
<file path=[Content_Types].xml><?xml version="1.0" encoding="utf-8"?>
<Types xmlns="http://schemas.openxmlformats.org/package/2006/content-types">
  <Default Extension="png" ContentType="image/png"/>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1" r:id="rId1"/>
    <p:sldMasterId id="2147484278" r:id="rId2"/>
    <p:sldMasterId id="2147484321" r:id="rId3"/>
    <p:sldMasterId id="2147484330" r:id="rId4"/>
    <p:sldMasterId id="2147484339" r:id="rId5"/>
    <p:sldMasterId id="2147484348" r:id="rId6"/>
    <p:sldMasterId id="2147484357" r:id="rId7"/>
  </p:sldMasterIdLst>
  <p:notesMasterIdLst>
    <p:notesMasterId r:id="rId94"/>
  </p:notesMasterIdLst>
  <p:sldIdLst>
    <p:sldId id="430" r:id="rId8"/>
    <p:sldId id="566" r:id="rId9"/>
    <p:sldId id="567" r:id="rId10"/>
    <p:sldId id="556" r:id="rId11"/>
    <p:sldId id="310" r:id="rId12"/>
    <p:sldId id="313" r:id="rId13"/>
    <p:sldId id="314" r:id="rId14"/>
    <p:sldId id="560" r:id="rId15"/>
    <p:sldId id="546" r:id="rId16"/>
    <p:sldId id="315" r:id="rId17"/>
    <p:sldId id="316" r:id="rId18"/>
    <p:sldId id="318" r:id="rId19"/>
    <p:sldId id="562" r:id="rId20"/>
    <p:sldId id="387" r:id="rId21"/>
    <p:sldId id="391" r:id="rId22"/>
    <p:sldId id="417" r:id="rId23"/>
    <p:sldId id="549" r:id="rId24"/>
    <p:sldId id="431" r:id="rId25"/>
    <p:sldId id="432" r:id="rId26"/>
    <p:sldId id="509" r:id="rId27"/>
    <p:sldId id="515" r:id="rId28"/>
    <p:sldId id="426" r:id="rId29"/>
    <p:sldId id="531" r:id="rId30"/>
    <p:sldId id="532" r:id="rId31"/>
    <p:sldId id="510" r:id="rId32"/>
    <p:sldId id="520" r:id="rId33"/>
    <p:sldId id="436" r:id="rId34"/>
    <p:sldId id="547" r:id="rId35"/>
    <p:sldId id="561" r:id="rId36"/>
    <p:sldId id="437" r:id="rId37"/>
    <p:sldId id="438" r:id="rId38"/>
    <p:sldId id="525" r:id="rId39"/>
    <p:sldId id="441" r:id="rId40"/>
    <p:sldId id="442" r:id="rId41"/>
    <p:sldId id="443" r:id="rId42"/>
    <p:sldId id="444" r:id="rId43"/>
    <p:sldId id="445" r:id="rId44"/>
    <p:sldId id="548" r:id="rId45"/>
    <p:sldId id="522" r:id="rId46"/>
    <p:sldId id="448" r:id="rId47"/>
    <p:sldId id="533" r:id="rId48"/>
    <p:sldId id="449" r:id="rId49"/>
    <p:sldId id="450" r:id="rId50"/>
    <p:sldId id="451" r:id="rId51"/>
    <p:sldId id="518" r:id="rId52"/>
    <p:sldId id="563" r:id="rId53"/>
    <p:sldId id="452" r:id="rId54"/>
    <p:sldId id="534" r:id="rId55"/>
    <p:sldId id="456" r:id="rId56"/>
    <p:sldId id="455" r:id="rId57"/>
    <p:sldId id="460" r:id="rId58"/>
    <p:sldId id="468" r:id="rId59"/>
    <p:sldId id="472" r:id="rId60"/>
    <p:sldId id="535" r:id="rId61"/>
    <p:sldId id="526" r:id="rId62"/>
    <p:sldId id="474" r:id="rId63"/>
    <p:sldId id="478" r:id="rId64"/>
    <p:sldId id="476" r:id="rId65"/>
    <p:sldId id="536" r:id="rId66"/>
    <p:sldId id="538" r:id="rId67"/>
    <p:sldId id="537" r:id="rId68"/>
    <p:sldId id="539" r:id="rId69"/>
    <p:sldId id="540" r:id="rId70"/>
    <p:sldId id="541" r:id="rId71"/>
    <p:sldId id="482" r:id="rId72"/>
    <p:sldId id="529" r:id="rId73"/>
    <p:sldId id="484" r:id="rId74"/>
    <p:sldId id="550" r:id="rId75"/>
    <p:sldId id="551" r:id="rId76"/>
    <p:sldId id="542" r:id="rId77"/>
    <p:sldId id="543" r:id="rId78"/>
    <p:sldId id="554" r:id="rId79"/>
    <p:sldId id="493" r:id="rId80"/>
    <p:sldId id="494" r:id="rId81"/>
    <p:sldId id="495" r:id="rId82"/>
    <p:sldId id="496" r:id="rId83"/>
    <p:sldId id="497" r:id="rId84"/>
    <p:sldId id="498" r:id="rId85"/>
    <p:sldId id="499" r:id="rId86"/>
    <p:sldId id="500" r:id="rId87"/>
    <p:sldId id="501" r:id="rId88"/>
    <p:sldId id="544" r:id="rId89"/>
    <p:sldId id="545" r:id="rId90"/>
    <p:sldId id="530" r:id="rId91"/>
    <p:sldId id="552" r:id="rId92"/>
    <p:sldId id="565" r:id="rId93"/>
  </p:sldIdLst>
  <p:sldSz cx="9144000" cy="6858000" type="screen4x3"/>
  <p:notesSz cx="6858000" cy="9144000"/>
  <p:defaultTextStyle>
    <a:defPPr>
      <a:defRPr lang="hu-HU"/>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5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A7E"/>
    <a:srgbClr val="000099"/>
    <a:srgbClr val="3B7CFF"/>
    <a:srgbClr val="0000DA"/>
    <a:srgbClr val="0039AC"/>
    <a:srgbClr val="FFFF00"/>
    <a:srgbClr val="00823B"/>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0287" autoAdjust="0"/>
  </p:normalViewPr>
  <p:slideViewPr>
    <p:cSldViewPr snapToGrid="0">
      <p:cViewPr varScale="1">
        <p:scale>
          <a:sx n="81" d="100"/>
          <a:sy n="81" d="100"/>
        </p:scale>
        <p:origin x="108" y="168"/>
      </p:cViewPr>
      <p:guideLst>
        <p:guide orient="horz" pos="1520"/>
        <p:guide pos="2880"/>
      </p:guideLst>
    </p:cSldViewPr>
  </p:slideViewPr>
  <p:outlineViewPr>
    <p:cViewPr>
      <p:scale>
        <a:sx n="33" d="100"/>
        <a:sy n="33" d="100"/>
      </p:scale>
      <p:origin x="0" y="1176"/>
    </p:cViewPr>
  </p:outlineViewPr>
  <p:notesTextViewPr>
    <p:cViewPr>
      <p:scale>
        <a:sx n="100" d="100"/>
        <a:sy n="100" d="100"/>
      </p:scale>
      <p:origin x="0" y="0"/>
    </p:cViewPr>
  </p:notesTextViewPr>
  <p:sorterViewPr>
    <p:cViewPr>
      <p:scale>
        <a:sx n="100" d="100"/>
        <a:sy n="100" d="100"/>
      </p:scale>
      <p:origin x="0" y="161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diagrams/_rels/data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iagrams/_rels/drawing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CC5362-C38A-4E69-B136-BD30940049D0}" type="doc">
      <dgm:prSet loTypeId="urn:microsoft.com/office/officeart/2005/8/layout/vProcess5" loCatId="process" qsTypeId="urn:microsoft.com/office/officeart/2005/8/quickstyle/simple2" qsCatId="simple" csTypeId="urn:microsoft.com/office/officeart/2005/8/colors/accent2_1" csCatId="accent2" phldr="1"/>
      <dgm:spPr/>
      <dgm:t>
        <a:bodyPr/>
        <a:lstStyle/>
        <a:p>
          <a:endParaRPr lang="hu-HU"/>
        </a:p>
      </dgm:t>
    </dgm:pt>
    <dgm:pt modelId="{719D1D18-23B0-4CC2-B9BF-661021E6F322}">
      <dgm:prSet/>
      <dgm:spPr/>
      <dgm:t>
        <a:bodyPr/>
        <a:lstStyle/>
        <a:p>
          <a:pPr rtl="0"/>
          <a:r>
            <a:rPr lang="hu-HU" dirty="0" err="1" smtClean="0"/>
            <a:t>to</a:t>
          </a:r>
          <a:r>
            <a:rPr lang="hu-HU" dirty="0" smtClean="0"/>
            <a:t> </a:t>
          </a:r>
          <a:r>
            <a:rPr lang="hu-HU" dirty="0" err="1" smtClean="0"/>
            <a:t>exam</a:t>
          </a:r>
          <a:r>
            <a:rPr lang="hu-HU" dirty="0" smtClean="0"/>
            <a:t> </a:t>
          </a:r>
          <a:r>
            <a:rPr lang="hu-HU" dirty="0" err="1" smtClean="0"/>
            <a:t>the</a:t>
          </a:r>
          <a:r>
            <a:rPr lang="hu-HU" dirty="0" smtClean="0"/>
            <a:t> </a:t>
          </a:r>
          <a:r>
            <a:rPr lang="hu-HU" dirty="0" err="1" smtClean="0"/>
            <a:t>hard</a:t>
          </a:r>
          <a:r>
            <a:rPr lang="hu-HU" dirty="0" smtClean="0"/>
            <a:t> and </a:t>
          </a:r>
          <a:r>
            <a:rPr lang="hu-HU" dirty="0" err="1" smtClean="0"/>
            <a:t>soft</a:t>
          </a:r>
          <a:r>
            <a:rPr lang="hu-HU" dirty="0" smtClean="0"/>
            <a:t> </a:t>
          </a:r>
          <a:r>
            <a:rPr lang="hu-HU" dirty="0" err="1" smtClean="0"/>
            <a:t>palate</a:t>
          </a:r>
          <a:r>
            <a:rPr lang="hu-HU" dirty="0" smtClean="0"/>
            <a:t>, </a:t>
          </a:r>
          <a:r>
            <a:rPr lang="hu-HU" dirty="0" err="1" smtClean="0"/>
            <a:t>palatine</a:t>
          </a:r>
          <a:r>
            <a:rPr lang="hu-HU" dirty="0" smtClean="0"/>
            <a:t> </a:t>
          </a:r>
          <a:r>
            <a:rPr lang="hu-HU" dirty="0" err="1" smtClean="0"/>
            <a:t>tonsils</a:t>
          </a:r>
          <a:r>
            <a:rPr lang="hu-HU" dirty="0" smtClean="0"/>
            <a:t>, </a:t>
          </a:r>
          <a:r>
            <a:rPr lang="hu-HU" dirty="0" err="1" smtClean="0"/>
            <a:t>posterior</a:t>
          </a:r>
          <a:r>
            <a:rPr lang="hu-HU" dirty="0" smtClean="0"/>
            <a:t> </a:t>
          </a:r>
          <a:r>
            <a:rPr lang="hu-HU" dirty="0" err="1" smtClean="0"/>
            <a:t>wall</a:t>
          </a:r>
          <a:r>
            <a:rPr lang="hu-HU" dirty="0" smtClean="0"/>
            <a:t> of </a:t>
          </a:r>
          <a:r>
            <a:rPr lang="hu-HU" dirty="0" err="1" smtClean="0"/>
            <a:t>the</a:t>
          </a:r>
          <a:r>
            <a:rPr lang="hu-HU" dirty="0" smtClean="0"/>
            <a:t> </a:t>
          </a:r>
          <a:r>
            <a:rPr lang="hu-HU" dirty="0" err="1" smtClean="0"/>
            <a:t>pharynx</a:t>
          </a:r>
          <a:r>
            <a:rPr lang="hu-HU" dirty="0" smtClean="0"/>
            <a:t>, </a:t>
          </a:r>
          <a:r>
            <a:rPr lang="hu-HU" dirty="0" err="1" smtClean="0"/>
            <a:t>using</a:t>
          </a:r>
          <a:r>
            <a:rPr lang="hu-HU" dirty="0" smtClean="0"/>
            <a:t> </a:t>
          </a:r>
          <a:r>
            <a:rPr lang="hu-HU" dirty="0" err="1" smtClean="0"/>
            <a:t>the</a:t>
          </a:r>
          <a:r>
            <a:rPr lang="hu-HU" dirty="0" smtClean="0"/>
            <a:t> </a:t>
          </a:r>
          <a:r>
            <a:rPr lang="hu-HU" dirty="0" err="1" smtClean="0"/>
            <a:t>tongue</a:t>
          </a:r>
          <a:r>
            <a:rPr lang="hu-HU" dirty="0" smtClean="0"/>
            <a:t> </a:t>
          </a:r>
          <a:r>
            <a:rPr lang="hu-HU" dirty="0" err="1" smtClean="0"/>
            <a:t>depressors</a:t>
          </a:r>
          <a:r>
            <a:rPr lang="hu-HU" dirty="0" smtClean="0"/>
            <a:t> </a:t>
          </a:r>
          <a:r>
            <a:rPr lang="hu-HU" dirty="0" err="1" smtClean="0"/>
            <a:t>the</a:t>
          </a:r>
          <a:r>
            <a:rPr lang="hu-HU" dirty="0" smtClean="0"/>
            <a:t> </a:t>
          </a:r>
          <a:r>
            <a:rPr lang="hu-HU" dirty="0" err="1" smtClean="0"/>
            <a:t>tongue</a:t>
          </a:r>
          <a:r>
            <a:rPr lang="hu-HU" dirty="0" smtClean="0"/>
            <a:t> </a:t>
          </a:r>
          <a:r>
            <a:rPr lang="hu-HU" dirty="0" err="1" smtClean="0"/>
            <a:t>to</a:t>
          </a:r>
          <a:r>
            <a:rPr lang="hu-HU" dirty="0" smtClean="0"/>
            <a:t> </a:t>
          </a:r>
          <a:r>
            <a:rPr lang="hu-HU" dirty="0" err="1" smtClean="0"/>
            <a:t>depress</a:t>
          </a:r>
          <a:endParaRPr lang="hu-HU" dirty="0"/>
        </a:p>
      </dgm:t>
    </dgm:pt>
    <dgm:pt modelId="{D13E03E1-1831-403D-8BC6-A9E5B7E9162D}" type="parTrans" cxnId="{2EAFC934-27FF-4A07-9501-4C2ABBE68D1A}">
      <dgm:prSet/>
      <dgm:spPr/>
      <dgm:t>
        <a:bodyPr/>
        <a:lstStyle/>
        <a:p>
          <a:endParaRPr lang="hu-HU"/>
        </a:p>
      </dgm:t>
    </dgm:pt>
    <dgm:pt modelId="{2382122D-37BF-4DAD-96B1-A6CD40FAB2F2}" type="sibTrans" cxnId="{2EAFC934-27FF-4A07-9501-4C2ABBE68D1A}">
      <dgm:prSet/>
      <dgm:spPr/>
      <dgm:t>
        <a:bodyPr/>
        <a:lstStyle/>
        <a:p>
          <a:endParaRPr lang="hu-HU"/>
        </a:p>
      </dgm:t>
    </dgm:pt>
    <dgm:pt modelId="{FC4D574D-0383-4BD6-9FB6-E844EEC35763}">
      <dgm:prSet/>
      <dgm:spPr/>
      <dgm:t>
        <a:bodyPr/>
        <a:lstStyle/>
        <a:p>
          <a:r>
            <a:rPr lang="hu-HU" dirty="0" err="1" smtClean="0"/>
            <a:t>to</a:t>
          </a:r>
          <a:r>
            <a:rPr lang="hu-HU" dirty="0" smtClean="0"/>
            <a:t> </a:t>
          </a:r>
          <a:r>
            <a:rPr lang="hu-HU" dirty="0" err="1" smtClean="0"/>
            <a:t>exam</a:t>
          </a:r>
          <a:r>
            <a:rPr lang="hu-HU" dirty="0" smtClean="0"/>
            <a:t> </a:t>
          </a:r>
          <a:r>
            <a:rPr lang="hu-HU" dirty="0" err="1" smtClean="0"/>
            <a:t>the</a:t>
          </a:r>
          <a:r>
            <a:rPr lang="hu-HU" dirty="0" smtClean="0"/>
            <a:t> </a:t>
          </a:r>
          <a:r>
            <a:rPr lang="hu-HU" dirty="0" err="1" smtClean="0"/>
            <a:t>floor</a:t>
          </a:r>
          <a:r>
            <a:rPr lang="hu-HU" dirty="0" smtClean="0"/>
            <a:t> of </a:t>
          </a:r>
          <a:r>
            <a:rPr lang="hu-HU" dirty="0" err="1" smtClean="0"/>
            <a:t>the</a:t>
          </a:r>
          <a:r>
            <a:rPr lang="hu-HU" dirty="0" smtClean="0"/>
            <a:t> </a:t>
          </a:r>
          <a:r>
            <a:rPr lang="hu-HU" dirty="0" err="1" smtClean="0"/>
            <a:t>mouth</a:t>
          </a:r>
          <a:r>
            <a:rPr lang="hu-HU" dirty="0" smtClean="0"/>
            <a:t>, </a:t>
          </a:r>
          <a:r>
            <a:rPr lang="hu-HU" dirty="0" err="1" smtClean="0"/>
            <a:t>using</a:t>
          </a:r>
          <a:r>
            <a:rPr lang="hu-HU" dirty="0" smtClean="0"/>
            <a:t> a </a:t>
          </a:r>
          <a:r>
            <a:rPr lang="hu-HU" dirty="0" err="1" smtClean="0"/>
            <a:t>tongue</a:t>
          </a:r>
          <a:r>
            <a:rPr lang="hu-HU" dirty="0" smtClean="0"/>
            <a:t> </a:t>
          </a:r>
          <a:r>
            <a:rPr lang="hu-HU" dirty="0" err="1" smtClean="0"/>
            <a:t>depressor</a:t>
          </a:r>
          <a:r>
            <a:rPr lang="hu-HU" dirty="0" smtClean="0"/>
            <a:t>, </a:t>
          </a:r>
          <a:r>
            <a:rPr lang="hu-HU" dirty="0" err="1" smtClean="0"/>
            <a:t>with</a:t>
          </a:r>
          <a:r>
            <a:rPr lang="hu-HU" dirty="0" smtClean="0"/>
            <a:t> </a:t>
          </a:r>
          <a:r>
            <a:rPr lang="hu-HU" dirty="0" err="1" smtClean="0"/>
            <a:t>the</a:t>
          </a:r>
          <a:r>
            <a:rPr lang="hu-HU" dirty="0" smtClean="0"/>
            <a:t> </a:t>
          </a:r>
          <a:r>
            <a:rPr lang="hu-HU" dirty="0" err="1" smtClean="0"/>
            <a:t>tongue</a:t>
          </a:r>
          <a:r>
            <a:rPr lang="hu-HU" dirty="0" smtClean="0"/>
            <a:t> </a:t>
          </a:r>
          <a:r>
            <a:rPr lang="hu-HU" dirty="0" err="1" smtClean="0"/>
            <a:t>elevated</a:t>
          </a:r>
          <a:endParaRPr lang="hu-HU" dirty="0" smtClean="0"/>
        </a:p>
      </dgm:t>
    </dgm:pt>
    <dgm:pt modelId="{A45BF8EE-9284-4EEA-BA43-4099BFB600D3}" type="parTrans" cxnId="{EEC8E308-B267-4C5D-812B-79A3712C4DF4}">
      <dgm:prSet/>
      <dgm:spPr/>
      <dgm:t>
        <a:bodyPr/>
        <a:lstStyle/>
        <a:p>
          <a:endParaRPr lang="hu-HU"/>
        </a:p>
      </dgm:t>
    </dgm:pt>
    <dgm:pt modelId="{0D9E8293-4C1B-4116-A416-CB078A187817}" type="sibTrans" cxnId="{EEC8E308-B267-4C5D-812B-79A3712C4DF4}">
      <dgm:prSet/>
      <dgm:spPr/>
      <dgm:t>
        <a:bodyPr/>
        <a:lstStyle/>
        <a:p>
          <a:endParaRPr lang="hu-HU"/>
        </a:p>
      </dgm:t>
    </dgm:pt>
    <dgm:pt modelId="{69D4D4FB-9EBB-4322-8194-DB1975F7ED7E}">
      <dgm:prSet/>
      <dgm:spPr/>
      <dgm:t>
        <a:bodyPr/>
        <a:lstStyle/>
        <a:p>
          <a:r>
            <a:rPr lang="hu-HU" dirty="0" err="1" smtClean="0"/>
            <a:t>to</a:t>
          </a:r>
          <a:r>
            <a:rPr lang="hu-HU" dirty="0" smtClean="0"/>
            <a:t> </a:t>
          </a:r>
          <a:r>
            <a:rPr lang="hu-HU" dirty="0" err="1" smtClean="0"/>
            <a:t>exam</a:t>
          </a:r>
          <a:r>
            <a:rPr lang="hu-HU" dirty="0" smtClean="0"/>
            <a:t> </a:t>
          </a:r>
          <a:r>
            <a:rPr lang="hu-HU" dirty="0" err="1" smtClean="0"/>
            <a:t>the</a:t>
          </a:r>
          <a:r>
            <a:rPr lang="hu-HU" dirty="0" smtClean="0"/>
            <a:t> </a:t>
          </a:r>
          <a:r>
            <a:rPr lang="hu-HU" dirty="0" err="1" smtClean="0"/>
            <a:t>upper</a:t>
          </a:r>
          <a:r>
            <a:rPr lang="hu-HU" dirty="0" smtClean="0"/>
            <a:t> and </a:t>
          </a:r>
          <a:r>
            <a:rPr lang="hu-HU" dirty="0" err="1" smtClean="0"/>
            <a:t>lower</a:t>
          </a:r>
          <a:r>
            <a:rPr lang="hu-HU" dirty="0" smtClean="0"/>
            <a:t> </a:t>
          </a:r>
          <a:r>
            <a:rPr lang="hu-HU" dirty="0" err="1" smtClean="0"/>
            <a:t>vestibule</a:t>
          </a:r>
          <a:r>
            <a:rPr lang="hu-HU" dirty="0" smtClean="0"/>
            <a:t> of </a:t>
          </a:r>
          <a:r>
            <a:rPr lang="hu-HU" dirty="0" err="1" smtClean="0"/>
            <a:t>oral</a:t>
          </a:r>
          <a:r>
            <a:rPr lang="hu-HU" dirty="0" smtClean="0"/>
            <a:t> </a:t>
          </a:r>
          <a:r>
            <a:rPr lang="hu-HU" dirty="0" err="1" smtClean="0"/>
            <a:t>cavity</a:t>
          </a:r>
          <a:r>
            <a:rPr lang="hu-HU" dirty="0" smtClean="0"/>
            <a:t> </a:t>
          </a:r>
          <a:r>
            <a:rPr lang="hu-HU" dirty="0" err="1" smtClean="0"/>
            <a:t>using</a:t>
          </a:r>
          <a:r>
            <a:rPr lang="hu-HU" dirty="0" smtClean="0"/>
            <a:t> a </a:t>
          </a:r>
          <a:r>
            <a:rPr lang="hu-HU" dirty="0" err="1" smtClean="0"/>
            <a:t>depressor</a:t>
          </a:r>
          <a:r>
            <a:rPr lang="hu-HU" dirty="0" smtClean="0"/>
            <a:t> </a:t>
          </a:r>
          <a:r>
            <a:rPr lang="hu-HU" dirty="0" err="1" smtClean="0"/>
            <a:t>for</a:t>
          </a:r>
          <a:r>
            <a:rPr lang="hu-HU" dirty="0" smtClean="0"/>
            <a:t> </a:t>
          </a:r>
          <a:r>
            <a:rPr lang="hu-HU" dirty="0" err="1" smtClean="0"/>
            <a:t>buccal</a:t>
          </a:r>
          <a:r>
            <a:rPr lang="hu-HU" dirty="0" smtClean="0"/>
            <a:t> </a:t>
          </a:r>
          <a:r>
            <a:rPr lang="hu-HU" dirty="0" err="1" smtClean="0"/>
            <a:t>elevation</a:t>
          </a:r>
          <a:endParaRPr lang="hu-HU" dirty="0" smtClean="0"/>
        </a:p>
      </dgm:t>
    </dgm:pt>
    <dgm:pt modelId="{DC329A8A-F8F4-4B0D-B4B6-8CF534AC6FD4}" type="parTrans" cxnId="{87E3A070-DB81-4832-B162-1478572598EA}">
      <dgm:prSet/>
      <dgm:spPr/>
      <dgm:t>
        <a:bodyPr/>
        <a:lstStyle/>
        <a:p>
          <a:endParaRPr lang="hu-HU"/>
        </a:p>
      </dgm:t>
    </dgm:pt>
    <dgm:pt modelId="{4BA49C9B-EF01-4224-ACAC-D0E0EEDD6179}" type="sibTrans" cxnId="{87E3A070-DB81-4832-B162-1478572598EA}">
      <dgm:prSet/>
      <dgm:spPr/>
      <dgm:t>
        <a:bodyPr/>
        <a:lstStyle/>
        <a:p>
          <a:endParaRPr lang="hu-HU"/>
        </a:p>
      </dgm:t>
    </dgm:pt>
    <dgm:pt modelId="{E53FECA5-4480-4DDD-AAED-9304EDD6EBF9}" type="pres">
      <dgm:prSet presAssocID="{5FCC5362-C38A-4E69-B136-BD30940049D0}" presName="outerComposite" presStyleCnt="0">
        <dgm:presLayoutVars>
          <dgm:chMax val="5"/>
          <dgm:dir/>
          <dgm:resizeHandles val="exact"/>
        </dgm:presLayoutVars>
      </dgm:prSet>
      <dgm:spPr/>
      <dgm:t>
        <a:bodyPr/>
        <a:lstStyle/>
        <a:p>
          <a:endParaRPr lang="hu-HU"/>
        </a:p>
      </dgm:t>
    </dgm:pt>
    <dgm:pt modelId="{92E8346E-BE69-4CC2-9FB2-9860BAD80D13}" type="pres">
      <dgm:prSet presAssocID="{5FCC5362-C38A-4E69-B136-BD30940049D0}" presName="dummyMaxCanvas" presStyleCnt="0">
        <dgm:presLayoutVars/>
      </dgm:prSet>
      <dgm:spPr/>
    </dgm:pt>
    <dgm:pt modelId="{1290912E-4409-4F10-A588-7188DCFCCC63}" type="pres">
      <dgm:prSet presAssocID="{5FCC5362-C38A-4E69-B136-BD30940049D0}" presName="ThreeNodes_1" presStyleLbl="node1" presStyleIdx="0" presStyleCnt="3">
        <dgm:presLayoutVars>
          <dgm:bulletEnabled val="1"/>
        </dgm:presLayoutVars>
      </dgm:prSet>
      <dgm:spPr/>
      <dgm:t>
        <a:bodyPr/>
        <a:lstStyle/>
        <a:p>
          <a:endParaRPr lang="hu-HU"/>
        </a:p>
      </dgm:t>
    </dgm:pt>
    <dgm:pt modelId="{1593AA8D-2741-4FEF-801B-0DCB06855598}" type="pres">
      <dgm:prSet presAssocID="{5FCC5362-C38A-4E69-B136-BD30940049D0}" presName="ThreeNodes_2" presStyleLbl="node1" presStyleIdx="1" presStyleCnt="3">
        <dgm:presLayoutVars>
          <dgm:bulletEnabled val="1"/>
        </dgm:presLayoutVars>
      </dgm:prSet>
      <dgm:spPr/>
      <dgm:t>
        <a:bodyPr/>
        <a:lstStyle/>
        <a:p>
          <a:endParaRPr lang="hu-HU"/>
        </a:p>
      </dgm:t>
    </dgm:pt>
    <dgm:pt modelId="{B5350134-B521-4CF0-BC37-5E019A1CC8EC}" type="pres">
      <dgm:prSet presAssocID="{5FCC5362-C38A-4E69-B136-BD30940049D0}" presName="ThreeNodes_3" presStyleLbl="node1" presStyleIdx="2" presStyleCnt="3">
        <dgm:presLayoutVars>
          <dgm:bulletEnabled val="1"/>
        </dgm:presLayoutVars>
      </dgm:prSet>
      <dgm:spPr/>
      <dgm:t>
        <a:bodyPr/>
        <a:lstStyle/>
        <a:p>
          <a:endParaRPr lang="hu-HU"/>
        </a:p>
      </dgm:t>
    </dgm:pt>
    <dgm:pt modelId="{57278100-F1DB-476A-B8DB-4AB241D12741}" type="pres">
      <dgm:prSet presAssocID="{5FCC5362-C38A-4E69-B136-BD30940049D0}" presName="ThreeConn_1-2" presStyleLbl="fgAccFollowNode1" presStyleIdx="0" presStyleCnt="2">
        <dgm:presLayoutVars>
          <dgm:bulletEnabled val="1"/>
        </dgm:presLayoutVars>
      </dgm:prSet>
      <dgm:spPr/>
      <dgm:t>
        <a:bodyPr/>
        <a:lstStyle/>
        <a:p>
          <a:endParaRPr lang="hu-HU"/>
        </a:p>
      </dgm:t>
    </dgm:pt>
    <dgm:pt modelId="{70EDB511-E26C-40CD-8612-CE85F2AB171C}" type="pres">
      <dgm:prSet presAssocID="{5FCC5362-C38A-4E69-B136-BD30940049D0}" presName="ThreeConn_2-3" presStyleLbl="fgAccFollowNode1" presStyleIdx="1" presStyleCnt="2">
        <dgm:presLayoutVars>
          <dgm:bulletEnabled val="1"/>
        </dgm:presLayoutVars>
      </dgm:prSet>
      <dgm:spPr/>
      <dgm:t>
        <a:bodyPr/>
        <a:lstStyle/>
        <a:p>
          <a:endParaRPr lang="hu-HU"/>
        </a:p>
      </dgm:t>
    </dgm:pt>
    <dgm:pt modelId="{8C98112F-FD7F-4AAC-A0ED-20364C8A3CE8}" type="pres">
      <dgm:prSet presAssocID="{5FCC5362-C38A-4E69-B136-BD30940049D0}" presName="ThreeNodes_1_text" presStyleLbl="node1" presStyleIdx="2" presStyleCnt="3">
        <dgm:presLayoutVars>
          <dgm:bulletEnabled val="1"/>
        </dgm:presLayoutVars>
      </dgm:prSet>
      <dgm:spPr/>
      <dgm:t>
        <a:bodyPr/>
        <a:lstStyle/>
        <a:p>
          <a:endParaRPr lang="hu-HU"/>
        </a:p>
      </dgm:t>
    </dgm:pt>
    <dgm:pt modelId="{69FE2400-5C7C-4F86-9300-AAD4B0269D01}" type="pres">
      <dgm:prSet presAssocID="{5FCC5362-C38A-4E69-B136-BD30940049D0}" presName="ThreeNodes_2_text" presStyleLbl="node1" presStyleIdx="2" presStyleCnt="3">
        <dgm:presLayoutVars>
          <dgm:bulletEnabled val="1"/>
        </dgm:presLayoutVars>
      </dgm:prSet>
      <dgm:spPr/>
      <dgm:t>
        <a:bodyPr/>
        <a:lstStyle/>
        <a:p>
          <a:endParaRPr lang="hu-HU"/>
        </a:p>
      </dgm:t>
    </dgm:pt>
    <dgm:pt modelId="{892912C0-AA71-44A7-AB46-91F5FC65C642}" type="pres">
      <dgm:prSet presAssocID="{5FCC5362-C38A-4E69-B136-BD30940049D0}" presName="ThreeNodes_3_text" presStyleLbl="node1" presStyleIdx="2" presStyleCnt="3">
        <dgm:presLayoutVars>
          <dgm:bulletEnabled val="1"/>
        </dgm:presLayoutVars>
      </dgm:prSet>
      <dgm:spPr/>
      <dgm:t>
        <a:bodyPr/>
        <a:lstStyle/>
        <a:p>
          <a:endParaRPr lang="hu-HU"/>
        </a:p>
      </dgm:t>
    </dgm:pt>
  </dgm:ptLst>
  <dgm:cxnLst>
    <dgm:cxn modelId="{6DAA8C02-EE14-4550-9FC9-5BB3A68A6409}" type="presOf" srcId="{69D4D4FB-9EBB-4322-8194-DB1975F7ED7E}" destId="{B5350134-B521-4CF0-BC37-5E019A1CC8EC}" srcOrd="0" destOrd="0" presId="urn:microsoft.com/office/officeart/2005/8/layout/vProcess5"/>
    <dgm:cxn modelId="{328402E0-37D6-43A8-830D-4CA08F2F5697}" type="presOf" srcId="{FC4D574D-0383-4BD6-9FB6-E844EEC35763}" destId="{1593AA8D-2741-4FEF-801B-0DCB06855598}" srcOrd="0" destOrd="0" presId="urn:microsoft.com/office/officeart/2005/8/layout/vProcess5"/>
    <dgm:cxn modelId="{87E3A070-DB81-4832-B162-1478572598EA}" srcId="{5FCC5362-C38A-4E69-B136-BD30940049D0}" destId="{69D4D4FB-9EBB-4322-8194-DB1975F7ED7E}" srcOrd="2" destOrd="0" parTransId="{DC329A8A-F8F4-4B0D-B4B6-8CF534AC6FD4}" sibTransId="{4BA49C9B-EF01-4224-ACAC-D0E0EEDD6179}"/>
    <dgm:cxn modelId="{24BC54E3-27A0-4603-AC85-C90FFA169553}" type="presOf" srcId="{719D1D18-23B0-4CC2-B9BF-661021E6F322}" destId="{8C98112F-FD7F-4AAC-A0ED-20364C8A3CE8}" srcOrd="1" destOrd="0" presId="urn:microsoft.com/office/officeart/2005/8/layout/vProcess5"/>
    <dgm:cxn modelId="{72BFE30E-EA66-4F2B-AE78-C8F24E6364D7}" type="presOf" srcId="{2382122D-37BF-4DAD-96B1-A6CD40FAB2F2}" destId="{57278100-F1DB-476A-B8DB-4AB241D12741}" srcOrd="0" destOrd="0" presId="urn:microsoft.com/office/officeart/2005/8/layout/vProcess5"/>
    <dgm:cxn modelId="{A26FAB0C-E451-45E8-9207-581E185AD3A1}" type="presOf" srcId="{0D9E8293-4C1B-4116-A416-CB078A187817}" destId="{70EDB511-E26C-40CD-8612-CE85F2AB171C}" srcOrd="0" destOrd="0" presId="urn:microsoft.com/office/officeart/2005/8/layout/vProcess5"/>
    <dgm:cxn modelId="{2EAFC934-27FF-4A07-9501-4C2ABBE68D1A}" srcId="{5FCC5362-C38A-4E69-B136-BD30940049D0}" destId="{719D1D18-23B0-4CC2-B9BF-661021E6F322}" srcOrd="0" destOrd="0" parTransId="{D13E03E1-1831-403D-8BC6-A9E5B7E9162D}" sibTransId="{2382122D-37BF-4DAD-96B1-A6CD40FAB2F2}"/>
    <dgm:cxn modelId="{736C85B4-0930-4C49-AD7B-5B8E6D7A266C}" type="presOf" srcId="{69D4D4FB-9EBB-4322-8194-DB1975F7ED7E}" destId="{892912C0-AA71-44A7-AB46-91F5FC65C642}" srcOrd="1" destOrd="0" presId="urn:microsoft.com/office/officeart/2005/8/layout/vProcess5"/>
    <dgm:cxn modelId="{70402001-C8E0-4D57-987B-650F6D9F1515}" type="presOf" srcId="{5FCC5362-C38A-4E69-B136-BD30940049D0}" destId="{E53FECA5-4480-4DDD-AAED-9304EDD6EBF9}" srcOrd="0" destOrd="0" presId="urn:microsoft.com/office/officeart/2005/8/layout/vProcess5"/>
    <dgm:cxn modelId="{933CA504-F345-4236-918D-73A05469D9FA}" type="presOf" srcId="{719D1D18-23B0-4CC2-B9BF-661021E6F322}" destId="{1290912E-4409-4F10-A588-7188DCFCCC63}" srcOrd="0" destOrd="0" presId="urn:microsoft.com/office/officeart/2005/8/layout/vProcess5"/>
    <dgm:cxn modelId="{609191A6-4F52-4B36-80CB-7031D2311BD6}" type="presOf" srcId="{FC4D574D-0383-4BD6-9FB6-E844EEC35763}" destId="{69FE2400-5C7C-4F86-9300-AAD4B0269D01}" srcOrd="1" destOrd="0" presId="urn:microsoft.com/office/officeart/2005/8/layout/vProcess5"/>
    <dgm:cxn modelId="{EEC8E308-B267-4C5D-812B-79A3712C4DF4}" srcId="{5FCC5362-C38A-4E69-B136-BD30940049D0}" destId="{FC4D574D-0383-4BD6-9FB6-E844EEC35763}" srcOrd="1" destOrd="0" parTransId="{A45BF8EE-9284-4EEA-BA43-4099BFB600D3}" sibTransId="{0D9E8293-4C1B-4116-A416-CB078A187817}"/>
    <dgm:cxn modelId="{7E5ABA3A-12E5-4A64-B88D-36FA51A12314}" type="presParOf" srcId="{E53FECA5-4480-4DDD-AAED-9304EDD6EBF9}" destId="{92E8346E-BE69-4CC2-9FB2-9860BAD80D13}" srcOrd="0" destOrd="0" presId="urn:microsoft.com/office/officeart/2005/8/layout/vProcess5"/>
    <dgm:cxn modelId="{86D13410-F407-4818-A5F6-679C69DFBFCE}" type="presParOf" srcId="{E53FECA5-4480-4DDD-AAED-9304EDD6EBF9}" destId="{1290912E-4409-4F10-A588-7188DCFCCC63}" srcOrd="1" destOrd="0" presId="urn:microsoft.com/office/officeart/2005/8/layout/vProcess5"/>
    <dgm:cxn modelId="{428B941A-1189-4A09-8076-E4CE54B97C94}" type="presParOf" srcId="{E53FECA5-4480-4DDD-AAED-9304EDD6EBF9}" destId="{1593AA8D-2741-4FEF-801B-0DCB06855598}" srcOrd="2" destOrd="0" presId="urn:microsoft.com/office/officeart/2005/8/layout/vProcess5"/>
    <dgm:cxn modelId="{1A2C8ACD-9D35-4E74-A78C-97CA9E4B7502}" type="presParOf" srcId="{E53FECA5-4480-4DDD-AAED-9304EDD6EBF9}" destId="{B5350134-B521-4CF0-BC37-5E019A1CC8EC}" srcOrd="3" destOrd="0" presId="urn:microsoft.com/office/officeart/2005/8/layout/vProcess5"/>
    <dgm:cxn modelId="{569156B4-2BFA-43E1-8DAF-F144591BF611}" type="presParOf" srcId="{E53FECA5-4480-4DDD-AAED-9304EDD6EBF9}" destId="{57278100-F1DB-476A-B8DB-4AB241D12741}" srcOrd="4" destOrd="0" presId="urn:microsoft.com/office/officeart/2005/8/layout/vProcess5"/>
    <dgm:cxn modelId="{77131EBA-7567-443D-9D97-B2D7F06D41DC}" type="presParOf" srcId="{E53FECA5-4480-4DDD-AAED-9304EDD6EBF9}" destId="{70EDB511-E26C-40CD-8612-CE85F2AB171C}" srcOrd="5" destOrd="0" presId="urn:microsoft.com/office/officeart/2005/8/layout/vProcess5"/>
    <dgm:cxn modelId="{21F62B8D-DE4A-4286-8009-C035843824A8}" type="presParOf" srcId="{E53FECA5-4480-4DDD-AAED-9304EDD6EBF9}" destId="{8C98112F-FD7F-4AAC-A0ED-20364C8A3CE8}" srcOrd="6" destOrd="0" presId="urn:microsoft.com/office/officeart/2005/8/layout/vProcess5"/>
    <dgm:cxn modelId="{D0163EE7-48C3-473E-9308-B144A5EC5407}" type="presParOf" srcId="{E53FECA5-4480-4DDD-AAED-9304EDD6EBF9}" destId="{69FE2400-5C7C-4F86-9300-AAD4B0269D01}" srcOrd="7" destOrd="0" presId="urn:microsoft.com/office/officeart/2005/8/layout/vProcess5"/>
    <dgm:cxn modelId="{5AF49336-04DB-43BE-91D4-51C7F8693DD1}" type="presParOf" srcId="{E53FECA5-4480-4DDD-AAED-9304EDD6EBF9}" destId="{892912C0-AA71-44A7-AB46-91F5FC65C642}"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8BC8CA-B6FF-42CD-B7C2-39D877765D65}" type="doc">
      <dgm:prSet loTypeId="urn:microsoft.com/office/officeart/2005/8/layout/hList1" loCatId="list" qsTypeId="urn:microsoft.com/office/officeart/2005/8/quickstyle/simple1#9" qsCatId="simple" csTypeId="urn:microsoft.com/office/officeart/2005/8/colors/accent2_1" csCatId="accent2" phldr="1"/>
      <dgm:spPr/>
      <dgm:t>
        <a:bodyPr/>
        <a:lstStyle/>
        <a:p>
          <a:endParaRPr lang="hu-HU"/>
        </a:p>
      </dgm:t>
    </dgm:pt>
    <dgm:pt modelId="{BD341604-F24D-47FE-8AAA-DA49097045F7}">
      <dgm:prSet phldrT="[Szöveg]"/>
      <dgm:spPr>
        <a:solidFill>
          <a:schemeClr val="accent2"/>
        </a:solidFill>
      </dgm:spPr>
      <dgm:t>
        <a:bodyPr/>
        <a:lstStyle/>
        <a:p>
          <a:r>
            <a:rPr lang="hu-HU" b="1" dirty="0" smtClean="0">
              <a:solidFill>
                <a:schemeClr val="bg1"/>
              </a:solidFill>
            </a:rPr>
            <a:t>CT</a:t>
          </a:r>
          <a:endParaRPr lang="hu-HU" b="1" dirty="0">
            <a:solidFill>
              <a:schemeClr val="bg1"/>
            </a:solidFill>
          </a:endParaRPr>
        </a:p>
      </dgm:t>
    </dgm:pt>
    <dgm:pt modelId="{1F3FCB01-1E15-4E8C-9408-1E3231696DA1}" type="parTrans" cxnId="{CF1E1B48-B3DC-43A5-9D28-B35D8C2FA2C2}">
      <dgm:prSet/>
      <dgm:spPr/>
      <dgm:t>
        <a:bodyPr/>
        <a:lstStyle/>
        <a:p>
          <a:endParaRPr lang="hu-HU"/>
        </a:p>
      </dgm:t>
    </dgm:pt>
    <dgm:pt modelId="{2938A384-8FFA-4ECF-9831-444083B12A0C}" type="sibTrans" cxnId="{CF1E1B48-B3DC-43A5-9D28-B35D8C2FA2C2}">
      <dgm:prSet/>
      <dgm:spPr/>
      <dgm:t>
        <a:bodyPr/>
        <a:lstStyle/>
        <a:p>
          <a:endParaRPr lang="hu-HU"/>
        </a:p>
      </dgm:t>
    </dgm:pt>
    <dgm:pt modelId="{EAC8AF3E-4D5C-4523-BE81-0404D243091C}">
      <dgm:prSet/>
      <dgm:spPr>
        <a:solidFill>
          <a:schemeClr val="accent2"/>
        </a:solidFill>
      </dgm:spPr>
      <dgm:t>
        <a:bodyPr/>
        <a:lstStyle/>
        <a:p>
          <a:r>
            <a:rPr lang="hu-HU" b="1" dirty="0" smtClean="0">
              <a:solidFill>
                <a:schemeClr val="bg1"/>
              </a:solidFill>
            </a:rPr>
            <a:t>MRI</a:t>
          </a:r>
          <a:endParaRPr lang="hu-HU" b="1" dirty="0" smtClean="0">
            <a:solidFill>
              <a:schemeClr val="bg1"/>
            </a:solidFill>
            <a:ea typeface="Verdana" pitchFamily="34" charset="0"/>
            <a:cs typeface="Verdana" pitchFamily="34" charset="0"/>
          </a:endParaRPr>
        </a:p>
      </dgm:t>
    </dgm:pt>
    <dgm:pt modelId="{FA2B91BC-D31D-4FE1-B86A-207B82AD962E}" type="parTrans" cxnId="{B81A7710-8F7A-4882-9701-63EF027F6108}">
      <dgm:prSet/>
      <dgm:spPr/>
      <dgm:t>
        <a:bodyPr/>
        <a:lstStyle/>
        <a:p>
          <a:endParaRPr lang="hu-HU"/>
        </a:p>
      </dgm:t>
    </dgm:pt>
    <dgm:pt modelId="{8A8D5A3E-2B7C-4162-9365-F96ED32DAC44}" type="sibTrans" cxnId="{B81A7710-8F7A-4882-9701-63EF027F6108}">
      <dgm:prSet/>
      <dgm:spPr/>
      <dgm:t>
        <a:bodyPr/>
        <a:lstStyle/>
        <a:p>
          <a:endParaRPr lang="hu-HU"/>
        </a:p>
      </dgm:t>
    </dgm:pt>
    <dgm:pt modelId="{FA26C873-E399-42F3-AF59-C1CC0B4462F2}">
      <dgm:prSet phldrT="[Szöveg]"/>
      <dgm:spPr/>
      <dgm:t>
        <a:bodyPr/>
        <a:lstStyle/>
        <a:p>
          <a:r>
            <a:rPr lang="hu-HU" dirty="0" smtClean="0">
              <a:effectLst/>
            </a:rPr>
            <a:t>CT </a:t>
          </a:r>
          <a:r>
            <a:rPr lang="hu-HU" dirty="0" err="1" smtClean="0">
              <a:effectLst/>
            </a:rPr>
            <a:t>scan</a:t>
          </a:r>
          <a:r>
            <a:rPr lang="hu-HU" dirty="0" smtClean="0">
              <a:effectLst/>
            </a:rPr>
            <a:t> </a:t>
          </a:r>
          <a:r>
            <a:rPr lang="hu-HU" dirty="0" err="1" smtClean="0">
              <a:effectLst/>
            </a:rPr>
            <a:t>useful</a:t>
          </a:r>
          <a:r>
            <a:rPr lang="hu-HU" dirty="0" smtClean="0">
              <a:effectLst/>
            </a:rPr>
            <a:t> </a:t>
          </a:r>
          <a:r>
            <a:rPr lang="hu-HU" dirty="0" err="1" smtClean="0">
              <a:effectLst/>
            </a:rPr>
            <a:t>in</a:t>
          </a:r>
          <a:r>
            <a:rPr lang="hu-HU" dirty="0" smtClean="0">
              <a:effectLst/>
            </a:rPr>
            <a:t> </a:t>
          </a:r>
          <a:r>
            <a:rPr lang="hu-HU" dirty="0" err="1" smtClean="0">
              <a:effectLst/>
            </a:rPr>
            <a:t>evaluating</a:t>
          </a:r>
          <a:r>
            <a:rPr lang="hu-HU" dirty="0" smtClean="0">
              <a:effectLst/>
            </a:rPr>
            <a:t> </a:t>
          </a:r>
          <a:r>
            <a:rPr lang="hu-HU" dirty="0" err="1" smtClean="0">
              <a:effectLst/>
            </a:rPr>
            <a:t>the</a:t>
          </a:r>
          <a:r>
            <a:rPr lang="hu-HU" dirty="0" smtClean="0">
              <a:effectLst/>
            </a:rPr>
            <a:t> </a:t>
          </a:r>
          <a:r>
            <a:rPr lang="hu-HU" dirty="0" err="1" smtClean="0">
              <a:effectLst/>
            </a:rPr>
            <a:t>location</a:t>
          </a:r>
          <a:r>
            <a:rPr lang="hu-HU" dirty="0" smtClean="0">
              <a:effectLst/>
            </a:rPr>
            <a:t> of </a:t>
          </a:r>
          <a:r>
            <a:rPr lang="hu-HU" dirty="0" err="1" smtClean="0">
              <a:effectLst/>
            </a:rPr>
            <a:t>the</a:t>
          </a:r>
          <a:r>
            <a:rPr lang="hu-HU" dirty="0" smtClean="0">
              <a:effectLst/>
            </a:rPr>
            <a:t> </a:t>
          </a:r>
          <a:r>
            <a:rPr lang="hu-HU" dirty="0" err="1" smtClean="0">
              <a:effectLst/>
            </a:rPr>
            <a:t>primary</a:t>
          </a:r>
          <a:r>
            <a:rPr lang="hu-HU" dirty="0" smtClean="0">
              <a:effectLst/>
            </a:rPr>
            <a:t> tumor, and </a:t>
          </a:r>
          <a:r>
            <a:rPr lang="hu-HU" dirty="0" err="1" smtClean="0">
              <a:effectLst/>
            </a:rPr>
            <a:t>detecting</a:t>
          </a:r>
          <a:r>
            <a:rPr lang="hu-HU" dirty="0" smtClean="0">
              <a:effectLst/>
            </a:rPr>
            <a:t> </a:t>
          </a:r>
          <a:r>
            <a:rPr lang="hu-HU" dirty="0" err="1" smtClean="0">
              <a:effectLst/>
            </a:rPr>
            <a:t>metastasis</a:t>
          </a:r>
          <a:r>
            <a:rPr lang="hu-HU" dirty="0" smtClean="0">
              <a:effectLst/>
            </a:rPr>
            <a:t> of </a:t>
          </a:r>
          <a:r>
            <a:rPr lang="hu-HU" dirty="0" err="1" smtClean="0">
              <a:effectLst/>
            </a:rPr>
            <a:t>the</a:t>
          </a:r>
          <a:r>
            <a:rPr lang="hu-HU" dirty="0" smtClean="0">
              <a:effectLst/>
            </a:rPr>
            <a:t> </a:t>
          </a:r>
          <a:r>
            <a:rPr lang="hu-HU" dirty="0" err="1" smtClean="0">
              <a:effectLst/>
            </a:rPr>
            <a:t>neck</a:t>
          </a:r>
          <a:r>
            <a:rPr lang="hu-HU" dirty="0" smtClean="0">
              <a:effectLst/>
            </a:rPr>
            <a:t>.</a:t>
          </a:r>
          <a:endParaRPr lang="hu-HU" dirty="0">
            <a:effectLst/>
          </a:endParaRPr>
        </a:p>
      </dgm:t>
    </dgm:pt>
    <dgm:pt modelId="{1C3CB532-D354-4B1F-8935-5AA86074133D}" type="parTrans" cxnId="{53CB72B1-8F54-4E36-922D-C13E8BA84EEE}">
      <dgm:prSet/>
      <dgm:spPr/>
      <dgm:t>
        <a:bodyPr/>
        <a:lstStyle/>
        <a:p>
          <a:endParaRPr lang="hu-HU"/>
        </a:p>
      </dgm:t>
    </dgm:pt>
    <dgm:pt modelId="{3E13C28E-252D-4260-B663-591CD9E40256}" type="sibTrans" cxnId="{53CB72B1-8F54-4E36-922D-C13E8BA84EEE}">
      <dgm:prSet/>
      <dgm:spPr/>
      <dgm:t>
        <a:bodyPr/>
        <a:lstStyle/>
        <a:p>
          <a:endParaRPr lang="hu-HU"/>
        </a:p>
      </dgm:t>
    </dgm:pt>
    <dgm:pt modelId="{320C74A2-1A41-4664-AF22-08CA8C943250}">
      <dgm:prSet/>
      <dgm:spPr/>
      <dgm:t>
        <a:bodyPr/>
        <a:lstStyle/>
        <a:p>
          <a:r>
            <a:rPr lang="hu-HU" dirty="0" smtClean="0">
              <a:effectLst/>
            </a:rPr>
            <a:t>MRI </a:t>
          </a:r>
          <a:r>
            <a:rPr lang="hu-HU" dirty="0" err="1" smtClean="0">
              <a:effectLst/>
            </a:rPr>
            <a:t>the</a:t>
          </a:r>
          <a:r>
            <a:rPr lang="hu-HU" dirty="0" smtClean="0">
              <a:effectLst/>
            </a:rPr>
            <a:t> most </a:t>
          </a:r>
          <a:r>
            <a:rPr lang="hu-HU" dirty="0" err="1" smtClean="0">
              <a:effectLst/>
            </a:rPr>
            <a:t>useful</a:t>
          </a:r>
          <a:r>
            <a:rPr lang="hu-HU" dirty="0" smtClean="0">
              <a:effectLst/>
            </a:rPr>
            <a:t> </a:t>
          </a:r>
          <a:r>
            <a:rPr lang="hu-HU" dirty="0" err="1" smtClean="0">
              <a:effectLst/>
            </a:rPr>
            <a:t>in</a:t>
          </a:r>
          <a:r>
            <a:rPr lang="hu-HU" dirty="0" smtClean="0">
              <a:effectLst/>
            </a:rPr>
            <a:t> </a:t>
          </a:r>
          <a:r>
            <a:rPr lang="hu-HU" dirty="0" err="1" smtClean="0">
              <a:effectLst/>
            </a:rPr>
            <a:t>detecting</a:t>
          </a:r>
          <a:r>
            <a:rPr lang="hu-HU" dirty="0" smtClean="0">
              <a:effectLst/>
            </a:rPr>
            <a:t> </a:t>
          </a:r>
          <a:r>
            <a:rPr lang="hu-HU" dirty="0" err="1" smtClean="0">
              <a:effectLst/>
            </a:rPr>
            <a:t>occult</a:t>
          </a:r>
          <a:r>
            <a:rPr lang="hu-HU" dirty="0" smtClean="0">
              <a:effectLst/>
            </a:rPr>
            <a:t> </a:t>
          </a:r>
          <a:r>
            <a:rPr lang="hu-HU" dirty="0" err="1" smtClean="0">
              <a:effectLst/>
            </a:rPr>
            <a:t>metastasis</a:t>
          </a:r>
          <a:r>
            <a:rPr lang="hu-HU" dirty="0" smtClean="0">
              <a:effectLst/>
            </a:rPr>
            <a:t> of </a:t>
          </a:r>
          <a:r>
            <a:rPr lang="hu-HU" dirty="0" err="1" smtClean="0">
              <a:effectLst/>
            </a:rPr>
            <a:t>the</a:t>
          </a:r>
          <a:r>
            <a:rPr lang="hu-HU" dirty="0" smtClean="0">
              <a:effectLst/>
            </a:rPr>
            <a:t> </a:t>
          </a:r>
          <a:r>
            <a:rPr lang="hu-HU" dirty="0" err="1" smtClean="0">
              <a:effectLst/>
            </a:rPr>
            <a:t>neck</a:t>
          </a:r>
          <a:r>
            <a:rPr lang="hu-HU" dirty="0" smtClean="0">
              <a:effectLst/>
            </a:rPr>
            <a:t>. </a:t>
          </a:r>
          <a:endParaRPr lang="hu-HU" dirty="0" smtClean="0">
            <a:effectLst/>
            <a:ea typeface="Verdana" pitchFamily="34" charset="0"/>
            <a:cs typeface="Verdana" pitchFamily="34" charset="0"/>
          </a:endParaRPr>
        </a:p>
      </dgm:t>
    </dgm:pt>
    <dgm:pt modelId="{73758121-CE79-4ED6-99A1-923C2B60462E}" type="parTrans" cxnId="{1DD99290-7438-43A3-B86A-FE6340908D04}">
      <dgm:prSet/>
      <dgm:spPr/>
      <dgm:t>
        <a:bodyPr/>
        <a:lstStyle/>
        <a:p>
          <a:endParaRPr lang="hu-HU"/>
        </a:p>
      </dgm:t>
    </dgm:pt>
    <dgm:pt modelId="{C18A06B8-4443-49CF-B139-DDAD9C09ECD7}" type="sibTrans" cxnId="{1DD99290-7438-43A3-B86A-FE6340908D04}">
      <dgm:prSet/>
      <dgm:spPr/>
      <dgm:t>
        <a:bodyPr/>
        <a:lstStyle/>
        <a:p>
          <a:endParaRPr lang="hu-HU"/>
        </a:p>
      </dgm:t>
    </dgm:pt>
    <dgm:pt modelId="{47F127C1-C328-4B34-AB5A-5B9284890D2C}">
      <dgm:prSet phldrT="[Szöveg]"/>
      <dgm:spPr/>
      <dgm:t>
        <a:bodyPr/>
        <a:lstStyle/>
        <a:p>
          <a:r>
            <a:rPr lang="hu-HU" dirty="0" smtClean="0">
              <a:effectLst/>
            </a:rPr>
            <a:t>I</a:t>
          </a:r>
          <a:r>
            <a:rPr lang="en-US" dirty="0" smtClean="0">
              <a:solidFill>
                <a:schemeClr val="tx1">
                  <a:lumMod val="95000"/>
                </a:schemeClr>
              </a:solidFill>
              <a:effectLst/>
              <a:ea typeface="Verdana" pitchFamily="34" charset="0"/>
              <a:cs typeface="Verdana" pitchFamily="34" charset="0"/>
            </a:rPr>
            <a:t>t is important to assess any </a:t>
          </a:r>
          <a:r>
            <a:rPr lang="hu-HU" dirty="0" err="1" smtClean="0">
              <a:solidFill>
                <a:schemeClr val="tx1">
                  <a:lumMod val="95000"/>
                </a:schemeClr>
              </a:solidFill>
              <a:effectLst/>
              <a:ea typeface="Verdana" pitchFamily="34" charset="0"/>
              <a:cs typeface="Verdana" pitchFamily="34" charset="0"/>
            </a:rPr>
            <a:t>bone</a:t>
          </a:r>
          <a:r>
            <a:rPr lang="hu-HU" dirty="0" smtClean="0">
              <a:solidFill>
                <a:schemeClr val="tx1">
                  <a:lumMod val="95000"/>
                </a:schemeClr>
              </a:solidFill>
              <a:effectLst/>
              <a:ea typeface="Verdana" pitchFamily="34" charset="0"/>
              <a:cs typeface="Verdana" pitchFamily="34" charset="0"/>
            </a:rPr>
            <a:t> </a:t>
          </a:r>
          <a:r>
            <a:rPr lang="hu-HU" dirty="0" err="1" smtClean="0">
              <a:solidFill>
                <a:schemeClr val="tx1">
                  <a:lumMod val="95000"/>
                </a:schemeClr>
              </a:solidFill>
              <a:effectLst/>
              <a:ea typeface="Verdana" pitchFamily="34" charset="0"/>
              <a:cs typeface="Verdana" pitchFamily="34" charset="0"/>
            </a:rPr>
            <a:t>infiltration</a:t>
          </a:r>
          <a:r>
            <a:rPr lang="hu-HU" dirty="0" smtClean="0">
              <a:solidFill>
                <a:schemeClr val="tx1">
                  <a:lumMod val="95000"/>
                </a:schemeClr>
              </a:solidFill>
              <a:effectLst/>
              <a:ea typeface="Verdana" pitchFamily="34" charset="0"/>
              <a:cs typeface="Verdana" pitchFamily="34" charset="0"/>
            </a:rPr>
            <a:t> (</a:t>
          </a:r>
          <a:r>
            <a:rPr lang="en-US" dirty="0" err="1" smtClean="0">
              <a:solidFill>
                <a:schemeClr val="tx1">
                  <a:lumMod val="95000"/>
                </a:schemeClr>
              </a:solidFill>
              <a:effectLst/>
              <a:ea typeface="Verdana" pitchFamily="34" charset="0"/>
              <a:cs typeface="Verdana" pitchFamily="34" charset="0"/>
            </a:rPr>
            <a:t>mandibular</a:t>
          </a:r>
          <a:r>
            <a:rPr lang="hu-HU" dirty="0" smtClean="0">
              <a:solidFill>
                <a:schemeClr val="tx1">
                  <a:lumMod val="95000"/>
                </a:schemeClr>
              </a:solidFill>
              <a:effectLst/>
              <a:ea typeface="Verdana" pitchFamily="34" charset="0"/>
              <a:cs typeface="Verdana" pitchFamily="34" charset="0"/>
            </a:rPr>
            <a:t> </a:t>
          </a:r>
          <a:r>
            <a:rPr lang="hu-HU" dirty="0" err="1" smtClean="0">
              <a:solidFill>
                <a:schemeClr val="tx1">
                  <a:lumMod val="95000"/>
                </a:schemeClr>
              </a:solidFill>
              <a:effectLst/>
              <a:ea typeface="Verdana" pitchFamily="34" charset="0"/>
              <a:cs typeface="Verdana" pitchFamily="34" charset="0"/>
            </a:rPr>
            <a:t>or</a:t>
          </a:r>
          <a:r>
            <a:rPr lang="hu-HU" dirty="0" smtClean="0">
              <a:solidFill>
                <a:schemeClr val="tx1">
                  <a:lumMod val="95000"/>
                </a:schemeClr>
              </a:solidFill>
              <a:effectLst/>
              <a:ea typeface="Verdana" pitchFamily="34" charset="0"/>
              <a:cs typeface="Verdana" pitchFamily="34" charset="0"/>
            </a:rPr>
            <a:t> </a:t>
          </a:r>
          <a:r>
            <a:rPr lang="hu-HU" dirty="0" err="1" smtClean="0">
              <a:solidFill>
                <a:schemeClr val="tx1">
                  <a:lumMod val="95000"/>
                </a:schemeClr>
              </a:solidFill>
              <a:effectLst/>
              <a:ea typeface="Verdana" pitchFamily="34" charset="0"/>
              <a:cs typeface="Verdana" pitchFamily="34" charset="0"/>
            </a:rPr>
            <a:t>maxillar</a:t>
          </a:r>
          <a:r>
            <a:rPr lang="hu-HU" dirty="0" smtClean="0">
              <a:solidFill>
                <a:schemeClr val="tx1">
                  <a:lumMod val="95000"/>
                </a:schemeClr>
              </a:solidFill>
              <a:effectLst/>
              <a:ea typeface="Verdana" pitchFamily="34" charset="0"/>
              <a:cs typeface="Verdana" pitchFamily="34" charset="0"/>
            </a:rPr>
            <a:t> </a:t>
          </a:r>
          <a:r>
            <a:rPr lang="en-US" dirty="0" smtClean="0">
              <a:solidFill>
                <a:schemeClr val="tx1">
                  <a:lumMod val="95000"/>
                </a:schemeClr>
              </a:solidFill>
              <a:effectLst/>
              <a:ea typeface="Verdana" pitchFamily="34" charset="0"/>
              <a:cs typeface="Verdana" pitchFamily="34" charset="0"/>
            </a:rPr>
            <a:t>invasion</a:t>
          </a:r>
          <a:r>
            <a:rPr lang="hu-HU" dirty="0" smtClean="0">
              <a:solidFill>
                <a:schemeClr val="tx1">
                  <a:lumMod val="95000"/>
                </a:schemeClr>
              </a:solidFill>
              <a:effectLst/>
              <a:ea typeface="Verdana" pitchFamily="34" charset="0"/>
              <a:cs typeface="Verdana" pitchFamily="34" charset="0"/>
            </a:rPr>
            <a:t>).</a:t>
          </a:r>
          <a:endParaRPr lang="hu-HU" dirty="0">
            <a:effectLst/>
          </a:endParaRPr>
        </a:p>
      </dgm:t>
    </dgm:pt>
    <dgm:pt modelId="{E3AEEF82-FDD0-4039-AB81-9DE14E53AFF4}" type="parTrans" cxnId="{08E230C6-B614-4A72-A787-5DF23E334184}">
      <dgm:prSet/>
      <dgm:spPr/>
      <dgm:t>
        <a:bodyPr/>
        <a:lstStyle/>
        <a:p>
          <a:endParaRPr lang="hu-HU"/>
        </a:p>
      </dgm:t>
    </dgm:pt>
    <dgm:pt modelId="{2E9DEF01-1947-410D-BCD4-AE257D882F32}" type="sibTrans" cxnId="{08E230C6-B614-4A72-A787-5DF23E334184}">
      <dgm:prSet/>
      <dgm:spPr/>
      <dgm:t>
        <a:bodyPr/>
        <a:lstStyle/>
        <a:p>
          <a:endParaRPr lang="hu-HU"/>
        </a:p>
      </dgm:t>
    </dgm:pt>
    <dgm:pt modelId="{E9D4607F-24AE-43CA-B6D1-6A5797B2AD48}">
      <dgm:prSet/>
      <dgm:spPr/>
      <dgm:t>
        <a:bodyPr/>
        <a:lstStyle/>
        <a:p>
          <a:r>
            <a:rPr lang="hu-HU" dirty="0" smtClean="0">
              <a:effectLst/>
            </a:rPr>
            <a:t>MRI </a:t>
          </a:r>
          <a:r>
            <a:rPr lang="en-US" dirty="0" smtClean="0">
              <a:solidFill>
                <a:schemeClr val="tx1">
                  <a:lumMod val="95000"/>
                </a:schemeClr>
              </a:solidFill>
              <a:effectLst/>
              <a:ea typeface="Verdana" pitchFamily="34" charset="0"/>
              <a:cs typeface="Verdana" pitchFamily="34" charset="0"/>
            </a:rPr>
            <a:t>is done to evaluate </a:t>
          </a:r>
          <a:r>
            <a:rPr lang="hu-HU" dirty="0" err="1" smtClean="0">
              <a:solidFill>
                <a:schemeClr val="tx1">
                  <a:lumMod val="95000"/>
                </a:schemeClr>
              </a:solidFill>
              <a:effectLst/>
              <a:ea typeface="Verdana" pitchFamily="34" charset="0"/>
              <a:cs typeface="Verdana" pitchFamily="34" charset="0"/>
            </a:rPr>
            <a:t>tumors</a:t>
          </a:r>
          <a:r>
            <a:rPr lang="hu-HU" dirty="0" smtClean="0">
              <a:solidFill>
                <a:schemeClr val="tx1">
                  <a:lumMod val="95000"/>
                </a:schemeClr>
              </a:solidFill>
              <a:effectLst/>
              <a:ea typeface="Verdana" pitchFamily="34" charset="0"/>
              <a:cs typeface="Verdana" pitchFamily="34" charset="0"/>
            </a:rPr>
            <a:t> of </a:t>
          </a:r>
          <a:r>
            <a:rPr lang="hu-HU" dirty="0" err="1" smtClean="0">
              <a:solidFill>
                <a:schemeClr val="tx1">
                  <a:lumMod val="95000"/>
                </a:schemeClr>
              </a:solidFill>
              <a:effectLst/>
              <a:ea typeface="Verdana" pitchFamily="34" charset="0"/>
              <a:cs typeface="Verdana" pitchFamily="34" charset="0"/>
            </a:rPr>
            <a:t>the</a:t>
          </a:r>
          <a:r>
            <a:rPr lang="hu-HU" dirty="0" smtClean="0">
              <a:solidFill>
                <a:schemeClr val="tx1">
                  <a:lumMod val="95000"/>
                </a:schemeClr>
              </a:solidFill>
              <a:effectLst/>
              <a:ea typeface="Verdana" pitchFamily="34" charset="0"/>
              <a:cs typeface="Verdana" pitchFamily="34" charset="0"/>
            </a:rPr>
            <a:t> </a:t>
          </a:r>
          <a:r>
            <a:rPr lang="en-US" dirty="0" smtClean="0">
              <a:solidFill>
                <a:schemeClr val="tx1">
                  <a:lumMod val="95000"/>
                </a:schemeClr>
              </a:solidFill>
              <a:effectLst/>
              <a:ea typeface="Verdana" pitchFamily="34" charset="0"/>
              <a:cs typeface="Verdana" pitchFamily="34" charset="0"/>
            </a:rPr>
            <a:t>tongue base</a:t>
          </a:r>
          <a:r>
            <a:rPr lang="hu-HU" dirty="0" smtClean="0">
              <a:solidFill>
                <a:schemeClr val="tx1">
                  <a:lumMod val="95000"/>
                </a:schemeClr>
              </a:solidFill>
              <a:effectLst/>
              <a:ea typeface="Verdana" pitchFamily="34" charset="0"/>
              <a:cs typeface="Verdana" pitchFamily="34" charset="0"/>
            </a:rPr>
            <a:t>,</a:t>
          </a:r>
          <a:r>
            <a:rPr lang="en-US" dirty="0" smtClean="0">
              <a:solidFill>
                <a:schemeClr val="tx1">
                  <a:lumMod val="95000"/>
                </a:schemeClr>
              </a:solidFill>
              <a:effectLst/>
              <a:ea typeface="Verdana" pitchFamily="34" charset="0"/>
              <a:cs typeface="Verdana" pitchFamily="34" charset="0"/>
            </a:rPr>
            <a:t> soft palate and tonsillar lesions</a:t>
          </a:r>
          <a:r>
            <a:rPr lang="hu-HU" dirty="0" smtClean="0">
              <a:solidFill>
                <a:schemeClr val="tx1">
                  <a:lumMod val="95000"/>
                </a:schemeClr>
              </a:solidFill>
              <a:effectLst/>
              <a:ea typeface="Verdana" pitchFamily="34" charset="0"/>
              <a:cs typeface="Verdana" pitchFamily="34" charset="0"/>
            </a:rPr>
            <a:t>.</a:t>
          </a:r>
          <a:endParaRPr lang="hu-HU" dirty="0" smtClean="0">
            <a:effectLst/>
            <a:ea typeface="Verdana" pitchFamily="34" charset="0"/>
            <a:cs typeface="Verdana" pitchFamily="34" charset="0"/>
          </a:endParaRPr>
        </a:p>
      </dgm:t>
    </dgm:pt>
    <dgm:pt modelId="{A915C75B-DB26-4378-A97F-2D22D115EEEB}" type="parTrans" cxnId="{9DF8D52C-06FB-4019-A0C8-5CB58FF2AF65}">
      <dgm:prSet/>
      <dgm:spPr/>
      <dgm:t>
        <a:bodyPr/>
        <a:lstStyle/>
        <a:p>
          <a:endParaRPr lang="hu-HU"/>
        </a:p>
      </dgm:t>
    </dgm:pt>
    <dgm:pt modelId="{9C91ADDD-880F-4FBB-823E-B1B14213963C}" type="sibTrans" cxnId="{9DF8D52C-06FB-4019-A0C8-5CB58FF2AF65}">
      <dgm:prSet/>
      <dgm:spPr/>
      <dgm:t>
        <a:bodyPr/>
        <a:lstStyle/>
        <a:p>
          <a:endParaRPr lang="hu-HU"/>
        </a:p>
      </dgm:t>
    </dgm:pt>
    <dgm:pt modelId="{B2F967DA-6025-4641-A334-6BEFCD09EACB}" type="pres">
      <dgm:prSet presAssocID="{6A8BC8CA-B6FF-42CD-B7C2-39D877765D65}" presName="Name0" presStyleCnt="0">
        <dgm:presLayoutVars>
          <dgm:dir/>
          <dgm:animLvl val="lvl"/>
          <dgm:resizeHandles val="exact"/>
        </dgm:presLayoutVars>
      </dgm:prSet>
      <dgm:spPr/>
      <dgm:t>
        <a:bodyPr/>
        <a:lstStyle/>
        <a:p>
          <a:endParaRPr lang="hu-HU"/>
        </a:p>
      </dgm:t>
    </dgm:pt>
    <dgm:pt modelId="{14EC423D-C5EB-4031-A824-45BD5517CCA8}" type="pres">
      <dgm:prSet presAssocID="{BD341604-F24D-47FE-8AAA-DA49097045F7}" presName="composite" presStyleCnt="0"/>
      <dgm:spPr/>
    </dgm:pt>
    <dgm:pt modelId="{9DE3C108-4EE2-47E8-8923-8CF1C6E41B7F}" type="pres">
      <dgm:prSet presAssocID="{BD341604-F24D-47FE-8AAA-DA49097045F7}" presName="parTx" presStyleLbl="alignNode1" presStyleIdx="0" presStyleCnt="2">
        <dgm:presLayoutVars>
          <dgm:chMax val="0"/>
          <dgm:chPref val="0"/>
          <dgm:bulletEnabled val="1"/>
        </dgm:presLayoutVars>
      </dgm:prSet>
      <dgm:spPr/>
      <dgm:t>
        <a:bodyPr/>
        <a:lstStyle/>
        <a:p>
          <a:endParaRPr lang="hu-HU"/>
        </a:p>
      </dgm:t>
    </dgm:pt>
    <dgm:pt modelId="{C4F6603B-7FD1-4978-AE41-8C3F30AC432B}" type="pres">
      <dgm:prSet presAssocID="{BD341604-F24D-47FE-8AAA-DA49097045F7}" presName="desTx" presStyleLbl="alignAccFollowNode1" presStyleIdx="0" presStyleCnt="2">
        <dgm:presLayoutVars>
          <dgm:bulletEnabled val="1"/>
        </dgm:presLayoutVars>
      </dgm:prSet>
      <dgm:spPr/>
      <dgm:t>
        <a:bodyPr/>
        <a:lstStyle/>
        <a:p>
          <a:endParaRPr lang="hu-HU"/>
        </a:p>
      </dgm:t>
    </dgm:pt>
    <dgm:pt modelId="{B27B33E4-E5C0-475A-BB41-BBAA5D18EB80}" type="pres">
      <dgm:prSet presAssocID="{2938A384-8FFA-4ECF-9831-444083B12A0C}" presName="space" presStyleCnt="0"/>
      <dgm:spPr/>
    </dgm:pt>
    <dgm:pt modelId="{B7F823B7-F4D9-4BFB-8BB8-2DDCE0575280}" type="pres">
      <dgm:prSet presAssocID="{EAC8AF3E-4D5C-4523-BE81-0404D243091C}" presName="composite" presStyleCnt="0"/>
      <dgm:spPr/>
    </dgm:pt>
    <dgm:pt modelId="{DC4E1388-2126-4152-809E-71D47B10CA08}" type="pres">
      <dgm:prSet presAssocID="{EAC8AF3E-4D5C-4523-BE81-0404D243091C}" presName="parTx" presStyleLbl="alignNode1" presStyleIdx="1" presStyleCnt="2">
        <dgm:presLayoutVars>
          <dgm:chMax val="0"/>
          <dgm:chPref val="0"/>
          <dgm:bulletEnabled val="1"/>
        </dgm:presLayoutVars>
      </dgm:prSet>
      <dgm:spPr/>
      <dgm:t>
        <a:bodyPr/>
        <a:lstStyle/>
        <a:p>
          <a:endParaRPr lang="hu-HU"/>
        </a:p>
      </dgm:t>
    </dgm:pt>
    <dgm:pt modelId="{F4E502EC-F679-44F4-BE34-38217956F68E}" type="pres">
      <dgm:prSet presAssocID="{EAC8AF3E-4D5C-4523-BE81-0404D243091C}" presName="desTx" presStyleLbl="alignAccFollowNode1" presStyleIdx="1" presStyleCnt="2">
        <dgm:presLayoutVars>
          <dgm:bulletEnabled val="1"/>
        </dgm:presLayoutVars>
      </dgm:prSet>
      <dgm:spPr/>
      <dgm:t>
        <a:bodyPr/>
        <a:lstStyle/>
        <a:p>
          <a:endParaRPr lang="hu-HU"/>
        </a:p>
      </dgm:t>
    </dgm:pt>
  </dgm:ptLst>
  <dgm:cxnLst>
    <dgm:cxn modelId="{306C852E-739D-479E-BA2C-4B3473A7C607}" type="presOf" srcId="{EAC8AF3E-4D5C-4523-BE81-0404D243091C}" destId="{DC4E1388-2126-4152-809E-71D47B10CA08}" srcOrd="0" destOrd="0" presId="urn:microsoft.com/office/officeart/2005/8/layout/hList1"/>
    <dgm:cxn modelId="{B81A7710-8F7A-4882-9701-63EF027F6108}" srcId="{6A8BC8CA-B6FF-42CD-B7C2-39D877765D65}" destId="{EAC8AF3E-4D5C-4523-BE81-0404D243091C}" srcOrd="1" destOrd="0" parTransId="{FA2B91BC-D31D-4FE1-B86A-207B82AD962E}" sibTransId="{8A8D5A3E-2B7C-4162-9365-F96ED32DAC44}"/>
    <dgm:cxn modelId="{058E6D4E-ACD2-4183-ACA1-A51CDE77161E}" type="presOf" srcId="{E9D4607F-24AE-43CA-B6D1-6A5797B2AD48}" destId="{F4E502EC-F679-44F4-BE34-38217956F68E}" srcOrd="0" destOrd="1" presId="urn:microsoft.com/office/officeart/2005/8/layout/hList1"/>
    <dgm:cxn modelId="{0318C56E-C3F7-4798-8689-DA06E0D6C56A}" type="presOf" srcId="{BD341604-F24D-47FE-8AAA-DA49097045F7}" destId="{9DE3C108-4EE2-47E8-8923-8CF1C6E41B7F}" srcOrd="0" destOrd="0" presId="urn:microsoft.com/office/officeart/2005/8/layout/hList1"/>
    <dgm:cxn modelId="{B20258DF-A136-4918-9B8B-AE6FCFCDCBD4}" type="presOf" srcId="{6A8BC8CA-B6FF-42CD-B7C2-39D877765D65}" destId="{B2F967DA-6025-4641-A334-6BEFCD09EACB}" srcOrd="0" destOrd="0" presId="urn:microsoft.com/office/officeart/2005/8/layout/hList1"/>
    <dgm:cxn modelId="{53CB72B1-8F54-4E36-922D-C13E8BA84EEE}" srcId="{BD341604-F24D-47FE-8AAA-DA49097045F7}" destId="{FA26C873-E399-42F3-AF59-C1CC0B4462F2}" srcOrd="0" destOrd="0" parTransId="{1C3CB532-D354-4B1F-8935-5AA86074133D}" sibTransId="{3E13C28E-252D-4260-B663-591CD9E40256}"/>
    <dgm:cxn modelId="{9B6D77C3-3A93-4C20-ADAA-236095389295}" type="presOf" srcId="{47F127C1-C328-4B34-AB5A-5B9284890D2C}" destId="{C4F6603B-7FD1-4978-AE41-8C3F30AC432B}" srcOrd="0" destOrd="1" presId="urn:microsoft.com/office/officeart/2005/8/layout/hList1"/>
    <dgm:cxn modelId="{1DD99290-7438-43A3-B86A-FE6340908D04}" srcId="{EAC8AF3E-4D5C-4523-BE81-0404D243091C}" destId="{320C74A2-1A41-4664-AF22-08CA8C943250}" srcOrd="0" destOrd="0" parTransId="{73758121-CE79-4ED6-99A1-923C2B60462E}" sibTransId="{C18A06B8-4443-49CF-B139-DDAD9C09ECD7}"/>
    <dgm:cxn modelId="{9E368658-BCAD-414D-B100-A5FD70F7C359}" type="presOf" srcId="{320C74A2-1A41-4664-AF22-08CA8C943250}" destId="{F4E502EC-F679-44F4-BE34-38217956F68E}" srcOrd="0" destOrd="0" presId="urn:microsoft.com/office/officeart/2005/8/layout/hList1"/>
    <dgm:cxn modelId="{CF1E1B48-B3DC-43A5-9D28-B35D8C2FA2C2}" srcId="{6A8BC8CA-B6FF-42CD-B7C2-39D877765D65}" destId="{BD341604-F24D-47FE-8AAA-DA49097045F7}" srcOrd="0" destOrd="0" parTransId="{1F3FCB01-1E15-4E8C-9408-1E3231696DA1}" sibTransId="{2938A384-8FFA-4ECF-9831-444083B12A0C}"/>
    <dgm:cxn modelId="{08E230C6-B614-4A72-A787-5DF23E334184}" srcId="{BD341604-F24D-47FE-8AAA-DA49097045F7}" destId="{47F127C1-C328-4B34-AB5A-5B9284890D2C}" srcOrd="1" destOrd="0" parTransId="{E3AEEF82-FDD0-4039-AB81-9DE14E53AFF4}" sibTransId="{2E9DEF01-1947-410D-BCD4-AE257D882F32}"/>
    <dgm:cxn modelId="{24C901D6-A911-4895-9C81-DCC907435663}" type="presOf" srcId="{FA26C873-E399-42F3-AF59-C1CC0B4462F2}" destId="{C4F6603B-7FD1-4978-AE41-8C3F30AC432B}" srcOrd="0" destOrd="0" presId="urn:microsoft.com/office/officeart/2005/8/layout/hList1"/>
    <dgm:cxn modelId="{9DF8D52C-06FB-4019-A0C8-5CB58FF2AF65}" srcId="{EAC8AF3E-4D5C-4523-BE81-0404D243091C}" destId="{E9D4607F-24AE-43CA-B6D1-6A5797B2AD48}" srcOrd="1" destOrd="0" parTransId="{A915C75B-DB26-4378-A97F-2D22D115EEEB}" sibTransId="{9C91ADDD-880F-4FBB-823E-B1B14213963C}"/>
    <dgm:cxn modelId="{6CAB3A1A-6E8F-439D-AACC-1CB537292ECE}" type="presParOf" srcId="{B2F967DA-6025-4641-A334-6BEFCD09EACB}" destId="{14EC423D-C5EB-4031-A824-45BD5517CCA8}" srcOrd="0" destOrd="0" presId="urn:microsoft.com/office/officeart/2005/8/layout/hList1"/>
    <dgm:cxn modelId="{BDB8E389-40BC-453D-B28E-AE430B39EEF3}" type="presParOf" srcId="{14EC423D-C5EB-4031-A824-45BD5517CCA8}" destId="{9DE3C108-4EE2-47E8-8923-8CF1C6E41B7F}" srcOrd="0" destOrd="0" presId="urn:microsoft.com/office/officeart/2005/8/layout/hList1"/>
    <dgm:cxn modelId="{7811A02F-58CD-4837-860D-4A78508E8DED}" type="presParOf" srcId="{14EC423D-C5EB-4031-A824-45BD5517CCA8}" destId="{C4F6603B-7FD1-4978-AE41-8C3F30AC432B}" srcOrd="1" destOrd="0" presId="urn:microsoft.com/office/officeart/2005/8/layout/hList1"/>
    <dgm:cxn modelId="{773957EB-46D4-4579-AB2C-3C81B1625DE6}" type="presParOf" srcId="{B2F967DA-6025-4641-A334-6BEFCD09EACB}" destId="{B27B33E4-E5C0-475A-BB41-BBAA5D18EB80}" srcOrd="1" destOrd="0" presId="urn:microsoft.com/office/officeart/2005/8/layout/hList1"/>
    <dgm:cxn modelId="{7481B9E6-4A17-44DB-822F-3759A6E20D3A}" type="presParOf" srcId="{B2F967DA-6025-4641-A334-6BEFCD09EACB}" destId="{B7F823B7-F4D9-4BFB-8BB8-2DDCE0575280}" srcOrd="2" destOrd="0" presId="urn:microsoft.com/office/officeart/2005/8/layout/hList1"/>
    <dgm:cxn modelId="{DDDC1C3D-1C93-46A2-8F7F-D9F368D6330D}" type="presParOf" srcId="{B7F823B7-F4D9-4BFB-8BB8-2DDCE0575280}" destId="{DC4E1388-2126-4152-809E-71D47B10CA08}" srcOrd="0" destOrd="0" presId="urn:microsoft.com/office/officeart/2005/8/layout/hList1"/>
    <dgm:cxn modelId="{CBDC0CB1-3C7C-420E-842E-C7354F96631A}" type="presParOf" srcId="{B7F823B7-F4D9-4BFB-8BB8-2DDCE0575280}" destId="{F4E502EC-F679-44F4-BE34-38217956F68E}" srcOrd="1" destOrd="0" presId="urn:microsoft.com/office/officeart/2005/8/layout/hList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5E3C38-EAE0-4B89-AA7B-9496D399229F}" type="doc">
      <dgm:prSet loTypeId="urn:microsoft.com/office/officeart/2008/layout/CaptionedPictures" loCatId="picture" qsTypeId="urn:microsoft.com/office/officeart/2005/8/quickstyle/simple1#10" qsCatId="simple" csTypeId="urn:microsoft.com/office/officeart/2005/8/colors/accent2_2" csCatId="accent2" phldr="1"/>
      <dgm:spPr/>
    </dgm:pt>
    <dgm:pt modelId="{06868D7D-623F-41DB-9616-879768DE1C0F}">
      <dgm:prSet phldrT="[Szöveg]"/>
      <dgm:spPr/>
      <dgm:t>
        <a:bodyPr/>
        <a:lstStyle/>
        <a:p>
          <a:r>
            <a:rPr lang="hu-HU" dirty="0" err="1" smtClean="0"/>
            <a:t>Carcinoma</a:t>
          </a:r>
          <a:r>
            <a:rPr lang="hu-HU" dirty="0" smtClean="0"/>
            <a:t> of </a:t>
          </a:r>
          <a:r>
            <a:rPr lang="hu-HU" dirty="0" err="1" smtClean="0"/>
            <a:t>the</a:t>
          </a:r>
          <a:r>
            <a:rPr lang="hu-HU" dirty="0" smtClean="0"/>
            <a:t> </a:t>
          </a:r>
          <a:r>
            <a:rPr lang="hu-HU" dirty="0" err="1" smtClean="0"/>
            <a:t>tongue</a:t>
          </a:r>
          <a:r>
            <a:rPr lang="hu-HU" dirty="0" smtClean="0"/>
            <a:t> </a:t>
          </a:r>
          <a:r>
            <a:rPr lang="hu-HU" dirty="0" err="1" smtClean="0"/>
            <a:t>base</a:t>
          </a:r>
          <a:r>
            <a:rPr lang="hu-HU" dirty="0" smtClean="0"/>
            <a:t> </a:t>
          </a:r>
          <a:r>
            <a:rPr lang="hu-HU" dirty="0" err="1" smtClean="0"/>
            <a:t>on</a:t>
          </a:r>
          <a:r>
            <a:rPr lang="hu-HU" dirty="0" smtClean="0"/>
            <a:t> </a:t>
          </a:r>
          <a:r>
            <a:rPr lang="hu-HU" dirty="0" err="1" smtClean="0"/>
            <a:t>left</a:t>
          </a:r>
          <a:r>
            <a:rPr lang="hu-HU" dirty="0" smtClean="0"/>
            <a:t> </a:t>
          </a:r>
          <a:r>
            <a:rPr lang="hu-HU" dirty="0" err="1" smtClean="0"/>
            <a:t>side</a:t>
          </a:r>
          <a:r>
            <a:rPr lang="hu-HU" dirty="0" smtClean="0"/>
            <a:t>, and a </a:t>
          </a:r>
          <a:r>
            <a:rPr lang="hu-HU" dirty="0" err="1" smtClean="0"/>
            <a:t>retropharyngeal</a:t>
          </a:r>
          <a:r>
            <a:rPr lang="hu-HU" dirty="0" smtClean="0"/>
            <a:t> </a:t>
          </a:r>
          <a:r>
            <a:rPr lang="hu-HU" dirty="0" err="1" smtClean="0"/>
            <a:t>lymph</a:t>
          </a:r>
          <a:r>
            <a:rPr lang="hu-HU" dirty="0" smtClean="0"/>
            <a:t> </a:t>
          </a:r>
          <a:r>
            <a:rPr lang="hu-HU" dirty="0" err="1" smtClean="0"/>
            <a:t>node</a:t>
          </a:r>
          <a:r>
            <a:rPr lang="hu-HU" dirty="0" smtClean="0"/>
            <a:t> </a:t>
          </a:r>
          <a:r>
            <a:rPr lang="hu-HU" dirty="0" err="1" smtClean="0"/>
            <a:t>metastasis</a:t>
          </a:r>
          <a:r>
            <a:rPr lang="hu-HU" dirty="0" smtClean="0"/>
            <a:t> </a:t>
          </a:r>
          <a:r>
            <a:rPr lang="hu-HU" dirty="0" err="1" smtClean="0"/>
            <a:t>on</a:t>
          </a:r>
          <a:r>
            <a:rPr lang="hu-HU" dirty="0" smtClean="0"/>
            <a:t> </a:t>
          </a:r>
          <a:r>
            <a:rPr lang="hu-HU" dirty="0" err="1" smtClean="0"/>
            <a:t>the</a:t>
          </a:r>
          <a:r>
            <a:rPr lang="hu-HU" dirty="0" smtClean="0"/>
            <a:t> </a:t>
          </a:r>
          <a:r>
            <a:rPr lang="hu-HU" dirty="0" err="1" smtClean="0"/>
            <a:t>same</a:t>
          </a:r>
          <a:r>
            <a:rPr lang="hu-HU" dirty="0" smtClean="0"/>
            <a:t> </a:t>
          </a:r>
          <a:r>
            <a:rPr lang="hu-HU" dirty="0" err="1" smtClean="0"/>
            <a:t>side</a:t>
          </a:r>
          <a:endParaRPr lang="hu-HU" dirty="0"/>
        </a:p>
      </dgm:t>
    </dgm:pt>
    <dgm:pt modelId="{F54C592E-D8D7-40AD-A528-6DA7E4688C5D}" type="parTrans" cxnId="{76392BBE-8CA0-4FDF-8B85-FBF82EEFF566}">
      <dgm:prSet/>
      <dgm:spPr/>
      <dgm:t>
        <a:bodyPr/>
        <a:lstStyle/>
        <a:p>
          <a:endParaRPr lang="hu-HU"/>
        </a:p>
      </dgm:t>
    </dgm:pt>
    <dgm:pt modelId="{16375813-061B-43E1-A3C3-BD7992059B29}" type="sibTrans" cxnId="{76392BBE-8CA0-4FDF-8B85-FBF82EEFF566}">
      <dgm:prSet/>
      <dgm:spPr/>
      <dgm:t>
        <a:bodyPr/>
        <a:lstStyle/>
        <a:p>
          <a:endParaRPr lang="hu-HU"/>
        </a:p>
      </dgm:t>
    </dgm:pt>
    <dgm:pt modelId="{F01F37BA-F4DD-41D5-ADC3-95A264C3AD4D}">
      <dgm:prSet phldrT="[Szöveg]"/>
      <dgm:spPr/>
      <dgm:t>
        <a:bodyPr/>
        <a:lstStyle/>
        <a:p>
          <a:r>
            <a:rPr lang="hu-HU" dirty="0" err="1" smtClean="0"/>
            <a:t>Carcinoma</a:t>
          </a:r>
          <a:r>
            <a:rPr lang="hu-HU" dirty="0" smtClean="0"/>
            <a:t> of </a:t>
          </a:r>
          <a:r>
            <a:rPr lang="hu-HU" dirty="0" err="1" smtClean="0"/>
            <a:t>tonge</a:t>
          </a:r>
          <a:r>
            <a:rPr lang="hu-HU" dirty="0" smtClean="0"/>
            <a:t> </a:t>
          </a:r>
          <a:r>
            <a:rPr lang="hu-HU" dirty="0" err="1" smtClean="0"/>
            <a:t>on</a:t>
          </a:r>
          <a:r>
            <a:rPr lang="hu-HU" dirty="0" smtClean="0"/>
            <a:t> </a:t>
          </a:r>
          <a:r>
            <a:rPr lang="hu-HU" dirty="0" err="1" smtClean="0"/>
            <a:t>the</a:t>
          </a:r>
          <a:r>
            <a:rPr lang="hu-HU" dirty="0" smtClean="0"/>
            <a:t> </a:t>
          </a:r>
          <a:r>
            <a:rPr lang="hu-HU" dirty="0" err="1" smtClean="0"/>
            <a:t>left</a:t>
          </a:r>
          <a:r>
            <a:rPr lang="hu-HU" dirty="0" smtClean="0"/>
            <a:t> </a:t>
          </a:r>
          <a:r>
            <a:rPr lang="hu-HU" dirty="0" err="1" smtClean="0"/>
            <a:t>side</a:t>
          </a:r>
          <a:endParaRPr lang="hu-HU" dirty="0"/>
        </a:p>
      </dgm:t>
    </dgm:pt>
    <dgm:pt modelId="{B23C5FE0-F9DF-4262-8163-136DD53D2D1F}" type="parTrans" cxnId="{3EBEC6B7-03EC-422C-BC63-C26A5F89FCCE}">
      <dgm:prSet/>
      <dgm:spPr/>
      <dgm:t>
        <a:bodyPr/>
        <a:lstStyle/>
        <a:p>
          <a:endParaRPr lang="hu-HU"/>
        </a:p>
      </dgm:t>
    </dgm:pt>
    <dgm:pt modelId="{1594D3AE-CB73-46C8-9CA5-9565FD8FEF28}" type="sibTrans" cxnId="{3EBEC6B7-03EC-422C-BC63-C26A5F89FCCE}">
      <dgm:prSet/>
      <dgm:spPr/>
      <dgm:t>
        <a:bodyPr/>
        <a:lstStyle/>
        <a:p>
          <a:endParaRPr lang="hu-HU"/>
        </a:p>
      </dgm:t>
    </dgm:pt>
    <dgm:pt modelId="{50411680-69B7-4870-9BDC-CA1A411D16AB}" type="pres">
      <dgm:prSet presAssocID="{EB5E3C38-EAE0-4B89-AA7B-9496D399229F}" presName="Name0" presStyleCnt="0">
        <dgm:presLayoutVars>
          <dgm:chMax/>
          <dgm:chPref/>
          <dgm:dir/>
        </dgm:presLayoutVars>
      </dgm:prSet>
      <dgm:spPr/>
    </dgm:pt>
    <dgm:pt modelId="{D6A01D64-59AF-461A-B064-94D6322F5A3B}" type="pres">
      <dgm:prSet presAssocID="{06868D7D-623F-41DB-9616-879768DE1C0F}" presName="composite" presStyleCnt="0">
        <dgm:presLayoutVars>
          <dgm:chMax val="1"/>
          <dgm:chPref val="1"/>
        </dgm:presLayoutVars>
      </dgm:prSet>
      <dgm:spPr/>
    </dgm:pt>
    <dgm:pt modelId="{C28161FF-366F-4F51-AA0E-84ACD0169349}" type="pres">
      <dgm:prSet presAssocID="{06868D7D-623F-41DB-9616-879768DE1C0F}" presName="Accent" presStyleLbl="trAlignAcc1" presStyleIdx="0" presStyleCnt="2">
        <dgm:presLayoutVars>
          <dgm:chMax val="0"/>
          <dgm:chPref val="0"/>
        </dgm:presLayoutVars>
      </dgm:prSet>
      <dgm:spPr/>
    </dgm:pt>
    <dgm:pt modelId="{0BE030E8-3BEA-4183-8D71-51ECBD501041}" type="pres">
      <dgm:prSet presAssocID="{06868D7D-623F-41DB-9616-879768DE1C0F}" presName="Image" presStyleLbl="alignImgPlace1" presStyleIdx="0" presStyleCnt="2">
        <dgm:presLayoutVars>
          <dgm:chMax val="0"/>
          <dgm:chPref val="0"/>
        </dgm:presLayoutVars>
      </dgm:prSet>
      <dgm:spPr>
        <a:blipFill rotWithShape="1">
          <a:blip xmlns:r="http://schemas.openxmlformats.org/officeDocument/2006/relationships" r:embed="rId1">
            <a:extLst/>
          </a:blip>
          <a:srcRect/>
          <a:stretch>
            <a:fillRect t="-9000" b="-9000"/>
          </a:stretch>
        </a:blipFill>
      </dgm:spPr>
      <dgm:extLst/>
    </dgm:pt>
    <dgm:pt modelId="{4A18A6DD-D3A0-4643-98F9-C5E71FEAE5CB}" type="pres">
      <dgm:prSet presAssocID="{06868D7D-623F-41DB-9616-879768DE1C0F}" presName="ChildComposite" presStyleCnt="0"/>
      <dgm:spPr/>
    </dgm:pt>
    <dgm:pt modelId="{C8D469F5-71CF-4B07-8EAE-FADE1BC713E0}" type="pres">
      <dgm:prSet presAssocID="{06868D7D-623F-41DB-9616-879768DE1C0F}" presName="Child" presStyleLbl="node1" presStyleIdx="0" presStyleCnt="0">
        <dgm:presLayoutVars>
          <dgm:chMax val="0"/>
          <dgm:chPref val="0"/>
          <dgm:bulletEnabled val="1"/>
        </dgm:presLayoutVars>
      </dgm:prSet>
      <dgm:spPr/>
    </dgm:pt>
    <dgm:pt modelId="{25407F9F-EF6C-438A-BC2A-EA0594E4E95B}" type="pres">
      <dgm:prSet presAssocID="{06868D7D-623F-41DB-9616-879768DE1C0F}" presName="Parent" presStyleLbl="revTx" presStyleIdx="0" presStyleCnt="2">
        <dgm:presLayoutVars>
          <dgm:chMax val="1"/>
          <dgm:chPref val="0"/>
          <dgm:bulletEnabled val="1"/>
        </dgm:presLayoutVars>
      </dgm:prSet>
      <dgm:spPr/>
      <dgm:t>
        <a:bodyPr/>
        <a:lstStyle/>
        <a:p>
          <a:endParaRPr lang="hu-HU"/>
        </a:p>
      </dgm:t>
    </dgm:pt>
    <dgm:pt modelId="{2747EBB8-F251-4B6D-A2B4-99C464EF39AC}" type="pres">
      <dgm:prSet presAssocID="{16375813-061B-43E1-A3C3-BD7992059B29}" presName="sibTrans" presStyleCnt="0"/>
      <dgm:spPr/>
    </dgm:pt>
    <dgm:pt modelId="{BFE17B56-9C15-4C78-8C69-8BC175B019BF}" type="pres">
      <dgm:prSet presAssocID="{F01F37BA-F4DD-41D5-ADC3-95A264C3AD4D}" presName="composite" presStyleCnt="0">
        <dgm:presLayoutVars>
          <dgm:chMax val="1"/>
          <dgm:chPref val="1"/>
        </dgm:presLayoutVars>
      </dgm:prSet>
      <dgm:spPr/>
    </dgm:pt>
    <dgm:pt modelId="{340EFC57-8E6A-4241-93A2-4F827C2574D9}" type="pres">
      <dgm:prSet presAssocID="{F01F37BA-F4DD-41D5-ADC3-95A264C3AD4D}" presName="Accent" presStyleLbl="trAlignAcc1" presStyleIdx="1" presStyleCnt="2">
        <dgm:presLayoutVars>
          <dgm:chMax val="0"/>
          <dgm:chPref val="0"/>
        </dgm:presLayoutVars>
      </dgm:prSet>
      <dgm:spPr/>
    </dgm:pt>
    <dgm:pt modelId="{9F70A055-CF8C-44FA-BEBF-816C9B98B9D3}" type="pres">
      <dgm:prSet presAssocID="{F01F37BA-F4DD-41D5-ADC3-95A264C3AD4D}" presName="Image" presStyleLbl="alignImgPlace1" presStyleIdx="1" presStyleCnt="2">
        <dgm:presLayoutVars>
          <dgm:chMax val="0"/>
          <dgm:chPref val="0"/>
        </dgm:presLayoutVars>
      </dgm:prSet>
      <dgm:spPr>
        <a:blipFill>
          <a:blip xmlns:r="http://schemas.openxmlformats.org/officeDocument/2006/relationships" r:embed="rId2">
            <a:extLst/>
          </a:blip>
          <a:srcRect/>
          <a:stretch>
            <a:fillRect t="-15000" b="-15000"/>
          </a:stretch>
        </a:blipFill>
      </dgm:spPr>
    </dgm:pt>
    <dgm:pt modelId="{9FA1B4E6-D993-4272-B5A3-947FA745EBBF}" type="pres">
      <dgm:prSet presAssocID="{F01F37BA-F4DD-41D5-ADC3-95A264C3AD4D}" presName="ChildComposite" presStyleCnt="0"/>
      <dgm:spPr/>
    </dgm:pt>
    <dgm:pt modelId="{24E3EDEF-BCE6-4608-A62D-FD94B551C578}" type="pres">
      <dgm:prSet presAssocID="{F01F37BA-F4DD-41D5-ADC3-95A264C3AD4D}" presName="Child" presStyleLbl="node1" presStyleIdx="0" presStyleCnt="0">
        <dgm:presLayoutVars>
          <dgm:chMax val="0"/>
          <dgm:chPref val="0"/>
          <dgm:bulletEnabled val="1"/>
        </dgm:presLayoutVars>
      </dgm:prSet>
      <dgm:spPr/>
    </dgm:pt>
    <dgm:pt modelId="{38CE2865-5898-4C24-9AD5-0BDBF11F20E8}" type="pres">
      <dgm:prSet presAssocID="{F01F37BA-F4DD-41D5-ADC3-95A264C3AD4D}" presName="Parent" presStyleLbl="revTx" presStyleIdx="1" presStyleCnt="2">
        <dgm:presLayoutVars>
          <dgm:chMax val="1"/>
          <dgm:chPref val="0"/>
          <dgm:bulletEnabled val="1"/>
        </dgm:presLayoutVars>
      </dgm:prSet>
      <dgm:spPr/>
      <dgm:t>
        <a:bodyPr/>
        <a:lstStyle/>
        <a:p>
          <a:endParaRPr lang="hu-HU"/>
        </a:p>
      </dgm:t>
    </dgm:pt>
  </dgm:ptLst>
  <dgm:cxnLst>
    <dgm:cxn modelId="{3EBEC6B7-03EC-422C-BC63-C26A5F89FCCE}" srcId="{EB5E3C38-EAE0-4B89-AA7B-9496D399229F}" destId="{F01F37BA-F4DD-41D5-ADC3-95A264C3AD4D}" srcOrd="1" destOrd="0" parTransId="{B23C5FE0-F9DF-4262-8163-136DD53D2D1F}" sibTransId="{1594D3AE-CB73-46C8-9CA5-9565FD8FEF28}"/>
    <dgm:cxn modelId="{EA228FE4-9E7A-424A-AB6B-3B5604AD3CD8}" type="presOf" srcId="{06868D7D-623F-41DB-9616-879768DE1C0F}" destId="{25407F9F-EF6C-438A-BC2A-EA0594E4E95B}" srcOrd="0" destOrd="0" presId="urn:microsoft.com/office/officeart/2008/layout/CaptionedPictures"/>
    <dgm:cxn modelId="{76392BBE-8CA0-4FDF-8B85-FBF82EEFF566}" srcId="{EB5E3C38-EAE0-4B89-AA7B-9496D399229F}" destId="{06868D7D-623F-41DB-9616-879768DE1C0F}" srcOrd="0" destOrd="0" parTransId="{F54C592E-D8D7-40AD-A528-6DA7E4688C5D}" sibTransId="{16375813-061B-43E1-A3C3-BD7992059B29}"/>
    <dgm:cxn modelId="{3BC93093-693D-442E-8141-C72C0F8442A8}" type="presOf" srcId="{EB5E3C38-EAE0-4B89-AA7B-9496D399229F}" destId="{50411680-69B7-4870-9BDC-CA1A411D16AB}" srcOrd="0" destOrd="0" presId="urn:microsoft.com/office/officeart/2008/layout/CaptionedPictures"/>
    <dgm:cxn modelId="{CCAADEE7-1A2D-4AAD-B7DC-0D65DCABDFD3}" type="presOf" srcId="{F01F37BA-F4DD-41D5-ADC3-95A264C3AD4D}" destId="{38CE2865-5898-4C24-9AD5-0BDBF11F20E8}" srcOrd="0" destOrd="0" presId="urn:microsoft.com/office/officeart/2008/layout/CaptionedPictures"/>
    <dgm:cxn modelId="{026DB9DF-6435-48C1-904B-8A207EA5E1BD}" type="presParOf" srcId="{50411680-69B7-4870-9BDC-CA1A411D16AB}" destId="{D6A01D64-59AF-461A-B064-94D6322F5A3B}" srcOrd="0" destOrd="0" presId="urn:microsoft.com/office/officeart/2008/layout/CaptionedPictures"/>
    <dgm:cxn modelId="{5E1C6739-A701-4221-9BFC-C9B218435E3F}" type="presParOf" srcId="{D6A01D64-59AF-461A-B064-94D6322F5A3B}" destId="{C28161FF-366F-4F51-AA0E-84ACD0169349}" srcOrd="0" destOrd="0" presId="urn:microsoft.com/office/officeart/2008/layout/CaptionedPictures"/>
    <dgm:cxn modelId="{D3FC0E79-CFDB-46BC-BD8E-02C273E53C93}" type="presParOf" srcId="{D6A01D64-59AF-461A-B064-94D6322F5A3B}" destId="{0BE030E8-3BEA-4183-8D71-51ECBD501041}" srcOrd="1" destOrd="0" presId="urn:microsoft.com/office/officeart/2008/layout/CaptionedPictures"/>
    <dgm:cxn modelId="{4BFDF539-D2E5-4703-811C-A403B1950D80}" type="presParOf" srcId="{D6A01D64-59AF-461A-B064-94D6322F5A3B}" destId="{4A18A6DD-D3A0-4643-98F9-C5E71FEAE5CB}" srcOrd="2" destOrd="0" presId="urn:microsoft.com/office/officeart/2008/layout/CaptionedPictures"/>
    <dgm:cxn modelId="{876B404B-0DAA-495F-8301-D5E5FA4B3E4A}" type="presParOf" srcId="{4A18A6DD-D3A0-4643-98F9-C5E71FEAE5CB}" destId="{C8D469F5-71CF-4B07-8EAE-FADE1BC713E0}" srcOrd="0" destOrd="0" presId="urn:microsoft.com/office/officeart/2008/layout/CaptionedPictures"/>
    <dgm:cxn modelId="{4564ABD2-469C-4A1C-B301-34B91C240193}" type="presParOf" srcId="{4A18A6DD-D3A0-4643-98F9-C5E71FEAE5CB}" destId="{25407F9F-EF6C-438A-BC2A-EA0594E4E95B}" srcOrd="1" destOrd="0" presId="urn:microsoft.com/office/officeart/2008/layout/CaptionedPictures"/>
    <dgm:cxn modelId="{2C93361D-9DD8-495C-A185-8A60C110EB72}" type="presParOf" srcId="{50411680-69B7-4870-9BDC-CA1A411D16AB}" destId="{2747EBB8-F251-4B6D-A2B4-99C464EF39AC}" srcOrd="1" destOrd="0" presId="urn:microsoft.com/office/officeart/2008/layout/CaptionedPictures"/>
    <dgm:cxn modelId="{52F4AEC7-E7E8-4FC6-9950-D712176EEC45}" type="presParOf" srcId="{50411680-69B7-4870-9BDC-CA1A411D16AB}" destId="{BFE17B56-9C15-4C78-8C69-8BC175B019BF}" srcOrd="2" destOrd="0" presId="urn:microsoft.com/office/officeart/2008/layout/CaptionedPictures"/>
    <dgm:cxn modelId="{D15BFCA5-7C07-4255-8B66-4C4E7324E324}" type="presParOf" srcId="{BFE17B56-9C15-4C78-8C69-8BC175B019BF}" destId="{340EFC57-8E6A-4241-93A2-4F827C2574D9}" srcOrd="0" destOrd="0" presId="urn:microsoft.com/office/officeart/2008/layout/CaptionedPictures"/>
    <dgm:cxn modelId="{9DA1A879-E4FA-402A-971E-9F3FE8F3966D}" type="presParOf" srcId="{BFE17B56-9C15-4C78-8C69-8BC175B019BF}" destId="{9F70A055-CF8C-44FA-BEBF-816C9B98B9D3}" srcOrd="1" destOrd="0" presId="urn:microsoft.com/office/officeart/2008/layout/CaptionedPictures"/>
    <dgm:cxn modelId="{9AD05BF5-2799-49B9-8A84-3D66B4C98E9B}" type="presParOf" srcId="{BFE17B56-9C15-4C78-8C69-8BC175B019BF}" destId="{9FA1B4E6-D993-4272-B5A3-947FA745EBBF}" srcOrd="2" destOrd="0" presId="urn:microsoft.com/office/officeart/2008/layout/CaptionedPictures"/>
    <dgm:cxn modelId="{83D2F509-DE29-4C79-9DCF-4D609F95CFCD}" type="presParOf" srcId="{9FA1B4E6-D993-4272-B5A3-947FA745EBBF}" destId="{24E3EDEF-BCE6-4608-A62D-FD94B551C578}" srcOrd="0" destOrd="0" presId="urn:microsoft.com/office/officeart/2008/layout/CaptionedPictures"/>
    <dgm:cxn modelId="{F33A9453-3340-424E-B217-FE4AFB76B369}" type="presParOf" srcId="{9FA1B4E6-D993-4272-B5A3-947FA745EBBF}" destId="{38CE2865-5898-4C24-9AD5-0BDBF11F20E8}"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200BF5-0E0D-4CFC-A83B-05BFDCC548C4}" type="doc">
      <dgm:prSet loTypeId="urn:microsoft.com/office/officeart/2005/8/layout/vList2" loCatId="list" qsTypeId="urn:microsoft.com/office/officeart/2005/8/quickstyle/simple1#11" qsCatId="simple" csTypeId="urn:microsoft.com/office/officeart/2005/8/colors/accent2_1" csCatId="accent2" phldr="1"/>
      <dgm:spPr/>
      <dgm:t>
        <a:bodyPr/>
        <a:lstStyle/>
        <a:p>
          <a:endParaRPr lang="hu-HU"/>
        </a:p>
      </dgm:t>
    </dgm:pt>
    <dgm:pt modelId="{2FCB56CC-7DE4-4E30-BEA8-E001BD11A88D}">
      <dgm:prSet custT="1"/>
      <dgm:spPr/>
      <dgm:t>
        <a:bodyPr/>
        <a:lstStyle/>
        <a:p>
          <a:pPr rtl="0"/>
          <a:r>
            <a:rPr lang="hu-HU" sz="2800" b="1" dirty="0" err="1" smtClean="0"/>
            <a:t>Tx</a:t>
          </a:r>
          <a:r>
            <a:rPr lang="hu-HU" sz="2800" dirty="0" smtClean="0"/>
            <a:t>  </a:t>
          </a:r>
          <a:r>
            <a:rPr lang="hu-HU" sz="2800" dirty="0" err="1" smtClean="0"/>
            <a:t>cc</a:t>
          </a:r>
          <a:r>
            <a:rPr lang="hu-HU" sz="2800" dirty="0" smtClean="0"/>
            <a:t>. </a:t>
          </a:r>
          <a:r>
            <a:rPr lang="hu-HU" sz="2800" dirty="0" err="1" smtClean="0"/>
            <a:t>in</a:t>
          </a:r>
          <a:r>
            <a:rPr lang="hu-HU" sz="2800" dirty="0" smtClean="0"/>
            <a:t> situ</a:t>
          </a:r>
          <a:endParaRPr lang="hu-HU" sz="2800" dirty="0"/>
        </a:p>
      </dgm:t>
    </dgm:pt>
    <dgm:pt modelId="{174646BA-0C7C-4D7A-BBE4-D40AD7752099}" type="parTrans" cxnId="{1AE9173B-D128-4C24-8375-E073E15097D9}">
      <dgm:prSet/>
      <dgm:spPr/>
      <dgm:t>
        <a:bodyPr/>
        <a:lstStyle/>
        <a:p>
          <a:endParaRPr lang="hu-HU" sz="1600"/>
        </a:p>
      </dgm:t>
    </dgm:pt>
    <dgm:pt modelId="{57D76200-7AE3-4E1A-ADDA-ABBD47D14E18}" type="sibTrans" cxnId="{1AE9173B-D128-4C24-8375-E073E15097D9}">
      <dgm:prSet/>
      <dgm:spPr/>
      <dgm:t>
        <a:bodyPr/>
        <a:lstStyle/>
        <a:p>
          <a:endParaRPr lang="hu-HU" sz="1600"/>
        </a:p>
      </dgm:t>
    </dgm:pt>
    <dgm:pt modelId="{481E7E6D-69AF-4E66-B37E-0C3355E71B85}">
      <dgm:prSet custT="1"/>
      <dgm:spPr>
        <a:solidFill>
          <a:srgbClr val="002A7E">
            <a:alpha val="10000"/>
          </a:srgbClr>
        </a:solidFill>
      </dgm:spPr>
      <dgm:t>
        <a:bodyPr/>
        <a:lstStyle/>
        <a:p>
          <a:pPr rtl="0"/>
          <a:r>
            <a:rPr lang="hu-HU" sz="2800" b="1" dirty="0" smtClean="0"/>
            <a:t>T0</a:t>
          </a:r>
          <a:r>
            <a:rPr lang="hu-HU" sz="2800" dirty="0" smtClean="0"/>
            <a:t>  </a:t>
          </a:r>
          <a:r>
            <a:rPr lang="hu-HU" sz="2800" dirty="0" smtClean="0">
              <a:effectLst/>
            </a:rPr>
            <a:t>no </a:t>
          </a:r>
          <a:r>
            <a:rPr lang="hu-HU" sz="2800" dirty="0" err="1" smtClean="0">
              <a:effectLst/>
            </a:rPr>
            <a:t>evidence</a:t>
          </a:r>
          <a:r>
            <a:rPr lang="hu-HU" sz="2800" dirty="0" smtClean="0">
              <a:effectLst/>
            </a:rPr>
            <a:t> of </a:t>
          </a:r>
          <a:r>
            <a:rPr lang="hu-HU" sz="2800" dirty="0" err="1" smtClean="0">
              <a:effectLst/>
            </a:rPr>
            <a:t>primary</a:t>
          </a:r>
          <a:endParaRPr lang="hu-HU" sz="2800" dirty="0">
            <a:effectLst/>
          </a:endParaRPr>
        </a:p>
      </dgm:t>
    </dgm:pt>
    <dgm:pt modelId="{7CC1EF5A-9286-402F-8842-A2BD66A62BED}" type="parTrans" cxnId="{BC6049FD-C2FF-4793-A363-9FC91FE99F71}">
      <dgm:prSet/>
      <dgm:spPr/>
      <dgm:t>
        <a:bodyPr/>
        <a:lstStyle/>
        <a:p>
          <a:endParaRPr lang="hu-HU" sz="1600"/>
        </a:p>
      </dgm:t>
    </dgm:pt>
    <dgm:pt modelId="{277C2DB0-E6A9-4F19-9AFF-DE438D033AD1}" type="sibTrans" cxnId="{BC6049FD-C2FF-4793-A363-9FC91FE99F71}">
      <dgm:prSet/>
      <dgm:spPr/>
      <dgm:t>
        <a:bodyPr/>
        <a:lstStyle/>
        <a:p>
          <a:endParaRPr lang="hu-HU" sz="1600"/>
        </a:p>
      </dgm:t>
    </dgm:pt>
    <dgm:pt modelId="{4AF92751-9966-495F-97AD-B481EAEDE3DE}">
      <dgm:prSet custT="1"/>
      <dgm:spPr>
        <a:solidFill>
          <a:srgbClr val="002A7E">
            <a:alpha val="30000"/>
          </a:srgbClr>
        </a:solidFill>
      </dgm:spPr>
      <dgm:t>
        <a:bodyPr/>
        <a:lstStyle/>
        <a:p>
          <a:pPr rtl="0"/>
          <a:r>
            <a:rPr lang="hu-HU" sz="2800" b="1" dirty="0" smtClean="0">
              <a:effectLst/>
            </a:rPr>
            <a:t>T1</a:t>
          </a:r>
          <a:r>
            <a:rPr lang="hu-HU" sz="2800" dirty="0" smtClean="0">
              <a:effectLst>
                <a:outerShdw blurRad="38100" dist="38100" dir="2700000" algn="tl">
                  <a:srgbClr val="000000">
                    <a:alpha val="43137"/>
                  </a:srgbClr>
                </a:outerShdw>
              </a:effectLst>
            </a:rPr>
            <a:t>  </a:t>
          </a:r>
          <a:r>
            <a:rPr lang="hu-HU" sz="2800" dirty="0" smtClean="0">
              <a:effectLst/>
            </a:rPr>
            <a:t>tumor is 2 cm </a:t>
          </a:r>
          <a:r>
            <a:rPr lang="hu-HU" sz="2800" dirty="0" err="1" smtClean="0">
              <a:effectLst/>
            </a:rPr>
            <a:t>or</a:t>
          </a:r>
          <a:r>
            <a:rPr lang="hu-HU" sz="2800" dirty="0" smtClean="0">
              <a:effectLst/>
            </a:rPr>
            <a:t> less </a:t>
          </a:r>
          <a:r>
            <a:rPr lang="hu-HU" sz="2800" dirty="0" err="1" smtClean="0">
              <a:effectLst/>
            </a:rPr>
            <a:t>in</a:t>
          </a:r>
          <a:r>
            <a:rPr lang="hu-HU" sz="2800" dirty="0" smtClean="0">
              <a:effectLst/>
            </a:rPr>
            <a:t> </a:t>
          </a:r>
          <a:r>
            <a:rPr lang="hu-HU" sz="2800" dirty="0" err="1" smtClean="0">
              <a:effectLst/>
            </a:rPr>
            <a:t>its</a:t>
          </a:r>
          <a:r>
            <a:rPr lang="hu-HU" sz="2800" dirty="0" smtClean="0">
              <a:effectLst/>
            </a:rPr>
            <a:t> </a:t>
          </a:r>
          <a:r>
            <a:rPr lang="hu-HU" sz="2800" dirty="0" err="1" smtClean="0">
              <a:effectLst/>
            </a:rPr>
            <a:t>greatest</a:t>
          </a:r>
          <a:r>
            <a:rPr lang="hu-HU" sz="2800" dirty="0" smtClean="0">
              <a:effectLst/>
            </a:rPr>
            <a:t> </a:t>
          </a:r>
          <a:r>
            <a:rPr lang="hu-HU" sz="2800" dirty="0" err="1" smtClean="0">
              <a:effectLst/>
            </a:rPr>
            <a:t>dimension</a:t>
          </a:r>
          <a:endParaRPr lang="hu-HU" sz="2800" dirty="0">
            <a:effectLst/>
          </a:endParaRPr>
        </a:p>
      </dgm:t>
    </dgm:pt>
    <dgm:pt modelId="{12AB263D-47B8-4E81-A347-8369DBC4101B}" type="parTrans" cxnId="{5D0DDBF1-1782-4E40-A543-78AF53216760}">
      <dgm:prSet/>
      <dgm:spPr/>
      <dgm:t>
        <a:bodyPr/>
        <a:lstStyle/>
        <a:p>
          <a:endParaRPr lang="hu-HU" sz="1600"/>
        </a:p>
      </dgm:t>
    </dgm:pt>
    <dgm:pt modelId="{E175B67F-C8A3-4DA5-B6DA-AFE95DF320DA}" type="sibTrans" cxnId="{5D0DDBF1-1782-4E40-A543-78AF53216760}">
      <dgm:prSet/>
      <dgm:spPr/>
      <dgm:t>
        <a:bodyPr/>
        <a:lstStyle/>
        <a:p>
          <a:endParaRPr lang="hu-HU" sz="1600"/>
        </a:p>
      </dgm:t>
    </dgm:pt>
    <dgm:pt modelId="{50F48EBD-98A4-45A9-98D8-1240849F408C}">
      <dgm:prSet custT="1"/>
      <dgm:spPr>
        <a:solidFill>
          <a:srgbClr val="002A7E">
            <a:alpha val="40000"/>
          </a:srgbClr>
        </a:solidFill>
      </dgm:spPr>
      <dgm:t>
        <a:bodyPr/>
        <a:lstStyle/>
        <a:p>
          <a:pPr rtl="0"/>
          <a:r>
            <a:rPr lang="hu-HU" sz="2800" b="1" dirty="0" smtClean="0"/>
            <a:t>T2</a:t>
          </a:r>
          <a:r>
            <a:rPr lang="hu-HU" sz="2800" dirty="0" smtClean="0"/>
            <a:t>  </a:t>
          </a:r>
          <a:r>
            <a:rPr lang="hu-HU" sz="2800" dirty="0" smtClean="0">
              <a:effectLst/>
            </a:rPr>
            <a:t>tumor is more </a:t>
          </a:r>
          <a:r>
            <a:rPr lang="hu-HU" sz="2800" dirty="0" err="1" smtClean="0">
              <a:effectLst/>
            </a:rPr>
            <a:t>than</a:t>
          </a:r>
          <a:r>
            <a:rPr lang="hu-HU" sz="2800" dirty="0" smtClean="0">
              <a:effectLst/>
            </a:rPr>
            <a:t> 2 cm </a:t>
          </a:r>
          <a:r>
            <a:rPr lang="hu-HU" sz="2800" dirty="0" err="1" smtClean="0">
              <a:effectLst/>
            </a:rPr>
            <a:t>but</a:t>
          </a:r>
          <a:r>
            <a:rPr lang="hu-HU" sz="2800" dirty="0" smtClean="0">
              <a:effectLst/>
            </a:rPr>
            <a:t> less </a:t>
          </a:r>
          <a:r>
            <a:rPr lang="hu-HU" sz="2800" dirty="0" err="1" smtClean="0">
              <a:effectLst/>
            </a:rPr>
            <a:t>than</a:t>
          </a:r>
          <a:r>
            <a:rPr lang="hu-HU" sz="2800" dirty="0" smtClean="0">
              <a:effectLst/>
            </a:rPr>
            <a:t> 4 cm</a:t>
          </a:r>
          <a:endParaRPr lang="hu-HU" sz="2800" dirty="0">
            <a:effectLst/>
          </a:endParaRPr>
        </a:p>
      </dgm:t>
    </dgm:pt>
    <dgm:pt modelId="{3054AF0B-BE40-440D-B59C-523F90CA458E}" type="parTrans" cxnId="{6F3FCDCE-048F-4AA9-BA5F-9EA8D32A4025}">
      <dgm:prSet/>
      <dgm:spPr/>
      <dgm:t>
        <a:bodyPr/>
        <a:lstStyle/>
        <a:p>
          <a:endParaRPr lang="hu-HU" sz="1600"/>
        </a:p>
      </dgm:t>
    </dgm:pt>
    <dgm:pt modelId="{34150282-1223-4364-9AE2-E5381A31D759}" type="sibTrans" cxnId="{6F3FCDCE-048F-4AA9-BA5F-9EA8D32A4025}">
      <dgm:prSet/>
      <dgm:spPr/>
      <dgm:t>
        <a:bodyPr/>
        <a:lstStyle/>
        <a:p>
          <a:endParaRPr lang="hu-HU" sz="1600"/>
        </a:p>
      </dgm:t>
    </dgm:pt>
    <dgm:pt modelId="{D62335B0-7C84-40BC-A970-F1C66C01E025}">
      <dgm:prSet custT="1"/>
      <dgm:spPr>
        <a:solidFill>
          <a:srgbClr val="002A7E">
            <a:alpha val="50000"/>
          </a:srgbClr>
        </a:solidFill>
      </dgm:spPr>
      <dgm:t>
        <a:bodyPr/>
        <a:lstStyle/>
        <a:p>
          <a:pPr rtl="0"/>
          <a:r>
            <a:rPr lang="hu-HU" sz="2800" b="1" dirty="0" smtClean="0"/>
            <a:t>T3</a:t>
          </a:r>
          <a:r>
            <a:rPr lang="hu-HU" sz="2800" dirty="0" smtClean="0"/>
            <a:t>  </a:t>
          </a:r>
          <a:r>
            <a:rPr lang="hu-HU" sz="2800" dirty="0" smtClean="0">
              <a:effectLst/>
            </a:rPr>
            <a:t>tumor is more </a:t>
          </a:r>
          <a:r>
            <a:rPr lang="hu-HU" sz="2800" dirty="0" err="1" smtClean="0">
              <a:effectLst/>
            </a:rPr>
            <a:t>than</a:t>
          </a:r>
          <a:r>
            <a:rPr lang="hu-HU" sz="2800" dirty="0" smtClean="0">
              <a:effectLst/>
            </a:rPr>
            <a:t> 4 cm</a:t>
          </a:r>
          <a:endParaRPr lang="hu-HU" sz="2800" dirty="0">
            <a:effectLst/>
          </a:endParaRPr>
        </a:p>
      </dgm:t>
    </dgm:pt>
    <dgm:pt modelId="{60DB6D25-7020-4F32-BE8B-FEF19BB85C30}" type="parTrans" cxnId="{A3FF8538-5304-45BD-8342-CAD8B159BCD2}">
      <dgm:prSet/>
      <dgm:spPr/>
      <dgm:t>
        <a:bodyPr/>
        <a:lstStyle/>
        <a:p>
          <a:endParaRPr lang="hu-HU" sz="1600"/>
        </a:p>
      </dgm:t>
    </dgm:pt>
    <dgm:pt modelId="{519B9125-3134-4698-9EC2-D7156AF6A8A1}" type="sibTrans" cxnId="{A3FF8538-5304-45BD-8342-CAD8B159BCD2}">
      <dgm:prSet/>
      <dgm:spPr/>
      <dgm:t>
        <a:bodyPr/>
        <a:lstStyle/>
        <a:p>
          <a:endParaRPr lang="hu-HU" sz="1600"/>
        </a:p>
      </dgm:t>
    </dgm:pt>
    <dgm:pt modelId="{4B8D9404-0471-4A33-A263-7C400735D283}">
      <dgm:prSet custT="1"/>
      <dgm:spPr>
        <a:solidFill>
          <a:srgbClr val="002A7E">
            <a:alpha val="60000"/>
          </a:srgbClr>
        </a:solidFill>
      </dgm:spPr>
      <dgm:t>
        <a:bodyPr/>
        <a:lstStyle/>
        <a:p>
          <a:pPr rtl="0"/>
          <a:r>
            <a:rPr lang="hu-HU" sz="2800" b="1" dirty="0" smtClean="0"/>
            <a:t>T4</a:t>
          </a:r>
          <a:r>
            <a:rPr lang="hu-HU" sz="2800" dirty="0" smtClean="0"/>
            <a:t>  </a:t>
          </a:r>
          <a:r>
            <a:rPr lang="hu-HU" sz="2800" dirty="0" smtClean="0">
              <a:effectLst/>
            </a:rPr>
            <a:t>tumor </a:t>
          </a:r>
          <a:r>
            <a:rPr lang="hu-HU" sz="2800" dirty="0" err="1" smtClean="0">
              <a:effectLst/>
            </a:rPr>
            <a:t>with</a:t>
          </a:r>
          <a:r>
            <a:rPr lang="hu-HU" sz="2800" dirty="0" smtClean="0">
              <a:effectLst/>
            </a:rPr>
            <a:t> </a:t>
          </a:r>
          <a:r>
            <a:rPr lang="hu-HU" sz="2800" dirty="0" err="1" smtClean="0">
              <a:effectLst/>
            </a:rPr>
            <a:t>extension</a:t>
          </a:r>
          <a:r>
            <a:rPr lang="hu-HU" sz="2800" dirty="0" smtClean="0">
              <a:effectLst/>
            </a:rPr>
            <a:t> </a:t>
          </a:r>
          <a:r>
            <a:rPr lang="hu-HU" sz="2800" dirty="0" err="1" smtClean="0">
              <a:effectLst/>
            </a:rPr>
            <a:t>to</a:t>
          </a:r>
          <a:r>
            <a:rPr lang="hu-HU" sz="2800" dirty="0" smtClean="0">
              <a:effectLst/>
            </a:rPr>
            <a:t> </a:t>
          </a:r>
          <a:r>
            <a:rPr lang="hu-HU" sz="2800" dirty="0" err="1" smtClean="0">
              <a:effectLst/>
            </a:rPr>
            <a:t>surrounding</a:t>
          </a:r>
          <a:r>
            <a:rPr lang="hu-HU" sz="2800" dirty="0" smtClean="0">
              <a:effectLst/>
            </a:rPr>
            <a:t> </a:t>
          </a:r>
          <a:r>
            <a:rPr lang="hu-HU" sz="2800" dirty="0" err="1" smtClean="0">
              <a:effectLst/>
            </a:rPr>
            <a:t>structures</a:t>
          </a:r>
          <a:endParaRPr lang="hu-HU" sz="2800" dirty="0">
            <a:effectLst/>
          </a:endParaRPr>
        </a:p>
      </dgm:t>
    </dgm:pt>
    <dgm:pt modelId="{4843D5B5-5CDA-4F7E-8844-56A4D16F009C}" type="parTrans" cxnId="{D60B2E08-47EA-4C28-863B-3F2F1AF36BCF}">
      <dgm:prSet/>
      <dgm:spPr/>
      <dgm:t>
        <a:bodyPr/>
        <a:lstStyle/>
        <a:p>
          <a:endParaRPr lang="hu-HU" sz="1600"/>
        </a:p>
      </dgm:t>
    </dgm:pt>
    <dgm:pt modelId="{B5D20844-9EBA-4FD8-99EE-C31D59C87A42}" type="sibTrans" cxnId="{D60B2E08-47EA-4C28-863B-3F2F1AF36BCF}">
      <dgm:prSet/>
      <dgm:spPr/>
      <dgm:t>
        <a:bodyPr/>
        <a:lstStyle/>
        <a:p>
          <a:endParaRPr lang="hu-HU" sz="1600"/>
        </a:p>
      </dgm:t>
    </dgm:pt>
    <dgm:pt modelId="{0E93D819-09C0-420E-BB7E-6D8481F25F9F}" type="pres">
      <dgm:prSet presAssocID="{8E200BF5-0E0D-4CFC-A83B-05BFDCC548C4}" presName="linear" presStyleCnt="0">
        <dgm:presLayoutVars>
          <dgm:animLvl val="lvl"/>
          <dgm:resizeHandles val="exact"/>
        </dgm:presLayoutVars>
      </dgm:prSet>
      <dgm:spPr/>
      <dgm:t>
        <a:bodyPr/>
        <a:lstStyle/>
        <a:p>
          <a:endParaRPr lang="hu-HU"/>
        </a:p>
      </dgm:t>
    </dgm:pt>
    <dgm:pt modelId="{DCD6BB5C-D405-4656-9106-32ACC8872040}" type="pres">
      <dgm:prSet presAssocID="{2FCB56CC-7DE4-4E30-BEA8-E001BD11A88D}" presName="parentText" presStyleLbl="node1" presStyleIdx="0" presStyleCnt="6">
        <dgm:presLayoutVars>
          <dgm:chMax val="0"/>
          <dgm:bulletEnabled val="1"/>
        </dgm:presLayoutVars>
      </dgm:prSet>
      <dgm:spPr/>
      <dgm:t>
        <a:bodyPr/>
        <a:lstStyle/>
        <a:p>
          <a:endParaRPr lang="hu-HU"/>
        </a:p>
      </dgm:t>
    </dgm:pt>
    <dgm:pt modelId="{75972DE4-D46D-404D-A801-F12212F1797E}" type="pres">
      <dgm:prSet presAssocID="{57D76200-7AE3-4E1A-ADDA-ABBD47D14E18}" presName="spacer" presStyleCnt="0"/>
      <dgm:spPr/>
    </dgm:pt>
    <dgm:pt modelId="{0EEB6AE1-7A23-4F28-8FE3-3E5CE082ABF7}" type="pres">
      <dgm:prSet presAssocID="{481E7E6D-69AF-4E66-B37E-0C3355E71B85}" presName="parentText" presStyleLbl="node1" presStyleIdx="1" presStyleCnt="6">
        <dgm:presLayoutVars>
          <dgm:chMax val="0"/>
          <dgm:bulletEnabled val="1"/>
        </dgm:presLayoutVars>
      </dgm:prSet>
      <dgm:spPr/>
      <dgm:t>
        <a:bodyPr/>
        <a:lstStyle/>
        <a:p>
          <a:endParaRPr lang="hu-HU"/>
        </a:p>
      </dgm:t>
    </dgm:pt>
    <dgm:pt modelId="{D2297780-AF9A-4F41-B278-158E2DCF817B}" type="pres">
      <dgm:prSet presAssocID="{277C2DB0-E6A9-4F19-9AFF-DE438D033AD1}" presName="spacer" presStyleCnt="0"/>
      <dgm:spPr/>
    </dgm:pt>
    <dgm:pt modelId="{E6B6F27E-799C-434D-ABBD-0BBE27A9463F}" type="pres">
      <dgm:prSet presAssocID="{4AF92751-9966-495F-97AD-B481EAEDE3DE}" presName="parentText" presStyleLbl="node1" presStyleIdx="2" presStyleCnt="6">
        <dgm:presLayoutVars>
          <dgm:chMax val="0"/>
          <dgm:bulletEnabled val="1"/>
        </dgm:presLayoutVars>
      </dgm:prSet>
      <dgm:spPr/>
      <dgm:t>
        <a:bodyPr/>
        <a:lstStyle/>
        <a:p>
          <a:endParaRPr lang="hu-HU"/>
        </a:p>
      </dgm:t>
    </dgm:pt>
    <dgm:pt modelId="{0401728A-BFF7-4088-AA4B-1F89AC8DDACA}" type="pres">
      <dgm:prSet presAssocID="{E175B67F-C8A3-4DA5-B6DA-AFE95DF320DA}" presName="spacer" presStyleCnt="0"/>
      <dgm:spPr/>
    </dgm:pt>
    <dgm:pt modelId="{2F85C62D-546B-4408-992C-A63958DD4DEA}" type="pres">
      <dgm:prSet presAssocID="{50F48EBD-98A4-45A9-98D8-1240849F408C}" presName="parentText" presStyleLbl="node1" presStyleIdx="3" presStyleCnt="6">
        <dgm:presLayoutVars>
          <dgm:chMax val="0"/>
          <dgm:bulletEnabled val="1"/>
        </dgm:presLayoutVars>
      </dgm:prSet>
      <dgm:spPr/>
      <dgm:t>
        <a:bodyPr/>
        <a:lstStyle/>
        <a:p>
          <a:endParaRPr lang="hu-HU"/>
        </a:p>
      </dgm:t>
    </dgm:pt>
    <dgm:pt modelId="{4AF494BC-B179-47B6-B8EC-2787AAF483D7}" type="pres">
      <dgm:prSet presAssocID="{34150282-1223-4364-9AE2-E5381A31D759}" presName="spacer" presStyleCnt="0"/>
      <dgm:spPr/>
    </dgm:pt>
    <dgm:pt modelId="{3E001A35-2EA2-45C5-92C9-39CF0CF710A0}" type="pres">
      <dgm:prSet presAssocID="{D62335B0-7C84-40BC-A970-F1C66C01E025}" presName="parentText" presStyleLbl="node1" presStyleIdx="4" presStyleCnt="6">
        <dgm:presLayoutVars>
          <dgm:chMax val="0"/>
          <dgm:bulletEnabled val="1"/>
        </dgm:presLayoutVars>
      </dgm:prSet>
      <dgm:spPr/>
      <dgm:t>
        <a:bodyPr/>
        <a:lstStyle/>
        <a:p>
          <a:endParaRPr lang="hu-HU"/>
        </a:p>
      </dgm:t>
    </dgm:pt>
    <dgm:pt modelId="{FF9B26E9-2A4A-426D-AB76-0B783BE6C27D}" type="pres">
      <dgm:prSet presAssocID="{519B9125-3134-4698-9EC2-D7156AF6A8A1}" presName="spacer" presStyleCnt="0"/>
      <dgm:spPr/>
    </dgm:pt>
    <dgm:pt modelId="{BA8A6968-16AD-4C00-9CA4-F31DD4DE9A61}" type="pres">
      <dgm:prSet presAssocID="{4B8D9404-0471-4A33-A263-7C400735D283}" presName="parentText" presStyleLbl="node1" presStyleIdx="5" presStyleCnt="6">
        <dgm:presLayoutVars>
          <dgm:chMax val="0"/>
          <dgm:bulletEnabled val="1"/>
        </dgm:presLayoutVars>
      </dgm:prSet>
      <dgm:spPr/>
      <dgm:t>
        <a:bodyPr/>
        <a:lstStyle/>
        <a:p>
          <a:endParaRPr lang="hu-HU"/>
        </a:p>
      </dgm:t>
    </dgm:pt>
  </dgm:ptLst>
  <dgm:cxnLst>
    <dgm:cxn modelId="{5E1E2FD2-299E-4498-840D-081896733AD1}" type="presOf" srcId="{481E7E6D-69AF-4E66-B37E-0C3355E71B85}" destId="{0EEB6AE1-7A23-4F28-8FE3-3E5CE082ABF7}" srcOrd="0" destOrd="0" presId="urn:microsoft.com/office/officeart/2005/8/layout/vList2"/>
    <dgm:cxn modelId="{51D1401E-A894-4EAC-91A4-AC10996BC0CB}" type="presOf" srcId="{4B8D9404-0471-4A33-A263-7C400735D283}" destId="{BA8A6968-16AD-4C00-9CA4-F31DD4DE9A61}" srcOrd="0" destOrd="0" presId="urn:microsoft.com/office/officeart/2005/8/layout/vList2"/>
    <dgm:cxn modelId="{1AE9173B-D128-4C24-8375-E073E15097D9}" srcId="{8E200BF5-0E0D-4CFC-A83B-05BFDCC548C4}" destId="{2FCB56CC-7DE4-4E30-BEA8-E001BD11A88D}" srcOrd="0" destOrd="0" parTransId="{174646BA-0C7C-4D7A-BBE4-D40AD7752099}" sibTransId="{57D76200-7AE3-4E1A-ADDA-ABBD47D14E18}"/>
    <dgm:cxn modelId="{AB5F48C3-D1BA-4528-BFF8-CFDE7372742E}" type="presOf" srcId="{50F48EBD-98A4-45A9-98D8-1240849F408C}" destId="{2F85C62D-546B-4408-992C-A63958DD4DEA}" srcOrd="0" destOrd="0" presId="urn:microsoft.com/office/officeart/2005/8/layout/vList2"/>
    <dgm:cxn modelId="{D60B2E08-47EA-4C28-863B-3F2F1AF36BCF}" srcId="{8E200BF5-0E0D-4CFC-A83B-05BFDCC548C4}" destId="{4B8D9404-0471-4A33-A263-7C400735D283}" srcOrd="5" destOrd="0" parTransId="{4843D5B5-5CDA-4F7E-8844-56A4D16F009C}" sibTransId="{B5D20844-9EBA-4FD8-99EE-C31D59C87A42}"/>
    <dgm:cxn modelId="{5D0DDBF1-1782-4E40-A543-78AF53216760}" srcId="{8E200BF5-0E0D-4CFC-A83B-05BFDCC548C4}" destId="{4AF92751-9966-495F-97AD-B481EAEDE3DE}" srcOrd="2" destOrd="0" parTransId="{12AB263D-47B8-4E81-A347-8369DBC4101B}" sibTransId="{E175B67F-C8A3-4DA5-B6DA-AFE95DF320DA}"/>
    <dgm:cxn modelId="{BC6049FD-C2FF-4793-A363-9FC91FE99F71}" srcId="{8E200BF5-0E0D-4CFC-A83B-05BFDCC548C4}" destId="{481E7E6D-69AF-4E66-B37E-0C3355E71B85}" srcOrd="1" destOrd="0" parTransId="{7CC1EF5A-9286-402F-8842-A2BD66A62BED}" sibTransId="{277C2DB0-E6A9-4F19-9AFF-DE438D033AD1}"/>
    <dgm:cxn modelId="{6F3FCDCE-048F-4AA9-BA5F-9EA8D32A4025}" srcId="{8E200BF5-0E0D-4CFC-A83B-05BFDCC548C4}" destId="{50F48EBD-98A4-45A9-98D8-1240849F408C}" srcOrd="3" destOrd="0" parTransId="{3054AF0B-BE40-440D-B59C-523F90CA458E}" sibTransId="{34150282-1223-4364-9AE2-E5381A31D759}"/>
    <dgm:cxn modelId="{A3FF8538-5304-45BD-8342-CAD8B159BCD2}" srcId="{8E200BF5-0E0D-4CFC-A83B-05BFDCC548C4}" destId="{D62335B0-7C84-40BC-A970-F1C66C01E025}" srcOrd="4" destOrd="0" parTransId="{60DB6D25-7020-4F32-BE8B-FEF19BB85C30}" sibTransId="{519B9125-3134-4698-9EC2-D7156AF6A8A1}"/>
    <dgm:cxn modelId="{29C9FC89-DC72-49F5-9A20-A9214D319EA1}" type="presOf" srcId="{4AF92751-9966-495F-97AD-B481EAEDE3DE}" destId="{E6B6F27E-799C-434D-ABBD-0BBE27A9463F}" srcOrd="0" destOrd="0" presId="urn:microsoft.com/office/officeart/2005/8/layout/vList2"/>
    <dgm:cxn modelId="{8BE83E75-DD2D-434D-A522-6B9DBE0702F6}" type="presOf" srcId="{2FCB56CC-7DE4-4E30-BEA8-E001BD11A88D}" destId="{DCD6BB5C-D405-4656-9106-32ACC8872040}" srcOrd="0" destOrd="0" presId="urn:microsoft.com/office/officeart/2005/8/layout/vList2"/>
    <dgm:cxn modelId="{D125F03E-CB4F-43AF-A25D-D239562BC0E9}" type="presOf" srcId="{D62335B0-7C84-40BC-A970-F1C66C01E025}" destId="{3E001A35-2EA2-45C5-92C9-39CF0CF710A0}" srcOrd="0" destOrd="0" presId="urn:microsoft.com/office/officeart/2005/8/layout/vList2"/>
    <dgm:cxn modelId="{8BC3A3DE-4B12-4AEA-9F7A-1B6C98014DC5}" type="presOf" srcId="{8E200BF5-0E0D-4CFC-A83B-05BFDCC548C4}" destId="{0E93D819-09C0-420E-BB7E-6D8481F25F9F}" srcOrd="0" destOrd="0" presId="urn:microsoft.com/office/officeart/2005/8/layout/vList2"/>
    <dgm:cxn modelId="{5EDCC64C-8B79-444E-BAE1-478EAB3B3B25}" type="presParOf" srcId="{0E93D819-09C0-420E-BB7E-6D8481F25F9F}" destId="{DCD6BB5C-D405-4656-9106-32ACC8872040}" srcOrd="0" destOrd="0" presId="urn:microsoft.com/office/officeart/2005/8/layout/vList2"/>
    <dgm:cxn modelId="{C60113A6-08BF-4CF7-9659-FEEF44FCFB29}" type="presParOf" srcId="{0E93D819-09C0-420E-BB7E-6D8481F25F9F}" destId="{75972DE4-D46D-404D-A801-F12212F1797E}" srcOrd="1" destOrd="0" presId="urn:microsoft.com/office/officeart/2005/8/layout/vList2"/>
    <dgm:cxn modelId="{623667ED-8A09-4820-A81E-5CDB10ED1425}" type="presParOf" srcId="{0E93D819-09C0-420E-BB7E-6D8481F25F9F}" destId="{0EEB6AE1-7A23-4F28-8FE3-3E5CE082ABF7}" srcOrd="2" destOrd="0" presId="urn:microsoft.com/office/officeart/2005/8/layout/vList2"/>
    <dgm:cxn modelId="{4FA0BEC0-6769-4FF9-9FE0-4E9BA1903C44}" type="presParOf" srcId="{0E93D819-09C0-420E-BB7E-6D8481F25F9F}" destId="{D2297780-AF9A-4F41-B278-158E2DCF817B}" srcOrd="3" destOrd="0" presId="urn:microsoft.com/office/officeart/2005/8/layout/vList2"/>
    <dgm:cxn modelId="{54D26AFC-C6FB-40D0-8097-770D25FE50EE}" type="presParOf" srcId="{0E93D819-09C0-420E-BB7E-6D8481F25F9F}" destId="{E6B6F27E-799C-434D-ABBD-0BBE27A9463F}" srcOrd="4" destOrd="0" presId="urn:microsoft.com/office/officeart/2005/8/layout/vList2"/>
    <dgm:cxn modelId="{BC6625CA-0657-4291-8993-8F6EC0E01CE7}" type="presParOf" srcId="{0E93D819-09C0-420E-BB7E-6D8481F25F9F}" destId="{0401728A-BFF7-4088-AA4B-1F89AC8DDACA}" srcOrd="5" destOrd="0" presId="urn:microsoft.com/office/officeart/2005/8/layout/vList2"/>
    <dgm:cxn modelId="{1BC81057-12CA-4702-A895-82CA16938F7D}" type="presParOf" srcId="{0E93D819-09C0-420E-BB7E-6D8481F25F9F}" destId="{2F85C62D-546B-4408-992C-A63958DD4DEA}" srcOrd="6" destOrd="0" presId="urn:microsoft.com/office/officeart/2005/8/layout/vList2"/>
    <dgm:cxn modelId="{194C96F0-67E4-44B2-AC77-8E4D9C540FA5}" type="presParOf" srcId="{0E93D819-09C0-420E-BB7E-6D8481F25F9F}" destId="{4AF494BC-B179-47B6-B8EC-2787AAF483D7}" srcOrd="7" destOrd="0" presId="urn:microsoft.com/office/officeart/2005/8/layout/vList2"/>
    <dgm:cxn modelId="{6FDB4B3D-4F15-42FA-9018-8716FB0C9A64}" type="presParOf" srcId="{0E93D819-09C0-420E-BB7E-6D8481F25F9F}" destId="{3E001A35-2EA2-45C5-92C9-39CF0CF710A0}" srcOrd="8" destOrd="0" presId="urn:microsoft.com/office/officeart/2005/8/layout/vList2"/>
    <dgm:cxn modelId="{781984B6-3194-49AA-AD45-4C564D274BB3}" type="presParOf" srcId="{0E93D819-09C0-420E-BB7E-6D8481F25F9F}" destId="{FF9B26E9-2A4A-426D-AB76-0B783BE6C27D}" srcOrd="9" destOrd="0" presId="urn:microsoft.com/office/officeart/2005/8/layout/vList2"/>
    <dgm:cxn modelId="{99612748-6169-4938-8889-D629D0D50D3B}" type="presParOf" srcId="{0E93D819-09C0-420E-BB7E-6D8481F25F9F}" destId="{BA8A6968-16AD-4C00-9CA4-F31DD4DE9A6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158C73-EB50-4C60-B307-7C100C81FEB2}" type="doc">
      <dgm:prSet loTypeId="urn:microsoft.com/office/officeart/2005/8/layout/vList2" loCatId="list" qsTypeId="urn:microsoft.com/office/officeart/2005/8/quickstyle/simple1#12" qsCatId="simple" csTypeId="urn:microsoft.com/office/officeart/2005/8/colors/accent2_1" csCatId="accent2" phldr="1"/>
      <dgm:spPr/>
      <dgm:t>
        <a:bodyPr/>
        <a:lstStyle/>
        <a:p>
          <a:endParaRPr lang="hu-HU"/>
        </a:p>
      </dgm:t>
    </dgm:pt>
    <dgm:pt modelId="{A7754367-1B1D-42C2-98E7-B0842724F26C}">
      <dgm:prSet/>
      <dgm:spPr/>
      <dgm:t>
        <a:bodyPr/>
        <a:lstStyle/>
        <a:p>
          <a:pPr rtl="0"/>
          <a:r>
            <a:rPr lang="hu-HU" b="1" dirty="0" err="1" smtClean="0">
              <a:effectLst/>
            </a:rPr>
            <a:t>Nx</a:t>
          </a:r>
          <a:r>
            <a:rPr lang="hu-HU" dirty="0" smtClean="0">
              <a:effectLst/>
            </a:rPr>
            <a:t>   	</a:t>
          </a:r>
          <a:r>
            <a:rPr lang="hu-HU" dirty="0" err="1" smtClean="0">
              <a:effectLst/>
            </a:rPr>
            <a:t>Regional</a:t>
          </a:r>
          <a:r>
            <a:rPr lang="hu-HU" dirty="0" smtClean="0">
              <a:effectLst/>
            </a:rPr>
            <a:t> </a:t>
          </a:r>
          <a:r>
            <a:rPr lang="hu-HU" dirty="0" err="1" smtClean="0">
              <a:effectLst/>
            </a:rPr>
            <a:t>lymph</a:t>
          </a:r>
          <a:r>
            <a:rPr lang="hu-HU" dirty="0" smtClean="0">
              <a:effectLst/>
            </a:rPr>
            <a:t> </a:t>
          </a:r>
          <a:r>
            <a:rPr lang="hu-HU" dirty="0" err="1" smtClean="0">
              <a:effectLst/>
            </a:rPr>
            <a:t>node</a:t>
          </a:r>
          <a:r>
            <a:rPr lang="hu-HU" dirty="0" smtClean="0">
              <a:effectLst/>
            </a:rPr>
            <a:t> </a:t>
          </a:r>
          <a:r>
            <a:rPr lang="hu-HU" dirty="0" err="1" smtClean="0">
              <a:effectLst/>
            </a:rPr>
            <a:t>cannot</a:t>
          </a:r>
          <a:r>
            <a:rPr lang="hu-HU" dirty="0" smtClean="0">
              <a:effectLst/>
            </a:rPr>
            <a:t> be </a:t>
          </a:r>
          <a:r>
            <a:rPr lang="hu-HU" dirty="0" err="1" smtClean="0">
              <a:effectLst/>
            </a:rPr>
            <a:t>assessed</a:t>
          </a:r>
          <a:endParaRPr lang="hu-HU" dirty="0">
            <a:effectLst/>
          </a:endParaRPr>
        </a:p>
      </dgm:t>
    </dgm:pt>
    <dgm:pt modelId="{652A3087-5A6C-4F2E-9542-21ACB2C8BD47}" type="parTrans" cxnId="{496EE939-364A-42E1-AECF-736DF33BB6BE}">
      <dgm:prSet/>
      <dgm:spPr/>
      <dgm:t>
        <a:bodyPr/>
        <a:lstStyle/>
        <a:p>
          <a:endParaRPr lang="hu-HU">
            <a:effectLst/>
          </a:endParaRPr>
        </a:p>
      </dgm:t>
    </dgm:pt>
    <dgm:pt modelId="{8A0200A4-D105-407C-8FAF-8E9B3E6B5B99}" type="sibTrans" cxnId="{496EE939-364A-42E1-AECF-736DF33BB6BE}">
      <dgm:prSet/>
      <dgm:spPr/>
      <dgm:t>
        <a:bodyPr/>
        <a:lstStyle/>
        <a:p>
          <a:endParaRPr lang="hu-HU">
            <a:effectLst/>
          </a:endParaRPr>
        </a:p>
      </dgm:t>
    </dgm:pt>
    <dgm:pt modelId="{92898FB3-154D-4E96-8D37-EBBC6F53FA0F}">
      <dgm:prSet/>
      <dgm:spPr>
        <a:solidFill>
          <a:srgbClr val="002A7E">
            <a:alpha val="10000"/>
          </a:srgbClr>
        </a:solidFill>
      </dgm:spPr>
      <dgm:t>
        <a:bodyPr/>
        <a:lstStyle/>
        <a:p>
          <a:pPr rtl="0"/>
          <a:r>
            <a:rPr lang="hu-HU" b="1" dirty="0" smtClean="0">
              <a:effectLst/>
            </a:rPr>
            <a:t>N0</a:t>
          </a:r>
          <a:r>
            <a:rPr lang="hu-HU" dirty="0" smtClean="0">
              <a:effectLst/>
            </a:rPr>
            <a:t>   	No </a:t>
          </a:r>
          <a:r>
            <a:rPr lang="hu-HU" dirty="0" err="1" smtClean="0">
              <a:effectLst/>
            </a:rPr>
            <a:t>regional</a:t>
          </a:r>
          <a:r>
            <a:rPr lang="hu-HU" dirty="0" smtClean="0">
              <a:effectLst/>
            </a:rPr>
            <a:t> </a:t>
          </a:r>
          <a:r>
            <a:rPr lang="hu-HU" dirty="0" err="1" smtClean="0">
              <a:effectLst/>
            </a:rPr>
            <a:t>lymph</a:t>
          </a:r>
          <a:r>
            <a:rPr lang="hu-HU" dirty="0" smtClean="0">
              <a:effectLst/>
            </a:rPr>
            <a:t> </a:t>
          </a:r>
          <a:r>
            <a:rPr lang="hu-HU" dirty="0" err="1" smtClean="0">
              <a:effectLst/>
            </a:rPr>
            <a:t>node</a:t>
          </a:r>
          <a:r>
            <a:rPr lang="hu-HU" dirty="0" smtClean="0">
              <a:effectLst/>
            </a:rPr>
            <a:t> </a:t>
          </a:r>
          <a:r>
            <a:rPr lang="hu-HU" dirty="0" err="1" smtClean="0">
              <a:effectLst/>
            </a:rPr>
            <a:t>metastasis</a:t>
          </a:r>
          <a:endParaRPr lang="hu-HU" dirty="0">
            <a:effectLst/>
          </a:endParaRPr>
        </a:p>
      </dgm:t>
    </dgm:pt>
    <dgm:pt modelId="{A5C87A6C-B15D-4BFF-AED1-1BDC33E8644C}" type="parTrans" cxnId="{49DCC131-9EBE-4B4A-90B2-34665DFD814B}">
      <dgm:prSet/>
      <dgm:spPr/>
      <dgm:t>
        <a:bodyPr/>
        <a:lstStyle/>
        <a:p>
          <a:endParaRPr lang="hu-HU">
            <a:effectLst/>
          </a:endParaRPr>
        </a:p>
      </dgm:t>
    </dgm:pt>
    <dgm:pt modelId="{392D5496-D657-475C-BE93-5A5600CCC854}" type="sibTrans" cxnId="{49DCC131-9EBE-4B4A-90B2-34665DFD814B}">
      <dgm:prSet/>
      <dgm:spPr/>
      <dgm:t>
        <a:bodyPr/>
        <a:lstStyle/>
        <a:p>
          <a:endParaRPr lang="hu-HU">
            <a:effectLst/>
          </a:endParaRPr>
        </a:p>
      </dgm:t>
    </dgm:pt>
    <dgm:pt modelId="{E7C19BE3-F4C6-4DDD-9F25-D8AAEA9EB179}">
      <dgm:prSet/>
      <dgm:spPr>
        <a:solidFill>
          <a:srgbClr val="002A7E">
            <a:alpha val="20000"/>
          </a:srgbClr>
        </a:solidFill>
      </dgm:spPr>
      <dgm:t>
        <a:bodyPr/>
        <a:lstStyle/>
        <a:p>
          <a:pPr rtl="0"/>
          <a:r>
            <a:rPr lang="hu-HU" b="1" dirty="0" smtClean="0">
              <a:effectLst/>
            </a:rPr>
            <a:t>N1</a:t>
          </a:r>
          <a:r>
            <a:rPr lang="hu-HU" dirty="0" smtClean="0">
              <a:effectLst/>
            </a:rPr>
            <a:t>   	</a:t>
          </a:r>
          <a:r>
            <a:rPr lang="hu-HU" dirty="0" err="1" smtClean="0">
              <a:effectLst/>
            </a:rPr>
            <a:t>Metastasis</a:t>
          </a:r>
          <a:r>
            <a:rPr lang="hu-HU" dirty="0" smtClean="0">
              <a:effectLst/>
            </a:rPr>
            <a:t> </a:t>
          </a:r>
          <a:r>
            <a:rPr lang="hu-HU" dirty="0" err="1" smtClean="0">
              <a:effectLst/>
            </a:rPr>
            <a:t>to</a:t>
          </a:r>
          <a:r>
            <a:rPr lang="hu-HU" dirty="0" smtClean="0">
              <a:effectLst/>
            </a:rPr>
            <a:t> a </a:t>
          </a:r>
          <a:r>
            <a:rPr lang="hu-HU" dirty="0" err="1" smtClean="0">
              <a:effectLst/>
            </a:rPr>
            <a:t>single</a:t>
          </a:r>
          <a:r>
            <a:rPr lang="hu-HU" dirty="0" smtClean="0">
              <a:effectLst/>
            </a:rPr>
            <a:t> </a:t>
          </a:r>
          <a:r>
            <a:rPr lang="hu-HU" dirty="0" err="1" smtClean="0">
              <a:effectLst/>
            </a:rPr>
            <a:t>ipsilateral</a:t>
          </a:r>
          <a:r>
            <a:rPr lang="hu-HU" dirty="0" smtClean="0">
              <a:effectLst/>
            </a:rPr>
            <a:t> </a:t>
          </a:r>
          <a:r>
            <a:rPr lang="hu-HU" dirty="0" err="1" smtClean="0">
              <a:effectLst/>
            </a:rPr>
            <a:t>lymph</a:t>
          </a:r>
          <a:r>
            <a:rPr lang="hu-HU" dirty="0" smtClean="0">
              <a:effectLst/>
            </a:rPr>
            <a:t> </a:t>
          </a:r>
          <a:r>
            <a:rPr lang="hu-HU" dirty="0" err="1" smtClean="0">
              <a:effectLst/>
            </a:rPr>
            <a:t>node</a:t>
          </a:r>
          <a:r>
            <a:rPr lang="hu-HU" dirty="0" smtClean="0">
              <a:effectLst/>
            </a:rPr>
            <a:t>, 3  cm </a:t>
          </a:r>
          <a:r>
            <a:rPr lang="hu-HU" dirty="0" err="1" smtClean="0">
              <a:effectLst/>
            </a:rPr>
            <a:t>or</a:t>
          </a:r>
          <a:r>
            <a:rPr lang="hu-HU" dirty="0" smtClean="0">
              <a:effectLst/>
            </a:rPr>
            <a:t> less </a:t>
          </a:r>
          <a:r>
            <a:rPr lang="hu-HU" dirty="0" err="1" smtClean="0">
              <a:effectLst/>
            </a:rPr>
            <a:t>in</a:t>
          </a:r>
          <a:r>
            <a:rPr lang="hu-HU" dirty="0" smtClean="0">
              <a:effectLst/>
            </a:rPr>
            <a:t> </a:t>
          </a:r>
          <a:r>
            <a:rPr lang="hu-HU" dirty="0" err="1" smtClean="0">
              <a:effectLst/>
            </a:rPr>
            <a:t>diameter</a:t>
          </a:r>
          <a:endParaRPr lang="hu-HU" dirty="0">
            <a:effectLst/>
          </a:endParaRPr>
        </a:p>
      </dgm:t>
    </dgm:pt>
    <dgm:pt modelId="{4A764C88-2E07-46D3-ACF4-C96ED398509F}" type="parTrans" cxnId="{5B12A530-33D4-4E36-8C5F-9B5C88569614}">
      <dgm:prSet/>
      <dgm:spPr/>
      <dgm:t>
        <a:bodyPr/>
        <a:lstStyle/>
        <a:p>
          <a:endParaRPr lang="hu-HU">
            <a:effectLst/>
          </a:endParaRPr>
        </a:p>
      </dgm:t>
    </dgm:pt>
    <dgm:pt modelId="{CC809F3F-7086-40E8-8886-7CF051BED95C}" type="sibTrans" cxnId="{5B12A530-33D4-4E36-8C5F-9B5C88569614}">
      <dgm:prSet/>
      <dgm:spPr/>
      <dgm:t>
        <a:bodyPr/>
        <a:lstStyle/>
        <a:p>
          <a:endParaRPr lang="hu-HU">
            <a:effectLst/>
          </a:endParaRPr>
        </a:p>
      </dgm:t>
    </dgm:pt>
    <dgm:pt modelId="{A5E4085F-A54E-4A52-9B5F-9C606A16694E}">
      <dgm:prSet/>
      <dgm:spPr>
        <a:solidFill>
          <a:srgbClr val="002A7E">
            <a:alpha val="30000"/>
          </a:srgbClr>
        </a:solidFill>
      </dgm:spPr>
      <dgm:t>
        <a:bodyPr/>
        <a:lstStyle/>
        <a:p>
          <a:pPr rtl="0"/>
          <a:r>
            <a:rPr lang="hu-HU" b="1" dirty="0" smtClean="0">
              <a:effectLst/>
            </a:rPr>
            <a:t>N2a</a:t>
          </a:r>
          <a:r>
            <a:rPr lang="hu-HU" dirty="0" smtClean="0">
              <a:effectLst/>
            </a:rPr>
            <a:t> 	</a:t>
          </a:r>
          <a:r>
            <a:rPr lang="hu-HU" dirty="0" err="1" smtClean="0">
              <a:effectLst/>
            </a:rPr>
            <a:t>Metastasis</a:t>
          </a:r>
          <a:r>
            <a:rPr lang="hu-HU" dirty="0" smtClean="0">
              <a:effectLst/>
            </a:rPr>
            <a:t> </a:t>
          </a:r>
          <a:r>
            <a:rPr lang="hu-HU" dirty="0" err="1" smtClean="0">
              <a:effectLst/>
            </a:rPr>
            <a:t>to</a:t>
          </a:r>
          <a:r>
            <a:rPr lang="hu-HU" dirty="0" smtClean="0">
              <a:effectLst/>
            </a:rPr>
            <a:t> a </a:t>
          </a:r>
          <a:r>
            <a:rPr lang="hu-HU" dirty="0" err="1" smtClean="0">
              <a:effectLst/>
            </a:rPr>
            <a:t>single</a:t>
          </a:r>
          <a:r>
            <a:rPr lang="hu-HU" dirty="0" smtClean="0">
              <a:effectLst/>
            </a:rPr>
            <a:t> </a:t>
          </a:r>
          <a:r>
            <a:rPr lang="hu-HU" dirty="0" err="1" smtClean="0">
              <a:effectLst/>
            </a:rPr>
            <a:t>ipsilateral</a:t>
          </a:r>
          <a:r>
            <a:rPr lang="hu-HU" dirty="0" smtClean="0">
              <a:effectLst/>
            </a:rPr>
            <a:t> </a:t>
          </a:r>
          <a:r>
            <a:rPr lang="hu-HU" dirty="0" err="1" smtClean="0">
              <a:effectLst/>
            </a:rPr>
            <a:t>lymph</a:t>
          </a:r>
          <a:r>
            <a:rPr lang="hu-HU" dirty="0" smtClean="0">
              <a:effectLst/>
            </a:rPr>
            <a:t> </a:t>
          </a:r>
          <a:r>
            <a:rPr lang="hu-HU" dirty="0" err="1" smtClean="0">
              <a:effectLst/>
            </a:rPr>
            <a:t>node</a:t>
          </a:r>
          <a:r>
            <a:rPr lang="hu-HU" dirty="0" smtClean="0">
              <a:effectLst/>
            </a:rPr>
            <a:t> more </a:t>
          </a:r>
          <a:r>
            <a:rPr lang="hu-HU" dirty="0" err="1" smtClean="0">
              <a:effectLst/>
            </a:rPr>
            <a:t>than</a:t>
          </a:r>
          <a:r>
            <a:rPr lang="hu-HU" dirty="0" smtClean="0">
              <a:effectLst/>
            </a:rPr>
            <a:t> 3 cm, </a:t>
          </a:r>
          <a:r>
            <a:rPr lang="hu-HU" dirty="0" err="1" smtClean="0">
              <a:effectLst/>
            </a:rPr>
            <a:t>but</a:t>
          </a:r>
          <a:r>
            <a:rPr lang="hu-HU" dirty="0" smtClean="0">
              <a:effectLst/>
            </a:rPr>
            <a:t> </a:t>
          </a:r>
          <a:r>
            <a:rPr lang="hu-HU" dirty="0" err="1" smtClean="0">
              <a:effectLst/>
            </a:rPr>
            <a:t>not</a:t>
          </a:r>
          <a:r>
            <a:rPr lang="hu-HU" dirty="0" smtClean="0">
              <a:effectLst/>
            </a:rPr>
            <a:t> 	more 	</a:t>
          </a:r>
          <a:r>
            <a:rPr lang="hu-HU" dirty="0" err="1" smtClean="0">
              <a:effectLst/>
            </a:rPr>
            <a:t>than</a:t>
          </a:r>
          <a:r>
            <a:rPr lang="hu-HU" dirty="0" smtClean="0">
              <a:effectLst/>
            </a:rPr>
            <a:t> 6 cm</a:t>
          </a:r>
          <a:endParaRPr lang="hu-HU" dirty="0">
            <a:effectLst/>
          </a:endParaRPr>
        </a:p>
      </dgm:t>
    </dgm:pt>
    <dgm:pt modelId="{6C14926A-C63D-463F-8F9D-FBF4C81D2737}" type="parTrans" cxnId="{CAF1B2DB-7813-4977-9776-CA0CD1127169}">
      <dgm:prSet/>
      <dgm:spPr/>
      <dgm:t>
        <a:bodyPr/>
        <a:lstStyle/>
        <a:p>
          <a:endParaRPr lang="hu-HU">
            <a:effectLst/>
          </a:endParaRPr>
        </a:p>
      </dgm:t>
    </dgm:pt>
    <dgm:pt modelId="{C5DFE90F-D2DF-41BD-8AFB-DE533A3F58F3}" type="sibTrans" cxnId="{CAF1B2DB-7813-4977-9776-CA0CD1127169}">
      <dgm:prSet/>
      <dgm:spPr/>
      <dgm:t>
        <a:bodyPr/>
        <a:lstStyle/>
        <a:p>
          <a:endParaRPr lang="hu-HU">
            <a:effectLst/>
          </a:endParaRPr>
        </a:p>
      </dgm:t>
    </dgm:pt>
    <dgm:pt modelId="{128F0B2D-FE67-4D12-B0DE-F4420E9C223B}">
      <dgm:prSet/>
      <dgm:spPr>
        <a:solidFill>
          <a:srgbClr val="002A7E">
            <a:alpha val="40000"/>
          </a:srgbClr>
        </a:solidFill>
      </dgm:spPr>
      <dgm:t>
        <a:bodyPr/>
        <a:lstStyle/>
        <a:p>
          <a:pPr rtl="0"/>
          <a:r>
            <a:rPr lang="hu-HU" b="1" dirty="0" smtClean="0">
              <a:effectLst/>
            </a:rPr>
            <a:t>N2b 	</a:t>
          </a:r>
          <a:r>
            <a:rPr lang="hu-HU" dirty="0" err="1" smtClean="0">
              <a:effectLst/>
            </a:rPr>
            <a:t>Metastasis</a:t>
          </a:r>
          <a:r>
            <a:rPr lang="hu-HU" dirty="0" smtClean="0">
              <a:effectLst/>
            </a:rPr>
            <a:t> </a:t>
          </a:r>
          <a:r>
            <a:rPr lang="hu-HU" dirty="0" err="1" smtClean="0">
              <a:effectLst/>
            </a:rPr>
            <a:t>multiple</a:t>
          </a:r>
          <a:r>
            <a:rPr lang="hu-HU" dirty="0" smtClean="0">
              <a:effectLst/>
            </a:rPr>
            <a:t> </a:t>
          </a:r>
          <a:r>
            <a:rPr lang="hu-HU" dirty="0" err="1" smtClean="0">
              <a:effectLst/>
            </a:rPr>
            <a:t>ipsilateral</a:t>
          </a:r>
          <a:r>
            <a:rPr lang="hu-HU" dirty="0" smtClean="0">
              <a:effectLst/>
            </a:rPr>
            <a:t> </a:t>
          </a:r>
          <a:r>
            <a:rPr lang="hu-HU" dirty="0" err="1" smtClean="0">
              <a:effectLst/>
            </a:rPr>
            <a:t>lymph</a:t>
          </a:r>
          <a:r>
            <a:rPr lang="hu-HU" dirty="0" smtClean="0">
              <a:effectLst/>
            </a:rPr>
            <a:t> </a:t>
          </a:r>
          <a:r>
            <a:rPr lang="hu-HU" dirty="0" err="1" smtClean="0">
              <a:effectLst/>
            </a:rPr>
            <a:t>nodes</a:t>
          </a:r>
          <a:r>
            <a:rPr lang="hu-HU" dirty="0" smtClean="0">
              <a:effectLst/>
            </a:rPr>
            <a:t>,  </a:t>
          </a:r>
          <a:r>
            <a:rPr lang="hu-HU" dirty="0" err="1" smtClean="0">
              <a:effectLst/>
            </a:rPr>
            <a:t>none</a:t>
          </a:r>
          <a:r>
            <a:rPr lang="hu-HU" dirty="0" smtClean="0">
              <a:effectLst/>
            </a:rPr>
            <a:t> more </a:t>
          </a:r>
          <a:r>
            <a:rPr lang="hu-HU" dirty="0" err="1" smtClean="0">
              <a:effectLst/>
            </a:rPr>
            <a:t>than</a:t>
          </a:r>
          <a:r>
            <a:rPr lang="hu-HU" dirty="0" smtClean="0">
              <a:effectLst/>
            </a:rPr>
            <a:t> 6 cm</a:t>
          </a:r>
          <a:endParaRPr lang="hu-HU" dirty="0">
            <a:effectLst/>
          </a:endParaRPr>
        </a:p>
      </dgm:t>
    </dgm:pt>
    <dgm:pt modelId="{16ABBD9A-6849-4110-BEAF-1B80E48F85C3}" type="parTrans" cxnId="{4FCB4F96-0E41-4F8A-86C8-F2E97015933C}">
      <dgm:prSet/>
      <dgm:spPr/>
      <dgm:t>
        <a:bodyPr/>
        <a:lstStyle/>
        <a:p>
          <a:endParaRPr lang="hu-HU">
            <a:effectLst/>
          </a:endParaRPr>
        </a:p>
      </dgm:t>
    </dgm:pt>
    <dgm:pt modelId="{F34843F9-E0C8-41AA-9159-FB85B7A7093A}" type="sibTrans" cxnId="{4FCB4F96-0E41-4F8A-86C8-F2E97015933C}">
      <dgm:prSet/>
      <dgm:spPr/>
      <dgm:t>
        <a:bodyPr/>
        <a:lstStyle/>
        <a:p>
          <a:endParaRPr lang="hu-HU">
            <a:effectLst/>
          </a:endParaRPr>
        </a:p>
      </dgm:t>
    </dgm:pt>
    <dgm:pt modelId="{8CF93561-05E0-4713-A1CD-E2C9C19D4B57}">
      <dgm:prSet/>
      <dgm:spPr>
        <a:solidFill>
          <a:srgbClr val="002A7E">
            <a:alpha val="50000"/>
          </a:srgbClr>
        </a:solidFill>
      </dgm:spPr>
      <dgm:t>
        <a:bodyPr/>
        <a:lstStyle/>
        <a:p>
          <a:pPr rtl="0"/>
          <a:r>
            <a:rPr lang="hu-HU" b="1" dirty="0" smtClean="0">
              <a:effectLst/>
            </a:rPr>
            <a:t>N2c 	</a:t>
          </a:r>
          <a:r>
            <a:rPr lang="hu-HU" dirty="0" err="1" smtClean="0">
              <a:effectLst/>
            </a:rPr>
            <a:t>Metastasis</a:t>
          </a:r>
          <a:r>
            <a:rPr lang="hu-HU" dirty="0" smtClean="0">
              <a:effectLst/>
            </a:rPr>
            <a:t> </a:t>
          </a:r>
          <a:r>
            <a:rPr lang="hu-HU" dirty="0" err="1" smtClean="0">
              <a:effectLst/>
            </a:rPr>
            <a:t>in</a:t>
          </a:r>
          <a:r>
            <a:rPr lang="hu-HU" dirty="0" smtClean="0">
              <a:effectLst/>
            </a:rPr>
            <a:t> </a:t>
          </a:r>
          <a:r>
            <a:rPr lang="hu-HU" dirty="0" err="1" smtClean="0">
              <a:effectLst/>
            </a:rPr>
            <a:t>bilateral</a:t>
          </a:r>
          <a:r>
            <a:rPr lang="hu-HU" dirty="0" smtClean="0">
              <a:effectLst/>
            </a:rPr>
            <a:t> </a:t>
          </a:r>
          <a:r>
            <a:rPr lang="hu-HU" dirty="0" err="1" smtClean="0">
              <a:effectLst/>
            </a:rPr>
            <a:t>or</a:t>
          </a:r>
          <a:r>
            <a:rPr lang="hu-HU" dirty="0" smtClean="0">
              <a:effectLst/>
            </a:rPr>
            <a:t> </a:t>
          </a:r>
          <a:r>
            <a:rPr lang="hu-HU" dirty="0" err="1" smtClean="0">
              <a:effectLst/>
            </a:rPr>
            <a:t>contralateral</a:t>
          </a:r>
          <a:r>
            <a:rPr lang="hu-HU" dirty="0" smtClean="0">
              <a:effectLst/>
            </a:rPr>
            <a:t> </a:t>
          </a:r>
          <a:r>
            <a:rPr lang="hu-HU" dirty="0" err="1" smtClean="0">
              <a:effectLst/>
            </a:rPr>
            <a:t>lymph</a:t>
          </a:r>
          <a:r>
            <a:rPr lang="hu-HU" dirty="0" smtClean="0">
              <a:effectLst/>
            </a:rPr>
            <a:t> </a:t>
          </a:r>
          <a:r>
            <a:rPr lang="hu-HU" dirty="0" err="1" smtClean="0">
              <a:effectLst/>
            </a:rPr>
            <a:t>nodes</a:t>
          </a:r>
          <a:r>
            <a:rPr lang="hu-HU" dirty="0" smtClean="0">
              <a:effectLst/>
            </a:rPr>
            <a:t>, </a:t>
          </a:r>
          <a:r>
            <a:rPr lang="hu-HU" dirty="0" err="1" smtClean="0">
              <a:effectLst/>
            </a:rPr>
            <a:t>none</a:t>
          </a:r>
          <a:r>
            <a:rPr lang="hu-HU" dirty="0" smtClean="0">
              <a:effectLst/>
            </a:rPr>
            <a:t> more </a:t>
          </a:r>
          <a:r>
            <a:rPr lang="hu-HU" dirty="0" err="1" smtClean="0">
              <a:effectLst/>
            </a:rPr>
            <a:t>than</a:t>
          </a:r>
          <a:r>
            <a:rPr lang="hu-HU" dirty="0" smtClean="0">
              <a:effectLst/>
            </a:rPr>
            <a:t> </a:t>
          </a:r>
          <a:br>
            <a:rPr lang="hu-HU" dirty="0" smtClean="0">
              <a:effectLst/>
            </a:rPr>
          </a:br>
          <a:r>
            <a:rPr lang="hu-HU" dirty="0" smtClean="0">
              <a:effectLst/>
            </a:rPr>
            <a:t>	6 cm</a:t>
          </a:r>
          <a:endParaRPr lang="hu-HU" dirty="0">
            <a:effectLst/>
          </a:endParaRPr>
        </a:p>
      </dgm:t>
    </dgm:pt>
    <dgm:pt modelId="{3A018973-F6B4-47E1-818D-E9504494642C}" type="parTrans" cxnId="{12499DD3-7B16-43D7-8691-8DA95B1BEB46}">
      <dgm:prSet/>
      <dgm:spPr/>
      <dgm:t>
        <a:bodyPr/>
        <a:lstStyle/>
        <a:p>
          <a:endParaRPr lang="hu-HU">
            <a:effectLst/>
          </a:endParaRPr>
        </a:p>
      </dgm:t>
    </dgm:pt>
    <dgm:pt modelId="{1D179B1C-788C-46AC-9EC2-77E156994FFA}" type="sibTrans" cxnId="{12499DD3-7B16-43D7-8691-8DA95B1BEB46}">
      <dgm:prSet/>
      <dgm:spPr/>
      <dgm:t>
        <a:bodyPr/>
        <a:lstStyle/>
        <a:p>
          <a:endParaRPr lang="hu-HU">
            <a:effectLst/>
          </a:endParaRPr>
        </a:p>
      </dgm:t>
    </dgm:pt>
    <dgm:pt modelId="{38D17E2A-216D-4E02-B618-DE6A84A860B7}">
      <dgm:prSet/>
      <dgm:spPr>
        <a:solidFill>
          <a:srgbClr val="002A7E">
            <a:alpha val="60000"/>
          </a:srgbClr>
        </a:solidFill>
      </dgm:spPr>
      <dgm:t>
        <a:bodyPr/>
        <a:lstStyle/>
        <a:p>
          <a:pPr rtl="0"/>
          <a:r>
            <a:rPr lang="hu-HU" b="1" dirty="0" smtClean="0">
              <a:effectLst/>
            </a:rPr>
            <a:t>N3   	</a:t>
          </a:r>
          <a:r>
            <a:rPr lang="hu-HU" dirty="0" err="1" smtClean="0">
              <a:effectLst/>
            </a:rPr>
            <a:t>Metastasis</a:t>
          </a:r>
          <a:r>
            <a:rPr lang="hu-HU" dirty="0" smtClean="0">
              <a:effectLst/>
            </a:rPr>
            <a:t> </a:t>
          </a:r>
          <a:r>
            <a:rPr lang="hu-HU" dirty="0" err="1" smtClean="0">
              <a:effectLst/>
            </a:rPr>
            <a:t>to</a:t>
          </a:r>
          <a:r>
            <a:rPr lang="hu-HU" dirty="0" smtClean="0">
              <a:effectLst/>
            </a:rPr>
            <a:t> a </a:t>
          </a:r>
          <a:r>
            <a:rPr lang="hu-HU" dirty="0" err="1" smtClean="0">
              <a:effectLst/>
            </a:rPr>
            <a:t>lymph</a:t>
          </a:r>
          <a:r>
            <a:rPr lang="hu-HU" dirty="0" smtClean="0">
              <a:effectLst/>
            </a:rPr>
            <a:t> </a:t>
          </a:r>
          <a:r>
            <a:rPr lang="hu-HU" dirty="0" err="1" smtClean="0">
              <a:effectLst/>
            </a:rPr>
            <a:t>node</a:t>
          </a:r>
          <a:r>
            <a:rPr lang="hu-HU" dirty="0" smtClean="0">
              <a:effectLst/>
            </a:rPr>
            <a:t>, more </a:t>
          </a:r>
          <a:r>
            <a:rPr lang="hu-HU" dirty="0" err="1" smtClean="0">
              <a:effectLst/>
            </a:rPr>
            <a:t>than</a:t>
          </a:r>
          <a:r>
            <a:rPr lang="hu-HU" dirty="0" smtClean="0">
              <a:effectLst/>
            </a:rPr>
            <a:t> 6 cm.</a:t>
          </a:r>
          <a:endParaRPr lang="hu-HU" dirty="0">
            <a:effectLst/>
          </a:endParaRPr>
        </a:p>
      </dgm:t>
    </dgm:pt>
    <dgm:pt modelId="{5B2ECE27-94C0-4190-BFCD-DCE459FDE1BF}" type="parTrans" cxnId="{603C435D-9259-4C50-B861-AC3CC78ED1BB}">
      <dgm:prSet/>
      <dgm:spPr/>
      <dgm:t>
        <a:bodyPr/>
        <a:lstStyle/>
        <a:p>
          <a:endParaRPr lang="hu-HU">
            <a:effectLst/>
          </a:endParaRPr>
        </a:p>
      </dgm:t>
    </dgm:pt>
    <dgm:pt modelId="{53435B76-6489-4FD9-97FC-EF42C051F12B}" type="sibTrans" cxnId="{603C435D-9259-4C50-B861-AC3CC78ED1BB}">
      <dgm:prSet/>
      <dgm:spPr/>
      <dgm:t>
        <a:bodyPr/>
        <a:lstStyle/>
        <a:p>
          <a:endParaRPr lang="hu-HU">
            <a:effectLst/>
          </a:endParaRPr>
        </a:p>
      </dgm:t>
    </dgm:pt>
    <dgm:pt modelId="{BF2F702D-3F39-4DFB-A481-3BFF300CDD97}" type="pres">
      <dgm:prSet presAssocID="{36158C73-EB50-4C60-B307-7C100C81FEB2}" presName="linear" presStyleCnt="0">
        <dgm:presLayoutVars>
          <dgm:animLvl val="lvl"/>
          <dgm:resizeHandles val="exact"/>
        </dgm:presLayoutVars>
      </dgm:prSet>
      <dgm:spPr/>
      <dgm:t>
        <a:bodyPr/>
        <a:lstStyle/>
        <a:p>
          <a:endParaRPr lang="hu-HU"/>
        </a:p>
      </dgm:t>
    </dgm:pt>
    <dgm:pt modelId="{82A2D59D-477E-4E3A-B8AF-4489FE4D0992}" type="pres">
      <dgm:prSet presAssocID="{A7754367-1B1D-42C2-98E7-B0842724F26C}" presName="parentText" presStyleLbl="node1" presStyleIdx="0" presStyleCnt="7">
        <dgm:presLayoutVars>
          <dgm:chMax val="0"/>
          <dgm:bulletEnabled val="1"/>
        </dgm:presLayoutVars>
      </dgm:prSet>
      <dgm:spPr/>
      <dgm:t>
        <a:bodyPr/>
        <a:lstStyle/>
        <a:p>
          <a:endParaRPr lang="hu-HU"/>
        </a:p>
      </dgm:t>
    </dgm:pt>
    <dgm:pt modelId="{F70ADA88-E353-4007-B82F-111C6FA90542}" type="pres">
      <dgm:prSet presAssocID="{8A0200A4-D105-407C-8FAF-8E9B3E6B5B99}" presName="spacer" presStyleCnt="0"/>
      <dgm:spPr/>
    </dgm:pt>
    <dgm:pt modelId="{9F8AA09C-9A19-49BD-827C-8EAC15C38450}" type="pres">
      <dgm:prSet presAssocID="{92898FB3-154D-4E96-8D37-EBBC6F53FA0F}" presName="parentText" presStyleLbl="node1" presStyleIdx="1" presStyleCnt="7">
        <dgm:presLayoutVars>
          <dgm:chMax val="0"/>
          <dgm:bulletEnabled val="1"/>
        </dgm:presLayoutVars>
      </dgm:prSet>
      <dgm:spPr/>
      <dgm:t>
        <a:bodyPr/>
        <a:lstStyle/>
        <a:p>
          <a:endParaRPr lang="hu-HU"/>
        </a:p>
      </dgm:t>
    </dgm:pt>
    <dgm:pt modelId="{EB5B4F42-7923-49D7-80BB-49A62CB6BE2E}" type="pres">
      <dgm:prSet presAssocID="{392D5496-D657-475C-BE93-5A5600CCC854}" presName="spacer" presStyleCnt="0"/>
      <dgm:spPr/>
    </dgm:pt>
    <dgm:pt modelId="{17B0024E-2499-4152-B1C5-9CF7757A5002}" type="pres">
      <dgm:prSet presAssocID="{E7C19BE3-F4C6-4DDD-9F25-D8AAEA9EB179}" presName="parentText" presStyleLbl="node1" presStyleIdx="2" presStyleCnt="7">
        <dgm:presLayoutVars>
          <dgm:chMax val="0"/>
          <dgm:bulletEnabled val="1"/>
        </dgm:presLayoutVars>
      </dgm:prSet>
      <dgm:spPr/>
      <dgm:t>
        <a:bodyPr/>
        <a:lstStyle/>
        <a:p>
          <a:endParaRPr lang="hu-HU"/>
        </a:p>
      </dgm:t>
    </dgm:pt>
    <dgm:pt modelId="{F32E5C79-1E1B-49E4-AC5E-D32943B6DE66}" type="pres">
      <dgm:prSet presAssocID="{CC809F3F-7086-40E8-8886-7CF051BED95C}" presName="spacer" presStyleCnt="0"/>
      <dgm:spPr/>
    </dgm:pt>
    <dgm:pt modelId="{BBE14897-611B-4FB8-8470-1D2B3939928A}" type="pres">
      <dgm:prSet presAssocID="{A5E4085F-A54E-4A52-9B5F-9C606A16694E}" presName="parentText" presStyleLbl="node1" presStyleIdx="3" presStyleCnt="7">
        <dgm:presLayoutVars>
          <dgm:chMax val="0"/>
          <dgm:bulletEnabled val="1"/>
        </dgm:presLayoutVars>
      </dgm:prSet>
      <dgm:spPr/>
      <dgm:t>
        <a:bodyPr/>
        <a:lstStyle/>
        <a:p>
          <a:endParaRPr lang="hu-HU"/>
        </a:p>
      </dgm:t>
    </dgm:pt>
    <dgm:pt modelId="{7193A467-2D14-4831-B1ED-4FE88A34CE45}" type="pres">
      <dgm:prSet presAssocID="{C5DFE90F-D2DF-41BD-8AFB-DE533A3F58F3}" presName="spacer" presStyleCnt="0"/>
      <dgm:spPr/>
    </dgm:pt>
    <dgm:pt modelId="{0BCFED87-5F5C-4BDB-9541-C2001AE2EAFD}" type="pres">
      <dgm:prSet presAssocID="{128F0B2D-FE67-4D12-B0DE-F4420E9C223B}" presName="parentText" presStyleLbl="node1" presStyleIdx="4" presStyleCnt="7">
        <dgm:presLayoutVars>
          <dgm:chMax val="0"/>
          <dgm:bulletEnabled val="1"/>
        </dgm:presLayoutVars>
      </dgm:prSet>
      <dgm:spPr/>
      <dgm:t>
        <a:bodyPr/>
        <a:lstStyle/>
        <a:p>
          <a:endParaRPr lang="hu-HU"/>
        </a:p>
      </dgm:t>
    </dgm:pt>
    <dgm:pt modelId="{2BF4627A-6B56-4E70-B0D3-050E431A86A4}" type="pres">
      <dgm:prSet presAssocID="{F34843F9-E0C8-41AA-9159-FB85B7A7093A}" presName="spacer" presStyleCnt="0"/>
      <dgm:spPr/>
    </dgm:pt>
    <dgm:pt modelId="{F5DEA5FD-9389-4A19-BF41-7E457511324A}" type="pres">
      <dgm:prSet presAssocID="{8CF93561-05E0-4713-A1CD-E2C9C19D4B57}" presName="parentText" presStyleLbl="node1" presStyleIdx="5" presStyleCnt="7">
        <dgm:presLayoutVars>
          <dgm:chMax val="0"/>
          <dgm:bulletEnabled val="1"/>
        </dgm:presLayoutVars>
      </dgm:prSet>
      <dgm:spPr/>
      <dgm:t>
        <a:bodyPr/>
        <a:lstStyle/>
        <a:p>
          <a:endParaRPr lang="hu-HU"/>
        </a:p>
      </dgm:t>
    </dgm:pt>
    <dgm:pt modelId="{DEB66D06-2C06-4A84-841E-9F3105168165}" type="pres">
      <dgm:prSet presAssocID="{1D179B1C-788C-46AC-9EC2-77E156994FFA}" presName="spacer" presStyleCnt="0"/>
      <dgm:spPr/>
    </dgm:pt>
    <dgm:pt modelId="{8060BD88-07B5-411B-AA18-D66AF6B672C1}" type="pres">
      <dgm:prSet presAssocID="{38D17E2A-216D-4E02-B618-DE6A84A860B7}" presName="parentText" presStyleLbl="node1" presStyleIdx="6" presStyleCnt="7">
        <dgm:presLayoutVars>
          <dgm:chMax val="0"/>
          <dgm:bulletEnabled val="1"/>
        </dgm:presLayoutVars>
      </dgm:prSet>
      <dgm:spPr/>
      <dgm:t>
        <a:bodyPr/>
        <a:lstStyle/>
        <a:p>
          <a:endParaRPr lang="hu-HU"/>
        </a:p>
      </dgm:t>
    </dgm:pt>
  </dgm:ptLst>
  <dgm:cxnLst>
    <dgm:cxn modelId="{4FCB4F96-0E41-4F8A-86C8-F2E97015933C}" srcId="{36158C73-EB50-4C60-B307-7C100C81FEB2}" destId="{128F0B2D-FE67-4D12-B0DE-F4420E9C223B}" srcOrd="4" destOrd="0" parTransId="{16ABBD9A-6849-4110-BEAF-1B80E48F85C3}" sibTransId="{F34843F9-E0C8-41AA-9159-FB85B7A7093A}"/>
    <dgm:cxn modelId="{A82B84E8-2725-4A7F-B265-FAC73F80CD03}" type="presOf" srcId="{E7C19BE3-F4C6-4DDD-9F25-D8AAEA9EB179}" destId="{17B0024E-2499-4152-B1C5-9CF7757A5002}" srcOrd="0" destOrd="0" presId="urn:microsoft.com/office/officeart/2005/8/layout/vList2"/>
    <dgm:cxn modelId="{49DCC131-9EBE-4B4A-90B2-34665DFD814B}" srcId="{36158C73-EB50-4C60-B307-7C100C81FEB2}" destId="{92898FB3-154D-4E96-8D37-EBBC6F53FA0F}" srcOrd="1" destOrd="0" parTransId="{A5C87A6C-B15D-4BFF-AED1-1BDC33E8644C}" sibTransId="{392D5496-D657-475C-BE93-5A5600CCC854}"/>
    <dgm:cxn modelId="{3C98BED3-DCA6-4DCA-8276-4E50BCE641BC}" type="presOf" srcId="{8CF93561-05E0-4713-A1CD-E2C9C19D4B57}" destId="{F5DEA5FD-9389-4A19-BF41-7E457511324A}" srcOrd="0" destOrd="0" presId="urn:microsoft.com/office/officeart/2005/8/layout/vList2"/>
    <dgm:cxn modelId="{12499DD3-7B16-43D7-8691-8DA95B1BEB46}" srcId="{36158C73-EB50-4C60-B307-7C100C81FEB2}" destId="{8CF93561-05E0-4713-A1CD-E2C9C19D4B57}" srcOrd="5" destOrd="0" parTransId="{3A018973-F6B4-47E1-818D-E9504494642C}" sibTransId="{1D179B1C-788C-46AC-9EC2-77E156994FFA}"/>
    <dgm:cxn modelId="{496EE939-364A-42E1-AECF-736DF33BB6BE}" srcId="{36158C73-EB50-4C60-B307-7C100C81FEB2}" destId="{A7754367-1B1D-42C2-98E7-B0842724F26C}" srcOrd="0" destOrd="0" parTransId="{652A3087-5A6C-4F2E-9542-21ACB2C8BD47}" sibTransId="{8A0200A4-D105-407C-8FAF-8E9B3E6B5B99}"/>
    <dgm:cxn modelId="{5B12A530-33D4-4E36-8C5F-9B5C88569614}" srcId="{36158C73-EB50-4C60-B307-7C100C81FEB2}" destId="{E7C19BE3-F4C6-4DDD-9F25-D8AAEA9EB179}" srcOrd="2" destOrd="0" parTransId="{4A764C88-2E07-46D3-ACF4-C96ED398509F}" sibTransId="{CC809F3F-7086-40E8-8886-7CF051BED95C}"/>
    <dgm:cxn modelId="{5C9494EB-16A2-4A56-8EAE-48509E2B974C}" type="presOf" srcId="{38D17E2A-216D-4E02-B618-DE6A84A860B7}" destId="{8060BD88-07B5-411B-AA18-D66AF6B672C1}" srcOrd="0" destOrd="0" presId="urn:microsoft.com/office/officeart/2005/8/layout/vList2"/>
    <dgm:cxn modelId="{E513AA55-7039-4E2C-9E8B-DC907B78DF7A}" type="presOf" srcId="{92898FB3-154D-4E96-8D37-EBBC6F53FA0F}" destId="{9F8AA09C-9A19-49BD-827C-8EAC15C38450}" srcOrd="0" destOrd="0" presId="urn:microsoft.com/office/officeart/2005/8/layout/vList2"/>
    <dgm:cxn modelId="{B5FACDB5-681C-4518-BE17-90A5B7B931D1}" type="presOf" srcId="{A7754367-1B1D-42C2-98E7-B0842724F26C}" destId="{82A2D59D-477E-4E3A-B8AF-4489FE4D0992}" srcOrd="0" destOrd="0" presId="urn:microsoft.com/office/officeart/2005/8/layout/vList2"/>
    <dgm:cxn modelId="{8BB97FFF-C8F9-4E83-AFB2-BA19EC6559A0}" type="presOf" srcId="{A5E4085F-A54E-4A52-9B5F-9C606A16694E}" destId="{BBE14897-611B-4FB8-8470-1D2B3939928A}" srcOrd="0" destOrd="0" presId="urn:microsoft.com/office/officeart/2005/8/layout/vList2"/>
    <dgm:cxn modelId="{18508BAF-8DD8-4977-97AC-93A88823316C}" type="presOf" srcId="{128F0B2D-FE67-4D12-B0DE-F4420E9C223B}" destId="{0BCFED87-5F5C-4BDB-9541-C2001AE2EAFD}" srcOrd="0" destOrd="0" presId="urn:microsoft.com/office/officeart/2005/8/layout/vList2"/>
    <dgm:cxn modelId="{A667977F-102A-40F7-A7D3-9D761F72239B}" type="presOf" srcId="{36158C73-EB50-4C60-B307-7C100C81FEB2}" destId="{BF2F702D-3F39-4DFB-A481-3BFF300CDD97}" srcOrd="0" destOrd="0" presId="urn:microsoft.com/office/officeart/2005/8/layout/vList2"/>
    <dgm:cxn modelId="{CAF1B2DB-7813-4977-9776-CA0CD1127169}" srcId="{36158C73-EB50-4C60-B307-7C100C81FEB2}" destId="{A5E4085F-A54E-4A52-9B5F-9C606A16694E}" srcOrd="3" destOrd="0" parTransId="{6C14926A-C63D-463F-8F9D-FBF4C81D2737}" sibTransId="{C5DFE90F-D2DF-41BD-8AFB-DE533A3F58F3}"/>
    <dgm:cxn modelId="{603C435D-9259-4C50-B861-AC3CC78ED1BB}" srcId="{36158C73-EB50-4C60-B307-7C100C81FEB2}" destId="{38D17E2A-216D-4E02-B618-DE6A84A860B7}" srcOrd="6" destOrd="0" parTransId="{5B2ECE27-94C0-4190-BFCD-DCE459FDE1BF}" sibTransId="{53435B76-6489-4FD9-97FC-EF42C051F12B}"/>
    <dgm:cxn modelId="{7204B1C6-7B34-4ADD-80C5-DE6513A8D596}" type="presParOf" srcId="{BF2F702D-3F39-4DFB-A481-3BFF300CDD97}" destId="{82A2D59D-477E-4E3A-B8AF-4489FE4D0992}" srcOrd="0" destOrd="0" presId="urn:microsoft.com/office/officeart/2005/8/layout/vList2"/>
    <dgm:cxn modelId="{6EA9793D-6719-4AAF-AC22-8F26DE8C902A}" type="presParOf" srcId="{BF2F702D-3F39-4DFB-A481-3BFF300CDD97}" destId="{F70ADA88-E353-4007-B82F-111C6FA90542}" srcOrd="1" destOrd="0" presId="urn:microsoft.com/office/officeart/2005/8/layout/vList2"/>
    <dgm:cxn modelId="{5271DEA6-591D-432F-90EF-081DE32DF642}" type="presParOf" srcId="{BF2F702D-3F39-4DFB-A481-3BFF300CDD97}" destId="{9F8AA09C-9A19-49BD-827C-8EAC15C38450}" srcOrd="2" destOrd="0" presId="urn:microsoft.com/office/officeart/2005/8/layout/vList2"/>
    <dgm:cxn modelId="{68150CDE-1BE5-4C97-AA82-179635D4E3FF}" type="presParOf" srcId="{BF2F702D-3F39-4DFB-A481-3BFF300CDD97}" destId="{EB5B4F42-7923-49D7-80BB-49A62CB6BE2E}" srcOrd="3" destOrd="0" presId="urn:microsoft.com/office/officeart/2005/8/layout/vList2"/>
    <dgm:cxn modelId="{BA2AA8B4-599A-4520-A357-44A1EBDD8998}" type="presParOf" srcId="{BF2F702D-3F39-4DFB-A481-3BFF300CDD97}" destId="{17B0024E-2499-4152-B1C5-9CF7757A5002}" srcOrd="4" destOrd="0" presId="urn:microsoft.com/office/officeart/2005/8/layout/vList2"/>
    <dgm:cxn modelId="{611C59E1-624B-43AE-BE64-E1D8E6A7F784}" type="presParOf" srcId="{BF2F702D-3F39-4DFB-A481-3BFF300CDD97}" destId="{F32E5C79-1E1B-49E4-AC5E-D32943B6DE66}" srcOrd="5" destOrd="0" presId="urn:microsoft.com/office/officeart/2005/8/layout/vList2"/>
    <dgm:cxn modelId="{212F554B-DE50-483D-8FE9-B326C0436137}" type="presParOf" srcId="{BF2F702D-3F39-4DFB-A481-3BFF300CDD97}" destId="{BBE14897-611B-4FB8-8470-1D2B3939928A}" srcOrd="6" destOrd="0" presId="urn:microsoft.com/office/officeart/2005/8/layout/vList2"/>
    <dgm:cxn modelId="{2CA57B35-9F45-47D3-8466-676C337C287F}" type="presParOf" srcId="{BF2F702D-3F39-4DFB-A481-3BFF300CDD97}" destId="{7193A467-2D14-4831-B1ED-4FE88A34CE45}" srcOrd="7" destOrd="0" presId="urn:microsoft.com/office/officeart/2005/8/layout/vList2"/>
    <dgm:cxn modelId="{9DBC9E36-C25D-471B-9ECC-2DC51B13586C}" type="presParOf" srcId="{BF2F702D-3F39-4DFB-A481-3BFF300CDD97}" destId="{0BCFED87-5F5C-4BDB-9541-C2001AE2EAFD}" srcOrd="8" destOrd="0" presId="urn:microsoft.com/office/officeart/2005/8/layout/vList2"/>
    <dgm:cxn modelId="{00316D3D-3EF2-4794-B82E-129BCBDC6847}" type="presParOf" srcId="{BF2F702D-3F39-4DFB-A481-3BFF300CDD97}" destId="{2BF4627A-6B56-4E70-B0D3-050E431A86A4}" srcOrd="9" destOrd="0" presId="urn:microsoft.com/office/officeart/2005/8/layout/vList2"/>
    <dgm:cxn modelId="{7A2E6084-AD4B-42DB-A45B-B5261577BAB3}" type="presParOf" srcId="{BF2F702D-3F39-4DFB-A481-3BFF300CDD97}" destId="{F5DEA5FD-9389-4A19-BF41-7E457511324A}" srcOrd="10" destOrd="0" presId="urn:microsoft.com/office/officeart/2005/8/layout/vList2"/>
    <dgm:cxn modelId="{BB4FD174-55A6-4B89-8783-AD678C5768F4}" type="presParOf" srcId="{BF2F702D-3F39-4DFB-A481-3BFF300CDD97}" destId="{DEB66D06-2C06-4A84-841E-9F3105168165}" srcOrd="11" destOrd="0" presId="urn:microsoft.com/office/officeart/2005/8/layout/vList2"/>
    <dgm:cxn modelId="{06C98B92-0B42-4C4A-B047-AA7460B01914}" type="presParOf" srcId="{BF2F702D-3F39-4DFB-A481-3BFF300CDD97}" destId="{8060BD88-07B5-411B-AA18-D66AF6B672C1}"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81CC98-ADFE-4B2F-BB5F-414765439F13}" type="doc">
      <dgm:prSet loTypeId="urn:microsoft.com/office/officeart/2008/layout/VerticalCurvedList" loCatId="list" qsTypeId="urn:microsoft.com/office/officeart/2005/8/quickstyle/simple1#13" qsCatId="simple" csTypeId="urn:microsoft.com/office/officeart/2005/8/colors/accent2_1" csCatId="accent2" phldr="1"/>
      <dgm:spPr/>
      <dgm:t>
        <a:bodyPr/>
        <a:lstStyle/>
        <a:p>
          <a:endParaRPr lang="hu-HU"/>
        </a:p>
      </dgm:t>
    </dgm:pt>
    <dgm:pt modelId="{3BA8099E-3962-4B75-8DA4-996F398B1AE8}">
      <dgm:prSet phldrT="[Szöveg]" custT="1"/>
      <dgm:spPr/>
      <dgm:t>
        <a:bodyPr/>
        <a:lstStyle/>
        <a:p>
          <a:r>
            <a:rPr lang="hu-HU" sz="3200" dirty="0" err="1" smtClean="0"/>
            <a:t>Surgery</a:t>
          </a:r>
          <a:r>
            <a:rPr lang="hu-HU" sz="3200" dirty="0" smtClean="0"/>
            <a:t>      </a:t>
          </a:r>
          <a:r>
            <a:rPr lang="hu-HU" sz="3200" dirty="0" err="1" smtClean="0"/>
            <a:t>postop</a:t>
          </a:r>
          <a:r>
            <a:rPr lang="hu-HU" sz="3200" dirty="0" smtClean="0"/>
            <a:t>. RTX</a:t>
          </a:r>
          <a:endParaRPr lang="hu-HU" sz="3200" dirty="0"/>
        </a:p>
      </dgm:t>
    </dgm:pt>
    <dgm:pt modelId="{899E6A97-3D49-42E4-9464-FA3E2F901611}" type="parTrans" cxnId="{A2EDB146-E36C-4D4C-8B69-15249C8C248E}">
      <dgm:prSet/>
      <dgm:spPr/>
      <dgm:t>
        <a:bodyPr/>
        <a:lstStyle/>
        <a:p>
          <a:endParaRPr lang="hu-HU" sz="1600"/>
        </a:p>
      </dgm:t>
    </dgm:pt>
    <dgm:pt modelId="{36320A42-623C-472A-A26D-51E343FEDDFC}" type="sibTrans" cxnId="{A2EDB146-E36C-4D4C-8B69-15249C8C248E}">
      <dgm:prSet/>
      <dgm:spPr/>
      <dgm:t>
        <a:bodyPr/>
        <a:lstStyle/>
        <a:p>
          <a:endParaRPr lang="hu-HU" sz="1600"/>
        </a:p>
      </dgm:t>
    </dgm:pt>
    <dgm:pt modelId="{EB06F6BF-055D-483C-A546-0FF750613FA3}">
      <dgm:prSet custT="1"/>
      <dgm:spPr/>
      <dgm:t>
        <a:bodyPr/>
        <a:lstStyle/>
        <a:p>
          <a:r>
            <a:rPr lang="hu-HU" sz="3200" dirty="0" err="1" smtClean="0">
              <a:effectLst/>
            </a:rPr>
            <a:t>Chemotherapy</a:t>
          </a:r>
          <a:r>
            <a:rPr lang="hu-HU" sz="3200" dirty="0" smtClean="0">
              <a:effectLst/>
            </a:rPr>
            <a:t>      </a:t>
          </a:r>
          <a:r>
            <a:rPr lang="hu-HU" sz="3200" dirty="0" err="1" smtClean="0">
              <a:effectLst/>
            </a:rPr>
            <a:t>radiotherapy</a:t>
          </a:r>
          <a:endParaRPr lang="hu-HU" sz="3200" dirty="0">
            <a:effectLst/>
          </a:endParaRPr>
        </a:p>
      </dgm:t>
    </dgm:pt>
    <dgm:pt modelId="{71037890-74FE-4B04-A55C-B66EFB4F3FBE}" type="parTrans" cxnId="{34B44573-5BE6-4742-BCE6-29DDD38D3B85}">
      <dgm:prSet/>
      <dgm:spPr/>
      <dgm:t>
        <a:bodyPr/>
        <a:lstStyle/>
        <a:p>
          <a:endParaRPr lang="hu-HU" sz="1600"/>
        </a:p>
      </dgm:t>
    </dgm:pt>
    <dgm:pt modelId="{C4D51AC0-A7B5-4211-9FED-10082671EB66}" type="sibTrans" cxnId="{34B44573-5BE6-4742-BCE6-29DDD38D3B85}">
      <dgm:prSet/>
      <dgm:spPr/>
      <dgm:t>
        <a:bodyPr/>
        <a:lstStyle/>
        <a:p>
          <a:endParaRPr lang="hu-HU" sz="1600"/>
        </a:p>
      </dgm:t>
    </dgm:pt>
    <dgm:pt modelId="{57C03812-B877-4727-8718-2AB6033C87DA}">
      <dgm:prSet custT="1"/>
      <dgm:spPr/>
      <dgm:t>
        <a:bodyPr/>
        <a:lstStyle/>
        <a:p>
          <a:r>
            <a:rPr lang="hu-HU" sz="3200" dirty="0" err="1" smtClean="0">
              <a:effectLst/>
            </a:rPr>
            <a:t>Target</a:t>
          </a:r>
          <a:r>
            <a:rPr lang="hu-HU" sz="3200" dirty="0" smtClean="0">
              <a:effectLst/>
            </a:rPr>
            <a:t> </a:t>
          </a:r>
          <a:r>
            <a:rPr lang="hu-HU" sz="3200" dirty="0" err="1" smtClean="0">
              <a:effectLst/>
            </a:rPr>
            <a:t>biological</a:t>
          </a:r>
          <a:r>
            <a:rPr lang="hu-HU" sz="3200" dirty="0" smtClean="0">
              <a:effectLst/>
            </a:rPr>
            <a:t> </a:t>
          </a:r>
          <a:r>
            <a:rPr lang="hu-HU" sz="3200" dirty="0" err="1" smtClean="0">
              <a:effectLst/>
            </a:rPr>
            <a:t>therapy</a:t>
          </a:r>
          <a:r>
            <a:rPr lang="hu-HU" sz="3200" dirty="0" smtClean="0">
              <a:effectLst/>
            </a:rPr>
            <a:t>      RTX</a:t>
          </a:r>
          <a:endParaRPr lang="hu-HU" sz="3200" dirty="0">
            <a:effectLst/>
          </a:endParaRPr>
        </a:p>
      </dgm:t>
    </dgm:pt>
    <dgm:pt modelId="{55E8B3AD-A986-4228-91BA-D951B9D045E3}" type="parTrans" cxnId="{82669DA2-FFF7-4004-8781-12DCE8E1A1D9}">
      <dgm:prSet/>
      <dgm:spPr/>
      <dgm:t>
        <a:bodyPr/>
        <a:lstStyle/>
        <a:p>
          <a:endParaRPr lang="hu-HU" sz="1600"/>
        </a:p>
      </dgm:t>
    </dgm:pt>
    <dgm:pt modelId="{D499A531-DC78-49DF-BBAA-617EF42ED418}" type="sibTrans" cxnId="{82669DA2-FFF7-4004-8781-12DCE8E1A1D9}">
      <dgm:prSet/>
      <dgm:spPr/>
      <dgm:t>
        <a:bodyPr/>
        <a:lstStyle/>
        <a:p>
          <a:endParaRPr lang="hu-HU" sz="1600"/>
        </a:p>
      </dgm:t>
    </dgm:pt>
    <dgm:pt modelId="{C6331047-687E-463C-84C7-CF8FDE2D1AC9}">
      <dgm:prSet custT="1"/>
      <dgm:spPr/>
      <dgm:t>
        <a:bodyPr/>
        <a:lstStyle/>
        <a:p>
          <a:r>
            <a:rPr lang="hu-HU" sz="3200" dirty="0" err="1" smtClean="0"/>
            <a:t>Induction</a:t>
          </a:r>
          <a:r>
            <a:rPr lang="hu-HU" sz="3200" dirty="0" smtClean="0"/>
            <a:t> CTX       </a:t>
          </a:r>
          <a:r>
            <a:rPr lang="hu-HU" sz="3200" dirty="0" err="1" smtClean="0"/>
            <a:t>surgery</a:t>
          </a:r>
          <a:r>
            <a:rPr lang="en-US" sz="3200" dirty="0" smtClean="0"/>
            <a:t>  </a:t>
          </a:r>
          <a:endParaRPr lang="hu-HU" sz="3200" dirty="0"/>
        </a:p>
      </dgm:t>
    </dgm:pt>
    <dgm:pt modelId="{7436CBC8-8D24-4EF4-97D8-54B20C7AF6AA}" type="parTrans" cxnId="{647356D3-B1E2-476A-A5FB-EDBF3F8367C3}">
      <dgm:prSet/>
      <dgm:spPr/>
      <dgm:t>
        <a:bodyPr/>
        <a:lstStyle/>
        <a:p>
          <a:endParaRPr lang="hu-HU" sz="1600"/>
        </a:p>
      </dgm:t>
    </dgm:pt>
    <dgm:pt modelId="{917C828A-28AD-4471-A6CA-4A47F4DDB247}" type="sibTrans" cxnId="{647356D3-B1E2-476A-A5FB-EDBF3F8367C3}">
      <dgm:prSet/>
      <dgm:spPr/>
      <dgm:t>
        <a:bodyPr/>
        <a:lstStyle/>
        <a:p>
          <a:endParaRPr lang="hu-HU" sz="1600"/>
        </a:p>
      </dgm:t>
    </dgm:pt>
    <dgm:pt modelId="{0C6C5A13-0A1A-4E44-956D-701226F44492}" type="pres">
      <dgm:prSet presAssocID="{DB81CC98-ADFE-4B2F-BB5F-414765439F13}" presName="Name0" presStyleCnt="0">
        <dgm:presLayoutVars>
          <dgm:chMax val="7"/>
          <dgm:chPref val="7"/>
          <dgm:dir/>
        </dgm:presLayoutVars>
      </dgm:prSet>
      <dgm:spPr/>
      <dgm:t>
        <a:bodyPr/>
        <a:lstStyle/>
        <a:p>
          <a:endParaRPr lang="hu-HU"/>
        </a:p>
      </dgm:t>
    </dgm:pt>
    <dgm:pt modelId="{CAED10FF-3129-4EE8-BD09-65861FD56EA0}" type="pres">
      <dgm:prSet presAssocID="{DB81CC98-ADFE-4B2F-BB5F-414765439F13}" presName="Name1" presStyleCnt="0"/>
      <dgm:spPr/>
    </dgm:pt>
    <dgm:pt modelId="{AB63AAEF-6E31-4BAD-91B4-9D4DC06FF781}" type="pres">
      <dgm:prSet presAssocID="{DB81CC98-ADFE-4B2F-BB5F-414765439F13}" presName="cycle" presStyleCnt="0"/>
      <dgm:spPr/>
    </dgm:pt>
    <dgm:pt modelId="{DDCBEA7A-C4D1-4BC6-9E17-7355FBB381C4}" type="pres">
      <dgm:prSet presAssocID="{DB81CC98-ADFE-4B2F-BB5F-414765439F13}" presName="srcNode" presStyleLbl="node1" presStyleIdx="0" presStyleCnt="4"/>
      <dgm:spPr/>
    </dgm:pt>
    <dgm:pt modelId="{0FCF8EAC-EE65-4276-BE7D-27476048993D}" type="pres">
      <dgm:prSet presAssocID="{DB81CC98-ADFE-4B2F-BB5F-414765439F13}" presName="conn" presStyleLbl="parChTrans1D2" presStyleIdx="0" presStyleCnt="1"/>
      <dgm:spPr/>
      <dgm:t>
        <a:bodyPr/>
        <a:lstStyle/>
        <a:p>
          <a:endParaRPr lang="hu-HU"/>
        </a:p>
      </dgm:t>
    </dgm:pt>
    <dgm:pt modelId="{1A2973BB-D410-469F-86DA-23C30D74B348}" type="pres">
      <dgm:prSet presAssocID="{DB81CC98-ADFE-4B2F-BB5F-414765439F13}" presName="extraNode" presStyleLbl="node1" presStyleIdx="0" presStyleCnt="4"/>
      <dgm:spPr/>
    </dgm:pt>
    <dgm:pt modelId="{EFAA879E-CFCC-4B36-937E-446CCCC7A2CC}" type="pres">
      <dgm:prSet presAssocID="{DB81CC98-ADFE-4B2F-BB5F-414765439F13}" presName="dstNode" presStyleLbl="node1" presStyleIdx="0" presStyleCnt="4"/>
      <dgm:spPr/>
    </dgm:pt>
    <dgm:pt modelId="{189E76C5-FFE3-441D-99D5-19D421D16253}" type="pres">
      <dgm:prSet presAssocID="{3BA8099E-3962-4B75-8DA4-996F398B1AE8}" presName="text_1" presStyleLbl="node1" presStyleIdx="0" presStyleCnt="4">
        <dgm:presLayoutVars>
          <dgm:bulletEnabled val="1"/>
        </dgm:presLayoutVars>
      </dgm:prSet>
      <dgm:spPr/>
      <dgm:t>
        <a:bodyPr/>
        <a:lstStyle/>
        <a:p>
          <a:endParaRPr lang="hu-HU"/>
        </a:p>
      </dgm:t>
    </dgm:pt>
    <dgm:pt modelId="{55D8334E-BB30-4EA3-8C9E-6E53680B422B}" type="pres">
      <dgm:prSet presAssocID="{3BA8099E-3962-4B75-8DA4-996F398B1AE8}" presName="accent_1" presStyleCnt="0"/>
      <dgm:spPr/>
    </dgm:pt>
    <dgm:pt modelId="{9869A878-6E94-4D7A-A0D2-DC61DD9E3204}" type="pres">
      <dgm:prSet presAssocID="{3BA8099E-3962-4B75-8DA4-996F398B1AE8}" presName="accentRepeatNode" presStyleLbl="solidFgAcc1" presStyleIdx="0" presStyleCnt="4"/>
      <dgm:spPr/>
    </dgm:pt>
    <dgm:pt modelId="{3CD43E5A-7322-4C36-AB43-95F8C984D717}" type="pres">
      <dgm:prSet presAssocID="{C6331047-687E-463C-84C7-CF8FDE2D1AC9}" presName="text_2" presStyleLbl="node1" presStyleIdx="1" presStyleCnt="4">
        <dgm:presLayoutVars>
          <dgm:bulletEnabled val="1"/>
        </dgm:presLayoutVars>
      </dgm:prSet>
      <dgm:spPr/>
      <dgm:t>
        <a:bodyPr/>
        <a:lstStyle/>
        <a:p>
          <a:endParaRPr lang="hu-HU"/>
        </a:p>
      </dgm:t>
    </dgm:pt>
    <dgm:pt modelId="{150FBEC4-3EEF-46D2-A9AB-DCB454433921}" type="pres">
      <dgm:prSet presAssocID="{C6331047-687E-463C-84C7-CF8FDE2D1AC9}" presName="accent_2" presStyleCnt="0"/>
      <dgm:spPr/>
    </dgm:pt>
    <dgm:pt modelId="{10CB4366-EA06-4664-B270-2F52E1A96397}" type="pres">
      <dgm:prSet presAssocID="{C6331047-687E-463C-84C7-CF8FDE2D1AC9}" presName="accentRepeatNode" presStyleLbl="solidFgAcc1" presStyleIdx="1" presStyleCnt="4"/>
      <dgm:spPr/>
    </dgm:pt>
    <dgm:pt modelId="{1874E6AF-6179-4346-9997-907C3A0BFF3B}" type="pres">
      <dgm:prSet presAssocID="{EB06F6BF-055D-483C-A546-0FF750613FA3}" presName="text_3" presStyleLbl="node1" presStyleIdx="2" presStyleCnt="4">
        <dgm:presLayoutVars>
          <dgm:bulletEnabled val="1"/>
        </dgm:presLayoutVars>
      </dgm:prSet>
      <dgm:spPr/>
      <dgm:t>
        <a:bodyPr/>
        <a:lstStyle/>
        <a:p>
          <a:endParaRPr lang="hu-HU"/>
        </a:p>
      </dgm:t>
    </dgm:pt>
    <dgm:pt modelId="{291906D4-98C9-486D-AEE7-F0B97B844EE4}" type="pres">
      <dgm:prSet presAssocID="{EB06F6BF-055D-483C-A546-0FF750613FA3}" presName="accent_3" presStyleCnt="0"/>
      <dgm:spPr/>
    </dgm:pt>
    <dgm:pt modelId="{7C7D0CA0-7067-4B3F-B4D5-9D5231400A19}" type="pres">
      <dgm:prSet presAssocID="{EB06F6BF-055D-483C-A546-0FF750613FA3}" presName="accentRepeatNode" presStyleLbl="solidFgAcc1" presStyleIdx="2" presStyleCnt="4"/>
      <dgm:spPr/>
    </dgm:pt>
    <dgm:pt modelId="{D3077EF2-A82A-4E9D-8455-73A0EFDECFCB}" type="pres">
      <dgm:prSet presAssocID="{57C03812-B877-4727-8718-2AB6033C87DA}" presName="text_4" presStyleLbl="node1" presStyleIdx="3" presStyleCnt="4" custLinFactNeighborX="1695">
        <dgm:presLayoutVars>
          <dgm:bulletEnabled val="1"/>
        </dgm:presLayoutVars>
      </dgm:prSet>
      <dgm:spPr/>
      <dgm:t>
        <a:bodyPr/>
        <a:lstStyle/>
        <a:p>
          <a:endParaRPr lang="hu-HU"/>
        </a:p>
      </dgm:t>
    </dgm:pt>
    <dgm:pt modelId="{B0F24A42-51A2-4EED-B060-A6B5528322DF}" type="pres">
      <dgm:prSet presAssocID="{57C03812-B877-4727-8718-2AB6033C87DA}" presName="accent_4" presStyleCnt="0"/>
      <dgm:spPr/>
    </dgm:pt>
    <dgm:pt modelId="{55B98FDB-E153-4906-8E73-536B8C0EAF71}" type="pres">
      <dgm:prSet presAssocID="{57C03812-B877-4727-8718-2AB6033C87DA}" presName="accentRepeatNode" presStyleLbl="solidFgAcc1" presStyleIdx="3" presStyleCnt="4"/>
      <dgm:spPr/>
    </dgm:pt>
  </dgm:ptLst>
  <dgm:cxnLst>
    <dgm:cxn modelId="{5ECABF23-4EE6-4094-AEFA-96E3B77ED99F}" type="presOf" srcId="{57C03812-B877-4727-8718-2AB6033C87DA}" destId="{D3077EF2-A82A-4E9D-8455-73A0EFDECFCB}" srcOrd="0" destOrd="0" presId="urn:microsoft.com/office/officeart/2008/layout/VerticalCurvedList"/>
    <dgm:cxn modelId="{82669DA2-FFF7-4004-8781-12DCE8E1A1D9}" srcId="{DB81CC98-ADFE-4B2F-BB5F-414765439F13}" destId="{57C03812-B877-4727-8718-2AB6033C87DA}" srcOrd="3" destOrd="0" parTransId="{55E8B3AD-A986-4228-91BA-D951B9D045E3}" sibTransId="{D499A531-DC78-49DF-BBAA-617EF42ED418}"/>
    <dgm:cxn modelId="{A2EDB146-E36C-4D4C-8B69-15249C8C248E}" srcId="{DB81CC98-ADFE-4B2F-BB5F-414765439F13}" destId="{3BA8099E-3962-4B75-8DA4-996F398B1AE8}" srcOrd="0" destOrd="0" parTransId="{899E6A97-3D49-42E4-9464-FA3E2F901611}" sibTransId="{36320A42-623C-472A-A26D-51E343FEDDFC}"/>
    <dgm:cxn modelId="{34B44573-5BE6-4742-BCE6-29DDD38D3B85}" srcId="{DB81CC98-ADFE-4B2F-BB5F-414765439F13}" destId="{EB06F6BF-055D-483C-A546-0FF750613FA3}" srcOrd="2" destOrd="0" parTransId="{71037890-74FE-4B04-A55C-B66EFB4F3FBE}" sibTransId="{C4D51AC0-A7B5-4211-9FED-10082671EB66}"/>
    <dgm:cxn modelId="{93F8FC76-DDDD-413B-B1CE-252BFDE89180}" type="presOf" srcId="{C6331047-687E-463C-84C7-CF8FDE2D1AC9}" destId="{3CD43E5A-7322-4C36-AB43-95F8C984D717}" srcOrd="0" destOrd="0" presId="urn:microsoft.com/office/officeart/2008/layout/VerticalCurvedList"/>
    <dgm:cxn modelId="{CFE3C78E-F18F-4438-86C6-FF7658106BB2}" type="presOf" srcId="{DB81CC98-ADFE-4B2F-BB5F-414765439F13}" destId="{0C6C5A13-0A1A-4E44-956D-701226F44492}" srcOrd="0" destOrd="0" presId="urn:microsoft.com/office/officeart/2008/layout/VerticalCurvedList"/>
    <dgm:cxn modelId="{E9DCF211-9E87-4732-BF46-BD1DE12BA3E0}" type="presOf" srcId="{3BA8099E-3962-4B75-8DA4-996F398B1AE8}" destId="{189E76C5-FFE3-441D-99D5-19D421D16253}" srcOrd="0" destOrd="0" presId="urn:microsoft.com/office/officeart/2008/layout/VerticalCurvedList"/>
    <dgm:cxn modelId="{647356D3-B1E2-476A-A5FB-EDBF3F8367C3}" srcId="{DB81CC98-ADFE-4B2F-BB5F-414765439F13}" destId="{C6331047-687E-463C-84C7-CF8FDE2D1AC9}" srcOrd="1" destOrd="0" parTransId="{7436CBC8-8D24-4EF4-97D8-54B20C7AF6AA}" sibTransId="{917C828A-28AD-4471-A6CA-4A47F4DDB247}"/>
    <dgm:cxn modelId="{97ED4FD7-83C9-4F6B-A0C8-C47622976F18}" type="presOf" srcId="{36320A42-623C-472A-A26D-51E343FEDDFC}" destId="{0FCF8EAC-EE65-4276-BE7D-27476048993D}" srcOrd="0" destOrd="0" presId="urn:microsoft.com/office/officeart/2008/layout/VerticalCurvedList"/>
    <dgm:cxn modelId="{3B458AB8-DE73-495B-A105-39CD95FE9355}" type="presOf" srcId="{EB06F6BF-055D-483C-A546-0FF750613FA3}" destId="{1874E6AF-6179-4346-9997-907C3A0BFF3B}" srcOrd="0" destOrd="0" presId="urn:microsoft.com/office/officeart/2008/layout/VerticalCurvedList"/>
    <dgm:cxn modelId="{BD6CA81F-7295-4FF1-A4FD-4262FFBF8C7C}" type="presParOf" srcId="{0C6C5A13-0A1A-4E44-956D-701226F44492}" destId="{CAED10FF-3129-4EE8-BD09-65861FD56EA0}" srcOrd="0" destOrd="0" presId="urn:microsoft.com/office/officeart/2008/layout/VerticalCurvedList"/>
    <dgm:cxn modelId="{AB4B2589-EFD0-473E-BF0B-39BDD86C9244}" type="presParOf" srcId="{CAED10FF-3129-4EE8-BD09-65861FD56EA0}" destId="{AB63AAEF-6E31-4BAD-91B4-9D4DC06FF781}" srcOrd="0" destOrd="0" presId="urn:microsoft.com/office/officeart/2008/layout/VerticalCurvedList"/>
    <dgm:cxn modelId="{C124F8AB-3B73-4C18-8C60-C38EFDBAE4ED}" type="presParOf" srcId="{AB63AAEF-6E31-4BAD-91B4-9D4DC06FF781}" destId="{DDCBEA7A-C4D1-4BC6-9E17-7355FBB381C4}" srcOrd="0" destOrd="0" presId="urn:microsoft.com/office/officeart/2008/layout/VerticalCurvedList"/>
    <dgm:cxn modelId="{A385C2E0-9031-4F4A-A06E-79CAD797B9C1}" type="presParOf" srcId="{AB63AAEF-6E31-4BAD-91B4-9D4DC06FF781}" destId="{0FCF8EAC-EE65-4276-BE7D-27476048993D}" srcOrd="1" destOrd="0" presId="urn:microsoft.com/office/officeart/2008/layout/VerticalCurvedList"/>
    <dgm:cxn modelId="{A8BD9DA9-C213-43BB-8FB3-CD1BE3861B1F}" type="presParOf" srcId="{AB63AAEF-6E31-4BAD-91B4-9D4DC06FF781}" destId="{1A2973BB-D410-469F-86DA-23C30D74B348}" srcOrd="2" destOrd="0" presId="urn:microsoft.com/office/officeart/2008/layout/VerticalCurvedList"/>
    <dgm:cxn modelId="{90E367E6-E75A-4285-BA3F-DAD77DE63ECB}" type="presParOf" srcId="{AB63AAEF-6E31-4BAD-91B4-9D4DC06FF781}" destId="{EFAA879E-CFCC-4B36-937E-446CCCC7A2CC}" srcOrd="3" destOrd="0" presId="urn:microsoft.com/office/officeart/2008/layout/VerticalCurvedList"/>
    <dgm:cxn modelId="{CF4032AF-D30F-4B6A-8EBA-6FC2FD3E75D5}" type="presParOf" srcId="{CAED10FF-3129-4EE8-BD09-65861FD56EA0}" destId="{189E76C5-FFE3-441D-99D5-19D421D16253}" srcOrd="1" destOrd="0" presId="urn:microsoft.com/office/officeart/2008/layout/VerticalCurvedList"/>
    <dgm:cxn modelId="{04117A89-B932-4169-B9B3-522F6A8C9F48}" type="presParOf" srcId="{CAED10FF-3129-4EE8-BD09-65861FD56EA0}" destId="{55D8334E-BB30-4EA3-8C9E-6E53680B422B}" srcOrd="2" destOrd="0" presId="urn:microsoft.com/office/officeart/2008/layout/VerticalCurvedList"/>
    <dgm:cxn modelId="{AF4220EA-6A1A-47A3-829A-B3BC54775CCF}" type="presParOf" srcId="{55D8334E-BB30-4EA3-8C9E-6E53680B422B}" destId="{9869A878-6E94-4D7A-A0D2-DC61DD9E3204}" srcOrd="0" destOrd="0" presId="urn:microsoft.com/office/officeart/2008/layout/VerticalCurvedList"/>
    <dgm:cxn modelId="{F8DBC659-50BB-4BC4-84E2-ACFDDF94A9B7}" type="presParOf" srcId="{CAED10FF-3129-4EE8-BD09-65861FD56EA0}" destId="{3CD43E5A-7322-4C36-AB43-95F8C984D717}" srcOrd="3" destOrd="0" presId="urn:microsoft.com/office/officeart/2008/layout/VerticalCurvedList"/>
    <dgm:cxn modelId="{D84E1F81-6F1B-44A6-84C4-F59DDD272CF4}" type="presParOf" srcId="{CAED10FF-3129-4EE8-BD09-65861FD56EA0}" destId="{150FBEC4-3EEF-46D2-A9AB-DCB454433921}" srcOrd="4" destOrd="0" presId="urn:microsoft.com/office/officeart/2008/layout/VerticalCurvedList"/>
    <dgm:cxn modelId="{B136B9C6-2A78-4EF8-8747-09BC77776F5E}" type="presParOf" srcId="{150FBEC4-3EEF-46D2-A9AB-DCB454433921}" destId="{10CB4366-EA06-4664-B270-2F52E1A96397}" srcOrd="0" destOrd="0" presId="urn:microsoft.com/office/officeart/2008/layout/VerticalCurvedList"/>
    <dgm:cxn modelId="{4C8E6587-8254-4C3A-884C-AA3732674517}" type="presParOf" srcId="{CAED10FF-3129-4EE8-BD09-65861FD56EA0}" destId="{1874E6AF-6179-4346-9997-907C3A0BFF3B}" srcOrd="5" destOrd="0" presId="urn:microsoft.com/office/officeart/2008/layout/VerticalCurvedList"/>
    <dgm:cxn modelId="{A6A27A72-0CB7-463B-8A6C-385D8FE8F749}" type="presParOf" srcId="{CAED10FF-3129-4EE8-BD09-65861FD56EA0}" destId="{291906D4-98C9-486D-AEE7-F0B97B844EE4}" srcOrd="6" destOrd="0" presId="urn:microsoft.com/office/officeart/2008/layout/VerticalCurvedList"/>
    <dgm:cxn modelId="{F79FCD18-82CA-45E6-9993-9A1D0CB0A1EB}" type="presParOf" srcId="{291906D4-98C9-486D-AEE7-F0B97B844EE4}" destId="{7C7D0CA0-7067-4B3F-B4D5-9D5231400A19}" srcOrd="0" destOrd="0" presId="urn:microsoft.com/office/officeart/2008/layout/VerticalCurvedList"/>
    <dgm:cxn modelId="{F9D5589C-7ACF-41F5-A86A-118CAF24E7F0}" type="presParOf" srcId="{CAED10FF-3129-4EE8-BD09-65861FD56EA0}" destId="{D3077EF2-A82A-4E9D-8455-73A0EFDECFCB}" srcOrd="7" destOrd="0" presId="urn:microsoft.com/office/officeart/2008/layout/VerticalCurvedList"/>
    <dgm:cxn modelId="{678FBE0C-BA39-404A-BA59-D5461D401F4C}" type="presParOf" srcId="{CAED10FF-3129-4EE8-BD09-65861FD56EA0}" destId="{B0F24A42-51A2-4EED-B060-A6B5528322DF}" srcOrd="8" destOrd="0" presId="urn:microsoft.com/office/officeart/2008/layout/VerticalCurvedList"/>
    <dgm:cxn modelId="{09D541AF-1FB6-462E-8268-6EA115FCD04F}" type="presParOf" srcId="{B0F24A42-51A2-4EED-B060-A6B5528322DF}" destId="{55B98FDB-E153-4906-8E73-536B8C0EAF7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5278257-526A-440C-AC53-923B03C94BD2}" type="doc">
      <dgm:prSet loTypeId="urn:microsoft.com/office/officeart/2008/layout/VerticalAccentList" loCatId="list" qsTypeId="urn:microsoft.com/office/officeart/2005/8/quickstyle/simple1#14" qsCatId="simple" csTypeId="urn:microsoft.com/office/officeart/2005/8/colors/accent2_1" csCatId="accent2" phldr="1"/>
      <dgm:spPr/>
      <dgm:t>
        <a:bodyPr/>
        <a:lstStyle/>
        <a:p>
          <a:endParaRPr lang="hu-HU"/>
        </a:p>
      </dgm:t>
    </dgm:pt>
    <dgm:pt modelId="{4436B042-D777-450D-B8FE-A93F2DF2CFEC}">
      <dgm:prSet/>
      <dgm:spPr/>
      <dgm:t>
        <a:bodyPr/>
        <a:lstStyle/>
        <a:p>
          <a:r>
            <a:rPr lang="hu-HU" dirty="0" smtClean="0"/>
            <a:t>T3 - 40%, </a:t>
          </a:r>
        </a:p>
      </dgm:t>
    </dgm:pt>
    <dgm:pt modelId="{1F8975A5-DA79-4DF3-B530-F309001EC300}" type="parTrans" cxnId="{1E934705-C829-4AF5-BD14-1DEAA3438E47}">
      <dgm:prSet/>
      <dgm:spPr/>
      <dgm:t>
        <a:bodyPr/>
        <a:lstStyle/>
        <a:p>
          <a:endParaRPr lang="hu-HU"/>
        </a:p>
      </dgm:t>
    </dgm:pt>
    <dgm:pt modelId="{8C3E9700-1658-4F10-91C6-46B0FD9AA760}" type="sibTrans" cxnId="{1E934705-C829-4AF5-BD14-1DEAA3438E47}">
      <dgm:prSet/>
      <dgm:spPr/>
      <dgm:t>
        <a:bodyPr/>
        <a:lstStyle/>
        <a:p>
          <a:endParaRPr lang="hu-HU"/>
        </a:p>
      </dgm:t>
    </dgm:pt>
    <dgm:pt modelId="{986C1EDD-F168-4040-A306-6EBB4A8920B6}">
      <dgm:prSet/>
      <dgm:spPr/>
      <dgm:t>
        <a:bodyPr/>
        <a:lstStyle/>
        <a:p>
          <a:r>
            <a:rPr lang="hu-HU" smtClean="0"/>
            <a:t>T4-20%. </a:t>
          </a:r>
          <a:endParaRPr lang="hu-HU" dirty="0" smtClean="0"/>
        </a:p>
      </dgm:t>
    </dgm:pt>
    <dgm:pt modelId="{EB7B6E56-7773-4B71-8D4F-969355AD20D4}" type="parTrans" cxnId="{4E2245AA-E48F-495C-897D-0869DD026E55}">
      <dgm:prSet/>
      <dgm:spPr/>
      <dgm:t>
        <a:bodyPr/>
        <a:lstStyle/>
        <a:p>
          <a:endParaRPr lang="hu-HU"/>
        </a:p>
      </dgm:t>
    </dgm:pt>
    <dgm:pt modelId="{2AC80650-BE1C-417F-8710-BEFB324F0797}" type="sibTrans" cxnId="{4E2245AA-E48F-495C-897D-0869DD026E55}">
      <dgm:prSet/>
      <dgm:spPr/>
      <dgm:t>
        <a:bodyPr/>
        <a:lstStyle/>
        <a:p>
          <a:endParaRPr lang="hu-HU"/>
        </a:p>
      </dgm:t>
    </dgm:pt>
    <dgm:pt modelId="{BCA43287-4B2D-4FFE-B278-61553B79D261}">
      <dgm:prSet phldrT="[Szöveg]"/>
      <dgm:spPr/>
      <dgm:t>
        <a:bodyPr/>
        <a:lstStyle/>
        <a:p>
          <a:r>
            <a:rPr lang="hu-HU" dirty="0" smtClean="0"/>
            <a:t>T1 - 80%, </a:t>
          </a:r>
          <a:endParaRPr lang="hu-HU" dirty="0"/>
        </a:p>
      </dgm:t>
    </dgm:pt>
    <dgm:pt modelId="{64A620B5-D91B-48C7-BC04-863BEED73C8E}" type="parTrans" cxnId="{3C05734D-42B9-47EE-81E8-4CBBDB3CF19E}">
      <dgm:prSet/>
      <dgm:spPr/>
      <dgm:t>
        <a:bodyPr/>
        <a:lstStyle/>
        <a:p>
          <a:endParaRPr lang="hu-HU"/>
        </a:p>
      </dgm:t>
    </dgm:pt>
    <dgm:pt modelId="{DF2238C7-25DF-4E31-B765-28D6828B3F90}" type="sibTrans" cxnId="{3C05734D-42B9-47EE-81E8-4CBBDB3CF19E}">
      <dgm:prSet/>
      <dgm:spPr/>
      <dgm:t>
        <a:bodyPr/>
        <a:lstStyle/>
        <a:p>
          <a:endParaRPr lang="hu-HU"/>
        </a:p>
      </dgm:t>
    </dgm:pt>
    <dgm:pt modelId="{22E9F197-7FD5-4E03-93F6-D91EE994F6D4}">
      <dgm:prSet/>
      <dgm:spPr/>
      <dgm:t>
        <a:bodyPr/>
        <a:lstStyle/>
        <a:p>
          <a:r>
            <a:rPr lang="hu-HU" dirty="0" smtClean="0"/>
            <a:t>T2 - 60%, </a:t>
          </a:r>
        </a:p>
      </dgm:t>
    </dgm:pt>
    <dgm:pt modelId="{7B23A510-6DF8-4A69-99FB-1B50C49FD478}" type="parTrans" cxnId="{D706929E-3C11-498D-A936-2EC59EA3A555}">
      <dgm:prSet/>
      <dgm:spPr/>
      <dgm:t>
        <a:bodyPr/>
        <a:lstStyle/>
        <a:p>
          <a:endParaRPr lang="hu-HU"/>
        </a:p>
      </dgm:t>
    </dgm:pt>
    <dgm:pt modelId="{45E0B5E5-4AAA-47B6-8595-1984F62FD7D5}" type="sibTrans" cxnId="{D706929E-3C11-498D-A936-2EC59EA3A555}">
      <dgm:prSet/>
      <dgm:spPr/>
      <dgm:t>
        <a:bodyPr/>
        <a:lstStyle/>
        <a:p>
          <a:endParaRPr lang="hu-HU"/>
        </a:p>
      </dgm:t>
    </dgm:pt>
    <dgm:pt modelId="{90998BB6-3E54-4CB3-B33B-74B372D644D5}" type="pres">
      <dgm:prSet presAssocID="{E5278257-526A-440C-AC53-923B03C94BD2}" presName="Name0" presStyleCnt="0">
        <dgm:presLayoutVars>
          <dgm:chMax/>
          <dgm:chPref/>
          <dgm:dir/>
        </dgm:presLayoutVars>
      </dgm:prSet>
      <dgm:spPr/>
      <dgm:t>
        <a:bodyPr/>
        <a:lstStyle/>
        <a:p>
          <a:endParaRPr lang="hu-HU"/>
        </a:p>
      </dgm:t>
    </dgm:pt>
    <dgm:pt modelId="{AB02B453-E363-4662-BC05-FE70C0512BEE}" type="pres">
      <dgm:prSet presAssocID="{BCA43287-4B2D-4FFE-B278-61553B79D261}" presName="parenttextcomposite" presStyleCnt="0"/>
      <dgm:spPr/>
    </dgm:pt>
    <dgm:pt modelId="{8010D4EC-624B-4A1E-8C69-46F5017B2797}" type="pres">
      <dgm:prSet presAssocID="{BCA43287-4B2D-4FFE-B278-61553B79D261}" presName="parenttext" presStyleLbl="revTx" presStyleIdx="0" presStyleCnt="4">
        <dgm:presLayoutVars>
          <dgm:chMax/>
          <dgm:chPref val="2"/>
          <dgm:bulletEnabled val="1"/>
        </dgm:presLayoutVars>
      </dgm:prSet>
      <dgm:spPr/>
      <dgm:t>
        <a:bodyPr/>
        <a:lstStyle/>
        <a:p>
          <a:endParaRPr lang="hu-HU"/>
        </a:p>
      </dgm:t>
    </dgm:pt>
    <dgm:pt modelId="{58E8BB1C-8D07-491E-81E3-3B8C1459C7B8}" type="pres">
      <dgm:prSet presAssocID="{BCA43287-4B2D-4FFE-B278-61553B79D261}" presName="parallelogramComposite" presStyleCnt="0"/>
      <dgm:spPr/>
    </dgm:pt>
    <dgm:pt modelId="{AAC9179A-41DF-41B1-A1AF-59D778729EA8}" type="pres">
      <dgm:prSet presAssocID="{BCA43287-4B2D-4FFE-B278-61553B79D261}" presName="parallelogram1" presStyleLbl="alignNode1" presStyleIdx="0" presStyleCnt="28"/>
      <dgm:spPr/>
    </dgm:pt>
    <dgm:pt modelId="{E5B16B8F-3EE9-4401-83B9-C846AEAC7D6B}" type="pres">
      <dgm:prSet presAssocID="{BCA43287-4B2D-4FFE-B278-61553B79D261}" presName="parallelogram2" presStyleLbl="alignNode1" presStyleIdx="1" presStyleCnt="28"/>
      <dgm:spPr/>
    </dgm:pt>
    <dgm:pt modelId="{E71D4086-DDE0-4E57-B375-6FCC8CFF4028}" type="pres">
      <dgm:prSet presAssocID="{BCA43287-4B2D-4FFE-B278-61553B79D261}" presName="parallelogram3" presStyleLbl="alignNode1" presStyleIdx="2" presStyleCnt="28"/>
      <dgm:spPr/>
    </dgm:pt>
    <dgm:pt modelId="{17A8BB6F-55A8-4681-BE0F-459564961A6D}" type="pres">
      <dgm:prSet presAssocID="{BCA43287-4B2D-4FFE-B278-61553B79D261}" presName="parallelogram4" presStyleLbl="alignNode1" presStyleIdx="3" presStyleCnt="28"/>
      <dgm:spPr/>
    </dgm:pt>
    <dgm:pt modelId="{92AD5AA9-3D88-4ACC-8C40-8C6002CACD12}" type="pres">
      <dgm:prSet presAssocID="{BCA43287-4B2D-4FFE-B278-61553B79D261}" presName="parallelogram5" presStyleLbl="alignNode1" presStyleIdx="4" presStyleCnt="28"/>
      <dgm:spPr/>
    </dgm:pt>
    <dgm:pt modelId="{4F75D629-DE76-4BBF-B7B1-75DF1A4BD253}" type="pres">
      <dgm:prSet presAssocID="{BCA43287-4B2D-4FFE-B278-61553B79D261}" presName="parallelogram6" presStyleLbl="alignNode1" presStyleIdx="5" presStyleCnt="28"/>
      <dgm:spPr/>
    </dgm:pt>
    <dgm:pt modelId="{8182D29B-0547-4893-BDC5-D8D1E82D5F67}" type="pres">
      <dgm:prSet presAssocID="{BCA43287-4B2D-4FFE-B278-61553B79D261}" presName="parallelogram7" presStyleLbl="alignNode1" presStyleIdx="6" presStyleCnt="28"/>
      <dgm:spPr/>
    </dgm:pt>
    <dgm:pt modelId="{311E11EC-C6D9-402A-BDC1-DA216CED2392}" type="pres">
      <dgm:prSet presAssocID="{DF2238C7-25DF-4E31-B765-28D6828B3F90}" presName="sibTrans" presStyleCnt="0"/>
      <dgm:spPr/>
    </dgm:pt>
    <dgm:pt modelId="{1B73CE9D-4511-41CE-B7EC-8C6048622C4C}" type="pres">
      <dgm:prSet presAssocID="{22E9F197-7FD5-4E03-93F6-D91EE994F6D4}" presName="parenttextcomposite" presStyleCnt="0"/>
      <dgm:spPr/>
    </dgm:pt>
    <dgm:pt modelId="{924BF423-16E7-48B5-880D-9B26C450FF26}" type="pres">
      <dgm:prSet presAssocID="{22E9F197-7FD5-4E03-93F6-D91EE994F6D4}" presName="parenttext" presStyleLbl="revTx" presStyleIdx="1" presStyleCnt="4">
        <dgm:presLayoutVars>
          <dgm:chMax/>
          <dgm:chPref val="2"/>
          <dgm:bulletEnabled val="1"/>
        </dgm:presLayoutVars>
      </dgm:prSet>
      <dgm:spPr/>
      <dgm:t>
        <a:bodyPr/>
        <a:lstStyle/>
        <a:p>
          <a:endParaRPr lang="hu-HU"/>
        </a:p>
      </dgm:t>
    </dgm:pt>
    <dgm:pt modelId="{9C530265-72EB-4A8A-9EE9-7FF9EF93CB37}" type="pres">
      <dgm:prSet presAssocID="{22E9F197-7FD5-4E03-93F6-D91EE994F6D4}" presName="parallelogramComposite" presStyleCnt="0"/>
      <dgm:spPr/>
    </dgm:pt>
    <dgm:pt modelId="{C14158F9-9CE5-458F-9535-1E1FCC0DCF65}" type="pres">
      <dgm:prSet presAssocID="{22E9F197-7FD5-4E03-93F6-D91EE994F6D4}" presName="parallelogram1" presStyleLbl="alignNode1" presStyleIdx="7" presStyleCnt="28"/>
      <dgm:spPr/>
    </dgm:pt>
    <dgm:pt modelId="{126FA93A-2433-442B-B1E3-9EA56426D9F8}" type="pres">
      <dgm:prSet presAssocID="{22E9F197-7FD5-4E03-93F6-D91EE994F6D4}" presName="parallelogram2" presStyleLbl="alignNode1" presStyleIdx="8" presStyleCnt="28"/>
      <dgm:spPr/>
    </dgm:pt>
    <dgm:pt modelId="{45754809-8A6B-4DA5-8F42-DE3BDD8D1B6A}" type="pres">
      <dgm:prSet presAssocID="{22E9F197-7FD5-4E03-93F6-D91EE994F6D4}" presName="parallelogram3" presStyleLbl="alignNode1" presStyleIdx="9" presStyleCnt="28"/>
      <dgm:spPr/>
    </dgm:pt>
    <dgm:pt modelId="{139FF09A-9642-46D4-85F8-549CCE244FB1}" type="pres">
      <dgm:prSet presAssocID="{22E9F197-7FD5-4E03-93F6-D91EE994F6D4}" presName="parallelogram4" presStyleLbl="alignNode1" presStyleIdx="10" presStyleCnt="28"/>
      <dgm:spPr/>
    </dgm:pt>
    <dgm:pt modelId="{F87C88D1-CF8A-48BB-873F-B496C5C47560}" type="pres">
      <dgm:prSet presAssocID="{22E9F197-7FD5-4E03-93F6-D91EE994F6D4}" presName="parallelogram5" presStyleLbl="alignNode1" presStyleIdx="11" presStyleCnt="28"/>
      <dgm:spPr/>
    </dgm:pt>
    <dgm:pt modelId="{89248E3A-0E0B-4945-BF50-D3D26C33BB6A}" type="pres">
      <dgm:prSet presAssocID="{22E9F197-7FD5-4E03-93F6-D91EE994F6D4}" presName="parallelogram6" presStyleLbl="alignNode1" presStyleIdx="12" presStyleCnt="28"/>
      <dgm:spPr>
        <a:ln>
          <a:noFill/>
        </a:ln>
      </dgm:spPr>
      <dgm:t>
        <a:bodyPr/>
        <a:lstStyle/>
        <a:p>
          <a:endParaRPr lang="hu-HU"/>
        </a:p>
      </dgm:t>
    </dgm:pt>
    <dgm:pt modelId="{C5769F32-E58B-41E2-A5C0-74AC29CA6D95}" type="pres">
      <dgm:prSet presAssocID="{22E9F197-7FD5-4E03-93F6-D91EE994F6D4}" presName="parallelogram7" presStyleLbl="alignNode1" presStyleIdx="13" presStyleCnt="28"/>
      <dgm:spPr>
        <a:ln>
          <a:noFill/>
        </a:ln>
      </dgm:spPr>
      <dgm:t>
        <a:bodyPr/>
        <a:lstStyle/>
        <a:p>
          <a:endParaRPr lang="hu-HU"/>
        </a:p>
      </dgm:t>
    </dgm:pt>
    <dgm:pt modelId="{FBA2BE6C-FFE8-4DEF-B999-8ABDBC787F6E}" type="pres">
      <dgm:prSet presAssocID="{45E0B5E5-4AAA-47B6-8595-1984F62FD7D5}" presName="sibTrans" presStyleCnt="0"/>
      <dgm:spPr/>
    </dgm:pt>
    <dgm:pt modelId="{E8487909-62AE-4C23-A70D-2E9AA3565CFE}" type="pres">
      <dgm:prSet presAssocID="{4436B042-D777-450D-B8FE-A93F2DF2CFEC}" presName="parenttextcomposite" presStyleCnt="0"/>
      <dgm:spPr/>
    </dgm:pt>
    <dgm:pt modelId="{12ECE3C9-9C2F-4691-901D-598547C7FEF3}" type="pres">
      <dgm:prSet presAssocID="{4436B042-D777-450D-B8FE-A93F2DF2CFEC}" presName="parenttext" presStyleLbl="revTx" presStyleIdx="2" presStyleCnt="4">
        <dgm:presLayoutVars>
          <dgm:chMax/>
          <dgm:chPref val="2"/>
          <dgm:bulletEnabled val="1"/>
        </dgm:presLayoutVars>
      </dgm:prSet>
      <dgm:spPr/>
      <dgm:t>
        <a:bodyPr/>
        <a:lstStyle/>
        <a:p>
          <a:endParaRPr lang="hu-HU"/>
        </a:p>
      </dgm:t>
    </dgm:pt>
    <dgm:pt modelId="{A5594392-4F88-4278-AAA7-56C0523B6AC8}" type="pres">
      <dgm:prSet presAssocID="{4436B042-D777-450D-B8FE-A93F2DF2CFEC}" presName="parallelogramComposite" presStyleCnt="0"/>
      <dgm:spPr/>
    </dgm:pt>
    <dgm:pt modelId="{30C3970B-3726-4ACB-BEA2-6D7126534641}" type="pres">
      <dgm:prSet presAssocID="{4436B042-D777-450D-B8FE-A93F2DF2CFEC}" presName="parallelogram1" presStyleLbl="alignNode1" presStyleIdx="14" presStyleCnt="28"/>
      <dgm:spPr/>
    </dgm:pt>
    <dgm:pt modelId="{71A1F52C-A0A0-4FF2-AA2E-0FE8A9179E06}" type="pres">
      <dgm:prSet presAssocID="{4436B042-D777-450D-B8FE-A93F2DF2CFEC}" presName="parallelogram2" presStyleLbl="alignNode1" presStyleIdx="15" presStyleCnt="28"/>
      <dgm:spPr/>
    </dgm:pt>
    <dgm:pt modelId="{B7FF3E89-15A1-480C-9DFC-86D1AD982670}" type="pres">
      <dgm:prSet presAssocID="{4436B042-D777-450D-B8FE-A93F2DF2CFEC}" presName="parallelogram3" presStyleLbl="alignNode1" presStyleIdx="16" presStyleCnt="28"/>
      <dgm:spPr/>
    </dgm:pt>
    <dgm:pt modelId="{05910749-0F05-4AC7-A219-163F6BF386A6}" type="pres">
      <dgm:prSet presAssocID="{4436B042-D777-450D-B8FE-A93F2DF2CFEC}" presName="parallelogram4" presStyleLbl="alignNode1" presStyleIdx="17" presStyleCnt="28"/>
      <dgm:spPr>
        <a:ln>
          <a:noFill/>
        </a:ln>
      </dgm:spPr>
      <dgm:t>
        <a:bodyPr/>
        <a:lstStyle/>
        <a:p>
          <a:endParaRPr lang="hu-HU"/>
        </a:p>
      </dgm:t>
    </dgm:pt>
    <dgm:pt modelId="{20934278-A20C-4E06-9142-2A046E7F4550}" type="pres">
      <dgm:prSet presAssocID="{4436B042-D777-450D-B8FE-A93F2DF2CFEC}" presName="parallelogram5" presStyleLbl="alignNode1" presStyleIdx="18" presStyleCnt="28"/>
      <dgm:spPr>
        <a:ln>
          <a:noFill/>
        </a:ln>
      </dgm:spPr>
      <dgm:t>
        <a:bodyPr/>
        <a:lstStyle/>
        <a:p>
          <a:endParaRPr lang="hu-HU"/>
        </a:p>
      </dgm:t>
    </dgm:pt>
    <dgm:pt modelId="{D56E5BBA-D544-4898-B361-185B3FD3BB67}" type="pres">
      <dgm:prSet presAssocID="{4436B042-D777-450D-B8FE-A93F2DF2CFEC}" presName="parallelogram6" presStyleLbl="alignNode1" presStyleIdx="19" presStyleCnt="28"/>
      <dgm:spPr>
        <a:ln>
          <a:noFill/>
        </a:ln>
      </dgm:spPr>
      <dgm:t>
        <a:bodyPr/>
        <a:lstStyle/>
        <a:p>
          <a:endParaRPr lang="hu-HU"/>
        </a:p>
      </dgm:t>
    </dgm:pt>
    <dgm:pt modelId="{483A0B69-4FB8-4D9F-9C1E-BD4DB1B9762E}" type="pres">
      <dgm:prSet presAssocID="{4436B042-D777-450D-B8FE-A93F2DF2CFEC}" presName="parallelogram7" presStyleLbl="alignNode1" presStyleIdx="20" presStyleCnt="28"/>
      <dgm:spPr>
        <a:ln>
          <a:noFill/>
        </a:ln>
      </dgm:spPr>
      <dgm:t>
        <a:bodyPr/>
        <a:lstStyle/>
        <a:p>
          <a:endParaRPr lang="hu-HU"/>
        </a:p>
      </dgm:t>
    </dgm:pt>
    <dgm:pt modelId="{E92D6CD8-A2F9-4450-AD03-2CA0FE47FEB8}" type="pres">
      <dgm:prSet presAssocID="{8C3E9700-1658-4F10-91C6-46B0FD9AA760}" presName="sibTrans" presStyleCnt="0"/>
      <dgm:spPr/>
    </dgm:pt>
    <dgm:pt modelId="{688894C7-7670-4938-AC31-F4A7DD25E4FA}" type="pres">
      <dgm:prSet presAssocID="{986C1EDD-F168-4040-A306-6EBB4A8920B6}" presName="parenttextcomposite" presStyleCnt="0"/>
      <dgm:spPr/>
    </dgm:pt>
    <dgm:pt modelId="{CBC05122-1A77-4EE3-AFD2-DE387C89B9C7}" type="pres">
      <dgm:prSet presAssocID="{986C1EDD-F168-4040-A306-6EBB4A8920B6}" presName="parenttext" presStyleLbl="revTx" presStyleIdx="3" presStyleCnt="4">
        <dgm:presLayoutVars>
          <dgm:chMax/>
          <dgm:chPref val="2"/>
          <dgm:bulletEnabled val="1"/>
        </dgm:presLayoutVars>
      </dgm:prSet>
      <dgm:spPr/>
      <dgm:t>
        <a:bodyPr/>
        <a:lstStyle/>
        <a:p>
          <a:endParaRPr lang="hu-HU"/>
        </a:p>
      </dgm:t>
    </dgm:pt>
    <dgm:pt modelId="{237819FF-4D5E-48A2-B604-02118AB84D5E}" type="pres">
      <dgm:prSet presAssocID="{986C1EDD-F168-4040-A306-6EBB4A8920B6}" presName="parallelogramComposite" presStyleCnt="0"/>
      <dgm:spPr/>
    </dgm:pt>
    <dgm:pt modelId="{E36225EE-CF26-443A-BA27-F9D0F7089031}" type="pres">
      <dgm:prSet presAssocID="{986C1EDD-F168-4040-A306-6EBB4A8920B6}" presName="parallelogram1" presStyleLbl="alignNode1" presStyleIdx="21" presStyleCnt="28"/>
      <dgm:spPr/>
    </dgm:pt>
    <dgm:pt modelId="{A210BF84-1F1F-415F-8B88-E7958873225E}" type="pres">
      <dgm:prSet presAssocID="{986C1EDD-F168-4040-A306-6EBB4A8920B6}" presName="parallelogram2" presStyleLbl="alignNode1" presStyleIdx="22" presStyleCnt="28"/>
      <dgm:spPr>
        <a:ln>
          <a:noFill/>
        </a:ln>
      </dgm:spPr>
      <dgm:t>
        <a:bodyPr/>
        <a:lstStyle/>
        <a:p>
          <a:endParaRPr lang="hu-HU"/>
        </a:p>
      </dgm:t>
    </dgm:pt>
    <dgm:pt modelId="{9121C6CE-184A-473C-B6B4-28F555828C46}" type="pres">
      <dgm:prSet presAssocID="{986C1EDD-F168-4040-A306-6EBB4A8920B6}" presName="parallelogram3" presStyleLbl="alignNode1" presStyleIdx="23" presStyleCnt="28"/>
      <dgm:spPr>
        <a:ln>
          <a:noFill/>
        </a:ln>
      </dgm:spPr>
      <dgm:t>
        <a:bodyPr/>
        <a:lstStyle/>
        <a:p>
          <a:endParaRPr lang="hu-HU"/>
        </a:p>
      </dgm:t>
    </dgm:pt>
    <dgm:pt modelId="{C11750FB-38E3-41F7-8BEC-1211BE5D44B4}" type="pres">
      <dgm:prSet presAssocID="{986C1EDD-F168-4040-A306-6EBB4A8920B6}" presName="parallelogram4" presStyleLbl="alignNode1" presStyleIdx="24" presStyleCnt="28"/>
      <dgm:spPr>
        <a:ln>
          <a:noFill/>
        </a:ln>
      </dgm:spPr>
      <dgm:t>
        <a:bodyPr/>
        <a:lstStyle/>
        <a:p>
          <a:endParaRPr lang="hu-HU"/>
        </a:p>
      </dgm:t>
    </dgm:pt>
    <dgm:pt modelId="{017B153F-BCC8-42C5-8B3F-9EE940AFB733}" type="pres">
      <dgm:prSet presAssocID="{986C1EDD-F168-4040-A306-6EBB4A8920B6}" presName="parallelogram5" presStyleLbl="alignNode1" presStyleIdx="25" presStyleCnt="28"/>
      <dgm:spPr>
        <a:ln>
          <a:noFill/>
        </a:ln>
      </dgm:spPr>
      <dgm:t>
        <a:bodyPr/>
        <a:lstStyle/>
        <a:p>
          <a:endParaRPr lang="hu-HU"/>
        </a:p>
      </dgm:t>
    </dgm:pt>
    <dgm:pt modelId="{A35A3838-A76E-4FA4-AD02-C3774FEE22EE}" type="pres">
      <dgm:prSet presAssocID="{986C1EDD-F168-4040-A306-6EBB4A8920B6}" presName="parallelogram6" presStyleLbl="alignNode1" presStyleIdx="26" presStyleCnt="28"/>
      <dgm:spPr>
        <a:ln>
          <a:noFill/>
        </a:ln>
      </dgm:spPr>
      <dgm:t>
        <a:bodyPr/>
        <a:lstStyle/>
        <a:p>
          <a:endParaRPr lang="hu-HU"/>
        </a:p>
      </dgm:t>
    </dgm:pt>
    <dgm:pt modelId="{BB02F33F-9B53-4054-9303-645F51EA2E3C}" type="pres">
      <dgm:prSet presAssocID="{986C1EDD-F168-4040-A306-6EBB4A8920B6}" presName="parallelogram7" presStyleLbl="alignNode1" presStyleIdx="27" presStyleCnt="28"/>
      <dgm:spPr>
        <a:ln>
          <a:noFill/>
        </a:ln>
      </dgm:spPr>
      <dgm:t>
        <a:bodyPr/>
        <a:lstStyle/>
        <a:p>
          <a:endParaRPr lang="hu-HU"/>
        </a:p>
      </dgm:t>
    </dgm:pt>
  </dgm:ptLst>
  <dgm:cxnLst>
    <dgm:cxn modelId="{A5960CCB-0E23-4CFE-8C3A-2DDC67A358FE}" type="presOf" srcId="{4436B042-D777-450D-B8FE-A93F2DF2CFEC}" destId="{12ECE3C9-9C2F-4691-901D-598547C7FEF3}" srcOrd="0" destOrd="0" presId="urn:microsoft.com/office/officeart/2008/layout/VerticalAccentList"/>
    <dgm:cxn modelId="{07A1EBB0-959E-4E30-8625-8B2DED893AB3}" type="presOf" srcId="{986C1EDD-F168-4040-A306-6EBB4A8920B6}" destId="{CBC05122-1A77-4EE3-AFD2-DE387C89B9C7}" srcOrd="0" destOrd="0" presId="urn:microsoft.com/office/officeart/2008/layout/VerticalAccentList"/>
    <dgm:cxn modelId="{4E2245AA-E48F-495C-897D-0869DD026E55}" srcId="{E5278257-526A-440C-AC53-923B03C94BD2}" destId="{986C1EDD-F168-4040-A306-6EBB4A8920B6}" srcOrd="3" destOrd="0" parTransId="{EB7B6E56-7773-4B71-8D4F-969355AD20D4}" sibTransId="{2AC80650-BE1C-417F-8710-BEFB324F0797}"/>
    <dgm:cxn modelId="{3E5CBA9B-9F26-4099-ACC0-883D55D2B678}" type="presOf" srcId="{BCA43287-4B2D-4FFE-B278-61553B79D261}" destId="{8010D4EC-624B-4A1E-8C69-46F5017B2797}" srcOrd="0" destOrd="0" presId="urn:microsoft.com/office/officeart/2008/layout/VerticalAccentList"/>
    <dgm:cxn modelId="{D706929E-3C11-498D-A936-2EC59EA3A555}" srcId="{E5278257-526A-440C-AC53-923B03C94BD2}" destId="{22E9F197-7FD5-4E03-93F6-D91EE994F6D4}" srcOrd="1" destOrd="0" parTransId="{7B23A510-6DF8-4A69-99FB-1B50C49FD478}" sibTransId="{45E0B5E5-4AAA-47B6-8595-1984F62FD7D5}"/>
    <dgm:cxn modelId="{E2FE9507-AC63-4D12-ABA8-5ED7583A329F}" type="presOf" srcId="{22E9F197-7FD5-4E03-93F6-D91EE994F6D4}" destId="{924BF423-16E7-48B5-880D-9B26C450FF26}" srcOrd="0" destOrd="0" presId="urn:microsoft.com/office/officeart/2008/layout/VerticalAccentList"/>
    <dgm:cxn modelId="{1E934705-C829-4AF5-BD14-1DEAA3438E47}" srcId="{E5278257-526A-440C-AC53-923B03C94BD2}" destId="{4436B042-D777-450D-B8FE-A93F2DF2CFEC}" srcOrd="2" destOrd="0" parTransId="{1F8975A5-DA79-4DF3-B530-F309001EC300}" sibTransId="{8C3E9700-1658-4F10-91C6-46B0FD9AA760}"/>
    <dgm:cxn modelId="{00493ABF-42E5-42B2-9D40-FFB87DBA2D5D}" type="presOf" srcId="{E5278257-526A-440C-AC53-923B03C94BD2}" destId="{90998BB6-3E54-4CB3-B33B-74B372D644D5}" srcOrd="0" destOrd="0" presId="urn:microsoft.com/office/officeart/2008/layout/VerticalAccentList"/>
    <dgm:cxn modelId="{3C05734D-42B9-47EE-81E8-4CBBDB3CF19E}" srcId="{E5278257-526A-440C-AC53-923B03C94BD2}" destId="{BCA43287-4B2D-4FFE-B278-61553B79D261}" srcOrd="0" destOrd="0" parTransId="{64A620B5-D91B-48C7-BC04-863BEED73C8E}" sibTransId="{DF2238C7-25DF-4E31-B765-28D6828B3F90}"/>
    <dgm:cxn modelId="{EC91AA46-8B74-430E-972F-1BF25819E07D}" type="presParOf" srcId="{90998BB6-3E54-4CB3-B33B-74B372D644D5}" destId="{AB02B453-E363-4662-BC05-FE70C0512BEE}" srcOrd="0" destOrd="0" presId="urn:microsoft.com/office/officeart/2008/layout/VerticalAccentList"/>
    <dgm:cxn modelId="{27920C30-8456-41C1-AF1C-3E270D5E5FAD}" type="presParOf" srcId="{AB02B453-E363-4662-BC05-FE70C0512BEE}" destId="{8010D4EC-624B-4A1E-8C69-46F5017B2797}" srcOrd="0" destOrd="0" presId="urn:microsoft.com/office/officeart/2008/layout/VerticalAccentList"/>
    <dgm:cxn modelId="{4A39E499-236E-4846-B71B-8AADB35948C7}" type="presParOf" srcId="{90998BB6-3E54-4CB3-B33B-74B372D644D5}" destId="{58E8BB1C-8D07-491E-81E3-3B8C1459C7B8}" srcOrd="1" destOrd="0" presId="urn:microsoft.com/office/officeart/2008/layout/VerticalAccentList"/>
    <dgm:cxn modelId="{2791A33B-2B7F-4910-A84F-A2C91AD5EA9B}" type="presParOf" srcId="{58E8BB1C-8D07-491E-81E3-3B8C1459C7B8}" destId="{AAC9179A-41DF-41B1-A1AF-59D778729EA8}" srcOrd="0" destOrd="0" presId="urn:microsoft.com/office/officeart/2008/layout/VerticalAccentList"/>
    <dgm:cxn modelId="{24946D31-C22A-419D-B49F-56A1153E6460}" type="presParOf" srcId="{58E8BB1C-8D07-491E-81E3-3B8C1459C7B8}" destId="{E5B16B8F-3EE9-4401-83B9-C846AEAC7D6B}" srcOrd="1" destOrd="0" presId="urn:microsoft.com/office/officeart/2008/layout/VerticalAccentList"/>
    <dgm:cxn modelId="{D4E9C0DE-40B4-4F27-805B-C2BC0104A914}" type="presParOf" srcId="{58E8BB1C-8D07-491E-81E3-3B8C1459C7B8}" destId="{E71D4086-DDE0-4E57-B375-6FCC8CFF4028}" srcOrd="2" destOrd="0" presId="urn:microsoft.com/office/officeart/2008/layout/VerticalAccentList"/>
    <dgm:cxn modelId="{D406927A-46AF-4786-B51A-54C8F3191353}" type="presParOf" srcId="{58E8BB1C-8D07-491E-81E3-3B8C1459C7B8}" destId="{17A8BB6F-55A8-4681-BE0F-459564961A6D}" srcOrd="3" destOrd="0" presId="urn:microsoft.com/office/officeart/2008/layout/VerticalAccentList"/>
    <dgm:cxn modelId="{B072C67B-2E1A-4D7A-BA45-C362281F598B}" type="presParOf" srcId="{58E8BB1C-8D07-491E-81E3-3B8C1459C7B8}" destId="{92AD5AA9-3D88-4ACC-8C40-8C6002CACD12}" srcOrd="4" destOrd="0" presId="urn:microsoft.com/office/officeart/2008/layout/VerticalAccentList"/>
    <dgm:cxn modelId="{19B0F5A2-00EF-4F17-BF1B-6EDD9259EA8B}" type="presParOf" srcId="{58E8BB1C-8D07-491E-81E3-3B8C1459C7B8}" destId="{4F75D629-DE76-4BBF-B7B1-75DF1A4BD253}" srcOrd="5" destOrd="0" presId="urn:microsoft.com/office/officeart/2008/layout/VerticalAccentList"/>
    <dgm:cxn modelId="{3B7A6B25-217A-42EE-9633-F2DCA268A635}" type="presParOf" srcId="{58E8BB1C-8D07-491E-81E3-3B8C1459C7B8}" destId="{8182D29B-0547-4893-BDC5-D8D1E82D5F67}" srcOrd="6" destOrd="0" presId="urn:microsoft.com/office/officeart/2008/layout/VerticalAccentList"/>
    <dgm:cxn modelId="{E7905A79-1CDE-434A-9798-9EA9FC192AC7}" type="presParOf" srcId="{90998BB6-3E54-4CB3-B33B-74B372D644D5}" destId="{311E11EC-C6D9-402A-BDC1-DA216CED2392}" srcOrd="2" destOrd="0" presId="urn:microsoft.com/office/officeart/2008/layout/VerticalAccentList"/>
    <dgm:cxn modelId="{E441F30F-22FA-4612-A614-B34445A9D4E3}" type="presParOf" srcId="{90998BB6-3E54-4CB3-B33B-74B372D644D5}" destId="{1B73CE9D-4511-41CE-B7EC-8C6048622C4C}" srcOrd="3" destOrd="0" presId="urn:microsoft.com/office/officeart/2008/layout/VerticalAccentList"/>
    <dgm:cxn modelId="{BAB339B6-4891-4687-8A97-8DFAD3DF9B09}" type="presParOf" srcId="{1B73CE9D-4511-41CE-B7EC-8C6048622C4C}" destId="{924BF423-16E7-48B5-880D-9B26C450FF26}" srcOrd="0" destOrd="0" presId="urn:microsoft.com/office/officeart/2008/layout/VerticalAccentList"/>
    <dgm:cxn modelId="{580CA91A-81D9-48DE-ADBA-B4AEC554362E}" type="presParOf" srcId="{90998BB6-3E54-4CB3-B33B-74B372D644D5}" destId="{9C530265-72EB-4A8A-9EE9-7FF9EF93CB37}" srcOrd="4" destOrd="0" presId="urn:microsoft.com/office/officeart/2008/layout/VerticalAccentList"/>
    <dgm:cxn modelId="{0019DAF8-D0ED-4A5E-A04F-68B295ECA1AF}" type="presParOf" srcId="{9C530265-72EB-4A8A-9EE9-7FF9EF93CB37}" destId="{C14158F9-9CE5-458F-9535-1E1FCC0DCF65}" srcOrd="0" destOrd="0" presId="urn:microsoft.com/office/officeart/2008/layout/VerticalAccentList"/>
    <dgm:cxn modelId="{C92C1A6D-28F8-42D7-A90B-9BC544E5E180}" type="presParOf" srcId="{9C530265-72EB-4A8A-9EE9-7FF9EF93CB37}" destId="{126FA93A-2433-442B-B1E3-9EA56426D9F8}" srcOrd="1" destOrd="0" presId="urn:microsoft.com/office/officeart/2008/layout/VerticalAccentList"/>
    <dgm:cxn modelId="{07BA64A2-6708-46A4-82C9-6854AE97771F}" type="presParOf" srcId="{9C530265-72EB-4A8A-9EE9-7FF9EF93CB37}" destId="{45754809-8A6B-4DA5-8F42-DE3BDD8D1B6A}" srcOrd="2" destOrd="0" presId="urn:microsoft.com/office/officeart/2008/layout/VerticalAccentList"/>
    <dgm:cxn modelId="{D6395CDF-DAE0-4059-859C-9CBE1A045F8E}" type="presParOf" srcId="{9C530265-72EB-4A8A-9EE9-7FF9EF93CB37}" destId="{139FF09A-9642-46D4-85F8-549CCE244FB1}" srcOrd="3" destOrd="0" presId="urn:microsoft.com/office/officeart/2008/layout/VerticalAccentList"/>
    <dgm:cxn modelId="{48A2CF6B-87C1-42C1-B59A-A780FBC57F9F}" type="presParOf" srcId="{9C530265-72EB-4A8A-9EE9-7FF9EF93CB37}" destId="{F87C88D1-CF8A-48BB-873F-B496C5C47560}" srcOrd="4" destOrd="0" presId="urn:microsoft.com/office/officeart/2008/layout/VerticalAccentList"/>
    <dgm:cxn modelId="{00327B49-9D15-46FB-A0D2-BFECE757F18E}" type="presParOf" srcId="{9C530265-72EB-4A8A-9EE9-7FF9EF93CB37}" destId="{89248E3A-0E0B-4945-BF50-D3D26C33BB6A}" srcOrd="5" destOrd="0" presId="urn:microsoft.com/office/officeart/2008/layout/VerticalAccentList"/>
    <dgm:cxn modelId="{184D8F01-9B37-45FC-8C23-B025CC88B346}" type="presParOf" srcId="{9C530265-72EB-4A8A-9EE9-7FF9EF93CB37}" destId="{C5769F32-E58B-41E2-A5C0-74AC29CA6D95}" srcOrd="6" destOrd="0" presId="urn:microsoft.com/office/officeart/2008/layout/VerticalAccentList"/>
    <dgm:cxn modelId="{F53E3E95-7E9A-4D79-868A-C89F316A1CBC}" type="presParOf" srcId="{90998BB6-3E54-4CB3-B33B-74B372D644D5}" destId="{FBA2BE6C-FFE8-4DEF-B999-8ABDBC787F6E}" srcOrd="5" destOrd="0" presId="urn:microsoft.com/office/officeart/2008/layout/VerticalAccentList"/>
    <dgm:cxn modelId="{3ECE3824-9C6F-452C-9549-EFDF88693EE1}" type="presParOf" srcId="{90998BB6-3E54-4CB3-B33B-74B372D644D5}" destId="{E8487909-62AE-4C23-A70D-2E9AA3565CFE}" srcOrd="6" destOrd="0" presId="urn:microsoft.com/office/officeart/2008/layout/VerticalAccentList"/>
    <dgm:cxn modelId="{4AE3C9EB-742D-4EEB-95E3-CE739A191132}" type="presParOf" srcId="{E8487909-62AE-4C23-A70D-2E9AA3565CFE}" destId="{12ECE3C9-9C2F-4691-901D-598547C7FEF3}" srcOrd="0" destOrd="0" presId="urn:microsoft.com/office/officeart/2008/layout/VerticalAccentList"/>
    <dgm:cxn modelId="{02BF341B-A793-47EA-BA97-2B058FE93028}" type="presParOf" srcId="{90998BB6-3E54-4CB3-B33B-74B372D644D5}" destId="{A5594392-4F88-4278-AAA7-56C0523B6AC8}" srcOrd="7" destOrd="0" presId="urn:microsoft.com/office/officeart/2008/layout/VerticalAccentList"/>
    <dgm:cxn modelId="{6FCC3722-69BF-4422-82B8-19F3A15B7E00}" type="presParOf" srcId="{A5594392-4F88-4278-AAA7-56C0523B6AC8}" destId="{30C3970B-3726-4ACB-BEA2-6D7126534641}" srcOrd="0" destOrd="0" presId="urn:microsoft.com/office/officeart/2008/layout/VerticalAccentList"/>
    <dgm:cxn modelId="{2A8D5D61-2D61-4996-B841-77C1DDB0ECE1}" type="presParOf" srcId="{A5594392-4F88-4278-AAA7-56C0523B6AC8}" destId="{71A1F52C-A0A0-4FF2-AA2E-0FE8A9179E06}" srcOrd="1" destOrd="0" presId="urn:microsoft.com/office/officeart/2008/layout/VerticalAccentList"/>
    <dgm:cxn modelId="{84781C5B-BDF4-46B0-BEBB-943B02C50467}" type="presParOf" srcId="{A5594392-4F88-4278-AAA7-56C0523B6AC8}" destId="{B7FF3E89-15A1-480C-9DFC-86D1AD982670}" srcOrd="2" destOrd="0" presId="urn:microsoft.com/office/officeart/2008/layout/VerticalAccentList"/>
    <dgm:cxn modelId="{FEDF37BA-2803-4B72-AA8B-EA01D0BDA45D}" type="presParOf" srcId="{A5594392-4F88-4278-AAA7-56C0523B6AC8}" destId="{05910749-0F05-4AC7-A219-163F6BF386A6}" srcOrd="3" destOrd="0" presId="urn:microsoft.com/office/officeart/2008/layout/VerticalAccentList"/>
    <dgm:cxn modelId="{C9D86B90-EEEE-449B-9267-09DE4C846A24}" type="presParOf" srcId="{A5594392-4F88-4278-AAA7-56C0523B6AC8}" destId="{20934278-A20C-4E06-9142-2A046E7F4550}" srcOrd="4" destOrd="0" presId="urn:microsoft.com/office/officeart/2008/layout/VerticalAccentList"/>
    <dgm:cxn modelId="{C556FB98-CBBA-4BE0-ACB5-E45208883898}" type="presParOf" srcId="{A5594392-4F88-4278-AAA7-56C0523B6AC8}" destId="{D56E5BBA-D544-4898-B361-185B3FD3BB67}" srcOrd="5" destOrd="0" presId="urn:microsoft.com/office/officeart/2008/layout/VerticalAccentList"/>
    <dgm:cxn modelId="{F9A7C2D0-E08A-4FBB-821D-9FFB2D48667D}" type="presParOf" srcId="{A5594392-4F88-4278-AAA7-56C0523B6AC8}" destId="{483A0B69-4FB8-4D9F-9C1E-BD4DB1B9762E}" srcOrd="6" destOrd="0" presId="urn:microsoft.com/office/officeart/2008/layout/VerticalAccentList"/>
    <dgm:cxn modelId="{12B4E521-DF78-4837-A7FF-1D9CFFDB4DDA}" type="presParOf" srcId="{90998BB6-3E54-4CB3-B33B-74B372D644D5}" destId="{E92D6CD8-A2F9-4450-AD03-2CA0FE47FEB8}" srcOrd="8" destOrd="0" presId="urn:microsoft.com/office/officeart/2008/layout/VerticalAccentList"/>
    <dgm:cxn modelId="{78206599-E836-4E86-9392-87857D3883C3}" type="presParOf" srcId="{90998BB6-3E54-4CB3-B33B-74B372D644D5}" destId="{688894C7-7670-4938-AC31-F4A7DD25E4FA}" srcOrd="9" destOrd="0" presId="urn:microsoft.com/office/officeart/2008/layout/VerticalAccentList"/>
    <dgm:cxn modelId="{04ED9964-1DA2-4FA3-95F5-60C5F649E4C4}" type="presParOf" srcId="{688894C7-7670-4938-AC31-F4A7DD25E4FA}" destId="{CBC05122-1A77-4EE3-AFD2-DE387C89B9C7}" srcOrd="0" destOrd="0" presId="urn:microsoft.com/office/officeart/2008/layout/VerticalAccentList"/>
    <dgm:cxn modelId="{E924F061-65CF-4CFA-A408-2AA2EC8BF271}" type="presParOf" srcId="{90998BB6-3E54-4CB3-B33B-74B372D644D5}" destId="{237819FF-4D5E-48A2-B604-02118AB84D5E}" srcOrd="10" destOrd="0" presId="urn:microsoft.com/office/officeart/2008/layout/VerticalAccentList"/>
    <dgm:cxn modelId="{43B7622B-2D4F-496A-B376-402DD5C3E545}" type="presParOf" srcId="{237819FF-4D5E-48A2-B604-02118AB84D5E}" destId="{E36225EE-CF26-443A-BA27-F9D0F7089031}" srcOrd="0" destOrd="0" presId="urn:microsoft.com/office/officeart/2008/layout/VerticalAccentList"/>
    <dgm:cxn modelId="{E32CD641-4AC6-4B83-98D0-8C0A55AE059A}" type="presParOf" srcId="{237819FF-4D5E-48A2-B604-02118AB84D5E}" destId="{A210BF84-1F1F-415F-8B88-E7958873225E}" srcOrd="1" destOrd="0" presId="urn:microsoft.com/office/officeart/2008/layout/VerticalAccentList"/>
    <dgm:cxn modelId="{F69C152B-5CDA-405D-8036-BD7ACFB7DA98}" type="presParOf" srcId="{237819FF-4D5E-48A2-B604-02118AB84D5E}" destId="{9121C6CE-184A-473C-B6B4-28F555828C46}" srcOrd="2" destOrd="0" presId="urn:microsoft.com/office/officeart/2008/layout/VerticalAccentList"/>
    <dgm:cxn modelId="{94AC4001-7425-41EE-AA19-716820D2EF0A}" type="presParOf" srcId="{237819FF-4D5E-48A2-B604-02118AB84D5E}" destId="{C11750FB-38E3-41F7-8BEC-1211BE5D44B4}" srcOrd="3" destOrd="0" presId="urn:microsoft.com/office/officeart/2008/layout/VerticalAccentList"/>
    <dgm:cxn modelId="{60C25F58-0D10-44D5-B32A-EF6F8012485C}" type="presParOf" srcId="{237819FF-4D5E-48A2-B604-02118AB84D5E}" destId="{017B153F-BCC8-42C5-8B3F-9EE940AFB733}" srcOrd="4" destOrd="0" presId="urn:microsoft.com/office/officeart/2008/layout/VerticalAccentList"/>
    <dgm:cxn modelId="{70B89D7D-939E-490D-B05F-A764674577D5}" type="presParOf" srcId="{237819FF-4D5E-48A2-B604-02118AB84D5E}" destId="{A35A3838-A76E-4FA4-AD02-C3774FEE22EE}" srcOrd="5" destOrd="0" presId="urn:microsoft.com/office/officeart/2008/layout/VerticalAccentList"/>
    <dgm:cxn modelId="{209B31CC-7E22-4A93-A174-4C8637C63B2E}" type="presParOf" srcId="{237819FF-4D5E-48A2-B604-02118AB84D5E}" destId="{BB02F33F-9B53-4054-9303-645F51EA2E3C}"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90912E-4409-4F10-A588-7188DCFCCC63}">
      <dsp:nvSpPr>
        <dsp:cNvPr id="0" name=""/>
        <dsp:cNvSpPr/>
      </dsp:nvSpPr>
      <dsp:spPr>
        <a:xfrm>
          <a:off x="0" y="0"/>
          <a:ext cx="7027545" cy="1143686"/>
        </a:xfrm>
        <a:prstGeom prst="roundRect">
          <a:avLst>
            <a:gd name="adj" fmla="val 10000"/>
          </a:avLst>
        </a:prstGeom>
        <a:solidFill>
          <a:schemeClr val="lt1">
            <a:hueOff val="0"/>
            <a:satOff val="0"/>
            <a:lumOff val="0"/>
            <a:alphaOff val="0"/>
          </a:schemeClr>
        </a:solidFill>
        <a:ln w="31750" cap="flat" cmpd="sng" algn="ctr">
          <a:solidFill>
            <a:schemeClr val="accent2">
              <a:shade val="80000"/>
              <a:hueOff val="0"/>
              <a:satOff val="0"/>
              <a:lumOff val="0"/>
              <a:alphaOff val="0"/>
            </a:schemeClr>
          </a:solidFill>
          <a:prstDash val="solid"/>
        </a:ln>
        <a:effectLst>
          <a:outerShdw blurRad="515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hu-HU" sz="2200" kern="1200" dirty="0" err="1" smtClean="0"/>
            <a:t>to</a:t>
          </a:r>
          <a:r>
            <a:rPr lang="hu-HU" sz="2200" kern="1200" dirty="0" smtClean="0"/>
            <a:t> </a:t>
          </a:r>
          <a:r>
            <a:rPr lang="hu-HU" sz="2200" kern="1200" dirty="0" err="1" smtClean="0"/>
            <a:t>exam</a:t>
          </a:r>
          <a:r>
            <a:rPr lang="hu-HU" sz="2200" kern="1200" dirty="0" smtClean="0"/>
            <a:t> </a:t>
          </a:r>
          <a:r>
            <a:rPr lang="hu-HU" sz="2200" kern="1200" dirty="0" err="1" smtClean="0"/>
            <a:t>the</a:t>
          </a:r>
          <a:r>
            <a:rPr lang="hu-HU" sz="2200" kern="1200" dirty="0" smtClean="0"/>
            <a:t> </a:t>
          </a:r>
          <a:r>
            <a:rPr lang="hu-HU" sz="2200" kern="1200" dirty="0" err="1" smtClean="0"/>
            <a:t>hard</a:t>
          </a:r>
          <a:r>
            <a:rPr lang="hu-HU" sz="2200" kern="1200" dirty="0" smtClean="0"/>
            <a:t> and </a:t>
          </a:r>
          <a:r>
            <a:rPr lang="hu-HU" sz="2200" kern="1200" dirty="0" err="1" smtClean="0"/>
            <a:t>soft</a:t>
          </a:r>
          <a:r>
            <a:rPr lang="hu-HU" sz="2200" kern="1200" dirty="0" smtClean="0"/>
            <a:t> </a:t>
          </a:r>
          <a:r>
            <a:rPr lang="hu-HU" sz="2200" kern="1200" dirty="0" err="1" smtClean="0"/>
            <a:t>palate</a:t>
          </a:r>
          <a:r>
            <a:rPr lang="hu-HU" sz="2200" kern="1200" dirty="0" smtClean="0"/>
            <a:t>, </a:t>
          </a:r>
          <a:r>
            <a:rPr lang="hu-HU" sz="2200" kern="1200" dirty="0" err="1" smtClean="0"/>
            <a:t>palatine</a:t>
          </a:r>
          <a:r>
            <a:rPr lang="hu-HU" sz="2200" kern="1200" dirty="0" smtClean="0"/>
            <a:t> </a:t>
          </a:r>
          <a:r>
            <a:rPr lang="hu-HU" sz="2200" kern="1200" dirty="0" err="1" smtClean="0"/>
            <a:t>tonsils</a:t>
          </a:r>
          <a:r>
            <a:rPr lang="hu-HU" sz="2200" kern="1200" dirty="0" smtClean="0"/>
            <a:t>, </a:t>
          </a:r>
          <a:r>
            <a:rPr lang="hu-HU" sz="2200" kern="1200" dirty="0" err="1" smtClean="0"/>
            <a:t>posterior</a:t>
          </a:r>
          <a:r>
            <a:rPr lang="hu-HU" sz="2200" kern="1200" dirty="0" smtClean="0"/>
            <a:t> </a:t>
          </a:r>
          <a:r>
            <a:rPr lang="hu-HU" sz="2200" kern="1200" dirty="0" err="1" smtClean="0"/>
            <a:t>wall</a:t>
          </a:r>
          <a:r>
            <a:rPr lang="hu-HU" sz="2200" kern="1200" dirty="0" smtClean="0"/>
            <a:t> of </a:t>
          </a:r>
          <a:r>
            <a:rPr lang="hu-HU" sz="2200" kern="1200" dirty="0" err="1" smtClean="0"/>
            <a:t>the</a:t>
          </a:r>
          <a:r>
            <a:rPr lang="hu-HU" sz="2200" kern="1200" dirty="0" smtClean="0"/>
            <a:t> </a:t>
          </a:r>
          <a:r>
            <a:rPr lang="hu-HU" sz="2200" kern="1200" dirty="0" err="1" smtClean="0"/>
            <a:t>pharynx</a:t>
          </a:r>
          <a:r>
            <a:rPr lang="hu-HU" sz="2200" kern="1200" dirty="0" smtClean="0"/>
            <a:t>, </a:t>
          </a:r>
          <a:r>
            <a:rPr lang="hu-HU" sz="2200" kern="1200" dirty="0" err="1" smtClean="0"/>
            <a:t>using</a:t>
          </a:r>
          <a:r>
            <a:rPr lang="hu-HU" sz="2200" kern="1200" dirty="0" smtClean="0"/>
            <a:t> </a:t>
          </a:r>
          <a:r>
            <a:rPr lang="hu-HU" sz="2200" kern="1200" dirty="0" err="1" smtClean="0"/>
            <a:t>the</a:t>
          </a:r>
          <a:r>
            <a:rPr lang="hu-HU" sz="2200" kern="1200" dirty="0" smtClean="0"/>
            <a:t> </a:t>
          </a:r>
          <a:r>
            <a:rPr lang="hu-HU" sz="2200" kern="1200" dirty="0" err="1" smtClean="0"/>
            <a:t>tongue</a:t>
          </a:r>
          <a:r>
            <a:rPr lang="hu-HU" sz="2200" kern="1200" dirty="0" smtClean="0"/>
            <a:t> </a:t>
          </a:r>
          <a:r>
            <a:rPr lang="hu-HU" sz="2200" kern="1200" dirty="0" err="1" smtClean="0"/>
            <a:t>depressors</a:t>
          </a:r>
          <a:r>
            <a:rPr lang="hu-HU" sz="2200" kern="1200" dirty="0" smtClean="0"/>
            <a:t> </a:t>
          </a:r>
          <a:r>
            <a:rPr lang="hu-HU" sz="2200" kern="1200" dirty="0" err="1" smtClean="0"/>
            <a:t>the</a:t>
          </a:r>
          <a:r>
            <a:rPr lang="hu-HU" sz="2200" kern="1200" dirty="0" smtClean="0"/>
            <a:t> </a:t>
          </a:r>
          <a:r>
            <a:rPr lang="hu-HU" sz="2200" kern="1200" dirty="0" err="1" smtClean="0"/>
            <a:t>tongue</a:t>
          </a:r>
          <a:r>
            <a:rPr lang="hu-HU" sz="2200" kern="1200" dirty="0" smtClean="0"/>
            <a:t> </a:t>
          </a:r>
          <a:r>
            <a:rPr lang="hu-HU" sz="2200" kern="1200" dirty="0" err="1" smtClean="0"/>
            <a:t>to</a:t>
          </a:r>
          <a:r>
            <a:rPr lang="hu-HU" sz="2200" kern="1200" dirty="0" smtClean="0"/>
            <a:t> </a:t>
          </a:r>
          <a:r>
            <a:rPr lang="hu-HU" sz="2200" kern="1200" dirty="0" err="1" smtClean="0"/>
            <a:t>depress</a:t>
          </a:r>
          <a:endParaRPr lang="hu-HU" sz="2200" kern="1200" dirty="0"/>
        </a:p>
      </dsp:txBody>
      <dsp:txXfrm>
        <a:off x="33497" y="33497"/>
        <a:ext cx="5793419" cy="1076692"/>
      </dsp:txXfrm>
    </dsp:sp>
    <dsp:sp modelId="{1593AA8D-2741-4FEF-801B-0DCB06855598}">
      <dsp:nvSpPr>
        <dsp:cNvPr id="0" name=""/>
        <dsp:cNvSpPr/>
      </dsp:nvSpPr>
      <dsp:spPr>
        <a:xfrm>
          <a:off x="620077" y="1334300"/>
          <a:ext cx="7027545" cy="1143686"/>
        </a:xfrm>
        <a:prstGeom prst="roundRect">
          <a:avLst>
            <a:gd name="adj" fmla="val 10000"/>
          </a:avLst>
        </a:prstGeom>
        <a:solidFill>
          <a:schemeClr val="lt1">
            <a:hueOff val="0"/>
            <a:satOff val="0"/>
            <a:lumOff val="0"/>
            <a:alphaOff val="0"/>
          </a:schemeClr>
        </a:solidFill>
        <a:ln w="31750" cap="flat" cmpd="sng" algn="ctr">
          <a:solidFill>
            <a:schemeClr val="accent2">
              <a:shade val="80000"/>
              <a:hueOff val="0"/>
              <a:satOff val="0"/>
              <a:lumOff val="0"/>
              <a:alphaOff val="0"/>
            </a:schemeClr>
          </a:solidFill>
          <a:prstDash val="solid"/>
        </a:ln>
        <a:effectLst>
          <a:outerShdw blurRad="515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hu-HU" sz="2200" kern="1200" dirty="0" err="1" smtClean="0"/>
            <a:t>to</a:t>
          </a:r>
          <a:r>
            <a:rPr lang="hu-HU" sz="2200" kern="1200" dirty="0" smtClean="0"/>
            <a:t> </a:t>
          </a:r>
          <a:r>
            <a:rPr lang="hu-HU" sz="2200" kern="1200" dirty="0" err="1" smtClean="0"/>
            <a:t>exam</a:t>
          </a:r>
          <a:r>
            <a:rPr lang="hu-HU" sz="2200" kern="1200" dirty="0" smtClean="0"/>
            <a:t> </a:t>
          </a:r>
          <a:r>
            <a:rPr lang="hu-HU" sz="2200" kern="1200" dirty="0" err="1" smtClean="0"/>
            <a:t>the</a:t>
          </a:r>
          <a:r>
            <a:rPr lang="hu-HU" sz="2200" kern="1200" dirty="0" smtClean="0"/>
            <a:t> </a:t>
          </a:r>
          <a:r>
            <a:rPr lang="hu-HU" sz="2200" kern="1200" dirty="0" err="1" smtClean="0"/>
            <a:t>floor</a:t>
          </a:r>
          <a:r>
            <a:rPr lang="hu-HU" sz="2200" kern="1200" dirty="0" smtClean="0"/>
            <a:t> of </a:t>
          </a:r>
          <a:r>
            <a:rPr lang="hu-HU" sz="2200" kern="1200" dirty="0" err="1" smtClean="0"/>
            <a:t>the</a:t>
          </a:r>
          <a:r>
            <a:rPr lang="hu-HU" sz="2200" kern="1200" dirty="0" smtClean="0"/>
            <a:t> </a:t>
          </a:r>
          <a:r>
            <a:rPr lang="hu-HU" sz="2200" kern="1200" dirty="0" err="1" smtClean="0"/>
            <a:t>mouth</a:t>
          </a:r>
          <a:r>
            <a:rPr lang="hu-HU" sz="2200" kern="1200" dirty="0" smtClean="0"/>
            <a:t>, </a:t>
          </a:r>
          <a:r>
            <a:rPr lang="hu-HU" sz="2200" kern="1200" dirty="0" err="1" smtClean="0"/>
            <a:t>using</a:t>
          </a:r>
          <a:r>
            <a:rPr lang="hu-HU" sz="2200" kern="1200" dirty="0" smtClean="0"/>
            <a:t> a </a:t>
          </a:r>
          <a:r>
            <a:rPr lang="hu-HU" sz="2200" kern="1200" dirty="0" err="1" smtClean="0"/>
            <a:t>tongue</a:t>
          </a:r>
          <a:r>
            <a:rPr lang="hu-HU" sz="2200" kern="1200" dirty="0" smtClean="0"/>
            <a:t> </a:t>
          </a:r>
          <a:r>
            <a:rPr lang="hu-HU" sz="2200" kern="1200" dirty="0" err="1" smtClean="0"/>
            <a:t>depressor</a:t>
          </a:r>
          <a:r>
            <a:rPr lang="hu-HU" sz="2200" kern="1200" dirty="0" smtClean="0"/>
            <a:t>, </a:t>
          </a:r>
          <a:r>
            <a:rPr lang="hu-HU" sz="2200" kern="1200" dirty="0" err="1" smtClean="0"/>
            <a:t>with</a:t>
          </a:r>
          <a:r>
            <a:rPr lang="hu-HU" sz="2200" kern="1200" dirty="0" smtClean="0"/>
            <a:t> </a:t>
          </a:r>
          <a:r>
            <a:rPr lang="hu-HU" sz="2200" kern="1200" dirty="0" err="1" smtClean="0"/>
            <a:t>the</a:t>
          </a:r>
          <a:r>
            <a:rPr lang="hu-HU" sz="2200" kern="1200" dirty="0" smtClean="0"/>
            <a:t> </a:t>
          </a:r>
          <a:r>
            <a:rPr lang="hu-HU" sz="2200" kern="1200" dirty="0" err="1" smtClean="0"/>
            <a:t>tongue</a:t>
          </a:r>
          <a:r>
            <a:rPr lang="hu-HU" sz="2200" kern="1200" dirty="0" smtClean="0"/>
            <a:t> </a:t>
          </a:r>
          <a:r>
            <a:rPr lang="hu-HU" sz="2200" kern="1200" dirty="0" err="1" smtClean="0"/>
            <a:t>elevated</a:t>
          </a:r>
          <a:endParaRPr lang="hu-HU" sz="2200" kern="1200" dirty="0" smtClean="0"/>
        </a:p>
      </dsp:txBody>
      <dsp:txXfrm>
        <a:off x="653574" y="1367797"/>
        <a:ext cx="5597077" cy="1076692"/>
      </dsp:txXfrm>
    </dsp:sp>
    <dsp:sp modelId="{B5350134-B521-4CF0-BC37-5E019A1CC8EC}">
      <dsp:nvSpPr>
        <dsp:cNvPr id="0" name=""/>
        <dsp:cNvSpPr/>
      </dsp:nvSpPr>
      <dsp:spPr>
        <a:xfrm>
          <a:off x="1240154" y="2668600"/>
          <a:ext cx="7027545" cy="1143686"/>
        </a:xfrm>
        <a:prstGeom prst="roundRect">
          <a:avLst>
            <a:gd name="adj" fmla="val 10000"/>
          </a:avLst>
        </a:prstGeom>
        <a:solidFill>
          <a:schemeClr val="lt1">
            <a:hueOff val="0"/>
            <a:satOff val="0"/>
            <a:lumOff val="0"/>
            <a:alphaOff val="0"/>
          </a:schemeClr>
        </a:solidFill>
        <a:ln w="31750" cap="flat" cmpd="sng" algn="ctr">
          <a:solidFill>
            <a:schemeClr val="accent2">
              <a:shade val="80000"/>
              <a:hueOff val="0"/>
              <a:satOff val="0"/>
              <a:lumOff val="0"/>
              <a:alphaOff val="0"/>
            </a:schemeClr>
          </a:solidFill>
          <a:prstDash val="solid"/>
        </a:ln>
        <a:effectLst>
          <a:outerShdw blurRad="515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hu-HU" sz="2200" kern="1200" dirty="0" err="1" smtClean="0"/>
            <a:t>to</a:t>
          </a:r>
          <a:r>
            <a:rPr lang="hu-HU" sz="2200" kern="1200" dirty="0" smtClean="0"/>
            <a:t> </a:t>
          </a:r>
          <a:r>
            <a:rPr lang="hu-HU" sz="2200" kern="1200" dirty="0" err="1" smtClean="0"/>
            <a:t>exam</a:t>
          </a:r>
          <a:r>
            <a:rPr lang="hu-HU" sz="2200" kern="1200" dirty="0" smtClean="0"/>
            <a:t> </a:t>
          </a:r>
          <a:r>
            <a:rPr lang="hu-HU" sz="2200" kern="1200" dirty="0" err="1" smtClean="0"/>
            <a:t>the</a:t>
          </a:r>
          <a:r>
            <a:rPr lang="hu-HU" sz="2200" kern="1200" dirty="0" smtClean="0"/>
            <a:t> </a:t>
          </a:r>
          <a:r>
            <a:rPr lang="hu-HU" sz="2200" kern="1200" dirty="0" err="1" smtClean="0"/>
            <a:t>upper</a:t>
          </a:r>
          <a:r>
            <a:rPr lang="hu-HU" sz="2200" kern="1200" dirty="0" smtClean="0"/>
            <a:t> and </a:t>
          </a:r>
          <a:r>
            <a:rPr lang="hu-HU" sz="2200" kern="1200" dirty="0" err="1" smtClean="0"/>
            <a:t>lower</a:t>
          </a:r>
          <a:r>
            <a:rPr lang="hu-HU" sz="2200" kern="1200" dirty="0" smtClean="0"/>
            <a:t> </a:t>
          </a:r>
          <a:r>
            <a:rPr lang="hu-HU" sz="2200" kern="1200" dirty="0" err="1" smtClean="0"/>
            <a:t>vestibule</a:t>
          </a:r>
          <a:r>
            <a:rPr lang="hu-HU" sz="2200" kern="1200" dirty="0" smtClean="0"/>
            <a:t> of </a:t>
          </a:r>
          <a:r>
            <a:rPr lang="hu-HU" sz="2200" kern="1200" dirty="0" err="1" smtClean="0"/>
            <a:t>oral</a:t>
          </a:r>
          <a:r>
            <a:rPr lang="hu-HU" sz="2200" kern="1200" dirty="0" smtClean="0"/>
            <a:t> </a:t>
          </a:r>
          <a:r>
            <a:rPr lang="hu-HU" sz="2200" kern="1200" dirty="0" err="1" smtClean="0"/>
            <a:t>cavity</a:t>
          </a:r>
          <a:r>
            <a:rPr lang="hu-HU" sz="2200" kern="1200" dirty="0" smtClean="0"/>
            <a:t> </a:t>
          </a:r>
          <a:r>
            <a:rPr lang="hu-HU" sz="2200" kern="1200" dirty="0" err="1" smtClean="0"/>
            <a:t>using</a:t>
          </a:r>
          <a:r>
            <a:rPr lang="hu-HU" sz="2200" kern="1200" dirty="0" smtClean="0"/>
            <a:t> a </a:t>
          </a:r>
          <a:r>
            <a:rPr lang="hu-HU" sz="2200" kern="1200" dirty="0" err="1" smtClean="0"/>
            <a:t>depressor</a:t>
          </a:r>
          <a:r>
            <a:rPr lang="hu-HU" sz="2200" kern="1200" dirty="0" smtClean="0"/>
            <a:t> </a:t>
          </a:r>
          <a:r>
            <a:rPr lang="hu-HU" sz="2200" kern="1200" dirty="0" err="1" smtClean="0"/>
            <a:t>for</a:t>
          </a:r>
          <a:r>
            <a:rPr lang="hu-HU" sz="2200" kern="1200" dirty="0" smtClean="0"/>
            <a:t> </a:t>
          </a:r>
          <a:r>
            <a:rPr lang="hu-HU" sz="2200" kern="1200" dirty="0" err="1" smtClean="0"/>
            <a:t>buccal</a:t>
          </a:r>
          <a:r>
            <a:rPr lang="hu-HU" sz="2200" kern="1200" dirty="0" smtClean="0"/>
            <a:t> </a:t>
          </a:r>
          <a:r>
            <a:rPr lang="hu-HU" sz="2200" kern="1200" dirty="0" err="1" smtClean="0"/>
            <a:t>elevation</a:t>
          </a:r>
          <a:endParaRPr lang="hu-HU" sz="2200" kern="1200" dirty="0" smtClean="0"/>
        </a:p>
      </dsp:txBody>
      <dsp:txXfrm>
        <a:off x="1273651" y="2702097"/>
        <a:ext cx="5597077" cy="1076692"/>
      </dsp:txXfrm>
    </dsp:sp>
    <dsp:sp modelId="{57278100-F1DB-476A-B8DB-4AB241D12741}">
      <dsp:nvSpPr>
        <dsp:cNvPr id="0" name=""/>
        <dsp:cNvSpPr/>
      </dsp:nvSpPr>
      <dsp:spPr>
        <a:xfrm>
          <a:off x="6284149" y="867295"/>
          <a:ext cx="743395" cy="743395"/>
        </a:xfrm>
        <a:prstGeom prst="downArrow">
          <a:avLst>
            <a:gd name="adj1" fmla="val 55000"/>
            <a:gd name="adj2" fmla="val 45000"/>
          </a:avLst>
        </a:prstGeom>
        <a:solidFill>
          <a:schemeClr val="lt1">
            <a:alpha val="90000"/>
            <a:tint val="40000"/>
            <a:hueOff val="0"/>
            <a:satOff val="0"/>
            <a:lumOff val="0"/>
            <a:alphaOff val="0"/>
          </a:schemeClr>
        </a:solidFill>
        <a:ln w="1905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hu-HU" sz="3500" kern="1200"/>
        </a:p>
      </dsp:txBody>
      <dsp:txXfrm>
        <a:off x="6451413" y="867295"/>
        <a:ext cx="408867" cy="559405"/>
      </dsp:txXfrm>
    </dsp:sp>
    <dsp:sp modelId="{70EDB511-E26C-40CD-8612-CE85F2AB171C}">
      <dsp:nvSpPr>
        <dsp:cNvPr id="0" name=""/>
        <dsp:cNvSpPr/>
      </dsp:nvSpPr>
      <dsp:spPr>
        <a:xfrm>
          <a:off x="6904226" y="2193971"/>
          <a:ext cx="743395" cy="743395"/>
        </a:xfrm>
        <a:prstGeom prst="downArrow">
          <a:avLst>
            <a:gd name="adj1" fmla="val 55000"/>
            <a:gd name="adj2" fmla="val 45000"/>
          </a:avLst>
        </a:prstGeom>
        <a:solidFill>
          <a:schemeClr val="lt1">
            <a:alpha val="90000"/>
            <a:tint val="40000"/>
            <a:hueOff val="0"/>
            <a:satOff val="0"/>
            <a:lumOff val="0"/>
            <a:alphaOff val="0"/>
          </a:schemeClr>
        </a:solidFill>
        <a:ln w="1905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hu-HU" sz="3500" kern="1200"/>
        </a:p>
      </dsp:txBody>
      <dsp:txXfrm>
        <a:off x="7071490" y="2193971"/>
        <a:ext cx="408867" cy="5594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3C108-4EE2-47E8-8923-8CF1C6E41B7F}">
      <dsp:nvSpPr>
        <dsp:cNvPr id="0" name=""/>
        <dsp:cNvSpPr/>
      </dsp:nvSpPr>
      <dsp:spPr>
        <a:xfrm>
          <a:off x="39" y="42800"/>
          <a:ext cx="3810576" cy="720000"/>
        </a:xfrm>
        <a:prstGeom prst="rect">
          <a:avLst/>
        </a:prstGeom>
        <a:solidFill>
          <a:schemeClr val="accent2"/>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hu-HU" sz="2500" b="1" kern="1200" dirty="0" smtClean="0">
              <a:solidFill>
                <a:schemeClr val="bg1"/>
              </a:solidFill>
            </a:rPr>
            <a:t>CT</a:t>
          </a:r>
          <a:endParaRPr lang="hu-HU" sz="2500" b="1" kern="1200" dirty="0">
            <a:solidFill>
              <a:schemeClr val="bg1"/>
            </a:solidFill>
          </a:endParaRPr>
        </a:p>
      </dsp:txBody>
      <dsp:txXfrm>
        <a:off x="39" y="42800"/>
        <a:ext cx="3810576" cy="720000"/>
      </dsp:txXfrm>
    </dsp:sp>
    <dsp:sp modelId="{C4F6603B-7FD1-4978-AE41-8C3F30AC432B}">
      <dsp:nvSpPr>
        <dsp:cNvPr id="0" name=""/>
        <dsp:cNvSpPr/>
      </dsp:nvSpPr>
      <dsp:spPr>
        <a:xfrm>
          <a:off x="39" y="762800"/>
          <a:ext cx="3810576" cy="3362625"/>
        </a:xfrm>
        <a:prstGeom prst="rect">
          <a:avLst/>
        </a:prstGeom>
        <a:solidFill>
          <a:schemeClr val="lt1">
            <a:alpha val="90000"/>
            <a:tint val="40000"/>
            <a:hueOff val="0"/>
            <a:satOff val="0"/>
            <a:lumOff val="0"/>
            <a:alphaOff val="0"/>
          </a:schemeClr>
        </a:solidFill>
        <a:ln w="1905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hu-HU" sz="2500" kern="1200" dirty="0" smtClean="0">
              <a:effectLst/>
            </a:rPr>
            <a:t>CT </a:t>
          </a:r>
          <a:r>
            <a:rPr lang="hu-HU" sz="2500" kern="1200" dirty="0" err="1" smtClean="0">
              <a:effectLst/>
            </a:rPr>
            <a:t>scan</a:t>
          </a:r>
          <a:r>
            <a:rPr lang="hu-HU" sz="2500" kern="1200" dirty="0" smtClean="0">
              <a:effectLst/>
            </a:rPr>
            <a:t> </a:t>
          </a:r>
          <a:r>
            <a:rPr lang="hu-HU" sz="2500" kern="1200" dirty="0" err="1" smtClean="0">
              <a:effectLst/>
            </a:rPr>
            <a:t>useful</a:t>
          </a:r>
          <a:r>
            <a:rPr lang="hu-HU" sz="2500" kern="1200" dirty="0" smtClean="0">
              <a:effectLst/>
            </a:rPr>
            <a:t> </a:t>
          </a:r>
          <a:r>
            <a:rPr lang="hu-HU" sz="2500" kern="1200" dirty="0" err="1" smtClean="0">
              <a:effectLst/>
            </a:rPr>
            <a:t>in</a:t>
          </a:r>
          <a:r>
            <a:rPr lang="hu-HU" sz="2500" kern="1200" dirty="0" smtClean="0">
              <a:effectLst/>
            </a:rPr>
            <a:t> </a:t>
          </a:r>
          <a:r>
            <a:rPr lang="hu-HU" sz="2500" kern="1200" dirty="0" err="1" smtClean="0">
              <a:effectLst/>
            </a:rPr>
            <a:t>evaluating</a:t>
          </a:r>
          <a:r>
            <a:rPr lang="hu-HU" sz="2500" kern="1200" dirty="0" smtClean="0">
              <a:effectLst/>
            </a:rPr>
            <a:t> </a:t>
          </a:r>
          <a:r>
            <a:rPr lang="hu-HU" sz="2500" kern="1200" dirty="0" err="1" smtClean="0">
              <a:effectLst/>
            </a:rPr>
            <a:t>the</a:t>
          </a:r>
          <a:r>
            <a:rPr lang="hu-HU" sz="2500" kern="1200" dirty="0" smtClean="0">
              <a:effectLst/>
            </a:rPr>
            <a:t> </a:t>
          </a:r>
          <a:r>
            <a:rPr lang="hu-HU" sz="2500" kern="1200" dirty="0" err="1" smtClean="0">
              <a:effectLst/>
            </a:rPr>
            <a:t>location</a:t>
          </a:r>
          <a:r>
            <a:rPr lang="hu-HU" sz="2500" kern="1200" dirty="0" smtClean="0">
              <a:effectLst/>
            </a:rPr>
            <a:t> of </a:t>
          </a:r>
          <a:r>
            <a:rPr lang="hu-HU" sz="2500" kern="1200" dirty="0" err="1" smtClean="0">
              <a:effectLst/>
            </a:rPr>
            <a:t>the</a:t>
          </a:r>
          <a:r>
            <a:rPr lang="hu-HU" sz="2500" kern="1200" dirty="0" smtClean="0">
              <a:effectLst/>
            </a:rPr>
            <a:t> </a:t>
          </a:r>
          <a:r>
            <a:rPr lang="hu-HU" sz="2500" kern="1200" dirty="0" err="1" smtClean="0">
              <a:effectLst/>
            </a:rPr>
            <a:t>primary</a:t>
          </a:r>
          <a:r>
            <a:rPr lang="hu-HU" sz="2500" kern="1200" dirty="0" smtClean="0">
              <a:effectLst/>
            </a:rPr>
            <a:t> tumor, and </a:t>
          </a:r>
          <a:r>
            <a:rPr lang="hu-HU" sz="2500" kern="1200" dirty="0" err="1" smtClean="0">
              <a:effectLst/>
            </a:rPr>
            <a:t>detecting</a:t>
          </a:r>
          <a:r>
            <a:rPr lang="hu-HU" sz="2500" kern="1200" dirty="0" smtClean="0">
              <a:effectLst/>
            </a:rPr>
            <a:t> </a:t>
          </a:r>
          <a:r>
            <a:rPr lang="hu-HU" sz="2500" kern="1200" dirty="0" err="1" smtClean="0">
              <a:effectLst/>
            </a:rPr>
            <a:t>metastasis</a:t>
          </a:r>
          <a:r>
            <a:rPr lang="hu-HU" sz="2500" kern="1200" dirty="0" smtClean="0">
              <a:effectLst/>
            </a:rPr>
            <a:t> of </a:t>
          </a:r>
          <a:r>
            <a:rPr lang="hu-HU" sz="2500" kern="1200" dirty="0" err="1" smtClean="0">
              <a:effectLst/>
            </a:rPr>
            <a:t>the</a:t>
          </a:r>
          <a:r>
            <a:rPr lang="hu-HU" sz="2500" kern="1200" dirty="0" smtClean="0">
              <a:effectLst/>
            </a:rPr>
            <a:t> </a:t>
          </a:r>
          <a:r>
            <a:rPr lang="hu-HU" sz="2500" kern="1200" dirty="0" err="1" smtClean="0">
              <a:effectLst/>
            </a:rPr>
            <a:t>neck</a:t>
          </a:r>
          <a:r>
            <a:rPr lang="hu-HU" sz="2500" kern="1200" dirty="0" smtClean="0">
              <a:effectLst/>
            </a:rPr>
            <a:t>.</a:t>
          </a:r>
          <a:endParaRPr lang="hu-HU" sz="2500" kern="1200" dirty="0">
            <a:effectLst/>
          </a:endParaRPr>
        </a:p>
        <a:p>
          <a:pPr marL="228600" lvl="1" indent="-228600" algn="l" defTabSz="1111250">
            <a:lnSpc>
              <a:spcPct val="90000"/>
            </a:lnSpc>
            <a:spcBef>
              <a:spcPct val="0"/>
            </a:spcBef>
            <a:spcAft>
              <a:spcPct val="15000"/>
            </a:spcAft>
            <a:buChar char="••"/>
          </a:pPr>
          <a:r>
            <a:rPr lang="hu-HU" sz="2500" kern="1200" dirty="0" smtClean="0">
              <a:effectLst/>
            </a:rPr>
            <a:t>I</a:t>
          </a:r>
          <a:r>
            <a:rPr lang="en-US" sz="2500" kern="1200" dirty="0" smtClean="0">
              <a:solidFill>
                <a:schemeClr val="tx1">
                  <a:lumMod val="95000"/>
                </a:schemeClr>
              </a:solidFill>
              <a:effectLst/>
              <a:ea typeface="Verdana" pitchFamily="34" charset="0"/>
              <a:cs typeface="Verdana" pitchFamily="34" charset="0"/>
            </a:rPr>
            <a:t>t is important to assess any </a:t>
          </a:r>
          <a:r>
            <a:rPr lang="hu-HU" sz="2500" kern="1200" dirty="0" err="1" smtClean="0">
              <a:solidFill>
                <a:schemeClr val="tx1">
                  <a:lumMod val="95000"/>
                </a:schemeClr>
              </a:solidFill>
              <a:effectLst/>
              <a:ea typeface="Verdana" pitchFamily="34" charset="0"/>
              <a:cs typeface="Verdana" pitchFamily="34" charset="0"/>
            </a:rPr>
            <a:t>bone</a:t>
          </a:r>
          <a:r>
            <a:rPr lang="hu-HU" sz="2500" kern="1200" dirty="0" smtClean="0">
              <a:solidFill>
                <a:schemeClr val="tx1">
                  <a:lumMod val="95000"/>
                </a:schemeClr>
              </a:solidFill>
              <a:effectLst/>
              <a:ea typeface="Verdana" pitchFamily="34" charset="0"/>
              <a:cs typeface="Verdana" pitchFamily="34" charset="0"/>
            </a:rPr>
            <a:t> </a:t>
          </a:r>
          <a:r>
            <a:rPr lang="hu-HU" sz="2500" kern="1200" dirty="0" err="1" smtClean="0">
              <a:solidFill>
                <a:schemeClr val="tx1">
                  <a:lumMod val="95000"/>
                </a:schemeClr>
              </a:solidFill>
              <a:effectLst/>
              <a:ea typeface="Verdana" pitchFamily="34" charset="0"/>
              <a:cs typeface="Verdana" pitchFamily="34" charset="0"/>
            </a:rPr>
            <a:t>infiltration</a:t>
          </a:r>
          <a:r>
            <a:rPr lang="hu-HU" sz="2500" kern="1200" dirty="0" smtClean="0">
              <a:solidFill>
                <a:schemeClr val="tx1">
                  <a:lumMod val="95000"/>
                </a:schemeClr>
              </a:solidFill>
              <a:effectLst/>
              <a:ea typeface="Verdana" pitchFamily="34" charset="0"/>
              <a:cs typeface="Verdana" pitchFamily="34" charset="0"/>
            </a:rPr>
            <a:t> (</a:t>
          </a:r>
          <a:r>
            <a:rPr lang="en-US" sz="2500" kern="1200" dirty="0" err="1" smtClean="0">
              <a:solidFill>
                <a:schemeClr val="tx1">
                  <a:lumMod val="95000"/>
                </a:schemeClr>
              </a:solidFill>
              <a:effectLst/>
              <a:ea typeface="Verdana" pitchFamily="34" charset="0"/>
              <a:cs typeface="Verdana" pitchFamily="34" charset="0"/>
            </a:rPr>
            <a:t>mandibular</a:t>
          </a:r>
          <a:r>
            <a:rPr lang="hu-HU" sz="2500" kern="1200" dirty="0" smtClean="0">
              <a:solidFill>
                <a:schemeClr val="tx1">
                  <a:lumMod val="95000"/>
                </a:schemeClr>
              </a:solidFill>
              <a:effectLst/>
              <a:ea typeface="Verdana" pitchFamily="34" charset="0"/>
              <a:cs typeface="Verdana" pitchFamily="34" charset="0"/>
            </a:rPr>
            <a:t> </a:t>
          </a:r>
          <a:r>
            <a:rPr lang="hu-HU" sz="2500" kern="1200" dirty="0" err="1" smtClean="0">
              <a:solidFill>
                <a:schemeClr val="tx1">
                  <a:lumMod val="95000"/>
                </a:schemeClr>
              </a:solidFill>
              <a:effectLst/>
              <a:ea typeface="Verdana" pitchFamily="34" charset="0"/>
              <a:cs typeface="Verdana" pitchFamily="34" charset="0"/>
            </a:rPr>
            <a:t>or</a:t>
          </a:r>
          <a:r>
            <a:rPr lang="hu-HU" sz="2500" kern="1200" dirty="0" smtClean="0">
              <a:solidFill>
                <a:schemeClr val="tx1">
                  <a:lumMod val="95000"/>
                </a:schemeClr>
              </a:solidFill>
              <a:effectLst/>
              <a:ea typeface="Verdana" pitchFamily="34" charset="0"/>
              <a:cs typeface="Verdana" pitchFamily="34" charset="0"/>
            </a:rPr>
            <a:t> </a:t>
          </a:r>
          <a:r>
            <a:rPr lang="hu-HU" sz="2500" kern="1200" dirty="0" err="1" smtClean="0">
              <a:solidFill>
                <a:schemeClr val="tx1">
                  <a:lumMod val="95000"/>
                </a:schemeClr>
              </a:solidFill>
              <a:effectLst/>
              <a:ea typeface="Verdana" pitchFamily="34" charset="0"/>
              <a:cs typeface="Verdana" pitchFamily="34" charset="0"/>
            </a:rPr>
            <a:t>maxillar</a:t>
          </a:r>
          <a:r>
            <a:rPr lang="hu-HU" sz="2500" kern="1200" dirty="0" smtClean="0">
              <a:solidFill>
                <a:schemeClr val="tx1">
                  <a:lumMod val="95000"/>
                </a:schemeClr>
              </a:solidFill>
              <a:effectLst/>
              <a:ea typeface="Verdana" pitchFamily="34" charset="0"/>
              <a:cs typeface="Verdana" pitchFamily="34" charset="0"/>
            </a:rPr>
            <a:t> </a:t>
          </a:r>
          <a:r>
            <a:rPr lang="en-US" sz="2500" kern="1200" dirty="0" smtClean="0">
              <a:solidFill>
                <a:schemeClr val="tx1">
                  <a:lumMod val="95000"/>
                </a:schemeClr>
              </a:solidFill>
              <a:effectLst/>
              <a:ea typeface="Verdana" pitchFamily="34" charset="0"/>
              <a:cs typeface="Verdana" pitchFamily="34" charset="0"/>
            </a:rPr>
            <a:t>invasion</a:t>
          </a:r>
          <a:r>
            <a:rPr lang="hu-HU" sz="2500" kern="1200" dirty="0" smtClean="0">
              <a:solidFill>
                <a:schemeClr val="tx1">
                  <a:lumMod val="95000"/>
                </a:schemeClr>
              </a:solidFill>
              <a:effectLst/>
              <a:ea typeface="Verdana" pitchFamily="34" charset="0"/>
              <a:cs typeface="Verdana" pitchFamily="34" charset="0"/>
            </a:rPr>
            <a:t>).</a:t>
          </a:r>
          <a:endParaRPr lang="hu-HU" sz="2500" kern="1200" dirty="0">
            <a:effectLst/>
          </a:endParaRPr>
        </a:p>
      </dsp:txBody>
      <dsp:txXfrm>
        <a:off x="39" y="762800"/>
        <a:ext cx="3810576" cy="3362625"/>
      </dsp:txXfrm>
    </dsp:sp>
    <dsp:sp modelId="{DC4E1388-2126-4152-809E-71D47B10CA08}">
      <dsp:nvSpPr>
        <dsp:cNvPr id="0" name=""/>
        <dsp:cNvSpPr/>
      </dsp:nvSpPr>
      <dsp:spPr>
        <a:xfrm>
          <a:off x="4344096" y="42800"/>
          <a:ext cx="3810576" cy="720000"/>
        </a:xfrm>
        <a:prstGeom prst="rect">
          <a:avLst/>
        </a:prstGeom>
        <a:solidFill>
          <a:schemeClr val="accent2"/>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hu-HU" sz="2500" b="1" kern="1200" dirty="0" smtClean="0">
              <a:solidFill>
                <a:schemeClr val="bg1"/>
              </a:solidFill>
            </a:rPr>
            <a:t>MRI</a:t>
          </a:r>
          <a:endParaRPr lang="hu-HU" sz="2500" b="1" kern="1200" dirty="0" smtClean="0">
            <a:solidFill>
              <a:schemeClr val="bg1"/>
            </a:solidFill>
            <a:ea typeface="Verdana" pitchFamily="34" charset="0"/>
            <a:cs typeface="Verdana" pitchFamily="34" charset="0"/>
          </a:endParaRPr>
        </a:p>
      </dsp:txBody>
      <dsp:txXfrm>
        <a:off x="4344096" y="42800"/>
        <a:ext cx="3810576" cy="720000"/>
      </dsp:txXfrm>
    </dsp:sp>
    <dsp:sp modelId="{F4E502EC-F679-44F4-BE34-38217956F68E}">
      <dsp:nvSpPr>
        <dsp:cNvPr id="0" name=""/>
        <dsp:cNvSpPr/>
      </dsp:nvSpPr>
      <dsp:spPr>
        <a:xfrm>
          <a:off x="4344096" y="762800"/>
          <a:ext cx="3810576" cy="3362625"/>
        </a:xfrm>
        <a:prstGeom prst="rect">
          <a:avLst/>
        </a:prstGeom>
        <a:solidFill>
          <a:schemeClr val="lt1">
            <a:alpha val="90000"/>
            <a:tint val="40000"/>
            <a:hueOff val="0"/>
            <a:satOff val="0"/>
            <a:lumOff val="0"/>
            <a:alphaOff val="0"/>
          </a:schemeClr>
        </a:solidFill>
        <a:ln w="1905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hu-HU" sz="2500" kern="1200" dirty="0" smtClean="0">
              <a:effectLst/>
            </a:rPr>
            <a:t>MRI </a:t>
          </a:r>
          <a:r>
            <a:rPr lang="hu-HU" sz="2500" kern="1200" dirty="0" err="1" smtClean="0">
              <a:effectLst/>
            </a:rPr>
            <a:t>the</a:t>
          </a:r>
          <a:r>
            <a:rPr lang="hu-HU" sz="2500" kern="1200" dirty="0" smtClean="0">
              <a:effectLst/>
            </a:rPr>
            <a:t> most </a:t>
          </a:r>
          <a:r>
            <a:rPr lang="hu-HU" sz="2500" kern="1200" dirty="0" err="1" smtClean="0">
              <a:effectLst/>
            </a:rPr>
            <a:t>useful</a:t>
          </a:r>
          <a:r>
            <a:rPr lang="hu-HU" sz="2500" kern="1200" dirty="0" smtClean="0">
              <a:effectLst/>
            </a:rPr>
            <a:t> </a:t>
          </a:r>
          <a:r>
            <a:rPr lang="hu-HU" sz="2500" kern="1200" dirty="0" err="1" smtClean="0">
              <a:effectLst/>
            </a:rPr>
            <a:t>in</a:t>
          </a:r>
          <a:r>
            <a:rPr lang="hu-HU" sz="2500" kern="1200" dirty="0" smtClean="0">
              <a:effectLst/>
            </a:rPr>
            <a:t> </a:t>
          </a:r>
          <a:r>
            <a:rPr lang="hu-HU" sz="2500" kern="1200" dirty="0" err="1" smtClean="0">
              <a:effectLst/>
            </a:rPr>
            <a:t>detecting</a:t>
          </a:r>
          <a:r>
            <a:rPr lang="hu-HU" sz="2500" kern="1200" dirty="0" smtClean="0">
              <a:effectLst/>
            </a:rPr>
            <a:t> </a:t>
          </a:r>
          <a:r>
            <a:rPr lang="hu-HU" sz="2500" kern="1200" dirty="0" err="1" smtClean="0">
              <a:effectLst/>
            </a:rPr>
            <a:t>occult</a:t>
          </a:r>
          <a:r>
            <a:rPr lang="hu-HU" sz="2500" kern="1200" dirty="0" smtClean="0">
              <a:effectLst/>
            </a:rPr>
            <a:t> </a:t>
          </a:r>
          <a:r>
            <a:rPr lang="hu-HU" sz="2500" kern="1200" dirty="0" err="1" smtClean="0">
              <a:effectLst/>
            </a:rPr>
            <a:t>metastasis</a:t>
          </a:r>
          <a:r>
            <a:rPr lang="hu-HU" sz="2500" kern="1200" dirty="0" smtClean="0">
              <a:effectLst/>
            </a:rPr>
            <a:t> of </a:t>
          </a:r>
          <a:r>
            <a:rPr lang="hu-HU" sz="2500" kern="1200" dirty="0" err="1" smtClean="0">
              <a:effectLst/>
            </a:rPr>
            <a:t>the</a:t>
          </a:r>
          <a:r>
            <a:rPr lang="hu-HU" sz="2500" kern="1200" dirty="0" smtClean="0">
              <a:effectLst/>
            </a:rPr>
            <a:t> </a:t>
          </a:r>
          <a:r>
            <a:rPr lang="hu-HU" sz="2500" kern="1200" dirty="0" err="1" smtClean="0">
              <a:effectLst/>
            </a:rPr>
            <a:t>neck</a:t>
          </a:r>
          <a:r>
            <a:rPr lang="hu-HU" sz="2500" kern="1200" dirty="0" smtClean="0">
              <a:effectLst/>
            </a:rPr>
            <a:t>. </a:t>
          </a:r>
          <a:endParaRPr lang="hu-HU" sz="2500" kern="1200" dirty="0" smtClean="0">
            <a:effectLst/>
            <a:ea typeface="Verdana" pitchFamily="34" charset="0"/>
            <a:cs typeface="Verdana" pitchFamily="34" charset="0"/>
          </a:endParaRPr>
        </a:p>
        <a:p>
          <a:pPr marL="228600" lvl="1" indent="-228600" algn="l" defTabSz="1111250">
            <a:lnSpc>
              <a:spcPct val="90000"/>
            </a:lnSpc>
            <a:spcBef>
              <a:spcPct val="0"/>
            </a:spcBef>
            <a:spcAft>
              <a:spcPct val="15000"/>
            </a:spcAft>
            <a:buChar char="••"/>
          </a:pPr>
          <a:r>
            <a:rPr lang="hu-HU" sz="2500" kern="1200" dirty="0" smtClean="0">
              <a:effectLst/>
            </a:rPr>
            <a:t>MRI </a:t>
          </a:r>
          <a:r>
            <a:rPr lang="en-US" sz="2500" kern="1200" dirty="0" smtClean="0">
              <a:solidFill>
                <a:schemeClr val="tx1">
                  <a:lumMod val="95000"/>
                </a:schemeClr>
              </a:solidFill>
              <a:effectLst/>
              <a:ea typeface="Verdana" pitchFamily="34" charset="0"/>
              <a:cs typeface="Verdana" pitchFamily="34" charset="0"/>
            </a:rPr>
            <a:t>is done to evaluate </a:t>
          </a:r>
          <a:r>
            <a:rPr lang="hu-HU" sz="2500" kern="1200" dirty="0" err="1" smtClean="0">
              <a:solidFill>
                <a:schemeClr val="tx1">
                  <a:lumMod val="95000"/>
                </a:schemeClr>
              </a:solidFill>
              <a:effectLst/>
              <a:ea typeface="Verdana" pitchFamily="34" charset="0"/>
              <a:cs typeface="Verdana" pitchFamily="34" charset="0"/>
            </a:rPr>
            <a:t>tumors</a:t>
          </a:r>
          <a:r>
            <a:rPr lang="hu-HU" sz="2500" kern="1200" dirty="0" smtClean="0">
              <a:solidFill>
                <a:schemeClr val="tx1">
                  <a:lumMod val="95000"/>
                </a:schemeClr>
              </a:solidFill>
              <a:effectLst/>
              <a:ea typeface="Verdana" pitchFamily="34" charset="0"/>
              <a:cs typeface="Verdana" pitchFamily="34" charset="0"/>
            </a:rPr>
            <a:t> of </a:t>
          </a:r>
          <a:r>
            <a:rPr lang="hu-HU" sz="2500" kern="1200" dirty="0" err="1" smtClean="0">
              <a:solidFill>
                <a:schemeClr val="tx1">
                  <a:lumMod val="95000"/>
                </a:schemeClr>
              </a:solidFill>
              <a:effectLst/>
              <a:ea typeface="Verdana" pitchFamily="34" charset="0"/>
              <a:cs typeface="Verdana" pitchFamily="34" charset="0"/>
            </a:rPr>
            <a:t>the</a:t>
          </a:r>
          <a:r>
            <a:rPr lang="hu-HU" sz="2500" kern="1200" dirty="0" smtClean="0">
              <a:solidFill>
                <a:schemeClr val="tx1">
                  <a:lumMod val="95000"/>
                </a:schemeClr>
              </a:solidFill>
              <a:effectLst/>
              <a:ea typeface="Verdana" pitchFamily="34" charset="0"/>
              <a:cs typeface="Verdana" pitchFamily="34" charset="0"/>
            </a:rPr>
            <a:t> </a:t>
          </a:r>
          <a:r>
            <a:rPr lang="en-US" sz="2500" kern="1200" dirty="0" smtClean="0">
              <a:solidFill>
                <a:schemeClr val="tx1">
                  <a:lumMod val="95000"/>
                </a:schemeClr>
              </a:solidFill>
              <a:effectLst/>
              <a:ea typeface="Verdana" pitchFamily="34" charset="0"/>
              <a:cs typeface="Verdana" pitchFamily="34" charset="0"/>
            </a:rPr>
            <a:t>tongue base</a:t>
          </a:r>
          <a:r>
            <a:rPr lang="hu-HU" sz="2500" kern="1200" dirty="0" smtClean="0">
              <a:solidFill>
                <a:schemeClr val="tx1">
                  <a:lumMod val="95000"/>
                </a:schemeClr>
              </a:solidFill>
              <a:effectLst/>
              <a:ea typeface="Verdana" pitchFamily="34" charset="0"/>
              <a:cs typeface="Verdana" pitchFamily="34" charset="0"/>
            </a:rPr>
            <a:t>,</a:t>
          </a:r>
          <a:r>
            <a:rPr lang="en-US" sz="2500" kern="1200" dirty="0" smtClean="0">
              <a:solidFill>
                <a:schemeClr val="tx1">
                  <a:lumMod val="95000"/>
                </a:schemeClr>
              </a:solidFill>
              <a:effectLst/>
              <a:ea typeface="Verdana" pitchFamily="34" charset="0"/>
              <a:cs typeface="Verdana" pitchFamily="34" charset="0"/>
            </a:rPr>
            <a:t> soft palate and tonsillar lesions</a:t>
          </a:r>
          <a:r>
            <a:rPr lang="hu-HU" sz="2500" kern="1200" dirty="0" smtClean="0">
              <a:solidFill>
                <a:schemeClr val="tx1">
                  <a:lumMod val="95000"/>
                </a:schemeClr>
              </a:solidFill>
              <a:effectLst/>
              <a:ea typeface="Verdana" pitchFamily="34" charset="0"/>
              <a:cs typeface="Verdana" pitchFamily="34" charset="0"/>
            </a:rPr>
            <a:t>.</a:t>
          </a:r>
          <a:endParaRPr lang="hu-HU" sz="2500" kern="1200" dirty="0" smtClean="0">
            <a:effectLst/>
            <a:ea typeface="Verdana" pitchFamily="34" charset="0"/>
            <a:cs typeface="Verdana" pitchFamily="34" charset="0"/>
          </a:endParaRPr>
        </a:p>
      </dsp:txBody>
      <dsp:txXfrm>
        <a:off x="4344096" y="762800"/>
        <a:ext cx="3810576" cy="33626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161FF-366F-4F51-AA0E-84ACD0169349}">
      <dsp:nvSpPr>
        <dsp:cNvPr id="0" name=""/>
        <dsp:cNvSpPr/>
      </dsp:nvSpPr>
      <dsp:spPr>
        <a:xfrm>
          <a:off x="2514" y="539822"/>
          <a:ext cx="4107560" cy="4832423"/>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BE030E8-3BEA-4183-8D71-51ECBD501041}">
      <dsp:nvSpPr>
        <dsp:cNvPr id="0" name=""/>
        <dsp:cNvSpPr/>
      </dsp:nvSpPr>
      <dsp:spPr>
        <a:xfrm>
          <a:off x="207892" y="733119"/>
          <a:ext cx="3696804" cy="3141075"/>
        </a:xfrm>
        <a:prstGeom prst="rect">
          <a:avLst/>
        </a:prstGeom>
        <a:blipFill rotWithShape="1">
          <a:blip xmlns:r="http://schemas.openxmlformats.org/officeDocument/2006/relationships" r:embed="rId1">
            <a:extLst/>
          </a:blip>
          <a:srcRect/>
          <a:stretch>
            <a:fillRect t="-9000" b="-9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407F9F-EF6C-438A-BC2A-EA0594E4E95B}">
      <dsp:nvSpPr>
        <dsp:cNvPr id="0" name=""/>
        <dsp:cNvSpPr/>
      </dsp:nvSpPr>
      <dsp:spPr>
        <a:xfrm>
          <a:off x="207892" y="3874194"/>
          <a:ext cx="3696804" cy="1304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hu-HU" sz="2100" kern="1200" dirty="0" err="1" smtClean="0"/>
            <a:t>Carcinoma</a:t>
          </a:r>
          <a:r>
            <a:rPr lang="hu-HU" sz="2100" kern="1200" dirty="0" smtClean="0"/>
            <a:t> of </a:t>
          </a:r>
          <a:r>
            <a:rPr lang="hu-HU" sz="2100" kern="1200" dirty="0" err="1" smtClean="0"/>
            <a:t>the</a:t>
          </a:r>
          <a:r>
            <a:rPr lang="hu-HU" sz="2100" kern="1200" dirty="0" smtClean="0"/>
            <a:t> </a:t>
          </a:r>
          <a:r>
            <a:rPr lang="hu-HU" sz="2100" kern="1200" dirty="0" err="1" smtClean="0"/>
            <a:t>tongue</a:t>
          </a:r>
          <a:r>
            <a:rPr lang="hu-HU" sz="2100" kern="1200" dirty="0" smtClean="0"/>
            <a:t> </a:t>
          </a:r>
          <a:r>
            <a:rPr lang="hu-HU" sz="2100" kern="1200" dirty="0" err="1" smtClean="0"/>
            <a:t>base</a:t>
          </a:r>
          <a:r>
            <a:rPr lang="hu-HU" sz="2100" kern="1200" dirty="0" smtClean="0"/>
            <a:t> </a:t>
          </a:r>
          <a:r>
            <a:rPr lang="hu-HU" sz="2100" kern="1200" dirty="0" err="1" smtClean="0"/>
            <a:t>on</a:t>
          </a:r>
          <a:r>
            <a:rPr lang="hu-HU" sz="2100" kern="1200" dirty="0" smtClean="0"/>
            <a:t> </a:t>
          </a:r>
          <a:r>
            <a:rPr lang="hu-HU" sz="2100" kern="1200" dirty="0" err="1" smtClean="0"/>
            <a:t>left</a:t>
          </a:r>
          <a:r>
            <a:rPr lang="hu-HU" sz="2100" kern="1200" dirty="0" smtClean="0"/>
            <a:t> </a:t>
          </a:r>
          <a:r>
            <a:rPr lang="hu-HU" sz="2100" kern="1200" dirty="0" err="1" smtClean="0"/>
            <a:t>side</a:t>
          </a:r>
          <a:r>
            <a:rPr lang="hu-HU" sz="2100" kern="1200" dirty="0" smtClean="0"/>
            <a:t>, and a </a:t>
          </a:r>
          <a:r>
            <a:rPr lang="hu-HU" sz="2100" kern="1200" dirty="0" err="1" smtClean="0"/>
            <a:t>retropharyngeal</a:t>
          </a:r>
          <a:r>
            <a:rPr lang="hu-HU" sz="2100" kern="1200" dirty="0" smtClean="0"/>
            <a:t> </a:t>
          </a:r>
          <a:r>
            <a:rPr lang="hu-HU" sz="2100" kern="1200" dirty="0" err="1" smtClean="0"/>
            <a:t>lymph</a:t>
          </a:r>
          <a:r>
            <a:rPr lang="hu-HU" sz="2100" kern="1200" dirty="0" smtClean="0"/>
            <a:t> </a:t>
          </a:r>
          <a:r>
            <a:rPr lang="hu-HU" sz="2100" kern="1200" dirty="0" err="1" smtClean="0"/>
            <a:t>node</a:t>
          </a:r>
          <a:r>
            <a:rPr lang="hu-HU" sz="2100" kern="1200" dirty="0" smtClean="0"/>
            <a:t> </a:t>
          </a:r>
          <a:r>
            <a:rPr lang="hu-HU" sz="2100" kern="1200" dirty="0" err="1" smtClean="0"/>
            <a:t>metastasis</a:t>
          </a:r>
          <a:r>
            <a:rPr lang="hu-HU" sz="2100" kern="1200" dirty="0" smtClean="0"/>
            <a:t> </a:t>
          </a:r>
          <a:r>
            <a:rPr lang="hu-HU" sz="2100" kern="1200" dirty="0" err="1" smtClean="0"/>
            <a:t>on</a:t>
          </a:r>
          <a:r>
            <a:rPr lang="hu-HU" sz="2100" kern="1200" dirty="0" smtClean="0"/>
            <a:t> </a:t>
          </a:r>
          <a:r>
            <a:rPr lang="hu-HU" sz="2100" kern="1200" dirty="0" err="1" smtClean="0"/>
            <a:t>the</a:t>
          </a:r>
          <a:r>
            <a:rPr lang="hu-HU" sz="2100" kern="1200" dirty="0" smtClean="0"/>
            <a:t> </a:t>
          </a:r>
          <a:r>
            <a:rPr lang="hu-HU" sz="2100" kern="1200" dirty="0" err="1" smtClean="0"/>
            <a:t>same</a:t>
          </a:r>
          <a:r>
            <a:rPr lang="hu-HU" sz="2100" kern="1200" dirty="0" smtClean="0"/>
            <a:t> </a:t>
          </a:r>
          <a:r>
            <a:rPr lang="hu-HU" sz="2100" kern="1200" dirty="0" err="1" smtClean="0"/>
            <a:t>side</a:t>
          </a:r>
          <a:endParaRPr lang="hu-HU" sz="2100" kern="1200" dirty="0"/>
        </a:p>
      </dsp:txBody>
      <dsp:txXfrm>
        <a:off x="207892" y="3874194"/>
        <a:ext cx="3696804" cy="1304754"/>
      </dsp:txXfrm>
    </dsp:sp>
    <dsp:sp modelId="{340EFC57-8E6A-4241-93A2-4F827C2574D9}">
      <dsp:nvSpPr>
        <dsp:cNvPr id="0" name=""/>
        <dsp:cNvSpPr/>
      </dsp:nvSpPr>
      <dsp:spPr>
        <a:xfrm>
          <a:off x="4841783" y="539822"/>
          <a:ext cx="4107560" cy="4832423"/>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F70A055-CF8C-44FA-BEBF-816C9B98B9D3}">
      <dsp:nvSpPr>
        <dsp:cNvPr id="0" name=""/>
        <dsp:cNvSpPr/>
      </dsp:nvSpPr>
      <dsp:spPr>
        <a:xfrm>
          <a:off x="5047161" y="733119"/>
          <a:ext cx="3696804" cy="3141075"/>
        </a:xfrm>
        <a:prstGeom prst="rect">
          <a:avLst/>
        </a:prstGeom>
        <a:blipFill>
          <a:blip xmlns:r="http://schemas.openxmlformats.org/officeDocument/2006/relationships" r:embed="rId2">
            <a:extLst/>
          </a:blip>
          <a:srcRect/>
          <a:stretch>
            <a:fillRect t="-15000" b="-1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CE2865-5898-4C24-9AD5-0BDBF11F20E8}">
      <dsp:nvSpPr>
        <dsp:cNvPr id="0" name=""/>
        <dsp:cNvSpPr/>
      </dsp:nvSpPr>
      <dsp:spPr>
        <a:xfrm>
          <a:off x="5047161" y="3874194"/>
          <a:ext cx="3696804" cy="1304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hu-HU" sz="2100" kern="1200" dirty="0" err="1" smtClean="0"/>
            <a:t>Carcinoma</a:t>
          </a:r>
          <a:r>
            <a:rPr lang="hu-HU" sz="2100" kern="1200" dirty="0" smtClean="0"/>
            <a:t> of </a:t>
          </a:r>
          <a:r>
            <a:rPr lang="hu-HU" sz="2100" kern="1200" dirty="0" err="1" smtClean="0"/>
            <a:t>tonge</a:t>
          </a:r>
          <a:r>
            <a:rPr lang="hu-HU" sz="2100" kern="1200" dirty="0" smtClean="0"/>
            <a:t> </a:t>
          </a:r>
          <a:r>
            <a:rPr lang="hu-HU" sz="2100" kern="1200" dirty="0" err="1" smtClean="0"/>
            <a:t>on</a:t>
          </a:r>
          <a:r>
            <a:rPr lang="hu-HU" sz="2100" kern="1200" dirty="0" smtClean="0"/>
            <a:t> </a:t>
          </a:r>
          <a:r>
            <a:rPr lang="hu-HU" sz="2100" kern="1200" dirty="0" err="1" smtClean="0"/>
            <a:t>the</a:t>
          </a:r>
          <a:r>
            <a:rPr lang="hu-HU" sz="2100" kern="1200" dirty="0" smtClean="0"/>
            <a:t> </a:t>
          </a:r>
          <a:r>
            <a:rPr lang="hu-HU" sz="2100" kern="1200" dirty="0" err="1" smtClean="0"/>
            <a:t>left</a:t>
          </a:r>
          <a:r>
            <a:rPr lang="hu-HU" sz="2100" kern="1200" dirty="0" smtClean="0"/>
            <a:t> </a:t>
          </a:r>
          <a:r>
            <a:rPr lang="hu-HU" sz="2100" kern="1200" dirty="0" err="1" smtClean="0"/>
            <a:t>side</a:t>
          </a:r>
          <a:endParaRPr lang="hu-HU" sz="2100" kern="1200" dirty="0"/>
        </a:p>
      </dsp:txBody>
      <dsp:txXfrm>
        <a:off x="5047161" y="3874194"/>
        <a:ext cx="3696804" cy="13047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6BB5C-D405-4656-9106-32ACC8872040}">
      <dsp:nvSpPr>
        <dsp:cNvPr id="0" name=""/>
        <dsp:cNvSpPr/>
      </dsp:nvSpPr>
      <dsp:spPr>
        <a:xfrm>
          <a:off x="0" y="44156"/>
          <a:ext cx="8355724" cy="69264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hu-HU" sz="2800" b="1" kern="1200" dirty="0" err="1" smtClean="0"/>
            <a:t>Tx</a:t>
          </a:r>
          <a:r>
            <a:rPr lang="hu-HU" sz="2800" kern="1200" dirty="0" smtClean="0"/>
            <a:t>  </a:t>
          </a:r>
          <a:r>
            <a:rPr lang="hu-HU" sz="2800" kern="1200" dirty="0" err="1" smtClean="0"/>
            <a:t>cc</a:t>
          </a:r>
          <a:r>
            <a:rPr lang="hu-HU" sz="2800" kern="1200" dirty="0" smtClean="0"/>
            <a:t>. </a:t>
          </a:r>
          <a:r>
            <a:rPr lang="hu-HU" sz="2800" kern="1200" dirty="0" err="1" smtClean="0"/>
            <a:t>in</a:t>
          </a:r>
          <a:r>
            <a:rPr lang="hu-HU" sz="2800" kern="1200" dirty="0" smtClean="0"/>
            <a:t> situ</a:t>
          </a:r>
          <a:endParaRPr lang="hu-HU" sz="2800" kern="1200" dirty="0"/>
        </a:p>
      </dsp:txBody>
      <dsp:txXfrm>
        <a:off x="33812" y="77968"/>
        <a:ext cx="8288100" cy="625016"/>
      </dsp:txXfrm>
    </dsp:sp>
    <dsp:sp modelId="{0EEB6AE1-7A23-4F28-8FE3-3E5CE082ABF7}">
      <dsp:nvSpPr>
        <dsp:cNvPr id="0" name=""/>
        <dsp:cNvSpPr/>
      </dsp:nvSpPr>
      <dsp:spPr>
        <a:xfrm>
          <a:off x="0" y="843356"/>
          <a:ext cx="8355724" cy="692640"/>
        </a:xfrm>
        <a:prstGeom prst="roundRect">
          <a:avLst/>
        </a:prstGeom>
        <a:solidFill>
          <a:srgbClr val="002A7E">
            <a:alpha val="10000"/>
          </a:srgb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hu-HU" sz="2800" b="1" kern="1200" dirty="0" smtClean="0"/>
            <a:t>T0</a:t>
          </a:r>
          <a:r>
            <a:rPr lang="hu-HU" sz="2800" kern="1200" dirty="0" smtClean="0"/>
            <a:t>  </a:t>
          </a:r>
          <a:r>
            <a:rPr lang="hu-HU" sz="2800" kern="1200" dirty="0" smtClean="0">
              <a:effectLst/>
            </a:rPr>
            <a:t>no </a:t>
          </a:r>
          <a:r>
            <a:rPr lang="hu-HU" sz="2800" kern="1200" dirty="0" err="1" smtClean="0">
              <a:effectLst/>
            </a:rPr>
            <a:t>evidence</a:t>
          </a:r>
          <a:r>
            <a:rPr lang="hu-HU" sz="2800" kern="1200" dirty="0" smtClean="0">
              <a:effectLst/>
            </a:rPr>
            <a:t> of </a:t>
          </a:r>
          <a:r>
            <a:rPr lang="hu-HU" sz="2800" kern="1200" dirty="0" err="1" smtClean="0">
              <a:effectLst/>
            </a:rPr>
            <a:t>primary</a:t>
          </a:r>
          <a:endParaRPr lang="hu-HU" sz="2800" kern="1200" dirty="0">
            <a:effectLst/>
          </a:endParaRPr>
        </a:p>
      </dsp:txBody>
      <dsp:txXfrm>
        <a:off x="33812" y="877168"/>
        <a:ext cx="8288100" cy="625016"/>
      </dsp:txXfrm>
    </dsp:sp>
    <dsp:sp modelId="{E6B6F27E-799C-434D-ABBD-0BBE27A9463F}">
      <dsp:nvSpPr>
        <dsp:cNvPr id="0" name=""/>
        <dsp:cNvSpPr/>
      </dsp:nvSpPr>
      <dsp:spPr>
        <a:xfrm>
          <a:off x="0" y="1642556"/>
          <a:ext cx="8355724" cy="692640"/>
        </a:xfrm>
        <a:prstGeom prst="roundRect">
          <a:avLst/>
        </a:prstGeom>
        <a:solidFill>
          <a:srgbClr val="002A7E">
            <a:alpha val="30000"/>
          </a:srgb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hu-HU" sz="2800" b="1" kern="1200" dirty="0" smtClean="0">
              <a:effectLst/>
            </a:rPr>
            <a:t>T1</a:t>
          </a:r>
          <a:r>
            <a:rPr lang="hu-HU" sz="2800" kern="1200" dirty="0" smtClean="0">
              <a:effectLst>
                <a:outerShdw blurRad="38100" dist="38100" dir="2700000" algn="tl">
                  <a:srgbClr val="000000">
                    <a:alpha val="43137"/>
                  </a:srgbClr>
                </a:outerShdw>
              </a:effectLst>
            </a:rPr>
            <a:t>  </a:t>
          </a:r>
          <a:r>
            <a:rPr lang="hu-HU" sz="2800" kern="1200" dirty="0" smtClean="0">
              <a:effectLst/>
            </a:rPr>
            <a:t>tumor is 2 cm </a:t>
          </a:r>
          <a:r>
            <a:rPr lang="hu-HU" sz="2800" kern="1200" dirty="0" err="1" smtClean="0">
              <a:effectLst/>
            </a:rPr>
            <a:t>or</a:t>
          </a:r>
          <a:r>
            <a:rPr lang="hu-HU" sz="2800" kern="1200" dirty="0" smtClean="0">
              <a:effectLst/>
            </a:rPr>
            <a:t> less </a:t>
          </a:r>
          <a:r>
            <a:rPr lang="hu-HU" sz="2800" kern="1200" dirty="0" err="1" smtClean="0">
              <a:effectLst/>
            </a:rPr>
            <a:t>in</a:t>
          </a:r>
          <a:r>
            <a:rPr lang="hu-HU" sz="2800" kern="1200" dirty="0" smtClean="0">
              <a:effectLst/>
            </a:rPr>
            <a:t> </a:t>
          </a:r>
          <a:r>
            <a:rPr lang="hu-HU" sz="2800" kern="1200" dirty="0" err="1" smtClean="0">
              <a:effectLst/>
            </a:rPr>
            <a:t>its</a:t>
          </a:r>
          <a:r>
            <a:rPr lang="hu-HU" sz="2800" kern="1200" dirty="0" smtClean="0">
              <a:effectLst/>
            </a:rPr>
            <a:t> </a:t>
          </a:r>
          <a:r>
            <a:rPr lang="hu-HU" sz="2800" kern="1200" dirty="0" err="1" smtClean="0">
              <a:effectLst/>
            </a:rPr>
            <a:t>greatest</a:t>
          </a:r>
          <a:r>
            <a:rPr lang="hu-HU" sz="2800" kern="1200" dirty="0" smtClean="0">
              <a:effectLst/>
            </a:rPr>
            <a:t> </a:t>
          </a:r>
          <a:r>
            <a:rPr lang="hu-HU" sz="2800" kern="1200" dirty="0" err="1" smtClean="0">
              <a:effectLst/>
            </a:rPr>
            <a:t>dimension</a:t>
          </a:r>
          <a:endParaRPr lang="hu-HU" sz="2800" kern="1200" dirty="0">
            <a:effectLst/>
          </a:endParaRPr>
        </a:p>
      </dsp:txBody>
      <dsp:txXfrm>
        <a:off x="33812" y="1676368"/>
        <a:ext cx="8288100" cy="625016"/>
      </dsp:txXfrm>
    </dsp:sp>
    <dsp:sp modelId="{2F85C62D-546B-4408-992C-A63958DD4DEA}">
      <dsp:nvSpPr>
        <dsp:cNvPr id="0" name=""/>
        <dsp:cNvSpPr/>
      </dsp:nvSpPr>
      <dsp:spPr>
        <a:xfrm>
          <a:off x="0" y="2441756"/>
          <a:ext cx="8355724" cy="692640"/>
        </a:xfrm>
        <a:prstGeom prst="roundRect">
          <a:avLst/>
        </a:prstGeom>
        <a:solidFill>
          <a:srgbClr val="002A7E">
            <a:alpha val="40000"/>
          </a:srgb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hu-HU" sz="2800" b="1" kern="1200" dirty="0" smtClean="0"/>
            <a:t>T2</a:t>
          </a:r>
          <a:r>
            <a:rPr lang="hu-HU" sz="2800" kern="1200" dirty="0" smtClean="0"/>
            <a:t>  </a:t>
          </a:r>
          <a:r>
            <a:rPr lang="hu-HU" sz="2800" kern="1200" dirty="0" smtClean="0">
              <a:effectLst/>
            </a:rPr>
            <a:t>tumor is more </a:t>
          </a:r>
          <a:r>
            <a:rPr lang="hu-HU" sz="2800" kern="1200" dirty="0" err="1" smtClean="0">
              <a:effectLst/>
            </a:rPr>
            <a:t>than</a:t>
          </a:r>
          <a:r>
            <a:rPr lang="hu-HU" sz="2800" kern="1200" dirty="0" smtClean="0">
              <a:effectLst/>
            </a:rPr>
            <a:t> 2 cm </a:t>
          </a:r>
          <a:r>
            <a:rPr lang="hu-HU" sz="2800" kern="1200" dirty="0" err="1" smtClean="0">
              <a:effectLst/>
            </a:rPr>
            <a:t>but</a:t>
          </a:r>
          <a:r>
            <a:rPr lang="hu-HU" sz="2800" kern="1200" dirty="0" smtClean="0">
              <a:effectLst/>
            </a:rPr>
            <a:t> less </a:t>
          </a:r>
          <a:r>
            <a:rPr lang="hu-HU" sz="2800" kern="1200" dirty="0" err="1" smtClean="0">
              <a:effectLst/>
            </a:rPr>
            <a:t>than</a:t>
          </a:r>
          <a:r>
            <a:rPr lang="hu-HU" sz="2800" kern="1200" dirty="0" smtClean="0">
              <a:effectLst/>
            </a:rPr>
            <a:t> 4 cm</a:t>
          </a:r>
          <a:endParaRPr lang="hu-HU" sz="2800" kern="1200" dirty="0">
            <a:effectLst/>
          </a:endParaRPr>
        </a:p>
      </dsp:txBody>
      <dsp:txXfrm>
        <a:off x="33812" y="2475568"/>
        <a:ext cx="8288100" cy="625016"/>
      </dsp:txXfrm>
    </dsp:sp>
    <dsp:sp modelId="{3E001A35-2EA2-45C5-92C9-39CF0CF710A0}">
      <dsp:nvSpPr>
        <dsp:cNvPr id="0" name=""/>
        <dsp:cNvSpPr/>
      </dsp:nvSpPr>
      <dsp:spPr>
        <a:xfrm>
          <a:off x="0" y="3240956"/>
          <a:ext cx="8355724" cy="692640"/>
        </a:xfrm>
        <a:prstGeom prst="roundRect">
          <a:avLst/>
        </a:prstGeom>
        <a:solidFill>
          <a:srgbClr val="002A7E">
            <a:alpha val="50000"/>
          </a:srgb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hu-HU" sz="2800" b="1" kern="1200" dirty="0" smtClean="0"/>
            <a:t>T3</a:t>
          </a:r>
          <a:r>
            <a:rPr lang="hu-HU" sz="2800" kern="1200" dirty="0" smtClean="0"/>
            <a:t>  </a:t>
          </a:r>
          <a:r>
            <a:rPr lang="hu-HU" sz="2800" kern="1200" dirty="0" smtClean="0">
              <a:effectLst/>
            </a:rPr>
            <a:t>tumor is more </a:t>
          </a:r>
          <a:r>
            <a:rPr lang="hu-HU" sz="2800" kern="1200" dirty="0" err="1" smtClean="0">
              <a:effectLst/>
            </a:rPr>
            <a:t>than</a:t>
          </a:r>
          <a:r>
            <a:rPr lang="hu-HU" sz="2800" kern="1200" dirty="0" smtClean="0">
              <a:effectLst/>
            </a:rPr>
            <a:t> 4 cm</a:t>
          </a:r>
          <a:endParaRPr lang="hu-HU" sz="2800" kern="1200" dirty="0">
            <a:effectLst/>
          </a:endParaRPr>
        </a:p>
      </dsp:txBody>
      <dsp:txXfrm>
        <a:off x="33812" y="3274768"/>
        <a:ext cx="8288100" cy="625016"/>
      </dsp:txXfrm>
    </dsp:sp>
    <dsp:sp modelId="{BA8A6968-16AD-4C00-9CA4-F31DD4DE9A61}">
      <dsp:nvSpPr>
        <dsp:cNvPr id="0" name=""/>
        <dsp:cNvSpPr/>
      </dsp:nvSpPr>
      <dsp:spPr>
        <a:xfrm>
          <a:off x="0" y="4040156"/>
          <a:ext cx="8355724" cy="692640"/>
        </a:xfrm>
        <a:prstGeom prst="roundRect">
          <a:avLst/>
        </a:prstGeom>
        <a:solidFill>
          <a:srgbClr val="002A7E">
            <a:alpha val="60000"/>
          </a:srgb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hu-HU" sz="2800" b="1" kern="1200" dirty="0" smtClean="0"/>
            <a:t>T4</a:t>
          </a:r>
          <a:r>
            <a:rPr lang="hu-HU" sz="2800" kern="1200" dirty="0" smtClean="0"/>
            <a:t>  </a:t>
          </a:r>
          <a:r>
            <a:rPr lang="hu-HU" sz="2800" kern="1200" dirty="0" smtClean="0">
              <a:effectLst/>
            </a:rPr>
            <a:t>tumor </a:t>
          </a:r>
          <a:r>
            <a:rPr lang="hu-HU" sz="2800" kern="1200" dirty="0" err="1" smtClean="0">
              <a:effectLst/>
            </a:rPr>
            <a:t>with</a:t>
          </a:r>
          <a:r>
            <a:rPr lang="hu-HU" sz="2800" kern="1200" dirty="0" smtClean="0">
              <a:effectLst/>
            </a:rPr>
            <a:t> </a:t>
          </a:r>
          <a:r>
            <a:rPr lang="hu-HU" sz="2800" kern="1200" dirty="0" err="1" smtClean="0">
              <a:effectLst/>
            </a:rPr>
            <a:t>extension</a:t>
          </a:r>
          <a:r>
            <a:rPr lang="hu-HU" sz="2800" kern="1200" dirty="0" smtClean="0">
              <a:effectLst/>
            </a:rPr>
            <a:t> </a:t>
          </a:r>
          <a:r>
            <a:rPr lang="hu-HU" sz="2800" kern="1200" dirty="0" err="1" smtClean="0">
              <a:effectLst/>
            </a:rPr>
            <a:t>to</a:t>
          </a:r>
          <a:r>
            <a:rPr lang="hu-HU" sz="2800" kern="1200" dirty="0" smtClean="0">
              <a:effectLst/>
            </a:rPr>
            <a:t> </a:t>
          </a:r>
          <a:r>
            <a:rPr lang="hu-HU" sz="2800" kern="1200" dirty="0" err="1" smtClean="0">
              <a:effectLst/>
            </a:rPr>
            <a:t>surrounding</a:t>
          </a:r>
          <a:r>
            <a:rPr lang="hu-HU" sz="2800" kern="1200" dirty="0" smtClean="0">
              <a:effectLst/>
            </a:rPr>
            <a:t> </a:t>
          </a:r>
          <a:r>
            <a:rPr lang="hu-HU" sz="2800" kern="1200" dirty="0" err="1" smtClean="0">
              <a:effectLst/>
            </a:rPr>
            <a:t>structures</a:t>
          </a:r>
          <a:endParaRPr lang="hu-HU" sz="2800" kern="1200" dirty="0">
            <a:effectLst/>
          </a:endParaRPr>
        </a:p>
      </dsp:txBody>
      <dsp:txXfrm>
        <a:off x="33812" y="4073968"/>
        <a:ext cx="8288100" cy="6250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2D59D-477E-4E3A-B8AF-4489FE4D0992}">
      <dsp:nvSpPr>
        <dsp:cNvPr id="0" name=""/>
        <dsp:cNvSpPr/>
      </dsp:nvSpPr>
      <dsp:spPr>
        <a:xfrm>
          <a:off x="0" y="81904"/>
          <a:ext cx="8403021" cy="68445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hu-HU" sz="1800" b="1" kern="1200" dirty="0" err="1" smtClean="0">
              <a:effectLst/>
            </a:rPr>
            <a:t>Nx</a:t>
          </a:r>
          <a:r>
            <a:rPr lang="hu-HU" sz="1800" kern="1200" dirty="0" smtClean="0">
              <a:effectLst/>
            </a:rPr>
            <a:t>   	</a:t>
          </a:r>
          <a:r>
            <a:rPr lang="hu-HU" sz="1800" kern="1200" dirty="0" err="1" smtClean="0">
              <a:effectLst/>
            </a:rPr>
            <a:t>Regional</a:t>
          </a:r>
          <a:r>
            <a:rPr lang="hu-HU" sz="1800" kern="1200" dirty="0" smtClean="0">
              <a:effectLst/>
            </a:rPr>
            <a:t> </a:t>
          </a:r>
          <a:r>
            <a:rPr lang="hu-HU" sz="1800" kern="1200" dirty="0" err="1" smtClean="0">
              <a:effectLst/>
            </a:rPr>
            <a:t>lymph</a:t>
          </a:r>
          <a:r>
            <a:rPr lang="hu-HU" sz="1800" kern="1200" dirty="0" smtClean="0">
              <a:effectLst/>
            </a:rPr>
            <a:t> </a:t>
          </a:r>
          <a:r>
            <a:rPr lang="hu-HU" sz="1800" kern="1200" dirty="0" err="1" smtClean="0">
              <a:effectLst/>
            </a:rPr>
            <a:t>node</a:t>
          </a:r>
          <a:r>
            <a:rPr lang="hu-HU" sz="1800" kern="1200" dirty="0" smtClean="0">
              <a:effectLst/>
            </a:rPr>
            <a:t> </a:t>
          </a:r>
          <a:r>
            <a:rPr lang="hu-HU" sz="1800" kern="1200" dirty="0" err="1" smtClean="0">
              <a:effectLst/>
            </a:rPr>
            <a:t>cannot</a:t>
          </a:r>
          <a:r>
            <a:rPr lang="hu-HU" sz="1800" kern="1200" dirty="0" smtClean="0">
              <a:effectLst/>
            </a:rPr>
            <a:t> be </a:t>
          </a:r>
          <a:r>
            <a:rPr lang="hu-HU" sz="1800" kern="1200" dirty="0" err="1" smtClean="0">
              <a:effectLst/>
            </a:rPr>
            <a:t>assessed</a:t>
          </a:r>
          <a:endParaRPr lang="hu-HU" sz="1800" kern="1200" dirty="0">
            <a:effectLst/>
          </a:endParaRPr>
        </a:p>
      </dsp:txBody>
      <dsp:txXfrm>
        <a:off x="33412" y="115316"/>
        <a:ext cx="8336197" cy="617626"/>
      </dsp:txXfrm>
    </dsp:sp>
    <dsp:sp modelId="{9F8AA09C-9A19-49BD-827C-8EAC15C38450}">
      <dsp:nvSpPr>
        <dsp:cNvPr id="0" name=""/>
        <dsp:cNvSpPr/>
      </dsp:nvSpPr>
      <dsp:spPr>
        <a:xfrm>
          <a:off x="0" y="818194"/>
          <a:ext cx="8403021" cy="684450"/>
        </a:xfrm>
        <a:prstGeom prst="roundRect">
          <a:avLst/>
        </a:prstGeom>
        <a:solidFill>
          <a:srgbClr val="002A7E">
            <a:alpha val="10000"/>
          </a:srgb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hu-HU" sz="1800" b="1" kern="1200" dirty="0" smtClean="0">
              <a:effectLst/>
            </a:rPr>
            <a:t>N0</a:t>
          </a:r>
          <a:r>
            <a:rPr lang="hu-HU" sz="1800" kern="1200" dirty="0" smtClean="0">
              <a:effectLst/>
            </a:rPr>
            <a:t>   	No </a:t>
          </a:r>
          <a:r>
            <a:rPr lang="hu-HU" sz="1800" kern="1200" dirty="0" err="1" smtClean="0">
              <a:effectLst/>
            </a:rPr>
            <a:t>regional</a:t>
          </a:r>
          <a:r>
            <a:rPr lang="hu-HU" sz="1800" kern="1200" dirty="0" smtClean="0">
              <a:effectLst/>
            </a:rPr>
            <a:t> </a:t>
          </a:r>
          <a:r>
            <a:rPr lang="hu-HU" sz="1800" kern="1200" dirty="0" err="1" smtClean="0">
              <a:effectLst/>
            </a:rPr>
            <a:t>lymph</a:t>
          </a:r>
          <a:r>
            <a:rPr lang="hu-HU" sz="1800" kern="1200" dirty="0" smtClean="0">
              <a:effectLst/>
            </a:rPr>
            <a:t> </a:t>
          </a:r>
          <a:r>
            <a:rPr lang="hu-HU" sz="1800" kern="1200" dirty="0" err="1" smtClean="0">
              <a:effectLst/>
            </a:rPr>
            <a:t>node</a:t>
          </a:r>
          <a:r>
            <a:rPr lang="hu-HU" sz="1800" kern="1200" dirty="0" smtClean="0">
              <a:effectLst/>
            </a:rPr>
            <a:t> </a:t>
          </a:r>
          <a:r>
            <a:rPr lang="hu-HU" sz="1800" kern="1200" dirty="0" err="1" smtClean="0">
              <a:effectLst/>
            </a:rPr>
            <a:t>metastasis</a:t>
          </a:r>
          <a:endParaRPr lang="hu-HU" sz="1800" kern="1200" dirty="0">
            <a:effectLst/>
          </a:endParaRPr>
        </a:p>
      </dsp:txBody>
      <dsp:txXfrm>
        <a:off x="33412" y="851606"/>
        <a:ext cx="8336197" cy="617626"/>
      </dsp:txXfrm>
    </dsp:sp>
    <dsp:sp modelId="{17B0024E-2499-4152-B1C5-9CF7757A5002}">
      <dsp:nvSpPr>
        <dsp:cNvPr id="0" name=""/>
        <dsp:cNvSpPr/>
      </dsp:nvSpPr>
      <dsp:spPr>
        <a:xfrm>
          <a:off x="0" y="1554484"/>
          <a:ext cx="8403021" cy="684450"/>
        </a:xfrm>
        <a:prstGeom prst="roundRect">
          <a:avLst/>
        </a:prstGeom>
        <a:solidFill>
          <a:srgbClr val="002A7E">
            <a:alpha val="20000"/>
          </a:srgb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hu-HU" sz="1800" b="1" kern="1200" dirty="0" smtClean="0">
              <a:effectLst/>
            </a:rPr>
            <a:t>N1</a:t>
          </a:r>
          <a:r>
            <a:rPr lang="hu-HU" sz="1800" kern="1200" dirty="0" smtClean="0">
              <a:effectLst/>
            </a:rPr>
            <a:t>   	</a:t>
          </a:r>
          <a:r>
            <a:rPr lang="hu-HU" sz="1800" kern="1200" dirty="0" err="1" smtClean="0">
              <a:effectLst/>
            </a:rPr>
            <a:t>Metastasis</a:t>
          </a:r>
          <a:r>
            <a:rPr lang="hu-HU" sz="1800" kern="1200" dirty="0" smtClean="0">
              <a:effectLst/>
            </a:rPr>
            <a:t> </a:t>
          </a:r>
          <a:r>
            <a:rPr lang="hu-HU" sz="1800" kern="1200" dirty="0" err="1" smtClean="0">
              <a:effectLst/>
            </a:rPr>
            <a:t>to</a:t>
          </a:r>
          <a:r>
            <a:rPr lang="hu-HU" sz="1800" kern="1200" dirty="0" smtClean="0">
              <a:effectLst/>
            </a:rPr>
            <a:t> a </a:t>
          </a:r>
          <a:r>
            <a:rPr lang="hu-HU" sz="1800" kern="1200" dirty="0" err="1" smtClean="0">
              <a:effectLst/>
            </a:rPr>
            <a:t>single</a:t>
          </a:r>
          <a:r>
            <a:rPr lang="hu-HU" sz="1800" kern="1200" dirty="0" smtClean="0">
              <a:effectLst/>
            </a:rPr>
            <a:t> </a:t>
          </a:r>
          <a:r>
            <a:rPr lang="hu-HU" sz="1800" kern="1200" dirty="0" err="1" smtClean="0">
              <a:effectLst/>
            </a:rPr>
            <a:t>ipsilateral</a:t>
          </a:r>
          <a:r>
            <a:rPr lang="hu-HU" sz="1800" kern="1200" dirty="0" smtClean="0">
              <a:effectLst/>
            </a:rPr>
            <a:t> </a:t>
          </a:r>
          <a:r>
            <a:rPr lang="hu-HU" sz="1800" kern="1200" dirty="0" err="1" smtClean="0">
              <a:effectLst/>
            </a:rPr>
            <a:t>lymph</a:t>
          </a:r>
          <a:r>
            <a:rPr lang="hu-HU" sz="1800" kern="1200" dirty="0" smtClean="0">
              <a:effectLst/>
            </a:rPr>
            <a:t> </a:t>
          </a:r>
          <a:r>
            <a:rPr lang="hu-HU" sz="1800" kern="1200" dirty="0" err="1" smtClean="0">
              <a:effectLst/>
            </a:rPr>
            <a:t>node</a:t>
          </a:r>
          <a:r>
            <a:rPr lang="hu-HU" sz="1800" kern="1200" dirty="0" smtClean="0">
              <a:effectLst/>
            </a:rPr>
            <a:t>, 3  cm </a:t>
          </a:r>
          <a:r>
            <a:rPr lang="hu-HU" sz="1800" kern="1200" dirty="0" err="1" smtClean="0">
              <a:effectLst/>
            </a:rPr>
            <a:t>or</a:t>
          </a:r>
          <a:r>
            <a:rPr lang="hu-HU" sz="1800" kern="1200" dirty="0" smtClean="0">
              <a:effectLst/>
            </a:rPr>
            <a:t> less </a:t>
          </a:r>
          <a:r>
            <a:rPr lang="hu-HU" sz="1800" kern="1200" dirty="0" err="1" smtClean="0">
              <a:effectLst/>
            </a:rPr>
            <a:t>in</a:t>
          </a:r>
          <a:r>
            <a:rPr lang="hu-HU" sz="1800" kern="1200" dirty="0" smtClean="0">
              <a:effectLst/>
            </a:rPr>
            <a:t> </a:t>
          </a:r>
          <a:r>
            <a:rPr lang="hu-HU" sz="1800" kern="1200" dirty="0" err="1" smtClean="0">
              <a:effectLst/>
            </a:rPr>
            <a:t>diameter</a:t>
          </a:r>
          <a:endParaRPr lang="hu-HU" sz="1800" kern="1200" dirty="0">
            <a:effectLst/>
          </a:endParaRPr>
        </a:p>
      </dsp:txBody>
      <dsp:txXfrm>
        <a:off x="33412" y="1587896"/>
        <a:ext cx="8336197" cy="617626"/>
      </dsp:txXfrm>
    </dsp:sp>
    <dsp:sp modelId="{BBE14897-611B-4FB8-8470-1D2B3939928A}">
      <dsp:nvSpPr>
        <dsp:cNvPr id="0" name=""/>
        <dsp:cNvSpPr/>
      </dsp:nvSpPr>
      <dsp:spPr>
        <a:xfrm>
          <a:off x="0" y="2290774"/>
          <a:ext cx="8403021" cy="684450"/>
        </a:xfrm>
        <a:prstGeom prst="roundRect">
          <a:avLst/>
        </a:prstGeom>
        <a:solidFill>
          <a:srgbClr val="002A7E">
            <a:alpha val="30000"/>
          </a:srgb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hu-HU" sz="1800" b="1" kern="1200" dirty="0" smtClean="0">
              <a:effectLst/>
            </a:rPr>
            <a:t>N2a</a:t>
          </a:r>
          <a:r>
            <a:rPr lang="hu-HU" sz="1800" kern="1200" dirty="0" smtClean="0">
              <a:effectLst/>
            </a:rPr>
            <a:t> 	</a:t>
          </a:r>
          <a:r>
            <a:rPr lang="hu-HU" sz="1800" kern="1200" dirty="0" err="1" smtClean="0">
              <a:effectLst/>
            </a:rPr>
            <a:t>Metastasis</a:t>
          </a:r>
          <a:r>
            <a:rPr lang="hu-HU" sz="1800" kern="1200" dirty="0" smtClean="0">
              <a:effectLst/>
            </a:rPr>
            <a:t> </a:t>
          </a:r>
          <a:r>
            <a:rPr lang="hu-HU" sz="1800" kern="1200" dirty="0" err="1" smtClean="0">
              <a:effectLst/>
            </a:rPr>
            <a:t>to</a:t>
          </a:r>
          <a:r>
            <a:rPr lang="hu-HU" sz="1800" kern="1200" dirty="0" smtClean="0">
              <a:effectLst/>
            </a:rPr>
            <a:t> a </a:t>
          </a:r>
          <a:r>
            <a:rPr lang="hu-HU" sz="1800" kern="1200" dirty="0" err="1" smtClean="0">
              <a:effectLst/>
            </a:rPr>
            <a:t>single</a:t>
          </a:r>
          <a:r>
            <a:rPr lang="hu-HU" sz="1800" kern="1200" dirty="0" smtClean="0">
              <a:effectLst/>
            </a:rPr>
            <a:t> </a:t>
          </a:r>
          <a:r>
            <a:rPr lang="hu-HU" sz="1800" kern="1200" dirty="0" err="1" smtClean="0">
              <a:effectLst/>
            </a:rPr>
            <a:t>ipsilateral</a:t>
          </a:r>
          <a:r>
            <a:rPr lang="hu-HU" sz="1800" kern="1200" dirty="0" smtClean="0">
              <a:effectLst/>
            </a:rPr>
            <a:t> </a:t>
          </a:r>
          <a:r>
            <a:rPr lang="hu-HU" sz="1800" kern="1200" dirty="0" err="1" smtClean="0">
              <a:effectLst/>
            </a:rPr>
            <a:t>lymph</a:t>
          </a:r>
          <a:r>
            <a:rPr lang="hu-HU" sz="1800" kern="1200" dirty="0" smtClean="0">
              <a:effectLst/>
            </a:rPr>
            <a:t> </a:t>
          </a:r>
          <a:r>
            <a:rPr lang="hu-HU" sz="1800" kern="1200" dirty="0" err="1" smtClean="0">
              <a:effectLst/>
            </a:rPr>
            <a:t>node</a:t>
          </a:r>
          <a:r>
            <a:rPr lang="hu-HU" sz="1800" kern="1200" dirty="0" smtClean="0">
              <a:effectLst/>
            </a:rPr>
            <a:t> more </a:t>
          </a:r>
          <a:r>
            <a:rPr lang="hu-HU" sz="1800" kern="1200" dirty="0" err="1" smtClean="0">
              <a:effectLst/>
            </a:rPr>
            <a:t>than</a:t>
          </a:r>
          <a:r>
            <a:rPr lang="hu-HU" sz="1800" kern="1200" dirty="0" smtClean="0">
              <a:effectLst/>
            </a:rPr>
            <a:t> 3 cm, </a:t>
          </a:r>
          <a:r>
            <a:rPr lang="hu-HU" sz="1800" kern="1200" dirty="0" err="1" smtClean="0">
              <a:effectLst/>
            </a:rPr>
            <a:t>but</a:t>
          </a:r>
          <a:r>
            <a:rPr lang="hu-HU" sz="1800" kern="1200" dirty="0" smtClean="0">
              <a:effectLst/>
            </a:rPr>
            <a:t> </a:t>
          </a:r>
          <a:r>
            <a:rPr lang="hu-HU" sz="1800" kern="1200" dirty="0" err="1" smtClean="0">
              <a:effectLst/>
            </a:rPr>
            <a:t>not</a:t>
          </a:r>
          <a:r>
            <a:rPr lang="hu-HU" sz="1800" kern="1200" dirty="0" smtClean="0">
              <a:effectLst/>
            </a:rPr>
            <a:t> 	more 	</a:t>
          </a:r>
          <a:r>
            <a:rPr lang="hu-HU" sz="1800" kern="1200" dirty="0" err="1" smtClean="0">
              <a:effectLst/>
            </a:rPr>
            <a:t>than</a:t>
          </a:r>
          <a:r>
            <a:rPr lang="hu-HU" sz="1800" kern="1200" dirty="0" smtClean="0">
              <a:effectLst/>
            </a:rPr>
            <a:t> 6 cm</a:t>
          </a:r>
          <a:endParaRPr lang="hu-HU" sz="1800" kern="1200" dirty="0">
            <a:effectLst/>
          </a:endParaRPr>
        </a:p>
      </dsp:txBody>
      <dsp:txXfrm>
        <a:off x="33412" y="2324186"/>
        <a:ext cx="8336197" cy="617626"/>
      </dsp:txXfrm>
    </dsp:sp>
    <dsp:sp modelId="{0BCFED87-5F5C-4BDB-9541-C2001AE2EAFD}">
      <dsp:nvSpPr>
        <dsp:cNvPr id="0" name=""/>
        <dsp:cNvSpPr/>
      </dsp:nvSpPr>
      <dsp:spPr>
        <a:xfrm>
          <a:off x="0" y="3027064"/>
          <a:ext cx="8403021" cy="684450"/>
        </a:xfrm>
        <a:prstGeom prst="roundRect">
          <a:avLst/>
        </a:prstGeom>
        <a:solidFill>
          <a:srgbClr val="002A7E">
            <a:alpha val="40000"/>
          </a:srgb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hu-HU" sz="1800" b="1" kern="1200" dirty="0" smtClean="0">
              <a:effectLst/>
            </a:rPr>
            <a:t>N2b 	</a:t>
          </a:r>
          <a:r>
            <a:rPr lang="hu-HU" sz="1800" kern="1200" dirty="0" err="1" smtClean="0">
              <a:effectLst/>
            </a:rPr>
            <a:t>Metastasis</a:t>
          </a:r>
          <a:r>
            <a:rPr lang="hu-HU" sz="1800" kern="1200" dirty="0" smtClean="0">
              <a:effectLst/>
            </a:rPr>
            <a:t> </a:t>
          </a:r>
          <a:r>
            <a:rPr lang="hu-HU" sz="1800" kern="1200" dirty="0" err="1" smtClean="0">
              <a:effectLst/>
            </a:rPr>
            <a:t>multiple</a:t>
          </a:r>
          <a:r>
            <a:rPr lang="hu-HU" sz="1800" kern="1200" dirty="0" smtClean="0">
              <a:effectLst/>
            </a:rPr>
            <a:t> </a:t>
          </a:r>
          <a:r>
            <a:rPr lang="hu-HU" sz="1800" kern="1200" dirty="0" err="1" smtClean="0">
              <a:effectLst/>
            </a:rPr>
            <a:t>ipsilateral</a:t>
          </a:r>
          <a:r>
            <a:rPr lang="hu-HU" sz="1800" kern="1200" dirty="0" smtClean="0">
              <a:effectLst/>
            </a:rPr>
            <a:t> </a:t>
          </a:r>
          <a:r>
            <a:rPr lang="hu-HU" sz="1800" kern="1200" dirty="0" err="1" smtClean="0">
              <a:effectLst/>
            </a:rPr>
            <a:t>lymph</a:t>
          </a:r>
          <a:r>
            <a:rPr lang="hu-HU" sz="1800" kern="1200" dirty="0" smtClean="0">
              <a:effectLst/>
            </a:rPr>
            <a:t> </a:t>
          </a:r>
          <a:r>
            <a:rPr lang="hu-HU" sz="1800" kern="1200" dirty="0" err="1" smtClean="0">
              <a:effectLst/>
            </a:rPr>
            <a:t>nodes</a:t>
          </a:r>
          <a:r>
            <a:rPr lang="hu-HU" sz="1800" kern="1200" dirty="0" smtClean="0">
              <a:effectLst/>
            </a:rPr>
            <a:t>,  </a:t>
          </a:r>
          <a:r>
            <a:rPr lang="hu-HU" sz="1800" kern="1200" dirty="0" err="1" smtClean="0">
              <a:effectLst/>
            </a:rPr>
            <a:t>none</a:t>
          </a:r>
          <a:r>
            <a:rPr lang="hu-HU" sz="1800" kern="1200" dirty="0" smtClean="0">
              <a:effectLst/>
            </a:rPr>
            <a:t> more </a:t>
          </a:r>
          <a:r>
            <a:rPr lang="hu-HU" sz="1800" kern="1200" dirty="0" err="1" smtClean="0">
              <a:effectLst/>
            </a:rPr>
            <a:t>than</a:t>
          </a:r>
          <a:r>
            <a:rPr lang="hu-HU" sz="1800" kern="1200" dirty="0" smtClean="0">
              <a:effectLst/>
            </a:rPr>
            <a:t> 6 cm</a:t>
          </a:r>
          <a:endParaRPr lang="hu-HU" sz="1800" kern="1200" dirty="0">
            <a:effectLst/>
          </a:endParaRPr>
        </a:p>
      </dsp:txBody>
      <dsp:txXfrm>
        <a:off x="33412" y="3060476"/>
        <a:ext cx="8336197" cy="617626"/>
      </dsp:txXfrm>
    </dsp:sp>
    <dsp:sp modelId="{F5DEA5FD-9389-4A19-BF41-7E457511324A}">
      <dsp:nvSpPr>
        <dsp:cNvPr id="0" name=""/>
        <dsp:cNvSpPr/>
      </dsp:nvSpPr>
      <dsp:spPr>
        <a:xfrm>
          <a:off x="0" y="3763354"/>
          <a:ext cx="8403021" cy="684450"/>
        </a:xfrm>
        <a:prstGeom prst="roundRect">
          <a:avLst/>
        </a:prstGeom>
        <a:solidFill>
          <a:srgbClr val="002A7E">
            <a:alpha val="50000"/>
          </a:srgb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hu-HU" sz="1800" b="1" kern="1200" dirty="0" smtClean="0">
              <a:effectLst/>
            </a:rPr>
            <a:t>N2c 	</a:t>
          </a:r>
          <a:r>
            <a:rPr lang="hu-HU" sz="1800" kern="1200" dirty="0" err="1" smtClean="0">
              <a:effectLst/>
            </a:rPr>
            <a:t>Metastasis</a:t>
          </a:r>
          <a:r>
            <a:rPr lang="hu-HU" sz="1800" kern="1200" dirty="0" smtClean="0">
              <a:effectLst/>
            </a:rPr>
            <a:t> </a:t>
          </a:r>
          <a:r>
            <a:rPr lang="hu-HU" sz="1800" kern="1200" dirty="0" err="1" smtClean="0">
              <a:effectLst/>
            </a:rPr>
            <a:t>in</a:t>
          </a:r>
          <a:r>
            <a:rPr lang="hu-HU" sz="1800" kern="1200" dirty="0" smtClean="0">
              <a:effectLst/>
            </a:rPr>
            <a:t> </a:t>
          </a:r>
          <a:r>
            <a:rPr lang="hu-HU" sz="1800" kern="1200" dirty="0" err="1" smtClean="0">
              <a:effectLst/>
            </a:rPr>
            <a:t>bilateral</a:t>
          </a:r>
          <a:r>
            <a:rPr lang="hu-HU" sz="1800" kern="1200" dirty="0" smtClean="0">
              <a:effectLst/>
            </a:rPr>
            <a:t> </a:t>
          </a:r>
          <a:r>
            <a:rPr lang="hu-HU" sz="1800" kern="1200" dirty="0" err="1" smtClean="0">
              <a:effectLst/>
            </a:rPr>
            <a:t>or</a:t>
          </a:r>
          <a:r>
            <a:rPr lang="hu-HU" sz="1800" kern="1200" dirty="0" smtClean="0">
              <a:effectLst/>
            </a:rPr>
            <a:t> </a:t>
          </a:r>
          <a:r>
            <a:rPr lang="hu-HU" sz="1800" kern="1200" dirty="0" err="1" smtClean="0">
              <a:effectLst/>
            </a:rPr>
            <a:t>contralateral</a:t>
          </a:r>
          <a:r>
            <a:rPr lang="hu-HU" sz="1800" kern="1200" dirty="0" smtClean="0">
              <a:effectLst/>
            </a:rPr>
            <a:t> </a:t>
          </a:r>
          <a:r>
            <a:rPr lang="hu-HU" sz="1800" kern="1200" dirty="0" err="1" smtClean="0">
              <a:effectLst/>
            </a:rPr>
            <a:t>lymph</a:t>
          </a:r>
          <a:r>
            <a:rPr lang="hu-HU" sz="1800" kern="1200" dirty="0" smtClean="0">
              <a:effectLst/>
            </a:rPr>
            <a:t> </a:t>
          </a:r>
          <a:r>
            <a:rPr lang="hu-HU" sz="1800" kern="1200" dirty="0" err="1" smtClean="0">
              <a:effectLst/>
            </a:rPr>
            <a:t>nodes</a:t>
          </a:r>
          <a:r>
            <a:rPr lang="hu-HU" sz="1800" kern="1200" dirty="0" smtClean="0">
              <a:effectLst/>
            </a:rPr>
            <a:t>, </a:t>
          </a:r>
          <a:r>
            <a:rPr lang="hu-HU" sz="1800" kern="1200" dirty="0" err="1" smtClean="0">
              <a:effectLst/>
            </a:rPr>
            <a:t>none</a:t>
          </a:r>
          <a:r>
            <a:rPr lang="hu-HU" sz="1800" kern="1200" dirty="0" smtClean="0">
              <a:effectLst/>
            </a:rPr>
            <a:t> more </a:t>
          </a:r>
          <a:r>
            <a:rPr lang="hu-HU" sz="1800" kern="1200" dirty="0" err="1" smtClean="0">
              <a:effectLst/>
            </a:rPr>
            <a:t>than</a:t>
          </a:r>
          <a:r>
            <a:rPr lang="hu-HU" sz="1800" kern="1200" dirty="0" smtClean="0">
              <a:effectLst/>
            </a:rPr>
            <a:t> </a:t>
          </a:r>
          <a:br>
            <a:rPr lang="hu-HU" sz="1800" kern="1200" dirty="0" smtClean="0">
              <a:effectLst/>
            </a:rPr>
          </a:br>
          <a:r>
            <a:rPr lang="hu-HU" sz="1800" kern="1200" dirty="0" smtClean="0">
              <a:effectLst/>
            </a:rPr>
            <a:t>	6 cm</a:t>
          </a:r>
          <a:endParaRPr lang="hu-HU" sz="1800" kern="1200" dirty="0">
            <a:effectLst/>
          </a:endParaRPr>
        </a:p>
      </dsp:txBody>
      <dsp:txXfrm>
        <a:off x="33412" y="3796766"/>
        <a:ext cx="8336197" cy="617626"/>
      </dsp:txXfrm>
    </dsp:sp>
    <dsp:sp modelId="{8060BD88-07B5-411B-AA18-D66AF6B672C1}">
      <dsp:nvSpPr>
        <dsp:cNvPr id="0" name=""/>
        <dsp:cNvSpPr/>
      </dsp:nvSpPr>
      <dsp:spPr>
        <a:xfrm>
          <a:off x="0" y="4499644"/>
          <a:ext cx="8403021" cy="684450"/>
        </a:xfrm>
        <a:prstGeom prst="roundRect">
          <a:avLst/>
        </a:prstGeom>
        <a:solidFill>
          <a:srgbClr val="002A7E">
            <a:alpha val="60000"/>
          </a:srgb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hu-HU" sz="1800" b="1" kern="1200" dirty="0" smtClean="0">
              <a:effectLst/>
            </a:rPr>
            <a:t>N3   	</a:t>
          </a:r>
          <a:r>
            <a:rPr lang="hu-HU" sz="1800" kern="1200" dirty="0" err="1" smtClean="0">
              <a:effectLst/>
            </a:rPr>
            <a:t>Metastasis</a:t>
          </a:r>
          <a:r>
            <a:rPr lang="hu-HU" sz="1800" kern="1200" dirty="0" smtClean="0">
              <a:effectLst/>
            </a:rPr>
            <a:t> </a:t>
          </a:r>
          <a:r>
            <a:rPr lang="hu-HU" sz="1800" kern="1200" dirty="0" err="1" smtClean="0">
              <a:effectLst/>
            </a:rPr>
            <a:t>to</a:t>
          </a:r>
          <a:r>
            <a:rPr lang="hu-HU" sz="1800" kern="1200" dirty="0" smtClean="0">
              <a:effectLst/>
            </a:rPr>
            <a:t> a </a:t>
          </a:r>
          <a:r>
            <a:rPr lang="hu-HU" sz="1800" kern="1200" dirty="0" err="1" smtClean="0">
              <a:effectLst/>
            </a:rPr>
            <a:t>lymph</a:t>
          </a:r>
          <a:r>
            <a:rPr lang="hu-HU" sz="1800" kern="1200" dirty="0" smtClean="0">
              <a:effectLst/>
            </a:rPr>
            <a:t> </a:t>
          </a:r>
          <a:r>
            <a:rPr lang="hu-HU" sz="1800" kern="1200" dirty="0" err="1" smtClean="0">
              <a:effectLst/>
            </a:rPr>
            <a:t>node</a:t>
          </a:r>
          <a:r>
            <a:rPr lang="hu-HU" sz="1800" kern="1200" dirty="0" smtClean="0">
              <a:effectLst/>
            </a:rPr>
            <a:t>, more </a:t>
          </a:r>
          <a:r>
            <a:rPr lang="hu-HU" sz="1800" kern="1200" dirty="0" err="1" smtClean="0">
              <a:effectLst/>
            </a:rPr>
            <a:t>than</a:t>
          </a:r>
          <a:r>
            <a:rPr lang="hu-HU" sz="1800" kern="1200" dirty="0" smtClean="0">
              <a:effectLst/>
            </a:rPr>
            <a:t> 6 cm.</a:t>
          </a:r>
          <a:endParaRPr lang="hu-HU" sz="1800" kern="1200" dirty="0">
            <a:effectLst/>
          </a:endParaRPr>
        </a:p>
      </dsp:txBody>
      <dsp:txXfrm>
        <a:off x="33412" y="4533056"/>
        <a:ext cx="8336197" cy="6176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F8EAC-EE65-4276-BE7D-27476048993D}">
      <dsp:nvSpPr>
        <dsp:cNvPr id="0" name=""/>
        <dsp:cNvSpPr/>
      </dsp:nvSpPr>
      <dsp:spPr>
        <a:xfrm>
          <a:off x="-5757259" y="-881203"/>
          <a:ext cx="6854285" cy="6854285"/>
        </a:xfrm>
        <a:prstGeom prst="blockArc">
          <a:avLst>
            <a:gd name="adj1" fmla="val 18900000"/>
            <a:gd name="adj2" fmla="val 2700000"/>
            <a:gd name="adj3" fmla="val 315"/>
          </a:avLst>
        </a:pr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9E76C5-FFE3-441D-99D5-19D421D16253}">
      <dsp:nvSpPr>
        <dsp:cNvPr id="0" name=""/>
        <dsp:cNvSpPr/>
      </dsp:nvSpPr>
      <dsp:spPr>
        <a:xfrm>
          <a:off x="574229" y="391463"/>
          <a:ext cx="7583949" cy="783334"/>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1772" tIns="81280" rIns="81280" bIns="81280" numCol="1" spcCol="1270" anchor="ctr" anchorCtr="0">
          <a:noAutofit/>
        </a:bodyPr>
        <a:lstStyle/>
        <a:p>
          <a:pPr lvl="0" algn="l" defTabSz="1422400">
            <a:lnSpc>
              <a:spcPct val="90000"/>
            </a:lnSpc>
            <a:spcBef>
              <a:spcPct val="0"/>
            </a:spcBef>
            <a:spcAft>
              <a:spcPct val="35000"/>
            </a:spcAft>
          </a:pPr>
          <a:r>
            <a:rPr lang="hu-HU" sz="3200" kern="1200" dirty="0" err="1" smtClean="0"/>
            <a:t>Surgery</a:t>
          </a:r>
          <a:r>
            <a:rPr lang="hu-HU" sz="3200" kern="1200" dirty="0" smtClean="0"/>
            <a:t>      </a:t>
          </a:r>
          <a:r>
            <a:rPr lang="hu-HU" sz="3200" kern="1200" dirty="0" err="1" smtClean="0"/>
            <a:t>postop</a:t>
          </a:r>
          <a:r>
            <a:rPr lang="hu-HU" sz="3200" kern="1200" dirty="0" smtClean="0"/>
            <a:t>. RTX</a:t>
          </a:r>
          <a:endParaRPr lang="hu-HU" sz="3200" kern="1200" dirty="0"/>
        </a:p>
      </dsp:txBody>
      <dsp:txXfrm>
        <a:off x="574229" y="391463"/>
        <a:ext cx="7583949" cy="783334"/>
      </dsp:txXfrm>
    </dsp:sp>
    <dsp:sp modelId="{9869A878-6E94-4D7A-A0D2-DC61DD9E3204}">
      <dsp:nvSpPr>
        <dsp:cNvPr id="0" name=""/>
        <dsp:cNvSpPr/>
      </dsp:nvSpPr>
      <dsp:spPr>
        <a:xfrm>
          <a:off x="84645" y="293546"/>
          <a:ext cx="979168" cy="979168"/>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D43E5A-7322-4C36-AB43-95F8C984D717}">
      <dsp:nvSpPr>
        <dsp:cNvPr id="0" name=""/>
        <dsp:cNvSpPr/>
      </dsp:nvSpPr>
      <dsp:spPr>
        <a:xfrm>
          <a:off x="1023333" y="1566669"/>
          <a:ext cx="7134846" cy="783334"/>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1772" tIns="81280" rIns="81280" bIns="81280" numCol="1" spcCol="1270" anchor="ctr" anchorCtr="0">
          <a:noAutofit/>
        </a:bodyPr>
        <a:lstStyle/>
        <a:p>
          <a:pPr lvl="0" algn="l" defTabSz="1422400">
            <a:lnSpc>
              <a:spcPct val="90000"/>
            </a:lnSpc>
            <a:spcBef>
              <a:spcPct val="0"/>
            </a:spcBef>
            <a:spcAft>
              <a:spcPct val="35000"/>
            </a:spcAft>
          </a:pPr>
          <a:r>
            <a:rPr lang="hu-HU" sz="3200" kern="1200" dirty="0" err="1" smtClean="0"/>
            <a:t>Induction</a:t>
          </a:r>
          <a:r>
            <a:rPr lang="hu-HU" sz="3200" kern="1200" dirty="0" smtClean="0"/>
            <a:t> CTX       </a:t>
          </a:r>
          <a:r>
            <a:rPr lang="hu-HU" sz="3200" kern="1200" dirty="0" err="1" smtClean="0"/>
            <a:t>surgery</a:t>
          </a:r>
          <a:r>
            <a:rPr lang="en-US" sz="3200" kern="1200" dirty="0" smtClean="0"/>
            <a:t>  </a:t>
          </a:r>
          <a:endParaRPr lang="hu-HU" sz="3200" kern="1200" dirty="0"/>
        </a:p>
      </dsp:txBody>
      <dsp:txXfrm>
        <a:off x="1023333" y="1566669"/>
        <a:ext cx="7134846" cy="783334"/>
      </dsp:txXfrm>
    </dsp:sp>
    <dsp:sp modelId="{10CB4366-EA06-4664-B270-2F52E1A96397}">
      <dsp:nvSpPr>
        <dsp:cNvPr id="0" name=""/>
        <dsp:cNvSpPr/>
      </dsp:nvSpPr>
      <dsp:spPr>
        <a:xfrm>
          <a:off x="533748" y="1468752"/>
          <a:ext cx="979168" cy="979168"/>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74E6AF-6179-4346-9997-907C3A0BFF3B}">
      <dsp:nvSpPr>
        <dsp:cNvPr id="0" name=""/>
        <dsp:cNvSpPr/>
      </dsp:nvSpPr>
      <dsp:spPr>
        <a:xfrm>
          <a:off x="1023333" y="2741875"/>
          <a:ext cx="7134846" cy="783334"/>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1772" tIns="81280" rIns="81280" bIns="81280" numCol="1" spcCol="1270" anchor="ctr" anchorCtr="0">
          <a:noAutofit/>
        </a:bodyPr>
        <a:lstStyle/>
        <a:p>
          <a:pPr lvl="0" algn="l" defTabSz="1422400">
            <a:lnSpc>
              <a:spcPct val="90000"/>
            </a:lnSpc>
            <a:spcBef>
              <a:spcPct val="0"/>
            </a:spcBef>
            <a:spcAft>
              <a:spcPct val="35000"/>
            </a:spcAft>
          </a:pPr>
          <a:r>
            <a:rPr lang="hu-HU" sz="3200" kern="1200" dirty="0" err="1" smtClean="0">
              <a:effectLst/>
            </a:rPr>
            <a:t>Chemotherapy</a:t>
          </a:r>
          <a:r>
            <a:rPr lang="hu-HU" sz="3200" kern="1200" dirty="0" smtClean="0">
              <a:effectLst/>
            </a:rPr>
            <a:t>      </a:t>
          </a:r>
          <a:r>
            <a:rPr lang="hu-HU" sz="3200" kern="1200" dirty="0" err="1" smtClean="0">
              <a:effectLst/>
            </a:rPr>
            <a:t>radiotherapy</a:t>
          </a:r>
          <a:endParaRPr lang="hu-HU" sz="3200" kern="1200" dirty="0">
            <a:effectLst/>
          </a:endParaRPr>
        </a:p>
      </dsp:txBody>
      <dsp:txXfrm>
        <a:off x="1023333" y="2741875"/>
        <a:ext cx="7134846" cy="783334"/>
      </dsp:txXfrm>
    </dsp:sp>
    <dsp:sp modelId="{7C7D0CA0-7067-4B3F-B4D5-9D5231400A19}">
      <dsp:nvSpPr>
        <dsp:cNvPr id="0" name=""/>
        <dsp:cNvSpPr/>
      </dsp:nvSpPr>
      <dsp:spPr>
        <a:xfrm>
          <a:off x="533748" y="2643958"/>
          <a:ext cx="979168" cy="979168"/>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077EF2-A82A-4E9D-8455-73A0EFDECFCB}">
      <dsp:nvSpPr>
        <dsp:cNvPr id="0" name=""/>
        <dsp:cNvSpPr/>
      </dsp:nvSpPr>
      <dsp:spPr>
        <a:xfrm>
          <a:off x="645650" y="3917080"/>
          <a:ext cx="7583949" cy="783334"/>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1772" tIns="81280" rIns="81280" bIns="81280" numCol="1" spcCol="1270" anchor="ctr" anchorCtr="0">
          <a:noAutofit/>
        </a:bodyPr>
        <a:lstStyle/>
        <a:p>
          <a:pPr lvl="0" algn="l" defTabSz="1422400">
            <a:lnSpc>
              <a:spcPct val="90000"/>
            </a:lnSpc>
            <a:spcBef>
              <a:spcPct val="0"/>
            </a:spcBef>
            <a:spcAft>
              <a:spcPct val="35000"/>
            </a:spcAft>
          </a:pPr>
          <a:r>
            <a:rPr lang="hu-HU" sz="3200" kern="1200" dirty="0" err="1" smtClean="0">
              <a:effectLst/>
            </a:rPr>
            <a:t>Target</a:t>
          </a:r>
          <a:r>
            <a:rPr lang="hu-HU" sz="3200" kern="1200" dirty="0" smtClean="0">
              <a:effectLst/>
            </a:rPr>
            <a:t> </a:t>
          </a:r>
          <a:r>
            <a:rPr lang="hu-HU" sz="3200" kern="1200" dirty="0" err="1" smtClean="0">
              <a:effectLst/>
            </a:rPr>
            <a:t>biological</a:t>
          </a:r>
          <a:r>
            <a:rPr lang="hu-HU" sz="3200" kern="1200" dirty="0" smtClean="0">
              <a:effectLst/>
            </a:rPr>
            <a:t> </a:t>
          </a:r>
          <a:r>
            <a:rPr lang="hu-HU" sz="3200" kern="1200" dirty="0" err="1" smtClean="0">
              <a:effectLst/>
            </a:rPr>
            <a:t>therapy</a:t>
          </a:r>
          <a:r>
            <a:rPr lang="hu-HU" sz="3200" kern="1200" dirty="0" smtClean="0">
              <a:effectLst/>
            </a:rPr>
            <a:t>      RTX</a:t>
          </a:r>
          <a:endParaRPr lang="hu-HU" sz="3200" kern="1200" dirty="0">
            <a:effectLst/>
          </a:endParaRPr>
        </a:p>
      </dsp:txBody>
      <dsp:txXfrm>
        <a:off x="645650" y="3917080"/>
        <a:ext cx="7583949" cy="783334"/>
      </dsp:txXfrm>
    </dsp:sp>
    <dsp:sp modelId="{55B98FDB-E153-4906-8E73-536B8C0EAF71}">
      <dsp:nvSpPr>
        <dsp:cNvPr id="0" name=""/>
        <dsp:cNvSpPr/>
      </dsp:nvSpPr>
      <dsp:spPr>
        <a:xfrm>
          <a:off x="84645" y="3819163"/>
          <a:ext cx="979168" cy="979168"/>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0D4EC-624B-4A1E-8C69-46F5017B2797}">
      <dsp:nvSpPr>
        <dsp:cNvPr id="0" name=""/>
        <dsp:cNvSpPr/>
      </dsp:nvSpPr>
      <dsp:spPr>
        <a:xfrm>
          <a:off x="785721" y="1502"/>
          <a:ext cx="6011770" cy="546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lvl="0" algn="l" defTabSz="1155700">
            <a:lnSpc>
              <a:spcPct val="90000"/>
            </a:lnSpc>
            <a:spcBef>
              <a:spcPct val="0"/>
            </a:spcBef>
            <a:spcAft>
              <a:spcPct val="35000"/>
            </a:spcAft>
          </a:pPr>
          <a:r>
            <a:rPr lang="hu-HU" sz="2600" kern="1200" dirty="0" smtClean="0"/>
            <a:t>T1 - 80%, </a:t>
          </a:r>
          <a:endParaRPr lang="hu-HU" sz="2600" kern="1200" dirty="0"/>
        </a:p>
      </dsp:txBody>
      <dsp:txXfrm>
        <a:off x="785721" y="1502"/>
        <a:ext cx="6011770" cy="546524"/>
      </dsp:txXfrm>
    </dsp:sp>
    <dsp:sp modelId="{AAC9179A-41DF-41B1-A1AF-59D778729EA8}">
      <dsp:nvSpPr>
        <dsp:cNvPr id="0" name=""/>
        <dsp:cNvSpPr/>
      </dsp:nvSpPr>
      <dsp:spPr>
        <a:xfrm>
          <a:off x="785721" y="548026"/>
          <a:ext cx="801569" cy="133594"/>
        </a:xfrm>
        <a:prstGeom prst="parallelogram">
          <a:avLst>
            <a:gd name="adj" fmla="val 14084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B16B8F-3EE9-4401-83B9-C846AEAC7D6B}">
      <dsp:nvSpPr>
        <dsp:cNvPr id="0" name=""/>
        <dsp:cNvSpPr/>
      </dsp:nvSpPr>
      <dsp:spPr>
        <a:xfrm>
          <a:off x="1634049" y="548026"/>
          <a:ext cx="801569" cy="133594"/>
        </a:xfrm>
        <a:prstGeom prst="parallelogram">
          <a:avLst>
            <a:gd name="adj" fmla="val 14084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1D4086-DDE0-4E57-B375-6FCC8CFF4028}">
      <dsp:nvSpPr>
        <dsp:cNvPr id="0" name=""/>
        <dsp:cNvSpPr/>
      </dsp:nvSpPr>
      <dsp:spPr>
        <a:xfrm>
          <a:off x="2482376" y="548026"/>
          <a:ext cx="801569" cy="133594"/>
        </a:xfrm>
        <a:prstGeom prst="parallelogram">
          <a:avLst>
            <a:gd name="adj" fmla="val 14084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A8BB6F-55A8-4681-BE0F-459564961A6D}">
      <dsp:nvSpPr>
        <dsp:cNvPr id="0" name=""/>
        <dsp:cNvSpPr/>
      </dsp:nvSpPr>
      <dsp:spPr>
        <a:xfrm>
          <a:off x="3330704" y="548026"/>
          <a:ext cx="801569" cy="133594"/>
        </a:xfrm>
        <a:prstGeom prst="parallelogram">
          <a:avLst>
            <a:gd name="adj" fmla="val 14084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AD5AA9-3D88-4ACC-8C40-8C6002CACD12}">
      <dsp:nvSpPr>
        <dsp:cNvPr id="0" name=""/>
        <dsp:cNvSpPr/>
      </dsp:nvSpPr>
      <dsp:spPr>
        <a:xfrm>
          <a:off x="4179032" y="548026"/>
          <a:ext cx="801569" cy="133594"/>
        </a:xfrm>
        <a:prstGeom prst="parallelogram">
          <a:avLst>
            <a:gd name="adj" fmla="val 14084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75D629-DE76-4BBF-B7B1-75DF1A4BD253}">
      <dsp:nvSpPr>
        <dsp:cNvPr id="0" name=""/>
        <dsp:cNvSpPr/>
      </dsp:nvSpPr>
      <dsp:spPr>
        <a:xfrm>
          <a:off x="5027359" y="548026"/>
          <a:ext cx="801569" cy="133594"/>
        </a:xfrm>
        <a:prstGeom prst="parallelogram">
          <a:avLst>
            <a:gd name="adj" fmla="val 14084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82D29B-0547-4893-BDC5-D8D1E82D5F67}">
      <dsp:nvSpPr>
        <dsp:cNvPr id="0" name=""/>
        <dsp:cNvSpPr/>
      </dsp:nvSpPr>
      <dsp:spPr>
        <a:xfrm>
          <a:off x="5875687" y="548026"/>
          <a:ext cx="801569" cy="133594"/>
        </a:xfrm>
        <a:prstGeom prst="parallelogram">
          <a:avLst>
            <a:gd name="adj" fmla="val 14084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4BF423-16E7-48B5-880D-9B26C450FF26}">
      <dsp:nvSpPr>
        <dsp:cNvPr id="0" name=""/>
        <dsp:cNvSpPr/>
      </dsp:nvSpPr>
      <dsp:spPr>
        <a:xfrm>
          <a:off x="785721" y="732279"/>
          <a:ext cx="6011770" cy="546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lvl="0" algn="l" defTabSz="1155700">
            <a:lnSpc>
              <a:spcPct val="90000"/>
            </a:lnSpc>
            <a:spcBef>
              <a:spcPct val="0"/>
            </a:spcBef>
            <a:spcAft>
              <a:spcPct val="35000"/>
            </a:spcAft>
          </a:pPr>
          <a:r>
            <a:rPr lang="hu-HU" sz="2600" kern="1200" dirty="0" smtClean="0"/>
            <a:t>T2 - 60%, </a:t>
          </a:r>
        </a:p>
      </dsp:txBody>
      <dsp:txXfrm>
        <a:off x="785721" y="732279"/>
        <a:ext cx="6011770" cy="546524"/>
      </dsp:txXfrm>
    </dsp:sp>
    <dsp:sp modelId="{C14158F9-9CE5-458F-9535-1E1FCC0DCF65}">
      <dsp:nvSpPr>
        <dsp:cNvPr id="0" name=""/>
        <dsp:cNvSpPr/>
      </dsp:nvSpPr>
      <dsp:spPr>
        <a:xfrm>
          <a:off x="785721" y="1278803"/>
          <a:ext cx="801569" cy="133594"/>
        </a:xfrm>
        <a:prstGeom prst="parallelogram">
          <a:avLst>
            <a:gd name="adj" fmla="val 14084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6FA93A-2433-442B-B1E3-9EA56426D9F8}">
      <dsp:nvSpPr>
        <dsp:cNvPr id="0" name=""/>
        <dsp:cNvSpPr/>
      </dsp:nvSpPr>
      <dsp:spPr>
        <a:xfrm>
          <a:off x="1634049" y="1278803"/>
          <a:ext cx="801569" cy="133594"/>
        </a:xfrm>
        <a:prstGeom prst="parallelogram">
          <a:avLst>
            <a:gd name="adj" fmla="val 14084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754809-8A6B-4DA5-8F42-DE3BDD8D1B6A}">
      <dsp:nvSpPr>
        <dsp:cNvPr id="0" name=""/>
        <dsp:cNvSpPr/>
      </dsp:nvSpPr>
      <dsp:spPr>
        <a:xfrm>
          <a:off x="2482376" y="1278803"/>
          <a:ext cx="801569" cy="133594"/>
        </a:xfrm>
        <a:prstGeom prst="parallelogram">
          <a:avLst>
            <a:gd name="adj" fmla="val 14084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9FF09A-9642-46D4-85F8-549CCE244FB1}">
      <dsp:nvSpPr>
        <dsp:cNvPr id="0" name=""/>
        <dsp:cNvSpPr/>
      </dsp:nvSpPr>
      <dsp:spPr>
        <a:xfrm>
          <a:off x="3330704" y="1278803"/>
          <a:ext cx="801569" cy="133594"/>
        </a:xfrm>
        <a:prstGeom prst="parallelogram">
          <a:avLst>
            <a:gd name="adj" fmla="val 14084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7C88D1-CF8A-48BB-873F-B496C5C47560}">
      <dsp:nvSpPr>
        <dsp:cNvPr id="0" name=""/>
        <dsp:cNvSpPr/>
      </dsp:nvSpPr>
      <dsp:spPr>
        <a:xfrm>
          <a:off x="4179032" y="1278803"/>
          <a:ext cx="801569" cy="133594"/>
        </a:xfrm>
        <a:prstGeom prst="parallelogram">
          <a:avLst>
            <a:gd name="adj" fmla="val 14084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248E3A-0E0B-4945-BF50-D3D26C33BB6A}">
      <dsp:nvSpPr>
        <dsp:cNvPr id="0" name=""/>
        <dsp:cNvSpPr/>
      </dsp:nvSpPr>
      <dsp:spPr>
        <a:xfrm>
          <a:off x="5027359" y="1278803"/>
          <a:ext cx="801569" cy="133594"/>
        </a:xfrm>
        <a:prstGeom prst="parallelogram">
          <a:avLst>
            <a:gd name="adj" fmla="val 140840"/>
          </a:avLst>
        </a:prstGeom>
        <a:solidFill>
          <a:schemeClr val="lt1">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769F32-E58B-41E2-A5C0-74AC29CA6D95}">
      <dsp:nvSpPr>
        <dsp:cNvPr id="0" name=""/>
        <dsp:cNvSpPr/>
      </dsp:nvSpPr>
      <dsp:spPr>
        <a:xfrm>
          <a:off x="5875687" y="1278803"/>
          <a:ext cx="801569" cy="133594"/>
        </a:xfrm>
        <a:prstGeom prst="parallelogram">
          <a:avLst>
            <a:gd name="adj" fmla="val 140840"/>
          </a:avLst>
        </a:prstGeom>
        <a:solidFill>
          <a:schemeClr val="lt1">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ECE3C9-9C2F-4691-901D-598547C7FEF3}">
      <dsp:nvSpPr>
        <dsp:cNvPr id="0" name=""/>
        <dsp:cNvSpPr/>
      </dsp:nvSpPr>
      <dsp:spPr>
        <a:xfrm>
          <a:off x="785721" y="1463056"/>
          <a:ext cx="6011770" cy="546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lvl="0" algn="l" defTabSz="1155700">
            <a:lnSpc>
              <a:spcPct val="90000"/>
            </a:lnSpc>
            <a:spcBef>
              <a:spcPct val="0"/>
            </a:spcBef>
            <a:spcAft>
              <a:spcPct val="35000"/>
            </a:spcAft>
          </a:pPr>
          <a:r>
            <a:rPr lang="hu-HU" sz="2600" kern="1200" dirty="0" smtClean="0"/>
            <a:t>T3 - 40%, </a:t>
          </a:r>
        </a:p>
      </dsp:txBody>
      <dsp:txXfrm>
        <a:off x="785721" y="1463056"/>
        <a:ext cx="6011770" cy="546524"/>
      </dsp:txXfrm>
    </dsp:sp>
    <dsp:sp modelId="{30C3970B-3726-4ACB-BEA2-6D7126534641}">
      <dsp:nvSpPr>
        <dsp:cNvPr id="0" name=""/>
        <dsp:cNvSpPr/>
      </dsp:nvSpPr>
      <dsp:spPr>
        <a:xfrm>
          <a:off x="785721" y="2009580"/>
          <a:ext cx="801569" cy="133594"/>
        </a:xfrm>
        <a:prstGeom prst="parallelogram">
          <a:avLst>
            <a:gd name="adj" fmla="val 14084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A1F52C-A0A0-4FF2-AA2E-0FE8A9179E06}">
      <dsp:nvSpPr>
        <dsp:cNvPr id="0" name=""/>
        <dsp:cNvSpPr/>
      </dsp:nvSpPr>
      <dsp:spPr>
        <a:xfrm>
          <a:off x="1634049" y="2009580"/>
          <a:ext cx="801569" cy="133594"/>
        </a:xfrm>
        <a:prstGeom prst="parallelogram">
          <a:avLst>
            <a:gd name="adj" fmla="val 14084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FF3E89-15A1-480C-9DFC-86D1AD982670}">
      <dsp:nvSpPr>
        <dsp:cNvPr id="0" name=""/>
        <dsp:cNvSpPr/>
      </dsp:nvSpPr>
      <dsp:spPr>
        <a:xfrm>
          <a:off x="2482376" y="2009580"/>
          <a:ext cx="801569" cy="133594"/>
        </a:xfrm>
        <a:prstGeom prst="parallelogram">
          <a:avLst>
            <a:gd name="adj" fmla="val 14084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910749-0F05-4AC7-A219-163F6BF386A6}">
      <dsp:nvSpPr>
        <dsp:cNvPr id="0" name=""/>
        <dsp:cNvSpPr/>
      </dsp:nvSpPr>
      <dsp:spPr>
        <a:xfrm>
          <a:off x="3330704" y="2009580"/>
          <a:ext cx="801569" cy="133594"/>
        </a:xfrm>
        <a:prstGeom prst="parallelogram">
          <a:avLst>
            <a:gd name="adj" fmla="val 140840"/>
          </a:avLst>
        </a:prstGeom>
        <a:solidFill>
          <a:schemeClr val="lt1">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934278-A20C-4E06-9142-2A046E7F4550}">
      <dsp:nvSpPr>
        <dsp:cNvPr id="0" name=""/>
        <dsp:cNvSpPr/>
      </dsp:nvSpPr>
      <dsp:spPr>
        <a:xfrm>
          <a:off x="4179032" y="2009580"/>
          <a:ext cx="801569" cy="133594"/>
        </a:xfrm>
        <a:prstGeom prst="parallelogram">
          <a:avLst>
            <a:gd name="adj" fmla="val 140840"/>
          </a:avLst>
        </a:prstGeom>
        <a:solidFill>
          <a:schemeClr val="lt1">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56E5BBA-D544-4898-B361-185B3FD3BB67}">
      <dsp:nvSpPr>
        <dsp:cNvPr id="0" name=""/>
        <dsp:cNvSpPr/>
      </dsp:nvSpPr>
      <dsp:spPr>
        <a:xfrm>
          <a:off x="5027359" y="2009580"/>
          <a:ext cx="801569" cy="133594"/>
        </a:xfrm>
        <a:prstGeom prst="parallelogram">
          <a:avLst>
            <a:gd name="adj" fmla="val 140840"/>
          </a:avLst>
        </a:prstGeom>
        <a:solidFill>
          <a:schemeClr val="lt1">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3A0B69-4FB8-4D9F-9C1E-BD4DB1B9762E}">
      <dsp:nvSpPr>
        <dsp:cNvPr id="0" name=""/>
        <dsp:cNvSpPr/>
      </dsp:nvSpPr>
      <dsp:spPr>
        <a:xfrm>
          <a:off x="5875687" y="2009580"/>
          <a:ext cx="801569" cy="133594"/>
        </a:xfrm>
        <a:prstGeom prst="parallelogram">
          <a:avLst>
            <a:gd name="adj" fmla="val 140840"/>
          </a:avLst>
        </a:prstGeom>
        <a:solidFill>
          <a:schemeClr val="lt1">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C05122-1A77-4EE3-AFD2-DE387C89B9C7}">
      <dsp:nvSpPr>
        <dsp:cNvPr id="0" name=""/>
        <dsp:cNvSpPr/>
      </dsp:nvSpPr>
      <dsp:spPr>
        <a:xfrm>
          <a:off x="785721" y="2193833"/>
          <a:ext cx="6011770" cy="546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lvl="0" algn="l" defTabSz="1155700">
            <a:lnSpc>
              <a:spcPct val="90000"/>
            </a:lnSpc>
            <a:spcBef>
              <a:spcPct val="0"/>
            </a:spcBef>
            <a:spcAft>
              <a:spcPct val="35000"/>
            </a:spcAft>
          </a:pPr>
          <a:r>
            <a:rPr lang="hu-HU" sz="2600" kern="1200" smtClean="0"/>
            <a:t>T4-20%. </a:t>
          </a:r>
          <a:endParaRPr lang="hu-HU" sz="2600" kern="1200" dirty="0" smtClean="0"/>
        </a:p>
      </dsp:txBody>
      <dsp:txXfrm>
        <a:off x="785721" y="2193833"/>
        <a:ext cx="6011770" cy="546524"/>
      </dsp:txXfrm>
    </dsp:sp>
    <dsp:sp modelId="{E36225EE-CF26-443A-BA27-F9D0F7089031}">
      <dsp:nvSpPr>
        <dsp:cNvPr id="0" name=""/>
        <dsp:cNvSpPr/>
      </dsp:nvSpPr>
      <dsp:spPr>
        <a:xfrm>
          <a:off x="785721" y="2740357"/>
          <a:ext cx="801569" cy="133594"/>
        </a:xfrm>
        <a:prstGeom prst="parallelogram">
          <a:avLst>
            <a:gd name="adj" fmla="val 14084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10BF84-1F1F-415F-8B88-E7958873225E}">
      <dsp:nvSpPr>
        <dsp:cNvPr id="0" name=""/>
        <dsp:cNvSpPr/>
      </dsp:nvSpPr>
      <dsp:spPr>
        <a:xfrm>
          <a:off x="1634049" y="2740357"/>
          <a:ext cx="801569" cy="133594"/>
        </a:xfrm>
        <a:prstGeom prst="parallelogram">
          <a:avLst>
            <a:gd name="adj" fmla="val 140840"/>
          </a:avLst>
        </a:prstGeom>
        <a:solidFill>
          <a:schemeClr val="lt1">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21C6CE-184A-473C-B6B4-28F555828C46}">
      <dsp:nvSpPr>
        <dsp:cNvPr id="0" name=""/>
        <dsp:cNvSpPr/>
      </dsp:nvSpPr>
      <dsp:spPr>
        <a:xfrm>
          <a:off x="2482376" y="2740357"/>
          <a:ext cx="801569" cy="133594"/>
        </a:xfrm>
        <a:prstGeom prst="parallelogram">
          <a:avLst>
            <a:gd name="adj" fmla="val 140840"/>
          </a:avLst>
        </a:prstGeom>
        <a:solidFill>
          <a:schemeClr val="lt1">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1750FB-38E3-41F7-8BEC-1211BE5D44B4}">
      <dsp:nvSpPr>
        <dsp:cNvPr id="0" name=""/>
        <dsp:cNvSpPr/>
      </dsp:nvSpPr>
      <dsp:spPr>
        <a:xfrm>
          <a:off x="3330704" y="2740357"/>
          <a:ext cx="801569" cy="133594"/>
        </a:xfrm>
        <a:prstGeom prst="parallelogram">
          <a:avLst>
            <a:gd name="adj" fmla="val 140840"/>
          </a:avLst>
        </a:prstGeom>
        <a:solidFill>
          <a:schemeClr val="lt1">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7B153F-BCC8-42C5-8B3F-9EE940AFB733}">
      <dsp:nvSpPr>
        <dsp:cNvPr id="0" name=""/>
        <dsp:cNvSpPr/>
      </dsp:nvSpPr>
      <dsp:spPr>
        <a:xfrm>
          <a:off x="4179032" y="2740357"/>
          <a:ext cx="801569" cy="133594"/>
        </a:xfrm>
        <a:prstGeom prst="parallelogram">
          <a:avLst>
            <a:gd name="adj" fmla="val 140840"/>
          </a:avLst>
        </a:prstGeom>
        <a:solidFill>
          <a:schemeClr val="lt1">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5A3838-A76E-4FA4-AD02-C3774FEE22EE}">
      <dsp:nvSpPr>
        <dsp:cNvPr id="0" name=""/>
        <dsp:cNvSpPr/>
      </dsp:nvSpPr>
      <dsp:spPr>
        <a:xfrm>
          <a:off x="5027359" y="2740357"/>
          <a:ext cx="801569" cy="133594"/>
        </a:xfrm>
        <a:prstGeom prst="parallelogram">
          <a:avLst>
            <a:gd name="adj" fmla="val 140840"/>
          </a:avLst>
        </a:prstGeom>
        <a:solidFill>
          <a:schemeClr val="lt1">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02F33F-9B53-4054-9303-645F51EA2E3C}">
      <dsp:nvSpPr>
        <dsp:cNvPr id="0" name=""/>
        <dsp:cNvSpPr/>
      </dsp:nvSpPr>
      <dsp:spPr>
        <a:xfrm>
          <a:off x="5875687" y="2740357"/>
          <a:ext cx="801569" cy="133594"/>
        </a:xfrm>
        <a:prstGeom prst="parallelogram">
          <a:avLst>
            <a:gd name="adj" fmla="val 140840"/>
          </a:avLst>
        </a:prstGeom>
        <a:solidFill>
          <a:schemeClr val="lt1">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spcBef>
                <a:spcPct val="50000"/>
              </a:spcBef>
              <a:buFont typeface="Wingdings" pitchFamily="2" charset="2"/>
              <a:buChar char="§"/>
              <a:defRPr sz="1200">
                <a:latin typeface="Arial" pitchFamily="34" charset="0"/>
                <a:cs typeface="+mn-cs"/>
              </a:defRPr>
            </a:lvl1pPr>
          </a:lstStyle>
          <a:p>
            <a:pPr>
              <a:defRPr/>
            </a:pPr>
            <a:endParaRPr lang="en-US"/>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spcBef>
                <a:spcPct val="50000"/>
              </a:spcBef>
              <a:buFont typeface="Wingdings" pitchFamily="2" charset="2"/>
              <a:buChar char="§"/>
              <a:defRPr sz="1200">
                <a:latin typeface="Arial" pitchFamily="34" charset="0"/>
                <a:cs typeface="+mn-cs"/>
              </a:defRPr>
            </a:lvl1pPr>
          </a:lstStyle>
          <a:p>
            <a:pPr>
              <a:defRPr/>
            </a:pPr>
            <a:fld id="{5F48EBAC-AEB5-42F9-9153-AAB7EFF057C1}" type="datetimeFigureOut">
              <a:rPr lang="en-US"/>
              <a:pPr>
                <a:defRPr/>
              </a:pPr>
              <a:t>11/13/2017</a:t>
            </a:fld>
            <a:endParaRPr lang="en-US"/>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endParaRPr lang="en-US" noProof="0" smtClean="0"/>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spcBef>
                <a:spcPct val="50000"/>
              </a:spcBef>
              <a:buFont typeface="Wingdings" pitchFamily="2" charset="2"/>
              <a:buChar char="§"/>
              <a:defRPr sz="1200">
                <a:latin typeface="Arial" pitchFamily="34" charset="0"/>
                <a:cs typeface="+mn-cs"/>
              </a:defRPr>
            </a:lvl1pPr>
          </a:lstStyle>
          <a:p>
            <a:pPr>
              <a:defRPr/>
            </a:pPr>
            <a:endParaRPr lang="en-US"/>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spcBef>
                <a:spcPct val="50000"/>
              </a:spcBef>
              <a:buFont typeface="Wingdings" pitchFamily="2" charset="2"/>
              <a:buChar char="§"/>
              <a:defRPr sz="1200">
                <a:latin typeface="Arial" pitchFamily="34" charset="0"/>
                <a:cs typeface="+mn-cs"/>
              </a:defRPr>
            </a:lvl1pPr>
          </a:lstStyle>
          <a:p>
            <a:pPr>
              <a:defRPr/>
            </a:pPr>
            <a:fld id="{3FA497B4-823D-465C-92E1-5504C9CD1BEC}" type="slidenum">
              <a:rPr lang="en-US"/>
              <a:pPr>
                <a:defRPr/>
              </a:pPr>
              <a:t>‹#›</a:t>
            </a:fld>
            <a:endParaRPr lang="en-US"/>
          </a:p>
        </p:txBody>
      </p:sp>
    </p:spTree>
    <p:extLst>
      <p:ext uri="{BB962C8B-B14F-4D97-AF65-F5344CB8AC3E}">
        <p14:creationId xmlns:p14="http://schemas.microsoft.com/office/powerpoint/2010/main" val="37118265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Diakép helye 1"/>
          <p:cNvSpPr>
            <a:spLocks noGrp="1" noRot="1" noChangeAspect="1" noTextEdit="1"/>
          </p:cNvSpPr>
          <p:nvPr>
            <p:ph type="sldImg"/>
          </p:nvPr>
        </p:nvSpPr>
        <p:spPr bwMode="auto">
          <a:noFill/>
          <a:ln>
            <a:solidFill>
              <a:srgbClr val="000000"/>
            </a:solidFill>
            <a:miter lim="800000"/>
            <a:headEnd/>
            <a:tailEnd/>
          </a:ln>
        </p:spPr>
      </p:sp>
      <p:sp>
        <p:nvSpPr>
          <p:cNvPr id="98307" name="Jegyzetek helye 2"/>
          <p:cNvSpPr>
            <a:spLocks noGrp="1"/>
          </p:cNvSpPr>
          <p:nvPr>
            <p:ph type="body" idx="1"/>
          </p:nvPr>
        </p:nvSpPr>
        <p:spPr bwMode="auto">
          <a:noFill/>
        </p:spPr>
        <p:txBody>
          <a:bodyPr wrap="square" numCol="1" anchor="t" anchorCtr="0" compatLnSpc="1">
            <a:prstTxWarp prst="textNoShape">
              <a:avLst/>
            </a:prstTxWarp>
          </a:bodyPr>
          <a:lstStyle/>
          <a:p>
            <a:r>
              <a:rPr lang="hu-HU" altLang="hu-HU" dirty="0" smtClean="0"/>
              <a:t>The </a:t>
            </a:r>
            <a:r>
              <a:rPr lang="hu-HU" altLang="hu-HU" dirty="0" err="1" smtClean="0"/>
              <a:t>mortality</a:t>
            </a:r>
            <a:r>
              <a:rPr lang="hu-HU" altLang="hu-HU" dirty="0" smtClean="0"/>
              <a:t> </a:t>
            </a:r>
            <a:r>
              <a:rPr lang="hu-HU" altLang="hu-HU" dirty="0" err="1" smtClean="0"/>
              <a:t>trends</a:t>
            </a:r>
            <a:r>
              <a:rPr lang="hu-HU" altLang="hu-HU" dirty="0" smtClean="0"/>
              <a:t> of H.,</a:t>
            </a:r>
            <a:r>
              <a:rPr lang="hu-HU" altLang="hu-HU" dirty="0" err="1" smtClean="0"/>
              <a:t>Slov</a:t>
            </a:r>
            <a:r>
              <a:rPr lang="hu-HU" altLang="hu-HU" dirty="0" smtClean="0"/>
              <a:t>., Rum., </a:t>
            </a:r>
            <a:r>
              <a:rPr lang="hu-HU" altLang="hu-HU" dirty="0" err="1" smtClean="0"/>
              <a:t>in</a:t>
            </a:r>
            <a:r>
              <a:rPr lang="hu-HU" altLang="hu-HU" b="1" dirty="0" err="1" smtClean="0"/>
              <a:t>cr</a:t>
            </a:r>
            <a:r>
              <a:rPr lang="hu-HU" altLang="hu-HU" dirty="0" err="1" smtClean="0"/>
              <a:t>eased</a:t>
            </a:r>
            <a:r>
              <a:rPr lang="hu-HU" altLang="hu-HU" dirty="0" smtClean="0"/>
              <a:t> </a:t>
            </a:r>
            <a:r>
              <a:rPr lang="hu-HU" altLang="hu-HU" dirty="0" err="1" smtClean="0"/>
              <a:t>to</a:t>
            </a:r>
            <a:r>
              <a:rPr lang="hu-HU" altLang="hu-HU" dirty="0" smtClean="0"/>
              <a:t> 2000, </a:t>
            </a:r>
            <a:r>
              <a:rPr lang="hu-HU" altLang="hu-HU" dirty="0" err="1" smtClean="0"/>
              <a:t>then</a:t>
            </a:r>
            <a:r>
              <a:rPr lang="hu-HU" altLang="hu-HU" dirty="0" smtClean="0"/>
              <a:t> </a:t>
            </a:r>
            <a:r>
              <a:rPr lang="hu-HU" altLang="hu-HU" dirty="0" err="1" smtClean="0"/>
              <a:t>turned</a:t>
            </a:r>
            <a:r>
              <a:rPr lang="hu-HU" altLang="hu-HU" dirty="0" smtClean="0"/>
              <a:t> down and </a:t>
            </a:r>
            <a:r>
              <a:rPr lang="hu-HU" altLang="hu-HU" dirty="0" err="1" smtClean="0"/>
              <a:t>de</a:t>
            </a:r>
            <a:r>
              <a:rPr lang="hu-HU" altLang="hu-HU" b="1" dirty="0" err="1" smtClean="0"/>
              <a:t>cr</a:t>
            </a:r>
            <a:r>
              <a:rPr lang="hu-HU" altLang="hu-HU" dirty="0" err="1" smtClean="0"/>
              <a:t>eased</a:t>
            </a:r>
            <a:r>
              <a:rPr lang="hu-HU" altLang="hu-HU" dirty="0" smtClean="0"/>
              <a:t>, </a:t>
            </a:r>
            <a:r>
              <a:rPr lang="hu-HU" altLang="hu-HU" dirty="0" err="1" smtClean="0"/>
              <a:t>the</a:t>
            </a:r>
            <a:r>
              <a:rPr lang="hu-HU" altLang="hu-HU" dirty="0" smtClean="0"/>
              <a:t> </a:t>
            </a:r>
            <a:r>
              <a:rPr lang="hu-HU" altLang="hu-HU" dirty="0" err="1" smtClean="0"/>
              <a:t>same</a:t>
            </a:r>
            <a:r>
              <a:rPr lang="hu-HU" altLang="hu-HU" dirty="0" smtClean="0"/>
              <a:t> </a:t>
            </a:r>
            <a:r>
              <a:rPr lang="hu-HU" altLang="hu-HU" dirty="0" err="1" smtClean="0"/>
              <a:t>turn</a:t>
            </a:r>
            <a:r>
              <a:rPr lang="hu-HU" altLang="hu-HU" dirty="0" smtClean="0"/>
              <a:t> </a:t>
            </a:r>
            <a:r>
              <a:rPr lang="hu-HU" altLang="hu-HU" b="1" dirty="0" err="1" smtClean="0"/>
              <a:t>h</a:t>
            </a:r>
            <a:r>
              <a:rPr lang="hu-HU" altLang="hu-HU" dirty="0" err="1" smtClean="0"/>
              <a:t>appened</a:t>
            </a:r>
            <a:r>
              <a:rPr lang="hu-HU" altLang="hu-HU" dirty="0" smtClean="0"/>
              <a:t> France and USA </a:t>
            </a:r>
            <a:r>
              <a:rPr lang="hu-HU" altLang="hu-HU" dirty="0" err="1" smtClean="0"/>
              <a:t>in</a:t>
            </a:r>
            <a:r>
              <a:rPr lang="hu-HU" altLang="hu-HU" dirty="0" smtClean="0"/>
              <a:t> 1980. </a:t>
            </a:r>
            <a:r>
              <a:rPr lang="hu-HU" altLang="hu-HU" dirty="0" err="1" smtClean="0"/>
              <a:t>This</a:t>
            </a:r>
            <a:r>
              <a:rPr lang="hu-HU" altLang="hu-HU" dirty="0" smtClean="0"/>
              <a:t> </a:t>
            </a:r>
            <a:r>
              <a:rPr lang="hu-HU" altLang="hu-HU" dirty="0" err="1" smtClean="0"/>
              <a:t>de</a:t>
            </a:r>
            <a:r>
              <a:rPr lang="hu-HU" altLang="hu-HU" b="1" dirty="0" err="1" smtClean="0"/>
              <a:t>c</a:t>
            </a:r>
            <a:r>
              <a:rPr lang="hu-HU" altLang="hu-HU" dirty="0" err="1" smtClean="0"/>
              <a:t>reasing</a:t>
            </a:r>
            <a:r>
              <a:rPr lang="hu-HU" altLang="hu-HU" dirty="0" smtClean="0"/>
              <a:t> </a:t>
            </a:r>
            <a:r>
              <a:rPr lang="hu-HU" altLang="hu-HU" dirty="0" err="1" smtClean="0"/>
              <a:t>goes</a:t>
            </a:r>
            <a:r>
              <a:rPr lang="hu-HU" altLang="hu-HU" dirty="0" smtClean="0"/>
              <a:t> </a:t>
            </a:r>
            <a:r>
              <a:rPr lang="hu-HU" altLang="hu-HU" b="1" dirty="0" smtClean="0"/>
              <a:t>p</a:t>
            </a:r>
            <a:r>
              <a:rPr lang="hu-HU" altLang="hu-HU" dirty="0" smtClean="0"/>
              <a:t>arallel </a:t>
            </a:r>
            <a:r>
              <a:rPr lang="hu-HU" altLang="hu-HU" dirty="0" err="1" smtClean="0"/>
              <a:t>with</a:t>
            </a:r>
            <a:r>
              <a:rPr lang="hu-HU" altLang="hu-HU" dirty="0" smtClean="0"/>
              <a:t> </a:t>
            </a:r>
            <a:r>
              <a:rPr lang="hu-HU" altLang="hu-HU" dirty="0" err="1" smtClean="0"/>
              <a:t>the</a:t>
            </a:r>
            <a:r>
              <a:rPr lang="hu-HU" altLang="hu-HU" dirty="0" smtClean="0"/>
              <a:t> trend of </a:t>
            </a:r>
            <a:r>
              <a:rPr lang="hu-HU" altLang="hu-HU" dirty="0" err="1" smtClean="0"/>
              <a:t>the</a:t>
            </a:r>
            <a:r>
              <a:rPr lang="hu-HU" altLang="hu-HU" dirty="0" smtClean="0"/>
              <a:t> </a:t>
            </a:r>
            <a:r>
              <a:rPr lang="hu-HU" altLang="hu-HU" dirty="0" err="1" smtClean="0"/>
              <a:t>smoking</a:t>
            </a:r>
            <a:r>
              <a:rPr lang="hu-HU" altLang="hu-HU" dirty="0" smtClean="0"/>
              <a:t>.)</a:t>
            </a:r>
            <a:endParaRPr lang="en-US" altLang="hu-HU" dirty="0" smtClean="0"/>
          </a:p>
        </p:txBody>
      </p:sp>
      <p:sp>
        <p:nvSpPr>
          <p:cNvPr id="98308"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FC130C-B2C6-476B-B115-BB2D794DA8D6}" type="slidenum">
              <a:rPr lang="en-US" altLang="hu-HU" smtClean="0">
                <a:latin typeface="Arial" charset="0"/>
                <a:cs typeface="Arial" charset="0"/>
              </a:rPr>
              <a:pPr/>
              <a:t>5</a:t>
            </a:fld>
            <a:endParaRPr lang="en-US" altLang="hu-HU" smtClean="0">
              <a:latin typeface="Arial" charset="0"/>
              <a:cs typeface="Arial" charset="0"/>
            </a:endParaRPr>
          </a:p>
        </p:txBody>
      </p:sp>
    </p:spTree>
    <p:extLst>
      <p:ext uri="{BB962C8B-B14F-4D97-AF65-F5344CB8AC3E}">
        <p14:creationId xmlns:p14="http://schemas.microsoft.com/office/powerpoint/2010/main" val="974366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iakép helye 1"/>
          <p:cNvSpPr>
            <a:spLocks noGrp="1" noRot="1" noChangeAspect="1" noTextEdit="1"/>
          </p:cNvSpPr>
          <p:nvPr>
            <p:ph type="sldImg"/>
          </p:nvPr>
        </p:nvSpPr>
        <p:spPr bwMode="auto">
          <a:noFill/>
          <a:ln>
            <a:solidFill>
              <a:srgbClr val="000000"/>
            </a:solidFill>
            <a:miter lim="800000"/>
            <a:headEnd/>
            <a:tailEnd/>
          </a:ln>
        </p:spPr>
      </p:sp>
      <p:sp>
        <p:nvSpPr>
          <p:cNvPr id="109571" name="Jegyzetek helye 2"/>
          <p:cNvSpPr>
            <a:spLocks noGrp="1"/>
          </p:cNvSpPr>
          <p:nvPr>
            <p:ph type="body" idx="1"/>
          </p:nvPr>
        </p:nvSpPr>
        <p:spPr bwMode="auto">
          <a:noFill/>
        </p:spPr>
        <p:txBody>
          <a:bodyPr wrap="square" numCol="1" anchor="t" anchorCtr="0" compatLnSpc="1">
            <a:prstTxWarp prst="textNoShape">
              <a:avLst/>
            </a:prstTxWarp>
          </a:bodyPr>
          <a:lstStyle/>
          <a:p>
            <a:r>
              <a:rPr lang="hu-HU" altLang="hu-HU" dirty="0" err="1" smtClean="0"/>
              <a:t>Non</a:t>
            </a:r>
            <a:r>
              <a:rPr lang="hu-HU" altLang="hu-HU" b="1" dirty="0" err="1" smtClean="0"/>
              <a:t>h</a:t>
            </a:r>
            <a:r>
              <a:rPr lang="hu-HU" altLang="hu-HU" dirty="0" err="1" smtClean="0"/>
              <a:t>ealing</a:t>
            </a:r>
            <a:r>
              <a:rPr lang="hu-HU" altLang="hu-HU" dirty="0" smtClean="0"/>
              <a:t> </a:t>
            </a:r>
            <a:r>
              <a:rPr lang="hu-HU" altLang="hu-HU" b="1" dirty="0" smtClean="0"/>
              <a:t>u</a:t>
            </a:r>
            <a:r>
              <a:rPr lang="en-US" altLang="hu-HU" dirty="0" err="1" smtClean="0"/>
              <a:t>lcers</a:t>
            </a:r>
            <a:r>
              <a:rPr lang="hu-HU" altLang="hu-HU" dirty="0" smtClean="0"/>
              <a:t> &lt;'</a:t>
            </a:r>
            <a:r>
              <a:rPr lang="hu-HU" altLang="hu-HU" dirty="0" err="1" smtClean="0"/>
              <a:t>also</a:t>
            </a:r>
            <a:r>
              <a:rPr lang="hu-HU" altLang="hu-HU" dirty="0" smtClean="0"/>
              <a:t>&gt;</a:t>
            </a:r>
          </a:p>
          <a:p>
            <a:endParaRPr lang="hu-HU" altLang="hu-HU" dirty="0" smtClean="0"/>
          </a:p>
          <a:p>
            <a:r>
              <a:rPr lang="en-US" altLang="hu-HU" dirty="0" smtClean="0"/>
              <a:t>The signs and symptoms of benign and malignant lesions of the oral cavity and the oropharynx include bumps (</a:t>
            </a:r>
            <a:r>
              <a:rPr lang="en-US" altLang="hu-HU" dirty="0" err="1" smtClean="0"/>
              <a:t>daganat</a:t>
            </a:r>
            <a:r>
              <a:rPr lang="en-US" altLang="hu-HU" dirty="0" smtClean="0"/>
              <a:t>, </a:t>
            </a:r>
            <a:r>
              <a:rPr lang="en-US" altLang="hu-HU" dirty="0" err="1" smtClean="0"/>
              <a:t>dudor</a:t>
            </a:r>
            <a:r>
              <a:rPr lang="en-US" altLang="hu-HU" dirty="0" smtClean="0"/>
              <a:t>) on the lip or mouth and white or red patches (</a:t>
            </a:r>
            <a:r>
              <a:rPr lang="en-US" altLang="hu-HU" dirty="0" err="1" smtClean="0"/>
              <a:t>folt</a:t>
            </a:r>
            <a:r>
              <a:rPr lang="en-US" altLang="hu-HU" dirty="0" smtClean="0"/>
              <a:t>) in the oral cavity. Other symptoms suggesting (</a:t>
            </a:r>
            <a:r>
              <a:rPr lang="en-US" altLang="hu-HU" dirty="0" err="1" smtClean="0"/>
              <a:t>sugalmaz</a:t>
            </a:r>
            <a:r>
              <a:rPr lang="en-US" altLang="hu-HU" dirty="0" smtClean="0"/>
              <a:t>, </a:t>
            </a:r>
            <a:r>
              <a:rPr lang="en-US" altLang="hu-HU" dirty="0" err="1" smtClean="0"/>
              <a:t>felveti</a:t>
            </a:r>
            <a:r>
              <a:rPr lang="en-US" altLang="hu-HU" dirty="0" smtClean="0"/>
              <a:t>) a malignant growth (</a:t>
            </a:r>
            <a:r>
              <a:rPr lang="en-US" altLang="hu-HU" dirty="0" err="1" smtClean="0"/>
              <a:t>daganat</a:t>
            </a:r>
            <a:r>
              <a:rPr lang="en-US" altLang="hu-HU" dirty="0" smtClean="0"/>
              <a:t>, </a:t>
            </a:r>
            <a:r>
              <a:rPr lang="en-US" altLang="hu-HU" dirty="0" err="1" smtClean="0"/>
              <a:t>kinövés</a:t>
            </a:r>
            <a:r>
              <a:rPr lang="en-US" altLang="hu-HU" dirty="0" smtClean="0"/>
              <a:t>) include a </a:t>
            </a:r>
            <a:r>
              <a:rPr lang="en-US" altLang="hu-HU" dirty="0" err="1" smtClean="0"/>
              <a:t>nonhealing</a:t>
            </a:r>
            <a:r>
              <a:rPr lang="en-US" altLang="hu-HU" dirty="0" smtClean="0"/>
              <a:t> (</a:t>
            </a:r>
            <a:r>
              <a:rPr lang="en-US" altLang="hu-HU" dirty="0" err="1" smtClean="0"/>
              <a:t>nem</a:t>
            </a:r>
            <a:r>
              <a:rPr lang="en-US" altLang="hu-HU" dirty="0" smtClean="0"/>
              <a:t> </a:t>
            </a:r>
            <a:r>
              <a:rPr lang="en-US" altLang="hu-HU" dirty="0" err="1" smtClean="0"/>
              <a:t>gyógyuló</a:t>
            </a:r>
            <a:r>
              <a:rPr lang="en-US" altLang="hu-HU" dirty="0" smtClean="0"/>
              <a:t>, </a:t>
            </a:r>
            <a:r>
              <a:rPr lang="en-US" altLang="hu-HU" dirty="0" err="1" smtClean="0"/>
              <a:t>nem</a:t>
            </a:r>
            <a:r>
              <a:rPr lang="en-US" altLang="hu-HU" dirty="0" smtClean="0"/>
              <a:t> </a:t>
            </a:r>
            <a:r>
              <a:rPr lang="en-US" altLang="hu-HU" dirty="0" err="1" smtClean="0"/>
              <a:t>hámosodó</a:t>
            </a:r>
            <a:r>
              <a:rPr lang="en-US" altLang="hu-HU" dirty="0" smtClean="0"/>
              <a:t>) ulcer on the lip or mouth; unusual pain or bleeding in the mouth; difficulty or pain with chewing, swallowing, or speech; a change in the </a:t>
            </a:r>
            <a:r>
              <a:rPr lang="en-US" altLang="hu-HU" u="sng" dirty="0" smtClean="0"/>
              <a:t>fit of dentures</a:t>
            </a:r>
            <a:r>
              <a:rPr lang="en-US" altLang="hu-HU" dirty="0" smtClean="0"/>
              <a:t> (</a:t>
            </a:r>
            <a:r>
              <a:rPr lang="en-US" altLang="hu-HU" dirty="0" err="1" smtClean="0"/>
              <a:t>fogazat</a:t>
            </a:r>
            <a:r>
              <a:rPr lang="en-US" altLang="hu-HU" dirty="0" smtClean="0"/>
              <a:t> </a:t>
            </a:r>
            <a:r>
              <a:rPr lang="en-US" altLang="hu-HU" dirty="0" err="1" smtClean="0"/>
              <a:t>illeszkedése</a:t>
            </a:r>
            <a:r>
              <a:rPr lang="en-US" altLang="hu-HU" dirty="0" smtClean="0"/>
              <a:t>); a change in voice; referred (</a:t>
            </a:r>
            <a:r>
              <a:rPr lang="en-US" altLang="hu-HU" dirty="0" err="1" smtClean="0"/>
              <a:t>utaló</a:t>
            </a:r>
            <a:r>
              <a:rPr lang="en-US" altLang="hu-HU" dirty="0" smtClean="0"/>
              <a:t>, </a:t>
            </a:r>
            <a:r>
              <a:rPr lang="en-US" altLang="hu-HU" dirty="0" err="1" smtClean="0"/>
              <a:t>itt</a:t>
            </a:r>
            <a:r>
              <a:rPr lang="en-US" altLang="hu-HU" dirty="0" smtClean="0"/>
              <a:t> </a:t>
            </a:r>
            <a:r>
              <a:rPr lang="en-US" altLang="hu-HU" dirty="0" err="1" smtClean="0"/>
              <a:t>fülbe</a:t>
            </a:r>
            <a:r>
              <a:rPr lang="en-US" altLang="hu-HU" dirty="0" smtClean="0"/>
              <a:t> </a:t>
            </a:r>
            <a:r>
              <a:rPr lang="en-US" altLang="hu-HU" dirty="0" err="1" smtClean="0"/>
              <a:t>sugárzó</a:t>
            </a:r>
            <a:r>
              <a:rPr lang="en-US" altLang="hu-HU" dirty="0" smtClean="0"/>
              <a:t>) ear pain; and neck masses.</a:t>
            </a:r>
          </a:p>
          <a:p>
            <a:endParaRPr lang="hu-HU" altLang="hu-HU" dirty="0" smtClean="0"/>
          </a:p>
        </p:txBody>
      </p:sp>
      <p:sp>
        <p:nvSpPr>
          <p:cNvPr id="109572"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261D6E8-F342-4D7C-BBB3-A30627856396}" type="slidenum">
              <a:rPr lang="en-US" altLang="hu-HU" smtClean="0">
                <a:latin typeface="Arial" charset="0"/>
                <a:cs typeface="Arial" charset="0"/>
              </a:rPr>
              <a:pPr/>
              <a:t>27</a:t>
            </a:fld>
            <a:endParaRPr lang="en-US" altLang="hu-HU" smtClean="0">
              <a:latin typeface="Arial" charset="0"/>
              <a:cs typeface="Arial" charset="0"/>
            </a:endParaRPr>
          </a:p>
        </p:txBody>
      </p:sp>
    </p:spTree>
    <p:extLst>
      <p:ext uri="{BB962C8B-B14F-4D97-AF65-F5344CB8AC3E}">
        <p14:creationId xmlns:p14="http://schemas.microsoft.com/office/powerpoint/2010/main" val="4291007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Diakép helye 1"/>
          <p:cNvSpPr>
            <a:spLocks noGrp="1" noRot="1" noChangeAspect="1" noTextEdit="1"/>
          </p:cNvSpPr>
          <p:nvPr>
            <p:ph type="sldImg"/>
          </p:nvPr>
        </p:nvSpPr>
        <p:spPr bwMode="auto">
          <a:noFill/>
          <a:ln>
            <a:solidFill>
              <a:srgbClr val="000000"/>
            </a:solidFill>
            <a:miter lim="800000"/>
            <a:headEnd/>
            <a:tailEnd/>
          </a:ln>
        </p:spPr>
      </p:sp>
      <p:sp>
        <p:nvSpPr>
          <p:cNvPr id="110595"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altLang="hu-HU" dirty="0" smtClean="0"/>
          </a:p>
        </p:txBody>
      </p:sp>
      <p:sp>
        <p:nvSpPr>
          <p:cNvPr id="110596"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3BAA68-B66D-4A91-977C-C2AA4492C21E}" type="slidenum">
              <a:rPr lang="en-US" altLang="hu-HU" smtClean="0">
                <a:latin typeface="Arial" charset="0"/>
                <a:cs typeface="Arial" charset="0"/>
              </a:rPr>
              <a:pPr/>
              <a:t>28</a:t>
            </a:fld>
            <a:endParaRPr lang="en-US" altLang="hu-HU" smtClean="0">
              <a:latin typeface="Arial" charset="0"/>
              <a:cs typeface="Arial" charset="0"/>
            </a:endParaRPr>
          </a:p>
        </p:txBody>
      </p:sp>
    </p:spTree>
    <p:extLst>
      <p:ext uri="{BB962C8B-B14F-4D97-AF65-F5344CB8AC3E}">
        <p14:creationId xmlns:p14="http://schemas.microsoft.com/office/powerpoint/2010/main" val="1025880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50000"/>
              </a:spcBef>
              <a:buFont typeface="Wingdings" pitchFamily="2" charset="2"/>
              <a:buChar char="§"/>
            </a:pPr>
            <a:fld id="{F0004EDE-DF95-4679-A961-B338F8AE2527}" type="slidenum">
              <a:rPr lang="hu-HU" altLang="hu-HU" sz="1200"/>
              <a:pPr algn="r">
                <a:spcBef>
                  <a:spcPct val="50000"/>
                </a:spcBef>
                <a:buFont typeface="Wingdings" pitchFamily="2" charset="2"/>
                <a:buChar char="§"/>
              </a:pPr>
              <a:t>30</a:t>
            </a:fld>
            <a:endParaRPr lang="hu-HU" altLang="hu-HU" sz="1200"/>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hu-HU" smtClean="0"/>
          </a:p>
        </p:txBody>
      </p:sp>
    </p:spTree>
    <p:extLst>
      <p:ext uri="{BB962C8B-B14F-4D97-AF65-F5344CB8AC3E}">
        <p14:creationId xmlns:p14="http://schemas.microsoft.com/office/powerpoint/2010/main" val="2668584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Diakép helye 1"/>
          <p:cNvSpPr>
            <a:spLocks noGrp="1" noRot="1" noChangeAspect="1" noTextEdit="1"/>
          </p:cNvSpPr>
          <p:nvPr>
            <p:ph type="sldImg"/>
          </p:nvPr>
        </p:nvSpPr>
        <p:spPr bwMode="auto">
          <a:noFill/>
          <a:ln>
            <a:solidFill>
              <a:srgbClr val="000000"/>
            </a:solidFill>
            <a:miter lim="800000"/>
            <a:headEnd/>
            <a:tailEnd/>
          </a:ln>
        </p:spPr>
      </p:sp>
      <p:sp>
        <p:nvSpPr>
          <p:cNvPr id="112643" name="Jegyzetek helye 2"/>
          <p:cNvSpPr>
            <a:spLocks noGrp="1"/>
          </p:cNvSpPr>
          <p:nvPr>
            <p:ph type="body" idx="1"/>
          </p:nvPr>
        </p:nvSpPr>
        <p:spPr bwMode="auto">
          <a:noFill/>
        </p:spPr>
        <p:txBody>
          <a:bodyPr wrap="square" numCol="1" anchor="t" anchorCtr="0" compatLnSpc="1">
            <a:prstTxWarp prst="textNoShape">
              <a:avLst/>
            </a:prstTxWarp>
          </a:bodyPr>
          <a:lstStyle/>
          <a:p>
            <a:r>
              <a:rPr lang="hu-HU" altLang="hu-HU" smtClean="0"/>
              <a:t>Examination is carried out with good illumination head lamp, (or pupil lamp) using two tongue depressors</a:t>
            </a:r>
          </a:p>
          <a:p>
            <a:r>
              <a:rPr lang="hu-HU" altLang="hu-HU" smtClean="0"/>
              <a:t>-to exam the hard and soft palate, palatine tonsils, posterior wall of the pharynx, using depressor as a tongue depressor, </a:t>
            </a:r>
          </a:p>
          <a:p>
            <a:r>
              <a:rPr lang="hu-HU" altLang="hu-HU" smtClean="0"/>
              <a:t>-to exam the floor of the mouth, using a tongue depressor, with the tongue elevated.</a:t>
            </a:r>
          </a:p>
          <a:p>
            <a:r>
              <a:rPr lang="hu-HU" altLang="hu-HU" smtClean="0"/>
              <a:t>-to exam the upper and lower vestibule of oral cavity using a depressor with bucca elevator</a:t>
            </a:r>
          </a:p>
          <a:p>
            <a:endParaRPr lang="en-US" altLang="hu-HU" smtClean="0"/>
          </a:p>
        </p:txBody>
      </p:sp>
      <p:sp>
        <p:nvSpPr>
          <p:cNvPr id="112644"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F7434B5-2623-406B-8271-19213083245D}" type="slidenum">
              <a:rPr lang="en-US" altLang="hu-HU" smtClean="0">
                <a:latin typeface="Arial" charset="0"/>
                <a:cs typeface="Arial" charset="0"/>
              </a:rPr>
              <a:pPr/>
              <a:t>32</a:t>
            </a:fld>
            <a:endParaRPr lang="en-US" altLang="hu-HU" smtClean="0">
              <a:latin typeface="Arial" charset="0"/>
              <a:cs typeface="Arial" charset="0"/>
            </a:endParaRPr>
          </a:p>
        </p:txBody>
      </p:sp>
    </p:spTree>
    <p:extLst>
      <p:ext uri="{BB962C8B-B14F-4D97-AF65-F5344CB8AC3E}">
        <p14:creationId xmlns:p14="http://schemas.microsoft.com/office/powerpoint/2010/main" val="3655010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50000"/>
              </a:spcBef>
              <a:buFont typeface="Wingdings" pitchFamily="2" charset="2"/>
              <a:buChar char="§"/>
            </a:pPr>
            <a:fld id="{E596B736-02F6-457C-91BF-E0851CC352A8}" type="slidenum">
              <a:rPr lang="hu-HU" altLang="hu-HU" sz="1600"/>
              <a:pPr algn="r">
                <a:spcBef>
                  <a:spcPct val="50000"/>
                </a:spcBef>
                <a:buFont typeface="Wingdings" pitchFamily="2" charset="2"/>
                <a:buChar char="§"/>
              </a:pPr>
              <a:t>38</a:t>
            </a:fld>
            <a:endParaRPr lang="hu-HU" altLang="hu-HU" sz="1600"/>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hu-HU" smtClean="0"/>
          </a:p>
        </p:txBody>
      </p:sp>
    </p:spTree>
    <p:extLst>
      <p:ext uri="{BB962C8B-B14F-4D97-AF65-F5344CB8AC3E}">
        <p14:creationId xmlns:p14="http://schemas.microsoft.com/office/powerpoint/2010/main" val="1349798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Diakép helye 1"/>
          <p:cNvSpPr>
            <a:spLocks noGrp="1" noRot="1" noChangeAspect="1" noTextEdit="1"/>
          </p:cNvSpPr>
          <p:nvPr>
            <p:ph type="sldImg"/>
          </p:nvPr>
        </p:nvSpPr>
        <p:spPr bwMode="auto">
          <a:noFill/>
          <a:ln>
            <a:solidFill>
              <a:srgbClr val="000000"/>
            </a:solidFill>
            <a:miter lim="800000"/>
            <a:headEnd/>
            <a:tailEnd/>
          </a:ln>
        </p:spPr>
      </p:sp>
      <p:sp>
        <p:nvSpPr>
          <p:cNvPr id="3" name="Jegyzetek helye 2"/>
          <p:cNvSpPr>
            <a:spLocks noGrp="1"/>
          </p:cNvSpPr>
          <p:nvPr>
            <p:ph type="body" idx="1"/>
          </p:nvPr>
        </p:nvSpPr>
        <p:spPr/>
        <p:txBody>
          <a:bodyPr/>
          <a:lstStyle/>
          <a:p>
            <a:pPr>
              <a:defRPr/>
            </a:pPr>
            <a:r>
              <a:rPr lang="hu-HU" dirty="0" err="1" smtClean="0"/>
              <a:t>Systematic</a:t>
            </a:r>
            <a:r>
              <a:rPr lang="hu-HU" dirty="0" smtClean="0"/>
              <a:t> </a:t>
            </a:r>
            <a:r>
              <a:rPr lang="hu-HU" dirty="0" err="1" smtClean="0"/>
              <a:t>palpation</a:t>
            </a:r>
            <a:r>
              <a:rPr lang="hu-HU" dirty="0" smtClean="0"/>
              <a:t> of </a:t>
            </a:r>
            <a:r>
              <a:rPr lang="hu-HU" dirty="0" err="1" smtClean="0"/>
              <a:t>cervical</a:t>
            </a:r>
            <a:r>
              <a:rPr lang="hu-HU" dirty="0" smtClean="0"/>
              <a:t> </a:t>
            </a:r>
            <a:r>
              <a:rPr lang="hu-HU" dirty="0" err="1" smtClean="0"/>
              <a:t>lymph</a:t>
            </a:r>
            <a:r>
              <a:rPr lang="hu-HU" dirty="0" smtClean="0"/>
              <a:t> </a:t>
            </a:r>
            <a:r>
              <a:rPr lang="hu-HU" dirty="0" err="1" smtClean="0"/>
              <a:t>nodes</a:t>
            </a:r>
            <a:r>
              <a:rPr lang="hu-HU" dirty="0" smtClean="0"/>
              <a:t> (</a:t>
            </a:r>
            <a:r>
              <a:rPr lang="hu-HU" dirty="0" err="1" smtClean="0"/>
              <a:t>with</a:t>
            </a:r>
            <a:r>
              <a:rPr lang="hu-HU" dirty="0" smtClean="0"/>
              <a:t> </a:t>
            </a:r>
            <a:r>
              <a:rPr lang="hu-HU" dirty="0" err="1" smtClean="0"/>
              <a:t>two</a:t>
            </a:r>
            <a:r>
              <a:rPr lang="hu-HU" dirty="0" smtClean="0"/>
              <a:t> </a:t>
            </a:r>
            <a:r>
              <a:rPr lang="hu-HU" dirty="0" err="1" smtClean="0"/>
              <a:t>hands</a:t>
            </a:r>
            <a:r>
              <a:rPr lang="hu-HU" dirty="0" smtClean="0"/>
              <a:t>)</a:t>
            </a:r>
          </a:p>
          <a:p>
            <a:pPr marL="514350" indent="-514350">
              <a:buFont typeface="Wingdings" pitchFamily="2" charset="2"/>
              <a:buNone/>
              <a:defRPr/>
            </a:pPr>
            <a:r>
              <a:rPr lang="hu-HU" dirty="0" smtClean="0"/>
              <a:t>a) 	</a:t>
            </a:r>
            <a:r>
              <a:rPr lang="hu-HU" dirty="0" err="1" smtClean="0"/>
              <a:t>Submental-submandibular</a:t>
            </a:r>
            <a:r>
              <a:rPr lang="hu-HU" dirty="0" smtClean="0"/>
              <a:t> </a:t>
            </a:r>
            <a:r>
              <a:rPr lang="hu-HU" dirty="0" err="1" smtClean="0"/>
              <a:t>region</a:t>
            </a:r>
            <a:endParaRPr lang="hu-HU" dirty="0" smtClean="0"/>
          </a:p>
          <a:p>
            <a:pPr marL="514350" indent="-514350">
              <a:buFont typeface="Wingdings" pitchFamily="2" charset="2"/>
              <a:buNone/>
              <a:defRPr/>
            </a:pPr>
            <a:r>
              <a:rPr lang="hu-HU" dirty="0" smtClean="0"/>
              <a:t>b+c)</a:t>
            </a:r>
            <a:r>
              <a:rPr lang="hu-HU" dirty="0" err="1" smtClean="0"/>
              <a:t>Along</a:t>
            </a:r>
            <a:r>
              <a:rPr lang="hu-HU" dirty="0" smtClean="0"/>
              <a:t> </a:t>
            </a:r>
            <a:r>
              <a:rPr lang="hu-HU" dirty="0" err="1" smtClean="0"/>
              <a:t>the</a:t>
            </a:r>
            <a:r>
              <a:rPr lang="hu-HU" dirty="0" smtClean="0"/>
              <a:t> </a:t>
            </a:r>
            <a:r>
              <a:rPr lang="hu-HU" dirty="0" err="1" smtClean="0"/>
              <a:t>anterior</a:t>
            </a:r>
            <a:r>
              <a:rPr lang="hu-HU" dirty="0" smtClean="0"/>
              <a:t> </a:t>
            </a:r>
            <a:r>
              <a:rPr lang="hu-HU" dirty="0" err="1" smtClean="0"/>
              <a:t>border</a:t>
            </a:r>
            <a:r>
              <a:rPr lang="hu-HU" dirty="0" smtClean="0"/>
              <a:t> of </a:t>
            </a:r>
            <a:r>
              <a:rPr lang="hu-HU" dirty="0" err="1" smtClean="0"/>
              <a:t>the</a:t>
            </a:r>
            <a:r>
              <a:rPr lang="hu-HU" dirty="0" smtClean="0"/>
              <a:t> </a:t>
            </a:r>
            <a:r>
              <a:rPr lang="hu-HU" dirty="0" err="1" smtClean="0"/>
              <a:t>sternocleidomastoid</a:t>
            </a:r>
            <a:r>
              <a:rPr lang="hu-HU" dirty="0" smtClean="0"/>
              <a:t> </a:t>
            </a:r>
            <a:r>
              <a:rPr lang="hu-HU" dirty="0" err="1" smtClean="0"/>
              <a:t>muscle</a:t>
            </a:r>
            <a:endParaRPr lang="hu-HU" dirty="0" smtClean="0"/>
          </a:p>
          <a:p>
            <a:pPr marL="514350" indent="-514350">
              <a:buFont typeface="Wingdings" pitchFamily="2" charset="2"/>
              <a:buNone/>
              <a:defRPr/>
            </a:pPr>
            <a:r>
              <a:rPr lang="hu-HU" dirty="0" smtClean="0"/>
              <a:t>d) </a:t>
            </a:r>
            <a:r>
              <a:rPr lang="hu-HU" dirty="0" err="1" smtClean="0"/>
              <a:t>Supraclavicular</a:t>
            </a:r>
            <a:r>
              <a:rPr lang="hu-HU" dirty="0" smtClean="0"/>
              <a:t> </a:t>
            </a:r>
            <a:r>
              <a:rPr lang="hu-HU" dirty="0" err="1" smtClean="0"/>
              <a:t>region</a:t>
            </a:r>
            <a:endParaRPr lang="hu-HU" dirty="0" smtClean="0"/>
          </a:p>
          <a:p>
            <a:pPr marL="514350" indent="-514350">
              <a:buFont typeface="Wingdings" pitchFamily="2" charset="2"/>
              <a:buNone/>
              <a:defRPr/>
            </a:pPr>
            <a:r>
              <a:rPr lang="hu-HU" dirty="0" smtClean="0"/>
              <a:t>e) </a:t>
            </a:r>
            <a:r>
              <a:rPr lang="hu-HU" dirty="0" err="1" smtClean="0"/>
              <a:t>Up</a:t>
            </a:r>
            <a:r>
              <a:rPr lang="hu-HU" dirty="0" smtClean="0"/>
              <a:t> </a:t>
            </a:r>
            <a:r>
              <a:rPr lang="hu-HU" dirty="0" err="1" smtClean="0"/>
              <a:t>Along</a:t>
            </a:r>
            <a:r>
              <a:rPr lang="hu-HU" dirty="0" smtClean="0"/>
              <a:t> </a:t>
            </a:r>
            <a:r>
              <a:rPr lang="hu-HU" dirty="0" err="1" smtClean="0"/>
              <a:t>the</a:t>
            </a:r>
            <a:r>
              <a:rPr lang="hu-HU" dirty="0" smtClean="0"/>
              <a:t> </a:t>
            </a:r>
            <a:r>
              <a:rPr lang="hu-HU" dirty="0" err="1" smtClean="0"/>
              <a:t>accessory</a:t>
            </a:r>
            <a:r>
              <a:rPr lang="hu-HU" dirty="0" smtClean="0"/>
              <a:t> </a:t>
            </a:r>
            <a:r>
              <a:rPr lang="hu-HU" dirty="0" err="1" smtClean="0"/>
              <a:t>nerve</a:t>
            </a:r>
            <a:r>
              <a:rPr lang="hu-HU" dirty="0" smtClean="0"/>
              <a:t> and back of </a:t>
            </a:r>
            <a:r>
              <a:rPr lang="hu-HU" dirty="0" err="1" smtClean="0"/>
              <a:t>the</a:t>
            </a:r>
            <a:r>
              <a:rPr lang="hu-HU" dirty="0" smtClean="0"/>
              <a:t> </a:t>
            </a:r>
            <a:r>
              <a:rPr lang="hu-HU" dirty="0" err="1" smtClean="0"/>
              <a:t>neck</a:t>
            </a:r>
            <a:endParaRPr lang="hu-HU" dirty="0" smtClean="0"/>
          </a:p>
          <a:p>
            <a:pPr>
              <a:defRPr/>
            </a:pPr>
            <a:endParaRPr lang="en-US" dirty="0"/>
          </a:p>
        </p:txBody>
      </p:sp>
      <p:sp>
        <p:nvSpPr>
          <p:cNvPr id="115716"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0DF961-C0C8-4BD5-BBE5-A15C744EDBF5}" type="slidenum">
              <a:rPr lang="en-US" altLang="hu-HU" smtClean="0">
                <a:latin typeface="Arial" charset="0"/>
                <a:cs typeface="Arial" charset="0"/>
              </a:rPr>
              <a:pPr/>
              <a:t>39</a:t>
            </a:fld>
            <a:endParaRPr lang="en-US" altLang="hu-HU" smtClean="0">
              <a:latin typeface="Arial" charset="0"/>
              <a:cs typeface="Arial" charset="0"/>
            </a:endParaRPr>
          </a:p>
        </p:txBody>
      </p:sp>
    </p:spTree>
    <p:extLst>
      <p:ext uri="{BB962C8B-B14F-4D97-AF65-F5344CB8AC3E}">
        <p14:creationId xmlns:p14="http://schemas.microsoft.com/office/powerpoint/2010/main" val="417274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Diakép helye 1"/>
          <p:cNvSpPr>
            <a:spLocks noGrp="1" noRot="1" noChangeAspect="1" noTextEdit="1"/>
          </p:cNvSpPr>
          <p:nvPr>
            <p:ph type="sldImg"/>
          </p:nvPr>
        </p:nvSpPr>
        <p:spPr bwMode="auto">
          <a:noFill/>
          <a:ln>
            <a:solidFill>
              <a:srgbClr val="000000"/>
            </a:solidFill>
            <a:miter lim="800000"/>
            <a:headEnd/>
            <a:tailEnd/>
          </a:ln>
        </p:spPr>
      </p:sp>
      <p:sp>
        <p:nvSpPr>
          <p:cNvPr id="116739" name="Jegyzetek helye 2"/>
          <p:cNvSpPr>
            <a:spLocks noGrp="1"/>
          </p:cNvSpPr>
          <p:nvPr>
            <p:ph type="body" idx="1"/>
          </p:nvPr>
        </p:nvSpPr>
        <p:spPr bwMode="auto">
          <a:noFill/>
        </p:spPr>
        <p:txBody>
          <a:bodyPr wrap="square" numCol="1" anchor="t" anchorCtr="0" compatLnSpc="1">
            <a:prstTxWarp prst="textNoShape">
              <a:avLst/>
            </a:prstTxWarp>
          </a:bodyPr>
          <a:lstStyle/>
          <a:p>
            <a:r>
              <a:rPr lang="hu-HU" altLang="hu-HU" smtClean="0"/>
              <a:t>As you can see, the Staging categories are only usefull if you are talking about T1, to T3, and N0 to N1. All the other possibilities fall into group IV , by definition with the worst prognowsis. </a:t>
            </a:r>
            <a:endParaRPr lang="en-US" altLang="hu-HU" smtClean="0"/>
          </a:p>
        </p:txBody>
      </p:sp>
      <p:sp>
        <p:nvSpPr>
          <p:cNvPr id="116740"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545FF7-337E-433F-B873-6C51BA1A5B90}" type="slidenum">
              <a:rPr lang="en-US" altLang="hu-HU" smtClean="0">
                <a:latin typeface="Arial" charset="0"/>
                <a:cs typeface="Arial" charset="0"/>
              </a:rPr>
              <a:pPr/>
              <a:t>45</a:t>
            </a:fld>
            <a:endParaRPr lang="en-US" altLang="hu-HU" smtClean="0">
              <a:latin typeface="Arial" charset="0"/>
              <a:cs typeface="Arial" charset="0"/>
            </a:endParaRPr>
          </a:p>
        </p:txBody>
      </p:sp>
    </p:spTree>
    <p:extLst>
      <p:ext uri="{BB962C8B-B14F-4D97-AF65-F5344CB8AC3E}">
        <p14:creationId xmlns:p14="http://schemas.microsoft.com/office/powerpoint/2010/main" val="1749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Diakép helye 1"/>
          <p:cNvSpPr>
            <a:spLocks noGrp="1" noRot="1" noChangeAspect="1" noTextEdit="1"/>
          </p:cNvSpPr>
          <p:nvPr>
            <p:ph type="sldImg"/>
          </p:nvPr>
        </p:nvSpPr>
        <p:spPr bwMode="auto">
          <a:noFill/>
          <a:ln>
            <a:solidFill>
              <a:srgbClr val="000000"/>
            </a:solidFill>
            <a:miter lim="800000"/>
            <a:headEnd/>
            <a:tailEnd/>
          </a:ln>
        </p:spPr>
      </p:sp>
      <p:sp>
        <p:nvSpPr>
          <p:cNvPr id="3" name="Jegyzetek helye 2"/>
          <p:cNvSpPr>
            <a:spLocks noGrp="1"/>
          </p:cNvSpPr>
          <p:nvPr>
            <p:ph type="body" idx="1"/>
          </p:nvPr>
        </p:nvSpPr>
        <p:spPr/>
        <p:txBody>
          <a:bodyPr/>
          <a:lstStyle/>
          <a:p>
            <a:pPr>
              <a:lnSpc>
                <a:spcPct val="90000"/>
              </a:lnSpc>
              <a:defRPr/>
            </a:pPr>
            <a:r>
              <a:rPr lang="hu-HU" dirty="0" smtClean="0">
                <a:effectLst>
                  <a:outerShdw blurRad="38100" dist="38100" dir="2700000" algn="tl">
                    <a:srgbClr val="000000"/>
                  </a:outerShdw>
                </a:effectLst>
              </a:rPr>
              <a:t>1. </a:t>
            </a:r>
            <a:r>
              <a:rPr lang="hu-HU" dirty="0" err="1" smtClean="0">
                <a:effectLst>
                  <a:outerShdw blurRad="38100" dist="38100" dir="2700000" algn="tl">
                    <a:srgbClr val="000000"/>
                  </a:outerShdw>
                </a:effectLst>
              </a:rPr>
              <a:t>Surgery</a:t>
            </a:r>
            <a:r>
              <a:rPr lang="hu-HU" dirty="0" smtClean="0">
                <a:effectLst>
                  <a:outerShdw blurRad="38100" dist="38100" dir="2700000" algn="tl">
                    <a:srgbClr val="000000"/>
                  </a:outerShdw>
                </a:effectLst>
              </a:rPr>
              <a:t> </a:t>
            </a:r>
          </a:p>
          <a:p>
            <a:pPr>
              <a:lnSpc>
                <a:spcPct val="90000"/>
              </a:lnSpc>
              <a:defRPr/>
            </a:pPr>
            <a:r>
              <a:rPr lang="hu-HU" dirty="0" smtClean="0">
                <a:effectLst>
                  <a:outerShdw blurRad="38100" dist="38100" dir="2700000" algn="tl">
                    <a:srgbClr val="000000"/>
                  </a:outerShdw>
                </a:effectLst>
              </a:rPr>
              <a:t>2. </a:t>
            </a:r>
            <a:r>
              <a:rPr lang="hu-HU" dirty="0" err="1" smtClean="0">
                <a:effectLst>
                  <a:outerShdw blurRad="38100" dist="38100" dir="2700000" algn="tl">
                    <a:srgbClr val="000000"/>
                  </a:outerShdw>
                </a:effectLst>
              </a:rPr>
              <a:t>Radiation</a:t>
            </a:r>
            <a:r>
              <a:rPr lang="hu-HU" dirty="0" smtClean="0">
                <a:effectLst>
                  <a:outerShdw blurRad="38100" dist="38100" dir="2700000" algn="tl">
                    <a:srgbClr val="000000"/>
                  </a:outerShdw>
                </a:effectLst>
              </a:rPr>
              <a:t> </a:t>
            </a:r>
            <a:r>
              <a:rPr lang="hu-HU" dirty="0" err="1" smtClean="0">
                <a:effectLst>
                  <a:outerShdw blurRad="38100" dist="38100" dir="2700000" algn="tl">
                    <a:srgbClr val="000000"/>
                  </a:outerShdw>
                </a:effectLst>
              </a:rPr>
              <a:t>therapy</a:t>
            </a:r>
            <a:r>
              <a:rPr lang="hu-HU" dirty="0" smtClean="0">
                <a:effectLst>
                  <a:outerShdw blurRad="38100" dist="38100" dir="2700000" algn="tl">
                    <a:srgbClr val="000000"/>
                  </a:outerShdw>
                </a:effectLst>
              </a:rPr>
              <a:t> </a:t>
            </a:r>
          </a:p>
          <a:p>
            <a:pPr>
              <a:lnSpc>
                <a:spcPct val="90000"/>
              </a:lnSpc>
              <a:defRPr/>
            </a:pPr>
            <a:r>
              <a:rPr lang="hu-HU" dirty="0" smtClean="0">
                <a:effectLst>
                  <a:outerShdw blurRad="38100" dist="38100" dir="2700000" algn="tl">
                    <a:srgbClr val="000000"/>
                  </a:outerShdw>
                </a:effectLst>
              </a:rPr>
              <a:t>3. </a:t>
            </a:r>
            <a:r>
              <a:rPr lang="hu-HU" dirty="0" err="1" smtClean="0">
                <a:effectLst>
                  <a:outerShdw blurRad="38100" dist="38100" dir="2700000" algn="tl">
                    <a:srgbClr val="000000"/>
                  </a:outerShdw>
                </a:effectLst>
              </a:rPr>
              <a:t>Chemotherapy</a:t>
            </a:r>
            <a:r>
              <a:rPr lang="hu-HU" dirty="0" smtClean="0">
                <a:effectLst>
                  <a:outerShdw blurRad="38100" dist="38100" dir="2700000" algn="tl">
                    <a:srgbClr val="000000"/>
                  </a:outerShdw>
                </a:effectLst>
              </a:rPr>
              <a:t> </a:t>
            </a:r>
          </a:p>
          <a:p>
            <a:pPr>
              <a:lnSpc>
                <a:spcPct val="90000"/>
              </a:lnSpc>
              <a:defRPr/>
            </a:pPr>
            <a:r>
              <a:rPr lang="hu-HU" dirty="0" smtClean="0">
                <a:effectLst>
                  <a:outerShdw blurRad="38100" dist="38100" dir="2700000" algn="tl">
                    <a:srgbClr val="000000"/>
                  </a:outerShdw>
                </a:effectLst>
              </a:rPr>
              <a:t>4. </a:t>
            </a:r>
            <a:r>
              <a:rPr lang="hu-HU" dirty="0" err="1" smtClean="0">
                <a:effectLst>
                  <a:outerShdw blurRad="38100" dist="38100" dir="2700000" algn="tl">
                    <a:srgbClr val="000000"/>
                  </a:outerShdw>
                </a:effectLst>
              </a:rPr>
              <a:t>Combined</a:t>
            </a:r>
            <a:r>
              <a:rPr lang="hu-HU" dirty="0" smtClean="0">
                <a:effectLst>
                  <a:outerShdw blurRad="38100" dist="38100" dir="2700000" algn="tl">
                    <a:srgbClr val="000000"/>
                  </a:outerShdw>
                </a:effectLst>
              </a:rPr>
              <a:t> </a:t>
            </a:r>
            <a:r>
              <a:rPr lang="hu-HU" dirty="0" err="1" smtClean="0">
                <a:effectLst>
                  <a:outerShdw blurRad="38100" dist="38100" dir="2700000" algn="tl">
                    <a:srgbClr val="000000"/>
                  </a:outerShdw>
                </a:effectLst>
              </a:rPr>
              <a:t>modality</a:t>
            </a:r>
            <a:r>
              <a:rPr lang="hu-HU" dirty="0" smtClean="0">
                <a:effectLst>
                  <a:outerShdw blurRad="38100" dist="38100" dir="2700000" algn="tl">
                    <a:srgbClr val="000000"/>
                  </a:outerShdw>
                </a:effectLst>
              </a:rPr>
              <a:t> </a:t>
            </a:r>
          </a:p>
          <a:p>
            <a:pPr>
              <a:lnSpc>
                <a:spcPct val="90000"/>
              </a:lnSpc>
              <a:defRPr/>
            </a:pPr>
            <a:r>
              <a:rPr lang="hu-HU" dirty="0" smtClean="0">
                <a:effectLst>
                  <a:outerShdw blurRad="38100" dist="38100" dir="2700000" algn="tl">
                    <a:srgbClr val="000000"/>
                  </a:outerShdw>
                </a:effectLst>
              </a:rPr>
              <a:t>	</a:t>
            </a:r>
            <a:r>
              <a:rPr lang="hu-HU" dirty="0" err="1" smtClean="0">
                <a:effectLst>
                  <a:outerShdw blurRad="38100" dist="38100" dir="2700000" algn="tl">
                    <a:srgbClr val="000000"/>
                  </a:outerShdw>
                </a:effectLst>
              </a:rPr>
              <a:t>Surgery</a:t>
            </a:r>
            <a:r>
              <a:rPr lang="hu-HU" dirty="0" smtClean="0">
                <a:effectLst>
                  <a:outerShdw blurRad="38100" dist="38100" dir="2700000" algn="tl">
                    <a:srgbClr val="000000"/>
                  </a:outerShdw>
                </a:effectLst>
              </a:rPr>
              <a:t> + </a:t>
            </a:r>
            <a:r>
              <a:rPr lang="hu-HU" dirty="0" err="1" smtClean="0">
                <a:effectLst>
                  <a:outerShdw blurRad="38100" dist="38100" dir="2700000" algn="tl">
                    <a:srgbClr val="000000"/>
                  </a:outerShdw>
                </a:effectLst>
              </a:rPr>
              <a:t>Postop</a:t>
            </a:r>
            <a:r>
              <a:rPr lang="hu-HU" dirty="0" smtClean="0">
                <a:effectLst>
                  <a:outerShdw blurRad="38100" dist="38100" dir="2700000" algn="tl">
                    <a:srgbClr val="000000"/>
                  </a:outerShdw>
                </a:effectLst>
              </a:rPr>
              <a:t>. RTX, </a:t>
            </a:r>
            <a:r>
              <a:rPr lang="hu-HU" dirty="0" err="1" smtClean="0">
                <a:effectLst>
                  <a:outerShdw blurRad="38100" dist="38100" dir="2700000" algn="tl">
                    <a:srgbClr val="000000"/>
                  </a:outerShdw>
                </a:effectLst>
              </a:rPr>
              <a:t>Preop</a:t>
            </a:r>
            <a:r>
              <a:rPr lang="hu-HU" dirty="0" smtClean="0">
                <a:effectLst>
                  <a:outerShdw blurRad="38100" dist="38100" dir="2700000" algn="tl">
                    <a:srgbClr val="000000"/>
                  </a:outerShdw>
                </a:effectLst>
              </a:rPr>
              <a:t>. RTX + </a:t>
            </a:r>
            <a:r>
              <a:rPr lang="hu-HU" dirty="0" err="1" smtClean="0">
                <a:effectLst>
                  <a:outerShdw blurRad="38100" dist="38100" dir="2700000" algn="tl">
                    <a:srgbClr val="000000"/>
                  </a:outerShdw>
                </a:effectLst>
              </a:rPr>
              <a:t>Surgery</a:t>
            </a:r>
            <a:r>
              <a:rPr lang="hu-HU" dirty="0" smtClean="0">
                <a:effectLst>
                  <a:outerShdw blurRad="38100" dist="38100" dir="2700000" algn="tl">
                    <a:srgbClr val="000000"/>
                  </a:outerShdw>
                </a:effectLst>
              </a:rPr>
              <a:t> </a:t>
            </a:r>
          </a:p>
          <a:p>
            <a:pPr>
              <a:lnSpc>
                <a:spcPct val="90000"/>
              </a:lnSpc>
              <a:defRPr/>
            </a:pPr>
            <a:r>
              <a:rPr lang="hu-HU" dirty="0" smtClean="0">
                <a:effectLst>
                  <a:outerShdw blurRad="38100" dist="38100" dir="2700000" algn="tl">
                    <a:srgbClr val="000000"/>
                  </a:outerShdw>
                </a:effectLst>
              </a:rPr>
              <a:t>	</a:t>
            </a:r>
            <a:r>
              <a:rPr lang="hu-HU" dirty="0" err="1" smtClean="0">
                <a:effectLst>
                  <a:outerShdw blurRad="38100" dist="38100" dir="2700000" algn="tl">
                    <a:srgbClr val="000000"/>
                  </a:outerShdw>
                </a:effectLst>
              </a:rPr>
              <a:t>Induction</a:t>
            </a:r>
            <a:r>
              <a:rPr lang="hu-HU" dirty="0" smtClean="0">
                <a:effectLst>
                  <a:outerShdw blurRad="38100" dist="38100" dir="2700000" algn="tl">
                    <a:srgbClr val="000000"/>
                  </a:outerShdw>
                </a:effectLst>
              </a:rPr>
              <a:t> CTX + </a:t>
            </a:r>
            <a:r>
              <a:rPr lang="hu-HU" dirty="0" err="1" smtClean="0">
                <a:effectLst>
                  <a:outerShdw blurRad="38100" dist="38100" dir="2700000" algn="tl">
                    <a:srgbClr val="000000"/>
                  </a:outerShdw>
                </a:effectLst>
              </a:rPr>
              <a:t>Surgery</a:t>
            </a:r>
            <a:r>
              <a:rPr lang="hu-HU" dirty="0" smtClean="0">
                <a:effectLst>
                  <a:outerShdw blurRad="38100" dist="38100" dir="2700000" algn="tl">
                    <a:srgbClr val="000000"/>
                  </a:outerShdw>
                </a:effectLst>
              </a:rPr>
              <a:t> </a:t>
            </a:r>
          </a:p>
          <a:p>
            <a:pPr>
              <a:lnSpc>
                <a:spcPct val="90000"/>
              </a:lnSpc>
              <a:defRPr/>
            </a:pPr>
            <a:r>
              <a:rPr lang="hu-HU" dirty="0" smtClean="0">
                <a:effectLst>
                  <a:outerShdw blurRad="38100" dist="38100" dir="2700000" algn="tl">
                    <a:srgbClr val="000000"/>
                  </a:outerShdw>
                </a:effectLst>
              </a:rPr>
              <a:t>	</a:t>
            </a:r>
            <a:r>
              <a:rPr lang="hu-HU" dirty="0" err="1" smtClean="0">
                <a:effectLst>
                  <a:outerShdw blurRad="38100" dist="38100" dir="2700000" algn="tl">
                    <a:srgbClr val="000000"/>
                  </a:outerShdw>
                </a:effectLst>
              </a:rPr>
              <a:t>Surgery</a:t>
            </a:r>
            <a:r>
              <a:rPr lang="hu-HU" dirty="0" smtClean="0">
                <a:effectLst>
                  <a:outerShdw blurRad="38100" dist="38100" dir="2700000" algn="tl">
                    <a:srgbClr val="000000"/>
                  </a:outerShdw>
                </a:effectLst>
              </a:rPr>
              <a:t> + </a:t>
            </a:r>
            <a:r>
              <a:rPr lang="hu-HU" dirty="0" err="1" smtClean="0">
                <a:effectLst>
                  <a:outerShdw blurRad="38100" dist="38100" dir="2700000" algn="tl">
                    <a:srgbClr val="000000"/>
                  </a:outerShdw>
                </a:effectLst>
              </a:rPr>
              <a:t>Postop</a:t>
            </a:r>
            <a:r>
              <a:rPr lang="hu-HU" dirty="0" smtClean="0">
                <a:effectLst>
                  <a:outerShdw blurRad="38100" dist="38100" dir="2700000" algn="tl">
                    <a:srgbClr val="000000"/>
                  </a:outerShdw>
                </a:effectLst>
              </a:rPr>
              <a:t>. </a:t>
            </a:r>
            <a:r>
              <a:rPr lang="hu-HU" dirty="0" err="1" smtClean="0">
                <a:effectLst>
                  <a:outerShdw blurRad="38100" dist="38100" dir="2700000" algn="tl">
                    <a:srgbClr val="000000"/>
                  </a:outerShdw>
                </a:effectLst>
              </a:rPr>
              <a:t>adjuvant</a:t>
            </a:r>
            <a:r>
              <a:rPr lang="hu-HU" dirty="0" smtClean="0">
                <a:effectLst>
                  <a:outerShdw blurRad="38100" dist="38100" dir="2700000" algn="tl">
                    <a:srgbClr val="000000"/>
                  </a:outerShdw>
                </a:effectLst>
              </a:rPr>
              <a:t> CTX </a:t>
            </a:r>
          </a:p>
          <a:p>
            <a:pPr>
              <a:lnSpc>
                <a:spcPct val="90000"/>
              </a:lnSpc>
              <a:defRPr/>
            </a:pPr>
            <a:r>
              <a:rPr lang="hu-HU" dirty="0" smtClean="0">
                <a:effectLst>
                  <a:outerShdw blurRad="38100" dist="38100" dir="2700000" algn="tl">
                    <a:srgbClr val="000000"/>
                  </a:outerShdw>
                </a:effectLst>
              </a:rPr>
              <a:t>	</a:t>
            </a:r>
            <a:r>
              <a:rPr lang="hu-HU" dirty="0" err="1" smtClean="0">
                <a:effectLst>
                  <a:outerShdw blurRad="38100" dist="38100" dir="2700000" algn="tl">
                    <a:srgbClr val="000000"/>
                  </a:outerShdw>
                </a:effectLst>
              </a:rPr>
              <a:t>Induction</a:t>
            </a:r>
            <a:r>
              <a:rPr lang="hu-HU" dirty="0" smtClean="0">
                <a:effectLst>
                  <a:outerShdw blurRad="38100" dist="38100" dir="2700000" algn="tl">
                    <a:srgbClr val="000000"/>
                  </a:outerShdw>
                </a:effectLst>
              </a:rPr>
              <a:t> CTX + </a:t>
            </a:r>
            <a:r>
              <a:rPr lang="hu-HU" dirty="0" err="1" smtClean="0">
                <a:effectLst>
                  <a:outerShdw blurRad="38100" dist="38100" dir="2700000" algn="tl">
                    <a:srgbClr val="000000"/>
                  </a:outerShdw>
                </a:effectLst>
              </a:rPr>
              <a:t>Surgery</a:t>
            </a:r>
            <a:r>
              <a:rPr lang="hu-HU" dirty="0" smtClean="0">
                <a:effectLst>
                  <a:outerShdw blurRad="38100" dist="38100" dir="2700000" algn="tl">
                    <a:srgbClr val="000000"/>
                  </a:outerShdw>
                </a:effectLst>
              </a:rPr>
              <a:t> + </a:t>
            </a:r>
            <a:r>
              <a:rPr lang="hu-HU" dirty="0" err="1" smtClean="0">
                <a:effectLst>
                  <a:outerShdw blurRad="38100" dist="38100" dir="2700000" algn="tl">
                    <a:srgbClr val="000000"/>
                  </a:outerShdw>
                </a:effectLst>
              </a:rPr>
              <a:t>Postop</a:t>
            </a:r>
            <a:r>
              <a:rPr lang="hu-HU" dirty="0" smtClean="0">
                <a:effectLst>
                  <a:outerShdw blurRad="38100" dist="38100" dir="2700000" algn="tl">
                    <a:srgbClr val="000000"/>
                  </a:outerShdw>
                </a:effectLst>
              </a:rPr>
              <a:t>. RTX </a:t>
            </a:r>
            <a:endParaRPr lang="en-US" dirty="0" smtClean="0">
              <a:effectLst>
                <a:outerShdw blurRad="38100" dist="38100" dir="2700000" algn="tl">
                  <a:srgbClr val="000000"/>
                </a:outerShdw>
              </a:effectLst>
            </a:endParaRPr>
          </a:p>
          <a:p>
            <a:pPr>
              <a:defRPr/>
            </a:pPr>
            <a:endParaRPr lang="en-US" dirty="0"/>
          </a:p>
        </p:txBody>
      </p:sp>
      <p:sp>
        <p:nvSpPr>
          <p:cNvPr id="117764"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AD98AD-09F1-4450-A493-E7336519E7B7}" type="slidenum">
              <a:rPr lang="en-US" altLang="hu-HU" smtClean="0">
                <a:latin typeface="Arial" charset="0"/>
                <a:cs typeface="Arial" charset="0"/>
              </a:rPr>
              <a:pPr/>
              <a:t>47</a:t>
            </a:fld>
            <a:endParaRPr lang="en-US" altLang="hu-HU" smtClean="0">
              <a:latin typeface="Arial" charset="0"/>
              <a:cs typeface="Arial" charset="0"/>
            </a:endParaRPr>
          </a:p>
        </p:txBody>
      </p:sp>
    </p:spTree>
    <p:extLst>
      <p:ext uri="{BB962C8B-B14F-4D97-AF65-F5344CB8AC3E}">
        <p14:creationId xmlns:p14="http://schemas.microsoft.com/office/powerpoint/2010/main" val="1121339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Diakép helye 1"/>
          <p:cNvSpPr>
            <a:spLocks noGrp="1" noRot="1" noChangeAspect="1" noTextEdit="1"/>
          </p:cNvSpPr>
          <p:nvPr>
            <p:ph type="sldImg"/>
          </p:nvPr>
        </p:nvSpPr>
        <p:spPr bwMode="auto">
          <a:noFill/>
          <a:ln>
            <a:solidFill>
              <a:srgbClr val="000000"/>
            </a:solidFill>
            <a:miter lim="800000"/>
            <a:headEnd/>
            <a:tailEnd/>
          </a:ln>
        </p:spPr>
      </p:sp>
      <p:sp>
        <p:nvSpPr>
          <p:cNvPr id="3" name="Jegyzetek helye 2"/>
          <p:cNvSpPr>
            <a:spLocks noGrp="1"/>
          </p:cNvSpPr>
          <p:nvPr>
            <p:ph type="body" idx="1"/>
          </p:nvPr>
        </p:nvSpPr>
        <p:spPr/>
        <p:txBody>
          <a:bodyPr/>
          <a:lstStyle/>
          <a:p>
            <a:pPr>
              <a:defRPr/>
            </a:pPr>
            <a:r>
              <a:rPr lang="en-US" dirty="0" smtClean="0"/>
              <a:t>Proposed excision of a tumor with (</a:t>
            </a:r>
            <a:r>
              <a:rPr lang="en-US" b="1" dirty="0" smtClean="0"/>
              <a:t>A</a:t>
            </a:r>
            <a:r>
              <a:rPr lang="en-US" dirty="0" smtClean="0"/>
              <a:t>) and without (</a:t>
            </a:r>
            <a:r>
              <a:rPr lang="en-US" b="1" dirty="0" smtClean="0"/>
              <a:t>B</a:t>
            </a:r>
            <a:r>
              <a:rPr lang="en-US" dirty="0" smtClean="0"/>
              <a:t>) marginal </a:t>
            </a:r>
            <a:r>
              <a:rPr lang="en-US" dirty="0" err="1" smtClean="0"/>
              <a:t>mandibulectomy</a:t>
            </a:r>
            <a:endParaRPr lang="en-US" dirty="0" smtClean="0"/>
          </a:p>
          <a:p>
            <a:pPr>
              <a:defRPr/>
            </a:pPr>
            <a:r>
              <a:rPr lang="en-US" b="1" dirty="0" smtClean="0">
                <a:effectLst>
                  <a:outerShdw blurRad="38100" dist="38100" dir="2700000" algn="tl">
                    <a:srgbClr val="000000"/>
                  </a:outerShdw>
                </a:effectLst>
              </a:rPr>
              <a:t>Anterior floor of mouth carcinoma treated with a marginal </a:t>
            </a:r>
            <a:r>
              <a:rPr lang="en-US" b="1" dirty="0" err="1" smtClean="0">
                <a:effectLst>
                  <a:outerShdw blurRad="38100" dist="38100" dir="2700000" algn="tl">
                    <a:srgbClr val="000000"/>
                  </a:outerShdw>
                </a:effectLst>
              </a:rPr>
              <a:t>mandibulectomy</a:t>
            </a:r>
            <a:endParaRPr lang="hu-HU" dirty="0"/>
          </a:p>
        </p:txBody>
      </p:sp>
      <p:sp>
        <p:nvSpPr>
          <p:cNvPr id="118788"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57F0F3E-6A2C-4AF2-AD1B-DDC1C7F32FA2}" type="slidenum">
              <a:rPr lang="en-US" altLang="hu-HU" smtClean="0">
                <a:latin typeface="Arial" charset="0"/>
                <a:cs typeface="Arial" charset="0"/>
              </a:rPr>
              <a:pPr/>
              <a:t>53</a:t>
            </a:fld>
            <a:endParaRPr lang="en-US" altLang="hu-HU" smtClean="0">
              <a:latin typeface="Arial" charset="0"/>
              <a:cs typeface="Arial" charset="0"/>
            </a:endParaRPr>
          </a:p>
        </p:txBody>
      </p:sp>
    </p:spTree>
    <p:extLst>
      <p:ext uri="{BB962C8B-B14F-4D97-AF65-F5344CB8AC3E}">
        <p14:creationId xmlns:p14="http://schemas.microsoft.com/office/powerpoint/2010/main" val="1357250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Diakép helye 1"/>
          <p:cNvSpPr>
            <a:spLocks noGrp="1" noRot="1" noChangeAspect="1" noTextEdit="1"/>
          </p:cNvSpPr>
          <p:nvPr>
            <p:ph type="sldImg"/>
          </p:nvPr>
        </p:nvSpPr>
        <p:spPr bwMode="auto">
          <a:noFill/>
          <a:ln>
            <a:solidFill>
              <a:srgbClr val="000000"/>
            </a:solidFill>
            <a:miter lim="800000"/>
            <a:headEnd/>
            <a:tailEnd/>
          </a:ln>
        </p:spPr>
      </p:sp>
      <p:sp>
        <p:nvSpPr>
          <p:cNvPr id="3" name="Jegyzetek helye 2"/>
          <p:cNvSpPr>
            <a:spLocks noGrp="1"/>
          </p:cNvSpPr>
          <p:nvPr>
            <p:ph type="body" idx="1"/>
          </p:nvPr>
        </p:nvSpPr>
        <p:spPr/>
        <p:txBody>
          <a:bodyPr/>
          <a:lstStyle/>
          <a:p>
            <a:pPr>
              <a:defRPr/>
            </a:pPr>
            <a:r>
              <a:rPr lang="en-US" b="1" dirty="0" smtClean="0"/>
              <a:t>A</a:t>
            </a:r>
            <a:r>
              <a:rPr lang="en-US" dirty="0" smtClean="0"/>
              <a:t>,</a:t>
            </a:r>
            <a:r>
              <a:rPr lang="hu-HU" dirty="0" smtClean="0"/>
              <a:t> A </a:t>
            </a:r>
            <a:r>
              <a:rPr lang="hu-HU" dirty="0" err="1" smtClean="0"/>
              <a:t>split</a:t>
            </a:r>
            <a:r>
              <a:rPr lang="hu-HU" dirty="0" smtClean="0"/>
              <a:t> </a:t>
            </a:r>
            <a:r>
              <a:rPr lang="hu-HU" dirty="0" err="1" smtClean="0"/>
              <a:t>thickness</a:t>
            </a:r>
            <a:r>
              <a:rPr lang="hu-HU" dirty="0" smtClean="0"/>
              <a:t> </a:t>
            </a:r>
            <a:r>
              <a:rPr lang="hu-HU" dirty="0" err="1" smtClean="0"/>
              <a:t>skin</a:t>
            </a:r>
            <a:r>
              <a:rPr lang="hu-HU" dirty="0" smtClean="0"/>
              <a:t> </a:t>
            </a:r>
            <a:r>
              <a:rPr lang="hu-HU" dirty="0" err="1" smtClean="0"/>
              <a:t>graft</a:t>
            </a:r>
            <a:r>
              <a:rPr lang="hu-HU" dirty="0" smtClean="0"/>
              <a:t> is </a:t>
            </a:r>
            <a:r>
              <a:rPr lang="hu-HU" dirty="0" err="1" smtClean="0"/>
              <a:t>sutured</a:t>
            </a:r>
            <a:r>
              <a:rPr lang="hu-HU" dirty="0" smtClean="0"/>
              <a:t>  </a:t>
            </a:r>
            <a:r>
              <a:rPr lang="hu-HU" dirty="0" err="1" smtClean="0"/>
              <a:t>into</a:t>
            </a:r>
            <a:r>
              <a:rPr lang="hu-HU" dirty="0" smtClean="0"/>
              <a:t> </a:t>
            </a:r>
            <a:r>
              <a:rPr lang="hu-HU" dirty="0" err="1" smtClean="0"/>
              <a:t>place</a:t>
            </a:r>
            <a:r>
              <a:rPr lang="hu-HU" dirty="0" smtClean="0"/>
              <a:t> over </a:t>
            </a:r>
            <a:r>
              <a:rPr lang="hu-HU" dirty="0" err="1" smtClean="0"/>
              <a:t>the</a:t>
            </a:r>
            <a:r>
              <a:rPr lang="hu-HU" dirty="0" smtClean="0"/>
              <a:t> </a:t>
            </a:r>
            <a:r>
              <a:rPr lang="hu-HU" dirty="0" err="1" smtClean="0"/>
              <a:t>defect</a:t>
            </a:r>
            <a:r>
              <a:rPr lang="en-US" dirty="0" smtClean="0"/>
              <a:t>. </a:t>
            </a:r>
            <a:r>
              <a:rPr lang="en-US" b="1" dirty="0" smtClean="0"/>
              <a:t>B</a:t>
            </a:r>
            <a:r>
              <a:rPr lang="en-US" dirty="0" smtClean="0"/>
              <a:t>, The skin graft overlying soft tissue and bone. </a:t>
            </a:r>
          </a:p>
          <a:p>
            <a:pPr>
              <a:defRPr/>
            </a:pPr>
            <a:r>
              <a:rPr lang="en-US" b="1" dirty="0" smtClean="0">
                <a:effectLst>
                  <a:outerShdw blurRad="38100" dist="38100" dir="2700000" algn="tl">
                    <a:srgbClr val="000000"/>
                  </a:outerShdw>
                </a:effectLst>
              </a:rPr>
              <a:t>Anterior floor of mouth carcinoma treated with a marginal </a:t>
            </a:r>
            <a:r>
              <a:rPr lang="en-US" b="1" dirty="0" err="1" smtClean="0">
                <a:effectLst>
                  <a:outerShdw blurRad="38100" dist="38100" dir="2700000" algn="tl">
                    <a:srgbClr val="000000"/>
                  </a:outerShdw>
                </a:effectLst>
              </a:rPr>
              <a:t>mandibulectomy</a:t>
            </a:r>
            <a:r>
              <a:rPr lang="hu-HU" b="1" dirty="0" smtClean="0">
                <a:effectLst>
                  <a:outerShdw blurRad="38100" dist="38100" dir="2700000" algn="tl">
                    <a:srgbClr val="000000"/>
                  </a:outerShdw>
                </a:effectLst>
              </a:rPr>
              <a:t> </a:t>
            </a:r>
            <a:r>
              <a:rPr lang="hu-HU" b="1" dirty="0" err="1" smtClean="0">
                <a:effectLst>
                  <a:outerShdw blurRad="38100" dist="38100" dir="2700000" algn="tl">
                    <a:srgbClr val="000000"/>
                  </a:outerShdw>
                </a:effectLst>
              </a:rPr>
              <a:t>Healing</a:t>
            </a:r>
            <a:r>
              <a:rPr lang="hu-HU" b="1" dirty="0" smtClean="0">
                <a:effectLst>
                  <a:outerShdw blurRad="38100" dist="38100" dir="2700000" algn="tl">
                    <a:srgbClr val="000000"/>
                  </a:outerShdw>
                </a:effectLst>
              </a:rPr>
              <a:t> </a:t>
            </a:r>
            <a:r>
              <a:rPr lang="hu-HU" b="1" dirty="0" err="1" smtClean="0">
                <a:effectLst>
                  <a:outerShdw blurRad="38100" dist="38100" dir="2700000" algn="tl">
                    <a:srgbClr val="000000"/>
                  </a:outerShdw>
                </a:effectLst>
              </a:rPr>
              <a:t>stage</a:t>
            </a:r>
            <a:endParaRPr lang="hu-HU" dirty="0"/>
          </a:p>
        </p:txBody>
      </p:sp>
      <p:sp>
        <p:nvSpPr>
          <p:cNvPr id="119812"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7D98C7-D053-4113-B9C5-EA8BD69C9C0B}" type="slidenum">
              <a:rPr lang="en-US" altLang="hu-HU" smtClean="0">
                <a:latin typeface="Arial" charset="0"/>
                <a:cs typeface="Arial" charset="0"/>
              </a:rPr>
              <a:pPr/>
              <a:t>54</a:t>
            </a:fld>
            <a:endParaRPr lang="en-US" altLang="hu-HU" smtClean="0">
              <a:latin typeface="Arial" charset="0"/>
              <a:cs typeface="Arial" charset="0"/>
            </a:endParaRPr>
          </a:p>
        </p:txBody>
      </p:sp>
    </p:spTree>
    <p:extLst>
      <p:ext uri="{BB962C8B-B14F-4D97-AF65-F5344CB8AC3E}">
        <p14:creationId xmlns:p14="http://schemas.microsoft.com/office/powerpoint/2010/main" val="1265179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Diakép helye 1"/>
          <p:cNvSpPr>
            <a:spLocks noGrp="1" noRot="1" noChangeAspect="1" noTextEdit="1"/>
          </p:cNvSpPr>
          <p:nvPr>
            <p:ph type="sldImg"/>
          </p:nvPr>
        </p:nvSpPr>
        <p:spPr bwMode="auto">
          <a:noFill/>
          <a:ln>
            <a:solidFill>
              <a:srgbClr val="000000"/>
            </a:solidFill>
            <a:miter lim="800000"/>
            <a:headEnd/>
            <a:tailEnd/>
          </a:ln>
        </p:spPr>
      </p:sp>
      <p:sp>
        <p:nvSpPr>
          <p:cNvPr id="99331" name="Jegyzetek helye 2"/>
          <p:cNvSpPr>
            <a:spLocks noGrp="1"/>
          </p:cNvSpPr>
          <p:nvPr>
            <p:ph type="body" idx="1"/>
          </p:nvPr>
        </p:nvSpPr>
        <p:spPr bwMode="auto">
          <a:noFill/>
        </p:spPr>
        <p:txBody>
          <a:bodyPr wrap="square" numCol="1" anchor="t" anchorCtr="0" compatLnSpc="1">
            <a:prstTxWarp prst="textNoShape">
              <a:avLst/>
            </a:prstTxWarp>
          </a:bodyPr>
          <a:lstStyle/>
          <a:p>
            <a:r>
              <a:rPr lang="en-US" altLang="hu-HU" b="1" dirty="0" smtClean="0"/>
              <a:t>n</a:t>
            </a:r>
            <a:r>
              <a:rPr lang="en-US" altLang="hu-HU" dirty="0" smtClean="0"/>
              <a:t>itros</a:t>
            </a:r>
            <a:r>
              <a:rPr lang="en-US" altLang="hu-HU" b="1" dirty="0" smtClean="0"/>
              <a:t>a</a:t>
            </a:r>
            <a:r>
              <a:rPr lang="en-US" altLang="hu-HU" dirty="0" smtClean="0"/>
              <a:t>mines (TSNs) </a:t>
            </a:r>
          </a:p>
          <a:p>
            <a:r>
              <a:rPr lang="hu-HU" altLang="hu-HU" dirty="0" err="1" smtClean="0"/>
              <a:t>A</a:t>
            </a:r>
            <a:r>
              <a:rPr lang="hu-HU" altLang="hu-HU" b="1" dirty="0" err="1" smtClean="0"/>
              <a:t>r</a:t>
            </a:r>
            <a:r>
              <a:rPr lang="hu-HU" altLang="hu-HU" dirty="0" err="1" smtClean="0"/>
              <a:t>omatyc</a:t>
            </a:r>
            <a:r>
              <a:rPr lang="en-US" altLang="hu-HU" dirty="0" smtClean="0"/>
              <a:t> hydro</a:t>
            </a:r>
            <a:r>
              <a:rPr lang="en-US" altLang="hu-HU" b="1" dirty="0" smtClean="0"/>
              <a:t>ca</a:t>
            </a:r>
            <a:r>
              <a:rPr lang="en-US" altLang="hu-HU" dirty="0" smtClean="0"/>
              <a:t>rbons (e.g. </a:t>
            </a:r>
            <a:r>
              <a:rPr lang="en-US" altLang="hu-HU" dirty="0" err="1" smtClean="0"/>
              <a:t>benzpyrene</a:t>
            </a:r>
            <a:r>
              <a:rPr lang="en-US" altLang="hu-HU" dirty="0" smtClean="0"/>
              <a:t>)</a:t>
            </a:r>
          </a:p>
          <a:p>
            <a:endParaRPr lang="en-US" altLang="hu-HU" dirty="0" smtClean="0"/>
          </a:p>
          <a:p>
            <a:endParaRPr lang="en-US" altLang="hu-HU" dirty="0" smtClean="0"/>
          </a:p>
        </p:txBody>
      </p:sp>
      <p:sp>
        <p:nvSpPr>
          <p:cNvPr id="99332"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083AA4-6C36-406B-9AF5-1919E3492F74}" type="slidenum">
              <a:rPr lang="en-US" altLang="hu-HU" smtClean="0">
                <a:latin typeface="Arial" charset="0"/>
                <a:cs typeface="Arial" charset="0"/>
              </a:rPr>
              <a:pPr/>
              <a:t>6</a:t>
            </a:fld>
            <a:endParaRPr lang="en-US" altLang="hu-HU" smtClean="0">
              <a:latin typeface="Arial" charset="0"/>
              <a:cs typeface="Arial" charset="0"/>
            </a:endParaRPr>
          </a:p>
        </p:txBody>
      </p:sp>
    </p:spTree>
    <p:extLst>
      <p:ext uri="{BB962C8B-B14F-4D97-AF65-F5344CB8AC3E}">
        <p14:creationId xmlns:p14="http://schemas.microsoft.com/office/powerpoint/2010/main" val="2927304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Diakép helye 1"/>
          <p:cNvSpPr>
            <a:spLocks noGrp="1" noRot="1" noChangeAspect="1" noTextEdit="1"/>
          </p:cNvSpPr>
          <p:nvPr>
            <p:ph type="sldImg"/>
          </p:nvPr>
        </p:nvSpPr>
        <p:spPr bwMode="auto">
          <a:noFill/>
          <a:ln>
            <a:solidFill>
              <a:srgbClr val="000000"/>
            </a:solidFill>
            <a:miter lim="800000"/>
            <a:headEnd/>
            <a:tailEnd/>
          </a:ln>
        </p:spPr>
      </p:sp>
      <p:sp>
        <p:nvSpPr>
          <p:cNvPr id="120835" name="Jegyzetek helye 2"/>
          <p:cNvSpPr>
            <a:spLocks noGrp="1"/>
          </p:cNvSpPr>
          <p:nvPr>
            <p:ph type="body" idx="1"/>
          </p:nvPr>
        </p:nvSpPr>
        <p:spPr bwMode="auto">
          <a:noFill/>
        </p:spPr>
        <p:txBody>
          <a:bodyPr wrap="square" numCol="1" anchor="t" anchorCtr="0" compatLnSpc="1">
            <a:prstTxWarp prst="textNoShape">
              <a:avLst/>
            </a:prstTxWarp>
          </a:bodyPr>
          <a:lstStyle/>
          <a:p>
            <a:r>
              <a:rPr lang="en-US" altLang="hu-HU" b="1" smtClean="0"/>
              <a:t>A</a:t>
            </a:r>
            <a:r>
              <a:rPr lang="en-US" altLang="hu-HU" smtClean="0"/>
              <a:t>, Schematic representation of retromolar trigone lesion amenable to resection with posterior marginal mandibulectomy. </a:t>
            </a:r>
            <a:r>
              <a:rPr lang="en-US" altLang="hu-HU" b="1" smtClean="0"/>
              <a:t>B</a:t>
            </a:r>
            <a:r>
              <a:rPr lang="en-US" altLang="hu-HU" smtClean="0"/>
              <a:t>, Diagram of surgical defect after posterior marginal mandibulectomy.</a:t>
            </a:r>
            <a:endParaRPr lang="hu-HU" altLang="hu-HU" smtClean="0"/>
          </a:p>
        </p:txBody>
      </p:sp>
      <p:sp>
        <p:nvSpPr>
          <p:cNvPr id="120836"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8F0882-637D-4400-A492-1AE4906DFF26}" type="slidenum">
              <a:rPr lang="en-US" altLang="hu-HU" smtClean="0">
                <a:latin typeface="Arial" charset="0"/>
                <a:cs typeface="Arial" charset="0"/>
              </a:rPr>
              <a:pPr/>
              <a:t>55</a:t>
            </a:fld>
            <a:endParaRPr lang="en-US" altLang="hu-HU" smtClean="0">
              <a:latin typeface="Arial" charset="0"/>
              <a:cs typeface="Arial" charset="0"/>
            </a:endParaRPr>
          </a:p>
        </p:txBody>
      </p:sp>
    </p:spTree>
    <p:extLst>
      <p:ext uri="{BB962C8B-B14F-4D97-AF65-F5344CB8AC3E}">
        <p14:creationId xmlns:p14="http://schemas.microsoft.com/office/powerpoint/2010/main" val="2563394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Diakép helye 1"/>
          <p:cNvSpPr>
            <a:spLocks noGrp="1" noRot="1" noChangeAspect="1" noTextEdit="1"/>
          </p:cNvSpPr>
          <p:nvPr>
            <p:ph type="sldImg"/>
          </p:nvPr>
        </p:nvSpPr>
        <p:spPr bwMode="auto">
          <a:noFill/>
          <a:ln>
            <a:solidFill>
              <a:srgbClr val="000000"/>
            </a:solidFill>
            <a:miter lim="800000"/>
            <a:headEnd/>
            <a:tailEnd/>
          </a:ln>
        </p:spPr>
      </p:sp>
      <p:sp>
        <p:nvSpPr>
          <p:cNvPr id="3" name="Jegyzetek helye 2"/>
          <p:cNvSpPr>
            <a:spLocks noGrp="1"/>
          </p:cNvSpPr>
          <p:nvPr>
            <p:ph type="body" idx="1"/>
          </p:nvPr>
        </p:nvSpPr>
        <p:spPr/>
        <p:txBody>
          <a:bodyPr/>
          <a:lstStyle/>
          <a:p>
            <a:pPr>
              <a:defRPr/>
            </a:pPr>
            <a:r>
              <a:rPr lang="en-US" dirty="0" smtClean="0">
                <a:effectLst>
                  <a:outerShdw blurRad="38100" dist="38100" dir="2700000" algn="tl">
                    <a:srgbClr val="000000"/>
                  </a:outerShdw>
                </a:effectLst>
              </a:rPr>
              <a:t>Approach to resection of a hard palate tumor. Weber-Ferguson incision with lip-split is shown for </a:t>
            </a:r>
            <a:r>
              <a:rPr lang="en-US" dirty="0" err="1" smtClean="0">
                <a:effectLst>
                  <a:outerShdw blurRad="38100" dist="38100" dir="2700000" algn="tl">
                    <a:srgbClr val="000000"/>
                  </a:outerShdw>
                </a:effectLst>
              </a:rPr>
              <a:t>supero</a:t>
            </a:r>
            <a:r>
              <a:rPr lang="hu-HU" dirty="0" smtClean="0">
                <a:effectLst>
                  <a:outerShdw blurRad="38100" dist="38100" dir="2700000" algn="tl">
                    <a:srgbClr val="000000"/>
                  </a:outerShdw>
                </a:effectLst>
              </a:rPr>
              <a:t>-</a:t>
            </a:r>
            <a:r>
              <a:rPr lang="en-US" dirty="0" smtClean="0">
                <a:effectLst>
                  <a:outerShdw blurRad="38100" dist="38100" dir="2700000" algn="tl">
                    <a:srgbClr val="000000"/>
                  </a:outerShdw>
                </a:effectLst>
              </a:rPr>
              <a:t>anterior exposure. Resection exposes the inferior aspect of the nasal cavity and maxillary sinus to the oral cavity. </a:t>
            </a:r>
            <a:endParaRPr lang="hu-HU" dirty="0" smtClean="0">
              <a:effectLst>
                <a:outerShdw blurRad="38100" dist="38100" dir="2700000" algn="tl">
                  <a:srgbClr val="000000"/>
                </a:outerShdw>
              </a:effectLst>
            </a:endParaRPr>
          </a:p>
          <a:p>
            <a:pPr>
              <a:defRPr/>
            </a:pPr>
            <a:r>
              <a:rPr lang="en-US" dirty="0" smtClean="0">
                <a:effectLst>
                  <a:outerShdw blurRad="38100" dist="38100" dir="2700000" algn="tl">
                    <a:srgbClr val="000000"/>
                  </a:outerShdw>
                </a:effectLst>
              </a:rPr>
              <a:t>A, Planned cuts for resection of lateral maxillary alveolus and palate. </a:t>
            </a:r>
            <a:endParaRPr lang="hu-HU" dirty="0" smtClean="0">
              <a:effectLst>
                <a:outerShdw blurRad="38100" dist="38100" dir="2700000" algn="tl">
                  <a:srgbClr val="000000"/>
                </a:outerShdw>
              </a:effectLst>
            </a:endParaRPr>
          </a:p>
          <a:p>
            <a:pPr>
              <a:defRPr/>
            </a:pPr>
            <a:r>
              <a:rPr lang="en-US" dirty="0" smtClean="0">
                <a:effectLst>
                  <a:outerShdw blurRad="38100" dist="38100" dir="2700000" algn="tl">
                    <a:srgbClr val="000000"/>
                  </a:outerShdw>
                </a:effectLst>
              </a:rPr>
              <a:t>B, Post-resection defect prior to reconstruction demonstrating communication with the lower aspect of the maxillary sinus.</a:t>
            </a:r>
            <a:r>
              <a:rPr lang="hu-HU" dirty="0" smtClean="0">
                <a:effectLst>
                  <a:outerShdw blurRad="38100" dist="38100" dir="2700000" algn="tl">
                    <a:srgbClr val="000000"/>
                  </a:outerShdw>
                </a:effectLst>
              </a:rPr>
              <a:t> </a:t>
            </a:r>
          </a:p>
          <a:p>
            <a:pPr>
              <a:defRPr/>
            </a:pPr>
            <a:r>
              <a:rPr lang="hu-HU" dirty="0" err="1" smtClean="0">
                <a:effectLst>
                  <a:outerShdw blurRad="38100" dist="38100" dir="2700000" algn="tl">
                    <a:srgbClr val="000000"/>
                  </a:outerShdw>
                </a:effectLst>
              </a:rPr>
              <a:t>Reconstruction</a:t>
            </a:r>
            <a:r>
              <a:rPr lang="hu-HU" dirty="0" smtClean="0">
                <a:effectLst>
                  <a:outerShdw blurRad="38100" dist="38100" dir="2700000" algn="tl">
                    <a:srgbClr val="000000"/>
                  </a:outerShdw>
                </a:effectLst>
              </a:rPr>
              <a:t>: The </a:t>
            </a:r>
            <a:r>
              <a:rPr lang="hu-HU" dirty="0" err="1" smtClean="0">
                <a:effectLst>
                  <a:outerShdw blurRad="38100" dist="38100" dir="2700000" algn="tl">
                    <a:srgbClr val="000000"/>
                  </a:outerShdw>
                </a:effectLst>
              </a:rPr>
              <a:t>defect</a:t>
            </a:r>
            <a:r>
              <a:rPr lang="hu-HU" dirty="0" smtClean="0">
                <a:effectLst>
                  <a:outerShdw blurRad="38100" dist="38100" dir="2700000" algn="tl">
                    <a:srgbClr val="000000"/>
                  </a:outerShdw>
                </a:effectLst>
              </a:rPr>
              <a:t> </a:t>
            </a:r>
            <a:r>
              <a:rPr lang="hu-HU" dirty="0" err="1" smtClean="0">
                <a:effectLst>
                  <a:outerShdw blurRad="38100" dist="38100" dir="2700000" algn="tl">
                    <a:srgbClr val="000000"/>
                  </a:outerShdw>
                </a:effectLst>
              </a:rPr>
              <a:t>are</a:t>
            </a:r>
            <a:r>
              <a:rPr lang="hu-HU" dirty="0" smtClean="0">
                <a:effectLst>
                  <a:outerShdw blurRad="38100" dist="38100" dir="2700000" algn="tl">
                    <a:srgbClr val="000000"/>
                  </a:outerShdw>
                </a:effectLst>
              </a:rPr>
              <a:t>  </a:t>
            </a:r>
            <a:r>
              <a:rPr lang="hu-HU" dirty="0" err="1" smtClean="0">
                <a:effectLst>
                  <a:outerShdw blurRad="38100" dist="38100" dir="2700000" algn="tl">
                    <a:srgbClr val="000000"/>
                  </a:outerShdw>
                </a:effectLst>
              </a:rPr>
              <a:t>closed</a:t>
            </a:r>
            <a:r>
              <a:rPr lang="hu-HU" dirty="0" smtClean="0">
                <a:effectLst>
                  <a:outerShdw blurRad="38100" dist="38100" dir="2700000" algn="tl">
                    <a:srgbClr val="000000"/>
                  </a:outerShdw>
                </a:effectLst>
              </a:rPr>
              <a:t> </a:t>
            </a:r>
            <a:r>
              <a:rPr lang="hu-HU" dirty="0" err="1" smtClean="0">
                <a:effectLst>
                  <a:outerShdw blurRad="38100" dist="38100" dir="2700000" algn="tl">
                    <a:srgbClr val="000000"/>
                  </a:outerShdw>
                </a:effectLst>
              </a:rPr>
              <a:t>by</a:t>
            </a:r>
            <a:r>
              <a:rPr lang="hu-HU" dirty="0" smtClean="0">
                <a:effectLst>
                  <a:outerShdw blurRad="38100" dist="38100" dir="2700000" algn="tl">
                    <a:srgbClr val="000000"/>
                  </a:outerShdw>
                </a:effectLst>
              </a:rPr>
              <a:t> </a:t>
            </a:r>
            <a:r>
              <a:rPr lang="hu-HU" dirty="0" err="1" smtClean="0">
                <a:effectLst>
                  <a:outerShdw blurRad="38100" dist="38100" dir="2700000" algn="tl">
                    <a:srgbClr val="000000"/>
                  </a:outerShdw>
                </a:effectLst>
              </a:rPr>
              <a:t>special</a:t>
            </a:r>
            <a:r>
              <a:rPr lang="hu-HU" dirty="0" smtClean="0">
                <a:effectLst>
                  <a:outerShdw blurRad="38100" dist="38100" dir="2700000" algn="tl">
                    <a:srgbClr val="000000"/>
                  </a:outerShdw>
                </a:effectLst>
              </a:rPr>
              <a:t> </a:t>
            </a:r>
            <a:r>
              <a:rPr lang="hu-HU" dirty="0" err="1" smtClean="0">
                <a:effectLst>
                  <a:outerShdw blurRad="38100" dist="38100" dir="2700000" algn="tl">
                    <a:srgbClr val="000000"/>
                  </a:outerShdw>
                </a:effectLst>
              </a:rPr>
              <a:t>obturator</a:t>
            </a:r>
            <a:r>
              <a:rPr lang="hu-HU" dirty="0" smtClean="0">
                <a:effectLst>
                  <a:outerShdw blurRad="38100" dist="38100" dir="2700000" algn="tl">
                    <a:srgbClr val="000000"/>
                  </a:outerShdw>
                </a:effectLst>
              </a:rPr>
              <a:t> </a:t>
            </a:r>
            <a:r>
              <a:rPr lang="hu-HU" dirty="0" err="1" smtClean="0">
                <a:effectLst>
                  <a:outerShdw blurRad="38100" dist="38100" dir="2700000" algn="tl">
                    <a:srgbClr val="000000"/>
                  </a:outerShdw>
                </a:effectLst>
              </a:rPr>
              <a:t>prothesis</a:t>
            </a:r>
            <a:r>
              <a:rPr lang="hu-HU" dirty="0" smtClean="0">
                <a:effectLst>
                  <a:outerShdw blurRad="38100" dist="38100" dir="2700000" algn="tl">
                    <a:srgbClr val="000000"/>
                  </a:outerShdw>
                </a:effectLst>
              </a:rPr>
              <a:t>. </a:t>
            </a:r>
            <a:endParaRPr lang="hu-HU" dirty="0"/>
          </a:p>
        </p:txBody>
      </p:sp>
      <p:sp>
        <p:nvSpPr>
          <p:cNvPr id="121860"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A39E79-1E5C-4DFC-AFE4-C79B35D75DF8}" type="slidenum">
              <a:rPr lang="en-US" altLang="hu-HU" smtClean="0">
                <a:latin typeface="Arial" charset="0"/>
                <a:cs typeface="Arial" charset="0"/>
              </a:rPr>
              <a:pPr/>
              <a:t>58</a:t>
            </a:fld>
            <a:endParaRPr lang="en-US" altLang="hu-HU" smtClean="0">
              <a:latin typeface="Arial" charset="0"/>
              <a:cs typeface="Arial" charset="0"/>
            </a:endParaRPr>
          </a:p>
        </p:txBody>
      </p:sp>
    </p:spTree>
    <p:extLst>
      <p:ext uri="{BB962C8B-B14F-4D97-AF65-F5344CB8AC3E}">
        <p14:creationId xmlns:p14="http://schemas.microsoft.com/office/powerpoint/2010/main" val="425330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Diakép helye 1"/>
          <p:cNvSpPr>
            <a:spLocks noGrp="1" noRot="1" noChangeAspect="1" noTextEdit="1"/>
          </p:cNvSpPr>
          <p:nvPr>
            <p:ph type="sldImg"/>
          </p:nvPr>
        </p:nvSpPr>
        <p:spPr bwMode="auto">
          <a:noFill/>
          <a:ln>
            <a:solidFill>
              <a:srgbClr val="000000"/>
            </a:solidFill>
            <a:miter lim="800000"/>
            <a:headEnd/>
            <a:tailEnd/>
          </a:ln>
        </p:spPr>
      </p:sp>
      <p:sp>
        <p:nvSpPr>
          <p:cNvPr id="36867" name="Jegyzetek helye 2"/>
          <p:cNvSpPr>
            <a:spLocks noGrp="1"/>
          </p:cNvSpPr>
          <p:nvPr>
            <p:ph type="body" idx="1"/>
          </p:nvPr>
        </p:nvSpPr>
        <p:spPr bwMode="auto">
          <a:extLst/>
        </p:spPr>
        <p:txBody>
          <a:bodyPr wrap="square" numCol="1" anchor="t" anchorCtr="0" compatLnSpc="1">
            <a:prstTxWarp prst="textNoShape">
              <a:avLst/>
            </a:prstTxWarp>
          </a:bodyPr>
          <a:lstStyle/>
          <a:p>
            <a:pPr>
              <a:defRPr/>
            </a:pPr>
            <a:r>
              <a:rPr lang="en-US" b="1" dirty="0" smtClean="0"/>
              <a:t>A,</a:t>
            </a:r>
            <a:r>
              <a:rPr lang="en-US" dirty="0" smtClean="0"/>
              <a:t> </a:t>
            </a:r>
            <a:r>
              <a:rPr lang="hu-HU" dirty="0" smtClean="0"/>
              <a:t> </a:t>
            </a:r>
            <a:r>
              <a:rPr lang="hu-HU" dirty="0" err="1" smtClean="0"/>
              <a:t>This</a:t>
            </a:r>
            <a:r>
              <a:rPr lang="hu-HU" dirty="0" smtClean="0"/>
              <a:t> </a:t>
            </a:r>
            <a:r>
              <a:rPr lang="hu-HU" dirty="0" err="1" smtClean="0"/>
              <a:t>patient</a:t>
            </a:r>
            <a:r>
              <a:rPr lang="hu-HU" dirty="0" smtClean="0"/>
              <a:t> </a:t>
            </a:r>
            <a:r>
              <a:rPr lang="hu-HU" dirty="0" err="1" smtClean="0"/>
              <a:t>underwent</a:t>
            </a:r>
            <a:r>
              <a:rPr lang="hu-HU" dirty="0" smtClean="0"/>
              <a:t> </a:t>
            </a:r>
            <a:r>
              <a:rPr lang="hu-HU" dirty="0" err="1" smtClean="0"/>
              <a:t>resection</a:t>
            </a:r>
            <a:r>
              <a:rPr lang="hu-HU" dirty="0" smtClean="0"/>
              <a:t> of an </a:t>
            </a:r>
            <a:r>
              <a:rPr lang="hu-HU" dirty="0" err="1" smtClean="0"/>
              <a:t>adenocarcinoma</a:t>
            </a:r>
            <a:r>
              <a:rPr lang="hu-HU" dirty="0" smtClean="0"/>
              <a:t> of </a:t>
            </a:r>
            <a:r>
              <a:rPr lang="hu-HU" dirty="0" err="1" smtClean="0"/>
              <a:t>the</a:t>
            </a:r>
            <a:r>
              <a:rPr lang="hu-HU" dirty="0" smtClean="0"/>
              <a:t> </a:t>
            </a:r>
            <a:r>
              <a:rPr lang="hu-HU" dirty="0" err="1" smtClean="0"/>
              <a:t>hard</a:t>
            </a:r>
            <a:r>
              <a:rPr lang="hu-HU" dirty="0" smtClean="0"/>
              <a:t> </a:t>
            </a:r>
            <a:r>
              <a:rPr lang="hu-HU" dirty="0" err="1" smtClean="0"/>
              <a:t>palate</a:t>
            </a:r>
            <a:r>
              <a:rPr lang="hu-HU" dirty="0" smtClean="0"/>
              <a:t>. The </a:t>
            </a:r>
            <a:r>
              <a:rPr lang="hu-HU" dirty="0" err="1" smtClean="0"/>
              <a:t>defect</a:t>
            </a:r>
            <a:r>
              <a:rPr lang="hu-HU" dirty="0" smtClean="0"/>
              <a:t> is </a:t>
            </a:r>
            <a:r>
              <a:rPr lang="hu-HU" dirty="0" err="1" smtClean="0"/>
              <a:t>demonstrated</a:t>
            </a:r>
            <a:r>
              <a:rPr lang="hu-HU" dirty="0" smtClean="0"/>
              <a:t>. </a:t>
            </a:r>
            <a:r>
              <a:rPr lang="hu-HU" b="1" dirty="0" smtClean="0"/>
              <a:t>B,</a:t>
            </a:r>
            <a:r>
              <a:rPr lang="hu-HU" dirty="0" smtClean="0"/>
              <a:t> </a:t>
            </a:r>
            <a:r>
              <a:rPr lang="hu-HU" dirty="0" err="1" smtClean="0"/>
              <a:t>Keeping</a:t>
            </a:r>
            <a:r>
              <a:rPr lang="hu-HU" dirty="0" smtClean="0"/>
              <a:t> of </a:t>
            </a:r>
            <a:r>
              <a:rPr lang="hu-HU" dirty="0" err="1" smtClean="0"/>
              <a:t>the</a:t>
            </a:r>
            <a:r>
              <a:rPr lang="hu-HU" dirty="0" smtClean="0"/>
              <a:t> </a:t>
            </a:r>
            <a:r>
              <a:rPr lang="hu-HU" dirty="0" err="1" smtClean="0"/>
              <a:t>prosthesis</a:t>
            </a:r>
            <a:r>
              <a:rPr lang="hu-HU" dirty="0" smtClean="0"/>
              <a:t> is  </a:t>
            </a:r>
            <a:r>
              <a:rPr lang="hu-HU" dirty="0" err="1" smtClean="0"/>
              <a:t>support</a:t>
            </a:r>
            <a:r>
              <a:rPr lang="hu-HU" dirty="0" smtClean="0"/>
              <a:t> </a:t>
            </a:r>
            <a:r>
              <a:rPr lang="hu-HU" dirty="0" err="1" smtClean="0"/>
              <a:t>by</a:t>
            </a:r>
            <a:r>
              <a:rPr lang="hu-HU" dirty="0" smtClean="0"/>
              <a:t> </a:t>
            </a:r>
            <a:r>
              <a:rPr lang="hu-HU" dirty="0" err="1" smtClean="0"/>
              <a:t>re</a:t>
            </a:r>
            <a:r>
              <a:rPr lang="hu-HU" b="1" dirty="0" err="1" smtClean="0"/>
              <a:t>s</a:t>
            </a:r>
            <a:r>
              <a:rPr lang="hu-HU" dirty="0" err="1" smtClean="0"/>
              <a:t>idual</a:t>
            </a:r>
            <a:r>
              <a:rPr lang="hu-HU" dirty="0" smtClean="0"/>
              <a:t> [</a:t>
            </a:r>
            <a:r>
              <a:rPr lang="hu-HU" dirty="0" err="1" smtClean="0"/>
              <a:t>ri'zidzsuel</a:t>
            </a:r>
            <a:r>
              <a:rPr lang="hu-HU" dirty="0" smtClean="0"/>
              <a:t>] </a:t>
            </a:r>
            <a:r>
              <a:rPr lang="hu-HU" dirty="0" err="1" smtClean="0"/>
              <a:t>den</a:t>
            </a:r>
            <a:r>
              <a:rPr lang="hu-HU" b="1" dirty="0" err="1" smtClean="0"/>
              <a:t>t</a:t>
            </a:r>
            <a:r>
              <a:rPr lang="hu-HU" dirty="0" err="1" smtClean="0"/>
              <a:t>ition</a:t>
            </a:r>
            <a:r>
              <a:rPr lang="hu-HU" dirty="0" smtClean="0"/>
              <a:t>. The </a:t>
            </a:r>
            <a:r>
              <a:rPr lang="hu-HU" dirty="0" err="1" smtClean="0"/>
              <a:t>final</a:t>
            </a:r>
            <a:r>
              <a:rPr lang="hu-HU" dirty="0" smtClean="0"/>
              <a:t> </a:t>
            </a:r>
            <a:r>
              <a:rPr lang="hu-HU" dirty="0" err="1" smtClean="0"/>
              <a:t>pro</a:t>
            </a:r>
            <a:r>
              <a:rPr lang="hu-HU" b="1" dirty="0" err="1" smtClean="0"/>
              <a:t>st</a:t>
            </a:r>
            <a:r>
              <a:rPr lang="hu-HU" dirty="0" err="1" smtClean="0"/>
              <a:t>hesis</a:t>
            </a:r>
            <a:r>
              <a:rPr lang="hu-HU" dirty="0" smtClean="0"/>
              <a:t> </a:t>
            </a:r>
            <a:r>
              <a:rPr lang="hu-HU" dirty="0" err="1" smtClean="0"/>
              <a:t>a</a:t>
            </a:r>
            <a:r>
              <a:rPr lang="hu-HU" b="1" dirty="0" err="1" smtClean="0"/>
              <a:t>ch</a:t>
            </a:r>
            <a:r>
              <a:rPr lang="hu-HU" dirty="0" err="1" smtClean="0"/>
              <a:t>ieves</a:t>
            </a:r>
            <a:r>
              <a:rPr lang="hu-HU" dirty="0" smtClean="0"/>
              <a:t> </a:t>
            </a:r>
            <a:r>
              <a:rPr lang="hu-HU" dirty="0" err="1" smtClean="0"/>
              <a:t>good</a:t>
            </a:r>
            <a:r>
              <a:rPr lang="hu-HU" dirty="0" smtClean="0"/>
              <a:t> </a:t>
            </a:r>
            <a:r>
              <a:rPr lang="hu-HU" dirty="0" err="1" smtClean="0"/>
              <a:t>oral-nasal</a:t>
            </a:r>
            <a:r>
              <a:rPr lang="hu-HU" dirty="0" smtClean="0"/>
              <a:t> </a:t>
            </a:r>
            <a:r>
              <a:rPr lang="hu-HU" dirty="0" err="1" smtClean="0"/>
              <a:t>sepa</a:t>
            </a:r>
            <a:r>
              <a:rPr lang="hu-HU" b="1" dirty="0" err="1" smtClean="0"/>
              <a:t>ra</a:t>
            </a:r>
            <a:r>
              <a:rPr lang="hu-HU" dirty="0" err="1" smtClean="0"/>
              <a:t>tion</a:t>
            </a:r>
            <a:r>
              <a:rPr lang="hu-HU" dirty="0" smtClean="0"/>
              <a:t>( a protézis megtartását)</a:t>
            </a:r>
            <a:r>
              <a:rPr lang="hu-HU" b="1" dirty="0" smtClean="0">
                <a:effectLst>
                  <a:outerShdw blurRad="50800" dist="38100" algn="tr" rotWithShape="0">
                    <a:prstClr val="black">
                      <a:alpha val="40000"/>
                    </a:prstClr>
                  </a:outerShdw>
                </a:effectLst>
              </a:rPr>
              <a:t> </a:t>
            </a:r>
            <a:endParaRPr lang="en-US" dirty="0" smtClean="0"/>
          </a:p>
        </p:txBody>
      </p:sp>
      <p:sp>
        <p:nvSpPr>
          <p:cNvPr id="122884"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AED8CC-6493-4788-B2EF-3E47EBF5D3F8}" type="slidenum">
              <a:rPr lang="en-US" altLang="hu-HU" smtClean="0">
                <a:latin typeface="Arial" charset="0"/>
                <a:cs typeface="Arial" charset="0"/>
              </a:rPr>
              <a:pPr/>
              <a:t>59</a:t>
            </a:fld>
            <a:endParaRPr lang="en-US" altLang="hu-HU" smtClean="0">
              <a:latin typeface="Arial" charset="0"/>
              <a:cs typeface="Arial" charset="0"/>
            </a:endParaRPr>
          </a:p>
        </p:txBody>
      </p:sp>
    </p:spTree>
    <p:extLst>
      <p:ext uri="{BB962C8B-B14F-4D97-AF65-F5344CB8AC3E}">
        <p14:creationId xmlns:p14="http://schemas.microsoft.com/office/powerpoint/2010/main" val="3405221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Diakép helye 1"/>
          <p:cNvSpPr>
            <a:spLocks noGrp="1" noRot="1" noChangeAspect="1" noTextEdit="1"/>
          </p:cNvSpPr>
          <p:nvPr>
            <p:ph type="sldImg"/>
          </p:nvPr>
        </p:nvSpPr>
        <p:spPr bwMode="auto">
          <a:noFill/>
          <a:ln>
            <a:solidFill>
              <a:srgbClr val="000000"/>
            </a:solidFill>
            <a:miter lim="800000"/>
            <a:headEnd/>
            <a:tailEnd/>
          </a:ln>
        </p:spPr>
      </p:sp>
      <p:sp>
        <p:nvSpPr>
          <p:cNvPr id="123907" name="Jegyzetek helye 2"/>
          <p:cNvSpPr>
            <a:spLocks noGrp="1"/>
          </p:cNvSpPr>
          <p:nvPr>
            <p:ph type="body" idx="1"/>
          </p:nvPr>
        </p:nvSpPr>
        <p:spPr bwMode="auto">
          <a:noFill/>
        </p:spPr>
        <p:txBody>
          <a:bodyPr wrap="square" numCol="1" anchor="t" anchorCtr="0" compatLnSpc="1">
            <a:prstTxWarp prst="textNoShape">
              <a:avLst/>
            </a:prstTxWarp>
          </a:bodyPr>
          <a:lstStyle/>
          <a:p>
            <a:r>
              <a:rPr lang="en-US" altLang="hu-HU" dirty="0" smtClean="0"/>
              <a:t>The plate is placed over the site of the proposed </a:t>
            </a:r>
            <a:r>
              <a:rPr lang="en-US" altLang="hu-HU" dirty="0" err="1" smtClean="0"/>
              <a:t>mandibulotomy</a:t>
            </a:r>
            <a:r>
              <a:rPr lang="en-US" altLang="hu-HU" dirty="0" smtClean="0"/>
              <a:t>, and holes are drilled before actually dividing the bone. </a:t>
            </a:r>
          </a:p>
        </p:txBody>
      </p:sp>
      <p:sp>
        <p:nvSpPr>
          <p:cNvPr id="123908"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819C2E-0025-4D86-ABDE-6BAC3140999A}" type="slidenum">
              <a:rPr lang="en-US" altLang="hu-HU" smtClean="0">
                <a:latin typeface="Arial" charset="0"/>
                <a:cs typeface="Arial" charset="0"/>
              </a:rPr>
              <a:pPr/>
              <a:t>60</a:t>
            </a:fld>
            <a:endParaRPr lang="en-US" altLang="hu-HU" smtClean="0">
              <a:latin typeface="Arial" charset="0"/>
              <a:cs typeface="Arial" charset="0"/>
            </a:endParaRPr>
          </a:p>
        </p:txBody>
      </p:sp>
    </p:spTree>
    <p:extLst>
      <p:ext uri="{BB962C8B-B14F-4D97-AF65-F5344CB8AC3E}">
        <p14:creationId xmlns:p14="http://schemas.microsoft.com/office/powerpoint/2010/main" val="152537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Diakép helye 1"/>
          <p:cNvSpPr>
            <a:spLocks noGrp="1" noRot="1" noChangeAspect="1" noTextEdit="1"/>
          </p:cNvSpPr>
          <p:nvPr>
            <p:ph type="sldImg"/>
          </p:nvPr>
        </p:nvSpPr>
        <p:spPr bwMode="auto">
          <a:noFill/>
          <a:ln>
            <a:solidFill>
              <a:srgbClr val="000000"/>
            </a:solidFill>
            <a:miter lim="800000"/>
            <a:headEnd/>
            <a:tailEnd/>
          </a:ln>
        </p:spPr>
      </p:sp>
      <p:sp>
        <p:nvSpPr>
          <p:cNvPr id="124931" name="Jegyzetek helye 2"/>
          <p:cNvSpPr>
            <a:spLocks noGrp="1"/>
          </p:cNvSpPr>
          <p:nvPr>
            <p:ph type="body" idx="1"/>
          </p:nvPr>
        </p:nvSpPr>
        <p:spPr bwMode="auto">
          <a:noFill/>
        </p:spPr>
        <p:txBody>
          <a:bodyPr wrap="square" numCol="1" anchor="t" anchorCtr="0" compatLnSpc="1">
            <a:prstTxWarp prst="textNoShape">
              <a:avLst/>
            </a:prstTxWarp>
          </a:bodyPr>
          <a:lstStyle/>
          <a:p>
            <a:r>
              <a:rPr lang="en-US" altLang="hu-HU" smtClean="0"/>
              <a:t>The mandibulotomy is undertaken through the socket of an extracted tooth</a:t>
            </a:r>
          </a:p>
        </p:txBody>
      </p:sp>
      <p:sp>
        <p:nvSpPr>
          <p:cNvPr id="124932"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368541-5E69-40DA-8D16-BAE05861BC3B}" type="slidenum">
              <a:rPr lang="en-US" altLang="hu-HU" smtClean="0">
                <a:latin typeface="Arial" charset="0"/>
                <a:cs typeface="Arial" charset="0"/>
              </a:rPr>
              <a:pPr/>
              <a:t>61</a:t>
            </a:fld>
            <a:endParaRPr lang="en-US" altLang="hu-HU" smtClean="0">
              <a:latin typeface="Arial" charset="0"/>
              <a:cs typeface="Arial" charset="0"/>
            </a:endParaRPr>
          </a:p>
        </p:txBody>
      </p:sp>
    </p:spTree>
    <p:extLst>
      <p:ext uri="{BB962C8B-B14F-4D97-AF65-F5344CB8AC3E}">
        <p14:creationId xmlns:p14="http://schemas.microsoft.com/office/powerpoint/2010/main" val="955329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Diakép helye 1"/>
          <p:cNvSpPr>
            <a:spLocks noGrp="1" noRot="1" noChangeAspect="1" noTextEdit="1"/>
          </p:cNvSpPr>
          <p:nvPr>
            <p:ph type="sldImg"/>
          </p:nvPr>
        </p:nvSpPr>
        <p:spPr bwMode="auto">
          <a:noFill/>
          <a:ln>
            <a:solidFill>
              <a:srgbClr val="000000"/>
            </a:solidFill>
            <a:miter lim="800000"/>
            <a:headEnd/>
            <a:tailEnd/>
          </a:ln>
        </p:spPr>
      </p:sp>
      <p:sp>
        <p:nvSpPr>
          <p:cNvPr id="125955" name="Jegyzetek helye 2"/>
          <p:cNvSpPr>
            <a:spLocks noGrp="1"/>
          </p:cNvSpPr>
          <p:nvPr>
            <p:ph type="body" idx="1"/>
          </p:nvPr>
        </p:nvSpPr>
        <p:spPr bwMode="auto">
          <a:noFill/>
        </p:spPr>
        <p:txBody>
          <a:bodyPr wrap="square" numCol="1" anchor="t" anchorCtr="0" compatLnSpc="1">
            <a:prstTxWarp prst="textNoShape">
              <a:avLst/>
            </a:prstTxWarp>
          </a:bodyPr>
          <a:lstStyle/>
          <a:p>
            <a:r>
              <a:rPr lang="en-US" altLang="hu-HU" smtClean="0"/>
              <a:t>The mandible is retracted laterally as the mucosa of the floor of the mouth is incised. Care is taken to maintain the mucosa along the alveolus to facilitate closure. </a:t>
            </a:r>
          </a:p>
        </p:txBody>
      </p:sp>
      <p:sp>
        <p:nvSpPr>
          <p:cNvPr id="125956"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077600-9C50-49E7-8670-BE33C0B2A780}" type="slidenum">
              <a:rPr lang="en-US" altLang="hu-HU" smtClean="0">
                <a:latin typeface="Arial" charset="0"/>
                <a:cs typeface="Arial" charset="0"/>
              </a:rPr>
              <a:pPr/>
              <a:t>62</a:t>
            </a:fld>
            <a:endParaRPr lang="en-US" altLang="hu-HU" smtClean="0">
              <a:latin typeface="Arial" charset="0"/>
              <a:cs typeface="Arial" charset="0"/>
            </a:endParaRPr>
          </a:p>
        </p:txBody>
      </p:sp>
    </p:spTree>
    <p:extLst>
      <p:ext uri="{BB962C8B-B14F-4D97-AF65-F5344CB8AC3E}">
        <p14:creationId xmlns:p14="http://schemas.microsoft.com/office/powerpoint/2010/main" val="730158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Diakép helye 1"/>
          <p:cNvSpPr>
            <a:spLocks noGrp="1" noRot="1" noChangeAspect="1" noTextEdit="1"/>
          </p:cNvSpPr>
          <p:nvPr>
            <p:ph type="sldImg"/>
          </p:nvPr>
        </p:nvSpPr>
        <p:spPr bwMode="auto">
          <a:noFill/>
          <a:ln>
            <a:solidFill>
              <a:srgbClr val="000000"/>
            </a:solidFill>
            <a:miter lim="800000"/>
            <a:headEnd/>
            <a:tailEnd/>
          </a:ln>
        </p:spPr>
      </p:sp>
      <p:sp>
        <p:nvSpPr>
          <p:cNvPr id="126979" name="Jegyzetek helye 2"/>
          <p:cNvSpPr>
            <a:spLocks noGrp="1"/>
          </p:cNvSpPr>
          <p:nvPr>
            <p:ph type="body" idx="1"/>
          </p:nvPr>
        </p:nvSpPr>
        <p:spPr bwMode="auto">
          <a:noFill/>
        </p:spPr>
        <p:txBody>
          <a:bodyPr wrap="square" numCol="1" anchor="t" anchorCtr="0" compatLnSpc="1">
            <a:prstTxWarp prst="textNoShape">
              <a:avLst/>
            </a:prstTxWarp>
          </a:bodyPr>
          <a:lstStyle/>
          <a:p>
            <a:r>
              <a:rPr lang="en-US" altLang="hu-HU" dirty="0" smtClean="0"/>
              <a:t>After </a:t>
            </a:r>
            <a:r>
              <a:rPr lang="en-US" altLang="hu-HU" dirty="0" err="1" smtClean="0"/>
              <a:t>reapproximation</a:t>
            </a:r>
            <a:r>
              <a:rPr lang="en-US" altLang="hu-HU" dirty="0" smtClean="0"/>
              <a:t> of the tongue and other soft tissues, the mandibular plate is applied with two screws on either side</a:t>
            </a:r>
          </a:p>
        </p:txBody>
      </p:sp>
      <p:sp>
        <p:nvSpPr>
          <p:cNvPr id="126980"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C026DE1-2D9C-4140-88CF-79F54710C49B}" type="slidenum">
              <a:rPr lang="en-US" altLang="hu-HU" smtClean="0">
                <a:latin typeface="Arial" charset="0"/>
                <a:cs typeface="Arial" charset="0"/>
              </a:rPr>
              <a:pPr/>
              <a:t>63</a:t>
            </a:fld>
            <a:endParaRPr lang="en-US" altLang="hu-HU" smtClean="0">
              <a:latin typeface="Arial" charset="0"/>
              <a:cs typeface="Arial" charset="0"/>
            </a:endParaRPr>
          </a:p>
        </p:txBody>
      </p:sp>
    </p:spTree>
    <p:extLst>
      <p:ext uri="{BB962C8B-B14F-4D97-AF65-F5344CB8AC3E}">
        <p14:creationId xmlns:p14="http://schemas.microsoft.com/office/powerpoint/2010/main" val="2910623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Diakép helye 1"/>
          <p:cNvSpPr>
            <a:spLocks noGrp="1" noRot="1" noChangeAspect="1" noTextEdit="1"/>
          </p:cNvSpPr>
          <p:nvPr>
            <p:ph type="sldImg"/>
          </p:nvPr>
        </p:nvSpPr>
        <p:spPr bwMode="auto">
          <a:noFill/>
          <a:ln>
            <a:solidFill>
              <a:srgbClr val="000000"/>
            </a:solidFill>
            <a:miter lim="800000"/>
            <a:headEnd/>
            <a:tailEnd/>
          </a:ln>
        </p:spPr>
      </p:sp>
      <p:sp>
        <p:nvSpPr>
          <p:cNvPr id="128003" name="Jegyzetek helye 2"/>
          <p:cNvSpPr>
            <a:spLocks noGrp="1"/>
          </p:cNvSpPr>
          <p:nvPr>
            <p:ph type="body" idx="1"/>
          </p:nvPr>
        </p:nvSpPr>
        <p:spPr bwMode="auto">
          <a:noFill/>
        </p:spPr>
        <p:txBody>
          <a:bodyPr wrap="square" numCol="1" anchor="t" anchorCtr="0" compatLnSpc="1">
            <a:prstTxWarp prst="textNoShape">
              <a:avLst/>
            </a:prstTxWarp>
          </a:bodyPr>
          <a:lstStyle/>
          <a:p>
            <a:r>
              <a:rPr lang="en-US" altLang="hu-HU" b="1" smtClean="0"/>
              <a:t>A</a:t>
            </a:r>
            <a:r>
              <a:rPr lang="en-US" altLang="hu-HU" smtClean="0"/>
              <a:t>, The tongue is grasped with a tenaculum after the suprahyoid musculature has been separated from the hyoid bone. </a:t>
            </a:r>
            <a:r>
              <a:rPr lang="en-US" altLang="hu-HU" b="1" smtClean="0"/>
              <a:t>B</a:t>
            </a:r>
            <a:r>
              <a:rPr lang="en-US" altLang="hu-HU" smtClean="0"/>
              <a:t>, Approach depicted from the lateral view. </a:t>
            </a:r>
          </a:p>
        </p:txBody>
      </p:sp>
      <p:sp>
        <p:nvSpPr>
          <p:cNvPr id="128004"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038100-975A-4026-A416-23AE80397725}" type="slidenum">
              <a:rPr lang="en-US" altLang="hu-HU" smtClean="0">
                <a:latin typeface="Arial" charset="0"/>
                <a:cs typeface="Arial" charset="0"/>
              </a:rPr>
              <a:pPr/>
              <a:t>64</a:t>
            </a:fld>
            <a:endParaRPr lang="en-US" altLang="hu-HU" smtClean="0">
              <a:latin typeface="Arial" charset="0"/>
              <a:cs typeface="Arial" charset="0"/>
            </a:endParaRPr>
          </a:p>
        </p:txBody>
      </p:sp>
    </p:spTree>
    <p:extLst>
      <p:ext uri="{BB962C8B-B14F-4D97-AF65-F5344CB8AC3E}">
        <p14:creationId xmlns:p14="http://schemas.microsoft.com/office/powerpoint/2010/main" val="33760834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50000"/>
              </a:spcBef>
              <a:buFont typeface="Wingdings" pitchFamily="2" charset="2"/>
              <a:buChar char="§"/>
            </a:pPr>
            <a:fld id="{27A538F3-933F-45DA-94C8-404F6FC085C9}" type="slidenum">
              <a:rPr lang="hu-HU" altLang="hu-HU" sz="2000"/>
              <a:pPr algn="r">
                <a:spcBef>
                  <a:spcPct val="50000"/>
                </a:spcBef>
                <a:buFont typeface="Wingdings" pitchFamily="2" charset="2"/>
                <a:buChar char="§"/>
              </a:pPr>
              <a:t>65</a:t>
            </a:fld>
            <a:endParaRPr lang="hu-HU" altLang="hu-HU" sz="2000"/>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altLang="hu-HU" smtClean="0"/>
              <a:t>Nyelvgyöki tumor resectio partialis pharyngectomiával </a:t>
            </a:r>
            <a:endParaRPr lang="en-US" altLang="hu-HU" smtClean="0"/>
          </a:p>
        </p:txBody>
      </p:sp>
    </p:spTree>
    <p:extLst>
      <p:ext uri="{BB962C8B-B14F-4D97-AF65-F5344CB8AC3E}">
        <p14:creationId xmlns:p14="http://schemas.microsoft.com/office/powerpoint/2010/main" val="2422038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Diakép helye 1"/>
          <p:cNvSpPr>
            <a:spLocks noGrp="1" noRot="1" noChangeAspect="1" noTextEdit="1"/>
          </p:cNvSpPr>
          <p:nvPr>
            <p:ph type="sldImg"/>
          </p:nvPr>
        </p:nvSpPr>
        <p:spPr bwMode="auto">
          <a:noFill/>
          <a:ln>
            <a:solidFill>
              <a:srgbClr val="000000"/>
            </a:solidFill>
            <a:miter lim="800000"/>
            <a:headEnd/>
            <a:tailEnd/>
          </a:ln>
        </p:spPr>
      </p:sp>
      <p:sp>
        <p:nvSpPr>
          <p:cNvPr id="130051" name="Jegyzetek helye 2"/>
          <p:cNvSpPr>
            <a:spLocks noGrp="1"/>
          </p:cNvSpPr>
          <p:nvPr>
            <p:ph type="body" idx="1"/>
          </p:nvPr>
        </p:nvSpPr>
        <p:spPr bwMode="auto">
          <a:noFill/>
        </p:spPr>
        <p:txBody>
          <a:bodyPr wrap="square" numCol="1" anchor="t" anchorCtr="0" compatLnSpc="1">
            <a:prstTxWarp prst="textNoShape">
              <a:avLst/>
            </a:prstTxWarp>
          </a:bodyPr>
          <a:lstStyle/>
          <a:p>
            <a:r>
              <a:rPr lang="hu-HU" altLang="hu-HU" smtClean="0"/>
              <a:t>Levels and zones </a:t>
            </a:r>
            <a:endParaRPr lang="en-US" altLang="hu-HU" smtClean="0"/>
          </a:p>
        </p:txBody>
      </p:sp>
      <p:sp>
        <p:nvSpPr>
          <p:cNvPr id="130052"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14C5F09-141F-4D16-9446-47B2F7F9D52C}" type="slidenum">
              <a:rPr lang="en-US" altLang="hu-HU" smtClean="0">
                <a:latin typeface="Arial" charset="0"/>
                <a:cs typeface="Arial" charset="0"/>
              </a:rPr>
              <a:pPr/>
              <a:t>66</a:t>
            </a:fld>
            <a:endParaRPr lang="en-US" altLang="hu-HU" smtClean="0">
              <a:latin typeface="Arial" charset="0"/>
              <a:cs typeface="Arial" charset="0"/>
            </a:endParaRPr>
          </a:p>
        </p:txBody>
      </p:sp>
    </p:spTree>
    <p:extLst>
      <p:ext uri="{BB962C8B-B14F-4D97-AF65-F5344CB8AC3E}">
        <p14:creationId xmlns:p14="http://schemas.microsoft.com/office/powerpoint/2010/main" val="2658820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Diakép helye 1"/>
          <p:cNvSpPr>
            <a:spLocks noGrp="1" noRot="1" noChangeAspect="1" noTextEdit="1"/>
          </p:cNvSpPr>
          <p:nvPr>
            <p:ph type="sldImg"/>
          </p:nvPr>
        </p:nvSpPr>
        <p:spPr bwMode="auto">
          <a:noFill/>
          <a:ln>
            <a:solidFill>
              <a:srgbClr val="000000"/>
            </a:solidFill>
            <a:miter lim="800000"/>
            <a:headEnd/>
            <a:tailEnd/>
          </a:ln>
        </p:spPr>
      </p:sp>
      <p:sp>
        <p:nvSpPr>
          <p:cNvPr id="89091" name="Jegyzetek helye 2"/>
          <p:cNvSpPr>
            <a:spLocks noGrp="1"/>
          </p:cNvSpPr>
          <p:nvPr>
            <p:ph type="body" idx="1"/>
          </p:nvPr>
        </p:nvSpPr>
        <p:spPr bwMode="auto">
          <a:extLst/>
        </p:spPr>
        <p:txBody>
          <a:bodyPr wrap="square" numCol="1" anchor="t" anchorCtr="0" compatLnSpc="1">
            <a:prstTxWarp prst="textNoShape">
              <a:avLst/>
            </a:prstTxWarp>
          </a:bodyPr>
          <a:lstStyle/>
          <a:p>
            <a:pPr>
              <a:defRPr/>
            </a:pPr>
            <a:r>
              <a:rPr lang="en-US" dirty="0" smtClean="0"/>
              <a:t>Tobacco chewing</a:t>
            </a:r>
            <a:r>
              <a:rPr lang="hu-HU" dirty="0" smtClean="0"/>
              <a:t>, </a:t>
            </a:r>
            <a:r>
              <a:rPr lang="en-US" dirty="0" smtClean="0"/>
              <a:t>Chewing betel nut</a:t>
            </a:r>
            <a:r>
              <a:rPr lang="hu-HU" dirty="0" smtClean="0"/>
              <a:t>. </a:t>
            </a:r>
            <a:r>
              <a:rPr lang="hu-HU" sz="2400" dirty="0" err="1" smtClean="0">
                <a:effectLst>
                  <a:outerShdw blurRad="38100" dist="38100" dir="2700000" algn="tl">
                    <a:srgbClr val="000000">
                      <a:alpha val="43137"/>
                    </a:srgbClr>
                  </a:outerShdw>
                </a:effectLst>
              </a:rPr>
              <a:t>ci</a:t>
            </a:r>
            <a:r>
              <a:rPr lang="hu-HU" sz="2400" b="1" dirty="0" err="1" smtClean="0">
                <a:effectLst>
                  <a:outerShdw blurRad="38100" dist="38100" dir="2700000" algn="tl">
                    <a:srgbClr val="000000">
                      <a:alpha val="43137"/>
                    </a:srgbClr>
                  </a:outerShdw>
                </a:effectLst>
              </a:rPr>
              <a:t>g</a:t>
            </a:r>
            <a:r>
              <a:rPr lang="hu-HU" sz="2400" dirty="0" err="1" smtClean="0">
                <a:effectLst>
                  <a:outerShdw blurRad="38100" dist="38100" dir="2700000" algn="tl">
                    <a:srgbClr val="000000">
                      <a:alpha val="43137"/>
                    </a:srgbClr>
                  </a:outerShdw>
                </a:effectLst>
              </a:rPr>
              <a:t>ar</a:t>
            </a:r>
            <a:r>
              <a:rPr lang="hu-HU" sz="2400" dirty="0" smtClean="0">
                <a:effectLst>
                  <a:outerShdw blurRad="38100" dist="38100" dir="2700000" algn="tl">
                    <a:srgbClr val="000000">
                      <a:alpha val="43137"/>
                    </a:srgbClr>
                  </a:outerShdw>
                </a:effectLst>
              </a:rPr>
              <a:t> [</a:t>
            </a:r>
            <a:r>
              <a:rPr lang="hu-HU" sz="2400" dirty="0" err="1" smtClean="0">
                <a:effectLst>
                  <a:outerShdw blurRad="38100" dist="38100" dir="2700000" algn="tl">
                    <a:srgbClr val="000000">
                      <a:alpha val="43137"/>
                    </a:srgbClr>
                  </a:outerShdw>
                </a:effectLst>
              </a:rPr>
              <a:t>szi</a:t>
            </a:r>
            <a:r>
              <a:rPr lang="hu-HU" sz="2400" dirty="0" smtClean="0">
                <a:effectLst>
                  <a:outerShdw blurRad="38100" dist="38100" dir="2700000" algn="tl">
                    <a:srgbClr val="000000">
                      <a:alpha val="43137"/>
                    </a:srgbClr>
                  </a:outerShdw>
                </a:effectLst>
              </a:rPr>
              <a:t> '</a:t>
            </a:r>
            <a:r>
              <a:rPr lang="hu-HU" sz="2400" dirty="0" err="1" smtClean="0">
                <a:effectLst>
                  <a:outerShdw blurRad="38100" dist="38100" dir="2700000" algn="tl">
                    <a:srgbClr val="000000">
                      <a:alpha val="43137"/>
                    </a:srgbClr>
                  </a:outerShdw>
                </a:effectLst>
              </a:rPr>
              <a:t>ga</a:t>
            </a:r>
            <a:r>
              <a:rPr lang="hu-HU" sz="2400" dirty="0" smtClean="0">
                <a:effectLst>
                  <a:outerShdw blurRad="38100" dist="38100" dir="2700000" algn="tl">
                    <a:srgbClr val="000000">
                      <a:alpha val="43137"/>
                    </a:srgbClr>
                  </a:outerShdw>
                </a:effectLst>
              </a:rPr>
              <a:t>], </a:t>
            </a:r>
          </a:p>
          <a:p>
            <a:pPr>
              <a:defRPr/>
            </a:pPr>
            <a:endParaRPr lang="en-US" dirty="0" smtClean="0"/>
          </a:p>
        </p:txBody>
      </p:sp>
      <p:sp>
        <p:nvSpPr>
          <p:cNvPr id="100356"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E5DC84-B991-41DB-A206-65DE948C4DE9}" type="slidenum">
              <a:rPr lang="en-US" altLang="hu-HU" smtClean="0">
                <a:latin typeface="Arial" charset="0"/>
                <a:cs typeface="Arial" charset="0"/>
              </a:rPr>
              <a:pPr/>
              <a:t>7</a:t>
            </a:fld>
            <a:endParaRPr lang="en-US" altLang="hu-HU" smtClean="0">
              <a:latin typeface="Arial" charset="0"/>
              <a:cs typeface="Arial" charset="0"/>
            </a:endParaRPr>
          </a:p>
        </p:txBody>
      </p:sp>
    </p:spTree>
    <p:extLst>
      <p:ext uri="{BB962C8B-B14F-4D97-AF65-F5344CB8AC3E}">
        <p14:creationId xmlns:p14="http://schemas.microsoft.com/office/powerpoint/2010/main" val="795656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50000"/>
              </a:spcBef>
              <a:buFont typeface="Wingdings" pitchFamily="2" charset="2"/>
              <a:buChar char="§"/>
            </a:pPr>
            <a:fld id="{BE732A42-F5BB-4CC1-9CF0-794AB9153242}" type="slidenum">
              <a:rPr lang="hu-HU" altLang="hu-HU" sz="2000"/>
              <a:pPr algn="r">
                <a:spcBef>
                  <a:spcPct val="50000"/>
                </a:spcBef>
                <a:buFont typeface="Wingdings" pitchFamily="2" charset="2"/>
                <a:buChar char="§"/>
              </a:pPr>
              <a:t>67</a:t>
            </a:fld>
            <a:endParaRPr lang="hu-HU" altLang="hu-HU" sz="2000"/>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hu-HU" smtClean="0"/>
          </a:p>
        </p:txBody>
      </p:sp>
    </p:spTree>
    <p:extLst>
      <p:ext uri="{BB962C8B-B14F-4D97-AF65-F5344CB8AC3E}">
        <p14:creationId xmlns:p14="http://schemas.microsoft.com/office/powerpoint/2010/main" val="1497348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Diakép helye 1"/>
          <p:cNvSpPr>
            <a:spLocks noGrp="1" noRot="1" noChangeAspect="1" noTextEdit="1"/>
          </p:cNvSpPr>
          <p:nvPr>
            <p:ph type="sldImg"/>
          </p:nvPr>
        </p:nvSpPr>
        <p:spPr bwMode="auto">
          <a:noFill/>
          <a:ln>
            <a:solidFill>
              <a:srgbClr val="000000"/>
            </a:solidFill>
            <a:miter lim="800000"/>
            <a:headEnd/>
            <a:tailEnd/>
          </a:ln>
        </p:spPr>
      </p:sp>
      <p:sp>
        <p:nvSpPr>
          <p:cNvPr id="132099" name="Jegyzetek helye 2"/>
          <p:cNvSpPr>
            <a:spLocks noGrp="1"/>
          </p:cNvSpPr>
          <p:nvPr>
            <p:ph type="body" idx="1"/>
          </p:nvPr>
        </p:nvSpPr>
        <p:spPr bwMode="auto">
          <a:noFill/>
        </p:spPr>
        <p:txBody>
          <a:bodyPr wrap="square" numCol="1" anchor="t" anchorCtr="0" compatLnSpc="1">
            <a:prstTxWarp prst="textNoShape">
              <a:avLst/>
            </a:prstTxWarp>
          </a:bodyPr>
          <a:lstStyle/>
          <a:p>
            <a:r>
              <a:rPr lang="hu-HU" altLang="hu-HU" smtClean="0"/>
              <a:t>What we remove include: adipose tissue which contains </a:t>
            </a:r>
            <a:r>
              <a:rPr lang="en-US" altLang="hu-HU" smtClean="0"/>
              <a:t>all </a:t>
            </a:r>
            <a:r>
              <a:rPr lang="hu-HU" altLang="hu-HU" smtClean="0"/>
              <a:t>the lymph nodes</a:t>
            </a:r>
            <a:r>
              <a:rPr lang="en-US" altLang="hu-HU" smtClean="0"/>
              <a:t> </a:t>
            </a:r>
            <a:r>
              <a:rPr lang="hu-HU" altLang="hu-HU" smtClean="0"/>
              <a:t>and vessels which are contained between </a:t>
            </a:r>
            <a:r>
              <a:rPr lang="en-US" altLang="hu-HU" smtClean="0"/>
              <a:t>the mandible </a:t>
            </a:r>
            <a:r>
              <a:rPr lang="hu-HU" altLang="hu-HU" smtClean="0"/>
              <a:t>and </a:t>
            </a:r>
            <a:r>
              <a:rPr lang="en-US" altLang="hu-HU" smtClean="0"/>
              <a:t>the clavicle</a:t>
            </a:r>
            <a:r>
              <a:rPr lang="hu-HU" altLang="hu-HU" smtClean="0"/>
              <a:t> and between the superficial and deep cervical fascia</a:t>
            </a:r>
            <a:r>
              <a:rPr lang="en-US" altLang="hu-HU" smtClean="0"/>
              <a:t>; this removal </a:t>
            </a:r>
            <a:r>
              <a:rPr lang="hu-HU" altLang="hu-HU" smtClean="0"/>
              <a:t>also </a:t>
            </a:r>
            <a:r>
              <a:rPr lang="en-US" altLang="hu-HU" smtClean="0"/>
              <a:t>includes the </a:t>
            </a:r>
            <a:r>
              <a:rPr lang="hu-HU" altLang="hu-HU" smtClean="0"/>
              <a:t> </a:t>
            </a:r>
            <a:r>
              <a:rPr lang="en-US" altLang="hu-HU" smtClean="0"/>
              <a:t>sternocleidomastoid muscle, the internal jugular vein, and the </a:t>
            </a:r>
            <a:r>
              <a:rPr lang="hu-HU" altLang="hu-HU" smtClean="0"/>
              <a:t>A</a:t>
            </a:r>
            <a:r>
              <a:rPr lang="en-US" altLang="hu-HU" smtClean="0"/>
              <a:t>ccessory nerve</a:t>
            </a:r>
            <a:r>
              <a:rPr lang="hu-HU" altLang="hu-HU" smtClean="0"/>
              <a:t>. </a:t>
            </a:r>
            <a:r>
              <a:rPr lang="en-US" altLang="hu-HU" smtClean="0"/>
              <a:t> </a:t>
            </a:r>
            <a:r>
              <a:rPr lang="hu-HU" altLang="hu-HU" smtClean="0"/>
              <a:t>I</a:t>
            </a:r>
            <a:r>
              <a:rPr lang="en-US" altLang="hu-HU" smtClean="0"/>
              <a:t>nclusive of Zones I–V.</a:t>
            </a:r>
            <a:r>
              <a:rPr lang="hu-HU" altLang="hu-HU" smtClean="0"/>
              <a:t> </a:t>
            </a:r>
          </a:p>
          <a:p>
            <a:endParaRPr lang="en-US" altLang="hu-HU" smtClean="0"/>
          </a:p>
        </p:txBody>
      </p:sp>
      <p:sp>
        <p:nvSpPr>
          <p:cNvPr id="132100"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EF8A51-C813-4AC3-ADC8-EAFCE9274E06}" type="slidenum">
              <a:rPr lang="en-US" altLang="hu-HU" smtClean="0">
                <a:latin typeface="Arial" charset="0"/>
                <a:cs typeface="Arial" charset="0"/>
              </a:rPr>
              <a:pPr/>
              <a:t>68</a:t>
            </a:fld>
            <a:endParaRPr lang="en-US" altLang="hu-HU" smtClean="0">
              <a:latin typeface="Arial" charset="0"/>
              <a:cs typeface="Arial" charset="0"/>
            </a:endParaRPr>
          </a:p>
        </p:txBody>
      </p:sp>
    </p:spTree>
    <p:extLst>
      <p:ext uri="{BB962C8B-B14F-4D97-AF65-F5344CB8AC3E}">
        <p14:creationId xmlns:p14="http://schemas.microsoft.com/office/powerpoint/2010/main" val="3003017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50000"/>
              </a:spcBef>
              <a:buFont typeface="Wingdings" pitchFamily="2" charset="2"/>
              <a:buChar char="§"/>
            </a:pPr>
            <a:fld id="{40BCA83D-56EF-49A5-8779-F80F9AD39BEC}" type="slidenum">
              <a:rPr lang="hu-HU" altLang="hu-HU" sz="2000"/>
              <a:pPr algn="r">
                <a:spcBef>
                  <a:spcPct val="50000"/>
                </a:spcBef>
                <a:buFont typeface="Wingdings" pitchFamily="2" charset="2"/>
                <a:buChar char="§"/>
              </a:pPr>
              <a:t>70</a:t>
            </a:fld>
            <a:endParaRPr lang="hu-HU" altLang="hu-HU" sz="2000"/>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hu-HU" smtClean="0"/>
          </a:p>
        </p:txBody>
      </p:sp>
    </p:spTree>
    <p:extLst>
      <p:ext uri="{BB962C8B-B14F-4D97-AF65-F5344CB8AC3E}">
        <p14:creationId xmlns:p14="http://schemas.microsoft.com/office/powerpoint/2010/main" val="263997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Diakép helye 1"/>
          <p:cNvSpPr>
            <a:spLocks noGrp="1" noRot="1" noChangeAspect="1" noTextEdit="1"/>
          </p:cNvSpPr>
          <p:nvPr>
            <p:ph type="sldImg"/>
          </p:nvPr>
        </p:nvSpPr>
        <p:spPr bwMode="auto">
          <a:noFill/>
          <a:ln>
            <a:solidFill>
              <a:srgbClr val="000000"/>
            </a:solidFill>
            <a:miter lim="800000"/>
            <a:headEnd/>
            <a:tailEnd/>
          </a:ln>
        </p:spPr>
      </p:sp>
      <p:sp>
        <p:nvSpPr>
          <p:cNvPr id="134147" name="Jegyzetek helye 2"/>
          <p:cNvSpPr>
            <a:spLocks noGrp="1"/>
          </p:cNvSpPr>
          <p:nvPr>
            <p:ph type="body" idx="1"/>
          </p:nvPr>
        </p:nvSpPr>
        <p:spPr bwMode="auto">
          <a:noFill/>
        </p:spPr>
        <p:txBody>
          <a:bodyPr wrap="square" numCol="1" anchor="t" anchorCtr="0" compatLnSpc="1">
            <a:prstTxWarp prst="textNoShape">
              <a:avLst/>
            </a:prstTxWarp>
          </a:bodyPr>
          <a:lstStyle/>
          <a:p>
            <a:r>
              <a:rPr lang="hu-HU" altLang="hu-HU" smtClean="0"/>
              <a:t>We cut a myocutanious flap of skin .</a:t>
            </a:r>
            <a:endParaRPr lang="en-US" altLang="hu-HU" smtClean="0"/>
          </a:p>
        </p:txBody>
      </p:sp>
      <p:sp>
        <p:nvSpPr>
          <p:cNvPr id="134148"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647C59-B793-4F03-B64B-247F3D1FF5C7}" type="slidenum">
              <a:rPr lang="en-US" altLang="hu-HU" smtClean="0">
                <a:latin typeface="Arial" charset="0"/>
                <a:cs typeface="Arial" charset="0"/>
              </a:rPr>
              <a:pPr/>
              <a:t>74</a:t>
            </a:fld>
            <a:endParaRPr lang="en-US" altLang="hu-HU" smtClean="0">
              <a:latin typeface="Arial" charset="0"/>
              <a:cs typeface="Arial" charset="0"/>
            </a:endParaRPr>
          </a:p>
        </p:txBody>
      </p:sp>
    </p:spTree>
    <p:extLst>
      <p:ext uri="{BB962C8B-B14F-4D97-AF65-F5344CB8AC3E}">
        <p14:creationId xmlns:p14="http://schemas.microsoft.com/office/powerpoint/2010/main" val="607149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Diakép helye 1"/>
          <p:cNvSpPr>
            <a:spLocks noGrp="1" noRot="1" noChangeAspect="1" noTextEdit="1"/>
          </p:cNvSpPr>
          <p:nvPr>
            <p:ph type="sldImg"/>
          </p:nvPr>
        </p:nvSpPr>
        <p:spPr bwMode="auto">
          <a:noFill/>
          <a:ln>
            <a:solidFill>
              <a:srgbClr val="000000"/>
            </a:solidFill>
            <a:miter lim="800000"/>
            <a:headEnd/>
            <a:tailEnd/>
          </a:ln>
        </p:spPr>
      </p:sp>
      <p:sp>
        <p:nvSpPr>
          <p:cNvPr id="135171" name="Jegyzetek helye 2"/>
          <p:cNvSpPr>
            <a:spLocks noGrp="1"/>
          </p:cNvSpPr>
          <p:nvPr>
            <p:ph type="body" idx="1"/>
          </p:nvPr>
        </p:nvSpPr>
        <p:spPr bwMode="auto">
          <a:noFill/>
        </p:spPr>
        <p:txBody>
          <a:bodyPr wrap="square" numCol="1" anchor="t" anchorCtr="0" compatLnSpc="1">
            <a:prstTxWarp prst="textNoShape">
              <a:avLst/>
            </a:prstTxWarp>
          </a:bodyPr>
          <a:lstStyle/>
          <a:p>
            <a:r>
              <a:rPr lang="hu-HU" altLang="hu-HU" smtClean="0"/>
              <a:t>Lift  up the muscle pedical which contains a vein and an artery </a:t>
            </a:r>
            <a:endParaRPr lang="en-US" altLang="hu-HU" smtClean="0"/>
          </a:p>
        </p:txBody>
      </p:sp>
      <p:sp>
        <p:nvSpPr>
          <p:cNvPr id="135172"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79B328-3A01-4248-AB64-B730DBF25579}" type="slidenum">
              <a:rPr lang="en-US" altLang="hu-HU" smtClean="0">
                <a:latin typeface="Arial" charset="0"/>
                <a:cs typeface="Arial" charset="0"/>
              </a:rPr>
              <a:pPr/>
              <a:t>75</a:t>
            </a:fld>
            <a:endParaRPr lang="en-US" altLang="hu-HU" smtClean="0">
              <a:latin typeface="Arial" charset="0"/>
              <a:cs typeface="Arial" charset="0"/>
            </a:endParaRPr>
          </a:p>
        </p:txBody>
      </p:sp>
    </p:spTree>
    <p:extLst>
      <p:ext uri="{BB962C8B-B14F-4D97-AF65-F5344CB8AC3E}">
        <p14:creationId xmlns:p14="http://schemas.microsoft.com/office/powerpoint/2010/main" val="3481006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Diakép helye 1"/>
          <p:cNvSpPr>
            <a:spLocks noGrp="1" noRot="1" noChangeAspect="1" noTextEdit="1"/>
          </p:cNvSpPr>
          <p:nvPr>
            <p:ph type="sldImg"/>
          </p:nvPr>
        </p:nvSpPr>
        <p:spPr bwMode="auto">
          <a:noFill/>
          <a:ln>
            <a:solidFill>
              <a:srgbClr val="000000"/>
            </a:solidFill>
            <a:miter lim="800000"/>
            <a:headEnd/>
            <a:tailEnd/>
          </a:ln>
        </p:spPr>
      </p:sp>
      <p:sp>
        <p:nvSpPr>
          <p:cNvPr id="136195" name="Jegyzetek helye 2"/>
          <p:cNvSpPr>
            <a:spLocks noGrp="1"/>
          </p:cNvSpPr>
          <p:nvPr>
            <p:ph type="body" idx="1"/>
          </p:nvPr>
        </p:nvSpPr>
        <p:spPr bwMode="auto">
          <a:noFill/>
        </p:spPr>
        <p:txBody>
          <a:bodyPr wrap="square" numCol="1" anchor="t" anchorCtr="0" compatLnSpc="1">
            <a:prstTxWarp prst="textNoShape">
              <a:avLst/>
            </a:prstTxWarp>
          </a:bodyPr>
          <a:lstStyle/>
          <a:p>
            <a:r>
              <a:rPr lang="hu-HU" altLang="hu-HU" smtClean="0"/>
              <a:t>We burrow a tunnel over the clavicule and under the skin.</a:t>
            </a:r>
            <a:endParaRPr lang="en-US" altLang="hu-HU" smtClean="0"/>
          </a:p>
        </p:txBody>
      </p:sp>
      <p:sp>
        <p:nvSpPr>
          <p:cNvPr id="136196"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EE2391-CB3B-4D0A-817E-1DBDC74C698C}" type="slidenum">
              <a:rPr lang="en-US" altLang="hu-HU" smtClean="0">
                <a:latin typeface="Arial" charset="0"/>
                <a:cs typeface="Arial" charset="0"/>
              </a:rPr>
              <a:pPr/>
              <a:t>76</a:t>
            </a:fld>
            <a:endParaRPr lang="en-US" altLang="hu-HU" smtClean="0">
              <a:latin typeface="Arial" charset="0"/>
              <a:cs typeface="Arial" charset="0"/>
            </a:endParaRPr>
          </a:p>
        </p:txBody>
      </p:sp>
    </p:spTree>
    <p:extLst>
      <p:ext uri="{BB962C8B-B14F-4D97-AF65-F5344CB8AC3E}">
        <p14:creationId xmlns:p14="http://schemas.microsoft.com/office/powerpoint/2010/main" val="1557393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Diakép helye 1"/>
          <p:cNvSpPr>
            <a:spLocks noGrp="1" noRot="1" noChangeAspect="1" noTextEdit="1"/>
          </p:cNvSpPr>
          <p:nvPr>
            <p:ph type="sldImg"/>
          </p:nvPr>
        </p:nvSpPr>
        <p:spPr bwMode="auto">
          <a:noFill/>
          <a:ln>
            <a:solidFill>
              <a:srgbClr val="000000"/>
            </a:solidFill>
            <a:miter lim="800000"/>
            <a:headEnd/>
            <a:tailEnd/>
          </a:ln>
        </p:spPr>
      </p:sp>
      <p:sp>
        <p:nvSpPr>
          <p:cNvPr id="137219" name="Jegyzetek helye 2"/>
          <p:cNvSpPr>
            <a:spLocks noGrp="1"/>
          </p:cNvSpPr>
          <p:nvPr>
            <p:ph type="body" idx="1"/>
          </p:nvPr>
        </p:nvSpPr>
        <p:spPr bwMode="auto">
          <a:noFill/>
        </p:spPr>
        <p:txBody>
          <a:bodyPr wrap="square" numCol="1" anchor="t" anchorCtr="0" compatLnSpc="1">
            <a:prstTxWarp prst="textNoShape">
              <a:avLst/>
            </a:prstTxWarp>
          </a:bodyPr>
          <a:lstStyle/>
          <a:p>
            <a:r>
              <a:rPr lang="hu-HU" altLang="hu-HU" smtClean="0"/>
              <a:t>We pull the pedicle and the flap through this area and place it on the defect</a:t>
            </a:r>
            <a:endParaRPr lang="en-US" altLang="hu-HU" smtClean="0"/>
          </a:p>
        </p:txBody>
      </p:sp>
      <p:sp>
        <p:nvSpPr>
          <p:cNvPr id="137220"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FDD8BC-FCEB-4F7E-9092-F7DF68697A61}" type="slidenum">
              <a:rPr lang="en-US" altLang="hu-HU" smtClean="0">
                <a:latin typeface="Arial" charset="0"/>
                <a:cs typeface="Arial" charset="0"/>
              </a:rPr>
              <a:pPr/>
              <a:t>77</a:t>
            </a:fld>
            <a:endParaRPr lang="en-US" altLang="hu-HU" smtClean="0">
              <a:latin typeface="Arial" charset="0"/>
              <a:cs typeface="Arial" charset="0"/>
            </a:endParaRPr>
          </a:p>
        </p:txBody>
      </p:sp>
    </p:spTree>
    <p:extLst>
      <p:ext uri="{BB962C8B-B14F-4D97-AF65-F5344CB8AC3E}">
        <p14:creationId xmlns:p14="http://schemas.microsoft.com/office/powerpoint/2010/main" val="39011286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Diakép helye 1"/>
          <p:cNvSpPr>
            <a:spLocks noGrp="1" noRot="1" noChangeAspect="1" noTextEdit="1"/>
          </p:cNvSpPr>
          <p:nvPr>
            <p:ph type="sldImg"/>
          </p:nvPr>
        </p:nvSpPr>
        <p:spPr bwMode="auto">
          <a:noFill/>
          <a:ln>
            <a:solidFill>
              <a:srgbClr val="000000"/>
            </a:solidFill>
            <a:miter lim="800000"/>
            <a:headEnd/>
            <a:tailEnd/>
          </a:ln>
        </p:spPr>
      </p:sp>
      <p:sp>
        <p:nvSpPr>
          <p:cNvPr id="138243" name="Jegyzetek helye 2"/>
          <p:cNvSpPr>
            <a:spLocks noGrp="1"/>
          </p:cNvSpPr>
          <p:nvPr>
            <p:ph type="body" idx="1"/>
          </p:nvPr>
        </p:nvSpPr>
        <p:spPr bwMode="auto">
          <a:noFill/>
        </p:spPr>
        <p:txBody>
          <a:bodyPr wrap="square" numCol="1" anchor="t" anchorCtr="0" compatLnSpc="1">
            <a:prstTxWarp prst="textNoShape">
              <a:avLst/>
            </a:prstTxWarp>
          </a:bodyPr>
          <a:lstStyle/>
          <a:p>
            <a:r>
              <a:rPr lang="hu-HU" altLang="hu-HU" smtClean="0"/>
              <a:t>We suture the flap in place, and close the wounds.</a:t>
            </a:r>
            <a:endParaRPr lang="en-US" altLang="hu-HU" smtClean="0"/>
          </a:p>
        </p:txBody>
      </p:sp>
      <p:sp>
        <p:nvSpPr>
          <p:cNvPr id="138244"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4D8B36-BD18-4551-B326-24FD1E4BEE27}" type="slidenum">
              <a:rPr lang="en-US" altLang="hu-HU" smtClean="0">
                <a:latin typeface="Arial" charset="0"/>
                <a:cs typeface="Arial" charset="0"/>
              </a:rPr>
              <a:pPr/>
              <a:t>78</a:t>
            </a:fld>
            <a:endParaRPr lang="en-US" altLang="hu-HU" smtClean="0">
              <a:latin typeface="Arial" charset="0"/>
              <a:cs typeface="Arial" charset="0"/>
            </a:endParaRPr>
          </a:p>
        </p:txBody>
      </p:sp>
    </p:spTree>
    <p:extLst>
      <p:ext uri="{BB962C8B-B14F-4D97-AF65-F5344CB8AC3E}">
        <p14:creationId xmlns:p14="http://schemas.microsoft.com/office/powerpoint/2010/main" val="299576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Diakép helye 1"/>
          <p:cNvSpPr>
            <a:spLocks noGrp="1" noRot="1" noChangeAspect="1" noTextEdit="1"/>
          </p:cNvSpPr>
          <p:nvPr>
            <p:ph type="sldImg"/>
          </p:nvPr>
        </p:nvSpPr>
        <p:spPr bwMode="auto">
          <a:noFill/>
          <a:ln>
            <a:solidFill>
              <a:srgbClr val="000000"/>
            </a:solidFill>
            <a:miter lim="800000"/>
            <a:headEnd/>
            <a:tailEnd/>
          </a:ln>
        </p:spPr>
      </p:sp>
      <p:sp>
        <p:nvSpPr>
          <p:cNvPr id="139267" name="Jegyzetek helye 2"/>
          <p:cNvSpPr>
            <a:spLocks noGrp="1"/>
          </p:cNvSpPr>
          <p:nvPr>
            <p:ph type="body" idx="1"/>
          </p:nvPr>
        </p:nvSpPr>
        <p:spPr bwMode="auto">
          <a:noFill/>
        </p:spPr>
        <p:txBody>
          <a:bodyPr wrap="square" numCol="1" anchor="t" anchorCtr="0" compatLnSpc="1">
            <a:prstTxWarp prst="textNoShape">
              <a:avLst/>
            </a:prstTxWarp>
          </a:bodyPr>
          <a:lstStyle/>
          <a:p>
            <a:r>
              <a:rPr lang="en-US" altLang="hu-HU" b="1" smtClean="0"/>
              <a:t>Prognosis</a:t>
            </a:r>
            <a:endParaRPr lang="en-US" altLang="hu-HU" smtClean="0"/>
          </a:p>
          <a:p>
            <a:r>
              <a:rPr lang="en-US" altLang="hu-HU" smtClean="0"/>
              <a:t>For T1, T2, T3, and T4 tumors of the oral cavity and the oropharynx, the 5-year survival rates are approximately 80%, 60%, 40%, and 20%, re</a:t>
            </a:r>
            <a:r>
              <a:rPr lang="en-US" altLang="hu-HU" b="1" smtClean="0"/>
              <a:t>sp</a:t>
            </a:r>
            <a:r>
              <a:rPr lang="en-US" altLang="hu-HU" smtClean="0"/>
              <a:t>ectively (külön-külön). The </a:t>
            </a:r>
            <a:r>
              <a:rPr lang="en-US" altLang="hu-HU" b="1" smtClean="0"/>
              <a:t>p</a:t>
            </a:r>
            <a:r>
              <a:rPr lang="en-US" altLang="hu-HU" smtClean="0"/>
              <a:t>resence of nodal metastases halves </a:t>
            </a:r>
            <a:r>
              <a:rPr lang="en-US" altLang="hu-HU" b="1" smtClean="0"/>
              <a:t>[</a:t>
            </a:r>
            <a:r>
              <a:rPr lang="en-US" altLang="hu-HU" smtClean="0"/>
              <a:t>ha:vz</a:t>
            </a:r>
            <a:r>
              <a:rPr lang="en-US" altLang="hu-HU" b="1" smtClean="0"/>
              <a:t>]</a:t>
            </a:r>
            <a:r>
              <a:rPr lang="en-US" altLang="hu-HU" smtClean="0"/>
              <a:t> (felezi) the prog</a:t>
            </a:r>
            <a:r>
              <a:rPr lang="en-US" altLang="hu-HU" b="1" smtClean="0"/>
              <a:t>n</a:t>
            </a:r>
            <a:r>
              <a:rPr lang="en-US" altLang="hu-HU" smtClean="0"/>
              <a:t>osis for any given T stage. Sur</a:t>
            </a:r>
            <a:r>
              <a:rPr lang="en-US" altLang="hu-HU" b="1" smtClean="0"/>
              <a:t>v</a:t>
            </a:r>
            <a:r>
              <a:rPr lang="en-US" altLang="hu-HU" smtClean="0"/>
              <a:t>ival rates are </a:t>
            </a:r>
            <a:r>
              <a:rPr lang="en-US" altLang="hu-HU" b="1" smtClean="0"/>
              <a:t>v</a:t>
            </a:r>
            <a:r>
              <a:rPr lang="en-US" altLang="hu-HU" smtClean="0"/>
              <a:t>ariable </a:t>
            </a:r>
            <a:r>
              <a:rPr lang="en-US" altLang="hu-HU" b="1" smtClean="0"/>
              <a:t>[</a:t>
            </a:r>
            <a:r>
              <a:rPr lang="en-US" altLang="hu-HU" smtClean="0"/>
              <a:t>'veöriébl</a:t>
            </a:r>
            <a:r>
              <a:rPr lang="en-US" altLang="hu-HU" b="1" smtClean="0"/>
              <a:t>]</a:t>
            </a:r>
            <a:r>
              <a:rPr lang="en-US" altLang="hu-HU" smtClean="0"/>
              <a:t>  for each indi</a:t>
            </a:r>
            <a:r>
              <a:rPr lang="en-US" altLang="hu-HU" b="1" smtClean="0"/>
              <a:t>v</a:t>
            </a:r>
            <a:r>
              <a:rPr lang="en-US" altLang="hu-HU" smtClean="0"/>
              <a:t>idual subsite.</a:t>
            </a:r>
          </a:p>
          <a:p>
            <a:endParaRPr lang="en-US" altLang="hu-HU" smtClean="0"/>
          </a:p>
        </p:txBody>
      </p:sp>
      <p:sp>
        <p:nvSpPr>
          <p:cNvPr id="139268"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873448-5A03-4AFF-97FA-6D54928AA37B}" type="slidenum">
              <a:rPr lang="en-US" altLang="hu-HU" smtClean="0">
                <a:latin typeface="Arial" charset="0"/>
                <a:cs typeface="Arial" charset="0"/>
              </a:rPr>
              <a:pPr/>
              <a:t>83</a:t>
            </a:fld>
            <a:endParaRPr lang="en-US" altLang="hu-HU" smtClean="0">
              <a:latin typeface="Arial" charset="0"/>
              <a:cs typeface="Arial" charset="0"/>
            </a:endParaRPr>
          </a:p>
        </p:txBody>
      </p:sp>
    </p:spTree>
    <p:extLst>
      <p:ext uri="{BB962C8B-B14F-4D97-AF65-F5344CB8AC3E}">
        <p14:creationId xmlns:p14="http://schemas.microsoft.com/office/powerpoint/2010/main" val="27616067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Diakép helye 1"/>
          <p:cNvSpPr>
            <a:spLocks noGrp="1" noRot="1" noChangeAspect="1" noTextEdit="1"/>
          </p:cNvSpPr>
          <p:nvPr>
            <p:ph type="sldImg"/>
          </p:nvPr>
        </p:nvSpPr>
        <p:spPr bwMode="auto">
          <a:noFill/>
          <a:ln>
            <a:solidFill>
              <a:srgbClr val="000000"/>
            </a:solidFill>
            <a:miter lim="800000"/>
            <a:headEnd/>
            <a:tailEnd/>
          </a:ln>
        </p:spPr>
      </p:sp>
      <p:sp>
        <p:nvSpPr>
          <p:cNvPr id="140291" name="Jegyzetek helye 2"/>
          <p:cNvSpPr>
            <a:spLocks noGrp="1"/>
          </p:cNvSpPr>
          <p:nvPr>
            <p:ph type="body" idx="1"/>
          </p:nvPr>
        </p:nvSpPr>
        <p:spPr bwMode="auto">
          <a:noFill/>
        </p:spPr>
        <p:txBody>
          <a:bodyPr wrap="square" numCol="1" anchor="t" anchorCtr="0" compatLnSpc="1">
            <a:prstTxWarp prst="textNoShape">
              <a:avLst/>
            </a:prstTxWarp>
          </a:bodyPr>
          <a:lstStyle/>
          <a:p>
            <a:r>
              <a:rPr lang="hu-HU" altLang="hu-HU" smtClean="0"/>
              <a:t>Syste</a:t>
            </a:r>
            <a:r>
              <a:rPr lang="hu-HU" altLang="hu-HU" b="1" smtClean="0"/>
              <a:t>m</a:t>
            </a:r>
            <a:r>
              <a:rPr lang="hu-HU" altLang="hu-HU" smtClean="0"/>
              <a:t>atic pal</a:t>
            </a:r>
            <a:r>
              <a:rPr lang="hu-HU" altLang="hu-HU" b="1" smtClean="0"/>
              <a:t>p</a:t>
            </a:r>
            <a:r>
              <a:rPr lang="hu-HU" altLang="hu-HU" smtClean="0"/>
              <a:t>ation of the neck gives a good possi</a:t>
            </a:r>
            <a:r>
              <a:rPr lang="hu-HU" altLang="hu-HU" b="1" smtClean="0"/>
              <a:t>b</a:t>
            </a:r>
            <a:r>
              <a:rPr lang="hu-HU" altLang="hu-HU" smtClean="0"/>
              <a:t>ility to de</a:t>
            </a:r>
            <a:r>
              <a:rPr lang="hu-HU" altLang="hu-HU" b="1" smtClean="0"/>
              <a:t>t</a:t>
            </a:r>
            <a:r>
              <a:rPr lang="hu-HU" altLang="hu-HU" smtClean="0"/>
              <a:t>ect early stage lymph node metastasis (and other  lymph node diseses: infections, lymphomas etc)</a:t>
            </a:r>
          </a:p>
          <a:p>
            <a:r>
              <a:rPr lang="hu-HU" altLang="hu-HU" smtClean="0"/>
              <a:t>The diag</a:t>
            </a:r>
            <a:r>
              <a:rPr lang="hu-HU" altLang="hu-HU" b="1" smtClean="0"/>
              <a:t>no</a:t>
            </a:r>
            <a:r>
              <a:rPr lang="hu-HU" altLang="hu-HU" smtClean="0"/>
              <a:t>sis and </a:t>
            </a:r>
            <a:r>
              <a:rPr lang="hu-HU" altLang="hu-HU" b="1" smtClean="0"/>
              <a:t>tr</a:t>
            </a:r>
            <a:r>
              <a:rPr lang="hu-HU" altLang="hu-HU" smtClean="0"/>
              <a:t>eatment of this di</a:t>
            </a:r>
            <a:r>
              <a:rPr lang="hu-HU" altLang="hu-HU" b="1" smtClean="0"/>
              <a:t>s</a:t>
            </a:r>
            <a:r>
              <a:rPr lang="hu-HU" altLang="hu-HU" smtClean="0"/>
              <a:t>eases are multidisci</a:t>
            </a:r>
            <a:r>
              <a:rPr lang="hu-HU" altLang="hu-HU" b="1" smtClean="0"/>
              <a:t>pl</a:t>
            </a:r>
            <a:r>
              <a:rPr lang="hu-HU" altLang="hu-HU" smtClean="0"/>
              <a:t>inary </a:t>
            </a:r>
            <a:r>
              <a:rPr lang="hu-HU" altLang="hu-HU" b="1" smtClean="0"/>
              <a:t>pr</a:t>
            </a:r>
            <a:r>
              <a:rPr lang="hu-HU" altLang="hu-HU" smtClean="0"/>
              <a:t>ocess, the ENT </a:t>
            </a:r>
            <a:r>
              <a:rPr lang="hu-HU" altLang="hu-HU" b="1" smtClean="0"/>
              <a:t>s</a:t>
            </a:r>
            <a:r>
              <a:rPr lang="hu-HU" altLang="hu-HU" smtClean="0"/>
              <a:t>pecialist works to</a:t>
            </a:r>
            <a:r>
              <a:rPr lang="hu-HU" altLang="hu-HU" b="1" smtClean="0"/>
              <a:t>g</a:t>
            </a:r>
            <a:r>
              <a:rPr lang="hu-HU" altLang="hu-HU" smtClean="0"/>
              <a:t>ether radi</a:t>
            </a:r>
            <a:r>
              <a:rPr lang="hu-HU" altLang="hu-HU" b="1" smtClean="0"/>
              <a:t>o</a:t>
            </a:r>
            <a:r>
              <a:rPr lang="hu-HU" altLang="hu-HU" smtClean="0"/>
              <a:t>logist, pa</a:t>
            </a:r>
            <a:r>
              <a:rPr lang="hu-HU" altLang="hu-HU" b="1" smtClean="0"/>
              <a:t>th</a:t>
            </a:r>
            <a:r>
              <a:rPr lang="hu-HU" altLang="hu-HU" smtClean="0"/>
              <a:t>ologist , on</a:t>
            </a:r>
            <a:r>
              <a:rPr lang="hu-HU" altLang="hu-HU" b="1" smtClean="0"/>
              <a:t>co</a:t>
            </a:r>
            <a:r>
              <a:rPr lang="hu-HU" altLang="hu-HU" smtClean="0"/>
              <a:t>logist, </a:t>
            </a:r>
            <a:r>
              <a:rPr lang="hu-HU" altLang="hu-HU" b="1" smtClean="0"/>
              <a:t>d</a:t>
            </a:r>
            <a:r>
              <a:rPr lang="hu-HU" altLang="hu-HU" smtClean="0"/>
              <a:t>entist and oral surgeon.</a:t>
            </a:r>
            <a:endParaRPr lang="en-US" altLang="hu-HU" smtClean="0"/>
          </a:p>
        </p:txBody>
      </p:sp>
      <p:sp>
        <p:nvSpPr>
          <p:cNvPr id="140292"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739E50-C6AD-4E7B-AE3B-9629C06A42B5}" type="slidenum">
              <a:rPr lang="en-US" altLang="hu-HU" smtClean="0">
                <a:latin typeface="Arial" charset="0"/>
                <a:cs typeface="Arial" charset="0"/>
              </a:rPr>
              <a:pPr/>
              <a:t>85</a:t>
            </a:fld>
            <a:endParaRPr lang="en-US" altLang="hu-HU" smtClean="0">
              <a:latin typeface="Arial" charset="0"/>
              <a:cs typeface="Arial" charset="0"/>
            </a:endParaRPr>
          </a:p>
        </p:txBody>
      </p:sp>
    </p:spTree>
    <p:extLst>
      <p:ext uri="{BB962C8B-B14F-4D97-AF65-F5344CB8AC3E}">
        <p14:creationId xmlns:p14="http://schemas.microsoft.com/office/powerpoint/2010/main" val="3533986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Diakép helye 1"/>
          <p:cNvSpPr>
            <a:spLocks noGrp="1" noRot="1" noChangeAspect="1" noTextEdit="1"/>
          </p:cNvSpPr>
          <p:nvPr>
            <p:ph type="sldImg"/>
          </p:nvPr>
        </p:nvSpPr>
        <p:spPr bwMode="auto">
          <a:noFill/>
          <a:ln>
            <a:solidFill>
              <a:srgbClr val="000000"/>
            </a:solidFill>
            <a:miter lim="800000"/>
            <a:headEnd/>
            <a:tailEnd/>
          </a:ln>
        </p:spPr>
      </p:sp>
      <p:sp>
        <p:nvSpPr>
          <p:cNvPr id="101379" name="Jegyzetek helye 2"/>
          <p:cNvSpPr>
            <a:spLocks noGrp="1"/>
          </p:cNvSpPr>
          <p:nvPr>
            <p:ph type="body" idx="1"/>
          </p:nvPr>
        </p:nvSpPr>
        <p:spPr bwMode="auto">
          <a:noFill/>
        </p:spPr>
        <p:txBody>
          <a:bodyPr wrap="square" numCol="1" anchor="t" anchorCtr="0" compatLnSpc="1">
            <a:prstTxWarp prst="textNoShape">
              <a:avLst/>
            </a:prstTxWarp>
          </a:bodyPr>
          <a:lstStyle/>
          <a:p>
            <a:r>
              <a:rPr lang="en-US" altLang="hu-HU" smtClean="0"/>
              <a:t>HPV1</a:t>
            </a:r>
            <a:r>
              <a:rPr lang="hu-HU" altLang="hu-HU" smtClean="0"/>
              <a:t>6 that </a:t>
            </a:r>
            <a:r>
              <a:rPr lang="en-US" altLang="hu-HU" smtClean="0"/>
              <a:t>was detected</a:t>
            </a:r>
            <a:r>
              <a:rPr lang="hu-HU" altLang="hu-HU" smtClean="0"/>
              <a:t> is also thought to play a</a:t>
            </a:r>
            <a:r>
              <a:rPr lang="en-US" altLang="hu-HU" smtClean="0"/>
              <a:t> role in </a:t>
            </a:r>
            <a:r>
              <a:rPr lang="hu-HU" altLang="hu-HU" smtClean="0"/>
              <a:t>the </a:t>
            </a:r>
            <a:r>
              <a:rPr lang="en-US" altLang="hu-HU" smtClean="0"/>
              <a:t>pathogenesis of cervical cancer. A transmission by oral sex </a:t>
            </a:r>
            <a:r>
              <a:rPr lang="hu-HU" altLang="hu-HU" smtClean="0"/>
              <a:t>route</a:t>
            </a:r>
            <a:r>
              <a:rPr lang="en-US" altLang="hu-HU" smtClean="0"/>
              <a:t> </a:t>
            </a:r>
            <a:r>
              <a:rPr lang="hu-HU" altLang="hu-HU" smtClean="0"/>
              <a:t>has been proposed</a:t>
            </a:r>
            <a:r>
              <a:rPr lang="en-US" altLang="hu-HU" smtClean="0"/>
              <a:t>. </a:t>
            </a:r>
            <a:endParaRPr lang="hu-HU" altLang="hu-HU" smtClean="0"/>
          </a:p>
          <a:p>
            <a:r>
              <a:rPr lang="en-US" altLang="hu-HU" smtClean="0"/>
              <a:t>There is an increasing amount of s</a:t>
            </a:r>
            <a:r>
              <a:rPr lang="hu-HU" altLang="hu-HU" smtClean="0"/>
              <a:t>tudies</a:t>
            </a:r>
            <a:r>
              <a:rPr lang="en-US" altLang="hu-HU" smtClean="0"/>
              <a:t> about HPV negativity of oral cavity and oropharyngeal neoplasias, induced by tobacco smoking and alcohol consumption, while – in contrast – tumors of non-smokers appears to be HPV positive. HPV positive tumors react more favorable to </a:t>
            </a:r>
            <a:r>
              <a:rPr lang="hu-HU" altLang="hu-HU" smtClean="0"/>
              <a:t> </a:t>
            </a:r>
            <a:r>
              <a:rPr lang="en-US" altLang="hu-HU" smtClean="0"/>
              <a:t>chemoradiotherapy, opposed to HPV negative ones. Thus, presence of HPV serves as a significant factor affecting prognosis and therapy.</a:t>
            </a:r>
          </a:p>
        </p:txBody>
      </p:sp>
      <p:sp>
        <p:nvSpPr>
          <p:cNvPr id="101380"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1EDCDB-4A38-49E2-B496-9B2CE69EE4DF}" type="slidenum">
              <a:rPr lang="en-US" altLang="hu-HU" smtClean="0">
                <a:latin typeface="Arial" charset="0"/>
                <a:cs typeface="Arial" charset="0"/>
              </a:rPr>
              <a:pPr/>
              <a:t>9</a:t>
            </a:fld>
            <a:endParaRPr lang="en-US" altLang="hu-HU" smtClean="0">
              <a:latin typeface="Arial" charset="0"/>
              <a:cs typeface="Arial" charset="0"/>
            </a:endParaRPr>
          </a:p>
        </p:txBody>
      </p:sp>
    </p:spTree>
    <p:extLst>
      <p:ext uri="{BB962C8B-B14F-4D97-AF65-F5344CB8AC3E}">
        <p14:creationId xmlns:p14="http://schemas.microsoft.com/office/powerpoint/2010/main" val="1198576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Diakép helye 1"/>
          <p:cNvSpPr>
            <a:spLocks noGrp="1" noRot="1" noChangeAspect="1" noTextEdit="1"/>
          </p:cNvSpPr>
          <p:nvPr>
            <p:ph type="sldImg"/>
          </p:nvPr>
        </p:nvSpPr>
        <p:spPr bwMode="auto">
          <a:noFill/>
          <a:ln>
            <a:solidFill>
              <a:srgbClr val="000000"/>
            </a:solidFill>
            <a:miter lim="800000"/>
            <a:headEnd/>
            <a:tailEnd/>
          </a:ln>
        </p:spPr>
      </p:sp>
      <p:sp>
        <p:nvSpPr>
          <p:cNvPr id="102403" name="Jegyzetek helye 2"/>
          <p:cNvSpPr>
            <a:spLocks noGrp="1"/>
          </p:cNvSpPr>
          <p:nvPr>
            <p:ph type="body" idx="1"/>
          </p:nvPr>
        </p:nvSpPr>
        <p:spPr bwMode="auto">
          <a:noFill/>
        </p:spPr>
        <p:txBody>
          <a:bodyPr wrap="square" numCol="1" anchor="t" anchorCtr="0" compatLnSpc="1">
            <a:prstTxWarp prst="textNoShape">
              <a:avLst/>
            </a:prstTxWarp>
          </a:bodyPr>
          <a:lstStyle/>
          <a:p>
            <a:r>
              <a:rPr lang="hu-HU" altLang="hu-HU" smtClean="0"/>
              <a:t>Retro</a:t>
            </a:r>
            <a:r>
              <a:rPr lang="hu-HU" altLang="hu-HU" b="1" smtClean="0"/>
              <a:t>m</a:t>
            </a:r>
            <a:r>
              <a:rPr lang="hu-HU" altLang="hu-HU" smtClean="0"/>
              <a:t>olar  </a:t>
            </a:r>
            <a:r>
              <a:rPr lang="hu-HU" altLang="hu-HU" b="1" smtClean="0"/>
              <a:t>T</a:t>
            </a:r>
            <a:r>
              <a:rPr lang="hu-HU" altLang="hu-HU" smtClean="0"/>
              <a:t>rigone [‘traigoun]</a:t>
            </a:r>
            <a:endParaRPr lang="en-US" altLang="hu-HU" smtClean="0"/>
          </a:p>
          <a:p>
            <a:endParaRPr lang="hu-HU" altLang="hu-HU" smtClean="0"/>
          </a:p>
        </p:txBody>
      </p:sp>
      <p:sp>
        <p:nvSpPr>
          <p:cNvPr id="102404"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7ED350-0820-46BE-8204-28F070149C37}" type="slidenum">
              <a:rPr lang="en-US" altLang="hu-HU" smtClean="0">
                <a:latin typeface="Arial" charset="0"/>
                <a:cs typeface="Arial" charset="0"/>
              </a:rPr>
              <a:pPr/>
              <a:t>10</a:t>
            </a:fld>
            <a:endParaRPr lang="en-US" altLang="hu-HU" smtClean="0">
              <a:latin typeface="Arial" charset="0"/>
              <a:cs typeface="Arial" charset="0"/>
            </a:endParaRPr>
          </a:p>
        </p:txBody>
      </p:sp>
    </p:spTree>
    <p:extLst>
      <p:ext uri="{BB962C8B-B14F-4D97-AF65-F5344CB8AC3E}">
        <p14:creationId xmlns:p14="http://schemas.microsoft.com/office/powerpoint/2010/main" val="599961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Diakép helye 1"/>
          <p:cNvSpPr>
            <a:spLocks noGrp="1" noRot="1" noChangeAspect="1" noTextEdit="1"/>
          </p:cNvSpPr>
          <p:nvPr>
            <p:ph type="sldImg"/>
          </p:nvPr>
        </p:nvSpPr>
        <p:spPr bwMode="auto">
          <a:noFill/>
          <a:ln>
            <a:solidFill>
              <a:srgbClr val="000000"/>
            </a:solidFill>
            <a:miter lim="800000"/>
            <a:headEnd/>
            <a:tailEnd/>
          </a:ln>
        </p:spPr>
      </p:sp>
      <p:sp>
        <p:nvSpPr>
          <p:cNvPr id="103427" name="Jegyzetek helye 2"/>
          <p:cNvSpPr>
            <a:spLocks noGrp="1"/>
          </p:cNvSpPr>
          <p:nvPr>
            <p:ph type="body" idx="1"/>
          </p:nvPr>
        </p:nvSpPr>
        <p:spPr bwMode="auto">
          <a:noFill/>
        </p:spPr>
        <p:txBody>
          <a:bodyPr wrap="square" numCol="1" anchor="t" anchorCtr="0" compatLnSpc="1">
            <a:prstTxWarp prst="textNoShape">
              <a:avLst/>
            </a:prstTxWarp>
          </a:bodyPr>
          <a:lstStyle/>
          <a:p>
            <a:r>
              <a:rPr lang="hu-HU" altLang="hu-HU" smtClean="0"/>
              <a:t>Aoropharynx a szájüreg folytatása, a határai:</a:t>
            </a:r>
            <a:endParaRPr lang="en-US" altLang="hu-HU" smtClean="0"/>
          </a:p>
        </p:txBody>
      </p:sp>
      <p:sp>
        <p:nvSpPr>
          <p:cNvPr id="103428"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33A5AB-B64B-4A0E-88D9-74D4AEDFE952}" type="slidenum">
              <a:rPr lang="en-US" altLang="hu-HU" smtClean="0">
                <a:latin typeface="Arial" charset="0"/>
                <a:cs typeface="Arial" charset="0"/>
              </a:rPr>
              <a:pPr/>
              <a:t>11</a:t>
            </a:fld>
            <a:endParaRPr lang="en-US" altLang="hu-HU" smtClean="0">
              <a:latin typeface="Arial" charset="0"/>
              <a:cs typeface="Arial" charset="0"/>
            </a:endParaRPr>
          </a:p>
        </p:txBody>
      </p:sp>
    </p:spTree>
    <p:extLst>
      <p:ext uri="{BB962C8B-B14F-4D97-AF65-F5344CB8AC3E}">
        <p14:creationId xmlns:p14="http://schemas.microsoft.com/office/powerpoint/2010/main" val="457893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Diakép helye 1"/>
          <p:cNvSpPr>
            <a:spLocks noGrp="1" noRot="1" noChangeAspect="1" noTextEdit="1"/>
          </p:cNvSpPr>
          <p:nvPr>
            <p:ph type="sldImg"/>
          </p:nvPr>
        </p:nvSpPr>
        <p:spPr bwMode="auto">
          <a:noFill/>
          <a:ln>
            <a:solidFill>
              <a:srgbClr val="000000"/>
            </a:solidFill>
            <a:miter lim="800000"/>
            <a:headEnd/>
            <a:tailEnd/>
          </a:ln>
        </p:spPr>
      </p:sp>
      <p:sp>
        <p:nvSpPr>
          <p:cNvPr id="104451" name="Jegyzetek helye 2"/>
          <p:cNvSpPr>
            <a:spLocks noGrp="1"/>
          </p:cNvSpPr>
          <p:nvPr>
            <p:ph type="body" idx="1"/>
          </p:nvPr>
        </p:nvSpPr>
        <p:spPr bwMode="auto">
          <a:noFill/>
        </p:spPr>
        <p:txBody>
          <a:bodyPr wrap="square" numCol="1" anchor="t" anchorCtr="0" compatLnSpc="1">
            <a:prstTxWarp prst="textNoShape">
              <a:avLst/>
            </a:prstTxWarp>
          </a:bodyPr>
          <a:lstStyle/>
          <a:p>
            <a:r>
              <a:rPr lang="hu-HU" altLang="hu-HU" dirty="0" smtClean="0"/>
              <a:t>A következő struktúrák találhatók </a:t>
            </a:r>
            <a:r>
              <a:rPr lang="hu-HU" altLang="hu-HU" dirty="0" err="1" smtClean="0"/>
              <a:t>azoropharynxban</a:t>
            </a:r>
            <a:r>
              <a:rPr lang="hu-HU" altLang="hu-HU" dirty="0" smtClean="0"/>
              <a:t>:</a:t>
            </a:r>
            <a:endParaRPr lang="en-US" altLang="hu-HU" dirty="0" smtClean="0"/>
          </a:p>
        </p:txBody>
      </p:sp>
      <p:sp>
        <p:nvSpPr>
          <p:cNvPr id="104452"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341DAE-7E6D-416B-87A4-F6D4BE869B80}" type="slidenum">
              <a:rPr lang="en-US" altLang="hu-HU" smtClean="0">
                <a:latin typeface="Arial" charset="0"/>
                <a:cs typeface="Arial" charset="0"/>
              </a:rPr>
              <a:pPr/>
              <a:t>12</a:t>
            </a:fld>
            <a:endParaRPr lang="en-US" altLang="hu-HU" smtClean="0">
              <a:latin typeface="Arial" charset="0"/>
              <a:cs typeface="Arial" charset="0"/>
            </a:endParaRPr>
          </a:p>
        </p:txBody>
      </p:sp>
    </p:spTree>
    <p:extLst>
      <p:ext uri="{BB962C8B-B14F-4D97-AF65-F5344CB8AC3E}">
        <p14:creationId xmlns:p14="http://schemas.microsoft.com/office/powerpoint/2010/main" val="205258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Diakép helye 1"/>
          <p:cNvSpPr>
            <a:spLocks noGrp="1" noRot="1" noChangeAspect="1" noTextEdit="1"/>
          </p:cNvSpPr>
          <p:nvPr>
            <p:ph type="sldImg"/>
          </p:nvPr>
        </p:nvSpPr>
        <p:spPr bwMode="auto">
          <a:noFill/>
          <a:ln>
            <a:solidFill>
              <a:srgbClr val="000000"/>
            </a:solidFill>
            <a:miter lim="800000"/>
            <a:headEnd/>
            <a:tailEnd/>
          </a:ln>
        </p:spPr>
      </p:sp>
      <p:sp>
        <p:nvSpPr>
          <p:cNvPr id="105475" name="Jegyzetek helye 2"/>
          <p:cNvSpPr>
            <a:spLocks noGrp="1"/>
          </p:cNvSpPr>
          <p:nvPr>
            <p:ph type="body" idx="1"/>
          </p:nvPr>
        </p:nvSpPr>
        <p:spPr bwMode="auto">
          <a:noFill/>
        </p:spPr>
        <p:txBody>
          <a:bodyPr wrap="square" numCol="1" anchor="t" anchorCtr="0" compatLnSpc="1">
            <a:prstTxWarp prst="textNoShape">
              <a:avLst/>
            </a:prstTxWarp>
          </a:bodyPr>
          <a:lstStyle/>
          <a:p>
            <a:r>
              <a:rPr lang="hu-HU" altLang="hu-HU" smtClean="0"/>
              <a:t>Szeretnék példákat mutatni az ajak és szájüregi daganatok különböző megjelenési formáiról</a:t>
            </a:r>
            <a:endParaRPr lang="en-US" altLang="hu-HU" smtClean="0"/>
          </a:p>
        </p:txBody>
      </p:sp>
      <p:sp>
        <p:nvSpPr>
          <p:cNvPr id="105476"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CDD5D1-B14D-4993-97EA-11AA1C898308}" type="slidenum">
              <a:rPr lang="en-US" altLang="hu-HU" smtClean="0">
                <a:latin typeface="Arial" charset="0"/>
                <a:cs typeface="Arial" charset="0"/>
              </a:rPr>
              <a:pPr/>
              <a:t>14</a:t>
            </a:fld>
            <a:endParaRPr lang="en-US" altLang="hu-HU" smtClean="0">
              <a:latin typeface="Arial" charset="0"/>
              <a:cs typeface="Arial" charset="0"/>
            </a:endParaRPr>
          </a:p>
        </p:txBody>
      </p:sp>
    </p:spTree>
    <p:extLst>
      <p:ext uri="{BB962C8B-B14F-4D97-AF65-F5344CB8AC3E}">
        <p14:creationId xmlns:p14="http://schemas.microsoft.com/office/powerpoint/2010/main" val="3634394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Diakép helye 1"/>
          <p:cNvSpPr>
            <a:spLocks noGrp="1" noRot="1" noChangeAspect="1" noTextEdit="1"/>
          </p:cNvSpPr>
          <p:nvPr>
            <p:ph type="sldImg"/>
          </p:nvPr>
        </p:nvSpPr>
        <p:spPr bwMode="auto">
          <a:noFill/>
          <a:ln>
            <a:solidFill>
              <a:srgbClr val="000000"/>
            </a:solidFill>
            <a:miter lim="800000"/>
            <a:headEnd/>
            <a:tailEnd/>
          </a:ln>
        </p:spPr>
      </p:sp>
      <p:sp>
        <p:nvSpPr>
          <p:cNvPr id="107523" name="Jegyzetek helye 2"/>
          <p:cNvSpPr>
            <a:spLocks noGrp="1"/>
          </p:cNvSpPr>
          <p:nvPr>
            <p:ph type="body" idx="1"/>
          </p:nvPr>
        </p:nvSpPr>
        <p:spPr bwMode="auto">
          <a:noFill/>
        </p:spPr>
        <p:txBody>
          <a:bodyPr wrap="square" numCol="1" anchor="t" anchorCtr="0" compatLnSpc="1">
            <a:prstTxWarp prst="textNoShape">
              <a:avLst/>
            </a:prstTxWarp>
          </a:bodyPr>
          <a:lstStyle/>
          <a:p>
            <a:r>
              <a:rPr lang="en-US" altLang="hu-HU" smtClean="0"/>
              <a:t>The incidence of lymph node involvement from cancers of the oral cavity is related to the site and size of the primary tumor. Cancers of the oral tongue and floor of mouth have a higher incidence of nodal metastases than do cancers of the lip, hard palate, and buccal mucosa. </a:t>
            </a:r>
          </a:p>
        </p:txBody>
      </p:sp>
      <p:sp>
        <p:nvSpPr>
          <p:cNvPr id="107524"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467423-E435-49E1-91F5-3D94655768B7}" type="slidenum">
              <a:rPr lang="en-US" altLang="hu-HU" smtClean="0">
                <a:latin typeface="Arial" charset="0"/>
                <a:cs typeface="Arial" charset="0"/>
              </a:rPr>
              <a:pPr/>
              <a:t>25</a:t>
            </a:fld>
            <a:endParaRPr lang="en-US" altLang="hu-HU" smtClean="0">
              <a:latin typeface="Arial" charset="0"/>
              <a:cs typeface="Arial" charset="0"/>
            </a:endParaRPr>
          </a:p>
        </p:txBody>
      </p:sp>
    </p:spTree>
    <p:extLst>
      <p:ext uri="{BB962C8B-B14F-4D97-AF65-F5344CB8AC3E}">
        <p14:creationId xmlns:p14="http://schemas.microsoft.com/office/powerpoint/2010/main" val="3850071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4" name="Téglalap 22"/>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a:p>
        </p:txBody>
      </p:sp>
      <p:sp>
        <p:nvSpPr>
          <p:cNvPr id="5" name="Téglalap 23"/>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a:p>
        </p:txBody>
      </p:sp>
      <p:sp>
        <p:nvSpPr>
          <p:cNvPr id="6" name="Téglalap 24"/>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a:p>
        </p:txBody>
      </p:sp>
      <p:sp>
        <p:nvSpPr>
          <p:cNvPr id="7" name="Téglalap 25"/>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a:p>
        </p:txBody>
      </p:sp>
      <p:sp>
        <p:nvSpPr>
          <p:cNvPr id="10" name="Téglalap 26"/>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a:p>
        </p:txBody>
      </p:sp>
      <p:sp useBgFill="1">
        <p:nvSpPr>
          <p:cNvPr id="11" name="Lekerekített téglalap 29"/>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a:p>
        </p:txBody>
      </p:sp>
      <p:sp useBgFill="1">
        <p:nvSpPr>
          <p:cNvPr id="12" name="Lekerekített téglalap 30"/>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a:p>
        </p:txBody>
      </p:sp>
      <p:sp>
        <p:nvSpPr>
          <p:cNvPr id="13" name="Téglalap 6"/>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a:p>
        </p:txBody>
      </p:sp>
      <p:sp>
        <p:nvSpPr>
          <p:cNvPr id="14" name="Téglalap 9"/>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a:p>
        </p:txBody>
      </p:sp>
      <p:sp>
        <p:nvSpPr>
          <p:cNvPr id="15" name="Téglalap 10"/>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a:p>
        </p:txBody>
      </p:sp>
      <p:sp>
        <p:nvSpPr>
          <p:cNvPr id="16" name="Téglalap 18"/>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a:p>
        </p:txBody>
      </p:sp>
      <p:sp>
        <p:nvSpPr>
          <p:cNvPr id="8" name="Cím 7"/>
          <p:cNvSpPr>
            <a:spLocks noGrp="1"/>
          </p:cNvSpPr>
          <p:nvPr>
            <p:ph type="ctrTitle"/>
          </p:nvPr>
        </p:nvSpPr>
        <p:spPr>
          <a:xfrm>
            <a:off x="457200" y="2401887"/>
            <a:ext cx="8458200" cy="1470025"/>
          </a:xfrm>
        </p:spPr>
        <p:txBody>
          <a:bodyPr anchor="ctr"/>
          <a:lstStyle>
            <a:lvl1pPr>
              <a:defRPr sz="4400">
                <a:solidFill>
                  <a:schemeClr val="bg1"/>
                </a:solidFill>
              </a:defRPr>
            </a:lvl1pPr>
          </a:lstStyle>
          <a:p>
            <a:r>
              <a:rPr lang="hu-HU" dirty="0" smtClean="0"/>
              <a:t>Mintacím szerkesztése</a:t>
            </a:r>
            <a:endParaRPr lang="en-US" dirty="0"/>
          </a:p>
        </p:txBody>
      </p:sp>
      <p:sp>
        <p:nvSpPr>
          <p:cNvPr id="9" name="Alcím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hu-HU" smtClean="0"/>
              <a:t>Alcím mintájának szerkesztése</a:t>
            </a:r>
            <a:endParaRPr lang="en-US"/>
          </a:p>
        </p:txBody>
      </p:sp>
      <p:sp>
        <p:nvSpPr>
          <p:cNvPr id="17" name="Dátum helye 27"/>
          <p:cNvSpPr>
            <a:spLocks noGrp="1"/>
          </p:cNvSpPr>
          <p:nvPr>
            <p:ph type="dt" sz="half" idx="10"/>
          </p:nvPr>
        </p:nvSpPr>
        <p:spPr>
          <a:xfrm>
            <a:off x="6705600" y="4206875"/>
            <a:ext cx="960438" cy="457200"/>
          </a:xfrm>
          <a:prstGeom prst="rect">
            <a:avLst/>
          </a:prstGeom>
        </p:spPr>
        <p:txBody>
          <a:bodyPr/>
          <a:lstStyle>
            <a:lvl1pPr>
              <a:spcBef>
                <a:spcPct val="50000"/>
              </a:spcBef>
              <a:buFont typeface="Wingdings" pitchFamily="2" charset="2"/>
              <a:buChar char="§"/>
              <a:defRPr>
                <a:cs typeface="+mn-cs"/>
              </a:defRPr>
            </a:lvl1pPr>
          </a:lstStyle>
          <a:p>
            <a:pPr>
              <a:defRPr/>
            </a:pPr>
            <a:endParaRPr lang="hu-HU"/>
          </a:p>
        </p:txBody>
      </p:sp>
      <p:sp>
        <p:nvSpPr>
          <p:cNvPr id="18" name="Élőláb helye 16"/>
          <p:cNvSpPr>
            <a:spLocks noGrp="1"/>
          </p:cNvSpPr>
          <p:nvPr>
            <p:ph type="ftr" sz="quarter" idx="11"/>
          </p:nvPr>
        </p:nvSpPr>
        <p:spPr>
          <a:xfrm>
            <a:off x="5410200" y="4205288"/>
            <a:ext cx="1295400" cy="457200"/>
          </a:xfrm>
          <a:prstGeom prst="rect">
            <a:avLst/>
          </a:prstGeom>
        </p:spPr>
        <p:txBody>
          <a:bodyPr/>
          <a:lstStyle>
            <a:lvl1pPr>
              <a:spcBef>
                <a:spcPct val="50000"/>
              </a:spcBef>
              <a:buFont typeface="Wingdings" pitchFamily="2" charset="2"/>
              <a:buChar char="§"/>
              <a:defRPr>
                <a:cs typeface="+mn-cs"/>
              </a:defRPr>
            </a:lvl1pPr>
          </a:lstStyle>
          <a:p>
            <a:pPr>
              <a:defRPr/>
            </a:pPr>
            <a:endParaRPr lang="hu-HU"/>
          </a:p>
        </p:txBody>
      </p:sp>
      <p:sp>
        <p:nvSpPr>
          <p:cNvPr id="19" name="Dia számának helye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B25D870F-6A2E-46FF-BEA4-BC7D49FAC19E}" type="slidenum">
              <a:rPr lang="hu-HU"/>
              <a:pPr>
                <a:defRPr/>
              </a:pPr>
              <a:t>‹#›</a:t>
            </a:fld>
            <a:endParaRPr lang="hu-HU"/>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a:xfrm>
            <a:off x="6586538" y="612775"/>
            <a:ext cx="957262" cy="457200"/>
          </a:xfrm>
          <a:prstGeom prst="rect">
            <a:avLst/>
          </a:prstGeom>
        </p:spPr>
        <p:txBody>
          <a:bodyPr/>
          <a:lstStyle>
            <a:lvl1pPr>
              <a:spcBef>
                <a:spcPct val="50000"/>
              </a:spcBef>
              <a:buFont typeface="Wingdings" pitchFamily="2" charset="2"/>
              <a:buChar char="§"/>
              <a:defRPr>
                <a:cs typeface="+mn-cs"/>
              </a:defRPr>
            </a:lvl1pPr>
          </a:lstStyle>
          <a:p>
            <a:pPr>
              <a:defRPr/>
            </a:pPr>
            <a:endParaRPr lang="hu-HU"/>
          </a:p>
        </p:txBody>
      </p:sp>
      <p:sp>
        <p:nvSpPr>
          <p:cNvPr id="5" name="Élőláb helye 4"/>
          <p:cNvSpPr>
            <a:spLocks noGrp="1"/>
          </p:cNvSpPr>
          <p:nvPr>
            <p:ph type="ftr" sz="quarter" idx="11"/>
          </p:nvPr>
        </p:nvSpPr>
        <p:spPr>
          <a:xfrm>
            <a:off x="5257800" y="612775"/>
            <a:ext cx="1325563" cy="457200"/>
          </a:xfrm>
          <a:prstGeom prst="rect">
            <a:avLst/>
          </a:prstGeom>
        </p:spPr>
        <p:txBody>
          <a:bodyPr/>
          <a:lstStyle>
            <a:lvl1pPr>
              <a:spcBef>
                <a:spcPct val="50000"/>
              </a:spcBef>
              <a:buFont typeface="Wingdings" pitchFamily="2" charset="2"/>
              <a:buChar char="§"/>
              <a:defRPr>
                <a:cs typeface="+mn-cs"/>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321A72AB-8D57-4072-A599-F8AD6D241D36}" type="slidenum">
              <a:rPr lang="hu-HU"/>
              <a:pPr>
                <a:defRPr/>
              </a:pPr>
              <a:t>‹#›</a:t>
            </a:fld>
            <a:endParaRPr lang="hu-HU"/>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781800" y="1143000"/>
            <a:ext cx="1905000" cy="5486400"/>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457200" y="1143000"/>
            <a:ext cx="6248400" cy="54864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a:xfrm>
            <a:off x="6586538" y="612775"/>
            <a:ext cx="957262" cy="457200"/>
          </a:xfrm>
          <a:prstGeom prst="rect">
            <a:avLst/>
          </a:prstGeom>
        </p:spPr>
        <p:txBody>
          <a:bodyPr/>
          <a:lstStyle>
            <a:lvl1pPr>
              <a:spcBef>
                <a:spcPct val="50000"/>
              </a:spcBef>
              <a:buFont typeface="Wingdings" pitchFamily="2" charset="2"/>
              <a:buChar char="§"/>
              <a:defRPr>
                <a:cs typeface="+mn-cs"/>
              </a:defRPr>
            </a:lvl1pPr>
          </a:lstStyle>
          <a:p>
            <a:pPr>
              <a:defRPr/>
            </a:pPr>
            <a:endParaRPr lang="hu-HU"/>
          </a:p>
        </p:txBody>
      </p:sp>
      <p:sp>
        <p:nvSpPr>
          <p:cNvPr id="5" name="Élőláb helye 4"/>
          <p:cNvSpPr>
            <a:spLocks noGrp="1"/>
          </p:cNvSpPr>
          <p:nvPr>
            <p:ph type="ftr" sz="quarter" idx="11"/>
          </p:nvPr>
        </p:nvSpPr>
        <p:spPr>
          <a:xfrm>
            <a:off x="5257800" y="612775"/>
            <a:ext cx="1325563" cy="457200"/>
          </a:xfrm>
          <a:prstGeom prst="rect">
            <a:avLst/>
          </a:prstGeom>
        </p:spPr>
        <p:txBody>
          <a:bodyPr/>
          <a:lstStyle>
            <a:lvl1pPr>
              <a:spcBef>
                <a:spcPct val="50000"/>
              </a:spcBef>
              <a:buFont typeface="Wingdings" pitchFamily="2" charset="2"/>
              <a:buChar char="§"/>
              <a:defRPr>
                <a:cs typeface="+mn-cs"/>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64470464-3362-490B-AC92-10F5398EBF47}" type="slidenum">
              <a:rPr lang="hu-HU"/>
              <a:pPr>
                <a:defRPr/>
              </a:pPr>
              <a:t>‹#›</a:t>
            </a:fld>
            <a:endParaRPr lang="hu-HU"/>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1143000"/>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838200" y="2362200"/>
            <a:ext cx="3770313" cy="3724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lipArt Placeholder 3"/>
          <p:cNvSpPr>
            <a:spLocks noGrp="1"/>
          </p:cNvSpPr>
          <p:nvPr>
            <p:ph type="clipArt" sz="half" idx="2"/>
          </p:nvPr>
        </p:nvSpPr>
        <p:spPr>
          <a:xfrm>
            <a:off x="4760913" y="2362200"/>
            <a:ext cx="3770312" cy="3724275"/>
          </a:xfrm>
        </p:spPr>
        <p:txBody>
          <a:bodyPr>
            <a:normAutofit/>
          </a:bodyPr>
          <a:lstStyle/>
          <a:p>
            <a:pPr lvl="0"/>
            <a:endParaRPr lang="en-IN" noProof="0"/>
          </a:p>
        </p:txBody>
      </p:sp>
      <p:sp>
        <p:nvSpPr>
          <p:cNvPr id="5" name="Date Placeholder 4"/>
          <p:cNvSpPr>
            <a:spLocks noGrp="1"/>
          </p:cNvSpPr>
          <p:nvPr>
            <p:ph type="dt" sz="half" idx="10"/>
          </p:nvPr>
        </p:nvSpPr>
        <p:spPr>
          <a:xfrm>
            <a:off x="2438400" y="6248400"/>
            <a:ext cx="2130425" cy="474663"/>
          </a:xfrm>
          <a:prstGeom prst="rect">
            <a:avLst/>
          </a:prstGeom>
        </p:spPr>
        <p:txBody>
          <a:bodyPr/>
          <a:lstStyle>
            <a:lvl1pPr>
              <a:spcBef>
                <a:spcPct val="50000"/>
              </a:spcBef>
              <a:buFont typeface="Wingdings" pitchFamily="2" charset="2"/>
              <a:buChar char="§"/>
              <a:defRPr>
                <a:cs typeface="+mn-cs"/>
              </a:defRPr>
            </a:lvl1pPr>
          </a:lstStyle>
          <a:p>
            <a:pPr>
              <a:defRPr/>
            </a:pPr>
            <a:endParaRPr lang="en-US"/>
          </a:p>
        </p:txBody>
      </p:sp>
      <p:sp>
        <p:nvSpPr>
          <p:cNvPr id="6" name="Footer Placeholder 5"/>
          <p:cNvSpPr>
            <a:spLocks noGrp="1"/>
          </p:cNvSpPr>
          <p:nvPr>
            <p:ph type="ftr" sz="quarter" idx="11"/>
          </p:nvPr>
        </p:nvSpPr>
        <p:spPr>
          <a:xfrm>
            <a:off x="5791200" y="6248400"/>
            <a:ext cx="2897188" cy="474663"/>
          </a:xfrm>
          <a:prstGeom prst="rect">
            <a:avLst/>
          </a:prstGeom>
        </p:spPr>
        <p:txBody>
          <a:bodyPr/>
          <a:lstStyle>
            <a:lvl1pPr>
              <a:spcBef>
                <a:spcPct val="50000"/>
              </a:spcBef>
              <a:buFont typeface="Wingdings" pitchFamily="2" charset="2"/>
              <a:buChar char="§"/>
              <a:defRPr>
                <a:cs typeface="+mn-cs"/>
              </a:defRPr>
            </a:lvl1pPr>
          </a:lstStyle>
          <a:p>
            <a:pPr>
              <a:defRPr/>
            </a:pPr>
            <a:endParaRPr lang="en-US"/>
          </a:p>
        </p:txBody>
      </p:sp>
      <p:sp>
        <p:nvSpPr>
          <p:cNvPr id="7" name="Slide Number Placeholder 6"/>
          <p:cNvSpPr>
            <a:spLocks noGrp="1"/>
          </p:cNvSpPr>
          <p:nvPr>
            <p:ph type="sldNum" sz="quarter" idx="12"/>
          </p:nvPr>
        </p:nvSpPr>
        <p:spPr>
          <a:xfrm>
            <a:off x="84138" y="6242050"/>
            <a:ext cx="587375" cy="488950"/>
          </a:xfrm>
        </p:spPr>
        <p:txBody>
          <a:bodyPr/>
          <a:lstStyle>
            <a:lvl1pPr>
              <a:defRPr/>
            </a:lvl1pPr>
          </a:lstStyle>
          <a:p>
            <a:pPr>
              <a:defRPr/>
            </a:pPr>
            <a:fld id="{25FEF1FA-78D0-456A-A609-BEFE37BB619F}" type="slidenum">
              <a:rPr lang="en-US"/>
              <a:pPr>
                <a:defRPr/>
              </a:pPr>
              <a:t>‹#›</a:t>
            </a:fld>
            <a:endParaRPr lang="en-US"/>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8" name="Dátum helye 27"/>
          <p:cNvSpPr>
            <a:spLocks noGrp="1"/>
          </p:cNvSpPr>
          <p:nvPr>
            <p:ph type="dt" sz="half" idx="10"/>
          </p:nvPr>
        </p:nvSpPr>
        <p:spPr/>
        <p:txBody>
          <a:bodyPr/>
          <a:lstStyle>
            <a:extLst/>
          </a:lstStyle>
          <a:p>
            <a:pPr>
              <a:defRPr/>
            </a:pPr>
            <a:fld id="{A8F4555D-D502-4982-8CC5-19021F99D6C5}" type="datetimeFigureOut">
              <a:rPr lang="hu-HU" smtClean="0">
                <a:solidFill>
                  <a:srgbClr val="D6ECFF"/>
                </a:solidFill>
              </a:rPr>
              <a:pPr>
                <a:defRPr/>
              </a:pPr>
              <a:t>2017.11.13.</a:t>
            </a:fld>
            <a:endParaRPr lang="hu-HU">
              <a:solidFill>
                <a:srgbClr val="D6ECFF"/>
              </a:solidFill>
            </a:endParaRPr>
          </a:p>
        </p:txBody>
      </p:sp>
      <p:sp>
        <p:nvSpPr>
          <p:cNvPr id="17" name="Élőláb helye 16"/>
          <p:cNvSpPr>
            <a:spLocks noGrp="1"/>
          </p:cNvSpPr>
          <p:nvPr>
            <p:ph type="ftr" sz="quarter" idx="11"/>
          </p:nvPr>
        </p:nvSpPr>
        <p:spPr/>
        <p:txBody>
          <a:bodyPr/>
          <a:lstStyle>
            <a:extLst/>
          </a:lstStyle>
          <a:p>
            <a:pPr>
              <a:defRPr/>
            </a:pPr>
            <a:endParaRPr lang="hu-HU">
              <a:solidFill>
                <a:srgbClr val="D6ECFF"/>
              </a:solidFill>
            </a:endParaRPr>
          </a:p>
        </p:txBody>
      </p:sp>
      <p:sp>
        <p:nvSpPr>
          <p:cNvPr id="29" name="Dia számának helye 28"/>
          <p:cNvSpPr>
            <a:spLocks noGrp="1"/>
          </p:cNvSpPr>
          <p:nvPr>
            <p:ph type="sldNum" sz="quarter" idx="12"/>
          </p:nvPr>
        </p:nvSpPr>
        <p:spPr/>
        <p:txBody>
          <a:bodyPr/>
          <a:lstStyle>
            <a:extLst/>
          </a:lstStyle>
          <a:p>
            <a:pPr>
              <a:defRPr/>
            </a:pPr>
            <a:fld id="{60E4A915-11D6-472E-9514-70EA9D1248C3}" type="slidenum">
              <a:rPr lang="hu-HU" smtClean="0">
                <a:solidFill>
                  <a:srgbClr val="D6ECFF"/>
                </a:solidFill>
              </a:rPr>
              <a:pPr>
                <a:defRPr/>
              </a:pPr>
              <a:t>‹#›</a:t>
            </a:fld>
            <a:endParaRPr lang="hu-HU">
              <a:solidFill>
                <a:srgbClr val="D6ECFF"/>
              </a:solidFill>
            </a:endParaRPr>
          </a:p>
        </p:txBody>
      </p:sp>
      <p:sp>
        <p:nvSpPr>
          <p:cNvPr id="32" name="Téglalap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a:solidFill>
                <a:prstClr val="white"/>
              </a:solidFill>
            </a:endParaRPr>
          </a:p>
        </p:txBody>
      </p:sp>
      <p:sp>
        <p:nvSpPr>
          <p:cNvPr id="39" name="Téglalap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dirty="0">
              <a:solidFill>
                <a:prstClr val="white"/>
              </a:solidFill>
            </a:endParaRPr>
          </a:p>
        </p:txBody>
      </p:sp>
      <p:sp>
        <p:nvSpPr>
          <p:cNvPr id="40" name="Téglalap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dirty="0">
              <a:solidFill>
                <a:prstClr val="white"/>
              </a:solidFill>
            </a:endParaRPr>
          </a:p>
        </p:txBody>
      </p:sp>
      <p:sp>
        <p:nvSpPr>
          <p:cNvPr id="41" name="Téglalap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a:solidFill>
                <a:prstClr val="white"/>
              </a:solidFill>
            </a:endParaRPr>
          </a:p>
        </p:txBody>
      </p:sp>
      <p:sp>
        <p:nvSpPr>
          <p:cNvPr id="42" name="Téglalap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dirty="0">
              <a:solidFill>
                <a:prstClr val="white"/>
              </a:solidFill>
            </a:endParaRPr>
          </a:p>
        </p:txBody>
      </p:sp>
      <p:sp>
        <p:nvSpPr>
          <p:cNvPr id="8" name="Cím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hu-HU" smtClean="0"/>
              <a:t>Mintacím szerkesztése</a:t>
            </a:r>
            <a:endParaRPr kumimoji="0" lang="en-US"/>
          </a:p>
        </p:txBody>
      </p:sp>
      <p:sp>
        <p:nvSpPr>
          <p:cNvPr id="9" name="Alcím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hu-HU" smtClean="0"/>
              <a:t>Alcím mintájának szerkesztése</a:t>
            </a:r>
            <a:endParaRPr kumimoji="0" lang="en-US"/>
          </a:p>
        </p:txBody>
      </p:sp>
      <p:sp>
        <p:nvSpPr>
          <p:cNvPr id="56" name="Téglalap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a:solidFill>
                <a:prstClr val="white"/>
              </a:solidFill>
            </a:endParaRPr>
          </a:p>
        </p:txBody>
      </p:sp>
      <p:sp>
        <p:nvSpPr>
          <p:cNvPr id="65" name="Téglalap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a:solidFill>
                <a:prstClr val="white"/>
              </a:solidFill>
            </a:endParaRPr>
          </a:p>
        </p:txBody>
      </p:sp>
      <p:sp>
        <p:nvSpPr>
          <p:cNvPr id="66" name="Téglalap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a:solidFill>
                <a:prstClr val="white"/>
              </a:solidFill>
            </a:endParaRPr>
          </a:p>
        </p:txBody>
      </p:sp>
      <p:sp>
        <p:nvSpPr>
          <p:cNvPr id="67" name="Téglalap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dirty="0">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extLst/>
          </a:lstStyle>
          <a:p>
            <a:r>
              <a:rPr kumimoji="0" lang="hu-HU" smtClean="0"/>
              <a:t>Mintacím szerkesztése</a:t>
            </a:r>
            <a:endParaRPr kumimoji="0" lang="en-US"/>
          </a:p>
        </p:txBody>
      </p:sp>
      <p:sp>
        <p:nvSpPr>
          <p:cNvPr id="3" name="Tartalom helye 2"/>
          <p:cNvSpPr>
            <a:spLocks noGrp="1"/>
          </p:cNvSpPr>
          <p:nvPr>
            <p:ph idx="1"/>
          </p:nvPr>
        </p:nvSpPr>
        <p:spPr/>
        <p:txBody>
          <a:bodyPr/>
          <a:lstStyle>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extLst/>
          </a:lstStyle>
          <a:p>
            <a:pPr>
              <a:defRPr/>
            </a:pPr>
            <a:fld id="{A397AAFF-417C-41A4-A3BC-742776B8172E}" type="datetimeFigureOut">
              <a:rPr lang="hu-HU" smtClean="0">
                <a:solidFill>
                  <a:srgbClr val="D6ECFF"/>
                </a:solidFill>
              </a:rPr>
              <a:pPr>
                <a:defRPr/>
              </a:pPr>
              <a:t>2017.11.13.</a:t>
            </a:fld>
            <a:endParaRPr lang="hu-HU">
              <a:solidFill>
                <a:srgbClr val="D6ECFF"/>
              </a:solidFill>
            </a:endParaRPr>
          </a:p>
        </p:txBody>
      </p:sp>
      <p:sp>
        <p:nvSpPr>
          <p:cNvPr id="5" name="Élőláb helye 4"/>
          <p:cNvSpPr>
            <a:spLocks noGrp="1"/>
          </p:cNvSpPr>
          <p:nvPr>
            <p:ph type="ftr" sz="quarter" idx="11"/>
          </p:nvPr>
        </p:nvSpPr>
        <p:spPr/>
        <p:txBody>
          <a:bodyPr/>
          <a:lstStyle>
            <a:extLst/>
          </a:lstStyle>
          <a:p>
            <a:pPr>
              <a:defRPr/>
            </a:pPr>
            <a:endParaRPr lang="hu-HU">
              <a:solidFill>
                <a:srgbClr val="D6ECFF"/>
              </a:solidFill>
            </a:endParaRPr>
          </a:p>
        </p:txBody>
      </p:sp>
      <p:sp>
        <p:nvSpPr>
          <p:cNvPr id="6" name="Dia számának helye 5"/>
          <p:cNvSpPr>
            <a:spLocks noGrp="1"/>
          </p:cNvSpPr>
          <p:nvPr>
            <p:ph type="sldNum" sz="quarter" idx="12"/>
          </p:nvPr>
        </p:nvSpPr>
        <p:spPr/>
        <p:txBody>
          <a:bodyPr/>
          <a:lstStyle>
            <a:extLst/>
          </a:lstStyle>
          <a:p>
            <a:pPr>
              <a:defRPr/>
            </a:pPr>
            <a:fld id="{E470DCF4-3923-40E8-A8DC-F4A2C7A84865}" type="slidenum">
              <a:rPr lang="hu-HU" smtClean="0">
                <a:solidFill>
                  <a:srgbClr val="D6ECFF"/>
                </a:solidFill>
              </a:rPr>
              <a:pPr>
                <a:defRPr/>
              </a:pPr>
              <a:t>‹#›</a:t>
            </a:fld>
            <a:endParaRPr lang="hu-HU">
              <a:solidFill>
                <a:srgbClr val="D6EC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zakaszfejléc">
    <p:spTree>
      <p:nvGrpSpPr>
        <p:cNvPr id="1" name=""/>
        <p:cNvGrpSpPr/>
        <p:nvPr/>
      </p:nvGrpSpPr>
      <p:grpSpPr>
        <a:xfrm>
          <a:off x="0" y="0"/>
          <a:ext cx="0" cy="0"/>
          <a:chOff x="0" y="0"/>
          <a:chExt cx="0" cy="0"/>
        </a:xfrm>
      </p:grpSpPr>
      <p:sp>
        <p:nvSpPr>
          <p:cNvPr id="14" name="Szabadkézi sokszög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b="0">
              <a:solidFill>
                <a:prstClr val="white"/>
              </a:solidFill>
            </a:endParaRPr>
          </a:p>
        </p:txBody>
      </p:sp>
      <p:sp>
        <p:nvSpPr>
          <p:cNvPr id="15" name="Szabadkézi sokszög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b="0">
              <a:solidFill>
                <a:prstClr val="white"/>
              </a:solidFill>
            </a:endParaRPr>
          </a:p>
        </p:txBody>
      </p:sp>
      <p:sp>
        <p:nvSpPr>
          <p:cNvPr id="13" name="Szabadkézi sokszög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b="0">
              <a:solidFill>
                <a:prstClr val="white"/>
              </a:solidFill>
            </a:endParaRPr>
          </a:p>
        </p:txBody>
      </p:sp>
      <p:sp>
        <p:nvSpPr>
          <p:cNvPr id="16" name="Szabadkézi sokszög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b="0">
              <a:solidFill>
                <a:prstClr val="white"/>
              </a:solidFill>
            </a:endParaRPr>
          </a:p>
        </p:txBody>
      </p:sp>
      <p:sp>
        <p:nvSpPr>
          <p:cNvPr id="17" name="Szabadkézi sokszög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b="0">
              <a:solidFill>
                <a:prstClr val="white"/>
              </a:solidFill>
            </a:endParaRPr>
          </a:p>
        </p:txBody>
      </p:sp>
      <p:sp>
        <p:nvSpPr>
          <p:cNvPr id="18" name="Szabadkézi sokszög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b="0">
              <a:solidFill>
                <a:prstClr val="white"/>
              </a:solidFill>
            </a:endParaRPr>
          </a:p>
        </p:txBody>
      </p:sp>
      <p:sp>
        <p:nvSpPr>
          <p:cNvPr id="19" name="Szabadkézi sokszög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b="0">
              <a:solidFill>
                <a:prstClr val="white"/>
              </a:solidFill>
            </a:endParaRPr>
          </a:p>
        </p:txBody>
      </p:sp>
      <p:sp>
        <p:nvSpPr>
          <p:cNvPr id="20" name="Szabadkézi sokszög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b="0">
              <a:solidFill>
                <a:prstClr val="white"/>
              </a:solidFill>
            </a:endParaRPr>
          </a:p>
        </p:txBody>
      </p:sp>
      <p:sp>
        <p:nvSpPr>
          <p:cNvPr id="21" name="Szabadkézi sokszög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b="0">
              <a:solidFill>
                <a:prstClr val="white"/>
              </a:solidFill>
            </a:endParaRPr>
          </a:p>
        </p:txBody>
      </p:sp>
      <p:sp>
        <p:nvSpPr>
          <p:cNvPr id="22" name="Szabadkézi sokszög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b="0">
              <a:solidFill>
                <a:prstClr val="white"/>
              </a:solidFill>
            </a:endParaRPr>
          </a:p>
        </p:txBody>
      </p:sp>
      <p:sp>
        <p:nvSpPr>
          <p:cNvPr id="23" name="Szabadkézi sokszög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b="0">
              <a:solidFill>
                <a:prstClr val="white"/>
              </a:solidFill>
            </a:endParaRPr>
          </a:p>
        </p:txBody>
      </p:sp>
      <p:sp>
        <p:nvSpPr>
          <p:cNvPr id="24" name="Szabadkézi sokszög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b="0">
              <a:solidFill>
                <a:prstClr val="white"/>
              </a:solidFill>
            </a:endParaRPr>
          </a:p>
        </p:txBody>
      </p:sp>
      <p:sp>
        <p:nvSpPr>
          <p:cNvPr id="25" name="Szabadkézi sokszög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b="0">
              <a:solidFill>
                <a:prstClr val="white"/>
              </a:solidFill>
            </a:endParaRPr>
          </a:p>
        </p:txBody>
      </p:sp>
      <p:sp>
        <p:nvSpPr>
          <p:cNvPr id="26" name="Szabadkézi sokszög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b="0">
              <a:solidFill>
                <a:prstClr val="white"/>
              </a:solidFill>
            </a:endParaRPr>
          </a:p>
        </p:txBody>
      </p:sp>
      <p:sp>
        <p:nvSpPr>
          <p:cNvPr id="27" name="Szabadkézi sokszög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b="0">
              <a:solidFill>
                <a:prstClr val="white"/>
              </a:solidFill>
            </a:endParaRPr>
          </a:p>
        </p:txBody>
      </p:sp>
      <p:sp>
        <p:nvSpPr>
          <p:cNvPr id="3" name="Szöveg helye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hu-HU" smtClean="0"/>
              <a:t>Mintaszöveg szerkesztése</a:t>
            </a:r>
          </a:p>
        </p:txBody>
      </p:sp>
      <p:sp>
        <p:nvSpPr>
          <p:cNvPr id="4" name="Dátum helye 3"/>
          <p:cNvSpPr>
            <a:spLocks noGrp="1"/>
          </p:cNvSpPr>
          <p:nvPr>
            <p:ph type="dt" sz="half" idx="10"/>
          </p:nvPr>
        </p:nvSpPr>
        <p:spPr/>
        <p:txBody>
          <a:bodyPr/>
          <a:lstStyle>
            <a:extLst/>
          </a:lstStyle>
          <a:p>
            <a:pPr>
              <a:defRPr/>
            </a:pPr>
            <a:fld id="{FAC05AEB-A533-4AF2-B7EC-D9D2F3051946}" type="datetimeFigureOut">
              <a:rPr lang="hu-HU" smtClean="0">
                <a:solidFill>
                  <a:srgbClr val="D6ECFF"/>
                </a:solidFill>
              </a:rPr>
              <a:pPr>
                <a:defRPr/>
              </a:pPr>
              <a:t>2017.11.13.</a:t>
            </a:fld>
            <a:endParaRPr lang="hu-HU">
              <a:solidFill>
                <a:srgbClr val="D6ECFF"/>
              </a:solidFill>
            </a:endParaRPr>
          </a:p>
        </p:txBody>
      </p:sp>
      <p:sp>
        <p:nvSpPr>
          <p:cNvPr id="5" name="Élőláb helye 4"/>
          <p:cNvSpPr>
            <a:spLocks noGrp="1"/>
          </p:cNvSpPr>
          <p:nvPr>
            <p:ph type="ftr" sz="quarter" idx="11"/>
          </p:nvPr>
        </p:nvSpPr>
        <p:spPr/>
        <p:txBody>
          <a:bodyPr/>
          <a:lstStyle>
            <a:extLst/>
          </a:lstStyle>
          <a:p>
            <a:pPr>
              <a:defRPr/>
            </a:pPr>
            <a:endParaRPr lang="hu-HU">
              <a:solidFill>
                <a:srgbClr val="D6ECFF"/>
              </a:solidFill>
            </a:endParaRPr>
          </a:p>
        </p:txBody>
      </p:sp>
      <p:sp>
        <p:nvSpPr>
          <p:cNvPr id="6" name="Dia számának helye 5"/>
          <p:cNvSpPr>
            <a:spLocks noGrp="1"/>
          </p:cNvSpPr>
          <p:nvPr>
            <p:ph type="sldNum" sz="quarter" idx="12"/>
          </p:nvPr>
        </p:nvSpPr>
        <p:spPr/>
        <p:txBody>
          <a:bodyPr/>
          <a:lstStyle>
            <a:extLst/>
          </a:lstStyle>
          <a:p>
            <a:pPr>
              <a:defRPr/>
            </a:pPr>
            <a:fld id="{7C4FE09F-CA8B-46C9-85FE-C66B68DEB427}" type="slidenum">
              <a:rPr lang="hu-HU" smtClean="0">
                <a:solidFill>
                  <a:srgbClr val="D6ECFF"/>
                </a:solidFill>
              </a:rPr>
              <a:pPr>
                <a:defRPr/>
              </a:pPr>
              <a:t>‹#›</a:t>
            </a:fld>
            <a:endParaRPr lang="hu-HU">
              <a:solidFill>
                <a:srgbClr val="D6ECFF"/>
              </a:solidFill>
            </a:endParaRPr>
          </a:p>
        </p:txBody>
      </p:sp>
      <p:sp>
        <p:nvSpPr>
          <p:cNvPr id="7" name="Téglalap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a:solidFill>
                <a:prstClr val="white"/>
              </a:solidFill>
            </a:endParaRPr>
          </a:p>
        </p:txBody>
      </p:sp>
      <p:sp>
        <p:nvSpPr>
          <p:cNvPr id="2" name="Cím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hu-HU" smtClean="0"/>
              <a:t>Mintacím szerkesztése</a:t>
            </a:r>
            <a:endParaRPr kumimoji="0" lang="en-US"/>
          </a:p>
        </p:txBody>
      </p:sp>
      <p:sp>
        <p:nvSpPr>
          <p:cNvPr id="8" name="Téglalap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dirty="0">
              <a:solidFill>
                <a:prstClr val="white"/>
              </a:solidFill>
            </a:endParaRPr>
          </a:p>
        </p:txBody>
      </p:sp>
      <p:sp>
        <p:nvSpPr>
          <p:cNvPr id="9" name="Téglalap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dirty="0">
              <a:solidFill>
                <a:prstClr val="white"/>
              </a:solidFill>
            </a:endParaRPr>
          </a:p>
        </p:txBody>
      </p:sp>
      <p:sp>
        <p:nvSpPr>
          <p:cNvPr id="10" name="Téglalap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a:solidFill>
                <a:prstClr val="white"/>
              </a:solidFill>
            </a:endParaRPr>
          </a:p>
        </p:txBody>
      </p:sp>
      <p:sp>
        <p:nvSpPr>
          <p:cNvPr id="11" name="Téglalap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dirty="0">
              <a:solidFill>
                <a:prstClr val="white"/>
              </a:solidFill>
            </a:endParaRPr>
          </a:p>
        </p:txBody>
      </p:sp>
      <p:sp>
        <p:nvSpPr>
          <p:cNvPr id="12" name="Téglalap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dirty="0">
              <a:solidFill>
                <a:prstClr val="white"/>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512064"/>
            <a:ext cx="8229600" cy="914400"/>
          </a:xfrm>
        </p:spPr>
        <p:txBody>
          <a:bodyPr/>
          <a:lstStyle>
            <a:extLst/>
          </a:lstStyle>
          <a:p>
            <a:r>
              <a:rPr kumimoji="0" lang="hu-HU" smtClean="0"/>
              <a:t>Mintacím szerkesztése</a:t>
            </a:r>
            <a:endParaRPr kumimoji="0" lang="en-US"/>
          </a:p>
        </p:txBody>
      </p:sp>
      <p:sp>
        <p:nvSpPr>
          <p:cNvPr id="3" name="Tartalom helye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extLst/>
          </a:lstStyle>
          <a:p>
            <a:pPr>
              <a:defRPr/>
            </a:pPr>
            <a:fld id="{FC87DC64-F8D7-4FE7-9FB1-8E4E689E8A42}" type="datetimeFigureOut">
              <a:rPr lang="hu-HU" smtClean="0">
                <a:solidFill>
                  <a:srgbClr val="D6ECFF"/>
                </a:solidFill>
              </a:rPr>
              <a:pPr>
                <a:defRPr/>
              </a:pPr>
              <a:t>2017.11.13.</a:t>
            </a:fld>
            <a:endParaRPr lang="hu-HU">
              <a:solidFill>
                <a:srgbClr val="D6ECFF"/>
              </a:solidFill>
            </a:endParaRPr>
          </a:p>
        </p:txBody>
      </p:sp>
      <p:sp>
        <p:nvSpPr>
          <p:cNvPr id="6" name="Élőláb helye 5"/>
          <p:cNvSpPr>
            <a:spLocks noGrp="1"/>
          </p:cNvSpPr>
          <p:nvPr>
            <p:ph type="ftr" sz="quarter" idx="11"/>
          </p:nvPr>
        </p:nvSpPr>
        <p:spPr/>
        <p:txBody>
          <a:bodyPr/>
          <a:lstStyle>
            <a:extLst/>
          </a:lstStyle>
          <a:p>
            <a:pPr>
              <a:defRPr/>
            </a:pPr>
            <a:endParaRPr lang="hu-HU">
              <a:solidFill>
                <a:srgbClr val="D6ECFF"/>
              </a:solidFill>
            </a:endParaRPr>
          </a:p>
        </p:txBody>
      </p:sp>
      <p:sp>
        <p:nvSpPr>
          <p:cNvPr id="7" name="Dia számának helye 6"/>
          <p:cNvSpPr>
            <a:spLocks noGrp="1"/>
          </p:cNvSpPr>
          <p:nvPr>
            <p:ph type="sldNum" sz="quarter" idx="12"/>
          </p:nvPr>
        </p:nvSpPr>
        <p:spPr/>
        <p:txBody>
          <a:bodyPr/>
          <a:lstStyle>
            <a:extLst/>
          </a:lstStyle>
          <a:p>
            <a:pPr>
              <a:defRPr/>
            </a:pPr>
            <a:fld id="{0527A3C8-23E6-4768-899C-AE20F7379112}" type="slidenum">
              <a:rPr lang="hu-HU" smtClean="0">
                <a:solidFill>
                  <a:srgbClr val="D6ECFF"/>
                </a:solidFill>
              </a:rPr>
              <a:pPr>
                <a:defRPr/>
              </a:pPr>
              <a:t>‹#›</a:t>
            </a:fld>
            <a:endParaRPr lang="hu-HU">
              <a:solidFill>
                <a:srgbClr val="D6EC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Összehasonlítás">
    <p:spTree>
      <p:nvGrpSpPr>
        <p:cNvPr id="1" name=""/>
        <p:cNvGrpSpPr/>
        <p:nvPr/>
      </p:nvGrpSpPr>
      <p:grpSpPr>
        <a:xfrm>
          <a:off x="0" y="0"/>
          <a:ext cx="0" cy="0"/>
          <a:chOff x="0" y="0"/>
          <a:chExt cx="0" cy="0"/>
        </a:xfrm>
      </p:grpSpPr>
      <p:sp>
        <p:nvSpPr>
          <p:cNvPr id="25" name="Téglalap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a:solidFill>
                <a:prstClr val="white"/>
              </a:solidFill>
            </a:endParaRPr>
          </a:p>
        </p:txBody>
      </p:sp>
      <p:sp>
        <p:nvSpPr>
          <p:cNvPr id="2" name="Cím 1"/>
          <p:cNvSpPr>
            <a:spLocks noGrp="1"/>
          </p:cNvSpPr>
          <p:nvPr>
            <p:ph type="title"/>
          </p:nvPr>
        </p:nvSpPr>
        <p:spPr>
          <a:xfrm>
            <a:off x="504824" y="512064"/>
            <a:ext cx="7772400" cy="914400"/>
          </a:xfrm>
        </p:spPr>
        <p:txBody>
          <a:bodyPr anchor="t"/>
          <a:lstStyle>
            <a:lvl1pPr>
              <a:defRPr sz="4000"/>
            </a:lvl1pPr>
            <a:extLst/>
          </a:lstStyle>
          <a:p>
            <a:r>
              <a:rPr kumimoji="0" lang="hu-HU" smtClean="0"/>
              <a:t>Mintacím szerkesztése</a:t>
            </a:r>
            <a:endParaRPr kumimoji="0" lang="en-US"/>
          </a:p>
        </p:txBody>
      </p:sp>
      <p:sp>
        <p:nvSpPr>
          <p:cNvPr id="3" name="Szöveg helye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hu-HU" smtClean="0"/>
              <a:t>Mintaszöveg szerkesztése</a:t>
            </a:r>
          </a:p>
        </p:txBody>
      </p:sp>
      <p:sp>
        <p:nvSpPr>
          <p:cNvPr id="4" name="Szöveg helye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hu-HU" smtClean="0"/>
              <a:t>Mintaszöveg szerkesztése</a:t>
            </a:r>
          </a:p>
        </p:txBody>
      </p:sp>
      <p:sp>
        <p:nvSpPr>
          <p:cNvPr id="5" name="Tartalom helye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Tartalom helye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7" name="Dátum helye 6"/>
          <p:cNvSpPr>
            <a:spLocks noGrp="1"/>
          </p:cNvSpPr>
          <p:nvPr>
            <p:ph type="dt" sz="half" idx="10"/>
          </p:nvPr>
        </p:nvSpPr>
        <p:spPr/>
        <p:txBody>
          <a:bodyPr/>
          <a:lstStyle>
            <a:extLst/>
          </a:lstStyle>
          <a:p>
            <a:pPr>
              <a:defRPr/>
            </a:pPr>
            <a:fld id="{6D2D4291-0ED5-460E-95D1-54C9B7B690A0}" type="datetimeFigureOut">
              <a:rPr lang="hu-HU" smtClean="0">
                <a:solidFill>
                  <a:srgbClr val="D6ECFF"/>
                </a:solidFill>
              </a:rPr>
              <a:pPr>
                <a:defRPr/>
              </a:pPr>
              <a:t>2017.11.13.</a:t>
            </a:fld>
            <a:endParaRPr lang="hu-HU">
              <a:solidFill>
                <a:srgbClr val="D6ECFF"/>
              </a:solidFill>
            </a:endParaRPr>
          </a:p>
        </p:txBody>
      </p:sp>
      <p:sp>
        <p:nvSpPr>
          <p:cNvPr id="8" name="Élőláb helye 7"/>
          <p:cNvSpPr>
            <a:spLocks noGrp="1"/>
          </p:cNvSpPr>
          <p:nvPr>
            <p:ph type="ftr" sz="quarter" idx="11"/>
          </p:nvPr>
        </p:nvSpPr>
        <p:spPr/>
        <p:txBody>
          <a:bodyPr/>
          <a:lstStyle>
            <a:extLst/>
          </a:lstStyle>
          <a:p>
            <a:pPr>
              <a:defRPr/>
            </a:pPr>
            <a:endParaRPr lang="hu-HU">
              <a:solidFill>
                <a:srgbClr val="D6ECFF"/>
              </a:solidFill>
            </a:endParaRPr>
          </a:p>
        </p:txBody>
      </p:sp>
      <p:sp>
        <p:nvSpPr>
          <p:cNvPr id="9" name="Dia számának helye 8"/>
          <p:cNvSpPr>
            <a:spLocks noGrp="1"/>
          </p:cNvSpPr>
          <p:nvPr>
            <p:ph type="sldNum" sz="quarter" idx="12"/>
          </p:nvPr>
        </p:nvSpPr>
        <p:spPr/>
        <p:txBody>
          <a:bodyPr/>
          <a:lstStyle>
            <a:extLst/>
          </a:lstStyle>
          <a:p>
            <a:pPr>
              <a:defRPr/>
            </a:pPr>
            <a:fld id="{1544EE81-ABA2-433B-A0CE-8D3ECF71DD95}" type="slidenum">
              <a:rPr lang="hu-HU" smtClean="0">
                <a:solidFill>
                  <a:srgbClr val="D6ECFF"/>
                </a:solidFill>
              </a:rPr>
              <a:pPr>
                <a:defRPr/>
              </a:pPr>
              <a:t>‹#›</a:t>
            </a:fld>
            <a:endParaRPr lang="hu-HU">
              <a:solidFill>
                <a:srgbClr val="D6ECFF"/>
              </a:solidFill>
            </a:endParaRPr>
          </a:p>
        </p:txBody>
      </p:sp>
      <p:sp>
        <p:nvSpPr>
          <p:cNvPr id="16" name="Téglalap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dirty="0">
              <a:solidFill>
                <a:prstClr val="white"/>
              </a:solidFill>
            </a:endParaRPr>
          </a:p>
        </p:txBody>
      </p:sp>
      <p:sp>
        <p:nvSpPr>
          <p:cNvPr id="17" name="Téglalap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dirty="0">
              <a:solidFill>
                <a:prstClr val="white"/>
              </a:solidFill>
            </a:endParaRPr>
          </a:p>
        </p:txBody>
      </p:sp>
      <p:sp>
        <p:nvSpPr>
          <p:cNvPr id="18" name="Téglalap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a:solidFill>
                <a:prstClr val="white"/>
              </a:solidFill>
            </a:endParaRPr>
          </a:p>
        </p:txBody>
      </p:sp>
      <p:sp>
        <p:nvSpPr>
          <p:cNvPr id="19" name="Téglalap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dirty="0">
              <a:solidFill>
                <a:prstClr val="white"/>
              </a:solidFill>
            </a:endParaRPr>
          </a:p>
        </p:txBody>
      </p:sp>
      <p:sp>
        <p:nvSpPr>
          <p:cNvPr id="20" name="Téglalap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dirty="0">
              <a:solidFill>
                <a:prstClr val="white"/>
              </a:solidFill>
            </a:endParaRPr>
          </a:p>
        </p:txBody>
      </p:sp>
      <p:sp>
        <p:nvSpPr>
          <p:cNvPr id="21" name="Téglalap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dirty="0">
              <a:solidFill>
                <a:prstClr val="white"/>
              </a:solidFill>
            </a:endParaRPr>
          </a:p>
        </p:txBody>
      </p:sp>
      <p:sp>
        <p:nvSpPr>
          <p:cNvPr id="22" name="Téglalap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a:solidFill>
                <a:prstClr val="white"/>
              </a:solidFill>
            </a:endParaRPr>
          </a:p>
        </p:txBody>
      </p:sp>
      <p:sp>
        <p:nvSpPr>
          <p:cNvPr id="29" name="Téglalap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dirty="0">
              <a:solidFill>
                <a:prstClr val="white"/>
              </a:solidFill>
            </a:endParaRPr>
          </a:p>
        </p:txBody>
      </p:sp>
      <p:sp>
        <p:nvSpPr>
          <p:cNvPr id="30" name="Téglalap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dirty="0">
              <a:solidFill>
                <a:prstClr val="white"/>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914400" y="512064"/>
            <a:ext cx="7772400" cy="914400"/>
          </a:xfrm>
        </p:spPr>
        <p:txBody>
          <a:bodyPr/>
          <a:lstStyle>
            <a:lvl1pPr>
              <a:defRPr sz="4000" cap="none" baseline="0"/>
            </a:lvl1pPr>
            <a:extLst/>
          </a:lstStyle>
          <a:p>
            <a:r>
              <a:rPr kumimoji="0" lang="hu-HU" smtClean="0"/>
              <a:t>Mintacím szerkesztése</a:t>
            </a:r>
            <a:endParaRPr kumimoji="0" lang="en-US"/>
          </a:p>
        </p:txBody>
      </p:sp>
      <p:sp>
        <p:nvSpPr>
          <p:cNvPr id="3" name="Dátum helye 2"/>
          <p:cNvSpPr>
            <a:spLocks noGrp="1"/>
          </p:cNvSpPr>
          <p:nvPr>
            <p:ph type="dt" sz="half" idx="10"/>
          </p:nvPr>
        </p:nvSpPr>
        <p:spPr/>
        <p:txBody>
          <a:bodyPr/>
          <a:lstStyle>
            <a:extLst/>
          </a:lstStyle>
          <a:p>
            <a:pPr>
              <a:defRPr/>
            </a:pPr>
            <a:fld id="{B9208DCE-781D-4D21-9477-A2CAB7047B43}" type="datetimeFigureOut">
              <a:rPr lang="hu-HU" smtClean="0">
                <a:solidFill>
                  <a:srgbClr val="D6ECFF"/>
                </a:solidFill>
              </a:rPr>
              <a:pPr>
                <a:defRPr/>
              </a:pPr>
              <a:t>2017.11.13.</a:t>
            </a:fld>
            <a:endParaRPr lang="hu-HU">
              <a:solidFill>
                <a:srgbClr val="D6ECFF"/>
              </a:solidFill>
            </a:endParaRPr>
          </a:p>
        </p:txBody>
      </p:sp>
      <p:sp>
        <p:nvSpPr>
          <p:cNvPr id="4" name="Élőláb helye 3"/>
          <p:cNvSpPr>
            <a:spLocks noGrp="1"/>
          </p:cNvSpPr>
          <p:nvPr>
            <p:ph type="ftr" sz="quarter" idx="11"/>
          </p:nvPr>
        </p:nvSpPr>
        <p:spPr/>
        <p:txBody>
          <a:bodyPr/>
          <a:lstStyle>
            <a:extLst/>
          </a:lstStyle>
          <a:p>
            <a:pPr>
              <a:defRPr/>
            </a:pPr>
            <a:endParaRPr lang="hu-HU">
              <a:solidFill>
                <a:srgbClr val="D6ECFF"/>
              </a:solidFill>
            </a:endParaRPr>
          </a:p>
        </p:txBody>
      </p:sp>
      <p:sp>
        <p:nvSpPr>
          <p:cNvPr id="5" name="Dia számának helye 4"/>
          <p:cNvSpPr>
            <a:spLocks noGrp="1"/>
          </p:cNvSpPr>
          <p:nvPr>
            <p:ph type="sldNum" sz="quarter" idx="12"/>
          </p:nvPr>
        </p:nvSpPr>
        <p:spPr/>
        <p:txBody>
          <a:bodyPr/>
          <a:lstStyle>
            <a:extLst/>
          </a:lstStyle>
          <a:p>
            <a:pPr>
              <a:defRPr/>
            </a:pPr>
            <a:fld id="{8CFAA6F2-C3DA-4159-84CD-2E16FAA2ABA9}" type="slidenum">
              <a:rPr lang="hu-HU" smtClean="0">
                <a:solidFill>
                  <a:srgbClr val="D6ECFF"/>
                </a:solidFill>
              </a:rPr>
              <a:pPr>
                <a:defRPr/>
              </a:pPr>
              <a:t>‹#›</a:t>
            </a:fld>
            <a:endParaRPr lang="hu-HU">
              <a:solidFill>
                <a:srgbClr val="D6EC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extLst/>
          </a:lstStyle>
          <a:p>
            <a:pPr>
              <a:defRPr/>
            </a:pPr>
            <a:fld id="{A583F01C-8FD1-42C9-B13A-42E508045C6B}" type="datetimeFigureOut">
              <a:rPr lang="hu-HU" smtClean="0">
                <a:solidFill>
                  <a:srgbClr val="D6ECFF"/>
                </a:solidFill>
              </a:rPr>
              <a:pPr>
                <a:defRPr/>
              </a:pPr>
              <a:t>2017.11.13.</a:t>
            </a:fld>
            <a:endParaRPr lang="hu-HU">
              <a:solidFill>
                <a:srgbClr val="D6ECFF"/>
              </a:solidFill>
            </a:endParaRPr>
          </a:p>
        </p:txBody>
      </p:sp>
      <p:sp>
        <p:nvSpPr>
          <p:cNvPr id="3" name="Élőláb helye 2"/>
          <p:cNvSpPr>
            <a:spLocks noGrp="1"/>
          </p:cNvSpPr>
          <p:nvPr>
            <p:ph type="ftr" sz="quarter" idx="11"/>
          </p:nvPr>
        </p:nvSpPr>
        <p:spPr/>
        <p:txBody>
          <a:bodyPr/>
          <a:lstStyle>
            <a:extLst/>
          </a:lstStyle>
          <a:p>
            <a:pPr>
              <a:defRPr/>
            </a:pPr>
            <a:endParaRPr lang="hu-HU">
              <a:solidFill>
                <a:srgbClr val="D6ECFF"/>
              </a:solidFill>
            </a:endParaRPr>
          </a:p>
        </p:txBody>
      </p:sp>
      <p:sp>
        <p:nvSpPr>
          <p:cNvPr id="4" name="Dia számának helye 3"/>
          <p:cNvSpPr>
            <a:spLocks noGrp="1"/>
          </p:cNvSpPr>
          <p:nvPr>
            <p:ph type="sldNum" sz="quarter" idx="12"/>
          </p:nvPr>
        </p:nvSpPr>
        <p:spPr/>
        <p:txBody>
          <a:bodyPr/>
          <a:lstStyle>
            <a:extLst/>
          </a:lstStyle>
          <a:p>
            <a:pPr>
              <a:defRPr/>
            </a:pPr>
            <a:fld id="{C7CB13C4-8DC5-4327-831C-24C6E69AD5CB}" type="slidenum">
              <a:rPr lang="hu-HU" smtClean="0">
                <a:solidFill>
                  <a:srgbClr val="D6ECFF"/>
                </a:solidFill>
              </a:rPr>
              <a:pPr>
                <a:defRPr/>
              </a:pPr>
              <a:t>‹#›</a:t>
            </a:fld>
            <a:endParaRPr lang="hu-HU">
              <a:solidFill>
                <a:srgbClr val="D6EC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606956"/>
            <a:ext cx="8229600" cy="890768"/>
          </a:xfrm>
        </p:spPr>
        <p:txBody>
          <a:bodyPr/>
          <a:lstStyle/>
          <a:p>
            <a:r>
              <a:rPr lang="hu-HU" dirty="0" smtClean="0"/>
              <a:t>Mintacím szerkesztése</a:t>
            </a:r>
            <a:endParaRPr lang="en-US" dirty="0"/>
          </a:p>
        </p:txBody>
      </p:sp>
      <p:sp>
        <p:nvSpPr>
          <p:cNvPr id="3" name="Tartalom helye 2"/>
          <p:cNvSpPr>
            <a:spLocks noGrp="1"/>
          </p:cNvSpPr>
          <p:nvPr>
            <p:ph idx="1"/>
          </p:nvPr>
        </p:nvSpPr>
        <p:spPr>
          <a:xfrm>
            <a:off x="457200" y="1639615"/>
            <a:ext cx="8229600" cy="4934922"/>
          </a:xfrm>
        </p:spPr>
        <p:txBody>
          <a:bodyPr/>
          <a:lstStyle>
            <a:lvl1pPr marL="624078" indent="-514350">
              <a:spcAft>
                <a:spcPts val="1200"/>
              </a:spcAft>
              <a:buClrTx/>
              <a:buFont typeface="Wingdings" pitchFamily="2" charset="2"/>
              <a:buChar char="Ø"/>
              <a:defRPr/>
            </a:lvl1pPr>
            <a:lvl2pPr marL="893763" indent="-246063">
              <a:spcAft>
                <a:spcPts val="600"/>
              </a:spcAft>
              <a:buClrTx/>
              <a:buFont typeface="Wingdings" pitchFamily="2" charset="2"/>
              <a:buChar char="§"/>
              <a:defRPr>
                <a:solidFill>
                  <a:schemeClr val="tx1"/>
                </a:solidFill>
              </a:defRPr>
            </a:lvl2p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en-US" dirty="0"/>
          </a:p>
        </p:txBody>
      </p:sp>
      <p:sp>
        <p:nvSpPr>
          <p:cNvPr id="4" name="Dia számának helye 22"/>
          <p:cNvSpPr>
            <a:spLocks noGrp="1"/>
          </p:cNvSpPr>
          <p:nvPr>
            <p:ph type="sldNum" sz="quarter" idx="10"/>
          </p:nvPr>
        </p:nvSpPr>
        <p:spPr/>
        <p:txBody>
          <a:bodyPr/>
          <a:lstStyle>
            <a:lvl1pPr>
              <a:defRPr/>
            </a:lvl1pPr>
          </a:lstStyle>
          <a:p>
            <a:pPr>
              <a:defRPr/>
            </a:pPr>
            <a:fld id="{1F7F9CFC-AC4D-4442-A51C-D0E9126BEF9C}" type="slidenum">
              <a:rPr lang="hu-HU"/>
              <a:pPr>
                <a:defRPr/>
              </a:pPr>
              <a:t>‹#›</a:t>
            </a:fld>
            <a:endParaRPr lang="hu-HU"/>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85800" y="273050"/>
            <a:ext cx="8229600" cy="1162050"/>
          </a:xfrm>
        </p:spPr>
        <p:txBody>
          <a:bodyPr anchor="ctr"/>
          <a:lstStyle>
            <a:lvl1pPr algn="l">
              <a:buNone/>
              <a:defRPr sz="3600" b="0"/>
            </a:lvl1pPr>
            <a:extLst/>
          </a:lstStyle>
          <a:p>
            <a:r>
              <a:rPr kumimoji="0" lang="hu-HU" smtClean="0"/>
              <a:t>Mintacím szerkesztése</a:t>
            </a:r>
            <a:endParaRPr kumimoji="0" lang="en-US"/>
          </a:p>
        </p:txBody>
      </p:sp>
      <p:sp>
        <p:nvSpPr>
          <p:cNvPr id="3" name="Szöveg helye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hu-HU" smtClean="0"/>
              <a:t>Mintaszöveg szerkesztése</a:t>
            </a:r>
          </a:p>
        </p:txBody>
      </p:sp>
      <p:sp>
        <p:nvSpPr>
          <p:cNvPr id="4" name="Tartalom helye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extLst/>
          </a:lstStyle>
          <a:p>
            <a:pPr>
              <a:defRPr/>
            </a:pPr>
            <a:fld id="{A624C42D-6706-4540-8783-C75C0F1B05AD}" type="datetimeFigureOut">
              <a:rPr lang="hu-HU" smtClean="0">
                <a:solidFill>
                  <a:srgbClr val="D6ECFF"/>
                </a:solidFill>
              </a:rPr>
              <a:pPr>
                <a:defRPr/>
              </a:pPr>
              <a:t>2017.11.13.</a:t>
            </a:fld>
            <a:endParaRPr lang="hu-HU">
              <a:solidFill>
                <a:srgbClr val="D6ECFF"/>
              </a:solidFill>
            </a:endParaRPr>
          </a:p>
        </p:txBody>
      </p:sp>
      <p:sp>
        <p:nvSpPr>
          <p:cNvPr id="6" name="Élőláb helye 5"/>
          <p:cNvSpPr>
            <a:spLocks noGrp="1"/>
          </p:cNvSpPr>
          <p:nvPr>
            <p:ph type="ftr" sz="quarter" idx="11"/>
          </p:nvPr>
        </p:nvSpPr>
        <p:spPr/>
        <p:txBody>
          <a:bodyPr/>
          <a:lstStyle>
            <a:extLst/>
          </a:lstStyle>
          <a:p>
            <a:pPr>
              <a:defRPr/>
            </a:pPr>
            <a:endParaRPr lang="hu-HU">
              <a:solidFill>
                <a:srgbClr val="D6ECFF"/>
              </a:solidFill>
            </a:endParaRPr>
          </a:p>
        </p:txBody>
      </p:sp>
      <p:sp>
        <p:nvSpPr>
          <p:cNvPr id="7" name="Dia számának helye 6"/>
          <p:cNvSpPr>
            <a:spLocks noGrp="1"/>
          </p:cNvSpPr>
          <p:nvPr>
            <p:ph type="sldNum" sz="quarter" idx="12"/>
          </p:nvPr>
        </p:nvSpPr>
        <p:spPr/>
        <p:txBody>
          <a:bodyPr/>
          <a:lstStyle>
            <a:extLst/>
          </a:lstStyle>
          <a:p>
            <a:pPr>
              <a:defRPr/>
            </a:pPr>
            <a:fld id="{B042DAD8-1B77-4782-9C09-5F649DAF6A76}" type="slidenum">
              <a:rPr lang="hu-HU" smtClean="0">
                <a:solidFill>
                  <a:srgbClr val="D6ECFF"/>
                </a:solidFill>
              </a:rPr>
              <a:pPr>
                <a:defRPr/>
              </a:pPr>
              <a:t>‹#›</a:t>
            </a:fld>
            <a:endParaRPr lang="hu-HU">
              <a:solidFill>
                <a:srgbClr val="D6EC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8" name="Téglalap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a:solidFill>
                <a:prstClr val="white"/>
              </a:solidFill>
            </a:endParaRPr>
          </a:p>
        </p:txBody>
      </p:sp>
      <p:cxnSp>
        <p:nvCxnSpPr>
          <p:cNvPr id="9" name="Egyenes összekötő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Csoportba foglalás 9"/>
          <p:cNvGrpSpPr/>
          <p:nvPr/>
        </p:nvGrpSpPr>
        <p:grpSpPr>
          <a:xfrm rot="5400000">
            <a:off x="8514581" y="1219200"/>
            <a:ext cx="132763" cy="128466"/>
            <a:chOff x="6668087" y="1297746"/>
            <a:chExt cx="161840" cy="156602"/>
          </a:xfrm>
        </p:grpSpPr>
        <p:cxnSp>
          <p:nvCxnSpPr>
            <p:cNvPr id="15" name="Egyenes összekötő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Egyenes összekötő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Egyenes összekötő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Cím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hu-HU" smtClean="0"/>
              <a:t>Mintacím szerkesztése</a:t>
            </a:r>
            <a:endParaRPr kumimoji="0" lang="en-US"/>
          </a:p>
        </p:txBody>
      </p:sp>
      <p:sp>
        <p:nvSpPr>
          <p:cNvPr id="3" name="Kép helye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hu-HU" smtClean="0"/>
              <a:t>Kép beszúrásához kattintson az ikonra</a:t>
            </a:r>
            <a:endParaRPr kumimoji="0" lang="en-US"/>
          </a:p>
        </p:txBody>
      </p:sp>
      <p:sp>
        <p:nvSpPr>
          <p:cNvPr id="4" name="Szöveg helye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hu-HU" smtClean="0"/>
              <a:t>Mintaszöveg szerkesztése</a:t>
            </a:r>
          </a:p>
        </p:txBody>
      </p:sp>
      <p:grpSp>
        <p:nvGrpSpPr>
          <p:cNvPr id="14" name="Csoportba foglalás 13"/>
          <p:cNvGrpSpPr/>
          <p:nvPr/>
        </p:nvGrpSpPr>
        <p:grpSpPr>
          <a:xfrm rot="5400000">
            <a:off x="8666981" y="1371600"/>
            <a:ext cx="132763" cy="128466"/>
            <a:chOff x="6668087" y="1297746"/>
            <a:chExt cx="161840" cy="156602"/>
          </a:xfrm>
        </p:grpSpPr>
        <p:cxnSp>
          <p:nvCxnSpPr>
            <p:cNvPr id="11" name="Egyenes összekötő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Egyenes összekötő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Egyenes összekötő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Csoportba foglalás 17"/>
          <p:cNvGrpSpPr/>
          <p:nvPr/>
        </p:nvGrpSpPr>
        <p:grpSpPr>
          <a:xfrm rot="5400000">
            <a:off x="8320088" y="1474763"/>
            <a:ext cx="132763" cy="128466"/>
            <a:chOff x="6668087" y="1297746"/>
            <a:chExt cx="161840" cy="156602"/>
          </a:xfrm>
        </p:grpSpPr>
        <p:cxnSp>
          <p:nvCxnSpPr>
            <p:cNvPr id="19" name="Egyenes összekötő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Egyenes összekötő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Egyenes összekötő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átum helye 4"/>
          <p:cNvSpPr>
            <a:spLocks noGrp="1"/>
          </p:cNvSpPr>
          <p:nvPr>
            <p:ph type="dt" sz="half" idx="10"/>
          </p:nvPr>
        </p:nvSpPr>
        <p:spPr>
          <a:xfrm>
            <a:off x="6477000" y="55499"/>
            <a:ext cx="2133600" cy="365125"/>
          </a:xfrm>
        </p:spPr>
        <p:txBody>
          <a:bodyPr/>
          <a:lstStyle>
            <a:extLst/>
          </a:lstStyle>
          <a:p>
            <a:pPr>
              <a:defRPr/>
            </a:pPr>
            <a:fld id="{5378905B-DEEA-480B-B8AC-54D80644BC2F}" type="datetimeFigureOut">
              <a:rPr lang="hu-HU" smtClean="0">
                <a:solidFill>
                  <a:srgbClr val="D6ECFF"/>
                </a:solidFill>
              </a:rPr>
              <a:pPr>
                <a:defRPr/>
              </a:pPr>
              <a:t>2017.11.13.</a:t>
            </a:fld>
            <a:endParaRPr lang="hu-HU">
              <a:solidFill>
                <a:srgbClr val="D6ECFF"/>
              </a:solidFill>
            </a:endParaRPr>
          </a:p>
        </p:txBody>
      </p:sp>
      <p:sp>
        <p:nvSpPr>
          <p:cNvPr id="6" name="Élőláb helye 5"/>
          <p:cNvSpPr>
            <a:spLocks noGrp="1"/>
          </p:cNvSpPr>
          <p:nvPr>
            <p:ph type="ftr" sz="quarter" idx="11"/>
          </p:nvPr>
        </p:nvSpPr>
        <p:spPr>
          <a:xfrm>
            <a:off x="914400" y="55499"/>
            <a:ext cx="5562600" cy="365125"/>
          </a:xfrm>
        </p:spPr>
        <p:txBody>
          <a:bodyPr/>
          <a:lstStyle>
            <a:extLst/>
          </a:lstStyle>
          <a:p>
            <a:pPr>
              <a:defRPr/>
            </a:pPr>
            <a:endParaRPr lang="hu-HU">
              <a:solidFill>
                <a:srgbClr val="D6ECFF"/>
              </a:solidFill>
            </a:endParaRPr>
          </a:p>
        </p:txBody>
      </p:sp>
      <p:sp>
        <p:nvSpPr>
          <p:cNvPr id="7" name="Dia számának helye 6"/>
          <p:cNvSpPr>
            <a:spLocks noGrp="1"/>
          </p:cNvSpPr>
          <p:nvPr>
            <p:ph type="sldNum" sz="quarter" idx="12"/>
          </p:nvPr>
        </p:nvSpPr>
        <p:spPr>
          <a:xfrm>
            <a:off x="8610600" y="55499"/>
            <a:ext cx="457200" cy="365125"/>
          </a:xfrm>
        </p:spPr>
        <p:txBody>
          <a:bodyPr/>
          <a:lstStyle>
            <a:extLst/>
          </a:lstStyle>
          <a:p>
            <a:pPr>
              <a:defRPr/>
            </a:pPr>
            <a:fld id="{1FBF9C4E-0564-4903-BB73-7F50A92FE1E3}" type="slidenum">
              <a:rPr lang="hu-HU" smtClean="0">
                <a:solidFill>
                  <a:srgbClr val="D6ECFF"/>
                </a:solidFill>
              </a:rPr>
              <a:pPr>
                <a:defRPr/>
              </a:pPr>
              <a:t>‹#›</a:t>
            </a:fld>
            <a:endParaRPr lang="hu-HU">
              <a:solidFill>
                <a:srgbClr val="D6EC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extLst/>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extLst/>
          </a:lstStyle>
          <a:p>
            <a:pPr>
              <a:defRPr/>
            </a:pPr>
            <a:fld id="{E70CBF3D-5BDF-444B-8FCA-8E7CCF4063E9}" type="datetimeFigureOut">
              <a:rPr lang="hu-HU" smtClean="0">
                <a:solidFill>
                  <a:srgbClr val="D6ECFF"/>
                </a:solidFill>
              </a:rPr>
              <a:pPr>
                <a:defRPr/>
              </a:pPr>
              <a:t>2017.11.13.</a:t>
            </a:fld>
            <a:endParaRPr lang="hu-HU">
              <a:solidFill>
                <a:srgbClr val="D6ECFF"/>
              </a:solidFill>
            </a:endParaRPr>
          </a:p>
        </p:txBody>
      </p:sp>
      <p:sp>
        <p:nvSpPr>
          <p:cNvPr id="5" name="Élőláb helye 4"/>
          <p:cNvSpPr>
            <a:spLocks noGrp="1"/>
          </p:cNvSpPr>
          <p:nvPr>
            <p:ph type="ftr" sz="quarter" idx="11"/>
          </p:nvPr>
        </p:nvSpPr>
        <p:spPr/>
        <p:txBody>
          <a:bodyPr/>
          <a:lstStyle>
            <a:extLst/>
          </a:lstStyle>
          <a:p>
            <a:pPr>
              <a:defRPr/>
            </a:pPr>
            <a:endParaRPr lang="hu-HU">
              <a:solidFill>
                <a:srgbClr val="D6ECFF"/>
              </a:solidFill>
            </a:endParaRPr>
          </a:p>
        </p:txBody>
      </p:sp>
      <p:sp>
        <p:nvSpPr>
          <p:cNvPr id="6" name="Dia számának helye 5"/>
          <p:cNvSpPr>
            <a:spLocks noGrp="1"/>
          </p:cNvSpPr>
          <p:nvPr>
            <p:ph type="sldNum" sz="quarter" idx="12"/>
          </p:nvPr>
        </p:nvSpPr>
        <p:spPr/>
        <p:txBody>
          <a:bodyPr/>
          <a:lstStyle>
            <a:extLst/>
          </a:lstStyle>
          <a:p>
            <a:pPr>
              <a:defRPr/>
            </a:pPr>
            <a:fld id="{AA147EB4-CE8E-4A8D-886F-AD9F671A77B4}" type="slidenum">
              <a:rPr lang="hu-HU" smtClean="0">
                <a:solidFill>
                  <a:srgbClr val="D6ECFF"/>
                </a:solidFill>
              </a:rPr>
              <a:pPr>
                <a:defRPr/>
              </a:pPr>
              <a:t>‹#›</a:t>
            </a:fld>
            <a:endParaRPr lang="hu-HU">
              <a:solidFill>
                <a:srgbClr val="D6EC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9"/>
            <a:ext cx="1981200" cy="5851525"/>
          </a:xfrm>
        </p:spPr>
        <p:txBody>
          <a:bodyPr vert="eaVert" anchor="ctr"/>
          <a:lstStyle>
            <a:extLs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609600" y="274639"/>
            <a:ext cx="5867400" cy="5851525"/>
          </a:xfrm>
        </p:spPr>
        <p:txBody>
          <a:bodyPr vert="eaVert"/>
          <a:lstStyle>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extLst/>
          </a:lstStyle>
          <a:p>
            <a:pPr>
              <a:defRPr/>
            </a:pPr>
            <a:fld id="{B2FA66FC-0457-4B34-9AC2-B6366B77DDC2}" type="datetimeFigureOut">
              <a:rPr lang="hu-HU" smtClean="0">
                <a:solidFill>
                  <a:srgbClr val="D6ECFF"/>
                </a:solidFill>
              </a:rPr>
              <a:pPr>
                <a:defRPr/>
              </a:pPr>
              <a:t>2017.11.13.</a:t>
            </a:fld>
            <a:endParaRPr lang="hu-HU">
              <a:solidFill>
                <a:srgbClr val="D6ECFF"/>
              </a:solidFill>
            </a:endParaRPr>
          </a:p>
        </p:txBody>
      </p:sp>
      <p:sp>
        <p:nvSpPr>
          <p:cNvPr id="5" name="Élőláb helye 4"/>
          <p:cNvSpPr>
            <a:spLocks noGrp="1"/>
          </p:cNvSpPr>
          <p:nvPr>
            <p:ph type="ftr" sz="quarter" idx="11"/>
          </p:nvPr>
        </p:nvSpPr>
        <p:spPr/>
        <p:txBody>
          <a:bodyPr/>
          <a:lstStyle>
            <a:extLst/>
          </a:lstStyle>
          <a:p>
            <a:pPr>
              <a:defRPr/>
            </a:pPr>
            <a:endParaRPr lang="hu-HU">
              <a:solidFill>
                <a:srgbClr val="D6ECFF"/>
              </a:solidFill>
            </a:endParaRPr>
          </a:p>
        </p:txBody>
      </p:sp>
      <p:sp>
        <p:nvSpPr>
          <p:cNvPr id="6" name="Dia számának helye 5"/>
          <p:cNvSpPr>
            <a:spLocks noGrp="1"/>
          </p:cNvSpPr>
          <p:nvPr>
            <p:ph type="sldNum" sz="quarter" idx="12"/>
          </p:nvPr>
        </p:nvSpPr>
        <p:spPr/>
        <p:txBody>
          <a:bodyPr/>
          <a:lstStyle>
            <a:extLst/>
          </a:lstStyle>
          <a:p>
            <a:pPr>
              <a:defRPr/>
            </a:pPr>
            <a:fld id="{2FAD5DBF-C69E-4F3F-86CA-9402829D8CE5}" type="slidenum">
              <a:rPr lang="hu-HU" smtClean="0">
                <a:solidFill>
                  <a:srgbClr val="D6ECFF"/>
                </a:solidFill>
              </a:rPr>
              <a:pPr>
                <a:defRPr/>
              </a:pPr>
              <a:t>‹#›</a:t>
            </a:fld>
            <a:endParaRPr lang="hu-HU">
              <a:solidFill>
                <a:srgbClr val="D6ECF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bl">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277813"/>
            <a:ext cx="8229600" cy="1139825"/>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30725"/>
          </a:xfrm>
        </p:spPr>
        <p:txBody>
          <a:bodyPr/>
          <a:lstStyle/>
          <a:p>
            <a:pPr lvl="0"/>
            <a:endParaRPr lang="hu-HU" noProof="0"/>
          </a:p>
        </p:txBody>
      </p:sp>
      <p:sp>
        <p:nvSpPr>
          <p:cNvPr id="4" name="Dátum helye 3"/>
          <p:cNvSpPr>
            <a:spLocks noGrp="1"/>
          </p:cNvSpPr>
          <p:nvPr>
            <p:ph type="dt" sz="half" idx="10"/>
          </p:nvPr>
        </p:nvSpPr>
        <p:spPr>
          <a:xfrm>
            <a:off x="457200" y="6248400"/>
            <a:ext cx="2133600" cy="457200"/>
          </a:xfrm>
        </p:spPr>
        <p:txBody>
          <a:bodyPr/>
          <a:lstStyle>
            <a:lvl1pPr>
              <a:defRPr/>
            </a:lvl1pPr>
          </a:lstStyle>
          <a:p>
            <a:pPr>
              <a:defRPr/>
            </a:pPr>
            <a:endParaRPr lang="hu-HU">
              <a:solidFill>
                <a:srgbClr val="D6ECFF"/>
              </a:solidFill>
            </a:endParaRPr>
          </a:p>
        </p:txBody>
      </p:sp>
      <p:sp>
        <p:nvSpPr>
          <p:cNvPr id="5" name="Élőláb helye 4"/>
          <p:cNvSpPr>
            <a:spLocks noGrp="1"/>
          </p:cNvSpPr>
          <p:nvPr>
            <p:ph type="ftr" sz="quarter" idx="11"/>
          </p:nvPr>
        </p:nvSpPr>
        <p:spPr>
          <a:xfrm>
            <a:off x="3124200" y="6248400"/>
            <a:ext cx="2895600" cy="457200"/>
          </a:xfrm>
        </p:spPr>
        <p:txBody>
          <a:bodyPr/>
          <a:lstStyle>
            <a:lvl1pPr>
              <a:defRPr/>
            </a:lvl1pPr>
          </a:lstStyle>
          <a:p>
            <a:pPr>
              <a:defRPr/>
            </a:pPr>
            <a:endParaRPr lang="hu-HU">
              <a:solidFill>
                <a:srgbClr val="D6ECFF"/>
              </a:solidFill>
            </a:endParaRPr>
          </a:p>
        </p:txBody>
      </p:sp>
      <p:sp>
        <p:nvSpPr>
          <p:cNvPr id="6" name="Dia számának helye 5"/>
          <p:cNvSpPr>
            <a:spLocks noGrp="1"/>
          </p:cNvSpPr>
          <p:nvPr>
            <p:ph type="sldNum" sz="quarter" idx="12"/>
          </p:nvPr>
        </p:nvSpPr>
        <p:spPr>
          <a:xfrm>
            <a:off x="6553200" y="6248400"/>
            <a:ext cx="2133600" cy="457200"/>
          </a:xfrm>
        </p:spPr>
        <p:txBody>
          <a:bodyPr/>
          <a:lstStyle>
            <a:lvl1pPr>
              <a:defRPr/>
            </a:lvl1pPr>
          </a:lstStyle>
          <a:p>
            <a:pPr>
              <a:defRPr/>
            </a:pPr>
            <a:fld id="{01D2CAEC-2EDD-411D-ACD3-3C28BD9BAB12}" type="slidenum">
              <a:rPr lang="hu-HU">
                <a:solidFill>
                  <a:srgbClr val="D6ECFF"/>
                </a:solidFill>
              </a:rPr>
              <a:pPr>
                <a:defRPr/>
              </a:pPr>
              <a:t>‹#›</a:t>
            </a:fld>
            <a:endParaRPr lang="hu-HU">
              <a:solidFill>
                <a:srgbClr val="D6ECFF"/>
              </a:solidFill>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cSld name="Cím és diagram">
    <p:spTree>
      <p:nvGrpSpPr>
        <p:cNvPr id="1" name=""/>
        <p:cNvGrpSpPr/>
        <p:nvPr/>
      </p:nvGrpSpPr>
      <p:grpSpPr>
        <a:xfrm>
          <a:off x="0" y="0"/>
          <a:ext cx="0" cy="0"/>
          <a:chOff x="0" y="0"/>
          <a:chExt cx="0" cy="0"/>
        </a:xfrm>
      </p:grpSpPr>
      <p:sp>
        <p:nvSpPr>
          <p:cNvPr id="2" name="Cím 1"/>
          <p:cNvSpPr>
            <a:spLocks noGrp="1"/>
          </p:cNvSpPr>
          <p:nvPr>
            <p:ph type="title"/>
          </p:nvPr>
        </p:nvSpPr>
        <p:spPr>
          <a:xfrm>
            <a:off x="457200" y="277813"/>
            <a:ext cx="8229600" cy="1139825"/>
          </a:xfrm>
        </p:spPr>
        <p:txBody>
          <a:bodyPr/>
          <a:lstStyle/>
          <a:p>
            <a:r>
              <a:rPr lang="hu-HU" smtClean="0"/>
              <a:t>Mintacím szerkesztése</a:t>
            </a:r>
            <a:endParaRPr lang="hu-HU"/>
          </a:p>
        </p:txBody>
      </p:sp>
      <p:sp>
        <p:nvSpPr>
          <p:cNvPr id="3" name="Diagram helye 2"/>
          <p:cNvSpPr>
            <a:spLocks noGrp="1"/>
          </p:cNvSpPr>
          <p:nvPr>
            <p:ph type="chart" idx="1"/>
          </p:nvPr>
        </p:nvSpPr>
        <p:spPr>
          <a:xfrm>
            <a:off x="457200" y="1600200"/>
            <a:ext cx="8229600" cy="4530725"/>
          </a:xfrm>
        </p:spPr>
        <p:txBody>
          <a:bodyPr/>
          <a:lstStyle/>
          <a:p>
            <a:endParaRPr lang="hu-HU"/>
          </a:p>
        </p:txBody>
      </p:sp>
      <p:sp>
        <p:nvSpPr>
          <p:cNvPr id="4" name="Dátum helye 3"/>
          <p:cNvSpPr>
            <a:spLocks noGrp="1"/>
          </p:cNvSpPr>
          <p:nvPr>
            <p:ph type="dt" sz="half" idx="10"/>
          </p:nvPr>
        </p:nvSpPr>
        <p:spPr>
          <a:xfrm>
            <a:off x="457200" y="6248400"/>
            <a:ext cx="2133600" cy="457200"/>
          </a:xfrm>
        </p:spPr>
        <p:txBody>
          <a:bodyPr/>
          <a:lstStyle>
            <a:lvl1pPr>
              <a:defRPr/>
            </a:lvl1pPr>
          </a:lstStyle>
          <a:p>
            <a:endParaRPr lang="hu-HU">
              <a:solidFill>
                <a:srgbClr val="D6ECFF"/>
              </a:solidFill>
            </a:endParaRPr>
          </a:p>
        </p:txBody>
      </p:sp>
      <p:sp>
        <p:nvSpPr>
          <p:cNvPr id="5" name="Élőláb helye 4"/>
          <p:cNvSpPr>
            <a:spLocks noGrp="1"/>
          </p:cNvSpPr>
          <p:nvPr>
            <p:ph type="ftr" sz="quarter" idx="11"/>
          </p:nvPr>
        </p:nvSpPr>
        <p:spPr>
          <a:xfrm>
            <a:off x="3124200" y="6248400"/>
            <a:ext cx="2895600" cy="457200"/>
          </a:xfrm>
        </p:spPr>
        <p:txBody>
          <a:bodyPr/>
          <a:lstStyle>
            <a:lvl1pPr>
              <a:defRPr/>
            </a:lvl1pPr>
          </a:lstStyle>
          <a:p>
            <a:endParaRPr lang="hu-HU">
              <a:solidFill>
                <a:srgbClr val="D6ECFF"/>
              </a:solidFill>
            </a:endParaRPr>
          </a:p>
        </p:txBody>
      </p:sp>
      <p:sp>
        <p:nvSpPr>
          <p:cNvPr id="6" name="Dia számának helye 5"/>
          <p:cNvSpPr>
            <a:spLocks noGrp="1"/>
          </p:cNvSpPr>
          <p:nvPr>
            <p:ph type="sldNum" sz="quarter" idx="12"/>
          </p:nvPr>
        </p:nvSpPr>
        <p:spPr>
          <a:xfrm>
            <a:off x="6553200" y="6248400"/>
            <a:ext cx="2133600" cy="457200"/>
          </a:xfrm>
        </p:spPr>
        <p:txBody>
          <a:bodyPr/>
          <a:lstStyle>
            <a:lvl1pPr>
              <a:defRPr/>
            </a:lvl1pPr>
          </a:lstStyle>
          <a:p>
            <a:fld id="{45D7EA26-7D86-4AC4-8AB7-9CBE5B854347}" type="slidenum">
              <a:rPr lang="hu-HU">
                <a:solidFill>
                  <a:srgbClr val="D6ECFF"/>
                </a:solidFill>
              </a:rPr>
              <a:pPr/>
              <a:t>‹#›</a:t>
            </a:fld>
            <a:endParaRPr lang="hu-HU">
              <a:solidFill>
                <a:srgbClr val="D6ECF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AndTx">
  <p:cSld name="Cím, diagram és szöveg">
    <p:spTree>
      <p:nvGrpSpPr>
        <p:cNvPr id="1" name=""/>
        <p:cNvGrpSpPr/>
        <p:nvPr/>
      </p:nvGrpSpPr>
      <p:grpSpPr>
        <a:xfrm>
          <a:off x="0" y="0"/>
          <a:ext cx="0" cy="0"/>
          <a:chOff x="0" y="0"/>
          <a:chExt cx="0" cy="0"/>
        </a:xfrm>
      </p:grpSpPr>
      <p:sp>
        <p:nvSpPr>
          <p:cNvPr id="2" name="Cím 1"/>
          <p:cNvSpPr>
            <a:spLocks noGrp="1"/>
          </p:cNvSpPr>
          <p:nvPr>
            <p:ph type="title"/>
          </p:nvPr>
        </p:nvSpPr>
        <p:spPr>
          <a:xfrm>
            <a:off x="457200" y="277813"/>
            <a:ext cx="8229600" cy="1139825"/>
          </a:xfrm>
        </p:spPr>
        <p:txBody>
          <a:bodyPr/>
          <a:lstStyle/>
          <a:p>
            <a:r>
              <a:rPr lang="hu-HU" smtClean="0"/>
              <a:t>Mintacím szerkesztése</a:t>
            </a:r>
            <a:endParaRPr lang="hu-HU"/>
          </a:p>
        </p:txBody>
      </p:sp>
      <p:sp>
        <p:nvSpPr>
          <p:cNvPr id="3" name="Diagram helye 2"/>
          <p:cNvSpPr>
            <a:spLocks noGrp="1"/>
          </p:cNvSpPr>
          <p:nvPr>
            <p:ph type="chart" sz="half" idx="1"/>
          </p:nvPr>
        </p:nvSpPr>
        <p:spPr>
          <a:xfrm>
            <a:off x="457200" y="1600200"/>
            <a:ext cx="4038600" cy="4530725"/>
          </a:xfrm>
        </p:spPr>
        <p:txBody>
          <a:bodyPr/>
          <a:lstStyle/>
          <a:p>
            <a:endParaRPr lang="hu-HU"/>
          </a:p>
        </p:txBody>
      </p:sp>
      <p:sp>
        <p:nvSpPr>
          <p:cNvPr id="4" name="Szöveg helye 3"/>
          <p:cNvSpPr>
            <a:spLocks noGrp="1"/>
          </p:cNvSpPr>
          <p:nvPr>
            <p:ph type="body" sz="half" idx="2"/>
          </p:nvPr>
        </p:nvSpPr>
        <p:spPr>
          <a:xfrm>
            <a:off x="4648200" y="1600200"/>
            <a:ext cx="4038600" cy="453072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a:xfrm>
            <a:off x="457200" y="6248400"/>
            <a:ext cx="2133600" cy="457200"/>
          </a:xfrm>
        </p:spPr>
        <p:txBody>
          <a:bodyPr/>
          <a:lstStyle>
            <a:lvl1pPr>
              <a:defRPr/>
            </a:lvl1pPr>
          </a:lstStyle>
          <a:p>
            <a:endParaRPr lang="hu-HU">
              <a:solidFill>
                <a:srgbClr val="D6ECFF"/>
              </a:solidFill>
            </a:endParaRPr>
          </a:p>
        </p:txBody>
      </p:sp>
      <p:sp>
        <p:nvSpPr>
          <p:cNvPr id="6" name="Élőláb helye 5"/>
          <p:cNvSpPr>
            <a:spLocks noGrp="1"/>
          </p:cNvSpPr>
          <p:nvPr>
            <p:ph type="ftr" sz="quarter" idx="11"/>
          </p:nvPr>
        </p:nvSpPr>
        <p:spPr>
          <a:xfrm>
            <a:off x="3124200" y="6248400"/>
            <a:ext cx="2895600" cy="457200"/>
          </a:xfrm>
        </p:spPr>
        <p:txBody>
          <a:bodyPr/>
          <a:lstStyle>
            <a:lvl1pPr>
              <a:defRPr/>
            </a:lvl1pPr>
          </a:lstStyle>
          <a:p>
            <a:endParaRPr lang="hu-HU">
              <a:solidFill>
                <a:srgbClr val="D6ECFF"/>
              </a:solidFill>
            </a:endParaRPr>
          </a:p>
        </p:txBody>
      </p:sp>
      <p:sp>
        <p:nvSpPr>
          <p:cNvPr id="7" name="Dia számának helye 6"/>
          <p:cNvSpPr>
            <a:spLocks noGrp="1"/>
          </p:cNvSpPr>
          <p:nvPr>
            <p:ph type="sldNum" sz="quarter" idx="12"/>
          </p:nvPr>
        </p:nvSpPr>
        <p:spPr>
          <a:xfrm>
            <a:off x="6553200" y="6248400"/>
            <a:ext cx="2133600" cy="457200"/>
          </a:xfrm>
        </p:spPr>
        <p:txBody>
          <a:bodyPr/>
          <a:lstStyle>
            <a:lvl1pPr>
              <a:defRPr/>
            </a:lvl1pPr>
          </a:lstStyle>
          <a:p>
            <a:fld id="{D1A59014-6560-42C4-B074-CF4D1C95BE23}" type="slidenum">
              <a:rPr lang="hu-HU">
                <a:solidFill>
                  <a:srgbClr val="D6ECFF"/>
                </a:solidFill>
              </a:rPr>
              <a:pPr/>
              <a:t>‹#›</a:t>
            </a:fld>
            <a:endParaRPr lang="hu-HU">
              <a:solidFill>
                <a:srgbClr val="D6EC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OverTx">
  <p:cSld name="Cím és 2 tartalomrész a szöveg felett">
    <p:spTree>
      <p:nvGrpSpPr>
        <p:cNvPr id="1" name=""/>
        <p:cNvGrpSpPr/>
        <p:nvPr/>
      </p:nvGrpSpPr>
      <p:grpSpPr>
        <a:xfrm>
          <a:off x="0" y="0"/>
          <a:ext cx="0" cy="0"/>
          <a:chOff x="0" y="0"/>
          <a:chExt cx="0" cy="0"/>
        </a:xfrm>
      </p:grpSpPr>
      <p:sp>
        <p:nvSpPr>
          <p:cNvPr id="2" name="Cím 1"/>
          <p:cNvSpPr>
            <a:spLocks noGrp="1"/>
          </p:cNvSpPr>
          <p:nvPr>
            <p:ph type="title"/>
          </p:nvPr>
        </p:nvSpPr>
        <p:spPr>
          <a:xfrm>
            <a:off x="457200" y="277813"/>
            <a:ext cx="8229600" cy="1139825"/>
          </a:xfrm>
        </p:spPr>
        <p:txBody>
          <a:bodyPr/>
          <a:lstStyle/>
          <a:p>
            <a:r>
              <a:rPr lang="hu-HU" smtClean="0"/>
              <a:t>Mintacím szerkesztése</a:t>
            </a:r>
            <a:endParaRPr lang="hu-HU"/>
          </a:p>
        </p:txBody>
      </p:sp>
      <p:sp>
        <p:nvSpPr>
          <p:cNvPr id="3" name="Tartalom helye 2"/>
          <p:cNvSpPr>
            <a:spLocks noGrp="1"/>
          </p:cNvSpPr>
          <p:nvPr>
            <p:ph sz="quarter" idx="1"/>
          </p:nvPr>
        </p:nvSpPr>
        <p:spPr>
          <a:xfrm>
            <a:off x="457200" y="1600200"/>
            <a:ext cx="4038600" cy="21891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91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half" idx="3"/>
          </p:nvPr>
        </p:nvSpPr>
        <p:spPr>
          <a:xfrm>
            <a:off x="457200" y="3941763"/>
            <a:ext cx="8229600" cy="2189162"/>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Dátum helye 5"/>
          <p:cNvSpPr>
            <a:spLocks noGrp="1"/>
          </p:cNvSpPr>
          <p:nvPr>
            <p:ph type="dt" sz="half" idx="10"/>
          </p:nvPr>
        </p:nvSpPr>
        <p:spPr>
          <a:xfrm>
            <a:off x="457200" y="6248400"/>
            <a:ext cx="2133600" cy="457200"/>
          </a:xfrm>
        </p:spPr>
        <p:txBody>
          <a:bodyPr/>
          <a:lstStyle>
            <a:lvl1pPr>
              <a:defRPr/>
            </a:lvl1pPr>
          </a:lstStyle>
          <a:p>
            <a:endParaRPr lang="hu-HU">
              <a:solidFill>
                <a:srgbClr val="D6ECFF"/>
              </a:solidFill>
            </a:endParaRPr>
          </a:p>
        </p:txBody>
      </p:sp>
      <p:sp>
        <p:nvSpPr>
          <p:cNvPr id="7" name="Élőláb helye 6"/>
          <p:cNvSpPr>
            <a:spLocks noGrp="1"/>
          </p:cNvSpPr>
          <p:nvPr>
            <p:ph type="ftr" sz="quarter" idx="11"/>
          </p:nvPr>
        </p:nvSpPr>
        <p:spPr>
          <a:xfrm>
            <a:off x="3124200" y="6248400"/>
            <a:ext cx="2895600" cy="457200"/>
          </a:xfrm>
        </p:spPr>
        <p:txBody>
          <a:bodyPr/>
          <a:lstStyle>
            <a:lvl1pPr>
              <a:defRPr/>
            </a:lvl1pPr>
          </a:lstStyle>
          <a:p>
            <a:endParaRPr lang="hu-HU">
              <a:solidFill>
                <a:srgbClr val="D6ECFF"/>
              </a:solidFill>
            </a:endParaRPr>
          </a:p>
        </p:txBody>
      </p:sp>
      <p:sp>
        <p:nvSpPr>
          <p:cNvPr id="8" name="Dia számának helye 7"/>
          <p:cNvSpPr>
            <a:spLocks noGrp="1"/>
          </p:cNvSpPr>
          <p:nvPr>
            <p:ph type="sldNum" sz="quarter" idx="12"/>
          </p:nvPr>
        </p:nvSpPr>
        <p:spPr>
          <a:xfrm>
            <a:off x="6553200" y="6248400"/>
            <a:ext cx="2133600" cy="457200"/>
          </a:xfrm>
        </p:spPr>
        <p:txBody>
          <a:bodyPr/>
          <a:lstStyle>
            <a:lvl1pPr>
              <a:defRPr/>
            </a:lvl1pPr>
          </a:lstStyle>
          <a:p>
            <a:fld id="{855CE6C1-F1E8-4741-B38A-4EDC7BFEA770}" type="slidenum">
              <a:rPr lang="hu-HU">
                <a:solidFill>
                  <a:srgbClr val="D6ECFF"/>
                </a:solidFill>
              </a:rPr>
              <a:pPr/>
              <a:t>‹#›</a:t>
            </a:fld>
            <a:endParaRPr lang="hu-HU">
              <a:solidFill>
                <a:srgbClr val="D6ECFF"/>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pic>
        <p:nvPicPr>
          <p:cNvPr id="4" name="Picture 36"/>
          <p:cNvPicPr>
            <a:picLocks noChangeAspect="1" noChangeArrowheads="1"/>
          </p:cNvPicPr>
          <p:nvPr userDrawn="1"/>
        </p:nvPicPr>
        <p:blipFill>
          <a:blip r:embed="rId2" cstate="print"/>
          <a:srcRect/>
          <a:stretch>
            <a:fillRect/>
          </a:stretch>
        </p:blipFill>
        <p:spPr bwMode="auto">
          <a:xfrm>
            <a:off x="0" y="4583113"/>
            <a:ext cx="2700338" cy="2274887"/>
          </a:xfrm>
          <a:prstGeom prst="rect">
            <a:avLst/>
          </a:prstGeom>
          <a:noFill/>
          <a:ln w="9525">
            <a:noFill/>
            <a:miter lim="800000"/>
            <a:headEnd/>
            <a:tailEnd/>
          </a:ln>
        </p:spPr>
      </p:pic>
      <p:sp>
        <p:nvSpPr>
          <p:cNvPr id="5" name="Téglalap 8"/>
          <p:cNvSpPr/>
          <p:nvPr userDrawn="1"/>
        </p:nvSpPr>
        <p:spPr>
          <a:xfrm>
            <a:off x="0" y="0"/>
            <a:ext cx="2771775" cy="14430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6" name="Téglalap 9"/>
          <p:cNvSpPr>
            <a:spLocks noChangeAspect="1"/>
          </p:cNvSpPr>
          <p:nvPr userDrawn="1"/>
        </p:nvSpPr>
        <p:spPr>
          <a:xfrm>
            <a:off x="0" y="2327275"/>
            <a:ext cx="2771775" cy="4530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7" name="Téglalap 10"/>
          <p:cNvSpPr/>
          <p:nvPr userDrawn="1"/>
        </p:nvSpPr>
        <p:spPr>
          <a:xfrm>
            <a:off x="2771775" y="0"/>
            <a:ext cx="6372225" cy="1443038"/>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8" name="Téglalap 11"/>
          <p:cNvSpPr/>
          <p:nvPr userDrawn="1"/>
        </p:nvSpPr>
        <p:spPr>
          <a:xfrm>
            <a:off x="2771775" y="2327275"/>
            <a:ext cx="6372225" cy="453072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grpSp>
        <p:nvGrpSpPr>
          <p:cNvPr id="9" name="Csoportba foglalás 116"/>
          <p:cNvGrpSpPr>
            <a:grpSpLocks noChangeAspect="1"/>
          </p:cNvGrpSpPr>
          <p:nvPr userDrawn="1"/>
        </p:nvGrpSpPr>
        <p:grpSpPr>
          <a:xfrm>
            <a:off x="-12613" y="4637561"/>
            <a:ext cx="2808000" cy="2220439"/>
            <a:chOff x="188913" y="2782888"/>
            <a:chExt cx="3194050" cy="2525712"/>
          </a:xfrm>
          <a:solidFill>
            <a:schemeClr val="bg1">
              <a:alpha val="20000"/>
            </a:schemeClr>
          </a:solidFill>
        </p:grpSpPr>
        <p:sp>
          <p:nvSpPr>
            <p:cNvPr id="10" name="Freeform 44"/>
            <p:cNvSpPr>
              <a:spLocks noEditPoints="1"/>
            </p:cNvSpPr>
            <p:nvPr/>
          </p:nvSpPr>
          <p:spPr bwMode="auto">
            <a:xfrm>
              <a:off x="1708150" y="3011488"/>
              <a:ext cx="274638" cy="350837"/>
            </a:xfrm>
            <a:custGeom>
              <a:avLst/>
              <a:gdLst>
                <a:gd name="T0" fmla="*/ 988 w 1022"/>
                <a:gd name="T1" fmla="*/ 1250 h 1298"/>
                <a:gd name="T2" fmla="*/ 908 w 1022"/>
                <a:gd name="T3" fmla="*/ 1207 h 1298"/>
                <a:gd name="T4" fmla="*/ 868 w 1022"/>
                <a:gd name="T5" fmla="*/ 1099 h 1298"/>
                <a:gd name="T6" fmla="*/ 751 w 1022"/>
                <a:gd name="T7" fmla="*/ 701 h 1298"/>
                <a:gd name="T8" fmla="*/ 772 w 1022"/>
                <a:gd name="T9" fmla="*/ 658 h 1298"/>
                <a:gd name="T10" fmla="*/ 877 w 1022"/>
                <a:gd name="T11" fmla="*/ 633 h 1298"/>
                <a:gd name="T12" fmla="*/ 965 w 1022"/>
                <a:gd name="T13" fmla="*/ 569 h 1298"/>
                <a:gd name="T14" fmla="*/ 1005 w 1022"/>
                <a:gd name="T15" fmla="*/ 495 h 1298"/>
                <a:gd name="T16" fmla="*/ 1022 w 1022"/>
                <a:gd name="T17" fmla="*/ 401 h 1298"/>
                <a:gd name="T18" fmla="*/ 1005 w 1022"/>
                <a:gd name="T19" fmla="*/ 306 h 1298"/>
                <a:gd name="T20" fmla="*/ 952 w 1022"/>
                <a:gd name="T21" fmla="*/ 222 h 1298"/>
                <a:gd name="T22" fmla="*/ 822 w 1022"/>
                <a:gd name="T23" fmla="*/ 140 h 1298"/>
                <a:gd name="T24" fmla="*/ 480 w 1022"/>
                <a:gd name="T25" fmla="*/ 58 h 1298"/>
                <a:gd name="T26" fmla="*/ 275 w 1022"/>
                <a:gd name="T27" fmla="*/ 0 h 1298"/>
                <a:gd name="T28" fmla="*/ 250 w 1022"/>
                <a:gd name="T29" fmla="*/ 17 h 1298"/>
                <a:gd name="T30" fmla="*/ 277 w 1022"/>
                <a:gd name="T31" fmla="*/ 51 h 1298"/>
                <a:gd name="T32" fmla="*/ 344 w 1022"/>
                <a:gd name="T33" fmla="*/ 82 h 1298"/>
                <a:gd name="T34" fmla="*/ 370 w 1022"/>
                <a:gd name="T35" fmla="*/ 122 h 1298"/>
                <a:gd name="T36" fmla="*/ 178 w 1022"/>
                <a:gd name="T37" fmla="*/ 914 h 1298"/>
                <a:gd name="T38" fmla="*/ 143 w 1022"/>
                <a:gd name="T39" fmla="*/ 997 h 1298"/>
                <a:gd name="T40" fmla="*/ 88 w 1022"/>
                <a:gd name="T41" fmla="*/ 1014 h 1298"/>
                <a:gd name="T42" fmla="*/ 16 w 1022"/>
                <a:gd name="T43" fmla="*/ 1008 h 1298"/>
                <a:gd name="T44" fmla="*/ 0 w 1022"/>
                <a:gd name="T45" fmla="*/ 1036 h 1298"/>
                <a:gd name="T46" fmla="*/ 28 w 1022"/>
                <a:gd name="T47" fmla="*/ 1056 h 1298"/>
                <a:gd name="T48" fmla="*/ 354 w 1022"/>
                <a:gd name="T49" fmla="*/ 1136 h 1298"/>
                <a:gd name="T50" fmla="*/ 453 w 1022"/>
                <a:gd name="T51" fmla="*/ 1158 h 1298"/>
                <a:gd name="T52" fmla="*/ 467 w 1022"/>
                <a:gd name="T53" fmla="*/ 1132 h 1298"/>
                <a:gd name="T54" fmla="*/ 413 w 1022"/>
                <a:gd name="T55" fmla="*/ 1100 h 1298"/>
                <a:gd name="T56" fmla="*/ 357 w 1022"/>
                <a:gd name="T57" fmla="*/ 1066 h 1298"/>
                <a:gd name="T58" fmla="*/ 344 w 1022"/>
                <a:gd name="T59" fmla="*/ 1020 h 1298"/>
                <a:gd name="T60" fmla="*/ 442 w 1022"/>
                <a:gd name="T61" fmla="*/ 637 h 1298"/>
                <a:gd name="T62" fmla="*/ 477 w 1022"/>
                <a:gd name="T63" fmla="*/ 626 h 1298"/>
                <a:gd name="T64" fmla="*/ 546 w 1022"/>
                <a:gd name="T65" fmla="*/ 658 h 1298"/>
                <a:gd name="T66" fmla="*/ 576 w 1022"/>
                <a:gd name="T67" fmla="*/ 736 h 1298"/>
                <a:gd name="T68" fmla="*/ 700 w 1022"/>
                <a:gd name="T69" fmla="*/ 1214 h 1298"/>
                <a:gd name="T70" fmla="*/ 772 w 1022"/>
                <a:gd name="T71" fmla="*/ 1240 h 1298"/>
                <a:gd name="T72" fmla="*/ 974 w 1022"/>
                <a:gd name="T73" fmla="*/ 1296 h 1298"/>
                <a:gd name="T74" fmla="*/ 1001 w 1022"/>
                <a:gd name="T75" fmla="*/ 1292 h 1298"/>
                <a:gd name="T76" fmla="*/ 1003 w 1022"/>
                <a:gd name="T77" fmla="*/ 1266 h 1298"/>
                <a:gd name="T78" fmla="*/ 592 w 1022"/>
                <a:gd name="T79" fmla="*/ 607 h 1298"/>
                <a:gd name="T80" fmla="*/ 476 w 1022"/>
                <a:gd name="T81" fmla="*/ 578 h 1298"/>
                <a:gd name="T82" fmla="*/ 462 w 1022"/>
                <a:gd name="T83" fmla="*/ 549 h 1298"/>
                <a:gd name="T84" fmla="*/ 558 w 1022"/>
                <a:gd name="T85" fmla="*/ 177 h 1298"/>
                <a:gd name="T86" fmla="*/ 591 w 1022"/>
                <a:gd name="T87" fmla="*/ 139 h 1298"/>
                <a:gd name="T88" fmla="*/ 648 w 1022"/>
                <a:gd name="T89" fmla="*/ 142 h 1298"/>
                <a:gd name="T90" fmla="*/ 761 w 1022"/>
                <a:gd name="T91" fmla="*/ 199 h 1298"/>
                <a:gd name="T92" fmla="*/ 809 w 1022"/>
                <a:gd name="T93" fmla="*/ 274 h 1298"/>
                <a:gd name="T94" fmla="*/ 828 w 1022"/>
                <a:gd name="T95" fmla="*/ 381 h 1298"/>
                <a:gd name="T96" fmla="*/ 802 w 1022"/>
                <a:gd name="T97" fmla="*/ 488 h 1298"/>
                <a:gd name="T98" fmla="*/ 718 w 1022"/>
                <a:gd name="T99" fmla="*/ 58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2" h="1298">
                  <a:moveTo>
                    <a:pt x="1003" y="1266"/>
                  </a:moveTo>
                  <a:lnTo>
                    <a:pt x="996" y="1256"/>
                  </a:lnTo>
                  <a:lnTo>
                    <a:pt x="988" y="1250"/>
                  </a:lnTo>
                  <a:lnTo>
                    <a:pt x="939" y="1232"/>
                  </a:lnTo>
                  <a:lnTo>
                    <a:pt x="923" y="1221"/>
                  </a:lnTo>
                  <a:lnTo>
                    <a:pt x="908" y="1207"/>
                  </a:lnTo>
                  <a:lnTo>
                    <a:pt x="896" y="1190"/>
                  </a:lnTo>
                  <a:lnTo>
                    <a:pt x="889" y="1167"/>
                  </a:lnTo>
                  <a:lnTo>
                    <a:pt x="868" y="1099"/>
                  </a:lnTo>
                  <a:lnTo>
                    <a:pt x="778" y="771"/>
                  </a:lnTo>
                  <a:lnTo>
                    <a:pt x="766" y="730"/>
                  </a:lnTo>
                  <a:lnTo>
                    <a:pt x="751" y="701"/>
                  </a:lnTo>
                  <a:lnTo>
                    <a:pt x="738" y="677"/>
                  </a:lnTo>
                  <a:lnTo>
                    <a:pt x="719" y="660"/>
                  </a:lnTo>
                  <a:lnTo>
                    <a:pt x="772" y="658"/>
                  </a:lnTo>
                  <a:lnTo>
                    <a:pt x="810" y="656"/>
                  </a:lnTo>
                  <a:lnTo>
                    <a:pt x="844" y="647"/>
                  </a:lnTo>
                  <a:lnTo>
                    <a:pt x="877" y="633"/>
                  </a:lnTo>
                  <a:lnTo>
                    <a:pt x="924" y="606"/>
                  </a:lnTo>
                  <a:lnTo>
                    <a:pt x="947" y="588"/>
                  </a:lnTo>
                  <a:lnTo>
                    <a:pt x="965" y="569"/>
                  </a:lnTo>
                  <a:lnTo>
                    <a:pt x="981" y="544"/>
                  </a:lnTo>
                  <a:lnTo>
                    <a:pt x="992" y="519"/>
                  </a:lnTo>
                  <a:lnTo>
                    <a:pt x="1005" y="495"/>
                  </a:lnTo>
                  <a:lnTo>
                    <a:pt x="1014" y="468"/>
                  </a:lnTo>
                  <a:lnTo>
                    <a:pt x="1020" y="434"/>
                  </a:lnTo>
                  <a:lnTo>
                    <a:pt x="1022" y="401"/>
                  </a:lnTo>
                  <a:lnTo>
                    <a:pt x="1019" y="368"/>
                  </a:lnTo>
                  <a:lnTo>
                    <a:pt x="1015" y="337"/>
                  </a:lnTo>
                  <a:lnTo>
                    <a:pt x="1005" y="306"/>
                  </a:lnTo>
                  <a:lnTo>
                    <a:pt x="991" y="275"/>
                  </a:lnTo>
                  <a:lnTo>
                    <a:pt x="974" y="248"/>
                  </a:lnTo>
                  <a:lnTo>
                    <a:pt x="952" y="222"/>
                  </a:lnTo>
                  <a:lnTo>
                    <a:pt x="916" y="190"/>
                  </a:lnTo>
                  <a:lnTo>
                    <a:pt x="873" y="160"/>
                  </a:lnTo>
                  <a:lnTo>
                    <a:pt x="822" y="140"/>
                  </a:lnTo>
                  <a:lnTo>
                    <a:pt x="757" y="118"/>
                  </a:lnTo>
                  <a:lnTo>
                    <a:pt x="633" y="91"/>
                  </a:lnTo>
                  <a:lnTo>
                    <a:pt x="480" y="58"/>
                  </a:lnTo>
                  <a:lnTo>
                    <a:pt x="363" y="24"/>
                  </a:lnTo>
                  <a:lnTo>
                    <a:pt x="293" y="3"/>
                  </a:lnTo>
                  <a:lnTo>
                    <a:pt x="275" y="0"/>
                  </a:lnTo>
                  <a:lnTo>
                    <a:pt x="264" y="2"/>
                  </a:lnTo>
                  <a:lnTo>
                    <a:pt x="254" y="7"/>
                  </a:lnTo>
                  <a:lnTo>
                    <a:pt x="250" y="17"/>
                  </a:lnTo>
                  <a:lnTo>
                    <a:pt x="250" y="28"/>
                  </a:lnTo>
                  <a:lnTo>
                    <a:pt x="259" y="41"/>
                  </a:lnTo>
                  <a:lnTo>
                    <a:pt x="277" y="51"/>
                  </a:lnTo>
                  <a:lnTo>
                    <a:pt x="304" y="60"/>
                  </a:lnTo>
                  <a:lnTo>
                    <a:pt x="325" y="68"/>
                  </a:lnTo>
                  <a:lnTo>
                    <a:pt x="344" y="82"/>
                  </a:lnTo>
                  <a:lnTo>
                    <a:pt x="356" y="93"/>
                  </a:lnTo>
                  <a:lnTo>
                    <a:pt x="366" y="110"/>
                  </a:lnTo>
                  <a:lnTo>
                    <a:pt x="370" y="122"/>
                  </a:lnTo>
                  <a:lnTo>
                    <a:pt x="369" y="139"/>
                  </a:lnTo>
                  <a:lnTo>
                    <a:pt x="356" y="201"/>
                  </a:lnTo>
                  <a:lnTo>
                    <a:pt x="178" y="914"/>
                  </a:lnTo>
                  <a:lnTo>
                    <a:pt x="161" y="974"/>
                  </a:lnTo>
                  <a:lnTo>
                    <a:pt x="152" y="988"/>
                  </a:lnTo>
                  <a:lnTo>
                    <a:pt x="143" y="997"/>
                  </a:lnTo>
                  <a:lnTo>
                    <a:pt x="126" y="1008"/>
                  </a:lnTo>
                  <a:lnTo>
                    <a:pt x="110" y="1012"/>
                  </a:lnTo>
                  <a:lnTo>
                    <a:pt x="88" y="1014"/>
                  </a:lnTo>
                  <a:lnTo>
                    <a:pt x="66" y="1012"/>
                  </a:lnTo>
                  <a:lnTo>
                    <a:pt x="36" y="1009"/>
                  </a:lnTo>
                  <a:lnTo>
                    <a:pt x="16" y="1008"/>
                  </a:lnTo>
                  <a:lnTo>
                    <a:pt x="7" y="1013"/>
                  </a:lnTo>
                  <a:lnTo>
                    <a:pt x="0" y="1025"/>
                  </a:lnTo>
                  <a:lnTo>
                    <a:pt x="0" y="1036"/>
                  </a:lnTo>
                  <a:lnTo>
                    <a:pt x="3" y="1045"/>
                  </a:lnTo>
                  <a:lnTo>
                    <a:pt x="13" y="1051"/>
                  </a:lnTo>
                  <a:lnTo>
                    <a:pt x="28" y="1056"/>
                  </a:lnTo>
                  <a:lnTo>
                    <a:pt x="55" y="1063"/>
                  </a:lnTo>
                  <a:lnTo>
                    <a:pt x="226" y="1100"/>
                  </a:lnTo>
                  <a:lnTo>
                    <a:pt x="354" y="1136"/>
                  </a:lnTo>
                  <a:lnTo>
                    <a:pt x="425" y="1157"/>
                  </a:lnTo>
                  <a:lnTo>
                    <a:pt x="442" y="1160"/>
                  </a:lnTo>
                  <a:lnTo>
                    <a:pt x="453" y="1158"/>
                  </a:lnTo>
                  <a:lnTo>
                    <a:pt x="459" y="1152"/>
                  </a:lnTo>
                  <a:lnTo>
                    <a:pt x="465" y="1142"/>
                  </a:lnTo>
                  <a:lnTo>
                    <a:pt x="467" y="1132"/>
                  </a:lnTo>
                  <a:lnTo>
                    <a:pt x="458" y="1119"/>
                  </a:lnTo>
                  <a:lnTo>
                    <a:pt x="440" y="1109"/>
                  </a:lnTo>
                  <a:lnTo>
                    <a:pt x="413" y="1100"/>
                  </a:lnTo>
                  <a:lnTo>
                    <a:pt x="390" y="1092"/>
                  </a:lnTo>
                  <a:lnTo>
                    <a:pt x="371" y="1077"/>
                  </a:lnTo>
                  <a:lnTo>
                    <a:pt x="357" y="1066"/>
                  </a:lnTo>
                  <a:lnTo>
                    <a:pt x="349" y="1049"/>
                  </a:lnTo>
                  <a:lnTo>
                    <a:pt x="343" y="1037"/>
                  </a:lnTo>
                  <a:lnTo>
                    <a:pt x="344" y="1020"/>
                  </a:lnTo>
                  <a:lnTo>
                    <a:pt x="357" y="958"/>
                  </a:lnTo>
                  <a:lnTo>
                    <a:pt x="434" y="656"/>
                  </a:lnTo>
                  <a:lnTo>
                    <a:pt x="442" y="637"/>
                  </a:lnTo>
                  <a:lnTo>
                    <a:pt x="448" y="628"/>
                  </a:lnTo>
                  <a:lnTo>
                    <a:pt x="460" y="623"/>
                  </a:lnTo>
                  <a:lnTo>
                    <a:pt x="477" y="626"/>
                  </a:lnTo>
                  <a:lnTo>
                    <a:pt x="520" y="640"/>
                  </a:lnTo>
                  <a:lnTo>
                    <a:pt x="536" y="650"/>
                  </a:lnTo>
                  <a:lnTo>
                    <a:pt x="546" y="658"/>
                  </a:lnTo>
                  <a:lnTo>
                    <a:pt x="555" y="668"/>
                  </a:lnTo>
                  <a:lnTo>
                    <a:pt x="563" y="687"/>
                  </a:lnTo>
                  <a:lnTo>
                    <a:pt x="576" y="736"/>
                  </a:lnTo>
                  <a:lnTo>
                    <a:pt x="682" y="1167"/>
                  </a:lnTo>
                  <a:lnTo>
                    <a:pt x="690" y="1197"/>
                  </a:lnTo>
                  <a:lnTo>
                    <a:pt x="700" y="1214"/>
                  </a:lnTo>
                  <a:lnTo>
                    <a:pt x="709" y="1225"/>
                  </a:lnTo>
                  <a:lnTo>
                    <a:pt x="726" y="1230"/>
                  </a:lnTo>
                  <a:lnTo>
                    <a:pt x="772" y="1240"/>
                  </a:lnTo>
                  <a:lnTo>
                    <a:pt x="815" y="1248"/>
                  </a:lnTo>
                  <a:lnTo>
                    <a:pt x="953" y="1287"/>
                  </a:lnTo>
                  <a:lnTo>
                    <a:pt x="974" y="1296"/>
                  </a:lnTo>
                  <a:lnTo>
                    <a:pt x="984" y="1298"/>
                  </a:lnTo>
                  <a:lnTo>
                    <a:pt x="996" y="1295"/>
                  </a:lnTo>
                  <a:lnTo>
                    <a:pt x="1001" y="1292"/>
                  </a:lnTo>
                  <a:lnTo>
                    <a:pt x="1005" y="1281"/>
                  </a:lnTo>
                  <a:lnTo>
                    <a:pt x="1006" y="1273"/>
                  </a:lnTo>
                  <a:lnTo>
                    <a:pt x="1003" y="1266"/>
                  </a:lnTo>
                  <a:close/>
                  <a:moveTo>
                    <a:pt x="683" y="603"/>
                  </a:moveTo>
                  <a:lnTo>
                    <a:pt x="640" y="609"/>
                  </a:lnTo>
                  <a:lnTo>
                    <a:pt x="592" y="607"/>
                  </a:lnTo>
                  <a:lnTo>
                    <a:pt x="533" y="594"/>
                  </a:lnTo>
                  <a:lnTo>
                    <a:pt x="489" y="582"/>
                  </a:lnTo>
                  <a:lnTo>
                    <a:pt x="476" y="578"/>
                  </a:lnTo>
                  <a:lnTo>
                    <a:pt x="467" y="569"/>
                  </a:lnTo>
                  <a:lnTo>
                    <a:pt x="462" y="560"/>
                  </a:lnTo>
                  <a:lnTo>
                    <a:pt x="462" y="549"/>
                  </a:lnTo>
                  <a:lnTo>
                    <a:pt x="470" y="513"/>
                  </a:lnTo>
                  <a:lnTo>
                    <a:pt x="542" y="231"/>
                  </a:lnTo>
                  <a:lnTo>
                    <a:pt x="558" y="177"/>
                  </a:lnTo>
                  <a:lnTo>
                    <a:pt x="566" y="159"/>
                  </a:lnTo>
                  <a:lnTo>
                    <a:pt x="579" y="148"/>
                  </a:lnTo>
                  <a:lnTo>
                    <a:pt x="591" y="139"/>
                  </a:lnTo>
                  <a:lnTo>
                    <a:pt x="607" y="137"/>
                  </a:lnTo>
                  <a:lnTo>
                    <a:pt x="626" y="138"/>
                  </a:lnTo>
                  <a:lnTo>
                    <a:pt x="648" y="142"/>
                  </a:lnTo>
                  <a:lnTo>
                    <a:pt x="693" y="157"/>
                  </a:lnTo>
                  <a:lnTo>
                    <a:pt x="730" y="176"/>
                  </a:lnTo>
                  <a:lnTo>
                    <a:pt x="761" y="199"/>
                  </a:lnTo>
                  <a:lnTo>
                    <a:pt x="786" y="228"/>
                  </a:lnTo>
                  <a:lnTo>
                    <a:pt x="800" y="250"/>
                  </a:lnTo>
                  <a:lnTo>
                    <a:pt x="809" y="274"/>
                  </a:lnTo>
                  <a:lnTo>
                    <a:pt x="820" y="300"/>
                  </a:lnTo>
                  <a:lnTo>
                    <a:pt x="824" y="327"/>
                  </a:lnTo>
                  <a:lnTo>
                    <a:pt x="828" y="381"/>
                  </a:lnTo>
                  <a:lnTo>
                    <a:pt x="824" y="413"/>
                  </a:lnTo>
                  <a:lnTo>
                    <a:pt x="819" y="440"/>
                  </a:lnTo>
                  <a:lnTo>
                    <a:pt x="802" y="488"/>
                  </a:lnTo>
                  <a:lnTo>
                    <a:pt x="779" y="530"/>
                  </a:lnTo>
                  <a:lnTo>
                    <a:pt x="751" y="565"/>
                  </a:lnTo>
                  <a:lnTo>
                    <a:pt x="718" y="587"/>
                  </a:lnTo>
                  <a:lnTo>
                    <a:pt x="683" y="60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1" name="Freeform 45"/>
            <p:cNvSpPr>
              <a:spLocks/>
            </p:cNvSpPr>
            <p:nvPr/>
          </p:nvSpPr>
          <p:spPr bwMode="auto">
            <a:xfrm>
              <a:off x="200025" y="4208463"/>
              <a:ext cx="19050" cy="152400"/>
            </a:xfrm>
            <a:custGeom>
              <a:avLst/>
              <a:gdLst>
                <a:gd name="T0" fmla="*/ 0 w 70"/>
                <a:gd name="T1" fmla="*/ 568 h 568"/>
                <a:gd name="T2" fmla="*/ 0 w 70"/>
                <a:gd name="T3" fmla="*/ 446 h 568"/>
                <a:gd name="T4" fmla="*/ 10 w 70"/>
                <a:gd name="T5" fmla="*/ 416 h 568"/>
                <a:gd name="T6" fmla="*/ 19 w 70"/>
                <a:gd name="T7" fmla="*/ 380 h 568"/>
                <a:gd name="T8" fmla="*/ 23 w 70"/>
                <a:gd name="T9" fmla="*/ 342 h 568"/>
                <a:gd name="T10" fmla="*/ 25 w 70"/>
                <a:gd name="T11" fmla="*/ 309 h 568"/>
                <a:gd name="T12" fmla="*/ 20 w 70"/>
                <a:gd name="T13" fmla="*/ 273 h 568"/>
                <a:gd name="T14" fmla="*/ 11 w 70"/>
                <a:gd name="T15" fmla="*/ 239 h 568"/>
                <a:gd name="T16" fmla="*/ 0 w 70"/>
                <a:gd name="T17" fmla="*/ 216 h 568"/>
                <a:gd name="T18" fmla="*/ 0 w 70"/>
                <a:gd name="T19" fmla="*/ 0 h 568"/>
                <a:gd name="T20" fmla="*/ 12 w 70"/>
                <a:gd name="T21" fmla="*/ 21 h 568"/>
                <a:gd name="T22" fmla="*/ 33 w 70"/>
                <a:gd name="T23" fmla="*/ 71 h 568"/>
                <a:gd name="T24" fmla="*/ 51 w 70"/>
                <a:gd name="T25" fmla="*/ 120 h 568"/>
                <a:gd name="T26" fmla="*/ 63 w 70"/>
                <a:gd name="T27" fmla="*/ 178 h 568"/>
                <a:gd name="T28" fmla="*/ 67 w 70"/>
                <a:gd name="T29" fmla="*/ 231 h 568"/>
                <a:gd name="T30" fmla="*/ 70 w 70"/>
                <a:gd name="T31" fmla="*/ 289 h 568"/>
                <a:gd name="T32" fmla="*/ 67 w 70"/>
                <a:gd name="T33" fmla="*/ 345 h 568"/>
                <a:gd name="T34" fmla="*/ 56 w 70"/>
                <a:gd name="T35" fmla="*/ 403 h 568"/>
                <a:gd name="T36" fmla="*/ 41 w 70"/>
                <a:gd name="T37" fmla="*/ 464 h 568"/>
                <a:gd name="T38" fmla="*/ 23 w 70"/>
                <a:gd name="T39" fmla="*/ 520 h 568"/>
                <a:gd name="T40" fmla="*/ 0 w 70"/>
                <a:gd name="T4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68">
                  <a:moveTo>
                    <a:pt x="0" y="568"/>
                  </a:moveTo>
                  <a:lnTo>
                    <a:pt x="0" y="446"/>
                  </a:lnTo>
                  <a:lnTo>
                    <a:pt x="10" y="416"/>
                  </a:lnTo>
                  <a:lnTo>
                    <a:pt x="19" y="380"/>
                  </a:lnTo>
                  <a:lnTo>
                    <a:pt x="23" y="342"/>
                  </a:lnTo>
                  <a:lnTo>
                    <a:pt x="25" y="309"/>
                  </a:lnTo>
                  <a:lnTo>
                    <a:pt x="20" y="273"/>
                  </a:lnTo>
                  <a:lnTo>
                    <a:pt x="11" y="239"/>
                  </a:lnTo>
                  <a:lnTo>
                    <a:pt x="0" y="216"/>
                  </a:lnTo>
                  <a:lnTo>
                    <a:pt x="0" y="0"/>
                  </a:lnTo>
                  <a:lnTo>
                    <a:pt x="12" y="21"/>
                  </a:lnTo>
                  <a:lnTo>
                    <a:pt x="33" y="71"/>
                  </a:lnTo>
                  <a:lnTo>
                    <a:pt x="51" y="120"/>
                  </a:lnTo>
                  <a:lnTo>
                    <a:pt x="63" y="178"/>
                  </a:lnTo>
                  <a:lnTo>
                    <a:pt x="67" y="231"/>
                  </a:lnTo>
                  <a:lnTo>
                    <a:pt x="70" y="289"/>
                  </a:lnTo>
                  <a:lnTo>
                    <a:pt x="67" y="345"/>
                  </a:lnTo>
                  <a:lnTo>
                    <a:pt x="56" y="403"/>
                  </a:lnTo>
                  <a:lnTo>
                    <a:pt x="41" y="464"/>
                  </a:lnTo>
                  <a:lnTo>
                    <a:pt x="23" y="520"/>
                  </a:lnTo>
                  <a:lnTo>
                    <a:pt x="0" y="5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2" name="Freeform 46"/>
            <p:cNvSpPr>
              <a:spLocks/>
            </p:cNvSpPr>
            <p:nvPr/>
          </p:nvSpPr>
          <p:spPr bwMode="auto">
            <a:xfrm>
              <a:off x="200025" y="5262563"/>
              <a:ext cx="173038" cy="46037"/>
            </a:xfrm>
            <a:custGeom>
              <a:avLst/>
              <a:gdLst>
                <a:gd name="T0" fmla="*/ 640 w 640"/>
                <a:gd name="T1" fmla="*/ 168 h 168"/>
                <a:gd name="T2" fmla="*/ 554 w 640"/>
                <a:gd name="T3" fmla="*/ 168 h 168"/>
                <a:gd name="T4" fmla="*/ 521 w 640"/>
                <a:gd name="T5" fmla="*/ 155 h 168"/>
                <a:gd name="T6" fmla="*/ 485 w 640"/>
                <a:gd name="T7" fmla="*/ 147 h 168"/>
                <a:gd name="T8" fmla="*/ 449 w 640"/>
                <a:gd name="T9" fmla="*/ 143 h 168"/>
                <a:gd name="T10" fmla="*/ 409 w 640"/>
                <a:gd name="T11" fmla="*/ 140 h 168"/>
                <a:gd name="T12" fmla="*/ 369 w 640"/>
                <a:gd name="T13" fmla="*/ 144 h 168"/>
                <a:gd name="T14" fmla="*/ 327 w 640"/>
                <a:gd name="T15" fmla="*/ 148 h 168"/>
                <a:gd name="T16" fmla="*/ 283 w 640"/>
                <a:gd name="T17" fmla="*/ 158 h 168"/>
                <a:gd name="T18" fmla="*/ 256 w 640"/>
                <a:gd name="T19" fmla="*/ 168 h 168"/>
                <a:gd name="T20" fmla="*/ 0 w 640"/>
                <a:gd name="T21" fmla="*/ 168 h 168"/>
                <a:gd name="T22" fmla="*/ 0 w 640"/>
                <a:gd name="T23" fmla="*/ 66 h 168"/>
                <a:gd name="T24" fmla="*/ 30 w 640"/>
                <a:gd name="T25" fmla="*/ 49 h 168"/>
                <a:gd name="T26" fmla="*/ 80 w 640"/>
                <a:gd name="T27" fmla="*/ 29 h 168"/>
                <a:gd name="T28" fmla="*/ 133 w 640"/>
                <a:gd name="T29" fmla="*/ 15 h 168"/>
                <a:gd name="T30" fmla="*/ 187 w 640"/>
                <a:gd name="T31" fmla="*/ 4 h 168"/>
                <a:gd name="T32" fmla="*/ 239 w 640"/>
                <a:gd name="T33" fmla="*/ 0 h 168"/>
                <a:gd name="T34" fmla="*/ 291 w 640"/>
                <a:gd name="T35" fmla="*/ 1 h 168"/>
                <a:gd name="T36" fmla="*/ 345 w 640"/>
                <a:gd name="T37" fmla="*/ 8 h 168"/>
                <a:gd name="T38" fmla="*/ 395 w 640"/>
                <a:gd name="T39" fmla="*/ 21 h 168"/>
                <a:gd name="T40" fmla="*/ 447 w 640"/>
                <a:gd name="T41" fmla="*/ 37 h 168"/>
                <a:gd name="T42" fmla="*/ 496 w 640"/>
                <a:gd name="T43" fmla="*/ 61 h 168"/>
                <a:gd name="T44" fmla="*/ 542 w 640"/>
                <a:gd name="T45" fmla="*/ 89 h 168"/>
                <a:gd name="T46" fmla="*/ 589 w 640"/>
                <a:gd name="T47" fmla="*/ 119 h 168"/>
                <a:gd name="T48" fmla="*/ 630 w 640"/>
                <a:gd name="T49" fmla="*/ 157 h 168"/>
                <a:gd name="T50" fmla="*/ 640 w 640"/>
                <a:gd name="T5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0" h="168">
                  <a:moveTo>
                    <a:pt x="640" y="168"/>
                  </a:moveTo>
                  <a:lnTo>
                    <a:pt x="554" y="168"/>
                  </a:lnTo>
                  <a:lnTo>
                    <a:pt x="521" y="155"/>
                  </a:lnTo>
                  <a:lnTo>
                    <a:pt x="485" y="147"/>
                  </a:lnTo>
                  <a:lnTo>
                    <a:pt x="449" y="143"/>
                  </a:lnTo>
                  <a:lnTo>
                    <a:pt x="409" y="140"/>
                  </a:lnTo>
                  <a:lnTo>
                    <a:pt x="369" y="144"/>
                  </a:lnTo>
                  <a:lnTo>
                    <a:pt x="327" y="148"/>
                  </a:lnTo>
                  <a:lnTo>
                    <a:pt x="283" y="158"/>
                  </a:lnTo>
                  <a:lnTo>
                    <a:pt x="256" y="168"/>
                  </a:lnTo>
                  <a:lnTo>
                    <a:pt x="0" y="168"/>
                  </a:lnTo>
                  <a:lnTo>
                    <a:pt x="0" y="66"/>
                  </a:lnTo>
                  <a:lnTo>
                    <a:pt x="30" y="49"/>
                  </a:lnTo>
                  <a:lnTo>
                    <a:pt x="80" y="29"/>
                  </a:lnTo>
                  <a:lnTo>
                    <a:pt x="133" y="15"/>
                  </a:lnTo>
                  <a:lnTo>
                    <a:pt x="187" y="4"/>
                  </a:lnTo>
                  <a:lnTo>
                    <a:pt x="239" y="0"/>
                  </a:lnTo>
                  <a:lnTo>
                    <a:pt x="291" y="1"/>
                  </a:lnTo>
                  <a:lnTo>
                    <a:pt x="345" y="8"/>
                  </a:lnTo>
                  <a:lnTo>
                    <a:pt x="395" y="21"/>
                  </a:lnTo>
                  <a:lnTo>
                    <a:pt x="447" y="37"/>
                  </a:lnTo>
                  <a:lnTo>
                    <a:pt x="496" y="61"/>
                  </a:lnTo>
                  <a:lnTo>
                    <a:pt x="542" y="89"/>
                  </a:lnTo>
                  <a:lnTo>
                    <a:pt x="589" y="119"/>
                  </a:lnTo>
                  <a:lnTo>
                    <a:pt x="630" y="157"/>
                  </a:lnTo>
                  <a:lnTo>
                    <a:pt x="640" y="1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3" name="Freeform 47"/>
            <p:cNvSpPr>
              <a:spLocks noEditPoints="1"/>
            </p:cNvSpPr>
            <p:nvPr/>
          </p:nvSpPr>
          <p:spPr bwMode="auto">
            <a:xfrm>
              <a:off x="2468563" y="3608388"/>
              <a:ext cx="327025" cy="304800"/>
            </a:xfrm>
            <a:custGeom>
              <a:avLst/>
              <a:gdLst>
                <a:gd name="T0" fmla="*/ 1196 w 1210"/>
                <a:gd name="T1" fmla="*/ 2 h 1128"/>
                <a:gd name="T2" fmla="*/ 1160 w 1210"/>
                <a:gd name="T3" fmla="*/ 7 h 1128"/>
                <a:gd name="T4" fmla="*/ 797 w 1210"/>
                <a:gd name="T5" fmla="*/ 123 h 1128"/>
                <a:gd name="T6" fmla="*/ 347 w 1210"/>
                <a:gd name="T7" fmla="*/ 259 h 1128"/>
                <a:gd name="T8" fmla="*/ 158 w 1210"/>
                <a:gd name="T9" fmla="*/ 307 h 1128"/>
                <a:gd name="T10" fmla="*/ 122 w 1210"/>
                <a:gd name="T11" fmla="*/ 305 h 1128"/>
                <a:gd name="T12" fmla="*/ 93 w 1210"/>
                <a:gd name="T13" fmla="*/ 293 h 1128"/>
                <a:gd name="T14" fmla="*/ 46 w 1210"/>
                <a:gd name="T15" fmla="*/ 246 h 1128"/>
                <a:gd name="T16" fmla="*/ 19 w 1210"/>
                <a:gd name="T17" fmla="*/ 236 h 1128"/>
                <a:gd name="T18" fmla="*/ 4 w 1210"/>
                <a:gd name="T19" fmla="*/ 251 h 1128"/>
                <a:gd name="T20" fmla="*/ 2 w 1210"/>
                <a:gd name="T21" fmla="*/ 271 h 1128"/>
                <a:gd name="T22" fmla="*/ 27 w 1210"/>
                <a:gd name="T23" fmla="*/ 302 h 1128"/>
                <a:gd name="T24" fmla="*/ 163 w 1210"/>
                <a:gd name="T25" fmla="*/ 470 h 1128"/>
                <a:gd name="T26" fmla="*/ 226 w 1210"/>
                <a:gd name="T27" fmla="*/ 559 h 1128"/>
                <a:gd name="T28" fmla="*/ 249 w 1210"/>
                <a:gd name="T29" fmla="*/ 567 h 1128"/>
                <a:gd name="T30" fmla="*/ 267 w 1210"/>
                <a:gd name="T31" fmla="*/ 550 h 1128"/>
                <a:gd name="T32" fmla="*/ 258 w 1210"/>
                <a:gd name="T33" fmla="*/ 518 h 1128"/>
                <a:gd name="T34" fmla="*/ 219 w 1210"/>
                <a:gd name="T35" fmla="*/ 459 h 1128"/>
                <a:gd name="T36" fmla="*/ 212 w 1210"/>
                <a:gd name="T37" fmla="*/ 413 h 1128"/>
                <a:gd name="T38" fmla="*/ 253 w 1210"/>
                <a:gd name="T39" fmla="*/ 383 h 1128"/>
                <a:gd name="T40" fmla="*/ 477 w 1210"/>
                <a:gd name="T41" fmla="*/ 295 h 1128"/>
                <a:gd name="T42" fmla="*/ 518 w 1210"/>
                <a:gd name="T43" fmla="*/ 287 h 1128"/>
                <a:gd name="T44" fmla="*/ 551 w 1210"/>
                <a:gd name="T45" fmla="*/ 322 h 1128"/>
                <a:gd name="T46" fmla="*/ 696 w 1210"/>
                <a:gd name="T47" fmla="*/ 507 h 1128"/>
                <a:gd name="T48" fmla="*/ 699 w 1210"/>
                <a:gd name="T49" fmla="*/ 543 h 1128"/>
                <a:gd name="T50" fmla="*/ 567 w 1210"/>
                <a:gd name="T51" fmla="*/ 757 h 1128"/>
                <a:gd name="T52" fmla="*/ 533 w 1210"/>
                <a:gd name="T53" fmla="*/ 799 h 1128"/>
                <a:gd name="T54" fmla="*/ 501 w 1210"/>
                <a:gd name="T55" fmla="*/ 807 h 1128"/>
                <a:gd name="T56" fmla="*/ 462 w 1210"/>
                <a:gd name="T57" fmla="*/ 778 h 1128"/>
                <a:gd name="T58" fmla="*/ 424 w 1210"/>
                <a:gd name="T59" fmla="*/ 745 h 1128"/>
                <a:gd name="T60" fmla="*/ 399 w 1210"/>
                <a:gd name="T61" fmla="*/ 747 h 1128"/>
                <a:gd name="T62" fmla="*/ 392 w 1210"/>
                <a:gd name="T63" fmla="*/ 763 h 1128"/>
                <a:gd name="T64" fmla="*/ 407 w 1210"/>
                <a:gd name="T65" fmla="*/ 790 h 1128"/>
                <a:gd name="T66" fmla="*/ 497 w 1210"/>
                <a:gd name="T67" fmla="*/ 892 h 1128"/>
                <a:gd name="T68" fmla="*/ 592 w 1210"/>
                <a:gd name="T69" fmla="*/ 1012 h 1128"/>
                <a:gd name="T70" fmla="*/ 659 w 1210"/>
                <a:gd name="T71" fmla="*/ 1107 h 1128"/>
                <a:gd name="T72" fmla="*/ 682 w 1210"/>
                <a:gd name="T73" fmla="*/ 1126 h 1128"/>
                <a:gd name="T74" fmla="*/ 702 w 1210"/>
                <a:gd name="T75" fmla="*/ 1121 h 1128"/>
                <a:gd name="T76" fmla="*/ 709 w 1210"/>
                <a:gd name="T77" fmla="*/ 1109 h 1128"/>
                <a:gd name="T78" fmla="*/ 706 w 1210"/>
                <a:gd name="T79" fmla="*/ 1089 h 1128"/>
                <a:gd name="T80" fmla="*/ 679 w 1210"/>
                <a:gd name="T81" fmla="*/ 1040 h 1128"/>
                <a:gd name="T82" fmla="*/ 679 w 1210"/>
                <a:gd name="T83" fmla="*/ 994 h 1128"/>
                <a:gd name="T84" fmla="*/ 698 w 1210"/>
                <a:gd name="T85" fmla="*/ 934 h 1128"/>
                <a:gd name="T86" fmla="*/ 1095 w 1210"/>
                <a:gd name="T87" fmla="*/ 224 h 1128"/>
                <a:gd name="T88" fmla="*/ 1169 w 1210"/>
                <a:gd name="T89" fmla="*/ 103 h 1128"/>
                <a:gd name="T90" fmla="*/ 1207 w 1210"/>
                <a:gd name="T91" fmla="*/ 40 h 1128"/>
                <a:gd name="T92" fmla="*/ 1205 w 1210"/>
                <a:gd name="T93" fmla="*/ 13 h 1128"/>
                <a:gd name="T94" fmla="*/ 746 w 1210"/>
                <a:gd name="T95" fmla="*/ 448 h 1128"/>
                <a:gd name="T96" fmla="*/ 733 w 1210"/>
                <a:gd name="T97" fmla="*/ 446 h 1128"/>
                <a:gd name="T98" fmla="*/ 611 w 1210"/>
                <a:gd name="T99" fmla="*/ 295 h 1128"/>
                <a:gd name="T100" fmla="*/ 592 w 1210"/>
                <a:gd name="T101" fmla="*/ 265 h 1128"/>
                <a:gd name="T102" fmla="*/ 599 w 1210"/>
                <a:gd name="T103" fmla="*/ 251 h 1128"/>
                <a:gd name="T104" fmla="*/ 926 w 1210"/>
                <a:gd name="T105" fmla="*/ 14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0" h="1128">
                  <a:moveTo>
                    <a:pt x="1205" y="13"/>
                  </a:moveTo>
                  <a:lnTo>
                    <a:pt x="1196" y="2"/>
                  </a:lnTo>
                  <a:lnTo>
                    <a:pt x="1183" y="0"/>
                  </a:lnTo>
                  <a:lnTo>
                    <a:pt x="1160" y="7"/>
                  </a:lnTo>
                  <a:lnTo>
                    <a:pt x="1118" y="22"/>
                  </a:lnTo>
                  <a:lnTo>
                    <a:pt x="797" y="123"/>
                  </a:lnTo>
                  <a:lnTo>
                    <a:pt x="541" y="203"/>
                  </a:lnTo>
                  <a:lnTo>
                    <a:pt x="347" y="259"/>
                  </a:lnTo>
                  <a:lnTo>
                    <a:pt x="211" y="297"/>
                  </a:lnTo>
                  <a:lnTo>
                    <a:pt x="158" y="307"/>
                  </a:lnTo>
                  <a:lnTo>
                    <a:pt x="138" y="308"/>
                  </a:lnTo>
                  <a:lnTo>
                    <a:pt x="122" y="305"/>
                  </a:lnTo>
                  <a:lnTo>
                    <a:pt x="109" y="301"/>
                  </a:lnTo>
                  <a:lnTo>
                    <a:pt x="93" y="293"/>
                  </a:lnTo>
                  <a:lnTo>
                    <a:pt x="65" y="264"/>
                  </a:lnTo>
                  <a:lnTo>
                    <a:pt x="46" y="246"/>
                  </a:lnTo>
                  <a:lnTo>
                    <a:pt x="32" y="237"/>
                  </a:lnTo>
                  <a:lnTo>
                    <a:pt x="19" y="236"/>
                  </a:lnTo>
                  <a:lnTo>
                    <a:pt x="10" y="241"/>
                  </a:lnTo>
                  <a:lnTo>
                    <a:pt x="4" y="251"/>
                  </a:lnTo>
                  <a:lnTo>
                    <a:pt x="0" y="257"/>
                  </a:lnTo>
                  <a:lnTo>
                    <a:pt x="2" y="271"/>
                  </a:lnTo>
                  <a:lnTo>
                    <a:pt x="9" y="281"/>
                  </a:lnTo>
                  <a:lnTo>
                    <a:pt x="27" y="302"/>
                  </a:lnTo>
                  <a:lnTo>
                    <a:pt x="104" y="392"/>
                  </a:lnTo>
                  <a:lnTo>
                    <a:pt x="163" y="470"/>
                  </a:lnTo>
                  <a:lnTo>
                    <a:pt x="214" y="543"/>
                  </a:lnTo>
                  <a:lnTo>
                    <a:pt x="226" y="559"/>
                  </a:lnTo>
                  <a:lnTo>
                    <a:pt x="240" y="566"/>
                  </a:lnTo>
                  <a:lnTo>
                    <a:pt x="249" y="567"/>
                  </a:lnTo>
                  <a:lnTo>
                    <a:pt x="261" y="562"/>
                  </a:lnTo>
                  <a:lnTo>
                    <a:pt x="267" y="550"/>
                  </a:lnTo>
                  <a:lnTo>
                    <a:pt x="267" y="535"/>
                  </a:lnTo>
                  <a:lnTo>
                    <a:pt x="258" y="518"/>
                  </a:lnTo>
                  <a:lnTo>
                    <a:pt x="240" y="493"/>
                  </a:lnTo>
                  <a:lnTo>
                    <a:pt x="219" y="459"/>
                  </a:lnTo>
                  <a:lnTo>
                    <a:pt x="211" y="433"/>
                  </a:lnTo>
                  <a:lnTo>
                    <a:pt x="212" y="413"/>
                  </a:lnTo>
                  <a:lnTo>
                    <a:pt x="225" y="400"/>
                  </a:lnTo>
                  <a:lnTo>
                    <a:pt x="253" y="383"/>
                  </a:lnTo>
                  <a:lnTo>
                    <a:pt x="296" y="362"/>
                  </a:lnTo>
                  <a:lnTo>
                    <a:pt x="477" y="295"/>
                  </a:lnTo>
                  <a:lnTo>
                    <a:pt x="500" y="286"/>
                  </a:lnTo>
                  <a:lnTo>
                    <a:pt x="518" y="287"/>
                  </a:lnTo>
                  <a:lnTo>
                    <a:pt x="531" y="298"/>
                  </a:lnTo>
                  <a:lnTo>
                    <a:pt x="551" y="322"/>
                  </a:lnTo>
                  <a:lnTo>
                    <a:pt x="681" y="485"/>
                  </a:lnTo>
                  <a:lnTo>
                    <a:pt x="696" y="507"/>
                  </a:lnTo>
                  <a:lnTo>
                    <a:pt x="702" y="526"/>
                  </a:lnTo>
                  <a:lnTo>
                    <a:pt x="699" y="543"/>
                  </a:lnTo>
                  <a:lnTo>
                    <a:pt x="683" y="571"/>
                  </a:lnTo>
                  <a:lnTo>
                    <a:pt x="567" y="757"/>
                  </a:lnTo>
                  <a:lnTo>
                    <a:pt x="547" y="782"/>
                  </a:lnTo>
                  <a:lnTo>
                    <a:pt x="533" y="799"/>
                  </a:lnTo>
                  <a:lnTo>
                    <a:pt x="518" y="808"/>
                  </a:lnTo>
                  <a:lnTo>
                    <a:pt x="501" y="807"/>
                  </a:lnTo>
                  <a:lnTo>
                    <a:pt x="485" y="795"/>
                  </a:lnTo>
                  <a:lnTo>
                    <a:pt x="462" y="778"/>
                  </a:lnTo>
                  <a:lnTo>
                    <a:pt x="442" y="755"/>
                  </a:lnTo>
                  <a:lnTo>
                    <a:pt x="424" y="745"/>
                  </a:lnTo>
                  <a:lnTo>
                    <a:pt x="413" y="743"/>
                  </a:lnTo>
                  <a:lnTo>
                    <a:pt x="399" y="747"/>
                  </a:lnTo>
                  <a:lnTo>
                    <a:pt x="394" y="753"/>
                  </a:lnTo>
                  <a:lnTo>
                    <a:pt x="392" y="763"/>
                  </a:lnTo>
                  <a:lnTo>
                    <a:pt x="399" y="776"/>
                  </a:lnTo>
                  <a:lnTo>
                    <a:pt x="407" y="790"/>
                  </a:lnTo>
                  <a:lnTo>
                    <a:pt x="421" y="808"/>
                  </a:lnTo>
                  <a:lnTo>
                    <a:pt x="497" y="892"/>
                  </a:lnTo>
                  <a:lnTo>
                    <a:pt x="542" y="948"/>
                  </a:lnTo>
                  <a:lnTo>
                    <a:pt x="592" y="1012"/>
                  </a:lnTo>
                  <a:lnTo>
                    <a:pt x="639" y="1081"/>
                  </a:lnTo>
                  <a:lnTo>
                    <a:pt x="659" y="1107"/>
                  </a:lnTo>
                  <a:lnTo>
                    <a:pt x="670" y="1117"/>
                  </a:lnTo>
                  <a:lnTo>
                    <a:pt x="682" y="1126"/>
                  </a:lnTo>
                  <a:lnTo>
                    <a:pt x="690" y="1128"/>
                  </a:lnTo>
                  <a:lnTo>
                    <a:pt x="702" y="1121"/>
                  </a:lnTo>
                  <a:lnTo>
                    <a:pt x="708" y="1116"/>
                  </a:lnTo>
                  <a:lnTo>
                    <a:pt x="709" y="1109"/>
                  </a:lnTo>
                  <a:lnTo>
                    <a:pt x="709" y="1098"/>
                  </a:lnTo>
                  <a:lnTo>
                    <a:pt x="706" y="1089"/>
                  </a:lnTo>
                  <a:lnTo>
                    <a:pt x="691" y="1062"/>
                  </a:lnTo>
                  <a:lnTo>
                    <a:pt x="679" y="1040"/>
                  </a:lnTo>
                  <a:lnTo>
                    <a:pt x="677" y="1018"/>
                  </a:lnTo>
                  <a:lnTo>
                    <a:pt x="679" y="994"/>
                  </a:lnTo>
                  <a:lnTo>
                    <a:pt x="685" y="969"/>
                  </a:lnTo>
                  <a:lnTo>
                    <a:pt x="698" y="934"/>
                  </a:lnTo>
                  <a:lnTo>
                    <a:pt x="749" y="842"/>
                  </a:lnTo>
                  <a:lnTo>
                    <a:pt x="1095" y="224"/>
                  </a:lnTo>
                  <a:lnTo>
                    <a:pt x="1118" y="184"/>
                  </a:lnTo>
                  <a:lnTo>
                    <a:pt x="1169" y="103"/>
                  </a:lnTo>
                  <a:lnTo>
                    <a:pt x="1194" y="64"/>
                  </a:lnTo>
                  <a:lnTo>
                    <a:pt x="1207" y="40"/>
                  </a:lnTo>
                  <a:lnTo>
                    <a:pt x="1210" y="22"/>
                  </a:lnTo>
                  <a:lnTo>
                    <a:pt x="1205" y="13"/>
                  </a:lnTo>
                  <a:close/>
                  <a:moveTo>
                    <a:pt x="765" y="418"/>
                  </a:moveTo>
                  <a:lnTo>
                    <a:pt x="746" y="448"/>
                  </a:lnTo>
                  <a:lnTo>
                    <a:pt x="740" y="449"/>
                  </a:lnTo>
                  <a:lnTo>
                    <a:pt x="733" y="446"/>
                  </a:lnTo>
                  <a:lnTo>
                    <a:pt x="713" y="425"/>
                  </a:lnTo>
                  <a:lnTo>
                    <a:pt x="611" y="295"/>
                  </a:lnTo>
                  <a:lnTo>
                    <a:pt x="599" y="277"/>
                  </a:lnTo>
                  <a:lnTo>
                    <a:pt x="592" y="265"/>
                  </a:lnTo>
                  <a:lnTo>
                    <a:pt x="594" y="256"/>
                  </a:lnTo>
                  <a:lnTo>
                    <a:pt x="599" y="251"/>
                  </a:lnTo>
                  <a:lnTo>
                    <a:pt x="630" y="237"/>
                  </a:lnTo>
                  <a:lnTo>
                    <a:pt x="926" y="142"/>
                  </a:lnTo>
                  <a:lnTo>
                    <a:pt x="765" y="41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4" name="Freeform 48"/>
            <p:cNvSpPr>
              <a:spLocks noEditPoints="1"/>
            </p:cNvSpPr>
            <p:nvPr/>
          </p:nvSpPr>
          <p:spPr bwMode="auto">
            <a:xfrm>
              <a:off x="676275" y="3700463"/>
              <a:ext cx="1703388" cy="1608137"/>
            </a:xfrm>
            <a:custGeom>
              <a:avLst/>
              <a:gdLst>
                <a:gd name="T0" fmla="*/ 4499 w 6306"/>
                <a:gd name="T1" fmla="*/ 5945 h 5945"/>
                <a:gd name="T2" fmla="*/ 4384 w 6306"/>
                <a:gd name="T3" fmla="*/ 5945 h 5945"/>
                <a:gd name="T4" fmla="*/ 5209 w 6306"/>
                <a:gd name="T5" fmla="*/ 4852 h 5945"/>
                <a:gd name="T6" fmla="*/ 3497 w 6306"/>
                <a:gd name="T7" fmla="*/ 4236 h 5945"/>
                <a:gd name="T8" fmla="*/ 3396 w 6306"/>
                <a:gd name="T9" fmla="*/ 5945 h 5945"/>
                <a:gd name="T10" fmla="*/ 3330 w 6306"/>
                <a:gd name="T11" fmla="*/ 5945 h 5945"/>
                <a:gd name="T12" fmla="*/ 3435 w 6306"/>
                <a:gd name="T13" fmla="*/ 4192 h 5945"/>
                <a:gd name="T14" fmla="*/ 3439 w 6306"/>
                <a:gd name="T15" fmla="*/ 4156 h 5945"/>
                <a:gd name="T16" fmla="*/ 3475 w 6306"/>
                <a:gd name="T17" fmla="*/ 4164 h 5945"/>
                <a:gd name="T18" fmla="*/ 5242 w 6306"/>
                <a:gd name="T19" fmla="*/ 4794 h 5945"/>
                <a:gd name="T20" fmla="*/ 6056 w 6306"/>
                <a:gd name="T21" fmla="*/ 2652 h 5945"/>
                <a:gd name="T22" fmla="*/ 3702 w 6306"/>
                <a:gd name="T23" fmla="*/ 2704 h 5945"/>
                <a:gd name="T24" fmla="*/ 3663 w 6306"/>
                <a:gd name="T25" fmla="*/ 2702 h 5945"/>
                <a:gd name="T26" fmla="*/ 3671 w 6306"/>
                <a:gd name="T27" fmla="*/ 2664 h 5945"/>
                <a:gd name="T28" fmla="*/ 4499 w 6306"/>
                <a:gd name="T29" fmla="*/ 783 h 5945"/>
                <a:gd name="T30" fmla="*/ 2455 w 6306"/>
                <a:gd name="T31" fmla="*/ 422 h 5945"/>
                <a:gd name="T32" fmla="*/ 2555 w 6306"/>
                <a:gd name="T33" fmla="*/ 2469 h 5945"/>
                <a:gd name="T34" fmla="*/ 2550 w 6306"/>
                <a:gd name="T35" fmla="*/ 2510 h 5945"/>
                <a:gd name="T36" fmla="*/ 2513 w 6306"/>
                <a:gd name="T37" fmla="*/ 2497 h 5945"/>
                <a:gd name="T38" fmla="*/ 280 w 6306"/>
                <a:gd name="T39" fmla="*/ 1600 h 5945"/>
                <a:gd name="T40" fmla="*/ 242 w 6306"/>
                <a:gd name="T41" fmla="*/ 3383 h 5945"/>
                <a:gd name="T42" fmla="*/ 330 w 6306"/>
                <a:gd name="T43" fmla="*/ 3895 h 5945"/>
                <a:gd name="T44" fmla="*/ 2235 w 6306"/>
                <a:gd name="T45" fmla="*/ 3923 h 5945"/>
                <a:gd name="T46" fmla="*/ 2272 w 6306"/>
                <a:gd name="T47" fmla="*/ 3928 h 5945"/>
                <a:gd name="T48" fmla="*/ 2263 w 6306"/>
                <a:gd name="T49" fmla="*/ 3963 h 5945"/>
                <a:gd name="T50" fmla="*/ 1648 w 6306"/>
                <a:gd name="T51" fmla="*/ 5945 h 5945"/>
                <a:gd name="T52" fmla="*/ 1578 w 6306"/>
                <a:gd name="T53" fmla="*/ 5945 h 5945"/>
                <a:gd name="T54" fmla="*/ 2191 w 6306"/>
                <a:gd name="T55" fmla="*/ 3984 h 5945"/>
                <a:gd name="T56" fmla="*/ 342 w 6306"/>
                <a:gd name="T57" fmla="*/ 3959 h 5945"/>
                <a:gd name="T58" fmla="*/ 1139 w 6306"/>
                <a:gd name="T59" fmla="*/ 5945 h 5945"/>
                <a:gd name="T60" fmla="*/ 1023 w 6306"/>
                <a:gd name="T61" fmla="*/ 5945 h 5945"/>
                <a:gd name="T62" fmla="*/ 145 w 6306"/>
                <a:gd name="T63" fmla="*/ 3395 h 5945"/>
                <a:gd name="T64" fmla="*/ 621 w 6306"/>
                <a:gd name="T65" fmla="*/ 0 h 5945"/>
                <a:gd name="T66" fmla="*/ 6306 w 6306"/>
                <a:gd name="T67" fmla="*/ 1002 h 5945"/>
                <a:gd name="T68" fmla="*/ 5854 w 6306"/>
                <a:gd name="T69" fmla="*/ 3760 h 5945"/>
                <a:gd name="T70" fmla="*/ 4499 w 6306"/>
                <a:gd name="T71" fmla="*/ 5945 h 5945"/>
                <a:gd name="T72" fmla="*/ 683 w 6306"/>
                <a:gd name="T73" fmla="*/ 110 h 5945"/>
                <a:gd name="T74" fmla="*/ 2382 w 6306"/>
                <a:gd name="T75" fmla="*/ 409 h 5945"/>
                <a:gd name="T76" fmla="*/ 2495 w 6306"/>
                <a:gd name="T77" fmla="*/ 2421 h 5945"/>
                <a:gd name="T78" fmla="*/ 291 w 6306"/>
                <a:gd name="T79" fmla="*/ 1534 h 5945"/>
                <a:gd name="T80" fmla="*/ 683 w 6306"/>
                <a:gd name="T81" fmla="*/ 110 h 5945"/>
                <a:gd name="T82" fmla="*/ 3744 w 6306"/>
                <a:gd name="T83" fmla="*/ 2639 h 5945"/>
                <a:gd name="T84" fmla="*/ 4572 w 6306"/>
                <a:gd name="T85" fmla="*/ 796 h 5945"/>
                <a:gd name="T86" fmla="*/ 6195 w 6306"/>
                <a:gd name="T87" fmla="*/ 1082 h 5945"/>
                <a:gd name="T88" fmla="*/ 6068 w 6306"/>
                <a:gd name="T89" fmla="*/ 2583 h 5945"/>
                <a:gd name="T90" fmla="*/ 3744 w 6306"/>
                <a:gd name="T91" fmla="*/ 2639 h 5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06" h="5945">
                  <a:moveTo>
                    <a:pt x="4499" y="5945"/>
                  </a:moveTo>
                  <a:lnTo>
                    <a:pt x="4384" y="5945"/>
                  </a:lnTo>
                  <a:cubicBezTo>
                    <a:pt x="4698" y="5613"/>
                    <a:pt x="4974" y="5245"/>
                    <a:pt x="5209" y="4852"/>
                  </a:cubicBezTo>
                  <a:cubicBezTo>
                    <a:pt x="4563" y="4534"/>
                    <a:pt x="4204" y="4403"/>
                    <a:pt x="3497" y="4236"/>
                  </a:cubicBezTo>
                  <a:cubicBezTo>
                    <a:pt x="3440" y="4824"/>
                    <a:pt x="3410" y="5379"/>
                    <a:pt x="3396" y="5945"/>
                  </a:cubicBezTo>
                  <a:lnTo>
                    <a:pt x="3330" y="5945"/>
                  </a:lnTo>
                  <a:cubicBezTo>
                    <a:pt x="3344" y="5362"/>
                    <a:pt x="3375" y="4784"/>
                    <a:pt x="3435" y="4192"/>
                  </a:cubicBezTo>
                  <a:lnTo>
                    <a:pt x="3439" y="4156"/>
                  </a:lnTo>
                  <a:lnTo>
                    <a:pt x="3475" y="4164"/>
                  </a:lnTo>
                  <a:cubicBezTo>
                    <a:pt x="4196" y="4333"/>
                    <a:pt x="4585" y="4472"/>
                    <a:pt x="5242" y="4794"/>
                  </a:cubicBezTo>
                  <a:cubicBezTo>
                    <a:pt x="5628" y="4135"/>
                    <a:pt x="5903" y="3406"/>
                    <a:pt x="6056" y="2652"/>
                  </a:cubicBezTo>
                  <a:cubicBezTo>
                    <a:pt x="5312" y="2775"/>
                    <a:pt x="4437" y="2733"/>
                    <a:pt x="3702" y="2704"/>
                  </a:cubicBezTo>
                  <a:lnTo>
                    <a:pt x="3663" y="2702"/>
                  </a:lnTo>
                  <a:lnTo>
                    <a:pt x="3671" y="2664"/>
                  </a:lnTo>
                  <a:cubicBezTo>
                    <a:pt x="3856" y="1840"/>
                    <a:pt x="3958" y="1449"/>
                    <a:pt x="4499" y="783"/>
                  </a:cubicBezTo>
                  <a:lnTo>
                    <a:pt x="2455" y="422"/>
                  </a:lnTo>
                  <a:cubicBezTo>
                    <a:pt x="2719" y="1215"/>
                    <a:pt x="2654" y="1650"/>
                    <a:pt x="2555" y="2469"/>
                  </a:cubicBezTo>
                  <a:lnTo>
                    <a:pt x="2550" y="2510"/>
                  </a:lnTo>
                  <a:lnTo>
                    <a:pt x="2513" y="2497"/>
                  </a:lnTo>
                  <a:cubicBezTo>
                    <a:pt x="1699" y="2208"/>
                    <a:pt x="1045" y="1981"/>
                    <a:pt x="280" y="1600"/>
                  </a:cubicBezTo>
                  <a:cubicBezTo>
                    <a:pt x="185" y="2187"/>
                    <a:pt x="167" y="2786"/>
                    <a:pt x="242" y="3383"/>
                  </a:cubicBezTo>
                  <a:cubicBezTo>
                    <a:pt x="264" y="3554"/>
                    <a:pt x="293" y="3726"/>
                    <a:pt x="330" y="3895"/>
                  </a:cubicBezTo>
                  <a:cubicBezTo>
                    <a:pt x="1001" y="3833"/>
                    <a:pt x="1563" y="3838"/>
                    <a:pt x="2235" y="3923"/>
                  </a:cubicBezTo>
                  <a:lnTo>
                    <a:pt x="2272" y="3928"/>
                  </a:lnTo>
                  <a:lnTo>
                    <a:pt x="2263" y="3963"/>
                  </a:lnTo>
                  <a:cubicBezTo>
                    <a:pt x="2075" y="4710"/>
                    <a:pt x="1897" y="5292"/>
                    <a:pt x="1648" y="5945"/>
                  </a:cubicBezTo>
                  <a:lnTo>
                    <a:pt x="1578" y="5945"/>
                  </a:lnTo>
                  <a:cubicBezTo>
                    <a:pt x="1826" y="5298"/>
                    <a:pt x="2003" y="4724"/>
                    <a:pt x="2191" y="3984"/>
                  </a:cubicBezTo>
                  <a:cubicBezTo>
                    <a:pt x="1533" y="3905"/>
                    <a:pt x="999" y="3899"/>
                    <a:pt x="342" y="3959"/>
                  </a:cubicBezTo>
                  <a:cubicBezTo>
                    <a:pt x="499" y="4653"/>
                    <a:pt x="773" y="5329"/>
                    <a:pt x="1139" y="5945"/>
                  </a:cubicBezTo>
                  <a:lnTo>
                    <a:pt x="1023" y="5945"/>
                  </a:lnTo>
                  <a:cubicBezTo>
                    <a:pt x="568" y="5158"/>
                    <a:pt x="256" y="4279"/>
                    <a:pt x="145" y="3395"/>
                  </a:cubicBezTo>
                  <a:cubicBezTo>
                    <a:pt x="0" y="2240"/>
                    <a:pt x="191" y="1081"/>
                    <a:pt x="621" y="0"/>
                  </a:cubicBezTo>
                  <a:lnTo>
                    <a:pt x="6306" y="1002"/>
                  </a:lnTo>
                  <a:cubicBezTo>
                    <a:pt x="6290" y="1986"/>
                    <a:pt x="6299" y="2448"/>
                    <a:pt x="5854" y="3760"/>
                  </a:cubicBezTo>
                  <a:cubicBezTo>
                    <a:pt x="5625" y="4439"/>
                    <a:pt x="5153" y="5242"/>
                    <a:pt x="4499" y="5945"/>
                  </a:cubicBezTo>
                  <a:close/>
                  <a:moveTo>
                    <a:pt x="683" y="110"/>
                  </a:moveTo>
                  <a:lnTo>
                    <a:pt x="2382" y="409"/>
                  </a:lnTo>
                  <a:cubicBezTo>
                    <a:pt x="2654" y="1184"/>
                    <a:pt x="2589" y="1630"/>
                    <a:pt x="2495" y="2421"/>
                  </a:cubicBezTo>
                  <a:cubicBezTo>
                    <a:pt x="1681" y="2135"/>
                    <a:pt x="1053" y="1910"/>
                    <a:pt x="291" y="1534"/>
                  </a:cubicBezTo>
                  <a:cubicBezTo>
                    <a:pt x="372" y="1052"/>
                    <a:pt x="506" y="575"/>
                    <a:pt x="683" y="110"/>
                  </a:cubicBezTo>
                  <a:close/>
                  <a:moveTo>
                    <a:pt x="3744" y="2639"/>
                  </a:moveTo>
                  <a:cubicBezTo>
                    <a:pt x="3930" y="1833"/>
                    <a:pt x="4029" y="1448"/>
                    <a:pt x="4572" y="796"/>
                  </a:cubicBezTo>
                  <a:lnTo>
                    <a:pt x="6195" y="1082"/>
                  </a:lnTo>
                  <a:cubicBezTo>
                    <a:pt x="6207" y="1584"/>
                    <a:pt x="6164" y="2089"/>
                    <a:pt x="6068" y="2583"/>
                  </a:cubicBezTo>
                  <a:cubicBezTo>
                    <a:pt x="5351" y="2716"/>
                    <a:pt x="4451" y="2665"/>
                    <a:pt x="3744" y="263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5" name="Freeform 49"/>
            <p:cNvSpPr>
              <a:spLocks noEditPoints="1"/>
            </p:cNvSpPr>
            <p:nvPr/>
          </p:nvSpPr>
          <p:spPr bwMode="auto">
            <a:xfrm>
              <a:off x="757238" y="42719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5 h 1639"/>
                <a:gd name="T14" fmla="*/ 184 w 1108"/>
                <a:gd name="T15" fmla="*/ 994 h 1639"/>
                <a:gd name="T16" fmla="*/ 229 w 1108"/>
                <a:gd name="T17" fmla="*/ 1127 h 1639"/>
                <a:gd name="T18" fmla="*/ 142 w 1108"/>
                <a:gd name="T19" fmla="*/ 1230 h 1639"/>
                <a:gd name="T20" fmla="*/ 254 w 1108"/>
                <a:gd name="T21" fmla="*/ 1419 h 1639"/>
                <a:gd name="T22" fmla="*/ 387 w 1108"/>
                <a:gd name="T23" fmla="*/ 1636 h 1639"/>
                <a:gd name="T24" fmla="*/ 567 w 1108"/>
                <a:gd name="T25" fmla="*/ 1450 h 1639"/>
                <a:gd name="T26" fmla="*/ 786 w 1108"/>
                <a:gd name="T27" fmla="*/ 1339 h 1639"/>
                <a:gd name="T28" fmla="*/ 735 w 1108"/>
                <a:gd name="T29" fmla="*/ 1229 h 1639"/>
                <a:gd name="T30" fmla="*/ 793 w 1108"/>
                <a:gd name="T31" fmla="*/ 1114 h 1639"/>
                <a:gd name="T32" fmla="*/ 876 w 1108"/>
                <a:gd name="T33" fmla="*/ 982 h 1639"/>
                <a:gd name="T34" fmla="*/ 1038 w 1108"/>
                <a:gd name="T35" fmla="*/ 1032 h 1639"/>
                <a:gd name="T36" fmla="*/ 1104 w 1108"/>
                <a:gd name="T37" fmla="*/ 857 h 1639"/>
                <a:gd name="T38" fmla="*/ 231 w 1108"/>
                <a:gd name="T39" fmla="*/ 1048 h 1639"/>
                <a:gd name="T40" fmla="*/ 136 w 1108"/>
                <a:gd name="T41" fmla="*/ 878 h 1639"/>
                <a:gd name="T42" fmla="*/ 36 w 1108"/>
                <a:gd name="T43" fmla="*/ 862 h 1639"/>
                <a:gd name="T44" fmla="*/ 138 w 1108"/>
                <a:gd name="T45" fmla="*/ 795 h 1639"/>
                <a:gd name="T46" fmla="*/ 343 w 1108"/>
                <a:gd name="T47" fmla="*/ 963 h 1639"/>
                <a:gd name="T48" fmla="*/ 82 w 1108"/>
                <a:gd name="T49" fmla="*/ 697 h 1639"/>
                <a:gd name="T50" fmla="*/ 74 w 1108"/>
                <a:gd name="T51" fmla="*/ 832 h 1639"/>
                <a:gd name="T52" fmla="*/ 271 w 1108"/>
                <a:gd name="T53" fmla="*/ 614 h 1639"/>
                <a:gd name="T54" fmla="*/ 257 w 1108"/>
                <a:gd name="T55" fmla="*/ 879 h 1639"/>
                <a:gd name="T56" fmla="*/ 339 w 1108"/>
                <a:gd name="T57" fmla="*/ 1076 h 1639"/>
                <a:gd name="T58" fmla="*/ 160 w 1108"/>
                <a:gd name="T59" fmla="*/ 1354 h 1639"/>
                <a:gd name="T60" fmla="*/ 157 w 1108"/>
                <a:gd name="T61" fmla="*/ 1198 h 1639"/>
                <a:gd name="T62" fmla="*/ 263 w 1108"/>
                <a:gd name="T63" fmla="*/ 1104 h 1639"/>
                <a:gd name="T64" fmla="*/ 206 w 1108"/>
                <a:gd name="T65" fmla="*/ 1329 h 1639"/>
                <a:gd name="T66" fmla="*/ 391 w 1108"/>
                <a:gd name="T67" fmla="*/ 1116 h 1639"/>
                <a:gd name="T68" fmla="*/ 387 w 1108"/>
                <a:gd name="T69" fmla="*/ 1596 h 1639"/>
                <a:gd name="T70" fmla="*/ 470 w 1108"/>
                <a:gd name="T71" fmla="*/ 1128 h 1639"/>
                <a:gd name="T72" fmla="*/ 487 w 1108"/>
                <a:gd name="T73" fmla="*/ 1032 h 1639"/>
                <a:gd name="T74" fmla="*/ 497 w 1108"/>
                <a:gd name="T75" fmla="*/ 561 h 1639"/>
                <a:gd name="T76" fmla="*/ 568 w 1108"/>
                <a:gd name="T77" fmla="*/ 135 h 1639"/>
                <a:gd name="T78" fmla="*/ 673 w 1108"/>
                <a:gd name="T79" fmla="*/ 213 h 1639"/>
                <a:gd name="T80" fmla="*/ 815 w 1108"/>
                <a:gd name="T81" fmla="*/ 242 h 1639"/>
                <a:gd name="T82" fmla="*/ 576 w 1108"/>
                <a:gd name="T83" fmla="*/ 1015 h 1639"/>
                <a:gd name="T84" fmla="*/ 572 w 1108"/>
                <a:gd name="T85" fmla="*/ 1110 h 1639"/>
                <a:gd name="T86" fmla="*/ 436 w 1108"/>
                <a:gd name="T87" fmla="*/ 1583 h 1639"/>
                <a:gd name="T88" fmla="*/ 519 w 1108"/>
                <a:gd name="T89" fmla="*/ 1494 h 1639"/>
                <a:gd name="T90" fmla="*/ 763 w 1108"/>
                <a:gd name="T91" fmla="*/ 1362 h 1639"/>
                <a:gd name="T92" fmla="*/ 671 w 1108"/>
                <a:gd name="T93" fmla="*/ 1470 h 1639"/>
                <a:gd name="T94" fmla="*/ 586 w 1108"/>
                <a:gd name="T95" fmla="*/ 1289 h 1639"/>
                <a:gd name="T96" fmla="*/ 683 w 1108"/>
                <a:gd name="T97" fmla="*/ 1413 h 1639"/>
                <a:gd name="T98" fmla="*/ 716 w 1108"/>
                <a:gd name="T99" fmla="*/ 1164 h 1639"/>
                <a:gd name="T100" fmla="*/ 681 w 1108"/>
                <a:gd name="T101" fmla="*/ 1062 h 1639"/>
                <a:gd name="T102" fmla="*/ 641 w 1108"/>
                <a:gd name="T103" fmla="*/ 1057 h 1639"/>
                <a:gd name="T104" fmla="*/ 748 w 1108"/>
                <a:gd name="T105" fmla="*/ 1069 h 1639"/>
                <a:gd name="T106" fmla="*/ 990 w 1108"/>
                <a:gd name="T107" fmla="*/ 1007 h 1639"/>
                <a:gd name="T108" fmla="*/ 934 w 1108"/>
                <a:gd name="T109" fmla="*/ 1038 h 1639"/>
                <a:gd name="T110" fmla="*/ 760 w 1108"/>
                <a:gd name="T111" fmla="*/ 1040 h 1639"/>
                <a:gd name="T112" fmla="*/ 986 w 1108"/>
                <a:gd name="T113" fmla="*/ 889 h 1639"/>
                <a:gd name="T114" fmla="*/ 990 w 1108"/>
                <a:gd name="T115" fmla="*/ 1007 h 1639"/>
                <a:gd name="T116" fmla="*/ 1009 w 1108"/>
                <a:gd name="T117" fmla="*/ 911 h 1639"/>
                <a:gd name="T118" fmla="*/ 684 w 1108"/>
                <a:gd name="T119" fmla="*/ 1023 h 1639"/>
                <a:gd name="T120" fmla="*/ 808 w 1108"/>
                <a:gd name="T121" fmla="*/ 755 h 1639"/>
                <a:gd name="T122" fmla="*/ 1073 w 1108"/>
                <a:gd name="T123" fmla="*/ 819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104" y="857"/>
                  </a:moveTo>
                  <a:cubicBezTo>
                    <a:pt x="1108" y="823"/>
                    <a:pt x="1101" y="789"/>
                    <a:pt x="1086" y="758"/>
                  </a:cubicBezTo>
                  <a:lnTo>
                    <a:pt x="1084" y="757"/>
                  </a:lnTo>
                  <a:cubicBezTo>
                    <a:pt x="1070" y="728"/>
                    <a:pt x="1045" y="708"/>
                    <a:pt x="1017" y="693"/>
                  </a:cubicBezTo>
                  <a:cubicBezTo>
                    <a:pt x="884" y="625"/>
                    <a:pt x="716" y="706"/>
                    <a:pt x="647" y="832"/>
                  </a:cubicBezTo>
                  <a:cubicBezTo>
                    <a:pt x="669" y="744"/>
                    <a:pt x="694" y="644"/>
                    <a:pt x="711" y="606"/>
                  </a:cubicBezTo>
                  <a:cubicBezTo>
                    <a:pt x="716" y="593"/>
                    <a:pt x="733" y="570"/>
                    <a:pt x="750" y="549"/>
                  </a:cubicBezTo>
                  <a:cubicBezTo>
                    <a:pt x="762" y="531"/>
                    <a:pt x="775" y="518"/>
                    <a:pt x="785" y="511"/>
                  </a:cubicBezTo>
                  <a:lnTo>
                    <a:pt x="786" y="509"/>
                  </a:lnTo>
                  <a:cubicBezTo>
                    <a:pt x="801" y="497"/>
                    <a:pt x="817" y="482"/>
                    <a:pt x="834" y="458"/>
                  </a:cubicBezTo>
                  <a:cubicBezTo>
                    <a:pt x="851" y="435"/>
                    <a:pt x="865" y="405"/>
                    <a:pt x="875" y="362"/>
                  </a:cubicBezTo>
                  <a:cubicBezTo>
                    <a:pt x="887" y="321"/>
                    <a:pt x="867" y="271"/>
                    <a:pt x="844" y="228"/>
                  </a:cubicBezTo>
                  <a:cubicBezTo>
                    <a:pt x="821" y="186"/>
                    <a:pt x="792" y="150"/>
                    <a:pt x="782" y="140"/>
                  </a:cubicBezTo>
                  <a:cubicBezTo>
                    <a:pt x="775" y="130"/>
                    <a:pt x="764" y="110"/>
                    <a:pt x="754" y="89"/>
                  </a:cubicBezTo>
                  <a:cubicBezTo>
                    <a:pt x="748" y="74"/>
                    <a:pt x="744" y="60"/>
                    <a:pt x="743" y="52"/>
                  </a:cubicBezTo>
                  <a:lnTo>
                    <a:pt x="744" y="49"/>
                  </a:lnTo>
                  <a:cubicBezTo>
                    <a:pt x="742" y="10"/>
                    <a:pt x="705" y="5"/>
                    <a:pt x="696" y="6"/>
                  </a:cubicBezTo>
                  <a:cubicBezTo>
                    <a:pt x="688" y="5"/>
                    <a:pt x="649" y="0"/>
                    <a:pt x="634" y="37"/>
                  </a:cubicBezTo>
                  <a:cubicBezTo>
                    <a:pt x="630" y="45"/>
                    <a:pt x="621" y="57"/>
                    <a:pt x="609" y="67"/>
                  </a:cubicBezTo>
                  <a:cubicBezTo>
                    <a:pt x="593" y="82"/>
                    <a:pt x="575" y="96"/>
                    <a:pt x="563" y="103"/>
                  </a:cubicBezTo>
                  <a:lnTo>
                    <a:pt x="561" y="103"/>
                  </a:lnTo>
                  <a:cubicBezTo>
                    <a:pt x="558" y="105"/>
                    <a:pt x="556" y="106"/>
                    <a:pt x="551" y="110"/>
                  </a:cubicBezTo>
                  <a:cubicBezTo>
                    <a:pt x="511" y="136"/>
                    <a:pt x="407" y="203"/>
                    <a:pt x="398" y="280"/>
                  </a:cubicBezTo>
                  <a:cubicBezTo>
                    <a:pt x="393" y="321"/>
                    <a:pt x="395" y="355"/>
                    <a:pt x="404" y="383"/>
                  </a:cubicBezTo>
                  <a:cubicBezTo>
                    <a:pt x="410" y="410"/>
                    <a:pt x="421" y="434"/>
                    <a:pt x="433" y="452"/>
                  </a:cubicBezTo>
                  <a:cubicBezTo>
                    <a:pt x="440" y="462"/>
                    <a:pt x="448" y="483"/>
                    <a:pt x="453" y="503"/>
                  </a:cubicBezTo>
                  <a:cubicBezTo>
                    <a:pt x="460" y="527"/>
                    <a:pt x="466" y="552"/>
                    <a:pt x="466" y="563"/>
                  </a:cubicBezTo>
                  <a:lnTo>
                    <a:pt x="466" y="565"/>
                  </a:lnTo>
                  <a:cubicBezTo>
                    <a:pt x="468" y="605"/>
                    <a:pt x="456" y="706"/>
                    <a:pt x="448" y="794"/>
                  </a:cubicBezTo>
                  <a:cubicBezTo>
                    <a:pt x="442" y="765"/>
                    <a:pt x="434" y="737"/>
                    <a:pt x="424" y="716"/>
                  </a:cubicBezTo>
                  <a:cubicBezTo>
                    <a:pt x="386" y="643"/>
                    <a:pt x="331" y="583"/>
                    <a:pt x="253" y="552"/>
                  </a:cubicBezTo>
                  <a:cubicBezTo>
                    <a:pt x="225" y="540"/>
                    <a:pt x="188" y="533"/>
                    <a:pt x="152" y="538"/>
                  </a:cubicBezTo>
                  <a:cubicBezTo>
                    <a:pt x="80" y="547"/>
                    <a:pt x="29" y="589"/>
                    <a:pt x="10" y="658"/>
                  </a:cubicBezTo>
                  <a:cubicBezTo>
                    <a:pt x="0" y="691"/>
                    <a:pt x="1" y="724"/>
                    <a:pt x="13" y="753"/>
                  </a:cubicBezTo>
                  <a:cubicBezTo>
                    <a:pt x="23" y="774"/>
                    <a:pt x="37" y="803"/>
                    <a:pt x="43" y="820"/>
                  </a:cubicBezTo>
                  <a:cubicBezTo>
                    <a:pt x="39" y="821"/>
                    <a:pt x="31" y="829"/>
                    <a:pt x="24" y="832"/>
                  </a:cubicBezTo>
                  <a:cubicBezTo>
                    <a:pt x="16" y="837"/>
                    <a:pt x="11" y="843"/>
                    <a:pt x="7" y="851"/>
                  </a:cubicBezTo>
                  <a:cubicBezTo>
                    <a:pt x="6" y="857"/>
                    <a:pt x="5" y="861"/>
                    <a:pt x="6" y="868"/>
                  </a:cubicBezTo>
                  <a:cubicBezTo>
                    <a:pt x="7" y="875"/>
                    <a:pt x="9" y="880"/>
                    <a:pt x="12" y="884"/>
                  </a:cubicBezTo>
                  <a:cubicBezTo>
                    <a:pt x="17" y="894"/>
                    <a:pt x="29" y="903"/>
                    <a:pt x="39" y="907"/>
                  </a:cubicBezTo>
                  <a:cubicBezTo>
                    <a:pt x="61" y="917"/>
                    <a:pt x="87" y="922"/>
                    <a:pt x="109" y="921"/>
                  </a:cubicBezTo>
                  <a:cubicBezTo>
                    <a:pt x="131" y="921"/>
                    <a:pt x="150" y="913"/>
                    <a:pt x="162" y="895"/>
                  </a:cubicBezTo>
                  <a:cubicBezTo>
                    <a:pt x="171" y="882"/>
                    <a:pt x="177" y="870"/>
                    <a:pt x="182" y="857"/>
                  </a:cubicBezTo>
                  <a:cubicBezTo>
                    <a:pt x="183" y="851"/>
                    <a:pt x="177" y="848"/>
                    <a:pt x="181" y="848"/>
                  </a:cubicBezTo>
                  <a:cubicBezTo>
                    <a:pt x="188" y="847"/>
                    <a:pt x="198" y="854"/>
                    <a:pt x="207" y="862"/>
                  </a:cubicBezTo>
                  <a:cubicBezTo>
                    <a:pt x="217" y="870"/>
                    <a:pt x="224" y="880"/>
                    <a:pt x="227" y="889"/>
                  </a:cubicBezTo>
                  <a:cubicBezTo>
                    <a:pt x="232" y="908"/>
                    <a:pt x="236" y="933"/>
                    <a:pt x="237" y="957"/>
                  </a:cubicBezTo>
                  <a:cubicBezTo>
                    <a:pt x="212" y="959"/>
                    <a:pt x="192" y="971"/>
                    <a:pt x="184" y="994"/>
                  </a:cubicBezTo>
                  <a:cubicBezTo>
                    <a:pt x="179" y="1019"/>
                    <a:pt x="185" y="1040"/>
                    <a:pt x="193" y="1055"/>
                  </a:cubicBezTo>
                  <a:cubicBezTo>
                    <a:pt x="204" y="1068"/>
                    <a:pt x="217" y="1079"/>
                    <a:pt x="229" y="1085"/>
                  </a:cubicBezTo>
                  <a:cubicBezTo>
                    <a:pt x="229" y="1085"/>
                    <a:pt x="231" y="1086"/>
                    <a:pt x="234" y="1086"/>
                  </a:cubicBezTo>
                  <a:cubicBezTo>
                    <a:pt x="232" y="1092"/>
                    <a:pt x="232" y="1097"/>
                    <a:pt x="231" y="1099"/>
                  </a:cubicBezTo>
                  <a:cubicBezTo>
                    <a:pt x="230" y="1105"/>
                    <a:pt x="231" y="1112"/>
                    <a:pt x="230" y="1118"/>
                  </a:cubicBezTo>
                  <a:cubicBezTo>
                    <a:pt x="230" y="1121"/>
                    <a:pt x="230" y="1121"/>
                    <a:pt x="229" y="1127"/>
                  </a:cubicBezTo>
                  <a:cubicBezTo>
                    <a:pt x="229" y="1134"/>
                    <a:pt x="228" y="1140"/>
                    <a:pt x="222" y="1139"/>
                  </a:cubicBezTo>
                  <a:lnTo>
                    <a:pt x="222" y="1141"/>
                  </a:lnTo>
                  <a:cubicBezTo>
                    <a:pt x="220" y="1141"/>
                    <a:pt x="217" y="1140"/>
                    <a:pt x="213" y="1140"/>
                  </a:cubicBezTo>
                  <a:cubicBezTo>
                    <a:pt x="182" y="1141"/>
                    <a:pt x="143" y="1140"/>
                    <a:pt x="125" y="1166"/>
                  </a:cubicBezTo>
                  <a:cubicBezTo>
                    <a:pt x="105" y="1191"/>
                    <a:pt x="120" y="1207"/>
                    <a:pt x="135" y="1220"/>
                  </a:cubicBezTo>
                  <a:cubicBezTo>
                    <a:pt x="139" y="1223"/>
                    <a:pt x="143" y="1228"/>
                    <a:pt x="142" y="1230"/>
                  </a:cubicBezTo>
                  <a:cubicBezTo>
                    <a:pt x="144" y="1235"/>
                    <a:pt x="139" y="1225"/>
                    <a:pt x="137" y="1225"/>
                  </a:cubicBezTo>
                  <a:cubicBezTo>
                    <a:pt x="124" y="1232"/>
                    <a:pt x="110" y="1240"/>
                    <a:pt x="106" y="1259"/>
                  </a:cubicBezTo>
                  <a:cubicBezTo>
                    <a:pt x="101" y="1280"/>
                    <a:pt x="104" y="1300"/>
                    <a:pt x="107" y="1319"/>
                  </a:cubicBezTo>
                  <a:cubicBezTo>
                    <a:pt x="114" y="1341"/>
                    <a:pt x="126" y="1361"/>
                    <a:pt x="134" y="1374"/>
                  </a:cubicBezTo>
                  <a:cubicBezTo>
                    <a:pt x="148" y="1394"/>
                    <a:pt x="166" y="1408"/>
                    <a:pt x="188" y="1416"/>
                  </a:cubicBezTo>
                  <a:cubicBezTo>
                    <a:pt x="207" y="1424"/>
                    <a:pt x="229" y="1426"/>
                    <a:pt x="254" y="1419"/>
                  </a:cubicBezTo>
                  <a:cubicBezTo>
                    <a:pt x="270" y="1417"/>
                    <a:pt x="288" y="1410"/>
                    <a:pt x="302" y="1406"/>
                  </a:cubicBezTo>
                  <a:cubicBezTo>
                    <a:pt x="299" y="1423"/>
                    <a:pt x="297" y="1447"/>
                    <a:pt x="302" y="1469"/>
                  </a:cubicBezTo>
                  <a:lnTo>
                    <a:pt x="302" y="1472"/>
                  </a:lnTo>
                  <a:cubicBezTo>
                    <a:pt x="307" y="1494"/>
                    <a:pt x="319" y="1523"/>
                    <a:pt x="330" y="1547"/>
                  </a:cubicBezTo>
                  <a:cubicBezTo>
                    <a:pt x="338" y="1563"/>
                    <a:pt x="344" y="1578"/>
                    <a:pt x="347" y="1587"/>
                  </a:cubicBezTo>
                  <a:cubicBezTo>
                    <a:pt x="355" y="1615"/>
                    <a:pt x="385" y="1635"/>
                    <a:pt x="387" y="1636"/>
                  </a:cubicBezTo>
                  <a:lnTo>
                    <a:pt x="391" y="1639"/>
                  </a:lnTo>
                  <a:lnTo>
                    <a:pt x="398" y="1638"/>
                  </a:lnTo>
                  <a:cubicBezTo>
                    <a:pt x="398" y="1638"/>
                    <a:pt x="444" y="1626"/>
                    <a:pt x="461" y="1603"/>
                  </a:cubicBezTo>
                  <a:cubicBezTo>
                    <a:pt x="464" y="1597"/>
                    <a:pt x="472" y="1591"/>
                    <a:pt x="480" y="1584"/>
                  </a:cubicBezTo>
                  <a:cubicBezTo>
                    <a:pt x="501" y="1564"/>
                    <a:pt x="530" y="1536"/>
                    <a:pt x="545" y="1510"/>
                  </a:cubicBezTo>
                  <a:cubicBezTo>
                    <a:pt x="558" y="1488"/>
                    <a:pt x="564" y="1467"/>
                    <a:pt x="567" y="1450"/>
                  </a:cubicBezTo>
                  <a:cubicBezTo>
                    <a:pt x="578" y="1461"/>
                    <a:pt x="594" y="1472"/>
                    <a:pt x="607" y="1482"/>
                  </a:cubicBezTo>
                  <a:cubicBezTo>
                    <a:pt x="629" y="1496"/>
                    <a:pt x="650" y="1502"/>
                    <a:pt x="672" y="1501"/>
                  </a:cubicBezTo>
                  <a:cubicBezTo>
                    <a:pt x="694" y="1501"/>
                    <a:pt x="715" y="1494"/>
                    <a:pt x="735" y="1480"/>
                  </a:cubicBezTo>
                  <a:cubicBezTo>
                    <a:pt x="750" y="1471"/>
                    <a:pt x="768" y="1457"/>
                    <a:pt x="782" y="1438"/>
                  </a:cubicBezTo>
                  <a:cubicBezTo>
                    <a:pt x="791" y="1422"/>
                    <a:pt x="801" y="1404"/>
                    <a:pt x="803" y="1382"/>
                  </a:cubicBezTo>
                  <a:cubicBezTo>
                    <a:pt x="806" y="1363"/>
                    <a:pt x="795" y="1350"/>
                    <a:pt x="786" y="1339"/>
                  </a:cubicBezTo>
                  <a:cubicBezTo>
                    <a:pt x="784" y="1339"/>
                    <a:pt x="776" y="1347"/>
                    <a:pt x="779" y="1342"/>
                  </a:cubicBezTo>
                  <a:cubicBezTo>
                    <a:pt x="780" y="1340"/>
                    <a:pt x="785" y="1337"/>
                    <a:pt x="789" y="1336"/>
                  </a:cubicBezTo>
                  <a:cubicBezTo>
                    <a:pt x="808" y="1328"/>
                    <a:pt x="827" y="1318"/>
                    <a:pt x="817" y="1288"/>
                  </a:cubicBezTo>
                  <a:cubicBezTo>
                    <a:pt x="810" y="1256"/>
                    <a:pt x="772" y="1243"/>
                    <a:pt x="741" y="1233"/>
                  </a:cubicBezTo>
                  <a:cubicBezTo>
                    <a:pt x="739" y="1232"/>
                    <a:pt x="737" y="1232"/>
                    <a:pt x="737" y="1232"/>
                  </a:cubicBezTo>
                  <a:lnTo>
                    <a:pt x="735" y="1229"/>
                  </a:lnTo>
                  <a:cubicBezTo>
                    <a:pt x="731" y="1229"/>
                    <a:pt x="731" y="1226"/>
                    <a:pt x="733" y="1220"/>
                  </a:cubicBezTo>
                  <a:cubicBezTo>
                    <a:pt x="735" y="1216"/>
                    <a:pt x="736" y="1214"/>
                    <a:pt x="737" y="1210"/>
                  </a:cubicBezTo>
                  <a:cubicBezTo>
                    <a:pt x="738" y="1204"/>
                    <a:pt x="741" y="1196"/>
                    <a:pt x="743" y="1187"/>
                  </a:cubicBezTo>
                  <a:cubicBezTo>
                    <a:pt x="744" y="1180"/>
                    <a:pt x="745" y="1172"/>
                    <a:pt x="750" y="1159"/>
                  </a:cubicBezTo>
                  <a:cubicBezTo>
                    <a:pt x="752" y="1158"/>
                    <a:pt x="754" y="1158"/>
                    <a:pt x="757" y="1156"/>
                  </a:cubicBezTo>
                  <a:cubicBezTo>
                    <a:pt x="774" y="1146"/>
                    <a:pt x="786" y="1131"/>
                    <a:pt x="793" y="1114"/>
                  </a:cubicBezTo>
                  <a:cubicBezTo>
                    <a:pt x="800" y="1100"/>
                    <a:pt x="800" y="1085"/>
                    <a:pt x="796" y="1073"/>
                  </a:cubicBezTo>
                  <a:cubicBezTo>
                    <a:pt x="792" y="1068"/>
                    <a:pt x="789" y="1063"/>
                    <a:pt x="785" y="1058"/>
                  </a:cubicBezTo>
                  <a:cubicBezTo>
                    <a:pt x="796" y="1034"/>
                    <a:pt x="809" y="1010"/>
                    <a:pt x="821" y="994"/>
                  </a:cubicBezTo>
                  <a:cubicBezTo>
                    <a:pt x="827" y="986"/>
                    <a:pt x="839" y="980"/>
                    <a:pt x="850" y="975"/>
                  </a:cubicBezTo>
                  <a:cubicBezTo>
                    <a:pt x="860" y="970"/>
                    <a:pt x="871" y="968"/>
                    <a:pt x="880" y="972"/>
                  </a:cubicBezTo>
                  <a:cubicBezTo>
                    <a:pt x="882" y="972"/>
                    <a:pt x="875" y="975"/>
                    <a:pt x="876" y="982"/>
                  </a:cubicBezTo>
                  <a:cubicBezTo>
                    <a:pt x="874" y="993"/>
                    <a:pt x="873" y="1008"/>
                    <a:pt x="877" y="1022"/>
                  </a:cubicBezTo>
                  <a:cubicBezTo>
                    <a:pt x="885" y="1043"/>
                    <a:pt x="900" y="1057"/>
                    <a:pt x="920" y="1066"/>
                  </a:cubicBezTo>
                  <a:cubicBezTo>
                    <a:pt x="940" y="1075"/>
                    <a:pt x="968" y="1079"/>
                    <a:pt x="991" y="1077"/>
                  </a:cubicBezTo>
                  <a:cubicBezTo>
                    <a:pt x="1002" y="1077"/>
                    <a:pt x="1011" y="1074"/>
                    <a:pt x="1020" y="1069"/>
                  </a:cubicBezTo>
                  <a:cubicBezTo>
                    <a:pt x="1026" y="1063"/>
                    <a:pt x="1031" y="1060"/>
                    <a:pt x="1034" y="1054"/>
                  </a:cubicBezTo>
                  <a:cubicBezTo>
                    <a:pt x="1038" y="1048"/>
                    <a:pt x="1039" y="1039"/>
                    <a:pt x="1038" y="1032"/>
                  </a:cubicBezTo>
                  <a:cubicBezTo>
                    <a:pt x="1039" y="1026"/>
                    <a:pt x="1036" y="1019"/>
                    <a:pt x="1033" y="1012"/>
                  </a:cubicBezTo>
                  <a:lnTo>
                    <a:pt x="1031" y="1011"/>
                  </a:lnTo>
                  <a:cubicBezTo>
                    <a:pt x="1025" y="1006"/>
                    <a:pt x="1020" y="996"/>
                    <a:pt x="1017" y="991"/>
                  </a:cubicBezTo>
                  <a:cubicBezTo>
                    <a:pt x="1030" y="980"/>
                    <a:pt x="1051" y="958"/>
                    <a:pt x="1069" y="942"/>
                  </a:cubicBezTo>
                  <a:lnTo>
                    <a:pt x="1067" y="941"/>
                  </a:lnTo>
                  <a:cubicBezTo>
                    <a:pt x="1090" y="921"/>
                    <a:pt x="1103" y="890"/>
                    <a:pt x="1104" y="857"/>
                  </a:cubicBezTo>
                  <a:close/>
                  <a:moveTo>
                    <a:pt x="231" y="1048"/>
                  </a:moveTo>
                  <a:cubicBezTo>
                    <a:pt x="225" y="1045"/>
                    <a:pt x="222" y="1040"/>
                    <a:pt x="220" y="1037"/>
                  </a:cubicBezTo>
                  <a:cubicBezTo>
                    <a:pt x="215" y="1028"/>
                    <a:pt x="211" y="1016"/>
                    <a:pt x="215" y="1002"/>
                  </a:cubicBezTo>
                  <a:cubicBezTo>
                    <a:pt x="217" y="993"/>
                    <a:pt x="226" y="990"/>
                    <a:pt x="238" y="988"/>
                  </a:cubicBezTo>
                  <a:cubicBezTo>
                    <a:pt x="239" y="995"/>
                    <a:pt x="239" y="1004"/>
                    <a:pt x="238" y="1010"/>
                  </a:cubicBezTo>
                  <a:cubicBezTo>
                    <a:pt x="234" y="1022"/>
                    <a:pt x="229" y="1035"/>
                    <a:pt x="231" y="1048"/>
                  </a:cubicBezTo>
                  <a:close/>
                  <a:moveTo>
                    <a:pt x="257" y="879"/>
                  </a:moveTo>
                  <a:cubicBezTo>
                    <a:pt x="253" y="866"/>
                    <a:pt x="240" y="852"/>
                    <a:pt x="227" y="839"/>
                  </a:cubicBezTo>
                  <a:cubicBezTo>
                    <a:pt x="213" y="828"/>
                    <a:pt x="197" y="821"/>
                    <a:pt x="182" y="818"/>
                  </a:cubicBezTo>
                  <a:lnTo>
                    <a:pt x="180" y="818"/>
                  </a:lnTo>
                  <a:cubicBezTo>
                    <a:pt x="162" y="819"/>
                    <a:pt x="158" y="831"/>
                    <a:pt x="153" y="846"/>
                  </a:cubicBezTo>
                  <a:cubicBezTo>
                    <a:pt x="149" y="856"/>
                    <a:pt x="145" y="868"/>
                    <a:pt x="136" y="878"/>
                  </a:cubicBezTo>
                  <a:cubicBezTo>
                    <a:pt x="130" y="886"/>
                    <a:pt x="119" y="890"/>
                    <a:pt x="108" y="890"/>
                  </a:cubicBezTo>
                  <a:cubicBezTo>
                    <a:pt x="90" y="892"/>
                    <a:pt x="69" y="886"/>
                    <a:pt x="53" y="878"/>
                  </a:cubicBezTo>
                  <a:lnTo>
                    <a:pt x="51" y="878"/>
                  </a:lnTo>
                  <a:cubicBezTo>
                    <a:pt x="44" y="877"/>
                    <a:pt x="41" y="872"/>
                    <a:pt x="39" y="869"/>
                  </a:cubicBezTo>
                  <a:cubicBezTo>
                    <a:pt x="37" y="867"/>
                    <a:pt x="38" y="865"/>
                    <a:pt x="35" y="864"/>
                  </a:cubicBezTo>
                  <a:cubicBezTo>
                    <a:pt x="36" y="862"/>
                    <a:pt x="36" y="862"/>
                    <a:pt x="36" y="862"/>
                  </a:cubicBezTo>
                  <a:cubicBezTo>
                    <a:pt x="36" y="860"/>
                    <a:pt x="39" y="858"/>
                    <a:pt x="39" y="858"/>
                  </a:cubicBezTo>
                  <a:cubicBezTo>
                    <a:pt x="48" y="854"/>
                    <a:pt x="58" y="847"/>
                    <a:pt x="64" y="841"/>
                  </a:cubicBezTo>
                  <a:lnTo>
                    <a:pt x="54" y="870"/>
                  </a:lnTo>
                  <a:cubicBezTo>
                    <a:pt x="54" y="870"/>
                    <a:pt x="85" y="880"/>
                    <a:pt x="109" y="869"/>
                  </a:cubicBezTo>
                  <a:lnTo>
                    <a:pt x="112" y="869"/>
                  </a:lnTo>
                  <a:cubicBezTo>
                    <a:pt x="133" y="860"/>
                    <a:pt x="153" y="830"/>
                    <a:pt x="138" y="795"/>
                  </a:cubicBezTo>
                  <a:cubicBezTo>
                    <a:pt x="130" y="767"/>
                    <a:pt x="100" y="735"/>
                    <a:pt x="111" y="709"/>
                  </a:cubicBezTo>
                  <a:cubicBezTo>
                    <a:pt x="115" y="700"/>
                    <a:pt x="121" y="693"/>
                    <a:pt x="128" y="690"/>
                  </a:cubicBezTo>
                  <a:cubicBezTo>
                    <a:pt x="152" y="676"/>
                    <a:pt x="174" y="676"/>
                    <a:pt x="199" y="683"/>
                  </a:cubicBezTo>
                  <a:cubicBezTo>
                    <a:pt x="269" y="710"/>
                    <a:pt x="310" y="779"/>
                    <a:pt x="312" y="852"/>
                  </a:cubicBezTo>
                  <a:cubicBezTo>
                    <a:pt x="314" y="878"/>
                    <a:pt x="313" y="962"/>
                    <a:pt x="313" y="962"/>
                  </a:cubicBezTo>
                  <a:lnTo>
                    <a:pt x="343" y="963"/>
                  </a:lnTo>
                  <a:cubicBezTo>
                    <a:pt x="343" y="963"/>
                    <a:pt x="347" y="878"/>
                    <a:pt x="344" y="848"/>
                  </a:cubicBezTo>
                  <a:lnTo>
                    <a:pt x="343" y="851"/>
                  </a:lnTo>
                  <a:cubicBezTo>
                    <a:pt x="341" y="764"/>
                    <a:pt x="291" y="686"/>
                    <a:pt x="211" y="654"/>
                  </a:cubicBezTo>
                  <a:lnTo>
                    <a:pt x="209" y="654"/>
                  </a:lnTo>
                  <a:cubicBezTo>
                    <a:pt x="176" y="643"/>
                    <a:pt x="145" y="644"/>
                    <a:pt x="113" y="661"/>
                  </a:cubicBezTo>
                  <a:cubicBezTo>
                    <a:pt x="99" y="669"/>
                    <a:pt x="87" y="682"/>
                    <a:pt x="82" y="697"/>
                  </a:cubicBezTo>
                  <a:cubicBezTo>
                    <a:pt x="64" y="742"/>
                    <a:pt x="95" y="763"/>
                    <a:pt x="107" y="805"/>
                  </a:cubicBezTo>
                  <a:lnTo>
                    <a:pt x="109" y="805"/>
                  </a:lnTo>
                  <a:cubicBezTo>
                    <a:pt x="115" y="823"/>
                    <a:pt x="109" y="836"/>
                    <a:pt x="99" y="841"/>
                  </a:cubicBezTo>
                  <a:lnTo>
                    <a:pt x="97" y="840"/>
                  </a:lnTo>
                  <a:cubicBezTo>
                    <a:pt x="84" y="847"/>
                    <a:pt x="66" y="841"/>
                    <a:pt x="66" y="839"/>
                  </a:cubicBezTo>
                  <a:cubicBezTo>
                    <a:pt x="71" y="836"/>
                    <a:pt x="74" y="832"/>
                    <a:pt x="74" y="832"/>
                  </a:cubicBezTo>
                  <a:lnTo>
                    <a:pt x="82" y="827"/>
                  </a:lnTo>
                  <a:lnTo>
                    <a:pt x="77" y="817"/>
                  </a:lnTo>
                  <a:cubicBezTo>
                    <a:pt x="77" y="817"/>
                    <a:pt x="56" y="772"/>
                    <a:pt x="42" y="740"/>
                  </a:cubicBezTo>
                  <a:cubicBezTo>
                    <a:pt x="32" y="719"/>
                    <a:pt x="33" y="693"/>
                    <a:pt x="39" y="668"/>
                  </a:cubicBezTo>
                  <a:cubicBezTo>
                    <a:pt x="56" y="613"/>
                    <a:pt x="154" y="580"/>
                    <a:pt x="190" y="584"/>
                  </a:cubicBezTo>
                  <a:cubicBezTo>
                    <a:pt x="227" y="589"/>
                    <a:pt x="232" y="594"/>
                    <a:pt x="271" y="614"/>
                  </a:cubicBezTo>
                  <a:cubicBezTo>
                    <a:pt x="307" y="633"/>
                    <a:pt x="360" y="719"/>
                    <a:pt x="375" y="755"/>
                  </a:cubicBezTo>
                  <a:cubicBezTo>
                    <a:pt x="404" y="820"/>
                    <a:pt x="415" y="942"/>
                    <a:pt x="415" y="989"/>
                  </a:cubicBezTo>
                  <a:cubicBezTo>
                    <a:pt x="400" y="986"/>
                    <a:pt x="386" y="983"/>
                    <a:pt x="379" y="982"/>
                  </a:cubicBezTo>
                  <a:cubicBezTo>
                    <a:pt x="375" y="981"/>
                    <a:pt x="369" y="980"/>
                    <a:pt x="362" y="979"/>
                  </a:cubicBezTo>
                  <a:cubicBezTo>
                    <a:pt x="335" y="970"/>
                    <a:pt x="299" y="962"/>
                    <a:pt x="269" y="959"/>
                  </a:cubicBezTo>
                  <a:cubicBezTo>
                    <a:pt x="268" y="930"/>
                    <a:pt x="264" y="902"/>
                    <a:pt x="257" y="879"/>
                  </a:cubicBezTo>
                  <a:close/>
                  <a:moveTo>
                    <a:pt x="339" y="1076"/>
                  </a:moveTo>
                  <a:cubicBezTo>
                    <a:pt x="317" y="1072"/>
                    <a:pt x="287" y="1069"/>
                    <a:pt x="268" y="1064"/>
                  </a:cubicBezTo>
                  <a:cubicBezTo>
                    <a:pt x="268" y="1050"/>
                    <a:pt x="269" y="1035"/>
                    <a:pt x="270" y="1018"/>
                  </a:cubicBezTo>
                  <a:cubicBezTo>
                    <a:pt x="276" y="1006"/>
                    <a:pt x="289" y="997"/>
                    <a:pt x="294" y="994"/>
                  </a:cubicBezTo>
                  <a:cubicBezTo>
                    <a:pt x="313" y="997"/>
                    <a:pt x="334" y="1003"/>
                    <a:pt x="351" y="1008"/>
                  </a:cubicBezTo>
                  <a:cubicBezTo>
                    <a:pt x="341" y="1024"/>
                    <a:pt x="330" y="1048"/>
                    <a:pt x="339" y="1076"/>
                  </a:cubicBezTo>
                  <a:close/>
                  <a:moveTo>
                    <a:pt x="316" y="1366"/>
                  </a:moveTo>
                  <a:cubicBezTo>
                    <a:pt x="304" y="1371"/>
                    <a:pt x="271" y="1385"/>
                    <a:pt x="248" y="1389"/>
                  </a:cubicBezTo>
                  <a:lnTo>
                    <a:pt x="246" y="1389"/>
                  </a:lnTo>
                  <a:cubicBezTo>
                    <a:pt x="230" y="1395"/>
                    <a:pt x="212" y="1392"/>
                    <a:pt x="200" y="1387"/>
                  </a:cubicBezTo>
                  <a:cubicBezTo>
                    <a:pt x="183" y="1383"/>
                    <a:pt x="170" y="1371"/>
                    <a:pt x="160" y="1356"/>
                  </a:cubicBezTo>
                  <a:lnTo>
                    <a:pt x="160" y="1354"/>
                  </a:lnTo>
                  <a:cubicBezTo>
                    <a:pt x="151" y="1344"/>
                    <a:pt x="142" y="1329"/>
                    <a:pt x="137" y="1311"/>
                  </a:cubicBezTo>
                  <a:cubicBezTo>
                    <a:pt x="135" y="1297"/>
                    <a:pt x="133" y="1281"/>
                    <a:pt x="136" y="1267"/>
                  </a:cubicBezTo>
                  <a:lnTo>
                    <a:pt x="136" y="1264"/>
                  </a:lnTo>
                  <a:cubicBezTo>
                    <a:pt x="137" y="1260"/>
                    <a:pt x="144" y="1257"/>
                    <a:pt x="151" y="1254"/>
                  </a:cubicBezTo>
                  <a:cubicBezTo>
                    <a:pt x="166" y="1245"/>
                    <a:pt x="178" y="1241"/>
                    <a:pt x="173" y="1220"/>
                  </a:cubicBezTo>
                  <a:cubicBezTo>
                    <a:pt x="170" y="1211"/>
                    <a:pt x="164" y="1206"/>
                    <a:pt x="157" y="1198"/>
                  </a:cubicBezTo>
                  <a:cubicBezTo>
                    <a:pt x="153" y="1193"/>
                    <a:pt x="148" y="1187"/>
                    <a:pt x="151" y="1183"/>
                  </a:cubicBezTo>
                  <a:cubicBezTo>
                    <a:pt x="159" y="1172"/>
                    <a:pt x="190" y="1171"/>
                    <a:pt x="212" y="1170"/>
                  </a:cubicBezTo>
                  <a:cubicBezTo>
                    <a:pt x="214" y="1171"/>
                    <a:pt x="214" y="1171"/>
                    <a:pt x="219" y="1171"/>
                  </a:cubicBezTo>
                  <a:cubicBezTo>
                    <a:pt x="253" y="1175"/>
                    <a:pt x="259" y="1154"/>
                    <a:pt x="261" y="1130"/>
                  </a:cubicBezTo>
                  <a:cubicBezTo>
                    <a:pt x="261" y="1128"/>
                    <a:pt x="262" y="1126"/>
                    <a:pt x="260" y="1122"/>
                  </a:cubicBezTo>
                  <a:cubicBezTo>
                    <a:pt x="261" y="1115"/>
                    <a:pt x="262" y="1111"/>
                    <a:pt x="263" y="1104"/>
                  </a:cubicBezTo>
                  <a:cubicBezTo>
                    <a:pt x="263" y="1102"/>
                    <a:pt x="264" y="1098"/>
                    <a:pt x="265" y="1096"/>
                  </a:cubicBezTo>
                  <a:cubicBezTo>
                    <a:pt x="277" y="1098"/>
                    <a:pt x="292" y="1101"/>
                    <a:pt x="307" y="1103"/>
                  </a:cubicBezTo>
                  <a:cubicBezTo>
                    <a:pt x="311" y="1122"/>
                    <a:pt x="318" y="1167"/>
                    <a:pt x="286" y="1212"/>
                  </a:cubicBezTo>
                  <a:cubicBezTo>
                    <a:pt x="280" y="1222"/>
                    <a:pt x="276" y="1230"/>
                    <a:pt x="271" y="1238"/>
                  </a:cubicBezTo>
                  <a:cubicBezTo>
                    <a:pt x="252" y="1269"/>
                    <a:pt x="234" y="1295"/>
                    <a:pt x="205" y="1298"/>
                  </a:cubicBezTo>
                  <a:lnTo>
                    <a:pt x="206" y="1329"/>
                  </a:lnTo>
                  <a:cubicBezTo>
                    <a:pt x="253" y="1324"/>
                    <a:pt x="274" y="1293"/>
                    <a:pt x="296" y="1253"/>
                  </a:cubicBezTo>
                  <a:cubicBezTo>
                    <a:pt x="302" y="1245"/>
                    <a:pt x="308" y="1237"/>
                    <a:pt x="312" y="1229"/>
                  </a:cubicBezTo>
                  <a:cubicBezTo>
                    <a:pt x="344" y="1183"/>
                    <a:pt x="343" y="1136"/>
                    <a:pt x="340" y="1107"/>
                  </a:cubicBezTo>
                  <a:cubicBezTo>
                    <a:pt x="340" y="1107"/>
                    <a:pt x="340" y="1107"/>
                    <a:pt x="342" y="1107"/>
                  </a:cubicBezTo>
                  <a:cubicBezTo>
                    <a:pt x="350" y="1109"/>
                    <a:pt x="357" y="1110"/>
                    <a:pt x="361" y="1111"/>
                  </a:cubicBezTo>
                  <a:cubicBezTo>
                    <a:pt x="363" y="1111"/>
                    <a:pt x="376" y="1113"/>
                    <a:pt x="391" y="1116"/>
                  </a:cubicBezTo>
                  <a:cubicBezTo>
                    <a:pt x="381" y="1147"/>
                    <a:pt x="357" y="1218"/>
                    <a:pt x="343" y="1248"/>
                  </a:cubicBezTo>
                  <a:cubicBezTo>
                    <a:pt x="324" y="1284"/>
                    <a:pt x="285" y="1341"/>
                    <a:pt x="285" y="1341"/>
                  </a:cubicBezTo>
                  <a:lnTo>
                    <a:pt x="311" y="1359"/>
                  </a:lnTo>
                  <a:cubicBezTo>
                    <a:pt x="311" y="1359"/>
                    <a:pt x="343" y="1314"/>
                    <a:pt x="363" y="1276"/>
                  </a:cubicBezTo>
                  <a:cubicBezTo>
                    <a:pt x="352" y="1311"/>
                    <a:pt x="337" y="1344"/>
                    <a:pt x="316" y="1366"/>
                  </a:cubicBezTo>
                  <a:close/>
                  <a:moveTo>
                    <a:pt x="387" y="1596"/>
                  </a:moveTo>
                  <a:cubicBezTo>
                    <a:pt x="384" y="1591"/>
                    <a:pt x="378" y="1586"/>
                    <a:pt x="377" y="1579"/>
                  </a:cubicBezTo>
                  <a:cubicBezTo>
                    <a:pt x="375" y="1568"/>
                    <a:pt x="367" y="1551"/>
                    <a:pt x="359" y="1534"/>
                  </a:cubicBezTo>
                  <a:cubicBezTo>
                    <a:pt x="350" y="1511"/>
                    <a:pt x="337" y="1484"/>
                    <a:pt x="332" y="1464"/>
                  </a:cubicBezTo>
                  <a:cubicBezTo>
                    <a:pt x="323" y="1422"/>
                    <a:pt x="341" y="1386"/>
                    <a:pt x="341" y="1386"/>
                  </a:cubicBezTo>
                  <a:cubicBezTo>
                    <a:pt x="402" y="1311"/>
                    <a:pt x="421" y="1169"/>
                    <a:pt x="425" y="1122"/>
                  </a:cubicBezTo>
                  <a:cubicBezTo>
                    <a:pt x="440" y="1124"/>
                    <a:pt x="455" y="1125"/>
                    <a:pt x="470" y="1128"/>
                  </a:cubicBezTo>
                  <a:lnTo>
                    <a:pt x="387" y="1596"/>
                  </a:lnTo>
                  <a:close/>
                  <a:moveTo>
                    <a:pt x="475" y="1098"/>
                  </a:moveTo>
                  <a:cubicBezTo>
                    <a:pt x="435" y="1091"/>
                    <a:pt x="390" y="1085"/>
                    <a:pt x="373" y="1082"/>
                  </a:cubicBezTo>
                  <a:cubicBezTo>
                    <a:pt x="356" y="1050"/>
                    <a:pt x="374" y="1025"/>
                    <a:pt x="384" y="1016"/>
                  </a:cubicBezTo>
                  <a:cubicBezTo>
                    <a:pt x="406" y="1018"/>
                    <a:pt x="440" y="1024"/>
                    <a:pt x="476" y="1030"/>
                  </a:cubicBezTo>
                  <a:cubicBezTo>
                    <a:pt x="480" y="1031"/>
                    <a:pt x="483" y="1031"/>
                    <a:pt x="487" y="1032"/>
                  </a:cubicBezTo>
                  <a:lnTo>
                    <a:pt x="475" y="1098"/>
                  </a:lnTo>
                  <a:close/>
                  <a:moveTo>
                    <a:pt x="591" y="442"/>
                  </a:moveTo>
                  <a:lnTo>
                    <a:pt x="492" y="1002"/>
                  </a:lnTo>
                  <a:cubicBezTo>
                    <a:pt x="488" y="1001"/>
                    <a:pt x="484" y="1001"/>
                    <a:pt x="481" y="1000"/>
                  </a:cubicBezTo>
                  <a:cubicBezTo>
                    <a:pt x="469" y="998"/>
                    <a:pt x="458" y="996"/>
                    <a:pt x="447" y="994"/>
                  </a:cubicBezTo>
                  <a:cubicBezTo>
                    <a:pt x="460" y="873"/>
                    <a:pt x="509" y="706"/>
                    <a:pt x="497" y="561"/>
                  </a:cubicBezTo>
                  <a:lnTo>
                    <a:pt x="497" y="564"/>
                  </a:lnTo>
                  <a:cubicBezTo>
                    <a:pt x="497" y="548"/>
                    <a:pt x="491" y="521"/>
                    <a:pt x="483" y="495"/>
                  </a:cubicBezTo>
                  <a:cubicBezTo>
                    <a:pt x="476" y="470"/>
                    <a:pt x="467" y="446"/>
                    <a:pt x="460" y="434"/>
                  </a:cubicBezTo>
                  <a:cubicBezTo>
                    <a:pt x="450" y="419"/>
                    <a:pt x="440" y="400"/>
                    <a:pt x="434" y="375"/>
                  </a:cubicBezTo>
                  <a:cubicBezTo>
                    <a:pt x="427" y="351"/>
                    <a:pt x="424" y="320"/>
                    <a:pt x="430" y="286"/>
                  </a:cubicBezTo>
                  <a:cubicBezTo>
                    <a:pt x="437" y="221"/>
                    <a:pt x="533" y="159"/>
                    <a:pt x="568" y="135"/>
                  </a:cubicBezTo>
                  <a:cubicBezTo>
                    <a:pt x="573" y="133"/>
                    <a:pt x="575" y="132"/>
                    <a:pt x="578" y="130"/>
                  </a:cubicBezTo>
                  <a:cubicBezTo>
                    <a:pt x="592" y="122"/>
                    <a:pt x="613" y="105"/>
                    <a:pt x="629" y="91"/>
                  </a:cubicBezTo>
                  <a:cubicBezTo>
                    <a:pt x="644" y="76"/>
                    <a:pt x="658" y="61"/>
                    <a:pt x="663" y="48"/>
                  </a:cubicBezTo>
                  <a:cubicBezTo>
                    <a:pt x="666" y="42"/>
                    <a:pt x="668" y="40"/>
                    <a:pt x="673" y="37"/>
                  </a:cubicBezTo>
                  <a:lnTo>
                    <a:pt x="643" y="207"/>
                  </a:lnTo>
                  <a:lnTo>
                    <a:pt x="673" y="213"/>
                  </a:lnTo>
                  <a:lnTo>
                    <a:pt x="704" y="38"/>
                  </a:lnTo>
                  <a:cubicBezTo>
                    <a:pt x="708" y="41"/>
                    <a:pt x="712" y="44"/>
                    <a:pt x="712" y="53"/>
                  </a:cubicBezTo>
                  <a:lnTo>
                    <a:pt x="713" y="51"/>
                  </a:lnTo>
                  <a:cubicBezTo>
                    <a:pt x="712" y="66"/>
                    <a:pt x="718" y="84"/>
                    <a:pt x="725" y="103"/>
                  </a:cubicBezTo>
                  <a:cubicBezTo>
                    <a:pt x="735" y="125"/>
                    <a:pt x="748" y="147"/>
                    <a:pt x="759" y="160"/>
                  </a:cubicBezTo>
                  <a:cubicBezTo>
                    <a:pt x="768" y="170"/>
                    <a:pt x="793" y="203"/>
                    <a:pt x="815" y="242"/>
                  </a:cubicBezTo>
                  <a:cubicBezTo>
                    <a:pt x="837" y="281"/>
                    <a:pt x="853" y="323"/>
                    <a:pt x="846" y="355"/>
                  </a:cubicBezTo>
                  <a:cubicBezTo>
                    <a:pt x="837" y="393"/>
                    <a:pt x="823" y="419"/>
                    <a:pt x="809" y="439"/>
                  </a:cubicBezTo>
                  <a:cubicBezTo>
                    <a:pt x="794" y="460"/>
                    <a:pt x="778" y="475"/>
                    <a:pt x="765" y="486"/>
                  </a:cubicBezTo>
                  <a:cubicBezTo>
                    <a:pt x="753" y="495"/>
                    <a:pt x="739" y="512"/>
                    <a:pt x="725" y="529"/>
                  </a:cubicBezTo>
                  <a:cubicBezTo>
                    <a:pt x="707" y="553"/>
                    <a:pt x="690" y="578"/>
                    <a:pt x="683" y="592"/>
                  </a:cubicBezTo>
                  <a:cubicBezTo>
                    <a:pt x="622" y="726"/>
                    <a:pt x="609" y="885"/>
                    <a:pt x="576" y="1015"/>
                  </a:cubicBezTo>
                  <a:cubicBezTo>
                    <a:pt x="561" y="1012"/>
                    <a:pt x="541" y="1009"/>
                    <a:pt x="524" y="1006"/>
                  </a:cubicBezTo>
                  <a:lnTo>
                    <a:pt x="623" y="448"/>
                  </a:lnTo>
                  <a:lnTo>
                    <a:pt x="591" y="442"/>
                  </a:lnTo>
                  <a:close/>
                  <a:moveTo>
                    <a:pt x="608" y="1053"/>
                  </a:moveTo>
                  <a:cubicBezTo>
                    <a:pt x="613" y="1065"/>
                    <a:pt x="615" y="1092"/>
                    <a:pt x="589" y="1113"/>
                  </a:cubicBezTo>
                  <a:cubicBezTo>
                    <a:pt x="580" y="1112"/>
                    <a:pt x="576" y="1111"/>
                    <a:pt x="572" y="1110"/>
                  </a:cubicBezTo>
                  <a:cubicBezTo>
                    <a:pt x="561" y="1111"/>
                    <a:pt x="535" y="1106"/>
                    <a:pt x="507" y="1103"/>
                  </a:cubicBezTo>
                  <a:lnTo>
                    <a:pt x="519" y="1038"/>
                  </a:lnTo>
                  <a:cubicBezTo>
                    <a:pt x="557" y="1044"/>
                    <a:pt x="591" y="1050"/>
                    <a:pt x="608" y="1053"/>
                  </a:cubicBezTo>
                  <a:close/>
                  <a:moveTo>
                    <a:pt x="519" y="1494"/>
                  </a:moveTo>
                  <a:cubicBezTo>
                    <a:pt x="507" y="1516"/>
                    <a:pt x="478" y="1542"/>
                    <a:pt x="460" y="1561"/>
                  </a:cubicBezTo>
                  <a:cubicBezTo>
                    <a:pt x="449" y="1570"/>
                    <a:pt x="441" y="1577"/>
                    <a:pt x="436" y="1583"/>
                  </a:cubicBezTo>
                  <a:lnTo>
                    <a:pt x="435" y="1585"/>
                  </a:lnTo>
                  <a:cubicBezTo>
                    <a:pt x="433" y="1589"/>
                    <a:pt x="425" y="1592"/>
                    <a:pt x="420" y="1598"/>
                  </a:cubicBezTo>
                  <a:lnTo>
                    <a:pt x="502" y="1134"/>
                  </a:lnTo>
                  <a:cubicBezTo>
                    <a:pt x="521" y="1137"/>
                    <a:pt x="538" y="1138"/>
                    <a:pt x="551" y="1140"/>
                  </a:cubicBezTo>
                  <a:cubicBezTo>
                    <a:pt x="538" y="1188"/>
                    <a:pt x="506" y="1334"/>
                    <a:pt x="539" y="1423"/>
                  </a:cubicBezTo>
                  <a:cubicBezTo>
                    <a:pt x="539" y="1436"/>
                    <a:pt x="535" y="1466"/>
                    <a:pt x="519" y="1494"/>
                  </a:cubicBezTo>
                  <a:close/>
                  <a:moveTo>
                    <a:pt x="728" y="1261"/>
                  </a:moveTo>
                  <a:cubicBezTo>
                    <a:pt x="729" y="1261"/>
                    <a:pt x="730" y="1262"/>
                    <a:pt x="732" y="1262"/>
                  </a:cubicBezTo>
                  <a:cubicBezTo>
                    <a:pt x="754" y="1270"/>
                    <a:pt x="784" y="1280"/>
                    <a:pt x="790" y="1296"/>
                  </a:cubicBezTo>
                  <a:cubicBezTo>
                    <a:pt x="789" y="1300"/>
                    <a:pt x="784" y="1304"/>
                    <a:pt x="777" y="1307"/>
                  </a:cubicBezTo>
                  <a:cubicBezTo>
                    <a:pt x="767" y="1312"/>
                    <a:pt x="760" y="1315"/>
                    <a:pt x="754" y="1323"/>
                  </a:cubicBezTo>
                  <a:cubicBezTo>
                    <a:pt x="742" y="1340"/>
                    <a:pt x="752" y="1349"/>
                    <a:pt x="763" y="1362"/>
                  </a:cubicBezTo>
                  <a:cubicBezTo>
                    <a:pt x="768" y="1367"/>
                    <a:pt x="774" y="1372"/>
                    <a:pt x="773" y="1377"/>
                  </a:cubicBezTo>
                  <a:lnTo>
                    <a:pt x="773" y="1379"/>
                  </a:lnTo>
                  <a:cubicBezTo>
                    <a:pt x="770" y="1394"/>
                    <a:pt x="763" y="1408"/>
                    <a:pt x="757" y="1417"/>
                  </a:cubicBezTo>
                  <a:cubicBezTo>
                    <a:pt x="745" y="1435"/>
                    <a:pt x="730" y="1446"/>
                    <a:pt x="718" y="1453"/>
                  </a:cubicBezTo>
                  <a:lnTo>
                    <a:pt x="718" y="1454"/>
                  </a:lnTo>
                  <a:cubicBezTo>
                    <a:pt x="703" y="1463"/>
                    <a:pt x="686" y="1469"/>
                    <a:pt x="671" y="1470"/>
                  </a:cubicBezTo>
                  <a:cubicBezTo>
                    <a:pt x="656" y="1470"/>
                    <a:pt x="641" y="1465"/>
                    <a:pt x="625" y="1456"/>
                  </a:cubicBezTo>
                  <a:cubicBezTo>
                    <a:pt x="600" y="1438"/>
                    <a:pt x="572" y="1411"/>
                    <a:pt x="566" y="1406"/>
                  </a:cubicBezTo>
                  <a:cubicBezTo>
                    <a:pt x="558" y="1378"/>
                    <a:pt x="555" y="1343"/>
                    <a:pt x="557" y="1308"/>
                  </a:cubicBezTo>
                  <a:cubicBezTo>
                    <a:pt x="560" y="1350"/>
                    <a:pt x="575" y="1403"/>
                    <a:pt x="575" y="1403"/>
                  </a:cubicBezTo>
                  <a:lnTo>
                    <a:pt x="605" y="1395"/>
                  </a:lnTo>
                  <a:cubicBezTo>
                    <a:pt x="605" y="1395"/>
                    <a:pt x="588" y="1329"/>
                    <a:pt x="586" y="1289"/>
                  </a:cubicBezTo>
                  <a:lnTo>
                    <a:pt x="584" y="1289"/>
                  </a:lnTo>
                  <a:cubicBezTo>
                    <a:pt x="582" y="1255"/>
                    <a:pt x="584" y="1176"/>
                    <a:pt x="586" y="1144"/>
                  </a:cubicBezTo>
                  <a:cubicBezTo>
                    <a:pt x="601" y="1146"/>
                    <a:pt x="620" y="1150"/>
                    <a:pt x="639" y="1153"/>
                  </a:cubicBezTo>
                  <a:cubicBezTo>
                    <a:pt x="626" y="1175"/>
                    <a:pt x="605" y="1222"/>
                    <a:pt x="621" y="1282"/>
                  </a:cubicBezTo>
                  <a:cubicBezTo>
                    <a:pt x="623" y="1293"/>
                    <a:pt x="626" y="1304"/>
                    <a:pt x="628" y="1314"/>
                  </a:cubicBezTo>
                  <a:cubicBezTo>
                    <a:pt x="636" y="1357"/>
                    <a:pt x="642" y="1395"/>
                    <a:pt x="683" y="1413"/>
                  </a:cubicBezTo>
                  <a:lnTo>
                    <a:pt x="697" y="1385"/>
                  </a:lnTo>
                  <a:cubicBezTo>
                    <a:pt x="670" y="1374"/>
                    <a:pt x="665" y="1342"/>
                    <a:pt x="658" y="1308"/>
                  </a:cubicBezTo>
                  <a:cubicBezTo>
                    <a:pt x="656" y="1297"/>
                    <a:pt x="653" y="1285"/>
                    <a:pt x="651" y="1274"/>
                  </a:cubicBezTo>
                  <a:cubicBezTo>
                    <a:pt x="633" y="1202"/>
                    <a:pt x="675" y="1159"/>
                    <a:pt x="675" y="1159"/>
                  </a:cubicBezTo>
                  <a:cubicBezTo>
                    <a:pt x="686" y="1161"/>
                    <a:pt x="697" y="1163"/>
                    <a:pt x="705" y="1165"/>
                  </a:cubicBezTo>
                  <a:cubicBezTo>
                    <a:pt x="707" y="1165"/>
                    <a:pt x="711" y="1166"/>
                    <a:pt x="716" y="1164"/>
                  </a:cubicBezTo>
                  <a:cubicBezTo>
                    <a:pt x="714" y="1173"/>
                    <a:pt x="714" y="1177"/>
                    <a:pt x="713" y="1182"/>
                  </a:cubicBezTo>
                  <a:cubicBezTo>
                    <a:pt x="712" y="1188"/>
                    <a:pt x="709" y="1194"/>
                    <a:pt x="707" y="1200"/>
                  </a:cubicBezTo>
                  <a:cubicBezTo>
                    <a:pt x="704" y="1206"/>
                    <a:pt x="703" y="1211"/>
                    <a:pt x="703" y="1213"/>
                  </a:cubicBezTo>
                  <a:cubicBezTo>
                    <a:pt x="697" y="1236"/>
                    <a:pt x="698" y="1254"/>
                    <a:pt x="728" y="1261"/>
                  </a:cubicBezTo>
                  <a:close/>
                  <a:moveTo>
                    <a:pt x="641" y="1057"/>
                  </a:moveTo>
                  <a:cubicBezTo>
                    <a:pt x="653" y="1059"/>
                    <a:pt x="667" y="1059"/>
                    <a:pt x="681" y="1062"/>
                  </a:cubicBezTo>
                  <a:cubicBezTo>
                    <a:pt x="686" y="1060"/>
                    <a:pt x="693" y="1062"/>
                    <a:pt x="699" y="1063"/>
                  </a:cubicBezTo>
                  <a:cubicBezTo>
                    <a:pt x="700" y="1067"/>
                    <a:pt x="701" y="1074"/>
                    <a:pt x="702" y="1083"/>
                  </a:cubicBezTo>
                  <a:cubicBezTo>
                    <a:pt x="700" y="1094"/>
                    <a:pt x="698" y="1106"/>
                    <a:pt x="692" y="1116"/>
                  </a:cubicBezTo>
                  <a:cubicBezTo>
                    <a:pt x="691" y="1121"/>
                    <a:pt x="688" y="1127"/>
                    <a:pt x="683" y="1128"/>
                  </a:cubicBezTo>
                  <a:cubicBezTo>
                    <a:pt x="666" y="1125"/>
                    <a:pt x="645" y="1121"/>
                    <a:pt x="625" y="1120"/>
                  </a:cubicBezTo>
                  <a:cubicBezTo>
                    <a:pt x="642" y="1097"/>
                    <a:pt x="644" y="1073"/>
                    <a:pt x="641" y="1057"/>
                  </a:cubicBezTo>
                  <a:close/>
                  <a:moveTo>
                    <a:pt x="726" y="1133"/>
                  </a:moveTo>
                  <a:cubicBezTo>
                    <a:pt x="723" y="1135"/>
                    <a:pt x="719" y="1134"/>
                    <a:pt x="717" y="1134"/>
                  </a:cubicBezTo>
                  <a:cubicBezTo>
                    <a:pt x="720" y="1132"/>
                    <a:pt x="720" y="1132"/>
                    <a:pt x="720" y="1130"/>
                  </a:cubicBezTo>
                  <a:cubicBezTo>
                    <a:pt x="727" y="1116"/>
                    <a:pt x="732" y="1101"/>
                    <a:pt x="732" y="1086"/>
                  </a:cubicBezTo>
                  <a:cubicBezTo>
                    <a:pt x="733" y="1080"/>
                    <a:pt x="732" y="1073"/>
                    <a:pt x="731" y="1066"/>
                  </a:cubicBezTo>
                  <a:cubicBezTo>
                    <a:pt x="738" y="1067"/>
                    <a:pt x="744" y="1069"/>
                    <a:pt x="748" y="1069"/>
                  </a:cubicBezTo>
                  <a:cubicBezTo>
                    <a:pt x="765" y="1099"/>
                    <a:pt x="759" y="1121"/>
                    <a:pt x="726" y="1133"/>
                  </a:cubicBezTo>
                  <a:close/>
                  <a:moveTo>
                    <a:pt x="1047" y="920"/>
                  </a:moveTo>
                  <a:cubicBezTo>
                    <a:pt x="1020" y="946"/>
                    <a:pt x="988" y="980"/>
                    <a:pt x="986" y="979"/>
                  </a:cubicBezTo>
                  <a:lnTo>
                    <a:pt x="978" y="985"/>
                  </a:lnTo>
                  <a:lnTo>
                    <a:pt x="985" y="995"/>
                  </a:lnTo>
                  <a:cubicBezTo>
                    <a:pt x="985" y="995"/>
                    <a:pt x="987" y="999"/>
                    <a:pt x="990" y="1007"/>
                  </a:cubicBezTo>
                  <a:cubicBezTo>
                    <a:pt x="995" y="1014"/>
                    <a:pt x="1000" y="1024"/>
                    <a:pt x="1007" y="1031"/>
                  </a:cubicBezTo>
                  <a:lnTo>
                    <a:pt x="1007" y="1033"/>
                  </a:lnTo>
                  <a:cubicBezTo>
                    <a:pt x="1009" y="1036"/>
                    <a:pt x="1007" y="1036"/>
                    <a:pt x="1006" y="1038"/>
                  </a:cubicBezTo>
                  <a:cubicBezTo>
                    <a:pt x="1006" y="1040"/>
                    <a:pt x="1003" y="1042"/>
                    <a:pt x="1001" y="1041"/>
                  </a:cubicBezTo>
                  <a:cubicBezTo>
                    <a:pt x="999" y="1045"/>
                    <a:pt x="994" y="1047"/>
                    <a:pt x="990" y="1046"/>
                  </a:cubicBezTo>
                  <a:cubicBezTo>
                    <a:pt x="969" y="1049"/>
                    <a:pt x="950" y="1045"/>
                    <a:pt x="934" y="1038"/>
                  </a:cubicBezTo>
                  <a:cubicBezTo>
                    <a:pt x="920" y="1031"/>
                    <a:pt x="910" y="1023"/>
                    <a:pt x="907" y="1014"/>
                  </a:cubicBezTo>
                  <a:cubicBezTo>
                    <a:pt x="905" y="1002"/>
                    <a:pt x="905" y="992"/>
                    <a:pt x="906" y="983"/>
                  </a:cubicBezTo>
                  <a:cubicBezTo>
                    <a:pt x="905" y="965"/>
                    <a:pt x="905" y="950"/>
                    <a:pt x="889" y="943"/>
                  </a:cubicBezTo>
                  <a:cubicBezTo>
                    <a:pt x="874" y="940"/>
                    <a:pt x="856" y="941"/>
                    <a:pt x="840" y="947"/>
                  </a:cubicBezTo>
                  <a:cubicBezTo>
                    <a:pt x="821" y="955"/>
                    <a:pt x="804" y="963"/>
                    <a:pt x="796" y="974"/>
                  </a:cubicBezTo>
                  <a:cubicBezTo>
                    <a:pt x="784" y="992"/>
                    <a:pt x="771" y="1016"/>
                    <a:pt x="760" y="1040"/>
                  </a:cubicBezTo>
                  <a:cubicBezTo>
                    <a:pt x="750" y="1036"/>
                    <a:pt x="732" y="1033"/>
                    <a:pt x="713" y="1032"/>
                  </a:cubicBezTo>
                  <a:cubicBezTo>
                    <a:pt x="734" y="974"/>
                    <a:pt x="741" y="938"/>
                    <a:pt x="780" y="888"/>
                  </a:cubicBezTo>
                  <a:cubicBezTo>
                    <a:pt x="819" y="840"/>
                    <a:pt x="877" y="787"/>
                    <a:pt x="951" y="817"/>
                  </a:cubicBezTo>
                  <a:cubicBezTo>
                    <a:pt x="961" y="821"/>
                    <a:pt x="973" y="830"/>
                    <a:pt x="986" y="843"/>
                  </a:cubicBezTo>
                  <a:cubicBezTo>
                    <a:pt x="991" y="849"/>
                    <a:pt x="994" y="858"/>
                    <a:pt x="993" y="866"/>
                  </a:cubicBezTo>
                  <a:cubicBezTo>
                    <a:pt x="993" y="875"/>
                    <a:pt x="992" y="884"/>
                    <a:pt x="986" y="889"/>
                  </a:cubicBezTo>
                  <a:cubicBezTo>
                    <a:pt x="981" y="893"/>
                    <a:pt x="976" y="899"/>
                    <a:pt x="970" y="904"/>
                  </a:cubicBezTo>
                  <a:cubicBezTo>
                    <a:pt x="960" y="913"/>
                    <a:pt x="948" y="922"/>
                    <a:pt x="939" y="936"/>
                  </a:cubicBezTo>
                  <a:cubicBezTo>
                    <a:pt x="925" y="949"/>
                    <a:pt x="921" y="963"/>
                    <a:pt x="921" y="974"/>
                  </a:cubicBezTo>
                  <a:cubicBezTo>
                    <a:pt x="920" y="992"/>
                    <a:pt x="928" y="1007"/>
                    <a:pt x="938" y="1017"/>
                  </a:cubicBezTo>
                  <a:cubicBezTo>
                    <a:pt x="954" y="1035"/>
                    <a:pt x="989" y="1037"/>
                    <a:pt x="989" y="1037"/>
                  </a:cubicBezTo>
                  <a:lnTo>
                    <a:pt x="990" y="1007"/>
                  </a:lnTo>
                  <a:cubicBezTo>
                    <a:pt x="986" y="1006"/>
                    <a:pt x="968" y="1005"/>
                    <a:pt x="961" y="997"/>
                  </a:cubicBezTo>
                  <a:lnTo>
                    <a:pt x="959" y="994"/>
                  </a:lnTo>
                  <a:cubicBezTo>
                    <a:pt x="955" y="992"/>
                    <a:pt x="952" y="984"/>
                    <a:pt x="951" y="978"/>
                  </a:cubicBezTo>
                  <a:cubicBezTo>
                    <a:pt x="952" y="971"/>
                    <a:pt x="956" y="963"/>
                    <a:pt x="961" y="955"/>
                  </a:cubicBezTo>
                  <a:cubicBezTo>
                    <a:pt x="970" y="944"/>
                    <a:pt x="980" y="934"/>
                    <a:pt x="991" y="928"/>
                  </a:cubicBezTo>
                  <a:cubicBezTo>
                    <a:pt x="998" y="920"/>
                    <a:pt x="1003" y="917"/>
                    <a:pt x="1009" y="911"/>
                  </a:cubicBezTo>
                  <a:lnTo>
                    <a:pt x="1007" y="911"/>
                  </a:lnTo>
                  <a:cubicBezTo>
                    <a:pt x="1017" y="901"/>
                    <a:pt x="1025" y="883"/>
                    <a:pt x="1026" y="865"/>
                  </a:cubicBezTo>
                  <a:cubicBezTo>
                    <a:pt x="1024" y="850"/>
                    <a:pt x="1020" y="834"/>
                    <a:pt x="1007" y="821"/>
                  </a:cubicBezTo>
                  <a:cubicBezTo>
                    <a:pt x="992" y="805"/>
                    <a:pt x="977" y="795"/>
                    <a:pt x="962" y="788"/>
                  </a:cubicBezTo>
                  <a:cubicBezTo>
                    <a:pt x="870" y="750"/>
                    <a:pt x="802" y="813"/>
                    <a:pt x="757" y="869"/>
                  </a:cubicBezTo>
                  <a:cubicBezTo>
                    <a:pt x="712" y="927"/>
                    <a:pt x="704" y="960"/>
                    <a:pt x="684" y="1023"/>
                  </a:cubicBezTo>
                  <a:lnTo>
                    <a:pt x="711" y="1032"/>
                  </a:lnTo>
                  <a:cubicBezTo>
                    <a:pt x="702" y="1030"/>
                    <a:pt x="694" y="1031"/>
                    <a:pt x="683" y="1029"/>
                  </a:cubicBezTo>
                  <a:cubicBezTo>
                    <a:pt x="659" y="1027"/>
                    <a:pt x="633" y="1025"/>
                    <a:pt x="618" y="1022"/>
                  </a:cubicBezTo>
                  <a:cubicBezTo>
                    <a:pt x="614" y="1021"/>
                    <a:pt x="612" y="1021"/>
                    <a:pt x="608" y="1020"/>
                  </a:cubicBezTo>
                  <a:cubicBezTo>
                    <a:pt x="626" y="979"/>
                    <a:pt x="679" y="866"/>
                    <a:pt x="729" y="818"/>
                  </a:cubicBezTo>
                  <a:cubicBezTo>
                    <a:pt x="753" y="795"/>
                    <a:pt x="780" y="774"/>
                    <a:pt x="808" y="755"/>
                  </a:cubicBezTo>
                  <a:cubicBezTo>
                    <a:pt x="857" y="724"/>
                    <a:pt x="900" y="707"/>
                    <a:pt x="961" y="722"/>
                  </a:cubicBezTo>
                  <a:cubicBezTo>
                    <a:pt x="980" y="726"/>
                    <a:pt x="992" y="734"/>
                    <a:pt x="1005" y="743"/>
                  </a:cubicBezTo>
                  <a:lnTo>
                    <a:pt x="1008" y="744"/>
                  </a:lnTo>
                  <a:cubicBezTo>
                    <a:pt x="1017" y="750"/>
                    <a:pt x="1029" y="761"/>
                    <a:pt x="1040" y="774"/>
                  </a:cubicBezTo>
                  <a:cubicBezTo>
                    <a:pt x="1054" y="792"/>
                    <a:pt x="1066" y="809"/>
                    <a:pt x="1071" y="821"/>
                  </a:cubicBezTo>
                  <a:lnTo>
                    <a:pt x="1073" y="819"/>
                  </a:lnTo>
                  <a:cubicBezTo>
                    <a:pt x="1074" y="830"/>
                    <a:pt x="1076" y="844"/>
                    <a:pt x="1074" y="854"/>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6" name="Freeform 50"/>
            <p:cNvSpPr>
              <a:spLocks noEditPoints="1"/>
            </p:cNvSpPr>
            <p:nvPr/>
          </p:nvSpPr>
          <p:spPr bwMode="auto">
            <a:xfrm>
              <a:off x="1908175" y="44751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6 h 1639"/>
                <a:gd name="T14" fmla="*/ 186 w 1108"/>
                <a:gd name="T15" fmla="*/ 995 h 1639"/>
                <a:gd name="T16" fmla="*/ 230 w 1108"/>
                <a:gd name="T17" fmla="*/ 1119 h 1639"/>
                <a:gd name="T18" fmla="*/ 135 w 1108"/>
                <a:gd name="T19" fmla="*/ 1221 h 1639"/>
                <a:gd name="T20" fmla="*/ 188 w 1108"/>
                <a:gd name="T21" fmla="*/ 1417 h 1639"/>
                <a:gd name="T22" fmla="*/ 347 w 1108"/>
                <a:gd name="T23" fmla="*/ 1587 h 1639"/>
                <a:gd name="T24" fmla="*/ 545 w 1108"/>
                <a:gd name="T25" fmla="*/ 1511 h 1639"/>
                <a:gd name="T26" fmla="*/ 803 w 1108"/>
                <a:gd name="T27" fmla="*/ 1382 h 1639"/>
                <a:gd name="T28" fmla="*/ 737 w 1108"/>
                <a:gd name="T29" fmla="*/ 1233 h 1639"/>
                <a:gd name="T30" fmla="*/ 757 w 1108"/>
                <a:gd name="T31" fmla="*/ 1157 h 1639"/>
                <a:gd name="T32" fmla="*/ 850 w 1108"/>
                <a:gd name="T33" fmla="*/ 976 h 1639"/>
                <a:gd name="T34" fmla="*/ 1020 w 1108"/>
                <a:gd name="T35" fmla="*/ 1069 h 1639"/>
                <a:gd name="T36" fmla="*/ 1069 w 1108"/>
                <a:gd name="T37" fmla="*/ 942 h 1639"/>
                <a:gd name="T38" fmla="*/ 238 w 1108"/>
                <a:gd name="T39" fmla="*/ 1010 h 1639"/>
                <a:gd name="T40" fmla="*/ 153 w 1108"/>
                <a:gd name="T41" fmla="*/ 846 h 1639"/>
                <a:gd name="T42" fmla="*/ 35 w 1108"/>
                <a:gd name="T43" fmla="*/ 865 h 1639"/>
                <a:gd name="T44" fmla="*/ 111 w 1108"/>
                <a:gd name="T45" fmla="*/ 870 h 1639"/>
                <a:gd name="T46" fmla="*/ 313 w 1108"/>
                <a:gd name="T47" fmla="*/ 962 h 1639"/>
                <a:gd name="T48" fmla="*/ 113 w 1108"/>
                <a:gd name="T49" fmla="*/ 661 h 1639"/>
                <a:gd name="T50" fmla="*/ 66 w 1108"/>
                <a:gd name="T51" fmla="*/ 840 h 1639"/>
                <a:gd name="T52" fmla="*/ 190 w 1108"/>
                <a:gd name="T53" fmla="*/ 585 h 1639"/>
                <a:gd name="T54" fmla="*/ 269 w 1108"/>
                <a:gd name="T55" fmla="*/ 959 h 1639"/>
                <a:gd name="T56" fmla="*/ 350 w 1108"/>
                <a:gd name="T57" fmla="*/ 1008 h 1639"/>
                <a:gd name="T58" fmla="*/ 159 w 1108"/>
                <a:gd name="T59" fmla="*/ 1357 h 1639"/>
                <a:gd name="T60" fmla="*/ 172 w 1108"/>
                <a:gd name="T61" fmla="*/ 1221 h 1639"/>
                <a:gd name="T62" fmla="*/ 260 w 1108"/>
                <a:gd name="T63" fmla="*/ 1122 h 1639"/>
                <a:gd name="T64" fmla="*/ 205 w 1108"/>
                <a:gd name="T65" fmla="*/ 1299 h 1639"/>
                <a:gd name="T66" fmla="*/ 361 w 1108"/>
                <a:gd name="T67" fmla="*/ 1111 h 1639"/>
                <a:gd name="T68" fmla="*/ 316 w 1108"/>
                <a:gd name="T69" fmla="*/ 1367 h 1639"/>
                <a:gd name="T70" fmla="*/ 425 w 1108"/>
                <a:gd name="T71" fmla="*/ 1122 h 1639"/>
                <a:gd name="T72" fmla="*/ 476 w 1108"/>
                <a:gd name="T73" fmla="*/ 1031 h 1639"/>
                <a:gd name="T74" fmla="*/ 447 w 1108"/>
                <a:gd name="T75" fmla="*/ 995 h 1639"/>
                <a:gd name="T76" fmla="*/ 429 w 1108"/>
                <a:gd name="T77" fmla="*/ 286 h 1639"/>
                <a:gd name="T78" fmla="*/ 643 w 1108"/>
                <a:gd name="T79" fmla="*/ 208 h 1639"/>
                <a:gd name="T80" fmla="*/ 759 w 1108"/>
                <a:gd name="T81" fmla="*/ 160 h 1639"/>
                <a:gd name="T82" fmla="*/ 683 w 1108"/>
                <a:gd name="T83" fmla="*/ 592 h 1639"/>
                <a:gd name="T84" fmla="*/ 589 w 1108"/>
                <a:gd name="T85" fmla="*/ 1114 h 1639"/>
                <a:gd name="T86" fmla="*/ 459 w 1108"/>
                <a:gd name="T87" fmla="*/ 1561 h 1639"/>
                <a:gd name="T88" fmla="*/ 538 w 1108"/>
                <a:gd name="T89" fmla="*/ 1424 h 1639"/>
                <a:gd name="T90" fmla="*/ 754 w 1108"/>
                <a:gd name="T91" fmla="*/ 1323 h 1639"/>
                <a:gd name="T92" fmla="*/ 718 w 1108"/>
                <a:gd name="T93" fmla="*/ 1455 h 1639"/>
                <a:gd name="T94" fmla="*/ 605 w 1108"/>
                <a:gd name="T95" fmla="*/ 1396 h 1639"/>
                <a:gd name="T96" fmla="*/ 628 w 1108"/>
                <a:gd name="T97" fmla="*/ 1314 h 1639"/>
                <a:gd name="T98" fmla="*/ 705 w 1108"/>
                <a:gd name="T99" fmla="*/ 1165 h 1639"/>
                <a:gd name="T100" fmla="*/ 640 w 1108"/>
                <a:gd name="T101" fmla="*/ 1057 h 1639"/>
                <a:gd name="T102" fmla="*/ 625 w 1108"/>
                <a:gd name="T103" fmla="*/ 1120 h 1639"/>
                <a:gd name="T104" fmla="*/ 731 w 1108"/>
                <a:gd name="T105" fmla="*/ 1067 h 1639"/>
                <a:gd name="T106" fmla="*/ 985 w 1108"/>
                <a:gd name="T107" fmla="*/ 995 h 1639"/>
                <a:gd name="T108" fmla="*/ 1001 w 1108"/>
                <a:gd name="T109" fmla="*/ 1042 h 1639"/>
                <a:gd name="T110" fmla="*/ 840 w 1108"/>
                <a:gd name="T111" fmla="*/ 948 h 1639"/>
                <a:gd name="T112" fmla="*/ 986 w 1108"/>
                <a:gd name="T113" fmla="*/ 844 h 1639"/>
                <a:gd name="T114" fmla="*/ 937 w 1108"/>
                <a:gd name="T115" fmla="*/ 1017 h 1639"/>
                <a:gd name="T116" fmla="*/ 961 w 1108"/>
                <a:gd name="T117" fmla="*/ 956 h 1639"/>
                <a:gd name="T118" fmla="*/ 962 w 1108"/>
                <a:gd name="T119" fmla="*/ 789 h 1639"/>
                <a:gd name="T120" fmla="*/ 607 w 1108"/>
                <a:gd name="T121" fmla="*/ 1021 h 1639"/>
                <a:gd name="T122" fmla="*/ 1040 w 1108"/>
                <a:gd name="T123" fmla="*/ 774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067" y="942"/>
                  </a:moveTo>
                  <a:cubicBezTo>
                    <a:pt x="1090" y="922"/>
                    <a:pt x="1102" y="890"/>
                    <a:pt x="1106" y="858"/>
                  </a:cubicBezTo>
                  <a:cubicBezTo>
                    <a:pt x="1108" y="823"/>
                    <a:pt x="1101" y="789"/>
                    <a:pt x="1086" y="758"/>
                  </a:cubicBezTo>
                  <a:cubicBezTo>
                    <a:pt x="1069" y="729"/>
                    <a:pt x="1045" y="709"/>
                    <a:pt x="1016" y="693"/>
                  </a:cubicBezTo>
                  <a:cubicBezTo>
                    <a:pt x="886" y="626"/>
                    <a:pt x="716" y="706"/>
                    <a:pt x="647" y="832"/>
                  </a:cubicBezTo>
                  <a:cubicBezTo>
                    <a:pt x="669" y="744"/>
                    <a:pt x="693" y="645"/>
                    <a:pt x="711" y="606"/>
                  </a:cubicBezTo>
                  <a:cubicBezTo>
                    <a:pt x="718" y="594"/>
                    <a:pt x="733" y="571"/>
                    <a:pt x="750" y="549"/>
                  </a:cubicBezTo>
                  <a:cubicBezTo>
                    <a:pt x="761" y="532"/>
                    <a:pt x="775" y="519"/>
                    <a:pt x="785" y="512"/>
                  </a:cubicBezTo>
                  <a:lnTo>
                    <a:pt x="785" y="510"/>
                  </a:lnTo>
                  <a:cubicBezTo>
                    <a:pt x="801" y="497"/>
                    <a:pt x="818" y="483"/>
                    <a:pt x="834" y="459"/>
                  </a:cubicBezTo>
                  <a:cubicBezTo>
                    <a:pt x="851" y="436"/>
                    <a:pt x="865" y="405"/>
                    <a:pt x="875" y="363"/>
                  </a:cubicBezTo>
                  <a:cubicBezTo>
                    <a:pt x="887" y="321"/>
                    <a:pt x="867" y="271"/>
                    <a:pt x="844" y="228"/>
                  </a:cubicBezTo>
                  <a:cubicBezTo>
                    <a:pt x="820" y="186"/>
                    <a:pt x="792" y="151"/>
                    <a:pt x="782" y="140"/>
                  </a:cubicBezTo>
                  <a:cubicBezTo>
                    <a:pt x="775" y="130"/>
                    <a:pt x="763" y="110"/>
                    <a:pt x="754" y="89"/>
                  </a:cubicBezTo>
                  <a:cubicBezTo>
                    <a:pt x="748" y="75"/>
                    <a:pt x="744" y="61"/>
                    <a:pt x="743" y="52"/>
                  </a:cubicBezTo>
                  <a:lnTo>
                    <a:pt x="743" y="50"/>
                  </a:lnTo>
                  <a:cubicBezTo>
                    <a:pt x="742" y="10"/>
                    <a:pt x="705" y="6"/>
                    <a:pt x="696" y="7"/>
                  </a:cubicBezTo>
                  <a:cubicBezTo>
                    <a:pt x="688" y="5"/>
                    <a:pt x="649" y="0"/>
                    <a:pt x="634" y="37"/>
                  </a:cubicBezTo>
                  <a:cubicBezTo>
                    <a:pt x="630" y="45"/>
                    <a:pt x="621" y="57"/>
                    <a:pt x="608" y="68"/>
                  </a:cubicBezTo>
                  <a:cubicBezTo>
                    <a:pt x="593" y="82"/>
                    <a:pt x="575" y="97"/>
                    <a:pt x="563" y="104"/>
                  </a:cubicBezTo>
                  <a:lnTo>
                    <a:pt x="560" y="103"/>
                  </a:lnTo>
                  <a:cubicBezTo>
                    <a:pt x="558" y="105"/>
                    <a:pt x="555" y="107"/>
                    <a:pt x="551" y="110"/>
                  </a:cubicBezTo>
                  <a:cubicBezTo>
                    <a:pt x="513" y="136"/>
                    <a:pt x="407" y="203"/>
                    <a:pt x="397" y="281"/>
                  </a:cubicBezTo>
                  <a:cubicBezTo>
                    <a:pt x="392" y="322"/>
                    <a:pt x="395" y="355"/>
                    <a:pt x="404" y="383"/>
                  </a:cubicBezTo>
                  <a:cubicBezTo>
                    <a:pt x="410" y="411"/>
                    <a:pt x="423" y="435"/>
                    <a:pt x="433" y="452"/>
                  </a:cubicBezTo>
                  <a:cubicBezTo>
                    <a:pt x="440" y="462"/>
                    <a:pt x="447" y="483"/>
                    <a:pt x="452" y="504"/>
                  </a:cubicBezTo>
                  <a:cubicBezTo>
                    <a:pt x="459" y="527"/>
                    <a:pt x="466" y="552"/>
                    <a:pt x="466" y="563"/>
                  </a:cubicBezTo>
                  <a:lnTo>
                    <a:pt x="466" y="565"/>
                  </a:lnTo>
                  <a:cubicBezTo>
                    <a:pt x="468" y="605"/>
                    <a:pt x="456" y="706"/>
                    <a:pt x="447" y="795"/>
                  </a:cubicBezTo>
                  <a:cubicBezTo>
                    <a:pt x="442" y="765"/>
                    <a:pt x="433" y="737"/>
                    <a:pt x="424" y="716"/>
                  </a:cubicBezTo>
                  <a:cubicBezTo>
                    <a:pt x="386" y="643"/>
                    <a:pt x="331" y="583"/>
                    <a:pt x="253" y="552"/>
                  </a:cubicBezTo>
                  <a:cubicBezTo>
                    <a:pt x="224" y="540"/>
                    <a:pt x="188" y="534"/>
                    <a:pt x="152" y="539"/>
                  </a:cubicBezTo>
                  <a:cubicBezTo>
                    <a:pt x="80" y="548"/>
                    <a:pt x="29" y="589"/>
                    <a:pt x="10" y="658"/>
                  </a:cubicBezTo>
                  <a:cubicBezTo>
                    <a:pt x="0" y="692"/>
                    <a:pt x="1" y="725"/>
                    <a:pt x="13" y="753"/>
                  </a:cubicBezTo>
                  <a:cubicBezTo>
                    <a:pt x="23" y="775"/>
                    <a:pt x="37" y="804"/>
                    <a:pt x="43" y="820"/>
                  </a:cubicBezTo>
                  <a:cubicBezTo>
                    <a:pt x="38" y="821"/>
                    <a:pt x="31" y="829"/>
                    <a:pt x="24" y="832"/>
                  </a:cubicBezTo>
                  <a:cubicBezTo>
                    <a:pt x="16" y="837"/>
                    <a:pt x="11" y="843"/>
                    <a:pt x="7" y="851"/>
                  </a:cubicBezTo>
                  <a:cubicBezTo>
                    <a:pt x="6" y="857"/>
                    <a:pt x="5" y="862"/>
                    <a:pt x="6" y="868"/>
                  </a:cubicBezTo>
                  <a:cubicBezTo>
                    <a:pt x="7" y="875"/>
                    <a:pt x="8" y="880"/>
                    <a:pt x="12" y="885"/>
                  </a:cubicBezTo>
                  <a:cubicBezTo>
                    <a:pt x="17" y="895"/>
                    <a:pt x="28" y="903"/>
                    <a:pt x="39" y="907"/>
                  </a:cubicBezTo>
                  <a:cubicBezTo>
                    <a:pt x="61" y="918"/>
                    <a:pt x="87" y="922"/>
                    <a:pt x="109" y="922"/>
                  </a:cubicBezTo>
                  <a:cubicBezTo>
                    <a:pt x="131" y="921"/>
                    <a:pt x="150" y="914"/>
                    <a:pt x="162" y="896"/>
                  </a:cubicBezTo>
                  <a:cubicBezTo>
                    <a:pt x="173" y="882"/>
                    <a:pt x="177" y="870"/>
                    <a:pt x="181" y="858"/>
                  </a:cubicBezTo>
                  <a:cubicBezTo>
                    <a:pt x="183" y="851"/>
                    <a:pt x="177" y="848"/>
                    <a:pt x="181" y="849"/>
                  </a:cubicBezTo>
                  <a:cubicBezTo>
                    <a:pt x="188" y="848"/>
                    <a:pt x="198" y="854"/>
                    <a:pt x="207" y="862"/>
                  </a:cubicBezTo>
                  <a:cubicBezTo>
                    <a:pt x="217" y="871"/>
                    <a:pt x="224" y="880"/>
                    <a:pt x="226" y="890"/>
                  </a:cubicBezTo>
                  <a:cubicBezTo>
                    <a:pt x="232" y="908"/>
                    <a:pt x="236" y="933"/>
                    <a:pt x="238" y="958"/>
                  </a:cubicBezTo>
                  <a:cubicBezTo>
                    <a:pt x="212" y="960"/>
                    <a:pt x="192" y="972"/>
                    <a:pt x="186" y="995"/>
                  </a:cubicBezTo>
                  <a:lnTo>
                    <a:pt x="184" y="994"/>
                  </a:lnTo>
                  <a:cubicBezTo>
                    <a:pt x="179" y="1020"/>
                    <a:pt x="184" y="1040"/>
                    <a:pt x="193" y="1055"/>
                  </a:cubicBezTo>
                  <a:cubicBezTo>
                    <a:pt x="204" y="1068"/>
                    <a:pt x="217" y="1079"/>
                    <a:pt x="229" y="1086"/>
                  </a:cubicBezTo>
                  <a:cubicBezTo>
                    <a:pt x="231" y="1086"/>
                    <a:pt x="231" y="1086"/>
                    <a:pt x="233" y="1087"/>
                  </a:cubicBezTo>
                  <a:cubicBezTo>
                    <a:pt x="232" y="1093"/>
                    <a:pt x="231" y="1097"/>
                    <a:pt x="231" y="1099"/>
                  </a:cubicBezTo>
                  <a:cubicBezTo>
                    <a:pt x="230" y="1106"/>
                    <a:pt x="231" y="1112"/>
                    <a:pt x="230" y="1119"/>
                  </a:cubicBezTo>
                  <a:cubicBezTo>
                    <a:pt x="229" y="1121"/>
                    <a:pt x="229" y="1121"/>
                    <a:pt x="228" y="1127"/>
                  </a:cubicBezTo>
                  <a:cubicBezTo>
                    <a:pt x="229" y="1134"/>
                    <a:pt x="228" y="1140"/>
                    <a:pt x="222" y="1140"/>
                  </a:cubicBezTo>
                  <a:lnTo>
                    <a:pt x="222" y="1142"/>
                  </a:lnTo>
                  <a:cubicBezTo>
                    <a:pt x="219" y="1141"/>
                    <a:pt x="217" y="1141"/>
                    <a:pt x="213" y="1140"/>
                  </a:cubicBezTo>
                  <a:cubicBezTo>
                    <a:pt x="182" y="1141"/>
                    <a:pt x="142" y="1141"/>
                    <a:pt x="125" y="1166"/>
                  </a:cubicBezTo>
                  <a:cubicBezTo>
                    <a:pt x="105" y="1191"/>
                    <a:pt x="120" y="1207"/>
                    <a:pt x="135" y="1221"/>
                  </a:cubicBezTo>
                  <a:cubicBezTo>
                    <a:pt x="139" y="1224"/>
                    <a:pt x="142" y="1229"/>
                    <a:pt x="142" y="1231"/>
                  </a:cubicBezTo>
                  <a:cubicBezTo>
                    <a:pt x="143" y="1235"/>
                    <a:pt x="139" y="1226"/>
                    <a:pt x="136" y="1225"/>
                  </a:cubicBezTo>
                  <a:cubicBezTo>
                    <a:pt x="124" y="1232"/>
                    <a:pt x="110" y="1240"/>
                    <a:pt x="106" y="1260"/>
                  </a:cubicBezTo>
                  <a:cubicBezTo>
                    <a:pt x="103" y="1281"/>
                    <a:pt x="103" y="1301"/>
                    <a:pt x="107" y="1319"/>
                  </a:cubicBezTo>
                  <a:cubicBezTo>
                    <a:pt x="114" y="1342"/>
                    <a:pt x="125" y="1362"/>
                    <a:pt x="134" y="1374"/>
                  </a:cubicBezTo>
                  <a:cubicBezTo>
                    <a:pt x="148" y="1394"/>
                    <a:pt x="166" y="1408"/>
                    <a:pt x="188" y="1417"/>
                  </a:cubicBezTo>
                  <a:cubicBezTo>
                    <a:pt x="207" y="1424"/>
                    <a:pt x="228" y="1426"/>
                    <a:pt x="254" y="1420"/>
                  </a:cubicBezTo>
                  <a:cubicBezTo>
                    <a:pt x="269" y="1418"/>
                    <a:pt x="288" y="1410"/>
                    <a:pt x="302" y="1406"/>
                  </a:cubicBezTo>
                  <a:cubicBezTo>
                    <a:pt x="299" y="1423"/>
                    <a:pt x="297" y="1447"/>
                    <a:pt x="302" y="1470"/>
                  </a:cubicBezTo>
                  <a:lnTo>
                    <a:pt x="302" y="1472"/>
                  </a:lnTo>
                  <a:cubicBezTo>
                    <a:pt x="306" y="1495"/>
                    <a:pt x="319" y="1523"/>
                    <a:pt x="332" y="1547"/>
                  </a:cubicBezTo>
                  <a:cubicBezTo>
                    <a:pt x="338" y="1564"/>
                    <a:pt x="344" y="1578"/>
                    <a:pt x="347" y="1587"/>
                  </a:cubicBezTo>
                  <a:cubicBezTo>
                    <a:pt x="355" y="1615"/>
                    <a:pt x="387" y="1636"/>
                    <a:pt x="387" y="1636"/>
                  </a:cubicBezTo>
                  <a:lnTo>
                    <a:pt x="391" y="1639"/>
                  </a:lnTo>
                  <a:lnTo>
                    <a:pt x="398" y="1638"/>
                  </a:lnTo>
                  <a:cubicBezTo>
                    <a:pt x="398" y="1638"/>
                    <a:pt x="443" y="1626"/>
                    <a:pt x="461" y="1603"/>
                  </a:cubicBezTo>
                  <a:cubicBezTo>
                    <a:pt x="464" y="1597"/>
                    <a:pt x="472" y="1592"/>
                    <a:pt x="479" y="1585"/>
                  </a:cubicBezTo>
                  <a:cubicBezTo>
                    <a:pt x="501" y="1564"/>
                    <a:pt x="530" y="1536"/>
                    <a:pt x="545" y="1511"/>
                  </a:cubicBezTo>
                  <a:cubicBezTo>
                    <a:pt x="558" y="1488"/>
                    <a:pt x="564" y="1468"/>
                    <a:pt x="567" y="1451"/>
                  </a:cubicBezTo>
                  <a:cubicBezTo>
                    <a:pt x="580" y="1462"/>
                    <a:pt x="593" y="1473"/>
                    <a:pt x="607" y="1482"/>
                  </a:cubicBezTo>
                  <a:cubicBezTo>
                    <a:pt x="629" y="1497"/>
                    <a:pt x="650" y="1502"/>
                    <a:pt x="672" y="1502"/>
                  </a:cubicBezTo>
                  <a:cubicBezTo>
                    <a:pt x="694" y="1502"/>
                    <a:pt x="715" y="1494"/>
                    <a:pt x="735" y="1480"/>
                  </a:cubicBezTo>
                  <a:cubicBezTo>
                    <a:pt x="750" y="1472"/>
                    <a:pt x="768" y="1457"/>
                    <a:pt x="782" y="1438"/>
                  </a:cubicBezTo>
                  <a:cubicBezTo>
                    <a:pt x="791" y="1422"/>
                    <a:pt x="801" y="1404"/>
                    <a:pt x="803" y="1382"/>
                  </a:cubicBezTo>
                  <a:cubicBezTo>
                    <a:pt x="806" y="1363"/>
                    <a:pt x="795" y="1350"/>
                    <a:pt x="786" y="1340"/>
                  </a:cubicBezTo>
                  <a:cubicBezTo>
                    <a:pt x="784" y="1340"/>
                    <a:pt x="776" y="1347"/>
                    <a:pt x="779" y="1343"/>
                  </a:cubicBezTo>
                  <a:cubicBezTo>
                    <a:pt x="781" y="1341"/>
                    <a:pt x="784" y="1337"/>
                    <a:pt x="789" y="1336"/>
                  </a:cubicBezTo>
                  <a:cubicBezTo>
                    <a:pt x="808" y="1328"/>
                    <a:pt x="827" y="1319"/>
                    <a:pt x="817" y="1288"/>
                  </a:cubicBezTo>
                  <a:cubicBezTo>
                    <a:pt x="809" y="1256"/>
                    <a:pt x="772" y="1243"/>
                    <a:pt x="741" y="1233"/>
                  </a:cubicBezTo>
                  <a:cubicBezTo>
                    <a:pt x="739" y="1233"/>
                    <a:pt x="737" y="1233"/>
                    <a:pt x="737" y="1233"/>
                  </a:cubicBezTo>
                  <a:lnTo>
                    <a:pt x="735" y="1230"/>
                  </a:lnTo>
                  <a:cubicBezTo>
                    <a:pt x="731" y="1229"/>
                    <a:pt x="731" y="1227"/>
                    <a:pt x="732" y="1220"/>
                  </a:cubicBezTo>
                  <a:cubicBezTo>
                    <a:pt x="735" y="1217"/>
                    <a:pt x="736" y="1215"/>
                    <a:pt x="736" y="1210"/>
                  </a:cubicBezTo>
                  <a:cubicBezTo>
                    <a:pt x="738" y="1204"/>
                    <a:pt x="741" y="1196"/>
                    <a:pt x="742" y="1187"/>
                  </a:cubicBezTo>
                  <a:cubicBezTo>
                    <a:pt x="744" y="1181"/>
                    <a:pt x="745" y="1172"/>
                    <a:pt x="750" y="1160"/>
                  </a:cubicBezTo>
                  <a:cubicBezTo>
                    <a:pt x="752" y="1158"/>
                    <a:pt x="754" y="1159"/>
                    <a:pt x="757" y="1157"/>
                  </a:cubicBezTo>
                  <a:cubicBezTo>
                    <a:pt x="774" y="1147"/>
                    <a:pt x="785" y="1131"/>
                    <a:pt x="795" y="1115"/>
                  </a:cubicBezTo>
                  <a:lnTo>
                    <a:pt x="793" y="1115"/>
                  </a:lnTo>
                  <a:cubicBezTo>
                    <a:pt x="802" y="1101"/>
                    <a:pt x="800" y="1085"/>
                    <a:pt x="796" y="1074"/>
                  </a:cubicBezTo>
                  <a:cubicBezTo>
                    <a:pt x="792" y="1069"/>
                    <a:pt x="789" y="1064"/>
                    <a:pt x="785" y="1059"/>
                  </a:cubicBezTo>
                  <a:cubicBezTo>
                    <a:pt x="796" y="1034"/>
                    <a:pt x="809" y="1010"/>
                    <a:pt x="821" y="995"/>
                  </a:cubicBezTo>
                  <a:cubicBezTo>
                    <a:pt x="826" y="987"/>
                    <a:pt x="838" y="980"/>
                    <a:pt x="850" y="976"/>
                  </a:cubicBezTo>
                  <a:cubicBezTo>
                    <a:pt x="860" y="971"/>
                    <a:pt x="871" y="968"/>
                    <a:pt x="879" y="972"/>
                  </a:cubicBezTo>
                  <a:cubicBezTo>
                    <a:pt x="881" y="972"/>
                    <a:pt x="874" y="976"/>
                    <a:pt x="875" y="982"/>
                  </a:cubicBezTo>
                  <a:cubicBezTo>
                    <a:pt x="874" y="993"/>
                    <a:pt x="873" y="1008"/>
                    <a:pt x="877" y="1022"/>
                  </a:cubicBezTo>
                  <a:cubicBezTo>
                    <a:pt x="884" y="1043"/>
                    <a:pt x="900" y="1057"/>
                    <a:pt x="920" y="1067"/>
                  </a:cubicBezTo>
                  <a:cubicBezTo>
                    <a:pt x="942" y="1075"/>
                    <a:pt x="968" y="1080"/>
                    <a:pt x="990" y="1077"/>
                  </a:cubicBezTo>
                  <a:cubicBezTo>
                    <a:pt x="1001" y="1077"/>
                    <a:pt x="1011" y="1074"/>
                    <a:pt x="1020" y="1069"/>
                  </a:cubicBezTo>
                  <a:cubicBezTo>
                    <a:pt x="1026" y="1064"/>
                    <a:pt x="1031" y="1060"/>
                    <a:pt x="1034" y="1054"/>
                  </a:cubicBezTo>
                  <a:cubicBezTo>
                    <a:pt x="1037" y="1048"/>
                    <a:pt x="1039" y="1040"/>
                    <a:pt x="1040" y="1033"/>
                  </a:cubicBezTo>
                  <a:cubicBezTo>
                    <a:pt x="1039" y="1027"/>
                    <a:pt x="1036" y="1019"/>
                    <a:pt x="1032" y="1012"/>
                  </a:cubicBezTo>
                  <a:lnTo>
                    <a:pt x="1030" y="1012"/>
                  </a:lnTo>
                  <a:cubicBezTo>
                    <a:pt x="1025" y="1007"/>
                    <a:pt x="1022" y="997"/>
                    <a:pt x="1016" y="992"/>
                  </a:cubicBezTo>
                  <a:cubicBezTo>
                    <a:pt x="1029" y="981"/>
                    <a:pt x="1051" y="958"/>
                    <a:pt x="1069" y="942"/>
                  </a:cubicBezTo>
                  <a:lnTo>
                    <a:pt x="1067" y="942"/>
                  </a:lnTo>
                  <a:close/>
                  <a:moveTo>
                    <a:pt x="231" y="1049"/>
                  </a:moveTo>
                  <a:cubicBezTo>
                    <a:pt x="225" y="1045"/>
                    <a:pt x="224" y="1041"/>
                    <a:pt x="220" y="1038"/>
                  </a:cubicBezTo>
                  <a:cubicBezTo>
                    <a:pt x="215" y="1028"/>
                    <a:pt x="211" y="1017"/>
                    <a:pt x="215" y="1002"/>
                  </a:cubicBezTo>
                  <a:cubicBezTo>
                    <a:pt x="217" y="993"/>
                    <a:pt x="226" y="991"/>
                    <a:pt x="237" y="988"/>
                  </a:cubicBezTo>
                  <a:cubicBezTo>
                    <a:pt x="239" y="995"/>
                    <a:pt x="239" y="1004"/>
                    <a:pt x="238" y="1010"/>
                  </a:cubicBezTo>
                  <a:cubicBezTo>
                    <a:pt x="234" y="1023"/>
                    <a:pt x="229" y="1035"/>
                    <a:pt x="231" y="1049"/>
                  </a:cubicBezTo>
                  <a:close/>
                  <a:moveTo>
                    <a:pt x="257" y="880"/>
                  </a:moveTo>
                  <a:cubicBezTo>
                    <a:pt x="252" y="866"/>
                    <a:pt x="240" y="853"/>
                    <a:pt x="226" y="839"/>
                  </a:cubicBezTo>
                  <a:cubicBezTo>
                    <a:pt x="213" y="828"/>
                    <a:pt x="197" y="821"/>
                    <a:pt x="182" y="818"/>
                  </a:cubicBezTo>
                  <a:lnTo>
                    <a:pt x="180" y="818"/>
                  </a:lnTo>
                  <a:cubicBezTo>
                    <a:pt x="162" y="819"/>
                    <a:pt x="158" y="831"/>
                    <a:pt x="153" y="846"/>
                  </a:cubicBezTo>
                  <a:cubicBezTo>
                    <a:pt x="149" y="856"/>
                    <a:pt x="144" y="869"/>
                    <a:pt x="136" y="878"/>
                  </a:cubicBezTo>
                  <a:cubicBezTo>
                    <a:pt x="130" y="886"/>
                    <a:pt x="119" y="890"/>
                    <a:pt x="108" y="891"/>
                  </a:cubicBezTo>
                  <a:cubicBezTo>
                    <a:pt x="90" y="892"/>
                    <a:pt x="69" y="886"/>
                    <a:pt x="53" y="879"/>
                  </a:cubicBezTo>
                  <a:lnTo>
                    <a:pt x="50" y="878"/>
                  </a:lnTo>
                  <a:cubicBezTo>
                    <a:pt x="46" y="878"/>
                    <a:pt x="41" y="872"/>
                    <a:pt x="39" y="870"/>
                  </a:cubicBezTo>
                  <a:cubicBezTo>
                    <a:pt x="37" y="867"/>
                    <a:pt x="38" y="865"/>
                    <a:pt x="35" y="865"/>
                  </a:cubicBezTo>
                  <a:cubicBezTo>
                    <a:pt x="36" y="863"/>
                    <a:pt x="36" y="863"/>
                    <a:pt x="36" y="863"/>
                  </a:cubicBezTo>
                  <a:cubicBezTo>
                    <a:pt x="36" y="861"/>
                    <a:pt x="39" y="859"/>
                    <a:pt x="39" y="859"/>
                  </a:cubicBezTo>
                  <a:cubicBezTo>
                    <a:pt x="48" y="854"/>
                    <a:pt x="58" y="847"/>
                    <a:pt x="63" y="841"/>
                  </a:cubicBezTo>
                  <a:lnTo>
                    <a:pt x="54" y="870"/>
                  </a:lnTo>
                  <a:cubicBezTo>
                    <a:pt x="54" y="870"/>
                    <a:pt x="85" y="880"/>
                    <a:pt x="109" y="869"/>
                  </a:cubicBezTo>
                  <a:lnTo>
                    <a:pt x="111" y="870"/>
                  </a:lnTo>
                  <a:cubicBezTo>
                    <a:pt x="133" y="860"/>
                    <a:pt x="153" y="831"/>
                    <a:pt x="137" y="795"/>
                  </a:cubicBezTo>
                  <a:cubicBezTo>
                    <a:pt x="129" y="767"/>
                    <a:pt x="100" y="736"/>
                    <a:pt x="111" y="709"/>
                  </a:cubicBezTo>
                  <a:cubicBezTo>
                    <a:pt x="115" y="701"/>
                    <a:pt x="120" y="693"/>
                    <a:pt x="128" y="690"/>
                  </a:cubicBezTo>
                  <a:cubicBezTo>
                    <a:pt x="152" y="677"/>
                    <a:pt x="174" y="676"/>
                    <a:pt x="199" y="683"/>
                  </a:cubicBezTo>
                  <a:cubicBezTo>
                    <a:pt x="269" y="711"/>
                    <a:pt x="310" y="779"/>
                    <a:pt x="312" y="852"/>
                  </a:cubicBezTo>
                  <a:cubicBezTo>
                    <a:pt x="316" y="879"/>
                    <a:pt x="313" y="962"/>
                    <a:pt x="313" y="962"/>
                  </a:cubicBezTo>
                  <a:lnTo>
                    <a:pt x="343" y="963"/>
                  </a:lnTo>
                  <a:cubicBezTo>
                    <a:pt x="343" y="963"/>
                    <a:pt x="347" y="878"/>
                    <a:pt x="343" y="849"/>
                  </a:cubicBezTo>
                  <a:lnTo>
                    <a:pt x="343" y="851"/>
                  </a:lnTo>
                  <a:cubicBezTo>
                    <a:pt x="340" y="765"/>
                    <a:pt x="291" y="686"/>
                    <a:pt x="211" y="655"/>
                  </a:cubicBezTo>
                  <a:lnTo>
                    <a:pt x="209" y="654"/>
                  </a:lnTo>
                  <a:cubicBezTo>
                    <a:pt x="175" y="644"/>
                    <a:pt x="144" y="645"/>
                    <a:pt x="113" y="661"/>
                  </a:cubicBezTo>
                  <a:cubicBezTo>
                    <a:pt x="98" y="670"/>
                    <a:pt x="89" y="683"/>
                    <a:pt x="82" y="698"/>
                  </a:cubicBezTo>
                  <a:cubicBezTo>
                    <a:pt x="63" y="743"/>
                    <a:pt x="95" y="764"/>
                    <a:pt x="107" y="805"/>
                  </a:cubicBezTo>
                  <a:lnTo>
                    <a:pt x="109" y="806"/>
                  </a:lnTo>
                  <a:cubicBezTo>
                    <a:pt x="115" y="824"/>
                    <a:pt x="108" y="836"/>
                    <a:pt x="99" y="841"/>
                  </a:cubicBezTo>
                  <a:lnTo>
                    <a:pt x="97" y="841"/>
                  </a:lnTo>
                  <a:cubicBezTo>
                    <a:pt x="84" y="847"/>
                    <a:pt x="66" y="842"/>
                    <a:pt x="66" y="840"/>
                  </a:cubicBezTo>
                  <a:cubicBezTo>
                    <a:pt x="71" y="836"/>
                    <a:pt x="74" y="832"/>
                    <a:pt x="74" y="832"/>
                  </a:cubicBezTo>
                  <a:lnTo>
                    <a:pt x="81" y="827"/>
                  </a:lnTo>
                  <a:lnTo>
                    <a:pt x="77" y="817"/>
                  </a:lnTo>
                  <a:cubicBezTo>
                    <a:pt x="77" y="817"/>
                    <a:pt x="56" y="772"/>
                    <a:pt x="42" y="741"/>
                  </a:cubicBezTo>
                  <a:cubicBezTo>
                    <a:pt x="32" y="719"/>
                    <a:pt x="33" y="693"/>
                    <a:pt x="39" y="668"/>
                  </a:cubicBezTo>
                  <a:cubicBezTo>
                    <a:pt x="55" y="614"/>
                    <a:pt x="153" y="580"/>
                    <a:pt x="190" y="585"/>
                  </a:cubicBezTo>
                  <a:cubicBezTo>
                    <a:pt x="229" y="589"/>
                    <a:pt x="232" y="594"/>
                    <a:pt x="271" y="614"/>
                  </a:cubicBezTo>
                  <a:cubicBezTo>
                    <a:pt x="307" y="634"/>
                    <a:pt x="360" y="720"/>
                    <a:pt x="375" y="756"/>
                  </a:cubicBezTo>
                  <a:cubicBezTo>
                    <a:pt x="403" y="820"/>
                    <a:pt x="415" y="943"/>
                    <a:pt x="415" y="989"/>
                  </a:cubicBezTo>
                  <a:cubicBezTo>
                    <a:pt x="400" y="987"/>
                    <a:pt x="385" y="984"/>
                    <a:pt x="379" y="983"/>
                  </a:cubicBezTo>
                  <a:cubicBezTo>
                    <a:pt x="375" y="982"/>
                    <a:pt x="368" y="981"/>
                    <a:pt x="362" y="980"/>
                  </a:cubicBezTo>
                  <a:cubicBezTo>
                    <a:pt x="335" y="971"/>
                    <a:pt x="299" y="962"/>
                    <a:pt x="269" y="959"/>
                  </a:cubicBezTo>
                  <a:cubicBezTo>
                    <a:pt x="268" y="930"/>
                    <a:pt x="264" y="903"/>
                    <a:pt x="257" y="880"/>
                  </a:cubicBezTo>
                  <a:close/>
                  <a:moveTo>
                    <a:pt x="339" y="1076"/>
                  </a:moveTo>
                  <a:cubicBezTo>
                    <a:pt x="317" y="1073"/>
                    <a:pt x="287" y="1070"/>
                    <a:pt x="268" y="1064"/>
                  </a:cubicBezTo>
                  <a:cubicBezTo>
                    <a:pt x="268" y="1051"/>
                    <a:pt x="269" y="1036"/>
                    <a:pt x="270" y="1018"/>
                  </a:cubicBezTo>
                  <a:cubicBezTo>
                    <a:pt x="276" y="1006"/>
                    <a:pt x="289" y="998"/>
                    <a:pt x="294" y="994"/>
                  </a:cubicBezTo>
                  <a:cubicBezTo>
                    <a:pt x="313" y="997"/>
                    <a:pt x="334" y="1003"/>
                    <a:pt x="350" y="1008"/>
                  </a:cubicBezTo>
                  <a:cubicBezTo>
                    <a:pt x="341" y="1024"/>
                    <a:pt x="330" y="1049"/>
                    <a:pt x="339" y="1076"/>
                  </a:cubicBezTo>
                  <a:close/>
                  <a:moveTo>
                    <a:pt x="316" y="1367"/>
                  </a:moveTo>
                  <a:cubicBezTo>
                    <a:pt x="304" y="1371"/>
                    <a:pt x="271" y="1385"/>
                    <a:pt x="248" y="1390"/>
                  </a:cubicBezTo>
                  <a:lnTo>
                    <a:pt x="246" y="1389"/>
                  </a:lnTo>
                  <a:cubicBezTo>
                    <a:pt x="229" y="1395"/>
                    <a:pt x="212" y="1392"/>
                    <a:pt x="200" y="1388"/>
                  </a:cubicBezTo>
                  <a:cubicBezTo>
                    <a:pt x="183" y="1383"/>
                    <a:pt x="170" y="1372"/>
                    <a:pt x="159" y="1357"/>
                  </a:cubicBezTo>
                  <a:lnTo>
                    <a:pt x="160" y="1355"/>
                  </a:lnTo>
                  <a:cubicBezTo>
                    <a:pt x="150" y="1344"/>
                    <a:pt x="142" y="1329"/>
                    <a:pt x="137" y="1311"/>
                  </a:cubicBezTo>
                  <a:cubicBezTo>
                    <a:pt x="135" y="1297"/>
                    <a:pt x="133" y="1282"/>
                    <a:pt x="136" y="1267"/>
                  </a:cubicBezTo>
                  <a:lnTo>
                    <a:pt x="136" y="1265"/>
                  </a:lnTo>
                  <a:cubicBezTo>
                    <a:pt x="137" y="1261"/>
                    <a:pt x="144" y="1257"/>
                    <a:pt x="151" y="1254"/>
                  </a:cubicBezTo>
                  <a:cubicBezTo>
                    <a:pt x="166" y="1246"/>
                    <a:pt x="178" y="1241"/>
                    <a:pt x="172" y="1221"/>
                  </a:cubicBezTo>
                  <a:cubicBezTo>
                    <a:pt x="170" y="1211"/>
                    <a:pt x="164" y="1206"/>
                    <a:pt x="156" y="1198"/>
                  </a:cubicBezTo>
                  <a:cubicBezTo>
                    <a:pt x="153" y="1193"/>
                    <a:pt x="147" y="1188"/>
                    <a:pt x="150" y="1184"/>
                  </a:cubicBezTo>
                  <a:cubicBezTo>
                    <a:pt x="159" y="1172"/>
                    <a:pt x="190" y="1171"/>
                    <a:pt x="212" y="1171"/>
                  </a:cubicBezTo>
                  <a:cubicBezTo>
                    <a:pt x="214" y="1171"/>
                    <a:pt x="214" y="1171"/>
                    <a:pt x="218" y="1172"/>
                  </a:cubicBezTo>
                  <a:cubicBezTo>
                    <a:pt x="253" y="1176"/>
                    <a:pt x="259" y="1155"/>
                    <a:pt x="261" y="1131"/>
                  </a:cubicBezTo>
                  <a:cubicBezTo>
                    <a:pt x="261" y="1129"/>
                    <a:pt x="261" y="1127"/>
                    <a:pt x="260" y="1122"/>
                  </a:cubicBezTo>
                  <a:cubicBezTo>
                    <a:pt x="261" y="1116"/>
                    <a:pt x="262" y="1112"/>
                    <a:pt x="263" y="1105"/>
                  </a:cubicBezTo>
                  <a:cubicBezTo>
                    <a:pt x="264" y="1103"/>
                    <a:pt x="264" y="1098"/>
                    <a:pt x="265" y="1096"/>
                  </a:cubicBezTo>
                  <a:cubicBezTo>
                    <a:pt x="277" y="1099"/>
                    <a:pt x="292" y="1101"/>
                    <a:pt x="307" y="1104"/>
                  </a:cubicBezTo>
                  <a:cubicBezTo>
                    <a:pt x="311" y="1122"/>
                    <a:pt x="318" y="1167"/>
                    <a:pt x="286" y="1212"/>
                  </a:cubicBezTo>
                  <a:cubicBezTo>
                    <a:pt x="280" y="1222"/>
                    <a:pt x="276" y="1230"/>
                    <a:pt x="270" y="1238"/>
                  </a:cubicBezTo>
                  <a:cubicBezTo>
                    <a:pt x="251" y="1270"/>
                    <a:pt x="234" y="1295"/>
                    <a:pt x="205" y="1299"/>
                  </a:cubicBezTo>
                  <a:lnTo>
                    <a:pt x="206" y="1330"/>
                  </a:lnTo>
                  <a:cubicBezTo>
                    <a:pt x="253" y="1325"/>
                    <a:pt x="274" y="1294"/>
                    <a:pt x="296" y="1253"/>
                  </a:cubicBezTo>
                  <a:cubicBezTo>
                    <a:pt x="302" y="1246"/>
                    <a:pt x="308" y="1238"/>
                    <a:pt x="311" y="1230"/>
                  </a:cubicBezTo>
                  <a:cubicBezTo>
                    <a:pt x="344" y="1183"/>
                    <a:pt x="343" y="1137"/>
                    <a:pt x="339" y="1107"/>
                  </a:cubicBezTo>
                  <a:cubicBezTo>
                    <a:pt x="339" y="1107"/>
                    <a:pt x="339" y="1107"/>
                    <a:pt x="342" y="1108"/>
                  </a:cubicBezTo>
                  <a:cubicBezTo>
                    <a:pt x="350" y="1109"/>
                    <a:pt x="357" y="1110"/>
                    <a:pt x="361" y="1111"/>
                  </a:cubicBezTo>
                  <a:cubicBezTo>
                    <a:pt x="365" y="1112"/>
                    <a:pt x="375" y="1114"/>
                    <a:pt x="391" y="1116"/>
                  </a:cubicBezTo>
                  <a:cubicBezTo>
                    <a:pt x="381" y="1148"/>
                    <a:pt x="357" y="1218"/>
                    <a:pt x="343" y="1249"/>
                  </a:cubicBezTo>
                  <a:cubicBezTo>
                    <a:pt x="324" y="1285"/>
                    <a:pt x="285" y="1342"/>
                    <a:pt x="285" y="1342"/>
                  </a:cubicBezTo>
                  <a:lnTo>
                    <a:pt x="311" y="1359"/>
                  </a:lnTo>
                  <a:cubicBezTo>
                    <a:pt x="313" y="1360"/>
                    <a:pt x="343" y="1314"/>
                    <a:pt x="362" y="1276"/>
                  </a:cubicBezTo>
                  <a:cubicBezTo>
                    <a:pt x="352" y="1312"/>
                    <a:pt x="337" y="1344"/>
                    <a:pt x="316" y="1367"/>
                  </a:cubicBezTo>
                  <a:close/>
                  <a:moveTo>
                    <a:pt x="387" y="1597"/>
                  </a:moveTo>
                  <a:cubicBezTo>
                    <a:pt x="384" y="1592"/>
                    <a:pt x="378" y="1586"/>
                    <a:pt x="377" y="1580"/>
                  </a:cubicBezTo>
                  <a:cubicBezTo>
                    <a:pt x="375" y="1568"/>
                    <a:pt x="367" y="1552"/>
                    <a:pt x="359" y="1535"/>
                  </a:cubicBezTo>
                  <a:cubicBezTo>
                    <a:pt x="349" y="1511"/>
                    <a:pt x="337" y="1485"/>
                    <a:pt x="332" y="1464"/>
                  </a:cubicBezTo>
                  <a:cubicBezTo>
                    <a:pt x="323" y="1423"/>
                    <a:pt x="341" y="1387"/>
                    <a:pt x="341" y="1387"/>
                  </a:cubicBezTo>
                  <a:cubicBezTo>
                    <a:pt x="402" y="1312"/>
                    <a:pt x="421" y="1170"/>
                    <a:pt x="425" y="1122"/>
                  </a:cubicBezTo>
                  <a:cubicBezTo>
                    <a:pt x="440" y="1125"/>
                    <a:pt x="455" y="1126"/>
                    <a:pt x="470" y="1128"/>
                  </a:cubicBezTo>
                  <a:lnTo>
                    <a:pt x="387" y="1597"/>
                  </a:lnTo>
                  <a:close/>
                  <a:moveTo>
                    <a:pt x="475" y="1098"/>
                  </a:moveTo>
                  <a:cubicBezTo>
                    <a:pt x="435" y="1091"/>
                    <a:pt x="392" y="1086"/>
                    <a:pt x="372" y="1082"/>
                  </a:cubicBezTo>
                  <a:cubicBezTo>
                    <a:pt x="358" y="1051"/>
                    <a:pt x="376" y="1026"/>
                    <a:pt x="384" y="1016"/>
                  </a:cubicBezTo>
                  <a:cubicBezTo>
                    <a:pt x="406" y="1018"/>
                    <a:pt x="440" y="1024"/>
                    <a:pt x="476" y="1031"/>
                  </a:cubicBezTo>
                  <a:cubicBezTo>
                    <a:pt x="480" y="1031"/>
                    <a:pt x="482" y="1032"/>
                    <a:pt x="487" y="1032"/>
                  </a:cubicBezTo>
                  <a:lnTo>
                    <a:pt x="475" y="1098"/>
                  </a:lnTo>
                  <a:close/>
                  <a:moveTo>
                    <a:pt x="591" y="442"/>
                  </a:moveTo>
                  <a:lnTo>
                    <a:pt x="492" y="1003"/>
                  </a:lnTo>
                  <a:cubicBezTo>
                    <a:pt x="488" y="1002"/>
                    <a:pt x="486" y="1001"/>
                    <a:pt x="481" y="1001"/>
                  </a:cubicBezTo>
                  <a:cubicBezTo>
                    <a:pt x="469" y="999"/>
                    <a:pt x="458" y="997"/>
                    <a:pt x="447" y="995"/>
                  </a:cubicBezTo>
                  <a:cubicBezTo>
                    <a:pt x="460" y="874"/>
                    <a:pt x="509" y="707"/>
                    <a:pt x="497" y="562"/>
                  </a:cubicBezTo>
                  <a:lnTo>
                    <a:pt x="497" y="564"/>
                  </a:lnTo>
                  <a:cubicBezTo>
                    <a:pt x="497" y="549"/>
                    <a:pt x="491" y="521"/>
                    <a:pt x="483" y="496"/>
                  </a:cubicBezTo>
                  <a:cubicBezTo>
                    <a:pt x="476" y="470"/>
                    <a:pt x="467" y="447"/>
                    <a:pt x="460" y="435"/>
                  </a:cubicBezTo>
                  <a:cubicBezTo>
                    <a:pt x="450" y="420"/>
                    <a:pt x="440" y="400"/>
                    <a:pt x="433" y="375"/>
                  </a:cubicBezTo>
                  <a:cubicBezTo>
                    <a:pt x="427" y="352"/>
                    <a:pt x="423" y="321"/>
                    <a:pt x="429" y="286"/>
                  </a:cubicBezTo>
                  <a:cubicBezTo>
                    <a:pt x="436" y="222"/>
                    <a:pt x="533" y="160"/>
                    <a:pt x="568" y="135"/>
                  </a:cubicBezTo>
                  <a:cubicBezTo>
                    <a:pt x="573" y="134"/>
                    <a:pt x="575" y="132"/>
                    <a:pt x="578" y="131"/>
                  </a:cubicBezTo>
                  <a:cubicBezTo>
                    <a:pt x="592" y="122"/>
                    <a:pt x="613" y="106"/>
                    <a:pt x="631" y="92"/>
                  </a:cubicBezTo>
                  <a:cubicBezTo>
                    <a:pt x="644" y="76"/>
                    <a:pt x="658" y="61"/>
                    <a:pt x="662" y="49"/>
                  </a:cubicBezTo>
                  <a:cubicBezTo>
                    <a:pt x="665" y="43"/>
                    <a:pt x="668" y="41"/>
                    <a:pt x="673" y="37"/>
                  </a:cubicBezTo>
                  <a:lnTo>
                    <a:pt x="643" y="208"/>
                  </a:lnTo>
                  <a:lnTo>
                    <a:pt x="673" y="213"/>
                  </a:lnTo>
                  <a:lnTo>
                    <a:pt x="704" y="38"/>
                  </a:lnTo>
                  <a:cubicBezTo>
                    <a:pt x="707" y="41"/>
                    <a:pt x="711" y="44"/>
                    <a:pt x="712" y="53"/>
                  </a:cubicBezTo>
                  <a:lnTo>
                    <a:pt x="713" y="51"/>
                  </a:lnTo>
                  <a:cubicBezTo>
                    <a:pt x="712" y="66"/>
                    <a:pt x="718" y="85"/>
                    <a:pt x="725" y="104"/>
                  </a:cubicBezTo>
                  <a:cubicBezTo>
                    <a:pt x="737" y="125"/>
                    <a:pt x="748" y="147"/>
                    <a:pt x="759" y="160"/>
                  </a:cubicBezTo>
                  <a:cubicBezTo>
                    <a:pt x="768" y="171"/>
                    <a:pt x="793" y="204"/>
                    <a:pt x="815" y="243"/>
                  </a:cubicBezTo>
                  <a:cubicBezTo>
                    <a:pt x="837" y="282"/>
                    <a:pt x="853" y="324"/>
                    <a:pt x="845" y="356"/>
                  </a:cubicBezTo>
                  <a:cubicBezTo>
                    <a:pt x="837" y="394"/>
                    <a:pt x="823" y="420"/>
                    <a:pt x="809" y="439"/>
                  </a:cubicBezTo>
                  <a:cubicBezTo>
                    <a:pt x="794" y="461"/>
                    <a:pt x="778" y="475"/>
                    <a:pt x="765" y="486"/>
                  </a:cubicBezTo>
                  <a:cubicBezTo>
                    <a:pt x="753" y="495"/>
                    <a:pt x="739" y="512"/>
                    <a:pt x="725" y="530"/>
                  </a:cubicBezTo>
                  <a:cubicBezTo>
                    <a:pt x="707" y="553"/>
                    <a:pt x="689" y="578"/>
                    <a:pt x="683" y="592"/>
                  </a:cubicBezTo>
                  <a:cubicBezTo>
                    <a:pt x="622" y="727"/>
                    <a:pt x="609" y="885"/>
                    <a:pt x="575" y="1015"/>
                  </a:cubicBezTo>
                  <a:cubicBezTo>
                    <a:pt x="560" y="1013"/>
                    <a:pt x="541" y="1009"/>
                    <a:pt x="524" y="1006"/>
                  </a:cubicBezTo>
                  <a:lnTo>
                    <a:pt x="623" y="448"/>
                  </a:lnTo>
                  <a:lnTo>
                    <a:pt x="591" y="442"/>
                  </a:lnTo>
                  <a:close/>
                  <a:moveTo>
                    <a:pt x="610" y="1054"/>
                  </a:moveTo>
                  <a:cubicBezTo>
                    <a:pt x="613" y="1065"/>
                    <a:pt x="614" y="1092"/>
                    <a:pt x="589" y="1114"/>
                  </a:cubicBezTo>
                  <a:cubicBezTo>
                    <a:pt x="580" y="1112"/>
                    <a:pt x="576" y="1112"/>
                    <a:pt x="572" y="1111"/>
                  </a:cubicBezTo>
                  <a:cubicBezTo>
                    <a:pt x="561" y="1111"/>
                    <a:pt x="535" y="1107"/>
                    <a:pt x="507" y="1104"/>
                  </a:cubicBezTo>
                  <a:lnTo>
                    <a:pt x="519" y="1038"/>
                  </a:lnTo>
                  <a:cubicBezTo>
                    <a:pt x="557" y="1045"/>
                    <a:pt x="591" y="1051"/>
                    <a:pt x="610" y="1054"/>
                  </a:cubicBezTo>
                  <a:close/>
                  <a:moveTo>
                    <a:pt x="519" y="1495"/>
                  </a:moveTo>
                  <a:cubicBezTo>
                    <a:pt x="507" y="1517"/>
                    <a:pt x="478" y="1542"/>
                    <a:pt x="459" y="1561"/>
                  </a:cubicBezTo>
                  <a:cubicBezTo>
                    <a:pt x="449" y="1570"/>
                    <a:pt x="441" y="1578"/>
                    <a:pt x="436" y="1583"/>
                  </a:cubicBezTo>
                  <a:lnTo>
                    <a:pt x="435" y="1586"/>
                  </a:lnTo>
                  <a:cubicBezTo>
                    <a:pt x="432" y="1589"/>
                    <a:pt x="425" y="1592"/>
                    <a:pt x="420" y="1598"/>
                  </a:cubicBezTo>
                  <a:lnTo>
                    <a:pt x="502" y="1134"/>
                  </a:lnTo>
                  <a:cubicBezTo>
                    <a:pt x="521" y="1137"/>
                    <a:pt x="538" y="1138"/>
                    <a:pt x="551" y="1140"/>
                  </a:cubicBezTo>
                  <a:cubicBezTo>
                    <a:pt x="538" y="1189"/>
                    <a:pt x="506" y="1334"/>
                    <a:pt x="538" y="1424"/>
                  </a:cubicBezTo>
                  <a:cubicBezTo>
                    <a:pt x="538" y="1437"/>
                    <a:pt x="535" y="1467"/>
                    <a:pt x="519" y="1495"/>
                  </a:cubicBezTo>
                  <a:close/>
                  <a:moveTo>
                    <a:pt x="727" y="1261"/>
                  </a:moveTo>
                  <a:cubicBezTo>
                    <a:pt x="729" y="1262"/>
                    <a:pt x="730" y="1262"/>
                    <a:pt x="732" y="1262"/>
                  </a:cubicBezTo>
                  <a:cubicBezTo>
                    <a:pt x="754" y="1271"/>
                    <a:pt x="784" y="1280"/>
                    <a:pt x="789" y="1296"/>
                  </a:cubicBezTo>
                  <a:cubicBezTo>
                    <a:pt x="791" y="1301"/>
                    <a:pt x="784" y="1304"/>
                    <a:pt x="776" y="1307"/>
                  </a:cubicBezTo>
                  <a:cubicBezTo>
                    <a:pt x="769" y="1313"/>
                    <a:pt x="760" y="1315"/>
                    <a:pt x="754" y="1323"/>
                  </a:cubicBezTo>
                  <a:cubicBezTo>
                    <a:pt x="742" y="1341"/>
                    <a:pt x="752" y="1349"/>
                    <a:pt x="762" y="1362"/>
                  </a:cubicBezTo>
                  <a:cubicBezTo>
                    <a:pt x="768" y="1368"/>
                    <a:pt x="774" y="1373"/>
                    <a:pt x="773" y="1377"/>
                  </a:cubicBezTo>
                  <a:lnTo>
                    <a:pt x="773" y="1379"/>
                  </a:lnTo>
                  <a:cubicBezTo>
                    <a:pt x="770" y="1394"/>
                    <a:pt x="763" y="1408"/>
                    <a:pt x="757" y="1418"/>
                  </a:cubicBezTo>
                  <a:cubicBezTo>
                    <a:pt x="745" y="1436"/>
                    <a:pt x="730" y="1446"/>
                    <a:pt x="718" y="1453"/>
                  </a:cubicBezTo>
                  <a:lnTo>
                    <a:pt x="718" y="1455"/>
                  </a:lnTo>
                  <a:cubicBezTo>
                    <a:pt x="703" y="1464"/>
                    <a:pt x="686" y="1469"/>
                    <a:pt x="671" y="1471"/>
                  </a:cubicBezTo>
                  <a:cubicBezTo>
                    <a:pt x="655" y="1471"/>
                    <a:pt x="641" y="1466"/>
                    <a:pt x="625" y="1456"/>
                  </a:cubicBezTo>
                  <a:cubicBezTo>
                    <a:pt x="601" y="1439"/>
                    <a:pt x="571" y="1412"/>
                    <a:pt x="566" y="1406"/>
                  </a:cubicBezTo>
                  <a:cubicBezTo>
                    <a:pt x="557" y="1379"/>
                    <a:pt x="555" y="1343"/>
                    <a:pt x="557" y="1308"/>
                  </a:cubicBezTo>
                  <a:cubicBezTo>
                    <a:pt x="560" y="1351"/>
                    <a:pt x="575" y="1404"/>
                    <a:pt x="575" y="1404"/>
                  </a:cubicBezTo>
                  <a:lnTo>
                    <a:pt x="605" y="1396"/>
                  </a:lnTo>
                  <a:cubicBezTo>
                    <a:pt x="605" y="1396"/>
                    <a:pt x="588" y="1329"/>
                    <a:pt x="586" y="1289"/>
                  </a:cubicBezTo>
                  <a:lnTo>
                    <a:pt x="584" y="1289"/>
                  </a:lnTo>
                  <a:cubicBezTo>
                    <a:pt x="581" y="1255"/>
                    <a:pt x="584" y="1177"/>
                    <a:pt x="585" y="1144"/>
                  </a:cubicBezTo>
                  <a:cubicBezTo>
                    <a:pt x="600" y="1147"/>
                    <a:pt x="620" y="1150"/>
                    <a:pt x="641" y="1154"/>
                  </a:cubicBezTo>
                  <a:cubicBezTo>
                    <a:pt x="626" y="1176"/>
                    <a:pt x="605" y="1222"/>
                    <a:pt x="620" y="1282"/>
                  </a:cubicBezTo>
                  <a:cubicBezTo>
                    <a:pt x="623" y="1294"/>
                    <a:pt x="625" y="1305"/>
                    <a:pt x="628" y="1314"/>
                  </a:cubicBezTo>
                  <a:cubicBezTo>
                    <a:pt x="636" y="1357"/>
                    <a:pt x="642" y="1396"/>
                    <a:pt x="683" y="1414"/>
                  </a:cubicBezTo>
                  <a:lnTo>
                    <a:pt x="697" y="1386"/>
                  </a:lnTo>
                  <a:cubicBezTo>
                    <a:pt x="670" y="1374"/>
                    <a:pt x="665" y="1343"/>
                    <a:pt x="658" y="1308"/>
                  </a:cubicBezTo>
                  <a:cubicBezTo>
                    <a:pt x="655" y="1297"/>
                    <a:pt x="653" y="1286"/>
                    <a:pt x="650" y="1274"/>
                  </a:cubicBezTo>
                  <a:cubicBezTo>
                    <a:pt x="632" y="1203"/>
                    <a:pt x="675" y="1160"/>
                    <a:pt x="675" y="1160"/>
                  </a:cubicBezTo>
                  <a:cubicBezTo>
                    <a:pt x="686" y="1162"/>
                    <a:pt x="696" y="1164"/>
                    <a:pt x="705" y="1165"/>
                  </a:cubicBezTo>
                  <a:cubicBezTo>
                    <a:pt x="707" y="1165"/>
                    <a:pt x="711" y="1166"/>
                    <a:pt x="716" y="1165"/>
                  </a:cubicBezTo>
                  <a:cubicBezTo>
                    <a:pt x="714" y="1173"/>
                    <a:pt x="713" y="1178"/>
                    <a:pt x="713" y="1182"/>
                  </a:cubicBezTo>
                  <a:cubicBezTo>
                    <a:pt x="712" y="1188"/>
                    <a:pt x="708" y="1195"/>
                    <a:pt x="707" y="1201"/>
                  </a:cubicBezTo>
                  <a:cubicBezTo>
                    <a:pt x="704" y="1207"/>
                    <a:pt x="703" y="1211"/>
                    <a:pt x="703" y="1213"/>
                  </a:cubicBezTo>
                  <a:cubicBezTo>
                    <a:pt x="697" y="1236"/>
                    <a:pt x="698" y="1254"/>
                    <a:pt x="727" y="1261"/>
                  </a:cubicBezTo>
                  <a:close/>
                  <a:moveTo>
                    <a:pt x="640" y="1057"/>
                  </a:moveTo>
                  <a:cubicBezTo>
                    <a:pt x="653" y="1059"/>
                    <a:pt x="668" y="1060"/>
                    <a:pt x="681" y="1062"/>
                  </a:cubicBezTo>
                  <a:cubicBezTo>
                    <a:pt x="686" y="1061"/>
                    <a:pt x="692" y="1062"/>
                    <a:pt x="699" y="1063"/>
                  </a:cubicBezTo>
                  <a:cubicBezTo>
                    <a:pt x="700" y="1068"/>
                    <a:pt x="701" y="1075"/>
                    <a:pt x="702" y="1084"/>
                  </a:cubicBezTo>
                  <a:cubicBezTo>
                    <a:pt x="700" y="1094"/>
                    <a:pt x="698" y="1107"/>
                    <a:pt x="691" y="1117"/>
                  </a:cubicBezTo>
                  <a:cubicBezTo>
                    <a:pt x="691" y="1121"/>
                    <a:pt x="687" y="1127"/>
                    <a:pt x="683" y="1128"/>
                  </a:cubicBezTo>
                  <a:cubicBezTo>
                    <a:pt x="666" y="1125"/>
                    <a:pt x="644" y="1122"/>
                    <a:pt x="625" y="1120"/>
                  </a:cubicBezTo>
                  <a:cubicBezTo>
                    <a:pt x="642" y="1097"/>
                    <a:pt x="644" y="1073"/>
                    <a:pt x="640" y="1057"/>
                  </a:cubicBezTo>
                  <a:close/>
                  <a:moveTo>
                    <a:pt x="726" y="1134"/>
                  </a:moveTo>
                  <a:cubicBezTo>
                    <a:pt x="723" y="1135"/>
                    <a:pt x="721" y="1135"/>
                    <a:pt x="717" y="1134"/>
                  </a:cubicBezTo>
                  <a:cubicBezTo>
                    <a:pt x="719" y="1133"/>
                    <a:pt x="719" y="1133"/>
                    <a:pt x="720" y="1131"/>
                  </a:cubicBezTo>
                  <a:cubicBezTo>
                    <a:pt x="726" y="1116"/>
                    <a:pt x="732" y="1102"/>
                    <a:pt x="732" y="1086"/>
                  </a:cubicBezTo>
                  <a:cubicBezTo>
                    <a:pt x="733" y="1080"/>
                    <a:pt x="732" y="1073"/>
                    <a:pt x="731" y="1067"/>
                  </a:cubicBezTo>
                  <a:cubicBezTo>
                    <a:pt x="740" y="1068"/>
                    <a:pt x="744" y="1069"/>
                    <a:pt x="748" y="1070"/>
                  </a:cubicBezTo>
                  <a:cubicBezTo>
                    <a:pt x="765" y="1099"/>
                    <a:pt x="759" y="1122"/>
                    <a:pt x="726" y="1134"/>
                  </a:cubicBezTo>
                  <a:close/>
                  <a:moveTo>
                    <a:pt x="1047" y="920"/>
                  </a:moveTo>
                  <a:cubicBezTo>
                    <a:pt x="1020" y="947"/>
                    <a:pt x="988" y="980"/>
                    <a:pt x="988" y="980"/>
                  </a:cubicBezTo>
                  <a:lnTo>
                    <a:pt x="978" y="985"/>
                  </a:lnTo>
                  <a:lnTo>
                    <a:pt x="985" y="995"/>
                  </a:lnTo>
                  <a:cubicBezTo>
                    <a:pt x="985" y="995"/>
                    <a:pt x="987" y="1000"/>
                    <a:pt x="990" y="1007"/>
                  </a:cubicBezTo>
                  <a:cubicBezTo>
                    <a:pt x="995" y="1014"/>
                    <a:pt x="1000" y="1024"/>
                    <a:pt x="1007" y="1032"/>
                  </a:cubicBezTo>
                  <a:cubicBezTo>
                    <a:pt x="1007" y="1032"/>
                    <a:pt x="1007" y="1034"/>
                    <a:pt x="1009" y="1034"/>
                  </a:cubicBezTo>
                  <a:cubicBezTo>
                    <a:pt x="1008" y="1036"/>
                    <a:pt x="1008" y="1036"/>
                    <a:pt x="1006" y="1038"/>
                  </a:cubicBezTo>
                  <a:cubicBezTo>
                    <a:pt x="1006" y="1040"/>
                    <a:pt x="1003" y="1042"/>
                    <a:pt x="1003" y="1042"/>
                  </a:cubicBezTo>
                  <a:lnTo>
                    <a:pt x="1001" y="1042"/>
                  </a:lnTo>
                  <a:cubicBezTo>
                    <a:pt x="998" y="1046"/>
                    <a:pt x="994" y="1047"/>
                    <a:pt x="989" y="1046"/>
                  </a:cubicBezTo>
                  <a:cubicBezTo>
                    <a:pt x="971" y="1050"/>
                    <a:pt x="950" y="1046"/>
                    <a:pt x="934" y="1039"/>
                  </a:cubicBezTo>
                  <a:cubicBezTo>
                    <a:pt x="921" y="1032"/>
                    <a:pt x="910" y="1024"/>
                    <a:pt x="907" y="1014"/>
                  </a:cubicBezTo>
                  <a:cubicBezTo>
                    <a:pt x="905" y="1003"/>
                    <a:pt x="904" y="992"/>
                    <a:pt x="906" y="983"/>
                  </a:cubicBezTo>
                  <a:cubicBezTo>
                    <a:pt x="905" y="966"/>
                    <a:pt x="905" y="950"/>
                    <a:pt x="889" y="943"/>
                  </a:cubicBezTo>
                  <a:cubicBezTo>
                    <a:pt x="874" y="941"/>
                    <a:pt x="856" y="942"/>
                    <a:pt x="840" y="948"/>
                  </a:cubicBezTo>
                  <a:cubicBezTo>
                    <a:pt x="821" y="955"/>
                    <a:pt x="804" y="963"/>
                    <a:pt x="795" y="975"/>
                  </a:cubicBezTo>
                  <a:cubicBezTo>
                    <a:pt x="784" y="992"/>
                    <a:pt x="771" y="1016"/>
                    <a:pt x="760" y="1041"/>
                  </a:cubicBezTo>
                  <a:cubicBezTo>
                    <a:pt x="749" y="1037"/>
                    <a:pt x="734" y="1034"/>
                    <a:pt x="713" y="1033"/>
                  </a:cubicBezTo>
                  <a:cubicBezTo>
                    <a:pt x="734" y="975"/>
                    <a:pt x="743" y="939"/>
                    <a:pt x="782" y="889"/>
                  </a:cubicBezTo>
                  <a:cubicBezTo>
                    <a:pt x="821" y="841"/>
                    <a:pt x="877" y="787"/>
                    <a:pt x="950" y="818"/>
                  </a:cubicBezTo>
                  <a:cubicBezTo>
                    <a:pt x="961" y="822"/>
                    <a:pt x="972" y="830"/>
                    <a:pt x="986" y="844"/>
                  </a:cubicBezTo>
                  <a:cubicBezTo>
                    <a:pt x="991" y="849"/>
                    <a:pt x="994" y="858"/>
                    <a:pt x="992" y="867"/>
                  </a:cubicBezTo>
                  <a:cubicBezTo>
                    <a:pt x="993" y="876"/>
                    <a:pt x="991" y="884"/>
                    <a:pt x="986" y="890"/>
                  </a:cubicBezTo>
                  <a:cubicBezTo>
                    <a:pt x="981" y="893"/>
                    <a:pt x="976" y="899"/>
                    <a:pt x="970" y="905"/>
                  </a:cubicBezTo>
                  <a:cubicBezTo>
                    <a:pt x="960" y="914"/>
                    <a:pt x="947" y="922"/>
                    <a:pt x="938" y="937"/>
                  </a:cubicBezTo>
                  <a:cubicBezTo>
                    <a:pt x="925" y="950"/>
                    <a:pt x="920" y="964"/>
                    <a:pt x="921" y="975"/>
                  </a:cubicBezTo>
                  <a:cubicBezTo>
                    <a:pt x="920" y="992"/>
                    <a:pt x="928" y="1007"/>
                    <a:pt x="937" y="1017"/>
                  </a:cubicBezTo>
                  <a:cubicBezTo>
                    <a:pt x="954" y="1036"/>
                    <a:pt x="989" y="1037"/>
                    <a:pt x="989" y="1037"/>
                  </a:cubicBezTo>
                  <a:lnTo>
                    <a:pt x="990" y="1007"/>
                  </a:lnTo>
                  <a:cubicBezTo>
                    <a:pt x="985" y="1006"/>
                    <a:pt x="968" y="1005"/>
                    <a:pt x="961" y="997"/>
                  </a:cubicBezTo>
                  <a:lnTo>
                    <a:pt x="959" y="995"/>
                  </a:lnTo>
                  <a:cubicBezTo>
                    <a:pt x="955" y="992"/>
                    <a:pt x="952" y="985"/>
                    <a:pt x="951" y="978"/>
                  </a:cubicBezTo>
                  <a:cubicBezTo>
                    <a:pt x="952" y="972"/>
                    <a:pt x="955" y="964"/>
                    <a:pt x="961" y="956"/>
                  </a:cubicBezTo>
                  <a:cubicBezTo>
                    <a:pt x="970" y="944"/>
                    <a:pt x="980" y="935"/>
                    <a:pt x="990" y="928"/>
                  </a:cubicBezTo>
                  <a:cubicBezTo>
                    <a:pt x="998" y="921"/>
                    <a:pt x="1003" y="917"/>
                    <a:pt x="1009" y="912"/>
                  </a:cubicBezTo>
                  <a:lnTo>
                    <a:pt x="1006" y="911"/>
                  </a:lnTo>
                  <a:cubicBezTo>
                    <a:pt x="1017" y="902"/>
                    <a:pt x="1025" y="883"/>
                    <a:pt x="1026" y="866"/>
                  </a:cubicBezTo>
                  <a:cubicBezTo>
                    <a:pt x="1024" y="850"/>
                    <a:pt x="1020" y="834"/>
                    <a:pt x="1007" y="821"/>
                  </a:cubicBezTo>
                  <a:cubicBezTo>
                    <a:pt x="992" y="805"/>
                    <a:pt x="976" y="796"/>
                    <a:pt x="962" y="789"/>
                  </a:cubicBezTo>
                  <a:cubicBezTo>
                    <a:pt x="870" y="751"/>
                    <a:pt x="802" y="814"/>
                    <a:pt x="757" y="869"/>
                  </a:cubicBezTo>
                  <a:cubicBezTo>
                    <a:pt x="712" y="927"/>
                    <a:pt x="703" y="961"/>
                    <a:pt x="684" y="1023"/>
                  </a:cubicBezTo>
                  <a:lnTo>
                    <a:pt x="711" y="1032"/>
                  </a:lnTo>
                  <a:cubicBezTo>
                    <a:pt x="702" y="1031"/>
                    <a:pt x="693" y="1031"/>
                    <a:pt x="685" y="1030"/>
                  </a:cubicBezTo>
                  <a:cubicBezTo>
                    <a:pt x="659" y="1028"/>
                    <a:pt x="633" y="1025"/>
                    <a:pt x="618" y="1023"/>
                  </a:cubicBezTo>
                  <a:cubicBezTo>
                    <a:pt x="614" y="1022"/>
                    <a:pt x="611" y="1022"/>
                    <a:pt x="607" y="1021"/>
                  </a:cubicBezTo>
                  <a:cubicBezTo>
                    <a:pt x="626" y="980"/>
                    <a:pt x="678" y="866"/>
                    <a:pt x="729" y="818"/>
                  </a:cubicBezTo>
                  <a:cubicBezTo>
                    <a:pt x="752" y="796"/>
                    <a:pt x="780" y="775"/>
                    <a:pt x="808" y="755"/>
                  </a:cubicBezTo>
                  <a:cubicBezTo>
                    <a:pt x="857" y="724"/>
                    <a:pt x="900" y="708"/>
                    <a:pt x="961" y="723"/>
                  </a:cubicBezTo>
                  <a:cubicBezTo>
                    <a:pt x="980" y="726"/>
                    <a:pt x="991" y="735"/>
                    <a:pt x="1005" y="744"/>
                  </a:cubicBezTo>
                  <a:lnTo>
                    <a:pt x="1007" y="744"/>
                  </a:lnTo>
                  <a:cubicBezTo>
                    <a:pt x="1017" y="751"/>
                    <a:pt x="1029" y="761"/>
                    <a:pt x="1040" y="774"/>
                  </a:cubicBezTo>
                  <a:cubicBezTo>
                    <a:pt x="1054" y="792"/>
                    <a:pt x="1066" y="809"/>
                    <a:pt x="1071" y="821"/>
                  </a:cubicBezTo>
                  <a:lnTo>
                    <a:pt x="1073" y="820"/>
                  </a:lnTo>
                  <a:cubicBezTo>
                    <a:pt x="1076" y="831"/>
                    <a:pt x="1075" y="844"/>
                    <a:pt x="1074" y="855"/>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7" name="Freeform 51"/>
            <p:cNvSpPr>
              <a:spLocks noEditPoints="1"/>
            </p:cNvSpPr>
            <p:nvPr/>
          </p:nvSpPr>
          <p:spPr bwMode="auto">
            <a:xfrm>
              <a:off x="1423988" y="3870325"/>
              <a:ext cx="298450" cy="444500"/>
            </a:xfrm>
            <a:custGeom>
              <a:avLst/>
              <a:gdLst>
                <a:gd name="T0" fmla="*/ 748 w 1105"/>
                <a:gd name="T1" fmla="*/ 549 h 1641"/>
                <a:gd name="T2" fmla="*/ 751 w 1105"/>
                <a:gd name="T3" fmla="*/ 90 h 1641"/>
                <a:gd name="T4" fmla="*/ 560 w 1105"/>
                <a:gd name="T5" fmla="*/ 103 h 1641"/>
                <a:gd name="T6" fmla="*/ 466 w 1105"/>
                <a:gd name="T7" fmla="*/ 565 h 1641"/>
                <a:gd name="T8" fmla="*/ 13 w 1105"/>
                <a:gd name="T9" fmla="*/ 753 h 1641"/>
                <a:gd name="T10" fmla="*/ 38 w 1105"/>
                <a:gd name="T11" fmla="*/ 911 h 1641"/>
                <a:gd name="T12" fmla="*/ 226 w 1105"/>
                <a:gd name="T13" fmla="*/ 891 h 1641"/>
                <a:gd name="T14" fmla="*/ 232 w 1105"/>
                <a:gd name="T15" fmla="*/ 1090 h 1641"/>
                <a:gd name="T16" fmla="*/ 212 w 1105"/>
                <a:gd name="T17" fmla="*/ 1144 h 1641"/>
                <a:gd name="T18" fmla="*/ 106 w 1105"/>
                <a:gd name="T19" fmla="*/ 1261 h 1641"/>
                <a:gd name="T20" fmla="*/ 301 w 1105"/>
                <a:gd name="T21" fmla="*/ 1473 h 1641"/>
                <a:gd name="T22" fmla="*/ 458 w 1105"/>
                <a:gd name="T23" fmla="*/ 1604 h 1641"/>
                <a:gd name="T24" fmla="*/ 669 w 1105"/>
                <a:gd name="T25" fmla="*/ 1503 h 1641"/>
                <a:gd name="T26" fmla="*/ 786 w 1105"/>
                <a:gd name="T27" fmla="*/ 1337 h 1641"/>
                <a:gd name="T28" fmla="*/ 733 w 1105"/>
                <a:gd name="T29" fmla="*/ 1214 h 1641"/>
                <a:gd name="T30" fmla="*/ 782 w 1105"/>
                <a:gd name="T31" fmla="*/ 1060 h 1641"/>
                <a:gd name="T32" fmla="*/ 874 w 1105"/>
                <a:gd name="T33" fmla="*/ 1026 h 1641"/>
                <a:gd name="T34" fmla="*/ 1030 w 1105"/>
                <a:gd name="T35" fmla="*/ 1016 h 1641"/>
                <a:gd name="T36" fmla="*/ 229 w 1105"/>
                <a:gd name="T37" fmla="*/ 1050 h 1641"/>
                <a:gd name="T38" fmla="*/ 256 w 1105"/>
                <a:gd name="T39" fmla="*/ 881 h 1641"/>
                <a:gd name="T40" fmla="*/ 107 w 1105"/>
                <a:gd name="T41" fmla="*/ 892 h 1641"/>
                <a:gd name="T42" fmla="*/ 38 w 1105"/>
                <a:gd name="T43" fmla="*/ 861 h 1641"/>
                <a:gd name="T44" fmla="*/ 111 w 1105"/>
                <a:gd name="T45" fmla="*/ 709 h 1641"/>
                <a:gd name="T46" fmla="*/ 343 w 1105"/>
                <a:gd name="T47" fmla="*/ 850 h 1641"/>
                <a:gd name="T48" fmla="*/ 107 w 1105"/>
                <a:gd name="T49" fmla="*/ 807 h 1641"/>
                <a:gd name="T50" fmla="*/ 76 w 1105"/>
                <a:gd name="T51" fmla="*/ 817 h 1641"/>
                <a:gd name="T52" fmla="*/ 375 w 1105"/>
                <a:gd name="T53" fmla="*/ 755 h 1641"/>
                <a:gd name="T54" fmla="*/ 336 w 1105"/>
                <a:gd name="T55" fmla="*/ 1078 h 1641"/>
                <a:gd name="T56" fmla="*/ 315 w 1105"/>
                <a:gd name="T57" fmla="*/ 1368 h 1641"/>
                <a:gd name="T58" fmla="*/ 151 w 1105"/>
                <a:gd name="T59" fmla="*/ 1256 h 1641"/>
                <a:gd name="T60" fmla="*/ 218 w 1105"/>
                <a:gd name="T61" fmla="*/ 1173 h 1641"/>
                <a:gd name="T62" fmla="*/ 285 w 1105"/>
                <a:gd name="T63" fmla="*/ 1214 h 1641"/>
                <a:gd name="T64" fmla="*/ 339 w 1105"/>
                <a:gd name="T65" fmla="*/ 1111 h 1641"/>
                <a:gd name="T66" fmla="*/ 310 w 1105"/>
                <a:gd name="T67" fmla="*/ 1361 h 1641"/>
                <a:gd name="T68" fmla="*/ 331 w 1105"/>
                <a:gd name="T69" fmla="*/ 1468 h 1641"/>
                <a:gd name="T70" fmla="*/ 372 w 1105"/>
                <a:gd name="T71" fmla="*/ 1084 h 1641"/>
                <a:gd name="T72" fmla="*/ 491 w 1105"/>
                <a:gd name="T73" fmla="*/ 1004 h 1641"/>
                <a:gd name="T74" fmla="*/ 433 w 1105"/>
                <a:gd name="T75" fmla="*/ 377 h 1641"/>
                <a:gd name="T76" fmla="*/ 673 w 1105"/>
                <a:gd name="T77" fmla="*/ 39 h 1641"/>
                <a:gd name="T78" fmla="*/ 757 w 1105"/>
                <a:gd name="T79" fmla="*/ 159 h 1641"/>
                <a:gd name="T80" fmla="*/ 681 w 1105"/>
                <a:gd name="T81" fmla="*/ 592 h 1641"/>
                <a:gd name="T82" fmla="*/ 606 w 1105"/>
                <a:gd name="T83" fmla="*/ 1055 h 1641"/>
                <a:gd name="T84" fmla="*/ 516 w 1105"/>
                <a:gd name="T85" fmla="*/ 1498 h 1641"/>
                <a:gd name="T86" fmla="*/ 501 w 1105"/>
                <a:gd name="T87" fmla="*/ 1135 h 1641"/>
                <a:gd name="T88" fmla="*/ 729 w 1105"/>
                <a:gd name="T89" fmla="*/ 1265 h 1641"/>
                <a:gd name="T90" fmla="*/ 754 w 1105"/>
                <a:gd name="T91" fmla="*/ 1421 h 1641"/>
                <a:gd name="T92" fmla="*/ 572 w 1105"/>
                <a:gd name="T93" fmla="*/ 1405 h 1641"/>
                <a:gd name="T94" fmla="*/ 618 w 1105"/>
                <a:gd name="T95" fmla="*/ 1283 h 1641"/>
                <a:gd name="T96" fmla="*/ 672 w 1105"/>
                <a:gd name="T97" fmla="*/ 1161 h 1641"/>
                <a:gd name="T98" fmla="*/ 725 w 1105"/>
                <a:gd name="T99" fmla="*/ 1263 h 1641"/>
                <a:gd name="T100" fmla="*/ 680 w 1105"/>
                <a:gd name="T101" fmla="*/ 1132 h 1641"/>
                <a:gd name="T102" fmla="*/ 729 w 1105"/>
                <a:gd name="T103" fmla="*/ 1088 h 1641"/>
                <a:gd name="T104" fmla="*/ 984 w 1105"/>
                <a:gd name="T105" fmla="*/ 979 h 1641"/>
                <a:gd name="T106" fmla="*/ 1004 w 1105"/>
                <a:gd name="T107" fmla="*/ 1039 h 1641"/>
                <a:gd name="T108" fmla="*/ 886 w 1105"/>
                <a:gd name="T109" fmla="*/ 944 h 1641"/>
                <a:gd name="T110" fmla="*/ 948 w 1105"/>
                <a:gd name="T111" fmla="*/ 817 h 1641"/>
                <a:gd name="T112" fmla="*/ 918 w 1105"/>
                <a:gd name="T113" fmla="*/ 978 h 1641"/>
                <a:gd name="T114" fmla="*/ 948 w 1105"/>
                <a:gd name="T115" fmla="*/ 979 h 1641"/>
                <a:gd name="T116" fmla="*/ 1004 w 1105"/>
                <a:gd name="T117" fmla="*/ 822 h 1641"/>
                <a:gd name="T118" fmla="*/ 613 w 1105"/>
                <a:gd name="T119" fmla="*/ 1024 h 1641"/>
                <a:gd name="T120" fmla="*/ 1005 w 1105"/>
                <a:gd name="T121" fmla="*/ 743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5" h="1641">
                  <a:moveTo>
                    <a:pt x="1084" y="757"/>
                  </a:moveTo>
                  <a:lnTo>
                    <a:pt x="1082" y="757"/>
                  </a:lnTo>
                  <a:cubicBezTo>
                    <a:pt x="1067" y="730"/>
                    <a:pt x="1042" y="708"/>
                    <a:pt x="1014" y="694"/>
                  </a:cubicBezTo>
                  <a:cubicBezTo>
                    <a:pt x="881" y="625"/>
                    <a:pt x="713" y="705"/>
                    <a:pt x="645" y="831"/>
                  </a:cubicBezTo>
                  <a:cubicBezTo>
                    <a:pt x="667" y="743"/>
                    <a:pt x="691" y="644"/>
                    <a:pt x="709" y="606"/>
                  </a:cubicBezTo>
                  <a:cubicBezTo>
                    <a:pt x="713" y="593"/>
                    <a:pt x="731" y="570"/>
                    <a:pt x="748" y="549"/>
                  </a:cubicBezTo>
                  <a:cubicBezTo>
                    <a:pt x="759" y="533"/>
                    <a:pt x="773" y="518"/>
                    <a:pt x="783" y="511"/>
                  </a:cubicBezTo>
                  <a:cubicBezTo>
                    <a:pt x="798" y="498"/>
                    <a:pt x="814" y="481"/>
                    <a:pt x="831" y="458"/>
                  </a:cubicBezTo>
                  <a:cubicBezTo>
                    <a:pt x="849" y="435"/>
                    <a:pt x="863" y="404"/>
                    <a:pt x="872" y="364"/>
                  </a:cubicBezTo>
                  <a:cubicBezTo>
                    <a:pt x="884" y="322"/>
                    <a:pt x="864" y="270"/>
                    <a:pt x="841" y="227"/>
                  </a:cubicBezTo>
                  <a:cubicBezTo>
                    <a:pt x="818" y="186"/>
                    <a:pt x="789" y="152"/>
                    <a:pt x="780" y="139"/>
                  </a:cubicBezTo>
                  <a:cubicBezTo>
                    <a:pt x="773" y="129"/>
                    <a:pt x="761" y="110"/>
                    <a:pt x="751" y="90"/>
                  </a:cubicBezTo>
                  <a:cubicBezTo>
                    <a:pt x="745" y="76"/>
                    <a:pt x="741" y="60"/>
                    <a:pt x="741" y="51"/>
                  </a:cubicBezTo>
                  <a:cubicBezTo>
                    <a:pt x="737" y="9"/>
                    <a:pt x="705" y="5"/>
                    <a:pt x="696" y="6"/>
                  </a:cubicBezTo>
                  <a:cubicBezTo>
                    <a:pt x="688" y="4"/>
                    <a:pt x="649" y="0"/>
                    <a:pt x="634" y="37"/>
                  </a:cubicBezTo>
                  <a:cubicBezTo>
                    <a:pt x="630" y="45"/>
                    <a:pt x="621" y="56"/>
                    <a:pt x="608" y="67"/>
                  </a:cubicBezTo>
                  <a:cubicBezTo>
                    <a:pt x="593" y="82"/>
                    <a:pt x="575" y="96"/>
                    <a:pt x="562" y="103"/>
                  </a:cubicBezTo>
                  <a:lnTo>
                    <a:pt x="560" y="103"/>
                  </a:lnTo>
                  <a:cubicBezTo>
                    <a:pt x="558" y="105"/>
                    <a:pt x="555" y="108"/>
                    <a:pt x="550" y="110"/>
                  </a:cubicBezTo>
                  <a:cubicBezTo>
                    <a:pt x="511" y="135"/>
                    <a:pt x="408" y="204"/>
                    <a:pt x="397" y="281"/>
                  </a:cubicBezTo>
                  <a:cubicBezTo>
                    <a:pt x="392" y="321"/>
                    <a:pt x="395" y="355"/>
                    <a:pt x="403" y="385"/>
                  </a:cubicBezTo>
                  <a:cubicBezTo>
                    <a:pt x="409" y="412"/>
                    <a:pt x="421" y="434"/>
                    <a:pt x="433" y="452"/>
                  </a:cubicBezTo>
                  <a:cubicBezTo>
                    <a:pt x="440" y="461"/>
                    <a:pt x="447" y="482"/>
                    <a:pt x="452" y="503"/>
                  </a:cubicBezTo>
                  <a:cubicBezTo>
                    <a:pt x="459" y="528"/>
                    <a:pt x="466" y="552"/>
                    <a:pt x="466" y="565"/>
                  </a:cubicBezTo>
                  <a:cubicBezTo>
                    <a:pt x="467" y="607"/>
                    <a:pt x="456" y="706"/>
                    <a:pt x="447" y="796"/>
                  </a:cubicBezTo>
                  <a:cubicBezTo>
                    <a:pt x="441" y="767"/>
                    <a:pt x="433" y="739"/>
                    <a:pt x="423" y="718"/>
                  </a:cubicBezTo>
                  <a:cubicBezTo>
                    <a:pt x="386" y="643"/>
                    <a:pt x="331" y="583"/>
                    <a:pt x="253" y="551"/>
                  </a:cubicBezTo>
                  <a:cubicBezTo>
                    <a:pt x="224" y="540"/>
                    <a:pt x="188" y="535"/>
                    <a:pt x="152" y="538"/>
                  </a:cubicBezTo>
                  <a:cubicBezTo>
                    <a:pt x="80" y="547"/>
                    <a:pt x="29" y="589"/>
                    <a:pt x="10" y="660"/>
                  </a:cubicBezTo>
                  <a:cubicBezTo>
                    <a:pt x="0" y="691"/>
                    <a:pt x="1" y="724"/>
                    <a:pt x="13" y="753"/>
                  </a:cubicBezTo>
                  <a:cubicBezTo>
                    <a:pt x="23" y="774"/>
                    <a:pt x="37" y="803"/>
                    <a:pt x="43" y="820"/>
                  </a:cubicBezTo>
                  <a:cubicBezTo>
                    <a:pt x="38" y="825"/>
                    <a:pt x="30" y="830"/>
                    <a:pt x="23" y="834"/>
                  </a:cubicBezTo>
                  <a:cubicBezTo>
                    <a:pt x="16" y="839"/>
                    <a:pt x="10" y="847"/>
                    <a:pt x="7" y="853"/>
                  </a:cubicBezTo>
                  <a:cubicBezTo>
                    <a:pt x="5" y="859"/>
                    <a:pt x="4" y="865"/>
                    <a:pt x="6" y="870"/>
                  </a:cubicBezTo>
                  <a:cubicBezTo>
                    <a:pt x="4" y="877"/>
                    <a:pt x="8" y="881"/>
                    <a:pt x="12" y="886"/>
                  </a:cubicBezTo>
                  <a:cubicBezTo>
                    <a:pt x="16" y="896"/>
                    <a:pt x="26" y="904"/>
                    <a:pt x="38" y="911"/>
                  </a:cubicBezTo>
                  <a:cubicBezTo>
                    <a:pt x="61" y="920"/>
                    <a:pt x="86" y="926"/>
                    <a:pt x="108" y="923"/>
                  </a:cubicBezTo>
                  <a:cubicBezTo>
                    <a:pt x="130" y="923"/>
                    <a:pt x="149" y="915"/>
                    <a:pt x="161" y="900"/>
                  </a:cubicBezTo>
                  <a:cubicBezTo>
                    <a:pt x="170" y="886"/>
                    <a:pt x="177" y="872"/>
                    <a:pt x="181" y="859"/>
                  </a:cubicBezTo>
                  <a:cubicBezTo>
                    <a:pt x="182" y="855"/>
                    <a:pt x="176" y="850"/>
                    <a:pt x="180" y="851"/>
                  </a:cubicBezTo>
                  <a:cubicBezTo>
                    <a:pt x="187" y="852"/>
                    <a:pt x="197" y="858"/>
                    <a:pt x="204" y="864"/>
                  </a:cubicBezTo>
                  <a:cubicBezTo>
                    <a:pt x="216" y="872"/>
                    <a:pt x="223" y="882"/>
                    <a:pt x="226" y="891"/>
                  </a:cubicBezTo>
                  <a:cubicBezTo>
                    <a:pt x="231" y="910"/>
                    <a:pt x="236" y="935"/>
                    <a:pt x="235" y="961"/>
                  </a:cubicBezTo>
                  <a:cubicBezTo>
                    <a:pt x="211" y="963"/>
                    <a:pt x="192" y="973"/>
                    <a:pt x="183" y="996"/>
                  </a:cubicBezTo>
                  <a:lnTo>
                    <a:pt x="183" y="998"/>
                  </a:lnTo>
                  <a:cubicBezTo>
                    <a:pt x="179" y="1022"/>
                    <a:pt x="184" y="1042"/>
                    <a:pt x="192" y="1057"/>
                  </a:cubicBezTo>
                  <a:cubicBezTo>
                    <a:pt x="203" y="1072"/>
                    <a:pt x="217" y="1081"/>
                    <a:pt x="229" y="1087"/>
                  </a:cubicBezTo>
                  <a:cubicBezTo>
                    <a:pt x="229" y="1087"/>
                    <a:pt x="231" y="1088"/>
                    <a:pt x="232" y="1090"/>
                  </a:cubicBezTo>
                  <a:cubicBezTo>
                    <a:pt x="232" y="1094"/>
                    <a:pt x="231" y="1099"/>
                    <a:pt x="231" y="1101"/>
                  </a:cubicBezTo>
                  <a:cubicBezTo>
                    <a:pt x="229" y="1107"/>
                    <a:pt x="230" y="1116"/>
                    <a:pt x="229" y="1122"/>
                  </a:cubicBezTo>
                  <a:cubicBezTo>
                    <a:pt x="229" y="1122"/>
                    <a:pt x="229" y="1122"/>
                    <a:pt x="228" y="1129"/>
                  </a:cubicBezTo>
                  <a:cubicBezTo>
                    <a:pt x="228" y="1138"/>
                    <a:pt x="227" y="1144"/>
                    <a:pt x="221" y="1143"/>
                  </a:cubicBezTo>
                  <a:lnTo>
                    <a:pt x="219" y="1143"/>
                  </a:lnTo>
                  <a:cubicBezTo>
                    <a:pt x="219" y="1143"/>
                    <a:pt x="217" y="1142"/>
                    <a:pt x="212" y="1144"/>
                  </a:cubicBezTo>
                  <a:cubicBezTo>
                    <a:pt x="182" y="1143"/>
                    <a:pt x="142" y="1142"/>
                    <a:pt x="124" y="1168"/>
                  </a:cubicBezTo>
                  <a:cubicBezTo>
                    <a:pt x="105" y="1193"/>
                    <a:pt x="119" y="1209"/>
                    <a:pt x="135" y="1222"/>
                  </a:cubicBezTo>
                  <a:cubicBezTo>
                    <a:pt x="138" y="1227"/>
                    <a:pt x="142" y="1230"/>
                    <a:pt x="142" y="1232"/>
                  </a:cubicBezTo>
                  <a:cubicBezTo>
                    <a:pt x="143" y="1237"/>
                    <a:pt x="138" y="1227"/>
                    <a:pt x="136" y="1229"/>
                  </a:cubicBezTo>
                  <a:cubicBezTo>
                    <a:pt x="123" y="1236"/>
                    <a:pt x="109" y="1242"/>
                    <a:pt x="105" y="1263"/>
                  </a:cubicBezTo>
                  <a:lnTo>
                    <a:pt x="106" y="1261"/>
                  </a:lnTo>
                  <a:cubicBezTo>
                    <a:pt x="100" y="1282"/>
                    <a:pt x="103" y="1302"/>
                    <a:pt x="106" y="1321"/>
                  </a:cubicBezTo>
                  <a:cubicBezTo>
                    <a:pt x="113" y="1344"/>
                    <a:pt x="125" y="1363"/>
                    <a:pt x="134" y="1376"/>
                  </a:cubicBezTo>
                  <a:cubicBezTo>
                    <a:pt x="148" y="1396"/>
                    <a:pt x="165" y="1410"/>
                    <a:pt x="188" y="1421"/>
                  </a:cubicBezTo>
                  <a:cubicBezTo>
                    <a:pt x="206" y="1426"/>
                    <a:pt x="228" y="1428"/>
                    <a:pt x="253" y="1423"/>
                  </a:cubicBezTo>
                  <a:cubicBezTo>
                    <a:pt x="269" y="1419"/>
                    <a:pt x="287" y="1414"/>
                    <a:pt x="302" y="1408"/>
                  </a:cubicBezTo>
                  <a:cubicBezTo>
                    <a:pt x="299" y="1425"/>
                    <a:pt x="297" y="1449"/>
                    <a:pt x="301" y="1473"/>
                  </a:cubicBezTo>
                  <a:cubicBezTo>
                    <a:pt x="306" y="1496"/>
                    <a:pt x="318" y="1525"/>
                    <a:pt x="329" y="1551"/>
                  </a:cubicBezTo>
                  <a:cubicBezTo>
                    <a:pt x="338" y="1565"/>
                    <a:pt x="344" y="1580"/>
                    <a:pt x="347" y="1589"/>
                  </a:cubicBezTo>
                  <a:cubicBezTo>
                    <a:pt x="354" y="1619"/>
                    <a:pt x="384" y="1638"/>
                    <a:pt x="384" y="1638"/>
                  </a:cubicBezTo>
                  <a:lnTo>
                    <a:pt x="390" y="1641"/>
                  </a:lnTo>
                  <a:lnTo>
                    <a:pt x="397" y="1640"/>
                  </a:lnTo>
                  <a:cubicBezTo>
                    <a:pt x="397" y="1640"/>
                    <a:pt x="441" y="1628"/>
                    <a:pt x="458" y="1604"/>
                  </a:cubicBezTo>
                  <a:cubicBezTo>
                    <a:pt x="461" y="1600"/>
                    <a:pt x="469" y="1593"/>
                    <a:pt x="477" y="1586"/>
                  </a:cubicBezTo>
                  <a:cubicBezTo>
                    <a:pt x="498" y="1565"/>
                    <a:pt x="527" y="1537"/>
                    <a:pt x="542" y="1514"/>
                  </a:cubicBezTo>
                  <a:cubicBezTo>
                    <a:pt x="555" y="1492"/>
                    <a:pt x="561" y="1469"/>
                    <a:pt x="564" y="1452"/>
                  </a:cubicBezTo>
                  <a:cubicBezTo>
                    <a:pt x="575" y="1463"/>
                    <a:pt x="591" y="1474"/>
                    <a:pt x="605" y="1483"/>
                  </a:cubicBezTo>
                  <a:lnTo>
                    <a:pt x="604" y="1485"/>
                  </a:lnTo>
                  <a:cubicBezTo>
                    <a:pt x="626" y="1498"/>
                    <a:pt x="647" y="1504"/>
                    <a:pt x="669" y="1503"/>
                  </a:cubicBezTo>
                  <a:cubicBezTo>
                    <a:pt x="691" y="1503"/>
                    <a:pt x="712" y="1495"/>
                    <a:pt x="732" y="1481"/>
                  </a:cubicBezTo>
                  <a:cubicBezTo>
                    <a:pt x="747" y="1473"/>
                    <a:pt x="765" y="1459"/>
                    <a:pt x="779" y="1439"/>
                  </a:cubicBezTo>
                  <a:cubicBezTo>
                    <a:pt x="789" y="1423"/>
                    <a:pt x="799" y="1405"/>
                    <a:pt x="800" y="1383"/>
                  </a:cubicBezTo>
                  <a:cubicBezTo>
                    <a:pt x="803" y="1364"/>
                    <a:pt x="792" y="1354"/>
                    <a:pt x="783" y="1343"/>
                  </a:cubicBezTo>
                  <a:cubicBezTo>
                    <a:pt x="781" y="1341"/>
                    <a:pt x="773" y="1348"/>
                    <a:pt x="776" y="1344"/>
                  </a:cubicBezTo>
                  <a:cubicBezTo>
                    <a:pt x="777" y="1342"/>
                    <a:pt x="781" y="1341"/>
                    <a:pt x="786" y="1337"/>
                  </a:cubicBezTo>
                  <a:cubicBezTo>
                    <a:pt x="805" y="1330"/>
                    <a:pt x="825" y="1320"/>
                    <a:pt x="814" y="1289"/>
                  </a:cubicBezTo>
                  <a:cubicBezTo>
                    <a:pt x="807" y="1260"/>
                    <a:pt x="769" y="1246"/>
                    <a:pt x="738" y="1234"/>
                  </a:cubicBezTo>
                  <a:cubicBezTo>
                    <a:pt x="736" y="1234"/>
                    <a:pt x="734" y="1234"/>
                    <a:pt x="734" y="1234"/>
                  </a:cubicBezTo>
                  <a:lnTo>
                    <a:pt x="732" y="1233"/>
                  </a:lnTo>
                  <a:cubicBezTo>
                    <a:pt x="728" y="1232"/>
                    <a:pt x="729" y="1228"/>
                    <a:pt x="729" y="1224"/>
                  </a:cubicBezTo>
                  <a:cubicBezTo>
                    <a:pt x="733" y="1218"/>
                    <a:pt x="733" y="1216"/>
                    <a:pt x="733" y="1214"/>
                  </a:cubicBezTo>
                  <a:cubicBezTo>
                    <a:pt x="735" y="1205"/>
                    <a:pt x="738" y="1197"/>
                    <a:pt x="740" y="1189"/>
                  </a:cubicBezTo>
                  <a:cubicBezTo>
                    <a:pt x="741" y="1184"/>
                    <a:pt x="743" y="1174"/>
                    <a:pt x="747" y="1161"/>
                  </a:cubicBezTo>
                  <a:cubicBezTo>
                    <a:pt x="749" y="1161"/>
                    <a:pt x="751" y="1160"/>
                    <a:pt x="754" y="1158"/>
                  </a:cubicBezTo>
                  <a:cubicBezTo>
                    <a:pt x="771" y="1148"/>
                    <a:pt x="783" y="1134"/>
                    <a:pt x="790" y="1116"/>
                  </a:cubicBezTo>
                  <a:cubicBezTo>
                    <a:pt x="797" y="1102"/>
                    <a:pt x="798" y="1087"/>
                    <a:pt x="793" y="1075"/>
                  </a:cubicBezTo>
                  <a:cubicBezTo>
                    <a:pt x="790" y="1070"/>
                    <a:pt x="786" y="1065"/>
                    <a:pt x="782" y="1060"/>
                  </a:cubicBezTo>
                  <a:cubicBezTo>
                    <a:pt x="793" y="1035"/>
                    <a:pt x="806" y="1013"/>
                    <a:pt x="818" y="996"/>
                  </a:cubicBezTo>
                  <a:cubicBezTo>
                    <a:pt x="824" y="988"/>
                    <a:pt x="836" y="981"/>
                    <a:pt x="847" y="977"/>
                  </a:cubicBezTo>
                  <a:cubicBezTo>
                    <a:pt x="857" y="974"/>
                    <a:pt x="868" y="972"/>
                    <a:pt x="877" y="973"/>
                  </a:cubicBezTo>
                  <a:cubicBezTo>
                    <a:pt x="879" y="974"/>
                    <a:pt x="872" y="977"/>
                    <a:pt x="873" y="984"/>
                  </a:cubicBezTo>
                  <a:cubicBezTo>
                    <a:pt x="871" y="996"/>
                    <a:pt x="871" y="1010"/>
                    <a:pt x="875" y="1023"/>
                  </a:cubicBezTo>
                  <a:lnTo>
                    <a:pt x="874" y="1026"/>
                  </a:lnTo>
                  <a:cubicBezTo>
                    <a:pt x="882" y="1044"/>
                    <a:pt x="897" y="1058"/>
                    <a:pt x="917" y="1068"/>
                  </a:cubicBezTo>
                  <a:cubicBezTo>
                    <a:pt x="937" y="1078"/>
                    <a:pt x="966" y="1081"/>
                    <a:pt x="988" y="1081"/>
                  </a:cubicBezTo>
                  <a:cubicBezTo>
                    <a:pt x="999" y="1080"/>
                    <a:pt x="1008" y="1076"/>
                    <a:pt x="1018" y="1071"/>
                  </a:cubicBezTo>
                  <a:cubicBezTo>
                    <a:pt x="1023" y="1067"/>
                    <a:pt x="1028" y="1061"/>
                    <a:pt x="1031" y="1056"/>
                  </a:cubicBezTo>
                  <a:cubicBezTo>
                    <a:pt x="1035" y="1049"/>
                    <a:pt x="1036" y="1043"/>
                    <a:pt x="1035" y="1034"/>
                  </a:cubicBezTo>
                  <a:cubicBezTo>
                    <a:pt x="1036" y="1028"/>
                    <a:pt x="1033" y="1020"/>
                    <a:pt x="1030" y="1016"/>
                  </a:cubicBezTo>
                  <a:lnTo>
                    <a:pt x="1028" y="1013"/>
                  </a:lnTo>
                  <a:cubicBezTo>
                    <a:pt x="1022" y="1008"/>
                    <a:pt x="1017" y="1000"/>
                    <a:pt x="1014" y="993"/>
                  </a:cubicBezTo>
                  <a:cubicBezTo>
                    <a:pt x="1027" y="982"/>
                    <a:pt x="1049" y="957"/>
                    <a:pt x="1065" y="940"/>
                  </a:cubicBezTo>
                  <a:cubicBezTo>
                    <a:pt x="1088" y="920"/>
                    <a:pt x="1100" y="890"/>
                    <a:pt x="1102" y="857"/>
                  </a:cubicBezTo>
                  <a:cubicBezTo>
                    <a:pt x="1105" y="825"/>
                    <a:pt x="1098" y="789"/>
                    <a:pt x="1084" y="757"/>
                  </a:cubicBezTo>
                  <a:close/>
                  <a:moveTo>
                    <a:pt x="229" y="1050"/>
                  </a:moveTo>
                  <a:cubicBezTo>
                    <a:pt x="225" y="1047"/>
                    <a:pt x="221" y="1044"/>
                    <a:pt x="220" y="1040"/>
                  </a:cubicBezTo>
                  <a:cubicBezTo>
                    <a:pt x="214" y="1032"/>
                    <a:pt x="210" y="1020"/>
                    <a:pt x="214" y="1006"/>
                  </a:cubicBezTo>
                  <a:cubicBezTo>
                    <a:pt x="216" y="997"/>
                    <a:pt x="226" y="992"/>
                    <a:pt x="237" y="990"/>
                  </a:cubicBezTo>
                  <a:cubicBezTo>
                    <a:pt x="238" y="999"/>
                    <a:pt x="239" y="1006"/>
                    <a:pt x="238" y="1012"/>
                  </a:cubicBezTo>
                  <a:cubicBezTo>
                    <a:pt x="233" y="1024"/>
                    <a:pt x="229" y="1037"/>
                    <a:pt x="229" y="1050"/>
                  </a:cubicBezTo>
                  <a:close/>
                  <a:moveTo>
                    <a:pt x="256" y="881"/>
                  </a:moveTo>
                  <a:cubicBezTo>
                    <a:pt x="252" y="870"/>
                    <a:pt x="239" y="852"/>
                    <a:pt x="226" y="841"/>
                  </a:cubicBezTo>
                  <a:cubicBezTo>
                    <a:pt x="213" y="830"/>
                    <a:pt x="197" y="820"/>
                    <a:pt x="181" y="820"/>
                  </a:cubicBezTo>
                  <a:lnTo>
                    <a:pt x="179" y="819"/>
                  </a:lnTo>
                  <a:cubicBezTo>
                    <a:pt x="162" y="819"/>
                    <a:pt x="157" y="831"/>
                    <a:pt x="152" y="850"/>
                  </a:cubicBezTo>
                  <a:cubicBezTo>
                    <a:pt x="148" y="858"/>
                    <a:pt x="144" y="870"/>
                    <a:pt x="136" y="880"/>
                  </a:cubicBezTo>
                  <a:cubicBezTo>
                    <a:pt x="130" y="888"/>
                    <a:pt x="118" y="892"/>
                    <a:pt x="107" y="892"/>
                  </a:cubicBezTo>
                  <a:cubicBezTo>
                    <a:pt x="89" y="894"/>
                    <a:pt x="68" y="890"/>
                    <a:pt x="52" y="883"/>
                  </a:cubicBezTo>
                  <a:lnTo>
                    <a:pt x="50" y="882"/>
                  </a:lnTo>
                  <a:cubicBezTo>
                    <a:pt x="44" y="879"/>
                    <a:pt x="40" y="876"/>
                    <a:pt x="38" y="871"/>
                  </a:cubicBezTo>
                  <a:cubicBezTo>
                    <a:pt x="37" y="869"/>
                    <a:pt x="37" y="869"/>
                    <a:pt x="35" y="867"/>
                  </a:cubicBezTo>
                  <a:lnTo>
                    <a:pt x="35" y="864"/>
                  </a:lnTo>
                  <a:cubicBezTo>
                    <a:pt x="36" y="862"/>
                    <a:pt x="38" y="863"/>
                    <a:pt x="38" y="861"/>
                  </a:cubicBezTo>
                  <a:cubicBezTo>
                    <a:pt x="48" y="856"/>
                    <a:pt x="58" y="849"/>
                    <a:pt x="63" y="843"/>
                  </a:cubicBezTo>
                  <a:lnTo>
                    <a:pt x="54" y="872"/>
                  </a:lnTo>
                  <a:cubicBezTo>
                    <a:pt x="54" y="872"/>
                    <a:pt x="84" y="884"/>
                    <a:pt x="108" y="873"/>
                  </a:cubicBezTo>
                  <a:cubicBezTo>
                    <a:pt x="109" y="871"/>
                    <a:pt x="111" y="871"/>
                    <a:pt x="111" y="871"/>
                  </a:cubicBezTo>
                  <a:cubicBezTo>
                    <a:pt x="132" y="862"/>
                    <a:pt x="153" y="832"/>
                    <a:pt x="137" y="794"/>
                  </a:cubicBezTo>
                  <a:cubicBezTo>
                    <a:pt x="129" y="769"/>
                    <a:pt x="100" y="735"/>
                    <a:pt x="111" y="709"/>
                  </a:cubicBezTo>
                  <a:cubicBezTo>
                    <a:pt x="115" y="701"/>
                    <a:pt x="120" y="693"/>
                    <a:pt x="127" y="690"/>
                  </a:cubicBezTo>
                  <a:cubicBezTo>
                    <a:pt x="152" y="676"/>
                    <a:pt x="174" y="676"/>
                    <a:pt x="199" y="682"/>
                  </a:cubicBezTo>
                  <a:cubicBezTo>
                    <a:pt x="269" y="710"/>
                    <a:pt x="309" y="779"/>
                    <a:pt x="312" y="852"/>
                  </a:cubicBezTo>
                  <a:cubicBezTo>
                    <a:pt x="313" y="880"/>
                    <a:pt x="312" y="964"/>
                    <a:pt x="312" y="964"/>
                  </a:cubicBezTo>
                  <a:lnTo>
                    <a:pt x="342" y="967"/>
                  </a:lnTo>
                  <a:cubicBezTo>
                    <a:pt x="343" y="964"/>
                    <a:pt x="346" y="880"/>
                    <a:pt x="343" y="850"/>
                  </a:cubicBezTo>
                  <a:cubicBezTo>
                    <a:pt x="340" y="767"/>
                    <a:pt x="291" y="686"/>
                    <a:pt x="211" y="654"/>
                  </a:cubicBezTo>
                  <a:lnTo>
                    <a:pt x="209" y="653"/>
                  </a:lnTo>
                  <a:cubicBezTo>
                    <a:pt x="175" y="643"/>
                    <a:pt x="144" y="644"/>
                    <a:pt x="113" y="661"/>
                  </a:cubicBezTo>
                  <a:cubicBezTo>
                    <a:pt x="98" y="669"/>
                    <a:pt x="87" y="683"/>
                    <a:pt x="82" y="697"/>
                  </a:cubicBezTo>
                  <a:cubicBezTo>
                    <a:pt x="63" y="742"/>
                    <a:pt x="95" y="763"/>
                    <a:pt x="107" y="805"/>
                  </a:cubicBezTo>
                  <a:lnTo>
                    <a:pt x="107" y="807"/>
                  </a:lnTo>
                  <a:cubicBezTo>
                    <a:pt x="115" y="823"/>
                    <a:pt x="108" y="838"/>
                    <a:pt x="98" y="842"/>
                  </a:cubicBezTo>
                  <a:lnTo>
                    <a:pt x="96" y="844"/>
                  </a:lnTo>
                  <a:cubicBezTo>
                    <a:pt x="84" y="849"/>
                    <a:pt x="65" y="843"/>
                    <a:pt x="65" y="843"/>
                  </a:cubicBezTo>
                  <a:cubicBezTo>
                    <a:pt x="69" y="837"/>
                    <a:pt x="73" y="836"/>
                    <a:pt x="73" y="836"/>
                  </a:cubicBezTo>
                  <a:lnTo>
                    <a:pt x="81" y="826"/>
                  </a:lnTo>
                  <a:lnTo>
                    <a:pt x="76" y="817"/>
                  </a:lnTo>
                  <a:cubicBezTo>
                    <a:pt x="76" y="817"/>
                    <a:pt x="56" y="774"/>
                    <a:pt x="42" y="740"/>
                  </a:cubicBezTo>
                  <a:cubicBezTo>
                    <a:pt x="32" y="719"/>
                    <a:pt x="33" y="693"/>
                    <a:pt x="39" y="668"/>
                  </a:cubicBezTo>
                  <a:cubicBezTo>
                    <a:pt x="55" y="615"/>
                    <a:pt x="153" y="580"/>
                    <a:pt x="190" y="584"/>
                  </a:cubicBezTo>
                  <a:cubicBezTo>
                    <a:pt x="227" y="588"/>
                    <a:pt x="232" y="596"/>
                    <a:pt x="270" y="614"/>
                  </a:cubicBezTo>
                  <a:cubicBezTo>
                    <a:pt x="306" y="633"/>
                    <a:pt x="357" y="719"/>
                    <a:pt x="375" y="757"/>
                  </a:cubicBezTo>
                  <a:lnTo>
                    <a:pt x="375" y="755"/>
                  </a:lnTo>
                  <a:cubicBezTo>
                    <a:pt x="403" y="820"/>
                    <a:pt x="414" y="947"/>
                    <a:pt x="415" y="991"/>
                  </a:cubicBezTo>
                  <a:cubicBezTo>
                    <a:pt x="400" y="988"/>
                    <a:pt x="385" y="985"/>
                    <a:pt x="379" y="984"/>
                  </a:cubicBezTo>
                  <a:cubicBezTo>
                    <a:pt x="374" y="983"/>
                    <a:pt x="368" y="982"/>
                    <a:pt x="362" y="981"/>
                  </a:cubicBezTo>
                  <a:cubicBezTo>
                    <a:pt x="334" y="974"/>
                    <a:pt x="299" y="963"/>
                    <a:pt x="269" y="960"/>
                  </a:cubicBezTo>
                  <a:cubicBezTo>
                    <a:pt x="267" y="932"/>
                    <a:pt x="263" y="905"/>
                    <a:pt x="256" y="881"/>
                  </a:cubicBezTo>
                  <a:close/>
                  <a:moveTo>
                    <a:pt x="336" y="1078"/>
                  </a:moveTo>
                  <a:cubicBezTo>
                    <a:pt x="316" y="1076"/>
                    <a:pt x="286" y="1071"/>
                    <a:pt x="268" y="1066"/>
                  </a:cubicBezTo>
                  <a:cubicBezTo>
                    <a:pt x="268" y="1053"/>
                    <a:pt x="268" y="1037"/>
                    <a:pt x="269" y="1022"/>
                  </a:cubicBezTo>
                  <a:cubicBezTo>
                    <a:pt x="276" y="1008"/>
                    <a:pt x="288" y="1001"/>
                    <a:pt x="293" y="996"/>
                  </a:cubicBezTo>
                  <a:cubicBezTo>
                    <a:pt x="312" y="999"/>
                    <a:pt x="333" y="1005"/>
                    <a:pt x="350" y="1010"/>
                  </a:cubicBezTo>
                  <a:cubicBezTo>
                    <a:pt x="341" y="1026"/>
                    <a:pt x="330" y="1050"/>
                    <a:pt x="336" y="1078"/>
                  </a:cubicBezTo>
                  <a:close/>
                  <a:moveTo>
                    <a:pt x="315" y="1368"/>
                  </a:moveTo>
                  <a:cubicBezTo>
                    <a:pt x="303" y="1375"/>
                    <a:pt x="270" y="1387"/>
                    <a:pt x="245" y="1391"/>
                  </a:cubicBezTo>
                  <a:cubicBezTo>
                    <a:pt x="227" y="1397"/>
                    <a:pt x="212" y="1396"/>
                    <a:pt x="199" y="1390"/>
                  </a:cubicBezTo>
                  <a:cubicBezTo>
                    <a:pt x="183" y="1385"/>
                    <a:pt x="170" y="1373"/>
                    <a:pt x="159" y="1358"/>
                  </a:cubicBezTo>
                  <a:cubicBezTo>
                    <a:pt x="150" y="1348"/>
                    <a:pt x="142" y="1331"/>
                    <a:pt x="136" y="1312"/>
                  </a:cubicBezTo>
                  <a:cubicBezTo>
                    <a:pt x="134" y="1299"/>
                    <a:pt x="132" y="1286"/>
                    <a:pt x="135" y="1269"/>
                  </a:cubicBezTo>
                  <a:cubicBezTo>
                    <a:pt x="136" y="1262"/>
                    <a:pt x="143" y="1259"/>
                    <a:pt x="151" y="1256"/>
                  </a:cubicBezTo>
                  <a:cubicBezTo>
                    <a:pt x="165" y="1250"/>
                    <a:pt x="177" y="1243"/>
                    <a:pt x="172" y="1222"/>
                  </a:cubicBezTo>
                  <a:cubicBezTo>
                    <a:pt x="169" y="1213"/>
                    <a:pt x="163" y="1208"/>
                    <a:pt x="156" y="1202"/>
                  </a:cubicBezTo>
                  <a:cubicBezTo>
                    <a:pt x="152" y="1197"/>
                    <a:pt x="146" y="1191"/>
                    <a:pt x="150" y="1188"/>
                  </a:cubicBezTo>
                  <a:cubicBezTo>
                    <a:pt x="158" y="1174"/>
                    <a:pt x="189" y="1175"/>
                    <a:pt x="211" y="1174"/>
                  </a:cubicBezTo>
                  <a:cubicBezTo>
                    <a:pt x="213" y="1175"/>
                    <a:pt x="213" y="1175"/>
                    <a:pt x="220" y="1174"/>
                  </a:cubicBezTo>
                  <a:lnTo>
                    <a:pt x="218" y="1173"/>
                  </a:lnTo>
                  <a:cubicBezTo>
                    <a:pt x="252" y="1177"/>
                    <a:pt x="258" y="1159"/>
                    <a:pt x="260" y="1132"/>
                  </a:cubicBezTo>
                  <a:cubicBezTo>
                    <a:pt x="260" y="1132"/>
                    <a:pt x="261" y="1128"/>
                    <a:pt x="260" y="1124"/>
                  </a:cubicBezTo>
                  <a:cubicBezTo>
                    <a:pt x="260" y="1119"/>
                    <a:pt x="262" y="1113"/>
                    <a:pt x="263" y="1106"/>
                  </a:cubicBezTo>
                  <a:cubicBezTo>
                    <a:pt x="263" y="1104"/>
                    <a:pt x="263" y="1102"/>
                    <a:pt x="264" y="1098"/>
                  </a:cubicBezTo>
                  <a:cubicBezTo>
                    <a:pt x="277" y="1100"/>
                    <a:pt x="292" y="1103"/>
                    <a:pt x="307" y="1105"/>
                  </a:cubicBezTo>
                  <a:cubicBezTo>
                    <a:pt x="310" y="1124"/>
                    <a:pt x="317" y="1169"/>
                    <a:pt x="285" y="1214"/>
                  </a:cubicBezTo>
                  <a:cubicBezTo>
                    <a:pt x="279" y="1224"/>
                    <a:pt x="276" y="1232"/>
                    <a:pt x="270" y="1240"/>
                  </a:cubicBezTo>
                  <a:cubicBezTo>
                    <a:pt x="251" y="1272"/>
                    <a:pt x="233" y="1299"/>
                    <a:pt x="202" y="1300"/>
                  </a:cubicBezTo>
                  <a:lnTo>
                    <a:pt x="205" y="1331"/>
                  </a:lnTo>
                  <a:cubicBezTo>
                    <a:pt x="252" y="1329"/>
                    <a:pt x="271" y="1295"/>
                    <a:pt x="295" y="1257"/>
                  </a:cubicBezTo>
                  <a:cubicBezTo>
                    <a:pt x="301" y="1247"/>
                    <a:pt x="307" y="1240"/>
                    <a:pt x="311" y="1231"/>
                  </a:cubicBezTo>
                  <a:cubicBezTo>
                    <a:pt x="343" y="1184"/>
                    <a:pt x="343" y="1138"/>
                    <a:pt x="339" y="1111"/>
                  </a:cubicBezTo>
                  <a:cubicBezTo>
                    <a:pt x="339" y="1111"/>
                    <a:pt x="339" y="1111"/>
                    <a:pt x="341" y="1111"/>
                  </a:cubicBezTo>
                  <a:cubicBezTo>
                    <a:pt x="350" y="1111"/>
                    <a:pt x="356" y="1112"/>
                    <a:pt x="360" y="1113"/>
                  </a:cubicBezTo>
                  <a:cubicBezTo>
                    <a:pt x="362" y="1113"/>
                    <a:pt x="375" y="1115"/>
                    <a:pt x="390" y="1118"/>
                  </a:cubicBezTo>
                  <a:cubicBezTo>
                    <a:pt x="380" y="1151"/>
                    <a:pt x="356" y="1222"/>
                    <a:pt x="343" y="1250"/>
                  </a:cubicBezTo>
                  <a:cubicBezTo>
                    <a:pt x="323" y="1288"/>
                    <a:pt x="285" y="1343"/>
                    <a:pt x="285" y="1343"/>
                  </a:cubicBezTo>
                  <a:lnTo>
                    <a:pt x="310" y="1361"/>
                  </a:lnTo>
                  <a:cubicBezTo>
                    <a:pt x="310" y="1361"/>
                    <a:pt x="342" y="1316"/>
                    <a:pt x="362" y="1280"/>
                  </a:cubicBezTo>
                  <a:cubicBezTo>
                    <a:pt x="351" y="1313"/>
                    <a:pt x="337" y="1346"/>
                    <a:pt x="315" y="1368"/>
                  </a:cubicBezTo>
                  <a:close/>
                  <a:moveTo>
                    <a:pt x="387" y="1598"/>
                  </a:moveTo>
                  <a:cubicBezTo>
                    <a:pt x="383" y="1593"/>
                    <a:pt x="378" y="1588"/>
                    <a:pt x="377" y="1581"/>
                  </a:cubicBezTo>
                  <a:cubicBezTo>
                    <a:pt x="374" y="1570"/>
                    <a:pt x="366" y="1555"/>
                    <a:pt x="358" y="1536"/>
                  </a:cubicBezTo>
                  <a:cubicBezTo>
                    <a:pt x="349" y="1515"/>
                    <a:pt x="336" y="1486"/>
                    <a:pt x="331" y="1468"/>
                  </a:cubicBezTo>
                  <a:cubicBezTo>
                    <a:pt x="323" y="1425"/>
                    <a:pt x="340" y="1388"/>
                    <a:pt x="340" y="1388"/>
                  </a:cubicBezTo>
                  <a:cubicBezTo>
                    <a:pt x="401" y="1316"/>
                    <a:pt x="420" y="1172"/>
                    <a:pt x="424" y="1124"/>
                  </a:cubicBezTo>
                  <a:cubicBezTo>
                    <a:pt x="439" y="1127"/>
                    <a:pt x="454" y="1129"/>
                    <a:pt x="469" y="1132"/>
                  </a:cubicBezTo>
                  <a:lnTo>
                    <a:pt x="387" y="1598"/>
                  </a:lnTo>
                  <a:close/>
                  <a:moveTo>
                    <a:pt x="474" y="1100"/>
                  </a:moveTo>
                  <a:cubicBezTo>
                    <a:pt x="434" y="1095"/>
                    <a:pt x="389" y="1087"/>
                    <a:pt x="372" y="1084"/>
                  </a:cubicBezTo>
                  <a:cubicBezTo>
                    <a:pt x="356" y="1053"/>
                    <a:pt x="373" y="1029"/>
                    <a:pt x="384" y="1018"/>
                  </a:cubicBezTo>
                  <a:cubicBezTo>
                    <a:pt x="405" y="1022"/>
                    <a:pt x="439" y="1028"/>
                    <a:pt x="476" y="1032"/>
                  </a:cubicBezTo>
                  <a:cubicBezTo>
                    <a:pt x="480" y="1033"/>
                    <a:pt x="482" y="1033"/>
                    <a:pt x="486" y="1034"/>
                  </a:cubicBezTo>
                  <a:lnTo>
                    <a:pt x="474" y="1100"/>
                  </a:lnTo>
                  <a:close/>
                  <a:moveTo>
                    <a:pt x="590" y="442"/>
                  </a:moveTo>
                  <a:lnTo>
                    <a:pt x="491" y="1004"/>
                  </a:lnTo>
                  <a:cubicBezTo>
                    <a:pt x="487" y="1003"/>
                    <a:pt x="483" y="1003"/>
                    <a:pt x="481" y="1002"/>
                  </a:cubicBezTo>
                  <a:cubicBezTo>
                    <a:pt x="468" y="1000"/>
                    <a:pt x="457" y="998"/>
                    <a:pt x="447" y="996"/>
                  </a:cubicBezTo>
                  <a:cubicBezTo>
                    <a:pt x="459" y="873"/>
                    <a:pt x="509" y="706"/>
                    <a:pt x="497" y="564"/>
                  </a:cubicBezTo>
                  <a:cubicBezTo>
                    <a:pt x="497" y="548"/>
                    <a:pt x="491" y="521"/>
                    <a:pt x="482" y="495"/>
                  </a:cubicBezTo>
                  <a:cubicBezTo>
                    <a:pt x="475" y="472"/>
                    <a:pt x="467" y="448"/>
                    <a:pt x="460" y="434"/>
                  </a:cubicBezTo>
                  <a:cubicBezTo>
                    <a:pt x="450" y="419"/>
                    <a:pt x="440" y="400"/>
                    <a:pt x="433" y="377"/>
                  </a:cubicBezTo>
                  <a:cubicBezTo>
                    <a:pt x="426" y="351"/>
                    <a:pt x="423" y="322"/>
                    <a:pt x="429" y="286"/>
                  </a:cubicBezTo>
                  <a:cubicBezTo>
                    <a:pt x="436" y="221"/>
                    <a:pt x="533" y="159"/>
                    <a:pt x="568" y="137"/>
                  </a:cubicBezTo>
                  <a:cubicBezTo>
                    <a:pt x="573" y="133"/>
                    <a:pt x="575" y="132"/>
                    <a:pt x="577" y="130"/>
                  </a:cubicBezTo>
                  <a:cubicBezTo>
                    <a:pt x="592" y="122"/>
                    <a:pt x="612" y="108"/>
                    <a:pt x="628" y="91"/>
                  </a:cubicBezTo>
                  <a:cubicBezTo>
                    <a:pt x="644" y="76"/>
                    <a:pt x="658" y="61"/>
                    <a:pt x="662" y="48"/>
                  </a:cubicBezTo>
                  <a:cubicBezTo>
                    <a:pt x="665" y="45"/>
                    <a:pt x="668" y="40"/>
                    <a:pt x="673" y="39"/>
                  </a:cubicBezTo>
                  <a:lnTo>
                    <a:pt x="643" y="207"/>
                  </a:lnTo>
                  <a:lnTo>
                    <a:pt x="673" y="213"/>
                  </a:lnTo>
                  <a:lnTo>
                    <a:pt x="703" y="40"/>
                  </a:lnTo>
                  <a:cubicBezTo>
                    <a:pt x="707" y="41"/>
                    <a:pt x="711" y="46"/>
                    <a:pt x="710" y="52"/>
                  </a:cubicBezTo>
                  <a:cubicBezTo>
                    <a:pt x="710" y="65"/>
                    <a:pt x="715" y="84"/>
                    <a:pt x="723" y="103"/>
                  </a:cubicBezTo>
                  <a:cubicBezTo>
                    <a:pt x="732" y="124"/>
                    <a:pt x="746" y="146"/>
                    <a:pt x="757" y="159"/>
                  </a:cubicBezTo>
                  <a:cubicBezTo>
                    <a:pt x="766" y="170"/>
                    <a:pt x="791" y="203"/>
                    <a:pt x="813" y="241"/>
                  </a:cubicBezTo>
                  <a:cubicBezTo>
                    <a:pt x="834" y="280"/>
                    <a:pt x="851" y="323"/>
                    <a:pt x="843" y="357"/>
                  </a:cubicBezTo>
                  <a:cubicBezTo>
                    <a:pt x="834" y="392"/>
                    <a:pt x="821" y="419"/>
                    <a:pt x="806" y="440"/>
                  </a:cubicBezTo>
                  <a:cubicBezTo>
                    <a:pt x="792" y="460"/>
                    <a:pt x="776" y="475"/>
                    <a:pt x="763" y="485"/>
                  </a:cubicBezTo>
                  <a:cubicBezTo>
                    <a:pt x="750" y="494"/>
                    <a:pt x="737" y="511"/>
                    <a:pt x="722" y="529"/>
                  </a:cubicBezTo>
                  <a:cubicBezTo>
                    <a:pt x="705" y="552"/>
                    <a:pt x="688" y="577"/>
                    <a:pt x="681" y="592"/>
                  </a:cubicBezTo>
                  <a:lnTo>
                    <a:pt x="680" y="594"/>
                  </a:lnTo>
                  <a:cubicBezTo>
                    <a:pt x="620" y="726"/>
                    <a:pt x="607" y="884"/>
                    <a:pt x="573" y="1016"/>
                  </a:cubicBezTo>
                  <a:cubicBezTo>
                    <a:pt x="557" y="1016"/>
                    <a:pt x="541" y="1013"/>
                    <a:pt x="523" y="1010"/>
                  </a:cubicBezTo>
                  <a:lnTo>
                    <a:pt x="623" y="447"/>
                  </a:lnTo>
                  <a:lnTo>
                    <a:pt x="590" y="442"/>
                  </a:lnTo>
                  <a:close/>
                  <a:moveTo>
                    <a:pt x="606" y="1055"/>
                  </a:moveTo>
                  <a:cubicBezTo>
                    <a:pt x="610" y="1067"/>
                    <a:pt x="612" y="1093"/>
                    <a:pt x="584" y="1115"/>
                  </a:cubicBezTo>
                  <a:cubicBezTo>
                    <a:pt x="577" y="1114"/>
                    <a:pt x="573" y="1115"/>
                    <a:pt x="569" y="1114"/>
                  </a:cubicBezTo>
                  <a:cubicBezTo>
                    <a:pt x="558" y="1113"/>
                    <a:pt x="532" y="1110"/>
                    <a:pt x="507" y="1106"/>
                  </a:cubicBezTo>
                  <a:lnTo>
                    <a:pt x="518" y="1040"/>
                  </a:lnTo>
                  <a:cubicBezTo>
                    <a:pt x="554" y="1046"/>
                    <a:pt x="588" y="1052"/>
                    <a:pt x="606" y="1055"/>
                  </a:cubicBezTo>
                  <a:close/>
                  <a:moveTo>
                    <a:pt x="516" y="1498"/>
                  </a:moveTo>
                  <a:lnTo>
                    <a:pt x="517" y="1496"/>
                  </a:lnTo>
                  <a:cubicBezTo>
                    <a:pt x="502" y="1518"/>
                    <a:pt x="475" y="1544"/>
                    <a:pt x="456" y="1564"/>
                  </a:cubicBezTo>
                  <a:cubicBezTo>
                    <a:pt x="446" y="1572"/>
                    <a:pt x="441" y="1579"/>
                    <a:pt x="435" y="1585"/>
                  </a:cubicBezTo>
                  <a:lnTo>
                    <a:pt x="435" y="1587"/>
                  </a:lnTo>
                  <a:cubicBezTo>
                    <a:pt x="432" y="1591"/>
                    <a:pt x="424" y="1596"/>
                    <a:pt x="419" y="1600"/>
                  </a:cubicBezTo>
                  <a:lnTo>
                    <a:pt x="501" y="1135"/>
                  </a:lnTo>
                  <a:cubicBezTo>
                    <a:pt x="518" y="1138"/>
                    <a:pt x="535" y="1141"/>
                    <a:pt x="548" y="1144"/>
                  </a:cubicBezTo>
                  <a:cubicBezTo>
                    <a:pt x="536" y="1190"/>
                    <a:pt x="503" y="1336"/>
                    <a:pt x="536" y="1425"/>
                  </a:cubicBezTo>
                  <a:cubicBezTo>
                    <a:pt x="536" y="1438"/>
                    <a:pt x="533" y="1468"/>
                    <a:pt x="516" y="1498"/>
                  </a:cubicBezTo>
                  <a:close/>
                  <a:moveTo>
                    <a:pt x="725" y="1263"/>
                  </a:moveTo>
                  <a:lnTo>
                    <a:pt x="723" y="1262"/>
                  </a:lnTo>
                  <a:cubicBezTo>
                    <a:pt x="725" y="1263"/>
                    <a:pt x="727" y="1263"/>
                    <a:pt x="729" y="1265"/>
                  </a:cubicBezTo>
                  <a:cubicBezTo>
                    <a:pt x="752" y="1272"/>
                    <a:pt x="780" y="1283"/>
                    <a:pt x="786" y="1300"/>
                  </a:cubicBezTo>
                  <a:cubicBezTo>
                    <a:pt x="785" y="1304"/>
                    <a:pt x="780" y="1308"/>
                    <a:pt x="773" y="1311"/>
                  </a:cubicBezTo>
                  <a:cubicBezTo>
                    <a:pt x="764" y="1314"/>
                    <a:pt x="757" y="1317"/>
                    <a:pt x="751" y="1324"/>
                  </a:cubicBezTo>
                  <a:cubicBezTo>
                    <a:pt x="739" y="1342"/>
                    <a:pt x="749" y="1353"/>
                    <a:pt x="760" y="1363"/>
                  </a:cubicBezTo>
                  <a:cubicBezTo>
                    <a:pt x="765" y="1369"/>
                    <a:pt x="771" y="1374"/>
                    <a:pt x="770" y="1381"/>
                  </a:cubicBezTo>
                  <a:cubicBezTo>
                    <a:pt x="767" y="1395"/>
                    <a:pt x="760" y="1409"/>
                    <a:pt x="754" y="1421"/>
                  </a:cubicBezTo>
                  <a:cubicBezTo>
                    <a:pt x="742" y="1437"/>
                    <a:pt x="727" y="1448"/>
                    <a:pt x="715" y="1456"/>
                  </a:cubicBezTo>
                  <a:cubicBezTo>
                    <a:pt x="700" y="1467"/>
                    <a:pt x="684" y="1471"/>
                    <a:pt x="668" y="1472"/>
                  </a:cubicBezTo>
                  <a:cubicBezTo>
                    <a:pt x="653" y="1472"/>
                    <a:pt x="638" y="1467"/>
                    <a:pt x="622" y="1458"/>
                  </a:cubicBezTo>
                  <a:cubicBezTo>
                    <a:pt x="597" y="1442"/>
                    <a:pt x="569" y="1413"/>
                    <a:pt x="563" y="1408"/>
                  </a:cubicBezTo>
                  <a:cubicBezTo>
                    <a:pt x="555" y="1380"/>
                    <a:pt x="552" y="1344"/>
                    <a:pt x="554" y="1309"/>
                  </a:cubicBezTo>
                  <a:cubicBezTo>
                    <a:pt x="557" y="1352"/>
                    <a:pt x="572" y="1405"/>
                    <a:pt x="572" y="1405"/>
                  </a:cubicBezTo>
                  <a:lnTo>
                    <a:pt x="602" y="1397"/>
                  </a:lnTo>
                  <a:cubicBezTo>
                    <a:pt x="602" y="1397"/>
                    <a:pt x="585" y="1332"/>
                    <a:pt x="583" y="1293"/>
                  </a:cubicBezTo>
                  <a:lnTo>
                    <a:pt x="582" y="1290"/>
                  </a:lnTo>
                  <a:cubicBezTo>
                    <a:pt x="579" y="1256"/>
                    <a:pt x="582" y="1178"/>
                    <a:pt x="583" y="1147"/>
                  </a:cubicBezTo>
                  <a:cubicBezTo>
                    <a:pt x="598" y="1148"/>
                    <a:pt x="617" y="1151"/>
                    <a:pt x="636" y="1155"/>
                  </a:cubicBezTo>
                  <a:cubicBezTo>
                    <a:pt x="624" y="1177"/>
                    <a:pt x="602" y="1224"/>
                    <a:pt x="618" y="1283"/>
                  </a:cubicBezTo>
                  <a:cubicBezTo>
                    <a:pt x="620" y="1295"/>
                    <a:pt x="623" y="1306"/>
                    <a:pt x="625" y="1318"/>
                  </a:cubicBezTo>
                  <a:cubicBezTo>
                    <a:pt x="633" y="1359"/>
                    <a:pt x="639" y="1397"/>
                    <a:pt x="680" y="1415"/>
                  </a:cubicBezTo>
                  <a:lnTo>
                    <a:pt x="694" y="1387"/>
                  </a:lnTo>
                  <a:cubicBezTo>
                    <a:pt x="667" y="1375"/>
                    <a:pt x="662" y="1346"/>
                    <a:pt x="655" y="1312"/>
                  </a:cubicBezTo>
                  <a:cubicBezTo>
                    <a:pt x="653" y="1298"/>
                    <a:pt x="650" y="1287"/>
                    <a:pt x="648" y="1276"/>
                  </a:cubicBezTo>
                  <a:cubicBezTo>
                    <a:pt x="630" y="1204"/>
                    <a:pt x="672" y="1161"/>
                    <a:pt x="672" y="1161"/>
                  </a:cubicBezTo>
                  <a:cubicBezTo>
                    <a:pt x="683" y="1163"/>
                    <a:pt x="694" y="1165"/>
                    <a:pt x="702" y="1167"/>
                  </a:cubicBezTo>
                  <a:cubicBezTo>
                    <a:pt x="704" y="1167"/>
                    <a:pt x="709" y="1168"/>
                    <a:pt x="713" y="1168"/>
                  </a:cubicBezTo>
                  <a:cubicBezTo>
                    <a:pt x="712" y="1175"/>
                    <a:pt x="711" y="1181"/>
                    <a:pt x="710" y="1183"/>
                  </a:cubicBezTo>
                  <a:cubicBezTo>
                    <a:pt x="709" y="1192"/>
                    <a:pt x="705" y="1198"/>
                    <a:pt x="704" y="1204"/>
                  </a:cubicBezTo>
                  <a:cubicBezTo>
                    <a:pt x="702" y="1208"/>
                    <a:pt x="700" y="1214"/>
                    <a:pt x="700" y="1214"/>
                  </a:cubicBezTo>
                  <a:cubicBezTo>
                    <a:pt x="694" y="1238"/>
                    <a:pt x="695" y="1255"/>
                    <a:pt x="725" y="1263"/>
                  </a:cubicBezTo>
                  <a:close/>
                  <a:moveTo>
                    <a:pt x="638" y="1059"/>
                  </a:moveTo>
                  <a:cubicBezTo>
                    <a:pt x="650" y="1061"/>
                    <a:pt x="664" y="1061"/>
                    <a:pt x="679" y="1064"/>
                  </a:cubicBezTo>
                  <a:cubicBezTo>
                    <a:pt x="683" y="1064"/>
                    <a:pt x="690" y="1063"/>
                    <a:pt x="696" y="1065"/>
                  </a:cubicBezTo>
                  <a:cubicBezTo>
                    <a:pt x="697" y="1069"/>
                    <a:pt x="698" y="1076"/>
                    <a:pt x="699" y="1087"/>
                  </a:cubicBezTo>
                  <a:cubicBezTo>
                    <a:pt x="697" y="1097"/>
                    <a:pt x="695" y="1108"/>
                    <a:pt x="689" y="1118"/>
                  </a:cubicBezTo>
                  <a:cubicBezTo>
                    <a:pt x="685" y="1124"/>
                    <a:pt x="685" y="1128"/>
                    <a:pt x="680" y="1132"/>
                  </a:cubicBezTo>
                  <a:cubicBezTo>
                    <a:pt x="663" y="1129"/>
                    <a:pt x="641" y="1125"/>
                    <a:pt x="622" y="1122"/>
                  </a:cubicBezTo>
                  <a:cubicBezTo>
                    <a:pt x="640" y="1098"/>
                    <a:pt x="639" y="1076"/>
                    <a:pt x="638" y="1059"/>
                  </a:cubicBezTo>
                  <a:close/>
                  <a:moveTo>
                    <a:pt x="721" y="1137"/>
                  </a:moveTo>
                  <a:cubicBezTo>
                    <a:pt x="719" y="1136"/>
                    <a:pt x="716" y="1136"/>
                    <a:pt x="714" y="1136"/>
                  </a:cubicBezTo>
                  <a:cubicBezTo>
                    <a:pt x="716" y="1136"/>
                    <a:pt x="716" y="1134"/>
                    <a:pt x="717" y="1132"/>
                  </a:cubicBezTo>
                  <a:cubicBezTo>
                    <a:pt x="724" y="1120"/>
                    <a:pt x="729" y="1103"/>
                    <a:pt x="729" y="1088"/>
                  </a:cubicBezTo>
                  <a:cubicBezTo>
                    <a:pt x="730" y="1082"/>
                    <a:pt x="729" y="1075"/>
                    <a:pt x="728" y="1068"/>
                  </a:cubicBezTo>
                  <a:cubicBezTo>
                    <a:pt x="735" y="1069"/>
                    <a:pt x="741" y="1070"/>
                    <a:pt x="745" y="1071"/>
                  </a:cubicBezTo>
                  <a:cubicBezTo>
                    <a:pt x="762" y="1100"/>
                    <a:pt x="755" y="1126"/>
                    <a:pt x="721" y="1137"/>
                  </a:cubicBezTo>
                  <a:close/>
                  <a:moveTo>
                    <a:pt x="1045" y="919"/>
                  </a:moveTo>
                  <a:lnTo>
                    <a:pt x="1042" y="919"/>
                  </a:lnTo>
                  <a:cubicBezTo>
                    <a:pt x="1018" y="946"/>
                    <a:pt x="986" y="979"/>
                    <a:pt x="984" y="979"/>
                  </a:cubicBezTo>
                  <a:lnTo>
                    <a:pt x="975" y="986"/>
                  </a:lnTo>
                  <a:lnTo>
                    <a:pt x="982" y="998"/>
                  </a:lnTo>
                  <a:cubicBezTo>
                    <a:pt x="982" y="998"/>
                    <a:pt x="984" y="1001"/>
                    <a:pt x="987" y="1008"/>
                  </a:cubicBezTo>
                  <a:cubicBezTo>
                    <a:pt x="992" y="1016"/>
                    <a:pt x="997" y="1025"/>
                    <a:pt x="1005" y="1033"/>
                  </a:cubicBezTo>
                  <a:lnTo>
                    <a:pt x="1004" y="1035"/>
                  </a:lnTo>
                  <a:cubicBezTo>
                    <a:pt x="1006" y="1038"/>
                    <a:pt x="1004" y="1037"/>
                    <a:pt x="1004" y="1039"/>
                  </a:cubicBezTo>
                  <a:cubicBezTo>
                    <a:pt x="1003" y="1042"/>
                    <a:pt x="1001" y="1044"/>
                    <a:pt x="998" y="1045"/>
                  </a:cubicBezTo>
                  <a:cubicBezTo>
                    <a:pt x="996" y="1047"/>
                    <a:pt x="991" y="1049"/>
                    <a:pt x="986" y="1050"/>
                  </a:cubicBezTo>
                  <a:cubicBezTo>
                    <a:pt x="966" y="1050"/>
                    <a:pt x="947" y="1047"/>
                    <a:pt x="931" y="1040"/>
                  </a:cubicBezTo>
                  <a:cubicBezTo>
                    <a:pt x="917" y="1033"/>
                    <a:pt x="907" y="1025"/>
                    <a:pt x="904" y="1015"/>
                  </a:cubicBezTo>
                  <a:cubicBezTo>
                    <a:pt x="902" y="1006"/>
                    <a:pt x="902" y="993"/>
                    <a:pt x="904" y="984"/>
                  </a:cubicBezTo>
                  <a:cubicBezTo>
                    <a:pt x="903" y="965"/>
                    <a:pt x="903" y="949"/>
                    <a:pt x="886" y="944"/>
                  </a:cubicBezTo>
                  <a:cubicBezTo>
                    <a:pt x="872" y="939"/>
                    <a:pt x="854" y="943"/>
                    <a:pt x="837" y="949"/>
                  </a:cubicBezTo>
                  <a:cubicBezTo>
                    <a:pt x="819" y="954"/>
                    <a:pt x="801" y="966"/>
                    <a:pt x="793" y="976"/>
                  </a:cubicBezTo>
                  <a:cubicBezTo>
                    <a:pt x="781" y="994"/>
                    <a:pt x="768" y="1018"/>
                    <a:pt x="757" y="1042"/>
                  </a:cubicBezTo>
                  <a:cubicBezTo>
                    <a:pt x="747" y="1038"/>
                    <a:pt x="729" y="1037"/>
                    <a:pt x="710" y="1034"/>
                  </a:cubicBezTo>
                  <a:cubicBezTo>
                    <a:pt x="731" y="976"/>
                    <a:pt x="738" y="938"/>
                    <a:pt x="777" y="890"/>
                  </a:cubicBezTo>
                  <a:cubicBezTo>
                    <a:pt x="817" y="840"/>
                    <a:pt x="874" y="788"/>
                    <a:pt x="948" y="817"/>
                  </a:cubicBezTo>
                  <a:cubicBezTo>
                    <a:pt x="959" y="821"/>
                    <a:pt x="970" y="829"/>
                    <a:pt x="983" y="843"/>
                  </a:cubicBezTo>
                  <a:cubicBezTo>
                    <a:pt x="989" y="848"/>
                    <a:pt x="992" y="857"/>
                    <a:pt x="990" y="866"/>
                  </a:cubicBezTo>
                  <a:cubicBezTo>
                    <a:pt x="991" y="875"/>
                    <a:pt x="987" y="885"/>
                    <a:pt x="984" y="889"/>
                  </a:cubicBezTo>
                  <a:cubicBezTo>
                    <a:pt x="978" y="894"/>
                    <a:pt x="973" y="898"/>
                    <a:pt x="968" y="904"/>
                  </a:cubicBezTo>
                  <a:cubicBezTo>
                    <a:pt x="958" y="913"/>
                    <a:pt x="945" y="922"/>
                    <a:pt x="936" y="935"/>
                  </a:cubicBezTo>
                  <a:cubicBezTo>
                    <a:pt x="923" y="950"/>
                    <a:pt x="918" y="965"/>
                    <a:pt x="918" y="978"/>
                  </a:cubicBezTo>
                  <a:cubicBezTo>
                    <a:pt x="917" y="996"/>
                    <a:pt x="925" y="1010"/>
                    <a:pt x="935" y="1019"/>
                  </a:cubicBezTo>
                  <a:cubicBezTo>
                    <a:pt x="951" y="1039"/>
                    <a:pt x="986" y="1039"/>
                    <a:pt x="986" y="1039"/>
                  </a:cubicBezTo>
                  <a:lnTo>
                    <a:pt x="987" y="1008"/>
                  </a:lnTo>
                  <a:cubicBezTo>
                    <a:pt x="983" y="1007"/>
                    <a:pt x="965" y="1006"/>
                    <a:pt x="958" y="999"/>
                  </a:cubicBezTo>
                  <a:lnTo>
                    <a:pt x="956" y="998"/>
                  </a:lnTo>
                  <a:cubicBezTo>
                    <a:pt x="952" y="993"/>
                    <a:pt x="949" y="986"/>
                    <a:pt x="948" y="979"/>
                  </a:cubicBezTo>
                  <a:cubicBezTo>
                    <a:pt x="950" y="971"/>
                    <a:pt x="953" y="965"/>
                    <a:pt x="959" y="955"/>
                  </a:cubicBezTo>
                  <a:cubicBezTo>
                    <a:pt x="968" y="945"/>
                    <a:pt x="978" y="934"/>
                    <a:pt x="988" y="927"/>
                  </a:cubicBezTo>
                  <a:cubicBezTo>
                    <a:pt x="994" y="921"/>
                    <a:pt x="1001" y="916"/>
                    <a:pt x="1006" y="910"/>
                  </a:cubicBezTo>
                  <a:lnTo>
                    <a:pt x="1004" y="910"/>
                  </a:lnTo>
                  <a:cubicBezTo>
                    <a:pt x="1015" y="901"/>
                    <a:pt x="1022" y="885"/>
                    <a:pt x="1023" y="867"/>
                  </a:cubicBezTo>
                  <a:cubicBezTo>
                    <a:pt x="1022" y="849"/>
                    <a:pt x="1018" y="833"/>
                    <a:pt x="1004" y="822"/>
                  </a:cubicBezTo>
                  <a:cubicBezTo>
                    <a:pt x="990" y="804"/>
                    <a:pt x="974" y="795"/>
                    <a:pt x="960" y="788"/>
                  </a:cubicBezTo>
                  <a:cubicBezTo>
                    <a:pt x="867" y="752"/>
                    <a:pt x="800" y="813"/>
                    <a:pt x="754" y="871"/>
                  </a:cubicBezTo>
                  <a:cubicBezTo>
                    <a:pt x="709" y="926"/>
                    <a:pt x="701" y="964"/>
                    <a:pt x="681" y="1024"/>
                  </a:cubicBezTo>
                  <a:lnTo>
                    <a:pt x="708" y="1034"/>
                  </a:lnTo>
                  <a:cubicBezTo>
                    <a:pt x="699" y="1034"/>
                    <a:pt x="691" y="1033"/>
                    <a:pt x="680" y="1031"/>
                  </a:cubicBezTo>
                  <a:cubicBezTo>
                    <a:pt x="656" y="1029"/>
                    <a:pt x="630" y="1026"/>
                    <a:pt x="613" y="1024"/>
                  </a:cubicBezTo>
                  <a:cubicBezTo>
                    <a:pt x="611" y="1023"/>
                    <a:pt x="609" y="1023"/>
                    <a:pt x="605" y="1022"/>
                  </a:cubicBezTo>
                  <a:cubicBezTo>
                    <a:pt x="623" y="981"/>
                    <a:pt x="676" y="868"/>
                    <a:pt x="726" y="819"/>
                  </a:cubicBezTo>
                  <a:cubicBezTo>
                    <a:pt x="750" y="795"/>
                    <a:pt x="778" y="773"/>
                    <a:pt x="805" y="757"/>
                  </a:cubicBezTo>
                  <a:cubicBezTo>
                    <a:pt x="855" y="723"/>
                    <a:pt x="898" y="707"/>
                    <a:pt x="958" y="722"/>
                  </a:cubicBezTo>
                  <a:cubicBezTo>
                    <a:pt x="975" y="727"/>
                    <a:pt x="989" y="734"/>
                    <a:pt x="1003" y="743"/>
                  </a:cubicBezTo>
                  <a:lnTo>
                    <a:pt x="1005" y="743"/>
                  </a:lnTo>
                  <a:cubicBezTo>
                    <a:pt x="1015" y="750"/>
                    <a:pt x="1026" y="760"/>
                    <a:pt x="1037" y="773"/>
                  </a:cubicBezTo>
                  <a:cubicBezTo>
                    <a:pt x="1052" y="791"/>
                    <a:pt x="1064" y="811"/>
                    <a:pt x="1068" y="820"/>
                  </a:cubicBezTo>
                  <a:lnTo>
                    <a:pt x="1071" y="819"/>
                  </a:lnTo>
                  <a:cubicBezTo>
                    <a:pt x="1071" y="830"/>
                    <a:pt x="1073" y="843"/>
                    <a:pt x="1071" y="854"/>
                  </a:cubicBezTo>
                  <a:cubicBezTo>
                    <a:pt x="1069" y="880"/>
                    <a:pt x="1060" y="905"/>
                    <a:pt x="1045" y="91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8" name="Freeform 52"/>
            <p:cNvSpPr>
              <a:spLocks/>
            </p:cNvSpPr>
            <p:nvPr/>
          </p:nvSpPr>
          <p:spPr bwMode="auto">
            <a:xfrm>
              <a:off x="1530350" y="3946525"/>
              <a:ext cx="0" cy="0"/>
            </a:xfrm>
            <a:custGeom>
              <a:avLst/>
              <a:gdLst>
                <a:gd name="T0" fmla="*/ 3 h 3"/>
                <a:gd name="T1" fmla="*/ 1 h 3"/>
                <a:gd name="T2" fmla="*/ 0 h 3"/>
                <a:gd name="T3" fmla="*/ 3 h 3"/>
              </a:gdLst>
              <a:ahLst/>
              <a:cxnLst>
                <a:cxn ang="0">
                  <a:pos x="0" y="T0"/>
                </a:cxn>
                <a:cxn ang="0">
                  <a:pos x="0" y="T1"/>
                </a:cxn>
                <a:cxn ang="0">
                  <a:pos x="0" y="T2"/>
                </a:cxn>
                <a:cxn ang="0">
                  <a:pos x="0" y="T3"/>
                </a:cxn>
              </a:cxnLst>
              <a:rect l="0" t="0" r="r" b="b"/>
              <a:pathLst>
                <a:path h="3">
                  <a:moveTo>
                    <a:pt x="0" y="3"/>
                  </a:moveTo>
                  <a:cubicBezTo>
                    <a:pt x="0" y="2"/>
                    <a:pt x="0" y="1"/>
                    <a:pt x="0" y="1"/>
                  </a:cubicBezTo>
                  <a:cubicBezTo>
                    <a:pt x="0" y="1"/>
                    <a:pt x="0" y="1"/>
                    <a:pt x="0" y="0"/>
                  </a:cubicBezTo>
                  <a:lnTo>
                    <a:pt x="0" y="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9" name="Freeform 53"/>
            <p:cNvSpPr>
              <a:spLocks/>
            </p:cNvSpPr>
            <p:nvPr/>
          </p:nvSpPr>
          <p:spPr bwMode="auto">
            <a:xfrm>
              <a:off x="1295400" y="5199063"/>
              <a:ext cx="133350" cy="109537"/>
            </a:xfrm>
            <a:custGeom>
              <a:avLst/>
              <a:gdLst>
                <a:gd name="T0" fmla="*/ 469 w 493"/>
                <a:gd name="T1" fmla="*/ 403 h 403"/>
                <a:gd name="T2" fmla="*/ 436 w 493"/>
                <a:gd name="T3" fmla="*/ 403 h 403"/>
                <a:gd name="T4" fmla="*/ 451 w 493"/>
                <a:gd name="T5" fmla="*/ 355 h 403"/>
                <a:gd name="T6" fmla="*/ 421 w 493"/>
                <a:gd name="T7" fmla="*/ 242 h 403"/>
                <a:gd name="T8" fmla="*/ 365 w 493"/>
                <a:gd name="T9" fmla="*/ 158 h 403"/>
                <a:gd name="T10" fmla="*/ 331 w 493"/>
                <a:gd name="T11" fmla="*/ 101 h 403"/>
                <a:gd name="T12" fmla="*/ 319 w 493"/>
                <a:gd name="T13" fmla="*/ 51 h 403"/>
                <a:gd name="T14" fmla="*/ 318 w 493"/>
                <a:gd name="T15" fmla="*/ 53 h 403"/>
                <a:gd name="T16" fmla="*/ 312 w 493"/>
                <a:gd name="T17" fmla="*/ 38 h 403"/>
                <a:gd name="T18" fmla="*/ 281 w 493"/>
                <a:gd name="T19" fmla="*/ 213 h 403"/>
                <a:gd name="T20" fmla="*/ 251 w 493"/>
                <a:gd name="T21" fmla="*/ 208 h 403"/>
                <a:gd name="T22" fmla="*/ 281 w 493"/>
                <a:gd name="T23" fmla="*/ 38 h 403"/>
                <a:gd name="T24" fmla="*/ 270 w 493"/>
                <a:gd name="T25" fmla="*/ 49 h 403"/>
                <a:gd name="T26" fmla="*/ 236 w 493"/>
                <a:gd name="T27" fmla="*/ 91 h 403"/>
                <a:gd name="T28" fmla="*/ 186 w 493"/>
                <a:gd name="T29" fmla="*/ 129 h 403"/>
                <a:gd name="T30" fmla="*/ 176 w 493"/>
                <a:gd name="T31" fmla="*/ 136 h 403"/>
                <a:gd name="T32" fmla="*/ 38 w 493"/>
                <a:gd name="T33" fmla="*/ 285 h 403"/>
                <a:gd name="T34" fmla="*/ 38 w 493"/>
                <a:gd name="T35" fmla="*/ 287 h 403"/>
                <a:gd name="T36" fmla="*/ 42 w 493"/>
                <a:gd name="T37" fmla="*/ 375 h 403"/>
                <a:gd name="T38" fmla="*/ 51 w 493"/>
                <a:gd name="T39" fmla="*/ 403 h 403"/>
                <a:gd name="T40" fmla="*/ 17 w 493"/>
                <a:gd name="T41" fmla="*/ 403 h 403"/>
                <a:gd name="T42" fmla="*/ 12 w 493"/>
                <a:gd name="T43" fmla="*/ 383 h 403"/>
                <a:gd name="T44" fmla="*/ 6 w 493"/>
                <a:gd name="T45" fmla="*/ 281 h 403"/>
                <a:gd name="T46" fmla="*/ 159 w 493"/>
                <a:gd name="T47" fmla="*/ 111 h 403"/>
                <a:gd name="T48" fmla="*/ 168 w 493"/>
                <a:gd name="T49" fmla="*/ 103 h 403"/>
                <a:gd name="T50" fmla="*/ 171 w 493"/>
                <a:gd name="T51" fmla="*/ 102 h 403"/>
                <a:gd name="T52" fmla="*/ 217 w 493"/>
                <a:gd name="T53" fmla="*/ 68 h 403"/>
                <a:gd name="T54" fmla="*/ 242 w 493"/>
                <a:gd name="T55" fmla="*/ 37 h 403"/>
                <a:gd name="T56" fmla="*/ 304 w 493"/>
                <a:gd name="T57" fmla="*/ 6 h 403"/>
                <a:gd name="T58" fmla="*/ 349 w 493"/>
                <a:gd name="T59" fmla="*/ 50 h 403"/>
                <a:gd name="T60" fmla="*/ 349 w 493"/>
                <a:gd name="T61" fmla="*/ 52 h 403"/>
                <a:gd name="T62" fmla="*/ 360 w 493"/>
                <a:gd name="T63" fmla="*/ 89 h 403"/>
                <a:gd name="T64" fmla="*/ 388 w 493"/>
                <a:gd name="T65" fmla="*/ 140 h 403"/>
                <a:gd name="T66" fmla="*/ 450 w 493"/>
                <a:gd name="T67" fmla="*/ 228 h 403"/>
                <a:gd name="T68" fmla="*/ 481 w 493"/>
                <a:gd name="T69" fmla="*/ 363 h 403"/>
                <a:gd name="T70" fmla="*/ 469 w 493"/>
                <a:gd name="T71"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3" h="403">
                  <a:moveTo>
                    <a:pt x="469" y="403"/>
                  </a:moveTo>
                  <a:lnTo>
                    <a:pt x="436" y="403"/>
                  </a:lnTo>
                  <a:cubicBezTo>
                    <a:pt x="442" y="389"/>
                    <a:pt x="447" y="374"/>
                    <a:pt x="451" y="355"/>
                  </a:cubicBezTo>
                  <a:cubicBezTo>
                    <a:pt x="459" y="324"/>
                    <a:pt x="443" y="279"/>
                    <a:pt x="421" y="242"/>
                  </a:cubicBezTo>
                  <a:cubicBezTo>
                    <a:pt x="399" y="203"/>
                    <a:pt x="374" y="170"/>
                    <a:pt x="365" y="158"/>
                  </a:cubicBezTo>
                  <a:cubicBezTo>
                    <a:pt x="354" y="147"/>
                    <a:pt x="340" y="125"/>
                    <a:pt x="331" y="101"/>
                  </a:cubicBezTo>
                  <a:cubicBezTo>
                    <a:pt x="323" y="85"/>
                    <a:pt x="318" y="66"/>
                    <a:pt x="319" y="51"/>
                  </a:cubicBezTo>
                  <a:lnTo>
                    <a:pt x="318" y="53"/>
                  </a:lnTo>
                  <a:cubicBezTo>
                    <a:pt x="320" y="44"/>
                    <a:pt x="316" y="41"/>
                    <a:pt x="312" y="38"/>
                  </a:cubicBezTo>
                  <a:lnTo>
                    <a:pt x="281" y="213"/>
                  </a:lnTo>
                  <a:lnTo>
                    <a:pt x="251" y="208"/>
                  </a:lnTo>
                  <a:lnTo>
                    <a:pt x="281" y="38"/>
                  </a:lnTo>
                  <a:cubicBezTo>
                    <a:pt x="277" y="39"/>
                    <a:pt x="274" y="43"/>
                    <a:pt x="270" y="49"/>
                  </a:cubicBezTo>
                  <a:cubicBezTo>
                    <a:pt x="266" y="61"/>
                    <a:pt x="252" y="76"/>
                    <a:pt x="236" y="91"/>
                  </a:cubicBezTo>
                  <a:cubicBezTo>
                    <a:pt x="221" y="106"/>
                    <a:pt x="200" y="122"/>
                    <a:pt x="186" y="129"/>
                  </a:cubicBezTo>
                  <a:cubicBezTo>
                    <a:pt x="183" y="132"/>
                    <a:pt x="181" y="134"/>
                    <a:pt x="176" y="136"/>
                  </a:cubicBezTo>
                  <a:cubicBezTo>
                    <a:pt x="141" y="160"/>
                    <a:pt x="45" y="222"/>
                    <a:pt x="38" y="285"/>
                  </a:cubicBezTo>
                  <a:lnTo>
                    <a:pt x="38" y="287"/>
                  </a:lnTo>
                  <a:cubicBezTo>
                    <a:pt x="31" y="321"/>
                    <a:pt x="35" y="350"/>
                    <a:pt x="42" y="375"/>
                  </a:cubicBezTo>
                  <a:cubicBezTo>
                    <a:pt x="44" y="385"/>
                    <a:pt x="47" y="394"/>
                    <a:pt x="51" y="403"/>
                  </a:cubicBezTo>
                  <a:lnTo>
                    <a:pt x="17" y="403"/>
                  </a:lnTo>
                  <a:cubicBezTo>
                    <a:pt x="15" y="396"/>
                    <a:pt x="13" y="390"/>
                    <a:pt x="12" y="383"/>
                  </a:cubicBezTo>
                  <a:cubicBezTo>
                    <a:pt x="3" y="355"/>
                    <a:pt x="0" y="322"/>
                    <a:pt x="6" y="281"/>
                  </a:cubicBezTo>
                  <a:cubicBezTo>
                    <a:pt x="15" y="204"/>
                    <a:pt x="119" y="134"/>
                    <a:pt x="159" y="111"/>
                  </a:cubicBezTo>
                  <a:cubicBezTo>
                    <a:pt x="164" y="107"/>
                    <a:pt x="166" y="105"/>
                    <a:pt x="168" y="103"/>
                  </a:cubicBezTo>
                  <a:lnTo>
                    <a:pt x="171" y="102"/>
                  </a:lnTo>
                  <a:cubicBezTo>
                    <a:pt x="183" y="95"/>
                    <a:pt x="201" y="83"/>
                    <a:pt x="217" y="68"/>
                  </a:cubicBezTo>
                  <a:cubicBezTo>
                    <a:pt x="230" y="57"/>
                    <a:pt x="238" y="45"/>
                    <a:pt x="242" y="37"/>
                  </a:cubicBezTo>
                  <a:cubicBezTo>
                    <a:pt x="257" y="0"/>
                    <a:pt x="296" y="5"/>
                    <a:pt x="304" y="6"/>
                  </a:cubicBezTo>
                  <a:cubicBezTo>
                    <a:pt x="313" y="6"/>
                    <a:pt x="346" y="9"/>
                    <a:pt x="349" y="50"/>
                  </a:cubicBezTo>
                  <a:lnTo>
                    <a:pt x="349" y="52"/>
                  </a:lnTo>
                  <a:cubicBezTo>
                    <a:pt x="350" y="61"/>
                    <a:pt x="354" y="75"/>
                    <a:pt x="360" y="89"/>
                  </a:cubicBezTo>
                  <a:cubicBezTo>
                    <a:pt x="369" y="110"/>
                    <a:pt x="381" y="130"/>
                    <a:pt x="388" y="140"/>
                  </a:cubicBezTo>
                  <a:cubicBezTo>
                    <a:pt x="397" y="150"/>
                    <a:pt x="426" y="186"/>
                    <a:pt x="450" y="228"/>
                  </a:cubicBezTo>
                  <a:cubicBezTo>
                    <a:pt x="473" y="271"/>
                    <a:pt x="493" y="321"/>
                    <a:pt x="481" y="363"/>
                  </a:cubicBezTo>
                  <a:cubicBezTo>
                    <a:pt x="477" y="377"/>
                    <a:pt x="473" y="390"/>
                    <a:pt x="469" y="40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0" name="Freeform 54"/>
            <p:cNvSpPr>
              <a:spLocks noEditPoints="1"/>
            </p:cNvSpPr>
            <p:nvPr/>
          </p:nvSpPr>
          <p:spPr bwMode="auto">
            <a:xfrm>
              <a:off x="1246188" y="4373563"/>
              <a:ext cx="487363" cy="712787"/>
            </a:xfrm>
            <a:custGeom>
              <a:avLst/>
              <a:gdLst>
                <a:gd name="T0" fmla="*/ 1620 w 1809"/>
                <a:gd name="T1" fmla="*/ 485 h 2641"/>
                <a:gd name="T2" fmla="*/ 550 w 1809"/>
                <a:gd name="T3" fmla="*/ 55 h 2641"/>
                <a:gd name="T4" fmla="*/ 216 w 1809"/>
                <a:gd name="T5" fmla="*/ 279 h 2641"/>
                <a:gd name="T6" fmla="*/ 189 w 1809"/>
                <a:gd name="T7" fmla="*/ 634 h 2641"/>
                <a:gd name="T8" fmla="*/ 359 w 1809"/>
                <a:gd name="T9" fmla="*/ 864 h 2641"/>
                <a:gd name="T10" fmla="*/ 555 w 1809"/>
                <a:gd name="T11" fmla="*/ 1580 h 2641"/>
                <a:gd name="T12" fmla="*/ 2 w 1809"/>
                <a:gd name="T13" fmla="*/ 2068 h 2641"/>
                <a:gd name="T14" fmla="*/ 359 w 1809"/>
                <a:gd name="T15" fmla="*/ 2443 h 2641"/>
                <a:gd name="T16" fmla="*/ 770 w 1809"/>
                <a:gd name="T17" fmla="*/ 2456 h 2641"/>
                <a:gd name="T18" fmla="*/ 1123 w 1809"/>
                <a:gd name="T19" fmla="*/ 2433 h 2641"/>
                <a:gd name="T20" fmla="*/ 1074 w 1809"/>
                <a:gd name="T21" fmla="*/ 1965 h 2641"/>
                <a:gd name="T22" fmla="*/ 924 w 1809"/>
                <a:gd name="T23" fmla="*/ 1517 h 2641"/>
                <a:gd name="T24" fmla="*/ 1369 w 1809"/>
                <a:gd name="T25" fmla="*/ 928 h 2641"/>
                <a:gd name="T26" fmla="*/ 1619 w 1809"/>
                <a:gd name="T27" fmla="*/ 893 h 2641"/>
                <a:gd name="T28" fmla="*/ 393 w 1809"/>
                <a:gd name="T29" fmla="*/ 747 h 2641"/>
                <a:gd name="T30" fmla="*/ 220 w 1809"/>
                <a:gd name="T31" fmla="*/ 629 h 2641"/>
                <a:gd name="T32" fmla="*/ 292 w 1809"/>
                <a:gd name="T33" fmla="*/ 385 h 2641"/>
                <a:gd name="T34" fmla="*/ 791 w 1809"/>
                <a:gd name="T35" fmla="*/ 1180 h 2641"/>
                <a:gd name="T36" fmla="*/ 588 w 1809"/>
                <a:gd name="T37" fmla="*/ 1568 h 2641"/>
                <a:gd name="T38" fmla="*/ 675 w 1809"/>
                <a:gd name="T39" fmla="*/ 1664 h 2641"/>
                <a:gd name="T40" fmla="*/ 648 w 1809"/>
                <a:gd name="T41" fmla="*/ 2152 h 2641"/>
                <a:gd name="T42" fmla="*/ 700 w 1809"/>
                <a:gd name="T43" fmla="*/ 1682 h 2641"/>
                <a:gd name="T44" fmla="*/ 555 w 1809"/>
                <a:gd name="T45" fmla="*/ 1619 h 2641"/>
                <a:gd name="T46" fmla="*/ 355 w 1809"/>
                <a:gd name="T47" fmla="*/ 1933 h 2641"/>
                <a:gd name="T48" fmla="*/ 411 w 1809"/>
                <a:gd name="T49" fmla="*/ 2090 h 2641"/>
                <a:gd name="T50" fmla="*/ 250 w 1809"/>
                <a:gd name="T51" fmla="*/ 2081 h 2641"/>
                <a:gd name="T52" fmla="*/ 131 w 1809"/>
                <a:gd name="T53" fmla="*/ 2045 h 2641"/>
                <a:gd name="T54" fmla="*/ 73 w 1809"/>
                <a:gd name="T55" fmla="*/ 1987 h 2641"/>
                <a:gd name="T56" fmla="*/ 313 w 1809"/>
                <a:gd name="T57" fmla="*/ 2356 h 2641"/>
                <a:gd name="T58" fmla="*/ 300 w 1809"/>
                <a:gd name="T59" fmla="*/ 2391 h 2641"/>
                <a:gd name="T60" fmla="*/ 191 w 1809"/>
                <a:gd name="T61" fmla="*/ 2324 h 2641"/>
                <a:gd name="T62" fmla="*/ 461 w 1809"/>
                <a:gd name="T63" fmla="*/ 2266 h 2641"/>
                <a:gd name="T64" fmla="*/ 437 w 1809"/>
                <a:gd name="T65" fmla="*/ 2077 h 2641"/>
                <a:gd name="T66" fmla="*/ 509 w 1809"/>
                <a:gd name="T67" fmla="*/ 2019 h 2641"/>
                <a:gd name="T68" fmla="*/ 614 w 1809"/>
                <a:gd name="T69" fmla="*/ 2194 h 2641"/>
                <a:gd name="T70" fmla="*/ 712 w 1809"/>
                <a:gd name="T71" fmla="*/ 2363 h 2641"/>
                <a:gd name="T72" fmla="*/ 685 w 1809"/>
                <a:gd name="T73" fmla="*/ 2204 h 2641"/>
                <a:gd name="T74" fmla="*/ 794 w 1809"/>
                <a:gd name="T75" fmla="*/ 2259 h 2641"/>
                <a:gd name="T76" fmla="*/ 770 w 1809"/>
                <a:gd name="T77" fmla="*/ 2357 h 2641"/>
                <a:gd name="T78" fmla="*/ 895 w 1809"/>
                <a:gd name="T79" fmla="*/ 2121 h 2641"/>
                <a:gd name="T80" fmla="*/ 1048 w 1809"/>
                <a:gd name="T81" fmla="*/ 2475 h 2641"/>
                <a:gd name="T82" fmla="*/ 1122 w 1809"/>
                <a:gd name="T83" fmla="*/ 2479 h 2641"/>
                <a:gd name="T84" fmla="*/ 1036 w 1809"/>
                <a:gd name="T85" fmla="*/ 2339 h 2641"/>
                <a:gd name="T86" fmla="*/ 1208 w 1809"/>
                <a:gd name="T87" fmla="*/ 2163 h 2641"/>
                <a:gd name="T88" fmla="*/ 1186 w 1809"/>
                <a:gd name="T89" fmla="*/ 2262 h 2641"/>
                <a:gd name="T90" fmla="*/ 819 w 1809"/>
                <a:gd name="T91" fmla="*/ 1841 h 2641"/>
                <a:gd name="T92" fmla="*/ 953 w 1809"/>
                <a:gd name="T93" fmla="*/ 1751 h 2641"/>
                <a:gd name="T94" fmla="*/ 892 w 1809"/>
                <a:gd name="T95" fmla="*/ 1637 h 2641"/>
                <a:gd name="T96" fmla="*/ 731 w 1809"/>
                <a:gd name="T97" fmla="*/ 1516 h 2641"/>
                <a:gd name="T98" fmla="*/ 1463 w 1809"/>
                <a:gd name="T99" fmla="*/ 205 h 2641"/>
                <a:gd name="T100" fmla="*/ 1574 w 1809"/>
                <a:gd name="T101" fmla="*/ 786 h 2641"/>
                <a:gd name="T102" fmla="*/ 1526 w 1809"/>
                <a:gd name="T103" fmla="*/ 699 h 2641"/>
                <a:gd name="T104" fmla="*/ 1304 w 1809"/>
                <a:gd name="T105" fmla="*/ 818 h 2641"/>
                <a:gd name="T106" fmla="*/ 1534 w 1809"/>
                <a:gd name="T107" fmla="*/ 949 h 2641"/>
                <a:gd name="T108" fmla="*/ 1352 w 1809"/>
                <a:gd name="T109" fmla="*/ 901 h 2641"/>
                <a:gd name="T110" fmla="*/ 1676 w 1809"/>
                <a:gd name="T111" fmla="*/ 556 h 2641"/>
                <a:gd name="T112" fmla="*/ 1339 w 1809"/>
                <a:gd name="T113" fmla="*/ 820 h 2641"/>
                <a:gd name="T114" fmla="*/ 1627 w 1809"/>
                <a:gd name="T115" fmla="*/ 71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9" h="2641">
                  <a:moveTo>
                    <a:pt x="1798" y="600"/>
                  </a:moveTo>
                  <a:lnTo>
                    <a:pt x="1680" y="520"/>
                  </a:lnTo>
                  <a:lnTo>
                    <a:pt x="1664" y="510"/>
                  </a:lnTo>
                  <a:lnTo>
                    <a:pt x="1657" y="527"/>
                  </a:lnTo>
                  <a:cubicBezTo>
                    <a:pt x="1657" y="527"/>
                    <a:pt x="1616" y="610"/>
                    <a:pt x="1609" y="613"/>
                  </a:cubicBezTo>
                  <a:lnTo>
                    <a:pt x="1609" y="615"/>
                  </a:lnTo>
                  <a:cubicBezTo>
                    <a:pt x="1606" y="616"/>
                    <a:pt x="1589" y="598"/>
                    <a:pt x="1578" y="587"/>
                  </a:cubicBezTo>
                  <a:lnTo>
                    <a:pt x="1626" y="506"/>
                  </a:lnTo>
                  <a:lnTo>
                    <a:pt x="1632" y="494"/>
                  </a:lnTo>
                  <a:lnTo>
                    <a:pt x="1620" y="485"/>
                  </a:lnTo>
                  <a:lnTo>
                    <a:pt x="1521" y="423"/>
                  </a:lnTo>
                  <a:lnTo>
                    <a:pt x="1603" y="297"/>
                  </a:lnTo>
                  <a:lnTo>
                    <a:pt x="1603" y="295"/>
                  </a:lnTo>
                  <a:cubicBezTo>
                    <a:pt x="1603" y="295"/>
                    <a:pt x="1640" y="223"/>
                    <a:pt x="1560" y="169"/>
                  </a:cubicBezTo>
                  <a:cubicBezTo>
                    <a:pt x="1489" y="121"/>
                    <a:pt x="1438" y="187"/>
                    <a:pt x="1438" y="187"/>
                  </a:cubicBezTo>
                  <a:lnTo>
                    <a:pt x="1438" y="189"/>
                  </a:lnTo>
                  <a:lnTo>
                    <a:pt x="819" y="1132"/>
                  </a:lnTo>
                  <a:lnTo>
                    <a:pt x="817" y="1132"/>
                  </a:lnTo>
                  <a:lnTo>
                    <a:pt x="551" y="59"/>
                  </a:lnTo>
                  <a:lnTo>
                    <a:pt x="550" y="55"/>
                  </a:lnTo>
                  <a:cubicBezTo>
                    <a:pt x="550" y="55"/>
                    <a:pt x="527" y="0"/>
                    <a:pt x="432" y="14"/>
                  </a:cubicBezTo>
                  <a:cubicBezTo>
                    <a:pt x="364" y="26"/>
                    <a:pt x="352" y="94"/>
                    <a:pt x="351" y="97"/>
                  </a:cubicBezTo>
                  <a:lnTo>
                    <a:pt x="351" y="101"/>
                  </a:lnTo>
                  <a:cubicBezTo>
                    <a:pt x="351" y="102"/>
                    <a:pt x="362" y="147"/>
                    <a:pt x="380" y="220"/>
                  </a:cubicBezTo>
                  <a:lnTo>
                    <a:pt x="252" y="259"/>
                  </a:lnTo>
                  <a:lnTo>
                    <a:pt x="238" y="263"/>
                  </a:lnTo>
                  <a:lnTo>
                    <a:pt x="242" y="279"/>
                  </a:lnTo>
                  <a:cubicBezTo>
                    <a:pt x="242" y="279"/>
                    <a:pt x="270" y="361"/>
                    <a:pt x="269" y="365"/>
                  </a:cubicBezTo>
                  <a:cubicBezTo>
                    <a:pt x="261" y="373"/>
                    <a:pt x="248" y="373"/>
                    <a:pt x="237" y="373"/>
                  </a:cubicBezTo>
                  <a:lnTo>
                    <a:pt x="216" y="279"/>
                  </a:lnTo>
                  <a:lnTo>
                    <a:pt x="212" y="263"/>
                  </a:lnTo>
                  <a:lnTo>
                    <a:pt x="196" y="269"/>
                  </a:lnTo>
                  <a:lnTo>
                    <a:pt x="38" y="316"/>
                  </a:lnTo>
                  <a:lnTo>
                    <a:pt x="24" y="320"/>
                  </a:lnTo>
                  <a:lnTo>
                    <a:pt x="28" y="334"/>
                  </a:lnTo>
                  <a:cubicBezTo>
                    <a:pt x="28" y="336"/>
                    <a:pt x="67" y="490"/>
                    <a:pt x="102" y="628"/>
                  </a:cubicBezTo>
                  <a:cubicBezTo>
                    <a:pt x="106" y="642"/>
                    <a:pt x="116" y="646"/>
                    <a:pt x="132" y="642"/>
                  </a:cubicBezTo>
                  <a:cubicBezTo>
                    <a:pt x="146" y="640"/>
                    <a:pt x="164" y="634"/>
                    <a:pt x="179" y="628"/>
                  </a:cubicBezTo>
                  <a:cubicBezTo>
                    <a:pt x="181" y="626"/>
                    <a:pt x="185" y="627"/>
                    <a:pt x="188" y="626"/>
                  </a:cubicBezTo>
                  <a:cubicBezTo>
                    <a:pt x="187" y="628"/>
                    <a:pt x="189" y="632"/>
                    <a:pt x="189" y="634"/>
                  </a:cubicBezTo>
                  <a:cubicBezTo>
                    <a:pt x="192" y="641"/>
                    <a:pt x="192" y="650"/>
                    <a:pt x="193" y="657"/>
                  </a:cubicBezTo>
                  <a:cubicBezTo>
                    <a:pt x="189" y="658"/>
                    <a:pt x="184" y="658"/>
                    <a:pt x="180" y="659"/>
                  </a:cubicBezTo>
                  <a:cubicBezTo>
                    <a:pt x="150" y="665"/>
                    <a:pt x="116" y="672"/>
                    <a:pt x="121" y="695"/>
                  </a:cubicBezTo>
                  <a:lnTo>
                    <a:pt x="120" y="697"/>
                  </a:lnTo>
                  <a:cubicBezTo>
                    <a:pt x="145" y="794"/>
                    <a:pt x="178" y="918"/>
                    <a:pt x="178" y="920"/>
                  </a:cubicBezTo>
                  <a:lnTo>
                    <a:pt x="182" y="934"/>
                  </a:lnTo>
                  <a:lnTo>
                    <a:pt x="198" y="930"/>
                  </a:lnTo>
                  <a:lnTo>
                    <a:pt x="349" y="884"/>
                  </a:lnTo>
                  <a:lnTo>
                    <a:pt x="365" y="878"/>
                  </a:lnTo>
                  <a:lnTo>
                    <a:pt x="359" y="864"/>
                  </a:lnTo>
                  <a:cubicBezTo>
                    <a:pt x="359" y="864"/>
                    <a:pt x="329" y="784"/>
                    <a:pt x="332" y="781"/>
                  </a:cubicBezTo>
                  <a:cubicBezTo>
                    <a:pt x="341" y="767"/>
                    <a:pt x="356" y="767"/>
                    <a:pt x="367" y="767"/>
                  </a:cubicBezTo>
                  <a:lnTo>
                    <a:pt x="401" y="859"/>
                  </a:lnTo>
                  <a:lnTo>
                    <a:pt x="406" y="870"/>
                  </a:lnTo>
                  <a:lnTo>
                    <a:pt x="420" y="868"/>
                  </a:lnTo>
                  <a:lnTo>
                    <a:pt x="533" y="838"/>
                  </a:lnTo>
                  <a:cubicBezTo>
                    <a:pt x="590" y="1066"/>
                    <a:pt x="644" y="1282"/>
                    <a:pt x="669" y="1373"/>
                  </a:cubicBezTo>
                  <a:cubicBezTo>
                    <a:pt x="659" y="1389"/>
                    <a:pt x="648" y="1403"/>
                    <a:pt x="637" y="1418"/>
                  </a:cubicBezTo>
                  <a:cubicBezTo>
                    <a:pt x="607" y="1464"/>
                    <a:pt x="572" y="1510"/>
                    <a:pt x="560" y="1556"/>
                  </a:cubicBezTo>
                  <a:cubicBezTo>
                    <a:pt x="556" y="1562"/>
                    <a:pt x="557" y="1571"/>
                    <a:pt x="555" y="1580"/>
                  </a:cubicBezTo>
                  <a:cubicBezTo>
                    <a:pt x="550" y="1585"/>
                    <a:pt x="508" y="1613"/>
                    <a:pt x="487" y="1645"/>
                  </a:cubicBezTo>
                  <a:cubicBezTo>
                    <a:pt x="469" y="1670"/>
                    <a:pt x="458" y="1712"/>
                    <a:pt x="452" y="1733"/>
                  </a:cubicBezTo>
                  <a:cubicBezTo>
                    <a:pt x="420" y="1751"/>
                    <a:pt x="393" y="1779"/>
                    <a:pt x="376" y="1814"/>
                  </a:cubicBezTo>
                  <a:cubicBezTo>
                    <a:pt x="373" y="1818"/>
                    <a:pt x="372" y="1824"/>
                    <a:pt x="369" y="1830"/>
                  </a:cubicBezTo>
                  <a:cubicBezTo>
                    <a:pt x="351" y="1840"/>
                    <a:pt x="227" y="1911"/>
                    <a:pt x="187" y="1923"/>
                  </a:cubicBezTo>
                  <a:cubicBezTo>
                    <a:pt x="169" y="1927"/>
                    <a:pt x="152" y="1939"/>
                    <a:pt x="144" y="1946"/>
                  </a:cubicBezTo>
                  <a:cubicBezTo>
                    <a:pt x="133" y="1944"/>
                    <a:pt x="122" y="1943"/>
                    <a:pt x="114" y="1941"/>
                  </a:cubicBezTo>
                  <a:cubicBezTo>
                    <a:pt x="92" y="1942"/>
                    <a:pt x="73" y="1949"/>
                    <a:pt x="56" y="1959"/>
                  </a:cubicBezTo>
                  <a:cubicBezTo>
                    <a:pt x="41" y="1972"/>
                    <a:pt x="27" y="1987"/>
                    <a:pt x="17" y="2007"/>
                  </a:cubicBezTo>
                  <a:cubicBezTo>
                    <a:pt x="7" y="2025"/>
                    <a:pt x="1" y="2046"/>
                    <a:pt x="2" y="2068"/>
                  </a:cubicBezTo>
                  <a:cubicBezTo>
                    <a:pt x="0" y="2092"/>
                    <a:pt x="10" y="2120"/>
                    <a:pt x="28" y="2143"/>
                  </a:cubicBezTo>
                  <a:cubicBezTo>
                    <a:pt x="45" y="2159"/>
                    <a:pt x="66" y="2174"/>
                    <a:pt x="94" y="2179"/>
                  </a:cubicBezTo>
                  <a:cubicBezTo>
                    <a:pt x="100" y="2195"/>
                    <a:pt x="111" y="2222"/>
                    <a:pt x="121" y="2248"/>
                  </a:cubicBezTo>
                  <a:cubicBezTo>
                    <a:pt x="134" y="2276"/>
                    <a:pt x="145" y="2302"/>
                    <a:pt x="153" y="2319"/>
                  </a:cubicBezTo>
                  <a:cubicBezTo>
                    <a:pt x="136" y="2340"/>
                    <a:pt x="125" y="2362"/>
                    <a:pt x="123" y="2389"/>
                  </a:cubicBezTo>
                  <a:cubicBezTo>
                    <a:pt x="118" y="2416"/>
                    <a:pt x="126" y="2446"/>
                    <a:pt x="150" y="2472"/>
                  </a:cubicBezTo>
                  <a:cubicBezTo>
                    <a:pt x="159" y="2480"/>
                    <a:pt x="169" y="2489"/>
                    <a:pt x="181" y="2493"/>
                  </a:cubicBezTo>
                  <a:cubicBezTo>
                    <a:pt x="206" y="2504"/>
                    <a:pt x="236" y="2509"/>
                    <a:pt x="265" y="2506"/>
                  </a:cubicBezTo>
                  <a:cubicBezTo>
                    <a:pt x="294" y="2502"/>
                    <a:pt x="320" y="2489"/>
                    <a:pt x="341" y="2471"/>
                  </a:cubicBezTo>
                  <a:cubicBezTo>
                    <a:pt x="350" y="2461"/>
                    <a:pt x="355" y="2453"/>
                    <a:pt x="359" y="2443"/>
                  </a:cubicBezTo>
                  <a:cubicBezTo>
                    <a:pt x="363" y="2435"/>
                    <a:pt x="368" y="2418"/>
                    <a:pt x="370" y="2406"/>
                  </a:cubicBezTo>
                  <a:cubicBezTo>
                    <a:pt x="372" y="2395"/>
                    <a:pt x="374" y="2387"/>
                    <a:pt x="373" y="2380"/>
                  </a:cubicBezTo>
                  <a:cubicBezTo>
                    <a:pt x="380" y="2377"/>
                    <a:pt x="387" y="2376"/>
                    <a:pt x="387" y="2376"/>
                  </a:cubicBezTo>
                  <a:lnTo>
                    <a:pt x="389" y="2374"/>
                  </a:lnTo>
                  <a:lnTo>
                    <a:pt x="497" y="2321"/>
                  </a:lnTo>
                  <a:cubicBezTo>
                    <a:pt x="505" y="2326"/>
                    <a:pt x="515" y="2332"/>
                    <a:pt x="527" y="2339"/>
                  </a:cubicBezTo>
                  <a:cubicBezTo>
                    <a:pt x="543" y="2346"/>
                    <a:pt x="562" y="2352"/>
                    <a:pt x="581" y="2355"/>
                  </a:cubicBezTo>
                  <a:cubicBezTo>
                    <a:pt x="593" y="2366"/>
                    <a:pt x="619" y="2390"/>
                    <a:pt x="645" y="2395"/>
                  </a:cubicBezTo>
                  <a:cubicBezTo>
                    <a:pt x="656" y="2397"/>
                    <a:pt x="666" y="2399"/>
                    <a:pt x="677" y="2400"/>
                  </a:cubicBezTo>
                  <a:cubicBezTo>
                    <a:pt x="690" y="2410"/>
                    <a:pt x="730" y="2436"/>
                    <a:pt x="770" y="2456"/>
                  </a:cubicBezTo>
                  <a:cubicBezTo>
                    <a:pt x="798" y="2470"/>
                    <a:pt x="830" y="2487"/>
                    <a:pt x="867" y="2500"/>
                  </a:cubicBezTo>
                  <a:cubicBezTo>
                    <a:pt x="893" y="2507"/>
                    <a:pt x="908" y="2509"/>
                    <a:pt x="916" y="2511"/>
                  </a:cubicBezTo>
                  <a:cubicBezTo>
                    <a:pt x="915" y="2530"/>
                    <a:pt x="916" y="2548"/>
                    <a:pt x="922" y="2564"/>
                  </a:cubicBezTo>
                  <a:cubicBezTo>
                    <a:pt x="926" y="2581"/>
                    <a:pt x="938" y="2596"/>
                    <a:pt x="954" y="2607"/>
                  </a:cubicBezTo>
                  <a:cubicBezTo>
                    <a:pt x="971" y="2622"/>
                    <a:pt x="991" y="2632"/>
                    <a:pt x="1008" y="2635"/>
                  </a:cubicBezTo>
                  <a:cubicBezTo>
                    <a:pt x="1042" y="2641"/>
                    <a:pt x="1079" y="2632"/>
                    <a:pt x="1109" y="2611"/>
                  </a:cubicBezTo>
                  <a:cubicBezTo>
                    <a:pt x="1135" y="2591"/>
                    <a:pt x="1155" y="2564"/>
                    <a:pt x="1159" y="2529"/>
                  </a:cubicBezTo>
                  <a:lnTo>
                    <a:pt x="1159" y="2527"/>
                  </a:lnTo>
                  <a:cubicBezTo>
                    <a:pt x="1160" y="2508"/>
                    <a:pt x="1158" y="2485"/>
                    <a:pt x="1148" y="2466"/>
                  </a:cubicBezTo>
                  <a:cubicBezTo>
                    <a:pt x="1144" y="2452"/>
                    <a:pt x="1135" y="2442"/>
                    <a:pt x="1123" y="2433"/>
                  </a:cubicBezTo>
                  <a:cubicBezTo>
                    <a:pt x="1129" y="2421"/>
                    <a:pt x="1137" y="2407"/>
                    <a:pt x="1141" y="2392"/>
                  </a:cubicBezTo>
                  <a:lnTo>
                    <a:pt x="1142" y="2390"/>
                  </a:lnTo>
                  <a:cubicBezTo>
                    <a:pt x="1150" y="2365"/>
                    <a:pt x="1172" y="2317"/>
                    <a:pt x="1183" y="2294"/>
                  </a:cubicBezTo>
                  <a:cubicBezTo>
                    <a:pt x="1187" y="2293"/>
                    <a:pt x="1192" y="2294"/>
                    <a:pt x="1196" y="2292"/>
                  </a:cubicBezTo>
                  <a:cubicBezTo>
                    <a:pt x="1215" y="2285"/>
                    <a:pt x="1233" y="2272"/>
                    <a:pt x="1246" y="2257"/>
                  </a:cubicBezTo>
                  <a:cubicBezTo>
                    <a:pt x="1258" y="2240"/>
                    <a:pt x="1268" y="2219"/>
                    <a:pt x="1272" y="2198"/>
                  </a:cubicBezTo>
                  <a:cubicBezTo>
                    <a:pt x="1281" y="2162"/>
                    <a:pt x="1275" y="2120"/>
                    <a:pt x="1250" y="2084"/>
                  </a:cubicBezTo>
                  <a:cubicBezTo>
                    <a:pt x="1236" y="2066"/>
                    <a:pt x="1216" y="2054"/>
                    <a:pt x="1191" y="2050"/>
                  </a:cubicBezTo>
                  <a:cubicBezTo>
                    <a:pt x="1170" y="2046"/>
                    <a:pt x="1145" y="2048"/>
                    <a:pt x="1124" y="2053"/>
                  </a:cubicBezTo>
                  <a:cubicBezTo>
                    <a:pt x="1109" y="2027"/>
                    <a:pt x="1092" y="1997"/>
                    <a:pt x="1074" y="1965"/>
                  </a:cubicBezTo>
                  <a:cubicBezTo>
                    <a:pt x="1040" y="1905"/>
                    <a:pt x="1007" y="1848"/>
                    <a:pt x="997" y="1831"/>
                  </a:cubicBezTo>
                  <a:cubicBezTo>
                    <a:pt x="995" y="1828"/>
                    <a:pt x="995" y="1826"/>
                    <a:pt x="996" y="1824"/>
                  </a:cubicBezTo>
                  <a:cubicBezTo>
                    <a:pt x="992" y="1806"/>
                    <a:pt x="984" y="1763"/>
                    <a:pt x="984" y="1752"/>
                  </a:cubicBezTo>
                  <a:cubicBezTo>
                    <a:pt x="986" y="1741"/>
                    <a:pt x="983" y="1721"/>
                    <a:pt x="977" y="1702"/>
                  </a:cubicBezTo>
                  <a:cubicBezTo>
                    <a:pt x="970" y="1679"/>
                    <a:pt x="960" y="1653"/>
                    <a:pt x="955" y="1643"/>
                  </a:cubicBezTo>
                  <a:cubicBezTo>
                    <a:pt x="946" y="1631"/>
                    <a:pt x="939" y="1623"/>
                    <a:pt x="931" y="1617"/>
                  </a:cubicBezTo>
                  <a:cubicBezTo>
                    <a:pt x="927" y="1612"/>
                    <a:pt x="926" y="1610"/>
                    <a:pt x="926" y="1610"/>
                  </a:cubicBezTo>
                  <a:cubicBezTo>
                    <a:pt x="928" y="1599"/>
                    <a:pt x="931" y="1580"/>
                    <a:pt x="932" y="1563"/>
                  </a:cubicBezTo>
                  <a:cubicBezTo>
                    <a:pt x="930" y="1547"/>
                    <a:pt x="929" y="1531"/>
                    <a:pt x="924" y="1520"/>
                  </a:cubicBezTo>
                  <a:lnTo>
                    <a:pt x="924" y="1517"/>
                  </a:lnTo>
                  <a:cubicBezTo>
                    <a:pt x="918" y="1505"/>
                    <a:pt x="909" y="1495"/>
                    <a:pt x="902" y="1485"/>
                  </a:cubicBezTo>
                  <a:cubicBezTo>
                    <a:pt x="895" y="1475"/>
                    <a:pt x="887" y="1467"/>
                    <a:pt x="888" y="1463"/>
                  </a:cubicBezTo>
                  <a:lnTo>
                    <a:pt x="886" y="1460"/>
                  </a:lnTo>
                  <a:cubicBezTo>
                    <a:pt x="887" y="1456"/>
                    <a:pt x="887" y="1454"/>
                    <a:pt x="886" y="1447"/>
                  </a:cubicBezTo>
                  <a:cubicBezTo>
                    <a:pt x="886" y="1436"/>
                    <a:pt x="886" y="1423"/>
                    <a:pt x="882" y="1407"/>
                  </a:cubicBezTo>
                  <a:lnTo>
                    <a:pt x="1190" y="936"/>
                  </a:lnTo>
                  <a:lnTo>
                    <a:pt x="1301" y="1002"/>
                  </a:lnTo>
                  <a:lnTo>
                    <a:pt x="1315" y="1009"/>
                  </a:lnTo>
                  <a:lnTo>
                    <a:pt x="1321" y="997"/>
                  </a:lnTo>
                  <a:cubicBezTo>
                    <a:pt x="1322" y="994"/>
                    <a:pt x="1358" y="938"/>
                    <a:pt x="1369" y="928"/>
                  </a:cubicBezTo>
                  <a:cubicBezTo>
                    <a:pt x="1371" y="928"/>
                    <a:pt x="1382" y="942"/>
                    <a:pt x="1389" y="949"/>
                  </a:cubicBezTo>
                  <a:lnTo>
                    <a:pt x="1345" y="1025"/>
                  </a:lnTo>
                  <a:lnTo>
                    <a:pt x="1339" y="1037"/>
                  </a:lnTo>
                  <a:lnTo>
                    <a:pt x="1350" y="1046"/>
                  </a:lnTo>
                  <a:lnTo>
                    <a:pt x="1467" y="1130"/>
                  </a:lnTo>
                  <a:lnTo>
                    <a:pt x="1481" y="1139"/>
                  </a:lnTo>
                  <a:lnTo>
                    <a:pt x="1490" y="1125"/>
                  </a:lnTo>
                  <a:lnTo>
                    <a:pt x="1622" y="911"/>
                  </a:lnTo>
                  <a:lnTo>
                    <a:pt x="1628" y="901"/>
                  </a:lnTo>
                  <a:lnTo>
                    <a:pt x="1619" y="893"/>
                  </a:lnTo>
                  <a:lnTo>
                    <a:pt x="1570" y="847"/>
                  </a:lnTo>
                  <a:lnTo>
                    <a:pt x="1591" y="816"/>
                  </a:lnTo>
                  <a:lnTo>
                    <a:pt x="1642" y="849"/>
                  </a:lnTo>
                  <a:lnTo>
                    <a:pt x="1653" y="858"/>
                  </a:lnTo>
                  <a:lnTo>
                    <a:pt x="1662" y="844"/>
                  </a:lnTo>
                  <a:lnTo>
                    <a:pt x="1803" y="620"/>
                  </a:lnTo>
                  <a:lnTo>
                    <a:pt x="1809" y="608"/>
                  </a:lnTo>
                  <a:lnTo>
                    <a:pt x="1798" y="600"/>
                  </a:lnTo>
                  <a:close/>
                  <a:moveTo>
                    <a:pt x="426" y="834"/>
                  </a:moveTo>
                  <a:lnTo>
                    <a:pt x="393" y="747"/>
                  </a:lnTo>
                  <a:lnTo>
                    <a:pt x="390" y="740"/>
                  </a:lnTo>
                  <a:lnTo>
                    <a:pt x="381" y="739"/>
                  </a:lnTo>
                  <a:cubicBezTo>
                    <a:pt x="381" y="739"/>
                    <a:pt x="331" y="725"/>
                    <a:pt x="306" y="763"/>
                  </a:cubicBezTo>
                  <a:cubicBezTo>
                    <a:pt x="298" y="775"/>
                    <a:pt x="316" y="831"/>
                    <a:pt x="325" y="858"/>
                  </a:cubicBezTo>
                  <a:lnTo>
                    <a:pt x="204" y="896"/>
                  </a:lnTo>
                  <a:cubicBezTo>
                    <a:pt x="195" y="860"/>
                    <a:pt x="171" y="772"/>
                    <a:pt x="150" y="691"/>
                  </a:cubicBezTo>
                  <a:cubicBezTo>
                    <a:pt x="151" y="685"/>
                    <a:pt x="172" y="693"/>
                    <a:pt x="185" y="691"/>
                  </a:cubicBezTo>
                  <a:cubicBezTo>
                    <a:pt x="196" y="688"/>
                    <a:pt x="204" y="687"/>
                    <a:pt x="211" y="685"/>
                  </a:cubicBezTo>
                  <a:lnTo>
                    <a:pt x="224" y="649"/>
                  </a:lnTo>
                  <a:cubicBezTo>
                    <a:pt x="223" y="643"/>
                    <a:pt x="222" y="636"/>
                    <a:pt x="220" y="629"/>
                  </a:cubicBezTo>
                  <a:cubicBezTo>
                    <a:pt x="218" y="618"/>
                    <a:pt x="217" y="609"/>
                    <a:pt x="214" y="602"/>
                  </a:cubicBezTo>
                  <a:cubicBezTo>
                    <a:pt x="210" y="590"/>
                    <a:pt x="201" y="588"/>
                    <a:pt x="187" y="592"/>
                  </a:cubicBezTo>
                  <a:cubicBezTo>
                    <a:pt x="182" y="594"/>
                    <a:pt x="175" y="597"/>
                    <a:pt x="168" y="600"/>
                  </a:cubicBezTo>
                  <a:cubicBezTo>
                    <a:pt x="154" y="604"/>
                    <a:pt x="140" y="608"/>
                    <a:pt x="131" y="611"/>
                  </a:cubicBezTo>
                  <a:cubicBezTo>
                    <a:pt x="102" y="500"/>
                    <a:pt x="71" y="381"/>
                    <a:pt x="62" y="342"/>
                  </a:cubicBezTo>
                  <a:lnTo>
                    <a:pt x="190" y="303"/>
                  </a:lnTo>
                  <a:lnTo>
                    <a:pt x="210" y="390"/>
                  </a:lnTo>
                  <a:lnTo>
                    <a:pt x="212" y="401"/>
                  </a:lnTo>
                  <a:lnTo>
                    <a:pt x="223" y="403"/>
                  </a:lnTo>
                  <a:cubicBezTo>
                    <a:pt x="223" y="403"/>
                    <a:pt x="272" y="408"/>
                    <a:pt x="292" y="385"/>
                  </a:cubicBezTo>
                  <a:lnTo>
                    <a:pt x="294" y="385"/>
                  </a:lnTo>
                  <a:cubicBezTo>
                    <a:pt x="303" y="373"/>
                    <a:pt x="285" y="313"/>
                    <a:pt x="277" y="283"/>
                  </a:cubicBezTo>
                  <a:lnTo>
                    <a:pt x="388" y="250"/>
                  </a:lnTo>
                  <a:lnTo>
                    <a:pt x="525" y="808"/>
                  </a:lnTo>
                  <a:lnTo>
                    <a:pt x="426" y="834"/>
                  </a:lnTo>
                  <a:close/>
                  <a:moveTo>
                    <a:pt x="382" y="97"/>
                  </a:moveTo>
                  <a:cubicBezTo>
                    <a:pt x="386" y="87"/>
                    <a:pt x="397" y="52"/>
                    <a:pt x="437" y="46"/>
                  </a:cubicBezTo>
                  <a:cubicBezTo>
                    <a:pt x="501" y="35"/>
                    <a:pt x="518" y="62"/>
                    <a:pt x="521" y="67"/>
                  </a:cubicBezTo>
                  <a:lnTo>
                    <a:pt x="787" y="1137"/>
                  </a:lnTo>
                  <a:cubicBezTo>
                    <a:pt x="787" y="1142"/>
                    <a:pt x="790" y="1160"/>
                    <a:pt x="791" y="1180"/>
                  </a:cubicBezTo>
                  <a:cubicBezTo>
                    <a:pt x="791" y="1180"/>
                    <a:pt x="797" y="1220"/>
                    <a:pt x="803" y="1237"/>
                  </a:cubicBezTo>
                  <a:cubicBezTo>
                    <a:pt x="805" y="1246"/>
                    <a:pt x="809" y="1262"/>
                    <a:pt x="812" y="1282"/>
                  </a:cubicBezTo>
                  <a:cubicBezTo>
                    <a:pt x="815" y="1303"/>
                    <a:pt x="818" y="1325"/>
                    <a:pt x="823" y="1344"/>
                  </a:cubicBezTo>
                  <a:cubicBezTo>
                    <a:pt x="826" y="1364"/>
                    <a:pt x="843" y="1391"/>
                    <a:pt x="850" y="1403"/>
                  </a:cubicBezTo>
                  <a:cubicBezTo>
                    <a:pt x="854" y="1419"/>
                    <a:pt x="855" y="1437"/>
                    <a:pt x="855" y="1450"/>
                  </a:cubicBezTo>
                  <a:cubicBezTo>
                    <a:pt x="855" y="1450"/>
                    <a:pt x="855" y="1450"/>
                    <a:pt x="854" y="1452"/>
                  </a:cubicBezTo>
                  <a:cubicBezTo>
                    <a:pt x="799" y="1431"/>
                    <a:pt x="735" y="1431"/>
                    <a:pt x="724" y="1432"/>
                  </a:cubicBezTo>
                  <a:cubicBezTo>
                    <a:pt x="722" y="1431"/>
                    <a:pt x="718" y="1428"/>
                    <a:pt x="709" y="1407"/>
                  </a:cubicBezTo>
                  <a:cubicBezTo>
                    <a:pt x="695" y="1374"/>
                    <a:pt x="400" y="171"/>
                    <a:pt x="382" y="97"/>
                  </a:cubicBezTo>
                  <a:close/>
                  <a:moveTo>
                    <a:pt x="588" y="1568"/>
                  </a:moveTo>
                  <a:lnTo>
                    <a:pt x="589" y="1566"/>
                  </a:lnTo>
                  <a:cubicBezTo>
                    <a:pt x="600" y="1524"/>
                    <a:pt x="633" y="1479"/>
                    <a:pt x="662" y="1436"/>
                  </a:cubicBezTo>
                  <a:cubicBezTo>
                    <a:pt x="668" y="1428"/>
                    <a:pt x="674" y="1420"/>
                    <a:pt x="679" y="1413"/>
                  </a:cubicBezTo>
                  <a:cubicBezTo>
                    <a:pt x="679" y="1417"/>
                    <a:pt x="681" y="1417"/>
                    <a:pt x="680" y="1419"/>
                  </a:cubicBezTo>
                  <a:cubicBezTo>
                    <a:pt x="688" y="1436"/>
                    <a:pt x="695" y="1446"/>
                    <a:pt x="703" y="1452"/>
                  </a:cubicBezTo>
                  <a:cubicBezTo>
                    <a:pt x="697" y="1473"/>
                    <a:pt x="689" y="1517"/>
                    <a:pt x="720" y="1567"/>
                  </a:cubicBezTo>
                  <a:lnTo>
                    <a:pt x="718" y="1567"/>
                  </a:lnTo>
                  <a:cubicBezTo>
                    <a:pt x="720" y="1567"/>
                    <a:pt x="720" y="1569"/>
                    <a:pt x="722" y="1572"/>
                  </a:cubicBezTo>
                  <a:cubicBezTo>
                    <a:pt x="723" y="1574"/>
                    <a:pt x="725" y="1577"/>
                    <a:pt x="727" y="1579"/>
                  </a:cubicBezTo>
                  <a:cubicBezTo>
                    <a:pt x="717" y="1597"/>
                    <a:pt x="696" y="1633"/>
                    <a:pt x="675" y="1664"/>
                  </a:cubicBezTo>
                  <a:cubicBezTo>
                    <a:pt x="654" y="1694"/>
                    <a:pt x="634" y="1721"/>
                    <a:pt x="622" y="1725"/>
                  </a:cubicBezTo>
                  <a:cubicBezTo>
                    <a:pt x="614" y="1698"/>
                    <a:pt x="596" y="1635"/>
                    <a:pt x="586" y="1607"/>
                  </a:cubicBezTo>
                  <a:cubicBezTo>
                    <a:pt x="584" y="1589"/>
                    <a:pt x="585" y="1576"/>
                    <a:pt x="588" y="1568"/>
                  </a:cubicBezTo>
                  <a:close/>
                  <a:moveTo>
                    <a:pt x="789" y="1847"/>
                  </a:moveTo>
                  <a:cubicBezTo>
                    <a:pt x="791" y="1863"/>
                    <a:pt x="797" y="1879"/>
                    <a:pt x="803" y="1896"/>
                  </a:cubicBezTo>
                  <a:cubicBezTo>
                    <a:pt x="806" y="1905"/>
                    <a:pt x="811" y="1912"/>
                    <a:pt x="814" y="1920"/>
                  </a:cubicBezTo>
                  <a:cubicBezTo>
                    <a:pt x="800" y="1948"/>
                    <a:pt x="727" y="2115"/>
                    <a:pt x="717" y="2122"/>
                  </a:cubicBezTo>
                  <a:cubicBezTo>
                    <a:pt x="709" y="2127"/>
                    <a:pt x="706" y="2135"/>
                    <a:pt x="699" y="2145"/>
                  </a:cubicBezTo>
                  <a:cubicBezTo>
                    <a:pt x="696" y="2156"/>
                    <a:pt x="689" y="2168"/>
                    <a:pt x="675" y="2174"/>
                  </a:cubicBezTo>
                  <a:cubicBezTo>
                    <a:pt x="670" y="2166"/>
                    <a:pt x="660" y="2158"/>
                    <a:pt x="648" y="2152"/>
                  </a:cubicBezTo>
                  <a:cubicBezTo>
                    <a:pt x="632" y="2144"/>
                    <a:pt x="613" y="2139"/>
                    <a:pt x="589" y="2135"/>
                  </a:cubicBezTo>
                  <a:cubicBezTo>
                    <a:pt x="585" y="2123"/>
                    <a:pt x="582" y="2114"/>
                    <a:pt x="576" y="2108"/>
                  </a:cubicBezTo>
                  <a:cubicBezTo>
                    <a:pt x="573" y="2101"/>
                    <a:pt x="565" y="2075"/>
                    <a:pt x="556" y="2052"/>
                  </a:cubicBezTo>
                  <a:cubicBezTo>
                    <a:pt x="548" y="2033"/>
                    <a:pt x="542" y="2017"/>
                    <a:pt x="537" y="2007"/>
                  </a:cubicBezTo>
                  <a:cubicBezTo>
                    <a:pt x="527" y="1990"/>
                    <a:pt x="531" y="1967"/>
                    <a:pt x="533" y="1945"/>
                  </a:cubicBezTo>
                  <a:cubicBezTo>
                    <a:pt x="535" y="1932"/>
                    <a:pt x="537" y="1919"/>
                    <a:pt x="537" y="1908"/>
                  </a:cubicBezTo>
                  <a:cubicBezTo>
                    <a:pt x="550" y="1899"/>
                    <a:pt x="577" y="1878"/>
                    <a:pt x="592" y="1848"/>
                  </a:cubicBezTo>
                  <a:cubicBezTo>
                    <a:pt x="598" y="1836"/>
                    <a:pt x="607" y="1813"/>
                    <a:pt x="612" y="1792"/>
                  </a:cubicBezTo>
                  <a:cubicBezTo>
                    <a:pt x="617" y="1779"/>
                    <a:pt x="621" y="1767"/>
                    <a:pt x="623" y="1756"/>
                  </a:cubicBezTo>
                  <a:cubicBezTo>
                    <a:pt x="648" y="1752"/>
                    <a:pt x="676" y="1720"/>
                    <a:pt x="700" y="1682"/>
                  </a:cubicBezTo>
                  <a:cubicBezTo>
                    <a:pt x="721" y="1653"/>
                    <a:pt x="737" y="1623"/>
                    <a:pt x="749" y="1603"/>
                  </a:cubicBezTo>
                  <a:cubicBezTo>
                    <a:pt x="751" y="1605"/>
                    <a:pt x="755" y="1608"/>
                    <a:pt x="756" y="1611"/>
                  </a:cubicBezTo>
                  <a:cubicBezTo>
                    <a:pt x="754" y="1626"/>
                    <a:pt x="751" y="1656"/>
                    <a:pt x="754" y="1676"/>
                  </a:cubicBezTo>
                  <a:cubicBezTo>
                    <a:pt x="756" y="1725"/>
                    <a:pt x="776" y="1748"/>
                    <a:pt x="789" y="1761"/>
                  </a:cubicBezTo>
                  <a:cubicBezTo>
                    <a:pt x="791" y="1764"/>
                    <a:pt x="793" y="1767"/>
                    <a:pt x="794" y="1769"/>
                  </a:cubicBezTo>
                  <a:lnTo>
                    <a:pt x="796" y="1769"/>
                  </a:lnTo>
                  <a:cubicBezTo>
                    <a:pt x="796" y="1772"/>
                    <a:pt x="798" y="1772"/>
                    <a:pt x="798" y="1772"/>
                  </a:cubicBezTo>
                  <a:cubicBezTo>
                    <a:pt x="792" y="1793"/>
                    <a:pt x="784" y="1826"/>
                    <a:pt x="789" y="1847"/>
                  </a:cubicBezTo>
                  <a:close/>
                  <a:moveTo>
                    <a:pt x="512" y="1662"/>
                  </a:moveTo>
                  <a:cubicBezTo>
                    <a:pt x="524" y="1647"/>
                    <a:pt x="542" y="1630"/>
                    <a:pt x="555" y="1619"/>
                  </a:cubicBezTo>
                  <a:cubicBezTo>
                    <a:pt x="551" y="1667"/>
                    <a:pt x="580" y="1740"/>
                    <a:pt x="595" y="1751"/>
                  </a:cubicBezTo>
                  <a:cubicBezTo>
                    <a:pt x="595" y="1756"/>
                    <a:pt x="589" y="1763"/>
                    <a:pt x="583" y="1782"/>
                  </a:cubicBezTo>
                  <a:cubicBezTo>
                    <a:pt x="578" y="1801"/>
                    <a:pt x="570" y="1824"/>
                    <a:pt x="563" y="1834"/>
                  </a:cubicBezTo>
                  <a:cubicBezTo>
                    <a:pt x="556" y="1850"/>
                    <a:pt x="542" y="1865"/>
                    <a:pt x="530" y="1874"/>
                  </a:cubicBezTo>
                  <a:cubicBezTo>
                    <a:pt x="519" y="1835"/>
                    <a:pt x="490" y="1762"/>
                    <a:pt x="483" y="1743"/>
                  </a:cubicBezTo>
                  <a:cubicBezTo>
                    <a:pt x="486" y="1725"/>
                    <a:pt x="495" y="1685"/>
                    <a:pt x="512" y="1662"/>
                  </a:cubicBezTo>
                  <a:close/>
                  <a:moveTo>
                    <a:pt x="193" y="1953"/>
                  </a:moveTo>
                  <a:lnTo>
                    <a:pt x="195" y="1953"/>
                  </a:lnTo>
                  <a:cubicBezTo>
                    <a:pt x="228" y="1942"/>
                    <a:pt x="311" y="1897"/>
                    <a:pt x="357" y="1872"/>
                  </a:cubicBezTo>
                  <a:cubicBezTo>
                    <a:pt x="353" y="1893"/>
                    <a:pt x="352" y="1913"/>
                    <a:pt x="355" y="1933"/>
                  </a:cubicBezTo>
                  <a:cubicBezTo>
                    <a:pt x="357" y="1949"/>
                    <a:pt x="362" y="1967"/>
                    <a:pt x="366" y="1983"/>
                  </a:cubicBezTo>
                  <a:cubicBezTo>
                    <a:pt x="340" y="1994"/>
                    <a:pt x="285" y="2017"/>
                    <a:pt x="265" y="2029"/>
                  </a:cubicBezTo>
                  <a:lnTo>
                    <a:pt x="263" y="2029"/>
                  </a:lnTo>
                  <a:cubicBezTo>
                    <a:pt x="251" y="2038"/>
                    <a:pt x="238" y="2047"/>
                    <a:pt x="230" y="2056"/>
                  </a:cubicBezTo>
                  <a:cubicBezTo>
                    <a:pt x="224" y="2037"/>
                    <a:pt x="217" y="2019"/>
                    <a:pt x="207" y="2001"/>
                  </a:cubicBezTo>
                  <a:cubicBezTo>
                    <a:pt x="196" y="1986"/>
                    <a:pt x="185" y="1971"/>
                    <a:pt x="174" y="1962"/>
                  </a:cubicBezTo>
                  <a:cubicBezTo>
                    <a:pt x="179" y="1957"/>
                    <a:pt x="187" y="1954"/>
                    <a:pt x="193" y="1953"/>
                  </a:cubicBezTo>
                  <a:close/>
                  <a:moveTo>
                    <a:pt x="376" y="2014"/>
                  </a:moveTo>
                  <a:cubicBezTo>
                    <a:pt x="377" y="2018"/>
                    <a:pt x="379" y="2023"/>
                    <a:pt x="380" y="2025"/>
                  </a:cubicBezTo>
                  <a:cubicBezTo>
                    <a:pt x="385" y="2037"/>
                    <a:pt x="397" y="2066"/>
                    <a:pt x="411" y="2090"/>
                  </a:cubicBezTo>
                  <a:cubicBezTo>
                    <a:pt x="420" y="2111"/>
                    <a:pt x="428" y="2130"/>
                    <a:pt x="429" y="2135"/>
                  </a:cubicBezTo>
                  <a:cubicBezTo>
                    <a:pt x="433" y="2140"/>
                    <a:pt x="436" y="2156"/>
                    <a:pt x="438" y="2172"/>
                  </a:cubicBezTo>
                  <a:cubicBezTo>
                    <a:pt x="441" y="2179"/>
                    <a:pt x="442" y="2186"/>
                    <a:pt x="443" y="2192"/>
                  </a:cubicBezTo>
                  <a:cubicBezTo>
                    <a:pt x="433" y="2197"/>
                    <a:pt x="414" y="2209"/>
                    <a:pt x="404" y="2214"/>
                  </a:cubicBezTo>
                  <a:cubicBezTo>
                    <a:pt x="397" y="2217"/>
                    <a:pt x="385" y="2222"/>
                    <a:pt x="373" y="2228"/>
                  </a:cubicBezTo>
                  <a:cubicBezTo>
                    <a:pt x="363" y="2233"/>
                    <a:pt x="354" y="2238"/>
                    <a:pt x="346" y="2241"/>
                  </a:cubicBezTo>
                  <a:cubicBezTo>
                    <a:pt x="337" y="2244"/>
                    <a:pt x="325" y="2248"/>
                    <a:pt x="312" y="2251"/>
                  </a:cubicBezTo>
                  <a:cubicBezTo>
                    <a:pt x="301" y="2253"/>
                    <a:pt x="289" y="2257"/>
                    <a:pt x="275" y="2259"/>
                  </a:cubicBezTo>
                  <a:cubicBezTo>
                    <a:pt x="268" y="2225"/>
                    <a:pt x="248" y="2141"/>
                    <a:pt x="238" y="2097"/>
                  </a:cubicBezTo>
                  <a:cubicBezTo>
                    <a:pt x="239" y="2093"/>
                    <a:pt x="242" y="2087"/>
                    <a:pt x="250" y="2081"/>
                  </a:cubicBezTo>
                  <a:cubicBezTo>
                    <a:pt x="258" y="2072"/>
                    <a:pt x="268" y="2063"/>
                    <a:pt x="281" y="2056"/>
                  </a:cubicBezTo>
                  <a:cubicBezTo>
                    <a:pt x="300" y="2046"/>
                    <a:pt x="350" y="2024"/>
                    <a:pt x="376" y="2014"/>
                  </a:cubicBezTo>
                  <a:close/>
                  <a:moveTo>
                    <a:pt x="150" y="2237"/>
                  </a:moveTo>
                  <a:cubicBezTo>
                    <a:pt x="136" y="2202"/>
                    <a:pt x="124" y="2171"/>
                    <a:pt x="123" y="2164"/>
                  </a:cubicBezTo>
                  <a:cubicBezTo>
                    <a:pt x="122" y="2158"/>
                    <a:pt x="130" y="2139"/>
                    <a:pt x="134" y="2127"/>
                  </a:cubicBezTo>
                  <a:cubicBezTo>
                    <a:pt x="137" y="2121"/>
                    <a:pt x="138" y="2116"/>
                    <a:pt x="141" y="2115"/>
                  </a:cubicBezTo>
                  <a:cubicBezTo>
                    <a:pt x="145" y="2100"/>
                    <a:pt x="149" y="2090"/>
                    <a:pt x="151" y="2082"/>
                  </a:cubicBezTo>
                  <a:cubicBezTo>
                    <a:pt x="152" y="2075"/>
                    <a:pt x="151" y="2068"/>
                    <a:pt x="150" y="2064"/>
                  </a:cubicBezTo>
                  <a:cubicBezTo>
                    <a:pt x="147" y="2055"/>
                    <a:pt x="143" y="2050"/>
                    <a:pt x="137" y="2046"/>
                  </a:cubicBezTo>
                  <a:cubicBezTo>
                    <a:pt x="135" y="2046"/>
                    <a:pt x="133" y="2045"/>
                    <a:pt x="131" y="2045"/>
                  </a:cubicBezTo>
                  <a:cubicBezTo>
                    <a:pt x="120" y="2043"/>
                    <a:pt x="113" y="2046"/>
                    <a:pt x="106" y="2052"/>
                  </a:cubicBezTo>
                  <a:cubicBezTo>
                    <a:pt x="100" y="2055"/>
                    <a:pt x="95" y="2061"/>
                    <a:pt x="94" y="2067"/>
                  </a:cubicBezTo>
                  <a:cubicBezTo>
                    <a:pt x="91" y="2073"/>
                    <a:pt x="89" y="2082"/>
                    <a:pt x="90" y="2089"/>
                  </a:cubicBezTo>
                  <a:cubicBezTo>
                    <a:pt x="93" y="2096"/>
                    <a:pt x="96" y="2105"/>
                    <a:pt x="102" y="2110"/>
                  </a:cubicBezTo>
                  <a:cubicBezTo>
                    <a:pt x="99" y="2116"/>
                    <a:pt x="97" y="2125"/>
                    <a:pt x="94" y="2131"/>
                  </a:cubicBezTo>
                  <a:cubicBezTo>
                    <a:pt x="93" y="2135"/>
                    <a:pt x="92" y="2141"/>
                    <a:pt x="91" y="2148"/>
                  </a:cubicBezTo>
                  <a:cubicBezTo>
                    <a:pt x="74" y="2142"/>
                    <a:pt x="61" y="2132"/>
                    <a:pt x="52" y="2121"/>
                  </a:cubicBezTo>
                  <a:cubicBezTo>
                    <a:pt x="37" y="2105"/>
                    <a:pt x="31" y="2087"/>
                    <a:pt x="32" y="2069"/>
                  </a:cubicBezTo>
                  <a:cubicBezTo>
                    <a:pt x="33" y="2052"/>
                    <a:pt x="36" y="2035"/>
                    <a:pt x="45" y="2021"/>
                  </a:cubicBezTo>
                  <a:cubicBezTo>
                    <a:pt x="52" y="2007"/>
                    <a:pt x="61" y="1993"/>
                    <a:pt x="73" y="1987"/>
                  </a:cubicBezTo>
                  <a:cubicBezTo>
                    <a:pt x="85" y="1978"/>
                    <a:pt x="99" y="1974"/>
                    <a:pt x="115" y="1974"/>
                  </a:cubicBezTo>
                  <a:cubicBezTo>
                    <a:pt x="126" y="1974"/>
                    <a:pt x="136" y="1976"/>
                    <a:pt x="148" y="1982"/>
                  </a:cubicBezTo>
                  <a:cubicBezTo>
                    <a:pt x="161" y="1989"/>
                    <a:pt x="169" y="2001"/>
                    <a:pt x="180" y="2016"/>
                  </a:cubicBezTo>
                  <a:cubicBezTo>
                    <a:pt x="190" y="2036"/>
                    <a:pt x="199" y="2059"/>
                    <a:pt x="202" y="2080"/>
                  </a:cubicBezTo>
                  <a:cubicBezTo>
                    <a:pt x="207" y="2109"/>
                    <a:pt x="234" y="2219"/>
                    <a:pt x="246" y="2263"/>
                  </a:cubicBezTo>
                  <a:cubicBezTo>
                    <a:pt x="230" y="2265"/>
                    <a:pt x="219" y="2269"/>
                    <a:pt x="209" y="2274"/>
                  </a:cubicBezTo>
                  <a:cubicBezTo>
                    <a:pt x="195" y="2280"/>
                    <a:pt x="185" y="2287"/>
                    <a:pt x="177" y="2295"/>
                  </a:cubicBezTo>
                  <a:cubicBezTo>
                    <a:pt x="168" y="2280"/>
                    <a:pt x="159" y="2259"/>
                    <a:pt x="150" y="2237"/>
                  </a:cubicBezTo>
                  <a:close/>
                  <a:moveTo>
                    <a:pt x="377" y="2345"/>
                  </a:moveTo>
                  <a:cubicBezTo>
                    <a:pt x="369" y="2349"/>
                    <a:pt x="337" y="2356"/>
                    <a:pt x="313" y="2356"/>
                  </a:cubicBezTo>
                  <a:cubicBezTo>
                    <a:pt x="295" y="2358"/>
                    <a:pt x="282" y="2357"/>
                    <a:pt x="269" y="2359"/>
                  </a:cubicBezTo>
                  <a:cubicBezTo>
                    <a:pt x="257" y="2364"/>
                    <a:pt x="245" y="2366"/>
                    <a:pt x="238" y="2371"/>
                  </a:cubicBezTo>
                  <a:cubicBezTo>
                    <a:pt x="230" y="2379"/>
                    <a:pt x="227" y="2385"/>
                    <a:pt x="223" y="2393"/>
                  </a:cubicBezTo>
                  <a:cubicBezTo>
                    <a:pt x="222" y="2397"/>
                    <a:pt x="222" y="2401"/>
                    <a:pt x="221" y="2406"/>
                  </a:cubicBezTo>
                  <a:cubicBezTo>
                    <a:pt x="222" y="2412"/>
                    <a:pt x="223" y="2417"/>
                    <a:pt x="229" y="2423"/>
                  </a:cubicBezTo>
                  <a:cubicBezTo>
                    <a:pt x="231" y="2425"/>
                    <a:pt x="235" y="2428"/>
                    <a:pt x="241" y="2431"/>
                  </a:cubicBezTo>
                  <a:cubicBezTo>
                    <a:pt x="243" y="2432"/>
                    <a:pt x="245" y="2432"/>
                    <a:pt x="249" y="2433"/>
                  </a:cubicBezTo>
                  <a:cubicBezTo>
                    <a:pt x="258" y="2432"/>
                    <a:pt x="267" y="2429"/>
                    <a:pt x="277" y="2422"/>
                  </a:cubicBezTo>
                  <a:cubicBezTo>
                    <a:pt x="285" y="2417"/>
                    <a:pt x="293" y="2407"/>
                    <a:pt x="298" y="2395"/>
                  </a:cubicBezTo>
                  <a:cubicBezTo>
                    <a:pt x="298" y="2395"/>
                    <a:pt x="298" y="2393"/>
                    <a:pt x="300" y="2391"/>
                  </a:cubicBezTo>
                  <a:cubicBezTo>
                    <a:pt x="305" y="2392"/>
                    <a:pt x="311" y="2391"/>
                    <a:pt x="316" y="2390"/>
                  </a:cubicBezTo>
                  <a:cubicBezTo>
                    <a:pt x="325" y="2389"/>
                    <a:pt x="334" y="2388"/>
                    <a:pt x="340" y="2389"/>
                  </a:cubicBezTo>
                  <a:cubicBezTo>
                    <a:pt x="340" y="2391"/>
                    <a:pt x="341" y="2396"/>
                    <a:pt x="341" y="2400"/>
                  </a:cubicBezTo>
                  <a:cubicBezTo>
                    <a:pt x="339" y="2411"/>
                    <a:pt x="334" y="2424"/>
                    <a:pt x="331" y="2430"/>
                  </a:cubicBezTo>
                  <a:cubicBezTo>
                    <a:pt x="328" y="2436"/>
                    <a:pt x="324" y="2442"/>
                    <a:pt x="319" y="2447"/>
                  </a:cubicBezTo>
                  <a:cubicBezTo>
                    <a:pt x="305" y="2462"/>
                    <a:pt x="284" y="2472"/>
                    <a:pt x="260" y="2474"/>
                  </a:cubicBezTo>
                  <a:cubicBezTo>
                    <a:pt x="237" y="2477"/>
                    <a:pt x="213" y="2475"/>
                    <a:pt x="193" y="2464"/>
                  </a:cubicBezTo>
                  <a:cubicBezTo>
                    <a:pt x="185" y="2461"/>
                    <a:pt x="179" y="2458"/>
                    <a:pt x="174" y="2450"/>
                  </a:cubicBezTo>
                  <a:cubicBezTo>
                    <a:pt x="157" y="2434"/>
                    <a:pt x="150" y="2411"/>
                    <a:pt x="153" y="2392"/>
                  </a:cubicBezTo>
                  <a:cubicBezTo>
                    <a:pt x="156" y="2366"/>
                    <a:pt x="171" y="2342"/>
                    <a:pt x="191" y="2324"/>
                  </a:cubicBezTo>
                  <a:cubicBezTo>
                    <a:pt x="200" y="2314"/>
                    <a:pt x="210" y="2307"/>
                    <a:pt x="222" y="2303"/>
                  </a:cubicBezTo>
                  <a:cubicBezTo>
                    <a:pt x="231" y="2298"/>
                    <a:pt x="245" y="2294"/>
                    <a:pt x="263" y="2292"/>
                  </a:cubicBezTo>
                  <a:lnTo>
                    <a:pt x="265" y="2293"/>
                  </a:lnTo>
                  <a:cubicBezTo>
                    <a:pt x="283" y="2290"/>
                    <a:pt x="303" y="2287"/>
                    <a:pt x="319" y="2283"/>
                  </a:cubicBezTo>
                  <a:cubicBezTo>
                    <a:pt x="336" y="2277"/>
                    <a:pt x="347" y="2274"/>
                    <a:pt x="357" y="2272"/>
                  </a:cubicBezTo>
                  <a:lnTo>
                    <a:pt x="357" y="2269"/>
                  </a:lnTo>
                  <a:cubicBezTo>
                    <a:pt x="366" y="2267"/>
                    <a:pt x="376" y="2262"/>
                    <a:pt x="388" y="2255"/>
                  </a:cubicBezTo>
                  <a:cubicBezTo>
                    <a:pt x="398" y="2250"/>
                    <a:pt x="407" y="2245"/>
                    <a:pt x="417" y="2243"/>
                  </a:cubicBezTo>
                  <a:cubicBezTo>
                    <a:pt x="422" y="2239"/>
                    <a:pt x="436" y="2233"/>
                    <a:pt x="448" y="2228"/>
                  </a:cubicBezTo>
                  <a:cubicBezTo>
                    <a:pt x="450" y="2240"/>
                    <a:pt x="454" y="2254"/>
                    <a:pt x="461" y="2266"/>
                  </a:cubicBezTo>
                  <a:cubicBezTo>
                    <a:pt x="465" y="2278"/>
                    <a:pt x="472" y="2288"/>
                    <a:pt x="478" y="2295"/>
                  </a:cubicBezTo>
                  <a:lnTo>
                    <a:pt x="377" y="2345"/>
                  </a:lnTo>
                  <a:close/>
                  <a:moveTo>
                    <a:pt x="578" y="2324"/>
                  </a:moveTo>
                  <a:cubicBezTo>
                    <a:pt x="565" y="2321"/>
                    <a:pt x="551" y="2317"/>
                    <a:pt x="541" y="2311"/>
                  </a:cubicBezTo>
                  <a:cubicBezTo>
                    <a:pt x="524" y="2303"/>
                    <a:pt x="513" y="2295"/>
                    <a:pt x="506" y="2285"/>
                  </a:cubicBezTo>
                  <a:cubicBezTo>
                    <a:pt x="501" y="2277"/>
                    <a:pt x="494" y="2265"/>
                    <a:pt x="487" y="2253"/>
                  </a:cubicBezTo>
                  <a:cubicBezTo>
                    <a:pt x="483" y="2239"/>
                    <a:pt x="477" y="2227"/>
                    <a:pt x="477" y="2213"/>
                  </a:cubicBezTo>
                  <a:cubicBezTo>
                    <a:pt x="476" y="2203"/>
                    <a:pt x="473" y="2184"/>
                    <a:pt x="470" y="2166"/>
                  </a:cubicBezTo>
                  <a:cubicBezTo>
                    <a:pt x="466" y="2148"/>
                    <a:pt x="463" y="2130"/>
                    <a:pt x="460" y="2123"/>
                  </a:cubicBezTo>
                  <a:cubicBezTo>
                    <a:pt x="456" y="2116"/>
                    <a:pt x="447" y="2097"/>
                    <a:pt x="437" y="2077"/>
                  </a:cubicBezTo>
                  <a:cubicBezTo>
                    <a:pt x="426" y="2051"/>
                    <a:pt x="413" y="2024"/>
                    <a:pt x="410" y="2015"/>
                  </a:cubicBezTo>
                  <a:cubicBezTo>
                    <a:pt x="406" y="2006"/>
                    <a:pt x="401" y="1992"/>
                    <a:pt x="396" y="1975"/>
                  </a:cubicBezTo>
                  <a:cubicBezTo>
                    <a:pt x="392" y="1961"/>
                    <a:pt x="388" y="1943"/>
                    <a:pt x="386" y="1930"/>
                  </a:cubicBezTo>
                  <a:cubicBezTo>
                    <a:pt x="381" y="1896"/>
                    <a:pt x="387" y="1860"/>
                    <a:pt x="404" y="1828"/>
                  </a:cubicBezTo>
                  <a:cubicBezTo>
                    <a:pt x="417" y="1804"/>
                    <a:pt x="434" y="1782"/>
                    <a:pt x="457" y="1767"/>
                  </a:cubicBezTo>
                  <a:cubicBezTo>
                    <a:pt x="466" y="1790"/>
                    <a:pt x="485" y="1842"/>
                    <a:pt x="490" y="1852"/>
                  </a:cubicBezTo>
                  <a:cubicBezTo>
                    <a:pt x="493" y="1861"/>
                    <a:pt x="501" y="1886"/>
                    <a:pt x="504" y="1898"/>
                  </a:cubicBezTo>
                  <a:cubicBezTo>
                    <a:pt x="506" y="1909"/>
                    <a:pt x="504" y="1924"/>
                    <a:pt x="503" y="1939"/>
                  </a:cubicBezTo>
                  <a:cubicBezTo>
                    <a:pt x="498" y="1967"/>
                    <a:pt x="495" y="1995"/>
                    <a:pt x="511" y="2022"/>
                  </a:cubicBezTo>
                  <a:lnTo>
                    <a:pt x="509" y="2019"/>
                  </a:lnTo>
                  <a:cubicBezTo>
                    <a:pt x="513" y="2029"/>
                    <a:pt x="519" y="2045"/>
                    <a:pt x="525" y="2064"/>
                  </a:cubicBezTo>
                  <a:cubicBezTo>
                    <a:pt x="534" y="2088"/>
                    <a:pt x="545" y="2114"/>
                    <a:pt x="550" y="2123"/>
                  </a:cubicBezTo>
                  <a:lnTo>
                    <a:pt x="551" y="2126"/>
                  </a:lnTo>
                  <a:cubicBezTo>
                    <a:pt x="555" y="2131"/>
                    <a:pt x="563" y="2148"/>
                    <a:pt x="568" y="2166"/>
                  </a:cubicBezTo>
                  <a:cubicBezTo>
                    <a:pt x="574" y="2185"/>
                    <a:pt x="577" y="2203"/>
                    <a:pt x="579" y="2205"/>
                  </a:cubicBezTo>
                  <a:cubicBezTo>
                    <a:pt x="574" y="2220"/>
                    <a:pt x="581" y="2232"/>
                    <a:pt x="591" y="2240"/>
                  </a:cubicBezTo>
                  <a:cubicBezTo>
                    <a:pt x="594" y="2243"/>
                    <a:pt x="598" y="2246"/>
                    <a:pt x="603" y="2247"/>
                  </a:cubicBezTo>
                  <a:cubicBezTo>
                    <a:pt x="607" y="2248"/>
                    <a:pt x="613" y="2249"/>
                    <a:pt x="618" y="2247"/>
                  </a:cubicBezTo>
                  <a:cubicBezTo>
                    <a:pt x="627" y="2245"/>
                    <a:pt x="635" y="2237"/>
                    <a:pt x="635" y="2224"/>
                  </a:cubicBezTo>
                  <a:cubicBezTo>
                    <a:pt x="638" y="2196"/>
                    <a:pt x="627" y="2194"/>
                    <a:pt x="614" y="2194"/>
                  </a:cubicBezTo>
                  <a:cubicBezTo>
                    <a:pt x="612" y="2194"/>
                    <a:pt x="610" y="2193"/>
                    <a:pt x="608" y="2180"/>
                  </a:cubicBezTo>
                  <a:lnTo>
                    <a:pt x="608" y="2178"/>
                  </a:lnTo>
                  <a:cubicBezTo>
                    <a:pt x="609" y="2175"/>
                    <a:pt x="607" y="2173"/>
                    <a:pt x="607" y="2171"/>
                  </a:cubicBezTo>
                  <a:cubicBezTo>
                    <a:pt x="618" y="2173"/>
                    <a:pt x="626" y="2176"/>
                    <a:pt x="632" y="2179"/>
                  </a:cubicBezTo>
                  <a:cubicBezTo>
                    <a:pt x="648" y="2187"/>
                    <a:pt x="656" y="2195"/>
                    <a:pt x="657" y="2199"/>
                  </a:cubicBezTo>
                  <a:cubicBezTo>
                    <a:pt x="657" y="2201"/>
                    <a:pt x="657" y="2201"/>
                    <a:pt x="656" y="2204"/>
                  </a:cubicBezTo>
                  <a:cubicBezTo>
                    <a:pt x="655" y="2208"/>
                    <a:pt x="654" y="2214"/>
                    <a:pt x="653" y="2221"/>
                  </a:cubicBezTo>
                  <a:cubicBezTo>
                    <a:pt x="649" y="2233"/>
                    <a:pt x="640" y="2256"/>
                    <a:pt x="634" y="2266"/>
                  </a:cubicBezTo>
                  <a:cubicBezTo>
                    <a:pt x="620" y="2287"/>
                    <a:pt x="586" y="2314"/>
                    <a:pt x="578" y="2324"/>
                  </a:cubicBezTo>
                  <a:close/>
                  <a:moveTo>
                    <a:pt x="712" y="2363"/>
                  </a:moveTo>
                  <a:cubicBezTo>
                    <a:pt x="704" y="2368"/>
                    <a:pt x="697" y="2369"/>
                    <a:pt x="686" y="2369"/>
                  </a:cubicBezTo>
                  <a:cubicBezTo>
                    <a:pt x="677" y="2370"/>
                    <a:pt x="665" y="2368"/>
                    <a:pt x="650" y="2363"/>
                  </a:cubicBezTo>
                  <a:cubicBezTo>
                    <a:pt x="635" y="2360"/>
                    <a:pt x="620" y="2349"/>
                    <a:pt x="608" y="2338"/>
                  </a:cubicBezTo>
                  <a:cubicBezTo>
                    <a:pt x="611" y="2336"/>
                    <a:pt x="614" y="2332"/>
                    <a:pt x="617" y="2328"/>
                  </a:cubicBezTo>
                  <a:cubicBezTo>
                    <a:pt x="619" y="2329"/>
                    <a:pt x="619" y="2329"/>
                    <a:pt x="619" y="2329"/>
                  </a:cubicBezTo>
                  <a:cubicBezTo>
                    <a:pt x="624" y="2325"/>
                    <a:pt x="629" y="2320"/>
                    <a:pt x="632" y="2314"/>
                  </a:cubicBezTo>
                  <a:cubicBezTo>
                    <a:pt x="640" y="2310"/>
                    <a:pt x="645" y="2305"/>
                    <a:pt x="646" y="2298"/>
                  </a:cubicBezTo>
                  <a:cubicBezTo>
                    <a:pt x="654" y="2291"/>
                    <a:pt x="659" y="2285"/>
                    <a:pt x="662" y="2281"/>
                  </a:cubicBezTo>
                  <a:cubicBezTo>
                    <a:pt x="669" y="2269"/>
                    <a:pt x="676" y="2253"/>
                    <a:pt x="679" y="2238"/>
                  </a:cubicBezTo>
                  <a:cubicBezTo>
                    <a:pt x="683" y="2226"/>
                    <a:pt x="686" y="2213"/>
                    <a:pt x="685" y="2204"/>
                  </a:cubicBezTo>
                  <a:cubicBezTo>
                    <a:pt x="685" y="2202"/>
                    <a:pt x="685" y="2202"/>
                    <a:pt x="685" y="2202"/>
                  </a:cubicBezTo>
                  <a:cubicBezTo>
                    <a:pt x="711" y="2193"/>
                    <a:pt x="720" y="2175"/>
                    <a:pt x="728" y="2159"/>
                  </a:cubicBezTo>
                  <a:cubicBezTo>
                    <a:pt x="731" y="2153"/>
                    <a:pt x="734" y="2149"/>
                    <a:pt x="734" y="2147"/>
                  </a:cubicBezTo>
                  <a:lnTo>
                    <a:pt x="736" y="2148"/>
                  </a:lnTo>
                  <a:cubicBezTo>
                    <a:pt x="750" y="2134"/>
                    <a:pt x="810" y="2007"/>
                    <a:pt x="833" y="1951"/>
                  </a:cubicBezTo>
                  <a:cubicBezTo>
                    <a:pt x="856" y="1982"/>
                    <a:pt x="886" y="2022"/>
                    <a:pt x="898" y="2040"/>
                  </a:cubicBezTo>
                  <a:cubicBezTo>
                    <a:pt x="891" y="2056"/>
                    <a:pt x="876" y="2091"/>
                    <a:pt x="867" y="2103"/>
                  </a:cubicBezTo>
                  <a:cubicBezTo>
                    <a:pt x="858" y="2116"/>
                    <a:pt x="843" y="2155"/>
                    <a:pt x="828" y="2188"/>
                  </a:cubicBezTo>
                  <a:cubicBezTo>
                    <a:pt x="828" y="2190"/>
                    <a:pt x="825" y="2194"/>
                    <a:pt x="821" y="2204"/>
                  </a:cubicBezTo>
                  <a:cubicBezTo>
                    <a:pt x="813" y="2225"/>
                    <a:pt x="803" y="2243"/>
                    <a:pt x="794" y="2259"/>
                  </a:cubicBezTo>
                  <a:cubicBezTo>
                    <a:pt x="786" y="2277"/>
                    <a:pt x="777" y="2293"/>
                    <a:pt x="765" y="2308"/>
                  </a:cubicBezTo>
                  <a:cubicBezTo>
                    <a:pt x="751" y="2337"/>
                    <a:pt x="739" y="2345"/>
                    <a:pt x="724" y="2354"/>
                  </a:cubicBezTo>
                  <a:cubicBezTo>
                    <a:pt x="719" y="2358"/>
                    <a:pt x="714" y="2359"/>
                    <a:pt x="712" y="2363"/>
                  </a:cubicBezTo>
                  <a:close/>
                  <a:moveTo>
                    <a:pt x="938" y="2438"/>
                  </a:moveTo>
                  <a:cubicBezTo>
                    <a:pt x="931" y="2454"/>
                    <a:pt x="926" y="2469"/>
                    <a:pt x="922" y="2481"/>
                  </a:cubicBezTo>
                  <a:cubicBezTo>
                    <a:pt x="913" y="2480"/>
                    <a:pt x="898" y="2477"/>
                    <a:pt x="879" y="2471"/>
                  </a:cubicBezTo>
                  <a:cubicBezTo>
                    <a:pt x="842" y="2458"/>
                    <a:pt x="811" y="2444"/>
                    <a:pt x="783" y="2430"/>
                  </a:cubicBezTo>
                  <a:cubicBezTo>
                    <a:pt x="759" y="2417"/>
                    <a:pt x="733" y="2404"/>
                    <a:pt x="719" y="2395"/>
                  </a:cubicBezTo>
                  <a:cubicBezTo>
                    <a:pt x="726" y="2392"/>
                    <a:pt x="736" y="2385"/>
                    <a:pt x="744" y="2377"/>
                  </a:cubicBezTo>
                  <a:cubicBezTo>
                    <a:pt x="754" y="2373"/>
                    <a:pt x="762" y="2367"/>
                    <a:pt x="770" y="2357"/>
                  </a:cubicBezTo>
                  <a:cubicBezTo>
                    <a:pt x="777" y="2352"/>
                    <a:pt x="782" y="2347"/>
                    <a:pt x="788" y="2341"/>
                  </a:cubicBezTo>
                  <a:cubicBezTo>
                    <a:pt x="810" y="2354"/>
                    <a:pt x="840" y="2368"/>
                    <a:pt x="875" y="2381"/>
                  </a:cubicBezTo>
                  <a:cubicBezTo>
                    <a:pt x="902" y="2392"/>
                    <a:pt x="928" y="2403"/>
                    <a:pt x="951" y="2409"/>
                  </a:cubicBezTo>
                  <a:cubicBezTo>
                    <a:pt x="947" y="2420"/>
                    <a:pt x="941" y="2430"/>
                    <a:pt x="938" y="2438"/>
                  </a:cubicBezTo>
                  <a:close/>
                  <a:moveTo>
                    <a:pt x="887" y="2354"/>
                  </a:moveTo>
                  <a:cubicBezTo>
                    <a:pt x="852" y="2339"/>
                    <a:pt x="819" y="2325"/>
                    <a:pt x="800" y="2312"/>
                  </a:cubicBezTo>
                  <a:cubicBezTo>
                    <a:pt x="809" y="2298"/>
                    <a:pt x="815" y="2286"/>
                    <a:pt x="822" y="2274"/>
                  </a:cubicBezTo>
                  <a:cubicBezTo>
                    <a:pt x="831" y="2256"/>
                    <a:pt x="841" y="2238"/>
                    <a:pt x="849" y="2216"/>
                  </a:cubicBezTo>
                  <a:cubicBezTo>
                    <a:pt x="849" y="2216"/>
                    <a:pt x="853" y="2210"/>
                    <a:pt x="856" y="2202"/>
                  </a:cubicBezTo>
                  <a:cubicBezTo>
                    <a:pt x="871" y="2169"/>
                    <a:pt x="886" y="2132"/>
                    <a:pt x="895" y="2121"/>
                  </a:cubicBezTo>
                  <a:cubicBezTo>
                    <a:pt x="901" y="2111"/>
                    <a:pt x="913" y="2082"/>
                    <a:pt x="922" y="2064"/>
                  </a:cubicBezTo>
                  <a:cubicBezTo>
                    <a:pt x="937" y="2082"/>
                    <a:pt x="954" y="2107"/>
                    <a:pt x="972" y="2132"/>
                  </a:cubicBezTo>
                  <a:cubicBezTo>
                    <a:pt x="984" y="2152"/>
                    <a:pt x="996" y="2169"/>
                    <a:pt x="1007" y="2184"/>
                  </a:cubicBezTo>
                  <a:cubicBezTo>
                    <a:pt x="1019" y="2200"/>
                    <a:pt x="1034" y="2218"/>
                    <a:pt x="1049" y="2231"/>
                  </a:cubicBezTo>
                  <a:cubicBezTo>
                    <a:pt x="1044" y="2246"/>
                    <a:pt x="1023" y="2301"/>
                    <a:pt x="1011" y="2321"/>
                  </a:cubicBezTo>
                  <a:cubicBezTo>
                    <a:pt x="1000" y="2334"/>
                    <a:pt x="985" y="2354"/>
                    <a:pt x="972" y="2378"/>
                  </a:cubicBezTo>
                  <a:cubicBezTo>
                    <a:pt x="970" y="2380"/>
                    <a:pt x="970" y="2382"/>
                    <a:pt x="967" y="2384"/>
                  </a:cubicBezTo>
                  <a:cubicBezTo>
                    <a:pt x="942" y="2377"/>
                    <a:pt x="918" y="2366"/>
                    <a:pt x="887" y="2354"/>
                  </a:cubicBezTo>
                  <a:close/>
                  <a:moveTo>
                    <a:pt x="1112" y="2381"/>
                  </a:moveTo>
                  <a:cubicBezTo>
                    <a:pt x="1089" y="2438"/>
                    <a:pt x="1061" y="2462"/>
                    <a:pt x="1048" y="2475"/>
                  </a:cubicBezTo>
                  <a:cubicBezTo>
                    <a:pt x="1045" y="2476"/>
                    <a:pt x="1043" y="2478"/>
                    <a:pt x="1042" y="2480"/>
                  </a:cubicBezTo>
                  <a:cubicBezTo>
                    <a:pt x="1035" y="2486"/>
                    <a:pt x="1024" y="2499"/>
                    <a:pt x="1019" y="2511"/>
                  </a:cubicBezTo>
                  <a:cubicBezTo>
                    <a:pt x="1012" y="2530"/>
                    <a:pt x="1013" y="2547"/>
                    <a:pt x="1047" y="2552"/>
                  </a:cubicBezTo>
                  <a:cubicBezTo>
                    <a:pt x="1054" y="2553"/>
                    <a:pt x="1061" y="2549"/>
                    <a:pt x="1068" y="2544"/>
                  </a:cubicBezTo>
                  <a:cubicBezTo>
                    <a:pt x="1071" y="2540"/>
                    <a:pt x="1074" y="2537"/>
                    <a:pt x="1075" y="2532"/>
                  </a:cubicBezTo>
                  <a:cubicBezTo>
                    <a:pt x="1078" y="2528"/>
                    <a:pt x="1079" y="2522"/>
                    <a:pt x="1080" y="2518"/>
                  </a:cubicBezTo>
                  <a:cubicBezTo>
                    <a:pt x="1081" y="2509"/>
                    <a:pt x="1080" y="2502"/>
                    <a:pt x="1077" y="2495"/>
                  </a:cubicBezTo>
                  <a:cubicBezTo>
                    <a:pt x="1083" y="2487"/>
                    <a:pt x="1091" y="2480"/>
                    <a:pt x="1099" y="2470"/>
                  </a:cubicBezTo>
                  <a:cubicBezTo>
                    <a:pt x="1102" y="2467"/>
                    <a:pt x="1104" y="2465"/>
                    <a:pt x="1107" y="2461"/>
                  </a:cubicBezTo>
                  <a:cubicBezTo>
                    <a:pt x="1113" y="2466"/>
                    <a:pt x="1119" y="2472"/>
                    <a:pt x="1122" y="2479"/>
                  </a:cubicBezTo>
                  <a:cubicBezTo>
                    <a:pt x="1128" y="2493"/>
                    <a:pt x="1129" y="2511"/>
                    <a:pt x="1129" y="2526"/>
                  </a:cubicBezTo>
                  <a:cubicBezTo>
                    <a:pt x="1126" y="2550"/>
                    <a:pt x="1112" y="2572"/>
                    <a:pt x="1090" y="2585"/>
                  </a:cubicBezTo>
                  <a:cubicBezTo>
                    <a:pt x="1067" y="2601"/>
                    <a:pt x="1040" y="2608"/>
                    <a:pt x="1014" y="2603"/>
                  </a:cubicBezTo>
                  <a:cubicBezTo>
                    <a:pt x="1001" y="2601"/>
                    <a:pt x="987" y="2594"/>
                    <a:pt x="973" y="2585"/>
                  </a:cubicBezTo>
                  <a:cubicBezTo>
                    <a:pt x="964" y="2576"/>
                    <a:pt x="955" y="2566"/>
                    <a:pt x="952" y="2555"/>
                  </a:cubicBezTo>
                  <a:cubicBezTo>
                    <a:pt x="948" y="2541"/>
                    <a:pt x="946" y="2527"/>
                    <a:pt x="947" y="2510"/>
                  </a:cubicBezTo>
                  <a:cubicBezTo>
                    <a:pt x="950" y="2492"/>
                    <a:pt x="955" y="2474"/>
                    <a:pt x="966" y="2452"/>
                  </a:cubicBezTo>
                  <a:cubicBezTo>
                    <a:pt x="976" y="2431"/>
                    <a:pt x="986" y="2411"/>
                    <a:pt x="998" y="2393"/>
                  </a:cubicBezTo>
                  <a:cubicBezTo>
                    <a:pt x="1011" y="2372"/>
                    <a:pt x="1025" y="2352"/>
                    <a:pt x="1036" y="2341"/>
                  </a:cubicBezTo>
                  <a:lnTo>
                    <a:pt x="1036" y="2339"/>
                  </a:lnTo>
                  <a:cubicBezTo>
                    <a:pt x="1046" y="2323"/>
                    <a:pt x="1064" y="2282"/>
                    <a:pt x="1073" y="2255"/>
                  </a:cubicBezTo>
                  <a:cubicBezTo>
                    <a:pt x="1085" y="2264"/>
                    <a:pt x="1095" y="2270"/>
                    <a:pt x="1106" y="2279"/>
                  </a:cubicBezTo>
                  <a:cubicBezTo>
                    <a:pt x="1123" y="2286"/>
                    <a:pt x="1135" y="2290"/>
                    <a:pt x="1150" y="2293"/>
                  </a:cubicBezTo>
                  <a:cubicBezTo>
                    <a:pt x="1137" y="2319"/>
                    <a:pt x="1121" y="2358"/>
                    <a:pt x="1112" y="2381"/>
                  </a:cubicBezTo>
                  <a:close/>
                  <a:moveTo>
                    <a:pt x="973" y="1851"/>
                  </a:moveTo>
                  <a:cubicBezTo>
                    <a:pt x="982" y="1866"/>
                    <a:pt x="1013" y="1922"/>
                    <a:pt x="1047" y="1980"/>
                  </a:cubicBezTo>
                  <a:cubicBezTo>
                    <a:pt x="1089" y="2054"/>
                    <a:pt x="1132" y="2131"/>
                    <a:pt x="1143" y="2145"/>
                  </a:cubicBezTo>
                  <a:cubicBezTo>
                    <a:pt x="1152" y="2155"/>
                    <a:pt x="1164" y="2166"/>
                    <a:pt x="1172" y="2170"/>
                  </a:cubicBezTo>
                  <a:cubicBezTo>
                    <a:pt x="1178" y="2173"/>
                    <a:pt x="1184" y="2174"/>
                    <a:pt x="1189" y="2172"/>
                  </a:cubicBezTo>
                  <a:cubicBezTo>
                    <a:pt x="1197" y="2174"/>
                    <a:pt x="1205" y="2169"/>
                    <a:pt x="1208" y="2163"/>
                  </a:cubicBezTo>
                  <a:cubicBezTo>
                    <a:pt x="1211" y="2159"/>
                    <a:pt x="1212" y="2152"/>
                    <a:pt x="1213" y="2146"/>
                  </a:cubicBezTo>
                  <a:lnTo>
                    <a:pt x="1212" y="2141"/>
                  </a:lnTo>
                  <a:cubicBezTo>
                    <a:pt x="1208" y="2125"/>
                    <a:pt x="1200" y="2120"/>
                    <a:pt x="1190" y="2115"/>
                  </a:cubicBezTo>
                  <a:cubicBezTo>
                    <a:pt x="1184" y="2114"/>
                    <a:pt x="1177" y="2113"/>
                    <a:pt x="1173" y="2115"/>
                  </a:cubicBezTo>
                  <a:cubicBezTo>
                    <a:pt x="1164" y="2100"/>
                    <a:pt x="1157" y="2090"/>
                    <a:pt x="1150" y="2080"/>
                  </a:cubicBezTo>
                  <a:cubicBezTo>
                    <a:pt x="1162" y="2078"/>
                    <a:pt x="1173" y="2077"/>
                    <a:pt x="1185" y="2080"/>
                  </a:cubicBezTo>
                  <a:cubicBezTo>
                    <a:pt x="1202" y="2085"/>
                    <a:pt x="1216" y="2092"/>
                    <a:pt x="1225" y="2102"/>
                  </a:cubicBezTo>
                  <a:cubicBezTo>
                    <a:pt x="1245" y="2129"/>
                    <a:pt x="1248" y="2163"/>
                    <a:pt x="1242" y="2193"/>
                  </a:cubicBezTo>
                  <a:cubicBezTo>
                    <a:pt x="1239" y="2210"/>
                    <a:pt x="1232" y="2224"/>
                    <a:pt x="1221" y="2237"/>
                  </a:cubicBezTo>
                  <a:cubicBezTo>
                    <a:pt x="1213" y="2249"/>
                    <a:pt x="1200" y="2258"/>
                    <a:pt x="1186" y="2262"/>
                  </a:cubicBezTo>
                  <a:cubicBezTo>
                    <a:pt x="1168" y="2267"/>
                    <a:pt x="1146" y="2264"/>
                    <a:pt x="1122" y="2251"/>
                  </a:cubicBezTo>
                  <a:cubicBezTo>
                    <a:pt x="1104" y="2241"/>
                    <a:pt x="1089" y="2227"/>
                    <a:pt x="1074" y="2213"/>
                  </a:cubicBezTo>
                  <a:cubicBezTo>
                    <a:pt x="1057" y="2197"/>
                    <a:pt x="1044" y="2182"/>
                    <a:pt x="1032" y="2164"/>
                  </a:cubicBezTo>
                  <a:cubicBezTo>
                    <a:pt x="1021" y="2151"/>
                    <a:pt x="1009" y="2134"/>
                    <a:pt x="997" y="2114"/>
                  </a:cubicBezTo>
                  <a:cubicBezTo>
                    <a:pt x="976" y="2084"/>
                    <a:pt x="955" y="2054"/>
                    <a:pt x="938" y="2036"/>
                  </a:cubicBezTo>
                  <a:cubicBezTo>
                    <a:pt x="922" y="2018"/>
                    <a:pt x="895" y="1982"/>
                    <a:pt x="876" y="1955"/>
                  </a:cubicBezTo>
                  <a:cubicBezTo>
                    <a:pt x="865" y="1940"/>
                    <a:pt x="856" y="1927"/>
                    <a:pt x="849" y="1921"/>
                  </a:cubicBezTo>
                  <a:lnTo>
                    <a:pt x="851" y="1922"/>
                  </a:lnTo>
                  <a:cubicBezTo>
                    <a:pt x="844" y="1914"/>
                    <a:pt x="837" y="1900"/>
                    <a:pt x="833" y="1886"/>
                  </a:cubicBezTo>
                  <a:cubicBezTo>
                    <a:pt x="827" y="1869"/>
                    <a:pt x="821" y="1855"/>
                    <a:pt x="819" y="1841"/>
                  </a:cubicBezTo>
                  <a:cubicBezTo>
                    <a:pt x="817" y="1826"/>
                    <a:pt x="824" y="1801"/>
                    <a:pt x="829" y="1784"/>
                  </a:cubicBezTo>
                  <a:cubicBezTo>
                    <a:pt x="831" y="1784"/>
                    <a:pt x="835" y="1787"/>
                    <a:pt x="840" y="1788"/>
                  </a:cubicBezTo>
                  <a:cubicBezTo>
                    <a:pt x="856" y="1791"/>
                    <a:pt x="875" y="1796"/>
                    <a:pt x="889" y="1803"/>
                  </a:cubicBezTo>
                  <a:cubicBezTo>
                    <a:pt x="904" y="1810"/>
                    <a:pt x="921" y="1822"/>
                    <a:pt x="937" y="1831"/>
                  </a:cubicBezTo>
                  <a:cubicBezTo>
                    <a:pt x="951" y="1840"/>
                    <a:pt x="963" y="1847"/>
                    <a:pt x="973" y="1851"/>
                  </a:cubicBezTo>
                  <a:close/>
                  <a:moveTo>
                    <a:pt x="915" y="1645"/>
                  </a:moveTo>
                  <a:lnTo>
                    <a:pt x="917" y="1646"/>
                  </a:lnTo>
                  <a:cubicBezTo>
                    <a:pt x="921" y="1649"/>
                    <a:pt x="925" y="1654"/>
                    <a:pt x="928" y="1659"/>
                  </a:cubicBezTo>
                  <a:cubicBezTo>
                    <a:pt x="931" y="1668"/>
                    <a:pt x="940" y="1689"/>
                    <a:pt x="947" y="1710"/>
                  </a:cubicBezTo>
                  <a:cubicBezTo>
                    <a:pt x="951" y="1726"/>
                    <a:pt x="955" y="1742"/>
                    <a:pt x="953" y="1751"/>
                  </a:cubicBezTo>
                  <a:cubicBezTo>
                    <a:pt x="954" y="1762"/>
                    <a:pt x="956" y="1784"/>
                    <a:pt x="959" y="1805"/>
                  </a:cubicBezTo>
                  <a:cubicBezTo>
                    <a:pt x="945" y="1798"/>
                    <a:pt x="932" y="1789"/>
                    <a:pt x="913" y="1781"/>
                  </a:cubicBezTo>
                  <a:cubicBezTo>
                    <a:pt x="892" y="1766"/>
                    <a:pt x="823" y="1745"/>
                    <a:pt x="823" y="1745"/>
                  </a:cubicBezTo>
                  <a:lnTo>
                    <a:pt x="814" y="1744"/>
                  </a:lnTo>
                  <a:lnTo>
                    <a:pt x="812" y="1741"/>
                  </a:lnTo>
                  <a:cubicBezTo>
                    <a:pt x="803" y="1731"/>
                    <a:pt x="785" y="1712"/>
                    <a:pt x="781" y="1672"/>
                  </a:cubicBezTo>
                  <a:cubicBezTo>
                    <a:pt x="781" y="1659"/>
                    <a:pt x="783" y="1637"/>
                    <a:pt x="785" y="1622"/>
                  </a:cubicBezTo>
                  <a:cubicBezTo>
                    <a:pt x="804" y="1628"/>
                    <a:pt x="834" y="1633"/>
                    <a:pt x="847" y="1633"/>
                  </a:cubicBezTo>
                  <a:lnTo>
                    <a:pt x="849" y="1634"/>
                  </a:lnTo>
                  <a:cubicBezTo>
                    <a:pt x="856" y="1633"/>
                    <a:pt x="875" y="1634"/>
                    <a:pt x="892" y="1637"/>
                  </a:cubicBezTo>
                  <a:cubicBezTo>
                    <a:pt x="903" y="1639"/>
                    <a:pt x="913" y="1643"/>
                    <a:pt x="915" y="1645"/>
                  </a:cubicBezTo>
                  <a:close/>
                  <a:moveTo>
                    <a:pt x="876" y="1505"/>
                  </a:moveTo>
                  <a:cubicBezTo>
                    <a:pt x="884" y="1512"/>
                    <a:pt x="891" y="1520"/>
                    <a:pt x="896" y="1530"/>
                  </a:cubicBezTo>
                  <a:cubicBezTo>
                    <a:pt x="898" y="1539"/>
                    <a:pt x="899" y="1550"/>
                    <a:pt x="899" y="1561"/>
                  </a:cubicBezTo>
                  <a:cubicBezTo>
                    <a:pt x="901" y="1579"/>
                    <a:pt x="898" y="1594"/>
                    <a:pt x="894" y="1602"/>
                  </a:cubicBezTo>
                  <a:lnTo>
                    <a:pt x="894" y="1604"/>
                  </a:lnTo>
                  <a:lnTo>
                    <a:pt x="894" y="1606"/>
                  </a:lnTo>
                  <a:cubicBezTo>
                    <a:pt x="876" y="1603"/>
                    <a:pt x="857" y="1602"/>
                    <a:pt x="846" y="1602"/>
                  </a:cubicBezTo>
                  <a:cubicBezTo>
                    <a:pt x="833" y="1602"/>
                    <a:pt x="792" y="1593"/>
                    <a:pt x="778" y="1590"/>
                  </a:cubicBezTo>
                  <a:cubicBezTo>
                    <a:pt x="762" y="1577"/>
                    <a:pt x="738" y="1544"/>
                    <a:pt x="731" y="1516"/>
                  </a:cubicBezTo>
                  <a:cubicBezTo>
                    <a:pt x="730" y="1501"/>
                    <a:pt x="729" y="1483"/>
                    <a:pt x="731" y="1468"/>
                  </a:cubicBezTo>
                  <a:cubicBezTo>
                    <a:pt x="732" y="1466"/>
                    <a:pt x="732" y="1464"/>
                    <a:pt x="732" y="1464"/>
                  </a:cubicBezTo>
                  <a:cubicBezTo>
                    <a:pt x="754" y="1463"/>
                    <a:pt x="817" y="1466"/>
                    <a:pt x="867" y="1492"/>
                  </a:cubicBezTo>
                  <a:cubicBezTo>
                    <a:pt x="869" y="1495"/>
                    <a:pt x="873" y="1499"/>
                    <a:pt x="876" y="1505"/>
                  </a:cubicBezTo>
                  <a:close/>
                  <a:moveTo>
                    <a:pt x="871" y="1369"/>
                  </a:moveTo>
                  <a:cubicBezTo>
                    <a:pt x="868" y="1365"/>
                    <a:pt x="866" y="1362"/>
                    <a:pt x="865" y="1358"/>
                  </a:cubicBezTo>
                  <a:cubicBezTo>
                    <a:pt x="852" y="1344"/>
                    <a:pt x="845" y="1297"/>
                    <a:pt x="838" y="1260"/>
                  </a:cubicBezTo>
                  <a:cubicBezTo>
                    <a:pt x="834" y="1244"/>
                    <a:pt x="835" y="1229"/>
                    <a:pt x="832" y="1218"/>
                  </a:cubicBezTo>
                  <a:cubicBezTo>
                    <a:pt x="827" y="1208"/>
                    <a:pt x="825" y="1195"/>
                    <a:pt x="824" y="1181"/>
                  </a:cubicBezTo>
                  <a:lnTo>
                    <a:pt x="1463" y="205"/>
                  </a:lnTo>
                  <a:cubicBezTo>
                    <a:pt x="1466" y="201"/>
                    <a:pt x="1498" y="167"/>
                    <a:pt x="1541" y="197"/>
                  </a:cubicBezTo>
                  <a:cubicBezTo>
                    <a:pt x="1597" y="233"/>
                    <a:pt x="1578" y="278"/>
                    <a:pt x="1577" y="282"/>
                  </a:cubicBezTo>
                  <a:lnTo>
                    <a:pt x="1496" y="406"/>
                  </a:lnTo>
                  <a:lnTo>
                    <a:pt x="1487" y="420"/>
                  </a:lnTo>
                  <a:lnTo>
                    <a:pt x="1261" y="767"/>
                  </a:lnTo>
                  <a:lnTo>
                    <a:pt x="871" y="1369"/>
                  </a:lnTo>
                  <a:close/>
                  <a:moveTo>
                    <a:pt x="1646" y="815"/>
                  </a:moveTo>
                  <a:lnTo>
                    <a:pt x="1594" y="781"/>
                  </a:lnTo>
                  <a:lnTo>
                    <a:pt x="1582" y="775"/>
                  </a:lnTo>
                  <a:lnTo>
                    <a:pt x="1574" y="786"/>
                  </a:lnTo>
                  <a:lnTo>
                    <a:pt x="1538" y="842"/>
                  </a:lnTo>
                  <a:lnTo>
                    <a:pt x="1532" y="849"/>
                  </a:lnTo>
                  <a:lnTo>
                    <a:pt x="1531" y="792"/>
                  </a:lnTo>
                  <a:lnTo>
                    <a:pt x="1654" y="733"/>
                  </a:lnTo>
                  <a:lnTo>
                    <a:pt x="1663" y="728"/>
                  </a:lnTo>
                  <a:lnTo>
                    <a:pt x="1661" y="714"/>
                  </a:lnTo>
                  <a:lnTo>
                    <a:pt x="1647" y="659"/>
                  </a:lnTo>
                  <a:lnTo>
                    <a:pt x="1641" y="640"/>
                  </a:lnTo>
                  <a:lnTo>
                    <a:pt x="1625" y="648"/>
                  </a:lnTo>
                  <a:lnTo>
                    <a:pt x="1526" y="699"/>
                  </a:lnTo>
                  <a:lnTo>
                    <a:pt x="1525" y="591"/>
                  </a:lnTo>
                  <a:lnTo>
                    <a:pt x="1525" y="576"/>
                  </a:lnTo>
                  <a:lnTo>
                    <a:pt x="1510" y="577"/>
                  </a:lnTo>
                  <a:lnTo>
                    <a:pt x="1459" y="578"/>
                  </a:lnTo>
                  <a:lnTo>
                    <a:pt x="1444" y="577"/>
                  </a:lnTo>
                  <a:lnTo>
                    <a:pt x="1443" y="592"/>
                  </a:lnTo>
                  <a:lnTo>
                    <a:pt x="1437" y="743"/>
                  </a:lnTo>
                  <a:lnTo>
                    <a:pt x="1313" y="797"/>
                  </a:lnTo>
                  <a:lnTo>
                    <a:pt x="1300" y="804"/>
                  </a:lnTo>
                  <a:lnTo>
                    <a:pt x="1304" y="818"/>
                  </a:lnTo>
                  <a:lnTo>
                    <a:pt x="1328" y="873"/>
                  </a:lnTo>
                  <a:lnTo>
                    <a:pt x="1334" y="889"/>
                  </a:lnTo>
                  <a:lnTo>
                    <a:pt x="1348" y="881"/>
                  </a:lnTo>
                  <a:lnTo>
                    <a:pt x="1442" y="834"/>
                  </a:lnTo>
                  <a:lnTo>
                    <a:pt x="1443" y="946"/>
                  </a:lnTo>
                  <a:lnTo>
                    <a:pt x="1442" y="961"/>
                  </a:lnTo>
                  <a:lnTo>
                    <a:pt x="1457" y="961"/>
                  </a:lnTo>
                  <a:lnTo>
                    <a:pt x="1516" y="965"/>
                  </a:lnTo>
                  <a:lnTo>
                    <a:pt x="1533" y="966"/>
                  </a:lnTo>
                  <a:lnTo>
                    <a:pt x="1534" y="949"/>
                  </a:lnTo>
                  <a:lnTo>
                    <a:pt x="1531" y="853"/>
                  </a:lnTo>
                  <a:lnTo>
                    <a:pt x="1539" y="861"/>
                  </a:lnTo>
                  <a:lnTo>
                    <a:pt x="1587" y="907"/>
                  </a:lnTo>
                  <a:lnTo>
                    <a:pt x="1471" y="1095"/>
                  </a:lnTo>
                  <a:lnTo>
                    <a:pt x="1380" y="1029"/>
                  </a:lnTo>
                  <a:lnTo>
                    <a:pt x="1421" y="955"/>
                  </a:lnTo>
                  <a:lnTo>
                    <a:pt x="1427" y="945"/>
                  </a:lnTo>
                  <a:lnTo>
                    <a:pt x="1420" y="937"/>
                  </a:lnTo>
                  <a:cubicBezTo>
                    <a:pt x="1420" y="937"/>
                    <a:pt x="1379" y="886"/>
                    <a:pt x="1354" y="901"/>
                  </a:cubicBezTo>
                  <a:lnTo>
                    <a:pt x="1352" y="901"/>
                  </a:lnTo>
                  <a:cubicBezTo>
                    <a:pt x="1341" y="908"/>
                    <a:pt x="1317" y="948"/>
                    <a:pt x="1302" y="969"/>
                  </a:cubicBezTo>
                  <a:lnTo>
                    <a:pt x="1207" y="911"/>
                  </a:lnTo>
                  <a:lnTo>
                    <a:pt x="1289" y="782"/>
                  </a:lnTo>
                  <a:lnTo>
                    <a:pt x="1506" y="449"/>
                  </a:lnTo>
                  <a:lnTo>
                    <a:pt x="1591" y="504"/>
                  </a:lnTo>
                  <a:lnTo>
                    <a:pt x="1546" y="582"/>
                  </a:lnTo>
                  <a:lnTo>
                    <a:pt x="1540" y="592"/>
                  </a:lnTo>
                  <a:lnTo>
                    <a:pt x="1550" y="600"/>
                  </a:lnTo>
                  <a:cubicBezTo>
                    <a:pt x="1550" y="600"/>
                    <a:pt x="1608" y="654"/>
                    <a:pt x="1629" y="638"/>
                  </a:cubicBezTo>
                  <a:cubicBezTo>
                    <a:pt x="1639" y="629"/>
                    <a:pt x="1663" y="580"/>
                    <a:pt x="1676" y="556"/>
                  </a:cubicBezTo>
                  <a:lnTo>
                    <a:pt x="1768" y="617"/>
                  </a:lnTo>
                  <a:lnTo>
                    <a:pt x="1646" y="815"/>
                  </a:lnTo>
                  <a:close/>
                  <a:moveTo>
                    <a:pt x="1500" y="782"/>
                  </a:moveTo>
                  <a:lnTo>
                    <a:pt x="1502" y="932"/>
                  </a:lnTo>
                  <a:lnTo>
                    <a:pt x="1473" y="931"/>
                  </a:lnTo>
                  <a:lnTo>
                    <a:pt x="1473" y="810"/>
                  </a:lnTo>
                  <a:lnTo>
                    <a:pt x="1473" y="784"/>
                  </a:lnTo>
                  <a:lnTo>
                    <a:pt x="1449" y="795"/>
                  </a:lnTo>
                  <a:lnTo>
                    <a:pt x="1350" y="846"/>
                  </a:lnTo>
                  <a:lnTo>
                    <a:pt x="1339" y="820"/>
                  </a:lnTo>
                  <a:lnTo>
                    <a:pt x="1459" y="766"/>
                  </a:lnTo>
                  <a:lnTo>
                    <a:pt x="1468" y="763"/>
                  </a:lnTo>
                  <a:lnTo>
                    <a:pt x="1468" y="752"/>
                  </a:lnTo>
                  <a:lnTo>
                    <a:pt x="1473" y="608"/>
                  </a:lnTo>
                  <a:lnTo>
                    <a:pt x="1496" y="608"/>
                  </a:lnTo>
                  <a:lnTo>
                    <a:pt x="1495" y="724"/>
                  </a:lnTo>
                  <a:lnTo>
                    <a:pt x="1495" y="748"/>
                  </a:lnTo>
                  <a:lnTo>
                    <a:pt x="1519" y="737"/>
                  </a:lnTo>
                  <a:lnTo>
                    <a:pt x="1620" y="685"/>
                  </a:lnTo>
                  <a:lnTo>
                    <a:pt x="1627" y="710"/>
                  </a:lnTo>
                  <a:lnTo>
                    <a:pt x="1509" y="768"/>
                  </a:lnTo>
                  <a:lnTo>
                    <a:pt x="1499" y="773"/>
                  </a:lnTo>
                  <a:lnTo>
                    <a:pt x="1500" y="78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1" name="Freeform 55"/>
            <p:cNvSpPr>
              <a:spLocks noEditPoints="1"/>
            </p:cNvSpPr>
            <p:nvPr/>
          </p:nvSpPr>
          <p:spPr bwMode="auto">
            <a:xfrm>
              <a:off x="1281113" y="4475163"/>
              <a:ext cx="92075" cy="106362"/>
            </a:xfrm>
            <a:custGeom>
              <a:avLst/>
              <a:gdLst>
                <a:gd name="T0" fmla="*/ 59 w 339"/>
                <a:gd name="T1" fmla="*/ 362 h 395"/>
                <a:gd name="T2" fmla="*/ 74 w 339"/>
                <a:gd name="T3" fmla="*/ 367 h 395"/>
                <a:gd name="T4" fmla="*/ 129 w 339"/>
                <a:gd name="T5" fmla="*/ 390 h 395"/>
                <a:gd name="T6" fmla="*/ 145 w 339"/>
                <a:gd name="T7" fmla="*/ 395 h 395"/>
                <a:gd name="T8" fmla="*/ 151 w 339"/>
                <a:gd name="T9" fmla="*/ 379 h 395"/>
                <a:gd name="T10" fmla="*/ 181 w 339"/>
                <a:gd name="T11" fmla="*/ 280 h 395"/>
                <a:gd name="T12" fmla="*/ 262 w 339"/>
                <a:gd name="T13" fmla="*/ 358 h 395"/>
                <a:gd name="T14" fmla="*/ 271 w 339"/>
                <a:gd name="T15" fmla="*/ 369 h 395"/>
                <a:gd name="T16" fmla="*/ 281 w 339"/>
                <a:gd name="T17" fmla="*/ 360 h 395"/>
                <a:gd name="T18" fmla="*/ 326 w 339"/>
                <a:gd name="T19" fmla="*/ 317 h 395"/>
                <a:gd name="T20" fmla="*/ 339 w 339"/>
                <a:gd name="T21" fmla="*/ 306 h 395"/>
                <a:gd name="T22" fmla="*/ 215 w 339"/>
                <a:gd name="T23" fmla="*/ 188 h 395"/>
                <a:gd name="T24" fmla="*/ 258 w 339"/>
                <a:gd name="T25" fmla="*/ 59 h 395"/>
                <a:gd name="T26" fmla="*/ 262 w 339"/>
                <a:gd name="T27" fmla="*/ 49 h 395"/>
                <a:gd name="T28" fmla="*/ 252 w 339"/>
                <a:gd name="T29" fmla="*/ 43 h 395"/>
                <a:gd name="T30" fmla="*/ 200 w 339"/>
                <a:gd name="T31" fmla="*/ 12 h 395"/>
                <a:gd name="T32" fmla="*/ 185 w 339"/>
                <a:gd name="T33" fmla="*/ 0 h 395"/>
                <a:gd name="T34" fmla="*/ 177 w 339"/>
                <a:gd name="T35" fmla="*/ 18 h 395"/>
                <a:gd name="T36" fmla="*/ 143 w 339"/>
                <a:gd name="T37" fmla="*/ 124 h 395"/>
                <a:gd name="T38" fmla="*/ 68 w 339"/>
                <a:gd name="T39" fmla="*/ 50 h 395"/>
                <a:gd name="T40" fmla="*/ 57 w 339"/>
                <a:gd name="T41" fmla="*/ 39 h 395"/>
                <a:gd name="T42" fmla="*/ 46 w 339"/>
                <a:gd name="T43" fmla="*/ 50 h 395"/>
                <a:gd name="T44" fmla="*/ 9 w 339"/>
                <a:gd name="T45" fmla="*/ 88 h 395"/>
                <a:gd name="T46" fmla="*/ 0 w 339"/>
                <a:gd name="T47" fmla="*/ 99 h 395"/>
                <a:gd name="T48" fmla="*/ 9 w 339"/>
                <a:gd name="T49" fmla="*/ 110 h 395"/>
                <a:gd name="T50" fmla="*/ 111 w 339"/>
                <a:gd name="T51" fmla="*/ 220 h 395"/>
                <a:gd name="T52" fmla="*/ 91 w 339"/>
                <a:gd name="T53" fmla="*/ 273 h 395"/>
                <a:gd name="T54" fmla="*/ 93 w 339"/>
                <a:gd name="T55" fmla="*/ 283 h 395"/>
                <a:gd name="T56" fmla="*/ 95 w 339"/>
                <a:gd name="T57" fmla="*/ 283 h 395"/>
                <a:gd name="T58" fmla="*/ 84 w 339"/>
                <a:gd name="T59" fmla="*/ 307 h 395"/>
                <a:gd name="T60" fmla="*/ 78 w 339"/>
                <a:gd name="T61" fmla="*/ 309 h 395"/>
                <a:gd name="T62" fmla="*/ 64 w 339"/>
                <a:gd name="T63" fmla="*/ 348 h 395"/>
                <a:gd name="T64" fmla="*/ 59 w 339"/>
                <a:gd name="T65" fmla="*/ 362 h 395"/>
                <a:gd name="T66" fmla="*/ 42 w 339"/>
                <a:gd name="T67" fmla="*/ 98 h 395"/>
                <a:gd name="T68" fmla="*/ 58 w 339"/>
                <a:gd name="T69" fmla="*/ 83 h 395"/>
                <a:gd name="T70" fmla="*/ 140 w 339"/>
                <a:gd name="T71" fmla="*/ 164 h 395"/>
                <a:gd name="T72" fmla="*/ 157 w 339"/>
                <a:gd name="T73" fmla="*/ 182 h 395"/>
                <a:gd name="T74" fmla="*/ 165 w 339"/>
                <a:gd name="T75" fmla="*/ 159 h 395"/>
                <a:gd name="T76" fmla="*/ 200 w 339"/>
                <a:gd name="T77" fmla="*/ 47 h 395"/>
                <a:gd name="T78" fmla="*/ 224 w 339"/>
                <a:gd name="T79" fmla="*/ 62 h 395"/>
                <a:gd name="T80" fmla="*/ 182 w 339"/>
                <a:gd name="T81" fmla="*/ 188 h 395"/>
                <a:gd name="T82" fmla="*/ 178 w 339"/>
                <a:gd name="T83" fmla="*/ 197 h 395"/>
                <a:gd name="T84" fmla="*/ 186 w 339"/>
                <a:gd name="T85" fmla="*/ 205 h 395"/>
                <a:gd name="T86" fmla="*/ 293 w 339"/>
                <a:gd name="T87" fmla="*/ 307 h 395"/>
                <a:gd name="T88" fmla="*/ 272 w 339"/>
                <a:gd name="T89" fmla="*/ 325 h 395"/>
                <a:gd name="T90" fmla="*/ 186 w 339"/>
                <a:gd name="T91" fmla="*/ 242 h 395"/>
                <a:gd name="T92" fmla="*/ 167 w 339"/>
                <a:gd name="T93" fmla="*/ 223 h 395"/>
                <a:gd name="T94" fmla="*/ 158 w 339"/>
                <a:gd name="T95" fmla="*/ 248 h 395"/>
                <a:gd name="T96" fmla="*/ 126 w 339"/>
                <a:gd name="T97" fmla="*/ 354 h 395"/>
                <a:gd name="T98" fmla="*/ 98 w 339"/>
                <a:gd name="T99" fmla="*/ 343 h 395"/>
                <a:gd name="T100" fmla="*/ 143 w 339"/>
                <a:gd name="T101" fmla="*/ 221 h 395"/>
                <a:gd name="T102" fmla="*/ 147 w 339"/>
                <a:gd name="T103" fmla="*/ 211 h 395"/>
                <a:gd name="T104" fmla="*/ 142 w 339"/>
                <a:gd name="T105" fmla="*/ 206 h 395"/>
                <a:gd name="T106" fmla="*/ 42 w 339"/>
                <a:gd name="T107" fmla="*/ 9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395">
                  <a:moveTo>
                    <a:pt x="59" y="362"/>
                  </a:moveTo>
                  <a:lnTo>
                    <a:pt x="74" y="367"/>
                  </a:lnTo>
                  <a:lnTo>
                    <a:pt x="129" y="390"/>
                  </a:lnTo>
                  <a:lnTo>
                    <a:pt x="145" y="395"/>
                  </a:lnTo>
                  <a:lnTo>
                    <a:pt x="151" y="379"/>
                  </a:lnTo>
                  <a:lnTo>
                    <a:pt x="181" y="280"/>
                  </a:lnTo>
                  <a:lnTo>
                    <a:pt x="262" y="358"/>
                  </a:lnTo>
                  <a:lnTo>
                    <a:pt x="271" y="369"/>
                  </a:lnTo>
                  <a:lnTo>
                    <a:pt x="281" y="360"/>
                  </a:lnTo>
                  <a:lnTo>
                    <a:pt x="326" y="317"/>
                  </a:lnTo>
                  <a:lnTo>
                    <a:pt x="339" y="306"/>
                  </a:lnTo>
                  <a:lnTo>
                    <a:pt x="215" y="188"/>
                  </a:lnTo>
                  <a:lnTo>
                    <a:pt x="258" y="59"/>
                  </a:lnTo>
                  <a:lnTo>
                    <a:pt x="262" y="49"/>
                  </a:lnTo>
                  <a:lnTo>
                    <a:pt x="252" y="43"/>
                  </a:lnTo>
                  <a:lnTo>
                    <a:pt x="200" y="12"/>
                  </a:lnTo>
                  <a:lnTo>
                    <a:pt x="185" y="0"/>
                  </a:lnTo>
                  <a:lnTo>
                    <a:pt x="177" y="18"/>
                  </a:lnTo>
                  <a:lnTo>
                    <a:pt x="143" y="124"/>
                  </a:lnTo>
                  <a:lnTo>
                    <a:pt x="68" y="50"/>
                  </a:lnTo>
                  <a:lnTo>
                    <a:pt x="57" y="39"/>
                  </a:lnTo>
                  <a:lnTo>
                    <a:pt x="46" y="50"/>
                  </a:lnTo>
                  <a:lnTo>
                    <a:pt x="9" y="88"/>
                  </a:lnTo>
                  <a:lnTo>
                    <a:pt x="0" y="99"/>
                  </a:lnTo>
                  <a:lnTo>
                    <a:pt x="9" y="110"/>
                  </a:lnTo>
                  <a:lnTo>
                    <a:pt x="111" y="220"/>
                  </a:lnTo>
                  <a:lnTo>
                    <a:pt x="91" y="273"/>
                  </a:lnTo>
                  <a:cubicBezTo>
                    <a:pt x="92" y="277"/>
                    <a:pt x="93" y="281"/>
                    <a:pt x="93" y="283"/>
                  </a:cubicBezTo>
                  <a:lnTo>
                    <a:pt x="95" y="283"/>
                  </a:lnTo>
                  <a:cubicBezTo>
                    <a:pt x="100" y="294"/>
                    <a:pt x="94" y="302"/>
                    <a:pt x="84" y="307"/>
                  </a:cubicBezTo>
                  <a:cubicBezTo>
                    <a:pt x="83" y="308"/>
                    <a:pt x="80" y="308"/>
                    <a:pt x="78" y="309"/>
                  </a:cubicBezTo>
                  <a:lnTo>
                    <a:pt x="64" y="348"/>
                  </a:lnTo>
                  <a:lnTo>
                    <a:pt x="59" y="362"/>
                  </a:lnTo>
                  <a:close/>
                  <a:moveTo>
                    <a:pt x="42" y="98"/>
                  </a:moveTo>
                  <a:lnTo>
                    <a:pt x="58" y="83"/>
                  </a:lnTo>
                  <a:lnTo>
                    <a:pt x="140" y="164"/>
                  </a:lnTo>
                  <a:lnTo>
                    <a:pt x="157" y="182"/>
                  </a:lnTo>
                  <a:lnTo>
                    <a:pt x="165" y="159"/>
                  </a:lnTo>
                  <a:lnTo>
                    <a:pt x="200" y="47"/>
                  </a:lnTo>
                  <a:lnTo>
                    <a:pt x="224" y="62"/>
                  </a:lnTo>
                  <a:lnTo>
                    <a:pt x="182" y="188"/>
                  </a:lnTo>
                  <a:lnTo>
                    <a:pt x="178" y="197"/>
                  </a:lnTo>
                  <a:lnTo>
                    <a:pt x="186" y="205"/>
                  </a:lnTo>
                  <a:lnTo>
                    <a:pt x="293" y="307"/>
                  </a:lnTo>
                  <a:lnTo>
                    <a:pt x="272" y="325"/>
                  </a:lnTo>
                  <a:lnTo>
                    <a:pt x="186" y="242"/>
                  </a:lnTo>
                  <a:lnTo>
                    <a:pt x="167" y="223"/>
                  </a:lnTo>
                  <a:lnTo>
                    <a:pt x="158" y="248"/>
                  </a:lnTo>
                  <a:lnTo>
                    <a:pt x="126" y="354"/>
                  </a:lnTo>
                  <a:lnTo>
                    <a:pt x="98" y="343"/>
                  </a:lnTo>
                  <a:lnTo>
                    <a:pt x="143" y="221"/>
                  </a:lnTo>
                  <a:lnTo>
                    <a:pt x="147" y="211"/>
                  </a:lnTo>
                  <a:lnTo>
                    <a:pt x="142" y="206"/>
                  </a:lnTo>
                  <a:lnTo>
                    <a:pt x="42" y="9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2" name="Freeform 56"/>
            <p:cNvSpPr>
              <a:spLocks/>
            </p:cNvSpPr>
            <p:nvPr/>
          </p:nvSpPr>
          <p:spPr bwMode="auto">
            <a:xfrm>
              <a:off x="200025" y="2782888"/>
              <a:ext cx="3182938" cy="2525712"/>
            </a:xfrm>
            <a:custGeom>
              <a:avLst/>
              <a:gdLst>
                <a:gd name="T0" fmla="*/ 10741 w 11783"/>
                <a:gd name="T1" fmla="*/ 9343 h 9343"/>
                <a:gd name="T2" fmla="*/ 10623 w 11783"/>
                <a:gd name="T3" fmla="*/ 9343 h 9343"/>
                <a:gd name="T4" fmla="*/ 11054 w 11783"/>
                <a:gd name="T5" fmla="*/ 7907 h 9343"/>
                <a:gd name="T6" fmla="*/ 5870 w 11783"/>
                <a:gd name="T7" fmla="*/ 503 h 9343"/>
                <a:gd name="T8" fmla="*/ 0 w 11783"/>
                <a:gd name="T9" fmla="*/ 2533 h 9343"/>
                <a:gd name="T10" fmla="*/ 0 w 11783"/>
                <a:gd name="T11" fmla="*/ 2372 h 9343"/>
                <a:gd name="T12" fmla="*/ 5889 w 11783"/>
                <a:gd name="T13" fmla="*/ 397 h 9343"/>
                <a:gd name="T14" fmla="*/ 11160 w 11783"/>
                <a:gd name="T15" fmla="*/ 7926 h 9343"/>
                <a:gd name="T16" fmla="*/ 10741 w 11783"/>
                <a:gd name="T17" fmla="*/ 9343 h 9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3" h="9343">
                  <a:moveTo>
                    <a:pt x="10741" y="9343"/>
                  </a:moveTo>
                  <a:lnTo>
                    <a:pt x="10623" y="9343"/>
                  </a:lnTo>
                  <a:cubicBezTo>
                    <a:pt x="10819" y="8892"/>
                    <a:pt x="10965" y="8412"/>
                    <a:pt x="11054" y="7907"/>
                  </a:cubicBezTo>
                  <a:cubicBezTo>
                    <a:pt x="11666" y="4433"/>
                    <a:pt x="9344" y="1116"/>
                    <a:pt x="5870" y="503"/>
                  </a:cubicBezTo>
                  <a:cubicBezTo>
                    <a:pt x="3614" y="106"/>
                    <a:pt x="1426" y="945"/>
                    <a:pt x="0" y="2533"/>
                  </a:cubicBezTo>
                  <a:lnTo>
                    <a:pt x="0" y="2372"/>
                  </a:lnTo>
                  <a:cubicBezTo>
                    <a:pt x="1451" y="814"/>
                    <a:pt x="3636" y="0"/>
                    <a:pt x="5889" y="397"/>
                  </a:cubicBezTo>
                  <a:cubicBezTo>
                    <a:pt x="9422" y="1020"/>
                    <a:pt x="11783" y="4392"/>
                    <a:pt x="11160" y="7926"/>
                  </a:cubicBezTo>
                  <a:cubicBezTo>
                    <a:pt x="11073" y="8423"/>
                    <a:pt x="10931" y="8897"/>
                    <a:pt x="10741" y="934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3" name="Freeform 57"/>
            <p:cNvSpPr>
              <a:spLocks/>
            </p:cNvSpPr>
            <p:nvPr/>
          </p:nvSpPr>
          <p:spPr bwMode="auto">
            <a:xfrm>
              <a:off x="188913" y="3240088"/>
              <a:ext cx="2695575" cy="2068512"/>
            </a:xfrm>
            <a:custGeom>
              <a:avLst/>
              <a:gdLst>
                <a:gd name="T0" fmla="*/ 8862 w 9982"/>
                <a:gd name="T1" fmla="*/ 7652 h 7652"/>
                <a:gd name="T2" fmla="*/ 8733 w 9982"/>
                <a:gd name="T3" fmla="*/ 7652 h 7652"/>
                <a:gd name="T4" fmla="*/ 9421 w 9982"/>
                <a:gd name="T5" fmla="*/ 5915 h 7652"/>
                <a:gd name="T6" fmla="*/ 5673 w 9982"/>
                <a:gd name="T7" fmla="*/ 562 h 7652"/>
                <a:gd name="T8" fmla="*/ 321 w 9982"/>
                <a:gd name="T9" fmla="*/ 4311 h 7652"/>
                <a:gd name="T10" fmla="*/ 1011 w 9982"/>
                <a:gd name="T11" fmla="*/ 7652 h 7652"/>
                <a:gd name="T12" fmla="*/ 882 w 9982"/>
                <a:gd name="T13" fmla="*/ 7652 h 7652"/>
                <a:gd name="T14" fmla="*/ 214 w 9982"/>
                <a:gd name="T15" fmla="*/ 4292 h 7652"/>
                <a:gd name="T16" fmla="*/ 5692 w 9982"/>
                <a:gd name="T17" fmla="*/ 453 h 7652"/>
                <a:gd name="T18" fmla="*/ 9528 w 9982"/>
                <a:gd name="T19" fmla="*/ 5934 h 7652"/>
                <a:gd name="T20" fmla="*/ 8862 w 9982"/>
                <a:gd name="T21" fmla="*/ 7652 h 7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82" h="7652">
                  <a:moveTo>
                    <a:pt x="8862" y="7652"/>
                  </a:moveTo>
                  <a:lnTo>
                    <a:pt x="8733" y="7652"/>
                  </a:lnTo>
                  <a:cubicBezTo>
                    <a:pt x="9069" y="7141"/>
                    <a:pt x="9308" y="6555"/>
                    <a:pt x="9421" y="5915"/>
                  </a:cubicBezTo>
                  <a:cubicBezTo>
                    <a:pt x="9865" y="3400"/>
                    <a:pt x="8188" y="1005"/>
                    <a:pt x="5673" y="562"/>
                  </a:cubicBezTo>
                  <a:cubicBezTo>
                    <a:pt x="3161" y="119"/>
                    <a:pt x="764" y="1795"/>
                    <a:pt x="321" y="4311"/>
                  </a:cubicBezTo>
                  <a:cubicBezTo>
                    <a:pt x="107" y="5520"/>
                    <a:pt x="385" y="6701"/>
                    <a:pt x="1011" y="7652"/>
                  </a:cubicBezTo>
                  <a:lnTo>
                    <a:pt x="882" y="7652"/>
                  </a:lnTo>
                  <a:cubicBezTo>
                    <a:pt x="269" y="6689"/>
                    <a:pt x="0" y="5504"/>
                    <a:pt x="214" y="4292"/>
                  </a:cubicBezTo>
                  <a:cubicBezTo>
                    <a:pt x="668" y="1717"/>
                    <a:pt x="3121" y="0"/>
                    <a:pt x="5692" y="453"/>
                  </a:cubicBezTo>
                  <a:cubicBezTo>
                    <a:pt x="8266" y="907"/>
                    <a:pt x="9982" y="3360"/>
                    <a:pt x="9528" y="5934"/>
                  </a:cubicBezTo>
                  <a:cubicBezTo>
                    <a:pt x="9417" y="6564"/>
                    <a:pt x="9185" y="7143"/>
                    <a:pt x="8862" y="7652"/>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4" name="Freeform 58"/>
            <p:cNvSpPr>
              <a:spLocks/>
            </p:cNvSpPr>
            <p:nvPr/>
          </p:nvSpPr>
          <p:spPr bwMode="auto">
            <a:xfrm>
              <a:off x="484188" y="4310063"/>
              <a:ext cx="150813" cy="230187"/>
            </a:xfrm>
            <a:custGeom>
              <a:avLst/>
              <a:gdLst>
                <a:gd name="T0" fmla="*/ 365 w 558"/>
                <a:gd name="T1" fmla="*/ 316 h 849"/>
                <a:gd name="T2" fmla="*/ 439 w 558"/>
                <a:gd name="T3" fmla="*/ 343 h 849"/>
                <a:gd name="T4" fmla="*/ 505 w 558"/>
                <a:gd name="T5" fmla="*/ 394 h 849"/>
                <a:gd name="T6" fmla="*/ 549 w 558"/>
                <a:gd name="T7" fmla="*/ 470 h 849"/>
                <a:gd name="T8" fmla="*/ 557 w 558"/>
                <a:gd name="T9" fmla="*/ 544 h 849"/>
                <a:gd name="T10" fmla="*/ 547 w 558"/>
                <a:gd name="T11" fmla="*/ 603 h 849"/>
                <a:gd name="T12" fmla="*/ 516 w 558"/>
                <a:gd name="T13" fmla="*/ 666 h 849"/>
                <a:gd name="T14" fmla="*/ 469 w 558"/>
                <a:gd name="T15" fmla="*/ 721 h 849"/>
                <a:gd name="T16" fmla="*/ 413 w 558"/>
                <a:gd name="T17" fmla="*/ 766 h 849"/>
                <a:gd name="T18" fmla="*/ 313 w 558"/>
                <a:gd name="T19" fmla="*/ 819 h 849"/>
                <a:gd name="T20" fmla="*/ 205 w 558"/>
                <a:gd name="T21" fmla="*/ 846 h 849"/>
                <a:gd name="T22" fmla="*/ 135 w 558"/>
                <a:gd name="T23" fmla="*/ 849 h 849"/>
                <a:gd name="T24" fmla="*/ 71 w 558"/>
                <a:gd name="T25" fmla="*/ 838 h 849"/>
                <a:gd name="T26" fmla="*/ 31 w 558"/>
                <a:gd name="T27" fmla="*/ 815 h 849"/>
                <a:gd name="T28" fmla="*/ 9 w 558"/>
                <a:gd name="T29" fmla="*/ 792 h 849"/>
                <a:gd name="T30" fmla="*/ 0 w 558"/>
                <a:gd name="T31" fmla="*/ 753 h 849"/>
                <a:gd name="T32" fmla="*/ 23 w 558"/>
                <a:gd name="T33" fmla="*/ 720 h 849"/>
                <a:gd name="T34" fmla="*/ 64 w 558"/>
                <a:gd name="T35" fmla="*/ 716 h 849"/>
                <a:gd name="T36" fmla="*/ 96 w 558"/>
                <a:gd name="T37" fmla="*/ 732 h 849"/>
                <a:gd name="T38" fmla="*/ 121 w 558"/>
                <a:gd name="T39" fmla="*/ 766 h 849"/>
                <a:gd name="T40" fmla="*/ 144 w 558"/>
                <a:gd name="T41" fmla="*/ 798 h 849"/>
                <a:gd name="T42" fmla="*/ 187 w 558"/>
                <a:gd name="T43" fmla="*/ 814 h 849"/>
                <a:gd name="T44" fmla="*/ 254 w 558"/>
                <a:gd name="T45" fmla="*/ 809 h 849"/>
                <a:gd name="T46" fmla="*/ 325 w 558"/>
                <a:gd name="T47" fmla="*/ 775 h 849"/>
                <a:gd name="T48" fmla="*/ 390 w 558"/>
                <a:gd name="T49" fmla="*/ 710 h 849"/>
                <a:gd name="T50" fmla="*/ 424 w 558"/>
                <a:gd name="T51" fmla="*/ 617 h 849"/>
                <a:gd name="T52" fmla="*/ 425 w 558"/>
                <a:gd name="T53" fmla="*/ 545 h 849"/>
                <a:gd name="T54" fmla="*/ 398 w 558"/>
                <a:gd name="T55" fmla="*/ 474 h 849"/>
                <a:gd name="T56" fmla="*/ 342 w 558"/>
                <a:gd name="T57" fmla="*/ 418 h 849"/>
                <a:gd name="T58" fmla="*/ 250 w 558"/>
                <a:gd name="T59" fmla="*/ 384 h 849"/>
                <a:gd name="T60" fmla="*/ 184 w 558"/>
                <a:gd name="T61" fmla="*/ 381 h 849"/>
                <a:gd name="T62" fmla="*/ 96 w 558"/>
                <a:gd name="T63" fmla="*/ 394 h 849"/>
                <a:gd name="T64" fmla="*/ 84 w 558"/>
                <a:gd name="T65" fmla="*/ 377 h 849"/>
                <a:gd name="T66" fmla="*/ 100 w 558"/>
                <a:gd name="T67" fmla="*/ 362 h 849"/>
                <a:gd name="T68" fmla="*/ 242 w 558"/>
                <a:gd name="T69" fmla="*/ 303 h 849"/>
                <a:gd name="T70" fmla="*/ 326 w 558"/>
                <a:gd name="T71" fmla="*/ 261 h 849"/>
                <a:gd name="T72" fmla="*/ 382 w 558"/>
                <a:gd name="T73" fmla="*/ 216 h 849"/>
                <a:gd name="T74" fmla="*/ 407 w 558"/>
                <a:gd name="T75" fmla="*/ 162 h 849"/>
                <a:gd name="T76" fmla="*/ 408 w 558"/>
                <a:gd name="T77" fmla="*/ 120 h 849"/>
                <a:gd name="T78" fmla="*/ 395 w 558"/>
                <a:gd name="T79" fmla="*/ 85 h 849"/>
                <a:gd name="T80" fmla="*/ 365 w 558"/>
                <a:gd name="T81" fmla="*/ 53 h 849"/>
                <a:gd name="T82" fmla="*/ 319 w 558"/>
                <a:gd name="T83" fmla="*/ 38 h 849"/>
                <a:gd name="T84" fmla="*/ 244 w 558"/>
                <a:gd name="T85" fmla="*/ 42 h 849"/>
                <a:gd name="T86" fmla="*/ 191 w 558"/>
                <a:gd name="T87" fmla="*/ 70 h 849"/>
                <a:gd name="T88" fmla="*/ 153 w 558"/>
                <a:gd name="T89" fmla="*/ 110 h 849"/>
                <a:gd name="T90" fmla="*/ 142 w 558"/>
                <a:gd name="T91" fmla="*/ 112 h 849"/>
                <a:gd name="T92" fmla="*/ 130 w 558"/>
                <a:gd name="T93" fmla="*/ 93 h 849"/>
                <a:gd name="T94" fmla="*/ 151 w 558"/>
                <a:gd name="T95" fmla="*/ 59 h 849"/>
                <a:gd name="T96" fmla="*/ 203 w 558"/>
                <a:gd name="T97" fmla="*/ 24 h 849"/>
                <a:gd name="T98" fmla="*/ 279 w 558"/>
                <a:gd name="T99" fmla="*/ 3 h 849"/>
                <a:gd name="T100" fmla="*/ 376 w 558"/>
                <a:gd name="T101" fmla="*/ 4 h 849"/>
                <a:gd name="T102" fmla="*/ 447 w 558"/>
                <a:gd name="T103" fmla="*/ 23 h 849"/>
                <a:gd name="T104" fmla="*/ 497 w 558"/>
                <a:gd name="T105" fmla="*/ 61 h 849"/>
                <a:gd name="T106" fmla="*/ 529 w 558"/>
                <a:gd name="T107" fmla="*/ 104 h 849"/>
                <a:gd name="T108" fmla="*/ 535 w 558"/>
                <a:gd name="T109" fmla="*/ 158 h 849"/>
                <a:gd name="T110" fmla="*/ 523 w 558"/>
                <a:gd name="T111" fmla="*/ 188 h 849"/>
                <a:gd name="T112" fmla="*/ 493 w 558"/>
                <a:gd name="T113" fmla="*/ 225 h 849"/>
                <a:gd name="T114" fmla="*/ 427 w 558"/>
                <a:gd name="T115" fmla="*/ 264 h 849"/>
                <a:gd name="T116" fmla="*/ 305 w 558"/>
                <a:gd name="T117" fmla="*/ 308 h 849"/>
                <a:gd name="T118" fmla="*/ 307 w 558"/>
                <a:gd name="T119" fmla="*/ 30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8" h="849">
                  <a:moveTo>
                    <a:pt x="307" y="308"/>
                  </a:moveTo>
                  <a:lnTo>
                    <a:pt x="365" y="316"/>
                  </a:lnTo>
                  <a:lnTo>
                    <a:pt x="403" y="325"/>
                  </a:lnTo>
                  <a:lnTo>
                    <a:pt x="439" y="343"/>
                  </a:lnTo>
                  <a:lnTo>
                    <a:pt x="475" y="362"/>
                  </a:lnTo>
                  <a:lnTo>
                    <a:pt x="505" y="394"/>
                  </a:lnTo>
                  <a:lnTo>
                    <a:pt x="532" y="427"/>
                  </a:lnTo>
                  <a:lnTo>
                    <a:pt x="549" y="470"/>
                  </a:lnTo>
                  <a:lnTo>
                    <a:pt x="558" y="518"/>
                  </a:lnTo>
                  <a:lnTo>
                    <a:pt x="557" y="544"/>
                  </a:lnTo>
                  <a:lnTo>
                    <a:pt x="555" y="570"/>
                  </a:lnTo>
                  <a:lnTo>
                    <a:pt x="547" y="603"/>
                  </a:lnTo>
                  <a:lnTo>
                    <a:pt x="533" y="634"/>
                  </a:lnTo>
                  <a:lnTo>
                    <a:pt x="516" y="666"/>
                  </a:lnTo>
                  <a:lnTo>
                    <a:pt x="494" y="693"/>
                  </a:lnTo>
                  <a:lnTo>
                    <a:pt x="469" y="721"/>
                  </a:lnTo>
                  <a:lnTo>
                    <a:pt x="443" y="745"/>
                  </a:lnTo>
                  <a:lnTo>
                    <a:pt x="413" y="766"/>
                  </a:lnTo>
                  <a:lnTo>
                    <a:pt x="383" y="787"/>
                  </a:lnTo>
                  <a:lnTo>
                    <a:pt x="313" y="819"/>
                  </a:lnTo>
                  <a:lnTo>
                    <a:pt x="241" y="842"/>
                  </a:lnTo>
                  <a:lnTo>
                    <a:pt x="205" y="846"/>
                  </a:lnTo>
                  <a:lnTo>
                    <a:pt x="170" y="849"/>
                  </a:lnTo>
                  <a:lnTo>
                    <a:pt x="135" y="849"/>
                  </a:lnTo>
                  <a:lnTo>
                    <a:pt x="100" y="845"/>
                  </a:lnTo>
                  <a:lnTo>
                    <a:pt x="71" y="838"/>
                  </a:lnTo>
                  <a:lnTo>
                    <a:pt x="48" y="829"/>
                  </a:lnTo>
                  <a:lnTo>
                    <a:pt x="31" y="815"/>
                  </a:lnTo>
                  <a:lnTo>
                    <a:pt x="19" y="805"/>
                  </a:lnTo>
                  <a:lnTo>
                    <a:pt x="9" y="792"/>
                  </a:lnTo>
                  <a:lnTo>
                    <a:pt x="4" y="780"/>
                  </a:lnTo>
                  <a:lnTo>
                    <a:pt x="0" y="753"/>
                  </a:lnTo>
                  <a:lnTo>
                    <a:pt x="10" y="732"/>
                  </a:lnTo>
                  <a:lnTo>
                    <a:pt x="23" y="720"/>
                  </a:lnTo>
                  <a:lnTo>
                    <a:pt x="44" y="717"/>
                  </a:lnTo>
                  <a:lnTo>
                    <a:pt x="64" y="716"/>
                  </a:lnTo>
                  <a:lnTo>
                    <a:pt x="80" y="723"/>
                  </a:lnTo>
                  <a:lnTo>
                    <a:pt x="96" y="732"/>
                  </a:lnTo>
                  <a:lnTo>
                    <a:pt x="106" y="747"/>
                  </a:lnTo>
                  <a:lnTo>
                    <a:pt x="121" y="766"/>
                  </a:lnTo>
                  <a:lnTo>
                    <a:pt x="133" y="783"/>
                  </a:lnTo>
                  <a:lnTo>
                    <a:pt x="144" y="798"/>
                  </a:lnTo>
                  <a:lnTo>
                    <a:pt x="162" y="808"/>
                  </a:lnTo>
                  <a:lnTo>
                    <a:pt x="187" y="814"/>
                  </a:lnTo>
                  <a:lnTo>
                    <a:pt x="219" y="818"/>
                  </a:lnTo>
                  <a:lnTo>
                    <a:pt x="254" y="809"/>
                  </a:lnTo>
                  <a:lnTo>
                    <a:pt x="291" y="795"/>
                  </a:lnTo>
                  <a:lnTo>
                    <a:pt x="325" y="775"/>
                  </a:lnTo>
                  <a:lnTo>
                    <a:pt x="357" y="745"/>
                  </a:lnTo>
                  <a:lnTo>
                    <a:pt x="390" y="710"/>
                  </a:lnTo>
                  <a:lnTo>
                    <a:pt x="410" y="667"/>
                  </a:lnTo>
                  <a:lnTo>
                    <a:pt x="424" y="617"/>
                  </a:lnTo>
                  <a:lnTo>
                    <a:pt x="428" y="580"/>
                  </a:lnTo>
                  <a:lnTo>
                    <a:pt x="425" y="545"/>
                  </a:lnTo>
                  <a:lnTo>
                    <a:pt x="416" y="508"/>
                  </a:lnTo>
                  <a:lnTo>
                    <a:pt x="398" y="474"/>
                  </a:lnTo>
                  <a:lnTo>
                    <a:pt x="375" y="443"/>
                  </a:lnTo>
                  <a:lnTo>
                    <a:pt x="342" y="418"/>
                  </a:lnTo>
                  <a:lnTo>
                    <a:pt x="300" y="397"/>
                  </a:lnTo>
                  <a:lnTo>
                    <a:pt x="250" y="384"/>
                  </a:lnTo>
                  <a:lnTo>
                    <a:pt x="213" y="378"/>
                  </a:lnTo>
                  <a:lnTo>
                    <a:pt x="184" y="381"/>
                  </a:lnTo>
                  <a:lnTo>
                    <a:pt x="135" y="386"/>
                  </a:lnTo>
                  <a:lnTo>
                    <a:pt x="96" y="394"/>
                  </a:lnTo>
                  <a:lnTo>
                    <a:pt x="86" y="388"/>
                  </a:lnTo>
                  <a:lnTo>
                    <a:pt x="84" y="377"/>
                  </a:lnTo>
                  <a:lnTo>
                    <a:pt x="90" y="369"/>
                  </a:lnTo>
                  <a:lnTo>
                    <a:pt x="100" y="362"/>
                  </a:lnTo>
                  <a:lnTo>
                    <a:pt x="126" y="351"/>
                  </a:lnTo>
                  <a:lnTo>
                    <a:pt x="242" y="303"/>
                  </a:lnTo>
                  <a:lnTo>
                    <a:pt x="290" y="281"/>
                  </a:lnTo>
                  <a:lnTo>
                    <a:pt x="326" y="261"/>
                  </a:lnTo>
                  <a:lnTo>
                    <a:pt x="359" y="239"/>
                  </a:lnTo>
                  <a:lnTo>
                    <a:pt x="382" y="216"/>
                  </a:lnTo>
                  <a:lnTo>
                    <a:pt x="398" y="188"/>
                  </a:lnTo>
                  <a:lnTo>
                    <a:pt x="407" y="162"/>
                  </a:lnTo>
                  <a:lnTo>
                    <a:pt x="409" y="140"/>
                  </a:lnTo>
                  <a:lnTo>
                    <a:pt x="408" y="120"/>
                  </a:lnTo>
                  <a:lnTo>
                    <a:pt x="403" y="101"/>
                  </a:lnTo>
                  <a:lnTo>
                    <a:pt x="395" y="85"/>
                  </a:lnTo>
                  <a:lnTo>
                    <a:pt x="380" y="69"/>
                  </a:lnTo>
                  <a:lnTo>
                    <a:pt x="365" y="53"/>
                  </a:lnTo>
                  <a:lnTo>
                    <a:pt x="344" y="45"/>
                  </a:lnTo>
                  <a:lnTo>
                    <a:pt x="319" y="38"/>
                  </a:lnTo>
                  <a:lnTo>
                    <a:pt x="282" y="36"/>
                  </a:lnTo>
                  <a:lnTo>
                    <a:pt x="244" y="42"/>
                  </a:lnTo>
                  <a:lnTo>
                    <a:pt x="206" y="58"/>
                  </a:lnTo>
                  <a:lnTo>
                    <a:pt x="191" y="70"/>
                  </a:lnTo>
                  <a:lnTo>
                    <a:pt x="175" y="85"/>
                  </a:lnTo>
                  <a:lnTo>
                    <a:pt x="153" y="110"/>
                  </a:lnTo>
                  <a:lnTo>
                    <a:pt x="148" y="111"/>
                  </a:lnTo>
                  <a:lnTo>
                    <a:pt x="142" y="112"/>
                  </a:lnTo>
                  <a:lnTo>
                    <a:pt x="132" y="106"/>
                  </a:lnTo>
                  <a:lnTo>
                    <a:pt x="130" y="93"/>
                  </a:lnTo>
                  <a:lnTo>
                    <a:pt x="135" y="76"/>
                  </a:lnTo>
                  <a:lnTo>
                    <a:pt x="151" y="59"/>
                  </a:lnTo>
                  <a:lnTo>
                    <a:pt x="174" y="41"/>
                  </a:lnTo>
                  <a:lnTo>
                    <a:pt x="203" y="24"/>
                  </a:lnTo>
                  <a:lnTo>
                    <a:pt x="238" y="13"/>
                  </a:lnTo>
                  <a:lnTo>
                    <a:pt x="279" y="3"/>
                  </a:lnTo>
                  <a:lnTo>
                    <a:pt x="326" y="0"/>
                  </a:lnTo>
                  <a:lnTo>
                    <a:pt x="376" y="4"/>
                  </a:lnTo>
                  <a:lnTo>
                    <a:pt x="414" y="13"/>
                  </a:lnTo>
                  <a:lnTo>
                    <a:pt x="447" y="23"/>
                  </a:lnTo>
                  <a:lnTo>
                    <a:pt x="475" y="41"/>
                  </a:lnTo>
                  <a:lnTo>
                    <a:pt x="497" y="61"/>
                  </a:lnTo>
                  <a:lnTo>
                    <a:pt x="516" y="79"/>
                  </a:lnTo>
                  <a:lnTo>
                    <a:pt x="529" y="104"/>
                  </a:lnTo>
                  <a:lnTo>
                    <a:pt x="538" y="132"/>
                  </a:lnTo>
                  <a:lnTo>
                    <a:pt x="535" y="158"/>
                  </a:lnTo>
                  <a:lnTo>
                    <a:pt x="533" y="173"/>
                  </a:lnTo>
                  <a:lnTo>
                    <a:pt x="523" y="188"/>
                  </a:lnTo>
                  <a:lnTo>
                    <a:pt x="513" y="209"/>
                  </a:lnTo>
                  <a:lnTo>
                    <a:pt x="493" y="225"/>
                  </a:lnTo>
                  <a:lnTo>
                    <a:pt x="465" y="244"/>
                  </a:lnTo>
                  <a:lnTo>
                    <a:pt x="427" y="264"/>
                  </a:lnTo>
                  <a:lnTo>
                    <a:pt x="372" y="287"/>
                  </a:lnTo>
                  <a:lnTo>
                    <a:pt x="305" y="308"/>
                  </a:lnTo>
                  <a:lnTo>
                    <a:pt x="305" y="306"/>
                  </a:lnTo>
                  <a:lnTo>
                    <a:pt x="307" y="30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5" name="Freeform 59"/>
            <p:cNvSpPr>
              <a:spLocks/>
            </p:cNvSpPr>
            <p:nvPr/>
          </p:nvSpPr>
          <p:spPr bwMode="auto">
            <a:xfrm>
              <a:off x="347663" y="4286250"/>
              <a:ext cx="101600" cy="211137"/>
            </a:xfrm>
            <a:custGeom>
              <a:avLst/>
              <a:gdLst>
                <a:gd name="T0" fmla="*/ 219 w 375"/>
                <a:gd name="T1" fmla="*/ 159 h 779"/>
                <a:gd name="T2" fmla="*/ 225 w 375"/>
                <a:gd name="T3" fmla="*/ 125 h 779"/>
                <a:gd name="T4" fmla="*/ 227 w 375"/>
                <a:gd name="T5" fmla="*/ 101 h 779"/>
                <a:gd name="T6" fmla="*/ 222 w 375"/>
                <a:gd name="T7" fmla="*/ 83 h 779"/>
                <a:gd name="T8" fmla="*/ 214 w 375"/>
                <a:gd name="T9" fmla="*/ 77 h 779"/>
                <a:gd name="T10" fmla="*/ 206 w 375"/>
                <a:gd name="T11" fmla="*/ 73 h 779"/>
                <a:gd name="T12" fmla="*/ 148 w 375"/>
                <a:gd name="T13" fmla="*/ 74 h 779"/>
                <a:gd name="T14" fmla="*/ 104 w 375"/>
                <a:gd name="T15" fmla="*/ 79 h 779"/>
                <a:gd name="T16" fmla="*/ 98 w 375"/>
                <a:gd name="T17" fmla="*/ 76 h 779"/>
                <a:gd name="T18" fmla="*/ 95 w 375"/>
                <a:gd name="T19" fmla="*/ 69 h 779"/>
                <a:gd name="T20" fmla="*/ 94 w 375"/>
                <a:gd name="T21" fmla="*/ 60 h 779"/>
                <a:gd name="T22" fmla="*/ 98 w 375"/>
                <a:gd name="T23" fmla="*/ 50 h 779"/>
                <a:gd name="T24" fmla="*/ 105 w 375"/>
                <a:gd name="T25" fmla="*/ 47 h 779"/>
                <a:gd name="T26" fmla="*/ 151 w 375"/>
                <a:gd name="T27" fmla="*/ 37 h 779"/>
                <a:gd name="T28" fmla="*/ 238 w 375"/>
                <a:gd name="T29" fmla="*/ 26 h 779"/>
                <a:gd name="T30" fmla="*/ 315 w 375"/>
                <a:gd name="T31" fmla="*/ 11 h 779"/>
                <a:gd name="T32" fmla="*/ 348 w 375"/>
                <a:gd name="T33" fmla="*/ 2 h 779"/>
                <a:gd name="T34" fmla="*/ 361 w 375"/>
                <a:gd name="T35" fmla="*/ 0 h 779"/>
                <a:gd name="T36" fmla="*/ 372 w 375"/>
                <a:gd name="T37" fmla="*/ 1 h 779"/>
                <a:gd name="T38" fmla="*/ 375 w 375"/>
                <a:gd name="T39" fmla="*/ 9 h 779"/>
                <a:gd name="T40" fmla="*/ 371 w 375"/>
                <a:gd name="T41" fmla="*/ 32 h 779"/>
                <a:gd name="T42" fmla="*/ 267 w 375"/>
                <a:gd name="T43" fmla="*/ 622 h 779"/>
                <a:gd name="T44" fmla="*/ 262 w 375"/>
                <a:gd name="T45" fmla="*/ 674 h 779"/>
                <a:gd name="T46" fmla="*/ 263 w 375"/>
                <a:gd name="T47" fmla="*/ 694 h 779"/>
                <a:gd name="T48" fmla="*/ 267 w 375"/>
                <a:gd name="T49" fmla="*/ 710 h 779"/>
                <a:gd name="T50" fmla="*/ 274 w 375"/>
                <a:gd name="T51" fmla="*/ 720 h 779"/>
                <a:gd name="T52" fmla="*/ 286 w 375"/>
                <a:gd name="T53" fmla="*/ 728 h 779"/>
                <a:gd name="T54" fmla="*/ 297 w 375"/>
                <a:gd name="T55" fmla="*/ 737 h 779"/>
                <a:gd name="T56" fmla="*/ 316 w 375"/>
                <a:gd name="T57" fmla="*/ 740 h 779"/>
                <a:gd name="T58" fmla="*/ 357 w 375"/>
                <a:gd name="T59" fmla="*/ 750 h 779"/>
                <a:gd name="T60" fmla="*/ 364 w 375"/>
                <a:gd name="T61" fmla="*/ 756 h 779"/>
                <a:gd name="T62" fmla="*/ 367 w 375"/>
                <a:gd name="T63" fmla="*/ 765 h 779"/>
                <a:gd name="T64" fmla="*/ 361 w 375"/>
                <a:gd name="T65" fmla="*/ 777 h 779"/>
                <a:gd name="T66" fmla="*/ 351 w 375"/>
                <a:gd name="T67" fmla="*/ 779 h 779"/>
                <a:gd name="T68" fmla="*/ 327 w 375"/>
                <a:gd name="T69" fmla="*/ 777 h 779"/>
                <a:gd name="T70" fmla="*/ 268 w 375"/>
                <a:gd name="T71" fmla="*/ 765 h 779"/>
                <a:gd name="T72" fmla="*/ 153 w 375"/>
                <a:gd name="T73" fmla="*/ 742 h 779"/>
                <a:gd name="T74" fmla="*/ 25 w 375"/>
                <a:gd name="T75" fmla="*/ 724 h 779"/>
                <a:gd name="T76" fmla="*/ 6 w 375"/>
                <a:gd name="T77" fmla="*/ 719 h 779"/>
                <a:gd name="T78" fmla="*/ 1 w 375"/>
                <a:gd name="T79" fmla="*/ 713 h 779"/>
                <a:gd name="T80" fmla="*/ 0 w 375"/>
                <a:gd name="T81" fmla="*/ 704 h 779"/>
                <a:gd name="T82" fmla="*/ 6 w 375"/>
                <a:gd name="T83" fmla="*/ 692 h 779"/>
                <a:gd name="T84" fmla="*/ 22 w 375"/>
                <a:gd name="T85" fmla="*/ 691 h 779"/>
                <a:gd name="T86" fmla="*/ 50 w 375"/>
                <a:gd name="T87" fmla="*/ 693 h 779"/>
                <a:gd name="T88" fmla="*/ 72 w 375"/>
                <a:gd name="T89" fmla="*/ 697 h 779"/>
                <a:gd name="T90" fmla="*/ 92 w 375"/>
                <a:gd name="T91" fmla="*/ 694 h 779"/>
                <a:gd name="T92" fmla="*/ 103 w 375"/>
                <a:gd name="T93" fmla="*/ 690 h 779"/>
                <a:gd name="T94" fmla="*/ 116 w 375"/>
                <a:gd name="T95" fmla="*/ 683 h 779"/>
                <a:gd name="T96" fmla="*/ 125 w 375"/>
                <a:gd name="T97" fmla="*/ 669 h 779"/>
                <a:gd name="T98" fmla="*/ 130 w 375"/>
                <a:gd name="T99" fmla="*/ 653 h 779"/>
                <a:gd name="T100" fmla="*/ 140 w 375"/>
                <a:gd name="T101" fmla="*/ 606 h 779"/>
                <a:gd name="T102" fmla="*/ 219 w 375"/>
                <a:gd name="T103"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5" h="779">
                  <a:moveTo>
                    <a:pt x="219" y="159"/>
                  </a:moveTo>
                  <a:lnTo>
                    <a:pt x="225" y="125"/>
                  </a:lnTo>
                  <a:lnTo>
                    <a:pt x="227" y="101"/>
                  </a:lnTo>
                  <a:lnTo>
                    <a:pt x="222" y="83"/>
                  </a:lnTo>
                  <a:lnTo>
                    <a:pt x="214" y="77"/>
                  </a:lnTo>
                  <a:lnTo>
                    <a:pt x="206" y="73"/>
                  </a:lnTo>
                  <a:lnTo>
                    <a:pt x="148" y="74"/>
                  </a:lnTo>
                  <a:lnTo>
                    <a:pt x="104" y="79"/>
                  </a:lnTo>
                  <a:lnTo>
                    <a:pt x="98" y="76"/>
                  </a:lnTo>
                  <a:lnTo>
                    <a:pt x="95" y="69"/>
                  </a:lnTo>
                  <a:lnTo>
                    <a:pt x="94" y="60"/>
                  </a:lnTo>
                  <a:lnTo>
                    <a:pt x="98" y="50"/>
                  </a:lnTo>
                  <a:lnTo>
                    <a:pt x="105" y="47"/>
                  </a:lnTo>
                  <a:lnTo>
                    <a:pt x="151" y="37"/>
                  </a:lnTo>
                  <a:lnTo>
                    <a:pt x="238" y="26"/>
                  </a:lnTo>
                  <a:lnTo>
                    <a:pt x="315" y="11"/>
                  </a:lnTo>
                  <a:lnTo>
                    <a:pt x="348" y="2"/>
                  </a:lnTo>
                  <a:lnTo>
                    <a:pt x="361" y="0"/>
                  </a:lnTo>
                  <a:lnTo>
                    <a:pt x="372" y="1"/>
                  </a:lnTo>
                  <a:lnTo>
                    <a:pt x="375" y="9"/>
                  </a:lnTo>
                  <a:lnTo>
                    <a:pt x="371" y="32"/>
                  </a:lnTo>
                  <a:lnTo>
                    <a:pt x="267" y="622"/>
                  </a:lnTo>
                  <a:lnTo>
                    <a:pt x="262" y="674"/>
                  </a:lnTo>
                  <a:lnTo>
                    <a:pt x="263" y="694"/>
                  </a:lnTo>
                  <a:lnTo>
                    <a:pt x="267" y="710"/>
                  </a:lnTo>
                  <a:lnTo>
                    <a:pt x="274" y="720"/>
                  </a:lnTo>
                  <a:lnTo>
                    <a:pt x="286" y="728"/>
                  </a:lnTo>
                  <a:lnTo>
                    <a:pt x="297" y="737"/>
                  </a:lnTo>
                  <a:lnTo>
                    <a:pt x="316" y="740"/>
                  </a:lnTo>
                  <a:lnTo>
                    <a:pt x="357" y="750"/>
                  </a:lnTo>
                  <a:lnTo>
                    <a:pt x="364" y="756"/>
                  </a:lnTo>
                  <a:lnTo>
                    <a:pt x="367" y="765"/>
                  </a:lnTo>
                  <a:lnTo>
                    <a:pt x="361" y="777"/>
                  </a:lnTo>
                  <a:lnTo>
                    <a:pt x="351" y="779"/>
                  </a:lnTo>
                  <a:lnTo>
                    <a:pt x="327" y="777"/>
                  </a:lnTo>
                  <a:lnTo>
                    <a:pt x="268" y="765"/>
                  </a:lnTo>
                  <a:lnTo>
                    <a:pt x="153" y="742"/>
                  </a:lnTo>
                  <a:lnTo>
                    <a:pt x="25" y="724"/>
                  </a:lnTo>
                  <a:lnTo>
                    <a:pt x="6" y="719"/>
                  </a:lnTo>
                  <a:lnTo>
                    <a:pt x="1" y="713"/>
                  </a:lnTo>
                  <a:lnTo>
                    <a:pt x="0" y="704"/>
                  </a:lnTo>
                  <a:lnTo>
                    <a:pt x="6" y="692"/>
                  </a:lnTo>
                  <a:lnTo>
                    <a:pt x="22" y="691"/>
                  </a:lnTo>
                  <a:lnTo>
                    <a:pt x="50" y="693"/>
                  </a:lnTo>
                  <a:lnTo>
                    <a:pt x="72" y="697"/>
                  </a:lnTo>
                  <a:lnTo>
                    <a:pt x="92" y="694"/>
                  </a:lnTo>
                  <a:lnTo>
                    <a:pt x="103" y="690"/>
                  </a:lnTo>
                  <a:lnTo>
                    <a:pt x="116" y="683"/>
                  </a:lnTo>
                  <a:lnTo>
                    <a:pt x="125" y="669"/>
                  </a:lnTo>
                  <a:lnTo>
                    <a:pt x="130" y="653"/>
                  </a:lnTo>
                  <a:lnTo>
                    <a:pt x="140" y="606"/>
                  </a:lnTo>
                  <a:lnTo>
                    <a:pt x="219" y="15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6" name="Freeform 60"/>
            <p:cNvSpPr>
              <a:spLocks/>
            </p:cNvSpPr>
            <p:nvPr/>
          </p:nvSpPr>
          <p:spPr bwMode="auto">
            <a:xfrm>
              <a:off x="2525713" y="4659313"/>
              <a:ext cx="155575" cy="223837"/>
            </a:xfrm>
            <a:custGeom>
              <a:avLst/>
              <a:gdLst>
                <a:gd name="T0" fmla="*/ 125 w 573"/>
                <a:gd name="T1" fmla="*/ 756 h 831"/>
                <a:gd name="T2" fmla="*/ 80 w 573"/>
                <a:gd name="T3" fmla="*/ 821 h 831"/>
                <a:gd name="T4" fmla="*/ 66 w 573"/>
                <a:gd name="T5" fmla="*/ 831 h 831"/>
                <a:gd name="T6" fmla="*/ 54 w 573"/>
                <a:gd name="T7" fmla="*/ 831 h 831"/>
                <a:gd name="T8" fmla="*/ 42 w 573"/>
                <a:gd name="T9" fmla="*/ 829 h 831"/>
                <a:gd name="T10" fmla="*/ 36 w 573"/>
                <a:gd name="T11" fmla="*/ 824 h 831"/>
                <a:gd name="T12" fmla="*/ 35 w 573"/>
                <a:gd name="T13" fmla="*/ 817 h 831"/>
                <a:gd name="T14" fmla="*/ 43 w 573"/>
                <a:gd name="T15" fmla="*/ 801 h 831"/>
                <a:gd name="T16" fmla="*/ 411 w 573"/>
                <a:gd name="T17" fmla="*/ 253 h 831"/>
                <a:gd name="T18" fmla="*/ 437 w 573"/>
                <a:gd name="T19" fmla="*/ 207 h 831"/>
                <a:gd name="T20" fmla="*/ 436 w 573"/>
                <a:gd name="T21" fmla="*/ 200 h 831"/>
                <a:gd name="T22" fmla="*/ 433 w 573"/>
                <a:gd name="T23" fmla="*/ 195 h 831"/>
                <a:gd name="T24" fmla="*/ 420 w 573"/>
                <a:gd name="T25" fmla="*/ 191 h 831"/>
                <a:gd name="T26" fmla="*/ 231 w 573"/>
                <a:gd name="T27" fmla="*/ 158 h 831"/>
                <a:gd name="T28" fmla="*/ 77 w 573"/>
                <a:gd name="T29" fmla="*/ 134 h 831"/>
                <a:gd name="T30" fmla="*/ 9 w 573"/>
                <a:gd name="T31" fmla="*/ 129 h 831"/>
                <a:gd name="T32" fmla="*/ 4 w 573"/>
                <a:gd name="T33" fmla="*/ 122 h 831"/>
                <a:gd name="T34" fmla="*/ 2 w 573"/>
                <a:gd name="T35" fmla="*/ 110 h 831"/>
                <a:gd name="T36" fmla="*/ 0 w 573"/>
                <a:gd name="T37" fmla="*/ 73 h 831"/>
                <a:gd name="T38" fmla="*/ 5 w 573"/>
                <a:gd name="T39" fmla="*/ 16 h 831"/>
                <a:gd name="T40" fmla="*/ 9 w 573"/>
                <a:gd name="T41" fmla="*/ 4 h 831"/>
                <a:gd name="T42" fmla="*/ 21 w 573"/>
                <a:gd name="T43" fmla="*/ 0 h 831"/>
                <a:gd name="T44" fmla="*/ 34 w 573"/>
                <a:gd name="T45" fmla="*/ 0 h 831"/>
                <a:gd name="T46" fmla="*/ 62 w 573"/>
                <a:gd name="T47" fmla="*/ 5 h 831"/>
                <a:gd name="T48" fmla="*/ 500 w 573"/>
                <a:gd name="T49" fmla="*/ 82 h 831"/>
                <a:gd name="T50" fmla="*/ 559 w 573"/>
                <a:gd name="T51" fmla="*/ 88 h 831"/>
                <a:gd name="T52" fmla="*/ 569 w 573"/>
                <a:gd name="T53" fmla="*/ 94 h 831"/>
                <a:gd name="T54" fmla="*/ 572 w 573"/>
                <a:gd name="T55" fmla="*/ 99 h 831"/>
                <a:gd name="T56" fmla="*/ 573 w 573"/>
                <a:gd name="T57" fmla="*/ 106 h 831"/>
                <a:gd name="T58" fmla="*/ 567 w 573"/>
                <a:gd name="T59" fmla="*/ 120 h 831"/>
                <a:gd name="T60" fmla="*/ 543 w 573"/>
                <a:gd name="T61" fmla="*/ 151 h 831"/>
                <a:gd name="T62" fmla="*/ 410 w 573"/>
                <a:gd name="T63" fmla="*/ 336 h 831"/>
                <a:gd name="T64" fmla="*/ 275 w 573"/>
                <a:gd name="T65" fmla="*/ 526 h 831"/>
                <a:gd name="T66" fmla="*/ 125 w 573"/>
                <a:gd name="T67" fmla="*/ 756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831">
                  <a:moveTo>
                    <a:pt x="125" y="756"/>
                  </a:moveTo>
                  <a:lnTo>
                    <a:pt x="80" y="821"/>
                  </a:lnTo>
                  <a:lnTo>
                    <a:pt x="66" y="831"/>
                  </a:lnTo>
                  <a:lnTo>
                    <a:pt x="54" y="831"/>
                  </a:lnTo>
                  <a:lnTo>
                    <a:pt x="42" y="829"/>
                  </a:lnTo>
                  <a:lnTo>
                    <a:pt x="36" y="824"/>
                  </a:lnTo>
                  <a:lnTo>
                    <a:pt x="35" y="817"/>
                  </a:lnTo>
                  <a:lnTo>
                    <a:pt x="43" y="801"/>
                  </a:lnTo>
                  <a:lnTo>
                    <a:pt x="411" y="253"/>
                  </a:lnTo>
                  <a:lnTo>
                    <a:pt x="437" y="207"/>
                  </a:lnTo>
                  <a:lnTo>
                    <a:pt x="436" y="200"/>
                  </a:lnTo>
                  <a:lnTo>
                    <a:pt x="433" y="195"/>
                  </a:lnTo>
                  <a:lnTo>
                    <a:pt x="420" y="191"/>
                  </a:lnTo>
                  <a:lnTo>
                    <a:pt x="231" y="158"/>
                  </a:lnTo>
                  <a:lnTo>
                    <a:pt x="77" y="134"/>
                  </a:lnTo>
                  <a:lnTo>
                    <a:pt x="9" y="129"/>
                  </a:lnTo>
                  <a:lnTo>
                    <a:pt x="4" y="122"/>
                  </a:lnTo>
                  <a:lnTo>
                    <a:pt x="2" y="110"/>
                  </a:lnTo>
                  <a:lnTo>
                    <a:pt x="0" y="73"/>
                  </a:lnTo>
                  <a:lnTo>
                    <a:pt x="5" y="16"/>
                  </a:lnTo>
                  <a:lnTo>
                    <a:pt x="9" y="4"/>
                  </a:lnTo>
                  <a:lnTo>
                    <a:pt x="21" y="0"/>
                  </a:lnTo>
                  <a:lnTo>
                    <a:pt x="34" y="0"/>
                  </a:lnTo>
                  <a:lnTo>
                    <a:pt x="62" y="5"/>
                  </a:lnTo>
                  <a:lnTo>
                    <a:pt x="500" y="82"/>
                  </a:lnTo>
                  <a:lnTo>
                    <a:pt x="559" y="88"/>
                  </a:lnTo>
                  <a:lnTo>
                    <a:pt x="569" y="94"/>
                  </a:lnTo>
                  <a:lnTo>
                    <a:pt x="572" y="99"/>
                  </a:lnTo>
                  <a:lnTo>
                    <a:pt x="573" y="106"/>
                  </a:lnTo>
                  <a:lnTo>
                    <a:pt x="567" y="120"/>
                  </a:lnTo>
                  <a:lnTo>
                    <a:pt x="543" y="151"/>
                  </a:lnTo>
                  <a:lnTo>
                    <a:pt x="410" y="336"/>
                  </a:lnTo>
                  <a:lnTo>
                    <a:pt x="275" y="526"/>
                  </a:lnTo>
                  <a:lnTo>
                    <a:pt x="125" y="75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7" name="Freeform 61"/>
            <p:cNvSpPr>
              <a:spLocks/>
            </p:cNvSpPr>
            <p:nvPr/>
          </p:nvSpPr>
          <p:spPr bwMode="auto">
            <a:xfrm>
              <a:off x="2332038" y="4619625"/>
              <a:ext cx="180975" cy="225425"/>
            </a:xfrm>
            <a:custGeom>
              <a:avLst/>
              <a:gdLst>
                <a:gd name="T0" fmla="*/ 212 w 669"/>
                <a:gd name="T1" fmla="*/ 824 h 836"/>
                <a:gd name="T2" fmla="*/ 153 w 669"/>
                <a:gd name="T3" fmla="*/ 800 h 836"/>
                <a:gd name="T4" fmla="*/ 102 w 669"/>
                <a:gd name="T5" fmla="*/ 767 h 836"/>
                <a:gd name="T6" fmla="*/ 64 w 669"/>
                <a:gd name="T7" fmla="*/ 721 h 836"/>
                <a:gd name="T8" fmla="*/ 18 w 669"/>
                <a:gd name="T9" fmla="*/ 642 h 836"/>
                <a:gd name="T10" fmla="*/ 0 w 669"/>
                <a:gd name="T11" fmla="*/ 521 h 836"/>
                <a:gd name="T12" fmla="*/ 23 w 669"/>
                <a:gd name="T13" fmla="*/ 389 h 836"/>
                <a:gd name="T14" fmla="*/ 88 w 669"/>
                <a:gd name="T15" fmla="*/ 273 h 836"/>
                <a:gd name="T16" fmla="*/ 177 w 669"/>
                <a:gd name="T17" fmla="*/ 178 h 836"/>
                <a:gd name="T18" fmla="*/ 281 w 669"/>
                <a:gd name="T19" fmla="*/ 109 h 836"/>
                <a:gd name="T20" fmla="*/ 393 w 669"/>
                <a:gd name="T21" fmla="*/ 59 h 836"/>
                <a:gd name="T22" fmla="*/ 542 w 669"/>
                <a:gd name="T23" fmla="*/ 12 h 836"/>
                <a:gd name="T24" fmla="*/ 656 w 669"/>
                <a:gd name="T25" fmla="*/ 0 h 836"/>
                <a:gd name="T26" fmla="*/ 669 w 669"/>
                <a:gd name="T27" fmla="*/ 15 h 836"/>
                <a:gd name="T28" fmla="*/ 658 w 669"/>
                <a:gd name="T29" fmla="*/ 26 h 836"/>
                <a:gd name="T30" fmla="*/ 560 w 669"/>
                <a:gd name="T31" fmla="*/ 48 h 836"/>
                <a:gd name="T32" fmla="*/ 455 w 669"/>
                <a:gd name="T33" fmla="*/ 83 h 836"/>
                <a:gd name="T34" fmla="*/ 374 w 669"/>
                <a:gd name="T35" fmla="*/ 130 h 836"/>
                <a:gd name="T36" fmla="*/ 295 w 669"/>
                <a:gd name="T37" fmla="*/ 191 h 836"/>
                <a:gd name="T38" fmla="*/ 232 w 669"/>
                <a:gd name="T39" fmla="*/ 261 h 836"/>
                <a:gd name="T40" fmla="*/ 179 w 669"/>
                <a:gd name="T41" fmla="*/ 339 h 836"/>
                <a:gd name="T42" fmla="*/ 144 w 669"/>
                <a:gd name="T43" fmla="*/ 425 h 836"/>
                <a:gd name="T44" fmla="*/ 130 w 669"/>
                <a:gd name="T45" fmla="*/ 530 h 836"/>
                <a:gd name="T46" fmla="*/ 141 w 669"/>
                <a:gd name="T47" fmla="*/ 642 h 836"/>
                <a:gd name="T48" fmla="*/ 177 w 669"/>
                <a:gd name="T49" fmla="*/ 736 h 836"/>
                <a:gd name="T50" fmla="*/ 235 w 669"/>
                <a:gd name="T51" fmla="*/ 795 h 836"/>
                <a:gd name="T52" fmla="*/ 270 w 669"/>
                <a:gd name="T53" fmla="*/ 807 h 836"/>
                <a:gd name="T54" fmla="*/ 331 w 669"/>
                <a:gd name="T55" fmla="*/ 801 h 836"/>
                <a:gd name="T56" fmla="*/ 381 w 669"/>
                <a:gd name="T57" fmla="*/ 761 h 836"/>
                <a:gd name="T58" fmla="*/ 419 w 669"/>
                <a:gd name="T59" fmla="*/ 700 h 836"/>
                <a:gd name="T60" fmla="*/ 440 w 669"/>
                <a:gd name="T61" fmla="*/ 627 h 836"/>
                <a:gd name="T62" fmla="*/ 444 w 669"/>
                <a:gd name="T63" fmla="*/ 529 h 836"/>
                <a:gd name="T64" fmla="*/ 420 w 669"/>
                <a:gd name="T65" fmla="*/ 452 h 836"/>
                <a:gd name="T66" fmla="*/ 379 w 669"/>
                <a:gd name="T67" fmla="*/ 403 h 836"/>
                <a:gd name="T68" fmla="*/ 328 w 669"/>
                <a:gd name="T69" fmla="*/ 379 h 836"/>
                <a:gd name="T70" fmla="*/ 295 w 669"/>
                <a:gd name="T71" fmla="*/ 382 h 836"/>
                <a:gd name="T72" fmla="*/ 248 w 669"/>
                <a:gd name="T73" fmla="*/ 395 h 836"/>
                <a:gd name="T74" fmla="*/ 237 w 669"/>
                <a:gd name="T75" fmla="*/ 382 h 836"/>
                <a:gd name="T76" fmla="*/ 254 w 669"/>
                <a:gd name="T77" fmla="*/ 363 h 836"/>
                <a:gd name="T78" fmla="*/ 343 w 669"/>
                <a:gd name="T79" fmla="*/ 342 h 836"/>
                <a:gd name="T80" fmla="*/ 398 w 669"/>
                <a:gd name="T81" fmla="*/ 343 h 836"/>
                <a:gd name="T82" fmla="*/ 488 w 669"/>
                <a:gd name="T83" fmla="*/ 381 h 836"/>
                <a:gd name="T84" fmla="*/ 549 w 669"/>
                <a:gd name="T85" fmla="*/ 448 h 836"/>
                <a:gd name="T86" fmla="*/ 581 w 669"/>
                <a:gd name="T87" fmla="*/ 529 h 836"/>
                <a:gd name="T88" fmla="*/ 579 w 669"/>
                <a:gd name="T89" fmla="*/ 612 h 836"/>
                <a:gd name="T90" fmla="*/ 541 w 669"/>
                <a:gd name="T91" fmla="*/ 702 h 836"/>
                <a:gd name="T92" fmla="*/ 470 w 669"/>
                <a:gd name="T93" fmla="*/ 779 h 836"/>
                <a:gd name="T94" fmla="*/ 370 w 669"/>
                <a:gd name="T95" fmla="*/ 827 h 836"/>
                <a:gd name="T96" fmla="*/ 309 w 669"/>
                <a:gd name="T97" fmla="*/ 836 h 836"/>
                <a:gd name="T98" fmla="*/ 244 w 669"/>
                <a:gd name="T99" fmla="*/ 8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9" h="836">
                  <a:moveTo>
                    <a:pt x="244" y="834"/>
                  </a:moveTo>
                  <a:lnTo>
                    <a:pt x="212" y="824"/>
                  </a:lnTo>
                  <a:lnTo>
                    <a:pt x="181" y="814"/>
                  </a:lnTo>
                  <a:lnTo>
                    <a:pt x="153" y="800"/>
                  </a:lnTo>
                  <a:lnTo>
                    <a:pt x="127" y="785"/>
                  </a:lnTo>
                  <a:lnTo>
                    <a:pt x="102" y="767"/>
                  </a:lnTo>
                  <a:lnTo>
                    <a:pt x="82" y="743"/>
                  </a:lnTo>
                  <a:lnTo>
                    <a:pt x="64" y="721"/>
                  </a:lnTo>
                  <a:lnTo>
                    <a:pt x="46" y="696"/>
                  </a:lnTo>
                  <a:lnTo>
                    <a:pt x="18" y="642"/>
                  </a:lnTo>
                  <a:lnTo>
                    <a:pt x="5" y="581"/>
                  </a:lnTo>
                  <a:lnTo>
                    <a:pt x="0" y="521"/>
                  </a:lnTo>
                  <a:lnTo>
                    <a:pt x="5" y="455"/>
                  </a:lnTo>
                  <a:lnTo>
                    <a:pt x="23" y="389"/>
                  </a:lnTo>
                  <a:lnTo>
                    <a:pt x="50" y="325"/>
                  </a:lnTo>
                  <a:lnTo>
                    <a:pt x="88" y="273"/>
                  </a:lnTo>
                  <a:lnTo>
                    <a:pt x="127" y="223"/>
                  </a:lnTo>
                  <a:lnTo>
                    <a:pt x="177" y="178"/>
                  </a:lnTo>
                  <a:lnTo>
                    <a:pt x="227" y="141"/>
                  </a:lnTo>
                  <a:lnTo>
                    <a:pt x="281" y="109"/>
                  </a:lnTo>
                  <a:lnTo>
                    <a:pt x="337" y="79"/>
                  </a:lnTo>
                  <a:lnTo>
                    <a:pt x="393" y="59"/>
                  </a:lnTo>
                  <a:lnTo>
                    <a:pt x="447" y="37"/>
                  </a:lnTo>
                  <a:lnTo>
                    <a:pt x="542" y="12"/>
                  </a:lnTo>
                  <a:lnTo>
                    <a:pt x="617" y="1"/>
                  </a:lnTo>
                  <a:lnTo>
                    <a:pt x="656" y="0"/>
                  </a:lnTo>
                  <a:lnTo>
                    <a:pt x="664" y="5"/>
                  </a:lnTo>
                  <a:lnTo>
                    <a:pt x="669" y="15"/>
                  </a:lnTo>
                  <a:lnTo>
                    <a:pt x="665" y="23"/>
                  </a:lnTo>
                  <a:lnTo>
                    <a:pt x="658" y="26"/>
                  </a:lnTo>
                  <a:lnTo>
                    <a:pt x="624" y="33"/>
                  </a:lnTo>
                  <a:lnTo>
                    <a:pt x="560" y="48"/>
                  </a:lnTo>
                  <a:lnTo>
                    <a:pt x="491" y="67"/>
                  </a:lnTo>
                  <a:lnTo>
                    <a:pt x="455" y="83"/>
                  </a:lnTo>
                  <a:lnTo>
                    <a:pt x="414" y="102"/>
                  </a:lnTo>
                  <a:lnTo>
                    <a:pt x="374" y="130"/>
                  </a:lnTo>
                  <a:lnTo>
                    <a:pt x="331" y="162"/>
                  </a:lnTo>
                  <a:lnTo>
                    <a:pt x="295" y="191"/>
                  </a:lnTo>
                  <a:lnTo>
                    <a:pt x="263" y="226"/>
                  </a:lnTo>
                  <a:lnTo>
                    <a:pt x="232" y="261"/>
                  </a:lnTo>
                  <a:lnTo>
                    <a:pt x="204" y="300"/>
                  </a:lnTo>
                  <a:lnTo>
                    <a:pt x="179" y="339"/>
                  </a:lnTo>
                  <a:lnTo>
                    <a:pt x="161" y="382"/>
                  </a:lnTo>
                  <a:lnTo>
                    <a:pt x="144" y="425"/>
                  </a:lnTo>
                  <a:lnTo>
                    <a:pt x="134" y="470"/>
                  </a:lnTo>
                  <a:lnTo>
                    <a:pt x="130" y="530"/>
                  </a:lnTo>
                  <a:lnTo>
                    <a:pt x="131" y="586"/>
                  </a:lnTo>
                  <a:lnTo>
                    <a:pt x="141" y="642"/>
                  </a:lnTo>
                  <a:lnTo>
                    <a:pt x="156" y="691"/>
                  </a:lnTo>
                  <a:lnTo>
                    <a:pt x="177" y="736"/>
                  </a:lnTo>
                  <a:lnTo>
                    <a:pt x="204" y="770"/>
                  </a:lnTo>
                  <a:lnTo>
                    <a:pt x="235" y="795"/>
                  </a:lnTo>
                  <a:lnTo>
                    <a:pt x="251" y="802"/>
                  </a:lnTo>
                  <a:lnTo>
                    <a:pt x="270" y="807"/>
                  </a:lnTo>
                  <a:lnTo>
                    <a:pt x="301" y="809"/>
                  </a:lnTo>
                  <a:lnTo>
                    <a:pt x="331" y="801"/>
                  </a:lnTo>
                  <a:lnTo>
                    <a:pt x="358" y="784"/>
                  </a:lnTo>
                  <a:lnTo>
                    <a:pt x="381" y="761"/>
                  </a:lnTo>
                  <a:lnTo>
                    <a:pt x="399" y="734"/>
                  </a:lnTo>
                  <a:lnTo>
                    <a:pt x="419" y="700"/>
                  </a:lnTo>
                  <a:lnTo>
                    <a:pt x="432" y="663"/>
                  </a:lnTo>
                  <a:lnTo>
                    <a:pt x="440" y="627"/>
                  </a:lnTo>
                  <a:lnTo>
                    <a:pt x="446" y="573"/>
                  </a:lnTo>
                  <a:lnTo>
                    <a:pt x="444" y="529"/>
                  </a:lnTo>
                  <a:lnTo>
                    <a:pt x="434" y="489"/>
                  </a:lnTo>
                  <a:lnTo>
                    <a:pt x="420" y="452"/>
                  </a:lnTo>
                  <a:lnTo>
                    <a:pt x="401" y="424"/>
                  </a:lnTo>
                  <a:lnTo>
                    <a:pt x="379" y="403"/>
                  </a:lnTo>
                  <a:lnTo>
                    <a:pt x="353" y="390"/>
                  </a:lnTo>
                  <a:lnTo>
                    <a:pt x="328" y="379"/>
                  </a:lnTo>
                  <a:lnTo>
                    <a:pt x="312" y="380"/>
                  </a:lnTo>
                  <a:lnTo>
                    <a:pt x="295" y="382"/>
                  </a:lnTo>
                  <a:lnTo>
                    <a:pt x="260" y="393"/>
                  </a:lnTo>
                  <a:lnTo>
                    <a:pt x="248" y="395"/>
                  </a:lnTo>
                  <a:lnTo>
                    <a:pt x="240" y="392"/>
                  </a:lnTo>
                  <a:lnTo>
                    <a:pt x="237" y="382"/>
                  </a:lnTo>
                  <a:lnTo>
                    <a:pt x="241" y="374"/>
                  </a:lnTo>
                  <a:lnTo>
                    <a:pt x="254" y="363"/>
                  </a:lnTo>
                  <a:lnTo>
                    <a:pt x="292" y="348"/>
                  </a:lnTo>
                  <a:lnTo>
                    <a:pt x="343" y="342"/>
                  </a:lnTo>
                  <a:lnTo>
                    <a:pt x="370" y="338"/>
                  </a:lnTo>
                  <a:lnTo>
                    <a:pt x="398" y="343"/>
                  </a:lnTo>
                  <a:lnTo>
                    <a:pt x="451" y="356"/>
                  </a:lnTo>
                  <a:lnTo>
                    <a:pt x="488" y="381"/>
                  </a:lnTo>
                  <a:lnTo>
                    <a:pt x="522" y="411"/>
                  </a:lnTo>
                  <a:lnTo>
                    <a:pt x="549" y="448"/>
                  </a:lnTo>
                  <a:lnTo>
                    <a:pt x="568" y="487"/>
                  </a:lnTo>
                  <a:lnTo>
                    <a:pt x="581" y="529"/>
                  </a:lnTo>
                  <a:lnTo>
                    <a:pt x="582" y="571"/>
                  </a:lnTo>
                  <a:lnTo>
                    <a:pt x="579" y="612"/>
                  </a:lnTo>
                  <a:lnTo>
                    <a:pt x="567" y="656"/>
                  </a:lnTo>
                  <a:lnTo>
                    <a:pt x="541" y="702"/>
                  </a:lnTo>
                  <a:lnTo>
                    <a:pt x="510" y="742"/>
                  </a:lnTo>
                  <a:lnTo>
                    <a:pt x="470" y="779"/>
                  </a:lnTo>
                  <a:lnTo>
                    <a:pt x="423" y="808"/>
                  </a:lnTo>
                  <a:lnTo>
                    <a:pt x="370" y="827"/>
                  </a:lnTo>
                  <a:lnTo>
                    <a:pt x="340" y="835"/>
                  </a:lnTo>
                  <a:lnTo>
                    <a:pt x="309" y="836"/>
                  </a:lnTo>
                  <a:lnTo>
                    <a:pt x="278" y="835"/>
                  </a:lnTo>
                  <a:lnTo>
                    <a:pt x="244" y="83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8" name="Freeform 62"/>
            <p:cNvSpPr>
              <a:spLocks/>
            </p:cNvSpPr>
            <p:nvPr/>
          </p:nvSpPr>
          <p:spPr bwMode="auto">
            <a:xfrm>
              <a:off x="200025" y="3775075"/>
              <a:ext cx="109538" cy="149225"/>
            </a:xfrm>
            <a:custGeom>
              <a:avLst/>
              <a:gdLst>
                <a:gd name="T0" fmla="*/ 0 w 404"/>
                <a:gd name="T1" fmla="*/ 550 h 550"/>
                <a:gd name="T2" fmla="*/ 0 w 404"/>
                <a:gd name="T3" fmla="*/ 85 h 550"/>
                <a:gd name="T4" fmla="*/ 277 w 404"/>
                <a:gd name="T5" fmla="*/ 0 h 550"/>
                <a:gd name="T6" fmla="*/ 404 w 404"/>
                <a:gd name="T7" fmla="*/ 429 h 550"/>
                <a:gd name="T8" fmla="*/ 0 w 404"/>
                <a:gd name="T9" fmla="*/ 550 h 550"/>
              </a:gdLst>
              <a:ahLst/>
              <a:cxnLst>
                <a:cxn ang="0">
                  <a:pos x="T0" y="T1"/>
                </a:cxn>
                <a:cxn ang="0">
                  <a:pos x="T2" y="T3"/>
                </a:cxn>
                <a:cxn ang="0">
                  <a:pos x="T4" y="T5"/>
                </a:cxn>
                <a:cxn ang="0">
                  <a:pos x="T6" y="T7"/>
                </a:cxn>
                <a:cxn ang="0">
                  <a:pos x="T8" y="T9"/>
                </a:cxn>
              </a:cxnLst>
              <a:rect l="0" t="0" r="r" b="b"/>
              <a:pathLst>
                <a:path w="404" h="550">
                  <a:moveTo>
                    <a:pt x="0" y="550"/>
                  </a:moveTo>
                  <a:lnTo>
                    <a:pt x="0" y="85"/>
                  </a:lnTo>
                  <a:lnTo>
                    <a:pt x="277" y="0"/>
                  </a:lnTo>
                  <a:lnTo>
                    <a:pt x="404" y="429"/>
                  </a:lnTo>
                  <a:lnTo>
                    <a:pt x="0" y="55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9" name="Freeform 63"/>
            <p:cNvSpPr>
              <a:spLocks/>
            </p:cNvSpPr>
            <p:nvPr/>
          </p:nvSpPr>
          <p:spPr bwMode="auto">
            <a:xfrm>
              <a:off x="2836863" y="4240213"/>
              <a:ext cx="169863" cy="169862"/>
            </a:xfrm>
            <a:custGeom>
              <a:avLst/>
              <a:gdLst>
                <a:gd name="T0" fmla="*/ 292 w 628"/>
                <a:gd name="T1" fmla="*/ 0 h 627"/>
                <a:gd name="T2" fmla="*/ 0 w 628"/>
                <a:gd name="T3" fmla="*/ 335 h 627"/>
                <a:gd name="T4" fmla="*/ 335 w 628"/>
                <a:gd name="T5" fmla="*/ 627 h 627"/>
                <a:gd name="T6" fmla="*/ 628 w 628"/>
                <a:gd name="T7" fmla="*/ 295 h 627"/>
                <a:gd name="T8" fmla="*/ 292 w 628"/>
                <a:gd name="T9" fmla="*/ 0 h 627"/>
              </a:gdLst>
              <a:ahLst/>
              <a:cxnLst>
                <a:cxn ang="0">
                  <a:pos x="T0" y="T1"/>
                </a:cxn>
                <a:cxn ang="0">
                  <a:pos x="T2" y="T3"/>
                </a:cxn>
                <a:cxn ang="0">
                  <a:pos x="T4" y="T5"/>
                </a:cxn>
                <a:cxn ang="0">
                  <a:pos x="T6" y="T7"/>
                </a:cxn>
                <a:cxn ang="0">
                  <a:pos x="T8" y="T9"/>
                </a:cxn>
              </a:cxnLst>
              <a:rect l="0" t="0" r="r" b="b"/>
              <a:pathLst>
                <a:path w="628" h="627">
                  <a:moveTo>
                    <a:pt x="292" y="0"/>
                  </a:moveTo>
                  <a:lnTo>
                    <a:pt x="0" y="335"/>
                  </a:lnTo>
                  <a:lnTo>
                    <a:pt x="335" y="627"/>
                  </a:lnTo>
                  <a:lnTo>
                    <a:pt x="628" y="295"/>
                  </a:lnTo>
                  <a:lnTo>
                    <a:pt x="292" y="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0" name="Freeform 64"/>
            <p:cNvSpPr>
              <a:spLocks/>
            </p:cNvSpPr>
            <p:nvPr/>
          </p:nvSpPr>
          <p:spPr bwMode="auto">
            <a:xfrm>
              <a:off x="2676525" y="5181600"/>
              <a:ext cx="192088" cy="127000"/>
            </a:xfrm>
            <a:custGeom>
              <a:avLst/>
              <a:gdLst>
                <a:gd name="T0" fmla="*/ 710 w 710"/>
                <a:gd name="T1" fmla="*/ 470 h 470"/>
                <a:gd name="T2" fmla="*/ 574 w 710"/>
                <a:gd name="T3" fmla="*/ 470 h 470"/>
                <a:gd name="T4" fmla="*/ 300 w 710"/>
                <a:gd name="T5" fmla="*/ 316 h 470"/>
                <a:gd name="T6" fmla="*/ 197 w 710"/>
                <a:gd name="T7" fmla="*/ 265 h 470"/>
                <a:gd name="T8" fmla="*/ 162 w 710"/>
                <a:gd name="T9" fmla="*/ 249 h 470"/>
                <a:gd name="T10" fmla="*/ 137 w 710"/>
                <a:gd name="T11" fmla="*/ 243 h 470"/>
                <a:gd name="T12" fmla="*/ 117 w 710"/>
                <a:gd name="T13" fmla="*/ 244 h 470"/>
                <a:gd name="T14" fmla="*/ 102 w 710"/>
                <a:gd name="T15" fmla="*/ 255 h 470"/>
                <a:gd name="T16" fmla="*/ 86 w 710"/>
                <a:gd name="T17" fmla="*/ 269 h 470"/>
                <a:gd name="T18" fmla="*/ 73 w 710"/>
                <a:gd name="T19" fmla="*/ 291 h 470"/>
                <a:gd name="T20" fmla="*/ 51 w 710"/>
                <a:gd name="T21" fmla="*/ 320 h 470"/>
                <a:gd name="T22" fmla="*/ 34 w 710"/>
                <a:gd name="T23" fmla="*/ 339 h 470"/>
                <a:gd name="T24" fmla="*/ 22 w 710"/>
                <a:gd name="T25" fmla="*/ 346 h 470"/>
                <a:gd name="T26" fmla="*/ 9 w 710"/>
                <a:gd name="T27" fmla="*/ 344 h 470"/>
                <a:gd name="T28" fmla="*/ 2 w 710"/>
                <a:gd name="T29" fmla="*/ 334 h 470"/>
                <a:gd name="T30" fmla="*/ 0 w 710"/>
                <a:gd name="T31" fmla="*/ 324 h 470"/>
                <a:gd name="T32" fmla="*/ 2 w 710"/>
                <a:gd name="T33" fmla="*/ 312 h 470"/>
                <a:gd name="T34" fmla="*/ 9 w 710"/>
                <a:gd name="T35" fmla="*/ 293 h 470"/>
                <a:gd name="T36" fmla="*/ 28 w 710"/>
                <a:gd name="T37" fmla="*/ 263 h 470"/>
                <a:gd name="T38" fmla="*/ 94 w 710"/>
                <a:gd name="T39" fmla="*/ 163 h 470"/>
                <a:gd name="T40" fmla="*/ 147 w 710"/>
                <a:gd name="T41" fmla="*/ 62 h 470"/>
                <a:gd name="T42" fmla="*/ 167 w 710"/>
                <a:gd name="T43" fmla="*/ 20 h 470"/>
                <a:gd name="T44" fmla="*/ 176 w 710"/>
                <a:gd name="T45" fmla="*/ 8 h 470"/>
                <a:gd name="T46" fmla="*/ 183 w 710"/>
                <a:gd name="T47" fmla="*/ 3 h 470"/>
                <a:gd name="T48" fmla="*/ 193 w 710"/>
                <a:gd name="T49" fmla="*/ 0 h 470"/>
                <a:gd name="T50" fmla="*/ 203 w 710"/>
                <a:gd name="T51" fmla="*/ 4 h 470"/>
                <a:gd name="T52" fmla="*/ 215 w 710"/>
                <a:gd name="T53" fmla="*/ 13 h 470"/>
                <a:gd name="T54" fmla="*/ 215 w 710"/>
                <a:gd name="T55" fmla="*/ 26 h 470"/>
                <a:gd name="T56" fmla="*/ 211 w 710"/>
                <a:gd name="T57" fmla="*/ 48 h 470"/>
                <a:gd name="T58" fmla="*/ 199 w 710"/>
                <a:gd name="T59" fmla="*/ 78 h 470"/>
                <a:gd name="T60" fmla="*/ 181 w 710"/>
                <a:gd name="T61" fmla="*/ 119 h 470"/>
                <a:gd name="T62" fmla="*/ 178 w 710"/>
                <a:gd name="T63" fmla="*/ 136 h 470"/>
                <a:gd name="T64" fmla="*/ 179 w 710"/>
                <a:gd name="T65" fmla="*/ 152 h 470"/>
                <a:gd name="T66" fmla="*/ 188 w 710"/>
                <a:gd name="T67" fmla="*/ 164 h 470"/>
                <a:gd name="T68" fmla="*/ 203 w 710"/>
                <a:gd name="T69" fmla="*/ 178 h 470"/>
                <a:gd name="T70" fmla="*/ 246 w 710"/>
                <a:gd name="T71" fmla="*/ 208 h 470"/>
                <a:gd name="T72" fmla="*/ 710 w 710"/>
                <a:gd name="T73"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0" h="470">
                  <a:moveTo>
                    <a:pt x="710" y="470"/>
                  </a:moveTo>
                  <a:lnTo>
                    <a:pt x="574" y="470"/>
                  </a:lnTo>
                  <a:lnTo>
                    <a:pt x="300" y="316"/>
                  </a:lnTo>
                  <a:lnTo>
                    <a:pt x="197" y="265"/>
                  </a:lnTo>
                  <a:lnTo>
                    <a:pt x="162" y="249"/>
                  </a:lnTo>
                  <a:lnTo>
                    <a:pt x="137" y="243"/>
                  </a:lnTo>
                  <a:lnTo>
                    <a:pt x="117" y="244"/>
                  </a:lnTo>
                  <a:lnTo>
                    <a:pt x="102" y="255"/>
                  </a:lnTo>
                  <a:lnTo>
                    <a:pt x="86" y="269"/>
                  </a:lnTo>
                  <a:lnTo>
                    <a:pt x="73" y="291"/>
                  </a:lnTo>
                  <a:lnTo>
                    <a:pt x="51" y="320"/>
                  </a:lnTo>
                  <a:lnTo>
                    <a:pt x="34" y="339"/>
                  </a:lnTo>
                  <a:lnTo>
                    <a:pt x="22" y="346"/>
                  </a:lnTo>
                  <a:lnTo>
                    <a:pt x="9" y="344"/>
                  </a:lnTo>
                  <a:lnTo>
                    <a:pt x="2" y="334"/>
                  </a:lnTo>
                  <a:lnTo>
                    <a:pt x="0" y="324"/>
                  </a:lnTo>
                  <a:lnTo>
                    <a:pt x="2" y="312"/>
                  </a:lnTo>
                  <a:lnTo>
                    <a:pt x="9" y="293"/>
                  </a:lnTo>
                  <a:lnTo>
                    <a:pt x="28" y="263"/>
                  </a:lnTo>
                  <a:lnTo>
                    <a:pt x="94" y="163"/>
                  </a:lnTo>
                  <a:lnTo>
                    <a:pt x="147" y="62"/>
                  </a:lnTo>
                  <a:lnTo>
                    <a:pt x="167" y="20"/>
                  </a:lnTo>
                  <a:lnTo>
                    <a:pt x="176" y="8"/>
                  </a:lnTo>
                  <a:lnTo>
                    <a:pt x="183" y="3"/>
                  </a:lnTo>
                  <a:lnTo>
                    <a:pt x="193" y="0"/>
                  </a:lnTo>
                  <a:lnTo>
                    <a:pt x="203" y="4"/>
                  </a:lnTo>
                  <a:lnTo>
                    <a:pt x="215" y="13"/>
                  </a:lnTo>
                  <a:lnTo>
                    <a:pt x="215" y="26"/>
                  </a:lnTo>
                  <a:lnTo>
                    <a:pt x="211" y="48"/>
                  </a:lnTo>
                  <a:lnTo>
                    <a:pt x="199" y="78"/>
                  </a:lnTo>
                  <a:lnTo>
                    <a:pt x="181" y="119"/>
                  </a:lnTo>
                  <a:lnTo>
                    <a:pt x="178" y="136"/>
                  </a:lnTo>
                  <a:lnTo>
                    <a:pt x="179" y="152"/>
                  </a:lnTo>
                  <a:lnTo>
                    <a:pt x="188" y="164"/>
                  </a:lnTo>
                  <a:lnTo>
                    <a:pt x="203" y="178"/>
                  </a:lnTo>
                  <a:lnTo>
                    <a:pt x="246" y="208"/>
                  </a:lnTo>
                  <a:lnTo>
                    <a:pt x="710" y="47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1" name="Freeform 65"/>
            <p:cNvSpPr>
              <a:spLocks/>
            </p:cNvSpPr>
            <p:nvPr/>
          </p:nvSpPr>
          <p:spPr bwMode="auto">
            <a:xfrm>
              <a:off x="2743200" y="5014913"/>
              <a:ext cx="285750" cy="230187"/>
            </a:xfrm>
            <a:custGeom>
              <a:avLst/>
              <a:gdLst>
                <a:gd name="T0" fmla="*/ 311 w 1060"/>
                <a:gd name="T1" fmla="*/ 46 h 855"/>
                <a:gd name="T2" fmla="*/ 343 w 1060"/>
                <a:gd name="T3" fmla="*/ 65 h 855"/>
                <a:gd name="T4" fmla="*/ 347 w 1060"/>
                <a:gd name="T5" fmla="*/ 88 h 855"/>
                <a:gd name="T6" fmla="*/ 328 w 1060"/>
                <a:gd name="T7" fmla="*/ 102 h 855"/>
                <a:gd name="T8" fmla="*/ 224 w 1060"/>
                <a:gd name="T9" fmla="*/ 105 h 855"/>
                <a:gd name="T10" fmla="*/ 154 w 1060"/>
                <a:gd name="T11" fmla="*/ 117 h 855"/>
                <a:gd name="T12" fmla="*/ 105 w 1060"/>
                <a:gd name="T13" fmla="*/ 153 h 855"/>
                <a:gd name="T14" fmla="*/ 73 w 1060"/>
                <a:gd name="T15" fmla="*/ 202 h 855"/>
                <a:gd name="T16" fmla="*/ 50 w 1060"/>
                <a:gd name="T17" fmla="*/ 268 h 855"/>
                <a:gd name="T18" fmla="*/ 48 w 1060"/>
                <a:gd name="T19" fmla="*/ 340 h 855"/>
                <a:gd name="T20" fmla="*/ 75 w 1060"/>
                <a:gd name="T21" fmla="*/ 400 h 855"/>
                <a:gd name="T22" fmla="*/ 122 w 1060"/>
                <a:gd name="T23" fmla="*/ 446 h 855"/>
                <a:gd name="T24" fmla="*/ 192 w 1060"/>
                <a:gd name="T25" fmla="*/ 469 h 855"/>
                <a:gd name="T26" fmla="*/ 267 w 1060"/>
                <a:gd name="T27" fmla="*/ 460 h 855"/>
                <a:gd name="T28" fmla="*/ 325 w 1060"/>
                <a:gd name="T29" fmla="*/ 424 h 855"/>
                <a:gd name="T30" fmla="*/ 437 w 1060"/>
                <a:gd name="T31" fmla="*/ 312 h 855"/>
                <a:gd name="T32" fmla="*/ 540 w 1060"/>
                <a:gd name="T33" fmla="*/ 216 h 855"/>
                <a:gd name="T34" fmla="*/ 638 w 1060"/>
                <a:gd name="T35" fmla="*/ 161 h 855"/>
                <a:gd name="T36" fmla="*/ 735 w 1060"/>
                <a:gd name="T37" fmla="*/ 143 h 855"/>
                <a:gd name="T38" fmla="*/ 840 w 1060"/>
                <a:gd name="T39" fmla="*/ 161 h 855"/>
                <a:gd name="T40" fmla="*/ 896 w 1060"/>
                <a:gd name="T41" fmla="*/ 191 h 855"/>
                <a:gd name="T42" fmla="*/ 993 w 1060"/>
                <a:gd name="T43" fmla="*/ 278 h 855"/>
                <a:gd name="T44" fmla="*/ 1026 w 1060"/>
                <a:gd name="T45" fmla="*/ 335 h 855"/>
                <a:gd name="T46" fmla="*/ 1050 w 1060"/>
                <a:gd name="T47" fmla="*/ 398 h 855"/>
                <a:gd name="T48" fmla="*/ 1060 w 1060"/>
                <a:gd name="T49" fmla="*/ 470 h 855"/>
                <a:gd name="T50" fmla="*/ 1053 w 1060"/>
                <a:gd name="T51" fmla="*/ 546 h 855"/>
                <a:gd name="T52" fmla="*/ 1034 w 1060"/>
                <a:gd name="T53" fmla="*/ 620 h 855"/>
                <a:gd name="T54" fmla="*/ 965 w 1060"/>
                <a:gd name="T55" fmla="*/ 755 h 855"/>
                <a:gd name="T56" fmla="*/ 901 w 1060"/>
                <a:gd name="T57" fmla="*/ 833 h 855"/>
                <a:gd name="T58" fmla="*/ 869 w 1060"/>
                <a:gd name="T59" fmla="*/ 854 h 855"/>
                <a:gd name="T60" fmla="*/ 830 w 1060"/>
                <a:gd name="T61" fmla="*/ 851 h 855"/>
                <a:gd name="T62" fmla="*/ 669 w 1060"/>
                <a:gd name="T63" fmla="*/ 792 h 855"/>
                <a:gd name="T64" fmla="*/ 637 w 1060"/>
                <a:gd name="T65" fmla="*/ 774 h 855"/>
                <a:gd name="T66" fmla="*/ 636 w 1060"/>
                <a:gd name="T67" fmla="*/ 754 h 855"/>
                <a:gd name="T68" fmla="*/ 645 w 1060"/>
                <a:gd name="T69" fmla="*/ 744 h 855"/>
                <a:gd name="T70" fmla="*/ 669 w 1060"/>
                <a:gd name="T71" fmla="*/ 744 h 855"/>
                <a:gd name="T72" fmla="*/ 779 w 1060"/>
                <a:gd name="T73" fmla="*/ 742 h 855"/>
                <a:gd name="T74" fmla="*/ 877 w 1060"/>
                <a:gd name="T75" fmla="*/ 710 h 855"/>
                <a:gd name="T76" fmla="*/ 955 w 1060"/>
                <a:gd name="T77" fmla="*/ 652 h 855"/>
                <a:gd name="T78" fmla="*/ 1004 w 1060"/>
                <a:gd name="T79" fmla="*/ 577 h 855"/>
                <a:gd name="T80" fmla="*/ 1015 w 1060"/>
                <a:gd name="T81" fmla="*/ 498 h 855"/>
                <a:gd name="T82" fmla="*/ 997 w 1060"/>
                <a:gd name="T83" fmla="*/ 424 h 855"/>
                <a:gd name="T84" fmla="*/ 954 w 1060"/>
                <a:gd name="T85" fmla="*/ 362 h 855"/>
                <a:gd name="T86" fmla="*/ 890 w 1060"/>
                <a:gd name="T87" fmla="*/ 324 h 855"/>
                <a:gd name="T88" fmla="*/ 815 w 1060"/>
                <a:gd name="T89" fmla="*/ 311 h 855"/>
                <a:gd name="T90" fmla="*/ 742 w 1060"/>
                <a:gd name="T91" fmla="*/ 331 h 855"/>
                <a:gd name="T92" fmla="*/ 663 w 1060"/>
                <a:gd name="T93" fmla="*/ 378 h 855"/>
                <a:gd name="T94" fmla="*/ 573 w 1060"/>
                <a:gd name="T95" fmla="*/ 466 h 855"/>
                <a:gd name="T96" fmla="*/ 453 w 1060"/>
                <a:gd name="T97" fmla="*/ 574 h 855"/>
                <a:gd name="T98" fmla="*/ 358 w 1060"/>
                <a:gd name="T99" fmla="*/ 624 h 855"/>
                <a:gd name="T100" fmla="*/ 278 w 1060"/>
                <a:gd name="T101" fmla="*/ 633 h 855"/>
                <a:gd name="T102" fmla="*/ 190 w 1060"/>
                <a:gd name="T103" fmla="*/ 618 h 855"/>
                <a:gd name="T104" fmla="*/ 87 w 1060"/>
                <a:gd name="T105" fmla="*/ 556 h 855"/>
                <a:gd name="T106" fmla="*/ 49 w 1060"/>
                <a:gd name="T107" fmla="*/ 510 h 855"/>
                <a:gd name="T108" fmla="*/ 21 w 1060"/>
                <a:gd name="T109" fmla="*/ 459 h 855"/>
                <a:gd name="T110" fmla="*/ 4 w 1060"/>
                <a:gd name="T111" fmla="*/ 403 h 855"/>
                <a:gd name="T112" fmla="*/ 5 w 1060"/>
                <a:gd name="T113" fmla="*/ 276 h 855"/>
                <a:gd name="T114" fmla="*/ 47 w 1060"/>
                <a:gd name="T115" fmla="*/ 149 h 855"/>
                <a:gd name="T116" fmla="*/ 105 w 1060"/>
                <a:gd name="T117" fmla="*/ 41 h 855"/>
                <a:gd name="T118" fmla="*/ 145 w 1060"/>
                <a:gd name="T119" fmla="*/ 2 h 855"/>
                <a:gd name="T120" fmla="*/ 230 w 1060"/>
                <a:gd name="T121" fmla="*/ 2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855">
                  <a:moveTo>
                    <a:pt x="292" y="41"/>
                  </a:moveTo>
                  <a:lnTo>
                    <a:pt x="311" y="46"/>
                  </a:lnTo>
                  <a:lnTo>
                    <a:pt x="333" y="57"/>
                  </a:lnTo>
                  <a:lnTo>
                    <a:pt x="343" y="65"/>
                  </a:lnTo>
                  <a:lnTo>
                    <a:pt x="350" y="73"/>
                  </a:lnTo>
                  <a:lnTo>
                    <a:pt x="347" y="88"/>
                  </a:lnTo>
                  <a:lnTo>
                    <a:pt x="340" y="95"/>
                  </a:lnTo>
                  <a:lnTo>
                    <a:pt x="328" y="102"/>
                  </a:lnTo>
                  <a:lnTo>
                    <a:pt x="277" y="104"/>
                  </a:lnTo>
                  <a:lnTo>
                    <a:pt x="224" y="105"/>
                  </a:lnTo>
                  <a:lnTo>
                    <a:pt x="184" y="107"/>
                  </a:lnTo>
                  <a:lnTo>
                    <a:pt x="154" y="117"/>
                  </a:lnTo>
                  <a:lnTo>
                    <a:pt x="126" y="135"/>
                  </a:lnTo>
                  <a:lnTo>
                    <a:pt x="105" y="153"/>
                  </a:lnTo>
                  <a:lnTo>
                    <a:pt x="88" y="176"/>
                  </a:lnTo>
                  <a:lnTo>
                    <a:pt x="73" y="202"/>
                  </a:lnTo>
                  <a:lnTo>
                    <a:pt x="61" y="233"/>
                  </a:lnTo>
                  <a:lnTo>
                    <a:pt x="50" y="268"/>
                  </a:lnTo>
                  <a:lnTo>
                    <a:pt x="48" y="307"/>
                  </a:lnTo>
                  <a:lnTo>
                    <a:pt x="48" y="340"/>
                  </a:lnTo>
                  <a:lnTo>
                    <a:pt x="60" y="373"/>
                  </a:lnTo>
                  <a:lnTo>
                    <a:pt x="75" y="400"/>
                  </a:lnTo>
                  <a:lnTo>
                    <a:pt x="95" y="425"/>
                  </a:lnTo>
                  <a:lnTo>
                    <a:pt x="122" y="446"/>
                  </a:lnTo>
                  <a:lnTo>
                    <a:pt x="154" y="460"/>
                  </a:lnTo>
                  <a:lnTo>
                    <a:pt x="192" y="469"/>
                  </a:lnTo>
                  <a:lnTo>
                    <a:pt x="228" y="469"/>
                  </a:lnTo>
                  <a:lnTo>
                    <a:pt x="267" y="460"/>
                  </a:lnTo>
                  <a:lnTo>
                    <a:pt x="300" y="442"/>
                  </a:lnTo>
                  <a:lnTo>
                    <a:pt x="325" y="424"/>
                  </a:lnTo>
                  <a:lnTo>
                    <a:pt x="359" y="399"/>
                  </a:lnTo>
                  <a:lnTo>
                    <a:pt x="437" y="312"/>
                  </a:lnTo>
                  <a:lnTo>
                    <a:pt x="489" y="258"/>
                  </a:lnTo>
                  <a:lnTo>
                    <a:pt x="540" y="216"/>
                  </a:lnTo>
                  <a:lnTo>
                    <a:pt x="590" y="183"/>
                  </a:lnTo>
                  <a:lnTo>
                    <a:pt x="638" y="161"/>
                  </a:lnTo>
                  <a:lnTo>
                    <a:pt x="686" y="148"/>
                  </a:lnTo>
                  <a:lnTo>
                    <a:pt x="735" y="143"/>
                  </a:lnTo>
                  <a:lnTo>
                    <a:pt x="787" y="148"/>
                  </a:lnTo>
                  <a:lnTo>
                    <a:pt x="840" y="161"/>
                  </a:lnTo>
                  <a:lnTo>
                    <a:pt x="868" y="175"/>
                  </a:lnTo>
                  <a:lnTo>
                    <a:pt x="896" y="191"/>
                  </a:lnTo>
                  <a:lnTo>
                    <a:pt x="948" y="231"/>
                  </a:lnTo>
                  <a:lnTo>
                    <a:pt x="993" y="278"/>
                  </a:lnTo>
                  <a:lnTo>
                    <a:pt x="1012" y="304"/>
                  </a:lnTo>
                  <a:lnTo>
                    <a:pt x="1026" y="335"/>
                  </a:lnTo>
                  <a:lnTo>
                    <a:pt x="1041" y="366"/>
                  </a:lnTo>
                  <a:lnTo>
                    <a:pt x="1050" y="398"/>
                  </a:lnTo>
                  <a:lnTo>
                    <a:pt x="1055" y="434"/>
                  </a:lnTo>
                  <a:lnTo>
                    <a:pt x="1060" y="470"/>
                  </a:lnTo>
                  <a:lnTo>
                    <a:pt x="1058" y="507"/>
                  </a:lnTo>
                  <a:lnTo>
                    <a:pt x="1053" y="546"/>
                  </a:lnTo>
                  <a:lnTo>
                    <a:pt x="1044" y="584"/>
                  </a:lnTo>
                  <a:lnTo>
                    <a:pt x="1034" y="620"/>
                  </a:lnTo>
                  <a:lnTo>
                    <a:pt x="1004" y="689"/>
                  </a:lnTo>
                  <a:lnTo>
                    <a:pt x="965" y="755"/>
                  </a:lnTo>
                  <a:lnTo>
                    <a:pt x="923" y="811"/>
                  </a:lnTo>
                  <a:lnTo>
                    <a:pt x="901" y="833"/>
                  </a:lnTo>
                  <a:lnTo>
                    <a:pt x="883" y="850"/>
                  </a:lnTo>
                  <a:lnTo>
                    <a:pt x="869" y="854"/>
                  </a:lnTo>
                  <a:lnTo>
                    <a:pt x="851" y="855"/>
                  </a:lnTo>
                  <a:lnTo>
                    <a:pt x="830" y="851"/>
                  </a:lnTo>
                  <a:lnTo>
                    <a:pt x="799" y="842"/>
                  </a:lnTo>
                  <a:lnTo>
                    <a:pt x="669" y="792"/>
                  </a:lnTo>
                  <a:lnTo>
                    <a:pt x="649" y="782"/>
                  </a:lnTo>
                  <a:lnTo>
                    <a:pt x="637" y="774"/>
                  </a:lnTo>
                  <a:lnTo>
                    <a:pt x="635" y="764"/>
                  </a:lnTo>
                  <a:lnTo>
                    <a:pt x="636" y="754"/>
                  </a:lnTo>
                  <a:lnTo>
                    <a:pt x="640" y="748"/>
                  </a:lnTo>
                  <a:lnTo>
                    <a:pt x="645" y="744"/>
                  </a:lnTo>
                  <a:lnTo>
                    <a:pt x="656" y="742"/>
                  </a:lnTo>
                  <a:lnTo>
                    <a:pt x="669" y="744"/>
                  </a:lnTo>
                  <a:lnTo>
                    <a:pt x="726" y="745"/>
                  </a:lnTo>
                  <a:lnTo>
                    <a:pt x="779" y="742"/>
                  </a:lnTo>
                  <a:lnTo>
                    <a:pt x="830" y="728"/>
                  </a:lnTo>
                  <a:lnTo>
                    <a:pt x="877" y="710"/>
                  </a:lnTo>
                  <a:lnTo>
                    <a:pt x="921" y="685"/>
                  </a:lnTo>
                  <a:lnTo>
                    <a:pt x="955" y="652"/>
                  </a:lnTo>
                  <a:lnTo>
                    <a:pt x="983" y="617"/>
                  </a:lnTo>
                  <a:lnTo>
                    <a:pt x="1004" y="577"/>
                  </a:lnTo>
                  <a:lnTo>
                    <a:pt x="1013" y="537"/>
                  </a:lnTo>
                  <a:lnTo>
                    <a:pt x="1015" y="498"/>
                  </a:lnTo>
                  <a:lnTo>
                    <a:pt x="1009" y="459"/>
                  </a:lnTo>
                  <a:lnTo>
                    <a:pt x="997" y="424"/>
                  </a:lnTo>
                  <a:lnTo>
                    <a:pt x="977" y="390"/>
                  </a:lnTo>
                  <a:lnTo>
                    <a:pt x="954" y="362"/>
                  </a:lnTo>
                  <a:lnTo>
                    <a:pt x="922" y="341"/>
                  </a:lnTo>
                  <a:lnTo>
                    <a:pt x="890" y="324"/>
                  </a:lnTo>
                  <a:lnTo>
                    <a:pt x="852" y="313"/>
                  </a:lnTo>
                  <a:lnTo>
                    <a:pt x="815" y="311"/>
                  </a:lnTo>
                  <a:lnTo>
                    <a:pt x="779" y="318"/>
                  </a:lnTo>
                  <a:lnTo>
                    <a:pt x="742" y="331"/>
                  </a:lnTo>
                  <a:lnTo>
                    <a:pt x="703" y="350"/>
                  </a:lnTo>
                  <a:lnTo>
                    <a:pt x="663" y="378"/>
                  </a:lnTo>
                  <a:lnTo>
                    <a:pt x="618" y="419"/>
                  </a:lnTo>
                  <a:lnTo>
                    <a:pt x="573" y="466"/>
                  </a:lnTo>
                  <a:lnTo>
                    <a:pt x="507" y="527"/>
                  </a:lnTo>
                  <a:lnTo>
                    <a:pt x="453" y="574"/>
                  </a:lnTo>
                  <a:lnTo>
                    <a:pt x="406" y="605"/>
                  </a:lnTo>
                  <a:lnTo>
                    <a:pt x="358" y="624"/>
                  </a:lnTo>
                  <a:lnTo>
                    <a:pt x="320" y="630"/>
                  </a:lnTo>
                  <a:lnTo>
                    <a:pt x="278" y="633"/>
                  </a:lnTo>
                  <a:lnTo>
                    <a:pt x="235" y="628"/>
                  </a:lnTo>
                  <a:lnTo>
                    <a:pt x="190" y="618"/>
                  </a:lnTo>
                  <a:lnTo>
                    <a:pt x="134" y="590"/>
                  </a:lnTo>
                  <a:lnTo>
                    <a:pt x="87" y="556"/>
                  </a:lnTo>
                  <a:lnTo>
                    <a:pt x="67" y="532"/>
                  </a:lnTo>
                  <a:lnTo>
                    <a:pt x="49" y="510"/>
                  </a:lnTo>
                  <a:lnTo>
                    <a:pt x="34" y="485"/>
                  </a:lnTo>
                  <a:lnTo>
                    <a:pt x="21" y="459"/>
                  </a:lnTo>
                  <a:lnTo>
                    <a:pt x="10" y="432"/>
                  </a:lnTo>
                  <a:lnTo>
                    <a:pt x="4" y="403"/>
                  </a:lnTo>
                  <a:lnTo>
                    <a:pt x="0" y="341"/>
                  </a:lnTo>
                  <a:lnTo>
                    <a:pt x="5" y="276"/>
                  </a:lnTo>
                  <a:lnTo>
                    <a:pt x="24" y="206"/>
                  </a:lnTo>
                  <a:lnTo>
                    <a:pt x="47" y="149"/>
                  </a:lnTo>
                  <a:lnTo>
                    <a:pt x="75" y="90"/>
                  </a:lnTo>
                  <a:lnTo>
                    <a:pt x="105" y="41"/>
                  </a:lnTo>
                  <a:lnTo>
                    <a:pt x="133" y="6"/>
                  </a:lnTo>
                  <a:lnTo>
                    <a:pt x="145" y="2"/>
                  </a:lnTo>
                  <a:lnTo>
                    <a:pt x="163" y="0"/>
                  </a:lnTo>
                  <a:lnTo>
                    <a:pt x="230" y="21"/>
                  </a:lnTo>
                  <a:lnTo>
                    <a:pt x="292" y="4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2" name="Freeform 66"/>
            <p:cNvSpPr>
              <a:spLocks/>
            </p:cNvSpPr>
            <p:nvPr/>
          </p:nvSpPr>
          <p:spPr bwMode="auto">
            <a:xfrm>
              <a:off x="2787650" y="4845050"/>
              <a:ext cx="307975" cy="192087"/>
            </a:xfrm>
            <a:custGeom>
              <a:avLst/>
              <a:gdLst>
                <a:gd name="T0" fmla="*/ 1004 w 1139"/>
                <a:gd name="T1" fmla="*/ 368 h 709"/>
                <a:gd name="T2" fmla="*/ 1031 w 1139"/>
                <a:gd name="T3" fmla="*/ 366 h 709"/>
                <a:gd name="T4" fmla="*/ 1060 w 1139"/>
                <a:gd name="T5" fmla="*/ 341 h 709"/>
                <a:gd name="T6" fmla="*/ 1082 w 1139"/>
                <a:gd name="T7" fmla="*/ 301 h 709"/>
                <a:gd name="T8" fmla="*/ 1101 w 1139"/>
                <a:gd name="T9" fmla="*/ 258 h 709"/>
                <a:gd name="T10" fmla="*/ 1122 w 1139"/>
                <a:gd name="T11" fmla="*/ 251 h 709"/>
                <a:gd name="T12" fmla="*/ 1139 w 1139"/>
                <a:gd name="T13" fmla="*/ 262 h 709"/>
                <a:gd name="T14" fmla="*/ 1137 w 1139"/>
                <a:gd name="T15" fmla="*/ 288 h 709"/>
                <a:gd name="T16" fmla="*/ 1080 w 1139"/>
                <a:gd name="T17" fmla="*/ 487 h 709"/>
                <a:gd name="T18" fmla="*/ 1038 w 1139"/>
                <a:gd name="T19" fmla="*/ 684 h 709"/>
                <a:gd name="T20" fmla="*/ 1024 w 1139"/>
                <a:gd name="T21" fmla="*/ 705 h 709"/>
                <a:gd name="T22" fmla="*/ 1008 w 1139"/>
                <a:gd name="T23" fmla="*/ 709 h 709"/>
                <a:gd name="T24" fmla="*/ 991 w 1139"/>
                <a:gd name="T25" fmla="*/ 693 h 709"/>
                <a:gd name="T26" fmla="*/ 993 w 1139"/>
                <a:gd name="T27" fmla="*/ 643 h 709"/>
                <a:gd name="T28" fmla="*/ 994 w 1139"/>
                <a:gd name="T29" fmla="*/ 599 h 709"/>
                <a:gd name="T30" fmla="*/ 981 w 1139"/>
                <a:gd name="T31" fmla="*/ 566 h 709"/>
                <a:gd name="T32" fmla="*/ 957 w 1139"/>
                <a:gd name="T33" fmla="*/ 549 h 709"/>
                <a:gd name="T34" fmla="*/ 196 w 1139"/>
                <a:gd name="T35" fmla="*/ 355 h 709"/>
                <a:gd name="T36" fmla="*/ 122 w 1139"/>
                <a:gd name="T37" fmla="*/ 342 h 709"/>
                <a:gd name="T38" fmla="*/ 93 w 1139"/>
                <a:gd name="T39" fmla="*/ 353 h 709"/>
                <a:gd name="T40" fmla="*/ 68 w 1139"/>
                <a:gd name="T41" fmla="*/ 383 h 709"/>
                <a:gd name="T42" fmla="*/ 49 w 1139"/>
                <a:gd name="T43" fmla="*/ 432 h 709"/>
                <a:gd name="T44" fmla="*/ 31 w 1139"/>
                <a:gd name="T45" fmla="*/ 458 h 709"/>
                <a:gd name="T46" fmla="*/ 8 w 1139"/>
                <a:gd name="T47" fmla="*/ 454 h 709"/>
                <a:gd name="T48" fmla="*/ 0 w 1139"/>
                <a:gd name="T49" fmla="*/ 435 h 709"/>
                <a:gd name="T50" fmla="*/ 24 w 1139"/>
                <a:gd name="T51" fmla="*/ 349 h 709"/>
                <a:gd name="T52" fmla="*/ 98 w 1139"/>
                <a:gd name="T53" fmla="*/ 54 h 709"/>
                <a:gd name="T54" fmla="*/ 107 w 1139"/>
                <a:gd name="T55" fmla="*/ 12 h 709"/>
                <a:gd name="T56" fmla="*/ 123 w 1139"/>
                <a:gd name="T57" fmla="*/ 0 h 709"/>
                <a:gd name="T58" fmla="*/ 144 w 1139"/>
                <a:gd name="T59" fmla="*/ 6 h 709"/>
                <a:gd name="T60" fmla="*/ 151 w 1139"/>
                <a:gd name="T61" fmla="*/ 38 h 709"/>
                <a:gd name="T62" fmla="*/ 145 w 1139"/>
                <a:gd name="T63" fmla="*/ 87 h 709"/>
                <a:gd name="T64" fmla="*/ 153 w 1139"/>
                <a:gd name="T65" fmla="*/ 128 h 709"/>
                <a:gd name="T66" fmla="*/ 171 w 1139"/>
                <a:gd name="T67" fmla="*/ 153 h 709"/>
                <a:gd name="T68" fmla="*/ 243 w 1139"/>
                <a:gd name="T69" fmla="*/ 177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9" h="709">
                  <a:moveTo>
                    <a:pt x="943" y="355"/>
                  </a:moveTo>
                  <a:lnTo>
                    <a:pt x="1004" y="368"/>
                  </a:lnTo>
                  <a:lnTo>
                    <a:pt x="1017" y="368"/>
                  </a:lnTo>
                  <a:lnTo>
                    <a:pt x="1031" y="366"/>
                  </a:lnTo>
                  <a:lnTo>
                    <a:pt x="1048" y="356"/>
                  </a:lnTo>
                  <a:lnTo>
                    <a:pt x="1060" y="341"/>
                  </a:lnTo>
                  <a:lnTo>
                    <a:pt x="1071" y="323"/>
                  </a:lnTo>
                  <a:lnTo>
                    <a:pt x="1082" y="301"/>
                  </a:lnTo>
                  <a:lnTo>
                    <a:pt x="1091" y="274"/>
                  </a:lnTo>
                  <a:lnTo>
                    <a:pt x="1101" y="258"/>
                  </a:lnTo>
                  <a:lnTo>
                    <a:pt x="1110" y="251"/>
                  </a:lnTo>
                  <a:lnTo>
                    <a:pt x="1122" y="251"/>
                  </a:lnTo>
                  <a:lnTo>
                    <a:pt x="1134" y="255"/>
                  </a:lnTo>
                  <a:lnTo>
                    <a:pt x="1139" y="262"/>
                  </a:lnTo>
                  <a:lnTo>
                    <a:pt x="1139" y="276"/>
                  </a:lnTo>
                  <a:lnTo>
                    <a:pt x="1137" y="288"/>
                  </a:lnTo>
                  <a:lnTo>
                    <a:pt x="1117" y="362"/>
                  </a:lnTo>
                  <a:lnTo>
                    <a:pt x="1080" y="487"/>
                  </a:lnTo>
                  <a:lnTo>
                    <a:pt x="1044" y="652"/>
                  </a:lnTo>
                  <a:lnTo>
                    <a:pt x="1038" y="684"/>
                  </a:lnTo>
                  <a:lnTo>
                    <a:pt x="1034" y="696"/>
                  </a:lnTo>
                  <a:lnTo>
                    <a:pt x="1024" y="705"/>
                  </a:lnTo>
                  <a:lnTo>
                    <a:pt x="1017" y="709"/>
                  </a:lnTo>
                  <a:lnTo>
                    <a:pt x="1008" y="709"/>
                  </a:lnTo>
                  <a:lnTo>
                    <a:pt x="996" y="703"/>
                  </a:lnTo>
                  <a:lnTo>
                    <a:pt x="991" y="693"/>
                  </a:lnTo>
                  <a:lnTo>
                    <a:pt x="988" y="673"/>
                  </a:lnTo>
                  <a:lnTo>
                    <a:pt x="993" y="643"/>
                  </a:lnTo>
                  <a:lnTo>
                    <a:pt x="995" y="619"/>
                  </a:lnTo>
                  <a:lnTo>
                    <a:pt x="994" y="599"/>
                  </a:lnTo>
                  <a:lnTo>
                    <a:pt x="989" y="581"/>
                  </a:lnTo>
                  <a:lnTo>
                    <a:pt x="981" y="566"/>
                  </a:lnTo>
                  <a:lnTo>
                    <a:pt x="971" y="558"/>
                  </a:lnTo>
                  <a:lnTo>
                    <a:pt x="957" y="549"/>
                  </a:lnTo>
                  <a:lnTo>
                    <a:pt x="896" y="531"/>
                  </a:lnTo>
                  <a:lnTo>
                    <a:pt x="196" y="355"/>
                  </a:lnTo>
                  <a:lnTo>
                    <a:pt x="137" y="343"/>
                  </a:lnTo>
                  <a:lnTo>
                    <a:pt x="122" y="342"/>
                  </a:lnTo>
                  <a:lnTo>
                    <a:pt x="108" y="344"/>
                  </a:lnTo>
                  <a:lnTo>
                    <a:pt x="93" y="353"/>
                  </a:lnTo>
                  <a:lnTo>
                    <a:pt x="80" y="366"/>
                  </a:lnTo>
                  <a:lnTo>
                    <a:pt x="68" y="383"/>
                  </a:lnTo>
                  <a:lnTo>
                    <a:pt x="60" y="406"/>
                  </a:lnTo>
                  <a:lnTo>
                    <a:pt x="49" y="432"/>
                  </a:lnTo>
                  <a:lnTo>
                    <a:pt x="39" y="451"/>
                  </a:lnTo>
                  <a:lnTo>
                    <a:pt x="31" y="458"/>
                  </a:lnTo>
                  <a:lnTo>
                    <a:pt x="18" y="458"/>
                  </a:lnTo>
                  <a:lnTo>
                    <a:pt x="8" y="454"/>
                  </a:lnTo>
                  <a:lnTo>
                    <a:pt x="1" y="444"/>
                  </a:lnTo>
                  <a:lnTo>
                    <a:pt x="0" y="435"/>
                  </a:lnTo>
                  <a:lnTo>
                    <a:pt x="3" y="418"/>
                  </a:lnTo>
                  <a:lnTo>
                    <a:pt x="24" y="349"/>
                  </a:lnTo>
                  <a:lnTo>
                    <a:pt x="59" y="223"/>
                  </a:lnTo>
                  <a:lnTo>
                    <a:pt x="98" y="54"/>
                  </a:lnTo>
                  <a:lnTo>
                    <a:pt x="102" y="29"/>
                  </a:lnTo>
                  <a:lnTo>
                    <a:pt x="107" y="12"/>
                  </a:lnTo>
                  <a:lnTo>
                    <a:pt x="115" y="5"/>
                  </a:lnTo>
                  <a:lnTo>
                    <a:pt x="123" y="0"/>
                  </a:lnTo>
                  <a:lnTo>
                    <a:pt x="134" y="0"/>
                  </a:lnTo>
                  <a:lnTo>
                    <a:pt x="144" y="6"/>
                  </a:lnTo>
                  <a:lnTo>
                    <a:pt x="151" y="18"/>
                  </a:lnTo>
                  <a:lnTo>
                    <a:pt x="151" y="38"/>
                  </a:lnTo>
                  <a:lnTo>
                    <a:pt x="147" y="63"/>
                  </a:lnTo>
                  <a:lnTo>
                    <a:pt x="145" y="87"/>
                  </a:lnTo>
                  <a:lnTo>
                    <a:pt x="145" y="109"/>
                  </a:lnTo>
                  <a:lnTo>
                    <a:pt x="153" y="128"/>
                  </a:lnTo>
                  <a:lnTo>
                    <a:pt x="159" y="144"/>
                  </a:lnTo>
                  <a:lnTo>
                    <a:pt x="171" y="153"/>
                  </a:lnTo>
                  <a:lnTo>
                    <a:pt x="182" y="160"/>
                  </a:lnTo>
                  <a:lnTo>
                    <a:pt x="243" y="177"/>
                  </a:lnTo>
                  <a:lnTo>
                    <a:pt x="943" y="35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3" name="Freeform 67"/>
            <p:cNvSpPr>
              <a:spLocks/>
            </p:cNvSpPr>
            <p:nvPr/>
          </p:nvSpPr>
          <p:spPr bwMode="auto">
            <a:xfrm>
              <a:off x="2824163" y="4652963"/>
              <a:ext cx="293688" cy="177800"/>
            </a:xfrm>
            <a:custGeom>
              <a:avLst/>
              <a:gdLst>
                <a:gd name="T0" fmla="*/ 222 w 1087"/>
                <a:gd name="T1" fmla="*/ 52 h 660"/>
                <a:gd name="T2" fmla="*/ 261 w 1087"/>
                <a:gd name="T3" fmla="*/ 57 h 660"/>
                <a:gd name="T4" fmla="*/ 270 w 1087"/>
                <a:gd name="T5" fmla="*/ 79 h 660"/>
                <a:gd name="T6" fmla="*/ 258 w 1087"/>
                <a:gd name="T7" fmla="*/ 101 h 660"/>
                <a:gd name="T8" fmla="*/ 208 w 1087"/>
                <a:gd name="T9" fmla="*/ 116 h 660"/>
                <a:gd name="T10" fmla="*/ 122 w 1087"/>
                <a:gd name="T11" fmla="*/ 149 h 660"/>
                <a:gd name="T12" fmla="*/ 75 w 1087"/>
                <a:gd name="T13" fmla="*/ 189 h 660"/>
                <a:gd name="T14" fmla="*/ 52 w 1087"/>
                <a:gd name="T15" fmla="*/ 242 h 660"/>
                <a:gd name="T16" fmla="*/ 42 w 1087"/>
                <a:gd name="T17" fmla="*/ 302 h 660"/>
                <a:gd name="T18" fmla="*/ 52 w 1087"/>
                <a:gd name="T19" fmla="*/ 381 h 660"/>
                <a:gd name="T20" fmla="*/ 81 w 1087"/>
                <a:gd name="T21" fmla="*/ 438 h 660"/>
                <a:gd name="T22" fmla="*/ 134 w 1087"/>
                <a:gd name="T23" fmla="*/ 478 h 660"/>
                <a:gd name="T24" fmla="*/ 199 w 1087"/>
                <a:gd name="T25" fmla="*/ 492 h 660"/>
                <a:gd name="T26" fmla="*/ 274 w 1087"/>
                <a:gd name="T27" fmla="*/ 477 h 660"/>
                <a:gd name="T28" fmla="*/ 335 w 1087"/>
                <a:gd name="T29" fmla="*/ 431 h 660"/>
                <a:gd name="T30" fmla="*/ 374 w 1087"/>
                <a:gd name="T31" fmla="*/ 371 h 660"/>
                <a:gd name="T32" fmla="*/ 458 w 1087"/>
                <a:gd name="T33" fmla="*/ 197 h 660"/>
                <a:gd name="T34" fmla="*/ 530 w 1087"/>
                <a:gd name="T35" fmla="*/ 98 h 660"/>
                <a:gd name="T36" fmla="*/ 612 w 1087"/>
                <a:gd name="T37" fmla="*/ 33 h 660"/>
                <a:gd name="T38" fmla="*/ 707 w 1087"/>
                <a:gd name="T39" fmla="*/ 4 h 660"/>
                <a:gd name="T40" fmla="*/ 793 w 1087"/>
                <a:gd name="T41" fmla="*/ 4 h 660"/>
                <a:gd name="T42" fmla="*/ 886 w 1087"/>
                <a:gd name="T43" fmla="*/ 33 h 660"/>
                <a:gd name="T44" fmla="*/ 970 w 1087"/>
                <a:gd name="T45" fmla="*/ 83 h 660"/>
                <a:gd name="T46" fmla="*/ 1016 w 1087"/>
                <a:gd name="T47" fmla="*/ 133 h 660"/>
                <a:gd name="T48" fmla="*/ 1051 w 1087"/>
                <a:gd name="T49" fmla="*/ 194 h 660"/>
                <a:gd name="T50" fmla="*/ 1077 w 1087"/>
                <a:gd name="T51" fmla="*/ 262 h 660"/>
                <a:gd name="T52" fmla="*/ 1087 w 1087"/>
                <a:gd name="T53" fmla="*/ 339 h 660"/>
                <a:gd name="T54" fmla="*/ 1078 w 1087"/>
                <a:gd name="T55" fmla="*/ 452 h 660"/>
                <a:gd name="T56" fmla="*/ 1040 w 1087"/>
                <a:gd name="T57" fmla="*/ 594 h 660"/>
                <a:gd name="T58" fmla="*/ 999 w 1087"/>
                <a:gd name="T59" fmla="*/ 651 h 660"/>
                <a:gd name="T60" fmla="*/ 965 w 1087"/>
                <a:gd name="T61" fmla="*/ 660 h 660"/>
                <a:gd name="T62" fmla="*/ 793 w 1087"/>
                <a:gd name="T63" fmla="*/ 652 h 660"/>
                <a:gd name="T64" fmla="*/ 754 w 1087"/>
                <a:gd name="T65" fmla="*/ 645 h 660"/>
                <a:gd name="T66" fmla="*/ 749 w 1087"/>
                <a:gd name="T67" fmla="*/ 626 h 660"/>
                <a:gd name="T68" fmla="*/ 755 w 1087"/>
                <a:gd name="T69" fmla="*/ 614 h 660"/>
                <a:gd name="T70" fmla="*/ 777 w 1087"/>
                <a:gd name="T71" fmla="*/ 605 h 660"/>
                <a:gd name="T72" fmla="*/ 882 w 1087"/>
                <a:gd name="T73" fmla="*/ 571 h 660"/>
                <a:gd name="T74" fmla="*/ 967 w 1087"/>
                <a:gd name="T75" fmla="*/ 509 h 660"/>
                <a:gd name="T76" fmla="*/ 1020 w 1087"/>
                <a:gd name="T77" fmla="*/ 430 h 660"/>
                <a:gd name="T78" fmla="*/ 1045 w 1087"/>
                <a:gd name="T79" fmla="*/ 342 h 660"/>
                <a:gd name="T80" fmla="*/ 1032 w 1087"/>
                <a:gd name="T81" fmla="*/ 265 h 660"/>
                <a:gd name="T82" fmla="*/ 991 w 1087"/>
                <a:gd name="T83" fmla="*/ 199 h 660"/>
                <a:gd name="T84" fmla="*/ 932 w 1087"/>
                <a:gd name="T85" fmla="*/ 158 h 660"/>
                <a:gd name="T86" fmla="*/ 859 w 1087"/>
                <a:gd name="T87" fmla="*/ 141 h 660"/>
                <a:gd name="T88" fmla="*/ 785 w 1087"/>
                <a:gd name="T89" fmla="*/ 149 h 660"/>
                <a:gd name="T90" fmla="*/ 721 w 1087"/>
                <a:gd name="T91" fmla="*/ 189 h 660"/>
                <a:gd name="T92" fmla="*/ 659 w 1087"/>
                <a:gd name="T93" fmla="*/ 262 h 660"/>
                <a:gd name="T94" fmla="*/ 599 w 1087"/>
                <a:gd name="T95" fmla="*/ 369 h 660"/>
                <a:gd name="T96" fmla="*/ 521 w 1087"/>
                <a:gd name="T97" fmla="*/ 509 h 660"/>
                <a:gd name="T98" fmla="*/ 446 w 1087"/>
                <a:gd name="T99" fmla="*/ 586 h 660"/>
                <a:gd name="T100" fmla="*/ 370 w 1087"/>
                <a:gd name="T101" fmla="*/ 621 h 660"/>
                <a:gd name="T102" fmla="*/ 283 w 1087"/>
                <a:gd name="T103" fmla="*/ 630 h 660"/>
                <a:gd name="T104" fmla="*/ 220 w 1087"/>
                <a:gd name="T105" fmla="*/ 623 h 660"/>
                <a:gd name="T106" fmla="*/ 164 w 1087"/>
                <a:gd name="T107" fmla="*/ 604 h 660"/>
                <a:gd name="T108" fmla="*/ 74 w 1087"/>
                <a:gd name="T109" fmla="*/ 531 h 660"/>
                <a:gd name="T110" fmla="*/ 41 w 1087"/>
                <a:gd name="T111" fmla="*/ 482 h 660"/>
                <a:gd name="T112" fmla="*/ 1 w 1087"/>
                <a:gd name="T113" fmla="*/ 360 h 660"/>
                <a:gd name="T114" fmla="*/ 2 w 1087"/>
                <a:gd name="T115" fmla="*/ 229 h 660"/>
                <a:gd name="T116" fmla="*/ 28 w 1087"/>
                <a:gd name="T117" fmla="*/ 108 h 660"/>
                <a:gd name="T118" fmla="*/ 52 w 1087"/>
                <a:gd name="T119" fmla="*/ 58 h 660"/>
                <a:gd name="T120" fmla="*/ 139 w 1087"/>
                <a:gd name="T121" fmla="*/ 5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 h="660">
                  <a:moveTo>
                    <a:pt x="205" y="52"/>
                  </a:moveTo>
                  <a:lnTo>
                    <a:pt x="222" y="52"/>
                  </a:lnTo>
                  <a:lnTo>
                    <a:pt x="248" y="55"/>
                  </a:lnTo>
                  <a:lnTo>
                    <a:pt x="261" y="57"/>
                  </a:lnTo>
                  <a:lnTo>
                    <a:pt x="268" y="65"/>
                  </a:lnTo>
                  <a:lnTo>
                    <a:pt x="270" y="79"/>
                  </a:lnTo>
                  <a:lnTo>
                    <a:pt x="266" y="89"/>
                  </a:lnTo>
                  <a:lnTo>
                    <a:pt x="258" y="101"/>
                  </a:lnTo>
                  <a:lnTo>
                    <a:pt x="239" y="106"/>
                  </a:lnTo>
                  <a:lnTo>
                    <a:pt x="208" y="116"/>
                  </a:lnTo>
                  <a:lnTo>
                    <a:pt x="157" y="131"/>
                  </a:lnTo>
                  <a:lnTo>
                    <a:pt x="122" y="149"/>
                  </a:lnTo>
                  <a:lnTo>
                    <a:pt x="96" y="166"/>
                  </a:lnTo>
                  <a:lnTo>
                    <a:pt x="75" y="189"/>
                  </a:lnTo>
                  <a:lnTo>
                    <a:pt x="62" y="213"/>
                  </a:lnTo>
                  <a:lnTo>
                    <a:pt x="52" y="242"/>
                  </a:lnTo>
                  <a:lnTo>
                    <a:pt x="43" y="271"/>
                  </a:lnTo>
                  <a:lnTo>
                    <a:pt x="42" y="302"/>
                  </a:lnTo>
                  <a:lnTo>
                    <a:pt x="44" y="342"/>
                  </a:lnTo>
                  <a:lnTo>
                    <a:pt x="52" y="381"/>
                  </a:lnTo>
                  <a:lnTo>
                    <a:pt x="62" y="411"/>
                  </a:lnTo>
                  <a:lnTo>
                    <a:pt x="81" y="438"/>
                  </a:lnTo>
                  <a:lnTo>
                    <a:pt x="106" y="460"/>
                  </a:lnTo>
                  <a:lnTo>
                    <a:pt x="134" y="478"/>
                  </a:lnTo>
                  <a:lnTo>
                    <a:pt x="167" y="489"/>
                  </a:lnTo>
                  <a:lnTo>
                    <a:pt x="199" y="492"/>
                  </a:lnTo>
                  <a:lnTo>
                    <a:pt x="239" y="488"/>
                  </a:lnTo>
                  <a:lnTo>
                    <a:pt x="274" y="477"/>
                  </a:lnTo>
                  <a:lnTo>
                    <a:pt x="309" y="459"/>
                  </a:lnTo>
                  <a:lnTo>
                    <a:pt x="335" y="431"/>
                  </a:lnTo>
                  <a:lnTo>
                    <a:pt x="353" y="407"/>
                  </a:lnTo>
                  <a:lnTo>
                    <a:pt x="374" y="371"/>
                  </a:lnTo>
                  <a:lnTo>
                    <a:pt x="428" y="267"/>
                  </a:lnTo>
                  <a:lnTo>
                    <a:pt x="458" y="197"/>
                  </a:lnTo>
                  <a:lnTo>
                    <a:pt x="495" y="145"/>
                  </a:lnTo>
                  <a:lnTo>
                    <a:pt x="530" y="98"/>
                  </a:lnTo>
                  <a:lnTo>
                    <a:pt x="570" y="61"/>
                  </a:lnTo>
                  <a:lnTo>
                    <a:pt x="612" y="33"/>
                  </a:lnTo>
                  <a:lnTo>
                    <a:pt x="659" y="15"/>
                  </a:lnTo>
                  <a:lnTo>
                    <a:pt x="707" y="4"/>
                  </a:lnTo>
                  <a:lnTo>
                    <a:pt x="760" y="0"/>
                  </a:lnTo>
                  <a:lnTo>
                    <a:pt x="793" y="4"/>
                  </a:lnTo>
                  <a:lnTo>
                    <a:pt x="822" y="9"/>
                  </a:lnTo>
                  <a:lnTo>
                    <a:pt x="886" y="33"/>
                  </a:lnTo>
                  <a:lnTo>
                    <a:pt x="944" y="66"/>
                  </a:lnTo>
                  <a:lnTo>
                    <a:pt x="970" y="83"/>
                  </a:lnTo>
                  <a:lnTo>
                    <a:pt x="995" y="105"/>
                  </a:lnTo>
                  <a:lnTo>
                    <a:pt x="1016" y="133"/>
                  </a:lnTo>
                  <a:lnTo>
                    <a:pt x="1035" y="163"/>
                  </a:lnTo>
                  <a:lnTo>
                    <a:pt x="1051" y="194"/>
                  </a:lnTo>
                  <a:lnTo>
                    <a:pt x="1065" y="228"/>
                  </a:lnTo>
                  <a:lnTo>
                    <a:pt x="1077" y="262"/>
                  </a:lnTo>
                  <a:lnTo>
                    <a:pt x="1081" y="300"/>
                  </a:lnTo>
                  <a:lnTo>
                    <a:pt x="1087" y="339"/>
                  </a:lnTo>
                  <a:lnTo>
                    <a:pt x="1087" y="381"/>
                  </a:lnTo>
                  <a:lnTo>
                    <a:pt x="1078" y="452"/>
                  </a:lnTo>
                  <a:lnTo>
                    <a:pt x="1061" y="525"/>
                  </a:lnTo>
                  <a:lnTo>
                    <a:pt x="1040" y="594"/>
                  </a:lnTo>
                  <a:lnTo>
                    <a:pt x="1012" y="642"/>
                  </a:lnTo>
                  <a:lnTo>
                    <a:pt x="999" y="651"/>
                  </a:lnTo>
                  <a:lnTo>
                    <a:pt x="987" y="657"/>
                  </a:lnTo>
                  <a:lnTo>
                    <a:pt x="965" y="660"/>
                  </a:lnTo>
                  <a:lnTo>
                    <a:pt x="930" y="658"/>
                  </a:lnTo>
                  <a:lnTo>
                    <a:pt x="793" y="652"/>
                  </a:lnTo>
                  <a:lnTo>
                    <a:pt x="769" y="648"/>
                  </a:lnTo>
                  <a:lnTo>
                    <a:pt x="754" y="645"/>
                  </a:lnTo>
                  <a:lnTo>
                    <a:pt x="749" y="637"/>
                  </a:lnTo>
                  <a:lnTo>
                    <a:pt x="749" y="626"/>
                  </a:lnTo>
                  <a:lnTo>
                    <a:pt x="750" y="618"/>
                  </a:lnTo>
                  <a:lnTo>
                    <a:pt x="755" y="614"/>
                  </a:lnTo>
                  <a:lnTo>
                    <a:pt x="763" y="607"/>
                  </a:lnTo>
                  <a:lnTo>
                    <a:pt x="777" y="605"/>
                  </a:lnTo>
                  <a:lnTo>
                    <a:pt x="832" y="591"/>
                  </a:lnTo>
                  <a:lnTo>
                    <a:pt x="882" y="571"/>
                  </a:lnTo>
                  <a:lnTo>
                    <a:pt x="926" y="541"/>
                  </a:lnTo>
                  <a:lnTo>
                    <a:pt x="967" y="509"/>
                  </a:lnTo>
                  <a:lnTo>
                    <a:pt x="997" y="475"/>
                  </a:lnTo>
                  <a:lnTo>
                    <a:pt x="1020" y="430"/>
                  </a:lnTo>
                  <a:lnTo>
                    <a:pt x="1039" y="388"/>
                  </a:lnTo>
                  <a:lnTo>
                    <a:pt x="1045" y="342"/>
                  </a:lnTo>
                  <a:lnTo>
                    <a:pt x="1041" y="304"/>
                  </a:lnTo>
                  <a:lnTo>
                    <a:pt x="1032" y="265"/>
                  </a:lnTo>
                  <a:lnTo>
                    <a:pt x="1016" y="230"/>
                  </a:lnTo>
                  <a:lnTo>
                    <a:pt x="991" y="199"/>
                  </a:lnTo>
                  <a:lnTo>
                    <a:pt x="965" y="175"/>
                  </a:lnTo>
                  <a:lnTo>
                    <a:pt x="932" y="158"/>
                  </a:lnTo>
                  <a:lnTo>
                    <a:pt x="897" y="145"/>
                  </a:lnTo>
                  <a:lnTo>
                    <a:pt x="859" y="141"/>
                  </a:lnTo>
                  <a:lnTo>
                    <a:pt x="819" y="140"/>
                  </a:lnTo>
                  <a:lnTo>
                    <a:pt x="785" y="149"/>
                  </a:lnTo>
                  <a:lnTo>
                    <a:pt x="751" y="165"/>
                  </a:lnTo>
                  <a:lnTo>
                    <a:pt x="721" y="189"/>
                  </a:lnTo>
                  <a:lnTo>
                    <a:pt x="688" y="222"/>
                  </a:lnTo>
                  <a:lnTo>
                    <a:pt x="659" y="262"/>
                  </a:lnTo>
                  <a:lnTo>
                    <a:pt x="629" y="311"/>
                  </a:lnTo>
                  <a:lnTo>
                    <a:pt x="599" y="369"/>
                  </a:lnTo>
                  <a:lnTo>
                    <a:pt x="558" y="450"/>
                  </a:lnTo>
                  <a:lnTo>
                    <a:pt x="521" y="509"/>
                  </a:lnTo>
                  <a:lnTo>
                    <a:pt x="483" y="553"/>
                  </a:lnTo>
                  <a:lnTo>
                    <a:pt x="446" y="586"/>
                  </a:lnTo>
                  <a:lnTo>
                    <a:pt x="408" y="606"/>
                  </a:lnTo>
                  <a:lnTo>
                    <a:pt x="370" y="621"/>
                  </a:lnTo>
                  <a:lnTo>
                    <a:pt x="327" y="629"/>
                  </a:lnTo>
                  <a:lnTo>
                    <a:pt x="283" y="630"/>
                  </a:lnTo>
                  <a:lnTo>
                    <a:pt x="252" y="629"/>
                  </a:lnTo>
                  <a:lnTo>
                    <a:pt x="220" y="623"/>
                  </a:lnTo>
                  <a:lnTo>
                    <a:pt x="193" y="614"/>
                  </a:lnTo>
                  <a:lnTo>
                    <a:pt x="164" y="604"/>
                  </a:lnTo>
                  <a:lnTo>
                    <a:pt x="115" y="574"/>
                  </a:lnTo>
                  <a:lnTo>
                    <a:pt x="74" y="531"/>
                  </a:lnTo>
                  <a:lnTo>
                    <a:pt x="55" y="511"/>
                  </a:lnTo>
                  <a:lnTo>
                    <a:pt x="41" y="482"/>
                  </a:lnTo>
                  <a:lnTo>
                    <a:pt x="16" y="425"/>
                  </a:lnTo>
                  <a:lnTo>
                    <a:pt x="1" y="360"/>
                  </a:lnTo>
                  <a:lnTo>
                    <a:pt x="0" y="290"/>
                  </a:lnTo>
                  <a:lnTo>
                    <a:pt x="2" y="229"/>
                  </a:lnTo>
                  <a:lnTo>
                    <a:pt x="13" y="167"/>
                  </a:lnTo>
                  <a:lnTo>
                    <a:pt x="28" y="108"/>
                  </a:lnTo>
                  <a:lnTo>
                    <a:pt x="44" y="67"/>
                  </a:lnTo>
                  <a:lnTo>
                    <a:pt x="52" y="58"/>
                  </a:lnTo>
                  <a:lnTo>
                    <a:pt x="68" y="52"/>
                  </a:lnTo>
                  <a:lnTo>
                    <a:pt x="139" y="51"/>
                  </a:lnTo>
                  <a:lnTo>
                    <a:pt x="205" y="5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4" name="Freeform 68"/>
            <p:cNvSpPr>
              <a:spLocks/>
            </p:cNvSpPr>
            <p:nvPr/>
          </p:nvSpPr>
          <p:spPr bwMode="auto">
            <a:xfrm>
              <a:off x="2665413" y="3822700"/>
              <a:ext cx="309563" cy="234950"/>
            </a:xfrm>
            <a:custGeom>
              <a:avLst/>
              <a:gdLst>
                <a:gd name="T0" fmla="*/ 974 w 1147"/>
                <a:gd name="T1" fmla="*/ 528 h 870"/>
                <a:gd name="T2" fmla="*/ 943 w 1147"/>
                <a:gd name="T3" fmla="*/ 518 h 870"/>
                <a:gd name="T4" fmla="*/ 956 w 1147"/>
                <a:gd name="T5" fmla="*/ 476 h 870"/>
                <a:gd name="T6" fmla="*/ 1037 w 1147"/>
                <a:gd name="T7" fmla="*/ 381 h 870"/>
                <a:gd name="T8" fmla="*/ 1057 w 1147"/>
                <a:gd name="T9" fmla="*/ 292 h 870"/>
                <a:gd name="T10" fmla="*/ 1031 w 1147"/>
                <a:gd name="T11" fmla="*/ 202 h 870"/>
                <a:gd name="T12" fmla="*/ 956 w 1147"/>
                <a:gd name="T13" fmla="*/ 120 h 870"/>
                <a:gd name="T14" fmla="*/ 861 w 1147"/>
                <a:gd name="T15" fmla="*/ 97 h 870"/>
                <a:gd name="T16" fmla="*/ 764 w 1147"/>
                <a:gd name="T17" fmla="*/ 137 h 870"/>
                <a:gd name="T18" fmla="*/ 706 w 1147"/>
                <a:gd name="T19" fmla="*/ 239 h 870"/>
                <a:gd name="T20" fmla="*/ 710 w 1147"/>
                <a:gd name="T21" fmla="*/ 431 h 870"/>
                <a:gd name="T22" fmla="*/ 701 w 1147"/>
                <a:gd name="T23" fmla="*/ 631 h 870"/>
                <a:gd name="T24" fmla="*/ 630 w 1147"/>
                <a:gd name="T25" fmla="*/ 770 h 870"/>
                <a:gd name="T26" fmla="*/ 516 w 1147"/>
                <a:gd name="T27" fmla="*/ 847 h 870"/>
                <a:gd name="T28" fmla="*/ 419 w 1147"/>
                <a:gd name="T29" fmla="*/ 869 h 870"/>
                <a:gd name="T30" fmla="*/ 321 w 1147"/>
                <a:gd name="T31" fmla="*/ 867 h 870"/>
                <a:gd name="T32" fmla="*/ 222 w 1147"/>
                <a:gd name="T33" fmla="*/ 830 h 870"/>
                <a:gd name="T34" fmla="*/ 138 w 1147"/>
                <a:gd name="T35" fmla="*/ 760 h 870"/>
                <a:gd name="T36" fmla="*/ 69 w 1147"/>
                <a:gd name="T37" fmla="*/ 663 h 870"/>
                <a:gd name="T38" fmla="*/ 2 w 1147"/>
                <a:gd name="T39" fmla="*/ 449 h 870"/>
                <a:gd name="T40" fmla="*/ 7 w 1147"/>
                <a:gd name="T41" fmla="*/ 379 h 870"/>
                <a:gd name="T42" fmla="*/ 63 w 1147"/>
                <a:gd name="T43" fmla="*/ 337 h 870"/>
                <a:gd name="T44" fmla="*/ 228 w 1147"/>
                <a:gd name="T45" fmla="*/ 262 h 870"/>
                <a:gd name="T46" fmla="*/ 246 w 1147"/>
                <a:gd name="T47" fmla="*/ 281 h 870"/>
                <a:gd name="T48" fmla="*/ 227 w 1147"/>
                <a:gd name="T49" fmla="*/ 306 h 870"/>
                <a:gd name="T50" fmla="*/ 127 w 1147"/>
                <a:gd name="T51" fmla="*/ 438 h 870"/>
                <a:gd name="T52" fmla="*/ 99 w 1147"/>
                <a:gd name="T53" fmla="*/ 584 h 870"/>
                <a:gd name="T54" fmla="*/ 145 w 1147"/>
                <a:gd name="T55" fmla="*/ 709 h 870"/>
                <a:gd name="T56" fmla="*/ 239 w 1147"/>
                <a:gd name="T57" fmla="*/ 774 h 870"/>
                <a:gd name="T58" fmla="*/ 355 w 1147"/>
                <a:gd name="T59" fmla="*/ 777 h 870"/>
                <a:gd name="T60" fmla="*/ 449 w 1147"/>
                <a:gd name="T61" fmla="*/ 714 h 870"/>
                <a:gd name="T62" fmla="*/ 499 w 1147"/>
                <a:gd name="T63" fmla="*/ 602 h 870"/>
                <a:gd name="T64" fmla="*/ 502 w 1147"/>
                <a:gd name="T65" fmla="*/ 425 h 870"/>
                <a:gd name="T66" fmla="*/ 513 w 1147"/>
                <a:gd name="T67" fmla="*/ 205 h 870"/>
                <a:gd name="T68" fmla="*/ 579 w 1147"/>
                <a:gd name="T69" fmla="*/ 89 h 870"/>
                <a:gd name="T70" fmla="*/ 681 w 1147"/>
                <a:gd name="T71" fmla="*/ 21 h 870"/>
                <a:gd name="T72" fmla="*/ 771 w 1147"/>
                <a:gd name="T73" fmla="*/ 0 h 870"/>
                <a:gd name="T74" fmla="*/ 886 w 1147"/>
                <a:gd name="T75" fmla="*/ 16 h 870"/>
                <a:gd name="T76" fmla="*/ 1037 w 1147"/>
                <a:gd name="T77" fmla="*/ 133 h 870"/>
                <a:gd name="T78" fmla="*/ 1102 w 1147"/>
                <a:gd name="T79" fmla="*/ 250 h 870"/>
                <a:gd name="T80" fmla="*/ 1147 w 1147"/>
                <a:gd name="T81" fmla="*/ 416 h 870"/>
                <a:gd name="T82" fmla="*/ 1112 w 1147"/>
                <a:gd name="T83" fmla="*/ 45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7" h="870">
                  <a:moveTo>
                    <a:pt x="1015" y="509"/>
                  </a:moveTo>
                  <a:lnTo>
                    <a:pt x="997" y="519"/>
                  </a:lnTo>
                  <a:lnTo>
                    <a:pt x="974" y="528"/>
                  </a:lnTo>
                  <a:lnTo>
                    <a:pt x="960" y="530"/>
                  </a:lnTo>
                  <a:lnTo>
                    <a:pt x="950" y="528"/>
                  </a:lnTo>
                  <a:lnTo>
                    <a:pt x="943" y="518"/>
                  </a:lnTo>
                  <a:lnTo>
                    <a:pt x="940" y="509"/>
                  </a:lnTo>
                  <a:lnTo>
                    <a:pt x="945" y="494"/>
                  </a:lnTo>
                  <a:lnTo>
                    <a:pt x="956" y="476"/>
                  </a:lnTo>
                  <a:lnTo>
                    <a:pt x="978" y="454"/>
                  </a:lnTo>
                  <a:lnTo>
                    <a:pt x="1014" y="414"/>
                  </a:lnTo>
                  <a:lnTo>
                    <a:pt x="1037" y="381"/>
                  </a:lnTo>
                  <a:lnTo>
                    <a:pt x="1051" y="353"/>
                  </a:lnTo>
                  <a:lnTo>
                    <a:pt x="1056" y="321"/>
                  </a:lnTo>
                  <a:lnTo>
                    <a:pt x="1057" y="292"/>
                  </a:lnTo>
                  <a:lnTo>
                    <a:pt x="1054" y="263"/>
                  </a:lnTo>
                  <a:lnTo>
                    <a:pt x="1044" y="230"/>
                  </a:lnTo>
                  <a:lnTo>
                    <a:pt x="1031" y="202"/>
                  </a:lnTo>
                  <a:lnTo>
                    <a:pt x="1009" y="169"/>
                  </a:lnTo>
                  <a:lnTo>
                    <a:pt x="985" y="141"/>
                  </a:lnTo>
                  <a:lnTo>
                    <a:pt x="956" y="120"/>
                  </a:lnTo>
                  <a:lnTo>
                    <a:pt x="927" y="107"/>
                  </a:lnTo>
                  <a:lnTo>
                    <a:pt x="894" y="98"/>
                  </a:lnTo>
                  <a:lnTo>
                    <a:pt x="861" y="97"/>
                  </a:lnTo>
                  <a:lnTo>
                    <a:pt x="827" y="102"/>
                  </a:lnTo>
                  <a:lnTo>
                    <a:pt x="794" y="116"/>
                  </a:lnTo>
                  <a:lnTo>
                    <a:pt x="764" y="137"/>
                  </a:lnTo>
                  <a:lnTo>
                    <a:pt x="736" y="168"/>
                  </a:lnTo>
                  <a:lnTo>
                    <a:pt x="717" y="201"/>
                  </a:lnTo>
                  <a:lnTo>
                    <a:pt x="706" y="239"/>
                  </a:lnTo>
                  <a:lnTo>
                    <a:pt x="701" y="269"/>
                  </a:lnTo>
                  <a:lnTo>
                    <a:pt x="700" y="310"/>
                  </a:lnTo>
                  <a:lnTo>
                    <a:pt x="710" y="431"/>
                  </a:lnTo>
                  <a:lnTo>
                    <a:pt x="714" y="506"/>
                  </a:lnTo>
                  <a:lnTo>
                    <a:pt x="711" y="572"/>
                  </a:lnTo>
                  <a:lnTo>
                    <a:pt x="701" y="631"/>
                  </a:lnTo>
                  <a:lnTo>
                    <a:pt x="685" y="685"/>
                  </a:lnTo>
                  <a:lnTo>
                    <a:pt x="661" y="732"/>
                  </a:lnTo>
                  <a:lnTo>
                    <a:pt x="630" y="770"/>
                  </a:lnTo>
                  <a:lnTo>
                    <a:pt x="591" y="805"/>
                  </a:lnTo>
                  <a:lnTo>
                    <a:pt x="546" y="834"/>
                  </a:lnTo>
                  <a:lnTo>
                    <a:pt x="516" y="847"/>
                  </a:lnTo>
                  <a:lnTo>
                    <a:pt x="485" y="859"/>
                  </a:lnTo>
                  <a:lnTo>
                    <a:pt x="453" y="864"/>
                  </a:lnTo>
                  <a:lnTo>
                    <a:pt x="419" y="869"/>
                  </a:lnTo>
                  <a:lnTo>
                    <a:pt x="386" y="870"/>
                  </a:lnTo>
                  <a:lnTo>
                    <a:pt x="352" y="868"/>
                  </a:lnTo>
                  <a:lnTo>
                    <a:pt x="321" y="867"/>
                  </a:lnTo>
                  <a:lnTo>
                    <a:pt x="288" y="857"/>
                  </a:lnTo>
                  <a:lnTo>
                    <a:pt x="255" y="845"/>
                  </a:lnTo>
                  <a:lnTo>
                    <a:pt x="222" y="830"/>
                  </a:lnTo>
                  <a:lnTo>
                    <a:pt x="193" y="809"/>
                  </a:lnTo>
                  <a:lnTo>
                    <a:pt x="164" y="787"/>
                  </a:lnTo>
                  <a:lnTo>
                    <a:pt x="138" y="760"/>
                  </a:lnTo>
                  <a:lnTo>
                    <a:pt x="110" y="731"/>
                  </a:lnTo>
                  <a:lnTo>
                    <a:pt x="87" y="699"/>
                  </a:lnTo>
                  <a:lnTo>
                    <a:pt x="69" y="663"/>
                  </a:lnTo>
                  <a:lnTo>
                    <a:pt x="37" y="595"/>
                  </a:lnTo>
                  <a:lnTo>
                    <a:pt x="16" y="519"/>
                  </a:lnTo>
                  <a:lnTo>
                    <a:pt x="2" y="449"/>
                  </a:lnTo>
                  <a:lnTo>
                    <a:pt x="0" y="420"/>
                  </a:lnTo>
                  <a:lnTo>
                    <a:pt x="2" y="394"/>
                  </a:lnTo>
                  <a:lnTo>
                    <a:pt x="7" y="379"/>
                  </a:lnTo>
                  <a:lnTo>
                    <a:pt x="16" y="368"/>
                  </a:lnTo>
                  <a:lnTo>
                    <a:pt x="36" y="353"/>
                  </a:lnTo>
                  <a:lnTo>
                    <a:pt x="63" y="337"/>
                  </a:lnTo>
                  <a:lnTo>
                    <a:pt x="191" y="273"/>
                  </a:lnTo>
                  <a:lnTo>
                    <a:pt x="212" y="264"/>
                  </a:lnTo>
                  <a:lnTo>
                    <a:pt x="228" y="262"/>
                  </a:lnTo>
                  <a:lnTo>
                    <a:pt x="236" y="264"/>
                  </a:lnTo>
                  <a:lnTo>
                    <a:pt x="243" y="274"/>
                  </a:lnTo>
                  <a:lnTo>
                    <a:pt x="246" y="281"/>
                  </a:lnTo>
                  <a:lnTo>
                    <a:pt x="245" y="289"/>
                  </a:lnTo>
                  <a:lnTo>
                    <a:pt x="239" y="299"/>
                  </a:lnTo>
                  <a:lnTo>
                    <a:pt x="227" y="306"/>
                  </a:lnTo>
                  <a:lnTo>
                    <a:pt x="186" y="347"/>
                  </a:lnTo>
                  <a:lnTo>
                    <a:pt x="154" y="392"/>
                  </a:lnTo>
                  <a:lnTo>
                    <a:pt x="127" y="438"/>
                  </a:lnTo>
                  <a:lnTo>
                    <a:pt x="107" y="487"/>
                  </a:lnTo>
                  <a:lnTo>
                    <a:pt x="99" y="534"/>
                  </a:lnTo>
                  <a:lnTo>
                    <a:pt x="99" y="584"/>
                  </a:lnTo>
                  <a:lnTo>
                    <a:pt x="103" y="631"/>
                  </a:lnTo>
                  <a:lnTo>
                    <a:pt x="123" y="672"/>
                  </a:lnTo>
                  <a:lnTo>
                    <a:pt x="145" y="709"/>
                  </a:lnTo>
                  <a:lnTo>
                    <a:pt x="173" y="736"/>
                  </a:lnTo>
                  <a:lnTo>
                    <a:pt x="206" y="759"/>
                  </a:lnTo>
                  <a:lnTo>
                    <a:pt x="239" y="774"/>
                  </a:lnTo>
                  <a:lnTo>
                    <a:pt x="277" y="780"/>
                  </a:lnTo>
                  <a:lnTo>
                    <a:pt x="316" y="783"/>
                  </a:lnTo>
                  <a:lnTo>
                    <a:pt x="355" y="777"/>
                  </a:lnTo>
                  <a:lnTo>
                    <a:pt x="390" y="761"/>
                  </a:lnTo>
                  <a:lnTo>
                    <a:pt x="422" y="740"/>
                  </a:lnTo>
                  <a:lnTo>
                    <a:pt x="449" y="714"/>
                  </a:lnTo>
                  <a:lnTo>
                    <a:pt x="472" y="683"/>
                  </a:lnTo>
                  <a:lnTo>
                    <a:pt x="489" y="646"/>
                  </a:lnTo>
                  <a:lnTo>
                    <a:pt x="499" y="602"/>
                  </a:lnTo>
                  <a:lnTo>
                    <a:pt x="506" y="553"/>
                  </a:lnTo>
                  <a:lnTo>
                    <a:pt x="506" y="494"/>
                  </a:lnTo>
                  <a:lnTo>
                    <a:pt x="502" y="425"/>
                  </a:lnTo>
                  <a:lnTo>
                    <a:pt x="501" y="334"/>
                  </a:lnTo>
                  <a:lnTo>
                    <a:pt x="502" y="262"/>
                  </a:lnTo>
                  <a:lnTo>
                    <a:pt x="513" y="205"/>
                  </a:lnTo>
                  <a:lnTo>
                    <a:pt x="532" y="158"/>
                  </a:lnTo>
                  <a:lnTo>
                    <a:pt x="554" y="120"/>
                  </a:lnTo>
                  <a:lnTo>
                    <a:pt x="579" y="89"/>
                  </a:lnTo>
                  <a:lnTo>
                    <a:pt x="615" y="60"/>
                  </a:lnTo>
                  <a:lnTo>
                    <a:pt x="652" y="36"/>
                  </a:lnTo>
                  <a:lnTo>
                    <a:pt x="681" y="21"/>
                  </a:lnTo>
                  <a:lnTo>
                    <a:pt x="709" y="11"/>
                  </a:lnTo>
                  <a:lnTo>
                    <a:pt x="741" y="6"/>
                  </a:lnTo>
                  <a:lnTo>
                    <a:pt x="771" y="0"/>
                  </a:lnTo>
                  <a:lnTo>
                    <a:pt x="799" y="1"/>
                  </a:lnTo>
                  <a:lnTo>
                    <a:pt x="830" y="2"/>
                  </a:lnTo>
                  <a:lnTo>
                    <a:pt x="886" y="16"/>
                  </a:lnTo>
                  <a:lnTo>
                    <a:pt x="941" y="43"/>
                  </a:lnTo>
                  <a:lnTo>
                    <a:pt x="993" y="83"/>
                  </a:lnTo>
                  <a:lnTo>
                    <a:pt x="1037" y="133"/>
                  </a:lnTo>
                  <a:lnTo>
                    <a:pt x="1056" y="160"/>
                  </a:lnTo>
                  <a:lnTo>
                    <a:pt x="1075" y="192"/>
                  </a:lnTo>
                  <a:lnTo>
                    <a:pt x="1102" y="250"/>
                  </a:lnTo>
                  <a:lnTo>
                    <a:pt x="1124" y="310"/>
                  </a:lnTo>
                  <a:lnTo>
                    <a:pt x="1142" y="371"/>
                  </a:lnTo>
                  <a:lnTo>
                    <a:pt x="1147" y="416"/>
                  </a:lnTo>
                  <a:lnTo>
                    <a:pt x="1145" y="426"/>
                  </a:lnTo>
                  <a:lnTo>
                    <a:pt x="1134" y="440"/>
                  </a:lnTo>
                  <a:lnTo>
                    <a:pt x="1112" y="455"/>
                  </a:lnTo>
                  <a:lnTo>
                    <a:pt x="1071" y="475"/>
                  </a:lnTo>
                  <a:lnTo>
                    <a:pt x="1015" y="5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5" name="Freeform 69"/>
            <p:cNvSpPr>
              <a:spLocks/>
            </p:cNvSpPr>
            <p:nvPr/>
          </p:nvSpPr>
          <p:spPr bwMode="auto">
            <a:xfrm>
              <a:off x="331788" y="3286125"/>
              <a:ext cx="360363" cy="360362"/>
            </a:xfrm>
            <a:custGeom>
              <a:avLst/>
              <a:gdLst>
                <a:gd name="T0" fmla="*/ 1262 w 1333"/>
                <a:gd name="T1" fmla="*/ 703 h 1333"/>
                <a:gd name="T2" fmla="*/ 1307 w 1333"/>
                <a:gd name="T3" fmla="*/ 775 h 1333"/>
                <a:gd name="T4" fmla="*/ 1330 w 1333"/>
                <a:gd name="T5" fmla="*/ 843 h 1333"/>
                <a:gd name="T6" fmla="*/ 1329 w 1333"/>
                <a:gd name="T7" fmla="*/ 910 h 1333"/>
                <a:gd name="T8" fmla="*/ 1301 w 1333"/>
                <a:gd name="T9" fmla="*/ 1004 h 1333"/>
                <a:gd name="T10" fmla="*/ 1214 w 1333"/>
                <a:gd name="T11" fmla="*/ 1125 h 1333"/>
                <a:gd name="T12" fmla="*/ 1075 w 1333"/>
                <a:gd name="T13" fmla="*/ 1243 h 1333"/>
                <a:gd name="T14" fmla="*/ 997 w 1333"/>
                <a:gd name="T15" fmla="*/ 1287 h 1333"/>
                <a:gd name="T16" fmla="*/ 922 w 1333"/>
                <a:gd name="T17" fmla="*/ 1315 h 1333"/>
                <a:gd name="T18" fmla="*/ 848 w 1333"/>
                <a:gd name="T19" fmla="*/ 1331 h 1333"/>
                <a:gd name="T20" fmla="*/ 779 w 1333"/>
                <a:gd name="T21" fmla="*/ 1330 h 1333"/>
                <a:gd name="T22" fmla="*/ 710 w 1333"/>
                <a:gd name="T23" fmla="*/ 1306 h 1333"/>
                <a:gd name="T24" fmla="*/ 647 w 1333"/>
                <a:gd name="T25" fmla="*/ 1265 h 1333"/>
                <a:gd name="T26" fmla="*/ 584 w 1333"/>
                <a:gd name="T27" fmla="*/ 1201 h 1333"/>
                <a:gd name="T28" fmla="*/ 174 w 1333"/>
                <a:gd name="T29" fmla="*/ 720 h 1333"/>
                <a:gd name="T30" fmla="*/ 146 w 1333"/>
                <a:gd name="T31" fmla="*/ 706 h 1333"/>
                <a:gd name="T32" fmla="*/ 113 w 1333"/>
                <a:gd name="T33" fmla="*/ 707 h 1333"/>
                <a:gd name="T34" fmla="*/ 72 w 1333"/>
                <a:gd name="T35" fmla="*/ 726 h 1333"/>
                <a:gd name="T36" fmla="*/ 30 w 1333"/>
                <a:gd name="T37" fmla="*/ 754 h 1333"/>
                <a:gd name="T38" fmla="*/ 5 w 1333"/>
                <a:gd name="T39" fmla="*/ 745 h 1333"/>
                <a:gd name="T40" fmla="*/ 0 w 1333"/>
                <a:gd name="T41" fmla="*/ 727 h 1333"/>
                <a:gd name="T42" fmla="*/ 19 w 1333"/>
                <a:gd name="T43" fmla="*/ 706 h 1333"/>
                <a:gd name="T44" fmla="*/ 178 w 1333"/>
                <a:gd name="T45" fmla="*/ 576 h 1333"/>
                <a:gd name="T46" fmla="*/ 332 w 1333"/>
                <a:gd name="T47" fmla="*/ 436 h 1333"/>
                <a:gd name="T48" fmla="*/ 356 w 1333"/>
                <a:gd name="T49" fmla="*/ 425 h 1333"/>
                <a:gd name="T50" fmla="*/ 372 w 1333"/>
                <a:gd name="T51" fmla="*/ 434 h 1333"/>
                <a:gd name="T52" fmla="*/ 377 w 1333"/>
                <a:gd name="T53" fmla="*/ 457 h 1333"/>
                <a:gd name="T54" fmla="*/ 346 w 1333"/>
                <a:gd name="T55" fmla="*/ 496 h 1333"/>
                <a:gd name="T56" fmla="*/ 317 w 1333"/>
                <a:gd name="T57" fmla="*/ 532 h 1333"/>
                <a:gd name="T58" fmla="*/ 310 w 1333"/>
                <a:gd name="T59" fmla="*/ 571 h 1333"/>
                <a:gd name="T60" fmla="*/ 319 w 1333"/>
                <a:gd name="T61" fmla="*/ 598 h 1333"/>
                <a:gd name="T62" fmla="*/ 712 w 1333"/>
                <a:gd name="T63" fmla="*/ 1058 h 1333"/>
                <a:gd name="T64" fmla="*/ 802 w 1333"/>
                <a:gd name="T65" fmla="*/ 1156 h 1333"/>
                <a:gd name="T66" fmla="*/ 858 w 1333"/>
                <a:gd name="T67" fmla="*/ 1190 h 1333"/>
                <a:gd name="T68" fmla="*/ 914 w 1333"/>
                <a:gd name="T69" fmla="*/ 1206 h 1333"/>
                <a:gd name="T70" fmla="*/ 992 w 1333"/>
                <a:gd name="T71" fmla="*/ 1204 h 1333"/>
                <a:gd name="T72" fmla="*/ 1098 w 1333"/>
                <a:gd name="T73" fmla="*/ 1160 h 1333"/>
                <a:gd name="T74" fmla="*/ 1178 w 1333"/>
                <a:gd name="T75" fmla="*/ 1092 h 1333"/>
                <a:gd name="T76" fmla="*/ 1226 w 1333"/>
                <a:gd name="T77" fmla="*/ 1033 h 1333"/>
                <a:gd name="T78" fmla="*/ 1259 w 1333"/>
                <a:gd name="T79" fmla="*/ 970 h 1333"/>
                <a:gd name="T80" fmla="*/ 1274 w 1333"/>
                <a:gd name="T81" fmla="*/ 910 h 1333"/>
                <a:gd name="T82" fmla="*/ 1267 w 1333"/>
                <a:gd name="T83" fmla="*/ 840 h 1333"/>
                <a:gd name="T84" fmla="*/ 1222 w 1333"/>
                <a:gd name="T85" fmla="*/ 757 h 1333"/>
                <a:gd name="T86" fmla="*/ 839 w 1333"/>
                <a:gd name="T87" fmla="*/ 301 h 1333"/>
                <a:gd name="T88" fmla="*/ 759 w 1333"/>
                <a:gd name="T89" fmla="*/ 219 h 1333"/>
                <a:gd name="T90" fmla="*/ 717 w 1333"/>
                <a:gd name="T91" fmla="*/ 208 h 1333"/>
                <a:gd name="T92" fmla="*/ 675 w 1333"/>
                <a:gd name="T93" fmla="*/ 222 h 1333"/>
                <a:gd name="T94" fmla="*/ 623 w 1333"/>
                <a:gd name="T95" fmla="*/ 257 h 1333"/>
                <a:gd name="T96" fmla="*/ 595 w 1333"/>
                <a:gd name="T97" fmla="*/ 265 h 1333"/>
                <a:gd name="T98" fmla="*/ 581 w 1333"/>
                <a:gd name="T99" fmla="*/ 247 h 1333"/>
                <a:gd name="T100" fmla="*/ 591 w 1333"/>
                <a:gd name="T101" fmla="*/ 225 h 1333"/>
                <a:gd name="T102" fmla="*/ 625 w 1333"/>
                <a:gd name="T103" fmla="*/ 196 h 1333"/>
                <a:gd name="T104" fmla="*/ 806 w 1333"/>
                <a:gd name="T105" fmla="*/ 41 h 1333"/>
                <a:gd name="T106" fmla="*/ 848 w 1333"/>
                <a:gd name="T107" fmla="*/ 2 h 1333"/>
                <a:gd name="T108" fmla="*/ 868 w 1333"/>
                <a:gd name="T109" fmla="*/ 1 h 1333"/>
                <a:gd name="T110" fmla="*/ 880 w 1333"/>
                <a:gd name="T111" fmla="*/ 17 h 1333"/>
                <a:gd name="T112" fmla="*/ 871 w 1333"/>
                <a:gd name="T113" fmla="*/ 45 h 1333"/>
                <a:gd name="T114" fmla="*/ 831 w 1333"/>
                <a:gd name="T115" fmla="*/ 85 h 1333"/>
                <a:gd name="T116" fmla="*/ 811 w 1333"/>
                <a:gd name="T117" fmla="*/ 121 h 1333"/>
                <a:gd name="T118" fmla="*/ 817 w 1333"/>
                <a:gd name="T119" fmla="*/ 161 h 1333"/>
                <a:gd name="T120" fmla="*/ 883 w 1333"/>
                <a:gd name="T121" fmla="*/ 2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3" h="1333">
                  <a:moveTo>
                    <a:pt x="1232" y="663"/>
                  </a:moveTo>
                  <a:lnTo>
                    <a:pt x="1262" y="703"/>
                  </a:lnTo>
                  <a:lnTo>
                    <a:pt x="1289" y="739"/>
                  </a:lnTo>
                  <a:lnTo>
                    <a:pt x="1307" y="775"/>
                  </a:lnTo>
                  <a:lnTo>
                    <a:pt x="1320" y="808"/>
                  </a:lnTo>
                  <a:lnTo>
                    <a:pt x="1330" y="843"/>
                  </a:lnTo>
                  <a:lnTo>
                    <a:pt x="1333" y="876"/>
                  </a:lnTo>
                  <a:lnTo>
                    <a:pt x="1329" y="910"/>
                  </a:lnTo>
                  <a:lnTo>
                    <a:pt x="1323" y="944"/>
                  </a:lnTo>
                  <a:lnTo>
                    <a:pt x="1301" y="1004"/>
                  </a:lnTo>
                  <a:lnTo>
                    <a:pt x="1262" y="1065"/>
                  </a:lnTo>
                  <a:lnTo>
                    <a:pt x="1214" y="1125"/>
                  </a:lnTo>
                  <a:lnTo>
                    <a:pt x="1154" y="1180"/>
                  </a:lnTo>
                  <a:lnTo>
                    <a:pt x="1075" y="1243"/>
                  </a:lnTo>
                  <a:lnTo>
                    <a:pt x="1038" y="1265"/>
                  </a:lnTo>
                  <a:lnTo>
                    <a:pt x="997" y="1287"/>
                  </a:lnTo>
                  <a:lnTo>
                    <a:pt x="961" y="1302"/>
                  </a:lnTo>
                  <a:lnTo>
                    <a:pt x="922" y="1315"/>
                  </a:lnTo>
                  <a:lnTo>
                    <a:pt x="884" y="1326"/>
                  </a:lnTo>
                  <a:lnTo>
                    <a:pt x="848" y="1331"/>
                  </a:lnTo>
                  <a:lnTo>
                    <a:pt x="811" y="1333"/>
                  </a:lnTo>
                  <a:lnTo>
                    <a:pt x="779" y="1330"/>
                  </a:lnTo>
                  <a:lnTo>
                    <a:pt x="745" y="1321"/>
                  </a:lnTo>
                  <a:lnTo>
                    <a:pt x="710" y="1306"/>
                  </a:lnTo>
                  <a:lnTo>
                    <a:pt x="680" y="1290"/>
                  </a:lnTo>
                  <a:lnTo>
                    <a:pt x="647" y="1265"/>
                  </a:lnTo>
                  <a:lnTo>
                    <a:pt x="617" y="1235"/>
                  </a:lnTo>
                  <a:lnTo>
                    <a:pt x="584" y="1201"/>
                  </a:lnTo>
                  <a:lnTo>
                    <a:pt x="217" y="767"/>
                  </a:lnTo>
                  <a:lnTo>
                    <a:pt x="174" y="720"/>
                  </a:lnTo>
                  <a:lnTo>
                    <a:pt x="161" y="711"/>
                  </a:lnTo>
                  <a:lnTo>
                    <a:pt x="146" y="706"/>
                  </a:lnTo>
                  <a:lnTo>
                    <a:pt x="131" y="704"/>
                  </a:lnTo>
                  <a:lnTo>
                    <a:pt x="113" y="707"/>
                  </a:lnTo>
                  <a:lnTo>
                    <a:pt x="92" y="716"/>
                  </a:lnTo>
                  <a:lnTo>
                    <a:pt x="72" y="726"/>
                  </a:lnTo>
                  <a:lnTo>
                    <a:pt x="47" y="743"/>
                  </a:lnTo>
                  <a:lnTo>
                    <a:pt x="30" y="754"/>
                  </a:lnTo>
                  <a:lnTo>
                    <a:pt x="17" y="754"/>
                  </a:lnTo>
                  <a:lnTo>
                    <a:pt x="5" y="745"/>
                  </a:lnTo>
                  <a:lnTo>
                    <a:pt x="0" y="735"/>
                  </a:lnTo>
                  <a:lnTo>
                    <a:pt x="0" y="727"/>
                  </a:lnTo>
                  <a:lnTo>
                    <a:pt x="6" y="715"/>
                  </a:lnTo>
                  <a:lnTo>
                    <a:pt x="19" y="706"/>
                  </a:lnTo>
                  <a:lnTo>
                    <a:pt x="76" y="657"/>
                  </a:lnTo>
                  <a:lnTo>
                    <a:pt x="178" y="576"/>
                  </a:lnTo>
                  <a:lnTo>
                    <a:pt x="310" y="460"/>
                  </a:lnTo>
                  <a:lnTo>
                    <a:pt x="332" y="436"/>
                  </a:lnTo>
                  <a:lnTo>
                    <a:pt x="344" y="430"/>
                  </a:lnTo>
                  <a:lnTo>
                    <a:pt x="356" y="425"/>
                  </a:lnTo>
                  <a:lnTo>
                    <a:pt x="364" y="428"/>
                  </a:lnTo>
                  <a:lnTo>
                    <a:pt x="372" y="434"/>
                  </a:lnTo>
                  <a:lnTo>
                    <a:pt x="379" y="444"/>
                  </a:lnTo>
                  <a:lnTo>
                    <a:pt x="377" y="457"/>
                  </a:lnTo>
                  <a:lnTo>
                    <a:pt x="365" y="475"/>
                  </a:lnTo>
                  <a:lnTo>
                    <a:pt x="346" y="496"/>
                  </a:lnTo>
                  <a:lnTo>
                    <a:pt x="329" y="514"/>
                  </a:lnTo>
                  <a:lnTo>
                    <a:pt x="317" y="532"/>
                  </a:lnTo>
                  <a:lnTo>
                    <a:pt x="312" y="551"/>
                  </a:lnTo>
                  <a:lnTo>
                    <a:pt x="310" y="571"/>
                  </a:lnTo>
                  <a:lnTo>
                    <a:pt x="313" y="582"/>
                  </a:lnTo>
                  <a:lnTo>
                    <a:pt x="319" y="598"/>
                  </a:lnTo>
                  <a:lnTo>
                    <a:pt x="356" y="647"/>
                  </a:lnTo>
                  <a:lnTo>
                    <a:pt x="712" y="1058"/>
                  </a:lnTo>
                  <a:lnTo>
                    <a:pt x="774" y="1129"/>
                  </a:lnTo>
                  <a:lnTo>
                    <a:pt x="802" y="1156"/>
                  </a:lnTo>
                  <a:lnTo>
                    <a:pt x="832" y="1176"/>
                  </a:lnTo>
                  <a:lnTo>
                    <a:pt x="858" y="1190"/>
                  </a:lnTo>
                  <a:lnTo>
                    <a:pt x="885" y="1201"/>
                  </a:lnTo>
                  <a:lnTo>
                    <a:pt x="914" y="1206"/>
                  </a:lnTo>
                  <a:lnTo>
                    <a:pt x="940" y="1209"/>
                  </a:lnTo>
                  <a:lnTo>
                    <a:pt x="992" y="1204"/>
                  </a:lnTo>
                  <a:lnTo>
                    <a:pt x="1043" y="1185"/>
                  </a:lnTo>
                  <a:lnTo>
                    <a:pt x="1098" y="1160"/>
                  </a:lnTo>
                  <a:lnTo>
                    <a:pt x="1149" y="1122"/>
                  </a:lnTo>
                  <a:lnTo>
                    <a:pt x="1178" y="1092"/>
                  </a:lnTo>
                  <a:lnTo>
                    <a:pt x="1205" y="1064"/>
                  </a:lnTo>
                  <a:lnTo>
                    <a:pt x="1226" y="1033"/>
                  </a:lnTo>
                  <a:lnTo>
                    <a:pt x="1244" y="1003"/>
                  </a:lnTo>
                  <a:lnTo>
                    <a:pt x="1259" y="970"/>
                  </a:lnTo>
                  <a:lnTo>
                    <a:pt x="1268" y="941"/>
                  </a:lnTo>
                  <a:lnTo>
                    <a:pt x="1274" y="910"/>
                  </a:lnTo>
                  <a:lnTo>
                    <a:pt x="1273" y="879"/>
                  </a:lnTo>
                  <a:lnTo>
                    <a:pt x="1267" y="840"/>
                  </a:lnTo>
                  <a:lnTo>
                    <a:pt x="1250" y="800"/>
                  </a:lnTo>
                  <a:lnTo>
                    <a:pt x="1222" y="757"/>
                  </a:lnTo>
                  <a:lnTo>
                    <a:pt x="1186" y="710"/>
                  </a:lnTo>
                  <a:lnTo>
                    <a:pt x="839" y="301"/>
                  </a:lnTo>
                  <a:lnTo>
                    <a:pt x="782" y="239"/>
                  </a:lnTo>
                  <a:lnTo>
                    <a:pt x="759" y="219"/>
                  </a:lnTo>
                  <a:lnTo>
                    <a:pt x="739" y="209"/>
                  </a:lnTo>
                  <a:lnTo>
                    <a:pt x="717" y="208"/>
                  </a:lnTo>
                  <a:lnTo>
                    <a:pt x="697" y="210"/>
                  </a:lnTo>
                  <a:lnTo>
                    <a:pt x="675" y="222"/>
                  </a:lnTo>
                  <a:lnTo>
                    <a:pt x="647" y="241"/>
                  </a:lnTo>
                  <a:lnTo>
                    <a:pt x="623" y="257"/>
                  </a:lnTo>
                  <a:lnTo>
                    <a:pt x="608" y="267"/>
                  </a:lnTo>
                  <a:lnTo>
                    <a:pt x="595" y="265"/>
                  </a:lnTo>
                  <a:lnTo>
                    <a:pt x="588" y="257"/>
                  </a:lnTo>
                  <a:lnTo>
                    <a:pt x="581" y="247"/>
                  </a:lnTo>
                  <a:lnTo>
                    <a:pt x="580" y="236"/>
                  </a:lnTo>
                  <a:lnTo>
                    <a:pt x="591" y="225"/>
                  </a:lnTo>
                  <a:lnTo>
                    <a:pt x="605" y="210"/>
                  </a:lnTo>
                  <a:lnTo>
                    <a:pt x="625" y="196"/>
                  </a:lnTo>
                  <a:lnTo>
                    <a:pt x="725" y="114"/>
                  </a:lnTo>
                  <a:lnTo>
                    <a:pt x="806" y="41"/>
                  </a:lnTo>
                  <a:lnTo>
                    <a:pt x="838" y="7"/>
                  </a:lnTo>
                  <a:lnTo>
                    <a:pt x="848" y="2"/>
                  </a:lnTo>
                  <a:lnTo>
                    <a:pt x="859" y="0"/>
                  </a:lnTo>
                  <a:lnTo>
                    <a:pt x="868" y="1"/>
                  </a:lnTo>
                  <a:lnTo>
                    <a:pt x="875" y="7"/>
                  </a:lnTo>
                  <a:lnTo>
                    <a:pt x="880" y="17"/>
                  </a:lnTo>
                  <a:lnTo>
                    <a:pt x="880" y="30"/>
                  </a:lnTo>
                  <a:lnTo>
                    <a:pt x="871" y="45"/>
                  </a:lnTo>
                  <a:lnTo>
                    <a:pt x="852" y="64"/>
                  </a:lnTo>
                  <a:lnTo>
                    <a:pt x="831" y="85"/>
                  </a:lnTo>
                  <a:lnTo>
                    <a:pt x="819" y="104"/>
                  </a:lnTo>
                  <a:lnTo>
                    <a:pt x="811" y="121"/>
                  </a:lnTo>
                  <a:lnTo>
                    <a:pt x="810" y="140"/>
                  </a:lnTo>
                  <a:lnTo>
                    <a:pt x="817" y="161"/>
                  </a:lnTo>
                  <a:lnTo>
                    <a:pt x="831" y="186"/>
                  </a:lnTo>
                  <a:lnTo>
                    <a:pt x="883" y="252"/>
                  </a:lnTo>
                  <a:lnTo>
                    <a:pt x="1232" y="66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6" name="Freeform 70"/>
            <p:cNvSpPr>
              <a:spLocks/>
            </p:cNvSpPr>
            <p:nvPr/>
          </p:nvSpPr>
          <p:spPr bwMode="auto">
            <a:xfrm>
              <a:off x="628650" y="3098800"/>
              <a:ext cx="381000" cy="404812"/>
            </a:xfrm>
            <a:custGeom>
              <a:avLst/>
              <a:gdLst>
                <a:gd name="T0" fmla="*/ 1217 w 1414"/>
                <a:gd name="T1" fmla="*/ 806 h 1495"/>
                <a:gd name="T2" fmla="*/ 321 w 1414"/>
                <a:gd name="T3" fmla="*/ 386 h 1495"/>
                <a:gd name="T4" fmla="*/ 289 w 1414"/>
                <a:gd name="T5" fmla="*/ 381 h 1495"/>
                <a:gd name="T6" fmla="*/ 175 w 1414"/>
                <a:gd name="T7" fmla="*/ 440 h 1495"/>
                <a:gd name="T8" fmla="*/ 19 w 1414"/>
                <a:gd name="T9" fmla="*/ 515 h 1495"/>
                <a:gd name="T10" fmla="*/ 0 w 1414"/>
                <a:gd name="T11" fmla="*/ 536 h 1495"/>
                <a:gd name="T12" fmla="*/ 12 w 1414"/>
                <a:gd name="T13" fmla="*/ 558 h 1495"/>
                <a:gd name="T14" fmla="*/ 43 w 1414"/>
                <a:gd name="T15" fmla="*/ 555 h 1495"/>
                <a:gd name="T16" fmla="*/ 98 w 1414"/>
                <a:gd name="T17" fmla="*/ 531 h 1495"/>
                <a:gd name="T18" fmla="*/ 134 w 1414"/>
                <a:gd name="T19" fmla="*/ 525 h 1495"/>
                <a:gd name="T20" fmla="*/ 167 w 1414"/>
                <a:gd name="T21" fmla="*/ 546 h 1495"/>
                <a:gd name="T22" fmla="*/ 219 w 1414"/>
                <a:gd name="T23" fmla="*/ 636 h 1495"/>
                <a:gd name="T24" fmla="*/ 540 w 1414"/>
                <a:gd name="T25" fmla="*/ 1275 h 1495"/>
                <a:gd name="T26" fmla="*/ 566 w 1414"/>
                <a:gd name="T27" fmla="*/ 1347 h 1495"/>
                <a:gd name="T28" fmla="*/ 559 w 1414"/>
                <a:gd name="T29" fmla="*/ 1388 h 1495"/>
                <a:gd name="T30" fmla="*/ 523 w 1414"/>
                <a:gd name="T31" fmla="*/ 1417 h 1495"/>
                <a:gd name="T32" fmla="*/ 470 w 1414"/>
                <a:gd name="T33" fmla="*/ 1460 h 1495"/>
                <a:gd name="T34" fmla="*/ 468 w 1414"/>
                <a:gd name="T35" fmla="*/ 1484 h 1495"/>
                <a:gd name="T36" fmla="*/ 479 w 1414"/>
                <a:gd name="T37" fmla="*/ 1495 h 1495"/>
                <a:gd name="T38" fmla="*/ 502 w 1414"/>
                <a:gd name="T39" fmla="*/ 1490 h 1495"/>
                <a:gd name="T40" fmla="*/ 612 w 1414"/>
                <a:gd name="T41" fmla="*/ 1424 h 1495"/>
                <a:gd name="T42" fmla="*/ 759 w 1414"/>
                <a:gd name="T43" fmla="*/ 1351 h 1495"/>
                <a:gd name="T44" fmla="*/ 817 w 1414"/>
                <a:gd name="T45" fmla="*/ 1321 h 1495"/>
                <a:gd name="T46" fmla="*/ 831 w 1414"/>
                <a:gd name="T47" fmla="*/ 1302 h 1495"/>
                <a:gd name="T48" fmla="*/ 821 w 1414"/>
                <a:gd name="T49" fmla="*/ 1283 h 1495"/>
                <a:gd name="T50" fmla="*/ 802 w 1414"/>
                <a:gd name="T51" fmla="*/ 1279 h 1495"/>
                <a:gd name="T52" fmla="*/ 748 w 1414"/>
                <a:gd name="T53" fmla="*/ 1298 h 1495"/>
                <a:gd name="T54" fmla="*/ 685 w 1414"/>
                <a:gd name="T55" fmla="*/ 1312 h 1495"/>
                <a:gd name="T56" fmla="*/ 636 w 1414"/>
                <a:gd name="T57" fmla="*/ 1276 h 1495"/>
                <a:gd name="T58" fmla="*/ 533 w 1414"/>
                <a:gd name="T59" fmla="*/ 1102 h 1495"/>
                <a:gd name="T60" fmla="*/ 1328 w 1414"/>
                <a:gd name="T61" fmla="*/ 1060 h 1495"/>
                <a:gd name="T62" fmla="*/ 1385 w 1414"/>
                <a:gd name="T63" fmla="*/ 1075 h 1495"/>
                <a:gd name="T64" fmla="*/ 1410 w 1414"/>
                <a:gd name="T65" fmla="*/ 1061 h 1495"/>
                <a:gd name="T66" fmla="*/ 1408 w 1414"/>
                <a:gd name="T67" fmla="*/ 1035 h 1495"/>
                <a:gd name="T68" fmla="*/ 987 w 1414"/>
                <a:gd name="T69" fmla="*/ 207 h 1495"/>
                <a:gd name="T70" fmla="*/ 961 w 1414"/>
                <a:gd name="T71" fmla="*/ 141 h 1495"/>
                <a:gd name="T72" fmla="*/ 969 w 1414"/>
                <a:gd name="T73" fmla="*/ 112 h 1495"/>
                <a:gd name="T74" fmla="*/ 1017 w 1414"/>
                <a:gd name="T75" fmla="*/ 72 h 1495"/>
                <a:gd name="T76" fmla="*/ 1063 w 1414"/>
                <a:gd name="T77" fmla="*/ 38 h 1495"/>
                <a:gd name="T78" fmla="*/ 1065 w 1414"/>
                <a:gd name="T79" fmla="*/ 12 h 1495"/>
                <a:gd name="T80" fmla="*/ 1048 w 1414"/>
                <a:gd name="T81" fmla="*/ 0 h 1495"/>
                <a:gd name="T82" fmla="*/ 1025 w 1414"/>
                <a:gd name="T83" fmla="*/ 5 h 1495"/>
                <a:gd name="T84" fmla="*/ 881 w 1414"/>
                <a:gd name="T85" fmla="*/ 86 h 1495"/>
                <a:gd name="T86" fmla="*/ 738 w 1414"/>
                <a:gd name="T87" fmla="*/ 152 h 1495"/>
                <a:gd name="T88" fmla="*/ 710 w 1414"/>
                <a:gd name="T89" fmla="*/ 172 h 1495"/>
                <a:gd name="T90" fmla="*/ 708 w 1414"/>
                <a:gd name="T91" fmla="*/ 193 h 1495"/>
                <a:gd name="T92" fmla="*/ 731 w 1414"/>
                <a:gd name="T93" fmla="*/ 204 h 1495"/>
                <a:gd name="T94" fmla="*/ 791 w 1414"/>
                <a:gd name="T95" fmla="*/ 184 h 1495"/>
                <a:gd name="T96" fmla="*/ 838 w 1414"/>
                <a:gd name="T97" fmla="*/ 170 h 1495"/>
                <a:gd name="T98" fmla="*/ 873 w 1414"/>
                <a:gd name="T99" fmla="*/ 181 h 1495"/>
                <a:gd name="T100" fmla="*/ 912 w 1414"/>
                <a:gd name="T101" fmla="*/ 232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4" h="1495">
                  <a:moveTo>
                    <a:pt x="969" y="332"/>
                  </a:moveTo>
                  <a:lnTo>
                    <a:pt x="1217" y="806"/>
                  </a:lnTo>
                  <a:lnTo>
                    <a:pt x="353" y="401"/>
                  </a:lnTo>
                  <a:lnTo>
                    <a:pt x="321" y="386"/>
                  </a:lnTo>
                  <a:lnTo>
                    <a:pt x="300" y="376"/>
                  </a:lnTo>
                  <a:lnTo>
                    <a:pt x="289" y="381"/>
                  </a:lnTo>
                  <a:lnTo>
                    <a:pt x="270" y="386"/>
                  </a:lnTo>
                  <a:lnTo>
                    <a:pt x="175" y="440"/>
                  </a:lnTo>
                  <a:lnTo>
                    <a:pt x="41" y="502"/>
                  </a:lnTo>
                  <a:lnTo>
                    <a:pt x="19" y="515"/>
                  </a:lnTo>
                  <a:lnTo>
                    <a:pt x="4" y="524"/>
                  </a:lnTo>
                  <a:lnTo>
                    <a:pt x="0" y="536"/>
                  </a:lnTo>
                  <a:lnTo>
                    <a:pt x="2" y="548"/>
                  </a:lnTo>
                  <a:lnTo>
                    <a:pt x="12" y="558"/>
                  </a:lnTo>
                  <a:lnTo>
                    <a:pt x="26" y="561"/>
                  </a:lnTo>
                  <a:lnTo>
                    <a:pt x="43" y="555"/>
                  </a:lnTo>
                  <a:lnTo>
                    <a:pt x="74" y="542"/>
                  </a:lnTo>
                  <a:lnTo>
                    <a:pt x="98" y="531"/>
                  </a:lnTo>
                  <a:lnTo>
                    <a:pt x="116" y="528"/>
                  </a:lnTo>
                  <a:lnTo>
                    <a:pt x="134" y="525"/>
                  </a:lnTo>
                  <a:lnTo>
                    <a:pt x="150" y="534"/>
                  </a:lnTo>
                  <a:lnTo>
                    <a:pt x="167" y="546"/>
                  </a:lnTo>
                  <a:lnTo>
                    <a:pt x="183" y="568"/>
                  </a:lnTo>
                  <a:lnTo>
                    <a:pt x="219" y="636"/>
                  </a:lnTo>
                  <a:lnTo>
                    <a:pt x="480" y="1150"/>
                  </a:lnTo>
                  <a:lnTo>
                    <a:pt x="540" y="1275"/>
                  </a:lnTo>
                  <a:lnTo>
                    <a:pt x="557" y="1315"/>
                  </a:lnTo>
                  <a:lnTo>
                    <a:pt x="566" y="1347"/>
                  </a:lnTo>
                  <a:lnTo>
                    <a:pt x="567" y="1370"/>
                  </a:lnTo>
                  <a:lnTo>
                    <a:pt x="559" y="1388"/>
                  </a:lnTo>
                  <a:lnTo>
                    <a:pt x="544" y="1401"/>
                  </a:lnTo>
                  <a:lnTo>
                    <a:pt x="523" y="1417"/>
                  </a:lnTo>
                  <a:lnTo>
                    <a:pt x="486" y="1443"/>
                  </a:lnTo>
                  <a:lnTo>
                    <a:pt x="470" y="1460"/>
                  </a:lnTo>
                  <a:lnTo>
                    <a:pt x="461" y="1472"/>
                  </a:lnTo>
                  <a:lnTo>
                    <a:pt x="468" y="1484"/>
                  </a:lnTo>
                  <a:lnTo>
                    <a:pt x="473" y="1491"/>
                  </a:lnTo>
                  <a:lnTo>
                    <a:pt x="479" y="1495"/>
                  </a:lnTo>
                  <a:lnTo>
                    <a:pt x="492" y="1495"/>
                  </a:lnTo>
                  <a:lnTo>
                    <a:pt x="502" y="1490"/>
                  </a:lnTo>
                  <a:lnTo>
                    <a:pt x="560" y="1456"/>
                  </a:lnTo>
                  <a:lnTo>
                    <a:pt x="612" y="1424"/>
                  </a:lnTo>
                  <a:lnTo>
                    <a:pt x="668" y="1394"/>
                  </a:lnTo>
                  <a:lnTo>
                    <a:pt x="759" y="1351"/>
                  </a:lnTo>
                  <a:lnTo>
                    <a:pt x="804" y="1330"/>
                  </a:lnTo>
                  <a:lnTo>
                    <a:pt x="817" y="1321"/>
                  </a:lnTo>
                  <a:lnTo>
                    <a:pt x="830" y="1311"/>
                  </a:lnTo>
                  <a:lnTo>
                    <a:pt x="831" y="1302"/>
                  </a:lnTo>
                  <a:lnTo>
                    <a:pt x="827" y="1290"/>
                  </a:lnTo>
                  <a:lnTo>
                    <a:pt x="821" y="1283"/>
                  </a:lnTo>
                  <a:lnTo>
                    <a:pt x="816" y="1279"/>
                  </a:lnTo>
                  <a:lnTo>
                    <a:pt x="802" y="1279"/>
                  </a:lnTo>
                  <a:lnTo>
                    <a:pt x="793" y="1282"/>
                  </a:lnTo>
                  <a:lnTo>
                    <a:pt x="748" y="1298"/>
                  </a:lnTo>
                  <a:lnTo>
                    <a:pt x="713" y="1310"/>
                  </a:lnTo>
                  <a:lnTo>
                    <a:pt x="685" y="1312"/>
                  </a:lnTo>
                  <a:lnTo>
                    <a:pt x="660" y="1300"/>
                  </a:lnTo>
                  <a:lnTo>
                    <a:pt x="636" y="1276"/>
                  </a:lnTo>
                  <a:lnTo>
                    <a:pt x="608" y="1236"/>
                  </a:lnTo>
                  <a:lnTo>
                    <a:pt x="533" y="1102"/>
                  </a:lnTo>
                  <a:lnTo>
                    <a:pt x="256" y="568"/>
                  </a:lnTo>
                  <a:lnTo>
                    <a:pt x="1328" y="1060"/>
                  </a:lnTo>
                  <a:lnTo>
                    <a:pt x="1370" y="1072"/>
                  </a:lnTo>
                  <a:lnTo>
                    <a:pt x="1385" y="1075"/>
                  </a:lnTo>
                  <a:lnTo>
                    <a:pt x="1395" y="1072"/>
                  </a:lnTo>
                  <a:lnTo>
                    <a:pt x="1410" y="1061"/>
                  </a:lnTo>
                  <a:lnTo>
                    <a:pt x="1414" y="1051"/>
                  </a:lnTo>
                  <a:lnTo>
                    <a:pt x="1408" y="1035"/>
                  </a:lnTo>
                  <a:lnTo>
                    <a:pt x="1401" y="1012"/>
                  </a:lnTo>
                  <a:lnTo>
                    <a:pt x="987" y="207"/>
                  </a:lnTo>
                  <a:lnTo>
                    <a:pt x="967" y="158"/>
                  </a:lnTo>
                  <a:lnTo>
                    <a:pt x="961" y="141"/>
                  </a:lnTo>
                  <a:lnTo>
                    <a:pt x="962" y="126"/>
                  </a:lnTo>
                  <a:lnTo>
                    <a:pt x="969" y="112"/>
                  </a:lnTo>
                  <a:lnTo>
                    <a:pt x="979" y="101"/>
                  </a:lnTo>
                  <a:lnTo>
                    <a:pt x="1017" y="72"/>
                  </a:lnTo>
                  <a:lnTo>
                    <a:pt x="1045" y="53"/>
                  </a:lnTo>
                  <a:lnTo>
                    <a:pt x="1063" y="38"/>
                  </a:lnTo>
                  <a:lnTo>
                    <a:pt x="1067" y="26"/>
                  </a:lnTo>
                  <a:lnTo>
                    <a:pt x="1065" y="12"/>
                  </a:lnTo>
                  <a:lnTo>
                    <a:pt x="1056" y="4"/>
                  </a:lnTo>
                  <a:lnTo>
                    <a:pt x="1048" y="0"/>
                  </a:lnTo>
                  <a:lnTo>
                    <a:pt x="1039" y="1"/>
                  </a:lnTo>
                  <a:lnTo>
                    <a:pt x="1025" y="5"/>
                  </a:lnTo>
                  <a:lnTo>
                    <a:pt x="981" y="28"/>
                  </a:lnTo>
                  <a:lnTo>
                    <a:pt x="881" y="86"/>
                  </a:lnTo>
                  <a:lnTo>
                    <a:pt x="771" y="136"/>
                  </a:lnTo>
                  <a:lnTo>
                    <a:pt x="738" y="152"/>
                  </a:lnTo>
                  <a:lnTo>
                    <a:pt x="721" y="160"/>
                  </a:lnTo>
                  <a:lnTo>
                    <a:pt x="710" y="172"/>
                  </a:lnTo>
                  <a:lnTo>
                    <a:pt x="706" y="180"/>
                  </a:lnTo>
                  <a:lnTo>
                    <a:pt x="708" y="193"/>
                  </a:lnTo>
                  <a:lnTo>
                    <a:pt x="718" y="201"/>
                  </a:lnTo>
                  <a:lnTo>
                    <a:pt x="731" y="204"/>
                  </a:lnTo>
                  <a:lnTo>
                    <a:pt x="756" y="197"/>
                  </a:lnTo>
                  <a:lnTo>
                    <a:pt x="791" y="184"/>
                  </a:lnTo>
                  <a:lnTo>
                    <a:pt x="817" y="173"/>
                  </a:lnTo>
                  <a:lnTo>
                    <a:pt x="838" y="170"/>
                  </a:lnTo>
                  <a:lnTo>
                    <a:pt x="857" y="171"/>
                  </a:lnTo>
                  <a:lnTo>
                    <a:pt x="873" y="181"/>
                  </a:lnTo>
                  <a:lnTo>
                    <a:pt x="889" y="201"/>
                  </a:lnTo>
                  <a:lnTo>
                    <a:pt x="912" y="232"/>
                  </a:lnTo>
                  <a:lnTo>
                    <a:pt x="969" y="33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7" name="Freeform 71"/>
            <p:cNvSpPr>
              <a:spLocks/>
            </p:cNvSpPr>
            <p:nvPr/>
          </p:nvSpPr>
          <p:spPr bwMode="auto">
            <a:xfrm>
              <a:off x="974725" y="3044825"/>
              <a:ext cx="206375" cy="314325"/>
            </a:xfrm>
            <a:custGeom>
              <a:avLst/>
              <a:gdLst>
                <a:gd name="T0" fmla="*/ 595 w 763"/>
                <a:gd name="T1" fmla="*/ 968 h 1166"/>
                <a:gd name="T2" fmla="*/ 613 w 763"/>
                <a:gd name="T3" fmla="*/ 991 h 1166"/>
                <a:gd name="T4" fmla="*/ 648 w 763"/>
                <a:gd name="T5" fmla="*/ 1006 h 1166"/>
                <a:gd name="T6" fmla="*/ 694 w 763"/>
                <a:gd name="T7" fmla="*/ 1001 h 1166"/>
                <a:gd name="T8" fmla="*/ 744 w 763"/>
                <a:gd name="T9" fmla="*/ 994 h 1166"/>
                <a:gd name="T10" fmla="*/ 760 w 763"/>
                <a:gd name="T11" fmla="*/ 1012 h 1166"/>
                <a:gd name="T12" fmla="*/ 759 w 763"/>
                <a:gd name="T13" fmla="*/ 1032 h 1166"/>
                <a:gd name="T14" fmla="*/ 735 w 763"/>
                <a:gd name="T15" fmla="*/ 1045 h 1166"/>
                <a:gd name="T16" fmla="*/ 534 w 763"/>
                <a:gd name="T17" fmla="*/ 1100 h 1166"/>
                <a:gd name="T18" fmla="*/ 338 w 763"/>
                <a:gd name="T19" fmla="*/ 1164 h 1166"/>
                <a:gd name="T20" fmla="*/ 312 w 763"/>
                <a:gd name="T21" fmla="*/ 1164 h 1166"/>
                <a:gd name="T22" fmla="*/ 301 w 763"/>
                <a:gd name="T23" fmla="*/ 1151 h 1166"/>
                <a:gd name="T24" fmla="*/ 307 w 763"/>
                <a:gd name="T25" fmla="*/ 1128 h 1166"/>
                <a:gd name="T26" fmla="*/ 349 w 763"/>
                <a:gd name="T27" fmla="*/ 1105 h 1166"/>
                <a:gd name="T28" fmla="*/ 390 w 763"/>
                <a:gd name="T29" fmla="*/ 1083 h 1166"/>
                <a:gd name="T30" fmla="*/ 411 w 763"/>
                <a:gd name="T31" fmla="*/ 1054 h 1166"/>
                <a:gd name="T32" fmla="*/ 414 w 763"/>
                <a:gd name="T33" fmla="*/ 1024 h 1166"/>
                <a:gd name="T34" fmla="*/ 184 w 763"/>
                <a:gd name="T35" fmla="*/ 259 h 1166"/>
                <a:gd name="T36" fmla="*/ 158 w 763"/>
                <a:gd name="T37" fmla="*/ 186 h 1166"/>
                <a:gd name="T38" fmla="*/ 133 w 763"/>
                <a:gd name="T39" fmla="*/ 166 h 1166"/>
                <a:gd name="T40" fmla="*/ 92 w 763"/>
                <a:gd name="T41" fmla="*/ 161 h 1166"/>
                <a:gd name="T42" fmla="*/ 39 w 763"/>
                <a:gd name="T43" fmla="*/ 171 h 1166"/>
                <a:gd name="T44" fmla="*/ 7 w 763"/>
                <a:gd name="T45" fmla="*/ 166 h 1166"/>
                <a:gd name="T46" fmla="*/ 0 w 763"/>
                <a:gd name="T47" fmla="*/ 143 h 1166"/>
                <a:gd name="T48" fmla="*/ 14 w 763"/>
                <a:gd name="T49" fmla="*/ 127 h 1166"/>
                <a:gd name="T50" fmla="*/ 100 w 763"/>
                <a:gd name="T51" fmla="*/ 101 h 1166"/>
                <a:gd name="T52" fmla="*/ 394 w 763"/>
                <a:gd name="T53" fmla="*/ 12 h 1166"/>
                <a:gd name="T54" fmla="*/ 438 w 763"/>
                <a:gd name="T55" fmla="*/ 0 h 1166"/>
                <a:gd name="T56" fmla="*/ 459 w 763"/>
                <a:gd name="T57" fmla="*/ 6 h 1166"/>
                <a:gd name="T58" fmla="*/ 464 w 763"/>
                <a:gd name="T59" fmla="*/ 29 h 1166"/>
                <a:gd name="T60" fmla="*/ 441 w 763"/>
                <a:gd name="T61" fmla="*/ 49 h 1166"/>
                <a:gd name="T62" fmla="*/ 390 w 763"/>
                <a:gd name="T63" fmla="*/ 73 h 1166"/>
                <a:gd name="T64" fmla="*/ 360 w 763"/>
                <a:gd name="T65" fmla="*/ 98 h 1166"/>
                <a:gd name="T66" fmla="*/ 348 w 763"/>
                <a:gd name="T67" fmla="*/ 129 h 1166"/>
                <a:gd name="T68" fmla="*/ 365 w 763"/>
                <a:gd name="T69" fmla="*/ 20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3" h="1166">
                  <a:moveTo>
                    <a:pt x="574" y="909"/>
                  </a:moveTo>
                  <a:lnTo>
                    <a:pt x="595" y="968"/>
                  </a:lnTo>
                  <a:lnTo>
                    <a:pt x="603" y="982"/>
                  </a:lnTo>
                  <a:lnTo>
                    <a:pt x="613" y="991"/>
                  </a:lnTo>
                  <a:lnTo>
                    <a:pt x="629" y="998"/>
                  </a:lnTo>
                  <a:lnTo>
                    <a:pt x="648" y="1006"/>
                  </a:lnTo>
                  <a:lnTo>
                    <a:pt x="670" y="1005"/>
                  </a:lnTo>
                  <a:lnTo>
                    <a:pt x="694" y="1001"/>
                  </a:lnTo>
                  <a:lnTo>
                    <a:pt x="724" y="997"/>
                  </a:lnTo>
                  <a:lnTo>
                    <a:pt x="744" y="994"/>
                  </a:lnTo>
                  <a:lnTo>
                    <a:pt x="756" y="1003"/>
                  </a:lnTo>
                  <a:lnTo>
                    <a:pt x="760" y="1012"/>
                  </a:lnTo>
                  <a:lnTo>
                    <a:pt x="763" y="1022"/>
                  </a:lnTo>
                  <a:lnTo>
                    <a:pt x="759" y="1032"/>
                  </a:lnTo>
                  <a:lnTo>
                    <a:pt x="751" y="1039"/>
                  </a:lnTo>
                  <a:lnTo>
                    <a:pt x="735" y="1045"/>
                  </a:lnTo>
                  <a:lnTo>
                    <a:pt x="662" y="1063"/>
                  </a:lnTo>
                  <a:lnTo>
                    <a:pt x="534" y="1100"/>
                  </a:lnTo>
                  <a:lnTo>
                    <a:pt x="369" y="1152"/>
                  </a:lnTo>
                  <a:lnTo>
                    <a:pt x="338" y="1164"/>
                  </a:lnTo>
                  <a:lnTo>
                    <a:pt x="325" y="1166"/>
                  </a:lnTo>
                  <a:lnTo>
                    <a:pt x="312" y="1164"/>
                  </a:lnTo>
                  <a:lnTo>
                    <a:pt x="306" y="1159"/>
                  </a:lnTo>
                  <a:lnTo>
                    <a:pt x="301" y="1151"/>
                  </a:lnTo>
                  <a:lnTo>
                    <a:pt x="301" y="1138"/>
                  </a:lnTo>
                  <a:lnTo>
                    <a:pt x="307" y="1128"/>
                  </a:lnTo>
                  <a:lnTo>
                    <a:pt x="323" y="1115"/>
                  </a:lnTo>
                  <a:lnTo>
                    <a:pt x="349" y="1105"/>
                  </a:lnTo>
                  <a:lnTo>
                    <a:pt x="370" y="1095"/>
                  </a:lnTo>
                  <a:lnTo>
                    <a:pt x="390" y="1083"/>
                  </a:lnTo>
                  <a:lnTo>
                    <a:pt x="404" y="1068"/>
                  </a:lnTo>
                  <a:lnTo>
                    <a:pt x="411" y="1054"/>
                  </a:lnTo>
                  <a:lnTo>
                    <a:pt x="415" y="1039"/>
                  </a:lnTo>
                  <a:lnTo>
                    <a:pt x="414" y="1024"/>
                  </a:lnTo>
                  <a:lnTo>
                    <a:pt x="396" y="963"/>
                  </a:lnTo>
                  <a:lnTo>
                    <a:pt x="184" y="259"/>
                  </a:lnTo>
                  <a:lnTo>
                    <a:pt x="166" y="198"/>
                  </a:lnTo>
                  <a:lnTo>
                    <a:pt x="158" y="186"/>
                  </a:lnTo>
                  <a:lnTo>
                    <a:pt x="148" y="175"/>
                  </a:lnTo>
                  <a:lnTo>
                    <a:pt x="133" y="166"/>
                  </a:lnTo>
                  <a:lnTo>
                    <a:pt x="113" y="163"/>
                  </a:lnTo>
                  <a:lnTo>
                    <a:pt x="92" y="161"/>
                  </a:lnTo>
                  <a:lnTo>
                    <a:pt x="67" y="163"/>
                  </a:lnTo>
                  <a:lnTo>
                    <a:pt x="39" y="171"/>
                  </a:lnTo>
                  <a:lnTo>
                    <a:pt x="20" y="170"/>
                  </a:lnTo>
                  <a:lnTo>
                    <a:pt x="7" y="166"/>
                  </a:lnTo>
                  <a:lnTo>
                    <a:pt x="0" y="156"/>
                  </a:lnTo>
                  <a:lnTo>
                    <a:pt x="0" y="143"/>
                  </a:lnTo>
                  <a:lnTo>
                    <a:pt x="4" y="134"/>
                  </a:lnTo>
                  <a:lnTo>
                    <a:pt x="14" y="127"/>
                  </a:lnTo>
                  <a:lnTo>
                    <a:pt x="28" y="121"/>
                  </a:lnTo>
                  <a:lnTo>
                    <a:pt x="100" y="101"/>
                  </a:lnTo>
                  <a:lnTo>
                    <a:pt x="229" y="69"/>
                  </a:lnTo>
                  <a:lnTo>
                    <a:pt x="394" y="12"/>
                  </a:lnTo>
                  <a:lnTo>
                    <a:pt x="423" y="2"/>
                  </a:lnTo>
                  <a:lnTo>
                    <a:pt x="438" y="0"/>
                  </a:lnTo>
                  <a:lnTo>
                    <a:pt x="449" y="0"/>
                  </a:lnTo>
                  <a:lnTo>
                    <a:pt x="459" y="6"/>
                  </a:lnTo>
                  <a:lnTo>
                    <a:pt x="464" y="18"/>
                  </a:lnTo>
                  <a:lnTo>
                    <a:pt x="464" y="29"/>
                  </a:lnTo>
                  <a:lnTo>
                    <a:pt x="457" y="41"/>
                  </a:lnTo>
                  <a:lnTo>
                    <a:pt x="441" y="49"/>
                  </a:lnTo>
                  <a:lnTo>
                    <a:pt x="412" y="62"/>
                  </a:lnTo>
                  <a:lnTo>
                    <a:pt x="390" y="73"/>
                  </a:lnTo>
                  <a:lnTo>
                    <a:pt x="371" y="83"/>
                  </a:lnTo>
                  <a:lnTo>
                    <a:pt x="360" y="98"/>
                  </a:lnTo>
                  <a:lnTo>
                    <a:pt x="350" y="114"/>
                  </a:lnTo>
                  <a:lnTo>
                    <a:pt x="348" y="129"/>
                  </a:lnTo>
                  <a:lnTo>
                    <a:pt x="349" y="143"/>
                  </a:lnTo>
                  <a:lnTo>
                    <a:pt x="365" y="205"/>
                  </a:lnTo>
                  <a:lnTo>
                    <a:pt x="574" y="9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8" name="Freeform 72"/>
            <p:cNvSpPr>
              <a:spLocks/>
            </p:cNvSpPr>
            <p:nvPr/>
          </p:nvSpPr>
          <p:spPr bwMode="auto">
            <a:xfrm>
              <a:off x="1125538" y="2987675"/>
              <a:ext cx="306388" cy="317500"/>
            </a:xfrm>
            <a:custGeom>
              <a:avLst/>
              <a:gdLst>
                <a:gd name="T0" fmla="*/ 754 w 1133"/>
                <a:gd name="T1" fmla="*/ 859 h 1174"/>
                <a:gd name="T2" fmla="*/ 368 w 1133"/>
                <a:gd name="T3" fmla="*/ 220 h 1174"/>
                <a:gd name="T4" fmla="*/ 362 w 1133"/>
                <a:gd name="T5" fmla="*/ 184 h 1174"/>
                <a:gd name="T6" fmla="*/ 390 w 1133"/>
                <a:gd name="T7" fmla="*/ 158 h 1174"/>
                <a:gd name="T8" fmla="*/ 457 w 1133"/>
                <a:gd name="T9" fmla="*/ 139 h 1174"/>
                <a:gd name="T10" fmla="*/ 484 w 1133"/>
                <a:gd name="T11" fmla="*/ 122 h 1174"/>
                <a:gd name="T12" fmla="*/ 481 w 1133"/>
                <a:gd name="T13" fmla="*/ 104 h 1174"/>
                <a:gd name="T14" fmla="*/ 463 w 1133"/>
                <a:gd name="T15" fmla="*/ 92 h 1174"/>
                <a:gd name="T16" fmla="*/ 375 w 1133"/>
                <a:gd name="T17" fmla="*/ 109 h 1174"/>
                <a:gd name="T18" fmla="*/ 232 w 1133"/>
                <a:gd name="T19" fmla="*/ 132 h 1174"/>
                <a:gd name="T20" fmla="*/ 11 w 1133"/>
                <a:gd name="T21" fmla="*/ 157 h 1174"/>
                <a:gd name="T22" fmla="*/ 2 w 1133"/>
                <a:gd name="T23" fmla="*/ 169 h 1174"/>
                <a:gd name="T24" fmla="*/ 3 w 1133"/>
                <a:gd name="T25" fmla="*/ 188 h 1174"/>
                <a:gd name="T26" fmla="*/ 29 w 1133"/>
                <a:gd name="T27" fmla="*/ 198 h 1174"/>
                <a:gd name="T28" fmla="*/ 95 w 1133"/>
                <a:gd name="T29" fmla="*/ 201 h 1174"/>
                <a:gd name="T30" fmla="*/ 126 w 1133"/>
                <a:gd name="T31" fmla="*/ 213 h 1174"/>
                <a:gd name="T32" fmla="*/ 152 w 1133"/>
                <a:gd name="T33" fmla="*/ 241 h 1174"/>
                <a:gd name="T34" fmla="*/ 686 w 1133"/>
                <a:gd name="T35" fmla="*/ 1143 h 1174"/>
                <a:gd name="T36" fmla="*/ 716 w 1133"/>
                <a:gd name="T37" fmla="*/ 1173 h 1174"/>
                <a:gd name="T38" fmla="*/ 730 w 1133"/>
                <a:gd name="T39" fmla="*/ 1169 h 1174"/>
                <a:gd name="T40" fmla="*/ 749 w 1133"/>
                <a:gd name="T41" fmla="*/ 1137 h 1174"/>
                <a:gd name="T42" fmla="*/ 995 w 1133"/>
                <a:gd name="T43" fmla="*/ 153 h 1174"/>
                <a:gd name="T44" fmla="*/ 1024 w 1133"/>
                <a:gd name="T45" fmla="*/ 88 h 1174"/>
                <a:gd name="T46" fmla="*/ 1050 w 1133"/>
                <a:gd name="T47" fmla="*/ 66 h 1174"/>
                <a:gd name="T48" fmla="*/ 1104 w 1133"/>
                <a:gd name="T49" fmla="*/ 47 h 1174"/>
                <a:gd name="T50" fmla="*/ 1133 w 1133"/>
                <a:gd name="T51" fmla="*/ 30 h 1174"/>
                <a:gd name="T52" fmla="*/ 1130 w 1133"/>
                <a:gd name="T53" fmla="*/ 10 h 1174"/>
                <a:gd name="T54" fmla="*/ 1112 w 1133"/>
                <a:gd name="T55" fmla="*/ 0 h 1174"/>
                <a:gd name="T56" fmla="*/ 1042 w 1133"/>
                <a:gd name="T57" fmla="*/ 12 h 1174"/>
                <a:gd name="T58" fmla="*/ 848 w 1133"/>
                <a:gd name="T59" fmla="*/ 41 h 1174"/>
                <a:gd name="T60" fmla="*/ 781 w 1133"/>
                <a:gd name="T61" fmla="*/ 49 h 1174"/>
                <a:gd name="T62" fmla="*/ 760 w 1133"/>
                <a:gd name="T63" fmla="*/ 63 h 1174"/>
                <a:gd name="T64" fmla="*/ 763 w 1133"/>
                <a:gd name="T65" fmla="*/ 87 h 1174"/>
                <a:gd name="T66" fmla="*/ 799 w 1133"/>
                <a:gd name="T67" fmla="*/ 96 h 1174"/>
                <a:gd name="T68" fmla="*/ 867 w 1133"/>
                <a:gd name="T69" fmla="*/ 93 h 1174"/>
                <a:gd name="T70" fmla="*/ 907 w 1133"/>
                <a:gd name="T71" fmla="*/ 115 h 1174"/>
                <a:gd name="T72" fmla="*/ 914 w 1133"/>
                <a:gd name="T73" fmla="*/ 178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3" h="1174">
                  <a:moveTo>
                    <a:pt x="904" y="231"/>
                  </a:moveTo>
                  <a:lnTo>
                    <a:pt x="754" y="859"/>
                  </a:lnTo>
                  <a:lnTo>
                    <a:pt x="392" y="259"/>
                  </a:lnTo>
                  <a:lnTo>
                    <a:pt x="368" y="220"/>
                  </a:lnTo>
                  <a:lnTo>
                    <a:pt x="359" y="199"/>
                  </a:lnTo>
                  <a:lnTo>
                    <a:pt x="362" y="184"/>
                  </a:lnTo>
                  <a:lnTo>
                    <a:pt x="371" y="168"/>
                  </a:lnTo>
                  <a:lnTo>
                    <a:pt x="390" y="158"/>
                  </a:lnTo>
                  <a:lnTo>
                    <a:pt x="416" y="147"/>
                  </a:lnTo>
                  <a:lnTo>
                    <a:pt x="457" y="139"/>
                  </a:lnTo>
                  <a:lnTo>
                    <a:pt x="476" y="132"/>
                  </a:lnTo>
                  <a:lnTo>
                    <a:pt x="484" y="122"/>
                  </a:lnTo>
                  <a:lnTo>
                    <a:pt x="484" y="111"/>
                  </a:lnTo>
                  <a:lnTo>
                    <a:pt x="481" y="104"/>
                  </a:lnTo>
                  <a:lnTo>
                    <a:pt x="471" y="96"/>
                  </a:lnTo>
                  <a:lnTo>
                    <a:pt x="463" y="92"/>
                  </a:lnTo>
                  <a:lnTo>
                    <a:pt x="447" y="96"/>
                  </a:lnTo>
                  <a:lnTo>
                    <a:pt x="375" y="109"/>
                  </a:lnTo>
                  <a:lnTo>
                    <a:pt x="280" y="125"/>
                  </a:lnTo>
                  <a:lnTo>
                    <a:pt x="232" y="132"/>
                  </a:lnTo>
                  <a:lnTo>
                    <a:pt x="20" y="154"/>
                  </a:lnTo>
                  <a:lnTo>
                    <a:pt x="11" y="157"/>
                  </a:lnTo>
                  <a:lnTo>
                    <a:pt x="5" y="162"/>
                  </a:lnTo>
                  <a:lnTo>
                    <a:pt x="2" y="169"/>
                  </a:lnTo>
                  <a:lnTo>
                    <a:pt x="0" y="179"/>
                  </a:lnTo>
                  <a:lnTo>
                    <a:pt x="3" y="188"/>
                  </a:lnTo>
                  <a:lnTo>
                    <a:pt x="13" y="195"/>
                  </a:lnTo>
                  <a:lnTo>
                    <a:pt x="29" y="198"/>
                  </a:lnTo>
                  <a:lnTo>
                    <a:pt x="56" y="198"/>
                  </a:lnTo>
                  <a:lnTo>
                    <a:pt x="95" y="201"/>
                  </a:lnTo>
                  <a:lnTo>
                    <a:pt x="110" y="205"/>
                  </a:lnTo>
                  <a:lnTo>
                    <a:pt x="126" y="213"/>
                  </a:lnTo>
                  <a:lnTo>
                    <a:pt x="137" y="225"/>
                  </a:lnTo>
                  <a:lnTo>
                    <a:pt x="152" y="241"/>
                  </a:lnTo>
                  <a:lnTo>
                    <a:pt x="186" y="297"/>
                  </a:lnTo>
                  <a:lnTo>
                    <a:pt x="686" y="1143"/>
                  </a:lnTo>
                  <a:lnTo>
                    <a:pt x="707" y="1165"/>
                  </a:lnTo>
                  <a:lnTo>
                    <a:pt x="716" y="1173"/>
                  </a:lnTo>
                  <a:lnTo>
                    <a:pt x="723" y="1174"/>
                  </a:lnTo>
                  <a:lnTo>
                    <a:pt x="730" y="1169"/>
                  </a:lnTo>
                  <a:lnTo>
                    <a:pt x="740" y="1162"/>
                  </a:lnTo>
                  <a:lnTo>
                    <a:pt x="749" y="1137"/>
                  </a:lnTo>
                  <a:lnTo>
                    <a:pt x="975" y="230"/>
                  </a:lnTo>
                  <a:lnTo>
                    <a:pt x="995" y="153"/>
                  </a:lnTo>
                  <a:lnTo>
                    <a:pt x="1015" y="101"/>
                  </a:lnTo>
                  <a:lnTo>
                    <a:pt x="1024" y="88"/>
                  </a:lnTo>
                  <a:lnTo>
                    <a:pt x="1035" y="76"/>
                  </a:lnTo>
                  <a:lnTo>
                    <a:pt x="1050" y="66"/>
                  </a:lnTo>
                  <a:lnTo>
                    <a:pt x="1062" y="61"/>
                  </a:lnTo>
                  <a:lnTo>
                    <a:pt x="1104" y="47"/>
                  </a:lnTo>
                  <a:lnTo>
                    <a:pt x="1125" y="39"/>
                  </a:lnTo>
                  <a:lnTo>
                    <a:pt x="1133" y="30"/>
                  </a:lnTo>
                  <a:lnTo>
                    <a:pt x="1133" y="19"/>
                  </a:lnTo>
                  <a:lnTo>
                    <a:pt x="1130" y="10"/>
                  </a:lnTo>
                  <a:lnTo>
                    <a:pt x="1125" y="2"/>
                  </a:lnTo>
                  <a:lnTo>
                    <a:pt x="1112" y="0"/>
                  </a:lnTo>
                  <a:lnTo>
                    <a:pt x="1101" y="0"/>
                  </a:lnTo>
                  <a:lnTo>
                    <a:pt x="1042" y="12"/>
                  </a:lnTo>
                  <a:lnTo>
                    <a:pt x="949" y="30"/>
                  </a:lnTo>
                  <a:lnTo>
                    <a:pt x="848" y="41"/>
                  </a:lnTo>
                  <a:lnTo>
                    <a:pt x="801" y="44"/>
                  </a:lnTo>
                  <a:lnTo>
                    <a:pt x="781" y="49"/>
                  </a:lnTo>
                  <a:lnTo>
                    <a:pt x="767" y="53"/>
                  </a:lnTo>
                  <a:lnTo>
                    <a:pt x="760" y="63"/>
                  </a:lnTo>
                  <a:lnTo>
                    <a:pt x="759" y="74"/>
                  </a:lnTo>
                  <a:lnTo>
                    <a:pt x="763" y="87"/>
                  </a:lnTo>
                  <a:lnTo>
                    <a:pt x="775" y="94"/>
                  </a:lnTo>
                  <a:lnTo>
                    <a:pt x="799" y="96"/>
                  </a:lnTo>
                  <a:lnTo>
                    <a:pt x="837" y="90"/>
                  </a:lnTo>
                  <a:lnTo>
                    <a:pt x="867" y="93"/>
                  </a:lnTo>
                  <a:lnTo>
                    <a:pt x="890" y="99"/>
                  </a:lnTo>
                  <a:lnTo>
                    <a:pt x="907" y="115"/>
                  </a:lnTo>
                  <a:lnTo>
                    <a:pt x="913" y="134"/>
                  </a:lnTo>
                  <a:lnTo>
                    <a:pt x="914" y="178"/>
                  </a:lnTo>
                  <a:lnTo>
                    <a:pt x="904" y="23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9" name="Freeform 73"/>
            <p:cNvSpPr>
              <a:spLocks/>
            </p:cNvSpPr>
            <p:nvPr/>
          </p:nvSpPr>
          <p:spPr bwMode="auto">
            <a:xfrm>
              <a:off x="1458913" y="2989263"/>
              <a:ext cx="230188" cy="301625"/>
            </a:xfrm>
            <a:custGeom>
              <a:avLst/>
              <a:gdLst>
                <a:gd name="T0" fmla="*/ 190 w 856"/>
                <a:gd name="T1" fmla="*/ 104 h 1116"/>
                <a:gd name="T2" fmla="*/ 155 w 856"/>
                <a:gd name="T3" fmla="*/ 65 h 1116"/>
                <a:gd name="T4" fmla="*/ 83 w 856"/>
                <a:gd name="T5" fmla="*/ 50 h 1116"/>
                <a:gd name="T6" fmla="*/ 53 w 856"/>
                <a:gd name="T7" fmla="*/ 20 h 1116"/>
                <a:gd name="T8" fmla="*/ 72 w 856"/>
                <a:gd name="T9" fmla="*/ 0 h 1116"/>
                <a:gd name="T10" fmla="*/ 202 w 856"/>
                <a:gd name="T11" fmla="*/ 9 h 1116"/>
                <a:gd name="T12" fmla="*/ 832 w 856"/>
                <a:gd name="T13" fmla="*/ 35 h 1116"/>
                <a:gd name="T14" fmla="*/ 856 w 856"/>
                <a:gd name="T15" fmla="*/ 61 h 1116"/>
                <a:gd name="T16" fmla="*/ 845 w 856"/>
                <a:gd name="T17" fmla="*/ 261 h 1116"/>
                <a:gd name="T18" fmla="*/ 825 w 856"/>
                <a:gd name="T19" fmla="*/ 277 h 1116"/>
                <a:gd name="T20" fmla="*/ 796 w 856"/>
                <a:gd name="T21" fmla="*/ 244 h 1116"/>
                <a:gd name="T22" fmla="*/ 719 w 856"/>
                <a:gd name="T23" fmla="*/ 127 h 1116"/>
                <a:gd name="T24" fmla="*/ 596 w 856"/>
                <a:gd name="T25" fmla="*/ 83 h 1116"/>
                <a:gd name="T26" fmla="*/ 426 w 856"/>
                <a:gd name="T27" fmla="*/ 71 h 1116"/>
                <a:gd name="T28" fmla="*/ 389 w 856"/>
                <a:gd name="T29" fmla="*/ 97 h 1116"/>
                <a:gd name="T30" fmla="*/ 367 w 856"/>
                <a:gd name="T31" fmla="*/ 432 h 1116"/>
                <a:gd name="T32" fmla="*/ 377 w 856"/>
                <a:gd name="T33" fmla="*/ 488 h 1116"/>
                <a:gd name="T34" fmla="*/ 457 w 856"/>
                <a:gd name="T35" fmla="*/ 505 h 1116"/>
                <a:gd name="T36" fmla="*/ 629 w 856"/>
                <a:gd name="T37" fmla="*/ 489 h 1116"/>
                <a:gd name="T38" fmla="*/ 689 w 856"/>
                <a:gd name="T39" fmla="*/ 423 h 1116"/>
                <a:gd name="T40" fmla="*/ 724 w 856"/>
                <a:gd name="T41" fmla="*/ 363 h 1116"/>
                <a:gd name="T42" fmla="*/ 745 w 856"/>
                <a:gd name="T43" fmla="*/ 369 h 1116"/>
                <a:gd name="T44" fmla="*/ 743 w 856"/>
                <a:gd name="T45" fmla="*/ 432 h 1116"/>
                <a:gd name="T46" fmla="*/ 727 w 856"/>
                <a:gd name="T47" fmla="*/ 671 h 1116"/>
                <a:gd name="T48" fmla="*/ 719 w 856"/>
                <a:gd name="T49" fmla="*/ 740 h 1116"/>
                <a:gd name="T50" fmla="*/ 694 w 856"/>
                <a:gd name="T51" fmla="*/ 744 h 1116"/>
                <a:gd name="T52" fmla="*/ 670 w 856"/>
                <a:gd name="T53" fmla="*/ 705 h 1116"/>
                <a:gd name="T54" fmla="*/ 618 w 856"/>
                <a:gd name="T55" fmla="*/ 588 h 1116"/>
                <a:gd name="T56" fmla="*/ 540 w 856"/>
                <a:gd name="T57" fmla="*/ 559 h 1116"/>
                <a:gd name="T58" fmla="*/ 374 w 856"/>
                <a:gd name="T59" fmla="*/ 556 h 1116"/>
                <a:gd name="T60" fmla="*/ 355 w 856"/>
                <a:gd name="T61" fmla="*/ 599 h 1116"/>
                <a:gd name="T62" fmla="*/ 346 w 856"/>
                <a:gd name="T63" fmla="*/ 975 h 1116"/>
                <a:gd name="T64" fmla="*/ 390 w 856"/>
                <a:gd name="T65" fmla="*/ 1035 h 1116"/>
                <a:gd name="T66" fmla="*/ 512 w 856"/>
                <a:gd name="T67" fmla="*/ 1054 h 1116"/>
                <a:gd name="T68" fmla="*/ 667 w 856"/>
                <a:gd name="T69" fmla="*/ 1036 h 1116"/>
                <a:gd name="T70" fmla="*/ 750 w 856"/>
                <a:gd name="T71" fmla="*/ 962 h 1116"/>
                <a:gd name="T72" fmla="*/ 835 w 856"/>
                <a:gd name="T73" fmla="*/ 853 h 1116"/>
                <a:gd name="T74" fmla="*/ 852 w 856"/>
                <a:gd name="T75" fmla="*/ 868 h 1116"/>
                <a:gd name="T76" fmla="*/ 839 w 856"/>
                <a:gd name="T77" fmla="*/ 941 h 1116"/>
                <a:gd name="T78" fmla="*/ 813 w 856"/>
                <a:gd name="T79" fmla="*/ 1101 h 1116"/>
                <a:gd name="T80" fmla="*/ 787 w 856"/>
                <a:gd name="T81" fmla="*/ 1116 h 1116"/>
                <a:gd name="T82" fmla="*/ 109 w 856"/>
                <a:gd name="T83" fmla="*/ 1085 h 1116"/>
                <a:gd name="T84" fmla="*/ 5 w 856"/>
                <a:gd name="T85" fmla="*/ 1079 h 1116"/>
                <a:gd name="T86" fmla="*/ 4 w 856"/>
                <a:gd name="T87" fmla="*/ 1046 h 1116"/>
                <a:gd name="T88" fmla="*/ 64 w 856"/>
                <a:gd name="T89" fmla="*/ 1033 h 1116"/>
                <a:gd name="T90" fmla="*/ 124 w 856"/>
                <a:gd name="T91" fmla="*/ 1015 h 1116"/>
                <a:gd name="T92" fmla="*/ 150 w 856"/>
                <a:gd name="T93" fmla="*/ 97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1116">
                  <a:moveTo>
                    <a:pt x="192" y="181"/>
                  </a:moveTo>
                  <a:lnTo>
                    <a:pt x="192" y="117"/>
                  </a:lnTo>
                  <a:lnTo>
                    <a:pt x="190" y="104"/>
                  </a:lnTo>
                  <a:lnTo>
                    <a:pt x="184" y="90"/>
                  </a:lnTo>
                  <a:lnTo>
                    <a:pt x="173" y="75"/>
                  </a:lnTo>
                  <a:lnTo>
                    <a:pt x="155" y="65"/>
                  </a:lnTo>
                  <a:lnTo>
                    <a:pt x="134" y="57"/>
                  </a:lnTo>
                  <a:lnTo>
                    <a:pt x="113" y="53"/>
                  </a:lnTo>
                  <a:lnTo>
                    <a:pt x="83" y="50"/>
                  </a:lnTo>
                  <a:lnTo>
                    <a:pt x="65" y="42"/>
                  </a:lnTo>
                  <a:lnTo>
                    <a:pt x="53" y="32"/>
                  </a:lnTo>
                  <a:lnTo>
                    <a:pt x="53" y="20"/>
                  </a:lnTo>
                  <a:lnTo>
                    <a:pt x="55" y="10"/>
                  </a:lnTo>
                  <a:lnTo>
                    <a:pt x="61" y="2"/>
                  </a:lnTo>
                  <a:lnTo>
                    <a:pt x="72" y="0"/>
                  </a:lnTo>
                  <a:lnTo>
                    <a:pt x="90" y="1"/>
                  </a:lnTo>
                  <a:lnTo>
                    <a:pt x="163" y="5"/>
                  </a:lnTo>
                  <a:lnTo>
                    <a:pt x="202" y="9"/>
                  </a:lnTo>
                  <a:lnTo>
                    <a:pt x="689" y="36"/>
                  </a:lnTo>
                  <a:lnTo>
                    <a:pt x="797" y="38"/>
                  </a:lnTo>
                  <a:lnTo>
                    <a:pt x="832" y="35"/>
                  </a:lnTo>
                  <a:lnTo>
                    <a:pt x="845" y="37"/>
                  </a:lnTo>
                  <a:lnTo>
                    <a:pt x="852" y="47"/>
                  </a:lnTo>
                  <a:lnTo>
                    <a:pt x="856" y="61"/>
                  </a:lnTo>
                  <a:lnTo>
                    <a:pt x="853" y="89"/>
                  </a:lnTo>
                  <a:lnTo>
                    <a:pt x="847" y="248"/>
                  </a:lnTo>
                  <a:lnTo>
                    <a:pt x="845" y="261"/>
                  </a:lnTo>
                  <a:lnTo>
                    <a:pt x="839" y="271"/>
                  </a:lnTo>
                  <a:lnTo>
                    <a:pt x="834" y="275"/>
                  </a:lnTo>
                  <a:lnTo>
                    <a:pt x="825" y="277"/>
                  </a:lnTo>
                  <a:lnTo>
                    <a:pt x="819" y="274"/>
                  </a:lnTo>
                  <a:lnTo>
                    <a:pt x="809" y="268"/>
                  </a:lnTo>
                  <a:lnTo>
                    <a:pt x="796" y="244"/>
                  </a:lnTo>
                  <a:lnTo>
                    <a:pt x="770" y="188"/>
                  </a:lnTo>
                  <a:lnTo>
                    <a:pt x="746" y="151"/>
                  </a:lnTo>
                  <a:lnTo>
                    <a:pt x="719" y="127"/>
                  </a:lnTo>
                  <a:lnTo>
                    <a:pt x="683" y="107"/>
                  </a:lnTo>
                  <a:lnTo>
                    <a:pt x="644" y="96"/>
                  </a:lnTo>
                  <a:lnTo>
                    <a:pt x="596" y="83"/>
                  </a:lnTo>
                  <a:lnTo>
                    <a:pt x="538" y="73"/>
                  </a:lnTo>
                  <a:lnTo>
                    <a:pt x="479" y="71"/>
                  </a:lnTo>
                  <a:lnTo>
                    <a:pt x="426" y="71"/>
                  </a:lnTo>
                  <a:lnTo>
                    <a:pt x="410" y="77"/>
                  </a:lnTo>
                  <a:lnTo>
                    <a:pt x="398" y="83"/>
                  </a:lnTo>
                  <a:lnTo>
                    <a:pt x="389" y="97"/>
                  </a:lnTo>
                  <a:lnTo>
                    <a:pt x="383" y="116"/>
                  </a:lnTo>
                  <a:lnTo>
                    <a:pt x="378" y="172"/>
                  </a:lnTo>
                  <a:lnTo>
                    <a:pt x="367" y="432"/>
                  </a:lnTo>
                  <a:lnTo>
                    <a:pt x="367" y="471"/>
                  </a:lnTo>
                  <a:lnTo>
                    <a:pt x="370" y="481"/>
                  </a:lnTo>
                  <a:lnTo>
                    <a:pt x="377" y="488"/>
                  </a:lnTo>
                  <a:lnTo>
                    <a:pt x="388" y="497"/>
                  </a:lnTo>
                  <a:lnTo>
                    <a:pt x="405" y="502"/>
                  </a:lnTo>
                  <a:lnTo>
                    <a:pt x="457" y="505"/>
                  </a:lnTo>
                  <a:lnTo>
                    <a:pt x="561" y="505"/>
                  </a:lnTo>
                  <a:lnTo>
                    <a:pt x="597" y="499"/>
                  </a:lnTo>
                  <a:lnTo>
                    <a:pt x="629" y="489"/>
                  </a:lnTo>
                  <a:lnTo>
                    <a:pt x="651" y="475"/>
                  </a:lnTo>
                  <a:lnTo>
                    <a:pt x="671" y="450"/>
                  </a:lnTo>
                  <a:lnTo>
                    <a:pt x="689" y="423"/>
                  </a:lnTo>
                  <a:lnTo>
                    <a:pt x="705" y="386"/>
                  </a:lnTo>
                  <a:lnTo>
                    <a:pt x="719" y="366"/>
                  </a:lnTo>
                  <a:lnTo>
                    <a:pt x="724" y="363"/>
                  </a:lnTo>
                  <a:lnTo>
                    <a:pt x="731" y="362"/>
                  </a:lnTo>
                  <a:lnTo>
                    <a:pt x="741" y="364"/>
                  </a:lnTo>
                  <a:lnTo>
                    <a:pt x="745" y="369"/>
                  </a:lnTo>
                  <a:lnTo>
                    <a:pt x="748" y="376"/>
                  </a:lnTo>
                  <a:lnTo>
                    <a:pt x="748" y="387"/>
                  </a:lnTo>
                  <a:lnTo>
                    <a:pt x="743" y="432"/>
                  </a:lnTo>
                  <a:lnTo>
                    <a:pt x="735" y="525"/>
                  </a:lnTo>
                  <a:lnTo>
                    <a:pt x="726" y="627"/>
                  </a:lnTo>
                  <a:lnTo>
                    <a:pt x="727" y="671"/>
                  </a:lnTo>
                  <a:lnTo>
                    <a:pt x="727" y="717"/>
                  </a:lnTo>
                  <a:lnTo>
                    <a:pt x="726" y="728"/>
                  </a:lnTo>
                  <a:lnTo>
                    <a:pt x="719" y="740"/>
                  </a:lnTo>
                  <a:lnTo>
                    <a:pt x="714" y="745"/>
                  </a:lnTo>
                  <a:lnTo>
                    <a:pt x="705" y="746"/>
                  </a:lnTo>
                  <a:lnTo>
                    <a:pt x="694" y="744"/>
                  </a:lnTo>
                  <a:lnTo>
                    <a:pt x="685" y="736"/>
                  </a:lnTo>
                  <a:lnTo>
                    <a:pt x="678" y="722"/>
                  </a:lnTo>
                  <a:lnTo>
                    <a:pt x="670" y="705"/>
                  </a:lnTo>
                  <a:lnTo>
                    <a:pt x="658" y="652"/>
                  </a:lnTo>
                  <a:lnTo>
                    <a:pt x="640" y="614"/>
                  </a:lnTo>
                  <a:lnTo>
                    <a:pt x="618" y="588"/>
                  </a:lnTo>
                  <a:lnTo>
                    <a:pt x="589" y="570"/>
                  </a:lnTo>
                  <a:lnTo>
                    <a:pt x="568" y="564"/>
                  </a:lnTo>
                  <a:lnTo>
                    <a:pt x="540" y="559"/>
                  </a:lnTo>
                  <a:lnTo>
                    <a:pt x="447" y="553"/>
                  </a:lnTo>
                  <a:lnTo>
                    <a:pt x="399" y="551"/>
                  </a:lnTo>
                  <a:lnTo>
                    <a:pt x="374" y="556"/>
                  </a:lnTo>
                  <a:lnTo>
                    <a:pt x="364" y="563"/>
                  </a:lnTo>
                  <a:lnTo>
                    <a:pt x="360" y="571"/>
                  </a:lnTo>
                  <a:lnTo>
                    <a:pt x="355" y="599"/>
                  </a:lnTo>
                  <a:lnTo>
                    <a:pt x="341" y="903"/>
                  </a:lnTo>
                  <a:lnTo>
                    <a:pt x="341" y="943"/>
                  </a:lnTo>
                  <a:lnTo>
                    <a:pt x="346" y="975"/>
                  </a:lnTo>
                  <a:lnTo>
                    <a:pt x="352" y="1000"/>
                  </a:lnTo>
                  <a:lnTo>
                    <a:pt x="369" y="1021"/>
                  </a:lnTo>
                  <a:lnTo>
                    <a:pt x="390" y="1035"/>
                  </a:lnTo>
                  <a:lnTo>
                    <a:pt x="421" y="1045"/>
                  </a:lnTo>
                  <a:lnTo>
                    <a:pt x="462" y="1050"/>
                  </a:lnTo>
                  <a:lnTo>
                    <a:pt x="512" y="1054"/>
                  </a:lnTo>
                  <a:lnTo>
                    <a:pt x="576" y="1055"/>
                  </a:lnTo>
                  <a:lnTo>
                    <a:pt x="625" y="1048"/>
                  </a:lnTo>
                  <a:lnTo>
                    <a:pt x="667" y="1036"/>
                  </a:lnTo>
                  <a:lnTo>
                    <a:pt x="702" y="1009"/>
                  </a:lnTo>
                  <a:lnTo>
                    <a:pt x="729" y="985"/>
                  </a:lnTo>
                  <a:lnTo>
                    <a:pt x="750" y="962"/>
                  </a:lnTo>
                  <a:lnTo>
                    <a:pt x="808" y="872"/>
                  </a:lnTo>
                  <a:lnTo>
                    <a:pt x="819" y="856"/>
                  </a:lnTo>
                  <a:lnTo>
                    <a:pt x="835" y="853"/>
                  </a:lnTo>
                  <a:lnTo>
                    <a:pt x="842" y="854"/>
                  </a:lnTo>
                  <a:lnTo>
                    <a:pt x="849" y="859"/>
                  </a:lnTo>
                  <a:lnTo>
                    <a:pt x="852" y="868"/>
                  </a:lnTo>
                  <a:lnTo>
                    <a:pt x="853" y="877"/>
                  </a:lnTo>
                  <a:lnTo>
                    <a:pt x="850" y="906"/>
                  </a:lnTo>
                  <a:lnTo>
                    <a:pt x="839" y="941"/>
                  </a:lnTo>
                  <a:lnTo>
                    <a:pt x="825" y="1035"/>
                  </a:lnTo>
                  <a:lnTo>
                    <a:pt x="818" y="1091"/>
                  </a:lnTo>
                  <a:lnTo>
                    <a:pt x="813" y="1101"/>
                  </a:lnTo>
                  <a:lnTo>
                    <a:pt x="810" y="1109"/>
                  </a:lnTo>
                  <a:lnTo>
                    <a:pt x="800" y="1114"/>
                  </a:lnTo>
                  <a:lnTo>
                    <a:pt x="787" y="1116"/>
                  </a:lnTo>
                  <a:lnTo>
                    <a:pt x="734" y="1116"/>
                  </a:lnTo>
                  <a:lnTo>
                    <a:pt x="146" y="1087"/>
                  </a:lnTo>
                  <a:lnTo>
                    <a:pt x="109" y="1085"/>
                  </a:lnTo>
                  <a:lnTo>
                    <a:pt x="34" y="1087"/>
                  </a:lnTo>
                  <a:lnTo>
                    <a:pt x="17" y="1084"/>
                  </a:lnTo>
                  <a:lnTo>
                    <a:pt x="5" y="1079"/>
                  </a:lnTo>
                  <a:lnTo>
                    <a:pt x="2" y="1070"/>
                  </a:lnTo>
                  <a:lnTo>
                    <a:pt x="0" y="1059"/>
                  </a:lnTo>
                  <a:lnTo>
                    <a:pt x="4" y="1046"/>
                  </a:lnTo>
                  <a:lnTo>
                    <a:pt x="12" y="1039"/>
                  </a:lnTo>
                  <a:lnTo>
                    <a:pt x="32" y="1036"/>
                  </a:lnTo>
                  <a:lnTo>
                    <a:pt x="64" y="1033"/>
                  </a:lnTo>
                  <a:lnTo>
                    <a:pt x="88" y="1030"/>
                  </a:lnTo>
                  <a:lnTo>
                    <a:pt x="109" y="1023"/>
                  </a:lnTo>
                  <a:lnTo>
                    <a:pt x="124" y="1015"/>
                  </a:lnTo>
                  <a:lnTo>
                    <a:pt x="139" y="1002"/>
                  </a:lnTo>
                  <a:lnTo>
                    <a:pt x="145" y="992"/>
                  </a:lnTo>
                  <a:lnTo>
                    <a:pt x="150" y="978"/>
                  </a:lnTo>
                  <a:lnTo>
                    <a:pt x="154" y="915"/>
                  </a:lnTo>
                  <a:lnTo>
                    <a:pt x="192" y="18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40" name="Freeform 74"/>
            <p:cNvSpPr>
              <a:spLocks/>
            </p:cNvSpPr>
            <p:nvPr/>
          </p:nvSpPr>
          <p:spPr bwMode="auto">
            <a:xfrm>
              <a:off x="1990725" y="3128963"/>
              <a:ext cx="250825" cy="287337"/>
            </a:xfrm>
            <a:custGeom>
              <a:avLst/>
              <a:gdLst>
                <a:gd name="T0" fmla="*/ 871 w 930"/>
                <a:gd name="T1" fmla="*/ 342 h 1064"/>
                <a:gd name="T2" fmla="*/ 847 w 930"/>
                <a:gd name="T3" fmla="*/ 375 h 1064"/>
                <a:gd name="T4" fmla="*/ 825 w 930"/>
                <a:gd name="T5" fmla="*/ 376 h 1064"/>
                <a:gd name="T6" fmla="*/ 811 w 930"/>
                <a:gd name="T7" fmla="*/ 356 h 1064"/>
                <a:gd name="T8" fmla="*/ 814 w 930"/>
                <a:gd name="T9" fmla="*/ 301 h 1064"/>
                <a:gd name="T10" fmla="*/ 819 w 930"/>
                <a:gd name="T11" fmla="*/ 210 h 1064"/>
                <a:gd name="T12" fmla="*/ 797 w 930"/>
                <a:gd name="T13" fmla="*/ 149 h 1064"/>
                <a:gd name="T14" fmla="*/ 758 w 930"/>
                <a:gd name="T15" fmla="*/ 107 h 1064"/>
                <a:gd name="T16" fmla="*/ 703 w 930"/>
                <a:gd name="T17" fmla="*/ 73 h 1064"/>
                <a:gd name="T18" fmla="*/ 630 w 930"/>
                <a:gd name="T19" fmla="*/ 51 h 1064"/>
                <a:gd name="T20" fmla="*/ 563 w 930"/>
                <a:gd name="T21" fmla="*/ 59 h 1064"/>
                <a:gd name="T22" fmla="*/ 507 w 930"/>
                <a:gd name="T23" fmla="*/ 91 h 1064"/>
                <a:gd name="T24" fmla="*/ 464 w 930"/>
                <a:gd name="T25" fmla="*/ 147 h 1064"/>
                <a:gd name="T26" fmla="*/ 448 w 930"/>
                <a:gd name="T27" fmla="*/ 221 h 1064"/>
                <a:gd name="T28" fmla="*/ 470 w 930"/>
                <a:gd name="T29" fmla="*/ 300 h 1064"/>
                <a:gd name="T30" fmla="*/ 510 w 930"/>
                <a:gd name="T31" fmla="*/ 360 h 1064"/>
                <a:gd name="T32" fmla="*/ 637 w 930"/>
                <a:gd name="T33" fmla="*/ 507 h 1064"/>
                <a:gd name="T34" fmla="*/ 704 w 930"/>
                <a:gd name="T35" fmla="*/ 613 h 1064"/>
                <a:gd name="T36" fmla="*/ 732 w 930"/>
                <a:gd name="T37" fmla="*/ 715 h 1064"/>
                <a:gd name="T38" fmla="*/ 723 w 930"/>
                <a:gd name="T39" fmla="*/ 817 h 1064"/>
                <a:gd name="T40" fmla="*/ 689 w 930"/>
                <a:gd name="T41" fmla="*/ 896 h 1064"/>
                <a:gd name="T42" fmla="*/ 625 w 930"/>
                <a:gd name="T43" fmla="*/ 973 h 1064"/>
                <a:gd name="T44" fmla="*/ 572 w 930"/>
                <a:gd name="T45" fmla="*/ 1014 h 1064"/>
                <a:gd name="T46" fmla="*/ 516 w 930"/>
                <a:gd name="T47" fmla="*/ 1044 h 1064"/>
                <a:gd name="T48" fmla="*/ 445 w 930"/>
                <a:gd name="T49" fmla="*/ 1062 h 1064"/>
                <a:gd name="T50" fmla="*/ 370 w 930"/>
                <a:gd name="T51" fmla="*/ 1064 h 1064"/>
                <a:gd name="T52" fmla="*/ 298 w 930"/>
                <a:gd name="T53" fmla="*/ 1051 h 1064"/>
                <a:gd name="T54" fmla="*/ 221 w 930"/>
                <a:gd name="T55" fmla="*/ 1025 h 1064"/>
                <a:gd name="T56" fmla="*/ 93 w 930"/>
                <a:gd name="T57" fmla="*/ 943 h 1064"/>
                <a:gd name="T58" fmla="*/ 19 w 930"/>
                <a:gd name="T59" fmla="*/ 873 h 1064"/>
                <a:gd name="T60" fmla="*/ 0 w 930"/>
                <a:gd name="T61" fmla="*/ 836 h 1064"/>
                <a:gd name="T62" fmla="*/ 6 w 930"/>
                <a:gd name="T63" fmla="*/ 798 h 1064"/>
                <a:gd name="T64" fmla="*/ 83 w 930"/>
                <a:gd name="T65" fmla="*/ 640 h 1064"/>
                <a:gd name="T66" fmla="*/ 104 w 930"/>
                <a:gd name="T67" fmla="*/ 609 h 1064"/>
                <a:gd name="T68" fmla="*/ 123 w 930"/>
                <a:gd name="T69" fmla="*/ 608 h 1064"/>
                <a:gd name="T70" fmla="*/ 132 w 930"/>
                <a:gd name="T71" fmla="*/ 620 h 1064"/>
                <a:gd name="T72" fmla="*/ 130 w 930"/>
                <a:gd name="T73" fmla="*/ 644 h 1064"/>
                <a:gd name="T74" fmla="*/ 123 w 930"/>
                <a:gd name="T75" fmla="*/ 757 h 1064"/>
                <a:gd name="T76" fmla="*/ 147 w 930"/>
                <a:gd name="T77" fmla="*/ 858 h 1064"/>
                <a:gd name="T78" fmla="*/ 198 w 930"/>
                <a:gd name="T79" fmla="*/ 944 h 1064"/>
                <a:gd name="T80" fmla="*/ 269 w 930"/>
                <a:gd name="T81" fmla="*/ 1000 h 1064"/>
                <a:gd name="T82" fmla="*/ 349 w 930"/>
                <a:gd name="T83" fmla="*/ 1019 h 1064"/>
                <a:gd name="T84" fmla="*/ 424 w 930"/>
                <a:gd name="T85" fmla="*/ 1008 h 1064"/>
                <a:gd name="T86" fmla="*/ 490 w 930"/>
                <a:gd name="T87" fmla="*/ 967 h 1064"/>
                <a:gd name="T88" fmla="*/ 536 w 930"/>
                <a:gd name="T89" fmla="*/ 905 h 1064"/>
                <a:gd name="T90" fmla="*/ 556 w 930"/>
                <a:gd name="T91" fmla="*/ 831 h 1064"/>
                <a:gd name="T92" fmla="*/ 546 w 930"/>
                <a:gd name="T93" fmla="*/ 755 h 1064"/>
                <a:gd name="T94" fmla="*/ 501 w 930"/>
                <a:gd name="T95" fmla="*/ 670 h 1064"/>
                <a:gd name="T96" fmla="*/ 422 w 930"/>
                <a:gd name="T97" fmla="*/ 571 h 1064"/>
                <a:gd name="T98" fmla="*/ 322 w 930"/>
                <a:gd name="T99" fmla="*/ 441 h 1064"/>
                <a:gd name="T100" fmla="*/ 282 w 930"/>
                <a:gd name="T101" fmla="*/ 342 h 1064"/>
                <a:gd name="T102" fmla="*/ 278 w 930"/>
                <a:gd name="T103" fmla="*/ 255 h 1064"/>
                <a:gd name="T104" fmla="*/ 302 w 930"/>
                <a:gd name="T105" fmla="*/ 169 h 1064"/>
                <a:gd name="T106" fmla="*/ 333 w 930"/>
                <a:gd name="T107" fmla="*/ 113 h 1064"/>
                <a:gd name="T108" fmla="*/ 372 w 930"/>
                <a:gd name="T109" fmla="*/ 69 h 1064"/>
                <a:gd name="T110" fmla="*/ 422 w 930"/>
                <a:gd name="T111" fmla="*/ 34 h 1064"/>
                <a:gd name="T112" fmla="*/ 476 w 930"/>
                <a:gd name="T113" fmla="*/ 13 h 1064"/>
                <a:gd name="T114" fmla="*/ 535 w 930"/>
                <a:gd name="T115" fmla="*/ 2 h 1064"/>
                <a:gd name="T116" fmla="*/ 665 w 930"/>
                <a:gd name="T117" fmla="*/ 12 h 1064"/>
                <a:gd name="T118" fmla="*/ 788 w 930"/>
                <a:gd name="T119" fmla="*/ 66 h 1064"/>
                <a:gd name="T120" fmla="*/ 891 w 930"/>
                <a:gd name="T121" fmla="*/ 137 h 1064"/>
                <a:gd name="T122" fmla="*/ 930 w 930"/>
                <a:gd name="T123" fmla="*/ 181 h 1064"/>
                <a:gd name="T124" fmla="*/ 904 w 930"/>
                <a:gd name="T125" fmla="*/ 26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0" h="1064">
                  <a:moveTo>
                    <a:pt x="878" y="326"/>
                  </a:moveTo>
                  <a:lnTo>
                    <a:pt x="871" y="342"/>
                  </a:lnTo>
                  <a:lnTo>
                    <a:pt x="860" y="364"/>
                  </a:lnTo>
                  <a:lnTo>
                    <a:pt x="847" y="375"/>
                  </a:lnTo>
                  <a:lnTo>
                    <a:pt x="838" y="378"/>
                  </a:lnTo>
                  <a:lnTo>
                    <a:pt x="825" y="376"/>
                  </a:lnTo>
                  <a:lnTo>
                    <a:pt x="818" y="368"/>
                  </a:lnTo>
                  <a:lnTo>
                    <a:pt x="811" y="356"/>
                  </a:lnTo>
                  <a:lnTo>
                    <a:pt x="810" y="336"/>
                  </a:lnTo>
                  <a:lnTo>
                    <a:pt x="814" y="301"/>
                  </a:lnTo>
                  <a:lnTo>
                    <a:pt x="819" y="249"/>
                  </a:lnTo>
                  <a:lnTo>
                    <a:pt x="819" y="210"/>
                  </a:lnTo>
                  <a:lnTo>
                    <a:pt x="811" y="180"/>
                  </a:lnTo>
                  <a:lnTo>
                    <a:pt x="797" y="149"/>
                  </a:lnTo>
                  <a:lnTo>
                    <a:pt x="779" y="126"/>
                  </a:lnTo>
                  <a:lnTo>
                    <a:pt x="758" y="107"/>
                  </a:lnTo>
                  <a:lnTo>
                    <a:pt x="733" y="87"/>
                  </a:lnTo>
                  <a:lnTo>
                    <a:pt x="703" y="73"/>
                  </a:lnTo>
                  <a:lnTo>
                    <a:pt x="668" y="58"/>
                  </a:lnTo>
                  <a:lnTo>
                    <a:pt x="630" y="51"/>
                  </a:lnTo>
                  <a:lnTo>
                    <a:pt x="595" y="50"/>
                  </a:lnTo>
                  <a:lnTo>
                    <a:pt x="563" y="59"/>
                  </a:lnTo>
                  <a:lnTo>
                    <a:pt x="532" y="71"/>
                  </a:lnTo>
                  <a:lnTo>
                    <a:pt x="507" y="91"/>
                  </a:lnTo>
                  <a:lnTo>
                    <a:pt x="482" y="116"/>
                  </a:lnTo>
                  <a:lnTo>
                    <a:pt x="464" y="147"/>
                  </a:lnTo>
                  <a:lnTo>
                    <a:pt x="453" y="185"/>
                  </a:lnTo>
                  <a:lnTo>
                    <a:pt x="448" y="221"/>
                  </a:lnTo>
                  <a:lnTo>
                    <a:pt x="455" y="260"/>
                  </a:lnTo>
                  <a:lnTo>
                    <a:pt x="470" y="300"/>
                  </a:lnTo>
                  <a:lnTo>
                    <a:pt x="482" y="326"/>
                  </a:lnTo>
                  <a:lnTo>
                    <a:pt x="510" y="360"/>
                  </a:lnTo>
                  <a:lnTo>
                    <a:pt x="588" y="448"/>
                  </a:lnTo>
                  <a:lnTo>
                    <a:pt x="637" y="507"/>
                  </a:lnTo>
                  <a:lnTo>
                    <a:pt x="676" y="560"/>
                  </a:lnTo>
                  <a:lnTo>
                    <a:pt x="704" y="613"/>
                  </a:lnTo>
                  <a:lnTo>
                    <a:pt x="724" y="665"/>
                  </a:lnTo>
                  <a:lnTo>
                    <a:pt x="732" y="715"/>
                  </a:lnTo>
                  <a:lnTo>
                    <a:pt x="732" y="766"/>
                  </a:lnTo>
                  <a:lnTo>
                    <a:pt x="723" y="817"/>
                  </a:lnTo>
                  <a:lnTo>
                    <a:pt x="705" y="868"/>
                  </a:lnTo>
                  <a:lnTo>
                    <a:pt x="689" y="896"/>
                  </a:lnTo>
                  <a:lnTo>
                    <a:pt x="672" y="924"/>
                  </a:lnTo>
                  <a:lnTo>
                    <a:pt x="625" y="973"/>
                  </a:lnTo>
                  <a:lnTo>
                    <a:pt x="600" y="995"/>
                  </a:lnTo>
                  <a:lnTo>
                    <a:pt x="572" y="1014"/>
                  </a:lnTo>
                  <a:lnTo>
                    <a:pt x="545" y="1031"/>
                  </a:lnTo>
                  <a:lnTo>
                    <a:pt x="516" y="1044"/>
                  </a:lnTo>
                  <a:lnTo>
                    <a:pt x="480" y="1053"/>
                  </a:lnTo>
                  <a:lnTo>
                    <a:pt x="445" y="1062"/>
                  </a:lnTo>
                  <a:lnTo>
                    <a:pt x="409" y="1064"/>
                  </a:lnTo>
                  <a:lnTo>
                    <a:pt x="370" y="1064"/>
                  </a:lnTo>
                  <a:lnTo>
                    <a:pt x="336" y="1060"/>
                  </a:lnTo>
                  <a:lnTo>
                    <a:pt x="298" y="1051"/>
                  </a:lnTo>
                  <a:lnTo>
                    <a:pt x="258" y="1038"/>
                  </a:lnTo>
                  <a:lnTo>
                    <a:pt x="221" y="1025"/>
                  </a:lnTo>
                  <a:lnTo>
                    <a:pt x="155" y="989"/>
                  </a:lnTo>
                  <a:lnTo>
                    <a:pt x="93" y="943"/>
                  </a:lnTo>
                  <a:lnTo>
                    <a:pt x="39" y="896"/>
                  </a:lnTo>
                  <a:lnTo>
                    <a:pt x="19" y="873"/>
                  </a:lnTo>
                  <a:lnTo>
                    <a:pt x="4" y="850"/>
                  </a:lnTo>
                  <a:lnTo>
                    <a:pt x="0" y="836"/>
                  </a:lnTo>
                  <a:lnTo>
                    <a:pt x="0" y="821"/>
                  </a:lnTo>
                  <a:lnTo>
                    <a:pt x="6" y="798"/>
                  </a:lnTo>
                  <a:lnTo>
                    <a:pt x="18" y="767"/>
                  </a:lnTo>
                  <a:lnTo>
                    <a:pt x="83" y="640"/>
                  </a:lnTo>
                  <a:lnTo>
                    <a:pt x="93" y="620"/>
                  </a:lnTo>
                  <a:lnTo>
                    <a:pt x="104" y="609"/>
                  </a:lnTo>
                  <a:lnTo>
                    <a:pt x="110" y="606"/>
                  </a:lnTo>
                  <a:lnTo>
                    <a:pt x="123" y="608"/>
                  </a:lnTo>
                  <a:lnTo>
                    <a:pt x="129" y="613"/>
                  </a:lnTo>
                  <a:lnTo>
                    <a:pt x="132" y="620"/>
                  </a:lnTo>
                  <a:lnTo>
                    <a:pt x="132" y="631"/>
                  </a:lnTo>
                  <a:lnTo>
                    <a:pt x="130" y="644"/>
                  </a:lnTo>
                  <a:lnTo>
                    <a:pt x="122" y="700"/>
                  </a:lnTo>
                  <a:lnTo>
                    <a:pt x="123" y="757"/>
                  </a:lnTo>
                  <a:lnTo>
                    <a:pt x="129" y="809"/>
                  </a:lnTo>
                  <a:lnTo>
                    <a:pt x="147" y="858"/>
                  </a:lnTo>
                  <a:lnTo>
                    <a:pt x="168" y="903"/>
                  </a:lnTo>
                  <a:lnTo>
                    <a:pt x="198" y="944"/>
                  </a:lnTo>
                  <a:lnTo>
                    <a:pt x="230" y="976"/>
                  </a:lnTo>
                  <a:lnTo>
                    <a:pt x="269" y="1000"/>
                  </a:lnTo>
                  <a:lnTo>
                    <a:pt x="309" y="1011"/>
                  </a:lnTo>
                  <a:lnTo>
                    <a:pt x="349" y="1019"/>
                  </a:lnTo>
                  <a:lnTo>
                    <a:pt x="390" y="1015"/>
                  </a:lnTo>
                  <a:lnTo>
                    <a:pt x="424" y="1008"/>
                  </a:lnTo>
                  <a:lnTo>
                    <a:pt x="460" y="990"/>
                  </a:lnTo>
                  <a:lnTo>
                    <a:pt x="490" y="967"/>
                  </a:lnTo>
                  <a:lnTo>
                    <a:pt x="517" y="939"/>
                  </a:lnTo>
                  <a:lnTo>
                    <a:pt x="536" y="905"/>
                  </a:lnTo>
                  <a:lnTo>
                    <a:pt x="550" y="868"/>
                  </a:lnTo>
                  <a:lnTo>
                    <a:pt x="556" y="831"/>
                  </a:lnTo>
                  <a:lnTo>
                    <a:pt x="554" y="793"/>
                  </a:lnTo>
                  <a:lnTo>
                    <a:pt x="546" y="755"/>
                  </a:lnTo>
                  <a:lnTo>
                    <a:pt x="524" y="713"/>
                  </a:lnTo>
                  <a:lnTo>
                    <a:pt x="501" y="670"/>
                  </a:lnTo>
                  <a:lnTo>
                    <a:pt x="466" y="622"/>
                  </a:lnTo>
                  <a:lnTo>
                    <a:pt x="422" y="571"/>
                  </a:lnTo>
                  <a:lnTo>
                    <a:pt x="362" y="498"/>
                  </a:lnTo>
                  <a:lnTo>
                    <a:pt x="322" y="441"/>
                  </a:lnTo>
                  <a:lnTo>
                    <a:pt x="295" y="390"/>
                  </a:lnTo>
                  <a:lnTo>
                    <a:pt x="282" y="342"/>
                  </a:lnTo>
                  <a:lnTo>
                    <a:pt x="274" y="298"/>
                  </a:lnTo>
                  <a:lnTo>
                    <a:pt x="278" y="255"/>
                  </a:lnTo>
                  <a:lnTo>
                    <a:pt x="288" y="213"/>
                  </a:lnTo>
                  <a:lnTo>
                    <a:pt x="302" y="169"/>
                  </a:lnTo>
                  <a:lnTo>
                    <a:pt x="318" y="141"/>
                  </a:lnTo>
                  <a:lnTo>
                    <a:pt x="333" y="113"/>
                  </a:lnTo>
                  <a:lnTo>
                    <a:pt x="353" y="90"/>
                  </a:lnTo>
                  <a:lnTo>
                    <a:pt x="372" y="69"/>
                  </a:lnTo>
                  <a:lnTo>
                    <a:pt x="397" y="52"/>
                  </a:lnTo>
                  <a:lnTo>
                    <a:pt x="422" y="34"/>
                  </a:lnTo>
                  <a:lnTo>
                    <a:pt x="451" y="22"/>
                  </a:lnTo>
                  <a:lnTo>
                    <a:pt x="476" y="13"/>
                  </a:lnTo>
                  <a:lnTo>
                    <a:pt x="506" y="5"/>
                  </a:lnTo>
                  <a:lnTo>
                    <a:pt x="535" y="2"/>
                  </a:lnTo>
                  <a:lnTo>
                    <a:pt x="599" y="0"/>
                  </a:lnTo>
                  <a:lnTo>
                    <a:pt x="665" y="12"/>
                  </a:lnTo>
                  <a:lnTo>
                    <a:pt x="732" y="36"/>
                  </a:lnTo>
                  <a:lnTo>
                    <a:pt x="788" y="66"/>
                  </a:lnTo>
                  <a:lnTo>
                    <a:pt x="845" y="102"/>
                  </a:lnTo>
                  <a:lnTo>
                    <a:pt x="891" y="137"/>
                  </a:lnTo>
                  <a:lnTo>
                    <a:pt x="926" y="167"/>
                  </a:lnTo>
                  <a:lnTo>
                    <a:pt x="930" y="181"/>
                  </a:lnTo>
                  <a:lnTo>
                    <a:pt x="929" y="196"/>
                  </a:lnTo>
                  <a:lnTo>
                    <a:pt x="904" y="264"/>
                  </a:lnTo>
                  <a:lnTo>
                    <a:pt x="878" y="32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41" name="Freeform 75"/>
            <p:cNvSpPr>
              <a:spLocks/>
            </p:cNvSpPr>
            <p:nvPr/>
          </p:nvSpPr>
          <p:spPr bwMode="auto">
            <a:xfrm>
              <a:off x="2165350" y="3209925"/>
              <a:ext cx="260350" cy="312737"/>
            </a:xfrm>
            <a:custGeom>
              <a:avLst/>
              <a:gdLst>
                <a:gd name="T0" fmla="*/ 756 w 966"/>
                <a:gd name="T1" fmla="*/ 316 h 1159"/>
                <a:gd name="T2" fmla="*/ 804 w 966"/>
                <a:gd name="T3" fmla="*/ 254 h 1159"/>
                <a:gd name="T4" fmla="*/ 833 w 966"/>
                <a:gd name="T5" fmla="*/ 243 h 1159"/>
                <a:gd name="T6" fmla="*/ 873 w 966"/>
                <a:gd name="T7" fmla="*/ 251 h 1159"/>
                <a:gd name="T8" fmla="*/ 922 w 966"/>
                <a:gd name="T9" fmla="*/ 272 h 1159"/>
                <a:gd name="T10" fmla="*/ 952 w 966"/>
                <a:gd name="T11" fmla="*/ 276 h 1159"/>
                <a:gd name="T12" fmla="*/ 966 w 966"/>
                <a:gd name="T13" fmla="*/ 256 h 1159"/>
                <a:gd name="T14" fmla="*/ 959 w 966"/>
                <a:gd name="T15" fmla="*/ 237 h 1159"/>
                <a:gd name="T16" fmla="*/ 919 w 966"/>
                <a:gd name="T17" fmla="*/ 215 h 1159"/>
                <a:gd name="T18" fmla="*/ 658 w 966"/>
                <a:gd name="T19" fmla="*/ 50 h 1159"/>
                <a:gd name="T20" fmla="*/ 583 w 966"/>
                <a:gd name="T21" fmla="*/ 2 h 1159"/>
                <a:gd name="T22" fmla="*/ 563 w 966"/>
                <a:gd name="T23" fmla="*/ 3 h 1159"/>
                <a:gd name="T24" fmla="*/ 549 w 966"/>
                <a:gd name="T25" fmla="*/ 22 h 1159"/>
                <a:gd name="T26" fmla="*/ 566 w 966"/>
                <a:gd name="T27" fmla="*/ 50 h 1159"/>
                <a:gd name="T28" fmla="*/ 611 w 966"/>
                <a:gd name="T29" fmla="*/ 84 h 1159"/>
                <a:gd name="T30" fmla="*/ 633 w 966"/>
                <a:gd name="T31" fmla="*/ 118 h 1159"/>
                <a:gd name="T32" fmla="*/ 634 w 966"/>
                <a:gd name="T33" fmla="*/ 149 h 1159"/>
                <a:gd name="T34" fmla="*/ 598 w 966"/>
                <a:gd name="T35" fmla="*/ 218 h 1159"/>
                <a:gd name="T36" fmla="*/ 173 w 966"/>
                <a:gd name="T37" fmla="*/ 894 h 1159"/>
                <a:gd name="T38" fmla="*/ 148 w 966"/>
                <a:gd name="T39" fmla="*/ 911 h 1159"/>
                <a:gd name="T40" fmla="*/ 113 w 966"/>
                <a:gd name="T41" fmla="*/ 914 h 1159"/>
                <a:gd name="T42" fmla="*/ 71 w 966"/>
                <a:gd name="T43" fmla="*/ 900 h 1159"/>
                <a:gd name="T44" fmla="*/ 26 w 966"/>
                <a:gd name="T45" fmla="*/ 883 h 1159"/>
                <a:gd name="T46" fmla="*/ 4 w 966"/>
                <a:gd name="T47" fmla="*/ 893 h 1159"/>
                <a:gd name="T48" fmla="*/ 1 w 966"/>
                <a:gd name="T49" fmla="*/ 912 h 1159"/>
                <a:gd name="T50" fmla="*/ 19 w 966"/>
                <a:gd name="T51" fmla="*/ 933 h 1159"/>
                <a:gd name="T52" fmla="*/ 197 w 966"/>
                <a:gd name="T53" fmla="*/ 1034 h 1159"/>
                <a:gd name="T54" fmla="*/ 367 w 966"/>
                <a:gd name="T55" fmla="*/ 1150 h 1159"/>
                <a:gd name="T56" fmla="*/ 395 w 966"/>
                <a:gd name="T57" fmla="*/ 1159 h 1159"/>
                <a:gd name="T58" fmla="*/ 412 w 966"/>
                <a:gd name="T59" fmla="*/ 1147 h 1159"/>
                <a:gd name="T60" fmla="*/ 412 w 966"/>
                <a:gd name="T61" fmla="*/ 1122 h 1159"/>
                <a:gd name="T62" fmla="*/ 376 w 966"/>
                <a:gd name="T63" fmla="*/ 1090 h 1159"/>
                <a:gd name="T64" fmla="*/ 342 w 966"/>
                <a:gd name="T65" fmla="*/ 1057 h 1159"/>
                <a:gd name="T66" fmla="*/ 328 w 966"/>
                <a:gd name="T67" fmla="*/ 1024 h 1159"/>
                <a:gd name="T68" fmla="*/ 333 w 966"/>
                <a:gd name="T69" fmla="*/ 994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1159">
                  <a:moveTo>
                    <a:pt x="365" y="939"/>
                  </a:moveTo>
                  <a:lnTo>
                    <a:pt x="756" y="316"/>
                  </a:lnTo>
                  <a:lnTo>
                    <a:pt x="791" y="265"/>
                  </a:lnTo>
                  <a:lnTo>
                    <a:pt x="804" y="254"/>
                  </a:lnTo>
                  <a:lnTo>
                    <a:pt x="814" y="247"/>
                  </a:lnTo>
                  <a:lnTo>
                    <a:pt x="833" y="243"/>
                  </a:lnTo>
                  <a:lnTo>
                    <a:pt x="853" y="243"/>
                  </a:lnTo>
                  <a:lnTo>
                    <a:pt x="873" y="251"/>
                  </a:lnTo>
                  <a:lnTo>
                    <a:pt x="896" y="259"/>
                  </a:lnTo>
                  <a:lnTo>
                    <a:pt x="922" y="272"/>
                  </a:lnTo>
                  <a:lnTo>
                    <a:pt x="941" y="278"/>
                  </a:lnTo>
                  <a:lnTo>
                    <a:pt x="952" y="276"/>
                  </a:lnTo>
                  <a:lnTo>
                    <a:pt x="962" y="269"/>
                  </a:lnTo>
                  <a:lnTo>
                    <a:pt x="966" y="256"/>
                  </a:lnTo>
                  <a:lnTo>
                    <a:pt x="966" y="248"/>
                  </a:lnTo>
                  <a:lnTo>
                    <a:pt x="959" y="237"/>
                  </a:lnTo>
                  <a:lnTo>
                    <a:pt x="947" y="229"/>
                  </a:lnTo>
                  <a:lnTo>
                    <a:pt x="919" y="215"/>
                  </a:lnTo>
                  <a:lnTo>
                    <a:pt x="770" y="125"/>
                  </a:lnTo>
                  <a:lnTo>
                    <a:pt x="658" y="50"/>
                  </a:lnTo>
                  <a:lnTo>
                    <a:pt x="597" y="9"/>
                  </a:lnTo>
                  <a:lnTo>
                    <a:pt x="583" y="2"/>
                  </a:lnTo>
                  <a:lnTo>
                    <a:pt x="570" y="0"/>
                  </a:lnTo>
                  <a:lnTo>
                    <a:pt x="563" y="3"/>
                  </a:lnTo>
                  <a:lnTo>
                    <a:pt x="553" y="10"/>
                  </a:lnTo>
                  <a:lnTo>
                    <a:pt x="549" y="22"/>
                  </a:lnTo>
                  <a:lnTo>
                    <a:pt x="555" y="35"/>
                  </a:lnTo>
                  <a:lnTo>
                    <a:pt x="566" y="50"/>
                  </a:lnTo>
                  <a:lnTo>
                    <a:pt x="591" y="69"/>
                  </a:lnTo>
                  <a:lnTo>
                    <a:pt x="611" y="84"/>
                  </a:lnTo>
                  <a:lnTo>
                    <a:pt x="623" y="101"/>
                  </a:lnTo>
                  <a:lnTo>
                    <a:pt x="633" y="118"/>
                  </a:lnTo>
                  <a:lnTo>
                    <a:pt x="634" y="134"/>
                  </a:lnTo>
                  <a:lnTo>
                    <a:pt x="634" y="149"/>
                  </a:lnTo>
                  <a:lnTo>
                    <a:pt x="629" y="164"/>
                  </a:lnTo>
                  <a:lnTo>
                    <a:pt x="598" y="218"/>
                  </a:lnTo>
                  <a:lnTo>
                    <a:pt x="209" y="841"/>
                  </a:lnTo>
                  <a:lnTo>
                    <a:pt x="173" y="894"/>
                  </a:lnTo>
                  <a:lnTo>
                    <a:pt x="163" y="903"/>
                  </a:lnTo>
                  <a:lnTo>
                    <a:pt x="148" y="911"/>
                  </a:lnTo>
                  <a:lnTo>
                    <a:pt x="132" y="915"/>
                  </a:lnTo>
                  <a:lnTo>
                    <a:pt x="113" y="914"/>
                  </a:lnTo>
                  <a:lnTo>
                    <a:pt x="91" y="910"/>
                  </a:lnTo>
                  <a:lnTo>
                    <a:pt x="71" y="900"/>
                  </a:lnTo>
                  <a:lnTo>
                    <a:pt x="45" y="889"/>
                  </a:lnTo>
                  <a:lnTo>
                    <a:pt x="26" y="883"/>
                  </a:lnTo>
                  <a:lnTo>
                    <a:pt x="12" y="885"/>
                  </a:lnTo>
                  <a:lnTo>
                    <a:pt x="4" y="893"/>
                  </a:lnTo>
                  <a:lnTo>
                    <a:pt x="0" y="903"/>
                  </a:lnTo>
                  <a:lnTo>
                    <a:pt x="1" y="912"/>
                  </a:lnTo>
                  <a:lnTo>
                    <a:pt x="5" y="924"/>
                  </a:lnTo>
                  <a:lnTo>
                    <a:pt x="19" y="933"/>
                  </a:lnTo>
                  <a:lnTo>
                    <a:pt x="45" y="946"/>
                  </a:lnTo>
                  <a:lnTo>
                    <a:pt x="197" y="1034"/>
                  </a:lnTo>
                  <a:lnTo>
                    <a:pt x="307" y="1106"/>
                  </a:lnTo>
                  <a:lnTo>
                    <a:pt x="367" y="1150"/>
                  </a:lnTo>
                  <a:lnTo>
                    <a:pt x="384" y="1157"/>
                  </a:lnTo>
                  <a:lnTo>
                    <a:pt x="395" y="1159"/>
                  </a:lnTo>
                  <a:lnTo>
                    <a:pt x="404" y="1156"/>
                  </a:lnTo>
                  <a:lnTo>
                    <a:pt x="412" y="1147"/>
                  </a:lnTo>
                  <a:lnTo>
                    <a:pt x="416" y="1136"/>
                  </a:lnTo>
                  <a:lnTo>
                    <a:pt x="412" y="1122"/>
                  </a:lnTo>
                  <a:lnTo>
                    <a:pt x="399" y="1109"/>
                  </a:lnTo>
                  <a:lnTo>
                    <a:pt x="376" y="1090"/>
                  </a:lnTo>
                  <a:lnTo>
                    <a:pt x="356" y="1076"/>
                  </a:lnTo>
                  <a:lnTo>
                    <a:pt x="342" y="1057"/>
                  </a:lnTo>
                  <a:lnTo>
                    <a:pt x="334" y="1041"/>
                  </a:lnTo>
                  <a:lnTo>
                    <a:pt x="328" y="1024"/>
                  </a:lnTo>
                  <a:lnTo>
                    <a:pt x="328" y="1009"/>
                  </a:lnTo>
                  <a:lnTo>
                    <a:pt x="333" y="994"/>
                  </a:lnTo>
                  <a:lnTo>
                    <a:pt x="365" y="93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42" name="Freeform 76"/>
            <p:cNvSpPr>
              <a:spLocks/>
            </p:cNvSpPr>
            <p:nvPr/>
          </p:nvSpPr>
          <p:spPr bwMode="auto">
            <a:xfrm>
              <a:off x="2336800" y="3303588"/>
              <a:ext cx="349250" cy="350837"/>
            </a:xfrm>
            <a:custGeom>
              <a:avLst/>
              <a:gdLst>
                <a:gd name="T0" fmla="*/ 318 w 1296"/>
                <a:gd name="T1" fmla="*/ 1125 h 1295"/>
                <a:gd name="T2" fmla="*/ 307 w 1296"/>
                <a:gd name="T3" fmla="*/ 1151 h 1295"/>
                <a:gd name="T4" fmla="*/ 314 w 1296"/>
                <a:gd name="T5" fmla="*/ 1190 h 1295"/>
                <a:gd name="T6" fmla="*/ 342 w 1296"/>
                <a:gd name="T7" fmla="*/ 1226 h 1295"/>
                <a:gd name="T8" fmla="*/ 375 w 1296"/>
                <a:gd name="T9" fmla="*/ 1262 h 1295"/>
                <a:gd name="T10" fmla="*/ 371 w 1296"/>
                <a:gd name="T11" fmla="*/ 1285 h 1295"/>
                <a:gd name="T12" fmla="*/ 352 w 1296"/>
                <a:gd name="T13" fmla="*/ 1295 h 1295"/>
                <a:gd name="T14" fmla="*/ 324 w 1296"/>
                <a:gd name="T15" fmla="*/ 1282 h 1295"/>
                <a:gd name="T16" fmla="*/ 177 w 1296"/>
                <a:gd name="T17" fmla="*/ 1140 h 1295"/>
                <a:gd name="T18" fmla="*/ 13 w 1296"/>
                <a:gd name="T19" fmla="*/ 1012 h 1295"/>
                <a:gd name="T20" fmla="*/ 0 w 1296"/>
                <a:gd name="T21" fmla="*/ 989 h 1295"/>
                <a:gd name="T22" fmla="*/ 7 w 1296"/>
                <a:gd name="T23" fmla="*/ 971 h 1295"/>
                <a:gd name="T24" fmla="*/ 28 w 1296"/>
                <a:gd name="T25" fmla="*/ 966 h 1295"/>
                <a:gd name="T26" fmla="*/ 72 w 1296"/>
                <a:gd name="T27" fmla="*/ 991 h 1295"/>
                <a:gd name="T28" fmla="*/ 112 w 1296"/>
                <a:gd name="T29" fmla="*/ 1012 h 1295"/>
                <a:gd name="T30" fmla="*/ 147 w 1296"/>
                <a:gd name="T31" fmla="*/ 1013 h 1295"/>
                <a:gd name="T32" fmla="*/ 172 w 1296"/>
                <a:gd name="T33" fmla="*/ 998 h 1295"/>
                <a:gd name="T34" fmla="*/ 746 w 1296"/>
                <a:gd name="T35" fmla="*/ 342 h 1295"/>
                <a:gd name="T36" fmla="*/ 764 w 1296"/>
                <a:gd name="T37" fmla="*/ 305 h 1295"/>
                <a:gd name="T38" fmla="*/ 745 w 1296"/>
                <a:gd name="T39" fmla="*/ 278 h 1295"/>
                <a:gd name="T40" fmla="*/ 646 w 1296"/>
                <a:gd name="T41" fmla="*/ 203 h 1295"/>
                <a:gd name="T42" fmla="*/ 578 w 1296"/>
                <a:gd name="T43" fmla="*/ 176 h 1295"/>
                <a:gd name="T44" fmla="*/ 490 w 1296"/>
                <a:gd name="T45" fmla="*/ 178 h 1295"/>
                <a:gd name="T46" fmla="*/ 399 w 1296"/>
                <a:gd name="T47" fmla="*/ 197 h 1295"/>
                <a:gd name="T48" fmla="*/ 356 w 1296"/>
                <a:gd name="T49" fmla="*/ 205 h 1295"/>
                <a:gd name="T50" fmla="*/ 342 w 1296"/>
                <a:gd name="T51" fmla="*/ 193 h 1295"/>
                <a:gd name="T52" fmla="*/ 339 w 1296"/>
                <a:gd name="T53" fmla="*/ 175 h 1295"/>
                <a:gd name="T54" fmla="*/ 365 w 1296"/>
                <a:gd name="T55" fmla="*/ 153 h 1295"/>
                <a:gd name="T56" fmla="*/ 602 w 1296"/>
                <a:gd name="T57" fmla="*/ 0 h 1295"/>
                <a:gd name="T58" fmla="*/ 619 w 1296"/>
                <a:gd name="T59" fmla="*/ 5 h 1295"/>
                <a:gd name="T60" fmla="*/ 625 w 1296"/>
                <a:gd name="T61" fmla="*/ 19 h 1295"/>
                <a:gd name="T62" fmla="*/ 611 w 1296"/>
                <a:gd name="T63" fmla="*/ 63 h 1295"/>
                <a:gd name="T64" fmla="*/ 620 w 1296"/>
                <a:gd name="T65" fmla="*/ 100 h 1295"/>
                <a:gd name="T66" fmla="*/ 1069 w 1296"/>
                <a:gd name="T67" fmla="*/ 491 h 1295"/>
                <a:gd name="T68" fmla="*/ 1197 w 1296"/>
                <a:gd name="T69" fmla="*/ 588 h 1295"/>
                <a:gd name="T70" fmla="*/ 1226 w 1296"/>
                <a:gd name="T71" fmla="*/ 589 h 1295"/>
                <a:gd name="T72" fmla="*/ 1255 w 1296"/>
                <a:gd name="T73" fmla="*/ 581 h 1295"/>
                <a:gd name="T74" fmla="*/ 1283 w 1296"/>
                <a:gd name="T75" fmla="*/ 572 h 1295"/>
                <a:gd name="T76" fmla="*/ 1294 w 1296"/>
                <a:gd name="T77" fmla="*/ 588 h 1295"/>
                <a:gd name="T78" fmla="*/ 1287 w 1296"/>
                <a:gd name="T79" fmla="*/ 615 h 1295"/>
                <a:gd name="T80" fmla="*/ 1259 w 1296"/>
                <a:gd name="T81" fmla="*/ 647 h 1295"/>
                <a:gd name="T82" fmla="*/ 1093 w 1296"/>
                <a:gd name="T83" fmla="*/ 818 h 1295"/>
                <a:gd name="T84" fmla="*/ 1067 w 1296"/>
                <a:gd name="T85" fmla="*/ 826 h 1295"/>
                <a:gd name="T86" fmla="*/ 1050 w 1296"/>
                <a:gd name="T87" fmla="*/ 812 h 1295"/>
                <a:gd name="T88" fmla="*/ 1051 w 1296"/>
                <a:gd name="T89" fmla="*/ 791 h 1295"/>
                <a:gd name="T90" fmla="*/ 1081 w 1296"/>
                <a:gd name="T91" fmla="*/ 732 h 1295"/>
                <a:gd name="T92" fmla="*/ 1099 w 1296"/>
                <a:gd name="T93" fmla="*/ 661 h 1295"/>
                <a:gd name="T94" fmla="*/ 1090 w 1296"/>
                <a:gd name="T95" fmla="*/ 600 h 1295"/>
                <a:gd name="T96" fmla="*/ 1045 w 1296"/>
                <a:gd name="T97" fmla="*/ 541 h 1295"/>
                <a:gd name="T98" fmla="*/ 952 w 1296"/>
                <a:gd name="T99" fmla="*/ 459 h 1295"/>
                <a:gd name="T100" fmla="*/ 922 w 1296"/>
                <a:gd name="T101" fmla="*/ 443 h 1295"/>
                <a:gd name="T102" fmla="*/ 901 w 1296"/>
                <a:gd name="T103" fmla="*/ 450 h 1295"/>
                <a:gd name="T104" fmla="*/ 356 w 1296"/>
                <a:gd name="T105" fmla="*/ 1074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6" h="1295">
                  <a:moveTo>
                    <a:pt x="356" y="1074"/>
                  </a:moveTo>
                  <a:lnTo>
                    <a:pt x="318" y="1125"/>
                  </a:lnTo>
                  <a:lnTo>
                    <a:pt x="312" y="1137"/>
                  </a:lnTo>
                  <a:lnTo>
                    <a:pt x="307" y="1151"/>
                  </a:lnTo>
                  <a:lnTo>
                    <a:pt x="308" y="1169"/>
                  </a:lnTo>
                  <a:lnTo>
                    <a:pt x="314" y="1190"/>
                  </a:lnTo>
                  <a:lnTo>
                    <a:pt x="326" y="1205"/>
                  </a:lnTo>
                  <a:lnTo>
                    <a:pt x="342" y="1226"/>
                  </a:lnTo>
                  <a:lnTo>
                    <a:pt x="363" y="1247"/>
                  </a:lnTo>
                  <a:lnTo>
                    <a:pt x="375" y="1262"/>
                  </a:lnTo>
                  <a:lnTo>
                    <a:pt x="377" y="1276"/>
                  </a:lnTo>
                  <a:lnTo>
                    <a:pt x="371" y="1285"/>
                  </a:lnTo>
                  <a:lnTo>
                    <a:pt x="361" y="1295"/>
                  </a:lnTo>
                  <a:lnTo>
                    <a:pt x="352" y="1295"/>
                  </a:lnTo>
                  <a:lnTo>
                    <a:pt x="339" y="1291"/>
                  </a:lnTo>
                  <a:lnTo>
                    <a:pt x="324" y="1282"/>
                  </a:lnTo>
                  <a:lnTo>
                    <a:pt x="273" y="1231"/>
                  </a:lnTo>
                  <a:lnTo>
                    <a:pt x="177" y="1140"/>
                  </a:lnTo>
                  <a:lnTo>
                    <a:pt x="41" y="1032"/>
                  </a:lnTo>
                  <a:lnTo>
                    <a:pt x="13" y="1012"/>
                  </a:lnTo>
                  <a:lnTo>
                    <a:pt x="4" y="1001"/>
                  </a:lnTo>
                  <a:lnTo>
                    <a:pt x="0" y="989"/>
                  </a:lnTo>
                  <a:lnTo>
                    <a:pt x="1" y="981"/>
                  </a:lnTo>
                  <a:lnTo>
                    <a:pt x="7" y="971"/>
                  </a:lnTo>
                  <a:lnTo>
                    <a:pt x="15" y="964"/>
                  </a:lnTo>
                  <a:lnTo>
                    <a:pt x="28" y="966"/>
                  </a:lnTo>
                  <a:lnTo>
                    <a:pt x="46" y="973"/>
                  </a:lnTo>
                  <a:lnTo>
                    <a:pt x="72" y="991"/>
                  </a:lnTo>
                  <a:lnTo>
                    <a:pt x="92" y="1004"/>
                  </a:lnTo>
                  <a:lnTo>
                    <a:pt x="112" y="1012"/>
                  </a:lnTo>
                  <a:lnTo>
                    <a:pt x="131" y="1015"/>
                  </a:lnTo>
                  <a:lnTo>
                    <a:pt x="147" y="1013"/>
                  </a:lnTo>
                  <a:lnTo>
                    <a:pt x="161" y="1009"/>
                  </a:lnTo>
                  <a:lnTo>
                    <a:pt x="172" y="998"/>
                  </a:lnTo>
                  <a:lnTo>
                    <a:pt x="217" y="953"/>
                  </a:lnTo>
                  <a:lnTo>
                    <a:pt x="746" y="342"/>
                  </a:lnTo>
                  <a:lnTo>
                    <a:pt x="758" y="322"/>
                  </a:lnTo>
                  <a:lnTo>
                    <a:pt x="764" y="305"/>
                  </a:lnTo>
                  <a:lnTo>
                    <a:pt x="759" y="293"/>
                  </a:lnTo>
                  <a:lnTo>
                    <a:pt x="745" y="278"/>
                  </a:lnTo>
                  <a:lnTo>
                    <a:pt x="691" y="233"/>
                  </a:lnTo>
                  <a:lnTo>
                    <a:pt x="646" y="203"/>
                  </a:lnTo>
                  <a:lnTo>
                    <a:pt x="612" y="184"/>
                  </a:lnTo>
                  <a:lnTo>
                    <a:pt x="578" y="176"/>
                  </a:lnTo>
                  <a:lnTo>
                    <a:pt x="537" y="173"/>
                  </a:lnTo>
                  <a:lnTo>
                    <a:pt x="490" y="178"/>
                  </a:lnTo>
                  <a:lnTo>
                    <a:pt x="440" y="186"/>
                  </a:lnTo>
                  <a:lnTo>
                    <a:pt x="399" y="197"/>
                  </a:lnTo>
                  <a:lnTo>
                    <a:pt x="366" y="207"/>
                  </a:lnTo>
                  <a:lnTo>
                    <a:pt x="356" y="205"/>
                  </a:lnTo>
                  <a:lnTo>
                    <a:pt x="347" y="201"/>
                  </a:lnTo>
                  <a:lnTo>
                    <a:pt x="342" y="193"/>
                  </a:lnTo>
                  <a:lnTo>
                    <a:pt x="337" y="184"/>
                  </a:lnTo>
                  <a:lnTo>
                    <a:pt x="339" y="175"/>
                  </a:lnTo>
                  <a:lnTo>
                    <a:pt x="344" y="170"/>
                  </a:lnTo>
                  <a:lnTo>
                    <a:pt x="365" y="153"/>
                  </a:lnTo>
                  <a:lnTo>
                    <a:pt x="580" y="14"/>
                  </a:lnTo>
                  <a:lnTo>
                    <a:pt x="602" y="0"/>
                  </a:lnTo>
                  <a:lnTo>
                    <a:pt x="611" y="1"/>
                  </a:lnTo>
                  <a:lnTo>
                    <a:pt x="619" y="5"/>
                  </a:lnTo>
                  <a:lnTo>
                    <a:pt x="625" y="10"/>
                  </a:lnTo>
                  <a:lnTo>
                    <a:pt x="625" y="19"/>
                  </a:lnTo>
                  <a:lnTo>
                    <a:pt x="619" y="40"/>
                  </a:lnTo>
                  <a:lnTo>
                    <a:pt x="611" y="63"/>
                  </a:lnTo>
                  <a:lnTo>
                    <a:pt x="610" y="82"/>
                  </a:lnTo>
                  <a:lnTo>
                    <a:pt x="620" y="100"/>
                  </a:lnTo>
                  <a:lnTo>
                    <a:pt x="646" y="124"/>
                  </a:lnTo>
                  <a:lnTo>
                    <a:pt x="1069" y="491"/>
                  </a:lnTo>
                  <a:lnTo>
                    <a:pt x="1142" y="550"/>
                  </a:lnTo>
                  <a:lnTo>
                    <a:pt x="1197" y="588"/>
                  </a:lnTo>
                  <a:lnTo>
                    <a:pt x="1212" y="590"/>
                  </a:lnTo>
                  <a:lnTo>
                    <a:pt x="1226" y="589"/>
                  </a:lnTo>
                  <a:lnTo>
                    <a:pt x="1239" y="587"/>
                  </a:lnTo>
                  <a:lnTo>
                    <a:pt x="1255" y="581"/>
                  </a:lnTo>
                  <a:lnTo>
                    <a:pt x="1274" y="573"/>
                  </a:lnTo>
                  <a:lnTo>
                    <a:pt x="1283" y="572"/>
                  </a:lnTo>
                  <a:lnTo>
                    <a:pt x="1289" y="578"/>
                  </a:lnTo>
                  <a:lnTo>
                    <a:pt x="1294" y="588"/>
                  </a:lnTo>
                  <a:lnTo>
                    <a:pt x="1296" y="601"/>
                  </a:lnTo>
                  <a:lnTo>
                    <a:pt x="1287" y="615"/>
                  </a:lnTo>
                  <a:lnTo>
                    <a:pt x="1275" y="632"/>
                  </a:lnTo>
                  <a:lnTo>
                    <a:pt x="1259" y="647"/>
                  </a:lnTo>
                  <a:lnTo>
                    <a:pt x="1114" y="799"/>
                  </a:lnTo>
                  <a:lnTo>
                    <a:pt x="1093" y="818"/>
                  </a:lnTo>
                  <a:lnTo>
                    <a:pt x="1081" y="824"/>
                  </a:lnTo>
                  <a:lnTo>
                    <a:pt x="1067" y="826"/>
                  </a:lnTo>
                  <a:lnTo>
                    <a:pt x="1057" y="820"/>
                  </a:lnTo>
                  <a:lnTo>
                    <a:pt x="1050" y="812"/>
                  </a:lnTo>
                  <a:lnTo>
                    <a:pt x="1049" y="801"/>
                  </a:lnTo>
                  <a:lnTo>
                    <a:pt x="1051" y="791"/>
                  </a:lnTo>
                  <a:lnTo>
                    <a:pt x="1059" y="774"/>
                  </a:lnTo>
                  <a:lnTo>
                    <a:pt x="1081" y="732"/>
                  </a:lnTo>
                  <a:lnTo>
                    <a:pt x="1095" y="695"/>
                  </a:lnTo>
                  <a:lnTo>
                    <a:pt x="1099" y="661"/>
                  </a:lnTo>
                  <a:lnTo>
                    <a:pt x="1098" y="626"/>
                  </a:lnTo>
                  <a:lnTo>
                    <a:pt x="1090" y="600"/>
                  </a:lnTo>
                  <a:lnTo>
                    <a:pt x="1072" y="573"/>
                  </a:lnTo>
                  <a:lnTo>
                    <a:pt x="1045" y="541"/>
                  </a:lnTo>
                  <a:lnTo>
                    <a:pt x="999" y="500"/>
                  </a:lnTo>
                  <a:lnTo>
                    <a:pt x="952" y="459"/>
                  </a:lnTo>
                  <a:lnTo>
                    <a:pt x="934" y="447"/>
                  </a:lnTo>
                  <a:lnTo>
                    <a:pt x="922" y="443"/>
                  </a:lnTo>
                  <a:lnTo>
                    <a:pt x="911" y="443"/>
                  </a:lnTo>
                  <a:lnTo>
                    <a:pt x="901" y="450"/>
                  </a:lnTo>
                  <a:lnTo>
                    <a:pt x="877" y="474"/>
                  </a:lnTo>
                  <a:lnTo>
                    <a:pt x="356" y="107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43" name="Freeform 77"/>
            <p:cNvSpPr>
              <a:spLocks noEditPoints="1"/>
            </p:cNvSpPr>
            <p:nvPr/>
          </p:nvSpPr>
          <p:spPr bwMode="auto">
            <a:xfrm>
              <a:off x="200025" y="4989513"/>
              <a:ext cx="85725" cy="230187"/>
            </a:xfrm>
            <a:custGeom>
              <a:avLst/>
              <a:gdLst>
                <a:gd name="T0" fmla="*/ 0 w 316"/>
                <a:gd name="T1" fmla="*/ 799 h 848"/>
                <a:gd name="T2" fmla="*/ 0 w 316"/>
                <a:gd name="T3" fmla="*/ 724 h 848"/>
                <a:gd name="T4" fmla="*/ 104 w 316"/>
                <a:gd name="T5" fmla="*/ 677 h 848"/>
                <a:gd name="T6" fmla="*/ 137 w 316"/>
                <a:gd name="T7" fmla="*/ 661 h 848"/>
                <a:gd name="T8" fmla="*/ 158 w 316"/>
                <a:gd name="T9" fmla="*/ 645 h 848"/>
                <a:gd name="T10" fmla="*/ 170 w 316"/>
                <a:gd name="T11" fmla="*/ 627 h 848"/>
                <a:gd name="T12" fmla="*/ 173 w 316"/>
                <a:gd name="T13" fmla="*/ 610 h 848"/>
                <a:gd name="T14" fmla="*/ 170 w 316"/>
                <a:gd name="T15" fmla="*/ 590 h 848"/>
                <a:gd name="T16" fmla="*/ 163 w 316"/>
                <a:gd name="T17" fmla="*/ 564 h 848"/>
                <a:gd name="T18" fmla="*/ 152 w 316"/>
                <a:gd name="T19" fmla="*/ 530 h 848"/>
                <a:gd name="T20" fmla="*/ 148 w 316"/>
                <a:gd name="T21" fmla="*/ 503 h 848"/>
                <a:gd name="T22" fmla="*/ 152 w 316"/>
                <a:gd name="T23" fmla="*/ 490 h 848"/>
                <a:gd name="T24" fmla="*/ 160 w 316"/>
                <a:gd name="T25" fmla="*/ 481 h 848"/>
                <a:gd name="T26" fmla="*/ 174 w 316"/>
                <a:gd name="T27" fmla="*/ 481 h 848"/>
                <a:gd name="T28" fmla="*/ 182 w 316"/>
                <a:gd name="T29" fmla="*/ 485 h 848"/>
                <a:gd name="T30" fmla="*/ 191 w 316"/>
                <a:gd name="T31" fmla="*/ 497 h 848"/>
                <a:gd name="T32" fmla="*/ 199 w 316"/>
                <a:gd name="T33" fmla="*/ 512 h 848"/>
                <a:gd name="T34" fmla="*/ 210 w 316"/>
                <a:gd name="T35" fmla="*/ 546 h 848"/>
                <a:gd name="T36" fmla="*/ 249 w 316"/>
                <a:gd name="T37" fmla="*/ 661 h 848"/>
                <a:gd name="T38" fmla="*/ 295 w 316"/>
                <a:gd name="T39" fmla="*/ 766 h 848"/>
                <a:gd name="T40" fmla="*/ 313 w 316"/>
                <a:gd name="T41" fmla="*/ 808 h 848"/>
                <a:gd name="T42" fmla="*/ 316 w 316"/>
                <a:gd name="T43" fmla="*/ 820 h 848"/>
                <a:gd name="T44" fmla="*/ 316 w 316"/>
                <a:gd name="T45" fmla="*/ 833 h 848"/>
                <a:gd name="T46" fmla="*/ 312 w 316"/>
                <a:gd name="T47" fmla="*/ 841 h 848"/>
                <a:gd name="T48" fmla="*/ 302 w 316"/>
                <a:gd name="T49" fmla="*/ 848 h 848"/>
                <a:gd name="T50" fmla="*/ 289 w 316"/>
                <a:gd name="T51" fmla="*/ 848 h 848"/>
                <a:gd name="T52" fmla="*/ 279 w 316"/>
                <a:gd name="T53" fmla="*/ 842 h 848"/>
                <a:gd name="T54" fmla="*/ 265 w 316"/>
                <a:gd name="T55" fmla="*/ 824 h 848"/>
                <a:gd name="T56" fmla="*/ 250 w 316"/>
                <a:gd name="T57" fmla="*/ 797 h 848"/>
                <a:gd name="T58" fmla="*/ 224 w 316"/>
                <a:gd name="T59" fmla="*/ 755 h 848"/>
                <a:gd name="T60" fmla="*/ 215 w 316"/>
                <a:gd name="T61" fmla="*/ 745 h 848"/>
                <a:gd name="T62" fmla="*/ 201 w 316"/>
                <a:gd name="T63" fmla="*/ 738 h 848"/>
                <a:gd name="T64" fmla="*/ 188 w 316"/>
                <a:gd name="T65" fmla="*/ 736 h 848"/>
                <a:gd name="T66" fmla="*/ 170 w 316"/>
                <a:gd name="T67" fmla="*/ 737 h 848"/>
                <a:gd name="T68" fmla="*/ 119 w 316"/>
                <a:gd name="T69" fmla="*/ 752 h 848"/>
                <a:gd name="T70" fmla="*/ 0 w 316"/>
                <a:gd name="T71" fmla="*/ 799 h 848"/>
                <a:gd name="T72" fmla="*/ 0 w 316"/>
                <a:gd name="T73" fmla="*/ 105 h 848"/>
                <a:gd name="T74" fmla="*/ 0 w 316"/>
                <a:gd name="T75" fmla="*/ 0 h 848"/>
                <a:gd name="T76" fmla="*/ 15 w 316"/>
                <a:gd name="T77" fmla="*/ 35 h 848"/>
                <a:gd name="T78" fmla="*/ 21 w 316"/>
                <a:gd name="T79" fmla="*/ 52 h 848"/>
                <a:gd name="T80" fmla="*/ 20 w 316"/>
                <a:gd name="T81" fmla="*/ 67 h 848"/>
                <a:gd name="T82" fmla="*/ 12 w 316"/>
                <a:gd name="T83" fmla="*/ 86 h 848"/>
                <a:gd name="T84" fmla="*/ 0 w 316"/>
                <a:gd name="T85" fmla="*/ 105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848">
                  <a:moveTo>
                    <a:pt x="0" y="799"/>
                  </a:moveTo>
                  <a:lnTo>
                    <a:pt x="0" y="724"/>
                  </a:lnTo>
                  <a:lnTo>
                    <a:pt x="104" y="677"/>
                  </a:lnTo>
                  <a:lnTo>
                    <a:pt x="137" y="661"/>
                  </a:lnTo>
                  <a:lnTo>
                    <a:pt x="158" y="645"/>
                  </a:lnTo>
                  <a:lnTo>
                    <a:pt x="170" y="627"/>
                  </a:lnTo>
                  <a:lnTo>
                    <a:pt x="173" y="610"/>
                  </a:lnTo>
                  <a:lnTo>
                    <a:pt x="170" y="590"/>
                  </a:lnTo>
                  <a:lnTo>
                    <a:pt x="163" y="564"/>
                  </a:lnTo>
                  <a:lnTo>
                    <a:pt x="152" y="530"/>
                  </a:lnTo>
                  <a:lnTo>
                    <a:pt x="148" y="503"/>
                  </a:lnTo>
                  <a:lnTo>
                    <a:pt x="152" y="490"/>
                  </a:lnTo>
                  <a:lnTo>
                    <a:pt x="160" y="481"/>
                  </a:lnTo>
                  <a:lnTo>
                    <a:pt x="174" y="481"/>
                  </a:lnTo>
                  <a:lnTo>
                    <a:pt x="182" y="485"/>
                  </a:lnTo>
                  <a:lnTo>
                    <a:pt x="191" y="497"/>
                  </a:lnTo>
                  <a:lnTo>
                    <a:pt x="199" y="512"/>
                  </a:lnTo>
                  <a:lnTo>
                    <a:pt x="210" y="546"/>
                  </a:lnTo>
                  <a:lnTo>
                    <a:pt x="249" y="661"/>
                  </a:lnTo>
                  <a:lnTo>
                    <a:pt x="295" y="766"/>
                  </a:lnTo>
                  <a:lnTo>
                    <a:pt x="313" y="808"/>
                  </a:lnTo>
                  <a:lnTo>
                    <a:pt x="316" y="820"/>
                  </a:lnTo>
                  <a:lnTo>
                    <a:pt x="316" y="833"/>
                  </a:lnTo>
                  <a:lnTo>
                    <a:pt x="312" y="841"/>
                  </a:lnTo>
                  <a:lnTo>
                    <a:pt x="302" y="848"/>
                  </a:lnTo>
                  <a:lnTo>
                    <a:pt x="289" y="848"/>
                  </a:lnTo>
                  <a:lnTo>
                    <a:pt x="279" y="842"/>
                  </a:lnTo>
                  <a:lnTo>
                    <a:pt x="265" y="824"/>
                  </a:lnTo>
                  <a:lnTo>
                    <a:pt x="250" y="797"/>
                  </a:lnTo>
                  <a:lnTo>
                    <a:pt x="224" y="755"/>
                  </a:lnTo>
                  <a:lnTo>
                    <a:pt x="215" y="745"/>
                  </a:lnTo>
                  <a:lnTo>
                    <a:pt x="201" y="738"/>
                  </a:lnTo>
                  <a:lnTo>
                    <a:pt x="188" y="736"/>
                  </a:lnTo>
                  <a:lnTo>
                    <a:pt x="170" y="737"/>
                  </a:lnTo>
                  <a:lnTo>
                    <a:pt x="119" y="752"/>
                  </a:lnTo>
                  <a:lnTo>
                    <a:pt x="0" y="799"/>
                  </a:lnTo>
                  <a:close/>
                  <a:moveTo>
                    <a:pt x="0" y="105"/>
                  </a:moveTo>
                  <a:lnTo>
                    <a:pt x="0" y="0"/>
                  </a:lnTo>
                  <a:lnTo>
                    <a:pt x="15" y="35"/>
                  </a:lnTo>
                  <a:lnTo>
                    <a:pt x="21" y="52"/>
                  </a:lnTo>
                  <a:lnTo>
                    <a:pt x="20" y="67"/>
                  </a:lnTo>
                  <a:lnTo>
                    <a:pt x="12" y="86"/>
                  </a:lnTo>
                  <a:lnTo>
                    <a:pt x="0" y="10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grpSp>
      <p:grpSp>
        <p:nvGrpSpPr>
          <p:cNvPr id="44" name="Csoportba foglalás 101"/>
          <p:cNvGrpSpPr>
            <a:grpSpLocks/>
          </p:cNvGrpSpPr>
          <p:nvPr userDrawn="1"/>
        </p:nvGrpSpPr>
        <p:grpSpPr bwMode="auto">
          <a:xfrm>
            <a:off x="1084263" y="196850"/>
            <a:ext cx="603250" cy="658813"/>
            <a:chOff x="1083675" y="196500"/>
            <a:chExt cx="603318" cy="658800"/>
          </a:xfrm>
        </p:grpSpPr>
        <p:sp>
          <p:nvSpPr>
            <p:cNvPr id="45" name="Freeform 6"/>
            <p:cNvSpPr>
              <a:spLocks noEditPoints="1"/>
            </p:cNvSpPr>
            <p:nvPr/>
          </p:nvSpPr>
          <p:spPr bwMode="auto">
            <a:xfrm>
              <a:off x="1161471" y="196500"/>
              <a:ext cx="462015" cy="584188"/>
            </a:xfrm>
            <a:custGeom>
              <a:avLst/>
              <a:gdLst>
                <a:gd name="T0" fmla="*/ 230140 w 14382"/>
                <a:gd name="T1" fmla="*/ 574724 h 18209"/>
                <a:gd name="T2" fmla="*/ 341259 w 14382"/>
                <a:gd name="T3" fmla="*/ 508634 h 18209"/>
                <a:gd name="T4" fmla="*/ 452956 w 14382"/>
                <a:gd name="T5" fmla="*/ 287234 h 18209"/>
                <a:gd name="T6" fmla="*/ 452956 w 14382"/>
                <a:gd name="T7" fmla="*/ 9047 h 18209"/>
                <a:gd name="T8" fmla="*/ 9091 w 14382"/>
                <a:gd name="T9" fmla="*/ 9047 h 18209"/>
                <a:gd name="T10" fmla="*/ 9091 w 14382"/>
                <a:gd name="T11" fmla="*/ 287266 h 18209"/>
                <a:gd name="T12" fmla="*/ 68072 w 14382"/>
                <a:gd name="T13" fmla="*/ 455377 h 18209"/>
                <a:gd name="T14" fmla="*/ 230140 w 14382"/>
                <a:gd name="T15" fmla="*/ 574724 h 18209"/>
                <a:gd name="T16" fmla="*/ 228181 w 14382"/>
                <a:gd name="T17" fmla="*/ 583771 h 18209"/>
                <a:gd name="T18" fmla="*/ 60940 w 14382"/>
                <a:gd name="T19" fmla="*/ 460928 h 18209"/>
                <a:gd name="T20" fmla="*/ 0 w 14382"/>
                <a:gd name="T21" fmla="*/ 287490 h 18209"/>
                <a:gd name="T22" fmla="*/ 0 w 14382"/>
                <a:gd name="T23" fmla="*/ 4524 h 18209"/>
                <a:gd name="T24" fmla="*/ 4562 w 14382"/>
                <a:gd name="T25" fmla="*/ 0 h 18209"/>
                <a:gd name="T26" fmla="*/ 457485 w 14382"/>
                <a:gd name="T27" fmla="*/ 0 h 18209"/>
                <a:gd name="T28" fmla="*/ 462015 w 14382"/>
                <a:gd name="T29" fmla="*/ 4524 h 18209"/>
                <a:gd name="T30" fmla="*/ 462015 w 14382"/>
                <a:gd name="T31" fmla="*/ 287522 h 18209"/>
                <a:gd name="T32" fmla="*/ 346977 w 14382"/>
                <a:gd name="T33" fmla="*/ 515628 h 18209"/>
                <a:gd name="T34" fmla="*/ 231971 w 14382"/>
                <a:gd name="T35" fmla="*/ 583771 h 18209"/>
                <a:gd name="T36" fmla="*/ 228181 w 14382"/>
                <a:gd name="T37" fmla="*/ 583771 h 182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382" h="18209">
                  <a:moveTo>
                    <a:pt x="7164" y="17914"/>
                  </a:moveTo>
                  <a:cubicBezTo>
                    <a:pt x="8394" y="17372"/>
                    <a:pt x="9579" y="16704"/>
                    <a:pt x="10623" y="15854"/>
                  </a:cubicBezTo>
                  <a:cubicBezTo>
                    <a:pt x="13035" y="13891"/>
                    <a:pt x="14019" y="11489"/>
                    <a:pt x="14100" y="8953"/>
                  </a:cubicBezTo>
                  <a:lnTo>
                    <a:pt x="14100" y="282"/>
                  </a:lnTo>
                  <a:lnTo>
                    <a:pt x="283" y="282"/>
                  </a:lnTo>
                  <a:lnTo>
                    <a:pt x="283" y="8954"/>
                  </a:lnTo>
                  <a:cubicBezTo>
                    <a:pt x="343" y="10989"/>
                    <a:pt x="961" y="12718"/>
                    <a:pt x="2119" y="14194"/>
                  </a:cubicBezTo>
                  <a:cubicBezTo>
                    <a:pt x="3271" y="15663"/>
                    <a:pt x="4959" y="16886"/>
                    <a:pt x="7164" y="17914"/>
                  </a:cubicBezTo>
                  <a:close/>
                  <a:moveTo>
                    <a:pt x="7103" y="18196"/>
                  </a:moveTo>
                  <a:cubicBezTo>
                    <a:pt x="4830" y="17144"/>
                    <a:pt x="3088" y="15886"/>
                    <a:pt x="1897" y="14367"/>
                  </a:cubicBezTo>
                  <a:cubicBezTo>
                    <a:pt x="701" y="12842"/>
                    <a:pt x="62" y="11058"/>
                    <a:pt x="0" y="8961"/>
                  </a:cubicBezTo>
                  <a:cubicBezTo>
                    <a:pt x="0" y="6021"/>
                    <a:pt x="0" y="3081"/>
                    <a:pt x="0" y="141"/>
                  </a:cubicBezTo>
                  <a:cubicBezTo>
                    <a:pt x="0" y="70"/>
                    <a:pt x="71" y="0"/>
                    <a:pt x="142" y="0"/>
                  </a:cubicBezTo>
                  <a:lnTo>
                    <a:pt x="14241" y="0"/>
                  </a:lnTo>
                  <a:cubicBezTo>
                    <a:pt x="14312" y="0"/>
                    <a:pt x="14382" y="70"/>
                    <a:pt x="14382" y="141"/>
                  </a:cubicBezTo>
                  <a:cubicBezTo>
                    <a:pt x="14382" y="3081"/>
                    <a:pt x="14382" y="6022"/>
                    <a:pt x="14382" y="8962"/>
                  </a:cubicBezTo>
                  <a:cubicBezTo>
                    <a:pt x="14299" y="11575"/>
                    <a:pt x="13286" y="14050"/>
                    <a:pt x="10801" y="16072"/>
                  </a:cubicBezTo>
                  <a:cubicBezTo>
                    <a:pt x="9721" y="16951"/>
                    <a:pt x="8494" y="17640"/>
                    <a:pt x="7221" y="18196"/>
                  </a:cubicBezTo>
                  <a:cubicBezTo>
                    <a:pt x="7193" y="18208"/>
                    <a:pt x="7131" y="18209"/>
                    <a:pt x="7103" y="18196"/>
                  </a:cubicBezTo>
                  <a:close/>
                </a:path>
              </a:pathLst>
            </a:custGeom>
            <a:solidFill>
              <a:schemeClr val="bg1"/>
            </a:solidFill>
            <a:ln w="1588" cap="flat">
              <a:noFill/>
              <a:prstDash val="solid"/>
              <a:miter lim="800000"/>
              <a:headEnd/>
              <a:tailEnd/>
            </a:ln>
          </p:spPr>
          <p:txBody>
            <a:bodyPr/>
            <a:lstStyle/>
            <a:p>
              <a:pPr>
                <a:defRPr/>
              </a:pPr>
              <a:endParaRPr lang="hu-HU" b="0">
                <a:solidFill>
                  <a:prstClr val="black"/>
                </a:solidFill>
              </a:endParaRPr>
            </a:p>
          </p:txBody>
        </p:sp>
        <p:sp>
          <p:nvSpPr>
            <p:cNvPr id="46" name="Freeform 7"/>
            <p:cNvSpPr>
              <a:spLocks/>
            </p:cNvSpPr>
            <p:nvPr/>
          </p:nvSpPr>
          <p:spPr bwMode="auto">
            <a:xfrm>
              <a:off x="1255144" y="277461"/>
              <a:ext cx="33341" cy="71436"/>
            </a:xfrm>
            <a:custGeom>
              <a:avLst/>
              <a:gdLst>
                <a:gd name="T0" fmla="*/ 16316 w 1034"/>
                <a:gd name="T1" fmla="*/ 0 h 2192"/>
                <a:gd name="T2" fmla="*/ 33341 w 1034"/>
                <a:gd name="T3" fmla="*/ 24572 h 2192"/>
                <a:gd name="T4" fmla="*/ 18122 w 1034"/>
                <a:gd name="T5" fmla="*/ 71436 h 2192"/>
                <a:gd name="T6" fmla="*/ 14349 w 1034"/>
                <a:gd name="T7" fmla="*/ 71436 h 2192"/>
                <a:gd name="T8" fmla="*/ 0 w 1034"/>
                <a:gd name="T9" fmla="*/ 24670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2" y="2192"/>
                  </a:lnTo>
                  <a:lnTo>
                    <a:pt x="445" y="2192"/>
                  </a:lnTo>
                  <a:lnTo>
                    <a:pt x="0" y="757"/>
                  </a:lnTo>
                  <a:lnTo>
                    <a:pt x="506"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47" name="Freeform 8"/>
            <p:cNvSpPr>
              <a:spLocks/>
            </p:cNvSpPr>
            <p:nvPr/>
          </p:nvSpPr>
          <p:spPr bwMode="auto">
            <a:xfrm>
              <a:off x="1221803" y="328260"/>
              <a:ext cx="42868" cy="47624"/>
            </a:xfrm>
            <a:custGeom>
              <a:avLst/>
              <a:gdLst>
                <a:gd name="T0" fmla="*/ 22294 w 1371"/>
                <a:gd name="T1" fmla="*/ 43504 h 1468"/>
                <a:gd name="T2" fmla="*/ 10068 w 1371"/>
                <a:gd name="T3" fmla="*/ 8078 h 1468"/>
                <a:gd name="T4" fmla="*/ 27547 w 1371"/>
                <a:gd name="T5" fmla="*/ 1979 h 1468"/>
                <a:gd name="T6" fmla="*/ 40179 w 1371"/>
                <a:gd name="T7" fmla="*/ 22093 h 1468"/>
                <a:gd name="T8" fmla="*/ 24545 w 1371"/>
                <a:gd name="T9" fmla="*/ 25142 h 1468"/>
                <a:gd name="T10" fmla="*/ 22294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713" y="1341"/>
                  </a:moveTo>
                  <a:cubicBezTo>
                    <a:pt x="243" y="1468"/>
                    <a:pt x="0" y="609"/>
                    <a:pt x="322" y="249"/>
                  </a:cubicBezTo>
                  <a:cubicBezTo>
                    <a:pt x="510" y="61"/>
                    <a:pt x="642" y="0"/>
                    <a:pt x="881" y="61"/>
                  </a:cubicBezTo>
                  <a:cubicBezTo>
                    <a:pt x="1234" y="155"/>
                    <a:pt x="1371" y="642"/>
                    <a:pt x="1285" y="681"/>
                  </a:cubicBezTo>
                  <a:cubicBezTo>
                    <a:pt x="1234" y="660"/>
                    <a:pt x="980" y="472"/>
                    <a:pt x="785" y="775"/>
                  </a:cubicBezTo>
                  <a:cubicBezTo>
                    <a:pt x="558" y="1034"/>
                    <a:pt x="792" y="1265"/>
                    <a:pt x="713"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48" name="Freeform 9"/>
            <p:cNvSpPr>
              <a:spLocks/>
            </p:cNvSpPr>
            <p:nvPr/>
          </p:nvSpPr>
          <p:spPr bwMode="auto">
            <a:xfrm>
              <a:off x="1278959" y="328260"/>
              <a:ext cx="42868" cy="47624"/>
            </a:xfrm>
            <a:custGeom>
              <a:avLst/>
              <a:gdLst>
                <a:gd name="T0" fmla="*/ 20559 w 1372"/>
                <a:gd name="T1" fmla="*/ 43504 h 1468"/>
                <a:gd name="T2" fmla="*/ 32776 w 1372"/>
                <a:gd name="T3" fmla="*/ 8078 h 1468"/>
                <a:gd name="T4" fmla="*/ 15310 w 1372"/>
                <a:gd name="T5" fmla="*/ 1979 h 1468"/>
                <a:gd name="T6" fmla="*/ 2687 w 1372"/>
                <a:gd name="T7" fmla="*/ 22093 h 1468"/>
                <a:gd name="T8" fmla="*/ 18341 w 1372"/>
                <a:gd name="T9" fmla="*/ 25142 h 1468"/>
                <a:gd name="T10" fmla="*/ 20559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658" y="1341"/>
                  </a:moveTo>
                  <a:cubicBezTo>
                    <a:pt x="1128" y="1468"/>
                    <a:pt x="1372" y="609"/>
                    <a:pt x="1049" y="249"/>
                  </a:cubicBezTo>
                  <a:cubicBezTo>
                    <a:pt x="861" y="61"/>
                    <a:pt x="729" y="0"/>
                    <a:pt x="490" y="61"/>
                  </a:cubicBezTo>
                  <a:cubicBezTo>
                    <a:pt x="137" y="155"/>
                    <a:pt x="0" y="642"/>
                    <a:pt x="86" y="681"/>
                  </a:cubicBezTo>
                  <a:cubicBezTo>
                    <a:pt x="137" y="660"/>
                    <a:pt x="391" y="472"/>
                    <a:pt x="587" y="775"/>
                  </a:cubicBezTo>
                  <a:cubicBezTo>
                    <a:pt x="813" y="1034"/>
                    <a:pt x="579" y="1265"/>
                    <a:pt x="658"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49" name="Freeform 10"/>
            <p:cNvSpPr>
              <a:spLocks/>
            </p:cNvSpPr>
            <p:nvPr/>
          </p:nvSpPr>
          <p:spPr bwMode="auto">
            <a:xfrm>
              <a:off x="1255144" y="352072"/>
              <a:ext cx="33341" cy="11113"/>
            </a:xfrm>
            <a:custGeom>
              <a:avLst/>
              <a:gdLst>
                <a:gd name="T0" fmla="*/ 6117 w 1052"/>
                <a:gd name="T1" fmla="*/ 0 h 331"/>
                <a:gd name="T2" fmla="*/ 26495 w 1052"/>
                <a:gd name="T3" fmla="*/ 0 h 331"/>
                <a:gd name="T4" fmla="*/ 26495 w 1052"/>
                <a:gd name="T5" fmla="*/ 11113 h 331"/>
                <a:gd name="T6" fmla="*/ 6117 w 1052"/>
                <a:gd name="T7" fmla="*/ 11113 h 331"/>
                <a:gd name="T8" fmla="*/ 6117 w 1052"/>
                <a:gd name="T9" fmla="*/ 0 h 3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1">
                  <a:moveTo>
                    <a:pt x="193" y="0"/>
                  </a:moveTo>
                  <a:lnTo>
                    <a:pt x="836" y="0"/>
                  </a:lnTo>
                  <a:cubicBezTo>
                    <a:pt x="1052" y="33"/>
                    <a:pt x="1034" y="313"/>
                    <a:pt x="836" y="331"/>
                  </a:cubicBezTo>
                  <a:lnTo>
                    <a:pt x="193" y="331"/>
                  </a:lnTo>
                  <a:cubicBezTo>
                    <a:pt x="18" y="275"/>
                    <a:pt x="0" y="77"/>
                    <a:pt x="193" y="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0" name="Freeform 11"/>
            <p:cNvSpPr>
              <a:spLocks/>
            </p:cNvSpPr>
            <p:nvPr/>
          </p:nvSpPr>
          <p:spPr bwMode="auto">
            <a:xfrm>
              <a:off x="1258320" y="364772"/>
              <a:ext cx="28578" cy="30162"/>
            </a:xfrm>
            <a:custGeom>
              <a:avLst/>
              <a:gdLst>
                <a:gd name="T0" fmla="*/ 10809 w 854"/>
                <a:gd name="T1" fmla="*/ 1025 h 912"/>
                <a:gd name="T2" fmla="*/ 16598 w 854"/>
                <a:gd name="T3" fmla="*/ 1091 h 912"/>
                <a:gd name="T4" fmla="*/ 13519 w 854"/>
                <a:gd name="T5" fmla="*/ 30162 h 912"/>
                <a:gd name="T6" fmla="*/ 10809 w 854"/>
                <a:gd name="T7" fmla="*/ 1025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1"/>
                  </a:moveTo>
                  <a:cubicBezTo>
                    <a:pt x="320" y="8"/>
                    <a:pt x="498" y="0"/>
                    <a:pt x="496" y="33"/>
                  </a:cubicBezTo>
                  <a:cubicBezTo>
                    <a:pt x="468" y="315"/>
                    <a:pt x="854" y="912"/>
                    <a:pt x="404" y="912"/>
                  </a:cubicBezTo>
                  <a:cubicBezTo>
                    <a:pt x="0" y="912"/>
                    <a:pt x="348" y="315"/>
                    <a:pt x="323" y="3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1" name="Freeform 12"/>
            <p:cNvSpPr>
              <a:spLocks/>
            </p:cNvSpPr>
            <p:nvPr/>
          </p:nvSpPr>
          <p:spPr bwMode="auto">
            <a:xfrm>
              <a:off x="1245618" y="364772"/>
              <a:ext cx="23815" cy="25399"/>
            </a:xfrm>
            <a:custGeom>
              <a:avLst/>
              <a:gdLst>
                <a:gd name="T0" fmla="*/ 12855 w 767"/>
                <a:gd name="T1" fmla="*/ 22240 h 780"/>
                <a:gd name="T2" fmla="*/ 19561 w 767"/>
                <a:gd name="T3" fmla="*/ 749 h 780"/>
                <a:gd name="T4" fmla="*/ 5682 w 767"/>
                <a:gd name="T5" fmla="*/ 12732 h 780"/>
                <a:gd name="T6" fmla="*/ 12855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414" y="683"/>
                  </a:moveTo>
                  <a:cubicBezTo>
                    <a:pt x="597" y="589"/>
                    <a:pt x="767" y="33"/>
                    <a:pt x="630" y="23"/>
                  </a:cubicBezTo>
                  <a:cubicBezTo>
                    <a:pt x="526" y="0"/>
                    <a:pt x="521" y="307"/>
                    <a:pt x="183" y="391"/>
                  </a:cubicBezTo>
                  <a:cubicBezTo>
                    <a:pt x="0" y="571"/>
                    <a:pt x="226" y="780"/>
                    <a:pt x="414"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2" name="Freeform 13"/>
            <p:cNvSpPr>
              <a:spLocks/>
            </p:cNvSpPr>
            <p:nvPr/>
          </p:nvSpPr>
          <p:spPr bwMode="auto">
            <a:xfrm>
              <a:off x="1274196" y="364772"/>
              <a:ext cx="23815" cy="25399"/>
            </a:xfrm>
            <a:custGeom>
              <a:avLst/>
              <a:gdLst>
                <a:gd name="T0" fmla="*/ 10960 w 767"/>
                <a:gd name="T1" fmla="*/ 22240 h 780"/>
                <a:gd name="T2" fmla="*/ 4254 w 767"/>
                <a:gd name="T3" fmla="*/ 749 h 780"/>
                <a:gd name="T4" fmla="*/ 18164 w 767"/>
                <a:gd name="T5" fmla="*/ 12732 h 780"/>
                <a:gd name="T6" fmla="*/ 10960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353" y="683"/>
                  </a:moveTo>
                  <a:cubicBezTo>
                    <a:pt x="171" y="589"/>
                    <a:pt x="0" y="33"/>
                    <a:pt x="137" y="23"/>
                  </a:cubicBezTo>
                  <a:cubicBezTo>
                    <a:pt x="242" y="0"/>
                    <a:pt x="247" y="307"/>
                    <a:pt x="585" y="391"/>
                  </a:cubicBezTo>
                  <a:cubicBezTo>
                    <a:pt x="767" y="571"/>
                    <a:pt x="541" y="780"/>
                    <a:pt x="353"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3" name="Freeform 14"/>
            <p:cNvSpPr>
              <a:spLocks/>
            </p:cNvSpPr>
            <p:nvPr/>
          </p:nvSpPr>
          <p:spPr bwMode="auto">
            <a:xfrm>
              <a:off x="1490121" y="277461"/>
              <a:ext cx="33341" cy="71436"/>
            </a:xfrm>
            <a:custGeom>
              <a:avLst/>
              <a:gdLst>
                <a:gd name="T0" fmla="*/ 16316 w 1034"/>
                <a:gd name="T1" fmla="*/ 0 h 2192"/>
                <a:gd name="T2" fmla="*/ 33341 w 1034"/>
                <a:gd name="T3" fmla="*/ 24572 h 2192"/>
                <a:gd name="T4" fmla="*/ 18089 w 1034"/>
                <a:gd name="T5" fmla="*/ 71436 h 2192"/>
                <a:gd name="T6" fmla="*/ 14349 w 1034"/>
                <a:gd name="T7" fmla="*/ 71436 h 2192"/>
                <a:gd name="T8" fmla="*/ 0 w 1034"/>
                <a:gd name="T9" fmla="*/ 24670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1" y="2192"/>
                  </a:lnTo>
                  <a:lnTo>
                    <a:pt x="445" y="2192"/>
                  </a:lnTo>
                  <a:lnTo>
                    <a:pt x="0" y="757"/>
                  </a:lnTo>
                  <a:lnTo>
                    <a:pt x="506"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4" name="Freeform 15"/>
            <p:cNvSpPr>
              <a:spLocks/>
            </p:cNvSpPr>
            <p:nvPr/>
          </p:nvSpPr>
          <p:spPr bwMode="auto">
            <a:xfrm>
              <a:off x="1456779" y="328260"/>
              <a:ext cx="42868" cy="47624"/>
            </a:xfrm>
            <a:custGeom>
              <a:avLst/>
              <a:gdLst>
                <a:gd name="T0" fmla="*/ 22309 w 1372"/>
                <a:gd name="T1" fmla="*/ 43504 h 1468"/>
                <a:gd name="T2" fmla="*/ 10092 w 1372"/>
                <a:gd name="T3" fmla="*/ 8078 h 1468"/>
                <a:gd name="T4" fmla="*/ 27558 w 1372"/>
                <a:gd name="T5" fmla="*/ 1979 h 1468"/>
                <a:gd name="T6" fmla="*/ 40181 w 1372"/>
                <a:gd name="T7" fmla="*/ 22093 h 1468"/>
                <a:gd name="T8" fmla="*/ 24527 w 1372"/>
                <a:gd name="T9" fmla="*/ 25142 h 1468"/>
                <a:gd name="T10" fmla="*/ 22309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714" y="1341"/>
                  </a:moveTo>
                  <a:cubicBezTo>
                    <a:pt x="244" y="1468"/>
                    <a:pt x="0" y="609"/>
                    <a:pt x="323" y="249"/>
                  </a:cubicBezTo>
                  <a:cubicBezTo>
                    <a:pt x="511" y="61"/>
                    <a:pt x="643" y="0"/>
                    <a:pt x="882" y="61"/>
                  </a:cubicBezTo>
                  <a:cubicBezTo>
                    <a:pt x="1235" y="155"/>
                    <a:pt x="1372" y="642"/>
                    <a:pt x="1286" y="681"/>
                  </a:cubicBezTo>
                  <a:cubicBezTo>
                    <a:pt x="1235" y="660"/>
                    <a:pt x="981" y="472"/>
                    <a:pt x="785" y="775"/>
                  </a:cubicBezTo>
                  <a:cubicBezTo>
                    <a:pt x="559" y="1034"/>
                    <a:pt x="793" y="1265"/>
                    <a:pt x="714"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5" name="Freeform 16"/>
            <p:cNvSpPr>
              <a:spLocks/>
            </p:cNvSpPr>
            <p:nvPr/>
          </p:nvSpPr>
          <p:spPr bwMode="auto">
            <a:xfrm>
              <a:off x="1512348" y="328260"/>
              <a:ext cx="44455" cy="47624"/>
            </a:xfrm>
            <a:custGeom>
              <a:avLst/>
              <a:gdLst>
                <a:gd name="T0" fmla="*/ 21336 w 1371"/>
                <a:gd name="T1" fmla="*/ 43504 h 1468"/>
                <a:gd name="T2" fmla="*/ 34014 w 1371"/>
                <a:gd name="T3" fmla="*/ 8078 h 1468"/>
                <a:gd name="T4" fmla="*/ 15888 w 1371"/>
                <a:gd name="T5" fmla="*/ 1979 h 1468"/>
                <a:gd name="T6" fmla="*/ 2789 w 1371"/>
                <a:gd name="T7" fmla="*/ 22093 h 1468"/>
                <a:gd name="T8" fmla="*/ 19001 w 1371"/>
                <a:gd name="T9" fmla="*/ 25142 h 1468"/>
                <a:gd name="T10" fmla="*/ 21336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658" y="1341"/>
                  </a:moveTo>
                  <a:cubicBezTo>
                    <a:pt x="1127" y="1468"/>
                    <a:pt x="1371" y="609"/>
                    <a:pt x="1049" y="249"/>
                  </a:cubicBezTo>
                  <a:cubicBezTo>
                    <a:pt x="861" y="61"/>
                    <a:pt x="729" y="0"/>
                    <a:pt x="490" y="61"/>
                  </a:cubicBezTo>
                  <a:cubicBezTo>
                    <a:pt x="137" y="155"/>
                    <a:pt x="0" y="642"/>
                    <a:pt x="86" y="681"/>
                  </a:cubicBezTo>
                  <a:cubicBezTo>
                    <a:pt x="137" y="660"/>
                    <a:pt x="391" y="472"/>
                    <a:pt x="586" y="775"/>
                  </a:cubicBezTo>
                  <a:cubicBezTo>
                    <a:pt x="812" y="1034"/>
                    <a:pt x="579" y="1265"/>
                    <a:pt x="658"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6" name="Freeform 17"/>
            <p:cNvSpPr>
              <a:spLocks/>
            </p:cNvSpPr>
            <p:nvPr/>
          </p:nvSpPr>
          <p:spPr bwMode="auto">
            <a:xfrm>
              <a:off x="1490121" y="352072"/>
              <a:ext cx="33341" cy="11113"/>
            </a:xfrm>
            <a:custGeom>
              <a:avLst/>
              <a:gdLst>
                <a:gd name="T0" fmla="*/ 6117 w 1052"/>
                <a:gd name="T1" fmla="*/ 0 h 331"/>
                <a:gd name="T2" fmla="*/ 26495 w 1052"/>
                <a:gd name="T3" fmla="*/ 0 h 331"/>
                <a:gd name="T4" fmla="*/ 26495 w 1052"/>
                <a:gd name="T5" fmla="*/ 11113 h 331"/>
                <a:gd name="T6" fmla="*/ 6117 w 1052"/>
                <a:gd name="T7" fmla="*/ 11113 h 331"/>
                <a:gd name="T8" fmla="*/ 6117 w 1052"/>
                <a:gd name="T9" fmla="*/ 0 h 3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1">
                  <a:moveTo>
                    <a:pt x="193" y="0"/>
                  </a:moveTo>
                  <a:lnTo>
                    <a:pt x="836" y="0"/>
                  </a:lnTo>
                  <a:cubicBezTo>
                    <a:pt x="1052" y="33"/>
                    <a:pt x="1034" y="313"/>
                    <a:pt x="836" y="331"/>
                  </a:cubicBezTo>
                  <a:lnTo>
                    <a:pt x="193" y="331"/>
                  </a:lnTo>
                  <a:cubicBezTo>
                    <a:pt x="18" y="275"/>
                    <a:pt x="0" y="77"/>
                    <a:pt x="193" y="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7" name="Freeform 18"/>
            <p:cNvSpPr>
              <a:spLocks/>
            </p:cNvSpPr>
            <p:nvPr/>
          </p:nvSpPr>
          <p:spPr bwMode="auto">
            <a:xfrm>
              <a:off x="1493296" y="364772"/>
              <a:ext cx="26990" cy="30162"/>
            </a:xfrm>
            <a:custGeom>
              <a:avLst/>
              <a:gdLst>
                <a:gd name="T0" fmla="*/ 10208 w 854"/>
                <a:gd name="T1" fmla="*/ 1025 h 912"/>
                <a:gd name="T2" fmla="*/ 15644 w 854"/>
                <a:gd name="T3" fmla="*/ 1091 h 912"/>
                <a:gd name="T4" fmla="*/ 12768 w 854"/>
                <a:gd name="T5" fmla="*/ 30162 h 912"/>
                <a:gd name="T6" fmla="*/ 10208 w 854"/>
                <a:gd name="T7" fmla="*/ 1025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1"/>
                  </a:moveTo>
                  <a:cubicBezTo>
                    <a:pt x="320" y="8"/>
                    <a:pt x="498" y="0"/>
                    <a:pt x="495" y="33"/>
                  </a:cubicBezTo>
                  <a:cubicBezTo>
                    <a:pt x="467" y="315"/>
                    <a:pt x="854" y="912"/>
                    <a:pt x="404" y="912"/>
                  </a:cubicBezTo>
                  <a:cubicBezTo>
                    <a:pt x="0" y="912"/>
                    <a:pt x="348" y="315"/>
                    <a:pt x="323" y="3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8" name="Freeform 19"/>
            <p:cNvSpPr>
              <a:spLocks/>
            </p:cNvSpPr>
            <p:nvPr/>
          </p:nvSpPr>
          <p:spPr bwMode="auto">
            <a:xfrm>
              <a:off x="1479007" y="364772"/>
              <a:ext cx="25403" cy="25399"/>
            </a:xfrm>
            <a:custGeom>
              <a:avLst/>
              <a:gdLst>
                <a:gd name="T0" fmla="*/ 13712 w 767"/>
                <a:gd name="T1" fmla="*/ 22240 h 780"/>
                <a:gd name="T2" fmla="*/ 20866 w 767"/>
                <a:gd name="T3" fmla="*/ 749 h 780"/>
                <a:gd name="T4" fmla="*/ 6061 w 767"/>
                <a:gd name="T5" fmla="*/ 12732 h 780"/>
                <a:gd name="T6" fmla="*/ 13712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414" y="683"/>
                  </a:moveTo>
                  <a:cubicBezTo>
                    <a:pt x="597" y="589"/>
                    <a:pt x="767" y="33"/>
                    <a:pt x="630" y="23"/>
                  </a:cubicBezTo>
                  <a:cubicBezTo>
                    <a:pt x="526" y="0"/>
                    <a:pt x="521" y="307"/>
                    <a:pt x="183" y="391"/>
                  </a:cubicBezTo>
                  <a:cubicBezTo>
                    <a:pt x="0" y="571"/>
                    <a:pt x="226" y="780"/>
                    <a:pt x="414"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9" name="Freeform 20"/>
            <p:cNvSpPr>
              <a:spLocks/>
            </p:cNvSpPr>
            <p:nvPr/>
          </p:nvSpPr>
          <p:spPr bwMode="auto">
            <a:xfrm>
              <a:off x="1509173" y="364772"/>
              <a:ext cx="23815" cy="25399"/>
            </a:xfrm>
            <a:custGeom>
              <a:avLst/>
              <a:gdLst>
                <a:gd name="T0" fmla="*/ 10960 w 767"/>
                <a:gd name="T1" fmla="*/ 22240 h 780"/>
                <a:gd name="T2" fmla="*/ 4254 w 767"/>
                <a:gd name="T3" fmla="*/ 749 h 780"/>
                <a:gd name="T4" fmla="*/ 18133 w 767"/>
                <a:gd name="T5" fmla="*/ 12732 h 780"/>
                <a:gd name="T6" fmla="*/ 10960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353" y="683"/>
                  </a:moveTo>
                  <a:cubicBezTo>
                    <a:pt x="170" y="589"/>
                    <a:pt x="0" y="33"/>
                    <a:pt x="137" y="23"/>
                  </a:cubicBezTo>
                  <a:cubicBezTo>
                    <a:pt x="241" y="0"/>
                    <a:pt x="246" y="307"/>
                    <a:pt x="584" y="391"/>
                  </a:cubicBezTo>
                  <a:cubicBezTo>
                    <a:pt x="767" y="571"/>
                    <a:pt x="541" y="780"/>
                    <a:pt x="353"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0" name="Freeform 21"/>
            <p:cNvSpPr>
              <a:spLocks/>
            </p:cNvSpPr>
            <p:nvPr/>
          </p:nvSpPr>
          <p:spPr bwMode="auto">
            <a:xfrm>
              <a:off x="1375808" y="207613"/>
              <a:ext cx="33341" cy="71436"/>
            </a:xfrm>
            <a:custGeom>
              <a:avLst/>
              <a:gdLst>
                <a:gd name="T0" fmla="*/ 16316 w 1034"/>
                <a:gd name="T1" fmla="*/ 0 h 2192"/>
                <a:gd name="T2" fmla="*/ 33341 w 1034"/>
                <a:gd name="T3" fmla="*/ 24572 h 2192"/>
                <a:gd name="T4" fmla="*/ 18122 w 1034"/>
                <a:gd name="T5" fmla="*/ 71436 h 2192"/>
                <a:gd name="T6" fmla="*/ 14349 w 1034"/>
                <a:gd name="T7" fmla="*/ 71436 h 2192"/>
                <a:gd name="T8" fmla="*/ 0 w 1034"/>
                <a:gd name="T9" fmla="*/ 24638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2" y="2192"/>
                  </a:lnTo>
                  <a:lnTo>
                    <a:pt x="445" y="2192"/>
                  </a:lnTo>
                  <a:lnTo>
                    <a:pt x="0" y="756"/>
                  </a:lnTo>
                  <a:lnTo>
                    <a:pt x="506"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1" name="Freeform 22"/>
            <p:cNvSpPr>
              <a:spLocks/>
            </p:cNvSpPr>
            <p:nvPr/>
          </p:nvSpPr>
          <p:spPr bwMode="auto">
            <a:xfrm>
              <a:off x="1340879" y="258412"/>
              <a:ext cx="44455" cy="47624"/>
            </a:xfrm>
            <a:custGeom>
              <a:avLst/>
              <a:gdLst>
                <a:gd name="T0" fmla="*/ 23119 w 1371"/>
                <a:gd name="T1" fmla="*/ 43504 h 1468"/>
                <a:gd name="T2" fmla="*/ 10441 w 1371"/>
                <a:gd name="T3" fmla="*/ 8045 h 1468"/>
                <a:gd name="T4" fmla="*/ 28567 w 1371"/>
                <a:gd name="T5" fmla="*/ 1979 h 1468"/>
                <a:gd name="T6" fmla="*/ 41666 w 1371"/>
                <a:gd name="T7" fmla="*/ 22060 h 1468"/>
                <a:gd name="T8" fmla="*/ 25421 w 1371"/>
                <a:gd name="T9" fmla="*/ 25110 h 1468"/>
                <a:gd name="T10" fmla="*/ 23119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713" y="1341"/>
                  </a:moveTo>
                  <a:cubicBezTo>
                    <a:pt x="243" y="1468"/>
                    <a:pt x="0" y="609"/>
                    <a:pt x="322" y="248"/>
                  </a:cubicBezTo>
                  <a:cubicBezTo>
                    <a:pt x="510" y="61"/>
                    <a:pt x="642" y="0"/>
                    <a:pt x="881" y="61"/>
                  </a:cubicBezTo>
                  <a:cubicBezTo>
                    <a:pt x="1234" y="155"/>
                    <a:pt x="1371" y="642"/>
                    <a:pt x="1285" y="680"/>
                  </a:cubicBezTo>
                  <a:cubicBezTo>
                    <a:pt x="1234" y="660"/>
                    <a:pt x="980" y="472"/>
                    <a:pt x="784" y="774"/>
                  </a:cubicBezTo>
                  <a:cubicBezTo>
                    <a:pt x="558" y="1033"/>
                    <a:pt x="792" y="1264"/>
                    <a:pt x="713"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2" name="Freeform 23"/>
            <p:cNvSpPr>
              <a:spLocks/>
            </p:cNvSpPr>
            <p:nvPr/>
          </p:nvSpPr>
          <p:spPr bwMode="auto">
            <a:xfrm>
              <a:off x="1398035" y="258412"/>
              <a:ext cx="44455" cy="47624"/>
            </a:xfrm>
            <a:custGeom>
              <a:avLst/>
              <a:gdLst>
                <a:gd name="T0" fmla="*/ 21320 w 1372"/>
                <a:gd name="T1" fmla="*/ 43504 h 1468"/>
                <a:gd name="T2" fmla="*/ 33989 w 1372"/>
                <a:gd name="T3" fmla="*/ 8045 h 1468"/>
                <a:gd name="T4" fmla="*/ 15877 w 1372"/>
                <a:gd name="T5" fmla="*/ 1979 h 1468"/>
                <a:gd name="T6" fmla="*/ 2787 w 1372"/>
                <a:gd name="T7" fmla="*/ 22060 h 1468"/>
                <a:gd name="T8" fmla="*/ 19020 w 1372"/>
                <a:gd name="T9" fmla="*/ 25110 h 1468"/>
                <a:gd name="T10" fmla="*/ 21320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658" y="1341"/>
                  </a:moveTo>
                  <a:cubicBezTo>
                    <a:pt x="1128" y="1468"/>
                    <a:pt x="1372" y="609"/>
                    <a:pt x="1049" y="248"/>
                  </a:cubicBezTo>
                  <a:cubicBezTo>
                    <a:pt x="861" y="61"/>
                    <a:pt x="729" y="0"/>
                    <a:pt x="490" y="61"/>
                  </a:cubicBezTo>
                  <a:cubicBezTo>
                    <a:pt x="137" y="155"/>
                    <a:pt x="0" y="642"/>
                    <a:pt x="86" y="680"/>
                  </a:cubicBezTo>
                  <a:cubicBezTo>
                    <a:pt x="137" y="660"/>
                    <a:pt x="391" y="472"/>
                    <a:pt x="587" y="774"/>
                  </a:cubicBezTo>
                  <a:cubicBezTo>
                    <a:pt x="813" y="1033"/>
                    <a:pt x="579" y="1264"/>
                    <a:pt x="658"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3" name="Freeform 24"/>
            <p:cNvSpPr>
              <a:spLocks/>
            </p:cNvSpPr>
            <p:nvPr/>
          </p:nvSpPr>
          <p:spPr bwMode="auto">
            <a:xfrm>
              <a:off x="1375808" y="282223"/>
              <a:ext cx="33341" cy="11113"/>
            </a:xfrm>
            <a:custGeom>
              <a:avLst/>
              <a:gdLst>
                <a:gd name="T0" fmla="*/ 6117 w 1052"/>
                <a:gd name="T1" fmla="*/ 0 h 330"/>
                <a:gd name="T2" fmla="*/ 26495 w 1052"/>
                <a:gd name="T3" fmla="*/ 0 h 330"/>
                <a:gd name="T4" fmla="*/ 26495 w 1052"/>
                <a:gd name="T5" fmla="*/ 11113 h 330"/>
                <a:gd name="T6" fmla="*/ 6117 w 1052"/>
                <a:gd name="T7" fmla="*/ 11113 h 330"/>
                <a:gd name="T8" fmla="*/ 6117 w 1052"/>
                <a:gd name="T9" fmla="*/ 0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0">
                  <a:moveTo>
                    <a:pt x="193" y="0"/>
                  </a:moveTo>
                  <a:lnTo>
                    <a:pt x="836" y="0"/>
                  </a:lnTo>
                  <a:cubicBezTo>
                    <a:pt x="1052" y="33"/>
                    <a:pt x="1034" y="313"/>
                    <a:pt x="836" y="330"/>
                  </a:cubicBezTo>
                  <a:lnTo>
                    <a:pt x="193" y="330"/>
                  </a:lnTo>
                  <a:cubicBezTo>
                    <a:pt x="18" y="274"/>
                    <a:pt x="0" y="76"/>
                    <a:pt x="193" y="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4" name="Freeform 25"/>
            <p:cNvSpPr>
              <a:spLocks/>
            </p:cNvSpPr>
            <p:nvPr/>
          </p:nvSpPr>
          <p:spPr bwMode="auto">
            <a:xfrm>
              <a:off x="1378983" y="294923"/>
              <a:ext cx="26990" cy="30162"/>
            </a:xfrm>
            <a:custGeom>
              <a:avLst/>
              <a:gdLst>
                <a:gd name="T0" fmla="*/ 10208 w 854"/>
                <a:gd name="T1" fmla="*/ 992 h 912"/>
                <a:gd name="T2" fmla="*/ 15676 w 854"/>
                <a:gd name="T3" fmla="*/ 1091 h 912"/>
                <a:gd name="T4" fmla="*/ 12768 w 854"/>
                <a:gd name="T5" fmla="*/ 30162 h 912"/>
                <a:gd name="T6" fmla="*/ 10208 w 854"/>
                <a:gd name="T7" fmla="*/ 99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0"/>
                  </a:moveTo>
                  <a:cubicBezTo>
                    <a:pt x="320" y="7"/>
                    <a:pt x="498" y="0"/>
                    <a:pt x="496" y="33"/>
                  </a:cubicBezTo>
                  <a:cubicBezTo>
                    <a:pt x="468" y="315"/>
                    <a:pt x="854" y="912"/>
                    <a:pt x="404" y="912"/>
                  </a:cubicBezTo>
                  <a:cubicBezTo>
                    <a:pt x="0" y="912"/>
                    <a:pt x="348" y="315"/>
                    <a:pt x="323" y="3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5" name="Freeform 26"/>
            <p:cNvSpPr>
              <a:spLocks/>
            </p:cNvSpPr>
            <p:nvPr/>
          </p:nvSpPr>
          <p:spPr bwMode="auto">
            <a:xfrm>
              <a:off x="1364694" y="294923"/>
              <a:ext cx="25403" cy="25399"/>
            </a:xfrm>
            <a:custGeom>
              <a:avLst/>
              <a:gdLst>
                <a:gd name="T0" fmla="*/ 13712 w 767"/>
                <a:gd name="T1" fmla="*/ 22269 h 779"/>
                <a:gd name="T2" fmla="*/ 20866 w 767"/>
                <a:gd name="T3" fmla="*/ 717 h 779"/>
                <a:gd name="T4" fmla="*/ 6061 w 767"/>
                <a:gd name="T5" fmla="*/ 12748 h 779"/>
                <a:gd name="T6" fmla="*/ 13712 w 767"/>
                <a:gd name="T7" fmla="*/ 22269 h 7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79">
                  <a:moveTo>
                    <a:pt x="414" y="683"/>
                  </a:moveTo>
                  <a:cubicBezTo>
                    <a:pt x="597" y="589"/>
                    <a:pt x="767" y="33"/>
                    <a:pt x="630" y="22"/>
                  </a:cubicBezTo>
                  <a:cubicBezTo>
                    <a:pt x="526" y="0"/>
                    <a:pt x="521" y="307"/>
                    <a:pt x="183" y="391"/>
                  </a:cubicBezTo>
                  <a:cubicBezTo>
                    <a:pt x="0" y="571"/>
                    <a:pt x="226" y="779"/>
                    <a:pt x="414"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6" name="Freeform 27"/>
            <p:cNvSpPr>
              <a:spLocks/>
            </p:cNvSpPr>
            <p:nvPr/>
          </p:nvSpPr>
          <p:spPr bwMode="auto">
            <a:xfrm>
              <a:off x="1393272" y="294923"/>
              <a:ext cx="25403" cy="25399"/>
            </a:xfrm>
            <a:custGeom>
              <a:avLst/>
              <a:gdLst>
                <a:gd name="T0" fmla="*/ 11691 w 767"/>
                <a:gd name="T1" fmla="*/ 22269 h 779"/>
                <a:gd name="T2" fmla="*/ 4537 w 767"/>
                <a:gd name="T3" fmla="*/ 717 h 779"/>
                <a:gd name="T4" fmla="*/ 19342 w 767"/>
                <a:gd name="T5" fmla="*/ 12748 h 779"/>
                <a:gd name="T6" fmla="*/ 11691 w 767"/>
                <a:gd name="T7" fmla="*/ 22269 h 7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79">
                  <a:moveTo>
                    <a:pt x="353" y="683"/>
                  </a:moveTo>
                  <a:cubicBezTo>
                    <a:pt x="170" y="589"/>
                    <a:pt x="0" y="33"/>
                    <a:pt x="137" y="22"/>
                  </a:cubicBezTo>
                  <a:cubicBezTo>
                    <a:pt x="242" y="0"/>
                    <a:pt x="247" y="307"/>
                    <a:pt x="584" y="391"/>
                  </a:cubicBezTo>
                  <a:cubicBezTo>
                    <a:pt x="767" y="571"/>
                    <a:pt x="541" y="779"/>
                    <a:pt x="353"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7" name="Freeform 28"/>
            <p:cNvSpPr>
              <a:spLocks/>
            </p:cNvSpPr>
            <p:nvPr/>
          </p:nvSpPr>
          <p:spPr bwMode="auto">
            <a:xfrm>
              <a:off x="1456779" y="426683"/>
              <a:ext cx="77797" cy="77785"/>
            </a:xfrm>
            <a:custGeom>
              <a:avLst/>
              <a:gdLst>
                <a:gd name="T0" fmla="*/ 19851 w 2418"/>
                <a:gd name="T1" fmla="*/ 77785 h 2423"/>
                <a:gd name="T2" fmla="*/ 44625 w 2418"/>
                <a:gd name="T3" fmla="*/ 52905 h 2423"/>
                <a:gd name="T4" fmla="*/ 38834 w 2418"/>
                <a:gd name="T5" fmla="*/ 47031 h 2423"/>
                <a:gd name="T6" fmla="*/ 30469 w 2418"/>
                <a:gd name="T7" fmla="*/ 55377 h 2423"/>
                <a:gd name="T8" fmla="*/ 25739 w 2418"/>
                <a:gd name="T9" fmla="*/ 50401 h 2423"/>
                <a:gd name="T10" fmla="*/ 34008 w 2418"/>
                <a:gd name="T11" fmla="*/ 42247 h 2423"/>
                <a:gd name="T12" fmla="*/ 29504 w 2418"/>
                <a:gd name="T13" fmla="*/ 37753 h 2423"/>
                <a:gd name="T14" fmla="*/ 40797 w 2418"/>
                <a:gd name="T15" fmla="*/ 26421 h 2423"/>
                <a:gd name="T16" fmla="*/ 45365 w 2418"/>
                <a:gd name="T17" fmla="*/ 30915 h 2423"/>
                <a:gd name="T18" fmla="*/ 53859 w 2418"/>
                <a:gd name="T19" fmla="*/ 22344 h 2423"/>
                <a:gd name="T20" fmla="*/ 58750 w 2418"/>
                <a:gd name="T21" fmla="*/ 27159 h 2423"/>
                <a:gd name="T22" fmla="*/ 50192 w 2418"/>
                <a:gd name="T23" fmla="*/ 35698 h 2423"/>
                <a:gd name="T24" fmla="*/ 55983 w 2418"/>
                <a:gd name="T25" fmla="*/ 41573 h 2423"/>
                <a:gd name="T26" fmla="*/ 77797 w 2418"/>
                <a:gd name="T27" fmla="*/ 19968 h 2423"/>
                <a:gd name="T28" fmla="*/ 57785 w 2418"/>
                <a:gd name="T29" fmla="*/ 0 h 2423"/>
                <a:gd name="T30" fmla="*/ 52058 w 2418"/>
                <a:gd name="T31" fmla="*/ 5714 h 2423"/>
                <a:gd name="T32" fmla="*/ 48712 w 2418"/>
                <a:gd name="T33" fmla="*/ 2440 h 2423"/>
                <a:gd name="T34" fmla="*/ 3121 w 2418"/>
                <a:gd name="T35" fmla="*/ 47929 h 2423"/>
                <a:gd name="T36" fmla="*/ 6531 w 2418"/>
                <a:gd name="T37" fmla="*/ 51364 h 2423"/>
                <a:gd name="T38" fmla="*/ 0 w 2418"/>
                <a:gd name="T39" fmla="*/ 57978 h 2423"/>
                <a:gd name="T40" fmla="*/ 19851 w 2418"/>
                <a:gd name="T41" fmla="*/ 77785 h 24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18" h="2423">
                  <a:moveTo>
                    <a:pt x="617" y="2423"/>
                  </a:moveTo>
                  <a:lnTo>
                    <a:pt x="1387" y="1648"/>
                  </a:lnTo>
                  <a:lnTo>
                    <a:pt x="1207" y="1465"/>
                  </a:lnTo>
                  <a:lnTo>
                    <a:pt x="947" y="1725"/>
                  </a:lnTo>
                  <a:lnTo>
                    <a:pt x="800" y="1570"/>
                  </a:lnTo>
                  <a:lnTo>
                    <a:pt x="1057" y="1316"/>
                  </a:lnTo>
                  <a:lnTo>
                    <a:pt x="917" y="1176"/>
                  </a:lnTo>
                  <a:lnTo>
                    <a:pt x="1268" y="823"/>
                  </a:lnTo>
                  <a:lnTo>
                    <a:pt x="1410" y="963"/>
                  </a:lnTo>
                  <a:lnTo>
                    <a:pt x="1674" y="696"/>
                  </a:lnTo>
                  <a:lnTo>
                    <a:pt x="1826" y="846"/>
                  </a:lnTo>
                  <a:lnTo>
                    <a:pt x="1560" y="1112"/>
                  </a:lnTo>
                  <a:lnTo>
                    <a:pt x="1740" y="1295"/>
                  </a:lnTo>
                  <a:lnTo>
                    <a:pt x="2418" y="622"/>
                  </a:lnTo>
                  <a:lnTo>
                    <a:pt x="1796" y="0"/>
                  </a:lnTo>
                  <a:lnTo>
                    <a:pt x="1618" y="178"/>
                  </a:lnTo>
                  <a:lnTo>
                    <a:pt x="1514" y="76"/>
                  </a:lnTo>
                  <a:lnTo>
                    <a:pt x="97" y="1493"/>
                  </a:lnTo>
                  <a:lnTo>
                    <a:pt x="203" y="1600"/>
                  </a:lnTo>
                  <a:lnTo>
                    <a:pt x="0" y="1806"/>
                  </a:lnTo>
                  <a:lnTo>
                    <a:pt x="617" y="242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8" name="Freeform 29"/>
            <p:cNvSpPr>
              <a:spLocks/>
            </p:cNvSpPr>
            <p:nvPr/>
          </p:nvSpPr>
          <p:spPr bwMode="auto">
            <a:xfrm>
              <a:off x="1347230" y="401284"/>
              <a:ext cx="171469" cy="169859"/>
            </a:xfrm>
            <a:custGeom>
              <a:avLst/>
              <a:gdLst>
                <a:gd name="T0" fmla="*/ 152413 w 5327"/>
                <a:gd name="T1" fmla="*/ 1951 h 5311"/>
                <a:gd name="T2" fmla="*/ 168926 w 5327"/>
                <a:gd name="T3" fmla="*/ 17303 h 5311"/>
                <a:gd name="T4" fmla="*/ 15451 w 5327"/>
                <a:gd name="T5" fmla="*/ 169859 h 5311"/>
                <a:gd name="T6" fmla="*/ 0 w 5327"/>
                <a:gd name="T7" fmla="*/ 154284 h 5311"/>
                <a:gd name="T8" fmla="*/ 152413 w 5327"/>
                <a:gd name="T9" fmla="*/ 1951 h 53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7" h="5311">
                  <a:moveTo>
                    <a:pt x="4735" y="61"/>
                  </a:moveTo>
                  <a:cubicBezTo>
                    <a:pt x="4895" y="0"/>
                    <a:pt x="5327" y="397"/>
                    <a:pt x="5248" y="541"/>
                  </a:cubicBezTo>
                  <a:lnTo>
                    <a:pt x="480" y="5311"/>
                  </a:lnTo>
                  <a:cubicBezTo>
                    <a:pt x="356" y="5050"/>
                    <a:pt x="219" y="4923"/>
                    <a:pt x="0" y="4824"/>
                  </a:cubicBezTo>
                  <a:lnTo>
                    <a:pt x="4735" y="6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9" name="Freeform 30"/>
            <p:cNvSpPr>
              <a:spLocks noEditPoints="1"/>
            </p:cNvSpPr>
            <p:nvPr/>
          </p:nvSpPr>
          <p:spPr bwMode="auto">
            <a:xfrm>
              <a:off x="1334528" y="550506"/>
              <a:ext cx="33341" cy="33336"/>
            </a:xfrm>
            <a:custGeom>
              <a:avLst/>
              <a:gdLst>
                <a:gd name="T0" fmla="*/ 7793 w 1061"/>
                <a:gd name="T1" fmla="*/ 7851 h 1053"/>
                <a:gd name="T2" fmla="*/ 22217 w 1061"/>
                <a:gd name="T3" fmla="*/ 10954 h 1053"/>
                <a:gd name="T4" fmla="*/ 25548 w 1061"/>
                <a:gd name="T5" fmla="*/ 25390 h 1053"/>
                <a:gd name="T6" fmla="*/ 11124 w 1061"/>
                <a:gd name="T7" fmla="*/ 22287 h 1053"/>
                <a:gd name="T8" fmla="*/ 7793 w 1061"/>
                <a:gd name="T9" fmla="*/ 7851 h 1053"/>
                <a:gd name="T10" fmla="*/ 4274 w 1061"/>
                <a:gd name="T11" fmla="*/ 4337 h 1053"/>
                <a:gd name="T12" fmla="*/ 24417 w 1061"/>
                <a:gd name="T13" fmla="*/ 8674 h 1053"/>
                <a:gd name="T14" fmla="*/ 29130 w 1061"/>
                <a:gd name="T15" fmla="*/ 28936 h 1053"/>
                <a:gd name="T16" fmla="*/ 8924 w 1061"/>
                <a:gd name="T17" fmla="*/ 24567 h 1053"/>
                <a:gd name="T18" fmla="*/ 4274 w 1061"/>
                <a:gd name="T19" fmla="*/ 4337 h 10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1" h="1053">
                  <a:moveTo>
                    <a:pt x="248" y="248"/>
                  </a:moveTo>
                  <a:cubicBezTo>
                    <a:pt x="345" y="149"/>
                    <a:pt x="551" y="192"/>
                    <a:pt x="707" y="346"/>
                  </a:cubicBezTo>
                  <a:cubicBezTo>
                    <a:pt x="863" y="499"/>
                    <a:pt x="909" y="704"/>
                    <a:pt x="813" y="802"/>
                  </a:cubicBezTo>
                  <a:cubicBezTo>
                    <a:pt x="716" y="900"/>
                    <a:pt x="510" y="857"/>
                    <a:pt x="354" y="704"/>
                  </a:cubicBezTo>
                  <a:cubicBezTo>
                    <a:pt x="199" y="551"/>
                    <a:pt x="152" y="346"/>
                    <a:pt x="248" y="248"/>
                  </a:cubicBezTo>
                  <a:close/>
                  <a:moveTo>
                    <a:pt x="136" y="137"/>
                  </a:moveTo>
                  <a:cubicBezTo>
                    <a:pt x="271" y="0"/>
                    <a:pt x="559" y="59"/>
                    <a:pt x="777" y="274"/>
                  </a:cubicBezTo>
                  <a:cubicBezTo>
                    <a:pt x="995" y="488"/>
                    <a:pt x="1061" y="777"/>
                    <a:pt x="927" y="914"/>
                  </a:cubicBezTo>
                  <a:cubicBezTo>
                    <a:pt x="790" y="1053"/>
                    <a:pt x="502" y="990"/>
                    <a:pt x="284" y="776"/>
                  </a:cubicBezTo>
                  <a:cubicBezTo>
                    <a:pt x="66" y="561"/>
                    <a:pt x="0" y="276"/>
                    <a:pt x="136" y="137"/>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0" name="Freeform 31"/>
            <p:cNvSpPr>
              <a:spLocks noEditPoints="1"/>
            </p:cNvSpPr>
            <p:nvPr/>
          </p:nvSpPr>
          <p:spPr bwMode="auto">
            <a:xfrm>
              <a:off x="1250381" y="575906"/>
              <a:ext cx="93674" cy="92073"/>
            </a:xfrm>
            <a:custGeom>
              <a:avLst/>
              <a:gdLst>
                <a:gd name="T0" fmla="*/ 93674 w 2883"/>
                <a:gd name="T1" fmla="*/ 92073 h 2882"/>
                <a:gd name="T2" fmla="*/ 86363 w 2883"/>
                <a:gd name="T3" fmla="*/ 21565 h 2882"/>
                <a:gd name="T4" fmla="*/ 71645 w 2883"/>
                <a:gd name="T5" fmla="*/ 6997 h 2882"/>
                <a:gd name="T6" fmla="*/ 0 w 2883"/>
                <a:gd name="T7" fmla="*/ 0 h 2882"/>
                <a:gd name="T8" fmla="*/ 17611 w 2883"/>
                <a:gd name="T9" fmla="*/ 74821 h 2882"/>
                <a:gd name="T10" fmla="*/ 93674 w 2883"/>
                <a:gd name="T11" fmla="*/ 92073 h 2882"/>
                <a:gd name="T12" fmla="*/ 9520 w 2883"/>
                <a:gd name="T13" fmla="*/ 8754 h 2882"/>
                <a:gd name="T14" fmla="*/ 66998 w 2883"/>
                <a:gd name="T15" fmla="*/ 14217 h 2882"/>
                <a:gd name="T16" fmla="*/ 78890 w 2883"/>
                <a:gd name="T17" fmla="*/ 26037 h 2882"/>
                <a:gd name="T18" fmla="*/ 84804 w 2883"/>
                <a:gd name="T19" fmla="*/ 82776 h 2882"/>
                <a:gd name="T20" fmla="*/ 23687 w 2883"/>
                <a:gd name="T21" fmla="*/ 68943 h 2882"/>
                <a:gd name="T22" fmla="*/ 9520 w 2883"/>
                <a:gd name="T23" fmla="*/ 8754 h 28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3" h="2882">
                  <a:moveTo>
                    <a:pt x="2883" y="2882"/>
                  </a:moveTo>
                  <a:cubicBezTo>
                    <a:pt x="2543" y="2137"/>
                    <a:pt x="2482" y="1339"/>
                    <a:pt x="2658" y="675"/>
                  </a:cubicBezTo>
                  <a:lnTo>
                    <a:pt x="2205" y="219"/>
                  </a:lnTo>
                  <a:cubicBezTo>
                    <a:pt x="1492" y="350"/>
                    <a:pt x="840" y="395"/>
                    <a:pt x="0" y="0"/>
                  </a:cubicBezTo>
                  <a:cubicBezTo>
                    <a:pt x="427" y="783"/>
                    <a:pt x="569" y="1517"/>
                    <a:pt x="542" y="2342"/>
                  </a:cubicBezTo>
                  <a:cubicBezTo>
                    <a:pt x="1347" y="2241"/>
                    <a:pt x="2094" y="2518"/>
                    <a:pt x="2883" y="2882"/>
                  </a:cubicBezTo>
                  <a:close/>
                  <a:moveTo>
                    <a:pt x="293" y="274"/>
                  </a:moveTo>
                  <a:cubicBezTo>
                    <a:pt x="934" y="585"/>
                    <a:pt x="1492" y="558"/>
                    <a:pt x="2062" y="445"/>
                  </a:cubicBezTo>
                  <a:lnTo>
                    <a:pt x="2428" y="815"/>
                  </a:lnTo>
                  <a:cubicBezTo>
                    <a:pt x="2286" y="1348"/>
                    <a:pt x="2337" y="1988"/>
                    <a:pt x="2610" y="2591"/>
                  </a:cubicBezTo>
                  <a:cubicBezTo>
                    <a:pt x="1974" y="2297"/>
                    <a:pt x="1369" y="2076"/>
                    <a:pt x="729" y="2158"/>
                  </a:cubicBezTo>
                  <a:cubicBezTo>
                    <a:pt x="754" y="1494"/>
                    <a:pt x="636" y="901"/>
                    <a:pt x="293" y="274"/>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1" name="Freeform 32"/>
            <p:cNvSpPr>
              <a:spLocks noEditPoints="1"/>
            </p:cNvSpPr>
            <p:nvPr/>
          </p:nvSpPr>
          <p:spPr bwMode="auto">
            <a:xfrm>
              <a:off x="1317063" y="563206"/>
              <a:ext cx="38104" cy="38099"/>
            </a:xfrm>
            <a:custGeom>
              <a:avLst/>
              <a:gdLst>
                <a:gd name="T0" fmla="*/ 8909 w 1219"/>
                <a:gd name="T1" fmla="*/ 8957 h 1208"/>
                <a:gd name="T2" fmla="*/ 25351 w 1219"/>
                <a:gd name="T3" fmla="*/ 12521 h 1208"/>
                <a:gd name="T4" fmla="*/ 29164 w 1219"/>
                <a:gd name="T5" fmla="*/ 29047 h 1208"/>
                <a:gd name="T6" fmla="*/ 12722 w 1219"/>
                <a:gd name="T7" fmla="*/ 25483 h 1208"/>
                <a:gd name="T8" fmla="*/ 8909 w 1219"/>
                <a:gd name="T9" fmla="*/ 8957 h 1208"/>
                <a:gd name="T10" fmla="*/ 4876 w 1219"/>
                <a:gd name="T11" fmla="*/ 4952 h 1208"/>
                <a:gd name="T12" fmla="*/ 27883 w 1219"/>
                <a:gd name="T13" fmla="*/ 9903 h 1208"/>
                <a:gd name="T14" fmla="*/ 33259 w 1219"/>
                <a:gd name="T15" fmla="*/ 33084 h 1208"/>
                <a:gd name="T16" fmla="*/ 10190 w 1219"/>
                <a:gd name="T17" fmla="*/ 28070 h 1208"/>
                <a:gd name="T18" fmla="*/ 4876 w 1219"/>
                <a:gd name="T19" fmla="*/ 4952 h 1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9" h="1208">
                  <a:moveTo>
                    <a:pt x="285" y="284"/>
                  </a:moveTo>
                  <a:cubicBezTo>
                    <a:pt x="396" y="171"/>
                    <a:pt x="632" y="221"/>
                    <a:pt x="811" y="397"/>
                  </a:cubicBezTo>
                  <a:cubicBezTo>
                    <a:pt x="990" y="572"/>
                    <a:pt x="1044" y="808"/>
                    <a:pt x="933" y="921"/>
                  </a:cubicBezTo>
                  <a:cubicBezTo>
                    <a:pt x="822" y="1033"/>
                    <a:pt x="586" y="984"/>
                    <a:pt x="407" y="808"/>
                  </a:cubicBezTo>
                  <a:cubicBezTo>
                    <a:pt x="228" y="632"/>
                    <a:pt x="174" y="397"/>
                    <a:pt x="285" y="284"/>
                  </a:cubicBezTo>
                  <a:close/>
                  <a:moveTo>
                    <a:pt x="156" y="157"/>
                  </a:moveTo>
                  <a:cubicBezTo>
                    <a:pt x="311" y="0"/>
                    <a:pt x="642" y="68"/>
                    <a:pt x="892" y="314"/>
                  </a:cubicBezTo>
                  <a:cubicBezTo>
                    <a:pt x="1143" y="560"/>
                    <a:pt x="1219" y="892"/>
                    <a:pt x="1064" y="1049"/>
                  </a:cubicBezTo>
                  <a:cubicBezTo>
                    <a:pt x="907" y="1208"/>
                    <a:pt x="577" y="1137"/>
                    <a:pt x="326" y="890"/>
                  </a:cubicBezTo>
                  <a:cubicBezTo>
                    <a:pt x="75" y="644"/>
                    <a:pt x="0" y="317"/>
                    <a:pt x="156" y="157"/>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2" name="Freeform 33"/>
            <p:cNvSpPr>
              <a:spLocks/>
            </p:cNvSpPr>
            <p:nvPr/>
          </p:nvSpPr>
          <p:spPr bwMode="auto">
            <a:xfrm>
              <a:off x="1274196" y="637816"/>
              <a:ext cx="60332" cy="20638"/>
            </a:xfrm>
            <a:custGeom>
              <a:avLst/>
              <a:gdLst>
                <a:gd name="T0" fmla="*/ 60332 w 1880"/>
                <a:gd name="T1" fmla="*/ 20638 h 645"/>
                <a:gd name="T2" fmla="*/ 0 w 1880"/>
                <a:gd name="T3" fmla="*/ 6783 h 645"/>
                <a:gd name="T4" fmla="*/ 4493 w 1880"/>
                <a:gd name="T5" fmla="*/ 2304 h 645"/>
                <a:gd name="T6" fmla="*/ 53529 w 1880"/>
                <a:gd name="T7" fmla="*/ 13375 h 645"/>
                <a:gd name="T8" fmla="*/ 60332 w 1880"/>
                <a:gd name="T9" fmla="*/ 20638 h 6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0" h="645">
                  <a:moveTo>
                    <a:pt x="1880" y="645"/>
                  </a:moveTo>
                  <a:cubicBezTo>
                    <a:pt x="1246" y="352"/>
                    <a:pt x="643" y="129"/>
                    <a:pt x="0" y="212"/>
                  </a:cubicBezTo>
                  <a:lnTo>
                    <a:pt x="140" y="72"/>
                  </a:lnTo>
                  <a:cubicBezTo>
                    <a:pt x="661" y="0"/>
                    <a:pt x="1153" y="180"/>
                    <a:pt x="1668" y="418"/>
                  </a:cubicBezTo>
                  <a:lnTo>
                    <a:pt x="1880" y="645"/>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3" name="Freeform 34"/>
            <p:cNvSpPr>
              <a:spLocks/>
            </p:cNvSpPr>
            <p:nvPr/>
          </p:nvSpPr>
          <p:spPr bwMode="auto">
            <a:xfrm>
              <a:off x="1320239" y="602892"/>
              <a:ext cx="14290" cy="55562"/>
            </a:xfrm>
            <a:custGeom>
              <a:avLst/>
              <a:gdLst>
                <a:gd name="T0" fmla="*/ 7899 w 474"/>
                <a:gd name="T1" fmla="*/ 48460 h 1776"/>
                <a:gd name="T2" fmla="*/ 3407 w 474"/>
                <a:gd name="T3" fmla="*/ 3347 h 1776"/>
                <a:gd name="T4" fmla="*/ 8833 w 474"/>
                <a:gd name="T5" fmla="*/ 0 h 1776"/>
                <a:gd name="T6" fmla="*/ 14290 w 474"/>
                <a:gd name="T7" fmla="*/ 55562 h 1776"/>
                <a:gd name="T8" fmla="*/ 7899 w 474"/>
                <a:gd name="T9" fmla="*/ 48460 h 17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4" h="1776">
                  <a:moveTo>
                    <a:pt x="262" y="1549"/>
                  </a:moveTo>
                  <a:cubicBezTo>
                    <a:pt x="40" y="1061"/>
                    <a:pt x="0" y="540"/>
                    <a:pt x="113" y="107"/>
                  </a:cubicBezTo>
                  <a:lnTo>
                    <a:pt x="293" y="0"/>
                  </a:lnTo>
                  <a:cubicBezTo>
                    <a:pt x="153" y="535"/>
                    <a:pt x="201" y="1176"/>
                    <a:pt x="474" y="1776"/>
                  </a:cubicBezTo>
                  <a:lnTo>
                    <a:pt x="262" y="154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4" name="Freeform 35"/>
            <p:cNvSpPr>
              <a:spLocks/>
            </p:cNvSpPr>
            <p:nvPr/>
          </p:nvSpPr>
          <p:spPr bwMode="auto">
            <a:xfrm>
              <a:off x="1259907" y="585430"/>
              <a:ext cx="57156" cy="14287"/>
            </a:xfrm>
            <a:custGeom>
              <a:avLst/>
              <a:gdLst>
                <a:gd name="T0" fmla="*/ 7173 w 1769"/>
                <a:gd name="T1" fmla="*/ 6363 h 467"/>
                <a:gd name="T2" fmla="*/ 53731 w 1769"/>
                <a:gd name="T3" fmla="*/ 10769 h 467"/>
                <a:gd name="T4" fmla="*/ 57156 w 1769"/>
                <a:gd name="T5" fmla="*/ 5231 h 467"/>
                <a:gd name="T6" fmla="*/ 0 w 1769"/>
                <a:gd name="T7" fmla="*/ 0 h 467"/>
                <a:gd name="T8" fmla="*/ 7173 w 1769"/>
                <a:gd name="T9" fmla="*/ 6363 h 4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9" h="467">
                  <a:moveTo>
                    <a:pt x="222" y="208"/>
                  </a:moveTo>
                  <a:cubicBezTo>
                    <a:pt x="772" y="467"/>
                    <a:pt x="1199" y="438"/>
                    <a:pt x="1663" y="352"/>
                  </a:cubicBezTo>
                  <a:lnTo>
                    <a:pt x="1769" y="171"/>
                  </a:lnTo>
                  <a:cubicBezTo>
                    <a:pt x="1196" y="277"/>
                    <a:pt x="677" y="318"/>
                    <a:pt x="0" y="0"/>
                  </a:cubicBezTo>
                  <a:lnTo>
                    <a:pt x="222" y="208"/>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5" name="Freeform 36"/>
            <p:cNvSpPr>
              <a:spLocks/>
            </p:cNvSpPr>
            <p:nvPr/>
          </p:nvSpPr>
          <p:spPr bwMode="auto">
            <a:xfrm>
              <a:off x="1313888" y="590192"/>
              <a:ext cx="15877" cy="15875"/>
            </a:xfrm>
            <a:custGeom>
              <a:avLst/>
              <a:gdLst>
                <a:gd name="T0" fmla="*/ 9822 w 472"/>
                <a:gd name="T1" fmla="*/ 15875 h 474"/>
                <a:gd name="T2" fmla="*/ 15877 w 472"/>
                <a:gd name="T3" fmla="*/ 12291 h 474"/>
                <a:gd name="T4" fmla="*/ 3667 w 472"/>
                <a:gd name="T5" fmla="*/ 0 h 474"/>
                <a:gd name="T6" fmla="*/ 0 w 472"/>
                <a:gd name="T7" fmla="*/ 5961 h 474"/>
                <a:gd name="T8" fmla="*/ 9822 w 472"/>
                <a:gd name="T9" fmla="*/ 15875 h 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2" h="474">
                  <a:moveTo>
                    <a:pt x="292" y="474"/>
                  </a:moveTo>
                  <a:lnTo>
                    <a:pt x="472" y="367"/>
                  </a:lnTo>
                  <a:lnTo>
                    <a:pt x="109" y="0"/>
                  </a:lnTo>
                  <a:lnTo>
                    <a:pt x="0" y="178"/>
                  </a:lnTo>
                  <a:lnTo>
                    <a:pt x="292" y="4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6" name="Freeform 37"/>
            <p:cNvSpPr>
              <a:spLocks/>
            </p:cNvSpPr>
            <p:nvPr/>
          </p:nvSpPr>
          <p:spPr bwMode="auto">
            <a:xfrm>
              <a:off x="1259907" y="585430"/>
              <a:ext cx="19052" cy="60324"/>
            </a:xfrm>
            <a:custGeom>
              <a:avLst/>
              <a:gdLst>
                <a:gd name="T0" fmla="*/ 18477 w 596"/>
                <a:gd name="T1" fmla="*/ 55718 h 1886"/>
                <a:gd name="T2" fmla="*/ 7160 w 596"/>
                <a:gd name="T3" fmla="*/ 6717 h 1886"/>
                <a:gd name="T4" fmla="*/ 0 w 596"/>
                <a:gd name="T5" fmla="*/ 0 h 1886"/>
                <a:gd name="T6" fmla="*/ 13873 w 596"/>
                <a:gd name="T7" fmla="*/ 60324 h 1886"/>
                <a:gd name="T8" fmla="*/ 18477 w 596"/>
                <a:gd name="T9" fmla="*/ 55718 h 18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6" h="1886">
                  <a:moveTo>
                    <a:pt x="578" y="1742"/>
                  </a:moveTo>
                  <a:cubicBezTo>
                    <a:pt x="596" y="1203"/>
                    <a:pt x="503" y="722"/>
                    <a:pt x="224" y="210"/>
                  </a:cubicBezTo>
                  <a:lnTo>
                    <a:pt x="0" y="0"/>
                  </a:lnTo>
                  <a:cubicBezTo>
                    <a:pt x="343" y="631"/>
                    <a:pt x="458" y="1223"/>
                    <a:pt x="434" y="1886"/>
                  </a:cubicBezTo>
                  <a:lnTo>
                    <a:pt x="578" y="174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7" name="Freeform 38"/>
            <p:cNvSpPr>
              <a:spLocks/>
            </p:cNvSpPr>
            <p:nvPr/>
          </p:nvSpPr>
          <p:spPr bwMode="auto">
            <a:xfrm>
              <a:off x="1251969" y="426683"/>
              <a:ext cx="76209" cy="77785"/>
            </a:xfrm>
            <a:custGeom>
              <a:avLst/>
              <a:gdLst>
                <a:gd name="T0" fmla="*/ 56763 w 2418"/>
                <a:gd name="T1" fmla="*/ 77785 h 2423"/>
                <a:gd name="T2" fmla="*/ 32494 w 2418"/>
                <a:gd name="T3" fmla="*/ 52937 h 2423"/>
                <a:gd name="T4" fmla="*/ 38199 w 2418"/>
                <a:gd name="T5" fmla="*/ 47063 h 2423"/>
                <a:gd name="T6" fmla="*/ 46362 w 2418"/>
                <a:gd name="T7" fmla="*/ 55377 h 2423"/>
                <a:gd name="T8" fmla="*/ 50995 w 2418"/>
                <a:gd name="T9" fmla="*/ 50401 h 2423"/>
                <a:gd name="T10" fmla="*/ 42895 w 2418"/>
                <a:gd name="T11" fmla="*/ 42247 h 2423"/>
                <a:gd name="T12" fmla="*/ 47308 w 2418"/>
                <a:gd name="T13" fmla="*/ 37753 h 2423"/>
                <a:gd name="T14" fmla="*/ 36276 w 2418"/>
                <a:gd name="T15" fmla="*/ 26421 h 2423"/>
                <a:gd name="T16" fmla="*/ 31770 w 2418"/>
                <a:gd name="T17" fmla="*/ 30915 h 2423"/>
                <a:gd name="T18" fmla="*/ 23449 w 2418"/>
                <a:gd name="T19" fmla="*/ 22344 h 2423"/>
                <a:gd name="T20" fmla="*/ 18658 w 2418"/>
                <a:gd name="T21" fmla="*/ 27159 h 2423"/>
                <a:gd name="T22" fmla="*/ 27073 w 2418"/>
                <a:gd name="T23" fmla="*/ 35730 h 2423"/>
                <a:gd name="T24" fmla="*/ 21369 w 2418"/>
                <a:gd name="T25" fmla="*/ 41573 h 2423"/>
                <a:gd name="T26" fmla="*/ 0 w 2418"/>
                <a:gd name="T27" fmla="*/ 19968 h 2423"/>
                <a:gd name="T28" fmla="*/ 19604 w 2418"/>
                <a:gd name="T29" fmla="*/ 0 h 2423"/>
                <a:gd name="T30" fmla="*/ 25214 w 2418"/>
                <a:gd name="T31" fmla="*/ 5714 h 2423"/>
                <a:gd name="T32" fmla="*/ 28492 w 2418"/>
                <a:gd name="T33" fmla="*/ 2440 h 2423"/>
                <a:gd name="T34" fmla="*/ 73152 w 2418"/>
                <a:gd name="T35" fmla="*/ 47962 h 2423"/>
                <a:gd name="T36" fmla="*/ 69811 w 2418"/>
                <a:gd name="T37" fmla="*/ 51364 h 2423"/>
                <a:gd name="T38" fmla="*/ 76209 w 2418"/>
                <a:gd name="T39" fmla="*/ 57978 h 2423"/>
                <a:gd name="T40" fmla="*/ 56763 w 2418"/>
                <a:gd name="T41" fmla="*/ 77785 h 24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18" h="2423">
                  <a:moveTo>
                    <a:pt x="1801" y="2423"/>
                  </a:moveTo>
                  <a:lnTo>
                    <a:pt x="1031" y="1649"/>
                  </a:lnTo>
                  <a:lnTo>
                    <a:pt x="1212" y="1466"/>
                  </a:lnTo>
                  <a:lnTo>
                    <a:pt x="1471" y="1725"/>
                  </a:lnTo>
                  <a:lnTo>
                    <a:pt x="1618" y="1570"/>
                  </a:lnTo>
                  <a:lnTo>
                    <a:pt x="1361" y="1316"/>
                  </a:lnTo>
                  <a:lnTo>
                    <a:pt x="1501" y="1176"/>
                  </a:lnTo>
                  <a:lnTo>
                    <a:pt x="1151" y="823"/>
                  </a:lnTo>
                  <a:lnTo>
                    <a:pt x="1008" y="963"/>
                  </a:lnTo>
                  <a:lnTo>
                    <a:pt x="744" y="696"/>
                  </a:lnTo>
                  <a:lnTo>
                    <a:pt x="592" y="846"/>
                  </a:lnTo>
                  <a:lnTo>
                    <a:pt x="859" y="1113"/>
                  </a:lnTo>
                  <a:lnTo>
                    <a:pt x="678" y="1295"/>
                  </a:lnTo>
                  <a:lnTo>
                    <a:pt x="0" y="622"/>
                  </a:lnTo>
                  <a:lnTo>
                    <a:pt x="622" y="0"/>
                  </a:lnTo>
                  <a:lnTo>
                    <a:pt x="800" y="178"/>
                  </a:lnTo>
                  <a:lnTo>
                    <a:pt x="904" y="76"/>
                  </a:lnTo>
                  <a:lnTo>
                    <a:pt x="2321" y="1494"/>
                  </a:lnTo>
                  <a:lnTo>
                    <a:pt x="2215" y="1600"/>
                  </a:lnTo>
                  <a:lnTo>
                    <a:pt x="2418" y="1806"/>
                  </a:lnTo>
                  <a:lnTo>
                    <a:pt x="1801" y="242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8" name="Freeform 39"/>
            <p:cNvSpPr>
              <a:spLocks/>
            </p:cNvSpPr>
            <p:nvPr/>
          </p:nvSpPr>
          <p:spPr bwMode="auto">
            <a:xfrm>
              <a:off x="1267846" y="401284"/>
              <a:ext cx="168294" cy="168272"/>
            </a:xfrm>
            <a:custGeom>
              <a:avLst/>
              <a:gdLst>
                <a:gd name="T0" fmla="*/ 17031 w 5247"/>
                <a:gd name="T1" fmla="*/ 1966 h 5220"/>
                <a:gd name="T2" fmla="*/ 2502 w 5247"/>
                <a:gd name="T3" fmla="*/ 16795 h 5220"/>
                <a:gd name="T4" fmla="*/ 153925 w 5247"/>
                <a:gd name="T5" fmla="*/ 168272 h 5220"/>
                <a:gd name="T6" fmla="*/ 168294 w 5247"/>
                <a:gd name="T7" fmla="*/ 153766 h 5220"/>
                <a:gd name="T8" fmla="*/ 17031 w 5247"/>
                <a:gd name="T9" fmla="*/ 1966 h 52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47" h="5220">
                  <a:moveTo>
                    <a:pt x="531" y="61"/>
                  </a:moveTo>
                  <a:cubicBezTo>
                    <a:pt x="373" y="0"/>
                    <a:pt x="0" y="378"/>
                    <a:pt x="78" y="521"/>
                  </a:cubicBezTo>
                  <a:lnTo>
                    <a:pt x="4799" y="5220"/>
                  </a:lnTo>
                  <a:cubicBezTo>
                    <a:pt x="4940" y="4975"/>
                    <a:pt x="5031" y="4837"/>
                    <a:pt x="5247" y="4770"/>
                  </a:cubicBezTo>
                  <a:lnTo>
                    <a:pt x="531" y="6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9" name="Freeform 40"/>
            <p:cNvSpPr>
              <a:spLocks noEditPoints="1"/>
            </p:cNvSpPr>
            <p:nvPr/>
          </p:nvSpPr>
          <p:spPr bwMode="auto">
            <a:xfrm>
              <a:off x="1417088" y="550506"/>
              <a:ext cx="33341" cy="33336"/>
            </a:xfrm>
            <a:custGeom>
              <a:avLst/>
              <a:gdLst>
                <a:gd name="T0" fmla="*/ 25524 w 1062"/>
                <a:gd name="T1" fmla="*/ 7827 h 1052"/>
                <a:gd name="T2" fmla="*/ 11145 w 1062"/>
                <a:gd name="T3" fmla="*/ 10932 h 1052"/>
                <a:gd name="T4" fmla="*/ 7817 w 1062"/>
                <a:gd name="T5" fmla="*/ 25414 h 1052"/>
                <a:gd name="T6" fmla="*/ 22196 w 1062"/>
                <a:gd name="T7" fmla="*/ 22309 h 1052"/>
                <a:gd name="T8" fmla="*/ 25524 w 1062"/>
                <a:gd name="T9" fmla="*/ 7827 h 1052"/>
                <a:gd name="T10" fmla="*/ 29040 w 1062"/>
                <a:gd name="T11" fmla="*/ 4341 h 1052"/>
                <a:gd name="T12" fmla="*/ 8916 w 1062"/>
                <a:gd name="T13" fmla="*/ 8651 h 1052"/>
                <a:gd name="T14" fmla="*/ 4238 w 1062"/>
                <a:gd name="T15" fmla="*/ 28931 h 1052"/>
                <a:gd name="T16" fmla="*/ 24425 w 1062"/>
                <a:gd name="T17" fmla="*/ 24558 h 1052"/>
                <a:gd name="T18" fmla="*/ 29040 w 1062"/>
                <a:gd name="T19" fmla="*/ 4341 h 10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2" h="1052">
                  <a:moveTo>
                    <a:pt x="813" y="247"/>
                  </a:moveTo>
                  <a:cubicBezTo>
                    <a:pt x="717" y="149"/>
                    <a:pt x="511" y="192"/>
                    <a:pt x="355" y="345"/>
                  </a:cubicBezTo>
                  <a:cubicBezTo>
                    <a:pt x="199" y="498"/>
                    <a:pt x="152" y="703"/>
                    <a:pt x="249" y="802"/>
                  </a:cubicBezTo>
                  <a:cubicBezTo>
                    <a:pt x="345" y="900"/>
                    <a:pt x="551" y="857"/>
                    <a:pt x="707" y="704"/>
                  </a:cubicBezTo>
                  <a:cubicBezTo>
                    <a:pt x="863" y="550"/>
                    <a:pt x="910" y="345"/>
                    <a:pt x="813" y="247"/>
                  </a:cubicBezTo>
                  <a:close/>
                  <a:moveTo>
                    <a:pt x="925" y="137"/>
                  </a:moveTo>
                  <a:cubicBezTo>
                    <a:pt x="791" y="0"/>
                    <a:pt x="503" y="59"/>
                    <a:pt x="284" y="273"/>
                  </a:cubicBezTo>
                  <a:cubicBezTo>
                    <a:pt x="66" y="488"/>
                    <a:pt x="0" y="776"/>
                    <a:pt x="135" y="913"/>
                  </a:cubicBezTo>
                  <a:cubicBezTo>
                    <a:pt x="271" y="1052"/>
                    <a:pt x="559" y="990"/>
                    <a:pt x="778" y="775"/>
                  </a:cubicBezTo>
                  <a:cubicBezTo>
                    <a:pt x="996" y="561"/>
                    <a:pt x="1062" y="276"/>
                    <a:pt x="925" y="137"/>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0" name="Freeform 41"/>
            <p:cNvSpPr>
              <a:spLocks noEditPoints="1"/>
            </p:cNvSpPr>
            <p:nvPr/>
          </p:nvSpPr>
          <p:spPr bwMode="auto">
            <a:xfrm>
              <a:off x="1440902" y="575906"/>
              <a:ext cx="93674" cy="92073"/>
            </a:xfrm>
            <a:custGeom>
              <a:avLst/>
              <a:gdLst>
                <a:gd name="T0" fmla="*/ 0 w 2883"/>
                <a:gd name="T1" fmla="*/ 92073 h 2883"/>
                <a:gd name="T2" fmla="*/ 7311 w 2883"/>
                <a:gd name="T3" fmla="*/ 21557 h 2883"/>
                <a:gd name="T4" fmla="*/ 21997 w 2883"/>
                <a:gd name="T5" fmla="*/ 6994 h 2883"/>
                <a:gd name="T6" fmla="*/ 93674 w 2883"/>
                <a:gd name="T7" fmla="*/ 0 h 2883"/>
                <a:gd name="T8" fmla="*/ 76031 w 2883"/>
                <a:gd name="T9" fmla="*/ 74795 h 2883"/>
                <a:gd name="T10" fmla="*/ 0 w 2883"/>
                <a:gd name="T11" fmla="*/ 92073 h 2883"/>
                <a:gd name="T12" fmla="*/ 84154 w 2883"/>
                <a:gd name="T13" fmla="*/ 8783 h 2883"/>
                <a:gd name="T14" fmla="*/ 26676 w 2883"/>
                <a:gd name="T15" fmla="*/ 14244 h 2883"/>
                <a:gd name="T16" fmla="*/ 14751 w 2883"/>
                <a:gd name="T17" fmla="*/ 26060 h 2883"/>
                <a:gd name="T18" fmla="*/ 8870 w 2883"/>
                <a:gd name="T19" fmla="*/ 82779 h 2883"/>
                <a:gd name="T20" fmla="*/ 69955 w 2883"/>
                <a:gd name="T21" fmla="*/ 68951 h 2883"/>
                <a:gd name="T22" fmla="*/ 84154 w 2883"/>
                <a:gd name="T23" fmla="*/ 8783 h 28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3" h="2883">
                  <a:moveTo>
                    <a:pt x="0" y="2883"/>
                  </a:moveTo>
                  <a:cubicBezTo>
                    <a:pt x="339" y="2137"/>
                    <a:pt x="401" y="1340"/>
                    <a:pt x="225" y="675"/>
                  </a:cubicBezTo>
                  <a:lnTo>
                    <a:pt x="677" y="219"/>
                  </a:lnTo>
                  <a:cubicBezTo>
                    <a:pt x="1390" y="350"/>
                    <a:pt x="2042" y="395"/>
                    <a:pt x="2883" y="0"/>
                  </a:cubicBezTo>
                  <a:cubicBezTo>
                    <a:pt x="2455" y="783"/>
                    <a:pt x="2313" y="1518"/>
                    <a:pt x="2340" y="2342"/>
                  </a:cubicBezTo>
                  <a:cubicBezTo>
                    <a:pt x="1536" y="2242"/>
                    <a:pt x="788" y="2518"/>
                    <a:pt x="0" y="2883"/>
                  </a:cubicBezTo>
                  <a:close/>
                  <a:moveTo>
                    <a:pt x="2590" y="275"/>
                  </a:moveTo>
                  <a:cubicBezTo>
                    <a:pt x="1949" y="586"/>
                    <a:pt x="1390" y="559"/>
                    <a:pt x="821" y="446"/>
                  </a:cubicBezTo>
                  <a:lnTo>
                    <a:pt x="454" y="816"/>
                  </a:lnTo>
                  <a:cubicBezTo>
                    <a:pt x="596" y="1349"/>
                    <a:pt x="546" y="1988"/>
                    <a:pt x="273" y="2592"/>
                  </a:cubicBezTo>
                  <a:cubicBezTo>
                    <a:pt x="909" y="2297"/>
                    <a:pt x="1514" y="2076"/>
                    <a:pt x="2153" y="2159"/>
                  </a:cubicBezTo>
                  <a:cubicBezTo>
                    <a:pt x="2128" y="1494"/>
                    <a:pt x="2247" y="902"/>
                    <a:pt x="2590" y="275"/>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1" name="Freeform 42"/>
            <p:cNvSpPr>
              <a:spLocks noEditPoints="1"/>
            </p:cNvSpPr>
            <p:nvPr/>
          </p:nvSpPr>
          <p:spPr bwMode="auto">
            <a:xfrm>
              <a:off x="1429789" y="563206"/>
              <a:ext cx="38104" cy="38099"/>
            </a:xfrm>
            <a:custGeom>
              <a:avLst/>
              <a:gdLst>
                <a:gd name="T0" fmla="*/ 29164 w 1219"/>
                <a:gd name="T1" fmla="*/ 8981 h 1209"/>
                <a:gd name="T2" fmla="*/ 12722 w 1219"/>
                <a:gd name="T3" fmla="*/ 12511 h 1209"/>
                <a:gd name="T4" fmla="*/ 8909 w 1219"/>
                <a:gd name="T5" fmla="*/ 29023 h 1209"/>
                <a:gd name="T6" fmla="*/ 25382 w 1219"/>
                <a:gd name="T7" fmla="*/ 25494 h 1209"/>
                <a:gd name="T8" fmla="*/ 29164 w 1219"/>
                <a:gd name="T9" fmla="*/ 8981 h 1209"/>
                <a:gd name="T10" fmla="*/ 33196 w 1219"/>
                <a:gd name="T11" fmla="*/ 4979 h 1209"/>
                <a:gd name="T12" fmla="*/ 10190 w 1219"/>
                <a:gd name="T13" fmla="*/ 9927 h 1209"/>
                <a:gd name="T14" fmla="*/ 4845 w 1219"/>
                <a:gd name="T15" fmla="*/ 33088 h 1209"/>
                <a:gd name="T16" fmla="*/ 27914 w 1219"/>
                <a:gd name="T17" fmla="*/ 28078 h 1209"/>
                <a:gd name="T18" fmla="*/ 33196 w 1219"/>
                <a:gd name="T19" fmla="*/ 4979 h 12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9" h="1209">
                  <a:moveTo>
                    <a:pt x="933" y="285"/>
                  </a:moveTo>
                  <a:cubicBezTo>
                    <a:pt x="823" y="172"/>
                    <a:pt x="586" y="221"/>
                    <a:pt x="407" y="397"/>
                  </a:cubicBezTo>
                  <a:cubicBezTo>
                    <a:pt x="228" y="573"/>
                    <a:pt x="175" y="808"/>
                    <a:pt x="285" y="921"/>
                  </a:cubicBezTo>
                  <a:cubicBezTo>
                    <a:pt x="396" y="1034"/>
                    <a:pt x="633" y="985"/>
                    <a:pt x="812" y="809"/>
                  </a:cubicBezTo>
                  <a:cubicBezTo>
                    <a:pt x="991" y="633"/>
                    <a:pt x="1044" y="397"/>
                    <a:pt x="933" y="285"/>
                  </a:cubicBezTo>
                  <a:close/>
                  <a:moveTo>
                    <a:pt x="1062" y="158"/>
                  </a:moveTo>
                  <a:cubicBezTo>
                    <a:pt x="907" y="0"/>
                    <a:pt x="577" y="69"/>
                    <a:pt x="326" y="315"/>
                  </a:cubicBezTo>
                  <a:cubicBezTo>
                    <a:pt x="76" y="561"/>
                    <a:pt x="0" y="892"/>
                    <a:pt x="155" y="1050"/>
                  </a:cubicBezTo>
                  <a:cubicBezTo>
                    <a:pt x="311" y="1209"/>
                    <a:pt x="642" y="1137"/>
                    <a:pt x="893" y="891"/>
                  </a:cubicBezTo>
                  <a:cubicBezTo>
                    <a:pt x="1143" y="645"/>
                    <a:pt x="1219" y="317"/>
                    <a:pt x="1062" y="158"/>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2" name="Freeform 43"/>
            <p:cNvSpPr>
              <a:spLocks/>
            </p:cNvSpPr>
            <p:nvPr/>
          </p:nvSpPr>
          <p:spPr bwMode="auto">
            <a:xfrm>
              <a:off x="1450428" y="639404"/>
              <a:ext cx="60332" cy="19050"/>
            </a:xfrm>
            <a:custGeom>
              <a:avLst/>
              <a:gdLst>
                <a:gd name="T0" fmla="*/ 0 w 1881"/>
                <a:gd name="T1" fmla="*/ 19050 h 644"/>
                <a:gd name="T2" fmla="*/ 60332 w 1881"/>
                <a:gd name="T3" fmla="*/ 6242 h 644"/>
                <a:gd name="T4" fmla="*/ 55842 w 1881"/>
                <a:gd name="T5" fmla="*/ 2100 h 644"/>
                <a:gd name="T6" fmla="*/ 6800 w 1881"/>
                <a:gd name="T7" fmla="*/ 12365 h 644"/>
                <a:gd name="T8" fmla="*/ 0 w 1881"/>
                <a:gd name="T9" fmla="*/ 19050 h 6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1" h="644">
                  <a:moveTo>
                    <a:pt x="0" y="644"/>
                  </a:moveTo>
                  <a:cubicBezTo>
                    <a:pt x="634" y="352"/>
                    <a:pt x="1238" y="129"/>
                    <a:pt x="1881" y="211"/>
                  </a:cubicBezTo>
                  <a:lnTo>
                    <a:pt x="1741" y="71"/>
                  </a:lnTo>
                  <a:cubicBezTo>
                    <a:pt x="1220" y="0"/>
                    <a:pt x="728" y="179"/>
                    <a:pt x="212" y="418"/>
                  </a:cubicBezTo>
                  <a:lnTo>
                    <a:pt x="0" y="64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3" name="Freeform 44"/>
            <p:cNvSpPr>
              <a:spLocks/>
            </p:cNvSpPr>
            <p:nvPr/>
          </p:nvSpPr>
          <p:spPr bwMode="auto">
            <a:xfrm>
              <a:off x="1450428" y="602892"/>
              <a:ext cx="14290" cy="55562"/>
            </a:xfrm>
            <a:custGeom>
              <a:avLst/>
              <a:gdLst>
                <a:gd name="T0" fmla="*/ 6391 w 474"/>
                <a:gd name="T1" fmla="*/ 48492 h 1776"/>
                <a:gd name="T2" fmla="*/ 10883 w 474"/>
                <a:gd name="T3" fmla="*/ 3379 h 1776"/>
                <a:gd name="T4" fmla="*/ 5487 w 474"/>
                <a:gd name="T5" fmla="*/ 0 h 1776"/>
                <a:gd name="T6" fmla="*/ 0 w 474"/>
                <a:gd name="T7" fmla="*/ 55562 h 1776"/>
                <a:gd name="T8" fmla="*/ 6391 w 474"/>
                <a:gd name="T9" fmla="*/ 48492 h 17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4" h="1776">
                  <a:moveTo>
                    <a:pt x="212" y="1550"/>
                  </a:moveTo>
                  <a:cubicBezTo>
                    <a:pt x="435" y="1062"/>
                    <a:pt x="474" y="541"/>
                    <a:pt x="361" y="108"/>
                  </a:cubicBezTo>
                  <a:lnTo>
                    <a:pt x="182" y="0"/>
                  </a:lnTo>
                  <a:cubicBezTo>
                    <a:pt x="322" y="535"/>
                    <a:pt x="273" y="1176"/>
                    <a:pt x="0" y="1776"/>
                  </a:cubicBezTo>
                  <a:lnTo>
                    <a:pt x="212" y="155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4" name="Freeform 45"/>
            <p:cNvSpPr>
              <a:spLocks/>
            </p:cNvSpPr>
            <p:nvPr/>
          </p:nvSpPr>
          <p:spPr bwMode="auto">
            <a:xfrm>
              <a:off x="1467893" y="585430"/>
              <a:ext cx="57156" cy="14287"/>
            </a:xfrm>
            <a:custGeom>
              <a:avLst/>
              <a:gdLst>
                <a:gd name="T0" fmla="*/ 49951 w 1769"/>
                <a:gd name="T1" fmla="*/ 6394 h 467"/>
                <a:gd name="T2" fmla="*/ 3425 w 1769"/>
                <a:gd name="T3" fmla="*/ 10769 h 467"/>
                <a:gd name="T4" fmla="*/ 0 w 1769"/>
                <a:gd name="T5" fmla="*/ 5231 h 467"/>
                <a:gd name="T6" fmla="*/ 57156 w 1769"/>
                <a:gd name="T7" fmla="*/ 0 h 467"/>
                <a:gd name="T8" fmla="*/ 49951 w 1769"/>
                <a:gd name="T9" fmla="*/ 6394 h 4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9" h="467">
                  <a:moveTo>
                    <a:pt x="1546" y="209"/>
                  </a:moveTo>
                  <a:cubicBezTo>
                    <a:pt x="997" y="467"/>
                    <a:pt x="569" y="439"/>
                    <a:pt x="106" y="352"/>
                  </a:cubicBezTo>
                  <a:lnTo>
                    <a:pt x="0" y="171"/>
                  </a:lnTo>
                  <a:cubicBezTo>
                    <a:pt x="573" y="277"/>
                    <a:pt x="1092" y="318"/>
                    <a:pt x="1769" y="0"/>
                  </a:cubicBezTo>
                  <a:lnTo>
                    <a:pt x="1546" y="20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5" name="Freeform 46"/>
            <p:cNvSpPr>
              <a:spLocks/>
            </p:cNvSpPr>
            <p:nvPr/>
          </p:nvSpPr>
          <p:spPr bwMode="auto">
            <a:xfrm>
              <a:off x="1456779" y="590192"/>
              <a:ext cx="14290" cy="15875"/>
            </a:xfrm>
            <a:custGeom>
              <a:avLst/>
              <a:gdLst>
                <a:gd name="T0" fmla="*/ 5419 w 472"/>
                <a:gd name="T1" fmla="*/ 15875 h 474"/>
                <a:gd name="T2" fmla="*/ 0 w 472"/>
                <a:gd name="T3" fmla="*/ 12258 h 474"/>
                <a:gd name="T4" fmla="*/ 10960 w 472"/>
                <a:gd name="T5" fmla="*/ 0 h 474"/>
                <a:gd name="T6" fmla="*/ 14290 w 472"/>
                <a:gd name="T7" fmla="*/ 5928 h 474"/>
                <a:gd name="T8" fmla="*/ 5419 w 472"/>
                <a:gd name="T9" fmla="*/ 15875 h 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2" h="474">
                  <a:moveTo>
                    <a:pt x="179" y="474"/>
                  </a:moveTo>
                  <a:lnTo>
                    <a:pt x="0" y="366"/>
                  </a:lnTo>
                  <a:lnTo>
                    <a:pt x="362" y="0"/>
                  </a:lnTo>
                  <a:lnTo>
                    <a:pt x="472" y="177"/>
                  </a:lnTo>
                  <a:lnTo>
                    <a:pt x="179" y="4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6" name="Freeform 47"/>
            <p:cNvSpPr>
              <a:spLocks/>
            </p:cNvSpPr>
            <p:nvPr/>
          </p:nvSpPr>
          <p:spPr bwMode="auto">
            <a:xfrm>
              <a:off x="1505998" y="585430"/>
              <a:ext cx="19052" cy="60324"/>
            </a:xfrm>
            <a:custGeom>
              <a:avLst/>
              <a:gdLst>
                <a:gd name="T0" fmla="*/ 575 w 596"/>
                <a:gd name="T1" fmla="*/ 55748 h 1885"/>
                <a:gd name="T2" fmla="*/ 11860 w 596"/>
                <a:gd name="T3" fmla="*/ 6720 h 1885"/>
                <a:gd name="T4" fmla="*/ 19052 w 596"/>
                <a:gd name="T5" fmla="*/ 0 h 1885"/>
                <a:gd name="T6" fmla="*/ 5147 w 596"/>
                <a:gd name="T7" fmla="*/ 60324 h 1885"/>
                <a:gd name="T8" fmla="*/ 575 w 596"/>
                <a:gd name="T9" fmla="*/ 55748 h 18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6" h="1885">
                  <a:moveTo>
                    <a:pt x="18" y="1742"/>
                  </a:moveTo>
                  <a:cubicBezTo>
                    <a:pt x="0" y="1203"/>
                    <a:pt x="93" y="722"/>
                    <a:pt x="371" y="210"/>
                  </a:cubicBezTo>
                  <a:lnTo>
                    <a:pt x="596" y="0"/>
                  </a:lnTo>
                  <a:cubicBezTo>
                    <a:pt x="253" y="630"/>
                    <a:pt x="138" y="1223"/>
                    <a:pt x="161" y="1885"/>
                  </a:cubicBezTo>
                  <a:lnTo>
                    <a:pt x="18" y="174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7" name="Freeform 48"/>
            <p:cNvSpPr>
              <a:spLocks/>
            </p:cNvSpPr>
            <p:nvPr/>
          </p:nvSpPr>
          <p:spPr bwMode="auto">
            <a:xfrm>
              <a:off x="1382159" y="361597"/>
              <a:ext cx="19052" cy="407980"/>
            </a:xfrm>
            <a:custGeom>
              <a:avLst/>
              <a:gdLst>
                <a:gd name="T0" fmla="*/ 0 w 635"/>
                <a:gd name="T1" fmla="*/ 0 h 12698"/>
                <a:gd name="T2" fmla="*/ 5401 w 635"/>
                <a:gd name="T3" fmla="*/ 401040 h 12698"/>
                <a:gd name="T4" fmla="*/ 9691 w 635"/>
                <a:gd name="T5" fmla="*/ 407980 h 12698"/>
                <a:gd name="T6" fmla="*/ 13261 w 635"/>
                <a:gd name="T7" fmla="*/ 400622 h 12698"/>
                <a:gd name="T8" fmla="*/ 19052 w 635"/>
                <a:gd name="T9" fmla="*/ 321 h 12698"/>
                <a:gd name="T10" fmla="*/ 0 w 635"/>
                <a:gd name="T11" fmla="*/ 0 h 126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5" h="12698">
                  <a:moveTo>
                    <a:pt x="0" y="0"/>
                  </a:moveTo>
                  <a:lnTo>
                    <a:pt x="180" y="12482"/>
                  </a:lnTo>
                  <a:cubicBezTo>
                    <a:pt x="191" y="12568"/>
                    <a:pt x="229" y="12659"/>
                    <a:pt x="323" y="12698"/>
                  </a:cubicBezTo>
                  <a:cubicBezTo>
                    <a:pt x="419" y="12657"/>
                    <a:pt x="437" y="12543"/>
                    <a:pt x="442" y="12469"/>
                  </a:cubicBezTo>
                  <a:lnTo>
                    <a:pt x="635" y="10"/>
                  </a:lnTo>
                  <a:cubicBezTo>
                    <a:pt x="412" y="58"/>
                    <a:pt x="211" y="58"/>
                    <a:pt x="0" y="0"/>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88" name="Freeform 49"/>
            <p:cNvSpPr>
              <a:spLocks noEditPoints="1"/>
            </p:cNvSpPr>
            <p:nvPr/>
          </p:nvSpPr>
          <p:spPr bwMode="auto">
            <a:xfrm>
              <a:off x="1471069" y="753702"/>
              <a:ext cx="53981" cy="49211"/>
            </a:xfrm>
            <a:custGeom>
              <a:avLst/>
              <a:gdLst>
                <a:gd name="T0" fmla="*/ 14542 w 1689"/>
                <a:gd name="T1" fmla="*/ 8921 h 1550"/>
                <a:gd name="T2" fmla="*/ 27710 w 1689"/>
                <a:gd name="T3" fmla="*/ 34448 h 1550"/>
                <a:gd name="T4" fmla="*/ 26367 w 1689"/>
                <a:gd name="T5" fmla="*/ 44163 h 1550"/>
                <a:gd name="T6" fmla="*/ 24993 w 1689"/>
                <a:gd name="T7" fmla="*/ 41369 h 1550"/>
                <a:gd name="T8" fmla="*/ 9364 w 1689"/>
                <a:gd name="T9" fmla="*/ 18319 h 1550"/>
                <a:gd name="T10" fmla="*/ 6009 w 1689"/>
                <a:gd name="T11" fmla="*/ 21970 h 1550"/>
                <a:gd name="T12" fmla="*/ 11761 w 1689"/>
                <a:gd name="T13" fmla="*/ 4953 h 1550"/>
                <a:gd name="T14" fmla="*/ 14510 w 1689"/>
                <a:gd name="T15" fmla="*/ 6572 h 1550"/>
                <a:gd name="T16" fmla="*/ 18345 w 1689"/>
                <a:gd name="T17" fmla="*/ 349 h 1550"/>
                <a:gd name="T18" fmla="*/ 41069 w 1689"/>
                <a:gd name="T19" fmla="*/ 10064 h 1550"/>
                <a:gd name="T20" fmla="*/ 42411 w 1689"/>
                <a:gd name="T21" fmla="*/ 37877 h 1550"/>
                <a:gd name="T22" fmla="*/ 50977 w 1689"/>
                <a:gd name="T23" fmla="*/ 39147 h 1550"/>
                <a:gd name="T24" fmla="*/ 52639 w 1689"/>
                <a:gd name="T25" fmla="*/ 37210 h 1550"/>
                <a:gd name="T26" fmla="*/ 52063 w 1689"/>
                <a:gd name="T27" fmla="*/ 41464 h 1550"/>
                <a:gd name="T28" fmla="*/ 44297 w 1689"/>
                <a:gd name="T29" fmla="*/ 45274 h 1550"/>
                <a:gd name="T30" fmla="*/ 18377 w 1689"/>
                <a:gd name="T31" fmla="*/ 48544 h 1550"/>
                <a:gd name="T32" fmla="*/ 3707 w 1689"/>
                <a:gd name="T33" fmla="*/ 39813 h 1550"/>
                <a:gd name="T34" fmla="*/ 5050 w 1689"/>
                <a:gd name="T35" fmla="*/ 10795 h 1550"/>
                <a:gd name="T36" fmla="*/ 3643 w 1689"/>
                <a:gd name="T37" fmla="*/ 22828 h 1550"/>
                <a:gd name="T38" fmla="*/ 19528 w 1689"/>
                <a:gd name="T39" fmla="*/ 45179 h 1550"/>
                <a:gd name="T40" fmla="*/ 34006 w 1689"/>
                <a:gd name="T41" fmla="*/ 41496 h 1550"/>
                <a:gd name="T42" fmla="*/ 30778 w 1689"/>
                <a:gd name="T43" fmla="*/ 43877 h 1550"/>
                <a:gd name="T44" fmla="*/ 31449 w 1689"/>
                <a:gd name="T45" fmla="*/ 39972 h 1550"/>
                <a:gd name="T46" fmla="*/ 41868 w 1689"/>
                <a:gd name="T47" fmla="*/ 23240 h 1550"/>
                <a:gd name="T48" fmla="*/ 35220 w 1689"/>
                <a:gd name="T49" fmla="*/ 25463 h 1550"/>
                <a:gd name="T50" fmla="*/ 35955 w 1689"/>
                <a:gd name="T51" fmla="*/ 36988 h 1550"/>
                <a:gd name="T52" fmla="*/ 41133 w 1689"/>
                <a:gd name="T53" fmla="*/ 37496 h 1550"/>
                <a:gd name="T54" fmla="*/ 41868 w 1689"/>
                <a:gd name="T55" fmla="*/ 23240 h 1550"/>
                <a:gd name="T56" fmla="*/ 31928 w 1689"/>
                <a:gd name="T57" fmla="*/ 13462 h 1550"/>
                <a:gd name="T58" fmla="*/ 26239 w 1689"/>
                <a:gd name="T59" fmla="*/ 17494 h 1550"/>
                <a:gd name="T60" fmla="*/ 30171 w 1689"/>
                <a:gd name="T61" fmla="*/ 28796 h 1550"/>
                <a:gd name="T62" fmla="*/ 41453 w 1689"/>
                <a:gd name="T63" fmla="*/ 21939 h 1550"/>
                <a:gd name="T64" fmla="*/ 38097 w 1689"/>
                <a:gd name="T65" fmla="*/ 15430 h 1550"/>
                <a:gd name="T66" fmla="*/ 34006 w 1689"/>
                <a:gd name="T67" fmla="*/ 10795 h 1550"/>
                <a:gd name="T68" fmla="*/ 24897 w 1689"/>
                <a:gd name="T69" fmla="*/ 6572 h 1550"/>
                <a:gd name="T70" fmla="*/ 15277 w 1689"/>
                <a:gd name="T71" fmla="*/ 7683 h 1550"/>
                <a:gd name="T72" fmla="*/ 28573 w 1689"/>
                <a:gd name="T73" fmla="*/ 14859 h 15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89" h="1550">
                  <a:moveTo>
                    <a:pt x="1081" y="1174"/>
                  </a:moveTo>
                  <a:lnTo>
                    <a:pt x="455" y="281"/>
                  </a:lnTo>
                  <a:lnTo>
                    <a:pt x="388" y="402"/>
                  </a:lnTo>
                  <a:lnTo>
                    <a:pt x="867" y="1085"/>
                  </a:lnTo>
                  <a:cubicBezTo>
                    <a:pt x="899" y="1132"/>
                    <a:pt x="911" y="1180"/>
                    <a:pt x="902" y="1230"/>
                  </a:cubicBezTo>
                  <a:cubicBezTo>
                    <a:pt x="893" y="1280"/>
                    <a:pt x="867" y="1334"/>
                    <a:pt x="825" y="1391"/>
                  </a:cubicBezTo>
                  <a:lnTo>
                    <a:pt x="775" y="1393"/>
                  </a:lnTo>
                  <a:cubicBezTo>
                    <a:pt x="786" y="1360"/>
                    <a:pt x="788" y="1330"/>
                    <a:pt x="782" y="1303"/>
                  </a:cubicBezTo>
                  <a:cubicBezTo>
                    <a:pt x="777" y="1276"/>
                    <a:pt x="763" y="1248"/>
                    <a:pt x="743" y="1220"/>
                  </a:cubicBezTo>
                  <a:lnTo>
                    <a:pt x="293" y="577"/>
                  </a:lnTo>
                  <a:lnTo>
                    <a:pt x="220" y="716"/>
                  </a:lnTo>
                  <a:lnTo>
                    <a:pt x="188" y="692"/>
                  </a:lnTo>
                  <a:lnTo>
                    <a:pt x="428" y="243"/>
                  </a:lnTo>
                  <a:lnTo>
                    <a:pt x="368" y="156"/>
                  </a:lnTo>
                  <a:lnTo>
                    <a:pt x="401" y="132"/>
                  </a:lnTo>
                  <a:lnTo>
                    <a:pt x="454" y="207"/>
                  </a:lnTo>
                  <a:lnTo>
                    <a:pt x="546" y="30"/>
                  </a:lnTo>
                  <a:lnTo>
                    <a:pt x="574" y="11"/>
                  </a:lnTo>
                  <a:cubicBezTo>
                    <a:pt x="764" y="0"/>
                    <a:pt x="915" y="23"/>
                    <a:pt x="1029" y="80"/>
                  </a:cubicBezTo>
                  <a:cubicBezTo>
                    <a:pt x="1121" y="126"/>
                    <a:pt x="1206" y="205"/>
                    <a:pt x="1285" y="317"/>
                  </a:cubicBezTo>
                  <a:cubicBezTo>
                    <a:pt x="1384" y="458"/>
                    <a:pt x="1437" y="608"/>
                    <a:pt x="1445" y="766"/>
                  </a:cubicBezTo>
                  <a:cubicBezTo>
                    <a:pt x="1453" y="925"/>
                    <a:pt x="1414" y="1067"/>
                    <a:pt x="1327" y="1193"/>
                  </a:cubicBezTo>
                  <a:cubicBezTo>
                    <a:pt x="1407" y="1226"/>
                    <a:pt x="1462" y="1245"/>
                    <a:pt x="1493" y="1250"/>
                  </a:cubicBezTo>
                  <a:cubicBezTo>
                    <a:pt x="1535" y="1258"/>
                    <a:pt x="1569" y="1252"/>
                    <a:pt x="1595" y="1233"/>
                  </a:cubicBezTo>
                  <a:cubicBezTo>
                    <a:pt x="1604" y="1227"/>
                    <a:pt x="1613" y="1218"/>
                    <a:pt x="1622" y="1208"/>
                  </a:cubicBezTo>
                  <a:cubicBezTo>
                    <a:pt x="1631" y="1198"/>
                    <a:pt x="1639" y="1185"/>
                    <a:pt x="1647" y="1172"/>
                  </a:cubicBezTo>
                  <a:lnTo>
                    <a:pt x="1689" y="1188"/>
                  </a:lnTo>
                  <a:cubicBezTo>
                    <a:pt x="1675" y="1229"/>
                    <a:pt x="1655" y="1268"/>
                    <a:pt x="1629" y="1306"/>
                  </a:cubicBezTo>
                  <a:cubicBezTo>
                    <a:pt x="1603" y="1344"/>
                    <a:pt x="1574" y="1374"/>
                    <a:pt x="1543" y="1396"/>
                  </a:cubicBezTo>
                  <a:cubicBezTo>
                    <a:pt x="1500" y="1426"/>
                    <a:pt x="1448" y="1436"/>
                    <a:pt x="1386" y="1426"/>
                  </a:cubicBezTo>
                  <a:cubicBezTo>
                    <a:pt x="1332" y="1417"/>
                    <a:pt x="1263" y="1392"/>
                    <a:pt x="1179" y="1351"/>
                  </a:cubicBezTo>
                  <a:cubicBezTo>
                    <a:pt x="979" y="1491"/>
                    <a:pt x="778" y="1550"/>
                    <a:pt x="575" y="1529"/>
                  </a:cubicBezTo>
                  <a:cubicBezTo>
                    <a:pt x="380" y="1509"/>
                    <a:pt x="228" y="1421"/>
                    <a:pt x="118" y="1264"/>
                  </a:cubicBezTo>
                  <a:lnTo>
                    <a:pt x="116" y="1254"/>
                  </a:lnTo>
                  <a:cubicBezTo>
                    <a:pt x="38" y="1142"/>
                    <a:pt x="0" y="1008"/>
                    <a:pt x="3" y="852"/>
                  </a:cubicBezTo>
                  <a:cubicBezTo>
                    <a:pt x="5" y="680"/>
                    <a:pt x="57" y="509"/>
                    <a:pt x="158" y="340"/>
                  </a:cubicBezTo>
                  <a:lnTo>
                    <a:pt x="190" y="362"/>
                  </a:lnTo>
                  <a:cubicBezTo>
                    <a:pt x="120" y="476"/>
                    <a:pt x="94" y="595"/>
                    <a:pt x="114" y="719"/>
                  </a:cubicBezTo>
                  <a:cubicBezTo>
                    <a:pt x="134" y="843"/>
                    <a:pt x="197" y="980"/>
                    <a:pt x="304" y="1133"/>
                  </a:cubicBezTo>
                  <a:cubicBezTo>
                    <a:pt x="407" y="1280"/>
                    <a:pt x="509" y="1377"/>
                    <a:pt x="611" y="1423"/>
                  </a:cubicBezTo>
                  <a:cubicBezTo>
                    <a:pt x="770" y="1495"/>
                    <a:pt x="944" y="1465"/>
                    <a:pt x="1134" y="1332"/>
                  </a:cubicBezTo>
                  <a:cubicBezTo>
                    <a:pt x="1109" y="1318"/>
                    <a:pt x="1086" y="1310"/>
                    <a:pt x="1064" y="1307"/>
                  </a:cubicBezTo>
                  <a:cubicBezTo>
                    <a:pt x="1042" y="1304"/>
                    <a:pt x="1025" y="1307"/>
                    <a:pt x="1013" y="1316"/>
                  </a:cubicBezTo>
                  <a:cubicBezTo>
                    <a:pt x="994" y="1329"/>
                    <a:pt x="978" y="1351"/>
                    <a:pt x="963" y="1382"/>
                  </a:cubicBezTo>
                  <a:lnTo>
                    <a:pt x="934" y="1371"/>
                  </a:lnTo>
                  <a:cubicBezTo>
                    <a:pt x="945" y="1324"/>
                    <a:pt x="961" y="1287"/>
                    <a:pt x="984" y="1259"/>
                  </a:cubicBezTo>
                  <a:cubicBezTo>
                    <a:pt x="1007" y="1232"/>
                    <a:pt x="1039" y="1203"/>
                    <a:pt x="1081" y="1174"/>
                  </a:cubicBezTo>
                  <a:close/>
                  <a:moveTo>
                    <a:pt x="1310" y="732"/>
                  </a:moveTo>
                  <a:cubicBezTo>
                    <a:pt x="1272" y="734"/>
                    <a:pt x="1236" y="741"/>
                    <a:pt x="1202" y="752"/>
                  </a:cubicBezTo>
                  <a:cubicBezTo>
                    <a:pt x="1168" y="763"/>
                    <a:pt x="1135" y="780"/>
                    <a:pt x="1102" y="802"/>
                  </a:cubicBezTo>
                  <a:cubicBezTo>
                    <a:pt x="1048" y="840"/>
                    <a:pt x="1004" y="888"/>
                    <a:pt x="971" y="946"/>
                  </a:cubicBezTo>
                  <a:lnTo>
                    <a:pt x="1125" y="1165"/>
                  </a:lnTo>
                  <a:cubicBezTo>
                    <a:pt x="1147" y="1160"/>
                    <a:pt x="1169" y="1159"/>
                    <a:pt x="1191" y="1160"/>
                  </a:cubicBezTo>
                  <a:cubicBezTo>
                    <a:pt x="1223" y="1167"/>
                    <a:pt x="1255" y="1174"/>
                    <a:pt x="1287" y="1181"/>
                  </a:cubicBezTo>
                  <a:cubicBezTo>
                    <a:pt x="1325" y="1116"/>
                    <a:pt x="1346" y="1045"/>
                    <a:pt x="1351" y="967"/>
                  </a:cubicBezTo>
                  <a:cubicBezTo>
                    <a:pt x="1357" y="889"/>
                    <a:pt x="1343" y="810"/>
                    <a:pt x="1310" y="732"/>
                  </a:cubicBezTo>
                  <a:close/>
                  <a:moveTo>
                    <a:pt x="1064" y="340"/>
                  </a:moveTo>
                  <a:cubicBezTo>
                    <a:pt x="1045" y="369"/>
                    <a:pt x="1023" y="397"/>
                    <a:pt x="999" y="424"/>
                  </a:cubicBezTo>
                  <a:cubicBezTo>
                    <a:pt x="975" y="452"/>
                    <a:pt x="947" y="476"/>
                    <a:pt x="917" y="497"/>
                  </a:cubicBezTo>
                  <a:cubicBezTo>
                    <a:pt x="884" y="520"/>
                    <a:pt x="852" y="538"/>
                    <a:pt x="821" y="551"/>
                  </a:cubicBezTo>
                  <a:cubicBezTo>
                    <a:pt x="790" y="565"/>
                    <a:pt x="756" y="576"/>
                    <a:pt x="719" y="586"/>
                  </a:cubicBezTo>
                  <a:lnTo>
                    <a:pt x="944" y="907"/>
                  </a:lnTo>
                  <a:cubicBezTo>
                    <a:pt x="990" y="850"/>
                    <a:pt x="1035" y="805"/>
                    <a:pt x="1081" y="773"/>
                  </a:cubicBezTo>
                  <a:cubicBezTo>
                    <a:pt x="1148" y="726"/>
                    <a:pt x="1220" y="699"/>
                    <a:pt x="1297" y="691"/>
                  </a:cubicBezTo>
                  <a:cubicBezTo>
                    <a:pt x="1282" y="655"/>
                    <a:pt x="1266" y="620"/>
                    <a:pt x="1249" y="584"/>
                  </a:cubicBezTo>
                  <a:cubicBezTo>
                    <a:pt x="1232" y="549"/>
                    <a:pt x="1213" y="516"/>
                    <a:pt x="1192" y="486"/>
                  </a:cubicBezTo>
                  <a:cubicBezTo>
                    <a:pt x="1170" y="455"/>
                    <a:pt x="1152" y="431"/>
                    <a:pt x="1138" y="416"/>
                  </a:cubicBezTo>
                  <a:cubicBezTo>
                    <a:pt x="1124" y="401"/>
                    <a:pt x="1099" y="375"/>
                    <a:pt x="1064" y="340"/>
                  </a:cubicBezTo>
                  <a:close/>
                  <a:moveTo>
                    <a:pt x="1033" y="313"/>
                  </a:moveTo>
                  <a:cubicBezTo>
                    <a:pt x="961" y="262"/>
                    <a:pt x="876" y="227"/>
                    <a:pt x="779" y="207"/>
                  </a:cubicBezTo>
                  <a:cubicBezTo>
                    <a:pt x="674" y="186"/>
                    <a:pt x="580" y="188"/>
                    <a:pt x="495" y="215"/>
                  </a:cubicBezTo>
                  <a:lnTo>
                    <a:pt x="478" y="242"/>
                  </a:lnTo>
                  <a:lnTo>
                    <a:pt x="694" y="550"/>
                  </a:lnTo>
                  <a:cubicBezTo>
                    <a:pt x="776" y="531"/>
                    <a:pt x="842" y="504"/>
                    <a:pt x="894" y="468"/>
                  </a:cubicBezTo>
                  <a:cubicBezTo>
                    <a:pt x="939" y="436"/>
                    <a:pt x="985" y="385"/>
                    <a:pt x="1033" y="31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9" name="Freeform 50"/>
            <p:cNvSpPr>
              <a:spLocks/>
            </p:cNvSpPr>
            <p:nvPr/>
          </p:nvSpPr>
          <p:spPr bwMode="auto">
            <a:xfrm>
              <a:off x="1520286" y="739414"/>
              <a:ext cx="36517" cy="36512"/>
            </a:xfrm>
            <a:custGeom>
              <a:avLst/>
              <a:gdLst>
                <a:gd name="T0" fmla="*/ 14934 w 1093"/>
                <a:gd name="T1" fmla="*/ 30012 h 1146"/>
                <a:gd name="T2" fmla="*/ 5546 w 1093"/>
                <a:gd name="T3" fmla="*/ 19722 h 1146"/>
                <a:gd name="T4" fmla="*/ 2172 w 1093"/>
                <a:gd name="T5" fmla="*/ 19403 h 1146"/>
                <a:gd name="T6" fmla="*/ 1437 w 1093"/>
                <a:gd name="T7" fmla="*/ 21888 h 1146"/>
                <a:gd name="T8" fmla="*/ 0 w 1093"/>
                <a:gd name="T9" fmla="*/ 21665 h 1146"/>
                <a:gd name="T10" fmla="*/ 2038 w 1093"/>
                <a:gd name="T11" fmla="*/ 14337 h 1146"/>
                <a:gd name="T12" fmla="*/ 2873 w 1093"/>
                <a:gd name="T13" fmla="*/ 13636 h 1146"/>
                <a:gd name="T14" fmla="*/ 6983 w 1093"/>
                <a:gd name="T15" fmla="*/ 14178 h 1146"/>
                <a:gd name="T16" fmla="*/ 9087 w 1093"/>
                <a:gd name="T17" fmla="*/ 15835 h 1146"/>
                <a:gd name="T18" fmla="*/ 18877 w 1093"/>
                <a:gd name="T19" fmla="*/ 26572 h 1146"/>
                <a:gd name="T20" fmla="*/ 23220 w 1093"/>
                <a:gd name="T21" fmla="*/ 25743 h 1146"/>
                <a:gd name="T22" fmla="*/ 25191 w 1093"/>
                <a:gd name="T23" fmla="*/ 18065 h 1146"/>
                <a:gd name="T24" fmla="*/ 17874 w 1093"/>
                <a:gd name="T25" fmla="*/ 10036 h 1146"/>
                <a:gd name="T26" fmla="*/ 14199 w 1093"/>
                <a:gd name="T27" fmla="*/ 10036 h 1146"/>
                <a:gd name="T28" fmla="*/ 13631 w 1093"/>
                <a:gd name="T29" fmla="*/ 11948 h 1146"/>
                <a:gd name="T30" fmla="*/ 12562 w 1093"/>
                <a:gd name="T31" fmla="*/ 11406 h 1146"/>
                <a:gd name="T32" fmla="*/ 14132 w 1093"/>
                <a:gd name="T33" fmla="*/ 4333 h 1146"/>
                <a:gd name="T34" fmla="*/ 14968 w 1093"/>
                <a:gd name="T35" fmla="*/ 3632 h 1146"/>
                <a:gd name="T36" fmla="*/ 18409 w 1093"/>
                <a:gd name="T37" fmla="*/ 3919 h 1146"/>
                <a:gd name="T38" fmla="*/ 20781 w 1093"/>
                <a:gd name="T39" fmla="*/ 3441 h 1146"/>
                <a:gd name="T40" fmla="*/ 21549 w 1093"/>
                <a:gd name="T41" fmla="*/ 1912 h 1146"/>
                <a:gd name="T42" fmla="*/ 22117 w 1093"/>
                <a:gd name="T43" fmla="*/ 0 h 1146"/>
                <a:gd name="T44" fmla="*/ 23320 w 1093"/>
                <a:gd name="T45" fmla="*/ 255 h 1146"/>
                <a:gd name="T46" fmla="*/ 21883 w 1093"/>
                <a:gd name="T47" fmla="*/ 6022 h 1146"/>
                <a:gd name="T48" fmla="*/ 30637 w 1093"/>
                <a:gd name="T49" fmla="*/ 15612 h 1146"/>
                <a:gd name="T50" fmla="*/ 34813 w 1093"/>
                <a:gd name="T51" fmla="*/ 15835 h 1146"/>
                <a:gd name="T52" fmla="*/ 35515 w 1093"/>
                <a:gd name="T53" fmla="*/ 14305 h 1146"/>
                <a:gd name="T54" fmla="*/ 36517 w 1093"/>
                <a:gd name="T55" fmla="*/ 14369 h 1146"/>
                <a:gd name="T56" fmla="*/ 34913 w 1093"/>
                <a:gd name="T57" fmla="*/ 21538 h 1146"/>
                <a:gd name="T58" fmla="*/ 33944 w 1093"/>
                <a:gd name="T59" fmla="*/ 22366 h 1146"/>
                <a:gd name="T60" fmla="*/ 30336 w 1093"/>
                <a:gd name="T61" fmla="*/ 22047 h 1146"/>
                <a:gd name="T62" fmla="*/ 28465 w 1093"/>
                <a:gd name="T63" fmla="*/ 21378 h 1146"/>
                <a:gd name="T64" fmla="*/ 26360 w 1093"/>
                <a:gd name="T65" fmla="*/ 19403 h 1146"/>
                <a:gd name="T66" fmla="*/ 23186 w 1093"/>
                <a:gd name="T67" fmla="*/ 31287 h 1146"/>
                <a:gd name="T68" fmla="*/ 22318 w 1093"/>
                <a:gd name="T69" fmla="*/ 31988 h 1146"/>
                <a:gd name="T70" fmla="*/ 15937 w 1093"/>
                <a:gd name="T71" fmla="*/ 33135 h 1146"/>
                <a:gd name="T72" fmla="*/ 14400 w 1093"/>
                <a:gd name="T73" fmla="*/ 36512 h 1146"/>
                <a:gd name="T74" fmla="*/ 13331 w 1093"/>
                <a:gd name="T75" fmla="*/ 36257 h 1146"/>
                <a:gd name="T76" fmla="*/ 14934 w 1093"/>
                <a:gd name="T77" fmla="*/ 30012 h 11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93" h="1146">
                  <a:moveTo>
                    <a:pt x="447" y="942"/>
                  </a:moveTo>
                  <a:lnTo>
                    <a:pt x="166" y="619"/>
                  </a:lnTo>
                  <a:lnTo>
                    <a:pt x="65" y="609"/>
                  </a:lnTo>
                  <a:lnTo>
                    <a:pt x="43" y="687"/>
                  </a:lnTo>
                  <a:lnTo>
                    <a:pt x="0" y="680"/>
                  </a:lnTo>
                  <a:lnTo>
                    <a:pt x="61" y="450"/>
                  </a:lnTo>
                  <a:lnTo>
                    <a:pt x="86" y="428"/>
                  </a:lnTo>
                  <a:cubicBezTo>
                    <a:pt x="150" y="432"/>
                    <a:pt x="191" y="438"/>
                    <a:pt x="209" y="445"/>
                  </a:cubicBezTo>
                  <a:cubicBezTo>
                    <a:pt x="227" y="452"/>
                    <a:pt x="248" y="469"/>
                    <a:pt x="272" y="497"/>
                  </a:cubicBezTo>
                  <a:lnTo>
                    <a:pt x="565" y="834"/>
                  </a:lnTo>
                  <a:lnTo>
                    <a:pt x="695" y="808"/>
                  </a:lnTo>
                  <a:lnTo>
                    <a:pt x="754" y="567"/>
                  </a:lnTo>
                  <a:lnTo>
                    <a:pt x="535" y="315"/>
                  </a:lnTo>
                  <a:lnTo>
                    <a:pt x="425" y="315"/>
                  </a:lnTo>
                  <a:lnTo>
                    <a:pt x="408" y="375"/>
                  </a:lnTo>
                  <a:lnTo>
                    <a:pt x="376" y="358"/>
                  </a:lnTo>
                  <a:lnTo>
                    <a:pt x="423" y="136"/>
                  </a:lnTo>
                  <a:lnTo>
                    <a:pt x="448" y="114"/>
                  </a:lnTo>
                  <a:cubicBezTo>
                    <a:pt x="481" y="119"/>
                    <a:pt x="515" y="122"/>
                    <a:pt x="551" y="123"/>
                  </a:cubicBezTo>
                  <a:cubicBezTo>
                    <a:pt x="586" y="123"/>
                    <a:pt x="610" y="118"/>
                    <a:pt x="622" y="108"/>
                  </a:cubicBezTo>
                  <a:cubicBezTo>
                    <a:pt x="631" y="97"/>
                    <a:pt x="639" y="80"/>
                    <a:pt x="645" y="60"/>
                  </a:cubicBezTo>
                  <a:cubicBezTo>
                    <a:pt x="652" y="39"/>
                    <a:pt x="657" y="19"/>
                    <a:pt x="662" y="0"/>
                  </a:cubicBezTo>
                  <a:lnTo>
                    <a:pt x="698" y="8"/>
                  </a:lnTo>
                  <a:lnTo>
                    <a:pt x="655" y="189"/>
                  </a:lnTo>
                  <a:lnTo>
                    <a:pt x="917" y="490"/>
                  </a:lnTo>
                  <a:lnTo>
                    <a:pt x="1042" y="497"/>
                  </a:lnTo>
                  <a:lnTo>
                    <a:pt x="1063" y="449"/>
                  </a:lnTo>
                  <a:lnTo>
                    <a:pt x="1093" y="451"/>
                  </a:lnTo>
                  <a:lnTo>
                    <a:pt x="1045" y="676"/>
                  </a:lnTo>
                  <a:lnTo>
                    <a:pt x="1016" y="702"/>
                  </a:lnTo>
                  <a:lnTo>
                    <a:pt x="908" y="692"/>
                  </a:lnTo>
                  <a:cubicBezTo>
                    <a:pt x="885" y="688"/>
                    <a:pt x="866" y="681"/>
                    <a:pt x="852" y="671"/>
                  </a:cubicBezTo>
                  <a:cubicBezTo>
                    <a:pt x="838" y="661"/>
                    <a:pt x="817" y="640"/>
                    <a:pt x="789" y="609"/>
                  </a:cubicBezTo>
                  <a:lnTo>
                    <a:pt x="694" y="982"/>
                  </a:lnTo>
                  <a:lnTo>
                    <a:pt x="668" y="1004"/>
                  </a:lnTo>
                  <a:cubicBezTo>
                    <a:pt x="567" y="1005"/>
                    <a:pt x="503" y="1017"/>
                    <a:pt x="477" y="1040"/>
                  </a:cubicBezTo>
                  <a:cubicBezTo>
                    <a:pt x="459" y="1055"/>
                    <a:pt x="444" y="1091"/>
                    <a:pt x="431" y="1146"/>
                  </a:cubicBezTo>
                  <a:lnTo>
                    <a:pt x="399" y="1138"/>
                  </a:lnTo>
                  <a:lnTo>
                    <a:pt x="447" y="94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0" name="Freeform 51"/>
            <p:cNvSpPr>
              <a:spLocks noEditPoints="1"/>
            </p:cNvSpPr>
            <p:nvPr/>
          </p:nvSpPr>
          <p:spPr bwMode="auto">
            <a:xfrm>
              <a:off x="1542514" y="714015"/>
              <a:ext cx="31754" cy="31749"/>
            </a:xfrm>
            <a:custGeom>
              <a:avLst/>
              <a:gdLst>
                <a:gd name="T0" fmla="*/ 12825 w 978"/>
                <a:gd name="T1" fmla="*/ 18905 h 969"/>
                <a:gd name="T2" fmla="*/ 10163 w 978"/>
                <a:gd name="T3" fmla="*/ 19036 h 969"/>
                <a:gd name="T4" fmla="*/ 9481 w 978"/>
                <a:gd name="T5" fmla="*/ 21494 h 969"/>
                <a:gd name="T6" fmla="*/ 8279 w 978"/>
                <a:gd name="T7" fmla="*/ 21526 h 969"/>
                <a:gd name="T8" fmla="*/ 9676 w 978"/>
                <a:gd name="T9" fmla="*/ 13040 h 969"/>
                <a:gd name="T10" fmla="*/ 10065 w 978"/>
                <a:gd name="T11" fmla="*/ 12647 h 969"/>
                <a:gd name="T12" fmla="*/ 13799 w 978"/>
                <a:gd name="T13" fmla="*/ 12188 h 969"/>
                <a:gd name="T14" fmla="*/ 15260 w 978"/>
                <a:gd name="T15" fmla="*/ 11631 h 969"/>
                <a:gd name="T16" fmla="*/ 15845 w 978"/>
                <a:gd name="T17" fmla="*/ 10452 h 969"/>
                <a:gd name="T18" fmla="*/ 16104 w 978"/>
                <a:gd name="T19" fmla="*/ 8912 h 969"/>
                <a:gd name="T20" fmla="*/ 17468 w 978"/>
                <a:gd name="T21" fmla="*/ 9010 h 969"/>
                <a:gd name="T22" fmla="*/ 16624 w 978"/>
                <a:gd name="T23" fmla="*/ 15236 h 969"/>
                <a:gd name="T24" fmla="*/ 25682 w 978"/>
                <a:gd name="T25" fmla="*/ 24410 h 969"/>
                <a:gd name="T26" fmla="*/ 30163 w 978"/>
                <a:gd name="T27" fmla="*/ 24705 h 969"/>
                <a:gd name="T28" fmla="*/ 30747 w 978"/>
                <a:gd name="T29" fmla="*/ 22018 h 969"/>
                <a:gd name="T30" fmla="*/ 31754 w 978"/>
                <a:gd name="T31" fmla="*/ 22083 h 969"/>
                <a:gd name="T32" fmla="*/ 30520 w 978"/>
                <a:gd name="T33" fmla="*/ 30275 h 969"/>
                <a:gd name="T34" fmla="*/ 29416 w 978"/>
                <a:gd name="T35" fmla="*/ 31421 h 969"/>
                <a:gd name="T36" fmla="*/ 24351 w 978"/>
                <a:gd name="T37" fmla="*/ 30537 h 969"/>
                <a:gd name="T38" fmla="*/ 12825 w 978"/>
                <a:gd name="T39" fmla="*/ 18905 h 969"/>
                <a:gd name="T40" fmla="*/ 0 w 978"/>
                <a:gd name="T41" fmla="*/ 11337 h 969"/>
                <a:gd name="T42" fmla="*/ 844 w 978"/>
                <a:gd name="T43" fmla="*/ 3375 h 969"/>
                <a:gd name="T44" fmla="*/ 1429 w 978"/>
                <a:gd name="T45" fmla="*/ 2785 h 969"/>
                <a:gd name="T46" fmla="*/ 5649 w 978"/>
                <a:gd name="T47" fmla="*/ 2425 h 969"/>
                <a:gd name="T48" fmla="*/ 5877 w 978"/>
                <a:gd name="T49" fmla="*/ 0 h 969"/>
                <a:gd name="T50" fmla="*/ 7078 w 978"/>
                <a:gd name="T51" fmla="*/ 98 h 969"/>
                <a:gd name="T52" fmla="*/ 6364 w 978"/>
                <a:gd name="T53" fmla="*/ 7831 h 969"/>
                <a:gd name="T54" fmla="*/ 5747 w 978"/>
                <a:gd name="T55" fmla="*/ 8552 h 969"/>
                <a:gd name="T56" fmla="*/ 1494 w 978"/>
                <a:gd name="T57" fmla="*/ 8846 h 969"/>
                <a:gd name="T58" fmla="*/ 1266 w 978"/>
                <a:gd name="T59" fmla="*/ 11238 h 969"/>
                <a:gd name="T60" fmla="*/ 0 w 978"/>
                <a:gd name="T61" fmla="*/ 11337 h 9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78" h="969">
                  <a:moveTo>
                    <a:pt x="395" y="577"/>
                  </a:moveTo>
                  <a:lnTo>
                    <a:pt x="313" y="581"/>
                  </a:lnTo>
                  <a:lnTo>
                    <a:pt x="292" y="656"/>
                  </a:lnTo>
                  <a:lnTo>
                    <a:pt x="255" y="657"/>
                  </a:lnTo>
                  <a:lnTo>
                    <a:pt x="298" y="398"/>
                  </a:lnTo>
                  <a:lnTo>
                    <a:pt x="310" y="386"/>
                  </a:lnTo>
                  <a:cubicBezTo>
                    <a:pt x="362" y="382"/>
                    <a:pt x="400" y="377"/>
                    <a:pt x="425" y="372"/>
                  </a:cubicBezTo>
                  <a:cubicBezTo>
                    <a:pt x="449" y="366"/>
                    <a:pt x="464" y="361"/>
                    <a:pt x="470" y="355"/>
                  </a:cubicBezTo>
                  <a:cubicBezTo>
                    <a:pt x="478" y="347"/>
                    <a:pt x="484" y="335"/>
                    <a:pt x="488" y="319"/>
                  </a:cubicBezTo>
                  <a:cubicBezTo>
                    <a:pt x="490" y="313"/>
                    <a:pt x="493" y="297"/>
                    <a:pt x="496" y="272"/>
                  </a:cubicBezTo>
                  <a:lnTo>
                    <a:pt x="538" y="275"/>
                  </a:lnTo>
                  <a:lnTo>
                    <a:pt x="512" y="465"/>
                  </a:lnTo>
                  <a:lnTo>
                    <a:pt x="791" y="745"/>
                  </a:lnTo>
                  <a:cubicBezTo>
                    <a:pt x="821" y="775"/>
                    <a:pt x="867" y="778"/>
                    <a:pt x="929" y="754"/>
                  </a:cubicBezTo>
                  <a:lnTo>
                    <a:pt x="947" y="672"/>
                  </a:lnTo>
                  <a:lnTo>
                    <a:pt x="978" y="674"/>
                  </a:lnTo>
                  <a:lnTo>
                    <a:pt x="940" y="924"/>
                  </a:lnTo>
                  <a:lnTo>
                    <a:pt x="906" y="959"/>
                  </a:lnTo>
                  <a:cubicBezTo>
                    <a:pt x="830" y="969"/>
                    <a:pt x="778" y="960"/>
                    <a:pt x="750" y="932"/>
                  </a:cubicBezTo>
                  <a:lnTo>
                    <a:pt x="395" y="577"/>
                  </a:lnTo>
                  <a:close/>
                  <a:moveTo>
                    <a:pt x="0" y="346"/>
                  </a:moveTo>
                  <a:lnTo>
                    <a:pt x="26" y="103"/>
                  </a:lnTo>
                  <a:lnTo>
                    <a:pt x="44" y="85"/>
                  </a:lnTo>
                  <a:lnTo>
                    <a:pt x="174" y="74"/>
                  </a:lnTo>
                  <a:lnTo>
                    <a:pt x="181" y="0"/>
                  </a:lnTo>
                  <a:lnTo>
                    <a:pt x="218" y="3"/>
                  </a:lnTo>
                  <a:lnTo>
                    <a:pt x="196" y="239"/>
                  </a:lnTo>
                  <a:lnTo>
                    <a:pt x="177" y="261"/>
                  </a:lnTo>
                  <a:lnTo>
                    <a:pt x="46" y="270"/>
                  </a:lnTo>
                  <a:lnTo>
                    <a:pt x="39" y="343"/>
                  </a:lnTo>
                  <a:lnTo>
                    <a:pt x="0" y="34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1" name="Freeform 52"/>
            <p:cNvSpPr>
              <a:spLocks/>
            </p:cNvSpPr>
            <p:nvPr/>
          </p:nvSpPr>
          <p:spPr bwMode="auto">
            <a:xfrm>
              <a:off x="1567917" y="693378"/>
              <a:ext cx="33342" cy="38099"/>
            </a:xfrm>
            <a:custGeom>
              <a:avLst/>
              <a:gdLst>
                <a:gd name="T0" fmla="*/ 15530 w 1052"/>
                <a:gd name="T1" fmla="*/ 31528 h 1177"/>
                <a:gd name="T2" fmla="*/ 5293 w 1052"/>
                <a:gd name="T3" fmla="*/ 22756 h 1177"/>
                <a:gd name="T4" fmla="*/ 1395 w 1052"/>
                <a:gd name="T5" fmla="*/ 23274 h 1177"/>
                <a:gd name="T6" fmla="*/ 1363 w 1052"/>
                <a:gd name="T7" fmla="*/ 25410 h 1177"/>
                <a:gd name="T8" fmla="*/ 0 w 1052"/>
                <a:gd name="T9" fmla="*/ 25572 h 1177"/>
                <a:gd name="T10" fmla="*/ 444 w 1052"/>
                <a:gd name="T11" fmla="*/ 17803 h 1177"/>
                <a:gd name="T12" fmla="*/ 1299 w 1052"/>
                <a:gd name="T13" fmla="*/ 16767 h 1177"/>
                <a:gd name="T14" fmla="*/ 3962 w 1052"/>
                <a:gd name="T15" fmla="*/ 16638 h 1177"/>
                <a:gd name="T16" fmla="*/ 5768 w 1052"/>
                <a:gd name="T17" fmla="*/ 16800 h 1177"/>
                <a:gd name="T18" fmla="*/ 7099 w 1052"/>
                <a:gd name="T19" fmla="*/ 17641 h 1177"/>
                <a:gd name="T20" fmla="*/ 9540 w 1052"/>
                <a:gd name="T21" fmla="*/ 19616 h 1177"/>
                <a:gd name="T22" fmla="*/ 10586 w 1052"/>
                <a:gd name="T23" fmla="*/ 5503 h 1177"/>
                <a:gd name="T24" fmla="*/ 11220 w 1052"/>
                <a:gd name="T25" fmla="*/ 4694 h 1177"/>
                <a:gd name="T26" fmla="*/ 14674 w 1052"/>
                <a:gd name="T27" fmla="*/ 4532 h 1177"/>
                <a:gd name="T28" fmla="*/ 16734 w 1052"/>
                <a:gd name="T29" fmla="*/ 3625 h 1177"/>
                <a:gd name="T30" fmla="*/ 17337 w 1052"/>
                <a:gd name="T31" fmla="*/ 1716 h 1177"/>
                <a:gd name="T32" fmla="*/ 17432 w 1052"/>
                <a:gd name="T33" fmla="*/ 0 h 1177"/>
                <a:gd name="T34" fmla="*/ 18668 w 1052"/>
                <a:gd name="T35" fmla="*/ 0 h 1177"/>
                <a:gd name="T36" fmla="*/ 18161 w 1052"/>
                <a:gd name="T37" fmla="*/ 6215 h 1177"/>
                <a:gd name="T38" fmla="*/ 26274 w 1052"/>
                <a:gd name="T39" fmla="*/ 13174 h 1177"/>
                <a:gd name="T40" fmla="*/ 28937 w 1052"/>
                <a:gd name="T41" fmla="*/ 14502 h 1177"/>
                <a:gd name="T42" fmla="*/ 31789 w 1052"/>
                <a:gd name="T43" fmla="*/ 13919 h 1177"/>
                <a:gd name="T44" fmla="*/ 31979 w 1052"/>
                <a:gd name="T45" fmla="*/ 12139 h 1177"/>
                <a:gd name="T46" fmla="*/ 33342 w 1052"/>
                <a:gd name="T47" fmla="*/ 12300 h 1177"/>
                <a:gd name="T48" fmla="*/ 32867 w 1052"/>
                <a:gd name="T49" fmla="*/ 19551 h 1177"/>
                <a:gd name="T50" fmla="*/ 32138 w 1052"/>
                <a:gd name="T51" fmla="*/ 20425 h 1177"/>
                <a:gd name="T52" fmla="*/ 26052 w 1052"/>
                <a:gd name="T53" fmla="*/ 19745 h 1177"/>
                <a:gd name="T54" fmla="*/ 15118 w 1052"/>
                <a:gd name="T55" fmla="*/ 10391 h 1177"/>
                <a:gd name="T56" fmla="*/ 11283 w 1052"/>
                <a:gd name="T57" fmla="*/ 11200 h 1177"/>
                <a:gd name="T58" fmla="*/ 10934 w 1052"/>
                <a:gd name="T59" fmla="*/ 20814 h 1177"/>
                <a:gd name="T60" fmla="*/ 18382 w 1052"/>
                <a:gd name="T61" fmla="*/ 27190 h 1177"/>
                <a:gd name="T62" fmla="*/ 21615 w 1052"/>
                <a:gd name="T63" fmla="*/ 26122 h 1177"/>
                <a:gd name="T64" fmla="*/ 21900 w 1052"/>
                <a:gd name="T65" fmla="*/ 24148 h 1177"/>
                <a:gd name="T66" fmla="*/ 23073 w 1052"/>
                <a:gd name="T67" fmla="*/ 23889 h 1177"/>
                <a:gd name="T68" fmla="*/ 22503 w 1052"/>
                <a:gd name="T69" fmla="*/ 32175 h 1177"/>
                <a:gd name="T70" fmla="*/ 21932 w 1052"/>
                <a:gd name="T71" fmla="*/ 32855 h 1177"/>
                <a:gd name="T72" fmla="*/ 16925 w 1052"/>
                <a:gd name="T73" fmla="*/ 34344 h 1177"/>
                <a:gd name="T74" fmla="*/ 16386 w 1052"/>
                <a:gd name="T75" fmla="*/ 37937 h 1177"/>
                <a:gd name="T76" fmla="*/ 15023 w 1052"/>
                <a:gd name="T77" fmla="*/ 38099 h 1177"/>
                <a:gd name="T78" fmla="*/ 15530 w 1052"/>
                <a:gd name="T79" fmla="*/ 31528 h 11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52" h="1177">
                  <a:moveTo>
                    <a:pt x="490" y="974"/>
                  </a:moveTo>
                  <a:lnTo>
                    <a:pt x="167" y="703"/>
                  </a:lnTo>
                  <a:lnTo>
                    <a:pt x="44" y="719"/>
                  </a:lnTo>
                  <a:lnTo>
                    <a:pt x="43" y="785"/>
                  </a:lnTo>
                  <a:lnTo>
                    <a:pt x="0" y="790"/>
                  </a:lnTo>
                  <a:lnTo>
                    <a:pt x="14" y="550"/>
                  </a:lnTo>
                  <a:lnTo>
                    <a:pt x="41" y="518"/>
                  </a:lnTo>
                  <a:cubicBezTo>
                    <a:pt x="80" y="516"/>
                    <a:pt x="108" y="514"/>
                    <a:pt x="125" y="514"/>
                  </a:cubicBezTo>
                  <a:cubicBezTo>
                    <a:pt x="153" y="513"/>
                    <a:pt x="172" y="515"/>
                    <a:pt x="182" y="519"/>
                  </a:cubicBezTo>
                  <a:cubicBezTo>
                    <a:pt x="193" y="523"/>
                    <a:pt x="207" y="532"/>
                    <a:pt x="224" y="545"/>
                  </a:cubicBezTo>
                  <a:cubicBezTo>
                    <a:pt x="242" y="558"/>
                    <a:pt x="267" y="578"/>
                    <a:pt x="301" y="606"/>
                  </a:cubicBezTo>
                  <a:lnTo>
                    <a:pt x="334" y="170"/>
                  </a:lnTo>
                  <a:lnTo>
                    <a:pt x="354" y="145"/>
                  </a:lnTo>
                  <a:cubicBezTo>
                    <a:pt x="395" y="147"/>
                    <a:pt x="431" y="145"/>
                    <a:pt x="463" y="140"/>
                  </a:cubicBezTo>
                  <a:cubicBezTo>
                    <a:pt x="495" y="135"/>
                    <a:pt x="516" y="126"/>
                    <a:pt x="528" y="112"/>
                  </a:cubicBezTo>
                  <a:cubicBezTo>
                    <a:pt x="539" y="99"/>
                    <a:pt x="545" y="79"/>
                    <a:pt x="547" y="53"/>
                  </a:cubicBezTo>
                  <a:cubicBezTo>
                    <a:pt x="548" y="36"/>
                    <a:pt x="549" y="18"/>
                    <a:pt x="550" y="0"/>
                  </a:cubicBezTo>
                  <a:lnTo>
                    <a:pt x="589" y="0"/>
                  </a:lnTo>
                  <a:lnTo>
                    <a:pt x="573" y="192"/>
                  </a:lnTo>
                  <a:lnTo>
                    <a:pt x="829" y="407"/>
                  </a:lnTo>
                  <a:cubicBezTo>
                    <a:pt x="855" y="429"/>
                    <a:pt x="883" y="443"/>
                    <a:pt x="913" y="448"/>
                  </a:cubicBezTo>
                  <a:cubicBezTo>
                    <a:pt x="943" y="454"/>
                    <a:pt x="973" y="448"/>
                    <a:pt x="1003" y="430"/>
                  </a:cubicBezTo>
                  <a:lnTo>
                    <a:pt x="1009" y="375"/>
                  </a:lnTo>
                  <a:lnTo>
                    <a:pt x="1052" y="380"/>
                  </a:lnTo>
                  <a:lnTo>
                    <a:pt x="1037" y="604"/>
                  </a:lnTo>
                  <a:lnTo>
                    <a:pt x="1014" y="631"/>
                  </a:lnTo>
                  <a:cubicBezTo>
                    <a:pt x="927" y="652"/>
                    <a:pt x="863" y="645"/>
                    <a:pt x="822" y="610"/>
                  </a:cubicBezTo>
                  <a:lnTo>
                    <a:pt x="477" y="321"/>
                  </a:lnTo>
                  <a:lnTo>
                    <a:pt x="356" y="346"/>
                  </a:lnTo>
                  <a:lnTo>
                    <a:pt x="345" y="643"/>
                  </a:lnTo>
                  <a:lnTo>
                    <a:pt x="580" y="840"/>
                  </a:lnTo>
                  <a:lnTo>
                    <a:pt x="682" y="807"/>
                  </a:lnTo>
                  <a:lnTo>
                    <a:pt x="691" y="746"/>
                  </a:lnTo>
                  <a:lnTo>
                    <a:pt x="728" y="738"/>
                  </a:lnTo>
                  <a:lnTo>
                    <a:pt x="710" y="994"/>
                  </a:lnTo>
                  <a:lnTo>
                    <a:pt x="692" y="1015"/>
                  </a:lnTo>
                  <a:cubicBezTo>
                    <a:pt x="607" y="1022"/>
                    <a:pt x="554" y="1038"/>
                    <a:pt x="534" y="1061"/>
                  </a:cubicBezTo>
                  <a:cubicBezTo>
                    <a:pt x="510" y="1090"/>
                    <a:pt x="505" y="1126"/>
                    <a:pt x="517" y="1172"/>
                  </a:cubicBezTo>
                  <a:lnTo>
                    <a:pt x="474" y="1177"/>
                  </a:lnTo>
                  <a:lnTo>
                    <a:pt x="490" y="9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2" name="Freeform 53"/>
            <p:cNvSpPr>
              <a:spLocks noEditPoints="1"/>
            </p:cNvSpPr>
            <p:nvPr/>
          </p:nvSpPr>
          <p:spPr bwMode="auto">
            <a:xfrm>
              <a:off x="1593319" y="664804"/>
              <a:ext cx="39692" cy="34924"/>
            </a:xfrm>
            <a:custGeom>
              <a:avLst/>
              <a:gdLst>
                <a:gd name="T0" fmla="*/ 24205 w 1243"/>
                <a:gd name="T1" fmla="*/ 18145 h 1099"/>
                <a:gd name="T2" fmla="*/ 23375 w 1243"/>
                <a:gd name="T3" fmla="*/ 25073 h 1099"/>
                <a:gd name="T4" fmla="*/ 22991 w 1243"/>
                <a:gd name="T5" fmla="*/ 27615 h 1099"/>
                <a:gd name="T6" fmla="*/ 22768 w 1243"/>
                <a:gd name="T7" fmla="*/ 28537 h 1099"/>
                <a:gd name="T8" fmla="*/ 19287 w 1243"/>
                <a:gd name="T9" fmla="*/ 30094 h 1099"/>
                <a:gd name="T10" fmla="*/ 15615 w 1243"/>
                <a:gd name="T11" fmla="*/ 31969 h 1099"/>
                <a:gd name="T12" fmla="*/ 15232 w 1243"/>
                <a:gd name="T13" fmla="*/ 34924 h 1099"/>
                <a:gd name="T14" fmla="*/ 14082 w 1243"/>
                <a:gd name="T15" fmla="*/ 34924 h 1099"/>
                <a:gd name="T16" fmla="*/ 13891 w 1243"/>
                <a:gd name="T17" fmla="*/ 29681 h 1099"/>
                <a:gd name="T18" fmla="*/ 2842 w 1243"/>
                <a:gd name="T19" fmla="*/ 21990 h 1099"/>
                <a:gd name="T20" fmla="*/ 0 w 1243"/>
                <a:gd name="T21" fmla="*/ 22403 h 1099"/>
                <a:gd name="T22" fmla="*/ 4151 w 1243"/>
                <a:gd name="T23" fmla="*/ 14681 h 1099"/>
                <a:gd name="T24" fmla="*/ 5939 w 1243"/>
                <a:gd name="T25" fmla="*/ 7182 h 1099"/>
                <a:gd name="T26" fmla="*/ 6865 w 1243"/>
                <a:gd name="T27" fmla="*/ 5879 h 1099"/>
                <a:gd name="T28" fmla="*/ 11017 w 1243"/>
                <a:gd name="T29" fmla="*/ 4481 h 1099"/>
                <a:gd name="T30" fmla="*/ 13284 w 1243"/>
                <a:gd name="T31" fmla="*/ 3273 h 1099"/>
                <a:gd name="T32" fmla="*/ 13571 w 1243"/>
                <a:gd name="T33" fmla="*/ 2066 h 1099"/>
                <a:gd name="T34" fmla="*/ 13380 w 1243"/>
                <a:gd name="T35" fmla="*/ 127 h 1099"/>
                <a:gd name="T36" fmla="*/ 14593 w 1243"/>
                <a:gd name="T37" fmla="*/ 0 h 1099"/>
                <a:gd name="T38" fmla="*/ 14849 w 1243"/>
                <a:gd name="T39" fmla="*/ 5402 h 1099"/>
                <a:gd name="T40" fmla="*/ 39692 w 1243"/>
                <a:gd name="T41" fmla="*/ 22689 h 1099"/>
                <a:gd name="T42" fmla="*/ 38255 w 1243"/>
                <a:gd name="T43" fmla="*/ 32731 h 1099"/>
                <a:gd name="T44" fmla="*/ 37233 w 1243"/>
                <a:gd name="T45" fmla="*/ 32414 h 1099"/>
                <a:gd name="T46" fmla="*/ 37872 w 1243"/>
                <a:gd name="T47" fmla="*/ 27647 h 1099"/>
                <a:gd name="T48" fmla="*/ 24205 w 1243"/>
                <a:gd name="T49" fmla="*/ 18145 h 1099"/>
                <a:gd name="T50" fmla="*/ 12134 w 1243"/>
                <a:gd name="T51" fmla="*/ 9724 h 1099"/>
                <a:gd name="T52" fmla="*/ 8494 w 1243"/>
                <a:gd name="T53" fmla="*/ 11758 h 1099"/>
                <a:gd name="T54" fmla="*/ 6259 w 1243"/>
                <a:gd name="T55" fmla="*/ 12807 h 1099"/>
                <a:gd name="T56" fmla="*/ 5652 w 1243"/>
                <a:gd name="T57" fmla="*/ 14777 h 1099"/>
                <a:gd name="T58" fmla="*/ 4822 w 1243"/>
                <a:gd name="T59" fmla="*/ 17065 h 1099"/>
                <a:gd name="T60" fmla="*/ 16733 w 1243"/>
                <a:gd name="T61" fmla="*/ 25359 h 1099"/>
                <a:gd name="T62" fmla="*/ 22417 w 1243"/>
                <a:gd name="T63" fmla="*/ 22276 h 1099"/>
                <a:gd name="T64" fmla="*/ 22927 w 1243"/>
                <a:gd name="T65" fmla="*/ 17255 h 1099"/>
                <a:gd name="T66" fmla="*/ 12134 w 1243"/>
                <a:gd name="T67" fmla="*/ 9724 h 10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3" h="1099">
                  <a:moveTo>
                    <a:pt x="758" y="571"/>
                  </a:moveTo>
                  <a:lnTo>
                    <a:pt x="732" y="789"/>
                  </a:lnTo>
                  <a:cubicBezTo>
                    <a:pt x="726" y="827"/>
                    <a:pt x="722" y="853"/>
                    <a:pt x="720" y="869"/>
                  </a:cubicBezTo>
                  <a:cubicBezTo>
                    <a:pt x="718" y="885"/>
                    <a:pt x="715" y="894"/>
                    <a:pt x="713" y="898"/>
                  </a:cubicBezTo>
                  <a:cubicBezTo>
                    <a:pt x="704" y="910"/>
                    <a:pt x="668" y="927"/>
                    <a:pt x="604" y="947"/>
                  </a:cubicBezTo>
                  <a:cubicBezTo>
                    <a:pt x="541" y="967"/>
                    <a:pt x="502" y="987"/>
                    <a:pt x="489" y="1006"/>
                  </a:cubicBezTo>
                  <a:cubicBezTo>
                    <a:pt x="477" y="1022"/>
                    <a:pt x="473" y="1053"/>
                    <a:pt x="477" y="1099"/>
                  </a:cubicBezTo>
                  <a:lnTo>
                    <a:pt x="441" y="1099"/>
                  </a:lnTo>
                  <a:lnTo>
                    <a:pt x="435" y="934"/>
                  </a:lnTo>
                  <a:lnTo>
                    <a:pt x="89" y="692"/>
                  </a:lnTo>
                  <a:cubicBezTo>
                    <a:pt x="48" y="714"/>
                    <a:pt x="18" y="718"/>
                    <a:pt x="0" y="705"/>
                  </a:cubicBezTo>
                  <a:cubicBezTo>
                    <a:pt x="45" y="641"/>
                    <a:pt x="89" y="559"/>
                    <a:pt x="130" y="462"/>
                  </a:cubicBezTo>
                  <a:cubicBezTo>
                    <a:pt x="171" y="364"/>
                    <a:pt x="190" y="286"/>
                    <a:pt x="186" y="226"/>
                  </a:cubicBezTo>
                  <a:lnTo>
                    <a:pt x="215" y="185"/>
                  </a:lnTo>
                  <a:cubicBezTo>
                    <a:pt x="272" y="166"/>
                    <a:pt x="315" y="151"/>
                    <a:pt x="345" y="141"/>
                  </a:cubicBezTo>
                  <a:cubicBezTo>
                    <a:pt x="386" y="125"/>
                    <a:pt x="410" y="112"/>
                    <a:pt x="416" y="103"/>
                  </a:cubicBezTo>
                  <a:cubicBezTo>
                    <a:pt x="422" y="95"/>
                    <a:pt x="425" y="82"/>
                    <a:pt x="425" y="65"/>
                  </a:cubicBezTo>
                  <a:cubicBezTo>
                    <a:pt x="425" y="62"/>
                    <a:pt x="423" y="42"/>
                    <a:pt x="419" y="4"/>
                  </a:cubicBezTo>
                  <a:lnTo>
                    <a:pt x="457" y="0"/>
                  </a:lnTo>
                  <a:lnTo>
                    <a:pt x="465" y="170"/>
                  </a:lnTo>
                  <a:lnTo>
                    <a:pt x="1243" y="714"/>
                  </a:lnTo>
                  <a:lnTo>
                    <a:pt x="1198" y="1030"/>
                  </a:lnTo>
                  <a:lnTo>
                    <a:pt x="1166" y="1020"/>
                  </a:lnTo>
                  <a:lnTo>
                    <a:pt x="1186" y="870"/>
                  </a:lnTo>
                  <a:lnTo>
                    <a:pt x="758" y="571"/>
                  </a:lnTo>
                  <a:close/>
                  <a:moveTo>
                    <a:pt x="380" y="306"/>
                  </a:moveTo>
                  <a:cubicBezTo>
                    <a:pt x="352" y="324"/>
                    <a:pt x="314" y="345"/>
                    <a:pt x="266" y="370"/>
                  </a:cubicBezTo>
                  <a:cubicBezTo>
                    <a:pt x="233" y="385"/>
                    <a:pt x="210" y="396"/>
                    <a:pt x="196" y="403"/>
                  </a:cubicBezTo>
                  <a:cubicBezTo>
                    <a:pt x="192" y="418"/>
                    <a:pt x="186" y="439"/>
                    <a:pt x="177" y="465"/>
                  </a:cubicBezTo>
                  <a:cubicBezTo>
                    <a:pt x="168" y="491"/>
                    <a:pt x="160" y="515"/>
                    <a:pt x="151" y="537"/>
                  </a:cubicBezTo>
                  <a:lnTo>
                    <a:pt x="524" y="798"/>
                  </a:lnTo>
                  <a:lnTo>
                    <a:pt x="702" y="701"/>
                  </a:lnTo>
                  <a:lnTo>
                    <a:pt x="718" y="543"/>
                  </a:lnTo>
                  <a:lnTo>
                    <a:pt x="380" y="30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3" name="Freeform 54"/>
            <p:cNvSpPr>
              <a:spLocks/>
            </p:cNvSpPr>
            <p:nvPr/>
          </p:nvSpPr>
          <p:spPr bwMode="auto">
            <a:xfrm>
              <a:off x="1612372" y="633054"/>
              <a:ext cx="31754" cy="36511"/>
            </a:xfrm>
            <a:custGeom>
              <a:avLst/>
              <a:gdLst>
                <a:gd name="T0" fmla="*/ 16891 w 1002"/>
                <a:gd name="T1" fmla="*/ 30238 h 1164"/>
                <a:gd name="T2" fmla="*/ 4975 w 1002"/>
                <a:gd name="T3" fmla="*/ 23713 h 1164"/>
                <a:gd name="T4" fmla="*/ 1870 w 1002"/>
                <a:gd name="T5" fmla="*/ 24498 h 1164"/>
                <a:gd name="T6" fmla="*/ 2060 w 1002"/>
                <a:gd name="T7" fmla="*/ 27038 h 1164"/>
                <a:gd name="T8" fmla="*/ 697 w 1002"/>
                <a:gd name="T9" fmla="*/ 27258 h 1164"/>
                <a:gd name="T10" fmla="*/ 0 w 1002"/>
                <a:gd name="T11" fmla="*/ 19855 h 1164"/>
                <a:gd name="T12" fmla="*/ 539 w 1002"/>
                <a:gd name="T13" fmla="*/ 18946 h 1164"/>
                <a:gd name="T14" fmla="*/ 4342 w 1002"/>
                <a:gd name="T15" fmla="*/ 18130 h 1164"/>
                <a:gd name="T16" fmla="*/ 6782 w 1002"/>
                <a:gd name="T17" fmla="*/ 18977 h 1164"/>
                <a:gd name="T18" fmla="*/ 19109 w 1002"/>
                <a:gd name="T19" fmla="*/ 25752 h 1164"/>
                <a:gd name="T20" fmla="*/ 22690 w 1002"/>
                <a:gd name="T21" fmla="*/ 23556 h 1164"/>
                <a:gd name="T22" fmla="*/ 21867 w 1002"/>
                <a:gd name="T23" fmla="*/ 15872 h 1164"/>
                <a:gd name="T24" fmla="*/ 12645 w 1002"/>
                <a:gd name="T25" fmla="*/ 10822 h 1164"/>
                <a:gd name="T26" fmla="*/ 9412 w 1002"/>
                <a:gd name="T27" fmla="*/ 11982 h 1164"/>
                <a:gd name="T28" fmla="*/ 9571 w 1002"/>
                <a:gd name="T29" fmla="*/ 13927 h 1164"/>
                <a:gd name="T30" fmla="*/ 8398 w 1002"/>
                <a:gd name="T31" fmla="*/ 13739 h 1164"/>
                <a:gd name="T32" fmla="*/ 7384 w 1002"/>
                <a:gd name="T33" fmla="*/ 6681 h 1164"/>
                <a:gd name="T34" fmla="*/ 7891 w 1002"/>
                <a:gd name="T35" fmla="*/ 5771 h 1164"/>
                <a:gd name="T36" fmla="*/ 11060 w 1002"/>
                <a:gd name="T37" fmla="*/ 4956 h 1164"/>
                <a:gd name="T38" fmla="*/ 13025 w 1002"/>
                <a:gd name="T39" fmla="*/ 3764 h 1164"/>
                <a:gd name="T40" fmla="*/ 13183 w 1002"/>
                <a:gd name="T41" fmla="*/ 2070 h 1164"/>
                <a:gd name="T42" fmla="*/ 13057 w 1002"/>
                <a:gd name="T43" fmla="*/ 157 h 1164"/>
                <a:gd name="T44" fmla="*/ 14197 w 1002"/>
                <a:gd name="T45" fmla="*/ 0 h 1164"/>
                <a:gd name="T46" fmla="*/ 14863 w 1002"/>
                <a:gd name="T47" fmla="*/ 5803 h 1164"/>
                <a:gd name="T48" fmla="*/ 25986 w 1002"/>
                <a:gd name="T49" fmla="*/ 11888 h 1164"/>
                <a:gd name="T50" fmla="*/ 29789 w 1002"/>
                <a:gd name="T51" fmla="*/ 10696 h 1164"/>
                <a:gd name="T52" fmla="*/ 29916 w 1002"/>
                <a:gd name="T53" fmla="*/ 9065 h 1164"/>
                <a:gd name="T54" fmla="*/ 30803 w 1002"/>
                <a:gd name="T55" fmla="*/ 8814 h 1164"/>
                <a:gd name="T56" fmla="*/ 31754 w 1002"/>
                <a:gd name="T57" fmla="*/ 15966 h 1164"/>
                <a:gd name="T58" fmla="*/ 31152 w 1002"/>
                <a:gd name="T59" fmla="*/ 17032 h 1164"/>
                <a:gd name="T60" fmla="*/ 27856 w 1002"/>
                <a:gd name="T61" fmla="*/ 17910 h 1164"/>
                <a:gd name="T62" fmla="*/ 25955 w 1002"/>
                <a:gd name="T63" fmla="*/ 17879 h 1164"/>
                <a:gd name="T64" fmla="*/ 23419 w 1002"/>
                <a:gd name="T65" fmla="*/ 16719 h 1164"/>
                <a:gd name="T66" fmla="*/ 24592 w 1002"/>
                <a:gd name="T67" fmla="*/ 28732 h 1164"/>
                <a:gd name="T68" fmla="*/ 24053 w 1002"/>
                <a:gd name="T69" fmla="*/ 29673 h 1164"/>
                <a:gd name="T70" fmla="*/ 18761 w 1002"/>
                <a:gd name="T71" fmla="*/ 32747 h 1164"/>
                <a:gd name="T72" fmla="*/ 18634 w 1002"/>
                <a:gd name="T73" fmla="*/ 36417 h 1164"/>
                <a:gd name="T74" fmla="*/ 17557 w 1002"/>
                <a:gd name="T75" fmla="*/ 36511 h 1164"/>
                <a:gd name="T76" fmla="*/ 16891 w 1002"/>
                <a:gd name="T77" fmla="*/ 30238 h 11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02" h="1164">
                  <a:moveTo>
                    <a:pt x="533" y="964"/>
                  </a:moveTo>
                  <a:lnTo>
                    <a:pt x="157" y="756"/>
                  </a:lnTo>
                  <a:lnTo>
                    <a:pt x="59" y="781"/>
                  </a:lnTo>
                  <a:lnTo>
                    <a:pt x="65" y="862"/>
                  </a:lnTo>
                  <a:lnTo>
                    <a:pt x="22" y="869"/>
                  </a:lnTo>
                  <a:lnTo>
                    <a:pt x="0" y="633"/>
                  </a:lnTo>
                  <a:lnTo>
                    <a:pt x="17" y="604"/>
                  </a:lnTo>
                  <a:cubicBezTo>
                    <a:pt x="78" y="586"/>
                    <a:pt x="118" y="578"/>
                    <a:pt x="137" y="578"/>
                  </a:cubicBezTo>
                  <a:cubicBezTo>
                    <a:pt x="156" y="578"/>
                    <a:pt x="182" y="587"/>
                    <a:pt x="214" y="605"/>
                  </a:cubicBezTo>
                  <a:lnTo>
                    <a:pt x="603" y="821"/>
                  </a:lnTo>
                  <a:lnTo>
                    <a:pt x="716" y="751"/>
                  </a:lnTo>
                  <a:lnTo>
                    <a:pt x="690" y="506"/>
                  </a:lnTo>
                  <a:lnTo>
                    <a:pt x="399" y="345"/>
                  </a:lnTo>
                  <a:lnTo>
                    <a:pt x="297" y="382"/>
                  </a:lnTo>
                  <a:lnTo>
                    <a:pt x="302" y="444"/>
                  </a:lnTo>
                  <a:lnTo>
                    <a:pt x="265" y="438"/>
                  </a:lnTo>
                  <a:lnTo>
                    <a:pt x="233" y="213"/>
                  </a:lnTo>
                  <a:lnTo>
                    <a:pt x="249" y="184"/>
                  </a:lnTo>
                  <a:cubicBezTo>
                    <a:pt x="282" y="178"/>
                    <a:pt x="315" y="169"/>
                    <a:pt x="349" y="158"/>
                  </a:cubicBezTo>
                  <a:cubicBezTo>
                    <a:pt x="383" y="146"/>
                    <a:pt x="403" y="133"/>
                    <a:pt x="411" y="120"/>
                  </a:cubicBezTo>
                  <a:cubicBezTo>
                    <a:pt x="415" y="106"/>
                    <a:pt x="417" y="88"/>
                    <a:pt x="416" y="66"/>
                  </a:cubicBezTo>
                  <a:cubicBezTo>
                    <a:pt x="416" y="44"/>
                    <a:pt x="414" y="24"/>
                    <a:pt x="412" y="5"/>
                  </a:cubicBezTo>
                  <a:lnTo>
                    <a:pt x="448" y="0"/>
                  </a:lnTo>
                  <a:lnTo>
                    <a:pt x="469" y="185"/>
                  </a:lnTo>
                  <a:lnTo>
                    <a:pt x="820" y="379"/>
                  </a:lnTo>
                  <a:lnTo>
                    <a:pt x="940" y="341"/>
                  </a:lnTo>
                  <a:lnTo>
                    <a:pt x="944" y="289"/>
                  </a:lnTo>
                  <a:lnTo>
                    <a:pt x="972" y="281"/>
                  </a:lnTo>
                  <a:lnTo>
                    <a:pt x="1002" y="509"/>
                  </a:lnTo>
                  <a:lnTo>
                    <a:pt x="983" y="543"/>
                  </a:lnTo>
                  <a:lnTo>
                    <a:pt x="879" y="571"/>
                  </a:lnTo>
                  <a:cubicBezTo>
                    <a:pt x="856" y="575"/>
                    <a:pt x="836" y="575"/>
                    <a:pt x="819" y="570"/>
                  </a:cubicBezTo>
                  <a:cubicBezTo>
                    <a:pt x="803" y="566"/>
                    <a:pt x="776" y="554"/>
                    <a:pt x="739" y="533"/>
                  </a:cubicBezTo>
                  <a:lnTo>
                    <a:pt x="776" y="916"/>
                  </a:lnTo>
                  <a:lnTo>
                    <a:pt x="759" y="946"/>
                  </a:lnTo>
                  <a:cubicBezTo>
                    <a:pt x="664" y="981"/>
                    <a:pt x="609" y="1014"/>
                    <a:pt x="592" y="1044"/>
                  </a:cubicBezTo>
                  <a:cubicBezTo>
                    <a:pt x="580" y="1065"/>
                    <a:pt x="579" y="1104"/>
                    <a:pt x="588" y="1161"/>
                  </a:cubicBezTo>
                  <a:lnTo>
                    <a:pt x="554" y="1164"/>
                  </a:lnTo>
                  <a:lnTo>
                    <a:pt x="533" y="96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4" name="Freeform 55"/>
            <p:cNvSpPr>
              <a:spLocks noEditPoints="1"/>
            </p:cNvSpPr>
            <p:nvPr/>
          </p:nvSpPr>
          <p:spPr bwMode="auto">
            <a:xfrm>
              <a:off x="1631424" y="609242"/>
              <a:ext cx="23816" cy="25399"/>
            </a:xfrm>
            <a:custGeom>
              <a:avLst/>
              <a:gdLst>
                <a:gd name="T0" fmla="*/ 15910 w 735"/>
                <a:gd name="T1" fmla="*/ 20924 h 789"/>
                <a:gd name="T2" fmla="*/ 2463 w 735"/>
                <a:gd name="T3" fmla="*/ 15259 h 789"/>
                <a:gd name="T4" fmla="*/ 1199 w 735"/>
                <a:gd name="T5" fmla="*/ 15967 h 789"/>
                <a:gd name="T6" fmla="*/ 0 w 735"/>
                <a:gd name="T7" fmla="*/ 15967 h 789"/>
                <a:gd name="T8" fmla="*/ 1329 w 735"/>
                <a:gd name="T9" fmla="*/ 9915 h 789"/>
                <a:gd name="T10" fmla="*/ 940 w 735"/>
                <a:gd name="T11" fmla="*/ 3187 h 789"/>
                <a:gd name="T12" fmla="*/ 1264 w 735"/>
                <a:gd name="T13" fmla="*/ 2414 h 789"/>
                <a:gd name="T14" fmla="*/ 11147 w 735"/>
                <a:gd name="T15" fmla="*/ 0 h 789"/>
                <a:gd name="T16" fmla="*/ 12151 w 735"/>
                <a:gd name="T17" fmla="*/ 451 h 789"/>
                <a:gd name="T18" fmla="*/ 13739 w 735"/>
                <a:gd name="T19" fmla="*/ 14390 h 789"/>
                <a:gd name="T20" fmla="*/ 16947 w 735"/>
                <a:gd name="T21" fmla="*/ 15742 h 789"/>
                <a:gd name="T22" fmla="*/ 21937 w 735"/>
                <a:gd name="T23" fmla="*/ 11621 h 789"/>
                <a:gd name="T24" fmla="*/ 21224 w 735"/>
                <a:gd name="T25" fmla="*/ 5376 h 789"/>
                <a:gd name="T26" fmla="*/ 22585 w 735"/>
                <a:gd name="T27" fmla="*/ 4925 h 789"/>
                <a:gd name="T28" fmla="*/ 23816 w 735"/>
                <a:gd name="T29" fmla="*/ 17061 h 789"/>
                <a:gd name="T30" fmla="*/ 23427 w 735"/>
                <a:gd name="T31" fmla="*/ 17995 h 789"/>
                <a:gd name="T32" fmla="*/ 17562 w 735"/>
                <a:gd name="T33" fmla="*/ 22051 h 789"/>
                <a:gd name="T34" fmla="*/ 17433 w 735"/>
                <a:gd name="T35" fmla="*/ 23468 h 789"/>
                <a:gd name="T36" fmla="*/ 17595 w 735"/>
                <a:gd name="T37" fmla="*/ 24787 h 789"/>
                <a:gd name="T38" fmla="*/ 16590 w 735"/>
                <a:gd name="T39" fmla="*/ 25399 h 789"/>
                <a:gd name="T40" fmla="*/ 15910 w 735"/>
                <a:gd name="T41" fmla="*/ 20924 h 789"/>
                <a:gd name="T42" fmla="*/ 11309 w 735"/>
                <a:gd name="T43" fmla="*/ 4990 h 789"/>
                <a:gd name="T44" fmla="*/ 2625 w 735"/>
                <a:gd name="T45" fmla="*/ 7050 h 789"/>
                <a:gd name="T46" fmla="*/ 2527 w 735"/>
                <a:gd name="T47" fmla="*/ 9657 h 789"/>
                <a:gd name="T48" fmla="*/ 12475 w 735"/>
                <a:gd name="T49" fmla="*/ 13842 h 789"/>
                <a:gd name="T50" fmla="*/ 11309 w 735"/>
                <a:gd name="T51" fmla="*/ 4990 h 7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5" h="789">
                  <a:moveTo>
                    <a:pt x="491" y="650"/>
                  </a:moveTo>
                  <a:lnTo>
                    <a:pt x="76" y="474"/>
                  </a:lnTo>
                  <a:cubicBezTo>
                    <a:pt x="64" y="484"/>
                    <a:pt x="51" y="491"/>
                    <a:pt x="37" y="496"/>
                  </a:cubicBezTo>
                  <a:cubicBezTo>
                    <a:pt x="23" y="500"/>
                    <a:pt x="11" y="500"/>
                    <a:pt x="0" y="496"/>
                  </a:cubicBezTo>
                  <a:cubicBezTo>
                    <a:pt x="21" y="448"/>
                    <a:pt x="34" y="385"/>
                    <a:pt x="41" y="308"/>
                  </a:cubicBezTo>
                  <a:cubicBezTo>
                    <a:pt x="48" y="232"/>
                    <a:pt x="44" y="162"/>
                    <a:pt x="29" y="99"/>
                  </a:cubicBezTo>
                  <a:lnTo>
                    <a:pt x="39" y="75"/>
                  </a:lnTo>
                  <a:lnTo>
                    <a:pt x="344" y="0"/>
                  </a:lnTo>
                  <a:lnTo>
                    <a:pt x="375" y="14"/>
                  </a:lnTo>
                  <a:lnTo>
                    <a:pt x="424" y="447"/>
                  </a:lnTo>
                  <a:lnTo>
                    <a:pt x="523" y="489"/>
                  </a:lnTo>
                  <a:lnTo>
                    <a:pt x="677" y="361"/>
                  </a:lnTo>
                  <a:lnTo>
                    <a:pt x="655" y="167"/>
                  </a:lnTo>
                  <a:lnTo>
                    <a:pt x="697" y="153"/>
                  </a:lnTo>
                  <a:lnTo>
                    <a:pt x="735" y="530"/>
                  </a:lnTo>
                  <a:lnTo>
                    <a:pt x="723" y="559"/>
                  </a:lnTo>
                  <a:cubicBezTo>
                    <a:pt x="613" y="617"/>
                    <a:pt x="553" y="659"/>
                    <a:pt x="542" y="685"/>
                  </a:cubicBezTo>
                  <a:cubicBezTo>
                    <a:pt x="540" y="702"/>
                    <a:pt x="538" y="717"/>
                    <a:pt x="538" y="729"/>
                  </a:cubicBezTo>
                  <a:cubicBezTo>
                    <a:pt x="537" y="741"/>
                    <a:pt x="539" y="754"/>
                    <a:pt x="543" y="770"/>
                  </a:cubicBezTo>
                  <a:lnTo>
                    <a:pt x="512" y="789"/>
                  </a:lnTo>
                  <a:lnTo>
                    <a:pt x="491" y="650"/>
                  </a:lnTo>
                  <a:close/>
                  <a:moveTo>
                    <a:pt x="349" y="155"/>
                  </a:moveTo>
                  <a:lnTo>
                    <a:pt x="81" y="219"/>
                  </a:lnTo>
                  <a:lnTo>
                    <a:pt x="78" y="300"/>
                  </a:lnTo>
                  <a:lnTo>
                    <a:pt x="385" y="430"/>
                  </a:lnTo>
                  <a:lnTo>
                    <a:pt x="349" y="155"/>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5" name="Freeform 56"/>
            <p:cNvSpPr>
              <a:spLocks noEditPoints="1"/>
            </p:cNvSpPr>
            <p:nvPr/>
          </p:nvSpPr>
          <p:spPr bwMode="auto">
            <a:xfrm>
              <a:off x="1642538" y="582255"/>
              <a:ext cx="22228" cy="25399"/>
            </a:xfrm>
            <a:custGeom>
              <a:avLst/>
              <a:gdLst>
                <a:gd name="T0" fmla="*/ 15121 w 735"/>
                <a:gd name="T1" fmla="*/ 20867 h 779"/>
                <a:gd name="T2" fmla="*/ 2268 w 735"/>
                <a:gd name="T3" fmla="*/ 15813 h 779"/>
                <a:gd name="T4" fmla="*/ 1119 w 735"/>
                <a:gd name="T5" fmla="*/ 16628 h 779"/>
                <a:gd name="T6" fmla="*/ 0 w 735"/>
                <a:gd name="T7" fmla="*/ 16726 h 779"/>
                <a:gd name="T8" fmla="*/ 938 w 735"/>
                <a:gd name="T9" fmla="*/ 10564 h 779"/>
                <a:gd name="T10" fmla="*/ 242 w 735"/>
                <a:gd name="T11" fmla="*/ 3750 h 779"/>
                <a:gd name="T12" fmla="*/ 514 w 735"/>
                <a:gd name="T13" fmla="*/ 2967 h 779"/>
                <a:gd name="T14" fmla="*/ 9587 w 735"/>
                <a:gd name="T15" fmla="*/ 0 h 779"/>
                <a:gd name="T16" fmla="*/ 10555 w 735"/>
                <a:gd name="T17" fmla="*/ 391 h 779"/>
                <a:gd name="T18" fmla="*/ 12702 w 735"/>
                <a:gd name="T19" fmla="*/ 14379 h 779"/>
                <a:gd name="T20" fmla="*/ 15786 w 735"/>
                <a:gd name="T21" fmla="*/ 15585 h 779"/>
                <a:gd name="T22" fmla="*/ 20232 w 735"/>
                <a:gd name="T23" fmla="*/ 11151 h 779"/>
                <a:gd name="T24" fmla="*/ 19234 w 735"/>
                <a:gd name="T25" fmla="*/ 4891 h 779"/>
                <a:gd name="T26" fmla="*/ 20504 w 735"/>
                <a:gd name="T27" fmla="*/ 4336 h 779"/>
                <a:gd name="T28" fmla="*/ 22228 w 735"/>
                <a:gd name="T29" fmla="*/ 16563 h 779"/>
                <a:gd name="T30" fmla="*/ 21895 w 735"/>
                <a:gd name="T31" fmla="*/ 17541 h 779"/>
                <a:gd name="T32" fmla="*/ 16724 w 735"/>
                <a:gd name="T33" fmla="*/ 21943 h 779"/>
                <a:gd name="T34" fmla="*/ 16633 w 735"/>
                <a:gd name="T35" fmla="*/ 23410 h 779"/>
                <a:gd name="T36" fmla="*/ 16875 w 735"/>
                <a:gd name="T37" fmla="*/ 24747 h 779"/>
                <a:gd name="T38" fmla="*/ 15968 w 735"/>
                <a:gd name="T39" fmla="*/ 25399 h 779"/>
                <a:gd name="T40" fmla="*/ 15121 w 735"/>
                <a:gd name="T41" fmla="*/ 20867 h 779"/>
                <a:gd name="T42" fmla="*/ 10040 w 735"/>
                <a:gd name="T43" fmla="*/ 5086 h 779"/>
                <a:gd name="T44" fmla="*/ 1996 w 735"/>
                <a:gd name="T45" fmla="*/ 7629 h 779"/>
                <a:gd name="T46" fmla="*/ 2087 w 735"/>
                <a:gd name="T47" fmla="*/ 10205 h 779"/>
                <a:gd name="T48" fmla="*/ 11553 w 735"/>
                <a:gd name="T49" fmla="*/ 13890 h 779"/>
                <a:gd name="T50" fmla="*/ 10040 w 735"/>
                <a:gd name="T51" fmla="*/ 5086 h 7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5" h="779">
                  <a:moveTo>
                    <a:pt x="500" y="640"/>
                  </a:moveTo>
                  <a:lnTo>
                    <a:pt x="75" y="485"/>
                  </a:lnTo>
                  <a:cubicBezTo>
                    <a:pt x="64" y="496"/>
                    <a:pt x="51" y="505"/>
                    <a:pt x="37" y="510"/>
                  </a:cubicBezTo>
                  <a:cubicBezTo>
                    <a:pt x="23" y="516"/>
                    <a:pt x="11" y="517"/>
                    <a:pt x="0" y="513"/>
                  </a:cubicBezTo>
                  <a:cubicBezTo>
                    <a:pt x="18" y="464"/>
                    <a:pt x="28" y="401"/>
                    <a:pt x="31" y="324"/>
                  </a:cubicBezTo>
                  <a:cubicBezTo>
                    <a:pt x="33" y="246"/>
                    <a:pt x="26" y="177"/>
                    <a:pt x="8" y="115"/>
                  </a:cubicBezTo>
                  <a:lnTo>
                    <a:pt x="17" y="91"/>
                  </a:lnTo>
                  <a:lnTo>
                    <a:pt x="317" y="0"/>
                  </a:lnTo>
                  <a:lnTo>
                    <a:pt x="349" y="12"/>
                  </a:lnTo>
                  <a:lnTo>
                    <a:pt x="420" y="441"/>
                  </a:lnTo>
                  <a:lnTo>
                    <a:pt x="522" y="478"/>
                  </a:lnTo>
                  <a:lnTo>
                    <a:pt x="669" y="342"/>
                  </a:lnTo>
                  <a:lnTo>
                    <a:pt x="636" y="150"/>
                  </a:lnTo>
                  <a:lnTo>
                    <a:pt x="678" y="133"/>
                  </a:lnTo>
                  <a:lnTo>
                    <a:pt x="735" y="508"/>
                  </a:lnTo>
                  <a:lnTo>
                    <a:pt x="724" y="538"/>
                  </a:lnTo>
                  <a:cubicBezTo>
                    <a:pt x="620" y="602"/>
                    <a:pt x="562" y="647"/>
                    <a:pt x="553" y="673"/>
                  </a:cubicBezTo>
                  <a:cubicBezTo>
                    <a:pt x="551" y="691"/>
                    <a:pt x="550" y="706"/>
                    <a:pt x="550" y="718"/>
                  </a:cubicBezTo>
                  <a:cubicBezTo>
                    <a:pt x="550" y="730"/>
                    <a:pt x="553" y="743"/>
                    <a:pt x="558" y="759"/>
                  </a:cubicBezTo>
                  <a:lnTo>
                    <a:pt x="528" y="779"/>
                  </a:lnTo>
                  <a:lnTo>
                    <a:pt x="500" y="640"/>
                  </a:lnTo>
                  <a:close/>
                  <a:moveTo>
                    <a:pt x="332" y="156"/>
                  </a:moveTo>
                  <a:lnTo>
                    <a:pt x="66" y="234"/>
                  </a:lnTo>
                  <a:lnTo>
                    <a:pt x="69" y="313"/>
                  </a:lnTo>
                  <a:lnTo>
                    <a:pt x="382" y="426"/>
                  </a:lnTo>
                  <a:lnTo>
                    <a:pt x="332" y="15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6" name="Freeform 57"/>
            <p:cNvSpPr>
              <a:spLocks/>
            </p:cNvSpPr>
            <p:nvPr/>
          </p:nvSpPr>
          <p:spPr bwMode="auto">
            <a:xfrm>
              <a:off x="1648889" y="553681"/>
              <a:ext cx="25403" cy="25399"/>
            </a:xfrm>
            <a:custGeom>
              <a:avLst/>
              <a:gdLst>
                <a:gd name="T0" fmla="*/ 17308 w 772"/>
                <a:gd name="T1" fmla="*/ 21134 h 792"/>
                <a:gd name="T2" fmla="*/ 3718 w 772"/>
                <a:gd name="T3" fmla="*/ 17831 h 792"/>
                <a:gd name="T4" fmla="*/ 2567 w 772"/>
                <a:gd name="T5" fmla="*/ 18921 h 792"/>
                <a:gd name="T6" fmla="*/ 1349 w 772"/>
                <a:gd name="T7" fmla="*/ 18632 h 792"/>
                <a:gd name="T8" fmla="*/ 1612 w 772"/>
                <a:gd name="T9" fmla="*/ 12154 h 792"/>
                <a:gd name="T10" fmla="*/ 0 w 772"/>
                <a:gd name="T11" fmla="*/ 6254 h 792"/>
                <a:gd name="T12" fmla="*/ 230 w 772"/>
                <a:gd name="T13" fmla="*/ 5259 h 792"/>
                <a:gd name="T14" fmla="*/ 3488 w 772"/>
                <a:gd name="T15" fmla="*/ 3079 h 792"/>
                <a:gd name="T16" fmla="*/ 5035 w 772"/>
                <a:gd name="T17" fmla="*/ 0 h 792"/>
                <a:gd name="T18" fmla="*/ 5956 w 772"/>
                <a:gd name="T19" fmla="*/ 224 h 792"/>
                <a:gd name="T20" fmla="*/ 7404 w 772"/>
                <a:gd name="T21" fmla="*/ 3303 h 792"/>
                <a:gd name="T22" fmla="*/ 7437 w 772"/>
                <a:gd name="T23" fmla="*/ 6606 h 792"/>
                <a:gd name="T24" fmla="*/ 5758 w 772"/>
                <a:gd name="T25" fmla="*/ 9172 h 792"/>
                <a:gd name="T26" fmla="*/ 2665 w 772"/>
                <a:gd name="T27" fmla="*/ 10487 h 792"/>
                <a:gd name="T28" fmla="*/ 2961 w 772"/>
                <a:gd name="T29" fmla="*/ 12315 h 792"/>
                <a:gd name="T30" fmla="*/ 17901 w 772"/>
                <a:gd name="T31" fmla="*/ 15939 h 792"/>
                <a:gd name="T32" fmla="*/ 20270 w 772"/>
                <a:gd name="T33" fmla="*/ 12764 h 792"/>
                <a:gd name="T34" fmla="*/ 22310 w 772"/>
                <a:gd name="T35" fmla="*/ 10711 h 792"/>
                <a:gd name="T36" fmla="*/ 20467 w 772"/>
                <a:gd name="T37" fmla="*/ 4939 h 792"/>
                <a:gd name="T38" fmla="*/ 21586 w 772"/>
                <a:gd name="T39" fmla="*/ 4458 h 792"/>
                <a:gd name="T40" fmla="*/ 25403 w 772"/>
                <a:gd name="T41" fmla="*/ 15457 h 792"/>
                <a:gd name="T42" fmla="*/ 25008 w 772"/>
                <a:gd name="T43" fmla="*/ 16901 h 792"/>
                <a:gd name="T44" fmla="*/ 21224 w 772"/>
                <a:gd name="T45" fmla="*/ 20043 h 792"/>
                <a:gd name="T46" fmla="*/ 19513 w 772"/>
                <a:gd name="T47" fmla="*/ 22192 h 792"/>
                <a:gd name="T48" fmla="*/ 20171 w 772"/>
                <a:gd name="T49" fmla="*/ 24822 h 792"/>
                <a:gd name="T50" fmla="*/ 19184 w 772"/>
                <a:gd name="T51" fmla="*/ 25399 h 792"/>
                <a:gd name="T52" fmla="*/ 17308 w 772"/>
                <a:gd name="T53" fmla="*/ 21134 h 7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72" h="792">
                  <a:moveTo>
                    <a:pt x="526" y="659"/>
                  </a:moveTo>
                  <a:lnTo>
                    <a:pt x="113" y="556"/>
                  </a:lnTo>
                  <a:lnTo>
                    <a:pt x="78" y="590"/>
                  </a:lnTo>
                  <a:lnTo>
                    <a:pt x="41" y="581"/>
                  </a:lnTo>
                  <a:cubicBezTo>
                    <a:pt x="55" y="526"/>
                    <a:pt x="57" y="459"/>
                    <a:pt x="49" y="379"/>
                  </a:cubicBezTo>
                  <a:cubicBezTo>
                    <a:pt x="40" y="299"/>
                    <a:pt x="24" y="238"/>
                    <a:pt x="0" y="195"/>
                  </a:cubicBezTo>
                  <a:lnTo>
                    <a:pt x="7" y="164"/>
                  </a:lnTo>
                  <a:cubicBezTo>
                    <a:pt x="51" y="146"/>
                    <a:pt x="83" y="123"/>
                    <a:pt x="106" y="96"/>
                  </a:cubicBezTo>
                  <a:cubicBezTo>
                    <a:pt x="128" y="69"/>
                    <a:pt x="144" y="37"/>
                    <a:pt x="153" y="0"/>
                  </a:cubicBezTo>
                  <a:lnTo>
                    <a:pt x="181" y="7"/>
                  </a:lnTo>
                  <a:cubicBezTo>
                    <a:pt x="201" y="37"/>
                    <a:pt x="216" y="69"/>
                    <a:pt x="225" y="103"/>
                  </a:cubicBezTo>
                  <a:cubicBezTo>
                    <a:pt x="235" y="138"/>
                    <a:pt x="235" y="172"/>
                    <a:pt x="226" y="206"/>
                  </a:cubicBezTo>
                  <a:cubicBezTo>
                    <a:pt x="218" y="239"/>
                    <a:pt x="201" y="266"/>
                    <a:pt x="175" y="286"/>
                  </a:cubicBezTo>
                  <a:cubicBezTo>
                    <a:pt x="149" y="307"/>
                    <a:pt x="118" y="320"/>
                    <a:pt x="81" y="327"/>
                  </a:cubicBezTo>
                  <a:lnTo>
                    <a:pt x="90" y="384"/>
                  </a:lnTo>
                  <a:lnTo>
                    <a:pt x="544" y="497"/>
                  </a:lnTo>
                  <a:cubicBezTo>
                    <a:pt x="573" y="453"/>
                    <a:pt x="598" y="420"/>
                    <a:pt x="616" y="398"/>
                  </a:cubicBezTo>
                  <a:cubicBezTo>
                    <a:pt x="635" y="376"/>
                    <a:pt x="655" y="355"/>
                    <a:pt x="678" y="334"/>
                  </a:cubicBezTo>
                  <a:lnTo>
                    <a:pt x="622" y="154"/>
                  </a:lnTo>
                  <a:lnTo>
                    <a:pt x="656" y="139"/>
                  </a:lnTo>
                  <a:lnTo>
                    <a:pt x="772" y="482"/>
                  </a:lnTo>
                  <a:lnTo>
                    <a:pt x="760" y="527"/>
                  </a:lnTo>
                  <a:cubicBezTo>
                    <a:pt x="715" y="561"/>
                    <a:pt x="677" y="593"/>
                    <a:pt x="645" y="625"/>
                  </a:cubicBezTo>
                  <a:cubicBezTo>
                    <a:pt x="614" y="656"/>
                    <a:pt x="597" y="679"/>
                    <a:pt x="593" y="692"/>
                  </a:cubicBezTo>
                  <a:cubicBezTo>
                    <a:pt x="588" y="713"/>
                    <a:pt x="595" y="740"/>
                    <a:pt x="613" y="774"/>
                  </a:cubicBezTo>
                  <a:lnTo>
                    <a:pt x="583" y="792"/>
                  </a:lnTo>
                  <a:lnTo>
                    <a:pt x="526" y="65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7" name="Freeform 58"/>
            <p:cNvSpPr>
              <a:spLocks/>
            </p:cNvSpPr>
            <p:nvPr/>
          </p:nvSpPr>
          <p:spPr bwMode="auto">
            <a:xfrm>
              <a:off x="1655239" y="526693"/>
              <a:ext cx="25403" cy="23813"/>
            </a:xfrm>
            <a:custGeom>
              <a:avLst/>
              <a:gdLst>
                <a:gd name="T0" fmla="*/ 17734 w 785"/>
                <a:gd name="T1" fmla="*/ 19751 h 768"/>
                <a:gd name="T2" fmla="*/ 4272 w 785"/>
                <a:gd name="T3" fmla="*/ 17240 h 768"/>
                <a:gd name="T4" fmla="*/ 3204 w 785"/>
                <a:gd name="T5" fmla="*/ 18387 h 768"/>
                <a:gd name="T6" fmla="*/ 1974 w 785"/>
                <a:gd name="T7" fmla="*/ 18170 h 768"/>
                <a:gd name="T8" fmla="*/ 1877 w 785"/>
                <a:gd name="T9" fmla="*/ 11907 h 768"/>
                <a:gd name="T10" fmla="*/ 0 w 785"/>
                <a:gd name="T11" fmla="*/ 6294 h 768"/>
                <a:gd name="T12" fmla="*/ 194 w 785"/>
                <a:gd name="T13" fmla="*/ 5333 h 768"/>
                <a:gd name="T14" fmla="*/ 3236 w 785"/>
                <a:gd name="T15" fmla="*/ 3070 h 768"/>
                <a:gd name="T16" fmla="*/ 4628 w 785"/>
                <a:gd name="T17" fmla="*/ 0 h 768"/>
                <a:gd name="T18" fmla="*/ 5501 w 785"/>
                <a:gd name="T19" fmla="*/ 155 h 768"/>
                <a:gd name="T20" fmla="*/ 7119 w 785"/>
                <a:gd name="T21" fmla="*/ 3070 h 768"/>
                <a:gd name="T22" fmla="*/ 7346 w 785"/>
                <a:gd name="T23" fmla="*/ 6232 h 768"/>
                <a:gd name="T24" fmla="*/ 5825 w 785"/>
                <a:gd name="T25" fmla="*/ 8806 h 768"/>
                <a:gd name="T26" fmla="*/ 2815 w 785"/>
                <a:gd name="T27" fmla="*/ 10201 h 768"/>
                <a:gd name="T28" fmla="*/ 3236 w 785"/>
                <a:gd name="T29" fmla="*/ 11938 h 768"/>
                <a:gd name="T30" fmla="*/ 18122 w 785"/>
                <a:gd name="T31" fmla="*/ 14728 h 768"/>
                <a:gd name="T32" fmla="*/ 20290 w 785"/>
                <a:gd name="T33" fmla="*/ 11565 h 768"/>
                <a:gd name="T34" fmla="*/ 22167 w 785"/>
                <a:gd name="T35" fmla="*/ 9488 h 768"/>
                <a:gd name="T36" fmla="*/ 19999 w 785"/>
                <a:gd name="T37" fmla="*/ 4000 h 768"/>
                <a:gd name="T38" fmla="*/ 21099 w 785"/>
                <a:gd name="T39" fmla="*/ 3473 h 768"/>
                <a:gd name="T40" fmla="*/ 25403 w 785"/>
                <a:gd name="T41" fmla="*/ 13891 h 768"/>
                <a:gd name="T42" fmla="*/ 25112 w 785"/>
                <a:gd name="T43" fmla="*/ 15317 h 768"/>
                <a:gd name="T44" fmla="*/ 21584 w 785"/>
                <a:gd name="T45" fmla="*/ 18542 h 768"/>
                <a:gd name="T46" fmla="*/ 20031 w 785"/>
                <a:gd name="T47" fmla="*/ 20712 h 768"/>
                <a:gd name="T48" fmla="*/ 20743 w 785"/>
                <a:gd name="T49" fmla="*/ 23193 h 768"/>
                <a:gd name="T50" fmla="*/ 19772 w 785"/>
                <a:gd name="T51" fmla="*/ 23813 h 768"/>
                <a:gd name="T52" fmla="*/ 17734 w 785"/>
                <a:gd name="T53" fmla="*/ 19751 h 76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85" h="768">
                  <a:moveTo>
                    <a:pt x="548" y="637"/>
                  </a:moveTo>
                  <a:lnTo>
                    <a:pt x="132" y="556"/>
                  </a:lnTo>
                  <a:lnTo>
                    <a:pt x="99" y="593"/>
                  </a:lnTo>
                  <a:lnTo>
                    <a:pt x="61" y="586"/>
                  </a:lnTo>
                  <a:cubicBezTo>
                    <a:pt x="72" y="530"/>
                    <a:pt x="71" y="463"/>
                    <a:pt x="58" y="384"/>
                  </a:cubicBezTo>
                  <a:cubicBezTo>
                    <a:pt x="45" y="304"/>
                    <a:pt x="26" y="244"/>
                    <a:pt x="0" y="203"/>
                  </a:cubicBezTo>
                  <a:lnTo>
                    <a:pt x="6" y="172"/>
                  </a:lnTo>
                  <a:cubicBezTo>
                    <a:pt x="48" y="151"/>
                    <a:pt x="79" y="127"/>
                    <a:pt x="100" y="99"/>
                  </a:cubicBezTo>
                  <a:cubicBezTo>
                    <a:pt x="121" y="70"/>
                    <a:pt x="136" y="37"/>
                    <a:pt x="143" y="0"/>
                  </a:cubicBezTo>
                  <a:lnTo>
                    <a:pt x="170" y="5"/>
                  </a:lnTo>
                  <a:cubicBezTo>
                    <a:pt x="193" y="34"/>
                    <a:pt x="209" y="65"/>
                    <a:pt x="220" y="99"/>
                  </a:cubicBezTo>
                  <a:cubicBezTo>
                    <a:pt x="231" y="133"/>
                    <a:pt x="233" y="167"/>
                    <a:pt x="227" y="201"/>
                  </a:cubicBezTo>
                  <a:cubicBezTo>
                    <a:pt x="220" y="234"/>
                    <a:pt x="205" y="262"/>
                    <a:pt x="180" y="284"/>
                  </a:cubicBezTo>
                  <a:cubicBezTo>
                    <a:pt x="155" y="305"/>
                    <a:pt x="124" y="320"/>
                    <a:pt x="87" y="329"/>
                  </a:cubicBezTo>
                  <a:lnTo>
                    <a:pt x="100" y="385"/>
                  </a:lnTo>
                  <a:lnTo>
                    <a:pt x="560" y="475"/>
                  </a:lnTo>
                  <a:cubicBezTo>
                    <a:pt x="587" y="430"/>
                    <a:pt x="609" y="396"/>
                    <a:pt x="627" y="373"/>
                  </a:cubicBezTo>
                  <a:cubicBezTo>
                    <a:pt x="644" y="350"/>
                    <a:pt x="664" y="327"/>
                    <a:pt x="685" y="306"/>
                  </a:cubicBezTo>
                  <a:lnTo>
                    <a:pt x="618" y="129"/>
                  </a:lnTo>
                  <a:lnTo>
                    <a:pt x="652" y="112"/>
                  </a:lnTo>
                  <a:lnTo>
                    <a:pt x="785" y="448"/>
                  </a:lnTo>
                  <a:lnTo>
                    <a:pt x="776" y="494"/>
                  </a:lnTo>
                  <a:cubicBezTo>
                    <a:pt x="733" y="530"/>
                    <a:pt x="697" y="565"/>
                    <a:pt x="667" y="598"/>
                  </a:cubicBezTo>
                  <a:cubicBezTo>
                    <a:pt x="638" y="631"/>
                    <a:pt x="622" y="654"/>
                    <a:pt x="619" y="668"/>
                  </a:cubicBezTo>
                  <a:cubicBezTo>
                    <a:pt x="615" y="689"/>
                    <a:pt x="622" y="716"/>
                    <a:pt x="641" y="748"/>
                  </a:cubicBezTo>
                  <a:lnTo>
                    <a:pt x="611" y="768"/>
                  </a:lnTo>
                  <a:lnTo>
                    <a:pt x="548" y="63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8" name="Freeform 59"/>
            <p:cNvSpPr>
              <a:spLocks/>
            </p:cNvSpPr>
            <p:nvPr/>
          </p:nvSpPr>
          <p:spPr bwMode="auto">
            <a:xfrm>
              <a:off x="1640950" y="504469"/>
              <a:ext cx="42868" cy="15875"/>
            </a:xfrm>
            <a:custGeom>
              <a:avLst/>
              <a:gdLst>
                <a:gd name="T0" fmla="*/ 36907 w 1352"/>
                <a:gd name="T1" fmla="*/ 10947 h 538"/>
                <a:gd name="T2" fmla="*/ 8751 w 1352"/>
                <a:gd name="T3" fmla="*/ 8203 h 538"/>
                <a:gd name="T4" fmla="*/ 4724 w 1352"/>
                <a:gd name="T5" fmla="*/ 7938 h 538"/>
                <a:gd name="T6" fmla="*/ 2410 w 1352"/>
                <a:gd name="T7" fmla="*/ 8203 h 538"/>
                <a:gd name="T8" fmla="*/ 1839 w 1352"/>
                <a:gd name="T9" fmla="*/ 7259 h 538"/>
                <a:gd name="T10" fmla="*/ 5263 w 1352"/>
                <a:gd name="T11" fmla="*/ 6138 h 538"/>
                <a:gd name="T12" fmla="*/ 2061 w 1352"/>
                <a:gd name="T13" fmla="*/ 3039 h 538"/>
                <a:gd name="T14" fmla="*/ 0 w 1352"/>
                <a:gd name="T15" fmla="*/ 649 h 538"/>
                <a:gd name="T16" fmla="*/ 1141 w 1352"/>
                <a:gd name="T17" fmla="*/ 0 h 538"/>
                <a:gd name="T18" fmla="*/ 5010 w 1352"/>
                <a:gd name="T19" fmla="*/ 2390 h 538"/>
                <a:gd name="T20" fmla="*/ 9322 w 1352"/>
                <a:gd name="T21" fmla="*/ 3452 h 538"/>
                <a:gd name="T22" fmla="*/ 36653 w 1352"/>
                <a:gd name="T23" fmla="*/ 6108 h 538"/>
                <a:gd name="T24" fmla="*/ 39000 w 1352"/>
                <a:gd name="T25" fmla="*/ 3688 h 538"/>
                <a:gd name="T26" fmla="*/ 38049 w 1352"/>
                <a:gd name="T27" fmla="*/ 1947 h 538"/>
                <a:gd name="T28" fmla="*/ 38873 w 1352"/>
                <a:gd name="T29" fmla="*/ 1239 h 538"/>
                <a:gd name="T30" fmla="*/ 42868 w 1352"/>
                <a:gd name="T31" fmla="*/ 7288 h 538"/>
                <a:gd name="T32" fmla="*/ 42741 w 1352"/>
                <a:gd name="T33" fmla="*/ 8528 h 538"/>
                <a:gd name="T34" fmla="*/ 40078 w 1352"/>
                <a:gd name="T35" fmla="*/ 10682 h 538"/>
                <a:gd name="T36" fmla="*/ 39095 w 1352"/>
                <a:gd name="T37" fmla="*/ 12452 h 538"/>
                <a:gd name="T38" fmla="*/ 39253 w 1352"/>
                <a:gd name="T39" fmla="*/ 13514 h 538"/>
                <a:gd name="T40" fmla="*/ 39951 w 1352"/>
                <a:gd name="T41" fmla="*/ 15108 h 538"/>
                <a:gd name="T42" fmla="*/ 39000 w 1352"/>
                <a:gd name="T43" fmla="*/ 15875 h 538"/>
                <a:gd name="T44" fmla="*/ 36907 w 1352"/>
                <a:gd name="T45" fmla="*/ 10947 h 5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52" h="538">
                  <a:moveTo>
                    <a:pt x="1164" y="371"/>
                  </a:moveTo>
                  <a:lnTo>
                    <a:pt x="276" y="278"/>
                  </a:lnTo>
                  <a:cubicBezTo>
                    <a:pt x="214" y="271"/>
                    <a:pt x="172" y="268"/>
                    <a:pt x="149" y="269"/>
                  </a:cubicBezTo>
                  <a:cubicBezTo>
                    <a:pt x="118" y="272"/>
                    <a:pt x="93" y="276"/>
                    <a:pt x="76" y="278"/>
                  </a:cubicBezTo>
                  <a:lnTo>
                    <a:pt x="58" y="246"/>
                  </a:lnTo>
                  <a:lnTo>
                    <a:pt x="166" y="208"/>
                  </a:lnTo>
                  <a:cubicBezTo>
                    <a:pt x="127" y="169"/>
                    <a:pt x="93" y="134"/>
                    <a:pt x="65" y="103"/>
                  </a:cubicBezTo>
                  <a:cubicBezTo>
                    <a:pt x="46" y="81"/>
                    <a:pt x="24" y="54"/>
                    <a:pt x="0" y="22"/>
                  </a:cubicBezTo>
                  <a:lnTo>
                    <a:pt x="36" y="0"/>
                  </a:lnTo>
                  <a:cubicBezTo>
                    <a:pt x="65" y="34"/>
                    <a:pt x="106" y="60"/>
                    <a:pt x="158" y="81"/>
                  </a:cubicBezTo>
                  <a:cubicBezTo>
                    <a:pt x="211" y="101"/>
                    <a:pt x="256" y="113"/>
                    <a:pt x="294" y="117"/>
                  </a:cubicBezTo>
                  <a:lnTo>
                    <a:pt x="1156" y="207"/>
                  </a:lnTo>
                  <a:lnTo>
                    <a:pt x="1230" y="125"/>
                  </a:lnTo>
                  <a:lnTo>
                    <a:pt x="1200" y="66"/>
                  </a:lnTo>
                  <a:lnTo>
                    <a:pt x="1226" y="42"/>
                  </a:lnTo>
                  <a:lnTo>
                    <a:pt x="1352" y="247"/>
                  </a:lnTo>
                  <a:lnTo>
                    <a:pt x="1348" y="289"/>
                  </a:lnTo>
                  <a:cubicBezTo>
                    <a:pt x="1311" y="315"/>
                    <a:pt x="1283" y="339"/>
                    <a:pt x="1264" y="362"/>
                  </a:cubicBezTo>
                  <a:cubicBezTo>
                    <a:pt x="1245" y="385"/>
                    <a:pt x="1235" y="405"/>
                    <a:pt x="1233" y="422"/>
                  </a:cubicBezTo>
                  <a:cubicBezTo>
                    <a:pt x="1232" y="433"/>
                    <a:pt x="1234" y="445"/>
                    <a:pt x="1238" y="458"/>
                  </a:cubicBezTo>
                  <a:cubicBezTo>
                    <a:pt x="1239" y="461"/>
                    <a:pt x="1246" y="479"/>
                    <a:pt x="1260" y="512"/>
                  </a:cubicBezTo>
                  <a:lnTo>
                    <a:pt x="1230" y="538"/>
                  </a:lnTo>
                  <a:lnTo>
                    <a:pt x="1164" y="37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9" name="Freeform 60"/>
            <p:cNvSpPr>
              <a:spLocks noEditPoints="1"/>
            </p:cNvSpPr>
            <p:nvPr/>
          </p:nvSpPr>
          <p:spPr bwMode="auto">
            <a:xfrm>
              <a:off x="1660002" y="475894"/>
              <a:ext cx="26991" cy="22225"/>
            </a:xfrm>
            <a:custGeom>
              <a:avLst/>
              <a:gdLst>
                <a:gd name="T0" fmla="*/ 20849 w 813"/>
                <a:gd name="T1" fmla="*/ 18181 h 676"/>
                <a:gd name="T2" fmla="*/ 5909 w 813"/>
                <a:gd name="T3" fmla="*/ 17655 h 676"/>
                <a:gd name="T4" fmla="*/ 4947 w 813"/>
                <a:gd name="T5" fmla="*/ 18806 h 676"/>
                <a:gd name="T6" fmla="*/ 3818 w 813"/>
                <a:gd name="T7" fmla="*/ 19266 h 676"/>
                <a:gd name="T8" fmla="*/ 2855 w 813"/>
                <a:gd name="T9" fmla="*/ 13019 h 676"/>
                <a:gd name="T10" fmla="*/ 0 w 813"/>
                <a:gd name="T11" fmla="*/ 6740 h 676"/>
                <a:gd name="T12" fmla="*/ 33 w 813"/>
                <a:gd name="T13" fmla="*/ 5918 h 676"/>
                <a:gd name="T14" fmla="*/ 8565 w 813"/>
                <a:gd name="T15" fmla="*/ 0 h 676"/>
                <a:gd name="T16" fmla="*/ 9694 w 813"/>
                <a:gd name="T17" fmla="*/ 33 h 676"/>
                <a:gd name="T18" fmla="*/ 16334 w 813"/>
                <a:gd name="T19" fmla="*/ 12723 h 676"/>
                <a:gd name="T20" fmla="*/ 19920 w 813"/>
                <a:gd name="T21" fmla="*/ 12855 h 676"/>
                <a:gd name="T22" fmla="*/ 23140 w 813"/>
                <a:gd name="T23" fmla="*/ 7101 h 676"/>
                <a:gd name="T24" fmla="*/ 20185 w 813"/>
                <a:gd name="T25" fmla="*/ 1447 h 676"/>
                <a:gd name="T26" fmla="*/ 21314 w 813"/>
                <a:gd name="T27" fmla="*/ 526 h 676"/>
                <a:gd name="T28" fmla="*/ 26991 w 813"/>
                <a:gd name="T29" fmla="*/ 11639 h 676"/>
                <a:gd name="T30" fmla="*/ 26958 w 813"/>
                <a:gd name="T31" fmla="*/ 12691 h 676"/>
                <a:gd name="T32" fmla="*/ 22874 w 813"/>
                <a:gd name="T33" fmla="*/ 18674 h 676"/>
                <a:gd name="T34" fmla="*/ 23239 w 813"/>
                <a:gd name="T35" fmla="*/ 20055 h 676"/>
                <a:gd name="T36" fmla="*/ 23903 w 813"/>
                <a:gd name="T37" fmla="*/ 21272 h 676"/>
                <a:gd name="T38" fmla="*/ 23173 w 813"/>
                <a:gd name="T39" fmla="*/ 22225 h 676"/>
                <a:gd name="T40" fmla="*/ 20849 w 813"/>
                <a:gd name="T41" fmla="*/ 18181 h 676"/>
                <a:gd name="T42" fmla="*/ 10624 w 813"/>
                <a:gd name="T43" fmla="*/ 4701 h 676"/>
                <a:gd name="T44" fmla="*/ 3021 w 813"/>
                <a:gd name="T45" fmla="*/ 9863 h 676"/>
                <a:gd name="T46" fmla="*/ 3918 w 813"/>
                <a:gd name="T47" fmla="*/ 12296 h 676"/>
                <a:gd name="T48" fmla="*/ 14973 w 813"/>
                <a:gd name="T49" fmla="*/ 12658 h 676"/>
                <a:gd name="T50" fmla="*/ 10624 w 813"/>
                <a:gd name="T51" fmla="*/ 4701 h 6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3" h="676">
                  <a:moveTo>
                    <a:pt x="628" y="553"/>
                  </a:moveTo>
                  <a:lnTo>
                    <a:pt x="178" y="537"/>
                  </a:lnTo>
                  <a:cubicBezTo>
                    <a:pt x="170" y="551"/>
                    <a:pt x="161" y="563"/>
                    <a:pt x="149" y="572"/>
                  </a:cubicBezTo>
                  <a:cubicBezTo>
                    <a:pt x="137" y="582"/>
                    <a:pt x="126" y="586"/>
                    <a:pt x="115" y="586"/>
                  </a:cubicBezTo>
                  <a:cubicBezTo>
                    <a:pt x="116" y="534"/>
                    <a:pt x="107" y="470"/>
                    <a:pt x="86" y="396"/>
                  </a:cubicBezTo>
                  <a:cubicBezTo>
                    <a:pt x="64" y="322"/>
                    <a:pt x="36" y="258"/>
                    <a:pt x="0" y="205"/>
                  </a:cubicBezTo>
                  <a:lnTo>
                    <a:pt x="1" y="180"/>
                  </a:lnTo>
                  <a:lnTo>
                    <a:pt x="258" y="0"/>
                  </a:lnTo>
                  <a:lnTo>
                    <a:pt x="292" y="1"/>
                  </a:lnTo>
                  <a:lnTo>
                    <a:pt x="492" y="387"/>
                  </a:lnTo>
                  <a:lnTo>
                    <a:pt x="600" y="391"/>
                  </a:lnTo>
                  <a:lnTo>
                    <a:pt x="697" y="216"/>
                  </a:lnTo>
                  <a:lnTo>
                    <a:pt x="608" y="44"/>
                  </a:lnTo>
                  <a:lnTo>
                    <a:pt x="642" y="16"/>
                  </a:lnTo>
                  <a:lnTo>
                    <a:pt x="813" y="354"/>
                  </a:lnTo>
                  <a:lnTo>
                    <a:pt x="812" y="386"/>
                  </a:lnTo>
                  <a:cubicBezTo>
                    <a:pt x="731" y="479"/>
                    <a:pt x="690" y="540"/>
                    <a:pt x="689" y="568"/>
                  </a:cubicBezTo>
                  <a:cubicBezTo>
                    <a:pt x="693" y="585"/>
                    <a:pt x="696" y="599"/>
                    <a:pt x="700" y="610"/>
                  </a:cubicBezTo>
                  <a:cubicBezTo>
                    <a:pt x="704" y="622"/>
                    <a:pt x="711" y="634"/>
                    <a:pt x="720" y="647"/>
                  </a:cubicBezTo>
                  <a:lnTo>
                    <a:pt x="698" y="676"/>
                  </a:lnTo>
                  <a:lnTo>
                    <a:pt x="628" y="553"/>
                  </a:lnTo>
                  <a:close/>
                  <a:moveTo>
                    <a:pt x="320" y="143"/>
                  </a:moveTo>
                  <a:lnTo>
                    <a:pt x="91" y="300"/>
                  </a:lnTo>
                  <a:lnTo>
                    <a:pt x="118" y="374"/>
                  </a:lnTo>
                  <a:lnTo>
                    <a:pt x="451" y="385"/>
                  </a:lnTo>
                  <a:lnTo>
                    <a:pt x="320" y="14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0" name="Freeform 61"/>
            <p:cNvSpPr>
              <a:spLocks noEditPoints="1"/>
            </p:cNvSpPr>
            <p:nvPr/>
          </p:nvSpPr>
          <p:spPr bwMode="auto">
            <a:xfrm>
              <a:off x="1660002" y="440970"/>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1" name="Freeform 62"/>
            <p:cNvSpPr>
              <a:spLocks noEditPoints="1"/>
            </p:cNvSpPr>
            <p:nvPr/>
          </p:nvSpPr>
          <p:spPr bwMode="auto">
            <a:xfrm>
              <a:off x="1647301" y="413984"/>
              <a:ext cx="39692" cy="15875"/>
            </a:xfrm>
            <a:custGeom>
              <a:avLst/>
              <a:gdLst>
                <a:gd name="T0" fmla="*/ 19215 w 1227"/>
                <a:gd name="T1" fmla="*/ 10890 h 500"/>
                <a:gd name="T2" fmla="*/ 17436 w 1227"/>
                <a:gd name="T3" fmla="*/ 12859 h 500"/>
                <a:gd name="T4" fmla="*/ 18665 w 1227"/>
                <a:gd name="T5" fmla="*/ 14986 h 500"/>
                <a:gd name="T6" fmla="*/ 17857 w 1227"/>
                <a:gd name="T7" fmla="*/ 15875 h 500"/>
                <a:gd name="T8" fmla="*/ 12940 w 1227"/>
                <a:gd name="T9" fmla="*/ 9081 h 500"/>
                <a:gd name="T10" fmla="*/ 12940 w 1227"/>
                <a:gd name="T11" fmla="*/ 8541 h 500"/>
                <a:gd name="T12" fmla="*/ 15236 w 1227"/>
                <a:gd name="T13" fmla="*/ 5652 h 500"/>
                <a:gd name="T14" fmla="*/ 15883 w 1227"/>
                <a:gd name="T15" fmla="*/ 4255 h 500"/>
                <a:gd name="T16" fmla="*/ 15463 w 1227"/>
                <a:gd name="T17" fmla="*/ 3048 h 500"/>
                <a:gd name="T18" fmla="*/ 14557 w 1227"/>
                <a:gd name="T19" fmla="*/ 1810 h 500"/>
                <a:gd name="T20" fmla="*/ 15592 w 1227"/>
                <a:gd name="T21" fmla="*/ 953 h 500"/>
                <a:gd name="T22" fmla="*/ 19377 w 1227"/>
                <a:gd name="T23" fmla="*/ 5779 h 500"/>
                <a:gd name="T24" fmla="*/ 32187 w 1227"/>
                <a:gd name="T25" fmla="*/ 5779 h 500"/>
                <a:gd name="T26" fmla="*/ 35519 w 1227"/>
                <a:gd name="T27" fmla="*/ 2889 h 500"/>
                <a:gd name="T28" fmla="*/ 34096 w 1227"/>
                <a:gd name="T29" fmla="*/ 667 h 500"/>
                <a:gd name="T30" fmla="*/ 34840 w 1227"/>
                <a:gd name="T31" fmla="*/ 0 h 500"/>
                <a:gd name="T32" fmla="*/ 39692 w 1227"/>
                <a:gd name="T33" fmla="*/ 6477 h 500"/>
                <a:gd name="T34" fmla="*/ 39692 w 1227"/>
                <a:gd name="T35" fmla="*/ 8001 h 500"/>
                <a:gd name="T36" fmla="*/ 35519 w 1227"/>
                <a:gd name="T37" fmla="*/ 10890 h 500"/>
                <a:gd name="T38" fmla="*/ 19215 w 1227"/>
                <a:gd name="T39" fmla="*/ 10890 h 500"/>
                <a:gd name="T40" fmla="*/ 4917 w 1227"/>
                <a:gd name="T41" fmla="*/ 14605 h 500"/>
                <a:gd name="T42" fmla="*/ 0 w 1227"/>
                <a:gd name="T43" fmla="*/ 8541 h 500"/>
                <a:gd name="T44" fmla="*/ 0 w 1227"/>
                <a:gd name="T45" fmla="*/ 7747 h 500"/>
                <a:gd name="T46" fmla="*/ 2653 w 1227"/>
                <a:gd name="T47" fmla="*/ 4572 h 500"/>
                <a:gd name="T48" fmla="*/ 1165 w 1227"/>
                <a:gd name="T49" fmla="*/ 2762 h 500"/>
                <a:gd name="T50" fmla="*/ 2070 w 1227"/>
                <a:gd name="T51" fmla="*/ 1969 h 500"/>
                <a:gd name="T52" fmla="*/ 6987 w 1227"/>
                <a:gd name="T53" fmla="*/ 7779 h 500"/>
                <a:gd name="T54" fmla="*/ 7052 w 1227"/>
                <a:gd name="T55" fmla="*/ 8700 h 500"/>
                <a:gd name="T56" fmla="*/ 4238 w 1227"/>
                <a:gd name="T57" fmla="*/ 11843 h 500"/>
                <a:gd name="T58" fmla="*/ 5726 w 1227"/>
                <a:gd name="T59" fmla="*/ 13653 h 500"/>
                <a:gd name="T60" fmla="*/ 4917 w 1227"/>
                <a:gd name="T61" fmla="*/ 14605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594" y="343"/>
                  </a:moveTo>
                  <a:lnTo>
                    <a:pt x="539" y="405"/>
                  </a:lnTo>
                  <a:lnTo>
                    <a:pt x="577" y="472"/>
                  </a:lnTo>
                  <a:lnTo>
                    <a:pt x="552" y="500"/>
                  </a:lnTo>
                  <a:lnTo>
                    <a:pt x="400" y="286"/>
                  </a:lnTo>
                  <a:lnTo>
                    <a:pt x="400" y="269"/>
                  </a:lnTo>
                  <a:cubicBezTo>
                    <a:pt x="434" y="230"/>
                    <a:pt x="457" y="199"/>
                    <a:pt x="471" y="178"/>
                  </a:cubicBezTo>
                  <a:cubicBezTo>
                    <a:pt x="484" y="157"/>
                    <a:pt x="491" y="142"/>
                    <a:pt x="491" y="134"/>
                  </a:cubicBezTo>
                  <a:cubicBezTo>
                    <a:pt x="491" y="122"/>
                    <a:pt x="486" y="110"/>
                    <a:pt x="478" y="96"/>
                  </a:cubicBezTo>
                  <a:cubicBezTo>
                    <a:pt x="475" y="90"/>
                    <a:pt x="466" y="77"/>
                    <a:pt x="450" y="57"/>
                  </a:cubicBezTo>
                  <a:lnTo>
                    <a:pt x="482" y="30"/>
                  </a:lnTo>
                  <a:lnTo>
                    <a:pt x="599" y="182"/>
                  </a:lnTo>
                  <a:lnTo>
                    <a:pt x="995" y="182"/>
                  </a:lnTo>
                  <a:cubicBezTo>
                    <a:pt x="1037" y="182"/>
                    <a:pt x="1071" y="152"/>
                    <a:pt x="1098" y="91"/>
                  </a:cubicBezTo>
                  <a:lnTo>
                    <a:pt x="1054" y="21"/>
                  </a:lnTo>
                  <a:lnTo>
                    <a:pt x="1077" y="0"/>
                  </a:lnTo>
                  <a:lnTo>
                    <a:pt x="1227" y="204"/>
                  </a:lnTo>
                  <a:lnTo>
                    <a:pt x="1227" y="252"/>
                  </a:lnTo>
                  <a:cubicBezTo>
                    <a:pt x="1181" y="313"/>
                    <a:pt x="1138" y="343"/>
                    <a:pt x="1098" y="343"/>
                  </a:cubicBezTo>
                  <a:lnTo>
                    <a:pt x="594" y="343"/>
                  </a:lnTo>
                  <a:close/>
                  <a:moveTo>
                    <a:pt x="152" y="460"/>
                  </a:moveTo>
                  <a:lnTo>
                    <a:pt x="0" y="269"/>
                  </a:lnTo>
                  <a:lnTo>
                    <a:pt x="0" y="244"/>
                  </a:lnTo>
                  <a:lnTo>
                    <a:pt x="82" y="144"/>
                  </a:lnTo>
                  <a:lnTo>
                    <a:pt x="36" y="87"/>
                  </a:lnTo>
                  <a:lnTo>
                    <a:pt x="64" y="62"/>
                  </a:lnTo>
                  <a:lnTo>
                    <a:pt x="216" y="245"/>
                  </a:lnTo>
                  <a:lnTo>
                    <a:pt x="218" y="274"/>
                  </a:lnTo>
                  <a:lnTo>
                    <a:pt x="131" y="373"/>
                  </a:lnTo>
                  <a:lnTo>
                    <a:pt x="177" y="430"/>
                  </a:lnTo>
                  <a:lnTo>
                    <a:pt x="152" y="46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2" name="Freeform 63"/>
            <p:cNvSpPr>
              <a:spLocks noEditPoints="1"/>
            </p:cNvSpPr>
            <p:nvPr/>
          </p:nvSpPr>
          <p:spPr bwMode="auto">
            <a:xfrm>
              <a:off x="1660002" y="383821"/>
              <a:ext cx="26991" cy="20638"/>
            </a:xfrm>
            <a:custGeom>
              <a:avLst/>
              <a:gdLst>
                <a:gd name="T0" fmla="*/ 21144 w 817"/>
                <a:gd name="T1" fmla="*/ 16860 h 661"/>
                <a:gd name="T2" fmla="*/ 6244 w 817"/>
                <a:gd name="T3" fmla="*/ 16860 h 661"/>
                <a:gd name="T4" fmla="*/ 5319 w 817"/>
                <a:gd name="T5" fmla="*/ 17984 h 661"/>
                <a:gd name="T6" fmla="*/ 4196 w 817"/>
                <a:gd name="T7" fmla="*/ 18452 h 661"/>
                <a:gd name="T8" fmla="*/ 3039 w 817"/>
                <a:gd name="T9" fmla="*/ 12551 h 661"/>
                <a:gd name="T10" fmla="*/ 0 w 817"/>
                <a:gd name="T11" fmla="*/ 6682 h 661"/>
                <a:gd name="T12" fmla="*/ 0 w 817"/>
                <a:gd name="T13" fmla="*/ 5901 h 661"/>
                <a:gd name="T14" fmla="*/ 8259 w 817"/>
                <a:gd name="T15" fmla="*/ 0 h 661"/>
                <a:gd name="T16" fmla="*/ 9382 w 817"/>
                <a:gd name="T17" fmla="*/ 0 h 661"/>
                <a:gd name="T18" fmla="*/ 16452 w 817"/>
                <a:gd name="T19" fmla="*/ 11833 h 661"/>
                <a:gd name="T20" fmla="*/ 20020 w 817"/>
                <a:gd name="T21" fmla="*/ 11833 h 661"/>
                <a:gd name="T22" fmla="*/ 23027 w 817"/>
                <a:gd name="T23" fmla="*/ 6276 h 661"/>
                <a:gd name="T24" fmla="*/ 19855 w 817"/>
                <a:gd name="T25" fmla="*/ 999 h 661"/>
                <a:gd name="T26" fmla="*/ 20978 w 817"/>
                <a:gd name="T27" fmla="*/ 62 h 661"/>
                <a:gd name="T28" fmla="*/ 26991 w 817"/>
                <a:gd name="T29" fmla="*/ 10460 h 661"/>
                <a:gd name="T30" fmla="*/ 26991 w 817"/>
                <a:gd name="T31" fmla="*/ 11459 h 661"/>
                <a:gd name="T32" fmla="*/ 23159 w 817"/>
                <a:gd name="T33" fmla="*/ 17266 h 661"/>
                <a:gd name="T34" fmla="*/ 23588 w 817"/>
                <a:gd name="T35" fmla="*/ 18577 h 661"/>
                <a:gd name="T36" fmla="*/ 24282 w 817"/>
                <a:gd name="T37" fmla="*/ 19701 h 661"/>
                <a:gd name="T38" fmla="*/ 23588 w 817"/>
                <a:gd name="T39" fmla="*/ 20638 h 661"/>
                <a:gd name="T40" fmla="*/ 21144 w 817"/>
                <a:gd name="T41" fmla="*/ 16860 h 661"/>
                <a:gd name="T42" fmla="*/ 10473 w 817"/>
                <a:gd name="T43" fmla="*/ 4402 h 661"/>
                <a:gd name="T44" fmla="*/ 3105 w 817"/>
                <a:gd name="T45" fmla="*/ 9554 h 661"/>
                <a:gd name="T46" fmla="*/ 4097 w 817"/>
                <a:gd name="T47" fmla="*/ 11833 h 661"/>
                <a:gd name="T48" fmla="*/ 15065 w 817"/>
                <a:gd name="T49" fmla="*/ 11833 h 661"/>
                <a:gd name="T50" fmla="*/ 10473 w 817"/>
                <a:gd name="T51" fmla="*/ 4402 h 6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7" h="661">
                  <a:moveTo>
                    <a:pt x="640" y="540"/>
                  </a:moveTo>
                  <a:lnTo>
                    <a:pt x="189" y="540"/>
                  </a:lnTo>
                  <a:cubicBezTo>
                    <a:pt x="182" y="554"/>
                    <a:pt x="172" y="566"/>
                    <a:pt x="161" y="576"/>
                  </a:cubicBezTo>
                  <a:cubicBezTo>
                    <a:pt x="150" y="586"/>
                    <a:pt x="139" y="591"/>
                    <a:pt x="127" y="591"/>
                  </a:cubicBezTo>
                  <a:cubicBezTo>
                    <a:pt x="127" y="539"/>
                    <a:pt x="115" y="476"/>
                    <a:pt x="92" y="402"/>
                  </a:cubicBezTo>
                  <a:cubicBezTo>
                    <a:pt x="68" y="329"/>
                    <a:pt x="38" y="266"/>
                    <a:pt x="0" y="214"/>
                  </a:cubicBezTo>
                  <a:lnTo>
                    <a:pt x="0" y="189"/>
                  </a:lnTo>
                  <a:lnTo>
                    <a:pt x="250" y="0"/>
                  </a:lnTo>
                  <a:lnTo>
                    <a:pt x="284" y="0"/>
                  </a:lnTo>
                  <a:lnTo>
                    <a:pt x="498" y="379"/>
                  </a:lnTo>
                  <a:lnTo>
                    <a:pt x="606" y="379"/>
                  </a:lnTo>
                  <a:lnTo>
                    <a:pt x="697" y="201"/>
                  </a:lnTo>
                  <a:lnTo>
                    <a:pt x="601" y="32"/>
                  </a:lnTo>
                  <a:lnTo>
                    <a:pt x="635" y="2"/>
                  </a:lnTo>
                  <a:lnTo>
                    <a:pt x="817" y="335"/>
                  </a:lnTo>
                  <a:lnTo>
                    <a:pt x="817" y="367"/>
                  </a:lnTo>
                  <a:cubicBezTo>
                    <a:pt x="740" y="462"/>
                    <a:pt x="701" y="525"/>
                    <a:pt x="701" y="553"/>
                  </a:cubicBezTo>
                  <a:cubicBezTo>
                    <a:pt x="705" y="570"/>
                    <a:pt x="709" y="584"/>
                    <a:pt x="714" y="595"/>
                  </a:cubicBezTo>
                  <a:cubicBezTo>
                    <a:pt x="718" y="606"/>
                    <a:pt x="725" y="618"/>
                    <a:pt x="735" y="631"/>
                  </a:cubicBezTo>
                  <a:lnTo>
                    <a:pt x="714" y="661"/>
                  </a:lnTo>
                  <a:lnTo>
                    <a:pt x="640" y="540"/>
                  </a:lnTo>
                  <a:close/>
                  <a:moveTo>
                    <a:pt x="317" y="141"/>
                  </a:moveTo>
                  <a:lnTo>
                    <a:pt x="94" y="306"/>
                  </a:lnTo>
                  <a:lnTo>
                    <a:pt x="124" y="379"/>
                  </a:lnTo>
                  <a:lnTo>
                    <a:pt x="456" y="379"/>
                  </a:lnTo>
                  <a:lnTo>
                    <a:pt x="317" y="14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3" name="Freeform 64"/>
            <p:cNvSpPr>
              <a:spLocks/>
            </p:cNvSpPr>
            <p:nvPr/>
          </p:nvSpPr>
          <p:spPr bwMode="auto">
            <a:xfrm>
              <a:off x="1660002" y="342547"/>
              <a:ext cx="26991" cy="31749"/>
            </a:xfrm>
            <a:custGeom>
              <a:avLst/>
              <a:gdLst>
                <a:gd name="T0" fmla="*/ 20978 w 817"/>
                <a:gd name="T1" fmla="*/ 26201 h 990"/>
                <a:gd name="T2" fmla="*/ 7070 w 817"/>
                <a:gd name="T3" fmla="*/ 26201 h 990"/>
                <a:gd name="T4" fmla="*/ 4262 w 817"/>
                <a:gd name="T5" fmla="*/ 29119 h 990"/>
                <a:gd name="T6" fmla="*/ 5682 w 817"/>
                <a:gd name="T7" fmla="*/ 30755 h 990"/>
                <a:gd name="T8" fmla="*/ 4691 w 817"/>
                <a:gd name="T9" fmla="*/ 31749 h 990"/>
                <a:gd name="T10" fmla="*/ 0 w 817"/>
                <a:gd name="T11" fmla="*/ 25592 h 990"/>
                <a:gd name="T12" fmla="*/ 0 w 817"/>
                <a:gd name="T13" fmla="*/ 24213 h 990"/>
                <a:gd name="T14" fmla="*/ 2015 w 817"/>
                <a:gd name="T15" fmla="*/ 22385 h 990"/>
                <a:gd name="T16" fmla="*/ 3568 w 817"/>
                <a:gd name="T17" fmla="*/ 21326 h 990"/>
                <a:gd name="T18" fmla="*/ 5187 w 817"/>
                <a:gd name="T19" fmla="*/ 21102 h 990"/>
                <a:gd name="T20" fmla="*/ 8391 w 817"/>
                <a:gd name="T21" fmla="*/ 21038 h 990"/>
                <a:gd name="T22" fmla="*/ 0 w 817"/>
                <a:gd name="T23" fmla="*/ 9621 h 990"/>
                <a:gd name="T24" fmla="*/ 0 w 817"/>
                <a:gd name="T25" fmla="*/ 8595 h 990"/>
                <a:gd name="T26" fmla="*/ 2610 w 817"/>
                <a:gd name="T27" fmla="*/ 6222 h 990"/>
                <a:gd name="T28" fmla="*/ 3634 w 817"/>
                <a:gd name="T29" fmla="*/ 4201 h 990"/>
                <a:gd name="T30" fmla="*/ 2874 w 817"/>
                <a:gd name="T31" fmla="*/ 2373 h 990"/>
                <a:gd name="T32" fmla="*/ 1817 w 817"/>
                <a:gd name="T33" fmla="*/ 994 h 990"/>
                <a:gd name="T34" fmla="*/ 2808 w 817"/>
                <a:gd name="T35" fmla="*/ 192 h 990"/>
                <a:gd name="T36" fmla="*/ 6508 w 817"/>
                <a:gd name="T37" fmla="*/ 5292 h 990"/>
                <a:gd name="T38" fmla="*/ 17576 w 817"/>
                <a:gd name="T39" fmla="*/ 5292 h 990"/>
                <a:gd name="T40" fmla="*/ 20582 w 817"/>
                <a:gd name="T41" fmla="*/ 4586 h 990"/>
                <a:gd name="T42" fmla="*/ 22465 w 817"/>
                <a:gd name="T43" fmla="*/ 2213 h 990"/>
                <a:gd name="T44" fmla="*/ 21408 w 817"/>
                <a:gd name="T45" fmla="*/ 738 h 990"/>
                <a:gd name="T46" fmla="*/ 22597 w 817"/>
                <a:gd name="T47" fmla="*/ 0 h 990"/>
                <a:gd name="T48" fmla="*/ 26991 w 817"/>
                <a:gd name="T49" fmla="*/ 5837 h 990"/>
                <a:gd name="T50" fmla="*/ 26991 w 817"/>
                <a:gd name="T51" fmla="*/ 6991 h 990"/>
                <a:gd name="T52" fmla="*/ 21705 w 817"/>
                <a:gd name="T53" fmla="*/ 10455 h 990"/>
                <a:gd name="T54" fmla="*/ 6806 w 817"/>
                <a:gd name="T55" fmla="*/ 10455 h 990"/>
                <a:gd name="T56" fmla="*/ 4295 w 817"/>
                <a:gd name="T57" fmla="*/ 13469 h 990"/>
                <a:gd name="T58" fmla="*/ 10307 w 817"/>
                <a:gd name="T59" fmla="*/ 21038 h 990"/>
                <a:gd name="T60" fmla="*/ 20417 w 817"/>
                <a:gd name="T61" fmla="*/ 21038 h 990"/>
                <a:gd name="T62" fmla="*/ 22333 w 817"/>
                <a:gd name="T63" fmla="*/ 18119 h 990"/>
                <a:gd name="T64" fmla="*/ 21276 w 817"/>
                <a:gd name="T65" fmla="*/ 16420 h 990"/>
                <a:gd name="T66" fmla="*/ 22035 w 817"/>
                <a:gd name="T67" fmla="*/ 15458 h 990"/>
                <a:gd name="T68" fmla="*/ 26991 w 817"/>
                <a:gd name="T69" fmla="*/ 22128 h 990"/>
                <a:gd name="T70" fmla="*/ 26991 w 817"/>
                <a:gd name="T71" fmla="*/ 22994 h 990"/>
                <a:gd name="T72" fmla="*/ 23985 w 817"/>
                <a:gd name="T73" fmla="*/ 27420 h 990"/>
                <a:gd name="T74" fmla="*/ 25901 w 817"/>
                <a:gd name="T75" fmla="*/ 30466 h 990"/>
                <a:gd name="T76" fmla="*/ 24910 w 817"/>
                <a:gd name="T77" fmla="*/ 31492 h 990"/>
                <a:gd name="T78" fmla="*/ 20978 w 817"/>
                <a:gd name="T79" fmla="*/ 26201 h 9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17" h="990">
                  <a:moveTo>
                    <a:pt x="635" y="817"/>
                  </a:moveTo>
                  <a:lnTo>
                    <a:pt x="214" y="817"/>
                  </a:lnTo>
                  <a:lnTo>
                    <a:pt x="129" y="908"/>
                  </a:lnTo>
                  <a:lnTo>
                    <a:pt x="172" y="959"/>
                  </a:lnTo>
                  <a:lnTo>
                    <a:pt x="142" y="990"/>
                  </a:lnTo>
                  <a:lnTo>
                    <a:pt x="0" y="798"/>
                  </a:lnTo>
                  <a:lnTo>
                    <a:pt x="0" y="755"/>
                  </a:lnTo>
                  <a:cubicBezTo>
                    <a:pt x="28" y="729"/>
                    <a:pt x="49" y="710"/>
                    <a:pt x="61" y="698"/>
                  </a:cubicBezTo>
                  <a:cubicBezTo>
                    <a:pt x="82" y="680"/>
                    <a:pt x="98" y="669"/>
                    <a:pt x="108" y="665"/>
                  </a:cubicBezTo>
                  <a:cubicBezTo>
                    <a:pt x="119" y="662"/>
                    <a:pt x="135" y="659"/>
                    <a:pt x="157" y="658"/>
                  </a:cubicBezTo>
                  <a:cubicBezTo>
                    <a:pt x="178" y="657"/>
                    <a:pt x="211" y="656"/>
                    <a:pt x="254" y="656"/>
                  </a:cubicBezTo>
                  <a:lnTo>
                    <a:pt x="0" y="300"/>
                  </a:lnTo>
                  <a:lnTo>
                    <a:pt x="0" y="268"/>
                  </a:lnTo>
                  <a:cubicBezTo>
                    <a:pt x="32" y="243"/>
                    <a:pt x="58" y="218"/>
                    <a:pt x="79" y="194"/>
                  </a:cubicBezTo>
                  <a:cubicBezTo>
                    <a:pt x="100" y="170"/>
                    <a:pt x="110" y="149"/>
                    <a:pt x="110" y="131"/>
                  </a:cubicBezTo>
                  <a:cubicBezTo>
                    <a:pt x="110" y="114"/>
                    <a:pt x="103" y="95"/>
                    <a:pt x="87" y="74"/>
                  </a:cubicBezTo>
                  <a:cubicBezTo>
                    <a:pt x="77" y="60"/>
                    <a:pt x="67" y="45"/>
                    <a:pt x="55" y="31"/>
                  </a:cubicBezTo>
                  <a:lnTo>
                    <a:pt x="85" y="6"/>
                  </a:lnTo>
                  <a:lnTo>
                    <a:pt x="197" y="165"/>
                  </a:lnTo>
                  <a:lnTo>
                    <a:pt x="532" y="165"/>
                  </a:lnTo>
                  <a:cubicBezTo>
                    <a:pt x="565" y="165"/>
                    <a:pt x="596" y="157"/>
                    <a:pt x="623" y="143"/>
                  </a:cubicBezTo>
                  <a:cubicBezTo>
                    <a:pt x="649" y="128"/>
                    <a:pt x="669" y="103"/>
                    <a:pt x="680" y="69"/>
                  </a:cubicBezTo>
                  <a:lnTo>
                    <a:pt x="648" y="23"/>
                  </a:lnTo>
                  <a:lnTo>
                    <a:pt x="684" y="0"/>
                  </a:lnTo>
                  <a:lnTo>
                    <a:pt x="817" y="182"/>
                  </a:lnTo>
                  <a:lnTo>
                    <a:pt x="817" y="218"/>
                  </a:lnTo>
                  <a:cubicBezTo>
                    <a:pt x="764" y="290"/>
                    <a:pt x="710" y="326"/>
                    <a:pt x="657" y="326"/>
                  </a:cubicBezTo>
                  <a:lnTo>
                    <a:pt x="206" y="326"/>
                  </a:lnTo>
                  <a:lnTo>
                    <a:pt x="130" y="420"/>
                  </a:lnTo>
                  <a:lnTo>
                    <a:pt x="312" y="656"/>
                  </a:lnTo>
                  <a:lnTo>
                    <a:pt x="618" y="656"/>
                  </a:lnTo>
                  <a:lnTo>
                    <a:pt x="676" y="565"/>
                  </a:lnTo>
                  <a:lnTo>
                    <a:pt x="644" y="512"/>
                  </a:lnTo>
                  <a:lnTo>
                    <a:pt x="667" y="482"/>
                  </a:lnTo>
                  <a:lnTo>
                    <a:pt x="817" y="690"/>
                  </a:lnTo>
                  <a:lnTo>
                    <a:pt x="817" y="717"/>
                  </a:lnTo>
                  <a:cubicBezTo>
                    <a:pt x="757" y="778"/>
                    <a:pt x="726" y="824"/>
                    <a:pt x="726" y="855"/>
                  </a:cubicBezTo>
                  <a:cubicBezTo>
                    <a:pt x="726" y="892"/>
                    <a:pt x="745" y="923"/>
                    <a:pt x="784" y="950"/>
                  </a:cubicBezTo>
                  <a:lnTo>
                    <a:pt x="754" y="982"/>
                  </a:lnTo>
                  <a:lnTo>
                    <a:pt x="635" y="81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4" name="Freeform 65"/>
            <p:cNvSpPr>
              <a:spLocks noEditPoints="1"/>
            </p:cNvSpPr>
            <p:nvPr/>
          </p:nvSpPr>
          <p:spPr bwMode="auto">
            <a:xfrm>
              <a:off x="1660002" y="307623"/>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5" name="Freeform 66"/>
            <p:cNvSpPr>
              <a:spLocks noEditPoints="1"/>
            </p:cNvSpPr>
            <p:nvPr/>
          </p:nvSpPr>
          <p:spPr bwMode="auto">
            <a:xfrm>
              <a:off x="1647301" y="280636"/>
              <a:ext cx="39692" cy="15875"/>
            </a:xfrm>
            <a:custGeom>
              <a:avLst/>
              <a:gdLst>
                <a:gd name="T0" fmla="*/ 19215 w 1227"/>
                <a:gd name="T1" fmla="*/ 10890 h 500"/>
                <a:gd name="T2" fmla="*/ 17436 w 1227"/>
                <a:gd name="T3" fmla="*/ 12859 h 500"/>
                <a:gd name="T4" fmla="*/ 18665 w 1227"/>
                <a:gd name="T5" fmla="*/ 14986 h 500"/>
                <a:gd name="T6" fmla="*/ 17857 w 1227"/>
                <a:gd name="T7" fmla="*/ 15875 h 500"/>
                <a:gd name="T8" fmla="*/ 12940 w 1227"/>
                <a:gd name="T9" fmla="*/ 9081 h 500"/>
                <a:gd name="T10" fmla="*/ 12940 w 1227"/>
                <a:gd name="T11" fmla="*/ 8541 h 500"/>
                <a:gd name="T12" fmla="*/ 15236 w 1227"/>
                <a:gd name="T13" fmla="*/ 5652 h 500"/>
                <a:gd name="T14" fmla="*/ 15883 w 1227"/>
                <a:gd name="T15" fmla="*/ 4255 h 500"/>
                <a:gd name="T16" fmla="*/ 15463 w 1227"/>
                <a:gd name="T17" fmla="*/ 3048 h 500"/>
                <a:gd name="T18" fmla="*/ 14557 w 1227"/>
                <a:gd name="T19" fmla="*/ 1810 h 500"/>
                <a:gd name="T20" fmla="*/ 15592 w 1227"/>
                <a:gd name="T21" fmla="*/ 953 h 500"/>
                <a:gd name="T22" fmla="*/ 19377 w 1227"/>
                <a:gd name="T23" fmla="*/ 5779 h 500"/>
                <a:gd name="T24" fmla="*/ 32187 w 1227"/>
                <a:gd name="T25" fmla="*/ 5779 h 500"/>
                <a:gd name="T26" fmla="*/ 35519 w 1227"/>
                <a:gd name="T27" fmla="*/ 2889 h 500"/>
                <a:gd name="T28" fmla="*/ 34096 w 1227"/>
                <a:gd name="T29" fmla="*/ 667 h 500"/>
                <a:gd name="T30" fmla="*/ 34840 w 1227"/>
                <a:gd name="T31" fmla="*/ 0 h 500"/>
                <a:gd name="T32" fmla="*/ 39692 w 1227"/>
                <a:gd name="T33" fmla="*/ 6477 h 500"/>
                <a:gd name="T34" fmla="*/ 39692 w 1227"/>
                <a:gd name="T35" fmla="*/ 8001 h 500"/>
                <a:gd name="T36" fmla="*/ 35519 w 1227"/>
                <a:gd name="T37" fmla="*/ 10890 h 500"/>
                <a:gd name="T38" fmla="*/ 19215 w 1227"/>
                <a:gd name="T39" fmla="*/ 10890 h 500"/>
                <a:gd name="T40" fmla="*/ 4917 w 1227"/>
                <a:gd name="T41" fmla="*/ 14605 h 500"/>
                <a:gd name="T42" fmla="*/ 0 w 1227"/>
                <a:gd name="T43" fmla="*/ 8541 h 500"/>
                <a:gd name="T44" fmla="*/ 0 w 1227"/>
                <a:gd name="T45" fmla="*/ 7747 h 500"/>
                <a:gd name="T46" fmla="*/ 2653 w 1227"/>
                <a:gd name="T47" fmla="*/ 4572 h 500"/>
                <a:gd name="T48" fmla="*/ 1165 w 1227"/>
                <a:gd name="T49" fmla="*/ 2762 h 500"/>
                <a:gd name="T50" fmla="*/ 2070 w 1227"/>
                <a:gd name="T51" fmla="*/ 1969 h 500"/>
                <a:gd name="T52" fmla="*/ 6987 w 1227"/>
                <a:gd name="T53" fmla="*/ 7779 h 500"/>
                <a:gd name="T54" fmla="*/ 7052 w 1227"/>
                <a:gd name="T55" fmla="*/ 8700 h 500"/>
                <a:gd name="T56" fmla="*/ 4238 w 1227"/>
                <a:gd name="T57" fmla="*/ 11843 h 500"/>
                <a:gd name="T58" fmla="*/ 5726 w 1227"/>
                <a:gd name="T59" fmla="*/ 13653 h 500"/>
                <a:gd name="T60" fmla="*/ 4917 w 1227"/>
                <a:gd name="T61" fmla="*/ 14605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594" y="343"/>
                  </a:moveTo>
                  <a:lnTo>
                    <a:pt x="539" y="405"/>
                  </a:lnTo>
                  <a:lnTo>
                    <a:pt x="577" y="472"/>
                  </a:lnTo>
                  <a:lnTo>
                    <a:pt x="552" y="500"/>
                  </a:lnTo>
                  <a:lnTo>
                    <a:pt x="400" y="286"/>
                  </a:lnTo>
                  <a:lnTo>
                    <a:pt x="400" y="269"/>
                  </a:lnTo>
                  <a:cubicBezTo>
                    <a:pt x="434" y="230"/>
                    <a:pt x="457" y="199"/>
                    <a:pt x="471" y="178"/>
                  </a:cubicBezTo>
                  <a:cubicBezTo>
                    <a:pt x="484" y="157"/>
                    <a:pt x="491" y="142"/>
                    <a:pt x="491" y="134"/>
                  </a:cubicBezTo>
                  <a:cubicBezTo>
                    <a:pt x="491" y="122"/>
                    <a:pt x="486" y="110"/>
                    <a:pt x="478" y="96"/>
                  </a:cubicBezTo>
                  <a:cubicBezTo>
                    <a:pt x="475" y="90"/>
                    <a:pt x="466" y="77"/>
                    <a:pt x="450" y="57"/>
                  </a:cubicBezTo>
                  <a:lnTo>
                    <a:pt x="482" y="30"/>
                  </a:lnTo>
                  <a:lnTo>
                    <a:pt x="599" y="182"/>
                  </a:lnTo>
                  <a:lnTo>
                    <a:pt x="995" y="182"/>
                  </a:lnTo>
                  <a:cubicBezTo>
                    <a:pt x="1037" y="182"/>
                    <a:pt x="1071" y="152"/>
                    <a:pt x="1098" y="91"/>
                  </a:cubicBezTo>
                  <a:lnTo>
                    <a:pt x="1054" y="21"/>
                  </a:lnTo>
                  <a:lnTo>
                    <a:pt x="1077" y="0"/>
                  </a:lnTo>
                  <a:lnTo>
                    <a:pt x="1227" y="204"/>
                  </a:lnTo>
                  <a:lnTo>
                    <a:pt x="1227" y="252"/>
                  </a:lnTo>
                  <a:cubicBezTo>
                    <a:pt x="1181" y="313"/>
                    <a:pt x="1138" y="343"/>
                    <a:pt x="1098" y="343"/>
                  </a:cubicBezTo>
                  <a:lnTo>
                    <a:pt x="594" y="343"/>
                  </a:lnTo>
                  <a:close/>
                  <a:moveTo>
                    <a:pt x="152" y="460"/>
                  </a:moveTo>
                  <a:lnTo>
                    <a:pt x="0" y="269"/>
                  </a:lnTo>
                  <a:lnTo>
                    <a:pt x="0" y="244"/>
                  </a:lnTo>
                  <a:lnTo>
                    <a:pt x="82" y="144"/>
                  </a:lnTo>
                  <a:lnTo>
                    <a:pt x="36" y="87"/>
                  </a:lnTo>
                  <a:lnTo>
                    <a:pt x="64" y="62"/>
                  </a:lnTo>
                  <a:lnTo>
                    <a:pt x="216" y="245"/>
                  </a:lnTo>
                  <a:lnTo>
                    <a:pt x="218" y="274"/>
                  </a:lnTo>
                  <a:lnTo>
                    <a:pt x="131" y="373"/>
                  </a:lnTo>
                  <a:lnTo>
                    <a:pt x="177" y="430"/>
                  </a:lnTo>
                  <a:lnTo>
                    <a:pt x="152" y="46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6" name="Freeform 67"/>
            <p:cNvSpPr>
              <a:spLocks noEditPoints="1"/>
            </p:cNvSpPr>
            <p:nvPr/>
          </p:nvSpPr>
          <p:spPr bwMode="auto">
            <a:xfrm>
              <a:off x="1660002" y="244124"/>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7" name="Freeform 68"/>
            <p:cNvSpPr>
              <a:spLocks noEditPoints="1"/>
            </p:cNvSpPr>
            <p:nvPr/>
          </p:nvSpPr>
          <p:spPr bwMode="auto">
            <a:xfrm>
              <a:off x="1083675" y="231424"/>
              <a:ext cx="60332" cy="50799"/>
            </a:xfrm>
            <a:custGeom>
              <a:avLst/>
              <a:gdLst>
                <a:gd name="T0" fmla="*/ 35202 w 1863"/>
                <a:gd name="T1" fmla="*/ 13596 h 1558"/>
                <a:gd name="T2" fmla="*/ 32222 w 1863"/>
                <a:gd name="T3" fmla="*/ 7662 h 1558"/>
                <a:gd name="T4" fmla="*/ 34068 w 1863"/>
                <a:gd name="T5" fmla="*/ 5804 h 1558"/>
                <a:gd name="T6" fmla="*/ 39120 w 1863"/>
                <a:gd name="T7" fmla="*/ 7956 h 1558"/>
                <a:gd name="T8" fmla="*/ 49516 w 1863"/>
                <a:gd name="T9" fmla="*/ 13596 h 1558"/>
                <a:gd name="T10" fmla="*/ 54730 w 1863"/>
                <a:gd name="T11" fmla="*/ 7662 h 1558"/>
                <a:gd name="T12" fmla="*/ 49645 w 1863"/>
                <a:gd name="T13" fmla="*/ 1174 h 1558"/>
                <a:gd name="T14" fmla="*/ 57741 w 1863"/>
                <a:gd name="T15" fmla="*/ 3587 h 1558"/>
                <a:gd name="T16" fmla="*/ 58097 w 1863"/>
                <a:gd name="T17" fmla="*/ 16498 h 1558"/>
                <a:gd name="T18" fmla="*/ 21536 w 1863"/>
                <a:gd name="T19" fmla="*/ 19400 h 1558"/>
                <a:gd name="T20" fmla="*/ 19269 w 1863"/>
                <a:gd name="T21" fmla="*/ 24095 h 1558"/>
                <a:gd name="T22" fmla="*/ 60332 w 1863"/>
                <a:gd name="T23" fmla="*/ 25334 h 1558"/>
                <a:gd name="T24" fmla="*/ 45370 w 1863"/>
                <a:gd name="T25" fmla="*/ 28660 h 1558"/>
                <a:gd name="T26" fmla="*/ 46148 w 1863"/>
                <a:gd name="T27" fmla="*/ 38670 h 1558"/>
                <a:gd name="T28" fmla="*/ 53499 w 1863"/>
                <a:gd name="T29" fmla="*/ 36877 h 1558"/>
                <a:gd name="T30" fmla="*/ 53434 w 1863"/>
                <a:gd name="T31" fmla="*/ 32736 h 1558"/>
                <a:gd name="T32" fmla="*/ 60332 w 1863"/>
                <a:gd name="T33" fmla="*/ 40398 h 1558"/>
                <a:gd name="T34" fmla="*/ 57644 w 1863"/>
                <a:gd name="T35" fmla="*/ 44148 h 1558"/>
                <a:gd name="T36" fmla="*/ 56932 w 1863"/>
                <a:gd name="T37" fmla="*/ 48158 h 1558"/>
                <a:gd name="T38" fmla="*/ 57288 w 1863"/>
                <a:gd name="T39" fmla="*/ 50538 h 1558"/>
                <a:gd name="T40" fmla="*/ 20467 w 1863"/>
                <a:gd name="T41" fmla="*/ 44474 h 1558"/>
                <a:gd name="T42" fmla="*/ 17909 w 1863"/>
                <a:gd name="T43" fmla="*/ 47832 h 1558"/>
                <a:gd name="T44" fmla="*/ 18265 w 1863"/>
                <a:gd name="T45" fmla="*/ 50799 h 1558"/>
                <a:gd name="T46" fmla="*/ 13537 w 1863"/>
                <a:gd name="T47" fmla="*/ 42191 h 1558"/>
                <a:gd name="T48" fmla="*/ 18589 w 1863"/>
                <a:gd name="T49" fmla="*/ 38670 h 1558"/>
                <a:gd name="T50" fmla="*/ 13537 w 1863"/>
                <a:gd name="T51" fmla="*/ 22661 h 1558"/>
                <a:gd name="T52" fmla="*/ 15804 w 1863"/>
                <a:gd name="T53" fmla="*/ 15911 h 1558"/>
                <a:gd name="T54" fmla="*/ 14702 w 1863"/>
                <a:gd name="T55" fmla="*/ 4369 h 1558"/>
                <a:gd name="T56" fmla="*/ 3174 w 1863"/>
                <a:gd name="T57" fmla="*/ 3684 h 1558"/>
                <a:gd name="T58" fmla="*/ 1716 w 1863"/>
                <a:gd name="T59" fmla="*/ 14509 h 1558"/>
                <a:gd name="T60" fmla="*/ 291 w 1863"/>
                <a:gd name="T61" fmla="*/ 12846 h 1558"/>
                <a:gd name="T62" fmla="*/ 2073 w 1863"/>
                <a:gd name="T63" fmla="*/ 2967 h 1558"/>
                <a:gd name="T64" fmla="*/ 17196 w 1863"/>
                <a:gd name="T65" fmla="*/ 3945 h 1558"/>
                <a:gd name="T66" fmla="*/ 31283 w 1863"/>
                <a:gd name="T67" fmla="*/ 38670 h 1558"/>
                <a:gd name="T68" fmla="*/ 32773 w 1863"/>
                <a:gd name="T69" fmla="*/ 32051 h 1558"/>
                <a:gd name="T70" fmla="*/ 31413 w 1863"/>
                <a:gd name="T71" fmla="*/ 25334 h 1558"/>
                <a:gd name="T72" fmla="*/ 17682 w 1863"/>
                <a:gd name="T73" fmla="*/ 27030 h 1558"/>
                <a:gd name="T74" fmla="*/ 31283 w 1863"/>
                <a:gd name="T75" fmla="*/ 38670 h 1558"/>
                <a:gd name="T76" fmla="*/ 44852 w 1863"/>
                <a:gd name="T77" fmla="*/ 38670 h 1558"/>
                <a:gd name="T78" fmla="*/ 43881 w 1863"/>
                <a:gd name="T79" fmla="*/ 32051 h 1558"/>
                <a:gd name="T80" fmla="*/ 32514 w 1863"/>
                <a:gd name="T81" fmla="*/ 25334 h 1558"/>
                <a:gd name="T82" fmla="*/ 33939 w 1863"/>
                <a:gd name="T83" fmla="*/ 32442 h 1558"/>
                <a:gd name="T84" fmla="*/ 32773 w 1863"/>
                <a:gd name="T85" fmla="*/ 38670 h 15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63" h="1558">
                  <a:moveTo>
                    <a:pt x="666" y="417"/>
                  </a:moveTo>
                  <a:lnTo>
                    <a:pt x="1087" y="417"/>
                  </a:lnTo>
                  <a:lnTo>
                    <a:pt x="1087" y="339"/>
                  </a:lnTo>
                  <a:cubicBezTo>
                    <a:pt x="1087" y="285"/>
                    <a:pt x="1056" y="251"/>
                    <a:pt x="995" y="235"/>
                  </a:cubicBezTo>
                  <a:lnTo>
                    <a:pt x="995" y="193"/>
                  </a:lnTo>
                  <a:cubicBezTo>
                    <a:pt x="1019" y="186"/>
                    <a:pt x="1038" y="181"/>
                    <a:pt x="1052" y="178"/>
                  </a:cubicBezTo>
                  <a:cubicBezTo>
                    <a:pt x="1065" y="175"/>
                    <a:pt x="1079" y="174"/>
                    <a:pt x="1095" y="174"/>
                  </a:cubicBezTo>
                  <a:cubicBezTo>
                    <a:pt x="1147" y="174"/>
                    <a:pt x="1185" y="197"/>
                    <a:pt x="1208" y="244"/>
                  </a:cubicBezTo>
                  <a:cubicBezTo>
                    <a:pt x="1232" y="290"/>
                    <a:pt x="1243" y="348"/>
                    <a:pt x="1243" y="417"/>
                  </a:cubicBezTo>
                  <a:lnTo>
                    <a:pt x="1529" y="417"/>
                  </a:lnTo>
                  <a:cubicBezTo>
                    <a:pt x="1580" y="417"/>
                    <a:pt x="1619" y="400"/>
                    <a:pt x="1648" y="364"/>
                  </a:cubicBezTo>
                  <a:cubicBezTo>
                    <a:pt x="1676" y="329"/>
                    <a:pt x="1690" y="286"/>
                    <a:pt x="1690" y="235"/>
                  </a:cubicBezTo>
                  <a:cubicBezTo>
                    <a:pt x="1690" y="193"/>
                    <a:pt x="1676" y="154"/>
                    <a:pt x="1650" y="118"/>
                  </a:cubicBezTo>
                  <a:cubicBezTo>
                    <a:pt x="1623" y="82"/>
                    <a:pt x="1584" y="55"/>
                    <a:pt x="1533" y="36"/>
                  </a:cubicBezTo>
                  <a:lnTo>
                    <a:pt x="1533" y="0"/>
                  </a:lnTo>
                  <a:cubicBezTo>
                    <a:pt x="1640" y="12"/>
                    <a:pt x="1724" y="48"/>
                    <a:pt x="1783" y="110"/>
                  </a:cubicBezTo>
                  <a:cubicBezTo>
                    <a:pt x="1837" y="167"/>
                    <a:pt x="1863" y="235"/>
                    <a:pt x="1863" y="314"/>
                  </a:cubicBezTo>
                  <a:cubicBezTo>
                    <a:pt x="1863" y="390"/>
                    <a:pt x="1840" y="454"/>
                    <a:pt x="1794" y="506"/>
                  </a:cubicBezTo>
                  <a:cubicBezTo>
                    <a:pt x="1741" y="566"/>
                    <a:pt x="1669" y="595"/>
                    <a:pt x="1578" y="595"/>
                  </a:cubicBezTo>
                  <a:lnTo>
                    <a:pt x="665" y="595"/>
                  </a:lnTo>
                  <a:cubicBezTo>
                    <a:pt x="655" y="631"/>
                    <a:pt x="643" y="661"/>
                    <a:pt x="629" y="686"/>
                  </a:cubicBezTo>
                  <a:cubicBezTo>
                    <a:pt x="628" y="690"/>
                    <a:pt x="617" y="708"/>
                    <a:pt x="595" y="739"/>
                  </a:cubicBezTo>
                  <a:lnTo>
                    <a:pt x="1863" y="739"/>
                  </a:lnTo>
                  <a:lnTo>
                    <a:pt x="1863" y="777"/>
                  </a:lnTo>
                  <a:lnTo>
                    <a:pt x="1438" y="777"/>
                  </a:lnTo>
                  <a:cubicBezTo>
                    <a:pt x="1420" y="810"/>
                    <a:pt x="1407" y="844"/>
                    <a:pt x="1401" y="879"/>
                  </a:cubicBezTo>
                  <a:cubicBezTo>
                    <a:pt x="1395" y="914"/>
                    <a:pt x="1391" y="953"/>
                    <a:pt x="1391" y="995"/>
                  </a:cubicBezTo>
                  <a:cubicBezTo>
                    <a:pt x="1391" y="1053"/>
                    <a:pt x="1402" y="1117"/>
                    <a:pt x="1425" y="1186"/>
                  </a:cubicBezTo>
                  <a:lnTo>
                    <a:pt x="1625" y="1186"/>
                  </a:lnTo>
                  <a:cubicBezTo>
                    <a:pt x="1633" y="1166"/>
                    <a:pt x="1643" y="1148"/>
                    <a:pt x="1652" y="1131"/>
                  </a:cubicBezTo>
                  <a:cubicBezTo>
                    <a:pt x="1662" y="1114"/>
                    <a:pt x="1675" y="1095"/>
                    <a:pt x="1690" y="1074"/>
                  </a:cubicBezTo>
                  <a:lnTo>
                    <a:pt x="1650" y="1004"/>
                  </a:lnTo>
                  <a:lnTo>
                    <a:pt x="1681" y="983"/>
                  </a:lnTo>
                  <a:lnTo>
                    <a:pt x="1863" y="1239"/>
                  </a:lnTo>
                  <a:lnTo>
                    <a:pt x="1863" y="1268"/>
                  </a:lnTo>
                  <a:cubicBezTo>
                    <a:pt x="1830" y="1294"/>
                    <a:pt x="1802" y="1322"/>
                    <a:pt x="1780" y="1354"/>
                  </a:cubicBezTo>
                  <a:cubicBezTo>
                    <a:pt x="1758" y="1386"/>
                    <a:pt x="1747" y="1414"/>
                    <a:pt x="1747" y="1438"/>
                  </a:cubicBezTo>
                  <a:cubicBezTo>
                    <a:pt x="1747" y="1450"/>
                    <a:pt x="1751" y="1464"/>
                    <a:pt x="1758" y="1477"/>
                  </a:cubicBezTo>
                  <a:cubicBezTo>
                    <a:pt x="1765" y="1490"/>
                    <a:pt x="1778" y="1508"/>
                    <a:pt x="1798" y="1529"/>
                  </a:cubicBezTo>
                  <a:lnTo>
                    <a:pt x="1769" y="1550"/>
                  </a:lnTo>
                  <a:lnTo>
                    <a:pt x="1650" y="1364"/>
                  </a:lnTo>
                  <a:lnTo>
                    <a:pt x="632" y="1364"/>
                  </a:lnTo>
                  <a:cubicBezTo>
                    <a:pt x="613" y="1375"/>
                    <a:pt x="598" y="1389"/>
                    <a:pt x="585" y="1407"/>
                  </a:cubicBezTo>
                  <a:cubicBezTo>
                    <a:pt x="572" y="1425"/>
                    <a:pt x="562" y="1445"/>
                    <a:pt x="553" y="1467"/>
                  </a:cubicBezTo>
                  <a:lnTo>
                    <a:pt x="595" y="1537"/>
                  </a:lnTo>
                  <a:lnTo>
                    <a:pt x="564" y="1558"/>
                  </a:lnTo>
                  <a:lnTo>
                    <a:pt x="418" y="1334"/>
                  </a:lnTo>
                  <a:lnTo>
                    <a:pt x="418" y="1294"/>
                  </a:lnTo>
                  <a:cubicBezTo>
                    <a:pt x="443" y="1256"/>
                    <a:pt x="473" y="1227"/>
                    <a:pt x="506" y="1207"/>
                  </a:cubicBezTo>
                  <a:cubicBezTo>
                    <a:pt x="532" y="1193"/>
                    <a:pt x="554" y="1186"/>
                    <a:pt x="574" y="1186"/>
                  </a:cubicBezTo>
                  <a:lnTo>
                    <a:pt x="714" y="1186"/>
                  </a:lnTo>
                  <a:lnTo>
                    <a:pt x="418" y="695"/>
                  </a:lnTo>
                  <a:lnTo>
                    <a:pt x="418" y="631"/>
                  </a:lnTo>
                  <a:cubicBezTo>
                    <a:pt x="450" y="579"/>
                    <a:pt x="474" y="531"/>
                    <a:pt x="488" y="488"/>
                  </a:cubicBezTo>
                  <a:cubicBezTo>
                    <a:pt x="503" y="445"/>
                    <a:pt x="511" y="398"/>
                    <a:pt x="511" y="348"/>
                  </a:cubicBezTo>
                  <a:cubicBezTo>
                    <a:pt x="511" y="260"/>
                    <a:pt x="492" y="189"/>
                    <a:pt x="454" y="134"/>
                  </a:cubicBezTo>
                  <a:cubicBezTo>
                    <a:pt x="409" y="69"/>
                    <a:pt x="344" y="36"/>
                    <a:pt x="260" y="36"/>
                  </a:cubicBezTo>
                  <a:cubicBezTo>
                    <a:pt x="188" y="36"/>
                    <a:pt x="134" y="62"/>
                    <a:pt x="98" y="113"/>
                  </a:cubicBezTo>
                  <a:cubicBezTo>
                    <a:pt x="61" y="163"/>
                    <a:pt x="43" y="230"/>
                    <a:pt x="43" y="314"/>
                  </a:cubicBezTo>
                  <a:cubicBezTo>
                    <a:pt x="43" y="356"/>
                    <a:pt x="46" y="400"/>
                    <a:pt x="53" y="445"/>
                  </a:cubicBezTo>
                  <a:lnTo>
                    <a:pt x="17" y="445"/>
                  </a:lnTo>
                  <a:cubicBezTo>
                    <a:pt x="13" y="422"/>
                    <a:pt x="10" y="405"/>
                    <a:pt x="9" y="394"/>
                  </a:cubicBezTo>
                  <a:cubicBezTo>
                    <a:pt x="7" y="383"/>
                    <a:pt x="5" y="356"/>
                    <a:pt x="0" y="314"/>
                  </a:cubicBezTo>
                  <a:cubicBezTo>
                    <a:pt x="0" y="221"/>
                    <a:pt x="22" y="146"/>
                    <a:pt x="64" y="91"/>
                  </a:cubicBezTo>
                  <a:cubicBezTo>
                    <a:pt x="110" y="31"/>
                    <a:pt x="176" y="0"/>
                    <a:pt x="260" y="0"/>
                  </a:cubicBezTo>
                  <a:cubicBezTo>
                    <a:pt x="366" y="0"/>
                    <a:pt x="456" y="41"/>
                    <a:pt x="531" y="121"/>
                  </a:cubicBezTo>
                  <a:cubicBezTo>
                    <a:pt x="605" y="201"/>
                    <a:pt x="651" y="300"/>
                    <a:pt x="666" y="417"/>
                  </a:cubicBezTo>
                  <a:close/>
                  <a:moveTo>
                    <a:pt x="966" y="1186"/>
                  </a:moveTo>
                  <a:cubicBezTo>
                    <a:pt x="980" y="1153"/>
                    <a:pt x="991" y="1120"/>
                    <a:pt x="1000" y="1086"/>
                  </a:cubicBezTo>
                  <a:cubicBezTo>
                    <a:pt x="1008" y="1052"/>
                    <a:pt x="1012" y="1018"/>
                    <a:pt x="1012" y="983"/>
                  </a:cubicBezTo>
                  <a:cubicBezTo>
                    <a:pt x="1012" y="947"/>
                    <a:pt x="1010" y="915"/>
                    <a:pt x="1005" y="884"/>
                  </a:cubicBezTo>
                  <a:cubicBezTo>
                    <a:pt x="1000" y="854"/>
                    <a:pt x="988" y="818"/>
                    <a:pt x="970" y="777"/>
                  </a:cubicBezTo>
                  <a:lnTo>
                    <a:pt x="580" y="777"/>
                  </a:lnTo>
                  <a:lnTo>
                    <a:pt x="546" y="829"/>
                  </a:lnTo>
                  <a:lnTo>
                    <a:pt x="761" y="1186"/>
                  </a:lnTo>
                  <a:lnTo>
                    <a:pt x="966" y="1186"/>
                  </a:lnTo>
                  <a:close/>
                  <a:moveTo>
                    <a:pt x="1012" y="1186"/>
                  </a:moveTo>
                  <a:lnTo>
                    <a:pt x="1385" y="1186"/>
                  </a:lnTo>
                  <a:cubicBezTo>
                    <a:pt x="1375" y="1152"/>
                    <a:pt x="1368" y="1118"/>
                    <a:pt x="1363" y="1084"/>
                  </a:cubicBezTo>
                  <a:cubicBezTo>
                    <a:pt x="1358" y="1050"/>
                    <a:pt x="1355" y="1016"/>
                    <a:pt x="1355" y="983"/>
                  </a:cubicBezTo>
                  <a:cubicBezTo>
                    <a:pt x="1355" y="913"/>
                    <a:pt x="1369" y="845"/>
                    <a:pt x="1396" y="777"/>
                  </a:cubicBezTo>
                  <a:lnTo>
                    <a:pt x="1004" y="777"/>
                  </a:lnTo>
                  <a:cubicBezTo>
                    <a:pt x="1019" y="807"/>
                    <a:pt x="1031" y="840"/>
                    <a:pt x="1038" y="878"/>
                  </a:cubicBezTo>
                  <a:cubicBezTo>
                    <a:pt x="1045" y="915"/>
                    <a:pt x="1048" y="954"/>
                    <a:pt x="1048" y="995"/>
                  </a:cubicBezTo>
                  <a:cubicBezTo>
                    <a:pt x="1048" y="1035"/>
                    <a:pt x="1045" y="1070"/>
                    <a:pt x="1038" y="1101"/>
                  </a:cubicBezTo>
                  <a:cubicBezTo>
                    <a:pt x="1027" y="1135"/>
                    <a:pt x="1018" y="1163"/>
                    <a:pt x="1012" y="1186"/>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8" name="Freeform 69"/>
            <p:cNvSpPr>
              <a:spLocks/>
            </p:cNvSpPr>
            <p:nvPr/>
          </p:nvSpPr>
          <p:spPr bwMode="auto">
            <a:xfrm>
              <a:off x="1097964" y="286986"/>
              <a:ext cx="26991" cy="31749"/>
            </a:xfrm>
            <a:custGeom>
              <a:avLst/>
              <a:gdLst>
                <a:gd name="T0" fmla="*/ 6013 w 817"/>
                <a:gd name="T1" fmla="*/ 5548 h 990"/>
                <a:gd name="T2" fmla="*/ 19921 w 817"/>
                <a:gd name="T3" fmla="*/ 5548 h 990"/>
                <a:gd name="T4" fmla="*/ 22729 w 817"/>
                <a:gd name="T5" fmla="*/ 2630 h 990"/>
                <a:gd name="T6" fmla="*/ 21309 w 817"/>
                <a:gd name="T7" fmla="*/ 994 h 990"/>
                <a:gd name="T8" fmla="*/ 22300 w 817"/>
                <a:gd name="T9" fmla="*/ 0 h 990"/>
                <a:gd name="T10" fmla="*/ 26991 w 817"/>
                <a:gd name="T11" fmla="*/ 6157 h 990"/>
                <a:gd name="T12" fmla="*/ 26991 w 817"/>
                <a:gd name="T13" fmla="*/ 7536 h 990"/>
                <a:gd name="T14" fmla="*/ 24976 w 817"/>
                <a:gd name="T15" fmla="*/ 9364 h 990"/>
                <a:gd name="T16" fmla="*/ 23423 w 817"/>
                <a:gd name="T17" fmla="*/ 10423 h 990"/>
                <a:gd name="T18" fmla="*/ 21804 w 817"/>
                <a:gd name="T19" fmla="*/ 10647 h 990"/>
                <a:gd name="T20" fmla="*/ 18600 w 817"/>
                <a:gd name="T21" fmla="*/ 10711 h 990"/>
                <a:gd name="T22" fmla="*/ 26991 w 817"/>
                <a:gd name="T23" fmla="*/ 22128 h 990"/>
                <a:gd name="T24" fmla="*/ 26991 w 817"/>
                <a:gd name="T25" fmla="*/ 23154 h 990"/>
                <a:gd name="T26" fmla="*/ 24381 w 817"/>
                <a:gd name="T27" fmla="*/ 25527 h 990"/>
                <a:gd name="T28" fmla="*/ 23357 w 817"/>
                <a:gd name="T29" fmla="*/ 27548 h 990"/>
                <a:gd name="T30" fmla="*/ 24117 w 817"/>
                <a:gd name="T31" fmla="*/ 29376 h 990"/>
                <a:gd name="T32" fmla="*/ 25174 w 817"/>
                <a:gd name="T33" fmla="*/ 30755 h 990"/>
                <a:gd name="T34" fmla="*/ 24183 w 817"/>
                <a:gd name="T35" fmla="*/ 31557 h 990"/>
                <a:gd name="T36" fmla="*/ 20483 w 817"/>
                <a:gd name="T37" fmla="*/ 26458 h 990"/>
                <a:gd name="T38" fmla="*/ 9415 w 817"/>
                <a:gd name="T39" fmla="*/ 26458 h 990"/>
                <a:gd name="T40" fmla="*/ 6409 w 817"/>
                <a:gd name="T41" fmla="*/ 27163 h 990"/>
                <a:gd name="T42" fmla="*/ 4526 w 817"/>
                <a:gd name="T43" fmla="*/ 29536 h 990"/>
                <a:gd name="T44" fmla="*/ 5583 w 817"/>
                <a:gd name="T45" fmla="*/ 31011 h 990"/>
                <a:gd name="T46" fmla="*/ 4394 w 817"/>
                <a:gd name="T47" fmla="*/ 31749 h 990"/>
                <a:gd name="T48" fmla="*/ 0 w 817"/>
                <a:gd name="T49" fmla="*/ 25912 h 990"/>
                <a:gd name="T50" fmla="*/ 0 w 817"/>
                <a:gd name="T51" fmla="*/ 24758 h 990"/>
                <a:gd name="T52" fmla="*/ 5286 w 817"/>
                <a:gd name="T53" fmla="*/ 21294 h 990"/>
                <a:gd name="T54" fmla="*/ 20185 w 817"/>
                <a:gd name="T55" fmla="*/ 21294 h 990"/>
                <a:gd name="T56" fmla="*/ 22696 w 817"/>
                <a:gd name="T57" fmla="*/ 18280 h 990"/>
                <a:gd name="T58" fmla="*/ 16684 w 817"/>
                <a:gd name="T59" fmla="*/ 10711 h 990"/>
                <a:gd name="T60" fmla="*/ 6574 w 817"/>
                <a:gd name="T61" fmla="*/ 10711 h 990"/>
                <a:gd name="T62" fmla="*/ 4658 w 817"/>
                <a:gd name="T63" fmla="*/ 13630 h 990"/>
                <a:gd name="T64" fmla="*/ 5715 w 817"/>
                <a:gd name="T65" fmla="*/ 15329 h 990"/>
                <a:gd name="T66" fmla="*/ 4956 w 817"/>
                <a:gd name="T67" fmla="*/ 16291 h 990"/>
                <a:gd name="T68" fmla="*/ 0 w 817"/>
                <a:gd name="T69" fmla="*/ 9621 h 990"/>
                <a:gd name="T70" fmla="*/ 0 w 817"/>
                <a:gd name="T71" fmla="*/ 8755 h 990"/>
                <a:gd name="T72" fmla="*/ 3006 w 817"/>
                <a:gd name="T73" fmla="*/ 4329 h 990"/>
                <a:gd name="T74" fmla="*/ 1090 w 817"/>
                <a:gd name="T75" fmla="*/ 1283 h 990"/>
                <a:gd name="T76" fmla="*/ 2081 w 817"/>
                <a:gd name="T77" fmla="*/ 257 h 990"/>
                <a:gd name="T78" fmla="*/ 6013 w 817"/>
                <a:gd name="T79" fmla="*/ 5548 h 9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17" h="990">
                  <a:moveTo>
                    <a:pt x="182" y="173"/>
                  </a:moveTo>
                  <a:lnTo>
                    <a:pt x="603" y="173"/>
                  </a:lnTo>
                  <a:lnTo>
                    <a:pt x="688" y="82"/>
                  </a:lnTo>
                  <a:lnTo>
                    <a:pt x="645" y="31"/>
                  </a:lnTo>
                  <a:lnTo>
                    <a:pt x="675" y="0"/>
                  </a:lnTo>
                  <a:lnTo>
                    <a:pt x="817" y="192"/>
                  </a:lnTo>
                  <a:lnTo>
                    <a:pt x="817" y="235"/>
                  </a:lnTo>
                  <a:cubicBezTo>
                    <a:pt x="789" y="261"/>
                    <a:pt x="768" y="280"/>
                    <a:pt x="756" y="292"/>
                  </a:cubicBezTo>
                  <a:cubicBezTo>
                    <a:pt x="735" y="310"/>
                    <a:pt x="719" y="321"/>
                    <a:pt x="709" y="325"/>
                  </a:cubicBezTo>
                  <a:cubicBezTo>
                    <a:pt x="698" y="328"/>
                    <a:pt x="682" y="331"/>
                    <a:pt x="660" y="332"/>
                  </a:cubicBezTo>
                  <a:cubicBezTo>
                    <a:pt x="639" y="333"/>
                    <a:pt x="606" y="334"/>
                    <a:pt x="563" y="334"/>
                  </a:cubicBezTo>
                  <a:lnTo>
                    <a:pt x="817" y="690"/>
                  </a:lnTo>
                  <a:lnTo>
                    <a:pt x="817" y="722"/>
                  </a:lnTo>
                  <a:cubicBezTo>
                    <a:pt x="785" y="747"/>
                    <a:pt x="759" y="772"/>
                    <a:pt x="738" y="796"/>
                  </a:cubicBezTo>
                  <a:cubicBezTo>
                    <a:pt x="717" y="820"/>
                    <a:pt x="707" y="841"/>
                    <a:pt x="707" y="859"/>
                  </a:cubicBezTo>
                  <a:cubicBezTo>
                    <a:pt x="707" y="876"/>
                    <a:pt x="714" y="895"/>
                    <a:pt x="730" y="916"/>
                  </a:cubicBezTo>
                  <a:cubicBezTo>
                    <a:pt x="740" y="930"/>
                    <a:pt x="750" y="945"/>
                    <a:pt x="762" y="959"/>
                  </a:cubicBezTo>
                  <a:lnTo>
                    <a:pt x="732" y="984"/>
                  </a:lnTo>
                  <a:lnTo>
                    <a:pt x="620" y="825"/>
                  </a:lnTo>
                  <a:lnTo>
                    <a:pt x="285" y="825"/>
                  </a:lnTo>
                  <a:cubicBezTo>
                    <a:pt x="252" y="825"/>
                    <a:pt x="221" y="833"/>
                    <a:pt x="194" y="847"/>
                  </a:cubicBezTo>
                  <a:cubicBezTo>
                    <a:pt x="168" y="862"/>
                    <a:pt x="148" y="887"/>
                    <a:pt x="137" y="921"/>
                  </a:cubicBezTo>
                  <a:lnTo>
                    <a:pt x="169" y="967"/>
                  </a:lnTo>
                  <a:lnTo>
                    <a:pt x="133" y="990"/>
                  </a:lnTo>
                  <a:lnTo>
                    <a:pt x="0" y="808"/>
                  </a:lnTo>
                  <a:lnTo>
                    <a:pt x="0" y="772"/>
                  </a:lnTo>
                  <a:cubicBezTo>
                    <a:pt x="53" y="700"/>
                    <a:pt x="107" y="664"/>
                    <a:pt x="160" y="664"/>
                  </a:cubicBezTo>
                  <a:lnTo>
                    <a:pt x="611" y="664"/>
                  </a:lnTo>
                  <a:lnTo>
                    <a:pt x="687" y="570"/>
                  </a:lnTo>
                  <a:lnTo>
                    <a:pt x="505" y="334"/>
                  </a:lnTo>
                  <a:lnTo>
                    <a:pt x="199" y="334"/>
                  </a:lnTo>
                  <a:lnTo>
                    <a:pt x="141" y="425"/>
                  </a:lnTo>
                  <a:lnTo>
                    <a:pt x="173" y="478"/>
                  </a:lnTo>
                  <a:lnTo>
                    <a:pt x="150" y="508"/>
                  </a:lnTo>
                  <a:lnTo>
                    <a:pt x="0" y="300"/>
                  </a:lnTo>
                  <a:lnTo>
                    <a:pt x="0" y="273"/>
                  </a:lnTo>
                  <a:cubicBezTo>
                    <a:pt x="60" y="212"/>
                    <a:pt x="91" y="166"/>
                    <a:pt x="91" y="135"/>
                  </a:cubicBezTo>
                  <a:cubicBezTo>
                    <a:pt x="91" y="98"/>
                    <a:pt x="72" y="67"/>
                    <a:pt x="33" y="40"/>
                  </a:cubicBezTo>
                  <a:lnTo>
                    <a:pt x="63" y="8"/>
                  </a:lnTo>
                  <a:lnTo>
                    <a:pt x="182" y="17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9" name="Freeform 70"/>
            <p:cNvSpPr>
              <a:spLocks noEditPoints="1"/>
            </p:cNvSpPr>
            <p:nvPr/>
          </p:nvSpPr>
          <p:spPr bwMode="auto">
            <a:xfrm>
              <a:off x="1097964" y="325085"/>
              <a:ext cx="39692" cy="15875"/>
            </a:xfrm>
            <a:custGeom>
              <a:avLst/>
              <a:gdLst>
                <a:gd name="T0" fmla="*/ 20477 w 1227"/>
                <a:gd name="T1" fmla="*/ 4985 h 500"/>
                <a:gd name="T2" fmla="*/ 22256 w 1227"/>
                <a:gd name="T3" fmla="*/ 3016 h 500"/>
                <a:gd name="T4" fmla="*/ 21027 w 1227"/>
                <a:gd name="T5" fmla="*/ 889 h 500"/>
                <a:gd name="T6" fmla="*/ 21835 w 1227"/>
                <a:gd name="T7" fmla="*/ 0 h 500"/>
                <a:gd name="T8" fmla="*/ 26752 w 1227"/>
                <a:gd name="T9" fmla="*/ 6795 h 500"/>
                <a:gd name="T10" fmla="*/ 26752 w 1227"/>
                <a:gd name="T11" fmla="*/ 7334 h 500"/>
                <a:gd name="T12" fmla="*/ 24456 w 1227"/>
                <a:gd name="T13" fmla="*/ 10224 h 500"/>
                <a:gd name="T14" fmla="*/ 23809 w 1227"/>
                <a:gd name="T15" fmla="*/ 11621 h 500"/>
                <a:gd name="T16" fmla="*/ 24229 w 1227"/>
                <a:gd name="T17" fmla="*/ 12827 h 500"/>
                <a:gd name="T18" fmla="*/ 25135 w 1227"/>
                <a:gd name="T19" fmla="*/ 14065 h 500"/>
                <a:gd name="T20" fmla="*/ 24100 w 1227"/>
                <a:gd name="T21" fmla="*/ 14923 h 500"/>
                <a:gd name="T22" fmla="*/ 20315 w 1227"/>
                <a:gd name="T23" fmla="*/ 10097 h 500"/>
                <a:gd name="T24" fmla="*/ 7505 w 1227"/>
                <a:gd name="T25" fmla="*/ 10097 h 500"/>
                <a:gd name="T26" fmla="*/ 4173 w 1227"/>
                <a:gd name="T27" fmla="*/ 12986 h 500"/>
                <a:gd name="T28" fmla="*/ 5596 w 1227"/>
                <a:gd name="T29" fmla="*/ 15208 h 500"/>
                <a:gd name="T30" fmla="*/ 4852 w 1227"/>
                <a:gd name="T31" fmla="*/ 15875 h 500"/>
                <a:gd name="T32" fmla="*/ 0 w 1227"/>
                <a:gd name="T33" fmla="*/ 9398 h 500"/>
                <a:gd name="T34" fmla="*/ 0 w 1227"/>
                <a:gd name="T35" fmla="*/ 7874 h 500"/>
                <a:gd name="T36" fmla="*/ 4173 w 1227"/>
                <a:gd name="T37" fmla="*/ 4985 h 500"/>
                <a:gd name="T38" fmla="*/ 20477 w 1227"/>
                <a:gd name="T39" fmla="*/ 4985 h 500"/>
                <a:gd name="T40" fmla="*/ 34775 w 1227"/>
                <a:gd name="T41" fmla="*/ 1270 h 500"/>
                <a:gd name="T42" fmla="*/ 39692 w 1227"/>
                <a:gd name="T43" fmla="*/ 7334 h 500"/>
                <a:gd name="T44" fmla="*/ 39692 w 1227"/>
                <a:gd name="T45" fmla="*/ 8128 h 500"/>
                <a:gd name="T46" fmla="*/ 37039 w 1227"/>
                <a:gd name="T47" fmla="*/ 11303 h 500"/>
                <a:gd name="T48" fmla="*/ 38527 w 1227"/>
                <a:gd name="T49" fmla="*/ 13113 h 500"/>
                <a:gd name="T50" fmla="*/ 37622 w 1227"/>
                <a:gd name="T51" fmla="*/ 13907 h 500"/>
                <a:gd name="T52" fmla="*/ 32705 w 1227"/>
                <a:gd name="T53" fmla="*/ 8096 h 500"/>
                <a:gd name="T54" fmla="*/ 32640 w 1227"/>
                <a:gd name="T55" fmla="*/ 7176 h 500"/>
                <a:gd name="T56" fmla="*/ 35454 w 1227"/>
                <a:gd name="T57" fmla="*/ 4032 h 500"/>
                <a:gd name="T58" fmla="*/ 33966 w 1227"/>
                <a:gd name="T59" fmla="*/ 2223 h 500"/>
                <a:gd name="T60" fmla="*/ 34775 w 1227"/>
                <a:gd name="T61" fmla="*/ 1270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633" y="157"/>
                  </a:moveTo>
                  <a:lnTo>
                    <a:pt x="688" y="95"/>
                  </a:lnTo>
                  <a:lnTo>
                    <a:pt x="650" y="28"/>
                  </a:lnTo>
                  <a:lnTo>
                    <a:pt x="675" y="0"/>
                  </a:lnTo>
                  <a:lnTo>
                    <a:pt x="827" y="214"/>
                  </a:lnTo>
                  <a:lnTo>
                    <a:pt x="827" y="231"/>
                  </a:lnTo>
                  <a:cubicBezTo>
                    <a:pt x="793" y="270"/>
                    <a:pt x="770" y="301"/>
                    <a:pt x="756" y="322"/>
                  </a:cubicBezTo>
                  <a:cubicBezTo>
                    <a:pt x="743" y="343"/>
                    <a:pt x="736" y="358"/>
                    <a:pt x="736" y="366"/>
                  </a:cubicBezTo>
                  <a:cubicBezTo>
                    <a:pt x="736" y="378"/>
                    <a:pt x="741" y="390"/>
                    <a:pt x="749" y="404"/>
                  </a:cubicBezTo>
                  <a:cubicBezTo>
                    <a:pt x="752" y="410"/>
                    <a:pt x="761" y="423"/>
                    <a:pt x="777" y="443"/>
                  </a:cubicBezTo>
                  <a:lnTo>
                    <a:pt x="745" y="470"/>
                  </a:lnTo>
                  <a:lnTo>
                    <a:pt x="628" y="318"/>
                  </a:lnTo>
                  <a:lnTo>
                    <a:pt x="232" y="318"/>
                  </a:lnTo>
                  <a:cubicBezTo>
                    <a:pt x="190" y="318"/>
                    <a:pt x="156" y="348"/>
                    <a:pt x="129" y="409"/>
                  </a:cubicBezTo>
                  <a:lnTo>
                    <a:pt x="173" y="479"/>
                  </a:lnTo>
                  <a:lnTo>
                    <a:pt x="150" y="500"/>
                  </a:lnTo>
                  <a:lnTo>
                    <a:pt x="0" y="296"/>
                  </a:lnTo>
                  <a:lnTo>
                    <a:pt x="0" y="248"/>
                  </a:lnTo>
                  <a:cubicBezTo>
                    <a:pt x="46" y="187"/>
                    <a:pt x="89" y="157"/>
                    <a:pt x="129" y="157"/>
                  </a:cubicBezTo>
                  <a:lnTo>
                    <a:pt x="633" y="157"/>
                  </a:lnTo>
                  <a:close/>
                  <a:moveTo>
                    <a:pt x="1075" y="40"/>
                  </a:moveTo>
                  <a:lnTo>
                    <a:pt x="1227" y="231"/>
                  </a:lnTo>
                  <a:lnTo>
                    <a:pt x="1227" y="256"/>
                  </a:lnTo>
                  <a:lnTo>
                    <a:pt x="1145" y="356"/>
                  </a:lnTo>
                  <a:lnTo>
                    <a:pt x="1191" y="413"/>
                  </a:lnTo>
                  <a:lnTo>
                    <a:pt x="1163" y="438"/>
                  </a:lnTo>
                  <a:lnTo>
                    <a:pt x="1011" y="255"/>
                  </a:lnTo>
                  <a:lnTo>
                    <a:pt x="1009" y="226"/>
                  </a:lnTo>
                  <a:lnTo>
                    <a:pt x="1096" y="127"/>
                  </a:lnTo>
                  <a:lnTo>
                    <a:pt x="1050" y="70"/>
                  </a:lnTo>
                  <a:lnTo>
                    <a:pt x="1075" y="4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0" name="Freeform 71"/>
            <p:cNvSpPr>
              <a:spLocks noEditPoints="1"/>
            </p:cNvSpPr>
            <p:nvPr/>
          </p:nvSpPr>
          <p:spPr bwMode="auto">
            <a:xfrm>
              <a:off x="1097964" y="345722"/>
              <a:ext cx="39692" cy="28574"/>
            </a:xfrm>
            <a:custGeom>
              <a:avLst/>
              <a:gdLst>
                <a:gd name="T0" fmla="*/ 6732 w 1244"/>
                <a:gd name="T1" fmla="*/ 4211 h 889"/>
                <a:gd name="T2" fmla="*/ 19367 w 1244"/>
                <a:gd name="T3" fmla="*/ 4211 h 889"/>
                <a:gd name="T4" fmla="*/ 22016 w 1244"/>
                <a:gd name="T5" fmla="*/ 2153 h 889"/>
                <a:gd name="T6" fmla="*/ 25462 w 1244"/>
                <a:gd name="T7" fmla="*/ 1286 h 889"/>
                <a:gd name="T8" fmla="*/ 34906 w 1244"/>
                <a:gd name="T9" fmla="*/ 6460 h 889"/>
                <a:gd name="T10" fmla="*/ 39692 w 1244"/>
                <a:gd name="T11" fmla="*/ 16585 h 889"/>
                <a:gd name="T12" fmla="*/ 38543 w 1244"/>
                <a:gd name="T13" fmla="*/ 16585 h 889"/>
                <a:gd name="T14" fmla="*/ 34172 w 1244"/>
                <a:gd name="T15" fmla="*/ 9064 h 889"/>
                <a:gd name="T16" fmla="*/ 27950 w 1244"/>
                <a:gd name="T17" fmla="*/ 6653 h 889"/>
                <a:gd name="T18" fmla="*/ 24728 w 1244"/>
                <a:gd name="T19" fmla="*/ 7264 h 889"/>
                <a:gd name="T20" fmla="*/ 21250 w 1244"/>
                <a:gd name="T21" fmla="*/ 9450 h 889"/>
                <a:gd name="T22" fmla="*/ 26132 w 1244"/>
                <a:gd name="T23" fmla="*/ 19189 h 889"/>
                <a:gd name="T24" fmla="*/ 26132 w 1244"/>
                <a:gd name="T25" fmla="*/ 20796 h 889"/>
                <a:gd name="T26" fmla="*/ 24345 w 1244"/>
                <a:gd name="T27" fmla="*/ 23142 h 889"/>
                <a:gd name="T28" fmla="*/ 23228 w 1244"/>
                <a:gd name="T29" fmla="*/ 25649 h 889"/>
                <a:gd name="T30" fmla="*/ 24568 w 1244"/>
                <a:gd name="T31" fmla="*/ 27610 h 889"/>
                <a:gd name="T32" fmla="*/ 23483 w 1244"/>
                <a:gd name="T33" fmla="*/ 28574 h 889"/>
                <a:gd name="T34" fmla="*/ 20580 w 1244"/>
                <a:gd name="T35" fmla="*/ 24974 h 889"/>
                <a:gd name="T36" fmla="*/ 6349 w 1244"/>
                <a:gd name="T37" fmla="*/ 24974 h 889"/>
                <a:gd name="T38" fmla="*/ 5807 w 1244"/>
                <a:gd name="T39" fmla="*/ 26324 h 889"/>
                <a:gd name="T40" fmla="*/ 4786 w 1244"/>
                <a:gd name="T41" fmla="*/ 26324 h 889"/>
                <a:gd name="T42" fmla="*/ 3669 w 1244"/>
                <a:gd name="T43" fmla="*/ 17035 h 889"/>
                <a:gd name="T44" fmla="*/ 0 w 1244"/>
                <a:gd name="T45" fmla="*/ 10735 h 889"/>
                <a:gd name="T46" fmla="*/ 0 w 1244"/>
                <a:gd name="T47" fmla="*/ 9450 h 889"/>
                <a:gd name="T48" fmla="*/ 3063 w 1244"/>
                <a:gd name="T49" fmla="*/ 5464 h 889"/>
                <a:gd name="T50" fmla="*/ 3829 w 1244"/>
                <a:gd name="T51" fmla="*/ 3311 h 889"/>
                <a:gd name="T52" fmla="*/ 3637 w 1244"/>
                <a:gd name="T53" fmla="*/ 2057 h 889"/>
                <a:gd name="T54" fmla="*/ 2904 w 1244"/>
                <a:gd name="T55" fmla="*/ 804 h 889"/>
                <a:gd name="T56" fmla="*/ 3829 w 1244"/>
                <a:gd name="T57" fmla="*/ 0 h 889"/>
                <a:gd name="T58" fmla="*/ 6732 w 1244"/>
                <a:gd name="T59" fmla="*/ 4211 h 889"/>
                <a:gd name="T60" fmla="*/ 20037 w 1244"/>
                <a:gd name="T61" fmla="*/ 19799 h 889"/>
                <a:gd name="T62" fmla="*/ 22399 w 1244"/>
                <a:gd name="T63" fmla="*/ 14882 h 889"/>
                <a:gd name="T64" fmla="*/ 19782 w 1244"/>
                <a:gd name="T65" fmla="*/ 9450 h 889"/>
                <a:gd name="T66" fmla="*/ 7147 w 1244"/>
                <a:gd name="T67" fmla="*/ 9450 h 889"/>
                <a:gd name="T68" fmla="*/ 4116 w 1244"/>
                <a:gd name="T69" fmla="*/ 15042 h 889"/>
                <a:gd name="T70" fmla="*/ 4882 w 1244"/>
                <a:gd name="T71" fmla="*/ 17421 h 889"/>
                <a:gd name="T72" fmla="*/ 5265 w 1244"/>
                <a:gd name="T73" fmla="*/ 19799 h 889"/>
                <a:gd name="T74" fmla="*/ 20037 w 1244"/>
                <a:gd name="T75" fmla="*/ 19799 h 8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44" h="889">
                  <a:moveTo>
                    <a:pt x="211" y="131"/>
                  </a:moveTo>
                  <a:lnTo>
                    <a:pt x="607" y="131"/>
                  </a:lnTo>
                  <a:cubicBezTo>
                    <a:pt x="642" y="100"/>
                    <a:pt x="670" y="79"/>
                    <a:pt x="690" y="67"/>
                  </a:cubicBezTo>
                  <a:cubicBezTo>
                    <a:pt x="722" y="49"/>
                    <a:pt x="758" y="40"/>
                    <a:pt x="798" y="40"/>
                  </a:cubicBezTo>
                  <a:cubicBezTo>
                    <a:pt x="906" y="40"/>
                    <a:pt x="1005" y="94"/>
                    <a:pt x="1094" y="201"/>
                  </a:cubicBezTo>
                  <a:cubicBezTo>
                    <a:pt x="1172" y="294"/>
                    <a:pt x="1222" y="399"/>
                    <a:pt x="1244" y="516"/>
                  </a:cubicBezTo>
                  <a:lnTo>
                    <a:pt x="1208" y="516"/>
                  </a:lnTo>
                  <a:cubicBezTo>
                    <a:pt x="1176" y="410"/>
                    <a:pt x="1130" y="332"/>
                    <a:pt x="1071" y="282"/>
                  </a:cubicBezTo>
                  <a:cubicBezTo>
                    <a:pt x="1012" y="232"/>
                    <a:pt x="947" y="207"/>
                    <a:pt x="876" y="207"/>
                  </a:cubicBezTo>
                  <a:cubicBezTo>
                    <a:pt x="838" y="207"/>
                    <a:pt x="804" y="213"/>
                    <a:pt x="775" y="226"/>
                  </a:cubicBezTo>
                  <a:cubicBezTo>
                    <a:pt x="747" y="239"/>
                    <a:pt x="710" y="261"/>
                    <a:pt x="666" y="294"/>
                  </a:cubicBezTo>
                  <a:lnTo>
                    <a:pt x="819" y="597"/>
                  </a:lnTo>
                  <a:lnTo>
                    <a:pt x="819" y="647"/>
                  </a:lnTo>
                  <a:cubicBezTo>
                    <a:pt x="805" y="657"/>
                    <a:pt x="786" y="681"/>
                    <a:pt x="763" y="720"/>
                  </a:cubicBezTo>
                  <a:cubicBezTo>
                    <a:pt x="739" y="758"/>
                    <a:pt x="728" y="784"/>
                    <a:pt x="728" y="798"/>
                  </a:cubicBezTo>
                  <a:cubicBezTo>
                    <a:pt x="728" y="811"/>
                    <a:pt x="742" y="831"/>
                    <a:pt x="770" y="859"/>
                  </a:cubicBezTo>
                  <a:lnTo>
                    <a:pt x="736" y="889"/>
                  </a:lnTo>
                  <a:lnTo>
                    <a:pt x="645" y="777"/>
                  </a:lnTo>
                  <a:lnTo>
                    <a:pt x="199" y="777"/>
                  </a:lnTo>
                  <a:lnTo>
                    <a:pt x="182" y="819"/>
                  </a:lnTo>
                  <a:lnTo>
                    <a:pt x="150" y="819"/>
                  </a:lnTo>
                  <a:cubicBezTo>
                    <a:pt x="150" y="716"/>
                    <a:pt x="138" y="620"/>
                    <a:pt x="115" y="530"/>
                  </a:cubicBezTo>
                  <a:cubicBezTo>
                    <a:pt x="92" y="440"/>
                    <a:pt x="53" y="375"/>
                    <a:pt x="0" y="334"/>
                  </a:cubicBezTo>
                  <a:lnTo>
                    <a:pt x="0" y="294"/>
                  </a:lnTo>
                  <a:cubicBezTo>
                    <a:pt x="48" y="240"/>
                    <a:pt x="80" y="199"/>
                    <a:pt x="96" y="170"/>
                  </a:cubicBezTo>
                  <a:cubicBezTo>
                    <a:pt x="112" y="141"/>
                    <a:pt x="120" y="119"/>
                    <a:pt x="120" y="103"/>
                  </a:cubicBezTo>
                  <a:cubicBezTo>
                    <a:pt x="120" y="89"/>
                    <a:pt x="118" y="76"/>
                    <a:pt x="114" y="64"/>
                  </a:cubicBezTo>
                  <a:cubicBezTo>
                    <a:pt x="110" y="52"/>
                    <a:pt x="102" y="39"/>
                    <a:pt x="91" y="25"/>
                  </a:cubicBezTo>
                  <a:lnTo>
                    <a:pt x="120" y="0"/>
                  </a:lnTo>
                  <a:lnTo>
                    <a:pt x="211" y="131"/>
                  </a:lnTo>
                  <a:close/>
                  <a:moveTo>
                    <a:pt x="628" y="616"/>
                  </a:moveTo>
                  <a:lnTo>
                    <a:pt x="702" y="463"/>
                  </a:lnTo>
                  <a:lnTo>
                    <a:pt x="620" y="294"/>
                  </a:lnTo>
                  <a:lnTo>
                    <a:pt x="224" y="294"/>
                  </a:lnTo>
                  <a:lnTo>
                    <a:pt x="129" y="468"/>
                  </a:lnTo>
                  <a:cubicBezTo>
                    <a:pt x="137" y="490"/>
                    <a:pt x="145" y="515"/>
                    <a:pt x="153" y="542"/>
                  </a:cubicBezTo>
                  <a:cubicBezTo>
                    <a:pt x="161" y="568"/>
                    <a:pt x="165" y="593"/>
                    <a:pt x="165" y="616"/>
                  </a:cubicBezTo>
                  <a:lnTo>
                    <a:pt x="628" y="61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1" name="Freeform 72"/>
            <p:cNvSpPr>
              <a:spLocks noEditPoints="1"/>
            </p:cNvSpPr>
            <p:nvPr/>
          </p:nvSpPr>
          <p:spPr bwMode="auto">
            <a:xfrm>
              <a:off x="1097964" y="379059"/>
              <a:ext cx="26991" cy="20637"/>
            </a:xfrm>
            <a:custGeom>
              <a:avLst/>
              <a:gdLst>
                <a:gd name="T0" fmla="*/ 5847 w 817"/>
                <a:gd name="T1" fmla="*/ 3778 h 661"/>
                <a:gd name="T2" fmla="*/ 20747 w 817"/>
                <a:gd name="T3" fmla="*/ 3778 h 661"/>
                <a:gd name="T4" fmla="*/ 21672 w 817"/>
                <a:gd name="T5" fmla="*/ 2654 h 661"/>
                <a:gd name="T6" fmla="*/ 22795 w 817"/>
                <a:gd name="T7" fmla="*/ 2185 h 661"/>
                <a:gd name="T8" fmla="*/ 23952 w 817"/>
                <a:gd name="T9" fmla="*/ 8086 h 661"/>
                <a:gd name="T10" fmla="*/ 26991 w 817"/>
                <a:gd name="T11" fmla="*/ 13956 h 661"/>
                <a:gd name="T12" fmla="*/ 26991 w 817"/>
                <a:gd name="T13" fmla="*/ 14736 h 661"/>
                <a:gd name="T14" fmla="*/ 18732 w 817"/>
                <a:gd name="T15" fmla="*/ 20637 h 661"/>
                <a:gd name="T16" fmla="*/ 17609 w 817"/>
                <a:gd name="T17" fmla="*/ 20637 h 661"/>
                <a:gd name="T18" fmla="*/ 10539 w 817"/>
                <a:gd name="T19" fmla="*/ 8804 h 661"/>
                <a:gd name="T20" fmla="*/ 6971 w 817"/>
                <a:gd name="T21" fmla="*/ 8804 h 661"/>
                <a:gd name="T22" fmla="*/ 3964 w 817"/>
                <a:gd name="T23" fmla="*/ 14362 h 661"/>
                <a:gd name="T24" fmla="*/ 7136 w 817"/>
                <a:gd name="T25" fmla="*/ 19638 h 661"/>
                <a:gd name="T26" fmla="*/ 6013 w 817"/>
                <a:gd name="T27" fmla="*/ 20575 h 661"/>
                <a:gd name="T28" fmla="*/ 0 w 817"/>
                <a:gd name="T29" fmla="*/ 10178 h 661"/>
                <a:gd name="T30" fmla="*/ 0 w 817"/>
                <a:gd name="T31" fmla="*/ 9179 h 661"/>
                <a:gd name="T32" fmla="*/ 3832 w 817"/>
                <a:gd name="T33" fmla="*/ 3372 h 661"/>
                <a:gd name="T34" fmla="*/ 3403 w 817"/>
                <a:gd name="T35" fmla="*/ 2061 h 661"/>
                <a:gd name="T36" fmla="*/ 2709 w 817"/>
                <a:gd name="T37" fmla="*/ 937 h 661"/>
                <a:gd name="T38" fmla="*/ 3403 w 817"/>
                <a:gd name="T39" fmla="*/ 0 h 661"/>
                <a:gd name="T40" fmla="*/ 5847 w 817"/>
                <a:gd name="T41" fmla="*/ 3778 h 661"/>
                <a:gd name="T42" fmla="*/ 16518 w 817"/>
                <a:gd name="T43" fmla="*/ 16235 h 661"/>
                <a:gd name="T44" fmla="*/ 23886 w 817"/>
                <a:gd name="T45" fmla="*/ 11083 h 661"/>
                <a:gd name="T46" fmla="*/ 22894 w 817"/>
                <a:gd name="T47" fmla="*/ 8804 h 661"/>
                <a:gd name="T48" fmla="*/ 11926 w 817"/>
                <a:gd name="T49" fmla="*/ 8804 h 661"/>
                <a:gd name="T50" fmla="*/ 16518 w 817"/>
                <a:gd name="T51" fmla="*/ 16235 h 6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7" h="661">
                  <a:moveTo>
                    <a:pt x="177" y="121"/>
                  </a:moveTo>
                  <a:lnTo>
                    <a:pt x="628" y="121"/>
                  </a:lnTo>
                  <a:cubicBezTo>
                    <a:pt x="635" y="107"/>
                    <a:pt x="645" y="95"/>
                    <a:pt x="656" y="85"/>
                  </a:cubicBezTo>
                  <a:cubicBezTo>
                    <a:pt x="667" y="75"/>
                    <a:pt x="678" y="70"/>
                    <a:pt x="690" y="70"/>
                  </a:cubicBezTo>
                  <a:cubicBezTo>
                    <a:pt x="690" y="122"/>
                    <a:pt x="702" y="185"/>
                    <a:pt x="725" y="259"/>
                  </a:cubicBezTo>
                  <a:cubicBezTo>
                    <a:pt x="749" y="332"/>
                    <a:pt x="779" y="395"/>
                    <a:pt x="817" y="447"/>
                  </a:cubicBezTo>
                  <a:lnTo>
                    <a:pt x="817" y="472"/>
                  </a:lnTo>
                  <a:lnTo>
                    <a:pt x="567" y="661"/>
                  </a:lnTo>
                  <a:lnTo>
                    <a:pt x="533" y="661"/>
                  </a:lnTo>
                  <a:lnTo>
                    <a:pt x="319" y="282"/>
                  </a:lnTo>
                  <a:lnTo>
                    <a:pt x="211" y="282"/>
                  </a:lnTo>
                  <a:lnTo>
                    <a:pt x="120" y="460"/>
                  </a:lnTo>
                  <a:lnTo>
                    <a:pt x="216" y="629"/>
                  </a:lnTo>
                  <a:lnTo>
                    <a:pt x="182" y="659"/>
                  </a:lnTo>
                  <a:lnTo>
                    <a:pt x="0" y="326"/>
                  </a:lnTo>
                  <a:lnTo>
                    <a:pt x="0" y="294"/>
                  </a:lnTo>
                  <a:cubicBezTo>
                    <a:pt x="77" y="199"/>
                    <a:pt x="116" y="136"/>
                    <a:pt x="116" y="108"/>
                  </a:cubicBezTo>
                  <a:cubicBezTo>
                    <a:pt x="112" y="91"/>
                    <a:pt x="108" y="77"/>
                    <a:pt x="103" y="66"/>
                  </a:cubicBezTo>
                  <a:cubicBezTo>
                    <a:pt x="99" y="55"/>
                    <a:pt x="92" y="43"/>
                    <a:pt x="82" y="30"/>
                  </a:cubicBezTo>
                  <a:lnTo>
                    <a:pt x="103" y="0"/>
                  </a:lnTo>
                  <a:lnTo>
                    <a:pt x="177" y="121"/>
                  </a:lnTo>
                  <a:close/>
                  <a:moveTo>
                    <a:pt x="500" y="520"/>
                  </a:moveTo>
                  <a:lnTo>
                    <a:pt x="723" y="355"/>
                  </a:lnTo>
                  <a:lnTo>
                    <a:pt x="693" y="282"/>
                  </a:lnTo>
                  <a:lnTo>
                    <a:pt x="361" y="282"/>
                  </a:lnTo>
                  <a:lnTo>
                    <a:pt x="500" y="52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2" name="Freeform 73"/>
            <p:cNvSpPr>
              <a:spLocks/>
            </p:cNvSpPr>
            <p:nvPr/>
          </p:nvSpPr>
          <p:spPr bwMode="auto">
            <a:xfrm>
              <a:off x="1097964" y="406046"/>
              <a:ext cx="26991" cy="23813"/>
            </a:xfrm>
            <a:custGeom>
              <a:avLst/>
              <a:gdLst>
                <a:gd name="T0" fmla="*/ 6806 w 817"/>
                <a:gd name="T1" fmla="*/ 5723 h 724"/>
                <a:gd name="T2" fmla="*/ 20086 w 817"/>
                <a:gd name="T3" fmla="*/ 5723 h 724"/>
                <a:gd name="T4" fmla="*/ 21474 w 817"/>
                <a:gd name="T5" fmla="*/ 4440 h 724"/>
                <a:gd name="T6" fmla="*/ 22432 w 817"/>
                <a:gd name="T7" fmla="*/ 2862 h 724"/>
                <a:gd name="T8" fmla="*/ 21309 w 817"/>
                <a:gd name="T9" fmla="*/ 1118 h 724"/>
                <a:gd name="T10" fmla="*/ 22432 w 817"/>
                <a:gd name="T11" fmla="*/ 0 h 724"/>
                <a:gd name="T12" fmla="*/ 26991 w 817"/>
                <a:gd name="T13" fmla="*/ 6118 h 724"/>
                <a:gd name="T14" fmla="*/ 26991 w 817"/>
                <a:gd name="T15" fmla="*/ 7104 h 724"/>
                <a:gd name="T16" fmla="*/ 24216 w 817"/>
                <a:gd name="T17" fmla="*/ 9900 h 724"/>
                <a:gd name="T18" fmla="*/ 20615 w 817"/>
                <a:gd name="T19" fmla="*/ 11084 h 724"/>
                <a:gd name="T20" fmla="*/ 26991 w 817"/>
                <a:gd name="T21" fmla="*/ 17268 h 724"/>
                <a:gd name="T22" fmla="*/ 26991 w 817"/>
                <a:gd name="T23" fmla="*/ 18386 h 724"/>
                <a:gd name="T24" fmla="*/ 25339 w 817"/>
                <a:gd name="T25" fmla="*/ 19570 h 724"/>
                <a:gd name="T26" fmla="*/ 24051 w 817"/>
                <a:gd name="T27" fmla="*/ 22333 h 724"/>
                <a:gd name="T28" fmla="*/ 22927 w 817"/>
                <a:gd name="T29" fmla="*/ 23813 h 724"/>
                <a:gd name="T30" fmla="*/ 20945 w 817"/>
                <a:gd name="T31" fmla="*/ 21938 h 724"/>
                <a:gd name="T32" fmla="*/ 19558 w 817"/>
                <a:gd name="T33" fmla="*/ 18386 h 724"/>
                <a:gd name="T34" fmla="*/ 20020 w 817"/>
                <a:gd name="T35" fmla="*/ 16117 h 724"/>
                <a:gd name="T36" fmla="*/ 21870 w 817"/>
                <a:gd name="T37" fmla="*/ 14077 h 724"/>
                <a:gd name="T38" fmla="*/ 18864 w 817"/>
                <a:gd name="T39" fmla="*/ 11084 h 724"/>
                <a:gd name="T40" fmla="*/ 6839 w 817"/>
                <a:gd name="T41" fmla="*/ 11084 h 724"/>
                <a:gd name="T42" fmla="*/ 4262 w 817"/>
                <a:gd name="T43" fmla="*/ 15261 h 724"/>
                <a:gd name="T44" fmla="*/ 6145 w 817"/>
                <a:gd name="T45" fmla="*/ 18254 h 724"/>
                <a:gd name="T46" fmla="*/ 5286 w 817"/>
                <a:gd name="T47" fmla="*/ 19208 h 724"/>
                <a:gd name="T48" fmla="*/ 0 w 817"/>
                <a:gd name="T49" fmla="*/ 11347 h 724"/>
                <a:gd name="T50" fmla="*/ 0 w 817"/>
                <a:gd name="T51" fmla="*/ 10032 h 724"/>
                <a:gd name="T52" fmla="*/ 3964 w 817"/>
                <a:gd name="T53" fmla="*/ 4407 h 724"/>
                <a:gd name="T54" fmla="*/ 1949 w 817"/>
                <a:gd name="T55" fmla="*/ 1118 h 724"/>
                <a:gd name="T56" fmla="*/ 2709 w 817"/>
                <a:gd name="T57" fmla="*/ 263 h 724"/>
                <a:gd name="T58" fmla="*/ 6806 w 817"/>
                <a:gd name="T59" fmla="*/ 5723 h 7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7" h="724">
                  <a:moveTo>
                    <a:pt x="206" y="174"/>
                  </a:moveTo>
                  <a:lnTo>
                    <a:pt x="608" y="174"/>
                  </a:lnTo>
                  <a:cubicBezTo>
                    <a:pt x="626" y="157"/>
                    <a:pt x="640" y="144"/>
                    <a:pt x="650" y="135"/>
                  </a:cubicBezTo>
                  <a:cubicBezTo>
                    <a:pt x="669" y="117"/>
                    <a:pt x="679" y="101"/>
                    <a:pt x="679" y="87"/>
                  </a:cubicBezTo>
                  <a:cubicBezTo>
                    <a:pt x="679" y="81"/>
                    <a:pt x="668" y="63"/>
                    <a:pt x="645" y="34"/>
                  </a:cubicBezTo>
                  <a:lnTo>
                    <a:pt x="679" y="0"/>
                  </a:lnTo>
                  <a:lnTo>
                    <a:pt x="817" y="186"/>
                  </a:lnTo>
                  <a:lnTo>
                    <a:pt x="817" y="216"/>
                  </a:lnTo>
                  <a:cubicBezTo>
                    <a:pt x="786" y="254"/>
                    <a:pt x="758" y="282"/>
                    <a:pt x="733" y="301"/>
                  </a:cubicBezTo>
                  <a:cubicBezTo>
                    <a:pt x="700" y="325"/>
                    <a:pt x="663" y="337"/>
                    <a:pt x="624" y="337"/>
                  </a:cubicBezTo>
                  <a:lnTo>
                    <a:pt x="817" y="525"/>
                  </a:lnTo>
                  <a:lnTo>
                    <a:pt x="817" y="559"/>
                  </a:lnTo>
                  <a:cubicBezTo>
                    <a:pt x="795" y="573"/>
                    <a:pt x="778" y="585"/>
                    <a:pt x="767" y="595"/>
                  </a:cubicBezTo>
                  <a:cubicBezTo>
                    <a:pt x="741" y="617"/>
                    <a:pt x="728" y="646"/>
                    <a:pt x="728" y="679"/>
                  </a:cubicBezTo>
                  <a:cubicBezTo>
                    <a:pt x="728" y="709"/>
                    <a:pt x="717" y="724"/>
                    <a:pt x="694" y="724"/>
                  </a:cubicBezTo>
                  <a:cubicBezTo>
                    <a:pt x="681" y="724"/>
                    <a:pt x="661" y="705"/>
                    <a:pt x="634" y="667"/>
                  </a:cubicBezTo>
                  <a:cubicBezTo>
                    <a:pt x="606" y="629"/>
                    <a:pt x="592" y="593"/>
                    <a:pt x="592" y="559"/>
                  </a:cubicBezTo>
                  <a:cubicBezTo>
                    <a:pt x="592" y="532"/>
                    <a:pt x="597" y="509"/>
                    <a:pt x="606" y="490"/>
                  </a:cubicBezTo>
                  <a:cubicBezTo>
                    <a:pt x="615" y="471"/>
                    <a:pt x="634" y="450"/>
                    <a:pt x="662" y="428"/>
                  </a:cubicBezTo>
                  <a:lnTo>
                    <a:pt x="571" y="337"/>
                  </a:lnTo>
                  <a:lnTo>
                    <a:pt x="207" y="337"/>
                  </a:lnTo>
                  <a:lnTo>
                    <a:pt x="129" y="464"/>
                  </a:lnTo>
                  <a:lnTo>
                    <a:pt x="186" y="555"/>
                  </a:lnTo>
                  <a:lnTo>
                    <a:pt x="160" y="584"/>
                  </a:lnTo>
                  <a:lnTo>
                    <a:pt x="0" y="345"/>
                  </a:lnTo>
                  <a:lnTo>
                    <a:pt x="0" y="305"/>
                  </a:lnTo>
                  <a:cubicBezTo>
                    <a:pt x="80" y="224"/>
                    <a:pt x="120" y="167"/>
                    <a:pt x="120" y="134"/>
                  </a:cubicBezTo>
                  <a:cubicBezTo>
                    <a:pt x="120" y="113"/>
                    <a:pt x="100" y="79"/>
                    <a:pt x="59" y="34"/>
                  </a:cubicBezTo>
                  <a:lnTo>
                    <a:pt x="82" y="8"/>
                  </a:lnTo>
                  <a:lnTo>
                    <a:pt x="206" y="1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3" name="Freeform 74"/>
            <p:cNvSpPr>
              <a:spLocks noEditPoints="1"/>
            </p:cNvSpPr>
            <p:nvPr/>
          </p:nvSpPr>
          <p:spPr bwMode="auto">
            <a:xfrm>
              <a:off x="1097964" y="437795"/>
              <a:ext cx="26991" cy="25399"/>
            </a:xfrm>
            <a:custGeom>
              <a:avLst/>
              <a:gdLst>
                <a:gd name="T0" fmla="*/ 11728 w 817"/>
                <a:gd name="T1" fmla="*/ 9999 h 790"/>
                <a:gd name="T2" fmla="*/ 11728 w 817"/>
                <a:gd name="T3" fmla="*/ 1350 h 790"/>
                <a:gd name="T4" fmla="*/ 12587 w 817"/>
                <a:gd name="T5" fmla="*/ 289 h 790"/>
                <a:gd name="T6" fmla="*/ 13512 w 817"/>
                <a:gd name="T7" fmla="*/ 900 h 790"/>
                <a:gd name="T8" fmla="*/ 14173 w 817"/>
                <a:gd name="T9" fmla="*/ 2251 h 790"/>
                <a:gd name="T10" fmla="*/ 20846 w 817"/>
                <a:gd name="T11" fmla="*/ 2251 h 790"/>
                <a:gd name="T12" fmla="*/ 21771 w 817"/>
                <a:gd name="T13" fmla="*/ 965 h 790"/>
                <a:gd name="T14" fmla="*/ 22531 w 817"/>
                <a:gd name="T15" fmla="*/ 418 h 790"/>
                <a:gd name="T16" fmla="*/ 22729 w 817"/>
                <a:gd name="T17" fmla="*/ 675 h 790"/>
                <a:gd name="T18" fmla="*/ 23225 w 817"/>
                <a:gd name="T19" fmla="*/ 3183 h 790"/>
                <a:gd name="T20" fmla="*/ 24117 w 817"/>
                <a:gd name="T21" fmla="*/ 7202 h 790"/>
                <a:gd name="T22" fmla="*/ 26991 w 817"/>
                <a:gd name="T23" fmla="*/ 12121 h 790"/>
                <a:gd name="T24" fmla="*/ 26991 w 817"/>
                <a:gd name="T25" fmla="*/ 13214 h 790"/>
                <a:gd name="T26" fmla="*/ 25636 w 817"/>
                <a:gd name="T27" fmla="*/ 16075 h 790"/>
                <a:gd name="T28" fmla="*/ 25174 w 817"/>
                <a:gd name="T29" fmla="*/ 18647 h 790"/>
                <a:gd name="T30" fmla="*/ 26991 w 817"/>
                <a:gd name="T31" fmla="*/ 23824 h 790"/>
                <a:gd name="T32" fmla="*/ 26363 w 817"/>
                <a:gd name="T33" fmla="*/ 24563 h 790"/>
                <a:gd name="T34" fmla="*/ 16155 w 817"/>
                <a:gd name="T35" fmla="*/ 15304 h 790"/>
                <a:gd name="T36" fmla="*/ 16155 w 817"/>
                <a:gd name="T37" fmla="*/ 23824 h 790"/>
                <a:gd name="T38" fmla="*/ 15428 w 817"/>
                <a:gd name="T39" fmla="*/ 25399 h 790"/>
                <a:gd name="T40" fmla="*/ 14041 w 817"/>
                <a:gd name="T41" fmla="*/ 23824 h 790"/>
                <a:gd name="T42" fmla="*/ 6277 w 817"/>
                <a:gd name="T43" fmla="*/ 23824 h 790"/>
                <a:gd name="T44" fmla="*/ 4823 w 817"/>
                <a:gd name="T45" fmla="*/ 25270 h 790"/>
                <a:gd name="T46" fmla="*/ 4460 w 817"/>
                <a:gd name="T47" fmla="*/ 24981 h 790"/>
                <a:gd name="T48" fmla="*/ 4196 w 817"/>
                <a:gd name="T49" fmla="*/ 22795 h 790"/>
                <a:gd name="T50" fmla="*/ 3205 w 817"/>
                <a:gd name="T51" fmla="*/ 18712 h 790"/>
                <a:gd name="T52" fmla="*/ 0 w 817"/>
                <a:gd name="T53" fmla="*/ 13696 h 790"/>
                <a:gd name="T54" fmla="*/ 0 w 817"/>
                <a:gd name="T55" fmla="*/ 12539 h 790"/>
                <a:gd name="T56" fmla="*/ 1454 w 817"/>
                <a:gd name="T57" fmla="*/ 9645 h 790"/>
                <a:gd name="T58" fmla="*/ 2213 w 817"/>
                <a:gd name="T59" fmla="*/ 6141 h 790"/>
                <a:gd name="T60" fmla="*/ 1916 w 817"/>
                <a:gd name="T61" fmla="*/ 3955 h 790"/>
                <a:gd name="T62" fmla="*/ 0 w 817"/>
                <a:gd name="T63" fmla="*/ 965 h 790"/>
                <a:gd name="T64" fmla="*/ 826 w 817"/>
                <a:gd name="T65" fmla="*/ 0 h 790"/>
                <a:gd name="T66" fmla="*/ 11728 w 817"/>
                <a:gd name="T67" fmla="*/ 9999 h 790"/>
                <a:gd name="T68" fmla="*/ 12983 w 817"/>
                <a:gd name="T69" fmla="*/ 18647 h 790"/>
                <a:gd name="T70" fmla="*/ 12983 w 817"/>
                <a:gd name="T71" fmla="*/ 12667 h 790"/>
                <a:gd name="T72" fmla="*/ 4030 w 817"/>
                <a:gd name="T73" fmla="*/ 4694 h 790"/>
                <a:gd name="T74" fmla="*/ 3832 w 817"/>
                <a:gd name="T75" fmla="*/ 4694 h 790"/>
                <a:gd name="T76" fmla="*/ 6277 w 817"/>
                <a:gd name="T77" fmla="*/ 11703 h 790"/>
                <a:gd name="T78" fmla="*/ 5748 w 817"/>
                <a:gd name="T79" fmla="*/ 14950 h 790"/>
                <a:gd name="T80" fmla="*/ 4262 w 817"/>
                <a:gd name="T81" fmla="*/ 17715 h 790"/>
                <a:gd name="T82" fmla="*/ 4262 w 817"/>
                <a:gd name="T83" fmla="*/ 18647 h 790"/>
                <a:gd name="T84" fmla="*/ 12983 w 817"/>
                <a:gd name="T85" fmla="*/ 18647 h 790"/>
                <a:gd name="T86" fmla="*/ 22795 w 817"/>
                <a:gd name="T87" fmla="*/ 7491 h 790"/>
                <a:gd name="T88" fmla="*/ 15296 w 817"/>
                <a:gd name="T89" fmla="*/ 7491 h 790"/>
                <a:gd name="T90" fmla="*/ 15296 w 817"/>
                <a:gd name="T91" fmla="*/ 13085 h 790"/>
                <a:gd name="T92" fmla="*/ 23357 w 817"/>
                <a:gd name="T93" fmla="*/ 20223 h 790"/>
                <a:gd name="T94" fmla="*/ 23621 w 817"/>
                <a:gd name="T95" fmla="*/ 20223 h 790"/>
                <a:gd name="T96" fmla="*/ 21837 w 817"/>
                <a:gd name="T97" fmla="*/ 16686 h 790"/>
                <a:gd name="T98" fmla="*/ 21177 w 817"/>
                <a:gd name="T99" fmla="*/ 13214 h 790"/>
                <a:gd name="T100" fmla="*/ 21507 w 817"/>
                <a:gd name="T101" fmla="*/ 10899 h 790"/>
                <a:gd name="T102" fmla="*/ 23357 w 817"/>
                <a:gd name="T103" fmla="*/ 8520 h 790"/>
                <a:gd name="T104" fmla="*/ 22795 w 817"/>
                <a:gd name="T105" fmla="*/ 7491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355" y="311"/>
                  </a:moveTo>
                  <a:lnTo>
                    <a:pt x="355" y="42"/>
                  </a:lnTo>
                  <a:cubicBezTo>
                    <a:pt x="355" y="20"/>
                    <a:pt x="364" y="9"/>
                    <a:pt x="381" y="9"/>
                  </a:cubicBezTo>
                  <a:cubicBezTo>
                    <a:pt x="390" y="9"/>
                    <a:pt x="400" y="15"/>
                    <a:pt x="409" y="28"/>
                  </a:cubicBezTo>
                  <a:cubicBezTo>
                    <a:pt x="418" y="40"/>
                    <a:pt x="425" y="54"/>
                    <a:pt x="429" y="70"/>
                  </a:cubicBezTo>
                  <a:lnTo>
                    <a:pt x="631" y="70"/>
                  </a:lnTo>
                  <a:cubicBezTo>
                    <a:pt x="645" y="50"/>
                    <a:pt x="654" y="37"/>
                    <a:pt x="659" y="30"/>
                  </a:cubicBezTo>
                  <a:cubicBezTo>
                    <a:pt x="667" y="18"/>
                    <a:pt x="675" y="13"/>
                    <a:pt x="682" y="13"/>
                  </a:cubicBezTo>
                  <a:cubicBezTo>
                    <a:pt x="685" y="16"/>
                    <a:pt x="687" y="18"/>
                    <a:pt x="688" y="21"/>
                  </a:cubicBezTo>
                  <a:cubicBezTo>
                    <a:pt x="695" y="34"/>
                    <a:pt x="700" y="60"/>
                    <a:pt x="703" y="99"/>
                  </a:cubicBezTo>
                  <a:cubicBezTo>
                    <a:pt x="706" y="137"/>
                    <a:pt x="715" y="179"/>
                    <a:pt x="730" y="224"/>
                  </a:cubicBezTo>
                  <a:cubicBezTo>
                    <a:pt x="746" y="270"/>
                    <a:pt x="775" y="320"/>
                    <a:pt x="817" y="377"/>
                  </a:cubicBezTo>
                  <a:lnTo>
                    <a:pt x="817" y="411"/>
                  </a:lnTo>
                  <a:cubicBezTo>
                    <a:pt x="799" y="445"/>
                    <a:pt x="786" y="474"/>
                    <a:pt x="776" y="500"/>
                  </a:cubicBezTo>
                  <a:cubicBezTo>
                    <a:pt x="766" y="525"/>
                    <a:pt x="762" y="552"/>
                    <a:pt x="762" y="580"/>
                  </a:cubicBezTo>
                  <a:cubicBezTo>
                    <a:pt x="762" y="628"/>
                    <a:pt x="780" y="682"/>
                    <a:pt x="817" y="741"/>
                  </a:cubicBezTo>
                  <a:lnTo>
                    <a:pt x="798" y="764"/>
                  </a:lnTo>
                  <a:lnTo>
                    <a:pt x="489" y="476"/>
                  </a:lnTo>
                  <a:lnTo>
                    <a:pt x="489" y="741"/>
                  </a:lnTo>
                  <a:cubicBezTo>
                    <a:pt x="489" y="774"/>
                    <a:pt x="482" y="790"/>
                    <a:pt x="467" y="790"/>
                  </a:cubicBezTo>
                  <a:cubicBezTo>
                    <a:pt x="449" y="790"/>
                    <a:pt x="435" y="774"/>
                    <a:pt x="425" y="741"/>
                  </a:cubicBezTo>
                  <a:lnTo>
                    <a:pt x="190" y="741"/>
                  </a:lnTo>
                  <a:cubicBezTo>
                    <a:pt x="179" y="771"/>
                    <a:pt x="164" y="786"/>
                    <a:pt x="146" y="786"/>
                  </a:cubicBezTo>
                  <a:cubicBezTo>
                    <a:pt x="140" y="786"/>
                    <a:pt x="136" y="783"/>
                    <a:pt x="135" y="777"/>
                  </a:cubicBezTo>
                  <a:cubicBezTo>
                    <a:pt x="134" y="771"/>
                    <a:pt x="131" y="749"/>
                    <a:pt x="127" y="709"/>
                  </a:cubicBezTo>
                  <a:cubicBezTo>
                    <a:pt x="122" y="670"/>
                    <a:pt x="113" y="627"/>
                    <a:pt x="97" y="582"/>
                  </a:cubicBezTo>
                  <a:cubicBezTo>
                    <a:pt x="76" y="522"/>
                    <a:pt x="43" y="469"/>
                    <a:pt x="0" y="426"/>
                  </a:cubicBezTo>
                  <a:lnTo>
                    <a:pt x="0" y="390"/>
                  </a:lnTo>
                  <a:cubicBezTo>
                    <a:pt x="14" y="371"/>
                    <a:pt x="29" y="341"/>
                    <a:pt x="44" y="300"/>
                  </a:cubicBezTo>
                  <a:cubicBezTo>
                    <a:pt x="60" y="258"/>
                    <a:pt x="67" y="222"/>
                    <a:pt x="67" y="191"/>
                  </a:cubicBezTo>
                  <a:cubicBezTo>
                    <a:pt x="67" y="162"/>
                    <a:pt x="64" y="140"/>
                    <a:pt x="58" y="123"/>
                  </a:cubicBezTo>
                  <a:cubicBezTo>
                    <a:pt x="52" y="106"/>
                    <a:pt x="33" y="75"/>
                    <a:pt x="0" y="30"/>
                  </a:cubicBezTo>
                  <a:lnTo>
                    <a:pt x="25" y="0"/>
                  </a:lnTo>
                  <a:lnTo>
                    <a:pt x="355" y="311"/>
                  </a:lnTo>
                  <a:close/>
                  <a:moveTo>
                    <a:pt x="393" y="580"/>
                  </a:moveTo>
                  <a:lnTo>
                    <a:pt x="393" y="394"/>
                  </a:lnTo>
                  <a:lnTo>
                    <a:pt x="122" y="146"/>
                  </a:lnTo>
                  <a:lnTo>
                    <a:pt x="116" y="146"/>
                  </a:lnTo>
                  <a:cubicBezTo>
                    <a:pt x="165" y="229"/>
                    <a:pt x="190" y="302"/>
                    <a:pt x="190" y="364"/>
                  </a:cubicBezTo>
                  <a:cubicBezTo>
                    <a:pt x="190" y="397"/>
                    <a:pt x="185" y="430"/>
                    <a:pt x="174" y="465"/>
                  </a:cubicBezTo>
                  <a:cubicBezTo>
                    <a:pt x="164" y="499"/>
                    <a:pt x="148" y="528"/>
                    <a:pt x="129" y="551"/>
                  </a:cubicBezTo>
                  <a:lnTo>
                    <a:pt x="129" y="580"/>
                  </a:lnTo>
                  <a:lnTo>
                    <a:pt x="393" y="580"/>
                  </a:lnTo>
                  <a:close/>
                  <a:moveTo>
                    <a:pt x="690" y="233"/>
                  </a:moveTo>
                  <a:lnTo>
                    <a:pt x="463" y="233"/>
                  </a:lnTo>
                  <a:lnTo>
                    <a:pt x="463" y="407"/>
                  </a:lnTo>
                  <a:lnTo>
                    <a:pt x="707" y="629"/>
                  </a:lnTo>
                  <a:lnTo>
                    <a:pt x="715" y="629"/>
                  </a:lnTo>
                  <a:cubicBezTo>
                    <a:pt x="693" y="594"/>
                    <a:pt x="675" y="557"/>
                    <a:pt x="661" y="519"/>
                  </a:cubicBezTo>
                  <a:cubicBezTo>
                    <a:pt x="648" y="481"/>
                    <a:pt x="641" y="445"/>
                    <a:pt x="641" y="411"/>
                  </a:cubicBezTo>
                  <a:cubicBezTo>
                    <a:pt x="641" y="380"/>
                    <a:pt x="644" y="356"/>
                    <a:pt x="651" y="339"/>
                  </a:cubicBezTo>
                  <a:cubicBezTo>
                    <a:pt x="657" y="322"/>
                    <a:pt x="676" y="297"/>
                    <a:pt x="707" y="265"/>
                  </a:cubicBezTo>
                  <a:lnTo>
                    <a:pt x="690" y="23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4" name="Freeform 75"/>
            <p:cNvSpPr>
              <a:spLocks noEditPoints="1"/>
            </p:cNvSpPr>
            <p:nvPr/>
          </p:nvSpPr>
          <p:spPr bwMode="auto">
            <a:xfrm>
              <a:off x="1097964" y="469545"/>
              <a:ext cx="39692" cy="15875"/>
            </a:xfrm>
            <a:custGeom>
              <a:avLst/>
              <a:gdLst>
                <a:gd name="T0" fmla="*/ 20477 w 1227"/>
                <a:gd name="T1" fmla="*/ 4985 h 500"/>
                <a:gd name="T2" fmla="*/ 22256 w 1227"/>
                <a:gd name="T3" fmla="*/ 3016 h 500"/>
                <a:gd name="T4" fmla="*/ 21027 w 1227"/>
                <a:gd name="T5" fmla="*/ 889 h 500"/>
                <a:gd name="T6" fmla="*/ 21835 w 1227"/>
                <a:gd name="T7" fmla="*/ 0 h 500"/>
                <a:gd name="T8" fmla="*/ 26752 w 1227"/>
                <a:gd name="T9" fmla="*/ 6795 h 500"/>
                <a:gd name="T10" fmla="*/ 26752 w 1227"/>
                <a:gd name="T11" fmla="*/ 7334 h 500"/>
                <a:gd name="T12" fmla="*/ 24456 w 1227"/>
                <a:gd name="T13" fmla="*/ 10224 h 500"/>
                <a:gd name="T14" fmla="*/ 23809 w 1227"/>
                <a:gd name="T15" fmla="*/ 11621 h 500"/>
                <a:gd name="T16" fmla="*/ 24229 w 1227"/>
                <a:gd name="T17" fmla="*/ 12827 h 500"/>
                <a:gd name="T18" fmla="*/ 25135 w 1227"/>
                <a:gd name="T19" fmla="*/ 14065 h 500"/>
                <a:gd name="T20" fmla="*/ 24100 w 1227"/>
                <a:gd name="T21" fmla="*/ 14923 h 500"/>
                <a:gd name="T22" fmla="*/ 20315 w 1227"/>
                <a:gd name="T23" fmla="*/ 10097 h 500"/>
                <a:gd name="T24" fmla="*/ 7505 w 1227"/>
                <a:gd name="T25" fmla="*/ 10097 h 500"/>
                <a:gd name="T26" fmla="*/ 4173 w 1227"/>
                <a:gd name="T27" fmla="*/ 12986 h 500"/>
                <a:gd name="T28" fmla="*/ 5596 w 1227"/>
                <a:gd name="T29" fmla="*/ 15208 h 500"/>
                <a:gd name="T30" fmla="*/ 4852 w 1227"/>
                <a:gd name="T31" fmla="*/ 15875 h 500"/>
                <a:gd name="T32" fmla="*/ 0 w 1227"/>
                <a:gd name="T33" fmla="*/ 9398 h 500"/>
                <a:gd name="T34" fmla="*/ 0 w 1227"/>
                <a:gd name="T35" fmla="*/ 7874 h 500"/>
                <a:gd name="T36" fmla="*/ 4173 w 1227"/>
                <a:gd name="T37" fmla="*/ 4985 h 500"/>
                <a:gd name="T38" fmla="*/ 20477 w 1227"/>
                <a:gd name="T39" fmla="*/ 4985 h 500"/>
                <a:gd name="T40" fmla="*/ 34775 w 1227"/>
                <a:gd name="T41" fmla="*/ 1270 h 500"/>
                <a:gd name="T42" fmla="*/ 39692 w 1227"/>
                <a:gd name="T43" fmla="*/ 7334 h 500"/>
                <a:gd name="T44" fmla="*/ 39692 w 1227"/>
                <a:gd name="T45" fmla="*/ 8128 h 500"/>
                <a:gd name="T46" fmla="*/ 37039 w 1227"/>
                <a:gd name="T47" fmla="*/ 11303 h 500"/>
                <a:gd name="T48" fmla="*/ 38527 w 1227"/>
                <a:gd name="T49" fmla="*/ 13113 h 500"/>
                <a:gd name="T50" fmla="*/ 37622 w 1227"/>
                <a:gd name="T51" fmla="*/ 13907 h 500"/>
                <a:gd name="T52" fmla="*/ 32705 w 1227"/>
                <a:gd name="T53" fmla="*/ 8096 h 500"/>
                <a:gd name="T54" fmla="*/ 32640 w 1227"/>
                <a:gd name="T55" fmla="*/ 7176 h 500"/>
                <a:gd name="T56" fmla="*/ 35454 w 1227"/>
                <a:gd name="T57" fmla="*/ 4032 h 500"/>
                <a:gd name="T58" fmla="*/ 33966 w 1227"/>
                <a:gd name="T59" fmla="*/ 2223 h 500"/>
                <a:gd name="T60" fmla="*/ 34775 w 1227"/>
                <a:gd name="T61" fmla="*/ 1270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633" y="157"/>
                  </a:moveTo>
                  <a:lnTo>
                    <a:pt x="688" y="95"/>
                  </a:lnTo>
                  <a:lnTo>
                    <a:pt x="650" y="28"/>
                  </a:lnTo>
                  <a:lnTo>
                    <a:pt x="675" y="0"/>
                  </a:lnTo>
                  <a:lnTo>
                    <a:pt x="827" y="214"/>
                  </a:lnTo>
                  <a:lnTo>
                    <a:pt x="827" y="231"/>
                  </a:lnTo>
                  <a:cubicBezTo>
                    <a:pt x="793" y="270"/>
                    <a:pt x="770" y="301"/>
                    <a:pt x="756" y="322"/>
                  </a:cubicBezTo>
                  <a:cubicBezTo>
                    <a:pt x="743" y="343"/>
                    <a:pt x="736" y="358"/>
                    <a:pt x="736" y="366"/>
                  </a:cubicBezTo>
                  <a:cubicBezTo>
                    <a:pt x="736" y="378"/>
                    <a:pt x="741" y="390"/>
                    <a:pt x="749" y="404"/>
                  </a:cubicBezTo>
                  <a:cubicBezTo>
                    <a:pt x="752" y="410"/>
                    <a:pt x="761" y="423"/>
                    <a:pt x="777" y="443"/>
                  </a:cubicBezTo>
                  <a:lnTo>
                    <a:pt x="745" y="470"/>
                  </a:lnTo>
                  <a:lnTo>
                    <a:pt x="628" y="318"/>
                  </a:lnTo>
                  <a:lnTo>
                    <a:pt x="232" y="318"/>
                  </a:lnTo>
                  <a:cubicBezTo>
                    <a:pt x="190" y="318"/>
                    <a:pt x="156" y="348"/>
                    <a:pt x="129" y="409"/>
                  </a:cubicBezTo>
                  <a:lnTo>
                    <a:pt x="173" y="479"/>
                  </a:lnTo>
                  <a:lnTo>
                    <a:pt x="150" y="500"/>
                  </a:lnTo>
                  <a:lnTo>
                    <a:pt x="0" y="296"/>
                  </a:lnTo>
                  <a:lnTo>
                    <a:pt x="0" y="248"/>
                  </a:lnTo>
                  <a:cubicBezTo>
                    <a:pt x="46" y="187"/>
                    <a:pt x="89" y="157"/>
                    <a:pt x="129" y="157"/>
                  </a:cubicBezTo>
                  <a:lnTo>
                    <a:pt x="633" y="157"/>
                  </a:lnTo>
                  <a:close/>
                  <a:moveTo>
                    <a:pt x="1075" y="40"/>
                  </a:moveTo>
                  <a:lnTo>
                    <a:pt x="1227" y="231"/>
                  </a:lnTo>
                  <a:lnTo>
                    <a:pt x="1227" y="256"/>
                  </a:lnTo>
                  <a:lnTo>
                    <a:pt x="1145" y="356"/>
                  </a:lnTo>
                  <a:lnTo>
                    <a:pt x="1191" y="413"/>
                  </a:lnTo>
                  <a:lnTo>
                    <a:pt x="1163" y="438"/>
                  </a:lnTo>
                  <a:lnTo>
                    <a:pt x="1011" y="255"/>
                  </a:lnTo>
                  <a:lnTo>
                    <a:pt x="1009" y="226"/>
                  </a:lnTo>
                  <a:lnTo>
                    <a:pt x="1096" y="127"/>
                  </a:lnTo>
                  <a:lnTo>
                    <a:pt x="1050" y="70"/>
                  </a:lnTo>
                  <a:lnTo>
                    <a:pt x="1075" y="4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5" name="Freeform 76"/>
            <p:cNvSpPr>
              <a:spLocks/>
            </p:cNvSpPr>
            <p:nvPr/>
          </p:nvSpPr>
          <p:spPr bwMode="auto">
            <a:xfrm>
              <a:off x="1099552" y="490182"/>
              <a:ext cx="38104" cy="17462"/>
            </a:xfrm>
            <a:custGeom>
              <a:avLst/>
              <a:gdLst>
                <a:gd name="T0" fmla="*/ 25424 w 1211"/>
                <a:gd name="T1" fmla="*/ 4659 h 551"/>
                <a:gd name="T2" fmla="*/ 34611 w 1211"/>
                <a:gd name="T3" fmla="*/ 3993 h 551"/>
                <a:gd name="T4" fmla="*/ 38104 w 1211"/>
                <a:gd name="T5" fmla="*/ 8874 h 551"/>
                <a:gd name="T6" fmla="*/ 25770 w 1211"/>
                <a:gd name="T7" fmla="*/ 9761 h 551"/>
                <a:gd name="T8" fmla="*/ 25959 w 1211"/>
                <a:gd name="T9" fmla="*/ 12486 h 551"/>
                <a:gd name="T10" fmla="*/ 26399 w 1211"/>
                <a:gd name="T11" fmla="*/ 13976 h 551"/>
                <a:gd name="T12" fmla="*/ 27469 w 1211"/>
                <a:gd name="T13" fmla="*/ 15244 h 551"/>
                <a:gd name="T14" fmla="*/ 26997 w 1211"/>
                <a:gd name="T15" fmla="*/ 15814 h 551"/>
                <a:gd name="T16" fmla="*/ 22529 w 1211"/>
                <a:gd name="T17" fmla="*/ 14261 h 551"/>
                <a:gd name="T18" fmla="*/ 22246 w 1211"/>
                <a:gd name="T19" fmla="*/ 10015 h 551"/>
                <a:gd name="T20" fmla="*/ 6356 w 1211"/>
                <a:gd name="T21" fmla="*/ 11124 h 551"/>
                <a:gd name="T22" fmla="*/ 4657 w 1211"/>
                <a:gd name="T23" fmla="*/ 14229 h 551"/>
                <a:gd name="T24" fmla="*/ 6513 w 1211"/>
                <a:gd name="T25" fmla="*/ 16733 h 551"/>
                <a:gd name="T26" fmla="*/ 5758 w 1211"/>
                <a:gd name="T27" fmla="*/ 17462 h 551"/>
                <a:gd name="T28" fmla="*/ 63 w 1211"/>
                <a:gd name="T29" fmla="*/ 10870 h 551"/>
                <a:gd name="T30" fmla="*/ 0 w 1211"/>
                <a:gd name="T31" fmla="*/ 10046 h 551"/>
                <a:gd name="T32" fmla="*/ 2769 w 1211"/>
                <a:gd name="T33" fmla="*/ 4468 h 551"/>
                <a:gd name="T34" fmla="*/ 1605 w 1211"/>
                <a:gd name="T35" fmla="*/ 1933 h 551"/>
                <a:gd name="T36" fmla="*/ 2265 w 1211"/>
                <a:gd name="T37" fmla="*/ 1299 h 551"/>
                <a:gd name="T38" fmla="*/ 5852 w 1211"/>
                <a:gd name="T39" fmla="*/ 6021 h 551"/>
                <a:gd name="T40" fmla="*/ 21868 w 1211"/>
                <a:gd name="T41" fmla="*/ 4912 h 551"/>
                <a:gd name="T42" fmla="*/ 21742 w 1211"/>
                <a:gd name="T43" fmla="*/ 2757 h 551"/>
                <a:gd name="T44" fmla="*/ 21459 w 1211"/>
                <a:gd name="T45" fmla="*/ 1458 h 551"/>
                <a:gd name="T46" fmla="*/ 20515 w 1211"/>
                <a:gd name="T47" fmla="*/ 602 h 551"/>
                <a:gd name="T48" fmla="*/ 20735 w 1211"/>
                <a:gd name="T49" fmla="*/ 0 h 551"/>
                <a:gd name="T50" fmla="*/ 25203 w 1211"/>
                <a:gd name="T51" fmla="*/ 1489 h 551"/>
                <a:gd name="T52" fmla="*/ 25424 w 1211"/>
                <a:gd name="T53" fmla="*/ 4659 h 5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11" h="551">
                  <a:moveTo>
                    <a:pt x="808" y="147"/>
                  </a:moveTo>
                  <a:lnTo>
                    <a:pt x="1100" y="126"/>
                  </a:lnTo>
                  <a:lnTo>
                    <a:pt x="1211" y="280"/>
                  </a:lnTo>
                  <a:lnTo>
                    <a:pt x="819" y="308"/>
                  </a:lnTo>
                  <a:lnTo>
                    <a:pt x="825" y="394"/>
                  </a:lnTo>
                  <a:cubicBezTo>
                    <a:pt x="826" y="412"/>
                    <a:pt x="831" y="428"/>
                    <a:pt x="839" y="441"/>
                  </a:cubicBezTo>
                  <a:cubicBezTo>
                    <a:pt x="847" y="455"/>
                    <a:pt x="858" y="468"/>
                    <a:pt x="873" y="481"/>
                  </a:cubicBezTo>
                  <a:lnTo>
                    <a:pt x="858" y="499"/>
                  </a:lnTo>
                  <a:lnTo>
                    <a:pt x="716" y="450"/>
                  </a:lnTo>
                  <a:lnTo>
                    <a:pt x="707" y="316"/>
                  </a:lnTo>
                  <a:lnTo>
                    <a:pt x="202" y="351"/>
                  </a:lnTo>
                  <a:lnTo>
                    <a:pt x="148" y="449"/>
                  </a:lnTo>
                  <a:lnTo>
                    <a:pt x="207" y="528"/>
                  </a:lnTo>
                  <a:lnTo>
                    <a:pt x="183" y="551"/>
                  </a:lnTo>
                  <a:lnTo>
                    <a:pt x="2" y="343"/>
                  </a:lnTo>
                  <a:lnTo>
                    <a:pt x="0" y="317"/>
                  </a:lnTo>
                  <a:cubicBezTo>
                    <a:pt x="61" y="235"/>
                    <a:pt x="91" y="177"/>
                    <a:pt x="88" y="141"/>
                  </a:cubicBezTo>
                  <a:cubicBezTo>
                    <a:pt x="86" y="118"/>
                    <a:pt x="74" y="91"/>
                    <a:pt x="51" y="61"/>
                  </a:cubicBezTo>
                  <a:lnTo>
                    <a:pt x="72" y="41"/>
                  </a:lnTo>
                  <a:lnTo>
                    <a:pt x="186" y="190"/>
                  </a:lnTo>
                  <a:lnTo>
                    <a:pt x="695" y="155"/>
                  </a:lnTo>
                  <a:lnTo>
                    <a:pt x="691" y="87"/>
                  </a:lnTo>
                  <a:cubicBezTo>
                    <a:pt x="689" y="69"/>
                    <a:pt x="686" y="56"/>
                    <a:pt x="682" y="46"/>
                  </a:cubicBezTo>
                  <a:cubicBezTo>
                    <a:pt x="677" y="36"/>
                    <a:pt x="667" y="27"/>
                    <a:pt x="652" y="19"/>
                  </a:cubicBezTo>
                  <a:lnTo>
                    <a:pt x="659" y="0"/>
                  </a:lnTo>
                  <a:lnTo>
                    <a:pt x="801" y="47"/>
                  </a:lnTo>
                  <a:lnTo>
                    <a:pt x="808" y="14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6" name="Freeform 77"/>
            <p:cNvSpPr>
              <a:spLocks noEditPoints="1"/>
            </p:cNvSpPr>
            <p:nvPr/>
          </p:nvSpPr>
          <p:spPr bwMode="auto">
            <a:xfrm>
              <a:off x="1101139" y="513994"/>
              <a:ext cx="28578" cy="26987"/>
            </a:xfrm>
            <a:custGeom>
              <a:avLst/>
              <a:gdLst>
                <a:gd name="T0" fmla="*/ 16147 w 869"/>
                <a:gd name="T1" fmla="*/ 8245 h 851"/>
                <a:gd name="T2" fmla="*/ 20258 w 869"/>
                <a:gd name="T3" fmla="*/ 2918 h 851"/>
                <a:gd name="T4" fmla="*/ 21212 w 869"/>
                <a:gd name="T5" fmla="*/ 1712 h 851"/>
                <a:gd name="T6" fmla="*/ 23579 w 869"/>
                <a:gd name="T7" fmla="*/ 222 h 851"/>
                <a:gd name="T8" fmla="*/ 25717 w 869"/>
                <a:gd name="T9" fmla="*/ 761 h 851"/>
                <a:gd name="T10" fmla="*/ 26703 w 869"/>
                <a:gd name="T11" fmla="*/ 2696 h 851"/>
                <a:gd name="T12" fmla="*/ 26309 w 869"/>
                <a:gd name="T13" fmla="*/ 4757 h 851"/>
                <a:gd name="T14" fmla="*/ 24434 w 869"/>
                <a:gd name="T15" fmla="*/ 5994 h 851"/>
                <a:gd name="T16" fmla="*/ 22001 w 869"/>
                <a:gd name="T17" fmla="*/ 5169 h 851"/>
                <a:gd name="T18" fmla="*/ 24336 w 869"/>
                <a:gd name="T19" fmla="*/ 10402 h 851"/>
                <a:gd name="T20" fmla="*/ 28414 w 869"/>
                <a:gd name="T21" fmla="*/ 14619 h 851"/>
                <a:gd name="T22" fmla="*/ 28578 w 869"/>
                <a:gd name="T23" fmla="*/ 15666 h 851"/>
                <a:gd name="T24" fmla="*/ 26243 w 869"/>
                <a:gd name="T25" fmla="*/ 18108 h 851"/>
                <a:gd name="T26" fmla="*/ 25454 w 869"/>
                <a:gd name="T27" fmla="*/ 20581 h 851"/>
                <a:gd name="T28" fmla="*/ 26210 w 869"/>
                <a:gd name="T29" fmla="*/ 21945 h 851"/>
                <a:gd name="T30" fmla="*/ 27723 w 869"/>
                <a:gd name="T31" fmla="*/ 23594 h 851"/>
                <a:gd name="T32" fmla="*/ 26802 w 869"/>
                <a:gd name="T33" fmla="*/ 24260 h 851"/>
                <a:gd name="T34" fmla="*/ 22461 w 869"/>
                <a:gd name="T35" fmla="*/ 19820 h 851"/>
                <a:gd name="T36" fmla="*/ 9109 w 869"/>
                <a:gd name="T37" fmla="*/ 21628 h 851"/>
                <a:gd name="T38" fmla="*/ 7136 w 869"/>
                <a:gd name="T39" fmla="*/ 24831 h 851"/>
                <a:gd name="T40" fmla="*/ 8386 w 869"/>
                <a:gd name="T41" fmla="*/ 26194 h 851"/>
                <a:gd name="T42" fmla="*/ 7564 w 869"/>
                <a:gd name="T43" fmla="*/ 26987 h 851"/>
                <a:gd name="T44" fmla="*/ 2236 w 869"/>
                <a:gd name="T45" fmla="*/ 21596 h 851"/>
                <a:gd name="T46" fmla="*/ 2138 w 869"/>
                <a:gd name="T47" fmla="*/ 20803 h 851"/>
                <a:gd name="T48" fmla="*/ 4308 w 869"/>
                <a:gd name="T49" fmla="*/ 17886 h 851"/>
                <a:gd name="T50" fmla="*/ 7860 w 869"/>
                <a:gd name="T51" fmla="*/ 16649 h 851"/>
                <a:gd name="T52" fmla="*/ 197 w 869"/>
                <a:gd name="T53" fmla="*/ 7579 h 851"/>
                <a:gd name="T54" fmla="*/ 33 w 869"/>
                <a:gd name="T55" fmla="*/ 6438 h 851"/>
                <a:gd name="T56" fmla="*/ 658 w 869"/>
                <a:gd name="T57" fmla="*/ 4313 h 851"/>
                <a:gd name="T58" fmla="*/ 5459 w 869"/>
                <a:gd name="T59" fmla="*/ 222 h 851"/>
                <a:gd name="T60" fmla="*/ 10556 w 869"/>
                <a:gd name="T61" fmla="*/ 1776 h 851"/>
                <a:gd name="T62" fmla="*/ 16147 w 869"/>
                <a:gd name="T63" fmla="*/ 8245 h 851"/>
                <a:gd name="T64" fmla="*/ 21442 w 869"/>
                <a:gd name="T65" fmla="*/ 14810 h 851"/>
                <a:gd name="T66" fmla="*/ 23481 w 869"/>
                <a:gd name="T67" fmla="*/ 11511 h 851"/>
                <a:gd name="T68" fmla="*/ 21409 w 869"/>
                <a:gd name="T69" fmla="*/ 8087 h 851"/>
                <a:gd name="T70" fmla="*/ 20258 w 869"/>
                <a:gd name="T71" fmla="*/ 4820 h 851"/>
                <a:gd name="T72" fmla="*/ 14273 w 869"/>
                <a:gd name="T73" fmla="*/ 12558 h 851"/>
                <a:gd name="T74" fmla="*/ 13187 w 869"/>
                <a:gd name="T75" fmla="*/ 11892 h 851"/>
                <a:gd name="T76" fmla="*/ 15292 w 869"/>
                <a:gd name="T77" fmla="*/ 9260 h 851"/>
                <a:gd name="T78" fmla="*/ 12135 w 869"/>
                <a:gd name="T79" fmla="*/ 5550 h 851"/>
                <a:gd name="T80" fmla="*/ 9011 w 869"/>
                <a:gd name="T81" fmla="*/ 4947 h 851"/>
                <a:gd name="T82" fmla="*/ 4505 w 869"/>
                <a:gd name="T83" fmla="*/ 10750 h 851"/>
                <a:gd name="T84" fmla="*/ 9471 w 869"/>
                <a:gd name="T85" fmla="*/ 16459 h 851"/>
                <a:gd name="T86" fmla="*/ 21442 w 869"/>
                <a:gd name="T87" fmla="*/ 14810 h 8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69" h="851">
                  <a:moveTo>
                    <a:pt x="491" y="260"/>
                  </a:moveTo>
                  <a:lnTo>
                    <a:pt x="616" y="92"/>
                  </a:lnTo>
                  <a:cubicBezTo>
                    <a:pt x="624" y="78"/>
                    <a:pt x="634" y="65"/>
                    <a:pt x="645" y="54"/>
                  </a:cubicBezTo>
                  <a:cubicBezTo>
                    <a:pt x="670" y="26"/>
                    <a:pt x="694" y="10"/>
                    <a:pt x="717" y="7"/>
                  </a:cubicBezTo>
                  <a:cubicBezTo>
                    <a:pt x="744" y="3"/>
                    <a:pt x="765" y="9"/>
                    <a:pt x="782" y="24"/>
                  </a:cubicBezTo>
                  <a:cubicBezTo>
                    <a:pt x="798" y="38"/>
                    <a:pt x="808" y="59"/>
                    <a:pt x="812" y="85"/>
                  </a:cubicBezTo>
                  <a:cubicBezTo>
                    <a:pt x="815" y="106"/>
                    <a:pt x="811" y="128"/>
                    <a:pt x="800" y="150"/>
                  </a:cubicBezTo>
                  <a:cubicBezTo>
                    <a:pt x="790" y="172"/>
                    <a:pt x="771" y="185"/>
                    <a:pt x="743" y="189"/>
                  </a:cubicBezTo>
                  <a:cubicBezTo>
                    <a:pt x="721" y="192"/>
                    <a:pt x="696" y="184"/>
                    <a:pt x="669" y="163"/>
                  </a:cubicBezTo>
                  <a:cubicBezTo>
                    <a:pt x="679" y="213"/>
                    <a:pt x="703" y="268"/>
                    <a:pt x="740" y="328"/>
                  </a:cubicBezTo>
                  <a:cubicBezTo>
                    <a:pt x="778" y="389"/>
                    <a:pt x="819" y="433"/>
                    <a:pt x="864" y="461"/>
                  </a:cubicBezTo>
                  <a:lnTo>
                    <a:pt x="869" y="494"/>
                  </a:lnTo>
                  <a:cubicBezTo>
                    <a:pt x="841" y="514"/>
                    <a:pt x="817" y="539"/>
                    <a:pt x="798" y="571"/>
                  </a:cubicBezTo>
                  <a:cubicBezTo>
                    <a:pt x="779" y="602"/>
                    <a:pt x="771" y="628"/>
                    <a:pt x="774" y="649"/>
                  </a:cubicBezTo>
                  <a:cubicBezTo>
                    <a:pt x="775" y="661"/>
                    <a:pt x="783" y="676"/>
                    <a:pt x="797" y="692"/>
                  </a:cubicBezTo>
                  <a:cubicBezTo>
                    <a:pt x="817" y="715"/>
                    <a:pt x="832" y="732"/>
                    <a:pt x="843" y="744"/>
                  </a:cubicBezTo>
                  <a:lnTo>
                    <a:pt x="815" y="765"/>
                  </a:lnTo>
                  <a:lnTo>
                    <a:pt x="683" y="625"/>
                  </a:lnTo>
                  <a:lnTo>
                    <a:pt x="277" y="682"/>
                  </a:lnTo>
                  <a:lnTo>
                    <a:pt x="217" y="783"/>
                  </a:lnTo>
                  <a:lnTo>
                    <a:pt x="255" y="826"/>
                  </a:lnTo>
                  <a:lnTo>
                    <a:pt x="230" y="851"/>
                  </a:lnTo>
                  <a:lnTo>
                    <a:pt x="68" y="681"/>
                  </a:lnTo>
                  <a:lnTo>
                    <a:pt x="65" y="656"/>
                  </a:lnTo>
                  <a:cubicBezTo>
                    <a:pt x="86" y="625"/>
                    <a:pt x="108" y="594"/>
                    <a:pt x="131" y="564"/>
                  </a:cubicBezTo>
                  <a:cubicBezTo>
                    <a:pt x="150" y="546"/>
                    <a:pt x="186" y="533"/>
                    <a:pt x="239" y="525"/>
                  </a:cubicBezTo>
                  <a:lnTo>
                    <a:pt x="6" y="239"/>
                  </a:lnTo>
                  <a:lnTo>
                    <a:pt x="1" y="203"/>
                  </a:lnTo>
                  <a:cubicBezTo>
                    <a:pt x="0" y="190"/>
                    <a:pt x="6" y="168"/>
                    <a:pt x="20" y="136"/>
                  </a:cubicBezTo>
                  <a:cubicBezTo>
                    <a:pt x="55" y="59"/>
                    <a:pt x="103" y="16"/>
                    <a:pt x="166" y="7"/>
                  </a:cubicBezTo>
                  <a:cubicBezTo>
                    <a:pt x="216" y="0"/>
                    <a:pt x="267" y="16"/>
                    <a:pt x="321" y="56"/>
                  </a:cubicBezTo>
                  <a:cubicBezTo>
                    <a:pt x="382" y="100"/>
                    <a:pt x="438" y="168"/>
                    <a:pt x="491" y="260"/>
                  </a:cubicBezTo>
                  <a:close/>
                  <a:moveTo>
                    <a:pt x="652" y="467"/>
                  </a:moveTo>
                  <a:lnTo>
                    <a:pt x="714" y="363"/>
                  </a:lnTo>
                  <a:cubicBezTo>
                    <a:pt x="686" y="322"/>
                    <a:pt x="665" y="286"/>
                    <a:pt x="651" y="255"/>
                  </a:cubicBezTo>
                  <a:cubicBezTo>
                    <a:pt x="637" y="224"/>
                    <a:pt x="626" y="190"/>
                    <a:pt x="616" y="152"/>
                  </a:cubicBezTo>
                  <a:lnTo>
                    <a:pt x="434" y="396"/>
                  </a:lnTo>
                  <a:lnTo>
                    <a:pt x="401" y="375"/>
                  </a:lnTo>
                  <a:lnTo>
                    <a:pt x="465" y="292"/>
                  </a:lnTo>
                  <a:cubicBezTo>
                    <a:pt x="429" y="232"/>
                    <a:pt x="397" y="194"/>
                    <a:pt x="369" y="175"/>
                  </a:cubicBezTo>
                  <a:cubicBezTo>
                    <a:pt x="341" y="157"/>
                    <a:pt x="309" y="151"/>
                    <a:pt x="274" y="156"/>
                  </a:cubicBezTo>
                  <a:cubicBezTo>
                    <a:pt x="197" y="166"/>
                    <a:pt x="152" y="228"/>
                    <a:pt x="137" y="339"/>
                  </a:cubicBezTo>
                  <a:lnTo>
                    <a:pt x="288" y="519"/>
                  </a:lnTo>
                  <a:lnTo>
                    <a:pt x="652" y="46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7" name="Freeform 78"/>
            <p:cNvSpPr>
              <a:spLocks noEditPoints="1"/>
            </p:cNvSpPr>
            <p:nvPr/>
          </p:nvSpPr>
          <p:spPr bwMode="auto">
            <a:xfrm>
              <a:off x="1105903" y="544156"/>
              <a:ext cx="30165" cy="28574"/>
            </a:xfrm>
            <a:custGeom>
              <a:avLst/>
              <a:gdLst>
                <a:gd name="T0" fmla="*/ 12847 w 958"/>
                <a:gd name="T1" fmla="*/ 11900 h 874"/>
                <a:gd name="T2" fmla="*/ 10958 w 958"/>
                <a:gd name="T3" fmla="*/ 3335 h 874"/>
                <a:gd name="T4" fmla="*/ 11493 w 958"/>
                <a:gd name="T5" fmla="*/ 2092 h 874"/>
                <a:gd name="T6" fmla="*/ 12501 w 958"/>
                <a:gd name="T7" fmla="*/ 2485 h 874"/>
                <a:gd name="T8" fmla="*/ 13414 w 958"/>
                <a:gd name="T9" fmla="*/ 3662 h 874"/>
                <a:gd name="T10" fmla="*/ 19680 w 958"/>
                <a:gd name="T11" fmla="*/ 2158 h 874"/>
                <a:gd name="T12" fmla="*/ 20246 w 958"/>
                <a:gd name="T13" fmla="*/ 687 h 874"/>
                <a:gd name="T14" fmla="*/ 20845 w 958"/>
                <a:gd name="T15" fmla="*/ 0 h 874"/>
                <a:gd name="T16" fmla="*/ 21097 w 958"/>
                <a:gd name="T17" fmla="*/ 196 h 874"/>
                <a:gd name="T18" fmla="*/ 22104 w 958"/>
                <a:gd name="T19" fmla="*/ 2550 h 874"/>
                <a:gd name="T20" fmla="*/ 23836 w 958"/>
                <a:gd name="T21" fmla="*/ 6375 h 874"/>
                <a:gd name="T22" fmla="*/ 27583 w 958"/>
                <a:gd name="T23" fmla="*/ 10560 h 874"/>
                <a:gd name="T24" fmla="*/ 27835 w 958"/>
                <a:gd name="T25" fmla="*/ 11639 h 874"/>
                <a:gd name="T26" fmla="*/ 27174 w 958"/>
                <a:gd name="T27" fmla="*/ 14777 h 874"/>
                <a:gd name="T28" fmla="*/ 27300 w 958"/>
                <a:gd name="T29" fmla="*/ 17458 h 874"/>
                <a:gd name="T30" fmla="*/ 30165 w 958"/>
                <a:gd name="T31" fmla="*/ 22166 h 874"/>
                <a:gd name="T32" fmla="*/ 29693 w 958"/>
                <a:gd name="T33" fmla="*/ 23049 h 874"/>
                <a:gd name="T34" fmla="*/ 18168 w 958"/>
                <a:gd name="T35" fmla="*/ 16183 h 874"/>
                <a:gd name="T36" fmla="*/ 20026 w 958"/>
                <a:gd name="T37" fmla="*/ 24618 h 874"/>
                <a:gd name="T38" fmla="*/ 19743 w 958"/>
                <a:gd name="T39" fmla="*/ 26318 h 874"/>
                <a:gd name="T40" fmla="*/ 18105 w 958"/>
                <a:gd name="T41" fmla="*/ 25076 h 874"/>
                <a:gd name="T42" fmla="*/ 10895 w 958"/>
                <a:gd name="T43" fmla="*/ 26809 h 874"/>
                <a:gd name="T44" fmla="*/ 9824 w 958"/>
                <a:gd name="T45" fmla="*/ 28541 h 874"/>
                <a:gd name="T46" fmla="*/ 9446 w 958"/>
                <a:gd name="T47" fmla="*/ 28345 h 874"/>
                <a:gd name="T48" fmla="*/ 8691 w 958"/>
                <a:gd name="T49" fmla="*/ 26253 h 874"/>
                <a:gd name="T50" fmla="*/ 6896 w 958"/>
                <a:gd name="T51" fmla="*/ 22428 h 874"/>
                <a:gd name="T52" fmla="*/ 2802 w 958"/>
                <a:gd name="T53" fmla="*/ 18145 h 874"/>
                <a:gd name="T54" fmla="*/ 2550 w 958"/>
                <a:gd name="T55" fmla="*/ 17001 h 874"/>
                <a:gd name="T56" fmla="*/ 3275 w 958"/>
                <a:gd name="T57" fmla="*/ 13829 h 874"/>
                <a:gd name="T58" fmla="*/ 3212 w 958"/>
                <a:gd name="T59" fmla="*/ 10168 h 874"/>
                <a:gd name="T60" fmla="*/ 2456 w 958"/>
                <a:gd name="T61" fmla="*/ 8075 h 874"/>
                <a:gd name="T62" fmla="*/ 0 w 958"/>
                <a:gd name="T63" fmla="*/ 5558 h 874"/>
                <a:gd name="T64" fmla="*/ 598 w 958"/>
                <a:gd name="T65" fmla="*/ 4414 h 874"/>
                <a:gd name="T66" fmla="*/ 12847 w 958"/>
                <a:gd name="T67" fmla="*/ 11900 h 874"/>
                <a:gd name="T68" fmla="*/ 16027 w 958"/>
                <a:gd name="T69" fmla="*/ 20172 h 874"/>
                <a:gd name="T70" fmla="*/ 14736 w 958"/>
                <a:gd name="T71" fmla="*/ 14385 h 874"/>
                <a:gd name="T72" fmla="*/ 4534 w 958"/>
                <a:gd name="T73" fmla="*/ 8337 h 874"/>
                <a:gd name="T74" fmla="*/ 4345 w 958"/>
                <a:gd name="T75" fmla="*/ 8402 h 874"/>
                <a:gd name="T76" fmla="*/ 8155 w 958"/>
                <a:gd name="T77" fmla="*/ 14810 h 874"/>
                <a:gd name="T78" fmla="*/ 8407 w 958"/>
                <a:gd name="T79" fmla="*/ 18112 h 874"/>
                <a:gd name="T80" fmla="*/ 7683 w 958"/>
                <a:gd name="T81" fmla="*/ 21185 h 874"/>
                <a:gd name="T82" fmla="*/ 7903 w 958"/>
                <a:gd name="T83" fmla="*/ 22133 h 874"/>
                <a:gd name="T84" fmla="*/ 16027 w 958"/>
                <a:gd name="T85" fmla="*/ 20172 h 874"/>
                <a:gd name="T86" fmla="*/ 22639 w 958"/>
                <a:gd name="T87" fmla="*/ 6931 h 874"/>
                <a:gd name="T88" fmla="*/ 15712 w 958"/>
                <a:gd name="T89" fmla="*/ 8598 h 874"/>
                <a:gd name="T90" fmla="*/ 16940 w 958"/>
                <a:gd name="T91" fmla="*/ 14124 h 874"/>
                <a:gd name="T92" fmla="*/ 25946 w 958"/>
                <a:gd name="T93" fmla="*/ 19420 h 874"/>
                <a:gd name="T94" fmla="*/ 26229 w 958"/>
                <a:gd name="T95" fmla="*/ 19354 h 874"/>
                <a:gd name="T96" fmla="*/ 23742 w 958"/>
                <a:gd name="T97" fmla="*/ 16249 h 874"/>
                <a:gd name="T98" fmla="*/ 22356 w 958"/>
                <a:gd name="T99" fmla="*/ 12979 h 874"/>
                <a:gd name="T100" fmla="*/ 22136 w 958"/>
                <a:gd name="T101" fmla="*/ 10593 h 874"/>
                <a:gd name="T102" fmla="*/ 23395 w 958"/>
                <a:gd name="T103" fmla="*/ 7814 h 874"/>
                <a:gd name="T104" fmla="*/ 22639 w 958"/>
                <a:gd name="T105" fmla="*/ 6931 h 8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58" h="874">
                  <a:moveTo>
                    <a:pt x="408" y="364"/>
                  </a:moveTo>
                  <a:lnTo>
                    <a:pt x="348" y="102"/>
                  </a:lnTo>
                  <a:cubicBezTo>
                    <a:pt x="343" y="80"/>
                    <a:pt x="348" y="68"/>
                    <a:pt x="365" y="64"/>
                  </a:cubicBezTo>
                  <a:cubicBezTo>
                    <a:pt x="375" y="62"/>
                    <a:pt x="385" y="66"/>
                    <a:pt x="397" y="76"/>
                  </a:cubicBezTo>
                  <a:cubicBezTo>
                    <a:pt x="409" y="86"/>
                    <a:pt x="419" y="98"/>
                    <a:pt x="426" y="112"/>
                  </a:cubicBezTo>
                  <a:lnTo>
                    <a:pt x="625" y="66"/>
                  </a:lnTo>
                  <a:cubicBezTo>
                    <a:pt x="634" y="44"/>
                    <a:pt x="640" y="29"/>
                    <a:pt x="643" y="21"/>
                  </a:cubicBezTo>
                  <a:cubicBezTo>
                    <a:pt x="649" y="8"/>
                    <a:pt x="655" y="1"/>
                    <a:pt x="662" y="0"/>
                  </a:cubicBezTo>
                  <a:cubicBezTo>
                    <a:pt x="665" y="2"/>
                    <a:pt x="668" y="4"/>
                    <a:pt x="670" y="6"/>
                  </a:cubicBezTo>
                  <a:cubicBezTo>
                    <a:pt x="680" y="17"/>
                    <a:pt x="690" y="41"/>
                    <a:pt x="702" y="78"/>
                  </a:cubicBezTo>
                  <a:cubicBezTo>
                    <a:pt x="713" y="115"/>
                    <a:pt x="732" y="154"/>
                    <a:pt x="757" y="195"/>
                  </a:cubicBezTo>
                  <a:cubicBezTo>
                    <a:pt x="782" y="235"/>
                    <a:pt x="822" y="278"/>
                    <a:pt x="876" y="323"/>
                  </a:cubicBezTo>
                  <a:lnTo>
                    <a:pt x="884" y="356"/>
                  </a:lnTo>
                  <a:cubicBezTo>
                    <a:pt x="874" y="393"/>
                    <a:pt x="867" y="425"/>
                    <a:pt x="863" y="452"/>
                  </a:cubicBezTo>
                  <a:cubicBezTo>
                    <a:pt x="859" y="479"/>
                    <a:pt x="860" y="506"/>
                    <a:pt x="867" y="534"/>
                  </a:cubicBezTo>
                  <a:cubicBezTo>
                    <a:pt x="877" y="581"/>
                    <a:pt x="908" y="629"/>
                    <a:pt x="958" y="678"/>
                  </a:cubicBezTo>
                  <a:lnTo>
                    <a:pt x="943" y="705"/>
                  </a:lnTo>
                  <a:lnTo>
                    <a:pt x="577" y="495"/>
                  </a:lnTo>
                  <a:lnTo>
                    <a:pt x="636" y="753"/>
                  </a:lnTo>
                  <a:cubicBezTo>
                    <a:pt x="644" y="784"/>
                    <a:pt x="640" y="802"/>
                    <a:pt x="627" y="805"/>
                  </a:cubicBezTo>
                  <a:cubicBezTo>
                    <a:pt x="609" y="809"/>
                    <a:pt x="592" y="796"/>
                    <a:pt x="575" y="767"/>
                  </a:cubicBezTo>
                  <a:lnTo>
                    <a:pt x="346" y="820"/>
                  </a:lnTo>
                  <a:cubicBezTo>
                    <a:pt x="341" y="851"/>
                    <a:pt x="330" y="869"/>
                    <a:pt x="312" y="873"/>
                  </a:cubicBezTo>
                  <a:cubicBezTo>
                    <a:pt x="307" y="874"/>
                    <a:pt x="303" y="872"/>
                    <a:pt x="300" y="867"/>
                  </a:cubicBezTo>
                  <a:cubicBezTo>
                    <a:pt x="297" y="862"/>
                    <a:pt x="289" y="840"/>
                    <a:pt x="276" y="803"/>
                  </a:cubicBezTo>
                  <a:cubicBezTo>
                    <a:pt x="263" y="765"/>
                    <a:pt x="244" y="726"/>
                    <a:pt x="219" y="686"/>
                  </a:cubicBezTo>
                  <a:cubicBezTo>
                    <a:pt x="185" y="632"/>
                    <a:pt x="141" y="588"/>
                    <a:pt x="89" y="555"/>
                  </a:cubicBezTo>
                  <a:lnTo>
                    <a:pt x="81" y="520"/>
                  </a:lnTo>
                  <a:cubicBezTo>
                    <a:pt x="90" y="499"/>
                    <a:pt x="98" y="467"/>
                    <a:pt x="104" y="423"/>
                  </a:cubicBezTo>
                  <a:cubicBezTo>
                    <a:pt x="109" y="379"/>
                    <a:pt x="109" y="341"/>
                    <a:pt x="102" y="311"/>
                  </a:cubicBezTo>
                  <a:cubicBezTo>
                    <a:pt x="95" y="284"/>
                    <a:pt x="87" y="262"/>
                    <a:pt x="78" y="247"/>
                  </a:cubicBezTo>
                  <a:cubicBezTo>
                    <a:pt x="68" y="232"/>
                    <a:pt x="42" y="206"/>
                    <a:pt x="0" y="170"/>
                  </a:cubicBezTo>
                  <a:lnTo>
                    <a:pt x="19" y="135"/>
                  </a:lnTo>
                  <a:lnTo>
                    <a:pt x="408" y="364"/>
                  </a:lnTo>
                  <a:close/>
                  <a:moveTo>
                    <a:pt x="509" y="617"/>
                  </a:moveTo>
                  <a:lnTo>
                    <a:pt x="468" y="440"/>
                  </a:lnTo>
                  <a:lnTo>
                    <a:pt x="144" y="255"/>
                  </a:lnTo>
                  <a:lnTo>
                    <a:pt x="138" y="257"/>
                  </a:lnTo>
                  <a:cubicBezTo>
                    <a:pt x="205" y="327"/>
                    <a:pt x="245" y="392"/>
                    <a:pt x="259" y="453"/>
                  </a:cubicBezTo>
                  <a:cubicBezTo>
                    <a:pt x="267" y="485"/>
                    <a:pt x="269" y="518"/>
                    <a:pt x="267" y="554"/>
                  </a:cubicBezTo>
                  <a:cubicBezTo>
                    <a:pt x="265" y="590"/>
                    <a:pt x="257" y="622"/>
                    <a:pt x="244" y="648"/>
                  </a:cubicBezTo>
                  <a:lnTo>
                    <a:pt x="251" y="677"/>
                  </a:lnTo>
                  <a:lnTo>
                    <a:pt x="509" y="617"/>
                  </a:lnTo>
                  <a:close/>
                  <a:moveTo>
                    <a:pt x="719" y="212"/>
                  </a:moveTo>
                  <a:lnTo>
                    <a:pt x="499" y="263"/>
                  </a:lnTo>
                  <a:lnTo>
                    <a:pt x="538" y="432"/>
                  </a:lnTo>
                  <a:lnTo>
                    <a:pt x="824" y="594"/>
                  </a:lnTo>
                  <a:lnTo>
                    <a:pt x="833" y="592"/>
                  </a:lnTo>
                  <a:cubicBezTo>
                    <a:pt x="803" y="563"/>
                    <a:pt x="776" y="531"/>
                    <a:pt x="754" y="497"/>
                  </a:cubicBezTo>
                  <a:cubicBezTo>
                    <a:pt x="733" y="463"/>
                    <a:pt x="718" y="430"/>
                    <a:pt x="710" y="397"/>
                  </a:cubicBezTo>
                  <a:cubicBezTo>
                    <a:pt x="703" y="366"/>
                    <a:pt x="701" y="342"/>
                    <a:pt x="703" y="324"/>
                  </a:cubicBezTo>
                  <a:cubicBezTo>
                    <a:pt x="706" y="306"/>
                    <a:pt x="719" y="278"/>
                    <a:pt x="743" y="239"/>
                  </a:cubicBezTo>
                  <a:lnTo>
                    <a:pt x="719" y="21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8" name="Freeform 79"/>
            <p:cNvSpPr>
              <a:spLocks noEditPoints="1"/>
            </p:cNvSpPr>
            <p:nvPr/>
          </p:nvSpPr>
          <p:spPr bwMode="auto">
            <a:xfrm>
              <a:off x="1105903" y="591780"/>
              <a:ext cx="74620" cy="60324"/>
            </a:xfrm>
            <a:custGeom>
              <a:avLst/>
              <a:gdLst>
                <a:gd name="T0" fmla="*/ 34651 w 2343"/>
                <a:gd name="T1" fmla="*/ 5829 h 1873"/>
                <a:gd name="T2" fmla="*/ 29268 w 2343"/>
                <a:gd name="T3" fmla="*/ 4187 h 1873"/>
                <a:gd name="T4" fmla="*/ 29969 w 2343"/>
                <a:gd name="T5" fmla="*/ 1675 h 1873"/>
                <a:gd name="T6" fmla="*/ 35797 w 2343"/>
                <a:gd name="T7" fmla="*/ 322 h 1873"/>
                <a:gd name="T8" fmla="*/ 40001 w 2343"/>
                <a:gd name="T9" fmla="*/ 6087 h 1873"/>
                <a:gd name="T10" fmla="*/ 49683 w 2343"/>
                <a:gd name="T11" fmla="*/ 3639 h 1873"/>
                <a:gd name="T12" fmla="*/ 65097 w 2343"/>
                <a:gd name="T13" fmla="*/ 15620 h 1873"/>
                <a:gd name="T14" fmla="*/ 64397 w 2343"/>
                <a:gd name="T15" fmla="*/ 20935 h 1873"/>
                <a:gd name="T16" fmla="*/ 59078 w 2343"/>
                <a:gd name="T17" fmla="*/ 24381 h 1873"/>
                <a:gd name="T18" fmla="*/ 67231 w 2343"/>
                <a:gd name="T19" fmla="*/ 25411 h 1873"/>
                <a:gd name="T20" fmla="*/ 68664 w 2343"/>
                <a:gd name="T21" fmla="*/ 24671 h 1873"/>
                <a:gd name="T22" fmla="*/ 69110 w 2343"/>
                <a:gd name="T23" fmla="*/ 26184 h 1873"/>
                <a:gd name="T24" fmla="*/ 67709 w 2343"/>
                <a:gd name="T25" fmla="*/ 26571 h 1873"/>
                <a:gd name="T26" fmla="*/ 73155 w 2343"/>
                <a:gd name="T27" fmla="*/ 34816 h 1873"/>
                <a:gd name="T28" fmla="*/ 71881 w 2343"/>
                <a:gd name="T29" fmla="*/ 42191 h 1873"/>
                <a:gd name="T30" fmla="*/ 74110 w 2343"/>
                <a:gd name="T31" fmla="*/ 45219 h 1873"/>
                <a:gd name="T32" fmla="*/ 40192 w 2343"/>
                <a:gd name="T33" fmla="*/ 53335 h 1873"/>
                <a:gd name="T34" fmla="*/ 37676 w 2343"/>
                <a:gd name="T35" fmla="*/ 58134 h 1873"/>
                <a:gd name="T36" fmla="*/ 39301 w 2343"/>
                <a:gd name="T37" fmla="*/ 60324 h 1873"/>
                <a:gd name="T38" fmla="*/ 33249 w 2343"/>
                <a:gd name="T39" fmla="*/ 56781 h 1873"/>
                <a:gd name="T40" fmla="*/ 33154 w 2343"/>
                <a:gd name="T41" fmla="*/ 51725 h 1873"/>
                <a:gd name="T42" fmla="*/ 50193 w 2343"/>
                <a:gd name="T43" fmla="*/ 42836 h 1873"/>
                <a:gd name="T44" fmla="*/ 31753 w 2343"/>
                <a:gd name="T45" fmla="*/ 41998 h 1873"/>
                <a:gd name="T46" fmla="*/ 33854 w 2343"/>
                <a:gd name="T47" fmla="*/ 44865 h 1873"/>
                <a:gd name="T48" fmla="*/ 24555 w 2343"/>
                <a:gd name="T49" fmla="*/ 38101 h 1873"/>
                <a:gd name="T50" fmla="*/ 24396 w 2343"/>
                <a:gd name="T51" fmla="*/ 30146 h 1873"/>
                <a:gd name="T52" fmla="*/ 21625 w 2343"/>
                <a:gd name="T53" fmla="*/ 27473 h 1873"/>
                <a:gd name="T54" fmla="*/ 29396 w 2343"/>
                <a:gd name="T55" fmla="*/ 30951 h 1873"/>
                <a:gd name="T56" fmla="*/ 39810 w 2343"/>
                <a:gd name="T57" fmla="*/ 18100 h 1873"/>
                <a:gd name="T58" fmla="*/ 22580 w 2343"/>
                <a:gd name="T59" fmla="*/ 23930 h 1873"/>
                <a:gd name="T60" fmla="*/ 14523 w 2343"/>
                <a:gd name="T61" fmla="*/ 12625 h 1873"/>
                <a:gd name="T62" fmla="*/ 10574 w 2343"/>
                <a:gd name="T63" fmla="*/ 2931 h 1873"/>
                <a:gd name="T64" fmla="*/ 1879 w 2343"/>
                <a:gd name="T65" fmla="*/ 8954 h 1873"/>
                <a:gd name="T66" fmla="*/ 4809 w 2343"/>
                <a:gd name="T67" fmla="*/ 21708 h 1873"/>
                <a:gd name="T68" fmla="*/ 6370 w 2343"/>
                <a:gd name="T69" fmla="*/ 26023 h 1873"/>
                <a:gd name="T70" fmla="*/ 1815 w 2343"/>
                <a:gd name="T71" fmla="*/ 18422 h 1873"/>
                <a:gd name="T72" fmla="*/ 6019 w 2343"/>
                <a:gd name="T73" fmla="*/ 2190 h 1873"/>
                <a:gd name="T74" fmla="*/ 19141 w 2343"/>
                <a:gd name="T75" fmla="*/ 7375 h 1873"/>
                <a:gd name="T76" fmla="*/ 21720 w 2343"/>
                <a:gd name="T77" fmla="*/ 18422 h 1873"/>
                <a:gd name="T78" fmla="*/ 28600 w 2343"/>
                <a:gd name="T79" fmla="*/ 21547 h 1873"/>
                <a:gd name="T80" fmla="*/ 53568 w 2343"/>
                <a:gd name="T81" fmla="*/ 7665 h 1873"/>
                <a:gd name="T82" fmla="*/ 32007 w 2343"/>
                <a:gd name="T83" fmla="*/ 15749 h 1873"/>
                <a:gd name="T84" fmla="*/ 22708 w 2343"/>
                <a:gd name="T85" fmla="*/ 12657 h 1873"/>
                <a:gd name="T86" fmla="*/ 25447 w 2343"/>
                <a:gd name="T87" fmla="*/ 12335 h 1873"/>
                <a:gd name="T88" fmla="*/ 35574 w 2343"/>
                <a:gd name="T89" fmla="*/ 8020 h 1873"/>
                <a:gd name="T90" fmla="*/ 57104 w 2343"/>
                <a:gd name="T91" fmla="*/ 19034 h 1873"/>
                <a:gd name="T92" fmla="*/ 59524 w 2343"/>
                <a:gd name="T93" fmla="*/ 12818 h 1873"/>
                <a:gd name="T94" fmla="*/ 44237 w 2343"/>
                <a:gd name="T95" fmla="*/ 16200 h 1873"/>
                <a:gd name="T96" fmla="*/ 54651 w 2343"/>
                <a:gd name="T97" fmla="*/ 40935 h 1873"/>
                <a:gd name="T98" fmla="*/ 66722 w 2343"/>
                <a:gd name="T99" fmla="*/ 31660 h 1873"/>
                <a:gd name="T100" fmla="*/ 51530 w 2343"/>
                <a:gd name="T101" fmla="*/ 33495 h 1873"/>
                <a:gd name="T102" fmla="*/ 31179 w 2343"/>
                <a:gd name="T103" fmla="*/ 36362 h 1873"/>
                <a:gd name="T104" fmla="*/ 61530 w 2343"/>
                <a:gd name="T105" fmla="*/ 27859 h 1873"/>
                <a:gd name="T106" fmla="*/ 31179 w 2343"/>
                <a:gd name="T107" fmla="*/ 36362 h 187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43" h="1873">
                  <a:moveTo>
                    <a:pt x="1117" y="249"/>
                  </a:moveTo>
                  <a:lnTo>
                    <a:pt x="1088" y="181"/>
                  </a:lnTo>
                  <a:cubicBezTo>
                    <a:pt x="1073" y="147"/>
                    <a:pt x="1050" y="126"/>
                    <a:pt x="1018" y="119"/>
                  </a:cubicBezTo>
                  <a:cubicBezTo>
                    <a:pt x="987" y="112"/>
                    <a:pt x="953" y="116"/>
                    <a:pt x="919" y="130"/>
                  </a:cubicBezTo>
                  <a:lnTo>
                    <a:pt x="898" y="82"/>
                  </a:lnTo>
                  <a:cubicBezTo>
                    <a:pt x="905" y="76"/>
                    <a:pt x="919" y="66"/>
                    <a:pt x="941" y="52"/>
                  </a:cubicBezTo>
                  <a:cubicBezTo>
                    <a:pt x="963" y="38"/>
                    <a:pt x="980" y="29"/>
                    <a:pt x="992" y="24"/>
                  </a:cubicBezTo>
                  <a:cubicBezTo>
                    <a:pt x="1037" y="4"/>
                    <a:pt x="1081" y="0"/>
                    <a:pt x="1124" y="10"/>
                  </a:cubicBezTo>
                  <a:cubicBezTo>
                    <a:pt x="1166" y="21"/>
                    <a:pt x="1197" y="49"/>
                    <a:pt x="1216" y="94"/>
                  </a:cubicBezTo>
                  <a:lnTo>
                    <a:pt x="1256" y="189"/>
                  </a:lnTo>
                  <a:lnTo>
                    <a:pt x="1400" y="128"/>
                  </a:lnTo>
                  <a:cubicBezTo>
                    <a:pt x="1452" y="106"/>
                    <a:pt x="1505" y="101"/>
                    <a:pt x="1560" y="113"/>
                  </a:cubicBezTo>
                  <a:cubicBezTo>
                    <a:pt x="1614" y="125"/>
                    <a:pt x="1663" y="151"/>
                    <a:pt x="1704" y="192"/>
                  </a:cubicBezTo>
                  <a:lnTo>
                    <a:pt x="2044" y="485"/>
                  </a:lnTo>
                  <a:lnTo>
                    <a:pt x="2056" y="513"/>
                  </a:lnTo>
                  <a:cubicBezTo>
                    <a:pt x="2049" y="573"/>
                    <a:pt x="2038" y="619"/>
                    <a:pt x="2022" y="650"/>
                  </a:cubicBezTo>
                  <a:cubicBezTo>
                    <a:pt x="2006" y="681"/>
                    <a:pt x="1980" y="704"/>
                    <a:pt x="1942" y="720"/>
                  </a:cubicBezTo>
                  <a:lnTo>
                    <a:pt x="1855" y="757"/>
                  </a:lnTo>
                  <a:lnTo>
                    <a:pt x="1977" y="845"/>
                  </a:lnTo>
                  <a:lnTo>
                    <a:pt x="2111" y="789"/>
                  </a:lnTo>
                  <a:cubicBezTo>
                    <a:pt x="2118" y="776"/>
                    <a:pt x="2126" y="768"/>
                    <a:pt x="2135" y="764"/>
                  </a:cubicBezTo>
                  <a:cubicBezTo>
                    <a:pt x="2144" y="760"/>
                    <a:pt x="2151" y="761"/>
                    <a:pt x="2156" y="766"/>
                  </a:cubicBezTo>
                  <a:cubicBezTo>
                    <a:pt x="2162" y="772"/>
                    <a:pt x="2167" y="778"/>
                    <a:pt x="2171" y="785"/>
                  </a:cubicBezTo>
                  <a:cubicBezTo>
                    <a:pt x="2176" y="796"/>
                    <a:pt x="2175" y="805"/>
                    <a:pt x="2170" y="813"/>
                  </a:cubicBezTo>
                  <a:cubicBezTo>
                    <a:pt x="2168" y="816"/>
                    <a:pt x="2165" y="819"/>
                    <a:pt x="2160" y="824"/>
                  </a:cubicBezTo>
                  <a:cubicBezTo>
                    <a:pt x="2148" y="825"/>
                    <a:pt x="2137" y="825"/>
                    <a:pt x="2126" y="825"/>
                  </a:cubicBezTo>
                  <a:lnTo>
                    <a:pt x="2019" y="870"/>
                  </a:lnTo>
                  <a:lnTo>
                    <a:pt x="2297" y="1081"/>
                  </a:lnTo>
                  <a:lnTo>
                    <a:pt x="2305" y="1101"/>
                  </a:lnTo>
                  <a:lnTo>
                    <a:pt x="2257" y="1310"/>
                  </a:lnTo>
                  <a:lnTo>
                    <a:pt x="2343" y="1367"/>
                  </a:lnTo>
                  <a:lnTo>
                    <a:pt x="2327" y="1404"/>
                  </a:lnTo>
                  <a:lnTo>
                    <a:pt x="2143" y="1282"/>
                  </a:lnTo>
                  <a:lnTo>
                    <a:pt x="1262" y="1656"/>
                  </a:lnTo>
                  <a:cubicBezTo>
                    <a:pt x="1241" y="1665"/>
                    <a:pt x="1224" y="1684"/>
                    <a:pt x="1210" y="1713"/>
                  </a:cubicBezTo>
                  <a:cubicBezTo>
                    <a:pt x="1201" y="1730"/>
                    <a:pt x="1192" y="1761"/>
                    <a:pt x="1183" y="1805"/>
                  </a:cubicBezTo>
                  <a:lnTo>
                    <a:pt x="1249" y="1850"/>
                  </a:lnTo>
                  <a:lnTo>
                    <a:pt x="1234" y="1873"/>
                  </a:lnTo>
                  <a:lnTo>
                    <a:pt x="1095" y="1794"/>
                  </a:lnTo>
                  <a:cubicBezTo>
                    <a:pt x="1068" y="1778"/>
                    <a:pt x="1051" y="1768"/>
                    <a:pt x="1044" y="1763"/>
                  </a:cubicBezTo>
                  <a:cubicBezTo>
                    <a:pt x="1020" y="1748"/>
                    <a:pt x="1006" y="1736"/>
                    <a:pt x="1002" y="1726"/>
                  </a:cubicBezTo>
                  <a:cubicBezTo>
                    <a:pt x="994" y="1708"/>
                    <a:pt x="1007" y="1668"/>
                    <a:pt x="1041" y="1606"/>
                  </a:cubicBezTo>
                  <a:cubicBezTo>
                    <a:pt x="1058" y="1566"/>
                    <a:pt x="1088" y="1537"/>
                    <a:pt x="1133" y="1519"/>
                  </a:cubicBezTo>
                  <a:lnTo>
                    <a:pt x="1576" y="1330"/>
                  </a:lnTo>
                  <a:lnTo>
                    <a:pt x="1478" y="1100"/>
                  </a:lnTo>
                  <a:lnTo>
                    <a:pt x="997" y="1304"/>
                  </a:lnTo>
                  <a:lnTo>
                    <a:pt x="1081" y="1358"/>
                  </a:lnTo>
                  <a:lnTo>
                    <a:pt x="1063" y="1393"/>
                  </a:lnTo>
                  <a:lnTo>
                    <a:pt x="784" y="1212"/>
                  </a:lnTo>
                  <a:lnTo>
                    <a:pt x="771" y="1183"/>
                  </a:lnTo>
                  <a:cubicBezTo>
                    <a:pt x="778" y="1135"/>
                    <a:pt x="783" y="1097"/>
                    <a:pt x="784" y="1069"/>
                  </a:cubicBezTo>
                  <a:cubicBezTo>
                    <a:pt x="788" y="1017"/>
                    <a:pt x="782" y="972"/>
                    <a:pt x="766" y="936"/>
                  </a:cubicBezTo>
                  <a:cubicBezTo>
                    <a:pt x="760" y="922"/>
                    <a:pt x="749" y="907"/>
                    <a:pt x="733" y="892"/>
                  </a:cubicBezTo>
                  <a:cubicBezTo>
                    <a:pt x="717" y="878"/>
                    <a:pt x="699" y="865"/>
                    <a:pt x="679" y="853"/>
                  </a:cubicBezTo>
                  <a:lnTo>
                    <a:pt x="695" y="814"/>
                  </a:lnTo>
                  <a:lnTo>
                    <a:pt x="923" y="961"/>
                  </a:lnTo>
                  <a:lnTo>
                    <a:pt x="1343" y="782"/>
                  </a:lnTo>
                  <a:lnTo>
                    <a:pt x="1250" y="562"/>
                  </a:lnTo>
                  <a:lnTo>
                    <a:pt x="861" y="727"/>
                  </a:lnTo>
                  <a:cubicBezTo>
                    <a:pt x="812" y="748"/>
                    <a:pt x="761" y="753"/>
                    <a:pt x="709" y="743"/>
                  </a:cubicBezTo>
                  <a:cubicBezTo>
                    <a:pt x="618" y="725"/>
                    <a:pt x="549" y="659"/>
                    <a:pt x="501" y="546"/>
                  </a:cubicBezTo>
                  <a:cubicBezTo>
                    <a:pt x="484" y="506"/>
                    <a:pt x="469" y="454"/>
                    <a:pt x="456" y="392"/>
                  </a:cubicBezTo>
                  <a:cubicBezTo>
                    <a:pt x="427" y="254"/>
                    <a:pt x="411" y="182"/>
                    <a:pt x="409" y="177"/>
                  </a:cubicBezTo>
                  <a:cubicBezTo>
                    <a:pt x="392" y="135"/>
                    <a:pt x="366" y="107"/>
                    <a:pt x="332" y="91"/>
                  </a:cubicBezTo>
                  <a:cubicBezTo>
                    <a:pt x="298" y="76"/>
                    <a:pt x="255" y="79"/>
                    <a:pt x="203" y="101"/>
                  </a:cubicBezTo>
                  <a:cubicBezTo>
                    <a:pt x="127" y="133"/>
                    <a:pt x="79" y="192"/>
                    <a:pt x="59" y="278"/>
                  </a:cubicBezTo>
                  <a:cubicBezTo>
                    <a:pt x="39" y="364"/>
                    <a:pt x="51" y="457"/>
                    <a:pt x="93" y="556"/>
                  </a:cubicBezTo>
                  <a:cubicBezTo>
                    <a:pt x="111" y="599"/>
                    <a:pt x="131" y="639"/>
                    <a:pt x="151" y="674"/>
                  </a:cubicBezTo>
                  <a:cubicBezTo>
                    <a:pt x="171" y="710"/>
                    <a:pt x="194" y="741"/>
                    <a:pt x="220" y="767"/>
                  </a:cubicBezTo>
                  <a:lnTo>
                    <a:pt x="200" y="808"/>
                  </a:lnTo>
                  <a:cubicBezTo>
                    <a:pt x="177" y="787"/>
                    <a:pt x="153" y="755"/>
                    <a:pt x="127" y="711"/>
                  </a:cubicBezTo>
                  <a:cubicBezTo>
                    <a:pt x="101" y="668"/>
                    <a:pt x="78" y="621"/>
                    <a:pt x="57" y="572"/>
                  </a:cubicBezTo>
                  <a:cubicBezTo>
                    <a:pt x="14" y="469"/>
                    <a:pt x="0" y="374"/>
                    <a:pt x="15" y="284"/>
                  </a:cubicBezTo>
                  <a:cubicBezTo>
                    <a:pt x="33" y="182"/>
                    <a:pt x="91" y="110"/>
                    <a:pt x="189" y="68"/>
                  </a:cubicBezTo>
                  <a:cubicBezTo>
                    <a:pt x="282" y="28"/>
                    <a:pt x="368" y="26"/>
                    <a:pt x="446" y="62"/>
                  </a:cubicBezTo>
                  <a:cubicBezTo>
                    <a:pt x="516" y="95"/>
                    <a:pt x="568" y="151"/>
                    <a:pt x="601" y="229"/>
                  </a:cubicBezTo>
                  <a:cubicBezTo>
                    <a:pt x="615" y="263"/>
                    <a:pt x="627" y="307"/>
                    <a:pt x="637" y="361"/>
                  </a:cubicBezTo>
                  <a:cubicBezTo>
                    <a:pt x="659" y="483"/>
                    <a:pt x="674" y="554"/>
                    <a:pt x="682" y="572"/>
                  </a:cubicBezTo>
                  <a:cubicBezTo>
                    <a:pt x="708" y="633"/>
                    <a:pt x="742" y="670"/>
                    <a:pt x="786" y="682"/>
                  </a:cubicBezTo>
                  <a:cubicBezTo>
                    <a:pt x="819" y="691"/>
                    <a:pt x="856" y="687"/>
                    <a:pt x="898" y="669"/>
                  </a:cubicBezTo>
                  <a:lnTo>
                    <a:pt x="1764" y="301"/>
                  </a:lnTo>
                  <a:cubicBezTo>
                    <a:pt x="1734" y="269"/>
                    <a:pt x="1706" y="248"/>
                    <a:pt x="1682" y="238"/>
                  </a:cubicBezTo>
                  <a:cubicBezTo>
                    <a:pt x="1652" y="226"/>
                    <a:pt x="1619" y="228"/>
                    <a:pt x="1584" y="243"/>
                  </a:cubicBezTo>
                  <a:lnTo>
                    <a:pt x="1005" y="489"/>
                  </a:lnTo>
                  <a:cubicBezTo>
                    <a:pt x="945" y="514"/>
                    <a:pt x="892" y="518"/>
                    <a:pt x="845" y="500"/>
                  </a:cubicBezTo>
                  <a:cubicBezTo>
                    <a:pt x="798" y="483"/>
                    <a:pt x="754" y="447"/>
                    <a:pt x="713" y="393"/>
                  </a:cubicBezTo>
                  <a:lnTo>
                    <a:pt x="734" y="361"/>
                  </a:lnTo>
                  <a:cubicBezTo>
                    <a:pt x="755" y="385"/>
                    <a:pt x="777" y="393"/>
                    <a:pt x="799" y="383"/>
                  </a:cubicBezTo>
                  <a:lnTo>
                    <a:pt x="807" y="380"/>
                  </a:lnTo>
                  <a:lnTo>
                    <a:pt x="1117" y="249"/>
                  </a:lnTo>
                  <a:close/>
                  <a:moveTo>
                    <a:pt x="1483" y="723"/>
                  </a:moveTo>
                  <a:lnTo>
                    <a:pt x="1793" y="591"/>
                  </a:lnTo>
                  <a:cubicBezTo>
                    <a:pt x="1826" y="577"/>
                    <a:pt x="1846" y="549"/>
                    <a:pt x="1855" y="505"/>
                  </a:cubicBezTo>
                  <a:cubicBezTo>
                    <a:pt x="1860" y="486"/>
                    <a:pt x="1864" y="451"/>
                    <a:pt x="1869" y="398"/>
                  </a:cubicBezTo>
                  <a:lnTo>
                    <a:pt x="1795" y="331"/>
                  </a:lnTo>
                  <a:lnTo>
                    <a:pt x="1389" y="503"/>
                  </a:lnTo>
                  <a:lnTo>
                    <a:pt x="1483" y="723"/>
                  </a:lnTo>
                  <a:close/>
                  <a:moveTo>
                    <a:pt x="1716" y="1271"/>
                  </a:moveTo>
                  <a:lnTo>
                    <a:pt x="2069" y="1121"/>
                  </a:lnTo>
                  <a:lnTo>
                    <a:pt x="2095" y="983"/>
                  </a:lnTo>
                  <a:lnTo>
                    <a:pt x="1975" y="889"/>
                  </a:lnTo>
                  <a:lnTo>
                    <a:pt x="1618" y="1040"/>
                  </a:lnTo>
                  <a:lnTo>
                    <a:pt x="1716" y="1271"/>
                  </a:lnTo>
                  <a:close/>
                  <a:moveTo>
                    <a:pt x="979" y="1129"/>
                  </a:moveTo>
                  <a:lnTo>
                    <a:pt x="969" y="1273"/>
                  </a:lnTo>
                  <a:lnTo>
                    <a:pt x="1932" y="865"/>
                  </a:lnTo>
                  <a:lnTo>
                    <a:pt x="1810" y="777"/>
                  </a:lnTo>
                  <a:lnTo>
                    <a:pt x="979" y="112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9" name="Freeform 80"/>
            <p:cNvSpPr>
              <a:spLocks noEditPoints="1"/>
            </p:cNvSpPr>
            <p:nvPr/>
          </p:nvSpPr>
          <p:spPr bwMode="auto">
            <a:xfrm>
              <a:off x="1148769" y="647341"/>
              <a:ext cx="26991" cy="25399"/>
            </a:xfrm>
            <a:custGeom>
              <a:avLst/>
              <a:gdLst>
                <a:gd name="T0" fmla="*/ 4053 w 859"/>
                <a:gd name="T1" fmla="*/ 10179 h 766"/>
                <a:gd name="T2" fmla="*/ 16213 w 859"/>
                <a:gd name="T3" fmla="*/ 2487 h 766"/>
                <a:gd name="T4" fmla="*/ 16371 w 859"/>
                <a:gd name="T5" fmla="*/ 995 h 766"/>
                <a:gd name="T6" fmla="*/ 17030 w 859"/>
                <a:gd name="T7" fmla="*/ 0 h 766"/>
                <a:gd name="T8" fmla="*/ 21052 w 859"/>
                <a:gd name="T9" fmla="*/ 4742 h 766"/>
                <a:gd name="T10" fmla="*/ 26583 w 859"/>
                <a:gd name="T11" fmla="*/ 8522 h 766"/>
                <a:gd name="T12" fmla="*/ 26991 w 859"/>
                <a:gd name="T13" fmla="*/ 9218 h 766"/>
                <a:gd name="T14" fmla="*/ 23283 w 859"/>
                <a:gd name="T15" fmla="*/ 18867 h 766"/>
                <a:gd name="T16" fmla="*/ 22372 w 859"/>
                <a:gd name="T17" fmla="*/ 19464 h 766"/>
                <a:gd name="T18" fmla="*/ 10463 w 859"/>
                <a:gd name="T19" fmla="*/ 12335 h 766"/>
                <a:gd name="T20" fmla="*/ 7573 w 859"/>
                <a:gd name="T21" fmla="*/ 14158 h 766"/>
                <a:gd name="T22" fmla="*/ 8012 w 859"/>
                <a:gd name="T23" fmla="*/ 20757 h 766"/>
                <a:gd name="T24" fmla="*/ 13291 w 859"/>
                <a:gd name="T25" fmla="*/ 23973 h 766"/>
                <a:gd name="T26" fmla="*/ 12851 w 859"/>
                <a:gd name="T27" fmla="*/ 25399 h 766"/>
                <a:gd name="T28" fmla="*/ 2608 w 859"/>
                <a:gd name="T29" fmla="*/ 19033 h 766"/>
                <a:gd name="T30" fmla="*/ 2105 w 859"/>
                <a:gd name="T31" fmla="*/ 18137 h 766"/>
                <a:gd name="T32" fmla="*/ 2199 w 859"/>
                <a:gd name="T33" fmla="*/ 10876 h 766"/>
                <a:gd name="T34" fmla="*/ 1163 w 859"/>
                <a:gd name="T35" fmla="*/ 9881 h 766"/>
                <a:gd name="T36" fmla="*/ 0 w 859"/>
                <a:gd name="T37" fmla="*/ 9218 h 766"/>
                <a:gd name="T38" fmla="*/ 94 w 859"/>
                <a:gd name="T39" fmla="*/ 8024 h 766"/>
                <a:gd name="T40" fmla="*/ 4053 w 859"/>
                <a:gd name="T41" fmla="*/ 10179 h 766"/>
                <a:gd name="T42" fmla="*/ 19198 w 859"/>
                <a:gd name="T43" fmla="*/ 15982 h 766"/>
                <a:gd name="T44" fmla="*/ 22529 w 859"/>
                <a:gd name="T45" fmla="*/ 7527 h 766"/>
                <a:gd name="T46" fmla="*/ 20550 w 859"/>
                <a:gd name="T47" fmla="*/ 5935 h 766"/>
                <a:gd name="T48" fmla="*/ 11626 w 859"/>
                <a:gd name="T49" fmla="*/ 11605 h 766"/>
                <a:gd name="T50" fmla="*/ 19198 w 859"/>
                <a:gd name="T51" fmla="*/ 15982 h 7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59" h="766">
                  <a:moveTo>
                    <a:pt x="129" y="307"/>
                  </a:moveTo>
                  <a:lnTo>
                    <a:pt x="516" y="75"/>
                  </a:lnTo>
                  <a:cubicBezTo>
                    <a:pt x="514" y="59"/>
                    <a:pt x="516" y="44"/>
                    <a:pt x="521" y="30"/>
                  </a:cubicBezTo>
                  <a:cubicBezTo>
                    <a:pt x="525" y="16"/>
                    <a:pt x="532" y="5"/>
                    <a:pt x="542" y="0"/>
                  </a:cubicBezTo>
                  <a:cubicBezTo>
                    <a:pt x="569" y="44"/>
                    <a:pt x="611" y="92"/>
                    <a:pt x="670" y="143"/>
                  </a:cubicBezTo>
                  <a:cubicBezTo>
                    <a:pt x="728" y="193"/>
                    <a:pt x="787" y="231"/>
                    <a:pt x="846" y="257"/>
                  </a:cubicBezTo>
                  <a:lnTo>
                    <a:pt x="859" y="278"/>
                  </a:lnTo>
                  <a:lnTo>
                    <a:pt x="741" y="569"/>
                  </a:lnTo>
                  <a:lnTo>
                    <a:pt x="712" y="587"/>
                  </a:lnTo>
                  <a:lnTo>
                    <a:pt x="333" y="372"/>
                  </a:lnTo>
                  <a:lnTo>
                    <a:pt x="241" y="427"/>
                  </a:lnTo>
                  <a:lnTo>
                    <a:pt x="255" y="626"/>
                  </a:lnTo>
                  <a:lnTo>
                    <a:pt x="423" y="723"/>
                  </a:lnTo>
                  <a:lnTo>
                    <a:pt x="409" y="766"/>
                  </a:lnTo>
                  <a:lnTo>
                    <a:pt x="83" y="574"/>
                  </a:lnTo>
                  <a:lnTo>
                    <a:pt x="67" y="547"/>
                  </a:lnTo>
                  <a:cubicBezTo>
                    <a:pt x="84" y="425"/>
                    <a:pt x="85" y="352"/>
                    <a:pt x="70" y="328"/>
                  </a:cubicBezTo>
                  <a:cubicBezTo>
                    <a:pt x="58" y="315"/>
                    <a:pt x="47" y="305"/>
                    <a:pt x="37" y="298"/>
                  </a:cubicBezTo>
                  <a:cubicBezTo>
                    <a:pt x="28" y="291"/>
                    <a:pt x="15" y="284"/>
                    <a:pt x="0" y="278"/>
                  </a:cubicBezTo>
                  <a:lnTo>
                    <a:pt x="3" y="242"/>
                  </a:lnTo>
                  <a:lnTo>
                    <a:pt x="129" y="307"/>
                  </a:lnTo>
                  <a:close/>
                  <a:moveTo>
                    <a:pt x="611" y="482"/>
                  </a:moveTo>
                  <a:lnTo>
                    <a:pt x="717" y="227"/>
                  </a:lnTo>
                  <a:lnTo>
                    <a:pt x="654" y="179"/>
                  </a:lnTo>
                  <a:lnTo>
                    <a:pt x="370" y="350"/>
                  </a:lnTo>
                  <a:lnTo>
                    <a:pt x="611" y="48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0" name="Freeform 81"/>
            <p:cNvSpPr>
              <a:spLocks noEditPoints="1"/>
            </p:cNvSpPr>
            <p:nvPr/>
          </p:nvSpPr>
          <p:spPr bwMode="auto">
            <a:xfrm>
              <a:off x="1161471" y="660041"/>
              <a:ext cx="33342" cy="38099"/>
            </a:xfrm>
            <a:custGeom>
              <a:avLst/>
              <a:gdLst>
                <a:gd name="T0" fmla="*/ 26377 w 1058"/>
                <a:gd name="T1" fmla="*/ 16500 h 1233"/>
                <a:gd name="T2" fmla="*/ 27953 w 1058"/>
                <a:gd name="T3" fmla="*/ 0 h 1233"/>
                <a:gd name="T4" fmla="*/ 32932 w 1058"/>
                <a:gd name="T5" fmla="*/ 649 h 1233"/>
                <a:gd name="T6" fmla="*/ 30474 w 1058"/>
                <a:gd name="T7" fmla="*/ 23885 h 1233"/>
                <a:gd name="T8" fmla="*/ 30380 w 1058"/>
                <a:gd name="T9" fmla="*/ 25770 h 1233"/>
                <a:gd name="T10" fmla="*/ 30600 w 1058"/>
                <a:gd name="T11" fmla="*/ 26852 h 1233"/>
                <a:gd name="T12" fmla="*/ 33342 w 1058"/>
                <a:gd name="T13" fmla="*/ 28026 h 1233"/>
                <a:gd name="T14" fmla="*/ 33153 w 1058"/>
                <a:gd name="T15" fmla="*/ 29293 h 1233"/>
                <a:gd name="T16" fmla="*/ 28016 w 1058"/>
                <a:gd name="T17" fmla="*/ 27933 h 1233"/>
                <a:gd name="T18" fmla="*/ 17648 w 1058"/>
                <a:gd name="T19" fmla="*/ 35596 h 1233"/>
                <a:gd name="T20" fmla="*/ 17711 w 1058"/>
                <a:gd name="T21" fmla="*/ 37419 h 1233"/>
                <a:gd name="T22" fmla="*/ 16797 w 1058"/>
                <a:gd name="T23" fmla="*/ 38099 h 1233"/>
                <a:gd name="T24" fmla="*/ 15536 w 1058"/>
                <a:gd name="T25" fmla="*/ 36338 h 1233"/>
                <a:gd name="T26" fmla="*/ 10431 w 1058"/>
                <a:gd name="T27" fmla="*/ 31641 h 1233"/>
                <a:gd name="T28" fmla="*/ 3845 w 1058"/>
                <a:gd name="T29" fmla="*/ 28180 h 1233"/>
                <a:gd name="T30" fmla="*/ 2994 w 1058"/>
                <a:gd name="T31" fmla="*/ 27068 h 1233"/>
                <a:gd name="T32" fmla="*/ 3404 w 1058"/>
                <a:gd name="T33" fmla="*/ 22989 h 1233"/>
                <a:gd name="T34" fmla="*/ 2647 w 1058"/>
                <a:gd name="T35" fmla="*/ 20641 h 1233"/>
                <a:gd name="T36" fmla="*/ 0 w 1058"/>
                <a:gd name="T37" fmla="*/ 19374 h 1233"/>
                <a:gd name="T38" fmla="*/ 0 w 1058"/>
                <a:gd name="T39" fmla="*/ 18076 h 1233"/>
                <a:gd name="T40" fmla="*/ 5200 w 1058"/>
                <a:gd name="T41" fmla="*/ 19467 h 1233"/>
                <a:gd name="T42" fmla="*/ 16009 w 1058"/>
                <a:gd name="T43" fmla="*/ 11464 h 1233"/>
                <a:gd name="T44" fmla="*/ 15915 w 1058"/>
                <a:gd name="T45" fmla="*/ 9826 h 1233"/>
                <a:gd name="T46" fmla="*/ 16829 w 1058"/>
                <a:gd name="T47" fmla="*/ 9177 h 1233"/>
                <a:gd name="T48" fmla="*/ 21556 w 1058"/>
                <a:gd name="T49" fmla="*/ 14028 h 1233"/>
                <a:gd name="T50" fmla="*/ 26377 w 1058"/>
                <a:gd name="T51" fmla="*/ 16500 h 1233"/>
                <a:gd name="T52" fmla="*/ 25495 w 1058"/>
                <a:gd name="T53" fmla="*/ 23576 h 1233"/>
                <a:gd name="T54" fmla="*/ 25936 w 1058"/>
                <a:gd name="T55" fmla="*/ 17736 h 1233"/>
                <a:gd name="T56" fmla="*/ 22816 w 1058"/>
                <a:gd name="T57" fmla="*/ 16346 h 1233"/>
                <a:gd name="T58" fmla="*/ 20264 w 1058"/>
                <a:gd name="T59" fmla="*/ 14615 h 1233"/>
                <a:gd name="T60" fmla="*/ 8603 w 1058"/>
                <a:gd name="T61" fmla="*/ 23205 h 1233"/>
                <a:gd name="T62" fmla="*/ 9864 w 1058"/>
                <a:gd name="T63" fmla="*/ 29756 h 1233"/>
                <a:gd name="T64" fmla="*/ 13614 w 1058"/>
                <a:gd name="T65" fmla="*/ 32352 h 1233"/>
                <a:gd name="T66" fmla="*/ 25495 w 1058"/>
                <a:gd name="T67" fmla="*/ 23576 h 12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58" h="1233">
                  <a:moveTo>
                    <a:pt x="837" y="534"/>
                  </a:moveTo>
                  <a:lnTo>
                    <a:pt x="887" y="0"/>
                  </a:lnTo>
                  <a:lnTo>
                    <a:pt x="1045" y="21"/>
                  </a:lnTo>
                  <a:lnTo>
                    <a:pt x="967" y="773"/>
                  </a:lnTo>
                  <a:cubicBezTo>
                    <a:pt x="965" y="796"/>
                    <a:pt x="964" y="816"/>
                    <a:pt x="964" y="834"/>
                  </a:cubicBezTo>
                  <a:cubicBezTo>
                    <a:pt x="964" y="851"/>
                    <a:pt x="966" y="863"/>
                    <a:pt x="971" y="869"/>
                  </a:cubicBezTo>
                  <a:cubicBezTo>
                    <a:pt x="985" y="888"/>
                    <a:pt x="1014" y="901"/>
                    <a:pt x="1058" y="907"/>
                  </a:cubicBezTo>
                  <a:lnTo>
                    <a:pt x="1052" y="948"/>
                  </a:lnTo>
                  <a:lnTo>
                    <a:pt x="889" y="904"/>
                  </a:lnTo>
                  <a:lnTo>
                    <a:pt x="560" y="1152"/>
                  </a:lnTo>
                  <a:lnTo>
                    <a:pt x="562" y="1211"/>
                  </a:lnTo>
                  <a:lnTo>
                    <a:pt x="533" y="1233"/>
                  </a:lnTo>
                  <a:lnTo>
                    <a:pt x="493" y="1176"/>
                  </a:lnTo>
                  <a:cubicBezTo>
                    <a:pt x="452" y="1120"/>
                    <a:pt x="398" y="1070"/>
                    <a:pt x="331" y="1024"/>
                  </a:cubicBezTo>
                  <a:cubicBezTo>
                    <a:pt x="264" y="977"/>
                    <a:pt x="195" y="940"/>
                    <a:pt x="122" y="912"/>
                  </a:cubicBezTo>
                  <a:lnTo>
                    <a:pt x="95" y="876"/>
                  </a:lnTo>
                  <a:cubicBezTo>
                    <a:pt x="105" y="819"/>
                    <a:pt x="110" y="775"/>
                    <a:pt x="108" y="744"/>
                  </a:cubicBezTo>
                  <a:cubicBezTo>
                    <a:pt x="106" y="712"/>
                    <a:pt x="98" y="687"/>
                    <a:pt x="84" y="668"/>
                  </a:cubicBezTo>
                  <a:cubicBezTo>
                    <a:pt x="66" y="644"/>
                    <a:pt x="38" y="631"/>
                    <a:pt x="0" y="627"/>
                  </a:cubicBezTo>
                  <a:lnTo>
                    <a:pt x="0" y="585"/>
                  </a:lnTo>
                  <a:lnTo>
                    <a:pt x="165" y="630"/>
                  </a:lnTo>
                  <a:lnTo>
                    <a:pt x="508" y="371"/>
                  </a:lnTo>
                  <a:lnTo>
                    <a:pt x="505" y="318"/>
                  </a:lnTo>
                  <a:lnTo>
                    <a:pt x="534" y="297"/>
                  </a:lnTo>
                  <a:cubicBezTo>
                    <a:pt x="586" y="365"/>
                    <a:pt x="636" y="418"/>
                    <a:pt x="684" y="454"/>
                  </a:cubicBezTo>
                  <a:cubicBezTo>
                    <a:pt x="733" y="490"/>
                    <a:pt x="784" y="517"/>
                    <a:pt x="837" y="534"/>
                  </a:cubicBezTo>
                  <a:close/>
                  <a:moveTo>
                    <a:pt x="809" y="763"/>
                  </a:moveTo>
                  <a:lnTo>
                    <a:pt x="823" y="574"/>
                  </a:lnTo>
                  <a:cubicBezTo>
                    <a:pt x="785" y="559"/>
                    <a:pt x="752" y="544"/>
                    <a:pt x="724" y="529"/>
                  </a:cubicBezTo>
                  <a:cubicBezTo>
                    <a:pt x="695" y="513"/>
                    <a:pt x="668" y="494"/>
                    <a:pt x="643" y="473"/>
                  </a:cubicBezTo>
                  <a:lnTo>
                    <a:pt x="273" y="751"/>
                  </a:lnTo>
                  <a:lnTo>
                    <a:pt x="313" y="963"/>
                  </a:lnTo>
                  <a:lnTo>
                    <a:pt x="432" y="1047"/>
                  </a:lnTo>
                  <a:lnTo>
                    <a:pt x="809" y="76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1" name="Freeform 82"/>
            <p:cNvSpPr>
              <a:spLocks noEditPoints="1"/>
            </p:cNvSpPr>
            <p:nvPr/>
          </p:nvSpPr>
          <p:spPr bwMode="auto">
            <a:xfrm>
              <a:off x="1185286" y="687028"/>
              <a:ext cx="33341" cy="30161"/>
            </a:xfrm>
            <a:custGeom>
              <a:avLst/>
              <a:gdLst>
                <a:gd name="T0" fmla="*/ 14009 w 1021"/>
                <a:gd name="T1" fmla="*/ 11937 h 945"/>
                <a:gd name="T2" fmla="*/ 14107 w 1021"/>
                <a:gd name="T3" fmla="*/ 9288 h 945"/>
                <a:gd name="T4" fmla="*/ 11723 w 1021"/>
                <a:gd name="T5" fmla="*/ 8426 h 945"/>
                <a:gd name="T6" fmla="*/ 11756 w 1021"/>
                <a:gd name="T7" fmla="*/ 7213 h 945"/>
                <a:gd name="T8" fmla="*/ 20050 w 1021"/>
                <a:gd name="T9" fmla="*/ 9320 h 945"/>
                <a:gd name="T10" fmla="*/ 20410 w 1021"/>
                <a:gd name="T11" fmla="*/ 9735 h 945"/>
                <a:gd name="T12" fmla="*/ 20573 w 1021"/>
                <a:gd name="T13" fmla="*/ 13405 h 945"/>
                <a:gd name="T14" fmla="*/ 20997 w 1021"/>
                <a:gd name="T15" fmla="*/ 14905 h 945"/>
                <a:gd name="T16" fmla="*/ 22108 w 1021"/>
                <a:gd name="T17" fmla="*/ 15575 h 945"/>
                <a:gd name="T18" fmla="*/ 23610 w 1021"/>
                <a:gd name="T19" fmla="*/ 15958 h 945"/>
                <a:gd name="T20" fmla="*/ 23381 w 1021"/>
                <a:gd name="T21" fmla="*/ 17267 h 945"/>
                <a:gd name="T22" fmla="*/ 17275 w 1021"/>
                <a:gd name="T23" fmla="*/ 15926 h 945"/>
                <a:gd name="T24" fmla="*/ 7413 w 1021"/>
                <a:gd name="T25" fmla="*/ 24033 h 945"/>
                <a:gd name="T26" fmla="*/ 6727 w 1021"/>
                <a:gd name="T27" fmla="*/ 28374 h 945"/>
                <a:gd name="T28" fmla="*/ 9307 w 1021"/>
                <a:gd name="T29" fmla="*/ 29172 h 945"/>
                <a:gd name="T30" fmla="*/ 9143 w 1021"/>
                <a:gd name="T31" fmla="*/ 30161 h 945"/>
                <a:gd name="T32" fmla="*/ 1143 w 1021"/>
                <a:gd name="T33" fmla="*/ 28310 h 945"/>
                <a:gd name="T34" fmla="*/ 98 w 1021"/>
                <a:gd name="T35" fmla="*/ 27129 h 945"/>
                <a:gd name="T36" fmla="*/ 1437 w 1021"/>
                <a:gd name="T37" fmla="*/ 22246 h 945"/>
                <a:gd name="T38" fmla="*/ 14009 w 1021"/>
                <a:gd name="T39" fmla="*/ 11937 h 945"/>
                <a:gd name="T40" fmla="*/ 22630 w 1021"/>
                <a:gd name="T41" fmla="*/ 0 h 945"/>
                <a:gd name="T42" fmla="*/ 30435 w 1021"/>
                <a:gd name="T43" fmla="*/ 1532 h 945"/>
                <a:gd name="T44" fmla="*/ 30990 w 1021"/>
                <a:gd name="T45" fmla="*/ 2138 h 945"/>
                <a:gd name="T46" fmla="*/ 30990 w 1021"/>
                <a:gd name="T47" fmla="*/ 6288 h 945"/>
                <a:gd name="T48" fmla="*/ 33341 w 1021"/>
                <a:gd name="T49" fmla="*/ 6702 h 945"/>
                <a:gd name="T50" fmla="*/ 33145 w 1021"/>
                <a:gd name="T51" fmla="*/ 7883 h 945"/>
                <a:gd name="T52" fmla="*/ 25504 w 1021"/>
                <a:gd name="T53" fmla="*/ 6575 h 945"/>
                <a:gd name="T54" fmla="*/ 24883 w 1021"/>
                <a:gd name="T55" fmla="*/ 5873 h 945"/>
                <a:gd name="T56" fmla="*/ 24981 w 1021"/>
                <a:gd name="T57" fmla="*/ 1660 h 945"/>
                <a:gd name="T58" fmla="*/ 22597 w 1021"/>
                <a:gd name="T59" fmla="*/ 1245 h 945"/>
                <a:gd name="T60" fmla="*/ 22630 w 1021"/>
                <a:gd name="T61" fmla="*/ 0 h 9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21" h="945">
                  <a:moveTo>
                    <a:pt x="429" y="374"/>
                  </a:moveTo>
                  <a:lnTo>
                    <a:pt x="432" y="291"/>
                  </a:lnTo>
                  <a:lnTo>
                    <a:pt x="359" y="264"/>
                  </a:lnTo>
                  <a:lnTo>
                    <a:pt x="360" y="226"/>
                  </a:lnTo>
                  <a:lnTo>
                    <a:pt x="614" y="292"/>
                  </a:lnTo>
                  <a:lnTo>
                    <a:pt x="625" y="305"/>
                  </a:lnTo>
                  <a:cubicBezTo>
                    <a:pt x="625" y="357"/>
                    <a:pt x="626" y="395"/>
                    <a:pt x="630" y="420"/>
                  </a:cubicBezTo>
                  <a:cubicBezTo>
                    <a:pt x="633" y="445"/>
                    <a:pt x="637" y="461"/>
                    <a:pt x="643" y="467"/>
                  </a:cubicBezTo>
                  <a:cubicBezTo>
                    <a:pt x="650" y="476"/>
                    <a:pt x="662" y="483"/>
                    <a:pt x="677" y="488"/>
                  </a:cubicBezTo>
                  <a:cubicBezTo>
                    <a:pt x="683" y="491"/>
                    <a:pt x="698" y="495"/>
                    <a:pt x="723" y="500"/>
                  </a:cubicBezTo>
                  <a:lnTo>
                    <a:pt x="716" y="541"/>
                  </a:lnTo>
                  <a:lnTo>
                    <a:pt x="529" y="499"/>
                  </a:lnTo>
                  <a:lnTo>
                    <a:pt x="227" y="753"/>
                  </a:lnTo>
                  <a:cubicBezTo>
                    <a:pt x="195" y="780"/>
                    <a:pt x="188" y="826"/>
                    <a:pt x="206" y="889"/>
                  </a:cubicBezTo>
                  <a:lnTo>
                    <a:pt x="285" y="914"/>
                  </a:lnTo>
                  <a:lnTo>
                    <a:pt x="280" y="945"/>
                  </a:lnTo>
                  <a:lnTo>
                    <a:pt x="35" y="887"/>
                  </a:lnTo>
                  <a:lnTo>
                    <a:pt x="3" y="850"/>
                  </a:lnTo>
                  <a:cubicBezTo>
                    <a:pt x="0" y="774"/>
                    <a:pt x="14" y="723"/>
                    <a:pt x="44" y="697"/>
                  </a:cubicBezTo>
                  <a:lnTo>
                    <a:pt x="429" y="374"/>
                  </a:lnTo>
                  <a:close/>
                  <a:moveTo>
                    <a:pt x="693" y="0"/>
                  </a:moveTo>
                  <a:lnTo>
                    <a:pt x="932" y="48"/>
                  </a:lnTo>
                  <a:lnTo>
                    <a:pt x="949" y="67"/>
                  </a:lnTo>
                  <a:lnTo>
                    <a:pt x="949" y="197"/>
                  </a:lnTo>
                  <a:lnTo>
                    <a:pt x="1021" y="210"/>
                  </a:lnTo>
                  <a:lnTo>
                    <a:pt x="1015" y="247"/>
                  </a:lnTo>
                  <a:lnTo>
                    <a:pt x="781" y="206"/>
                  </a:lnTo>
                  <a:lnTo>
                    <a:pt x="762" y="184"/>
                  </a:lnTo>
                  <a:lnTo>
                    <a:pt x="765" y="52"/>
                  </a:lnTo>
                  <a:lnTo>
                    <a:pt x="692" y="39"/>
                  </a:lnTo>
                  <a:lnTo>
                    <a:pt x="693"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2" name="Freeform 83"/>
            <p:cNvSpPr>
              <a:spLocks/>
            </p:cNvSpPr>
            <p:nvPr/>
          </p:nvSpPr>
          <p:spPr bwMode="auto">
            <a:xfrm>
              <a:off x="1196400" y="710840"/>
              <a:ext cx="28578" cy="23813"/>
            </a:xfrm>
            <a:custGeom>
              <a:avLst/>
              <a:gdLst>
                <a:gd name="T0" fmla="*/ 4604 w 900"/>
                <a:gd name="T1" fmla="*/ 11717 h 754"/>
                <a:gd name="T2" fmla="*/ 14353 w 900"/>
                <a:gd name="T3" fmla="*/ 2369 h 754"/>
                <a:gd name="T4" fmla="*/ 13971 w 900"/>
                <a:gd name="T5" fmla="*/ 821 h 754"/>
                <a:gd name="T6" fmla="*/ 14829 w 900"/>
                <a:gd name="T7" fmla="*/ 0 h 754"/>
                <a:gd name="T8" fmla="*/ 20163 w 900"/>
                <a:gd name="T9" fmla="*/ 3569 h 754"/>
                <a:gd name="T10" fmla="*/ 25911 w 900"/>
                <a:gd name="T11" fmla="*/ 5337 h 754"/>
                <a:gd name="T12" fmla="*/ 26609 w 900"/>
                <a:gd name="T13" fmla="*/ 6064 h 754"/>
                <a:gd name="T14" fmla="*/ 26800 w 900"/>
                <a:gd name="T15" fmla="*/ 9822 h 754"/>
                <a:gd name="T16" fmla="*/ 28578 w 900"/>
                <a:gd name="T17" fmla="*/ 12696 h 754"/>
                <a:gd name="T18" fmla="*/ 27943 w 900"/>
                <a:gd name="T19" fmla="*/ 13328 h 754"/>
                <a:gd name="T20" fmla="*/ 24641 w 900"/>
                <a:gd name="T21" fmla="*/ 12886 h 754"/>
                <a:gd name="T22" fmla="*/ 21878 w 900"/>
                <a:gd name="T23" fmla="*/ 11212 h 754"/>
                <a:gd name="T24" fmla="*/ 20576 w 900"/>
                <a:gd name="T25" fmla="*/ 8527 h 754"/>
                <a:gd name="T26" fmla="*/ 21052 w 900"/>
                <a:gd name="T27" fmla="*/ 5337 h 754"/>
                <a:gd name="T28" fmla="*/ 19370 w 900"/>
                <a:gd name="T29" fmla="*/ 4674 h 754"/>
                <a:gd name="T30" fmla="*/ 8700 w 900"/>
                <a:gd name="T31" fmla="*/ 14907 h 754"/>
                <a:gd name="T32" fmla="*/ 10129 w 900"/>
                <a:gd name="T33" fmla="*/ 18476 h 754"/>
                <a:gd name="T34" fmla="*/ 10796 w 900"/>
                <a:gd name="T35" fmla="*/ 21192 h 754"/>
                <a:gd name="T36" fmla="*/ 16607 w 900"/>
                <a:gd name="T37" fmla="*/ 22644 h 754"/>
                <a:gd name="T38" fmla="*/ 16416 w 900"/>
                <a:gd name="T39" fmla="*/ 23813 h 754"/>
                <a:gd name="T40" fmla="*/ 5208 w 900"/>
                <a:gd name="T41" fmla="*/ 21223 h 754"/>
                <a:gd name="T42" fmla="*/ 4191 w 900"/>
                <a:gd name="T43" fmla="*/ 20149 h 754"/>
                <a:gd name="T44" fmla="*/ 3461 w 900"/>
                <a:gd name="T45" fmla="*/ 15475 h 754"/>
                <a:gd name="T46" fmla="*/ 2509 w 900"/>
                <a:gd name="T47" fmla="*/ 12949 h 754"/>
                <a:gd name="T48" fmla="*/ 0 w 900"/>
                <a:gd name="T49" fmla="*/ 12096 h 754"/>
                <a:gd name="T50" fmla="*/ 32 w 900"/>
                <a:gd name="T51" fmla="*/ 10959 h 754"/>
                <a:gd name="T52" fmla="*/ 4604 w 900"/>
                <a:gd name="T53" fmla="*/ 11717 h 7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00" h="754">
                  <a:moveTo>
                    <a:pt x="145" y="371"/>
                  </a:moveTo>
                  <a:lnTo>
                    <a:pt x="452" y="75"/>
                  </a:lnTo>
                  <a:lnTo>
                    <a:pt x="440" y="26"/>
                  </a:lnTo>
                  <a:lnTo>
                    <a:pt x="467" y="0"/>
                  </a:lnTo>
                  <a:cubicBezTo>
                    <a:pt x="506" y="40"/>
                    <a:pt x="562" y="78"/>
                    <a:pt x="635" y="113"/>
                  </a:cubicBezTo>
                  <a:cubicBezTo>
                    <a:pt x="707" y="148"/>
                    <a:pt x="767" y="167"/>
                    <a:pt x="816" y="169"/>
                  </a:cubicBezTo>
                  <a:lnTo>
                    <a:pt x="838" y="192"/>
                  </a:lnTo>
                  <a:cubicBezTo>
                    <a:pt x="831" y="238"/>
                    <a:pt x="833" y="278"/>
                    <a:pt x="844" y="311"/>
                  </a:cubicBezTo>
                  <a:cubicBezTo>
                    <a:pt x="855" y="345"/>
                    <a:pt x="874" y="375"/>
                    <a:pt x="900" y="402"/>
                  </a:cubicBezTo>
                  <a:lnTo>
                    <a:pt x="880" y="422"/>
                  </a:lnTo>
                  <a:cubicBezTo>
                    <a:pt x="844" y="423"/>
                    <a:pt x="809" y="419"/>
                    <a:pt x="776" y="408"/>
                  </a:cubicBezTo>
                  <a:cubicBezTo>
                    <a:pt x="742" y="398"/>
                    <a:pt x="713" y="380"/>
                    <a:pt x="689" y="355"/>
                  </a:cubicBezTo>
                  <a:cubicBezTo>
                    <a:pt x="665" y="331"/>
                    <a:pt x="652" y="302"/>
                    <a:pt x="648" y="270"/>
                  </a:cubicBezTo>
                  <a:cubicBezTo>
                    <a:pt x="644" y="238"/>
                    <a:pt x="649" y="204"/>
                    <a:pt x="663" y="169"/>
                  </a:cubicBezTo>
                  <a:lnTo>
                    <a:pt x="610" y="148"/>
                  </a:lnTo>
                  <a:lnTo>
                    <a:pt x="274" y="472"/>
                  </a:lnTo>
                  <a:cubicBezTo>
                    <a:pt x="295" y="520"/>
                    <a:pt x="310" y="558"/>
                    <a:pt x="319" y="585"/>
                  </a:cubicBezTo>
                  <a:cubicBezTo>
                    <a:pt x="327" y="613"/>
                    <a:pt x="335" y="642"/>
                    <a:pt x="340" y="671"/>
                  </a:cubicBezTo>
                  <a:lnTo>
                    <a:pt x="523" y="717"/>
                  </a:lnTo>
                  <a:lnTo>
                    <a:pt x="517" y="754"/>
                  </a:lnTo>
                  <a:lnTo>
                    <a:pt x="164" y="672"/>
                  </a:lnTo>
                  <a:lnTo>
                    <a:pt x="132" y="638"/>
                  </a:lnTo>
                  <a:cubicBezTo>
                    <a:pt x="127" y="582"/>
                    <a:pt x="119" y="533"/>
                    <a:pt x="109" y="490"/>
                  </a:cubicBezTo>
                  <a:cubicBezTo>
                    <a:pt x="99" y="447"/>
                    <a:pt x="89" y="420"/>
                    <a:pt x="79" y="410"/>
                  </a:cubicBezTo>
                  <a:cubicBezTo>
                    <a:pt x="64" y="395"/>
                    <a:pt x="38" y="386"/>
                    <a:pt x="0" y="383"/>
                  </a:cubicBezTo>
                  <a:lnTo>
                    <a:pt x="1" y="347"/>
                  </a:lnTo>
                  <a:lnTo>
                    <a:pt x="145" y="37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3" name="Freeform 84"/>
            <p:cNvSpPr>
              <a:spLocks noEditPoints="1"/>
            </p:cNvSpPr>
            <p:nvPr/>
          </p:nvSpPr>
          <p:spPr bwMode="auto">
            <a:xfrm>
              <a:off x="1218627" y="718778"/>
              <a:ext cx="30166" cy="31749"/>
            </a:xfrm>
            <a:custGeom>
              <a:avLst/>
              <a:gdLst>
                <a:gd name="T0" fmla="*/ 12054 w 946"/>
                <a:gd name="T1" fmla="*/ 12905 h 989"/>
                <a:gd name="T2" fmla="*/ 11830 w 946"/>
                <a:gd name="T3" fmla="*/ 10273 h 989"/>
                <a:gd name="T4" fmla="*/ 9407 w 946"/>
                <a:gd name="T5" fmla="*/ 9695 h 989"/>
                <a:gd name="T6" fmla="*/ 9343 w 946"/>
                <a:gd name="T7" fmla="*/ 8507 h 989"/>
                <a:gd name="T8" fmla="*/ 17634 w 946"/>
                <a:gd name="T9" fmla="*/ 9599 h 989"/>
                <a:gd name="T10" fmla="*/ 18017 w 946"/>
                <a:gd name="T11" fmla="*/ 9984 h 989"/>
                <a:gd name="T12" fmla="*/ 18591 w 946"/>
                <a:gd name="T13" fmla="*/ 13611 h 989"/>
                <a:gd name="T14" fmla="*/ 19197 w 946"/>
                <a:gd name="T15" fmla="*/ 15056 h 989"/>
                <a:gd name="T16" fmla="*/ 20376 w 946"/>
                <a:gd name="T17" fmla="*/ 15602 h 989"/>
                <a:gd name="T18" fmla="*/ 21843 w 946"/>
                <a:gd name="T19" fmla="*/ 15794 h 989"/>
                <a:gd name="T20" fmla="*/ 21811 w 946"/>
                <a:gd name="T21" fmla="*/ 17143 h 989"/>
                <a:gd name="T22" fmla="*/ 15753 w 946"/>
                <a:gd name="T23" fmla="*/ 16565 h 989"/>
                <a:gd name="T24" fmla="*/ 7143 w 946"/>
                <a:gd name="T25" fmla="*/ 25842 h 989"/>
                <a:gd name="T26" fmla="*/ 6983 w 946"/>
                <a:gd name="T27" fmla="*/ 30240 h 989"/>
                <a:gd name="T28" fmla="*/ 9566 w 946"/>
                <a:gd name="T29" fmla="*/ 30754 h 989"/>
                <a:gd name="T30" fmla="*/ 9566 w 946"/>
                <a:gd name="T31" fmla="*/ 31749 h 989"/>
                <a:gd name="T32" fmla="*/ 1531 w 946"/>
                <a:gd name="T33" fmla="*/ 30850 h 989"/>
                <a:gd name="T34" fmla="*/ 415 w 946"/>
                <a:gd name="T35" fmla="*/ 29759 h 989"/>
                <a:gd name="T36" fmla="*/ 1084 w 946"/>
                <a:gd name="T37" fmla="*/ 24751 h 989"/>
                <a:gd name="T38" fmla="*/ 12054 w 946"/>
                <a:gd name="T39" fmla="*/ 12905 h 989"/>
                <a:gd name="T40" fmla="*/ 18973 w 946"/>
                <a:gd name="T41" fmla="*/ 0 h 989"/>
                <a:gd name="T42" fmla="*/ 26690 w 946"/>
                <a:gd name="T43" fmla="*/ 578 h 989"/>
                <a:gd name="T44" fmla="*/ 27296 w 946"/>
                <a:gd name="T45" fmla="*/ 1156 h 989"/>
                <a:gd name="T46" fmla="*/ 27838 w 946"/>
                <a:gd name="T47" fmla="*/ 5233 h 989"/>
                <a:gd name="T48" fmla="*/ 30166 w 946"/>
                <a:gd name="T49" fmla="*/ 5393 h 989"/>
                <a:gd name="T50" fmla="*/ 30134 w 946"/>
                <a:gd name="T51" fmla="*/ 6645 h 989"/>
                <a:gd name="T52" fmla="*/ 22577 w 946"/>
                <a:gd name="T53" fmla="*/ 6132 h 989"/>
                <a:gd name="T54" fmla="*/ 21843 w 946"/>
                <a:gd name="T55" fmla="*/ 5554 h 989"/>
                <a:gd name="T56" fmla="*/ 21429 w 946"/>
                <a:gd name="T57" fmla="*/ 1380 h 989"/>
                <a:gd name="T58" fmla="*/ 19101 w 946"/>
                <a:gd name="T59" fmla="*/ 1220 h 989"/>
                <a:gd name="T60" fmla="*/ 18973 w 946"/>
                <a:gd name="T61" fmla="*/ 0 h 9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46" h="989">
                  <a:moveTo>
                    <a:pt x="378" y="402"/>
                  </a:moveTo>
                  <a:lnTo>
                    <a:pt x="371" y="320"/>
                  </a:lnTo>
                  <a:lnTo>
                    <a:pt x="295" y="302"/>
                  </a:lnTo>
                  <a:lnTo>
                    <a:pt x="293" y="265"/>
                  </a:lnTo>
                  <a:lnTo>
                    <a:pt x="553" y="299"/>
                  </a:lnTo>
                  <a:lnTo>
                    <a:pt x="565" y="311"/>
                  </a:lnTo>
                  <a:cubicBezTo>
                    <a:pt x="571" y="362"/>
                    <a:pt x="577" y="400"/>
                    <a:pt x="583" y="424"/>
                  </a:cubicBezTo>
                  <a:cubicBezTo>
                    <a:pt x="590" y="449"/>
                    <a:pt x="596" y="464"/>
                    <a:pt x="602" y="469"/>
                  </a:cubicBezTo>
                  <a:cubicBezTo>
                    <a:pt x="610" y="477"/>
                    <a:pt x="623" y="483"/>
                    <a:pt x="639" y="486"/>
                  </a:cubicBezTo>
                  <a:cubicBezTo>
                    <a:pt x="645" y="488"/>
                    <a:pt x="660" y="490"/>
                    <a:pt x="685" y="492"/>
                  </a:cubicBezTo>
                  <a:lnTo>
                    <a:pt x="684" y="534"/>
                  </a:lnTo>
                  <a:lnTo>
                    <a:pt x="494" y="516"/>
                  </a:lnTo>
                  <a:lnTo>
                    <a:pt x="224" y="805"/>
                  </a:lnTo>
                  <a:cubicBezTo>
                    <a:pt x="195" y="836"/>
                    <a:pt x="194" y="881"/>
                    <a:pt x="219" y="942"/>
                  </a:cubicBezTo>
                  <a:lnTo>
                    <a:pt x="300" y="958"/>
                  </a:lnTo>
                  <a:lnTo>
                    <a:pt x="300" y="989"/>
                  </a:lnTo>
                  <a:lnTo>
                    <a:pt x="48" y="961"/>
                  </a:lnTo>
                  <a:lnTo>
                    <a:pt x="13" y="927"/>
                  </a:lnTo>
                  <a:cubicBezTo>
                    <a:pt x="0" y="852"/>
                    <a:pt x="7" y="800"/>
                    <a:pt x="34" y="771"/>
                  </a:cubicBezTo>
                  <a:lnTo>
                    <a:pt x="378" y="402"/>
                  </a:lnTo>
                  <a:close/>
                  <a:moveTo>
                    <a:pt x="595" y="0"/>
                  </a:moveTo>
                  <a:lnTo>
                    <a:pt x="837" y="18"/>
                  </a:lnTo>
                  <a:lnTo>
                    <a:pt x="856" y="36"/>
                  </a:lnTo>
                  <a:lnTo>
                    <a:pt x="873" y="163"/>
                  </a:lnTo>
                  <a:lnTo>
                    <a:pt x="946" y="168"/>
                  </a:lnTo>
                  <a:lnTo>
                    <a:pt x="945" y="207"/>
                  </a:lnTo>
                  <a:lnTo>
                    <a:pt x="708" y="191"/>
                  </a:lnTo>
                  <a:lnTo>
                    <a:pt x="685" y="173"/>
                  </a:lnTo>
                  <a:lnTo>
                    <a:pt x="672" y="43"/>
                  </a:lnTo>
                  <a:lnTo>
                    <a:pt x="599" y="38"/>
                  </a:lnTo>
                  <a:lnTo>
                    <a:pt x="595"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4" name="Freeform 85"/>
            <p:cNvSpPr>
              <a:spLocks/>
            </p:cNvSpPr>
            <p:nvPr/>
          </p:nvSpPr>
          <p:spPr bwMode="auto">
            <a:xfrm>
              <a:off x="1231329" y="741002"/>
              <a:ext cx="36517" cy="34924"/>
            </a:xfrm>
            <a:custGeom>
              <a:avLst/>
              <a:gdLst>
                <a:gd name="T0" fmla="*/ 6298 w 1177"/>
                <a:gd name="T1" fmla="*/ 16267 h 1052"/>
                <a:gd name="T2" fmla="*/ 14706 w 1177"/>
                <a:gd name="T3" fmla="*/ 5544 h 1052"/>
                <a:gd name="T4" fmla="*/ 14210 w 1177"/>
                <a:gd name="T5" fmla="*/ 1461 h 1052"/>
                <a:gd name="T6" fmla="*/ 12162 w 1177"/>
                <a:gd name="T7" fmla="*/ 1428 h 1052"/>
                <a:gd name="T8" fmla="*/ 12007 w 1177"/>
                <a:gd name="T9" fmla="*/ 0 h 1052"/>
                <a:gd name="T10" fmla="*/ 19453 w 1177"/>
                <a:gd name="T11" fmla="*/ 465 h 1052"/>
                <a:gd name="T12" fmla="*/ 20446 w 1177"/>
                <a:gd name="T13" fmla="*/ 1361 h 1052"/>
                <a:gd name="T14" fmla="*/ 20570 w 1177"/>
                <a:gd name="T15" fmla="*/ 4150 h 1052"/>
                <a:gd name="T16" fmla="*/ 20415 w 1177"/>
                <a:gd name="T17" fmla="*/ 6042 h 1052"/>
                <a:gd name="T18" fmla="*/ 19608 w 1177"/>
                <a:gd name="T19" fmla="*/ 7436 h 1052"/>
                <a:gd name="T20" fmla="*/ 17716 w 1177"/>
                <a:gd name="T21" fmla="*/ 9993 h 1052"/>
                <a:gd name="T22" fmla="*/ 31212 w 1177"/>
                <a:gd name="T23" fmla="*/ 11088 h 1052"/>
                <a:gd name="T24" fmla="*/ 32018 w 1177"/>
                <a:gd name="T25" fmla="*/ 11752 h 1052"/>
                <a:gd name="T26" fmla="*/ 32173 w 1177"/>
                <a:gd name="T27" fmla="*/ 15371 h 1052"/>
                <a:gd name="T28" fmla="*/ 33042 w 1177"/>
                <a:gd name="T29" fmla="*/ 17528 h 1052"/>
                <a:gd name="T30" fmla="*/ 34873 w 1177"/>
                <a:gd name="T31" fmla="*/ 18159 h 1052"/>
                <a:gd name="T32" fmla="*/ 36517 w 1177"/>
                <a:gd name="T33" fmla="*/ 18259 h 1052"/>
                <a:gd name="T34" fmla="*/ 36517 w 1177"/>
                <a:gd name="T35" fmla="*/ 19553 h 1052"/>
                <a:gd name="T36" fmla="*/ 30560 w 1177"/>
                <a:gd name="T37" fmla="*/ 19022 h 1052"/>
                <a:gd name="T38" fmla="*/ 23890 w 1177"/>
                <a:gd name="T39" fmla="*/ 27521 h 1052"/>
                <a:gd name="T40" fmla="*/ 22618 w 1177"/>
                <a:gd name="T41" fmla="*/ 30310 h 1052"/>
                <a:gd name="T42" fmla="*/ 23176 w 1177"/>
                <a:gd name="T43" fmla="*/ 33297 h 1052"/>
                <a:gd name="T44" fmla="*/ 24882 w 1177"/>
                <a:gd name="T45" fmla="*/ 33496 h 1052"/>
                <a:gd name="T46" fmla="*/ 24727 w 1177"/>
                <a:gd name="T47" fmla="*/ 34924 h 1052"/>
                <a:gd name="T48" fmla="*/ 17778 w 1177"/>
                <a:gd name="T49" fmla="*/ 34426 h 1052"/>
                <a:gd name="T50" fmla="*/ 16940 w 1177"/>
                <a:gd name="T51" fmla="*/ 33662 h 1052"/>
                <a:gd name="T52" fmla="*/ 17591 w 1177"/>
                <a:gd name="T53" fmla="*/ 27289 h 1052"/>
                <a:gd name="T54" fmla="*/ 26558 w 1177"/>
                <a:gd name="T55" fmla="*/ 15835 h 1052"/>
                <a:gd name="T56" fmla="*/ 25782 w 1177"/>
                <a:gd name="T57" fmla="*/ 11818 h 1052"/>
                <a:gd name="T58" fmla="*/ 16568 w 1177"/>
                <a:gd name="T59" fmla="*/ 11453 h 1052"/>
                <a:gd name="T60" fmla="*/ 10456 w 1177"/>
                <a:gd name="T61" fmla="*/ 19255 h 1052"/>
                <a:gd name="T62" fmla="*/ 11479 w 1177"/>
                <a:gd name="T63" fmla="*/ 22641 h 1052"/>
                <a:gd name="T64" fmla="*/ 13372 w 1177"/>
                <a:gd name="T65" fmla="*/ 22940 h 1052"/>
                <a:gd name="T66" fmla="*/ 13620 w 1177"/>
                <a:gd name="T67" fmla="*/ 24168 h 1052"/>
                <a:gd name="T68" fmla="*/ 5678 w 1177"/>
                <a:gd name="T69" fmla="*/ 23570 h 1052"/>
                <a:gd name="T70" fmla="*/ 5026 w 1177"/>
                <a:gd name="T71" fmla="*/ 22973 h 1052"/>
                <a:gd name="T72" fmla="*/ 3599 w 1177"/>
                <a:gd name="T73" fmla="*/ 17728 h 1052"/>
                <a:gd name="T74" fmla="*/ 155 w 1177"/>
                <a:gd name="T75" fmla="*/ 17163 h 1052"/>
                <a:gd name="T76" fmla="*/ 0 w 1177"/>
                <a:gd name="T77" fmla="*/ 15736 h 1052"/>
                <a:gd name="T78" fmla="*/ 6298 w 1177"/>
                <a:gd name="T79" fmla="*/ 16267 h 10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77" h="1052">
                  <a:moveTo>
                    <a:pt x="203" y="490"/>
                  </a:moveTo>
                  <a:lnTo>
                    <a:pt x="474" y="167"/>
                  </a:lnTo>
                  <a:lnTo>
                    <a:pt x="458" y="44"/>
                  </a:lnTo>
                  <a:lnTo>
                    <a:pt x="392" y="43"/>
                  </a:lnTo>
                  <a:lnTo>
                    <a:pt x="387" y="0"/>
                  </a:lnTo>
                  <a:lnTo>
                    <a:pt x="627" y="14"/>
                  </a:lnTo>
                  <a:lnTo>
                    <a:pt x="659" y="41"/>
                  </a:lnTo>
                  <a:cubicBezTo>
                    <a:pt x="661" y="80"/>
                    <a:pt x="663" y="108"/>
                    <a:pt x="663" y="125"/>
                  </a:cubicBezTo>
                  <a:cubicBezTo>
                    <a:pt x="664" y="153"/>
                    <a:pt x="662" y="172"/>
                    <a:pt x="658" y="182"/>
                  </a:cubicBezTo>
                  <a:cubicBezTo>
                    <a:pt x="654" y="193"/>
                    <a:pt x="645" y="207"/>
                    <a:pt x="632" y="224"/>
                  </a:cubicBezTo>
                  <a:cubicBezTo>
                    <a:pt x="619" y="242"/>
                    <a:pt x="599" y="267"/>
                    <a:pt x="571" y="301"/>
                  </a:cubicBezTo>
                  <a:lnTo>
                    <a:pt x="1006" y="334"/>
                  </a:lnTo>
                  <a:lnTo>
                    <a:pt x="1032" y="354"/>
                  </a:lnTo>
                  <a:cubicBezTo>
                    <a:pt x="1030" y="395"/>
                    <a:pt x="1032" y="431"/>
                    <a:pt x="1037" y="463"/>
                  </a:cubicBezTo>
                  <a:cubicBezTo>
                    <a:pt x="1042" y="495"/>
                    <a:pt x="1051" y="516"/>
                    <a:pt x="1065" y="528"/>
                  </a:cubicBezTo>
                  <a:cubicBezTo>
                    <a:pt x="1077" y="539"/>
                    <a:pt x="1098" y="545"/>
                    <a:pt x="1124" y="547"/>
                  </a:cubicBezTo>
                  <a:cubicBezTo>
                    <a:pt x="1141" y="548"/>
                    <a:pt x="1159" y="549"/>
                    <a:pt x="1177" y="550"/>
                  </a:cubicBezTo>
                  <a:lnTo>
                    <a:pt x="1177" y="589"/>
                  </a:lnTo>
                  <a:lnTo>
                    <a:pt x="985" y="573"/>
                  </a:lnTo>
                  <a:lnTo>
                    <a:pt x="770" y="829"/>
                  </a:lnTo>
                  <a:cubicBezTo>
                    <a:pt x="748" y="855"/>
                    <a:pt x="734" y="883"/>
                    <a:pt x="729" y="913"/>
                  </a:cubicBezTo>
                  <a:cubicBezTo>
                    <a:pt x="723" y="943"/>
                    <a:pt x="729" y="973"/>
                    <a:pt x="747" y="1003"/>
                  </a:cubicBezTo>
                  <a:lnTo>
                    <a:pt x="802" y="1009"/>
                  </a:lnTo>
                  <a:lnTo>
                    <a:pt x="797" y="1052"/>
                  </a:lnTo>
                  <a:lnTo>
                    <a:pt x="573" y="1037"/>
                  </a:lnTo>
                  <a:lnTo>
                    <a:pt x="546" y="1014"/>
                  </a:lnTo>
                  <a:cubicBezTo>
                    <a:pt x="525" y="927"/>
                    <a:pt x="532" y="863"/>
                    <a:pt x="567" y="822"/>
                  </a:cubicBezTo>
                  <a:lnTo>
                    <a:pt x="856" y="477"/>
                  </a:lnTo>
                  <a:lnTo>
                    <a:pt x="831" y="356"/>
                  </a:lnTo>
                  <a:lnTo>
                    <a:pt x="534" y="345"/>
                  </a:lnTo>
                  <a:lnTo>
                    <a:pt x="337" y="580"/>
                  </a:lnTo>
                  <a:lnTo>
                    <a:pt x="370" y="682"/>
                  </a:lnTo>
                  <a:lnTo>
                    <a:pt x="431" y="691"/>
                  </a:lnTo>
                  <a:lnTo>
                    <a:pt x="439" y="728"/>
                  </a:lnTo>
                  <a:lnTo>
                    <a:pt x="183" y="710"/>
                  </a:lnTo>
                  <a:lnTo>
                    <a:pt x="162" y="692"/>
                  </a:lnTo>
                  <a:cubicBezTo>
                    <a:pt x="155" y="607"/>
                    <a:pt x="139" y="554"/>
                    <a:pt x="116" y="534"/>
                  </a:cubicBezTo>
                  <a:cubicBezTo>
                    <a:pt x="87" y="510"/>
                    <a:pt x="51" y="505"/>
                    <a:pt x="5" y="517"/>
                  </a:cubicBezTo>
                  <a:lnTo>
                    <a:pt x="0" y="474"/>
                  </a:lnTo>
                  <a:lnTo>
                    <a:pt x="203" y="49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5" name="Freeform 86"/>
            <p:cNvSpPr>
              <a:spLocks noEditPoints="1"/>
            </p:cNvSpPr>
            <p:nvPr/>
          </p:nvSpPr>
          <p:spPr bwMode="auto">
            <a:xfrm>
              <a:off x="1259907" y="763227"/>
              <a:ext cx="34929" cy="31749"/>
            </a:xfrm>
            <a:custGeom>
              <a:avLst/>
              <a:gdLst>
                <a:gd name="T0" fmla="*/ 14888 w 1037"/>
                <a:gd name="T1" fmla="*/ 12274 h 970"/>
                <a:gd name="T2" fmla="*/ 13675 w 1037"/>
                <a:gd name="T3" fmla="*/ 5499 h 970"/>
                <a:gd name="T4" fmla="*/ 13372 w 1037"/>
                <a:gd name="T5" fmla="*/ 3960 h 970"/>
                <a:gd name="T6" fmla="*/ 13844 w 1037"/>
                <a:gd name="T7" fmla="*/ 1244 h 970"/>
                <a:gd name="T8" fmla="*/ 15730 w 1037"/>
                <a:gd name="T9" fmla="*/ 65 h 970"/>
                <a:gd name="T10" fmla="*/ 17953 w 1037"/>
                <a:gd name="T11" fmla="*/ 720 h 970"/>
                <a:gd name="T12" fmla="*/ 19267 w 1037"/>
                <a:gd name="T13" fmla="*/ 2422 h 970"/>
                <a:gd name="T14" fmla="*/ 18930 w 1037"/>
                <a:gd name="T15" fmla="*/ 4648 h 970"/>
                <a:gd name="T16" fmla="*/ 16606 w 1037"/>
                <a:gd name="T17" fmla="*/ 5826 h 970"/>
                <a:gd name="T18" fmla="*/ 22264 w 1037"/>
                <a:gd name="T19" fmla="*/ 7823 h 970"/>
                <a:gd name="T20" fmla="*/ 28395 w 1037"/>
                <a:gd name="T21" fmla="*/ 7855 h 970"/>
                <a:gd name="T22" fmla="*/ 29338 w 1037"/>
                <a:gd name="T23" fmla="*/ 8477 h 970"/>
                <a:gd name="T24" fmla="*/ 29607 w 1037"/>
                <a:gd name="T25" fmla="*/ 11849 h 970"/>
                <a:gd name="T26" fmla="*/ 30988 w 1037"/>
                <a:gd name="T27" fmla="*/ 14172 h 970"/>
                <a:gd name="T28" fmla="*/ 32605 w 1037"/>
                <a:gd name="T29" fmla="*/ 14598 h 970"/>
                <a:gd name="T30" fmla="*/ 34929 w 1037"/>
                <a:gd name="T31" fmla="*/ 14631 h 970"/>
                <a:gd name="T32" fmla="*/ 34727 w 1037"/>
                <a:gd name="T33" fmla="*/ 15809 h 970"/>
                <a:gd name="T34" fmla="*/ 28294 w 1037"/>
                <a:gd name="T35" fmla="*/ 15809 h 970"/>
                <a:gd name="T36" fmla="*/ 20445 w 1037"/>
                <a:gd name="T37" fmla="*/ 26741 h 970"/>
                <a:gd name="T38" fmla="*/ 21523 w 1037"/>
                <a:gd name="T39" fmla="*/ 30440 h 970"/>
                <a:gd name="T40" fmla="*/ 23477 w 1037"/>
                <a:gd name="T41" fmla="*/ 30538 h 970"/>
                <a:gd name="T42" fmla="*/ 23544 w 1037"/>
                <a:gd name="T43" fmla="*/ 31651 h 970"/>
                <a:gd name="T44" fmla="*/ 15629 w 1037"/>
                <a:gd name="T45" fmla="*/ 31749 h 970"/>
                <a:gd name="T46" fmla="*/ 14888 w 1037"/>
                <a:gd name="T47" fmla="*/ 31291 h 970"/>
                <a:gd name="T48" fmla="*/ 14147 w 1037"/>
                <a:gd name="T49" fmla="*/ 27658 h 970"/>
                <a:gd name="T50" fmla="*/ 15696 w 1037"/>
                <a:gd name="T51" fmla="*/ 24188 h 970"/>
                <a:gd name="T52" fmla="*/ 3301 w 1037"/>
                <a:gd name="T53" fmla="*/ 23403 h 970"/>
                <a:gd name="T54" fmla="*/ 2324 w 1037"/>
                <a:gd name="T55" fmla="*/ 22748 h 970"/>
                <a:gd name="T56" fmla="*/ 1112 w 1037"/>
                <a:gd name="T57" fmla="*/ 20817 h 970"/>
                <a:gd name="T58" fmla="*/ 1280 w 1037"/>
                <a:gd name="T59" fmla="*/ 14402 h 970"/>
                <a:gd name="T60" fmla="*/ 6029 w 1037"/>
                <a:gd name="T61" fmla="*/ 11816 h 970"/>
                <a:gd name="T62" fmla="*/ 14888 w 1037"/>
                <a:gd name="T63" fmla="*/ 12274 h 970"/>
                <a:gd name="T64" fmla="*/ 23746 w 1037"/>
                <a:gd name="T65" fmla="*/ 13027 h 970"/>
                <a:gd name="T66" fmla="*/ 22567 w 1037"/>
                <a:gd name="T67" fmla="*/ 9197 h 970"/>
                <a:gd name="T68" fmla="*/ 18492 w 1037"/>
                <a:gd name="T69" fmla="*/ 8346 h 970"/>
                <a:gd name="T70" fmla="*/ 15191 w 1037"/>
                <a:gd name="T71" fmla="*/ 6873 h 970"/>
                <a:gd name="T72" fmla="*/ 17010 w 1037"/>
                <a:gd name="T73" fmla="*/ 16693 h 970"/>
                <a:gd name="T74" fmla="*/ 15764 w 1037"/>
                <a:gd name="T75" fmla="*/ 17020 h 970"/>
                <a:gd name="T76" fmla="*/ 15157 w 1037"/>
                <a:gd name="T77" fmla="*/ 13682 h 970"/>
                <a:gd name="T78" fmla="*/ 10105 w 1037"/>
                <a:gd name="T79" fmla="*/ 13321 h 970"/>
                <a:gd name="T80" fmla="*/ 7444 w 1037"/>
                <a:gd name="T81" fmla="*/ 15154 h 970"/>
                <a:gd name="T82" fmla="*/ 8724 w 1037"/>
                <a:gd name="T83" fmla="*/ 22388 h 970"/>
                <a:gd name="T84" fmla="*/ 16639 w 1037"/>
                <a:gd name="T85" fmla="*/ 22813 h 970"/>
                <a:gd name="T86" fmla="*/ 23746 w 1037"/>
                <a:gd name="T87" fmla="*/ 13027 h 9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37" h="970">
                  <a:moveTo>
                    <a:pt x="442" y="375"/>
                  </a:moveTo>
                  <a:lnTo>
                    <a:pt x="406" y="168"/>
                  </a:lnTo>
                  <a:cubicBezTo>
                    <a:pt x="401" y="153"/>
                    <a:pt x="398" y="137"/>
                    <a:pt x="397" y="121"/>
                  </a:cubicBezTo>
                  <a:cubicBezTo>
                    <a:pt x="393" y="85"/>
                    <a:pt x="398" y="57"/>
                    <a:pt x="411" y="38"/>
                  </a:cubicBezTo>
                  <a:cubicBezTo>
                    <a:pt x="426" y="16"/>
                    <a:pt x="445" y="4"/>
                    <a:pt x="467" y="2"/>
                  </a:cubicBezTo>
                  <a:cubicBezTo>
                    <a:pt x="489" y="0"/>
                    <a:pt x="511" y="7"/>
                    <a:pt x="533" y="22"/>
                  </a:cubicBezTo>
                  <a:cubicBezTo>
                    <a:pt x="550" y="34"/>
                    <a:pt x="563" y="52"/>
                    <a:pt x="572" y="74"/>
                  </a:cubicBezTo>
                  <a:cubicBezTo>
                    <a:pt x="581" y="97"/>
                    <a:pt x="578" y="119"/>
                    <a:pt x="562" y="142"/>
                  </a:cubicBezTo>
                  <a:cubicBezTo>
                    <a:pt x="549" y="160"/>
                    <a:pt x="526" y="172"/>
                    <a:pt x="493" y="178"/>
                  </a:cubicBezTo>
                  <a:cubicBezTo>
                    <a:pt x="537" y="205"/>
                    <a:pt x="592" y="225"/>
                    <a:pt x="661" y="239"/>
                  </a:cubicBezTo>
                  <a:cubicBezTo>
                    <a:pt x="732" y="253"/>
                    <a:pt x="792" y="253"/>
                    <a:pt x="843" y="240"/>
                  </a:cubicBezTo>
                  <a:lnTo>
                    <a:pt x="871" y="259"/>
                  </a:lnTo>
                  <a:cubicBezTo>
                    <a:pt x="866" y="293"/>
                    <a:pt x="869" y="327"/>
                    <a:pt x="879" y="362"/>
                  </a:cubicBezTo>
                  <a:cubicBezTo>
                    <a:pt x="889" y="397"/>
                    <a:pt x="903" y="421"/>
                    <a:pt x="920" y="433"/>
                  </a:cubicBezTo>
                  <a:cubicBezTo>
                    <a:pt x="931" y="440"/>
                    <a:pt x="947" y="444"/>
                    <a:pt x="968" y="446"/>
                  </a:cubicBezTo>
                  <a:cubicBezTo>
                    <a:pt x="999" y="446"/>
                    <a:pt x="1022" y="447"/>
                    <a:pt x="1037" y="447"/>
                  </a:cubicBezTo>
                  <a:lnTo>
                    <a:pt x="1031" y="483"/>
                  </a:lnTo>
                  <a:lnTo>
                    <a:pt x="840" y="483"/>
                  </a:lnTo>
                  <a:lnTo>
                    <a:pt x="607" y="817"/>
                  </a:lnTo>
                  <a:lnTo>
                    <a:pt x="639" y="930"/>
                  </a:lnTo>
                  <a:lnTo>
                    <a:pt x="697" y="933"/>
                  </a:lnTo>
                  <a:lnTo>
                    <a:pt x="699" y="967"/>
                  </a:lnTo>
                  <a:lnTo>
                    <a:pt x="464" y="970"/>
                  </a:lnTo>
                  <a:lnTo>
                    <a:pt x="442" y="956"/>
                  </a:lnTo>
                  <a:cubicBezTo>
                    <a:pt x="434" y="919"/>
                    <a:pt x="427" y="882"/>
                    <a:pt x="420" y="845"/>
                  </a:cubicBezTo>
                  <a:cubicBezTo>
                    <a:pt x="420" y="818"/>
                    <a:pt x="435" y="783"/>
                    <a:pt x="466" y="739"/>
                  </a:cubicBezTo>
                  <a:lnTo>
                    <a:pt x="98" y="715"/>
                  </a:lnTo>
                  <a:lnTo>
                    <a:pt x="69" y="695"/>
                  </a:lnTo>
                  <a:cubicBezTo>
                    <a:pt x="58" y="687"/>
                    <a:pt x="46" y="668"/>
                    <a:pt x="33" y="636"/>
                  </a:cubicBezTo>
                  <a:cubicBezTo>
                    <a:pt x="0" y="557"/>
                    <a:pt x="1" y="492"/>
                    <a:pt x="38" y="440"/>
                  </a:cubicBezTo>
                  <a:cubicBezTo>
                    <a:pt x="66" y="400"/>
                    <a:pt x="113" y="373"/>
                    <a:pt x="179" y="361"/>
                  </a:cubicBezTo>
                  <a:cubicBezTo>
                    <a:pt x="252" y="347"/>
                    <a:pt x="340" y="352"/>
                    <a:pt x="442" y="375"/>
                  </a:cubicBezTo>
                  <a:close/>
                  <a:moveTo>
                    <a:pt x="705" y="398"/>
                  </a:moveTo>
                  <a:lnTo>
                    <a:pt x="670" y="281"/>
                  </a:lnTo>
                  <a:cubicBezTo>
                    <a:pt x="622" y="275"/>
                    <a:pt x="581" y="266"/>
                    <a:pt x="549" y="255"/>
                  </a:cubicBezTo>
                  <a:cubicBezTo>
                    <a:pt x="517" y="244"/>
                    <a:pt x="484" y="229"/>
                    <a:pt x="451" y="210"/>
                  </a:cubicBezTo>
                  <a:lnTo>
                    <a:pt x="505" y="510"/>
                  </a:lnTo>
                  <a:lnTo>
                    <a:pt x="468" y="520"/>
                  </a:lnTo>
                  <a:lnTo>
                    <a:pt x="450" y="418"/>
                  </a:lnTo>
                  <a:cubicBezTo>
                    <a:pt x="382" y="403"/>
                    <a:pt x="332" y="399"/>
                    <a:pt x="300" y="407"/>
                  </a:cubicBezTo>
                  <a:cubicBezTo>
                    <a:pt x="267" y="415"/>
                    <a:pt x="241" y="434"/>
                    <a:pt x="221" y="463"/>
                  </a:cubicBezTo>
                  <a:cubicBezTo>
                    <a:pt x="177" y="526"/>
                    <a:pt x="189" y="600"/>
                    <a:pt x="259" y="684"/>
                  </a:cubicBezTo>
                  <a:lnTo>
                    <a:pt x="494" y="697"/>
                  </a:lnTo>
                  <a:lnTo>
                    <a:pt x="705" y="398"/>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6" name="Freeform 87"/>
            <p:cNvSpPr>
              <a:spLocks noEditPoints="1"/>
            </p:cNvSpPr>
            <p:nvPr/>
          </p:nvSpPr>
          <p:spPr bwMode="auto">
            <a:xfrm>
              <a:off x="1286898" y="783863"/>
              <a:ext cx="25403" cy="23813"/>
            </a:xfrm>
            <a:custGeom>
              <a:avLst/>
              <a:gdLst>
                <a:gd name="T0" fmla="*/ 4475 w 806"/>
                <a:gd name="T1" fmla="*/ 14568 h 747"/>
                <a:gd name="T2" fmla="*/ 12197 w 806"/>
                <a:gd name="T3" fmla="*/ 2550 h 747"/>
                <a:gd name="T4" fmla="*/ 11724 w 806"/>
                <a:gd name="T5" fmla="*/ 1179 h 747"/>
                <a:gd name="T6" fmla="*/ 11914 w 806"/>
                <a:gd name="T7" fmla="*/ 0 h 747"/>
                <a:gd name="T8" fmla="*/ 17492 w 806"/>
                <a:gd name="T9" fmla="*/ 2327 h 747"/>
                <a:gd name="T10" fmla="*/ 24048 w 806"/>
                <a:gd name="T11" fmla="*/ 3124 h 747"/>
                <a:gd name="T12" fmla="*/ 24741 w 806"/>
                <a:gd name="T13" fmla="*/ 3570 h 747"/>
                <a:gd name="T14" fmla="*/ 25403 w 806"/>
                <a:gd name="T15" fmla="*/ 13548 h 747"/>
                <a:gd name="T16" fmla="*/ 24804 w 806"/>
                <a:gd name="T17" fmla="*/ 14441 h 747"/>
                <a:gd name="T18" fmla="*/ 11157 w 806"/>
                <a:gd name="T19" fmla="*/ 13612 h 747"/>
                <a:gd name="T20" fmla="*/ 9329 w 806"/>
                <a:gd name="T21" fmla="*/ 16481 h 747"/>
                <a:gd name="T22" fmla="*/ 12449 w 806"/>
                <a:gd name="T23" fmla="*/ 21964 h 747"/>
                <a:gd name="T24" fmla="*/ 18501 w 806"/>
                <a:gd name="T25" fmla="*/ 22410 h 747"/>
                <a:gd name="T26" fmla="*/ 18721 w 806"/>
                <a:gd name="T27" fmla="*/ 23813 h 747"/>
                <a:gd name="T28" fmla="*/ 6839 w 806"/>
                <a:gd name="T29" fmla="*/ 22889 h 747"/>
                <a:gd name="T30" fmla="*/ 5988 w 806"/>
                <a:gd name="T31" fmla="*/ 22347 h 747"/>
                <a:gd name="T32" fmla="*/ 3057 w 806"/>
                <a:gd name="T33" fmla="*/ 16003 h 747"/>
                <a:gd name="T34" fmla="*/ 1733 w 806"/>
                <a:gd name="T35" fmla="*/ 15588 h 747"/>
                <a:gd name="T36" fmla="*/ 441 w 806"/>
                <a:gd name="T37" fmla="*/ 15525 h 747"/>
                <a:gd name="T38" fmla="*/ 0 w 806"/>
                <a:gd name="T39" fmla="*/ 14441 h 747"/>
                <a:gd name="T40" fmla="*/ 4475 w 806"/>
                <a:gd name="T41" fmla="*/ 14568 h 747"/>
                <a:gd name="T42" fmla="*/ 20486 w 806"/>
                <a:gd name="T43" fmla="*/ 12911 h 747"/>
                <a:gd name="T44" fmla="*/ 19982 w 806"/>
                <a:gd name="T45" fmla="*/ 4049 h 747"/>
                <a:gd name="T46" fmla="*/ 17587 w 806"/>
                <a:gd name="T47" fmla="*/ 3602 h 747"/>
                <a:gd name="T48" fmla="*/ 11882 w 806"/>
                <a:gd name="T49" fmla="*/ 12528 h 747"/>
                <a:gd name="T50" fmla="*/ 20486 w 806"/>
                <a:gd name="T51" fmla="*/ 12911 h 7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6" h="747">
                  <a:moveTo>
                    <a:pt x="142" y="457"/>
                  </a:moveTo>
                  <a:lnTo>
                    <a:pt x="387" y="80"/>
                  </a:lnTo>
                  <a:cubicBezTo>
                    <a:pt x="379" y="66"/>
                    <a:pt x="374" y="52"/>
                    <a:pt x="372" y="37"/>
                  </a:cubicBezTo>
                  <a:cubicBezTo>
                    <a:pt x="369" y="22"/>
                    <a:pt x="371" y="10"/>
                    <a:pt x="378" y="0"/>
                  </a:cubicBezTo>
                  <a:cubicBezTo>
                    <a:pt x="421" y="29"/>
                    <a:pt x="480" y="53"/>
                    <a:pt x="555" y="73"/>
                  </a:cubicBezTo>
                  <a:cubicBezTo>
                    <a:pt x="629" y="93"/>
                    <a:pt x="699" y="101"/>
                    <a:pt x="763" y="98"/>
                  </a:cubicBezTo>
                  <a:lnTo>
                    <a:pt x="785" y="112"/>
                  </a:lnTo>
                  <a:lnTo>
                    <a:pt x="806" y="425"/>
                  </a:lnTo>
                  <a:lnTo>
                    <a:pt x="787" y="453"/>
                  </a:lnTo>
                  <a:lnTo>
                    <a:pt x="354" y="427"/>
                  </a:lnTo>
                  <a:lnTo>
                    <a:pt x="296" y="517"/>
                  </a:lnTo>
                  <a:lnTo>
                    <a:pt x="395" y="689"/>
                  </a:lnTo>
                  <a:lnTo>
                    <a:pt x="587" y="703"/>
                  </a:lnTo>
                  <a:lnTo>
                    <a:pt x="594" y="747"/>
                  </a:lnTo>
                  <a:lnTo>
                    <a:pt x="217" y="718"/>
                  </a:lnTo>
                  <a:lnTo>
                    <a:pt x="190" y="701"/>
                  </a:lnTo>
                  <a:cubicBezTo>
                    <a:pt x="152" y="584"/>
                    <a:pt x="121" y="517"/>
                    <a:pt x="97" y="502"/>
                  </a:cubicBezTo>
                  <a:cubicBezTo>
                    <a:pt x="81" y="496"/>
                    <a:pt x="67" y="492"/>
                    <a:pt x="55" y="489"/>
                  </a:cubicBezTo>
                  <a:cubicBezTo>
                    <a:pt x="43" y="487"/>
                    <a:pt x="30" y="486"/>
                    <a:pt x="14" y="487"/>
                  </a:cubicBezTo>
                  <a:lnTo>
                    <a:pt x="0" y="453"/>
                  </a:lnTo>
                  <a:lnTo>
                    <a:pt x="142" y="457"/>
                  </a:lnTo>
                  <a:close/>
                  <a:moveTo>
                    <a:pt x="650" y="405"/>
                  </a:moveTo>
                  <a:lnTo>
                    <a:pt x="634" y="127"/>
                  </a:lnTo>
                  <a:lnTo>
                    <a:pt x="558" y="113"/>
                  </a:lnTo>
                  <a:lnTo>
                    <a:pt x="377" y="393"/>
                  </a:lnTo>
                  <a:lnTo>
                    <a:pt x="650" y="405"/>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7" name="Freeform 88"/>
            <p:cNvSpPr>
              <a:spLocks/>
            </p:cNvSpPr>
            <p:nvPr/>
          </p:nvSpPr>
          <p:spPr bwMode="auto">
            <a:xfrm>
              <a:off x="1366282" y="801326"/>
              <a:ext cx="53981" cy="53974"/>
            </a:xfrm>
            <a:custGeom>
              <a:avLst/>
              <a:gdLst>
                <a:gd name="T0" fmla="*/ 36267 w 1673"/>
                <a:gd name="T1" fmla="*/ 18753 h 1701"/>
                <a:gd name="T2" fmla="*/ 53981 w 1673"/>
                <a:gd name="T3" fmla="*/ 24718 h 1701"/>
                <a:gd name="T4" fmla="*/ 36267 w 1673"/>
                <a:gd name="T5" fmla="*/ 34206 h 1701"/>
                <a:gd name="T6" fmla="*/ 27394 w 1673"/>
                <a:gd name="T7" fmla="*/ 53974 h 1701"/>
                <a:gd name="T8" fmla="*/ 17520 w 1673"/>
                <a:gd name="T9" fmla="*/ 34206 h 1701"/>
                <a:gd name="T10" fmla="*/ 0 w 1673"/>
                <a:gd name="T11" fmla="*/ 24496 h 1701"/>
                <a:gd name="T12" fmla="*/ 17843 w 1673"/>
                <a:gd name="T13" fmla="*/ 18531 h 1701"/>
                <a:gd name="T14" fmla="*/ 26813 w 1673"/>
                <a:gd name="T15" fmla="*/ 0 h 1701"/>
                <a:gd name="T16" fmla="*/ 36267 w 1673"/>
                <a:gd name="T17" fmla="*/ 18753 h 17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73" h="1701">
                  <a:moveTo>
                    <a:pt x="1124" y="591"/>
                  </a:moveTo>
                  <a:lnTo>
                    <a:pt x="1673" y="779"/>
                  </a:lnTo>
                  <a:lnTo>
                    <a:pt x="1124" y="1078"/>
                  </a:lnTo>
                  <a:lnTo>
                    <a:pt x="849" y="1701"/>
                  </a:lnTo>
                  <a:lnTo>
                    <a:pt x="543" y="1078"/>
                  </a:lnTo>
                  <a:lnTo>
                    <a:pt x="0" y="772"/>
                  </a:lnTo>
                  <a:lnTo>
                    <a:pt x="553" y="584"/>
                  </a:lnTo>
                  <a:lnTo>
                    <a:pt x="831" y="0"/>
                  </a:lnTo>
                  <a:lnTo>
                    <a:pt x="1124" y="591"/>
                  </a:lnTo>
                  <a:close/>
                </a:path>
              </a:pathLst>
            </a:custGeom>
            <a:solidFill>
              <a:schemeClr val="bg1"/>
            </a:solidFill>
            <a:ln w="4763" cap="flat">
              <a:noFill/>
              <a:prstDash val="solid"/>
              <a:miter lim="800000"/>
              <a:headEnd/>
              <a:tailEnd/>
            </a:ln>
          </p:spPr>
          <p:txBody>
            <a:bodyPr/>
            <a:lstStyle/>
            <a:p>
              <a:pPr>
                <a:defRPr/>
              </a:pPr>
              <a:endParaRPr lang="hu-HU" b="0">
                <a:solidFill>
                  <a:prstClr val="black"/>
                </a:solidFill>
              </a:endParaRPr>
            </a:p>
          </p:txBody>
        </p:sp>
        <p:sp>
          <p:nvSpPr>
            <p:cNvPr id="128" name="Freeform 89"/>
            <p:cNvSpPr>
              <a:spLocks/>
            </p:cNvSpPr>
            <p:nvPr/>
          </p:nvSpPr>
          <p:spPr bwMode="auto">
            <a:xfrm>
              <a:off x="1358343" y="480657"/>
              <a:ext cx="82559" cy="180971"/>
            </a:xfrm>
            <a:custGeom>
              <a:avLst/>
              <a:gdLst>
                <a:gd name="T0" fmla="*/ 69633 w 2606"/>
                <a:gd name="T1" fmla="*/ 77573 h 5676"/>
                <a:gd name="T2" fmla="*/ 41628 w 2606"/>
                <a:gd name="T3" fmla="*/ 106140 h 5676"/>
                <a:gd name="T4" fmla="*/ 21162 w 2606"/>
                <a:gd name="T5" fmla="*/ 134102 h 5676"/>
                <a:gd name="T6" fmla="*/ 27467 w 2606"/>
                <a:gd name="T7" fmla="*/ 158142 h 5676"/>
                <a:gd name="T8" fmla="*/ 27815 w 2606"/>
                <a:gd name="T9" fmla="*/ 180971 h 5676"/>
                <a:gd name="T10" fmla="*/ 4213 w 2606"/>
                <a:gd name="T11" fmla="*/ 152148 h 5676"/>
                <a:gd name="T12" fmla="*/ 13781 w 2606"/>
                <a:gd name="T13" fmla="*/ 106555 h 5676"/>
                <a:gd name="T14" fmla="*/ 41691 w 2606"/>
                <a:gd name="T15" fmla="*/ 80219 h 5676"/>
                <a:gd name="T16" fmla="*/ 61587 w 2606"/>
                <a:gd name="T17" fmla="*/ 43234 h 5676"/>
                <a:gd name="T18" fmla="*/ 41501 w 2606"/>
                <a:gd name="T19" fmla="*/ 19768 h 5676"/>
                <a:gd name="T20" fmla="*/ 41818 w 2606"/>
                <a:gd name="T21" fmla="*/ 0 h 5676"/>
                <a:gd name="T22" fmla="*/ 80563 w 2606"/>
                <a:gd name="T23" fmla="*/ 40875 h 5676"/>
                <a:gd name="T24" fmla="*/ 69633 w 2606"/>
                <a:gd name="T25" fmla="*/ 77573 h 56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06" h="5676">
                  <a:moveTo>
                    <a:pt x="2198" y="2433"/>
                  </a:moveTo>
                  <a:cubicBezTo>
                    <a:pt x="1916" y="2735"/>
                    <a:pt x="1997" y="2610"/>
                    <a:pt x="1314" y="3329"/>
                  </a:cubicBezTo>
                  <a:cubicBezTo>
                    <a:pt x="1093" y="3487"/>
                    <a:pt x="708" y="3997"/>
                    <a:pt x="668" y="4206"/>
                  </a:cubicBezTo>
                  <a:cubicBezTo>
                    <a:pt x="622" y="4447"/>
                    <a:pt x="670" y="4742"/>
                    <a:pt x="867" y="4960"/>
                  </a:cubicBezTo>
                  <a:lnTo>
                    <a:pt x="878" y="5676"/>
                  </a:lnTo>
                  <a:cubicBezTo>
                    <a:pt x="575" y="5475"/>
                    <a:pt x="224" y="5204"/>
                    <a:pt x="133" y="4772"/>
                  </a:cubicBezTo>
                  <a:cubicBezTo>
                    <a:pt x="0" y="4206"/>
                    <a:pt x="160" y="3779"/>
                    <a:pt x="435" y="3342"/>
                  </a:cubicBezTo>
                  <a:cubicBezTo>
                    <a:pt x="587" y="3139"/>
                    <a:pt x="1022" y="2791"/>
                    <a:pt x="1316" y="2516"/>
                  </a:cubicBezTo>
                  <a:cubicBezTo>
                    <a:pt x="1662" y="2285"/>
                    <a:pt x="2078" y="1777"/>
                    <a:pt x="1944" y="1356"/>
                  </a:cubicBezTo>
                  <a:cubicBezTo>
                    <a:pt x="1905" y="1051"/>
                    <a:pt x="1740" y="795"/>
                    <a:pt x="1310" y="620"/>
                  </a:cubicBezTo>
                  <a:lnTo>
                    <a:pt x="1320" y="0"/>
                  </a:lnTo>
                  <a:cubicBezTo>
                    <a:pt x="2168" y="348"/>
                    <a:pt x="2368" y="578"/>
                    <a:pt x="2543" y="1282"/>
                  </a:cubicBezTo>
                  <a:cubicBezTo>
                    <a:pt x="2606" y="1803"/>
                    <a:pt x="2416" y="2105"/>
                    <a:pt x="2198" y="2433"/>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129" name="Freeform 90"/>
            <p:cNvSpPr>
              <a:spLocks noEditPoints="1"/>
            </p:cNvSpPr>
            <p:nvPr/>
          </p:nvSpPr>
          <p:spPr bwMode="auto">
            <a:xfrm>
              <a:off x="1332940" y="379059"/>
              <a:ext cx="125427" cy="117473"/>
            </a:xfrm>
            <a:custGeom>
              <a:avLst/>
              <a:gdLst>
                <a:gd name="T0" fmla="*/ 111141 w 3907"/>
                <a:gd name="T1" fmla="*/ 28379 h 3680"/>
                <a:gd name="T2" fmla="*/ 114737 w 3907"/>
                <a:gd name="T3" fmla="*/ 32337 h 3680"/>
                <a:gd name="T4" fmla="*/ 109440 w 3907"/>
                <a:gd name="T5" fmla="*/ 31603 h 3680"/>
                <a:gd name="T6" fmla="*/ 106005 w 3907"/>
                <a:gd name="T7" fmla="*/ 27644 h 3680"/>
                <a:gd name="T8" fmla="*/ 111141 w 3907"/>
                <a:gd name="T9" fmla="*/ 28379 h 3680"/>
                <a:gd name="T10" fmla="*/ 50241 w 3907"/>
                <a:gd name="T11" fmla="*/ 117473 h 3680"/>
                <a:gd name="T12" fmla="*/ 49952 w 3907"/>
                <a:gd name="T13" fmla="*/ 95670 h 3680"/>
                <a:gd name="T14" fmla="*/ 22601 w 3907"/>
                <a:gd name="T15" fmla="*/ 58226 h 3680"/>
                <a:gd name="T16" fmla="*/ 63468 w 3907"/>
                <a:gd name="T17" fmla="*/ 18068 h 3680"/>
                <a:gd name="T18" fmla="*/ 88894 w 3907"/>
                <a:gd name="T19" fmla="*/ 43127 h 3680"/>
                <a:gd name="T20" fmla="*/ 122088 w 3907"/>
                <a:gd name="T21" fmla="*/ 47596 h 3680"/>
                <a:gd name="T22" fmla="*/ 107481 w 3907"/>
                <a:gd name="T23" fmla="*/ 39966 h 3680"/>
                <a:gd name="T24" fmla="*/ 125427 w 3907"/>
                <a:gd name="T25" fmla="*/ 42648 h 3680"/>
                <a:gd name="T26" fmla="*/ 114737 w 3907"/>
                <a:gd name="T27" fmla="*/ 23686 h 3680"/>
                <a:gd name="T28" fmla="*/ 91430 w 3907"/>
                <a:gd name="T29" fmla="*/ 12386 h 3680"/>
                <a:gd name="T30" fmla="*/ 63275 w 3907"/>
                <a:gd name="T31" fmla="*/ 0 h 3680"/>
                <a:gd name="T32" fmla="*/ 0 w 3907"/>
                <a:gd name="T33" fmla="*/ 59758 h 3680"/>
                <a:gd name="T34" fmla="*/ 50241 w 3907"/>
                <a:gd name="T35" fmla="*/ 117473 h 3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07" h="3680">
                  <a:moveTo>
                    <a:pt x="3462" y="889"/>
                  </a:moveTo>
                  <a:cubicBezTo>
                    <a:pt x="3539" y="927"/>
                    <a:pt x="3589" y="983"/>
                    <a:pt x="3574" y="1013"/>
                  </a:cubicBezTo>
                  <a:cubicBezTo>
                    <a:pt x="3559" y="1041"/>
                    <a:pt x="3485" y="1029"/>
                    <a:pt x="3409" y="990"/>
                  </a:cubicBezTo>
                  <a:cubicBezTo>
                    <a:pt x="3335" y="952"/>
                    <a:pt x="3287" y="894"/>
                    <a:pt x="3302" y="866"/>
                  </a:cubicBezTo>
                  <a:cubicBezTo>
                    <a:pt x="3318" y="836"/>
                    <a:pt x="3389" y="851"/>
                    <a:pt x="3462" y="889"/>
                  </a:cubicBezTo>
                  <a:close/>
                  <a:moveTo>
                    <a:pt x="1565" y="3680"/>
                  </a:moveTo>
                  <a:lnTo>
                    <a:pt x="1556" y="2997"/>
                  </a:lnTo>
                  <a:cubicBezTo>
                    <a:pt x="1144" y="2781"/>
                    <a:pt x="704" y="2293"/>
                    <a:pt x="704" y="1824"/>
                  </a:cubicBezTo>
                  <a:cubicBezTo>
                    <a:pt x="704" y="1128"/>
                    <a:pt x="1349" y="523"/>
                    <a:pt x="1977" y="566"/>
                  </a:cubicBezTo>
                  <a:cubicBezTo>
                    <a:pt x="2350" y="726"/>
                    <a:pt x="2406" y="1092"/>
                    <a:pt x="2769" y="1351"/>
                  </a:cubicBezTo>
                  <a:cubicBezTo>
                    <a:pt x="3071" y="1567"/>
                    <a:pt x="3658" y="1600"/>
                    <a:pt x="3803" y="1491"/>
                  </a:cubicBezTo>
                  <a:lnTo>
                    <a:pt x="3348" y="1252"/>
                  </a:lnTo>
                  <a:lnTo>
                    <a:pt x="3907" y="1336"/>
                  </a:lnTo>
                  <a:cubicBezTo>
                    <a:pt x="3838" y="1087"/>
                    <a:pt x="3775" y="874"/>
                    <a:pt x="3574" y="742"/>
                  </a:cubicBezTo>
                  <a:cubicBezTo>
                    <a:pt x="3376" y="541"/>
                    <a:pt x="2993" y="521"/>
                    <a:pt x="2848" y="388"/>
                  </a:cubicBezTo>
                  <a:cubicBezTo>
                    <a:pt x="2576" y="140"/>
                    <a:pt x="2375" y="40"/>
                    <a:pt x="1971" y="0"/>
                  </a:cubicBezTo>
                  <a:cubicBezTo>
                    <a:pt x="897" y="0"/>
                    <a:pt x="0" y="836"/>
                    <a:pt x="0" y="1872"/>
                  </a:cubicBezTo>
                  <a:cubicBezTo>
                    <a:pt x="0" y="2702"/>
                    <a:pt x="763" y="3406"/>
                    <a:pt x="1565" y="3680"/>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130" name="Freeform 91"/>
            <p:cNvSpPr>
              <a:spLocks/>
            </p:cNvSpPr>
            <p:nvPr/>
          </p:nvSpPr>
          <p:spPr bwMode="auto">
            <a:xfrm>
              <a:off x="1378983" y="648929"/>
              <a:ext cx="41280" cy="111123"/>
            </a:xfrm>
            <a:custGeom>
              <a:avLst/>
              <a:gdLst>
                <a:gd name="T0" fmla="*/ 6848 w 1290"/>
                <a:gd name="T1" fmla="*/ 82746 h 3493"/>
                <a:gd name="T2" fmla="*/ 3744 w 1290"/>
                <a:gd name="T3" fmla="*/ 94548 h 3493"/>
                <a:gd name="T4" fmla="*/ 6848 w 1290"/>
                <a:gd name="T5" fmla="*/ 111123 h 3493"/>
                <a:gd name="T6" fmla="*/ 416 w 1290"/>
                <a:gd name="T7" fmla="*/ 93976 h 3493"/>
                <a:gd name="T8" fmla="*/ 11712 w 1290"/>
                <a:gd name="T9" fmla="*/ 66839 h 3493"/>
                <a:gd name="T10" fmla="*/ 25280 w 1290"/>
                <a:gd name="T11" fmla="*/ 41389 h 3493"/>
                <a:gd name="T12" fmla="*/ 19296 w 1290"/>
                <a:gd name="T13" fmla="*/ 21601 h 3493"/>
                <a:gd name="T14" fmla="*/ 19648 w 1290"/>
                <a:gd name="T15" fmla="*/ 0 h 3493"/>
                <a:gd name="T16" fmla="*/ 37088 w 1290"/>
                <a:gd name="T17" fmla="*/ 21410 h 3493"/>
                <a:gd name="T18" fmla="*/ 22048 w 1290"/>
                <a:gd name="T19" fmla="*/ 66903 h 3493"/>
                <a:gd name="T20" fmla="*/ 6848 w 1290"/>
                <a:gd name="T21" fmla="*/ 82746 h 34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90" h="3493">
                  <a:moveTo>
                    <a:pt x="214" y="2601"/>
                  </a:moveTo>
                  <a:cubicBezTo>
                    <a:pt x="127" y="2751"/>
                    <a:pt x="127" y="2810"/>
                    <a:pt x="117" y="2972"/>
                  </a:cubicBezTo>
                  <a:cubicBezTo>
                    <a:pt x="117" y="3208"/>
                    <a:pt x="244" y="3434"/>
                    <a:pt x="214" y="3493"/>
                  </a:cubicBezTo>
                  <a:cubicBezTo>
                    <a:pt x="165" y="3460"/>
                    <a:pt x="61" y="3158"/>
                    <a:pt x="13" y="2954"/>
                  </a:cubicBezTo>
                  <a:cubicBezTo>
                    <a:pt x="0" y="2622"/>
                    <a:pt x="201" y="2337"/>
                    <a:pt x="366" y="2101"/>
                  </a:cubicBezTo>
                  <a:cubicBezTo>
                    <a:pt x="640" y="1669"/>
                    <a:pt x="694" y="1555"/>
                    <a:pt x="790" y="1301"/>
                  </a:cubicBezTo>
                  <a:cubicBezTo>
                    <a:pt x="838" y="1021"/>
                    <a:pt x="827" y="892"/>
                    <a:pt x="603" y="679"/>
                  </a:cubicBezTo>
                  <a:lnTo>
                    <a:pt x="614" y="0"/>
                  </a:lnTo>
                  <a:cubicBezTo>
                    <a:pt x="760" y="108"/>
                    <a:pt x="1103" y="363"/>
                    <a:pt x="1159" y="673"/>
                  </a:cubicBezTo>
                  <a:cubicBezTo>
                    <a:pt x="1290" y="1417"/>
                    <a:pt x="1072" y="1700"/>
                    <a:pt x="689" y="2103"/>
                  </a:cubicBezTo>
                  <a:cubicBezTo>
                    <a:pt x="536" y="2263"/>
                    <a:pt x="384" y="2345"/>
                    <a:pt x="214" y="2601"/>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131" name="Freeform 92"/>
            <p:cNvSpPr>
              <a:spLocks noEditPoints="1"/>
            </p:cNvSpPr>
            <p:nvPr/>
          </p:nvSpPr>
          <p:spPr bwMode="auto">
            <a:xfrm>
              <a:off x="1369457" y="342547"/>
              <a:ext cx="44455" cy="20638"/>
            </a:xfrm>
            <a:custGeom>
              <a:avLst/>
              <a:gdLst>
                <a:gd name="T0" fmla="*/ 22228 w 1390"/>
                <a:gd name="T1" fmla="*/ 0 h 635"/>
                <a:gd name="T2" fmla="*/ 44455 w 1390"/>
                <a:gd name="T3" fmla="*/ 10335 h 635"/>
                <a:gd name="T4" fmla="*/ 22228 w 1390"/>
                <a:gd name="T5" fmla="*/ 20638 h 635"/>
                <a:gd name="T6" fmla="*/ 0 w 1390"/>
                <a:gd name="T7" fmla="*/ 10335 h 635"/>
                <a:gd name="T8" fmla="*/ 22228 w 1390"/>
                <a:gd name="T9" fmla="*/ 0 h 635"/>
                <a:gd name="T10" fmla="*/ 13337 w 1390"/>
                <a:gd name="T11" fmla="*/ 2730 h 635"/>
                <a:gd name="T12" fmla="*/ 20884 w 1390"/>
                <a:gd name="T13" fmla="*/ 6273 h 635"/>
                <a:gd name="T14" fmla="*/ 13337 w 1390"/>
                <a:gd name="T15" fmla="*/ 9750 h 635"/>
                <a:gd name="T16" fmla="*/ 5789 w 1390"/>
                <a:gd name="T17" fmla="*/ 6273 h 635"/>
                <a:gd name="T18" fmla="*/ 13337 w 1390"/>
                <a:gd name="T19" fmla="*/ 2730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0" h="635">
                  <a:moveTo>
                    <a:pt x="695" y="0"/>
                  </a:moveTo>
                  <a:cubicBezTo>
                    <a:pt x="1078" y="0"/>
                    <a:pt x="1390" y="143"/>
                    <a:pt x="1390" y="318"/>
                  </a:cubicBezTo>
                  <a:cubicBezTo>
                    <a:pt x="1390" y="493"/>
                    <a:pt x="1078" y="635"/>
                    <a:pt x="695" y="635"/>
                  </a:cubicBezTo>
                  <a:cubicBezTo>
                    <a:pt x="312" y="635"/>
                    <a:pt x="0" y="493"/>
                    <a:pt x="0" y="318"/>
                  </a:cubicBezTo>
                  <a:cubicBezTo>
                    <a:pt x="0" y="143"/>
                    <a:pt x="312" y="0"/>
                    <a:pt x="695" y="0"/>
                  </a:cubicBezTo>
                  <a:close/>
                  <a:moveTo>
                    <a:pt x="417" y="84"/>
                  </a:moveTo>
                  <a:cubicBezTo>
                    <a:pt x="549" y="84"/>
                    <a:pt x="653" y="132"/>
                    <a:pt x="653" y="193"/>
                  </a:cubicBezTo>
                  <a:cubicBezTo>
                    <a:pt x="653" y="252"/>
                    <a:pt x="549" y="300"/>
                    <a:pt x="417" y="300"/>
                  </a:cubicBezTo>
                  <a:cubicBezTo>
                    <a:pt x="287" y="300"/>
                    <a:pt x="181" y="252"/>
                    <a:pt x="181" y="193"/>
                  </a:cubicBezTo>
                  <a:cubicBezTo>
                    <a:pt x="181" y="132"/>
                    <a:pt x="287" y="84"/>
                    <a:pt x="417" y="84"/>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grpSp>
      <p:grpSp>
        <p:nvGrpSpPr>
          <p:cNvPr id="132" name="Csoportba foglalás 225"/>
          <p:cNvGrpSpPr>
            <a:grpSpLocks/>
          </p:cNvGrpSpPr>
          <p:nvPr userDrawn="1"/>
        </p:nvGrpSpPr>
        <p:grpSpPr bwMode="auto">
          <a:xfrm>
            <a:off x="306388" y="947738"/>
            <a:ext cx="2159000" cy="293687"/>
            <a:chOff x="305900" y="947394"/>
            <a:chExt cx="2160000" cy="294044"/>
          </a:xfrm>
        </p:grpSpPr>
        <p:sp>
          <p:nvSpPr>
            <p:cNvPr id="133" name="Freeform 7"/>
            <p:cNvSpPr>
              <a:spLocks noEditPoints="1"/>
            </p:cNvSpPr>
            <p:nvPr userDrawn="1"/>
          </p:nvSpPr>
          <p:spPr bwMode="auto">
            <a:xfrm>
              <a:off x="690253" y="947394"/>
              <a:ext cx="1391294" cy="98545"/>
            </a:xfrm>
            <a:custGeom>
              <a:avLst/>
              <a:gdLst>
                <a:gd name="T0" fmla="*/ 47889 w 3864"/>
                <a:gd name="T1" fmla="*/ 53144 h 280"/>
                <a:gd name="T2" fmla="*/ 720 w 3864"/>
                <a:gd name="T3" fmla="*/ 67926 h 280"/>
                <a:gd name="T4" fmla="*/ 33126 w 3864"/>
                <a:gd name="T5" fmla="*/ 44345 h 280"/>
                <a:gd name="T6" fmla="*/ 101539 w 3864"/>
                <a:gd name="T7" fmla="*/ 31323 h 280"/>
                <a:gd name="T8" fmla="*/ 77054 w 3864"/>
                <a:gd name="T9" fmla="*/ 62295 h 280"/>
                <a:gd name="T10" fmla="*/ 62291 w 3864"/>
                <a:gd name="T11" fmla="*/ 97137 h 280"/>
                <a:gd name="T12" fmla="*/ 98658 w 3864"/>
                <a:gd name="T13" fmla="*/ 6687 h 280"/>
                <a:gd name="T14" fmla="*/ 113781 w 3864"/>
                <a:gd name="T15" fmla="*/ 44697 h 280"/>
                <a:gd name="T16" fmla="*/ 136105 w 3864"/>
                <a:gd name="T17" fmla="*/ 36954 h 280"/>
                <a:gd name="T18" fmla="*/ 198756 w 3864"/>
                <a:gd name="T19" fmla="*/ 32027 h 280"/>
                <a:gd name="T20" fmla="*/ 184354 w 3864"/>
                <a:gd name="T21" fmla="*/ 87283 h 280"/>
                <a:gd name="T22" fmla="*/ 183273 w 3864"/>
                <a:gd name="T23" fmla="*/ 45401 h 280"/>
                <a:gd name="T24" fmla="*/ 241964 w 3864"/>
                <a:gd name="T25" fmla="*/ 24284 h 280"/>
                <a:gd name="T26" fmla="*/ 255647 w 3864"/>
                <a:gd name="T27" fmla="*/ 96785 h 280"/>
                <a:gd name="T28" fmla="*/ 296334 w 3864"/>
                <a:gd name="T29" fmla="*/ 33083 h 280"/>
                <a:gd name="T30" fmla="*/ 346383 w 3864"/>
                <a:gd name="T31" fmla="*/ 26396 h 280"/>
                <a:gd name="T32" fmla="*/ 328020 w 3864"/>
                <a:gd name="T33" fmla="*/ 97137 h 280"/>
                <a:gd name="T34" fmla="*/ 358625 w 3864"/>
                <a:gd name="T35" fmla="*/ 70741 h 280"/>
                <a:gd name="T36" fmla="*/ 374828 w 3864"/>
                <a:gd name="T37" fmla="*/ 61239 h 280"/>
                <a:gd name="T38" fmla="*/ 424518 w 3864"/>
                <a:gd name="T39" fmla="*/ 30267 h 280"/>
                <a:gd name="T40" fmla="*/ 470606 w 3864"/>
                <a:gd name="T41" fmla="*/ 24284 h 280"/>
                <a:gd name="T42" fmla="*/ 442521 w 3864"/>
                <a:gd name="T43" fmla="*/ 83411 h 280"/>
                <a:gd name="T44" fmla="*/ 495090 w 3864"/>
                <a:gd name="T45" fmla="*/ 58423 h 280"/>
                <a:gd name="T46" fmla="*/ 532537 w 3864"/>
                <a:gd name="T47" fmla="*/ 33787 h 280"/>
                <a:gd name="T48" fmla="*/ 521015 w 3864"/>
                <a:gd name="T49" fmla="*/ 60535 h 280"/>
                <a:gd name="T50" fmla="*/ 571064 w 3864"/>
                <a:gd name="T51" fmla="*/ 90098 h 280"/>
                <a:gd name="T52" fmla="*/ 626874 w 3864"/>
                <a:gd name="T53" fmla="*/ 24636 h 280"/>
                <a:gd name="T54" fmla="*/ 695647 w 3864"/>
                <a:gd name="T55" fmla="*/ 96785 h 280"/>
                <a:gd name="T56" fmla="*/ 626154 w 3864"/>
                <a:gd name="T57" fmla="*/ 49273 h 280"/>
                <a:gd name="T58" fmla="*/ 734534 w 3864"/>
                <a:gd name="T59" fmla="*/ 75317 h 280"/>
                <a:gd name="T60" fmla="*/ 735974 w 3864"/>
                <a:gd name="T61" fmla="*/ 23580 h 280"/>
                <a:gd name="T62" fmla="*/ 749297 w 3864"/>
                <a:gd name="T63" fmla="*/ 352 h 280"/>
                <a:gd name="T64" fmla="*/ 819150 w 3864"/>
                <a:gd name="T65" fmla="*/ 49273 h 280"/>
                <a:gd name="T66" fmla="*/ 850115 w 3864"/>
                <a:gd name="T67" fmla="*/ 84115 h 280"/>
                <a:gd name="T68" fmla="*/ 789264 w 3864"/>
                <a:gd name="T69" fmla="*/ 96785 h 280"/>
                <a:gd name="T70" fmla="*/ 919608 w 3864"/>
                <a:gd name="T71" fmla="*/ 24636 h 280"/>
                <a:gd name="T72" fmla="*/ 884682 w 3864"/>
                <a:gd name="T73" fmla="*/ 97137 h 280"/>
                <a:gd name="T74" fmla="*/ 881801 w 3864"/>
                <a:gd name="T75" fmla="*/ 24284 h 280"/>
                <a:gd name="T76" fmla="*/ 967497 w 3864"/>
                <a:gd name="T77" fmla="*/ 24636 h 280"/>
                <a:gd name="T78" fmla="*/ 975418 w 3864"/>
                <a:gd name="T79" fmla="*/ 54200 h 280"/>
                <a:gd name="T80" fmla="*/ 975778 w 3864"/>
                <a:gd name="T81" fmla="*/ 97137 h 280"/>
                <a:gd name="T82" fmla="*/ 1030508 w 3864"/>
                <a:gd name="T83" fmla="*/ 29212 h 280"/>
                <a:gd name="T84" fmla="*/ 1041670 w 3864"/>
                <a:gd name="T85" fmla="*/ 82707 h 280"/>
                <a:gd name="T86" fmla="*/ 1057153 w 3864"/>
                <a:gd name="T87" fmla="*/ 93970 h 280"/>
                <a:gd name="T88" fmla="*/ 1053192 w 3864"/>
                <a:gd name="T89" fmla="*/ 39770 h 280"/>
                <a:gd name="T90" fmla="*/ 1106482 w 3864"/>
                <a:gd name="T91" fmla="*/ 64758 h 280"/>
                <a:gd name="T92" fmla="*/ 1081637 w 3864"/>
                <a:gd name="T93" fmla="*/ 51032 h 280"/>
                <a:gd name="T94" fmla="*/ 1139248 w 3864"/>
                <a:gd name="T95" fmla="*/ 53496 h 280"/>
                <a:gd name="T96" fmla="*/ 1180295 w 3864"/>
                <a:gd name="T97" fmla="*/ 33435 h 280"/>
                <a:gd name="T98" fmla="*/ 1155451 w 3864"/>
                <a:gd name="T99" fmla="*/ 69333 h 280"/>
                <a:gd name="T100" fmla="*/ 1138528 w 3864"/>
                <a:gd name="T101" fmla="*/ 97137 h 280"/>
                <a:gd name="T102" fmla="*/ 1187497 w 3864"/>
                <a:gd name="T103" fmla="*/ 28860 h 280"/>
                <a:gd name="T104" fmla="*/ 1242587 w 3864"/>
                <a:gd name="T105" fmla="*/ 33435 h 280"/>
                <a:gd name="T106" fmla="*/ 1210181 w 3864"/>
                <a:gd name="T107" fmla="*/ 96785 h 280"/>
                <a:gd name="T108" fmla="*/ 1279674 w 3864"/>
                <a:gd name="T109" fmla="*/ 24636 h 280"/>
                <a:gd name="T110" fmla="*/ 1282194 w 3864"/>
                <a:gd name="T111" fmla="*/ 54904 h 280"/>
                <a:gd name="T112" fmla="*/ 1294436 w 3864"/>
                <a:gd name="T113" fmla="*/ 95377 h 280"/>
                <a:gd name="T114" fmla="*/ 1314600 w 3864"/>
                <a:gd name="T115" fmla="*/ 73205 h 280"/>
                <a:gd name="T116" fmla="*/ 1347726 w 3864"/>
                <a:gd name="T117" fmla="*/ 74613 h 280"/>
                <a:gd name="T118" fmla="*/ 1369330 w 3864"/>
                <a:gd name="T119" fmla="*/ 48217 h 2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64" h="280">
                  <a:moveTo>
                    <a:pt x="2" y="152"/>
                  </a:moveTo>
                  <a:cubicBezTo>
                    <a:pt x="2" y="143"/>
                    <a:pt x="2" y="136"/>
                    <a:pt x="2" y="128"/>
                  </a:cubicBezTo>
                  <a:cubicBezTo>
                    <a:pt x="2" y="121"/>
                    <a:pt x="2" y="114"/>
                    <a:pt x="2" y="108"/>
                  </a:cubicBezTo>
                  <a:cubicBezTo>
                    <a:pt x="1" y="101"/>
                    <a:pt x="1" y="94"/>
                    <a:pt x="1" y="88"/>
                  </a:cubicBezTo>
                  <a:cubicBezTo>
                    <a:pt x="0" y="82"/>
                    <a:pt x="0" y="75"/>
                    <a:pt x="0" y="69"/>
                  </a:cubicBezTo>
                  <a:cubicBezTo>
                    <a:pt x="3" y="69"/>
                    <a:pt x="7" y="69"/>
                    <a:pt x="11" y="70"/>
                  </a:cubicBezTo>
                  <a:cubicBezTo>
                    <a:pt x="15" y="70"/>
                    <a:pt x="19" y="70"/>
                    <a:pt x="24" y="70"/>
                  </a:cubicBezTo>
                  <a:cubicBezTo>
                    <a:pt x="31" y="70"/>
                    <a:pt x="39" y="70"/>
                    <a:pt x="46" y="69"/>
                  </a:cubicBezTo>
                  <a:cubicBezTo>
                    <a:pt x="54" y="69"/>
                    <a:pt x="61" y="69"/>
                    <a:pt x="68" y="69"/>
                  </a:cubicBezTo>
                  <a:cubicBezTo>
                    <a:pt x="82" y="69"/>
                    <a:pt x="94" y="70"/>
                    <a:pt x="102" y="72"/>
                  </a:cubicBezTo>
                  <a:cubicBezTo>
                    <a:pt x="110" y="74"/>
                    <a:pt x="116" y="77"/>
                    <a:pt x="121" y="81"/>
                  </a:cubicBezTo>
                  <a:cubicBezTo>
                    <a:pt x="127" y="86"/>
                    <a:pt x="132" y="92"/>
                    <a:pt x="135" y="98"/>
                  </a:cubicBezTo>
                  <a:cubicBezTo>
                    <a:pt x="138" y="105"/>
                    <a:pt x="139" y="113"/>
                    <a:pt x="139" y="122"/>
                  </a:cubicBezTo>
                  <a:cubicBezTo>
                    <a:pt x="139" y="133"/>
                    <a:pt x="137" y="143"/>
                    <a:pt x="133" y="151"/>
                  </a:cubicBezTo>
                  <a:cubicBezTo>
                    <a:pt x="130" y="159"/>
                    <a:pt x="124" y="166"/>
                    <a:pt x="117" y="171"/>
                  </a:cubicBezTo>
                  <a:cubicBezTo>
                    <a:pt x="110" y="176"/>
                    <a:pt x="102" y="180"/>
                    <a:pt x="93" y="182"/>
                  </a:cubicBezTo>
                  <a:cubicBezTo>
                    <a:pt x="83" y="185"/>
                    <a:pt x="73" y="186"/>
                    <a:pt x="62" y="186"/>
                  </a:cubicBezTo>
                  <a:lnTo>
                    <a:pt x="47" y="186"/>
                  </a:lnTo>
                  <a:cubicBezTo>
                    <a:pt x="47" y="201"/>
                    <a:pt x="47" y="216"/>
                    <a:pt x="47" y="231"/>
                  </a:cubicBezTo>
                  <a:cubicBezTo>
                    <a:pt x="47" y="246"/>
                    <a:pt x="48" y="261"/>
                    <a:pt x="49" y="276"/>
                  </a:cubicBezTo>
                  <a:cubicBezTo>
                    <a:pt x="46" y="276"/>
                    <a:pt x="42" y="275"/>
                    <a:pt x="38" y="275"/>
                  </a:cubicBezTo>
                  <a:cubicBezTo>
                    <a:pt x="34" y="275"/>
                    <a:pt x="29" y="275"/>
                    <a:pt x="24" y="275"/>
                  </a:cubicBezTo>
                  <a:cubicBezTo>
                    <a:pt x="19" y="275"/>
                    <a:pt x="15" y="275"/>
                    <a:pt x="11" y="275"/>
                  </a:cubicBezTo>
                  <a:cubicBezTo>
                    <a:pt x="7" y="275"/>
                    <a:pt x="3" y="276"/>
                    <a:pt x="0" y="276"/>
                  </a:cubicBezTo>
                  <a:cubicBezTo>
                    <a:pt x="0" y="269"/>
                    <a:pt x="0" y="263"/>
                    <a:pt x="1" y="257"/>
                  </a:cubicBezTo>
                  <a:cubicBezTo>
                    <a:pt x="1" y="250"/>
                    <a:pt x="1" y="244"/>
                    <a:pt x="2" y="237"/>
                  </a:cubicBezTo>
                  <a:cubicBezTo>
                    <a:pt x="2" y="230"/>
                    <a:pt x="2" y="223"/>
                    <a:pt x="2" y="216"/>
                  </a:cubicBezTo>
                  <a:cubicBezTo>
                    <a:pt x="2" y="209"/>
                    <a:pt x="2" y="201"/>
                    <a:pt x="2" y="193"/>
                  </a:cubicBezTo>
                  <a:lnTo>
                    <a:pt x="2" y="152"/>
                  </a:lnTo>
                  <a:close/>
                  <a:moveTo>
                    <a:pt x="92" y="126"/>
                  </a:moveTo>
                  <a:cubicBezTo>
                    <a:pt x="92" y="119"/>
                    <a:pt x="91" y="112"/>
                    <a:pt x="89" y="107"/>
                  </a:cubicBezTo>
                  <a:cubicBezTo>
                    <a:pt x="87" y="102"/>
                    <a:pt x="85" y="98"/>
                    <a:pt x="82" y="95"/>
                  </a:cubicBezTo>
                  <a:cubicBezTo>
                    <a:pt x="79" y="92"/>
                    <a:pt x="76" y="89"/>
                    <a:pt x="72" y="88"/>
                  </a:cubicBezTo>
                  <a:cubicBezTo>
                    <a:pt x="68" y="86"/>
                    <a:pt x="64" y="86"/>
                    <a:pt x="60" y="86"/>
                  </a:cubicBezTo>
                  <a:cubicBezTo>
                    <a:pt x="57" y="86"/>
                    <a:pt x="55" y="86"/>
                    <a:pt x="53" y="86"/>
                  </a:cubicBezTo>
                  <a:cubicBezTo>
                    <a:pt x="51" y="86"/>
                    <a:pt x="49" y="86"/>
                    <a:pt x="47" y="86"/>
                  </a:cubicBezTo>
                  <a:cubicBezTo>
                    <a:pt x="47" y="100"/>
                    <a:pt x="47" y="114"/>
                    <a:pt x="47" y="128"/>
                  </a:cubicBezTo>
                  <a:cubicBezTo>
                    <a:pt x="47" y="142"/>
                    <a:pt x="47" y="156"/>
                    <a:pt x="47" y="171"/>
                  </a:cubicBezTo>
                  <a:cubicBezTo>
                    <a:pt x="52" y="171"/>
                    <a:pt x="57" y="170"/>
                    <a:pt x="62" y="169"/>
                  </a:cubicBezTo>
                  <a:cubicBezTo>
                    <a:pt x="67" y="168"/>
                    <a:pt x="72" y="166"/>
                    <a:pt x="77" y="163"/>
                  </a:cubicBezTo>
                  <a:cubicBezTo>
                    <a:pt x="81" y="160"/>
                    <a:pt x="85" y="155"/>
                    <a:pt x="87" y="149"/>
                  </a:cubicBezTo>
                  <a:cubicBezTo>
                    <a:pt x="90" y="144"/>
                    <a:pt x="92" y="136"/>
                    <a:pt x="92" y="126"/>
                  </a:cubicBezTo>
                  <a:close/>
                  <a:moveTo>
                    <a:pt x="169" y="152"/>
                  </a:moveTo>
                  <a:cubicBezTo>
                    <a:pt x="169" y="143"/>
                    <a:pt x="169" y="136"/>
                    <a:pt x="169" y="128"/>
                  </a:cubicBezTo>
                  <a:cubicBezTo>
                    <a:pt x="169" y="121"/>
                    <a:pt x="169" y="114"/>
                    <a:pt x="169" y="108"/>
                  </a:cubicBezTo>
                  <a:cubicBezTo>
                    <a:pt x="168" y="101"/>
                    <a:pt x="168" y="94"/>
                    <a:pt x="168" y="88"/>
                  </a:cubicBezTo>
                  <a:cubicBezTo>
                    <a:pt x="168" y="82"/>
                    <a:pt x="167" y="75"/>
                    <a:pt x="167" y="69"/>
                  </a:cubicBezTo>
                  <a:cubicBezTo>
                    <a:pt x="176" y="69"/>
                    <a:pt x="185" y="69"/>
                    <a:pt x="194" y="70"/>
                  </a:cubicBezTo>
                  <a:cubicBezTo>
                    <a:pt x="202" y="70"/>
                    <a:pt x="211" y="70"/>
                    <a:pt x="220" y="70"/>
                  </a:cubicBezTo>
                  <a:cubicBezTo>
                    <a:pt x="228" y="70"/>
                    <a:pt x="235" y="70"/>
                    <a:pt x="242" y="70"/>
                  </a:cubicBezTo>
                  <a:cubicBezTo>
                    <a:pt x="248" y="70"/>
                    <a:pt x="254" y="70"/>
                    <a:pt x="260" y="70"/>
                  </a:cubicBezTo>
                  <a:cubicBezTo>
                    <a:pt x="265" y="70"/>
                    <a:pt x="270" y="69"/>
                    <a:pt x="274" y="69"/>
                  </a:cubicBezTo>
                  <a:cubicBezTo>
                    <a:pt x="278" y="69"/>
                    <a:pt x="281" y="69"/>
                    <a:pt x="283" y="69"/>
                  </a:cubicBezTo>
                  <a:cubicBezTo>
                    <a:pt x="283" y="70"/>
                    <a:pt x="282" y="72"/>
                    <a:pt x="282" y="74"/>
                  </a:cubicBezTo>
                  <a:cubicBezTo>
                    <a:pt x="282" y="76"/>
                    <a:pt x="282" y="78"/>
                    <a:pt x="282" y="81"/>
                  </a:cubicBezTo>
                  <a:cubicBezTo>
                    <a:pt x="282" y="84"/>
                    <a:pt x="282" y="87"/>
                    <a:pt x="282" y="89"/>
                  </a:cubicBezTo>
                  <a:cubicBezTo>
                    <a:pt x="282" y="91"/>
                    <a:pt x="283" y="93"/>
                    <a:pt x="283" y="95"/>
                  </a:cubicBezTo>
                  <a:cubicBezTo>
                    <a:pt x="277" y="94"/>
                    <a:pt x="271" y="94"/>
                    <a:pt x="264" y="94"/>
                  </a:cubicBezTo>
                  <a:cubicBezTo>
                    <a:pt x="257" y="93"/>
                    <a:pt x="250" y="93"/>
                    <a:pt x="244" y="92"/>
                  </a:cubicBezTo>
                  <a:cubicBezTo>
                    <a:pt x="237" y="92"/>
                    <a:pt x="232" y="92"/>
                    <a:pt x="226" y="91"/>
                  </a:cubicBezTo>
                  <a:cubicBezTo>
                    <a:pt x="221" y="91"/>
                    <a:pt x="217" y="91"/>
                    <a:pt x="215" y="91"/>
                  </a:cubicBezTo>
                  <a:cubicBezTo>
                    <a:pt x="214" y="102"/>
                    <a:pt x="214" y="113"/>
                    <a:pt x="214" y="124"/>
                  </a:cubicBezTo>
                  <a:cubicBezTo>
                    <a:pt x="214" y="135"/>
                    <a:pt x="214" y="146"/>
                    <a:pt x="214" y="157"/>
                  </a:cubicBezTo>
                  <a:cubicBezTo>
                    <a:pt x="227" y="156"/>
                    <a:pt x="239" y="156"/>
                    <a:pt x="249" y="156"/>
                  </a:cubicBezTo>
                  <a:cubicBezTo>
                    <a:pt x="260" y="155"/>
                    <a:pt x="271" y="155"/>
                    <a:pt x="282" y="154"/>
                  </a:cubicBezTo>
                  <a:cubicBezTo>
                    <a:pt x="281" y="158"/>
                    <a:pt x="281" y="160"/>
                    <a:pt x="281" y="162"/>
                  </a:cubicBezTo>
                  <a:cubicBezTo>
                    <a:pt x="281" y="164"/>
                    <a:pt x="280" y="166"/>
                    <a:pt x="280" y="168"/>
                  </a:cubicBezTo>
                  <a:cubicBezTo>
                    <a:pt x="280" y="169"/>
                    <a:pt x="281" y="171"/>
                    <a:pt x="281" y="173"/>
                  </a:cubicBezTo>
                  <a:cubicBezTo>
                    <a:pt x="281" y="174"/>
                    <a:pt x="282" y="177"/>
                    <a:pt x="282" y="180"/>
                  </a:cubicBezTo>
                  <a:cubicBezTo>
                    <a:pt x="259" y="178"/>
                    <a:pt x="236" y="177"/>
                    <a:pt x="214" y="177"/>
                  </a:cubicBezTo>
                  <a:cubicBezTo>
                    <a:pt x="214" y="184"/>
                    <a:pt x="214" y="190"/>
                    <a:pt x="214" y="197"/>
                  </a:cubicBezTo>
                  <a:cubicBezTo>
                    <a:pt x="213" y="203"/>
                    <a:pt x="213" y="209"/>
                    <a:pt x="213" y="216"/>
                  </a:cubicBezTo>
                  <a:cubicBezTo>
                    <a:pt x="213" y="229"/>
                    <a:pt x="214" y="241"/>
                    <a:pt x="214" y="253"/>
                  </a:cubicBezTo>
                  <a:cubicBezTo>
                    <a:pt x="226" y="253"/>
                    <a:pt x="237" y="253"/>
                    <a:pt x="249" y="253"/>
                  </a:cubicBezTo>
                  <a:cubicBezTo>
                    <a:pt x="260" y="252"/>
                    <a:pt x="272" y="251"/>
                    <a:pt x="283" y="250"/>
                  </a:cubicBezTo>
                  <a:cubicBezTo>
                    <a:pt x="283" y="252"/>
                    <a:pt x="282" y="254"/>
                    <a:pt x="282" y="256"/>
                  </a:cubicBezTo>
                  <a:cubicBezTo>
                    <a:pt x="282" y="257"/>
                    <a:pt x="282" y="260"/>
                    <a:pt x="282" y="263"/>
                  </a:cubicBezTo>
                  <a:cubicBezTo>
                    <a:pt x="282" y="266"/>
                    <a:pt x="282" y="269"/>
                    <a:pt x="282" y="271"/>
                  </a:cubicBezTo>
                  <a:cubicBezTo>
                    <a:pt x="282" y="272"/>
                    <a:pt x="283" y="274"/>
                    <a:pt x="283" y="276"/>
                  </a:cubicBezTo>
                  <a:cubicBezTo>
                    <a:pt x="278" y="276"/>
                    <a:pt x="271" y="276"/>
                    <a:pt x="263" y="275"/>
                  </a:cubicBezTo>
                  <a:cubicBezTo>
                    <a:pt x="255" y="275"/>
                    <a:pt x="244" y="275"/>
                    <a:pt x="231" y="275"/>
                  </a:cubicBezTo>
                  <a:cubicBezTo>
                    <a:pt x="218" y="275"/>
                    <a:pt x="208" y="275"/>
                    <a:pt x="201" y="275"/>
                  </a:cubicBezTo>
                  <a:cubicBezTo>
                    <a:pt x="193" y="275"/>
                    <a:pt x="187" y="275"/>
                    <a:pt x="183" y="275"/>
                  </a:cubicBezTo>
                  <a:cubicBezTo>
                    <a:pt x="178" y="275"/>
                    <a:pt x="175" y="275"/>
                    <a:pt x="173" y="276"/>
                  </a:cubicBezTo>
                  <a:cubicBezTo>
                    <a:pt x="170" y="276"/>
                    <a:pt x="168" y="276"/>
                    <a:pt x="167" y="276"/>
                  </a:cubicBezTo>
                  <a:cubicBezTo>
                    <a:pt x="167" y="269"/>
                    <a:pt x="168" y="263"/>
                    <a:pt x="168" y="257"/>
                  </a:cubicBezTo>
                  <a:cubicBezTo>
                    <a:pt x="168" y="250"/>
                    <a:pt x="168" y="244"/>
                    <a:pt x="169" y="237"/>
                  </a:cubicBezTo>
                  <a:cubicBezTo>
                    <a:pt x="169" y="230"/>
                    <a:pt x="169" y="223"/>
                    <a:pt x="169" y="216"/>
                  </a:cubicBezTo>
                  <a:cubicBezTo>
                    <a:pt x="169" y="209"/>
                    <a:pt x="169" y="201"/>
                    <a:pt x="169" y="193"/>
                  </a:cubicBezTo>
                  <a:lnTo>
                    <a:pt x="169" y="152"/>
                  </a:lnTo>
                  <a:close/>
                  <a:moveTo>
                    <a:pt x="203" y="57"/>
                  </a:moveTo>
                  <a:cubicBezTo>
                    <a:pt x="215" y="43"/>
                    <a:pt x="224" y="32"/>
                    <a:pt x="230" y="25"/>
                  </a:cubicBezTo>
                  <a:cubicBezTo>
                    <a:pt x="237" y="17"/>
                    <a:pt x="242" y="12"/>
                    <a:pt x="246" y="8"/>
                  </a:cubicBezTo>
                  <a:cubicBezTo>
                    <a:pt x="249" y="4"/>
                    <a:pt x="252" y="2"/>
                    <a:pt x="254" y="1"/>
                  </a:cubicBezTo>
                  <a:cubicBezTo>
                    <a:pt x="256" y="1"/>
                    <a:pt x="258" y="0"/>
                    <a:pt x="261" y="0"/>
                  </a:cubicBezTo>
                  <a:cubicBezTo>
                    <a:pt x="265" y="0"/>
                    <a:pt x="269" y="2"/>
                    <a:pt x="271" y="4"/>
                  </a:cubicBezTo>
                  <a:cubicBezTo>
                    <a:pt x="274" y="7"/>
                    <a:pt x="275" y="10"/>
                    <a:pt x="275" y="14"/>
                  </a:cubicBezTo>
                  <a:cubicBezTo>
                    <a:pt x="275" y="16"/>
                    <a:pt x="274" y="18"/>
                    <a:pt x="274" y="19"/>
                  </a:cubicBezTo>
                  <a:cubicBezTo>
                    <a:pt x="273" y="21"/>
                    <a:pt x="271" y="23"/>
                    <a:pt x="267" y="26"/>
                  </a:cubicBezTo>
                  <a:cubicBezTo>
                    <a:pt x="263" y="29"/>
                    <a:pt x="258" y="33"/>
                    <a:pt x="251" y="38"/>
                  </a:cubicBezTo>
                  <a:cubicBezTo>
                    <a:pt x="243" y="43"/>
                    <a:pt x="233" y="49"/>
                    <a:pt x="220" y="57"/>
                  </a:cubicBezTo>
                  <a:lnTo>
                    <a:pt x="203" y="57"/>
                  </a:lnTo>
                  <a:close/>
                  <a:moveTo>
                    <a:pt x="485" y="241"/>
                  </a:moveTo>
                  <a:cubicBezTo>
                    <a:pt x="483" y="245"/>
                    <a:pt x="482" y="250"/>
                    <a:pt x="481" y="254"/>
                  </a:cubicBezTo>
                  <a:cubicBezTo>
                    <a:pt x="479" y="258"/>
                    <a:pt x="479" y="262"/>
                    <a:pt x="478" y="267"/>
                  </a:cubicBezTo>
                  <a:cubicBezTo>
                    <a:pt x="470" y="271"/>
                    <a:pt x="461" y="274"/>
                    <a:pt x="451" y="276"/>
                  </a:cubicBezTo>
                  <a:cubicBezTo>
                    <a:pt x="441" y="279"/>
                    <a:pt x="429" y="280"/>
                    <a:pt x="417" y="280"/>
                  </a:cubicBezTo>
                  <a:cubicBezTo>
                    <a:pt x="399" y="280"/>
                    <a:pt x="384" y="277"/>
                    <a:pt x="370" y="272"/>
                  </a:cubicBezTo>
                  <a:cubicBezTo>
                    <a:pt x="356" y="267"/>
                    <a:pt x="345" y="260"/>
                    <a:pt x="335" y="251"/>
                  </a:cubicBezTo>
                  <a:cubicBezTo>
                    <a:pt x="326" y="242"/>
                    <a:pt x="318" y="231"/>
                    <a:pt x="313" y="219"/>
                  </a:cubicBezTo>
                  <a:cubicBezTo>
                    <a:pt x="308" y="207"/>
                    <a:pt x="306" y="194"/>
                    <a:pt x="306" y="180"/>
                  </a:cubicBezTo>
                  <a:cubicBezTo>
                    <a:pt x="306" y="159"/>
                    <a:pt x="309" y="141"/>
                    <a:pt x="316" y="127"/>
                  </a:cubicBezTo>
                  <a:cubicBezTo>
                    <a:pt x="322" y="112"/>
                    <a:pt x="331" y="100"/>
                    <a:pt x="342" y="91"/>
                  </a:cubicBezTo>
                  <a:cubicBezTo>
                    <a:pt x="353" y="82"/>
                    <a:pt x="365" y="75"/>
                    <a:pt x="380" y="71"/>
                  </a:cubicBezTo>
                  <a:cubicBezTo>
                    <a:pt x="394" y="67"/>
                    <a:pt x="409" y="65"/>
                    <a:pt x="425" y="65"/>
                  </a:cubicBezTo>
                  <a:cubicBezTo>
                    <a:pt x="431" y="65"/>
                    <a:pt x="436" y="65"/>
                    <a:pt x="442" y="66"/>
                  </a:cubicBezTo>
                  <a:cubicBezTo>
                    <a:pt x="448" y="66"/>
                    <a:pt x="453" y="68"/>
                    <a:pt x="459" y="69"/>
                  </a:cubicBezTo>
                  <a:cubicBezTo>
                    <a:pt x="464" y="70"/>
                    <a:pt x="469" y="72"/>
                    <a:pt x="474" y="74"/>
                  </a:cubicBezTo>
                  <a:cubicBezTo>
                    <a:pt x="479" y="76"/>
                    <a:pt x="483" y="77"/>
                    <a:pt x="487" y="79"/>
                  </a:cubicBezTo>
                  <a:cubicBezTo>
                    <a:pt x="485" y="84"/>
                    <a:pt x="483" y="90"/>
                    <a:pt x="482" y="95"/>
                  </a:cubicBezTo>
                  <a:cubicBezTo>
                    <a:pt x="481" y="100"/>
                    <a:pt x="480" y="105"/>
                    <a:pt x="480" y="110"/>
                  </a:cubicBezTo>
                  <a:lnTo>
                    <a:pt x="475" y="110"/>
                  </a:lnTo>
                  <a:cubicBezTo>
                    <a:pt x="468" y="101"/>
                    <a:pt x="460" y="94"/>
                    <a:pt x="452" y="90"/>
                  </a:cubicBezTo>
                  <a:cubicBezTo>
                    <a:pt x="444" y="85"/>
                    <a:pt x="435" y="83"/>
                    <a:pt x="424" y="83"/>
                  </a:cubicBezTo>
                  <a:cubicBezTo>
                    <a:pt x="416" y="83"/>
                    <a:pt x="408" y="85"/>
                    <a:pt x="400" y="89"/>
                  </a:cubicBezTo>
                  <a:cubicBezTo>
                    <a:pt x="391" y="92"/>
                    <a:pt x="384" y="98"/>
                    <a:pt x="378" y="105"/>
                  </a:cubicBezTo>
                  <a:cubicBezTo>
                    <a:pt x="371" y="113"/>
                    <a:pt x="366" y="122"/>
                    <a:pt x="361" y="134"/>
                  </a:cubicBezTo>
                  <a:cubicBezTo>
                    <a:pt x="357" y="145"/>
                    <a:pt x="355" y="159"/>
                    <a:pt x="355" y="175"/>
                  </a:cubicBezTo>
                  <a:cubicBezTo>
                    <a:pt x="355" y="190"/>
                    <a:pt x="357" y="204"/>
                    <a:pt x="362" y="215"/>
                  </a:cubicBezTo>
                  <a:cubicBezTo>
                    <a:pt x="366" y="225"/>
                    <a:pt x="371" y="234"/>
                    <a:pt x="378" y="241"/>
                  </a:cubicBezTo>
                  <a:cubicBezTo>
                    <a:pt x="385" y="248"/>
                    <a:pt x="392" y="253"/>
                    <a:pt x="401" y="256"/>
                  </a:cubicBezTo>
                  <a:cubicBezTo>
                    <a:pt x="409" y="260"/>
                    <a:pt x="418" y="261"/>
                    <a:pt x="426" y="261"/>
                  </a:cubicBezTo>
                  <a:cubicBezTo>
                    <a:pt x="431" y="261"/>
                    <a:pt x="436" y="261"/>
                    <a:pt x="441" y="260"/>
                  </a:cubicBezTo>
                  <a:cubicBezTo>
                    <a:pt x="446" y="259"/>
                    <a:pt x="451" y="257"/>
                    <a:pt x="456" y="255"/>
                  </a:cubicBezTo>
                  <a:cubicBezTo>
                    <a:pt x="461" y="253"/>
                    <a:pt x="465" y="251"/>
                    <a:pt x="470" y="248"/>
                  </a:cubicBezTo>
                  <a:cubicBezTo>
                    <a:pt x="474" y="245"/>
                    <a:pt x="478" y="242"/>
                    <a:pt x="481" y="239"/>
                  </a:cubicBezTo>
                  <a:lnTo>
                    <a:pt x="485" y="241"/>
                  </a:lnTo>
                  <a:close/>
                  <a:moveTo>
                    <a:pt x="611" y="109"/>
                  </a:moveTo>
                  <a:cubicBezTo>
                    <a:pt x="605" y="92"/>
                    <a:pt x="593" y="83"/>
                    <a:pt x="575" y="83"/>
                  </a:cubicBezTo>
                  <a:cubicBezTo>
                    <a:pt x="566" y="83"/>
                    <a:pt x="558" y="86"/>
                    <a:pt x="552" y="91"/>
                  </a:cubicBezTo>
                  <a:cubicBezTo>
                    <a:pt x="547" y="97"/>
                    <a:pt x="544" y="103"/>
                    <a:pt x="544" y="110"/>
                  </a:cubicBezTo>
                  <a:cubicBezTo>
                    <a:pt x="544" y="118"/>
                    <a:pt x="546" y="124"/>
                    <a:pt x="550" y="129"/>
                  </a:cubicBezTo>
                  <a:cubicBezTo>
                    <a:pt x="555" y="133"/>
                    <a:pt x="561" y="138"/>
                    <a:pt x="567" y="141"/>
                  </a:cubicBezTo>
                  <a:cubicBezTo>
                    <a:pt x="574" y="145"/>
                    <a:pt x="582" y="149"/>
                    <a:pt x="589" y="152"/>
                  </a:cubicBezTo>
                  <a:cubicBezTo>
                    <a:pt x="597" y="156"/>
                    <a:pt x="605" y="160"/>
                    <a:pt x="611" y="165"/>
                  </a:cubicBezTo>
                  <a:cubicBezTo>
                    <a:pt x="618" y="170"/>
                    <a:pt x="624" y="177"/>
                    <a:pt x="628" y="184"/>
                  </a:cubicBezTo>
                  <a:cubicBezTo>
                    <a:pt x="633" y="191"/>
                    <a:pt x="635" y="201"/>
                    <a:pt x="635" y="212"/>
                  </a:cubicBezTo>
                  <a:cubicBezTo>
                    <a:pt x="635" y="222"/>
                    <a:pt x="633" y="231"/>
                    <a:pt x="629" y="239"/>
                  </a:cubicBezTo>
                  <a:cubicBezTo>
                    <a:pt x="626" y="248"/>
                    <a:pt x="620" y="255"/>
                    <a:pt x="613" y="261"/>
                  </a:cubicBezTo>
                  <a:cubicBezTo>
                    <a:pt x="606" y="267"/>
                    <a:pt x="598" y="272"/>
                    <a:pt x="588" y="275"/>
                  </a:cubicBezTo>
                  <a:cubicBezTo>
                    <a:pt x="578" y="278"/>
                    <a:pt x="567" y="280"/>
                    <a:pt x="555" y="280"/>
                  </a:cubicBezTo>
                  <a:cubicBezTo>
                    <a:pt x="545" y="280"/>
                    <a:pt x="535" y="279"/>
                    <a:pt x="526" y="276"/>
                  </a:cubicBezTo>
                  <a:cubicBezTo>
                    <a:pt x="518" y="273"/>
                    <a:pt x="511" y="270"/>
                    <a:pt x="507" y="267"/>
                  </a:cubicBezTo>
                  <a:cubicBezTo>
                    <a:pt x="509" y="260"/>
                    <a:pt x="511" y="254"/>
                    <a:pt x="512" y="248"/>
                  </a:cubicBezTo>
                  <a:cubicBezTo>
                    <a:pt x="514" y="242"/>
                    <a:pt x="515" y="236"/>
                    <a:pt x="516" y="229"/>
                  </a:cubicBezTo>
                  <a:lnTo>
                    <a:pt x="521" y="229"/>
                  </a:lnTo>
                  <a:cubicBezTo>
                    <a:pt x="522" y="233"/>
                    <a:pt x="524" y="237"/>
                    <a:pt x="526" y="241"/>
                  </a:cubicBezTo>
                  <a:cubicBezTo>
                    <a:pt x="528" y="245"/>
                    <a:pt x="531" y="249"/>
                    <a:pt x="534" y="252"/>
                  </a:cubicBezTo>
                  <a:cubicBezTo>
                    <a:pt x="538" y="255"/>
                    <a:pt x="542" y="257"/>
                    <a:pt x="547" y="259"/>
                  </a:cubicBezTo>
                  <a:cubicBezTo>
                    <a:pt x="552" y="260"/>
                    <a:pt x="557" y="261"/>
                    <a:pt x="563" y="261"/>
                  </a:cubicBezTo>
                  <a:cubicBezTo>
                    <a:pt x="575" y="261"/>
                    <a:pt x="584" y="258"/>
                    <a:pt x="589" y="252"/>
                  </a:cubicBezTo>
                  <a:cubicBezTo>
                    <a:pt x="595" y="246"/>
                    <a:pt x="598" y="239"/>
                    <a:pt x="598" y="231"/>
                  </a:cubicBezTo>
                  <a:cubicBezTo>
                    <a:pt x="598" y="223"/>
                    <a:pt x="596" y="217"/>
                    <a:pt x="591" y="212"/>
                  </a:cubicBezTo>
                  <a:cubicBezTo>
                    <a:pt x="587" y="207"/>
                    <a:pt x="582" y="203"/>
                    <a:pt x="575" y="199"/>
                  </a:cubicBezTo>
                  <a:cubicBezTo>
                    <a:pt x="568" y="196"/>
                    <a:pt x="561" y="192"/>
                    <a:pt x="553" y="188"/>
                  </a:cubicBezTo>
                  <a:cubicBezTo>
                    <a:pt x="546" y="185"/>
                    <a:pt x="538" y="181"/>
                    <a:pt x="532" y="176"/>
                  </a:cubicBezTo>
                  <a:cubicBezTo>
                    <a:pt x="525" y="171"/>
                    <a:pt x="520" y="164"/>
                    <a:pt x="515" y="157"/>
                  </a:cubicBezTo>
                  <a:cubicBezTo>
                    <a:pt x="511" y="150"/>
                    <a:pt x="509" y="140"/>
                    <a:pt x="509" y="129"/>
                  </a:cubicBezTo>
                  <a:cubicBezTo>
                    <a:pt x="509" y="119"/>
                    <a:pt x="510" y="109"/>
                    <a:pt x="514" y="101"/>
                  </a:cubicBezTo>
                  <a:cubicBezTo>
                    <a:pt x="518" y="93"/>
                    <a:pt x="523" y="87"/>
                    <a:pt x="529" y="81"/>
                  </a:cubicBezTo>
                  <a:cubicBezTo>
                    <a:pt x="535" y="76"/>
                    <a:pt x="542" y="72"/>
                    <a:pt x="550" y="69"/>
                  </a:cubicBezTo>
                  <a:cubicBezTo>
                    <a:pt x="559" y="66"/>
                    <a:pt x="567" y="65"/>
                    <a:pt x="576" y="65"/>
                  </a:cubicBezTo>
                  <a:cubicBezTo>
                    <a:pt x="587" y="65"/>
                    <a:pt x="596" y="66"/>
                    <a:pt x="605" y="69"/>
                  </a:cubicBezTo>
                  <a:cubicBezTo>
                    <a:pt x="613" y="71"/>
                    <a:pt x="620" y="75"/>
                    <a:pt x="625" y="79"/>
                  </a:cubicBezTo>
                  <a:cubicBezTo>
                    <a:pt x="624" y="84"/>
                    <a:pt x="622" y="89"/>
                    <a:pt x="621" y="93"/>
                  </a:cubicBezTo>
                  <a:cubicBezTo>
                    <a:pt x="620" y="97"/>
                    <a:pt x="618" y="103"/>
                    <a:pt x="616" y="109"/>
                  </a:cubicBezTo>
                  <a:lnTo>
                    <a:pt x="611" y="109"/>
                  </a:lnTo>
                  <a:close/>
                  <a:moveTo>
                    <a:pt x="674" y="152"/>
                  </a:moveTo>
                  <a:cubicBezTo>
                    <a:pt x="674" y="143"/>
                    <a:pt x="674" y="136"/>
                    <a:pt x="674" y="128"/>
                  </a:cubicBezTo>
                  <a:cubicBezTo>
                    <a:pt x="674" y="121"/>
                    <a:pt x="674" y="114"/>
                    <a:pt x="674" y="108"/>
                  </a:cubicBezTo>
                  <a:cubicBezTo>
                    <a:pt x="673" y="101"/>
                    <a:pt x="673" y="94"/>
                    <a:pt x="673" y="88"/>
                  </a:cubicBezTo>
                  <a:cubicBezTo>
                    <a:pt x="672" y="82"/>
                    <a:pt x="672" y="75"/>
                    <a:pt x="672" y="69"/>
                  </a:cubicBezTo>
                  <a:cubicBezTo>
                    <a:pt x="675" y="69"/>
                    <a:pt x="679" y="69"/>
                    <a:pt x="683" y="70"/>
                  </a:cubicBezTo>
                  <a:cubicBezTo>
                    <a:pt x="687" y="70"/>
                    <a:pt x="691" y="70"/>
                    <a:pt x="696" y="70"/>
                  </a:cubicBezTo>
                  <a:cubicBezTo>
                    <a:pt x="701" y="70"/>
                    <a:pt x="706" y="70"/>
                    <a:pt x="710" y="70"/>
                  </a:cubicBezTo>
                  <a:cubicBezTo>
                    <a:pt x="714" y="69"/>
                    <a:pt x="718" y="69"/>
                    <a:pt x="721" y="69"/>
                  </a:cubicBezTo>
                  <a:cubicBezTo>
                    <a:pt x="721" y="75"/>
                    <a:pt x="720" y="82"/>
                    <a:pt x="720" y="88"/>
                  </a:cubicBezTo>
                  <a:cubicBezTo>
                    <a:pt x="720" y="94"/>
                    <a:pt x="719" y="101"/>
                    <a:pt x="719" y="108"/>
                  </a:cubicBezTo>
                  <a:cubicBezTo>
                    <a:pt x="719" y="114"/>
                    <a:pt x="719" y="121"/>
                    <a:pt x="719" y="128"/>
                  </a:cubicBezTo>
                  <a:cubicBezTo>
                    <a:pt x="719" y="136"/>
                    <a:pt x="719" y="143"/>
                    <a:pt x="719" y="152"/>
                  </a:cubicBezTo>
                  <a:lnTo>
                    <a:pt x="719" y="193"/>
                  </a:lnTo>
                  <a:cubicBezTo>
                    <a:pt x="719" y="201"/>
                    <a:pt x="719" y="209"/>
                    <a:pt x="719" y="216"/>
                  </a:cubicBezTo>
                  <a:cubicBezTo>
                    <a:pt x="719" y="223"/>
                    <a:pt x="719" y="230"/>
                    <a:pt x="719" y="237"/>
                  </a:cubicBezTo>
                  <a:cubicBezTo>
                    <a:pt x="719" y="244"/>
                    <a:pt x="720" y="250"/>
                    <a:pt x="720" y="257"/>
                  </a:cubicBezTo>
                  <a:cubicBezTo>
                    <a:pt x="720" y="263"/>
                    <a:pt x="721" y="269"/>
                    <a:pt x="721" y="276"/>
                  </a:cubicBezTo>
                  <a:cubicBezTo>
                    <a:pt x="718" y="276"/>
                    <a:pt x="714" y="275"/>
                    <a:pt x="710" y="275"/>
                  </a:cubicBezTo>
                  <a:cubicBezTo>
                    <a:pt x="706" y="275"/>
                    <a:pt x="701" y="275"/>
                    <a:pt x="696" y="275"/>
                  </a:cubicBezTo>
                  <a:cubicBezTo>
                    <a:pt x="691" y="275"/>
                    <a:pt x="687" y="275"/>
                    <a:pt x="683" y="275"/>
                  </a:cubicBezTo>
                  <a:cubicBezTo>
                    <a:pt x="679" y="275"/>
                    <a:pt x="675" y="276"/>
                    <a:pt x="672" y="276"/>
                  </a:cubicBezTo>
                  <a:cubicBezTo>
                    <a:pt x="672" y="269"/>
                    <a:pt x="672" y="263"/>
                    <a:pt x="673" y="257"/>
                  </a:cubicBezTo>
                  <a:cubicBezTo>
                    <a:pt x="673" y="250"/>
                    <a:pt x="673" y="244"/>
                    <a:pt x="674" y="237"/>
                  </a:cubicBezTo>
                  <a:cubicBezTo>
                    <a:pt x="674" y="230"/>
                    <a:pt x="674" y="223"/>
                    <a:pt x="674" y="216"/>
                  </a:cubicBezTo>
                  <a:cubicBezTo>
                    <a:pt x="674" y="209"/>
                    <a:pt x="674" y="201"/>
                    <a:pt x="674" y="193"/>
                  </a:cubicBezTo>
                  <a:lnTo>
                    <a:pt x="674" y="152"/>
                  </a:lnTo>
                  <a:close/>
                  <a:moveTo>
                    <a:pt x="864" y="118"/>
                  </a:moveTo>
                  <a:cubicBezTo>
                    <a:pt x="864" y="112"/>
                    <a:pt x="864" y="107"/>
                    <a:pt x="864" y="102"/>
                  </a:cubicBezTo>
                  <a:cubicBezTo>
                    <a:pt x="864" y="97"/>
                    <a:pt x="864" y="93"/>
                    <a:pt x="863" y="91"/>
                  </a:cubicBezTo>
                  <a:cubicBezTo>
                    <a:pt x="860" y="91"/>
                    <a:pt x="857" y="91"/>
                    <a:pt x="852" y="91"/>
                  </a:cubicBezTo>
                  <a:cubicBezTo>
                    <a:pt x="848" y="92"/>
                    <a:pt x="843" y="92"/>
                    <a:pt x="838" y="92"/>
                  </a:cubicBezTo>
                  <a:cubicBezTo>
                    <a:pt x="833" y="93"/>
                    <a:pt x="828" y="93"/>
                    <a:pt x="823" y="94"/>
                  </a:cubicBezTo>
                  <a:cubicBezTo>
                    <a:pt x="818" y="94"/>
                    <a:pt x="813" y="94"/>
                    <a:pt x="808" y="95"/>
                  </a:cubicBezTo>
                  <a:cubicBezTo>
                    <a:pt x="809" y="93"/>
                    <a:pt x="809" y="91"/>
                    <a:pt x="810" y="88"/>
                  </a:cubicBezTo>
                  <a:cubicBezTo>
                    <a:pt x="810" y="86"/>
                    <a:pt x="810" y="84"/>
                    <a:pt x="810" y="82"/>
                  </a:cubicBezTo>
                  <a:cubicBezTo>
                    <a:pt x="810" y="80"/>
                    <a:pt x="810" y="77"/>
                    <a:pt x="810" y="75"/>
                  </a:cubicBezTo>
                  <a:cubicBezTo>
                    <a:pt x="809" y="73"/>
                    <a:pt x="809" y="71"/>
                    <a:pt x="808" y="69"/>
                  </a:cubicBezTo>
                  <a:cubicBezTo>
                    <a:pt x="815" y="69"/>
                    <a:pt x="821" y="69"/>
                    <a:pt x="827" y="69"/>
                  </a:cubicBezTo>
                  <a:cubicBezTo>
                    <a:pt x="832" y="69"/>
                    <a:pt x="838" y="70"/>
                    <a:pt x="844" y="70"/>
                  </a:cubicBezTo>
                  <a:cubicBezTo>
                    <a:pt x="850" y="70"/>
                    <a:pt x="856" y="70"/>
                    <a:pt x="862" y="70"/>
                  </a:cubicBezTo>
                  <a:cubicBezTo>
                    <a:pt x="869" y="70"/>
                    <a:pt x="877" y="70"/>
                    <a:pt x="887" y="70"/>
                  </a:cubicBezTo>
                  <a:cubicBezTo>
                    <a:pt x="896" y="70"/>
                    <a:pt x="904" y="70"/>
                    <a:pt x="911" y="70"/>
                  </a:cubicBezTo>
                  <a:cubicBezTo>
                    <a:pt x="917" y="70"/>
                    <a:pt x="924" y="70"/>
                    <a:pt x="929" y="70"/>
                  </a:cubicBezTo>
                  <a:cubicBezTo>
                    <a:pt x="935" y="70"/>
                    <a:pt x="940" y="69"/>
                    <a:pt x="946" y="69"/>
                  </a:cubicBezTo>
                  <a:cubicBezTo>
                    <a:pt x="951" y="69"/>
                    <a:pt x="957" y="69"/>
                    <a:pt x="963" y="69"/>
                  </a:cubicBezTo>
                  <a:cubicBezTo>
                    <a:pt x="963" y="71"/>
                    <a:pt x="962" y="73"/>
                    <a:pt x="962" y="75"/>
                  </a:cubicBezTo>
                  <a:cubicBezTo>
                    <a:pt x="962" y="77"/>
                    <a:pt x="961" y="80"/>
                    <a:pt x="961" y="82"/>
                  </a:cubicBezTo>
                  <a:cubicBezTo>
                    <a:pt x="961" y="84"/>
                    <a:pt x="962" y="86"/>
                    <a:pt x="962" y="88"/>
                  </a:cubicBezTo>
                  <a:cubicBezTo>
                    <a:pt x="962" y="91"/>
                    <a:pt x="963" y="93"/>
                    <a:pt x="963" y="95"/>
                  </a:cubicBezTo>
                  <a:cubicBezTo>
                    <a:pt x="959" y="94"/>
                    <a:pt x="954" y="94"/>
                    <a:pt x="949" y="94"/>
                  </a:cubicBezTo>
                  <a:cubicBezTo>
                    <a:pt x="944" y="93"/>
                    <a:pt x="939" y="93"/>
                    <a:pt x="935" y="92"/>
                  </a:cubicBezTo>
                  <a:cubicBezTo>
                    <a:pt x="930" y="92"/>
                    <a:pt x="925" y="92"/>
                    <a:pt x="921" y="91"/>
                  </a:cubicBezTo>
                  <a:cubicBezTo>
                    <a:pt x="916" y="91"/>
                    <a:pt x="912" y="91"/>
                    <a:pt x="909" y="91"/>
                  </a:cubicBezTo>
                  <a:cubicBezTo>
                    <a:pt x="909" y="93"/>
                    <a:pt x="909" y="97"/>
                    <a:pt x="909" y="102"/>
                  </a:cubicBezTo>
                  <a:cubicBezTo>
                    <a:pt x="909" y="107"/>
                    <a:pt x="909" y="112"/>
                    <a:pt x="909" y="118"/>
                  </a:cubicBezTo>
                  <a:lnTo>
                    <a:pt x="909" y="193"/>
                  </a:lnTo>
                  <a:cubicBezTo>
                    <a:pt x="909" y="201"/>
                    <a:pt x="909" y="209"/>
                    <a:pt x="909" y="216"/>
                  </a:cubicBezTo>
                  <a:cubicBezTo>
                    <a:pt x="909" y="223"/>
                    <a:pt x="909" y="230"/>
                    <a:pt x="909" y="237"/>
                  </a:cubicBezTo>
                  <a:cubicBezTo>
                    <a:pt x="910" y="244"/>
                    <a:pt x="910" y="250"/>
                    <a:pt x="910" y="257"/>
                  </a:cubicBezTo>
                  <a:cubicBezTo>
                    <a:pt x="911" y="263"/>
                    <a:pt x="911" y="269"/>
                    <a:pt x="911" y="276"/>
                  </a:cubicBezTo>
                  <a:cubicBezTo>
                    <a:pt x="908" y="276"/>
                    <a:pt x="904" y="275"/>
                    <a:pt x="900" y="275"/>
                  </a:cubicBezTo>
                  <a:cubicBezTo>
                    <a:pt x="896" y="275"/>
                    <a:pt x="892" y="275"/>
                    <a:pt x="887" y="275"/>
                  </a:cubicBezTo>
                  <a:cubicBezTo>
                    <a:pt x="882" y="275"/>
                    <a:pt x="877" y="275"/>
                    <a:pt x="873" y="275"/>
                  </a:cubicBezTo>
                  <a:cubicBezTo>
                    <a:pt x="869" y="275"/>
                    <a:pt x="865" y="276"/>
                    <a:pt x="862" y="276"/>
                  </a:cubicBezTo>
                  <a:cubicBezTo>
                    <a:pt x="862" y="269"/>
                    <a:pt x="863" y="263"/>
                    <a:pt x="863" y="257"/>
                  </a:cubicBezTo>
                  <a:cubicBezTo>
                    <a:pt x="863" y="250"/>
                    <a:pt x="864" y="244"/>
                    <a:pt x="864" y="237"/>
                  </a:cubicBezTo>
                  <a:cubicBezTo>
                    <a:pt x="864" y="230"/>
                    <a:pt x="864" y="223"/>
                    <a:pt x="864" y="216"/>
                  </a:cubicBezTo>
                  <a:cubicBezTo>
                    <a:pt x="864" y="209"/>
                    <a:pt x="864" y="201"/>
                    <a:pt x="864" y="193"/>
                  </a:cubicBezTo>
                  <a:lnTo>
                    <a:pt x="864" y="118"/>
                  </a:lnTo>
                  <a:close/>
                  <a:moveTo>
                    <a:pt x="1088" y="280"/>
                  </a:moveTo>
                  <a:cubicBezTo>
                    <a:pt x="1075" y="280"/>
                    <a:pt x="1063" y="278"/>
                    <a:pt x="1052" y="276"/>
                  </a:cubicBezTo>
                  <a:cubicBezTo>
                    <a:pt x="1041" y="273"/>
                    <a:pt x="1031" y="268"/>
                    <a:pt x="1023" y="262"/>
                  </a:cubicBezTo>
                  <a:cubicBezTo>
                    <a:pt x="1015" y="255"/>
                    <a:pt x="1008" y="247"/>
                    <a:pt x="1003" y="237"/>
                  </a:cubicBezTo>
                  <a:cubicBezTo>
                    <a:pt x="999" y="227"/>
                    <a:pt x="996" y="215"/>
                    <a:pt x="996" y="201"/>
                  </a:cubicBezTo>
                  <a:cubicBezTo>
                    <a:pt x="996" y="193"/>
                    <a:pt x="996" y="186"/>
                    <a:pt x="996" y="179"/>
                  </a:cubicBezTo>
                  <a:cubicBezTo>
                    <a:pt x="997" y="173"/>
                    <a:pt x="997" y="167"/>
                    <a:pt x="997" y="162"/>
                  </a:cubicBezTo>
                  <a:cubicBezTo>
                    <a:pt x="997" y="156"/>
                    <a:pt x="997" y="151"/>
                    <a:pt x="997" y="146"/>
                  </a:cubicBezTo>
                  <a:cubicBezTo>
                    <a:pt x="997" y="141"/>
                    <a:pt x="997" y="136"/>
                    <a:pt x="997" y="131"/>
                  </a:cubicBezTo>
                  <a:cubicBezTo>
                    <a:pt x="997" y="115"/>
                    <a:pt x="997" y="101"/>
                    <a:pt x="997" y="91"/>
                  </a:cubicBezTo>
                  <a:cubicBezTo>
                    <a:pt x="996" y="81"/>
                    <a:pt x="996" y="74"/>
                    <a:pt x="996" y="69"/>
                  </a:cubicBezTo>
                  <a:cubicBezTo>
                    <a:pt x="1000" y="69"/>
                    <a:pt x="1004" y="69"/>
                    <a:pt x="1008" y="70"/>
                  </a:cubicBezTo>
                  <a:cubicBezTo>
                    <a:pt x="1012" y="70"/>
                    <a:pt x="1016" y="70"/>
                    <a:pt x="1020" y="70"/>
                  </a:cubicBezTo>
                  <a:cubicBezTo>
                    <a:pt x="1024" y="70"/>
                    <a:pt x="1028" y="70"/>
                    <a:pt x="1033" y="70"/>
                  </a:cubicBezTo>
                  <a:cubicBezTo>
                    <a:pt x="1037" y="69"/>
                    <a:pt x="1041" y="69"/>
                    <a:pt x="1045" y="69"/>
                  </a:cubicBezTo>
                  <a:cubicBezTo>
                    <a:pt x="1044" y="78"/>
                    <a:pt x="1043" y="88"/>
                    <a:pt x="1043" y="97"/>
                  </a:cubicBezTo>
                  <a:cubicBezTo>
                    <a:pt x="1042" y="106"/>
                    <a:pt x="1042" y="114"/>
                    <a:pt x="1042" y="123"/>
                  </a:cubicBezTo>
                  <a:cubicBezTo>
                    <a:pt x="1041" y="131"/>
                    <a:pt x="1041" y="140"/>
                    <a:pt x="1041" y="148"/>
                  </a:cubicBezTo>
                  <a:cubicBezTo>
                    <a:pt x="1041" y="157"/>
                    <a:pt x="1041" y="165"/>
                    <a:pt x="1041" y="174"/>
                  </a:cubicBezTo>
                  <a:cubicBezTo>
                    <a:pt x="1041" y="192"/>
                    <a:pt x="1042" y="207"/>
                    <a:pt x="1045" y="218"/>
                  </a:cubicBezTo>
                  <a:cubicBezTo>
                    <a:pt x="1047" y="229"/>
                    <a:pt x="1051" y="238"/>
                    <a:pt x="1056" y="244"/>
                  </a:cubicBezTo>
                  <a:cubicBezTo>
                    <a:pt x="1061" y="250"/>
                    <a:pt x="1068" y="254"/>
                    <a:pt x="1075" y="256"/>
                  </a:cubicBezTo>
                  <a:cubicBezTo>
                    <a:pt x="1082" y="258"/>
                    <a:pt x="1091" y="259"/>
                    <a:pt x="1101" y="259"/>
                  </a:cubicBezTo>
                  <a:cubicBezTo>
                    <a:pt x="1113" y="259"/>
                    <a:pt x="1122" y="256"/>
                    <a:pt x="1129" y="250"/>
                  </a:cubicBezTo>
                  <a:cubicBezTo>
                    <a:pt x="1136" y="244"/>
                    <a:pt x="1141" y="236"/>
                    <a:pt x="1145" y="226"/>
                  </a:cubicBezTo>
                  <a:cubicBezTo>
                    <a:pt x="1148" y="216"/>
                    <a:pt x="1150" y="205"/>
                    <a:pt x="1151" y="192"/>
                  </a:cubicBezTo>
                  <a:cubicBezTo>
                    <a:pt x="1152" y="179"/>
                    <a:pt x="1152" y="165"/>
                    <a:pt x="1152" y="151"/>
                  </a:cubicBezTo>
                  <a:cubicBezTo>
                    <a:pt x="1152" y="137"/>
                    <a:pt x="1152" y="124"/>
                    <a:pt x="1152" y="110"/>
                  </a:cubicBezTo>
                  <a:cubicBezTo>
                    <a:pt x="1151" y="96"/>
                    <a:pt x="1151" y="82"/>
                    <a:pt x="1150" y="69"/>
                  </a:cubicBezTo>
                  <a:cubicBezTo>
                    <a:pt x="1156" y="70"/>
                    <a:pt x="1161" y="70"/>
                    <a:pt x="1165" y="70"/>
                  </a:cubicBezTo>
                  <a:cubicBezTo>
                    <a:pt x="1168" y="70"/>
                    <a:pt x="1170" y="70"/>
                    <a:pt x="1173" y="70"/>
                  </a:cubicBezTo>
                  <a:cubicBezTo>
                    <a:pt x="1175" y="69"/>
                    <a:pt x="1178" y="69"/>
                    <a:pt x="1180" y="69"/>
                  </a:cubicBezTo>
                  <a:cubicBezTo>
                    <a:pt x="1180" y="73"/>
                    <a:pt x="1179" y="79"/>
                    <a:pt x="1179" y="86"/>
                  </a:cubicBezTo>
                  <a:cubicBezTo>
                    <a:pt x="1178" y="94"/>
                    <a:pt x="1178" y="102"/>
                    <a:pt x="1178" y="112"/>
                  </a:cubicBezTo>
                  <a:cubicBezTo>
                    <a:pt x="1177" y="122"/>
                    <a:pt x="1177" y="132"/>
                    <a:pt x="1177" y="144"/>
                  </a:cubicBezTo>
                  <a:cubicBezTo>
                    <a:pt x="1176" y="156"/>
                    <a:pt x="1176" y="168"/>
                    <a:pt x="1176" y="181"/>
                  </a:cubicBezTo>
                  <a:cubicBezTo>
                    <a:pt x="1176" y="216"/>
                    <a:pt x="1169" y="241"/>
                    <a:pt x="1154" y="257"/>
                  </a:cubicBezTo>
                  <a:cubicBezTo>
                    <a:pt x="1139" y="272"/>
                    <a:pt x="1117" y="280"/>
                    <a:pt x="1088" y="280"/>
                  </a:cubicBezTo>
                  <a:close/>
                  <a:moveTo>
                    <a:pt x="1230" y="152"/>
                  </a:moveTo>
                  <a:cubicBezTo>
                    <a:pt x="1230" y="143"/>
                    <a:pt x="1230" y="136"/>
                    <a:pt x="1230" y="128"/>
                  </a:cubicBezTo>
                  <a:cubicBezTo>
                    <a:pt x="1230" y="121"/>
                    <a:pt x="1229" y="114"/>
                    <a:pt x="1229" y="108"/>
                  </a:cubicBezTo>
                  <a:cubicBezTo>
                    <a:pt x="1229" y="101"/>
                    <a:pt x="1229" y="94"/>
                    <a:pt x="1229" y="88"/>
                  </a:cubicBezTo>
                  <a:cubicBezTo>
                    <a:pt x="1228" y="82"/>
                    <a:pt x="1228" y="75"/>
                    <a:pt x="1227" y="69"/>
                  </a:cubicBezTo>
                  <a:cubicBezTo>
                    <a:pt x="1231" y="69"/>
                    <a:pt x="1235" y="69"/>
                    <a:pt x="1239" y="70"/>
                  </a:cubicBezTo>
                  <a:cubicBezTo>
                    <a:pt x="1243" y="70"/>
                    <a:pt x="1247" y="70"/>
                    <a:pt x="1252" y="70"/>
                  </a:cubicBezTo>
                  <a:cubicBezTo>
                    <a:pt x="1259" y="70"/>
                    <a:pt x="1266" y="70"/>
                    <a:pt x="1274" y="69"/>
                  </a:cubicBezTo>
                  <a:cubicBezTo>
                    <a:pt x="1283" y="69"/>
                    <a:pt x="1293" y="69"/>
                    <a:pt x="1307" y="69"/>
                  </a:cubicBezTo>
                  <a:cubicBezTo>
                    <a:pt x="1324" y="69"/>
                    <a:pt x="1339" y="70"/>
                    <a:pt x="1353" y="73"/>
                  </a:cubicBezTo>
                  <a:cubicBezTo>
                    <a:pt x="1368" y="76"/>
                    <a:pt x="1380" y="82"/>
                    <a:pt x="1390" y="89"/>
                  </a:cubicBezTo>
                  <a:cubicBezTo>
                    <a:pt x="1400" y="96"/>
                    <a:pt x="1408" y="107"/>
                    <a:pt x="1414" y="119"/>
                  </a:cubicBezTo>
                  <a:cubicBezTo>
                    <a:pt x="1419" y="132"/>
                    <a:pt x="1422" y="147"/>
                    <a:pt x="1422" y="166"/>
                  </a:cubicBezTo>
                  <a:cubicBezTo>
                    <a:pt x="1422" y="183"/>
                    <a:pt x="1419" y="198"/>
                    <a:pt x="1414" y="211"/>
                  </a:cubicBezTo>
                  <a:cubicBezTo>
                    <a:pt x="1408" y="225"/>
                    <a:pt x="1401" y="236"/>
                    <a:pt x="1391" y="246"/>
                  </a:cubicBezTo>
                  <a:cubicBezTo>
                    <a:pt x="1382" y="256"/>
                    <a:pt x="1371" y="263"/>
                    <a:pt x="1358" y="268"/>
                  </a:cubicBezTo>
                  <a:cubicBezTo>
                    <a:pt x="1346" y="273"/>
                    <a:pt x="1332" y="276"/>
                    <a:pt x="1318" y="276"/>
                  </a:cubicBezTo>
                  <a:cubicBezTo>
                    <a:pt x="1303" y="276"/>
                    <a:pt x="1290" y="276"/>
                    <a:pt x="1280" y="275"/>
                  </a:cubicBezTo>
                  <a:cubicBezTo>
                    <a:pt x="1269" y="275"/>
                    <a:pt x="1260" y="275"/>
                    <a:pt x="1252" y="275"/>
                  </a:cubicBezTo>
                  <a:cubicBezTo>
                    <a:pt x="1247" y="275"/>
                    <a:pt x="1243" y="275"/>
                    <a:pt x="1239" y="275"/>
                  </a:cubicBezTo>
                  <a:cubicBezTo>
                    <a:pt x="1235" y="275"/>
                    <a:pt x="1231" y="276"/>
                    <a:pt x="1227" y="276"/>
                  </a:cubicBezTo>
                  <a:cubicBezTo>
                    <a:pt x="1228" y="269"/>
                    <a:pt x="1228" y="263"/>
                    <a:pt x="1229" y="257"/>
                  </a:cubicBezTo>
                  <a:cubicBezTo>
                    <a:pt x="1229" y="250"/>
                    <a:pt x="1229" y="244"/>
                    <a:pt x="1229" y="237"/>
                  </a:cubicBezTo>
                  <a:cubicBezTo>
                    <a:pt x="1229" y="230"/>
                    <a:pt x="1230" y="223"/>
                    <a:pt x="1230" y="216"/>
                  </a:cubicBezTo>
                  <a:cubicBezTo>
                    <a:pt x="1230" y="209"/>
                    <a:pt x="1230" y="201"/>
                    <a:pt x="1230" y="193"/>
                  </a:cubicBezTo>
                  <a:lnTo>
                    <a:pt x="1230" y="152"/>
                  </a:lnTo>
                  <a:close/>
                  <a:moveTo>
                    <a:pt x="1274" y="199"/>
                  </a:moveTo>
                  <a:cubicBezTo>
                    <a:pt x="1274" y="203"/>
                    <a:pt x="1274" y="208"/>
                    <a:pt x="1274" y="215"/>
                  </a:cubicBezTo>
                  <a:cubicBezTo>
                    <a:pt x="1274" y="221"/>
                    <a:pt x="1274" y="227"/>
                    <a:pt x="1274" y="233"/>
                  </a:cubicBezTo>
                  <a:cubicBezTo>
                    <a:pt x="1274" y="239"/>
                    <a:pt x="1274" y="244"/>
                    <a:pt x="1274" y="249"/>
                  </a:cubicBezTo>
                  <a:cubicBezTo>
                    <a:pt x="1275" y="253"/>
                    <a:pt x="1275" y="257"/>
                    <a:pt x="1275" y="258"/>
                  </a:cubicBezTo>
                  <a:cubicBezTo>
                    <a:pt x="1278" y="258"/>
                    <a:pt x="1281" y="258"/>
                    <a:pt x="1285" y="259"/>
                  </a:cubicBezTo>
                  <a:cubicBezTo>
                    <a:pt x="1290" y="259"/>
                    <a:pt x="1295" y="259"/>
                    <a:pt x="1301" y="259"/>
                  </a:cubicBezTo>
                  <a:cubicBezTo>
                    <a:pt x="1312" y="259"/>
                    <a:pt x="1322" y="257"/>
                    <a:pt x="1332" y="253"/>
                  </a:cubicBezTo>
                  <a:cubicBezTo>
                    <a:pt x="1341" y="249"/>
                    <a:pt x="1348" y="244"/>
                    <a:pt x="1355" y="236"/>
                  </a:cubicBezTo>
                  <a:cubicBezTo>
                    <a:pt x="1361" y="228"/>
                    <a:pt x="1366" y="218"/>
                    <a:pt x="1370" y="207"/>
                  </a:cubicBezTo>
                  <a:cubicBezTo>
                    <a:pt x="1373" y="195"/>
                    <a:pt x="1375" y="181"/>
                    <a:pt x="1375" y="166"/>
                  </a:cubicBezTo>
                  <a:cubicBezTo>
                    <a:pt x="1375" y="153"/>
                    <a:pt x="1373" y="142"/>
                    <a:pt x="1370" y="132"/>
                  </a:cubicBezTo>
                  <a:cubicBezTo>
                    <a:pt x="1366" y="123"/>
                    <a:pt x="1362" y="114"/>
                    <a:pt x="1356" y="107"/>
                  </a:cubicBezTo>
                  <a:cubicBezTo>
                    <a:pt x="1350" y="100"/>
                    <a:pt x="1343" y="95"/>
                    <a:pt x="1334" y="91"/>
                  </a:cubicBezTo>
                  <a:cubicBezTo>
                    <a:pt x="1326" y="88"/>
                    <a:pt x="1316" y="86"/>
                    <a:pt x="1306" y="86"/>
                  </a:cubicBezTo>
                  <a:cubicBezTo>
                    <a:pt x="1299" y="86"/>
                    <a:pt x="1293" y="86"/>
                    <a:pt x="1288" y="86"/>
                  </a:cubicBezTo>
                  <a:cubicBezTo>
                    <a:pt x="1284" y="87"/>
                    <a:pt x="1279" y="87"/>
                    <a:pt x="1275" y="87"/>
                  </a:cubicBezTo>
                  <a:cubicBezTo>
                    <a:pt x="1275" y="89"/>
                    <a:pt x="1275" y="92"/>
                    <a:pt x="1274" y="97"/>
                  </a:cubicBezTo>
                  <a:cubicBezTo>
                    <a:pt x="1274" y="101"/>
                    <a:pt x="1274" y="107"/>
                    <a:pt x="1274" y="113"/>
                  </a:cubicBezTo>
                  <a:cubicBezTo>
                    <a:pt x="1274" y="119"/>
                    <a:pt x="1274" y="125"/>
                    <a:pt x="1274" y="131"/>
                  </a:cubicBezTo>
                  <a:cubicBezTo>
                    <a:pt x="1274" y="137"/>
                    <a:pt x="1274" y="142"/>
                    <a:pt x="1274" y="146"/>
                  </a:cubicBezTo>
                  <a:lnTo>
                    <a:pt x="1274" y="199"/>
                  </a:lnTo>
                  <a:close/>
                  <a:moveTo>
                    <a:pt x="1447" y="172"/>
                  </a:moveTo>
                  <a:cubicBezTo>
                    <a:pt x="1447" y="157"/>
                    <a:pt x="1450" y="144"/>
                    <a:pt x="1456" y="131"/>
                  </a:cubicBezTo>
                  <a:cubicBezTo>
                    <a:pt x="1461" y="118"/>
                    <a:pt x="1469" y="106"/>
                    <a:pt x="1479" y="96"/>
                  </a:cubicBezTo>
                  <a:cubicBezTo>
                    <a:pt x="1489" y="86"/>
                    <a:pt x="1501" y="79"/>
                    <a:pt x="1515" y="73"/>
                  </a:cubicBezTo>
                  <a:cubicBezTo>
                    <a:pt x="1530" y="68"/>
                    <a:pt x="1545" y="65"/>
                    <a:pt x="1563" y="65"/>
                  </a:cubicBezTo>
                  <a:cubicBezTo>
                    <a:pt x="1579" y="65"/>
                    <a:pt x="1594" y="67"/>
                    <a:pt x="1608" y="71"/>
                  </a:cubicBezTo>
                  <a:cubicBezTo>
                    <a:pt x="1621" y="76"/>
                    <a:pt x="1634" y="82"/>
                    <a:pt x="1644" y="91"/>
                  </a:cubicBezTo>
                  <a:cubicBezTo>
                    <a:pt x="1654" y="100"/>
                    <a:pt x="1662" y="111"/>
                    <a:pt x="1668" y="125"/>
                  </a:cubicBezTo>
                  <a:cubicBezTo>
                    <a:pt x="1674" y="138"/>
                    <a:pt x="1677" y="154"/>
                    <a:pt x="1677" y="172"/>
                  </a:cubicBezTo>
                  <a:cubicBezTo>
                    <a:pt x="1677" y="187"/>
                    <a:pt x="1674" y="201"/>
                    <a:pt x="1668" y="214"/>
                  </a:cubicBezTo>
                  <a:cubicBezTo>
                    <a:pt x="1663" y="227"/>
                    <a:pt x="1655" y="239"/>
                    <a:pt x="1644" y="248"/>
                  </a:cubicBezTo>
                  <a:cubicBezTo>
                    <a:pt x="1634" y="258"/>
                    <a:pt x="1622" y="266"/>
                    <a:pt x="1608" y="272"/>
                  </a:cubicBezTo>
                  <a:cubicBezTo>
                    <a:pt x="1594" y="277"/>
                    <a:pt x="1579" y="280"/>
                    <a:pt x="1562" y="280"/>
                  </a:cubicBezTo>
                  <a:cubicBezTo>
                    <a:pt x="1546" y="280"/>
                    <a:pt x="1531" y="278"/>
                    <a:pt x="1517" y="274"/>
                  </a:cubicBezTo>
                  <a:cubicBezTo>
                    <a:pt x="1503" y="269"/>
                    <a:pt x="1491" y="263"/>
                    <a:pt x="1481" y="254"/>
                  </a:cubicBezTo>
                  <a:cubicBezTo>
                    <a:pt x="1471" y="246"/>
                    <a:pt x="1462" y="234"/>
                    <a:pt x="1456" y="221"/>
                  </a:cubicBezTo>
                  <a:cubicBezTo>
                    <a:pt x="1450" y="207"/>
                    <a:pt x="1447" y="191"/>
                    <a:pt x="1447" y="172"/>
                  </a:cubicBezTo>
                  <a:close/>
                  <a:moveTo>
                    <a:pt x="1627" y="166"/>
                  </a:moveTo>
                  <a:cubicBezTo>
                    <a:pt x="1627" y="153"/>
                    <a:pt x="1626" y="141"/>
                    <a:pt x="1623" y="131"/>
                  </a:cubicBezTo>
                  <a:cubicBezTo>
                    <a:pt x="1619" y="120"/>
                    <a:pt x="1615" y="112"/>
                    <a:pt x="1609" y="104"/>
                  </a:cubicBezTo>
                  <a:cubicBezTo>
                    <a:pt x="1604" y="97"/>
                    <a:pt x="1597" y="92"/>
                    <a:pt x="1589" y="88"/>
                  </a:cubicBezTo>
                  <a:cubicBezTo>
                    <a:pt x="1580" y="84"/>
                    <a:pt x="1572" y="82"/>
                    <a:pt x="1562" y="82"/>
                  </a:cubicBezTo>
                  <a:cubicBezTo>
                    <a:pt x="1552" y="82"/>
                    <a:pt x="1543" y="84"/>
                    <a:pt x="1534" y="89"/>
                  </a:cubicBezTo>
                  <a:cubicBezTo>
                    <a:pt x="1526" y="94"/>
                    <a:pt x="1519" y="101"/>
                    <a:pt x="1514" y="109"/>
                  </a:cubicBezTo>
                  <a:cubicBezTo>
                    <a:pt x="1508" y="118"/>
                    <a:pt x="1504" y="127"/>
                    <a:pt x="1501" y="139"/>
                  </a:cubicBezTo>
                  <a:cubicBezTo>
                    <a:pt x="1498" y="150"/>
                    <a:pt x="1497" y="162"/>
                    <a:pt x="1497" y="175"/>
                  </a:cubicBezTo>
                  <a:cubicBezTo>
                    <a:pt x="1497" y="191"/>
                    <a:pt x="1498" y="205"/>
                    <a:pt x="1502" y="216"/>
                  </a:cubicBezTo>
                  <a:cubicBezTo>
                    <a:pt x="1505" y="227"/>
                    <a:pt x="1510" y="235"/>
                    <a:pt x="1516" y="242"/>
                  </a:cubicBezTo>
                  <a:cubicBezTo>
                    <a:pt x="1521" y="249"/>
                    <a:pt x="1528" y="254"/>
                    <a:pt x="1536" y="257"/>
                  </a:cubicBezTo>
                  <a:cubicBezTo>
                    <a:pt x="1543" y="260"/>
                    <a:pt x="1551" y="261"/>
                    <a:pt x="1560" y="261"/>
                  </a:cubicBezTo>
                  <a:cubicBezTo>
                    <a:pt x="1569" y="261"/>
                    <a:pt x="1578" y="259"/>
                    <a:pt x="1586" y="256"/>
                  </a:cubicBezTo>
                  <a:cubicBezTo>
                    <a:pt x="1594" y="252"/>
                    <a:pt x="1601" y="246"/>
                    <a:pt x="1607" y="238"/>
                  </a:cubicBezTo>
                  <a:cubicBezTo>
                    <a:pt x="1613" y="230"/>
                    <a:pt x="1618" y="220"/>
                    <a:pt x="1622" y="208"/>
                  </a:cubicBezTo>
                  <a:cubicBezTo>
                    <a:pt x="1626" y="196"/>
                    <a:pt x="1627" y="182"/>
                    <a:pt x="1627" y="166"/>
                  </a:cubicBezTo>
                  <a:close/>
                  <a:moveTo>
                    <a:pt x="1738" y="140"/>
                  </a:moveTo>
                  <a:cubicBezTo>
                    <a:pt x="1735" y="162"/>
                    <a:pt x="1732" y="185"/>
                    <a:pt x="1731" y="208"/>
                  </a:cubicBezTo>
                  <a:cubicBezTo>
                    <a:pt x="1729" y="230"/>
                    <a:pt x="1728" y="253"/>
                    <a:pt x="1726" y="276"/>
                  </a:cubicBezTo>
                  <a:cubicBezTo>
                    <a:pt x="1724" y="276"/>
                    <a:pt x="1721" y="275"/>
                    <a:pt x="1719" y="275"/>
                  </a:cubicBezTo>
                  <a:cubicBezTo>
                    <a:pt x="1716" y="275"/>
                    <a:pt x="1714" y="275"/>
                    <a:pt x="1712" y="275"/>
                  </a:cubicBezTo>
                  <a:cubicBezTo>
                    <a:pt x="1710" y="275"/>
                    <a:pt x="1707" y="275"/>
                    <a:pt x="1705" y="275"/>
                  </a:cubicBezTo>
                  <a:cubicBezTo>
                    <a:pt x="1703" y="275"/>
                    <a:pt x="1700" y="276"/>
                    <a:pt x="1698" y="276"/>
                  </a:cubicBezTo>
                  <a:cubicBezTo>
                    <a:pt x="1704" y="241"/>
                    <a:pt x="1710" y="207"/>
                    <a:pt x="1715" y="172"/>
                  </a:cubicBezTo>
                  <a:cubicBezTo>
                    <a:pt x="1720" y="138"/>
                    <a:pt x="1725" y="103"/>
                    <a:pt x="1729" y="69"/>
                  </a:cubicBezTo>
                  <a:cubicBezTo>
                    <a:pt x="1731" y="69"/>
                    <a:pt x="1733" y="69"/>
                    <a:pt x="1735" y="70"/>
                  </a:cubicBezTo>
                  <a:cubicBezTo>
                    <a:pt x="1737" y="70"/>
                    <a:pt x="1739" y="70"/>
                    <a:pt x="1741" y="70"/>
                  </a:cubicBezTo>
                  <a:cubicBezTo>
                    <a:pt x="1745" y="70"/>
                    <a:pt x="1749" y="70"/>
                    <a:pt x="1753" y="69"/>
                  </a:cubicBezTo>
                  <a:cubicBezTo>
                    <a:pt x="1759" y="81"/>
                    <a:pt x="1764" y="93"/>
                    <a:pt x="1770" y="105"/>
                  </a:cubicBezTo>
                  <a:cubicBezTo>
                    <a:pt x="1776" y="118"/>
                    <a:pt x="1782" y="130"/>
                    <a:pt x="1788" y="142"/>
                  </a:cubicBezTo>
                  <a:cubicBezTo>
                    <a:pt x="1794" y="155"/>
                    <a:pt x="1800" y="167"/>
                    <a:pt x="1806" y="179"/>
                  </a:cubicBezTo>
                  <a:cubicBezTo>
                    <a:pt x="1811" y="190"/>
                    <a:pt x="1817" y="202"/>
                    <a:pt x="1823" y="212"/>
                  </a:cubicBezTo>
                  <a:cubicBezTo>
                    <a:pt x="1835" y="190"/>
                    <a:pt x="1847" y="166"/>
                    <a:pt x="1858" y="142"/>
                  </a:cubicBezTo>
                  <a:cubicBezTo>
                    <a:pt x="1870" y="117"/>
                    <a:pt x="1882" y="93"/>
                    <a:pt x="1893" y="69"/>
                  </a:cubicBezTo>
                  <a:cubicBezTo>
                    <a:pt x="1897" y="70"/>
                    <a:pt x="1901" y="70"/>
                    <a:pt x="1905" y="70"/>
                  </a:cubicBezTo>
                  <a:cubicBezTo>
                    <a:pt x="1909" y="70"/>
                    <a:pt x="1914" y="70"/>
                    <a:pt x="1918" y="69"/>
                  </a:cubicBezTo>
                  <a:cubicBezTo>
                    <a:pt x="1920" y="86"/>
                    <a:pt x="1922" y="104"/>
                    <a:pt x="1924" y="124"/>
                  </a:cubicBezTo>
                  <a:cubicBezTo>
                    <a:pt x="1927" y="144"/>
                    <a:pt x="1929" y="163"/>
                    <a:pt x="1931" y="182"/>
                  </a:cubicBezTo>
                  <a:cubicBezTo>
                    <a:pt x="1933" y="201"/>
                    <a:pt x="1936" y="219"/>
                    <a:pt x="1938" y="235"/>
                  </a:cubicBezTo>
                  <a:cubicBezTo>
                    <a:pt x="1940" y="252"/>
                    <a:pt x="1942" y="265"/>
                    <a:pt x="1944" y="276"/>
                  </a:cubicBezTo>
                  <a:cubicBezTo>
                    <a:pt x="1940" y="276"/>
                    <a:pt x="1936" y="275"/>
                    <a:pt x="1932" y="275"/>
                  </a:cubicBezTo>
                  <a:cubicBezTo>
                    <a:pt x="1928" y="275"/>
                    <a:pt x="1924" y="275"/>
                    <a:pt x="1920" y="275"/>
                  </a:cubicBezTo>
                  <a:cubicBezTo>
                    <a:pt x="1916" y="275"/>
                    <a:pt x="1912" y="275"/>
                    <a:pt x="1907" y="275"/>
                  </a:cubicBezTo>
                  <a:cubicBezTo>
                    <a:pt x="1903" y="275"/>
                    <a:pt x="1899" y="276"/>
                    <a:pt x="1895" y="276"/>
                  </a:cubicBezTo>
                  <a:cubicBezTo>
                    <a:pt x="1894" y="255"/>
                    <a:pt x="1892" y="232"/>
                    <a:pt x="1890" y="208"/>
                  </a:cubicBezTo>
                  <a:cubicBezTo>
                    <a:pt x="1887" y="184"/>
                    <a:pt x="1885" y="160"/>
                    <a:pt x="1883" y="137"/>
                  </a:cubicBezTo>
                  <a:lnTo>
                    <a:pt x="1882" y="137"/>
                  </a:lnTo>
                  <a:cubicBezTo>
                    <a:pt x="1871" y="160"/>
                    <a:pt x="1859" y="183"/>
                    <a:pt x="1848" y="206"/>
                  </a:cubicBezTo>
                  <a:cubicBezTo>
                    <a:pt x="1837" y="229"/>
                    <a:pt x="1826" y="253"/>
                    <a:pt x="1816" y="276"/>
                  </a:cubicBezTo>
                  <a:cubicBezTo>
                    <a:pt x="1815" y="276"/>
                    <a:pt x="1814" y="276"/>
                    <a:pt x="1813" y="276"/>
                  </a:cubicBezTo>
                  <a:cubicBezTo>
                    <a:pt x="1812" y="275"/>
                    <a:pt x="1811" y="275"/>
                    <a:pt x="1810" y="275"/>
                  </a:cubicBezTo>
                  <a:cubicBezTo>
                    <a:pt x="1809" y="275"/>
                    <a:pt x="1808" y="275"/>
                    <a:pt x="1807" y="276"/>
                  </a:cubicBezTo>
                  <a:cubicBezTo>
                    <a:pt x="1806" y="276"/>
                    <a:pt x="1805" y="276"/>
                    <a:pt x="1804" y="276"/>
                  </a:cubicBezTo>
                  <a:cubicBezTo>
                    <a:pt x="1793" y="253"/>
                    <a:pt x="1783" y="230"/>
                    <a:pt x="1772" y="208"/>
                  </a:cubicBezTo>
                  <a:cubicBezTo>
                    <a:pt x="1761" y="185"/>
                    <a:pt x="1750" y="162"/>
                    <a:pt x="1739" y="140"/>
                  </a:cubicBezTo>
                  <a:lnTo>
                    <a:pt x="1738" y="140"/>
                  </a:lnTo>
                  <a:close/>
                  <a:moveTo>
                    <a:pt x="2067" y="67"/>
                  </a:moveTo>
                  <a:cubicBezTo>
                    <a:pt x="2074" y="84"/>
                    <a:pt x="2080" y="103"/>
                    <a:pt x="2088" y="122"/>
                  </a:cubicBezTo>
                  <a:cubicBezTo>
                    <a:pt x="2095" y="141"/>
                    <a:pt x="2102" y="160"/>
                    <a:pt x="2110" y="179"/>
                  </a:cubicBezTo>
                  <a:cubicBezTo>
                    <a:pt x="2117" y="198"/>
                    <a:pt x="2124" y="216"/>
                    <a:pt x="2132" y="232"/>
                  </a:cubicBezTo>
                  <a:cubicBezTo>
                    <a:pt x="2139" y="249"/>
                    <a:pt x="2145" y="264"/>
                    <a:pt x="2151" y="276"/>
                  </a:cubicBezTo>
                  <a:cubicBezTo>
                    <a:pt x="2146" y="276"/>
                    <a:pt x="2141" y="275"/>
                    <a:pt x="2137" y="275"/>
                  </a:cubicBezTo>
                  <a:cubicBezTo>
                    <a:pt x="2133" y="275"/>
                    <a:pt x="2129" y="275"/>
                    <a:pt x="2124" y="275"/>
                  </a:cubicBezTo>
                  <a:cubicBezTo>
                    <a:pt x="2120" y="275"/>
                    <a:pt x="2116" y="275"/>
                    <a:pt x="2112" y="275"/>
                  </a:cubicBezTo>
                  <a:cubicBezTo>
                    <a:pt x="2107" y="275"/>
                    <a:pt x="2103" y="276"/>
                    <a:pt x="2099" y="276"/>
                  </a:cubicBezTo>
                  <a:cubicBezTo>
                    <a:pt x="2096" y="266"/>
                    <a:pt x="2092" y="256"/>
                    <a:pt x="2089" y="245"/>
                  </a:cubicBezTo>
                  <a:cubicBezTo>
                    <a:pt x="2085" y="235"/>
                    <a:pt x="2082" y="225"/>
                    <a:pt x="2078" y="214"/>
                  </a:cubicBezTo>
                  <a:cubicBezTo>
                    <a:pt x="2072" y="214"/>
                    <a:pt x="2065" y="214"/>
                    <a:pt x="2059" y="214"/>
                  </a:cubicBezTo>
                  <a:cubicBezTo>
                    <a:pt x="2052" y="214"/>
                    <a:pt x="2046" y="214"/>
                    <a:pt x="2040" y="214"/>
                  </a:cubicBezTo>
                  <a:cubicBezTo>
                    <a:pt x="2034" y="214"/>
                    <a:pt x="2029" y="214"/>
                    <a:pt x="2024" y="214"/>
                  </a:cubicBezTo>
                  <a:cubicBezTo>
                    <a:pt x="2019" y="214"/>
                    <a:pt x="2013" y="214"/>
                    <a:pt x="2008" y="214"/>
                  </a:cubicBezTo>
                  <a:cubicBezTo>
                    <a:pt x="2004" y="225"/>
                    <a:pt x="2001" y="235"/>
                    <a:pt x="1997" y="245"/>
                  </a:cubicBezTo>
                  <a:cubicBezTo>
                    <a:pt x="1994" y="255"/>
                    <a:pt x="1991" y="266"/>
                    <a:pt x="1988" y="276"/>
                  </a:cubicBezTo>
                  <a:cubicBezTo>
                    <a:pt x="1985" y="276"/>
                    <a:pt x="1983" y="275"/>
                    <a:pt x="1981" y="275"/>
                  </a:cubicBezTo>
                  <a:cubicBezTo>
                    <a:pt x="1978" y="275"/>
                    <a:pt x="1976" y="275"/>
                    <a:pt x="1974" y="275"/>
                  </a:cubicBezTo>
                  <a:cubicBezTo>
                    <a:pt x="1971" y="275"/>
                    <a:pt x="1969" y="275"/>
                    <a:pt x="1967" y="275"/>
                  </a:cubicBezTo>
                  <a:cubicBezTo>
                    <a:pt x="1964" y="275"/>
                    <a:pt x="1961" y="276"/>
                    <a:pt x="1959" y="276"/>
                  </a:cubicBezTo>
                  <a:cubicBezTo>
                    <a:pt x="1961" y="270"/>
                    <a:pt x="1964" y="263"/>
                    <a:pt x="1968" y="254"/>
                  </a:cubicBezTo>
                  <a:cubicBezTo>
                    <a:pt x="1972" y="244"/>
                    <a:pt x="1977" y="234"/>
                    <a:pt x="1982" y="222"/>
                  </a:cubicBezTo>
                  <a:cubicBezTo>
                    <a:pt x="1987" y="211"/>
                    <a:pt x="1992" y="198"/>
                    <a:pt x="1997" y="185"/>
                  </a:cubicBezTo>
                  <a:cubicBezTo>
                    <a:pt x="2003" y="171"/>
                    <a:pt x="2008" y="158"/>
                    <a:pt x="2014" y="144"/>
                  </a:cubicBezTo>
                  <a:cubicBezTo>
                    <a:pt x="2019" y="131"/>
                    <a:pt x="2025" y="117"/>
                    <a:pt x="2030" y="104"/>
                  </a:cubicBezTo>
                  <a:cubicBezTo>
                    <a:pt x="2035" y="91"/>
                    <a:pt x="2040" y="79"/>
                    <a:pt x="2044" y="67"/>
                  </a:cubicBezTo>
                  <a:cubicBezTo>
                    <a:pt x="2046" y="68"/>
                    <a:pt x="2048" y="68"/>
                    <a:pt x="2050" y="68"/>
                  </a:cubicBezTo>
                  <a:cubicBezTo>
                    <a:pt x="2052" y="68"/>
                    <a:pt x="2054" y="69"/>
                    <a:pt x="2056" y="69"/>
                  </a:cubicBezTo>
                  <a:cubicBezTo>
                    <a:pt x="2058" y="69"/>
                    <a:pt x="2060" y="68"/>
                    <a:pt x="2061" y="68"/>
                  </a:cubicBezTo>
                  <a:cubicBezTo>
                    <a:pt x="2063" y="68"/>
                    <a:pt x="2065" y="68"/>
                    <a:pt x="2067" y="67"/>
                  </a:cubicBezTo>
                  <a:close/>
                  <a:moveTo>
                    <a:pt x="2071" y="197"/>
                  </a:moveTo>
                  <a:cubicBezTo>
                    <a:pt x="2067" y="184"/>
                    <a:pt x="2062" y="172"/>
                    <a:pt x="2058" y="161"/>
                  </a:cubicBezTo>
                  <a:cubicBezTo>
                    <a:pt x="2054" y="149"/>
                    <a:pt x="2049" y="137"/>
                    <a:pt x="2044" y="125"/>
                  </a:cubicBezTo>
                  <a:cubicBezTo>
                    <a:pt x="2039" y="137"/>
                    <a:pt x="2034" y="149"/>
                    <a:pt x="2030" y="161"/>
                  </a:cubicBezTo>
                  <a:cubicBezTo>
                    <a:pt x="2025" y="172"/>
                    <a:pt x="2021" y="184"/>
                    <a:pt x="2016" y="197"/>
                  </a:cubicBezTo>
                  <a:lnTo>
                    <a:pt x="2071" y="197"/>
                  </a:lnTo>
                  <a:close/>
                  <a:moveTo>
                    <a:pt x="2030" y="57"/>
                  </a:moveTo>
                  <a:cubicBezTo>
                    <a:pt x="2041" y="43"/>
                    <a:pt x="2050" y="32"/>
                    <a:pt x="2057" y="25"/>
                  </a:cubicBezTo>
                  <a:cubicBezTo>
                    <a:pt x="2063" y="17"/>
                    <a:pt x="2068" y="12"/>
                    <a:pt x="2072" y="8"/>
                  </a:cubicBezTo>
                  <a:cubicBezTo>
                    <a:pt x="2076" y="4"/>
                    <a:pt x="2079" y="2"/>
                    <a:pt x="2081" y="1"/>
                  </a:cubicBezTo>
                  <a:cubicBezTo>
                    <a:pt x="2083" y="1"/>
                    <a:pt x="2085" y="0"/>
                    <a:pt x="2087" y="0"/>
                  </a:cubicBezTo>
                  <a:cubicBezTo>
                    <a:pt x="2092" y="0"/>
                    <a:pt x="2096" y="2"/>
                    <a:pt x="2098" y="4"/>
                  </a:cubicBezTo>
                  <a:cubicBezTo>
                    <a:pt x="2100" y="7"/>
                    <a:pt x="2101" y="10"/>
                    <a:pt x="2101" y="14"/>
                  </a:cubicBezTo>
                  <a:cubicBezTo>
                    <a:pt x="2101" y="16"/>
                    <a:pt x="2101" y="18"/>
                    <a:pt x="2100" y="19"/>
                  </a:cubicBezTo>
                  <a:cubicBezTo>
                    <a:pt x="2099" y="21"/>
                    <a:pt x="2097" y="23"/>
                    <a:pt x="2094" y="26"/>
                  </a:cubicBezTo>
                  <a:cubicBezTo>
                    <a:pt x="2090" y="29"/>
                    <a:pt x="2085" y="33"/>
                    <a:pt x="2077" y="38"/>
                  </a:cubicBezTo>
                  <a:cubicBezTo>
                    <a:pt x="2070" y="43"/>
                    <a:pt x="2060" y="49"/>
                    <a:pt x="2047" y="57"/>
                  </a:cubicBezTo>
                  <a:lnTo>
                    <a:pt x="2030" y="57"/>
                  </a:lnTo>
                  <a:close/>
                  <a:moveTo>
                    <a:pt x="2184" y="128"/>
                  </a:moveTo>
                  <a:cubicBezTo>
                    <a:pt x="2184" y="115"/>
                    <a:pt x="2184" y="103"/>
                    <a:pt x="2184" y="94"/>
                  </a:cubicBezTo>
                  <a:cubicBezTo>
                    <a:pt x="2183" y="84"/>
                    <a:pt x="2183" y="76"/>
                    <a:pt x="2183" y="69"/>
                  </a:cubicBezTo>
                  <a:cubicBezTo>
                    <a:pt x="2188" y="70"/>
                    <a:pt x="2192" y="70"/>
                    <a:pt x="2196" y="70"/>
                  </a:cubicBezTo>
                  <a:cubicBezTo>
                    <a:pt x="2200" y="70"/>
                    <a:pt x="2205" y="70"/>
                    <a:pt x="2210" y="69"/>
                  </a:cubicBezTo>
                  <a:cubicBezTo>
                    <a:pt x="2232" y="93"/>
                    <a:pt x="2253" y="117"/>
                    <a:pt x="2275" y="140"/>
                  </a:cubicBezTo>
                  <a:cubicBezTo>
                    <a:pt x="2296" y="164"/>
                    <a:pt x="2318" y="188"/>
                    <a:pt x="2340" y="212"/>
                  </a:cubicBezTo>
                  <a:cubicBezTo>
                    <a:pt x="2340" y="204"/>
                    <a:pt x="2340" y="195"/>
                    <a:pt x="2340" y="186"/>
                  </a:cubicBezTo>
                  <a:cubicBezTo>
                    <a:pt x="2340" y="176"/>
                    <a:pt x="2340" y="166"/>
                    <a:pt x="2340" y="156"/>
                  </a:cubicBezTo>
                  <a:cubicBezTo>
                    <a:pt x="2340" y="147"/>
                    <a:pt x="2340" y="137"/>
                    <a:pt x="2340" y="127"/>
                  </a:cubicBezTo>
                  <a:cubicBezTo>
                    <a:pt x="2340" y="118"/>
                    <a:pt x="2340" y="109"/>
                    <a:pt x="2340" y="101"/>
                  </a:cubicBezTo>
                  <a:cubicBezTo>
                    <a:pt x="2340" y="93"/>
                    <a:pt x="2339" y="86"/>
                    <a:pt x="2339" y="81"/>
                  </a:cubicBezTo>
                  <a:cubicBezTo>
                    <a:pt x="2339" y="75"/>
                    <a:pt x="2339" y="71"/>
                    <a:pt x="2338" y="69"/>
                  </a:cubicBezTo>
                  <a:cubicBezTo>
                    <a:pt x="2343" y="70"/>
                    <a:pt x="2348" y="70"/>
                    <a:pt x="2352" y="70"/>
                  </a:cubicBezTo>
                  <a:cubicBezTo>
                    <a:pt x="2356" y="70"/>
                    <a:pt x="2360" y="70"/>
                    <a:pt x="2365" y="69"/>
                  </a:cubicBezTo>
                  <a:cubicBezTo>
                    <a:pt x="2365" y="83"/>
                    <a:pt x="2364" y="97"/>
                    <a:pt x="2363" y="109"/>
                  </a:cubicBezTo>
                  <a:cubicBezTo>
                    <a:pt x="2363" y="121"/>
                    <a:pt x="2362" y="133"/>
                    <a:pt x="2362" y="144"/>
                  </a:cubicBezTo>
                  <a:cubicBezTo>
                    <a:pt x="2362" y="155"/>
                    <a:pt x="2361" y="165"/>
                    <a:pt x="2361" y="175"/>
                  </a:cubicBezTo>
                  <a:cubicBezTo>
                    <a:pt x="2361" y="185"/>
                    <a:pt x="2361" y="196"/>
                    <a:pt x="2361" y="206"/>
                  </a:cubicBezTo>
                  <a:cubicBezTo>
                    <a:pt x="2361" y="217"/>
                    <a:pt x="2361" y="228"/>
                    <a:pt x="2361" y="239"/>
                  </a:cubicBezTo>
                  <a:cubicBezTo>
                    <a:pt x="2361" y="250"/>
                    <a:pt x="2361" y="263"/>
                    <a:pt x="2361" y="276"/>
                  </a:cubicBezTo>
                  <a:cubicBezTo>
                    <a:pt x="2358" y="276"/>
                    <a:pt x="2356" y="275"/>
                    <a:pt x="2354" y="275"/>
                  </a:cubicBezTo>
                  <a:cubicBezTo>
                    <a:pt x="2352" y="275"/>
                    <a:pt x="2350" y="275"/>
                    <a:pt x="2348" y="275"/>
                  </a:cubicBezTo>
                  <a:cubicBezTo>
                    <a:pt x="2344" y="275"/>
                    <a:pt x="2340" y="275"/>
                    <a:pt x="2336" y="276"/>
                  </a:cubicBezTo>
                  <a:cubicBezTo>
                    <a:pt x="2316" y="252"/>
                    <a:pt x="2295" y="227"/>
                    <a:pt x="2273" y="203"/>
                  </a:cubicBezTo>
                  <a:cubicBezTo>
                    <a:pt x="2251" y="179"/>
                    <a:pt x="2228" y="154"/>
                    <a:pt x="2205" y="130"/>
                  </a:cubicBezTo>
                  <a:cubicBezTo>
                    <a:pt x="2205" y="141"/>
                    <a:pt x="2205" y="153"/>
                    <a:pt x="2205" y="165"/>
                  </a:cubicBezTo>
                  <a:cubicBezTo>
                    <a:pt x="2205" y="177"/>
                    <a:pt x="2205" y="189"/>
                    <a:pt x="2205" y="200"/>
                  </a:cubicBezTo>
                  <a:cubicBezTo>
                    <a:pt x="2205" y="212"/>
                    <a:pt x="2205" y="222"/>
                    <a:pt x="2205" y="231"/>
                  </a:cubicBezTo>
                  <a:cubicBezTo>
                    <a:pt x="2205" y="239"/>
                    <a:pt x="2205" y="246"/>
                    <a:pt x="2205" y="252"/>
                  </a:cubicBezTo>
                  <a:cubicBezTo>
                    <a:pt x="2205" y="258"/>
                    <a:pt x="2206" y="263"/>
                    <a:pt x="2206" y="266"/>
                  </a:cubicBezTo>
                  <a:cubicBezTo>
                    <a:pt x="2206" y="270"/>
                    <a:pt x="2206" y="273"/>
                    <a:pt x="2206" y="276"/>
                  </a:cubicBezTo>
                  <a:cubicBezTo>
                    <a:pt x="2204" y="276"/>
                    <a:pt x="2202" y="275"/>
                    <a:pt x="2199" y="275"/>
                  </a:cubicBezTo>
                  <a:cubicBezTo>
                    <a:pt x="2197" y="275"/>
                    <a:pt x="2194" y="275"/>
                    <a:pt x="2192" y="275"/>
                  </a:cubicBezTo>
                  <a:cubicBezTo>
                    <a:pt x="2188" y="275"/>
                    <a:pt x="2183" y="275"/>
                    <a:pt x="2178" y="276"/>
                  </a:cubicBezTo>
                  <a:cubicBezTo>
                    <a:pt x="2179" y="275"/>
                    <a:pt x="2179" y="271"/>
                    <a:pt x="2179" y="266"/>
                  </a:cubicBezTo>
                  <a:cubicBezTo>
                    <a:pt x="2180" y="261"/>
                    <a:pt x="2180" y="255"/>
                    <a:pt x="2181" y="248"/>
                  </a:cubicBezTo>
                  <a:cubicBezTo>
                    <a:pt x="2181" y="240"/>
                    <a:pt x="2182" y="232"/>
                    <a:pt x="2182" y="222"/>
                  </a:cubicBezTo>
                  <a:cubicBezTo>
                    <a:pt x="2182" y="213"/>
                    <a:pt x="2183" y="203"/>
                    <a:pt x="2183" y="192"/>
                  </a:cubicBezTo>
                  <a:cubicBezTo>
                    <a:pt x="2184" y="181"/>
                    <a:pt x="2184" y="171"/>
                    <a:pt x="2184" y="160"/>
                  </a:cubicBezTo>
                  <a:cubicBezTo>
                    <a:pt x="2184" y="149"/>
                    <a:pt x="2184" y="139"/>
                    <a:pt x="2184" y="128"/>
                  </a:cubicBezTo>
                  <a:close/>
                  <a:moveTo>
                    <a:pt x="2495" y="159"/>
                  </a:moveTo>
                  <a:cubicBezTo>
                    <a:pt x="2499" y="153"/>
                    <a:pt x="2503" y="147"/>
                    <a:pt x="2507" y="139"/>
                  </a:cubicBezTo>
                  <a:cubicBezTo>
                    <a:pt x="2511" y="132"/>
                    <a:pt x="2515" y="124"/>
                    <a:pt x="2519" y="116"/>
                  </a:cubicBezTo>
                  <a:cubicBezTo>
                    <a:pt x="2522" y="108"/>
                    <a:pt x="2526" y="100"/>
                    <a:pt x="2530" y="92"/>
                  </a:cubicBezTo>
                  <a:cubicBezTo>
                    <a:pt x="2533" y="84"/>
                    <a:pt x="2537" y="76"/>
                    <a:pt x="2540" y="69"/>
                  </a:cubicBezTo>
                  <a:cubicBezTo>
                    <a:pt x="2542" y="69"/>
                    <a:pt x="2545" y="69"/>
                    <a:pt x="2547" y="70"/>
                  </a:cubicBezTo>
                  <a:cubicBezTo>
                    <a:pt x="2549" y="70"/>
                    <a:pt x="2552" y="70"/>
                    <a:pt x="2554" y="70"/>
                  </a:cubicBezTo>
                  <a:cubicBezTo>
                    <a:pt x="2556" y="70"/>
                    <a:pt x="2559" y="70"/>
                    <a:pt x="2561" y="70"/>
                  </a:cubicBezTo>
                  <a:cubicBezTo>
                    <a:pt x="2563" y="69"/>
                    <a:pt x="2566" y="69"/>
                    <a:pt x="2569" y="69"/>
                  </a:cubicBezTo>
                  <a:cubicBezTo>
                    <a:pt x="2565" y="74"/>
                    <a:pt x="2561" y="82"/>
                    <a:pt x="2556" y="91"/>
                  </a:cubicBezTo>
                  <a:cubicBezTo>
                    <a:pt x="2551" y="100"/>
                    <a:pt x="2545" y="110"/>
                    <a:pt x="2539" y="120"/>
                  </a:cubicBezTo>
                  <a:cubicBezTo>
                    <a:pt x="2534" y="131"/>
                    <a:pt x="2528" y="142"/>
                    <a:pt x="2522" y="153"/>
                  </a:cubicBezTo>
                  <a:cubicBezTo>
                    <a:pt x="2516" y="164"/>
                    <a:pt x="2511" y="174"/>
                    <a:pt x="2506" y="184"/>
                  </a:cubicBezTo>
                  <a:cubicBezTo>
                    <a:pt x="2506" y="189"/>
                    <a:pt x="2506" y="193"/>
                    <a:pt x="2505" y="198"/>
                  </a:cubicBezTo>
                  <a:cubicBezTo>
                    <a:pt x="2505" y="203"/>
                    <a:pt x="2505" y="208"/>
                    <a:pt x="2505" y="213"/>
                  </a:cubicBezTo>
                  <a:cubicBezTo>
                    <a:pt x="2505" y="223"/>
                    <a:pt x="2505" y="233"/>
                    <a:pt x="2506" y="244"/>
                  </a:cubicBezTo>
                  <a:cubicBezTo>
                    <a:pt x="2506" y="254"/>
                    <a:pt x="2507" y="265"/>
                    <a:pt x="2508" y="276"/>
                  </a:cubicBezTo>
                  <a:cubicBezTo>
                    <a:pt x="2504" y="276"/>
                    <a:pt x="2500" y="275"/>
                    <a:pt x="2495" y="275"/>
                  </a:cubicBezTo>
                  <a:cubicBezTo>
                    <a:pt x="2491" y="275"/>
                    <a:pt x="2487" y="275"/>
                    <a:pt x="2483" y="275"/>
                  </a:cubicBezTo>
                  <a:cubicBezTo>
                    <a:pt x="2478" y="275"/>
                    <a:pt x="2474" y="275"/>
                    <a:pt x="2470" y="275"/>
                  </a:cubicBezTo>
                  <a:cubicBezTo>
                    <a:pt x="2465" y="275"/>
                    <a:pt x="2461" y="276"/>
                    <a:pt x="2457" y="276"/>
                  </a:cubicBezTo>
                  <a:cubicBezTo>
                    <a:pt x="2457" y="266"/>
                    <a:pt x="2458" y="257"/>
                    <a:pt x="2459" y="247"/>
                  </a:cubicBezTo>
                  <a:cubicBezTo>
                    <a:pt x="2460" y="237"/>
                    <a:pt x="2461" y="227"/>
                    <a:pt x="2461" y="218"/>
                  </a:cubicBezTo>
                  <a:cubicBezTo>
                    <a:pt x="2461" y="213"/>
                    <a:pt x="2461" y="209"/>
                    <a:pt x="2460" y="204"/>
                  </a:cubicBezTo>
                  <a:cubicBezTo>
                    <a:pt x="2460" y="199"/>
                    <a:pt x="2460" y="195"/>
                    <a:pt x="2460" y="190"/>
                  </a:cubicBezTo>
                  <a:cubicBezTo>
                    <a:pt x="2457" y="183"/>
                    <a:pt x="2453" y="176"/>
                    <a:pt x="2449" y="168"/>
                  </a:cubicBezTo>
                  <a:cubicBezTo>
                    <a:pt x="2445" y="161"/>
                    <a:pt x="2440" y="153"/>
                    <a:pt x="2436" y="145"/>
                  </a:cubicBezTo>
                  <a:cubicBezTo>
                    <a:pt x="2432" y="137"/>
                    <a:pt x="2428" y="129"/>
                    <a:pt x="2424" y="121"/>
                  </a:cubicBezTo>
                  <a:cubicBezTo>
                    <a:pt x="2419" y="113"/>
                    <a:pt x="2416" y="106"/>
                    <a:pt x="2412" y="99"/>
                  </a:cubicBezTo>
                  <a:cubicBezTo>
                    <a:pt x="2408" y="92"/>
                    <a:pt x="2405" y="86"/>
                    <a:pt x="2402" y="81"/>
                  </a:cubicBezTo>
                  <a:cubicBezTo>
                    <a:pt x="2400" y="75"/>
                    <a:pt x="2397" y="71"/>
                    <a:pt x="2396" y="69"/>
                  </a:cubicBezTo>
                  <a:cubicBezTo>
                    <a:pt x="2400" y="69"/>
                    <a:pt x="2405" y="69"/>
                    <a:pt x="2409" y="70"/>
                  </a:cubicBezTo>
                  <a:cubicBezTo>
                    <a:pt x="2414" y="70"/>
                    <a:pt x="2418" y="70"/>
                    <a:pt x="2423" y="70"/>
                  </a:cubicBezTo>
                  <a:cubicBezTo>
                    <a:pt x="2427" y="70"/>
                    <a:pt x="2432" y="70"/>
                    <a:pt x="2436" y="70"/>
                  </a:cubicBezTo>
                  <a:cubicBezTo>
                    <a:pt x="2440" y="69"/>
                    <a:pt x="2445" y="69"/>
                    <a:pt x="2449" y="69"/>
                  </a:cubicBezTo>
                  <a:cubicBezTo>
                    <a:pt x="2453" y="76"/>
                    <a:pt x="2457" y="84"/>
                    <a:pt x="2461" y="93"/>
                  </a:cubicBezTo>
                  <a:cubicBezTo>
                    <a:pt x="2465" y="102"/>
                    <a:pt x="2470" y="111"/>
                    <a:pt x="2474" y="120"/>
                  </a:cubicBezTo>
                  <a:cubicBezTo>
                    <a:pt x="2478" y="128"/>
                    <a:pt x="2482" y="136"/>
                    <a:pt x="2486" y="143"/>
                  </a:cubicBezTo>
                  <a:cubicBezTo>
                    <a:pt x="2489" y="150"/>
                    <a:pt x="2492" y="155"/>
                    <a:pt x="2494" y="159"/>
                  </a:cubicBezTo>
                  <a:lnTo>
                    <a:pt x="2495" y="159"/>
                  </a:lnTo>
                  <a:close/>
                  <a:moveTo>
                    <a:pt x="2596" y="152"/>
                  </a:moveTo>
                  <a:cubicBezTo>
                    <a:pt x="2596" y="143"/>
                    <a:pt x="2596" y="136"/>
                    <a:pt x="2596" y="128"/>
                  </a:cubicBezTo>
                  <a:cubicBezTo>
                    <a:pt x="2596" y="121"/>
                    <a:pt x="2596" y="114"/>
                    <a:pt x="2596" y="108"/>
                  </a:cubicBezTo>
                  <a:cubicBezTo>
                    <a:pt x="2596" y="101"/>
                    <a:pt x="2595" y="94"/>
                    <a:pt x="2595" y="88"/>
                  </a:cubicBezTo>
                  <a:cubicBezTo>
                    <a:pt x="2595" y="82"/>
                    <a:pt x="2594" y="75"/>
                    <a:pt x="2594" y="69"/>
                  </a:cubicBezTo>
                  <a:cubicBezTo>
                    <a:pt x="2603" y="69"/>
                    <a:pt x="2612" y="69"/>
                    <a:pt x="2621" y="70"/>
                  </a:cubicBezTo>
                  <a:cubicBezTo>
                    <a:pt x="2630" y="70"/>
                    <a:pt x="2639" y="70"/>
                    <a:pt x="2648" y="70"/>
                  </a:cubicBezTo>
                  <a:cubicBezTo>
                    <a:pt x="2655" y="70"/>
                    <a:pt x="2662" y="70"/>
                    <a:pt x="2669" y="70"/>
                  </a:cubicBezTo>
                  <a:cubicBezTo>
                    <a:pt x="2675" y="70"/>
                    <a:pt x="2682" y="70"/>
                    <a:pt x="2687" y="70"/>
                  </a:cubicBezTo>
                  <a:cubicBezTo>
                    <a:pt x="2693" y="70"/>
                    <a:pt x="2697" y="69"/>
                    <a:pt x="2701" y="69"/>
                  </a:cubicBezTo>
                  <a:cubicBezTo>
                    <a:pt x="2705" y="69"/>
                    <a:pt x="2708" y="69"/>
                    <a:pt x="2710" y="69"/>
                  </a:cubicBezTo>
                  <a:cubicBezTo>
                    <a:pt x="2710" y="70"/>
                    <a:pt x="2710" y="72"/>
                    <a:pt x="2709" y="74"/>
                  </a:cubicBezTo>
                  <a:cubicBezTo>
                    <a:pt x="2709" y="76"/>
                    <a:pt x="2709" y="78"/>
                    <a:pt x="2709" y="81"/>
                  </a:cubicBezTo>
                  <a:cubicBezTo>
                    <a:pt x="2709" y="84"/>
                    <a:pt x="2709" y="87"/>
                    <a:pt x="2709" y="89"/>
                  </a:cubicBezTo>
                  <a:cubicBezTo>
                    <a:pt x="2710" y="91"/>
                    <a:pt x="2710" y="93"/>
                    <a:pt x="2710" y="95"/>
                  </a:cubicBezTo>
                  <a:cubicBezTo>
                    <a:pt x="2705" y="94"/>
                    <a:pt x="2698" y="94"/>
                    <a:pt x="2691" y="94"/>
                  </a:cubicBezTo>
                  <a:cubicBezTo>
                    <a:pt x="2684" y="93"/>
                    <a:pt x="2678" y="93"/>
                    <a:pt x="2671" y="92"/>
                  </a:cubicBezTo>
                  <a:cubicBezTo>
                    <a:pt x="2665" y="92"/>
                    <a:pt x="2659" y="92"/>
                    <a:pt x="2654" y="91"/>
                  </a:cubicBezTo>
                  <a:cubicBezTo>
                    <a:pt x="2648" y="91"/>
                    <a:pt x="2645" y="91"/>
                    <a:pt x="2642" y="91"/>
                  </a:cubicBezTo>
                  <a:cubicBezTo>
                    <a:pt x="2642" y="102"/>
                    <a:pt x="2641" y="113"/>
                    <a:pt x="2641" y="124"/>
                  </a:cubicBezTo>
                  <a:cubicBezTo>
                    <a:pt x="2641" y="135"/>
                    <a:pt x="2641" y="146"/>
                    <a:pt x="2641" y="157"/>
                  </a:cubicBezTo>
                  <a:cubicBezTo>
                    <a:pt x="2654" y="156"/>
                    <a:pt x="2666" y="156"/>
                    <a:pt x="2676" y="156"/>
                  </a:cubicBezTo>
                  <a:cubicBezTo>
                    <a:pt x="2687" y="155"/>
                    <a:pt x="2698" y="155"/>
                    <a:pt x="2709" y="154"/>
                  </a:cubicBezTo>
                  <a:cubicBezTo>
                    <a:pt x="2709" y="158"/>
                    <a:pt x="2708" y="160"/>
                    <a:pt x="2708" y="162"/>
                  </a:cubicBezTo>
                  <a:cubicBezTo>
                    <a:pt x="2708" y="164"/>
                    <a:pt x="2708" y="166"/>
                    <a:pt x="2708" y="168"/>
                  </a:cubicBezTo>
                  <a:cubicBezTo>
                    <a:pt x="2708" y="169"/>
                    <a:pt x="2708" y="171"/>
                    <a:pt x="2708" y="173"/>
                  </a:cubicBezTo>
                  <a:cubicBezTo>
                    <a:pt x="2708" y="174"/>
                    <a:pt x="2709" y="177"/>
                    <a:pt x="2709" y="180"/>
                  </a:cubicBezTo>
                  <a:cubicBezTo>
                    <a:pt x="2686" y="178"/>
                    <a:pt x="2664" y="177"/>
                    <a:pt x="2641" y="177"/>
                  </a:cubicBezTo>
                  <a:cubicBezTo>
                    <a:pt x="2641" y="184"/>
                    <a:pt x="2641" y="190"/>
                    <a:pt x="2641" y="197"/>
                  </a:cubicBezTo>
                  <a:cubicBezTo>
                    <a:pt x="2641" y="203"/>
                    <a:pt x="2641" y="209"/>
                    <a:pt x="2641" y="216"/>
                  </a:cubicBezTo>
                  <a:cubicBezTo>
                    <a:pt x="2641" y="229"/>
                    <a:pt x="2641" y="241"/>
                    <a:pt x="2642" y="253"/>
                  </a:cubicBezTo>
                  <a:cubicBezTo>
                    <a:pt x="2653" y="253"/>
                    <a:pt x="2664" y="253"/>
                    <a:pt x="2676" y="253"/>
                  </a:cubicBezTo>
                  <a:cubicBezTo>
                    <a:pt x="2687" y="252"/>
                    <a:pt x="2699" y="251"/>
                    <a:pt x="2710" y="250"/>
                  </a:cubicBezTo>
                  <a:cubicBezTo>
                    <a:pt x="2710" y="252"/>
                    <a:pt x="2710" y="254"/>
                    <a:pt x="2709" y="256"/>
                  </a:cubicBezTo>
                  <a:cubicBezTo>
                    <a:pt x="2709" y="257"/>
                    <a:pt x="2709" y="260"/>
                    <a:pt x="2709" y="263"/>
                  </a:cubicBezTo>
                  <a:cubicBezTo>
                    <a:pt x="2709" y="266"/>
                    <a:pt x="2709" y="269"/>
                    <a:pt x="2709" y="271"/>
                  </a:cubicBezTo>
                  <a:cubicBezTo>
                    <a:pt x="2710" y="272"/>
                    <a:pt x="2710" y="274"/>
                    <a:pt x="2710" y="276"/>
                  </a:cubicBezTo>
                  <a:cubicBezTo>
                    <a:pt x="2705" y="276"/>
                    <a:pt x="2698" y="276"/>
                    <a:pt x="2690" y="275"/>
                  </a:cubicBezTo>
                  <a:cubicBezTo>
                    <a:pt x="2682" y="275"/>
                    <a:pt x="2672" y="275"/>
                    <a:pt x="2658" y="275"/>
                  </a:cubicBezTo>
                  <a:cubicBezTo>
                    <a:pt x="2646" y="275"/>
                    <a:pt x="2636" y="275"/>
                    <a:pt x="2628" y="275"/>
                  </a:cubicBezTo>
                  <a:cubicBezTo>
                    <a:pt x="2621" y="275"/>
                    <a:pt x="2615" y="275"/>
                    <a:pt x="2610" y="275"/>
                  </a:cubicBezTo>
                  <a:cubicBezTo>
                    <a:pt x="2606" y="275"/>
                    <a:pt x="2602" y="275"/>
                    <a:pt x="2600" y="276"/>
                  </a:cubicBezTo>
                  <a:cubicBezTo>
                    <a:pt x="2598" y="276"/>
                    <a:pt x="2596" y="276"/>
                    <a:pt x="2594" y="276"/>
                  </a:cubicBezTo>
                  <a:cubicBezTo>
                    <a:pt x="2594" y="269"/>
                    <a:pt x="2595" y="263"/>
                    <a:pt x="2595" y="257"/>
                  </a:cubicBezTo>
                  <a:cubicBezTo>
                    <a:pt x="2595" y="250"/>
                    <a:pt x="2596" y="244"/>
                    <a:pt x="2596" y="237"/>
                  </a:cubicBezTo>
                  <a:cubicBezTo>
                    <a:pt x="2596" y="230"/>
                    <a:pt x="2596" y="223"/>
                    <a:pt x="2596" y="216"/>
                  </a:cubicBezTo>
                  <a:cubicBezTo>
                    <a:pt x="2596" y="209"/>
                    <a:pt x="2596" y="201"/>
                    <a:pt x="2596" y="193"/>
                  </a:cubicBezTo>
                  <a:lnTo>
                    <a:pt x="2596" y="152"/>
                  </a:lnTo>
                  <a:close/>
                  <a:moveTo>
                    <a:pt x="2921" y="113"/>
                  </a:moveTo>
                  <a:cubicBezTo>
                    <a:pt x="2915" y="104"/>
                    <a:pt x="2907" y="97"/>
                    <a:pt x="2897" y="92"/>
                  </a:cubicBezTo>
                  <a:cubicBezTo>
                    <a:pt x="2887" y="86"/>
                    <a:pt x="2876" y="83"/>
                    <a:pt x="2862" y="83"/>
                  </a:cubicBezTo>
                  <a:cubicBezTo>
                    <a:pt x="2852" y="83"/>
                    <a:pt x="2843" y="85"/>
                    <a:pt x="2834" y="89"/>
                  </a:cubicBezTo>
                  <a:cubicBezTo>
                    <a:pt x="2825" y="93"/>
                    <a:pt x="2817" y="99"/>
                    <a:pt x="2810" y="107"/>
                  </a:cubicBezTo>
                  <a:cubicBezTo>
                    <a:pt x="2803" y="115"/>
                    <a:pt x="2797" y="124"/>
                    <a:pt x="2793" y="136"/>
                  </a:cubicBezTo>
                  <a:cubicBezTo>
                    <a:pt x="2788" y="148"/>
                    <a:pt x="2786" y="162"/>
                    <a:pt x="2786" y="177"/>
                  </a:cubicBezTo>
                  <a:cubicBezTo>
                    <a:pt x="2786" y="189"/>
                    <a:pt x="2788" y="201"/>
                    <a:pt x="2791" y="211"/>
                  </a:cubicBezTo>
                  <a:cubicBezTo>
                    <a:pt x="2794" y="221"/>
                    <a:pt x="2799" y="230"/>
                    <a:pt x="2805" y="237"/>
                  </a:cubicBezTo>
                  <a:cubicBezTo>
                    <a:pt x="2812" y="245"/>
                    <a:pt x="2819" y="251"/>
                    <a:pt x="2828" y="255"/>
                  </a:cubicBezTo>
                  <a:cubicBezTo>
                    <a:pt x="2837" y="259"/>
                    <a:pt x="2848" y="261"/>
                    <a:pt x="2859" y="261"/>
                  </a:cubicBezTo>
                  <a:cubicBezTo>
                    <a:pt x="2862" y="261"/>
                    <a:pt x="2865" y="261"/>
                    <a:pt x="2868" y="261"/>
                  </a:cubicBezTo>
                  <a:cubicBezTo>
                    <a:pt x="2871" y="261"/>
                    <a:pt x="2874" y="260"/>
                    <a:pt x="2877" y="260"/>
                  </a:cubicBezTo>
                  <a:cubicBezTo>
                    <a:pt x="2881" y="259"/>
                    <a:pt x="2884" y="259"/>
                    <a:pt x="2886" y="258"/>
                  </a:cubicBezTo>
                  <a:cubicBezTo>
                    <a:pt x="2889" y="257"/>
                    <a:pt x="2891" y="257"/>
                    <a:pt x="2892" y="256"/>
                  </a:cubicBezTo>
                  <a:cubicBezTo>
                    <a:pt x="2892" y="253"/>
                    <a:pt x="2893" y="250"/>
                    <a:pt x="2893" y="247"/>
                  </a:cubicBezTo>
                  <a:cubicBezTo>
                    <a:pt x="2893" y="243"/>
                    <a:pt x="2893" y="239"/>
                    <a:pt x="2893" y="235"/>
                  </a:cubicBezTo>
                  <a:cubicBezTo>
                    <a:pt x="2893" y="219"/>
                    <a:pt x="2893" y="207"/>
                    <a:pt x="2892" y="199"/>
                  </a:cubicBezTo>
                  <a:cubicBezTo>
                    <a:pt x="2891" y="191"/>
                    <a:pt x="2891" y="186"/>
                    <a:pt x="2891" y="183"/>
                  </a:cubicBezTo>
                  <a:cubicBezTo>
                    <a:pt x="2893" y="184"/>
                    <a:pt x="2895" y="184"/>
                    <a:pt x="2899" y="184"/>
                  </a:cubicBezTo>
                  <a:cubicBezTo>
                    <a:pt x="2902" y="184"/>
                    <a:pt x="2907" y="185"/>
                    <a:pt x="2913" y="185"/>
                  </a:cubicBezTo>
                  <a:cubicBezTo>
                    <a:pt x="2920" y="185"/>
                    <a:pt x="2926" y="184"/>
                    <a:pt x="2929" y="184"/>
                  </a:cubicBezTo>
                  <a:cubicBezTo>
                    <a:pt x="2933" y="184"/>
                    <a:pt x="2935" y="184"/>
                    <a:pt x="2937" y="183"/>
                  </a:cubicBezTo>
                  <a:cubicBezTo>
                    <a:pt x="2937" y="185"/>
                    <a:pt x="2937" y="187"/>
                    <a:pt x="2936" y="191"/>
                  </a:cubicBezTo>
                  <a:cubicBezTo>
                    <a:pt x="2936" y="195"/>
                    <a:pt x="2936" y="199"/>
                    <a:pt x="2935" y="203"/>
                  </a:cubicBezTo>
                  <a:cubicBezTo>
                    <a:pt x="2935" y="208"/>
                    <a:pt x="2935" y="213"/>
                    <a:pt x="2935" y="218"/>
                  </a:cubicBezTo>
                  <a:cubicBezTo>
                    <a:pt x="2935" y="224"/>
                    <a:pt x="2935" y="229"/>
                    <a:pt x="2935" y="234"/>
                  </a:cubicBezTo>
                  <a:cubicBezTo>
                    <a:pt x="2935" y="237"/>
                    <a:pt x="2935" y="240"/>
                    <a:pt x="2935" y="244"/>
                  </a:cubicBezTo>
                  <a:cubicBezTo>
                    <a:pt x="2935" y="247"/>
                    <a:pt x="2935" y="250"/>
                    <a:pt x="2935" y="253"/>
                  </a:cubicBezTo>
                  <a:cubicBezTo>
                    <a:pt x="2935" y="256"/>
                    <a:pt x="2935" y="259"/>
                    <a:pt x="2935" y="261"/>
                  </a:cubicBezTo>
                  <a:cubicBezTo>
                    <a:pt x="2935" y="264"/>
                    <a:pt x="2936" y="265"/>
                    <a:pt x="2936" y="267"/>
                  </a:cubicBezTo>
                  <a:cubicBezTo>
                    <a:pt x="2923" y="271"/>
                    <a:pt x="2909" y="274"/>
                    <a:pt x="2896" y="276"/>
                  </a:cubicBezTo>
                  <a:cubicBezTo>
                    <a:pt x="2882" y="279"/>
                    <a:pt x="2869" y="280"/>
                    <a:pt x="2856" y="280"/>
                  </a:cubicBezTo>
                  <a:cubicBezTo>
                    <a:pt x="2838" y="280"/>
                    <a:pt x="2822" y="278"/>
                    <a:pt x="2808" y="273"/>
                  </a:cubicBezTo>
                  <a:cubicBezTo>
                    <a:pt x="2793" y="268"/>
                    <a:pt x="2781" y="261"/>
                    <a:pt x="2770" y="253"/>
                  </a:cubicBezTo>
                  <a:cubicBezTo>
                    <a:pt x="2760" y="244"/>
                    <a:pt x="2752" y="233"/>
                    <a:pt x="2746" y="221"/>
                  </a:cubicBezTo>
                  <a:cubicBezTo>
                    <a:pt x="2740" y="209"/>
                    <a:pt x="2737" y="195"/>
                    <a:pt x="2737" y="179"/>
                  </a:cubicBezTo>
                  <a:cubicBezTo>
                    <a:pt x="2737" y="160"/>
                    <a:pt x="2740" y="144"/>
                    <a:pt x="2746" y="129"/>
                  </a:cubicBezTo>
                  <a:cubicBezTo>
                    <a:pt x="2753" y="115"/>
                    <a:pt x="2761" y="103"/>
                    <a:pt x="2772" y="93"/>
                  </a:cubicBezTo>
                  <a:cubicBezTo>
                    <a:pt x="2784" y="84"/>
                    <a:pt x="2797" y="77"/>
                    <a:pt x="2812" y="72"/>
                  </a:cubicBezTo>
                  <a:cubicBezTo>
                    <a:pt x="2827" y="67"/>
                    <a:pt x="2844" y="65"/>
                    <a:pt x="2861" y="65"/>
                  </a:cubicBezTo>
                  <a:cubicBezTo>
                    <a:pt x="2876" y="65"/>
                    <a:pt x="2890" y="66"/>
                    <a:pt x="2901" y="69"/>
                  </a:cubicBezTo>
                  <a:cubicBezTo>
                    <a:pt x="2912" y="72"/>
                    <a:pt x="2923" y="77"/>
                    <a:pt x="2934" y="83"/>
                  </a:cubicBezTo>
                  <a:cubicBezTo>
                    <a:pt x="2932" y="88"/>
                    <a:pt x="2931" y="93"/>
                    <a:pt x="2929" y="98"/>
                  </a:cubicBezTo>
                  <a:cubicBezTo>
                    <a:pt x="2928" y="103"/>
                    <a:pt x="2926" y="108"/>
                    <a:pt x="2925" y="113"/>
                  </a:cubicBezTo>
                  <a:lnTo>
                    <a:pt x="2921" y="113"/>
                  </a:lnTo>
                  <a:close/>
                  <a:moveTo>
                    <a:pt x="3063" y="159"/>
                  </a:moveTo>
                  <a:cubicBezTo>
                    <a:pt x="3067" y="153"/>
                    <a:pt x="3071" y="147"/>
                    <a:pt x="3075" y="139"/>
                  </a:cubicBezTo>
                  <a:cubicBezTo>
                    <a:pt x="3079" y="132"/>
                    <a:pt x="3083" y="124"/>
                    <a:pt x="3086" y="116"/>
                  </a:cubicBezTo>
                  <a:cubicBezTo>
                    <a:pt x="3090" y="108"/>
                    <a:pt x="3094" y="100"/>
                    <a:pt x="3097" y="92"/>
                  </a:cubicBezTo>
                  <a:cubicBezTo>
                    <a:pt x="3101" y="84"/>
                    <a:pt x="3105" y="76"/>
                    <a:pt x="3108" y="69"/>
                  </a:cubicBezTo>
                  <a:cubicBezTo>
                    <a:pt x="3110" y="69"/>
                    <a:pt x="3112" y="69"/>
                    <a:pt x="3115" y="70"/>
                  </a:cubicBezTo>
                  <a:cubicBezTo>
                    <a:pt x="3117" y="70"/>
                    <a:pt x="3119" y="70"/>
                    <a:pt x="3122" y="70"/>
                  </a:cubicBezTo>
                  <a:cubicBezTo>
                    <a:pt x="3124" y="70"/>
                    <a:pt x="3127" y="70"/>
                    <a:pt x="3129" y="70"/>
                  </a:cubicBezTo>
                  <a:cubicBezTo>
                    <a:pt x="3131" y="69"/>
                    <a:pt x="3134" y="69"/>
                    <a:pt x="3136" y="69"/>
                  </a:cubicBezTo>
                  <a:cubicBezTo>
                    <a:pt x="3133" y="74"/>
                    <a:pt x="3129" y="82"/>
                    <a:pt x="3123" y="91"/>
                  </a:cubicBezTo>
                  <a:cubicBezTo>
                    <a:pt x="3118" y="100"/>
                    <a:pt x="3113" y="110"/>
                    <a:pt x="3107" y="120"/>
                  </a:cubicBezTo>
                  <a:cubicBezTo>
                    <a:pt x="3101" y="131"/>
                    <a:pt x="3095" y="142"/>
                    <a:pt x="3090" y="153"/>
                  </a:cubicBezTo>
                  <a:cubicBezTo>
                    <a:pt x="3084" y="164"/>
                    <a:pt x="3078" y="174"/>
                    <a:pt x="3073" y="184"/>
                  </a:cubicBezTo>
                  <a:cubicBezTo>
                    <a:pt x="3073" y="189"/>
                    <a:pt x="3073" y="193"/>
                    <a:pt x="3073" y="198"/>
                  </a:cubicBezTo>
                  <a:cubicBezTo>
                    <a:pt x="3073" y="203"/>
                    <a:pt x="3073" y="208"/>
                    <a:pt x="3073" y="213"/>
                  </a:cubicBezTo>
                  <a:cubicBezTo>
                    <a:pt x="3073" y="223"/>
                    <a:pt x="3073" y="233"/>
                    <a:pt x="3073" y="244"/>
                  </a:cubicBezTo>
                  <a:cubicBezTo>
                    <a:pt x="3074" y="254"/>
                    <a:pt x="3074" y="265"/>
                    <a:pt x="3076" y="276"/>
                  </a:cubicBezTo>
                  <a:cubicBezTo>
                    <a:pt x="3072" y="276"/>
                    <a:pt x="3067" y="275"/>
                    <a:pt x="3063" y="275"/>
                  </a:cubicBezTo>
                  <a:cubicBezTo>
                    <a:pt x="3059" y="275"/>
                    <a:pt x="3055" y="275"/>
                    <a:pt x="3050" y="275"/>
                  </a:cubicBezTo>
                  <a:cubicBezTo>
                    <a:pt x="3046" y="275"/>
                    <a:pt x="3042" y="275"/>
                    <a:pt x="3038" y="275"/>
                  </a:cubicBezTo>
                  <a:cubicBezTo>
                    <a:pt x="3033" y="275"/>
                    <a:pt x="3029" y="276"/>
                    <a:pt x="3025" y="276"/>
                  </a:cubicBezTo>
                  <a:cubicBezTo>
                    <a:pt x="3025" y="266"/>
                    <a:pt x="3026" y="257"/>
                    <a:pt x="3027" y="247"/>
                  </a:cubicBezTo>
                  <a:cubicBezTo>
                    <a:pt x="3028" y="237"/>
                    <a:pt x="3028" y="227"/>
                    <a:pt x="3028" y="218"/>
                  </a:cubicBezTo>
                  <a:cubicBezTo>
                    <a:pt x="3028" y="213"/>
                    <a:pt x="3028" y="209"/>
                    <a:pt x="3028" y="204"/>
                  </a:cubicBezTo>
                  <a:cubicBezTo>
                    <a:pt x="3028" y="199"/>
                    <a:pt x="3028" y="195"/>
                    <a:pt x="3028" y="190"/>
                  </a:cubicBezTo>
                  <a:cubicBezTo>
                    <a:pt x="3024" y="183"/>
                    <a:pt x="3021" y="176"/>
                    <a:pt x="3016" y="168"/>
                  </a:cubicBezTo>
                  <a:cubicBezTo>
                    <a:pt x="3012" y="161"/>
                    <a:pt x="3008" y="153"/>
                    <a:pt x="3004" y="145"/>
                  </a:cubicBezTo>
                  <a:cubicBezTo>
                    <a:pt x="3000" y="137"/>
                    <a:pt x="2996" y="129"/>
                    <a:pt x="2991" y="121"/>
                  </a:cubicBezTo>
                  <a:cubicBezTo>
                    <a:pt x="2987" y="113"/>
                    <a:pt x="2983" y="106"/>
                    <a:pt x="2980" y="99"/>
                  </a:cubicBezTo>
                  <a:cubicBezTo>
                    <a:pt x="2976" y="92"/>
                    <a:pt x="2973" y="86"/>
                    <a:pt x="2970" y="81"/>
                  </a:cubicBezTo>
                  <a:cubicBezTo>
                    <a:pt x="2967" y="75"/>
                    <a:pt x="2965" y="71"/>
                    <a:pt x="2963" y="69"/>
                  </a:cubicBezTo>
                  <a:cubicBezTo>
                    <a:pt x="2968" y="69"/>
                    <a:pt x="2973" y="69"/>
                    <a:pt x="2977" y="70"/>
                  </a:cubicBezTo>
                  <a:cubicBezTo>
                    <a:pt x="2981" y="70"/>
                    <a:pt x="2986" y="70"/>
                    <a:pt x="2990" y="70"/>
                  </a:cubicBezTo>
                  <a:cubicBezTo>
                    <a:pt x="2995" y="70"/>
                    <a:pt x="3000" y="70"/>
                    <a:pt x="3004" y="70"/>
                  </a:cubicBezTo>
                  <a:cubicBezTo>
                    <a:pt x="3008" y="69"/>
                    <a:pt x="3013" y="69"/>
                    <a:pt x="3017" y="69"/>
                  </a:cubicBezTo>
                  <a:cubicBezTo>
                    <a:pt x="3021" y="76"/>
                    <a:pt x="3024" y="84"/>
                    <a:pt x="3029" y="93"/>
                  </a:cubicBezTo>
                  <a:cubicBezTo>
                    <a:pt x="3033" y="102"/>
                    <a:pt x="3037" y="111"/>
                    <a:pt x="3042" y="120"/>
                  </a:cubicBezTo>
                  <a:cubicBezTo>
                    <a:pt x="3046" y="128"/>
                    <a:pt x="3050" y="136"/>
                    <a:pt x="3053" y="143"/>
                  </a:cubicBezTo>
                  <a:cubicBezTo>
                    <a:pt x="3057" y="150"/>
                    <a:pt x="3060" y="155"/>
                    <a:pt x="3062" y="159"/>
                  </a:cubicBezTo>
                  <a:lnTo>
                    <a:pt x="3063" y="159"/>
                  </a:lnTo>
                  <a:close/>
                  <a:moveTo>
                    <a:pt x="3164" y="152"/>
                  </a:moveTo>
                  <a:cubicBezTo>
                    <a:pt x="3164" y="143"/>
                    <a:pt x="3164" y="136"/>
                    <a:pt x="3164" y="128"/>
                  </a:cubicBezTo>
                  <a:cubicBezTo>
                    <a:pt x="3164" y="121"/>
                    <a:pt x="3164" y="114"/>
                    <a:pt x="3164" y="108"/>
                  </a:cubicBezTo>
                  <a:cubicBezTo>
                    <a:pt x="3163" y="101"/>
                    <a:pt x="3163" y="94"/>
                    <a:pt x="3163" y="88"/>
                  </a:cubicBezTo>
                  <a:cubicBezTo>
                    <a:pt x="3163" y="82"/>
                    <a:pt x="3162" y="75"/>
                    <a:pt x="3162" y="69"/>
                  </a:cubicBezTo>
                  <a:cubicBezTo>
                    <a:pt x="3171" y="69"/>
                    <a:pt x="3180" y="69"/>
                    <a:pt x="3189" y="70"/>
                  </a:cubicBezTo>
                  <a:cubicBezTo>
                    <a:pt x="3197" y="70"/>
                    <a:pt x="3206" y="70"/>
                    <a:pt x="3215" y="70"/>
                  </a:cubicBezTo>
                  <a:cubicBezTo>
                    <a:pt x="3223" y="70"/>
                    <a:pt x="3230" y="70"/>
                    <a:pt x="3236" y="70"/>
                  </a:cubicBezTo>
                  <a:cubicBezTo>
                    <a:pt x="3243" y="70"/>
                    <a:pt x="3249" y="70"/>
                    <a:pt x="3255" y="70"/>
                  </a:cubicBezTo>
                  <a:cubicBezTo>
                    <a:pt x="3260" y="70"/>
                    <a:pt x="3265" y="69"/>
                    <a:pt x="3269" y="69"/>
                  </a:cubicBezTo>
                  <a:cubicBezTo>
                    <a:pt x="3273" y="69"/>
                    <a:pt x="3276" y="69"/>
                    <a:pt x="3278" y="69"/>
                  </a:cubicBezTo>
                  <a:cubicBezTo>
                    <a:pt x="3278" y="70"/>
                    <a:pt x="3277" y="72"/>
                    <a:pt x="3277" y="74"/>
                  </a:cubicBezTo>
                  <a:cubicBezTo>
                    <a:pt x="3277" y="76"/>
                    <a:pt x="3277" y="78"/>
                    <a:pt x="3277" y="81"/>
                  </a:cubicBezTo>
                  <a:cubicBezTo>
                    <a:pt x="3277" y="84"/>
                    <a:pt x="3277" y="87"/>
                    <a:pt x="3277" y="89"/>
                  </a:cubicBezTo>
                  <a:cubicBezTo>
                    <a:pt x="3277" y="91"/>
                    <a:pt x="3278" y="93"/>
                    <a:pt x="3278" y="95"/>
                  </a:cubicBezTo>
                  <a:cubicBezTo>
                    <a:pt x="3272" y="94"/>
                    <a:pt x="3266" y="94"/>
                    <a:pt x="3259" y="94"/>
                  </a:cubicBezTo>
                  <a:cubicBezTo>
                    <a:pt x="3252" y="93"/>
                    <a:pt x="3245" y="93"/>
                    <a:pt x="3239" y="92"/>
                  </a:cubicBezTo>
                  <a:cubicBezTo>
                    <a:pt x="3232" y="92"/>
                    <a:pt x="3227" y="92"/>
                    <a:pt x="3221" y="91"/>
                  </a:cubicBezTo>
                  <a:cubicBezTo>
                    <a:pt x="3216" y="91"/>
                    <a:pt x="3212" y="91"/>
                    <a:pt x="3210" y="91"/>
                  </a:cubicBezTo>
                  <a:cubicBezTo>
                    <a:pt x="3209" y="102"/>
                    <a:pt x="3209" y="113"/>
                    <a:pt x="3209" y="124"/>
                  </a:cubicBezTo>
                  <a:cubicBezTo>
                    <a:pt x="3209" y="135"/>
                    <a:pt x="3209" y="146"/>
                    <a:pt x="3209" y="157"/>
                  </a:cubicBezTo>
                  <a:cubicBezTo>
                    <a:pt x="3222" y="156"/>
                    <a:pt x="3233" y="156"/>
                    <a:pt x="3244" y="156"/>
                  </a:cubicBezTo>
                  <a:cubicBezTo>
                    <a:pt x="3255" y="155"/>
                    <a:pt x="3265" y="155"/>
                    <a:pt x="3277" y="154"/>
                  </a:cubicBezTo>
                  <a:cubicBezTo>
                    <a:pt x="3276" y="158"/>
                    <a:pt x="3276" y="160"/>
                    <a:pt x="3276" y="162"/>
                  </a:cubicBezTo>
                  <a:cubicBezTo>
                    <a:pt x="3276" y="164"/>
                    <a:pt x="3275" y="166"/>
                    <a:pt x="3275" y="168"/>
                  </a:cubicBezTo>
                  <a:cubicBezTo>
                    <a:pt x="3275" y="169"/>
                    <a:pt x="3276" y="171"/>
                    <a:pt x="3276" y="173"/>
                  </a:cubicBezTo>
                  <a:cubicBezTo>
                    <a:pt x="3276" y="174"/>
                    <a:pt x="3277" y="177"/>
                    <a:pt x="3277" y="180"/>
                  </a:cubicBezTo>
                  <a:cubicBezTo>
                    <a:pt x="3254" y="178"/>
                    <a:pt x="3231" y="177"/>
                    <a:pt x="3209" y="177"/>
                  </a:cubicBezTo>
                  <a:cubicBezTo>
                    <a:pt x="3209" y="184"/>
                    <a:pt x="3209" y="190"/>
                    <a:pt x="3209" y="197"/>
                  </a:cubicBezTo>
                  <a:cubicBezTo>
                    <a:pt x="3208" y="203"/>
                    <a:pt x="3208" y="209"/>
                    <a:pt x="3208" y="216"/>
                  </a:cubicBezTo>
                  <a:cubicBezTo>
                    <a:pt x="3208" y="229"/>
                    <a:pt x="3209" y="241"/>
                    <a:pt x="3209" y="253"/>
                  </a:cubicBezTo>
                  <a:cubicBezTo>
                    <a:pt x="3221" y="253"/>
                    <a:pt x="3232" y="253"/>
                    <a:pt x="3244" y="253"/>
                  </a:cubicBezTo>
                  <a:cubicBezTo>
                    <a:pt x="3255" y="252"/>
                    <a:pt x="3266" y="251"/>
                    <a:pt x="3278" y="250"/>
                  </a:cubicBezTo>
                  <a:cubicBezTo>
                    <a:pt x="3278" y="252"/>
                    <a:pt x="3277" y="254"/>
                    <a:pt x="3277" y="256"/>
                  </a:cubicBezTo>
                  <a:cubicBezTo>
                    <a:pt x="3277" y="257"/>
                    <a:pt x="3277" y="260"/>
                    <a:pt x="3277" y="263"/>
                  </a:cubicBezTo>
                  <a:cubicBezTo>
                    <a:pt x="3277" y="266"/>
                    <a:pt x="3277" y="269"/>
                    <a:pt x="3277" y="271"/>
                  </a:cubicBezTo>
                  <a:cubicBezTo>
                    <a:pt x="3277" y="272"/>
                    <a:pt x="3278" y="274"/>
                    <a:pt x="3278" y="276"/>
                  </a:cubicBezTo>
                  <a:cubicBezTo>
                    <a:pt x="3273" y="276"/>
                    <a:pt x="3266" y="276"/>
                    <a:pt x="3258" y="275"/>
                  </a:cubicBezTo>
                  <a:cubicBezTo>
                    <a:pt x="3250" y="275"/>
                    <a:pt x="3239" y="275"/>
                    <a:pt x="3226" y="275"/>
                  </a:cubicBezTo>
                  <a:cubicBezTo>
                    <a:pt x="3213" y="275"/>
                    <a:pt x="3203" y="275"/>
                    <a:pt x="3196" y="275"/>
                  </a:cubicBezTo>
                  <a:cubicBezTo>
                    <a:pt x="3188" y="275"/>
                    <a:pt x="3182" y="275"/>
                    <a:pt x="3178" y="275"/>
                  </a:cubicBezTo>
                  <a:cubicBezTo>
                    <a:pt x="3173" y="275"/>
                    <a:pt x="3170" y="275"/>
                    <a:pt x="3168" y="276"/>
                  </a:cubicBezTo>
                  <a:cubicBezTo>
                    <a:pt x="3165" y="276"/>
                    <a:pt x="3163" y="276"/>
                    <a:pt x="3162" y="276"/>
                  </a:cubicBezTo>
                  <a:cubicBezTo>
                    <a:pt x="3162" y="269"/>
                    <a:pt x="3163" y="263"/>
                    <a:pt x="3163" y="257"/>
                  </a:cubicBezTo>
                  <a:cubicBezTo>
                    <a:pt x="3163" y="250"/>
                    <a:pt x="3163" y="244"/>
                    <a:pt x="3164" y="237"/>
                  </a:cubicBezTo>
                  <a:cubicBezTo>
                    <a:pt x="3164" y="230"/>
                    <a:pt x="3164" y="223"/>
                    <a:pt x="3164" y="216"/>
                  </a:cubicBezTo>
                  <a:cubicBezTo>
                    <a:pt x="3164" y="209"/>
                    <a:pt x="3164" y="201"/>
                    <a:pt x="3164" y="193"/>
                  </a:cubicBezTo>
                  <a:lnTo>
                    <a:pt x="3164" y="152"/>
                  </a:lnTo>
                  <a:close/>
                  <a:moveTo>
                    <a:pt x="3353" y="118"/>
                  </a:moveTo>
                  <a:cubicBezTo>
                    <a:pt x="3353" y="112"/>
                    <a:pt x="3353" y="107"/>
                    <a:pt x="3353" y="102"/>
                  </a:cubicBezTo>
                  <a:cubicBezTo>
                    <a:pt x="3352" y="97"/>
                    <a:pt x="3352" y="93"/>
                    <a:pt x="3352" y="91"/>
                  </a:cubicBezTo>
                  <a:cubicBezTo>
                    <a:pt x="3349" y="91"/>
                    <a:pt x="3345" y="91"/>
                    <a:pt x="3341" y="91"/>
                  </a:cubicBezTo>
                  <a:cubicBezTo>
                    <a:pt x="3336" y="92"/>
                    <a:pt x="3332" y="92"/>
                    <a:pt x="3326" y="92"/>
                  </a:cubicBezTo>
                  <a:cubicBezTo>
                    <a:pt x="3321" y="93"/>
                    <a:pt x="3316" y="93"/>
                    <a:pt x="3311" y="94"/>
                  </a:cubicBezTo>
                  <a:cubicBezTo>
                    <a:pt x="3306" y="94"/>
                    <a:pt x="3301" y="94"/>
                    <a:pt x="3297" y="95"/>
                  </a:cubicBezTo>
                  <a:cubicBezTo>
                    <a:pt x="3297" y="93"/>
                    <a:pt x="3297" y="91"/>
                    <a:pt x="3298" y="88"/>
                  </a:cubicBezTo>
                  <a:cubicBezTo>
                    <a:pt x="3298" y="86"/>
                    <a:pt x="3298" y="84"/>
                    <a:pt x="3298" y="82"/>
                  </a:cubicBezTo>
                  <a:cubicBezTo>
                    <a:pt x="3298" y="80"/>
                    <a:pt x="3298" y="77"/>
                    <a:pt x="3298" y="75"/>
                  </a:cubicBezTo>
                  <a:cubicBezTo>
                    <a:pt x="3297" y="73"/>
                    <a:pt x="3297" y="71"/>
                    <a:pt x="3297" y="69"/>
                  </a:cubicBezTo>
                  <a:cubicBezTo>
                    <a:pt x="3304" y="69"/>
                    <a:pt x="3310" y="69"/>
                    <a:pt x="3315" y="69"/>
                  </a:cubicBezTo>
                  <a:cubicBezTo>
                    <a:pt x="3321" y="69"/>
                    <a:pt x="3326" y="70"/>
                    <a:pt x="3332" y="70"/>
                  </a:cubicBezTo>
                  <a:cubicBezTo>
                    <a:pt x="3338" y="70"/>
                    <a:pt x="3344" y="70"/>
                    <a:pt x="3351" y="70"/>
                  </a:cubicBezTo>
                  <a:cubicBezTo>
                    <a:pt x="3357" y="70"/>
                    <a:pt x="3365" y="70"/>
                    <a:pt x="3375" y="70"/>
                  </a:cubicBezTo>
                  <a:cubicBezTo>
                    <a:pt x="3384" y="70"/>
                    <a:pt x="3392" y="70"/>
                    <a:pt x="3399" y="70"/>
                  </a:cubicBezTo>
                  <a:cubicBezTo>
                    <a:pt x="3406" y="70"/>
                    <a:pt x="3412" y="70"/>
                    <a:pt x="3418" y="70"/>
                  </a:cubicBezTo>
                  <a:cubicBezTo>
                    <a:pt x="3423" y="70"/>
                    <a:pt x="3429" y="69"/>
                    <a:pt x="3434" y="69"/>
                  </a:cubicBezTo>
                  <a:cubicBezTo>
                    <a:pt x="3439" y="69"/>
                    <a:pt x="3445" y="69"/>
                    <a:pt x="3451" y="69"/>
                  </a:cubicBezTo>
                  <a:cubicBezTo>
                    <a:pt x="3451" y="71"/>
                    <a:pt x="3450" y="73"/>
                    <a:pt x="3450" y="75"/>
                  </a:cubicBezTo>
                  <a:cubicBezTo>
                    <a:pt x="3450" y="77"/>
                    <a:pt x="3450" y="80"/>
                    <a:pt x="3450" y="82"/>
                  </a:cubicBezTo>
                  <a:cubicBezTo>
                    <a:pt x="3450" y="84"/>
                    <a:pt x="3450" y="86"/>
                    <a:pt x="3450" y="88"/>
                  </a:cubicBezTo>
                  <a:cubicBezTo>
                    <a:pt x="3450" y="91"/>
                    <a:pt x="3451" y="93"/>
                    <a:pt x="3451" y="95"/>
                  </a:cubicBezTo>
                  <a:cubicBezTo>
                    <a:pt x="3447" y="94"/>
                    <a:pt x="3443" y="94"/>
                    <a:pt x="3438" y="94"/>
                  </a:cubicBezTo>
                  <a:cubicBezTo>
                    <a:pt x="3433" y="93"/>
                    <a:pt x="3428" y="93"/>
                    <a:pt x="3423" y="92"/>
                  </a:cubicBezTo>
                  <a:cubicBezTo>
                    <a:pt x="3418" y="92"/>
                    <a:pt x="3413" y="92"/>
                    <a:pt x="3409" y="91"/>
                  </a:cubicBezTo>
                  <a:cubicBezTo>
                    <a:pt x="3404" y="91"/>
                    <a:pt x="3401" y="91"/>
                    <a:pt x="3398" y="91"/>
                  </a:cubicBezTo>
                  <a:cubicBezTo>
                    <a:pt x="3397" y="93"/>
                    <a:pt x="3397" y="97"/>
                    <a:pt x="3397" y="102"/>
                  </a:cubicBezTo>
                  <a:cubicBezTo>
                    <a:pt x="3397" y="107"/>
                    <a:pt x="3397" y="112"/>
                    <a:pt x="3397" y="118"/>
                  </a:cubicBezTo>
                  <a:lnTo>
                    <a:pt x="3397" y="193"/>
                  </a:lnTo>
                  <a:cubicBezTo>
                    <a:pt x="3397" y="201"/>
                    <a:pt x="3397" y="209"/>
                    <a:pt x="3397" y="216"/>
                  </a:cubicBezTo>
                  <a:cubicBezTo>
                    <a:pt x="3397" y="223"/>
                    <a:pt x="3398" y="230"/>
                    <a:pt x="3398" y="237"/>
                  </a:cubicBezTo>
                  <a:cubicBezTo>
                    <a:pt x="3398" y="244"/>
                    <a:pt x="3398" y="250"/>
                    <a:pt x="3398" y="257"/>
                  </a:cubicBezTo>
                  <a:cubicBezTo>
                    <a:pt x="3399" y="263"/>
                    <a:pt x="3399" y="269"/>
                    <a:pt x="3400" y="276"/>
                  </a:cubicBezTo>
                  <a:cubicBezTo>
                    <a:pt x="3396" y="276"/>
                    <a:pt x="3392" y="275"/>
                    <a:pt x="3388" y="275"/>
                  </a:cubicBezTo>
                  <a:cubicBezTo>
                    <a:pt x="3384" y="275"/>
                    <a:pt x="3380" y="275"/>
                    <a:pt x="3375" y="275"/>
                  </a:cubicBezTo>
                  <a:cubicBezTo>
                    <a:pt x="3370" y="275"/>
                    <a:pt x="3365" y="275"/>
                    <a:pt x="3361" y="275"/>
                  </a:cubicBezTo>
                  <a:cubicBezTo>
                    <a:pt x="3357" y="275"/>
                    <a:pt x="3354" y="276"/>
                    <a:pt x="3350" y="276"/>
                  </a:cubicBezTo>
                  <a:cubicBezTo>
                    <a:pt x="3351" y="269"/>
                    <a:pt x="3351" y="263"/>
                    <a:pt x="3351" y="257"/>
                  </a:cubicBezTo>
                  <a:cubicBezTo>
                    <a:pt x="3352" y="250"/>
                    <a:pt x="3352" y="244"/>
                    <a:pt x="3352" y="237"/>
                  </a:cubicBezTo>
                  <a:cubicBezTo>
                    <a:pt x="3352" y="230"/>
                    <a:pt x="3352" y="223"/>
                    <a:pt x="3353" y="216"/>
                  </a:cubicBezTo>
                  <a:cubicBezTo>
                    <a:pt x="3353" y="209"/>
                    <a:pt x="3353" y="201"/>
                    <a:pt x="3353" y="193"/>
                  </a:cubicBezTo>
                  <a:lnTo>
                    <a:pt x="3353" y="118"/>
                  </a:lnTo>
                  <a:close/>
                  <a:moveTo>
                    <a:pt x="3482" y="152"/>
                  </a:moveTo>
                  <a:cubicBezTo>
                    <a:pt x="3482" y="143"/>
                    <a:pt x="3482" y="136"/>
                    <a:pt x="3481" y="128"/>
                  </a:cubicBezTo>
                  <a:cubicBezTo>
                    <a:pt x="3481" y="121"/>
                    <a:pt x="3481" y="114"/>
                    <a:pt x="3481" y="108"/>
                  </a:cubicBezTo>
                  <a:cubicBezTo>
                    <a:pt x="3481" y="101"/>
                    <a:pt x="3481" y="94"/>
                    <a:pt x="3480" y="88"/>
                  </a:cubicBezTo>
                  <a:cubicBezTo>
                    <a:pt x="3480" y="82"/>
                    <a:pt x="3480" y="75"/>
                    <a:pt x="3479" y="69"/>
                  </a:cubicBezTo>
                  <a:cubicBezTo>
                    <a:pt x="3488" y="69"/>
                    <a:pt x="3497" y="69"/>
                    <a:pt x="3506" y="70"/>
                  </a:cubicBezTo>
                  <a:cubicBezTo>
                    <a:pt x="3515" y="70"/>
                    <a:pt x="3524" y="70"/>
                    <a:pt x="3533" y="70"/>
                  </a:cubicBezTo>
                  <a:cubicBezTo>
                    <a:pt x="3540" y="70"/>
                    <a:pt x="3547" y="70"/>
                    <a:pt x="3554" y="70"/>
                  </a:cubicBezTo>
                  <a:cubicBezTo>
                    <a:pt x="3561" y="70"/>
                    <a:pt x="3567" y="70"/>
                    <a:pt x="3572" y="70"/>
                  </a:cubicBezTo>
                  <a:cubicBezTo>
                    <a:pt x="3578" y="70"/>
                    <a:pt x="3582" y="69"/>
                    <a:pt x="3586" y="69"/>
                  </a:cubicBezTo>
                  <a:cubicBezTo>
                    <a:pt x="3590" y="69"/>
                    <a:pt x="3593" y="69"/>
                    <a:pt x="3595" y="69"/>
                  </a:cubicBezTo>
                  <a:cubicBezTo>
                    <a:pt x="3595" y="70"/>
                    <a:pt x="3595" y="72"/>
                    <a:pt x="3595" y="74"/>
                  </a:cubicBezTo>
                  <a:cubicBezTo>
                    <a:pt x="3594" y="76"/>
                    <a:pt x="3594" y="78"/>
                    <a:pt x="3594" y="81"/>
                  </a:cubicBezTo>
                  <a:cubicBezTo>
                    <a:pt x="3594" y="84"/>
                    <a:pt x="3594" y="87"/>
                    <a:pt x="3595" y="89"/>
                  </a:cubicBezTo>
                  <a:cubicBezTo>
                    <a:pt x="3595" y="91"/>
                    <a:pt x="3595" y="93"/>
                    <a:pt x="3595" y="95"/>
                  </a:cubicBezTo>
                  <a:cubicBezTo>
                    <a:pt x="3590" y="94"/>
                    <a:pt x="3583" y="94"/>
                    <a:pt x="3576" y="94"/>
                  </a:cubicBezTo>
                  <a:cubicBezTo>
                    <a:pt x="3569" y="93"/>
                    <a:pt x="3563" y="93"/>
                    <a:pt x="3556" y="92"/>
                  </a:cubicBezTo>
                  <a:cubicBezTo>
                    <a:pt x="3550" y="92"/>
                    <a:pt x="3544" y="92"/>
                    <a:pt x="3539" y="91"/>
                  </a:cubicBezTo>
                  <a:cubicBezTo>
                    <a:pt x="3533" y="91"/>
                    <a:pt x="3530" y="91"/>
                    <a:pt x="3528" y="91"/>
                  </a:cubicBezTo>
                  <a:cubicBezTo>
                    <a:pt x="3527" y="102"/>
                    <a:pt x="3526" y="113"/>
                    <a:pt x="3526" y="124"/>
                  </a:cubicBezTo>
                  <a:cubicBezTo>
                    <a:pt x="3526" y="135"/>
                    <a:pt x="3526" y="146"/>
                    <a:pt x="3526" y="157"/>
                  </a:cubicBezTo>
                  <a:cubicBezTo>
                    <a:pt x="3539" y="156"/>
                    <a:pt x="3551" y="156"/>
                    <a:pt x="3561" y="156"/>
                  </a:cubicBezTo>
                  <a:cubicBezTo>
                    <a:pt x="3572" y="155"/>
                    <a:pt x="3583" y="155"/>
                    <a:pt x="3594" y="154"/>
                  </a:cubicBezTo>
                  <a:cubicBezTo>
                    <a:pt x="3594" y="158"/>
                    <a:pt x="3593" y="160"/>
                    <a:pt x="3593" y="162"/>
                  </a:cubicBezTo>
                  <a:cubicBezTo>
                    <a:pt x="3593" y="164"/>
                    <a:pt x="3593" y="166"/>
                    <a:pt x="3593" y="168"/>
                  </a:cubicBezTo>
                  <a:cubicBezTo>
                    <a:pt x="3593" y="169"/>
                    <a:pt x="3593" y="171"/>
                    <a:pt x="3593" y="173"/>
                  </a:cubicBezTo>
                  <a:cubicBezTo>
                    <a:pt x="3594" y="174"/>
                    <a:pt x="3594" y="177"/>
                    <a:pt x="3594" y="180"/>
                  </a:cubicBezTo>
                  <a:cubicBezTo>
                    <a:pt x="3571" y="178"/>
                    <a:pt x="3549" y="177"/>
                    <a:pt x="3526" y="177"/>
                  </a:cubicBezTo>
                  <a:cubicBezTo>
                    <a:pt x="3526" y="184"/>
                    <a:pt x="3526" y="190"/>
                    <a:pt x="3526" y="197"/>
                  </a:cubicBezTo>
                  <a:cubicBezTo>
                    <a:pt x="3526" y="203"/>
                    <a:pt x="3526" y="209"/>
                    <a:pt x="3526" y="216"/>
                  </a:cubicBezTo>
                  <a:cubicBezTo>
                    <a:pt x="3526" y="229"/>
                    <a:pt x="3526" y="241"/>
                    <a:pt x="3527" y="253"/>
                  </a:cubicBezTo>
                  <a:cubicBezTo>
                    <a:pt x="3538" y="253"/>
                    <a:pt x="3549" y="253"/>
                    <a:pt x="3561" y="253"/>
                  </a:cubicBezTo>
                  <a:cubicBezTo>
                    <a:pt x="3572" y="252"/>
                    <a:pt x="3584" y="251"/>
                    <a:pt x="3595" y="250"/>
                  </a:cubicBezTo>
                  <a:cubicBezTo>
                    <a:pt x="3595" y="252"/>
                    <a:pt x="3595" y="254"/>
                    <a:pt x="3595" y="256"/>
                  </a:cubicBezTo>
                  <a:cubicBezTo>
                    <a:pt x="3594" y="257"/>
                    <a:pt x="3594" y="260"/>
                    <a:pt x="3594" y="263"/>
                  </a:cubicBezTo>
                  <a:cubicBezTo>
                    <a:pt x="3594" y="266"/>
                    <a:pt x="3594" y="269"/>
                    <a:pt x="3595" y="271"/>
                  </a:cubicBezTo>
                  <a:cubicBezTo>
                    <a:pt x="3595" y="272"/>
                    <a:pt x="3595" y="274"/>
                    <a:pt x="3595" y="276"/>
                  </a:cubicBezTo>
                  <a:cubicBezTo>
                    <a:pt x="3590" y="276"/>
                    <a:pt x="3583" y="276"/>
                    <a:pt x="3575" y="275"/>
                  </a:cubicBezTo>
                  <a:cubicBezTo>
                    <a:pt x="3568" y="275"/>
                    <a:pt x="3557" y="275"/>
                    <a:pt x="3543" y="275"/>
                  </a:cubicBezTo>
                  <a:cubicBezTo>
                    <a:pt x="3531" y="275"/>
                    <a:pt x="3521" y="275"/>
                    <a:pt x="3513" y="275"/>
                  </a:cubicBezTo>
                  <a:cubicBezTo>
                    <a:pt x="3506" y="275"/>
                    <a:pt x="3500" y="275"/>
                    <a:pt x="3495" y="275"/>
                  </a:cubicBezTo>
                  <a:cubicBezTo>
                    <a:pt x="3491" y="275"/>
                    <a:pt x="3487" y="275"/>
                    <a:pt x="3485" y="276"/>
                  </a:cubicBezTo>
                  <a:cubicBezTo>
                    <a:pt x="3483" y="276"/>
                    <a:pt x="3481" y="276"/>
                    <a:pt x="3479" y="276"/>
                  </a:cubicBezTo>
                  <a:cubicBezTo>
                    <a:pt x="3480" y="269"/>
                    <a:pt x="3480" y="263"/>
                    <a:pt x="3480" y="257"/>
                  </a:cubicBezTo>
                  <a:cubicBezTo>
                    <a:pt x="3481" y="250"/>
                    <a:pt x="3481" y="244"/>
                    <a:pt x="3481" y="237"/>
                  </a:cubicBezTo>
                  <a:cubicBezTo>
                    <a:pt x="3481" y="230"/>
                    <a:pt x="3481" y="223"/>
                    <a:pt x="3481" y="216"/>
                  </a:cubicBezTo>
                  <a:cubicBezTo>
                    <a:pt x="3482" y="209"/>
                    <a:pt x="3482" y="201"/>
                    <a:pt x="3482" y="193"/>
                  </a:cubicBezTo>
                  <a:lnTo>
                    <a:pt x="3482" y="152"/>
                  </a:lnTo>
                  <a:close/>
                  <a:moveTo>
                    <a:pt x="3659" y="140"/>
                  </a:moveTo>
                  <a:cubicBezTo>
                    <a:pt x="3655" y="162"/>
                    <a:pt x="3653" y="185"/>
                    <a:pt x="3651" y="208"/>
                  </a:cubicBezTo>
                  <a:cubicBezTo>
                    <a:pt x="3650" y="230"/>
                    <a:pt x="3648" y="253"/>
                    <a:pt x="3647" y="276"/>
                  </a:cubicBezTo>
                  <a:cubicBezTo>
                    <a:pt x="3644" y="276"/>
                    <a:pt x="3642" y="275"/>
                    <a:pt x="3639" y="275"/>
                  </a:cubicBezTo>
                  <a:cubicBezTo>
                    <a:pt x="3637" y="275"/>
                    <a:pt x="3635" y="275"/>
                    <a:pt x="3632" y="275"/>
                  </a:cubicBezTo>
                  <a:cubicBezTo>
                    <a:pt x="3630" y="275"/>
                    <a:pt x="3628" y="275"/>
                    <a:pt x="3625" y="275"/>
                  </a:cubicBezTo>
                  <a:cubicBezTo>
                    <a:pt x="3623" y="275"/>
                    <a:pt x="3621" y="276"/>
                    <a:pt x="3618" y="276"/>
                  </a:cubicBezTo>
                  <a:cubicBezTo>
                    <a:pt x="3625" y="241"/>
                    <a:pt x="3630" y="207"/>
                    <a:pt x="3635" y="172"/>
                  </a:cubicBezTo>
                  <a:cubicBezTo>
                    <a:pt x="3640" y="138"/>
                    <a:pt x="3645" y="103"/>
                    <a:pt x="3649" y="69"/>
                  </a:cubicBezTo>
                  <a:cubicBezTo>
                    <a:pt x="3651" y="69"/>
                    <a:pt x="3654" y="69"/>
                    <a:pt x="3655" y="70"/>
                  </a:cubicBezTo>
                  <a:cubicBezTo>
                    <a:pt x="3657" y="70"/>
                    <a:pt x="3659" y="70"/>
                    <a:pt x="3662" y="70"/>
                  </a:cubicBezTo>
                  <a:cubicBezTo>
                    <a:pt x="3665" y="70"/>
                    <a:pt x="3669" y="70"/>
                    <a:pt x="3674" y="69"/>
                  </a:cubicBezTo>
                  <a:cubicBezTo>
                    <a:pt x="3679" y="81"/>
                    <a:pt x="3685" y="93"/>
                    <a:pt x="3691" y="105"/>
                  </a:cubicBezTo>
                  <a:cubicBezTo>
                    <a:pt x="3697" y="118"/>
                    <a:pt x="3702" y="130"/>
                    <a:pt x="3708" y="142"/>
                  </a:cubicBezTo>
                  <a:cubicBezTo>
                    <a:pt x="3714" y="155"/>
                    <a:pt x="3720" y="167"/>
                    <a:pt x="3726" y="179"/>
                  </a:cubicBezTo>
                  <a:cubicBezTo>
                    <a:pt x="3732" y="190"/>
                    <a:pt x="3738" y="202"/>
                    <a:pt x="3743" y="212"/>
                  </a:cubicBezTo>
                  <a:cubicBezTo>
                    <a:pt x="3755" y="190"/>
                    <a:pt x="3767" y="166"/>
                    <a:pt x="3779" y="142"/>
                  </a:cubicBezTo>
                  <a:cubicBezTo>
                    <a:pt x="3791" y="117"/>
                    <a:pt x="3802" y="93"/>
                    <a:pt x="3813" y="69"/>
                  </a:cubicBezTo>
                  <a:cubicBezTo>
                    <a:pt x="3818" y="70"/>
                    <a:pt x="3822" y="70"/>
                    <a:pt x="3826" y="70"/>
                  </a:cubicBezTo>
                  <a:cubicBezTo>
                    <a:pt x="3830" y="70"/>
                    <a:pt x="3834" y="70"/>
                    <a:pt x="3839" y="69"/>
                  </a:cubicBezTo>
                  <a:cubicBezTo>
                    <a:pt x="3841" y="86"/>
                    <a:pt x="3843" y="104"/>
                    <a:pt x="3845" y="124"/>
                  </a:cubicBezTo>
                  <a:cubicBezTo>
                    <a:pt x="3847" y="144"/>
                    <a:pt x="3849" y="163"/>
                    <a:pt x="3852" y="182"/>
                  </a:cubicBezTo>
                  <a:cubicBezTo>
                    <a:pt x="3854" y="201"/>
                    <a:pt x="3856" y="219"/>
                    <a:pt x="3858" y="235"/>
                  </a:cubicBezTo>
                  <a:cubicBezTo>
                    <a:pt x="3861" y="252"/>
                    <a:pt x="3863" y="265"/>
                    <a:pt x="3864" y="276"/>
                  </a:cubicBezTo>
                  <a:cubicBezTo>
                    <a:pt x="3860" y="276"/>
                    <a:pt x="3856" y="275"/>
                    <a:pt x="3852" y="275"/>
                  </a:cubicBezTo>
                  <a:cubicBezTo>
                    <a:pt x="3848" y="275"/>
                    <a:pt x="3844" y="275"/>
                    <a:pt x="3840" y="275"/>
                  </a:cubicBezTo>
                  <a:cubicBezTo>
                    <a:pt x="3836" y="275"/>
                    <a:pt x="3832" y="275"/>
                    <a:pt x="3828" y="275"/>
                  </a:cubicBezTo>
                  <a:cubicBezTo>
                    <a:pt x="3824" y="275"/>
                    <a:pt x="3819" y="276"/>
                    <a:pt x="3815" y="276"/>
                  </a:cubicBezTo>
                  <a:cubicBezTo>
                    <a:pt x="3814" y="255"/>
                    <a:pt x="3813" y="232"/>
                    <a:pt x="3810" y="208"/>
                  </a:cubicBezTo>
                  <a:cubicBezTo>
                    <a:pt x="3808" y="184"/>
                    <a:pt x="3806" y="160"/>
                    <a:pt x="3803" y="137"/>
                  </a:cubicBezTo>
                  <a:cubicBezTo>
                    <a:pt x="3791" y="160"/>
                    <a:pt x="3780" y="183"/>
                    <a:pt x="3769" y="206"/>
                  </a:cubicBezTo>
                  <a:cubicBezTo>
                    <a:pt x="3758" y="229"/>
                    <a:pt x="3747" y="253"/>
                    <a:pt x="3736" y="276"/>
                  </a:cubicBezTo>
                  <a:cubicBezTo>
                    <a:pt x="3735" y="276"/>
                    <a:pt x="3734" y="276"/>
                    <a:pt x="3733" y="276"/>
                  </a:cubicBezTo>
                  <a:cubicBezTo>
                    <a:pt x="3732" y="275"/>
                    <a:pt x="3731" y="275"/>
                    <a:pt x="3730" y="275"/>
                  </a:cubicBezTo>
                  <a:cubicBezTo>
                    <a:pt x="3729" y="275"/>
                    <a:pt x="3728" y="275"/>
                    <a:pt x="3728" y="276"/>
                  </a:cubicBezTo>
                  <a:cubicBezTo>
                    <a:pt x="3727" y="276"/>
                    <a:pt x="3726" y="276"/>
                    <a:pt x="3725" y="276"/>
                  </a:cubicBezTo>
                  <a:cubicBezTo>
                    <a:pt x="3714" y="253"/>
                    <a:pt x="3703" y="230"/>
                    <a:pt x="3692" y="208"/>
                  </a:cubicBezTo>
                  <a:cubicBezTo>
                    <a:pt x="3682" y="185"/>
                    <a:pt x="3671" y="162"/>
                    <a:pt x="3659" y="140"/>
                  </a:cubicBezTo>
                  <a:close/>
                </a:path>
              </a:pathLst>
            </a:custGeom>
            <a:solidFill>
              <a:srgbClr val="FFFFFF"/>
            </a:solidFill>
            <a:ln w="9525">
              <a:noFill/>
              <a:round/>
              <a:headEnd/>
              <a:tailEnd/>
            </a:ln>
          </p:spPr>
          <p:txBody>
            <a:bodyPr/>
            <a:lstStyle/>
            <a:p>
              <a:pPr>
                <a:defRPr/>
              </a:pPr>
              <a:endParaRPr lang="hu-HU" b="0">
                <a:solidFill>
                  <a:prstClr val="black"/>
                </a:solidFill>
              </a:endParaRPr>
            </a:p>
          </p:txBody>
        </p:sp>
        <p:sp>
          <p:nvSpPr>
            <p:cNvPr id="134" name="Freeform 8"/>
            <p:cNvSpPr>
              <a:spLocks noEditPoints="1"/>
            </p:cNvSpPr>
            <p:nvPr userDrawn="1"/>
          </p:nvSpPr>
          <p:spPr bwMode="auto">
            <a:xfrm>
              <a:off x="434547" y="1139714"/>
              <a:ext cx="1902706" cy="101724"/>
            </a:xfrm>
            <a:custGeom>
              <a:avLst/>
              <a:gdLst>
                <a:gd name="T0" fmla="*/ 10441 w 5285"/>
                <a:gd name="T1" fmla="*/ 100271 h 280"/>
                <a:gd name="T2" fmla="*/ 30602 w 5285"/>
                <a:gd name="T3" fmla="*/ 45413 h 280"/>
                <a:gd name="T4" fmla="*/ 80284 w 5285"/>
                <a:gd name="T5" fmla="*/ 46502 h 280"/>
                <a:gd name="T6" fmla="*/ 120967 w 5285"/>
                <a:gd name="T7" fmla="*/ 92642 h 280"/>
                <a:gd name="T8" fmla="*/ 138608 w 5285"/>
                <a:gd name="T9" fmla="*/ 33060 h 280"/>
                <a:gd name="T10" fmla="*/ 174250 w 5285"/>
                <a:gd name="T11" fmla="*/ 27248 h 280"/>
                <a:gd name="T12" fmla="*/ 142208 w 5285"/>
                <a:gd name="T13" fmla="*/ 99908 h 280"/>
                <a:gd name="T14" fmla="*/ 215292 w 5285"/>
                <a:gd name="T15" fmla="*/ 77746 h 280"/>
                <a:gd name="T16" fmla="*/ 205211 w 5285"/>
                <a:gd name="T17" fmla="*/ 24704 h 280"/>
                <a:gd name="T18" fmla="*/ 265695 w 5285"/>
                <a:gd name="T19" fmla="*/ 25068 h 280"/>
                <a:gd name="T20" fmla="*/ 263895 w 5285"/>
                <a:gd name="T21" fmla="*/ 99544 h 280"/>
                <a:gd name="T22" fmla="*/ 349219 w 5285"/>
                <a:gd name="T23" fmla="*/ 100271 h 280"/>
                <a:gd name="T24" fmla="*/ 324378 w 5285"/>
                <a:gd name="T25" fmla="*/ 37783 h 280"/>
                <a:gd name="T26" fmla="*/ 348859 w 5285"/>
                <a:gd name="T27" fmla="*/ 1453 h 280"/>
                <a:gd name="T28" fmla="*/ 435984 w 5285"/>
                <a:gd name="T29" fmla="*/ 36693 h 280"/>
                <a:gd name="T30" fmla="*/ 387022 w 5285"/>
                <a:gd name="T31" fmla="*/ 72660 h 280"/>
                <a:gd name="T32" fmla="*/ 481707 w 5285"/>
                <a:gd name="T33" fmla="*/ 26521 h 280"/>
                <a:gd name="T34" fmla="*/ 507988 w 5285"/>
                <a:gd name="T35" fmla="*/ 31607 h 280"/>
                <a:gd name="T36" fmla="*/ 560911 w 5285"/>
                <a:gd name="T37" fmla="*/ 39963 h 280"/>
                <a:gd name="T38" fmla="*/ 557311 w 5285"/>
                <a:gd name="T39" fmla="*/ 91188 h 280"/>
                <a:gd name="T40" fmla="*/ 588633 w 5285"/>
                <a:gd name="T41" fmla="*/ 33787 h 280"/>
                <a:gd name="T42" fmla="*/ 643716 w 5285"/>
                <a:gd name="T43" fmla="*/ 92278 h 280"/>
                <a:gd name="T44" fmla="*/ 689078 w 5285"/>
                <a:gd name="T45" fmla="*/ 86465 h 280"/>
                <a:gd name="T46" fmla="*/ 727601 w 5285"/>
                <a:gd name="T47" fmla="*/ 70117 h 280"/>
                <a:gd name="T48" fmla="*/ 760362 w 5285"/>
                <a:gd name="T49" fmla="*/ 63214 h 280"/>
                <a:gd name="T50" fmla="*/ 760722 w 5285"/>
                <a:gd name="T51" fmla="*/ 45413 h 280"/>
                <a:gd name="T52" fmla="*/ 793484 w 5285"/>
                <a:gd name="T53" fmla="*/ 47592 h 280"/>
                <a:gd name="T54" fmla="*/ 925612 w 5285"/>
                <a:gd name="T55" fmla="*/ 33060 h 280"/>
                <a:gd name="T56" fmla="*/ 878809 w 5285"/>
                <a:gd name="T57" fmla="*/ 39600 h 280"/>
                <a:gd name="T58" fmla="*/ 974934 w 5285"/>
                <a:gd name="T59" fmla="*/ 55222 h 280"/>
                <a:gd name="T60" fmla="*/ 974934 w 5285"/>
                <a:gd name="T61" fmla="*/ 91552 h 280"/>
                <a:gd name="T62" fmla="*/ 1017777 w 5285"/>
                <a:gd name="T63" fmla="*/ 42506 h 280"/>
                <a:gd name="T64" fmla="*/ 1046938 w 5285"/>
                <a:gd name="T65" fmla="*/ 25068 h 280"/>
                <a:gd name="T66" fmla="*/ 1030377 w 5285"/>
                <a:gd name="T67" fmla="*/ 99908 h 280"/>
                <a:gd name="T68" fmla="*/ 1065299 w 5285"/>
                <a:gd name="T69" fmla="*/ 47229 h 280"/>
                <a:gd name="T70" fmla="*/ 1120742 w 5285"/>
                <a:gd name="T71" fmla="*/ 69390 h 280"/>
                <a:gd name="T72" fmla="*/ 1148464 w 5285"/>
                <a:gd name="T73" fmla="*/ 24704 h 280"/>
                <a:gd name="T74" fmla="*/ 1148824 w 5285"/>
                <a:gd name="T75" fmla="*/ 93005 h 280"/>
                <a:gd name="T76" fmla="*/ 1194547 w 5285"/>
                <a:gd name="T77" fmla="*/ 38873 h 280"/>
                <a:gd name="T78" fmla="*/ 1306873 w 5285"/>
                <a:gd name="T79" fmla="*/ 45049 h 280"/>
                <a:gd name="T80" fmla="*/ 1246749 w 5285"/>
                <a:gd name="T81" fmla="*/ 50499 h 280"/>
                <a:gd name="T82" fmla="*/ 1323794 w 5285"/>
                <a:gd name="T83" fmla="*/ 62488 h 280"/>
                <a:gd name="T84" fmla="*/ 1401918 w 5285"/>
                <a:gd name="T85" fmla="*/ 99908 h 280"/>
                <a:gd name="T86" fmla="*/ 1458081 w 5285"/>
                <a:gd name="T87" fmla="*/ 44323 h 280"/>
                <a:gd name="T88" fmla="*/ 1417039 w 5285"/>
                <a:gd name="T89" fmla="*/ 99544 h 280"/>
                <a:gd name="T90" fmla="*/ 1432160 w 5285"/>
                <a:gd name="T91" fmla="*/ 71207 h 280"/>
                <a:gd name="T92" fmla="*/ 1497323 w 5285"/>
                <a:gd name="T93" fmla="*/ 25431 h 280"/>
                <a:gd name="T94" fmla="*/ 1556367 w 5285"/>
                <a:gd name="T95" fmla="*/ 100271 h 280"/>
                <a:gd name="T96" fmla="*/ 1491923 w 5285"/>
                <a:gd name="T97" fmla="*/ 80653 h 280"/>
                <a:gd name="T98" fmla="*/ 1608570 w 5285"/>
                <a:gd name="T99" fmla="*/ 71933 h 280"/>
                <a:gd name="T100" fmla="*/ 1568967 w 5285"/>
                <a:gd name="T101" fmla="*/ 24704 h 280"/>
                <a:gd name="T102" fmla="*/ 1659332 w 5285"/>
                <a:gd name="T103" fmla="*/ 24704 h 280"/>
                <a:gd name="T104" fmla="*/ 1642772 w 5285"/>
                <a:gd name="T105" fmla="*/ 70117 h 280"/>
                <a:gd name="T106" fmla="*/ 1706495 w 5285"/>
                <a:gd name="T107" fmla="*/ 24704 h 280"/>
                <a:gd name="T108" fmla="*/ 1760138 w 5285"/>
                <a:gd name="T109" fmla="*/ 28337 h 280"/>
                <a:gd name="T110" fmla="*/ 1812701 w 5285"/>
                <a:gd name="T111" fmla="*/ 44323 h 280"/>
                <a:gd name="T112" fmla="*/ 1771659 w 5285"/>
                <a:gd name="T113" fmla="*/ 99544 h 280"/>
                <a:gd name="T114" fmla="*/ 1787140 w 5285"/>
                <a:gd name="T115" fmla="*/ 71207 h 280"/>
                <a:gd name="T116" fmla="*/ 1846543 w 5285"/>
                <a:gd name="T117" fmla="*/ 55222 h 280"/>
                <a:gd name="T118" fmla="*/ 1890465 w 5285"/>
                <a:gd name="T119" fmla="*/ 81743 h 2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285" h="280">
                  <a:moveTo>
                    <a:pt x="108" y="67"/>
                  </a:moveTo>
                  <a:cubicBezTo>
                    <a:pt x="115" y="84"/>
                    <a:pt x="121" y="102"/>
                    <a:pt x="129" y="122"/>
                  </a:cubicBezTo>
                  <a:cubicBezTo>
                    <a:pt x="136" y="141"/>
                    <a:pt x="143" y="160"/>
                    <a:pt x="151" y="179"/>
                  </a:cubicBezTo>
                  <a:cubicBezTo>
                    <a:pt x="158" y="198"/>
                    <a:pt x="165" y="215"/>
                    <a:pt x="172" y="232"/>
                  </a:cubicBezTo>
                  <a:cubicBezTo>
                    <a:pt x="180" y="249"/>
                    <a:pt x="186" y="264"/>
                    <a:pt x="192" y="276"/>
                  </a:cubicBezTo>
                  <a:cubicBezTo>
                    <a:pt x="187" y="275"/>
                    <a:pt x="182" y="275"/>
                    <a:pt x="178" y="275"/>
                  </a:cubicBezTo>
                  <a:cubicBezTo>
                    <a:pt x="174" y="274"/>
                    <a:pt x="169" y="274"/>
                    <a:pt x="165" y="274"/>
                  </a:cubicBezTo>
                  <a:cubicBezTo>
                    <a:pt x="161" y="274"/>
                    <a:pt x="157" y="274"/>
                    <a:pt x="153" y="275"/>
                  </a:cubicBezTo>
                  <a:cubicBezTo>
                    <a:pt x="148" y="275"/>
                    <a:pt x="144" y="275"/>
                    <a:pt x="140" y="276"/>
                  </a:cubicBezTo>
                  <a:cubicBezTo>
                    <a:pt x="137" y="266"/>
                    <a:pt x="133" y="255"/>
                    <a:pt x="130" y="245"/>
                  </a:cubicBezTo>
                  <a:cubicBezTo>
                    <a:pt x="126" y="235"/>
                    <a:pt x="123" y="224"/>
                    <a:pt x="119" y="214"/>
                  </a:cubicBezTo>
                  <a:cubicBezTo>
                    <a:pt x="113" y="214"/>
                    <a:pt x="106" y="214"/>
                    <a:pt x="100" y="214"/>
                  </a:cubicBezTo>
                  <a:cubicBezTo>
                    <a:pt x="93" y="214"/>
                    <a:pt x="87" y="214"/>
                    <a:pt x="81" y="214"/>
                  </a:cubicBezTo>
                  <a:cubicBezTo>
                    <a:pt x="75" y="214"/>
                    <a:pt x="70" y="214"/>
                    <a:pt x="65" y="214"/>
                  </a:cubicBezTo>
                  <a:cubicBezTo>
                    <a:pt x="60" y="214"/>
                    <a:pt x="54" y="214"/>
                    <a:pt x="49" y="214"/>
                  </a:cubicBezTo>
                  <a:cubicBezTo>
                    <a:pt x="45" y="224"/>
                    <a:pt x="42" y="235"/>
                    <a:pt x="38" y="245"/>
                  </a:cubicBezTo>
                  <a:cubicBezTo>
                    <a:pt x="35" y="255"/>
                    <a:pt x="32" y="265"/>
                    <a:pt x="29" y="276"/>
                  </a:cubicBezTo>
                  <a:cubicBezTo>
                    <a:pt x="26" y="275"/>
                    <a:pt x="24" y="275"/>
                    <a:pt x="22" y="275"/>
                  </a:cubicBezTo>
                  <a:cubicBezTo>
                    <a:pt x="19" y="274"/>
                    <a:pt x="17" y="274"/>
                    <a:pt x="15" y="274"/>
                  </a:cubicBezTo>
                  <a:cubicBezTo>
                    <a:pt x="12" y="274"/>
                    <a:pt x="10" y="274"/>
                    <a:pt x="7" y="275"/>
                  </a:cubicBezTo>
                  <a:cubicBezTo>
                    <a:pt x="5" y="275"/>
                    <a:pt x="2" y="275"/>
                    <a:pt x="0" y="276"/>
                  </a:cubicBezTo>
                  <a:cubicBezTo>
                    <a:pt x="2" y="270"/>
                    <a:pt x="5" y="263"/>
                    <a:pt x="9" y="253"/>
                  </a:cubicBezTo>
                  <a:cubicBezTo>
                    <a:pt x="13" y="244"/>
                    <a:pt x="18" y="234"/>
                    <a:pt x="23" y="222"/>
                  </a:cubicBezTo>
                  <a:cubicBezTo>
                    <a:pt x="28" y="210"/>
                    <a:pt x="33" y="198"/>
                    <a:pt x="38" y="185"/>
                  </a:cubicBezTo>
                  <a:cubicBezTo>
                    <a:pt x="44" y="171"/>
                    <a:pt x="49" y="158"/>
                    <a:pt x="55" y="144"/>
                  </a:cubicBezTo>
                  <a:cubicBezTo>
                    <a:pt x="60" y="131"/>
                    <a:pt x="66" y="117"/>
                    <a:pt x="71" y="104"/>
                  </a:cubicBezTo>
                  <a:cubicBezTo>
                    <a:pt x="76" y="91"/>
                    <a:pt x="81" y="78"/>
                    <a:pt x="85" y="67"/>
                  </a:cubicBezTo>
                  <a:cubicBezTo>
                    <a:pt x="87" y="67"/>
                    <a:pt x="89" y="68"/>
                    <a:pt x="91" y="68"/>
                  </a:cubicBezTo>
                  <a:cubicBezTo>
                    <a:pt x="93" y="68"/>
                    <a:pt x="95" y="68"/>
                    <a:pt x="97" y="68"/>
                  </a:cubicBezTo>
                  <a:cubicBezTo>
                    <a:pt x="99" y="68"/>
                    <a:pt x="101" y="68"/>
                    <a:pt x="102" y="68"/>
                  </a:cubicBezTo>
                  <a:cubicBezTo>
                    <a:pt x="104" y="68"/>
                    <a:pt x="106" y="67"/>
                    <a:pt x="108" y="67"/>
                  </a:cubicBezTo>
                  <a:close/>
                  <a:moveTo>
                    <a:pt x="112" y="196"/>
                  </a:moveTo>
                  <a:cubicBezTo>
                    <a:pt x="108" y="184"/>
                    <a:pt x="103" y="172"/>
                    <a:pt x="99" y="160"/>
                  </a:cubicBezTo>
                  <a:cubicBezTo>
                    <a:pt x="95" y="149"/>
                    <a:pt x="90" y="137"/>
                    <a:pt x="85" y="125"/>
                  </a:cubicBezTo>
                  <a:cubicBezTo>
                    <a:pt x="80" y="137"/>
                    <a:pt x="75" y="149"/>
                    <a:pt x="71" y="160"/>
                  </a:cubicBezTo>
                  <a:cubicBezTo>
                    <a:pt x="66" y="172"/>
                    <a:pt x="61" y="184"/>
                    <a:pt x="57" y="196"/>
                  </a:cubicBezTo>
                  <a:lnTo>
                    <a:pt x="112" y="196"/>
                  </a:lnTo>
                  <a:close/>
                  <a:moveTo>
                    <a:pt x="71" y="56"/>
                  </a:moveTo>
                  <a:cubicBezTo>
                    <a:pt x="82" y="43"/>
                    <a:pt x="91" y="32"/>
                    <a:pt x="98" y="25"/>
                  </a:cubicBezTo>
                  <a:cubicBezTo>
                    <a:pt x="104" y="17"/>
                    <a:pt x="109" y="11"/>
                    <a:pt x="113" y="8"/>
                  </a:cubicBezTo>
                  <a:cubicBezTo>
                    <a:pt x="117" y="4"/>
                    <a:pt x="120" y="2"/>
                    <a:pt x="122" y="1"/>
                  </a:cubicBezTo>
                  <a:cubicBezTo>
                    <a:pt x="124" y="0"/>
                    <a:pt x="126" y="0"/>
                    <a:pt x="128" y="0"/>
                  </a:cubicBezTo>
                  <a:cubicBezTo>
                    <a:pt x="133" y="0"/>
                    <a:pt x="137" y="1"/>
                    <a:pt x="139" y="4"/>
                  </a:cubicBezTo>
                  <a:cubicBezTo>
                    <a:pt x="141" y="7"/>
                    <a:pt x="142" y="10"/>
                    <a:pt x="142" y="13"/>
                  </a:cubicBezTo>
                  <a:cubicBezTo>
                    <a:pt x="142" y="15"/>
                    <a:pt x="142" y="17"/>
                    <a:pt x="141" y="19"/>
                  </a:cubicBezTo>
                  <a:cubicBezTo>
                    <a:pt x="140" y="21"/>
                    <a:pt x="138" y="23"/>
                    <a:pt x="135" y="26"/>
                  </a:cubicBezTo>
                  <a:cubicBezTo>
                    <a:pt x="131" y="29"/>
                    <a:pt x="126" y="33"/>
                    <a:pt x="118" y="38"/>
                  </a:cubicBezTo>
                  <a:cubicBezTo>
                    <a:pt x="111" y="42"/>
                    <a:pt x="101" y="49"/>
                    <a:pt x="88" y="56"/>
                  </a:cubicBezTo>
                  <a:lnTo>
                    <a:pt x="71" y="56"/>
                  </a:lnTo>
                  <a:close/>
                  <a:moveTo>
                    <a:pt x="223" y="152"/>
                  </a:moveTo>
                  <a:cubicBezTo>
                    <a:pt x="223" y="143"/>
                    <a:pt x="223" y="135"/>
                    <a:pt x="223" y="128"/>
                  </a:cubicBezTo>
                  <a:cubicBezTo>
                    <a:pt x="222" y="121"/>
                    <a:pt x="222" y="114"/>
                    <a:pt x="222" y="107"/>
                  </a:cubicBezTo>
                  <a:cubicBezTo>
                    <a:pt x="222" y="101"/>
                    <a:pt x="222" y="94"/>
                    <a:pt x="221" y="88"/>
                  </a:cubicBezTo>
                  <a:cubicBezTo>
                    <a:pt x="221" y="81"/>
                    <a:pt x="221" y="75"/>
                    <a:pt x="220" y="68"/>
                  </a:cubicBezTo>
                  <a:cubicBezTo>
                    <a:pt x="224" y="69"/>
                    <a:pt x="227" y="69"/>
                    <a:pt x="231" y="69"/>
                  </a:cubicBezTo>
                  <a:cubicBezTo>
                    <a:pt x="235" y="70"/>
                    <a:pt x="240" y="70"/>
                    <a:pt x="245" y="70"/>
                  </a:cubicBezTo>
                  <a:cubicBezTo>
                    <a:pt x="250" y="70"/>
                    <a:pt x="254" y="70"/>
                    <a:pt x="258" y="69"/>
                  </a:cubicBezTo>
                  <a:cubicBezTo>
                    <a:pt x="262" y="69"/>
                    <a:pt x="266" y="69"/>
                    <a:pt x="270" y="68"/>
                  </a:cubicBezTo>
                  <a:cubicBezTo>
                    <a:pt x="269" y="75"/>
                    <a:pt x="269" y="81"/>
                    <a:pt x="269" y="88"/>
                  </a:cubicBezTo>
                  <a:cubicBezTo>
                    <a:pt x="268" y="94"/>
                    <a:pt x="268" y="101"/>
                    <a:pt x="268" y="107"/>
                  </a:cubicBezTo>
                  <a:cubicBezTo>
                    <a:pt x="268" y="114"/>
                    <a:pt x="267" y="121"/>
                    <a:pt x="267" y="128"/>
                  </a:cubicBezTo>
                  <a:cubicBezTo>
                    <a:pt x="267" y="135"/>
                    <a:pt x="267" y="143"/>
                    <a:pt x="267" y="152"/>
                  </a:cubicBezTo>
                  <a:lnTo>
                    <a:pt x="267" y="193"/>
                  </a:lnTo>
                  <a:cubicBezTo>
                    <a:pt x="267" y="204"/>
                    <a:pt x="267" y="215"/>
                    <a:pt x="267" y="225"/>
                  </a:cubicBezTo>
                  <a:cubicBezTo>
                    <a:pt x="267" y="236"/>
                    <a:pt x="268" y="245"/>
                    <a:pt x="268" y="253"/>
                  </a:cubicBezTo>
                  <a:cubicBezTo>
                    <a:pt x="279" y="253"/>
                    <a:pt x="291" y="253"/>
                    <a:pt x="302" y="252"/>
                  </a:cubicBezTo>
                  <a:cubicBezTo>
                    <a:pt x="313" y="252"/>
                    <a:pt x="325" y="251"/>
                    <a:pt x="337" y="249"/>
                  </a:cubicBezTo>
                  <a:cubicBezTo>
                    <a:pt x="336" y="252"/>
                    <a:pt x="336" y="254"/>
                    <a:pt x="336" y="255"/>
                  </a:cubicBezTo>
                  <a:cubicBezTo>
                    <a:pt x="335" y="257"/>
                    <a:pt x="335" y="260"/>
                    <a:pt x="335" y="263"/>
                  </a:cubicBezTo>
                  <a:cubicBezTo>
                    <a:pt x="335" y="266"/>
                    <a:pt x="335" y="269"/>
                    <a:pt x="336" y="270"/>
                  </a:cubicBezTo>
                  <a:cubicBezTo>
                    <a:pt x="336" y="272"/>
                    <a:pt x="336" y="274"/>
                    <a:pt x="337" y="276"/>
                  </a:cubicBezTo>
                  <a:cubicBezTo>
                    <a:pt x="331" y="276"/>
                    <a:pt x="325" y="275"/>
                    <a:pt x="317" y="275"/>
                  </a:cubicBezTo>
                  <a:cubicBezTo>
                    <a:pt x="309" y="274"/>
                    <a:pt x="298" y="274"/>
                    <a:pt x="284" y="274"/>
                  </a:cubicBezTo>
                  <a:cubicBezTo>
                    <a:pt x="272" y="274"/>
                    <a:pt x="262" y="274"/>
                    <a:pt x="254" y="274"/>
                  </a:cubicBezTo>
                  <a:cubicBezTo>
                    <a:pt x="247" y="275"/>
                    <a:pt x="241" y="275"/>
                    <a:pt x="236" y="275"/>
                  </a:cubicBezTo>
                  <a:cubicBezTo>
                    <a:pt x="232" y="275"/>
                    <a:pt x="228" y="275"/>
                    <a:pt x="226" y="275"/>
                  </a:cubicBezTo>
                  <a:cubicBezTo>
                    <a:pt x="224" y="275"/>
                    <a:pt x="222" y="276"/>
                    <a:pt x="220" y="276"/>
                  </a:cubicBezTo>
                  <a:cubicBezTo>
                    <a:pt x="221" y="269"/>
                    <a:pt x="221" y="263"/>
                    <a:pt x="221" y="256"/>
                  </a:cubicBezTo>
                  <a:cubicBezTo>
                    <a:pt x="222" y="250"/>
                    <a:pt x="222" y="244"/>
                    <a:pt x="222" y="237"/>
                  </a:cubicBezTo>
                  <a:cubicBezTo>
                    <a:pt x="222" y="230"/>
                    <a:pt x="222" y="223"/>
                    <a:pt x="223" y="216"/>
                  </a:cubicBezTo>
                  <a:cubicBezTo>
                    <a:pt x="223" y="209"/>
                    <a:pt x="223" y="201"/>
                    <a:pt x="223" y="193"/>
                  </a:cubicBezTo>
                  <a:lnTo>
                    <a:pt x="223" y="152"/>
                  </a:lnTo>
                  <a:close/>
                  <a:moveTo>
                    <a:pt x="386" y="117"/>
                  </a:moveTo>
                  <a:cubicBezTo>
                    <a:pt x="386" y="112"/>
                    <a:pt x="386" y="106"/>
                    <a:pt x="386" y="101"/>
                  </a:cubicBezTo>
                  <a:cubicBezTo>
                    <a:pt x="386" y="97"/>
                    <a:pt x="386" y="93"/>
                    <a:pt x="385" y="91"/>
                  </a:cubicBezTo>
                  <a:cubicBezTo>
                    <a:pt x="382" y="91"/>
                    <a:pt x="379" y="91"/>
                    <a:pt x="374" y="91"/>
                  </a:cubicBezTo>
                  <a:cubicBezTo>
                    <a:pt x="370" y="91"/>
                    <a:pt x="365" y="92"/>
                    <a:pt x="360" y="92"/>
                  </a:cubicBezTo>
                  <a:cubicBezTo>
                    <a:pt x="355" y="93"/>
                    <a:pt x="350" y="93"/>
                    <a:pt x="345" y="93"/>
                  </a:cubicBezTo>
                  <a:cubicBezTo>
                    <a:pt x="339" y="94"/>
                    <a:pt x="335" y="94"/>
                    <a:pt x="330" y="95"/>
                  </a:cubicBezTo>
                  <a:cubicBezTo>
                    <a:pt x="331" y="93"/>
                    <a:pt x="331" y="90"/>
                    <a:pt x="331" y="88"/>
                  </a:cubicBezTo>
                  <a:cubicBezTo>
                    <a:pt x="332" y="86"/>
                    <a:pt x="332" y="84"/>
                    <a:pt x="332" y="82"/>
                  </a:cubicBezTo>
                  <a:cubicBezTo>
                    <a:pt x="332" y="79"/>
                    <a:pt x="332" y="77"/>
                    <a:pt x="331" y="75"/>
                  </a:cubicBezTo>
                  <a:cubicBezTo>
                    <a:pt x="331" y="73"/>
                    <a:pt x="331" y="71"/>
                    <a:pt x="330" y="68"/>
                  </a:cubicBezTo>
                  <a:cubicBezTo>
                    <a:pt x="337" y="69"/>
                    <a:pt x="343" y="69"/>
                    <a:pt x="349" y="69"/>
                  </a:cubicBezTo>
                  <a:cubicBezTo>
                    <a:pt x="354" y="69"/>
                    <a:pt x="360" y="69"/>
                    <a:pt x="366" y="69"/>
                  </a:cubicBezTo>
                  <a:cubicBezTo>
                    <a:pt x="371" y="70"/>
                    <a:pt x="378" y="70"/>
                    <a:pt x="384" y="70"/>
                  </a:cubicBezTo>
                  <a:cubicBezTo>
                    <a:pt x="391" y="70"/>
                    <a:pt x="399" y="70"/>
                    <a:pt x="408" y="70"/>
                  </a:cubicBezTo>
                  <a:cubicBezTo>
                    <a:pt x="418" y="70"/>
                    <a:pt x="426" y="70"/>
                    <a:pt x="432" y="70"/>
                  </a:cubicBezTo>
                  <a:cubicBezTo>
                    <a:pt x="439" y="70"/>
                    <a:pt x="445" y="70"/>
                    <a:pt x="451" y="69"/>
                  </a:cubicBezTo>
                  <a:cubicBezTo>
                    <a:pt x="457" y="69"/>
                    <a:pt x="462" y="69"/>
                    <a:pt x="467" y="69"/>
                  </a:cubicBezTo>
                  <a:cubicBezTo>
                    <a:pt x="473" y="69"/>
                    <a:pt x="478" y="69"/>
                    <a:pt x="485" y="68"/>
                  </a:cubicBezTo>
                  <a:cubicBezTo>
                    <a:pt x="484" y="71"/>
                    <a:pt x="484" y="73"/>
                    <a:pt x="484" y="75"/>
                  </a:cubicBezTo>
                  <a:cubicBezTo>
                    <a:pt x="483" y="77"/>
                    <a:pt x="483" y="79"/>
                    <a:pt x="483" y="82"/>
                  </a:cubicBezTo>
                  <a:cubicBezTo>
                    <a:pt x="483" y="84"/>
                    <a:pt x="483" y="86"/>
                    <a:pt x="484" y="88"/>
                  </a:cubicBezTo>
                  <a:cubicBezTo>
                    <a:pt x="484" y="90"/>
                    <a:pt x="484" y="93"/>
                    <a:pt x="485" y="95"/>
                  </a:cubicBezTo>
                  <a:cubicBezTo>
                    <a:pt x="481" y="94"/>
                    <a:pt x="476" y="94"/>
                    <a:pt x="471" y="93"/>
                  </a:cubicBezTo>
                  <a:cubicBezTo>
                    <a:pt x="466" y="93"/>
                    <a:pt x="461" y="93"/>
                    <a:pt x="456" y="92"/>
                  </a:cubicBezTo>
                  <a:cubicBezTo>
                    <a:pt x="451" y="92"/>
                    <a:pt x="447" y="91"/>
                    <a:pt x="442" y="91"/>
                  </a:cubicBezTo>
                  <a:cubicBezTo>
                    <a:pt x="438" y="91"/>
                    <a:pt x="434" y="91"/>
                    <a:pt x="431" y="91"/>
                  </a:cubicBezTo>
                  <a:cubicBezTo>
                    <a:pt x="431" y="93"/>
                    <a:pt x="431" y="97"/>
                    <a:pt x="431" y="101"/>
                  </a:cubicBezTo>
                  <a:cubicBezTo>
                    <a:pt x="431" y="106"/>
                    <a:pt x="431" y="112"/>
                    <a:pt x="431" y="117"/>
                  </a:cubicBezTo>
                  <a:lnTo>
                    <a:pt x="431" y="193"/>
                  </a:lnTo>
                  <a:cubicBezTo>
                    <a:pt x="431" y="201"/>
                    <a:pt x="431" y="209"/>
                    <a:pt x="431" y="216"/>
                  </a:cubicBezTo>
                  <a:cubicBezTo>
                    <a:pt x="431" y="223"/>
                    <a:pt x="431" y="230"/>
                    <a:pt x="431" y="237"/>
                  </a:cubicBezTo>
                  <a:cubicBezTo>
                    <a:pt x="431" y="244"/>
                    <a:pt x="432" y="250"/>
                    <a:pt x="432" y="256"/>
                  </a:cubicBezTo>
                  <a:cubicBezTo>
                    <a:pt x="432" y="263"/>
                    <a:pt x="433" y="269"/>
                    <a:pt x="433" y="276"/>
                  </a:cubicBezTo>
                  <a:cubicBezTo>
                    <a:pt x="430" y="275"/>
                    <a:pt x="426" y="275"/>
                    <a:pt x="422" y="275"/>
                  </a:cubicBezTo>
                  <a:cubicBezTo>
                    <a:pt x="418" y="274"/>
                    <a:pt x="413" y="274"/>
                    <a:pt x="408" y="274"/>
                  </a:cubicBezTo>
                  <a:cubicBezTo>
                    <a:pt x="403" y="274"/>
                    <a:pt x="399" y="274"/>
                    <a:pt x="395" y="275"/>
                  </a:cubicBezTo>
                  <a:cubicBezTo>
                    <a:pt x="391" y="275"/>
                    <a:pt x="387" y="275"/>
                    <a:pt x="384" y="276"/>
                  </a:cubicBezTo>
                  <a:cubicBezTo>
                    <a:pt x="384" y="269"/>
                    <a:pt x="385" y="263"/>
                    <a:pt x="385" y="256"/>
                  </a:cubicBezTo>
                  <a:cubicBezTo>
                    <a:pt x="385" y="250"/>
                    <a:pt x="385" y="244"/>
                    <a:pt x="386" y="237"/>
                  </a:cubicBezTo>
                  <a:cubicBezTo>
                    <a:pt x="386" y="230"/>
                    <a:pt x="386" y="223"/>
                    <a:pt x="386" y="216"/>
                  </a:cubicBezTo>
                  <a:cubicBezTo>
                    <a:pt x="386" y="209"/>
                    <a:pt x="386" y="201"/>
                    <a:pt x="386" y="193"/>
                  </a:cubicBezTo>
                  <a:lnTo>
                    <a:pt x="386" y="117"/>
                  </a:lnTo>
                  <a:close/>
                  <a:moveTo>
                    <a:pt x="587" y="67"/>
                  </a:moveTo>
                  <a:cubicBezTo>
                    <a:pt x="594" y="84"/>
                    <a:pt x="601" y="102"/>
                    <a:pt x="608" y="122"/>
                  </a:cubicBezTo>
                  <a:cubicBezTo>
                    <a:pt x="615" y="141"/>
                    <a:pt x="623" y="160"/>
                    <a:pt x="630" y="179"/>
                  </a:cubicBezTo>
                  <a:cubicBezTo>
                    <a:pt x="637" y="198"/>
                    <a:pt x="645" y="215"/>
                    <a:pt x="652" y="232"/>
                  </a:cubicBezTo>
                  <a:cubicBezTo>
                    <a:pt x="659" y="249"/>
                    <a:pt x="665" y="264"/>
                    <a:pt x="671" y="276"/>
                  </a:cubicBezTo>
                  <a:cubicBezTo>
                    <a:pt x="666" y="275"/>
                    <a:pt x="661" y="275"/>
                    <a:pt x="657" y="275"/>
                  </a:cubicBezTo>
                  <a:cubicBezTo>
                    <a:pt x="653" y="274"/>
                    <a:pt x="649" y="274"/>
                    <a:pt x="644" y="274"/>
                  </a:cubicBezTo>
                  <a:cubicBezTo>
                    <a:pt x="640" y="274"/>
                    <a:pt x="636" y="274"/>
                    <a:pt x="632" y="275"/>
                  </a:cubicBezTo>
                  <a:cubicBezTo>
                    <a:pt x="627" y="275"/>
                    <a:pt x="623" y="275"/>
                    <a:pt x="619" y="276"/>
                  </a:cubicBezTo>
                  <a:cubicBezTo>
                    <a:pt x="616" y="266"/>
                    <a:pt x="612" y="255"/>
                    <a:pt x="609" y="245"/>
                  </a:cubicBezTo>
                  <a:cubicBezTo>
                    <a:pt x="605" y="235"/>
                    <a:pt x="602" y="224"/>
                    <a:pt x="598" y="214"/>
                  </a:cubicBezTo>
                  <a:cubicBezTo>
                    <a:pt x="592" y="214"/>
                    <a:pt x="585" y="214"/>
                    <a:pt x="579" y="214"/>
                  </a:cubicBezTo>
                  <a:cubicBezTo>
                    <a:pt x="572" y="214"/>
                    <a:pt x="566" y="214"/>
                    <a:pt x="560" y="214"/>
                  </a:cubicBezTo>
                  <a:cubicBezTo>
                    <a:pt x="554" y="214"/>
                    <a:pt x="549" y="214"/>
                    <a:pt x="544" y="214"/>
                  </a:cubicBezTo>
                  <a:cubicBezTo>
                    <a:pt x="539" y="214"/>
                    <a:pt x="534" y="214"/>
                    <a:pt x="528" y="214"/>
                  </a:cubicBezTo>
                  <a:cubicBezTo>
                    <a:pt x="524" y="224"/>
                    <a:pt x="521" y="235"/>
                    <a:pt x="517" y="245"/>
                  </a:cubicBezTo>
                  <a:cubicBezTo>
                    <a:pt x="514" y="255"/>
                    <a:pt x="511" y="265"/>
                    <a:pt x="508" y="276"/>
                  </a:cubicBezTo>
                  <a:cubicBezTo>
                    <a:pt x="506" y="275"/>
                    <a:pt x="503" y="275"/>
                    <a:pt x="501" y="275"/>
                  </a:cubicBezTo>
                  <a:cubicBezTo>
                    <a:pt x="499" y="274"/>
                    <a:pt x="496" y="274"/>
                    <a:pt x="494" y="274"/>
                  </a:cubicBezTo>
                  <a:cubicBezTo>
                    <a:pt x="491" y="274"/>
                    <a:pt x="489" y="274"/>
                    <a:pt x="487" y="275"/>
                  </a:cubicBezTo>
                  <a:cubicBezTo>
                    <a:pt x="484" y="275"/>
                    <a:pt x="482" y="275"/>
                    <a:pt x="479" y="276"/>
                  </a:cubicBezTo>
                  <a:cubicBezTo>
                    <a:pt x="481" y="270"/>
                    <a:pt x="484" y="263"/>
                    <a:pt x="488" y="253"/>
                  </a:cubicBezTo>
                  <a:cubicBezTo>
                    <a:pt x="492" y="244"/>
                    <a:pt x="497" y="234"/>
                    <a:pt x="502" y="222"/>
                  </a:cubicBezTo>
                  <a:cubicBezTo>
                    <a:pt x="507" y="210"/>
                    <a:pt x="512" y="198"/>
                    <a:pt x="517" y="185"/>
                  </a:cubicBezTo>
                  <a:cubicBezTo>
                    <a:pt x="523" y="171"/>
                    <a:pt x="528" y="158"/>
                    <a:pt x="534" y="144"/>
                  </a:cubicBezTo>
                  <a:cubicBezTo>
                    <a:pt x="539" y="131"/>
                    <a:pt x="545" y="117"/>
                    <a:pt x="550" y="104"/>
                  </a:cubicBezTo>
                  <a:cubicBezTo>
                    <a:pt x="555" y="91"/>
                    <a:pt x="560" y="78"/>
                    <a:pt x="564" y="67"/>
                  </a:cubicBezTo>
                  <a:cubicBezTo>
                    <a:pt x="566" y="67"/>
                    <a:pt x="568" y="68"/>
                    <a:pt x="570" y="68"/>
                  </a:cubicBezTo>
                  <a:cubicBezTo>
                    <a:pt x="572" y="68"/>
                    <a:pt x="574" y="68"/>
                    <a:pt x="576" y="68"/>
                  </a:cubicBezTo>
                  <a:cubicBezTo>
                    <a:pt x="578" y="68"/>
                    <a:pt x="580" y="68"/>
                    <a:pt x="582" y="68"/>
                  </a:cubicBezTo>
                  <a:cubicBezTo>
                    <a:pt x="583" y="68"/>
                    <a:pt x="585" y="67"/>
                    <a:pt x="587" y="67"/>
                  </a:cubicBezTo>
                  <a:close/>
                  <a:moveTo>
                    <a:pt x="591" y="196"/>
                  </a:moveTo>
                  <a:cubicBezTo>
                    <a:pt x="587" y="184"/>
                    <a:pt x="582" y="172"/>
                    <a:pt x="578" y="160"/>
                  </a:cubicBezTo>
                  <a:cubicBezTo>
                    <a:pt x="574" y="149"/>
                    <a:pt x="569" y="137"/>
                    <a:pt x="564" y="125"/>
                  </a:cubicBezTo>
                  <a:cubicBezTo>
                    <a:pt x="559" y="137"/>
                    <a:pt x="554" y="149"/>
                    <a:pt x="550" y="160"/>
                  </a:cubicBezTo>
                  <a:cubicBezTo>
                    <a:pt x="545" y="172"/>
                    <a:pt x="541" y="184"/>
                    <a:pt x="536" y="196"/>
                  </a:cubicBezTo>
                  <a:lnTo>
                    <a:pt x="591" y="196"/>
                  </a:lnTo>
                  <a:close/>
                  <a:moveTo>
                    <a:pt x="702" y="152"/>
                  </a:moveTo>
                  <a:cubicBezTo>
                    <a:pt x="702" y="143"/>
                    <a:pt x="702" y="135"/>
                    <a:pt x="702" y="128"/>
                  </a:cubicBezTo>
                  <a:cubicBezTo>
                    <a:pt x="702" y="121"/>
                    <a:pt x="701" y="114"/>
                    <a:pt x="701" y="107"/>
                  </a:cubicBezTo>
                  <a:cubicBezTo>
                    <a:pt x="701" y="101"/>
                    <a:pt x="701" y="94"/>
                    <a:pt x="700" y="88"/>
                  </a:cubicBezTo>
                  <a:cubicBezTo>
                    <a:pt x="700" y="81"/>
                    <a:pt x="700" y="75"/>
                    <a:pt x="699" y="68"/>
                  </a:cubicBezTo>
                  <a:cubicBezTo>
                    <a:pt x="703" y="69"/>
                    <a:pt x="706" y="69"/>
                    <a:pt x="710" y="69"/>
                  </a:cubicBezTo>
                  <a:cubicBezTo>
                    <a:pt x="714" y="70"/>
                    <a:pt x="719" y="70"/>
                    <a:pt x="724" y="70"/>
                  </a:cubicBezTo>
                  <a:cubicBezTo>
                    <a:pt x="729" y="70"/>
                    <a:pt x="734" y="70"/>
                    <a:pt x="738" y="69"/>
                  </a:cubicBezTo>
                  <a:cubicBezTo>
                    <a:pt x="742" y="69"/>
                    <a:pt x="745" y="69"/>
                    <a:pt x="749" y="68"/>
                  </a:cubicBezTo>
                  <a:cubicBezTo>
                    <a:pt x="748" y="75"/>
                    <a:pt x="748" y="81"/>
                    <a:pt x="748" y="88"/>
                  </a:cubicBezTo>
                  <a:cubicBezTo>
                    <a:pt x="747" y="94"/>
                    <a:pt x="747" y="101"/>
                    <a:pt x="747" y="107"/>
                  </a:cubicBezTo>
                  <a:cubicBezTo>
                    <a:pt x="747" y="114"/>
                    <a:pt x="746" y="121"/>
                    <a:pt x="746" y="128"/>
                  </a:cubicBezTo>
                  <a:cubicBezTo>
                    <a:pt x="746" y="135"/>
                    <a:pt x="746" y="143"/>
                    <a:pt x="746" y="152"/>
                  </a:cubicBezTo>
                  <a:lnTo>
                    <a:pt x="746" y="193"/>
                  </a:lnTo>
                  <a:cubicBezTo>
                    <a:pt x="746" y="204"/>
                    <a:pt x="746" y="215"/>
                    <a:pt x="746" y="225"/>
                  </a:cubicBezTo>
                  <a:cubicBezTo>
                    <a:pt x="746" y="236"/>
                    <a:pt x="747" y="245"/>
                    <a:pt x="747" y="253"/>
                  </a:cubicBezTo>
                  <a:cubicBezTo>
                    <a:pt x="758" y="253"/>
                    <a:pt x="770" y="253"/>
                    <a:pt x="781" y="252"/>
                  </a:cubicBezTo>
                  <a:cubicBezTo>
                    <a:pt x="793" y="252"/>
                    <a:pt x="804" y="251"/>
                    <a:pt x="816" y="249"/>
                  </a:cubicBezTo>
                  <a:cubicBezTo>
                    <a:pt x="815" y="252"/>
                    <a:pt x="815" y="254"/>
                    <a:pt x="815" y="255"/>
                  </a:cubicBezTo>
                  <a:cubicBezTo>
                    <a:pt x="815" y="257"/>
                    <a:pt x="814" y="260"/>
                    <a:pt x="814" y="263"/>
                  </a:cubicBezTo>
                  <a:cubicBezTo>
                    <a:pt x="814" y="266"/>
                    <a:pt x="815" y="269"/>
                    <a:pt x="815" y="270"/>
                  </a:cubicBezTo>
                  <a:cubicBezTo>
                    <a:pt x="815" y="272"/>
                    <a:pt x="815" y="274"/>
                    <a:pt x="816" y="276"/>
                  </a:cubicBezTo>
                  <a:cubicBezTo>
                    <a:pt x="810" y="276"/>
                    <a:pt x="804" y="275"/>
                    <a:pt x="796" y="275"/>
                  </a:cubicBezTo>
                  <a:cubicBezTo>
                    <a:pt x="788" y="274"/>
                    <a:pt x="777" y="274"/>
                    <a:pt x="763" y="274"/>
                  </a:cubicBezTo>
                  <a:cubicBezTo>
                    <a:pt x="751" y="274"/>
                    <a:pt x="741" y="274"/>
                    <a:pt x="733" y="274"/>
                  </a:cubicBezTo>
                  <a:cubicBezTo>
                    <a:pt x="726" y="275"/>
                    <a:pt x="720" y="275"/>
                    <a:pt x="715" y="275"/>
                  </a:cubicBezTo>
                  <a:cubicBezTo>
                    <a:pt x="711" y="275"/>
                    <a:pt x="708" y="275"/>
                    <a:pt x="705" y="275"/>
                  </a:cubicBezTo>
                  <a:cubicBezTo>
                    <a:pt x="703" y="275"/>
                    <a:pt x="701" y="276"/>
                    <a:pt x="699" y="276"/>
                  </a:cubicBezTo>
                  <a:cubicBezTo>
                    <a:pt x="700" y="269"/>
                    <a:pt x="700" y="263"/>
                    <a:pt x="700" y="256"/>
                  </a:cubicBezTo>
                  <a:cubicBezTo>
                    <a:pt x="701" y="250"/>
                    <a:pt x="701" y="244"/>
                    <a:pt x="701" y="237"/>
                  </a:cubicBezTo>
                  <a:cubicBezTo>
                    <a:pt x="701" y="230"/>
                    <a:pt x="702" y="223"/>
                    <a:pt x="702" y="216"/>
                  </a:cubicBezTo>
                  <a:cubicBezTo>
                    <a:pt x="702" y="209"/>
                    <a:pt x="702" y="201"/>
                    <a:pt x="702" y="193"/>
                  </a:cubicBezTo>
                  <a:lnTo>
                    <a:pt x="702" y="152"/>
                  </a:lnTo>
                  <a:close/>
                  <a:moveTo>
                    <a:pt x="938" y="67"/>
                  </a:moveTo>
                  <a:cubicBezTo>
                    <a:pt x="944" y="84"/>
                    <a:pt x="951" y="102"/>
                    <a:pt x="959" y="122"/>
                  </a:cubicBezTo>
                  <a:cubicBezTo>
                    <a:pt x="966" y="141"/>
                    <a:pt x="973" y="160"/>
                    <a:pt x="981" y="179"/>
                  </a:cubicBezTo>
                  <a:cubicBezTo>
                    <a:pt x="988" y="198"/>
                    <a:pt x="995" y="215"/>
                    <a:pt x="1002" y="232"/>
                  </a:cubicBezTo>
                  <a:cubicBezTo>
                    <a:pt x="1009" y="249"/>
                    <a:pt x="1016" y="264"/>
                    <a:pt x="1022" y="276"/>
                  </a:cubicBezTo>
                  <a:cubicBezTo>
                    <a:pt x="1017" y="275"/>
                    <a:pt x="1012" y="275"/>
                    <a:pt x="1008" y="275"/>
                  </a:cubicBezTo>
                  <a:cubicBezTo>
                    <a:pt x="1004" y="274"/>
                    <a:pt x="999" y="274"/>
                    <a:pt x="995" y="274"/>
                  </a:cubicBezTo>
                  <a:cubicBezTo>
                    <a:pt x="991" y="274"/>
                    <a:pt x="987" y="274"/>
                    <a:pt x="982" y="275"/>
                  </a:cubicBezTo>
                  <a:cubicBezTo>
                    <a:pt x="978" y="275"/>
                    <a:pt x="974" y="275"/>
                    <a:pt x="970" y="276"/>
                  </a:cubicBezTo>
                  <a:cubicBezTo>
                    <a:pt x="966" y="266"/>
                    <a:pt x="963" y="255"/>
                    <a:pt x="960" y="245"/>
                  </a:cubicBezTo>
                  <a:cubicBezTo>
                    <a:pt x="956" y="235"/>
                    <a:pt x="953" y="224"/>
                    <a:pt x="949" y="214"/>
                  </a:cubicBezTo>
                  <a:cubicBezTo>
                    <a:pt x="942" y="214"/>
                    <a:pt x="936" y="214"/>
                    <a:pt x="930" y="214"/>
                  </a:cubicBezTo>
                  <a:cubicBezTo>
                    <a:pt x="923" y="214"/>
                    <a:pt x="917" y="214"/>
                    <a:pt x="910" y="214"/>
                  </a:cubicBezTo>
                  <a:cubicBezTo>
                    <a:pt x="905" y="214"/>
                    <a:pt x="900" y="214"/>
                    <a:pt x="895" y="214"/>
                  </a:cubicBezTo>
                  <a:cubicBezTo>
                    <a:pt x="889" y="214"/>
                    <a:pt x="884" y="214"/>
                    <a:pt x="879" y="214"/>
                  </a:cubicBezTo>
                  <a:cubicBezTo>
                    <a:pt x="875" y="224"/>
                    <a:pt x="871" y="235"/>
                    <a:pt x="868" y="245"/>
                  </a:cubicBezTo>
                  <a:cubicBezTo>
                    <a:pt x="865" y="255"/>
                    <a:pt x="861" y="265"/>
                    <a:pt x="859" y="276"/>
                  </a:cubicBezTo>
                  <a:cubicBezTo>
                    <a:pt x="856" y="275"/>
                    <a:pt x="854" y="275"/>
                    <a:pt x="852" y="275"/>
                  </a:cubicBezTo>
                  <a:cubicBezTo>
                    <a:pt x="849" y="274"/>
                    <a:pt x="847" y="274"/>
                    <a:pt x="845" y="274"/>
                  </a:cubicBezTo>
                  <a:cubicBezTo>
                    <a:pt x="842" y="274"/>
                    <a:pt x="840" y="274"/>
                    <a:pt x="837" y="275"/>
                  </a:cubicBezTo>
                  <a:cubicBezTo>
                    <a:pt x="835" y="275"/>
                    <a:pt x="832" y="275"/>
                    <a:pt x="829" y="276"/>
                  </a:cubicBezTo>
                  <a:cubicBezTo>
                    <a:pt x="832" y="270"/>
                    <a:pt x="835" y="263"/>
                    <a:pt x="839" y="253"/>
                  </a:cubicBezTo>
                  <a:cubicBezTo>
                    <a:pt x="843" y="244"/>
                    <a:pt x="848" y="234"/>
                    <a:pt x="852" y="222"/>
                  </a:cubicBezTo>
                  <a:cubicBezTo>
                    <a:pt x="857" y="210"/>
                    <a:pt x="863" y="198"/>
                    <a:pt x="868" y="185"/>
                  </a:cubicBezTo>
                  <a:cubicBezTo>
                    <a:pt x="874" y="171"/>
                    <a:pt x="879" y="158"/>
                    <a:pt x="885" y="144"/>
                  </a:cubicBezTo>
                  <a:cubicBezTo>
                    <a:pt x="890" y="131"/>
                    <a:pt x="895" y="117"/>
                    <a:pt x="901" y="104"/>
                  </a:cubicBezTo>
                  <a:cubicBezTo>
                    <a:pt x="906" y="91"/>
                    <a:pt x="911" y="78"/>
                    <a:pt x="915" y="67"/>
                  </a:cubicBezTo>
                  <a:cubicBezTo>
                    <a:pt x="917" y="67"/>
                    <a:pt x="919" y="68"/>
                    <a:pt x="921" y="68"/>
                  </a:cubicBezTo>
                  <a:cubicBezTo>
                    <a:pt x="923" y="68"/>
                    <a:pt x="925" y="68"/>
                    <a:pt x="927" y="68"/>
                  </a:cubicBezTo>
                  <a:cubicBezTo>
                    <a:pt x="929" y="68"/>
                    <a:pt x="930" y="68"/>
                    <a:pt x="932" y="68"/>
                  </a:cubicBezTo>
                  <a:cubicBezTo>
                    <a:pt x="934" y="68"/>
                    <a:pt x="936" y="67"/>
                    <a:pt x="938" y="67"/>
                  </a:cubicBezTo>
                  <a:close/>
                  <a:moveTo>
                    <a:pt x="942" y="196"/>
                  </a:moveTo>
                  <a:cubicBezTo>
                    <a:pt x="937" y="184"/>
                    <a:pt x="933" y="172"/>
                    <a:pt x="929" y="160"/>
                  </a:cubicBezTo>
                  <a:cubicBezTo>
                    <a:pt x="925" y="149"/>
                    <a:pt x="920" y="137"/>
                    <a:pt x="915" y="125"/>
                  </a:cubicBezTo>
                  <a:cubicBezTo>
                    <a:pt x="910" y="137"/>
                    <a:pt x="905" y="149"/>
                    <a:pt x="900" y="160"/>
                  </a:cubicBezTo>
                  <a:cubicBezTo>
                    <a:pt x="896" y="172"/>
                    <a:pt x="891" y="184"/>
                    <a:pt x="887" y="196"/>
                  </a:cubicBezTo>
                  <a:lnTo>
                    <a:pt x="942" y="196"/>
                  </a:lnTo>
                  <a:close/>
                  <a:moveTo>
                    <a:pt x="901" y="56"/>
                  </a:moveTo>
                  <a:cubicBezTo>
                    <a:pt x="912" y="43"/>
                    <a:pt x="921" y="32"/>
                    <a:pt x="928" y="25"/>
                  </a:cubicBezTo>
                  <a:cubicBezTo>
                    <a:pt x="934" y="17"/>
                    <a:pt x="939" y="11"/>
                    <a:pt x="943" y="8"/>
                  </a:cubicBezTo>
                  <a:cubicBezTo>
                    <a:pt x="947" y="4"/>
                    <a:pt x="950" y="2"/>
                    <a:pt x="952" y="1"/>
                  </a:cubicBezTo>
                  <a:cubicBezTo>
                    <a:pt x="954" y="0"/>
                    <a:pt x="956" y="0"/>
                    <a:pt x="958" y="0"/>
                  </a:cubicBezTo>
                  <a:cubicBezTo>
                    <a:pt x="963" y="0"/>
                    <a:pt x="966" y="1"/>
                    <a:pt x="969" y="4"/>
                  </a:cubicBezTo>
                  <a:cubicBezTo>
                    <a:pt x="971" y="7"/>
                    <a:pt x="972" y="10"/>
                    <a:pt x="972" y="13"/>
                  </a:cubicBezTo>
                  <a:cubicBezTo>
                    <a:pt x="972" y="15"/>
                    <a:pt x="972" y="17"/>
                    <a:pt x="971" y="19"/>
                  </a:cubicBezTo>
                  <a:cubicBezTo>
                    <a:pt x="970" y="21"/>
                    <a:pt x="968" y="23"/>
                    <a:pt x="964" y="26"/>
                  </a:cubicBezTo>
                  <a:cubicBezTo>
                    <a:pt x="961" y="29"/>
                    <a:pt x="955" y="33"/>
                    <a:pt x="948" y="38"/>
                  </a:cubicBezTo>
                  <a:cubicBezTo>
                    <a:pt x="941" y="42"/>
                    <a:pt x="931" y="49"/>
                    <a:pt x="918" y="56"/>
                  </a:cubicBezTo>
                  <a:lnTo>
                    <a:pt x="901" y="56"/>
                  </a:lnTo>
                  <a:close/>
                  <a:moveTo>
                    <a:pt x="1055" y="128"/>
                  </a:moveTo>
                  <a:cubicBezTo>
                    <a:pt x="1055" y="115"/>
                    <a:pt x="1055" y="103"/>
                    <a:pt x="1055" y="94"/>
                  </a:cubicBezTo>
                  <a:cubicBezTo>
                    <a:pt x="1054" y="84"/>
                    <a:pt x="1054" y="76"/>
                    <a:pt x="1054" y="68"/>
                  </a:cubicBezTo>
                  <a:cubicBezTo>
                    <a:pt x="1059" y="69"/>
                    <a:pt x="1063" y="70"/>
                    <a:pt x="1067" y="70"/>
                  </a:cubicBezTo>
                  <a:cubicBezTo>
                    <a:pt x="1071" y="70"/>
                    <a:pt x="1076" y="69"/>
                    <a:pt x="1081" y="68"/>
                  </a:cubicBezTo>
                  <a:cubicBezTo>
                    <a:pt x="1103" y="92"/>
                    <a:pt x="1124" y="116"/>
                    <a:pt x="1146" y="140"/>
                  </a:cubicBezTo>
                  <a:cubicBezTo>
                    <a:pt x="1167" y="164"/>
                    <a:pt x="1189" y="187"/>
                    <a:pt x="1211" y="211"/>
                  </a:cubicBezTo>
                  <a:cubicBezTo>
                    <a:pt x="1211" y="203"/>
                    <a:pt x="1211" y="195"/>
                    <a:pt x="1211" y="185"/>
                  </a:cubicBezTo>
                  <a:cubicBezTo>
                    <a:pt x="1211" y="176"/>
                    <a:pt x="1211" y="166"/>
                    <a:pt x="1211" y="156"/>
                  </a:cubicBezTo>
                  <a:cubicBezTo>
                    <a:pt x="1211" y="146"/>
                    <a:pt x="1211" y="137"/>
                    <a:pt x="1211" y="127"/>
                  </a:cubicBezTo>
                  <a:cubicBezTo>
                    <a:pt x="1211" y="118"/>
                    <a:pt x="1211" y="109"/>
                    <a:pt x="1211" y="101"/>
                  </a:cubicBezTo>
                  <a:cubicBezTo>
                    <a:pt x="1210" y="93"/>
                    <a:pt x="1210" y="86"/>
                    <a:pt x="1210" y="80"/>
                  </a:cubicBezTo>
                  <a:cubicBezTo>
                    <a:pt x="1210" y="75"/>
                    <a:pt x="1209" y="71"/>
                    <a:pt x="1209" y="68"/>
                  </a:cubicBezTo>
                  <a:cubicBezTo>
                    <a:pt x="1214" y="69"/>
                    <a:pt x="1219" y="70"/>
                    <a:pt x="1223" y="70"/>
                  </a:cubicBezTo>
                  <a:cubicBezTo>
                    <a:pt x="1227" y="70"/>
                    <a:pt x="1231" y="69"/>
                    <a:pt x="1236" y="68"/>
                  </a:cubicBezTo>
                  <a:cubicBezTo>
                    <a:pt x="1235" y="83"/>
                    <a:pt x="1235" y="96"/>
                    <a:pt x="1234" y="109"/>
                  </a:cubicBezTo>
                  <a:cubicBezTo>
                    <a:pt x="1234" y="121"/>
                    <a:pt x="1233" y="132"/>
                    <a:pt x="1233" y="143"/>
                  </a:cubicBezTo>
                  <a:cubicBezTo>
                    <a:pt x="1232" y="154"/>
                    <a:pt x="1232" y="165"/>
                    <a:pt x="1232" y="175"/>
                  </a:cubicBezTo>
                  <a:cubicBezTo>
                    <a:pt x="1232" y="185"/>
                    <a:pt x="1232" y="195"/>
                    <a:pt x="1231" y="206"/>
                  </a:cubicBezTo>
                  <a:cubicBezTo>
                    <a:pt x="1231" y="216"/>
                    <a:pt x="1231" y="227"/>
                    <a:pt x="1231" y="239"/>
                  </a:cubicBezTo>
                  <a:cubicBezTo>
                    <a:pt x="1231" y="250"/>
                    <a:pt x="1231" y="263"/>
                    <a:pt x="1231" y="276"/>
                  </a:cubicBezTo>
                  <a:cubicBezTo>
                    <a:pt x="1229" y="275"/>
                    <a:pt x="1227" y="275"/>
                    <a:pt x="1225" y="275"/>
                  </a:cubicBezTo>
                  <a:cubicBezTo>
                    <a:pt x="1223" y="274"/>
                    <a:pt x="1221" y="274"/>
                    <a:pt x="1219" y="274"/>
                  </a:cubicBezTo>
                  <a:cubicBezTo>
                    <a:pt x="1215" y="274"/>
                    <a:pt x="1211" y="275"/>
                    <a:pt x="1207" y="276"/>
                  </a:cubicBezTo>
                  <a:cubicBezTo>
                    <a:pt x="1187" y="251"/>
                    <a:pt x="1165" y="227"/>
                    <a:pt x="1144" y="203"/>
                  </a:cubicBezTo>
                  <a:cubicBezTo>
                    <a:pt x="1122" y="179"/>
                    <a:pt x="1099" y="154"/>
                    <a:pt x="1076" y="130"/>
                  </a:cubicBezTo>
                  <a:cubicBezTo>
                    <a:pt x="1076" y="141"/>
                    <a:pt x="1075" y="153"/>
                    <a:pt x="1075" y="165"/>
                  </a:cubicBezTo>
                  <a:cubicBezTo>
                    <a:pt x="1075" y="177"/>
                    <a:pt x="1075" y="188"/>
                    <a:pt x="1075" y="200"/>
                  </a:cubicBezTo>
                  <a:cubicBezTo>
                    <a:pt x="1075" y="212"/>
                    <a:pt x="1075" y="222"/>
                    <a:pt x="1075" y="230"/>
                  </a:cubicBezTo>
                  <a:cubicBezTo>
                    <a:pt x="1076" y="239"/>
                    <a:pt x="1076" y="246"/>
                    <a:pt x="1076" y="252"/>
                  </a:cubicBezTo>
                  <a:cubicBezTo>
                    <a:pt x="1076" y="258"/>
                    <a:pt x="1076" y="262"/>
                    <a:pt x="1077" y="266"/>
                  </a:cubicBezTo>
                  <a:cubicBezTo>
                    <a:pt x="1077" y="270"/>
                    <a:pt x="1077" y="273"/>
                    <a:pt x="1077" y="276"/>
                  </a:cubicBezTo>
                  <a:cubicBezTo>
                    <a:pt x="1075" y="275"/>
                    <a:pt x="1072" y="275"/>
                    <a:pt x="1070" y="275"/>
                  </a:cubicBezTo>
                  <a:cubicBezTo>
                    <a:pt x="1068" y="274"/>
                    <a:pt x="1065" y="274"/>
                    <a:pt x="1063" y="274"/>
                  </a:cubicBezTo>
                  <a:cubicBezTo>
                    <a:pt x="1059" y="274"/>
                    <a:pt x="1054" y="275"/>
                    <a:pt x="1049" y="276"/>
                  </a:cubicBezTo>
                  <a:cubicBezTo>
                    <a:pt x="1049" y="274"/>
                    <a:pt x="1050" y="271"/>
                    <a:pt x="1050" y="266"/>
                  </a:cubicBezTo>
                  <a:cubicBezTo>
                    <a:pt x="1050" y="261"/>
                    <a:pt x="1051" y="255"/>
                    <a:pt x="1051" y="247"/>
                  </a:cubicBezTo>
                  <a:cubicBezTo>
                    <a:pt x="1052" y="240"/>
                    <a:pt x="1052" y="231"/>
                    <a:pt x="1053" y="222"/>
                  </a:cubicBezTo>
                  <a:cubicBezTo>
                    <a:pt x="1053" y="212"/>
                    <a:pt x="1054" y="202"/>
                    <a:pt x="1054" y="192"/>
                  </a:cubicBezTo>
                  <a:cubicBezTo>
                    <a:pt x="1054" y="181"/>
                    <a:pt x="1055" y="171"/>
                    <a:pt x="1055" y="160"/>
                  </a:cubicBezTo>
                  <a:cubicBezTo>
                    <a:pt x="1055" y="149"/>
                    <a:pt x="1055" y="138"/>
                    <a:pt x="1055" y="128"/>
                  </a:cubicBezTo>
                  <a:close/>
                  <a:moveTo>
                    <a:pt x="1270" y="172"/>
                  </a:moveTo>
                  <a:cubicBezTo>
                    <a:pt x="1270" y="157"/>
                    <a:pt x="1273" y="143"/>
                    <a:pt x="1278" y="130"/>
                  </a:cubicBezTo>
                  <a:cubicBezTo>
                    <a:pt x="1284" y="117"/>
                    <a:pt x="1292" y="106"/>
                    <a:pt x="1302" y="96"/>
                  </a:cubicBezTo>
                  <a:cubicBezTo>
                    <a:pt x="1312" y="86"/>
                    <a:pt x="1324" y="79"/>
                    <a:pt x="1338" y="73"/>
                  </a:cubicBezTo>
                  <a:cubicBezTo>
                    <a:pt x="1352" y="67"/>
                    <a:pt x="1368" y="64"/>
                    <a:pt x="1386" y="64"/>
                  </a:cubicBezTo>
                  <a:cubicBezTo>
                    <a:pt x="1401" y="64"/>
                    <a:pt x="1416" y="67"/>
                    <a:pt x="1430" y="71"/>
                  </a:cubicBezTo>
                  <a:cubicBezTo>
                    <a:pt x="1444" y="76"/>
                    <a:pt x="1456" y="82"/>
                    <a:pt x="1466" y="91"/>
                  </a:cubicBezTo>
                  <a:cubicBezTo>
                    <a:pt x="1477" y="100"/>
                    <a:pt x="1485" y="111"/>
                    <a:pt x="1491" y="124"/>
                  </a:cubicBezTo>
                  <a:cubicBezTo>
                    <a:pt x="1496" y="138"/>
                    <a:pt x="1499" y="154"/>
                    <a:pt x="1499" y="172"/>
                  </a:cubicBezTo>
                  <a:cubicBezTo>
                    <a:pt x="1499" y="187"/>
                    <a:pt x="1497" y="201"/>
                    <a:pt x="1491" y="214"/>
                  </a:cubicBezTo>
                  <a:cubicBezTo>
                    <a:pt x="1485" y="227"/>
                    <a:pt x="1477" y="238"/>
                    <a:pt x="1467" y="248"/>
                  </a:cubicBezTo>
                  <a:cubicBezTo>
                    <a:pt x="1457" y="258"/>
                    <a:pt x="1445" y="266"/>
                    <a:pt x="1431" y="271"/>
                  </a:cubicBezTo>
                  <a:cubicBezTo>
                    <a:pt x="1417" y="277"/>
                    <a:pt x="1401" y="280"/>
                    <a:pt x="1385" y="280"/>
                  </a:cubicBezTo>
                  <a:cubicBezTo>
                    <a:pt x="1369" y="280"/>
                    <a:pt x="1354" y="278"/>
                    <a:pt x="1340" y="273"/>
                  </a:cubicBezTo>
                  <a:cubicBezTo>
                    <a:pt x="1326" y="269"/>
                    <a:pt x="1314" y="263"/>
                    <a:pt x="1304" y="254"/>
                  </a:cubicBezTo>
                  <a:cubicBezTo>
                    <a:pt x="1293" y="245"/>
                    <a:pt x="1285" y="234"/>
                    <a:pt x="1279" y="221"/>
                  </a:cubicBezTo>
                  <a:cubicBezTo>
                    <a:pt x="1273" y="207"/>
                    <a:pt x="1270" y="191"/>
                    <a:pt x="1270" y="172"/>
                  </a:cubicBezTo>
                  <a:close/>
                  <a:moveTo>
                    <a:pt x="1450" y="165"/>
                  </a:moveTo>
                  <a:cubicBezTo>
                    <a:pt x="1450" y="152"/>
                    <a:pt x="1449" y="141"/>
                    <a:pt x="1445" y="130"/>
                  </a:cubicBezTo>
                  <a:cubicBezTo>
                    <a:pt x="1442" y="120"/>
                    <a:pt x="1438" y="111"/>
                    <a:pt x="1432" y="104"/>
                  </a:cubicBezTo>
                  <a:cubicBezTo>
                    <a:pt x="1426" y="97"/>
                    <a:pt x="1419" y="91"/>
                    <a:pt x="1411" y="87"/>
                  </a:cubicBezTo>
                  <a:cubicBezTo>
                    <a:pt x="1403" y="84"/>
                    <a:pt x="1394" y="82"/>
                    <a:pt x="1385" y="82"/>
                  </a:cubicBezTo>
                  <a:cubicBezTo>
                    <a:pt x="1374" y="82"/>
                    <a:pt x="1365" y="84"/>
                    <a:pt x="1357" y="89"/>
                  </a:cubicBezTo>
                  <a:cubicBezTo>
                    <a:pt x="1349" y="94"/>
                    <a:pt x="1342" y="101"/>
                    <a:pt x="1337" y="109"/>
                  </a:cubicBezTo>
                  <a:cubicBezTo>
                    <a:pt x="1331" y="117"/>
                    <a:pt x="1327" y="127"/>
                    <a:pt x="1324" y="139"/>
                  </a:cubicBezTo>
                  <a:cubicBezTo>
                    <a:pt x="1321" y="150"/>
                    <a:pt x="1319" y="162"/>
                    <a:pt x="1319" y="175"/>
                  </a:cubicBezTo>
                  <a:cubicBezTo>
                    <a:pt x="1319" y="191"/>
                    <a:pt x="1321" y="204"/>
                    <a:pt x="1324" y="215"/>
                  </a:cubicBezTo>
                  <a:cubicBezTo>
                    <a:pt x="1328" y="226"/>
                    <a:pt x="1333" y="235"/>
                    <a:pt x="1338" y="242"/>
                  </a:cubicBezTo>
                  <a:cubicBezTo>
                    <a:pt x="1344" y="249"/>
                    <a:pt x="1351" y="254"/>
                    <a:pt x="1358" y="257"/>
                  </a:cubicBezTo>
                  <a:cubicBezTo>
                    <a:pt x="1366" y="260"/>
                    <a:pt x="1374" y="261"/>
                    <a:pt x="1382" y="261"/>
                  </a:cubicBezTo>
                  <a:cubicBezTo>
                    <a:pt x="1392" y="261"/>
                    <a:pt x="1400" y="259"/>
                    <a:pt x="1408" y="255"/>
                  </a:cubicBezTo>
                  <a:cubicBezTo>
                    <a:pt x="1417" y="252"/>
                    <a:pt x="1424" y="246"/>
                    <a:pt x="1430" y="238"/>
                  </a:cubicBezTo>
                  <a:cubicBezTo>
                    <a:pt x="1436" y="230"/>
                    <a:pt x="1441" y="220"/>
                    <a:pt x="1445" y="208"/>
                  </a:cubicBezTo>
                  <a:cubicBezTo>
                    <a:pt x="1448" y="196"/>
                    <a:pt x="1450" y="182"/>
                    <a:pt x="1450" y="165"/>
                  </a:cubicBezTo>
                  <a:close/>
                  <a:moveTo>
                    <a:pt x="1625" y="109"/>
                  </a:moveTo>
                  <a:cubicBezTo>
                    <a:pt x="1619" y="92"/>
                    <a:pt x="1607" y="83"/>
                    <a:pt x="1589" y="83"/>
                  </a:cubicBezTo>
                  <a:cubicBezTo>
                    <a:pt x="1580" y="83"/>
                    <a:pt x="1572" y="86"/>
                    <a:pt x="1566" y="91"/>
                  </a:cubicBezTo>
                  <a:cubicBezTo>
                    <a:pt x="1561" y="97"/>
                    <a:pt x="1558" y="103"/>
                    <a:pt x="1558" y="110"/>
                  </a:cubicBezTo>
                  <a:cubicBezTo>
                    <a:pt x="1558" y="118"/>
                    <a:pt x="1560" y="124"/>
                    <a:pt x="1564" y="128"/>
                  </a:cubicBezTo>
                  <a:cubicBezTo>
                    <a:pt x="1569" y="133"/>
                    <a:pt x="1575" y="137"/>
                    <a:pt x="1581" y="141"/>
                  </a:cubicBezTo>
                  <a:cubicBezTo>
                    <a:pt x="1588" y="145"/>
                    <a:pt x="1596" y="149"/>
                    <a:pt x="1603" y="152"/>
                  </a:cubicBezTo>
                  <a:cubicBezTo>
                    <a:pt x="1611" y="156"/>
                    <a:pt x="1619" y="160"/>
                    <a:pt x="1625" y="165"/>
                  </a:cubicBezTo>
                  <a:cubicBezTo>
                    <a:pt x="1632" y="170"/>
                    <a:pt x="1638" y="176"/>
                    <a:pt x="1642" y="184"/>
                  </a:cubicBezTo>
                  <a:cubicBezTo>
                    <a:pt x="1647" y="191"/>
                    <a:pt x="1649" y="200"/>
                    <a:pt x="1649" y="212"/>
                  </a:cubicBezTo>
                  <a:cubicBezTo>
                    <a:pt x="1649" y="222"/>
                    <a:pt x="1647" y="231"/>
                    <a:pt x="1643" y="239"/>
                  </a:cubicBezTo>
                  <a:cubicBezTo>
                    <a:pt x="1640" y="248"/>
                    <a:pt x="1634" y="255"/>
                    <a:pt x="1627" y="261"/>
                  </a:cubicBezTo>
                  <a:cubicBezTo>
                    <a:pt x="1620" y="267"/>
                    <a:pt x="1612" y="271"/>
                    <a:pt x="1602" y="275"/>
                  </a:cubicBezTo>
                  <a:cubicBezTo>
                    <a:pt x="1592" y="278"/>
                    <a:pt x="1581" y="280"/>
                    <a:pt x="1569" y="280"/>
                  </a:cubicBezTo>
                  <a:cubicBezTo>
                    <a:pt x="1559" y="280"/>
                    <a:pt x="1549" y="278"/>
                    <a:pt x="1540" y="276"/>
                  </a:cubicBezTo>
                  <a:cubicBezTo>
                    <a:pt x="1532" y="273"/>
                    <a:pt x="1525" y="270"/>
                    <a:pt x="1521" y="267"/>
                  </a:cubicBezTo>
                  <a:cubicBezTo>
                    <a:pt x="1523" y="260"/>
                    <a:pt x="1525" y="253"/>
                    <a:pt x="1526" y="248"/>
                  </a:cubicBezTo>
                  <a:cubicBezTo>
                    <a:pt x="1528" y="242"/>
                    <a:pt x="1529" y="235"/>
                    <a:pt x="1530" y="229"/>
                  </a:cubicBezTo>
                  <a:lnTo>
                    <a:pt x="1535" y="229"/>
                  </a:lnTo>
                  <a:cubicBezTo>
                    <a:pt x="1536" y="233"/>
                    <a:pt x="1538" y="237"/>
                    <a:pt x="1540" y="241"/>
                  </a:cubicBezTo>
                  <a:cubicBezTo>
                    <a:pt x="1542" y="245"/>
                    <a:pt x="1545" y="248"/>
                    <a:pt x="1548" y="251"/>
                  </a:cubicBezTo>
                  <a:cubicBezTo>
                    <a:pt x="1552" y="254"/>
                    <a:pt x="1556" y="257"/>
                    <a:pt x="1561" y="258"/>
                  </a:cubicBezTo>
                  <a:cubicBezTo>
                    <a:pt x="1566" y="260"/>
                    <a:pt x="1571" y="261"/>
                    <a:pt x="1577" y="261"/>
                  </a:cubicBezTo>
                  <a:cubicBezTo>
                    <a:pt x="1589" y="261"/>
                    <a:pt x="1598" y="258"/>
                    <a:pt x="1603" y="252"/>
                  </a:cubicBezTo>
                  <a:cubicBezTo>
                    <a:pt x="1609" y="246"/>
                    <a:pt x="1612" y="239"/>
                    <a:pt x="1612" y="230"/>
                  </a:cubicBezTo>
                  <a:cubicBezTo>
                    <a:pt x="1612" y="223"/>
                    <a:pt x="1610" y="217"/>
                    <a:pt x="1606" y="212"/>
                  </a:cubicBezTo>
                  <a:cubicBezTo>
                    <a:pt x="1601" y="207"/>
                    <a:pt x="1596" y="203"/>
                    <a:pt x="1589" y="199"/>
                  </a:cubicBezTo>
                  <a:cubicBezTo>
                    <a:pt x="1582" y="195"/>
                    <a:pt x="1575" y="192"/>
                    <a:pt x="1567" y="188"/>
                  </a:cubicBezTo>
                  <a:cubicBezTo>
                    <a:pt x="1560" y="185"/>
                    <a:pt x="1552" y="180"/>
                    <a:pt x="1546" y="175"/>
                  </a:cubicBezTo>
                  <a:cubicBezTo>
                    <a:pt x="1539" y="170"/>
                    <a:pt x="1534" y="164"/>
                    <a:pt x="1529" y="157"/>
                  </a:cubicBezTo>
                  <a:cubicBezTo>
                    <a:pt x="1525" y="150"/>
                    <a:pt x="1523" y="140"/>
                    <a:pt x="1523" y="129"/>
                  </a:cubicBezTo>
                  <a:cubicBezTo>
                    <a:pt x="1523" y="118"/>
                    <a:pt x="1524" y="109"/>
                    <a:pt x="1528" y="101"/>
                  </a:cubicBezTo>
                  <a:cubicBezTo>
                    <a:pt x="1532" y="93"/>
                    <a:pt x="1537" y="86"/>
                    <a:pt x="1543" y="81"/>
                  </a:cubicBezTo>
                  <a:cubicBezTo>
                    <a:pt x="1549" y="76"/>
                    <a:pt x="1556" y="72"/>
                    <a:pt x="1564" y="69"/>
                  </a:cubicBezTo>
                  <a:cubicBezTo>
                    <a:pt x="1573" y="66"/>
                    <a:pt x="1581" y="64"/>
                    <a:pt x="1590" y="64"/>
                  </a:cubicBezTo>
                  <a:cubicBezTo>
                    <a:pt x="1601" y="64"/>
                    <a:pt x="1610" y="66"/>
                    <a:pt x="1619" y="68"/>
                  </a:cubicBezTo>
                  <a:cubicBezTo>
                    <a:pt x="1627" y="71"/>
                    <a:pt x="1634" y="75"/>
                    <a:pt x="1639" y="79"/>
                  </a:cubicBezTo>
                  <a:cubicBezTo>
                    <a:pt x="1638" y="84"/>
                    <a:pt x="1636" y="88"/>
                    <a:pt x="1635" y="93"/>
                  </a:cubicBezTo>
                  <a:cubicBezTo>
                    <a:pt x="1634" y="97"/>
                    <a:pt x="1632" y="102"/>
                    <a:pt x="1630" y="109"/>
                  </a:cubicBezTo>
                  <a:lnTo>
                    <a:pt x="1625" y="109"/>
                  </a:lnTo>
                  <a:close/>
                  <a:moveTo>
                    <a:pt x="1754" y="172"/>
                  </a:moveTo>
                  <a:cubicBezTo>
                    <a:pt x="1754" y="157"/>
                    <a:pt x="1757" y="143"/>
                    <a:pt x="1763" y="130"/>
                  </a:cubicBezTo>
                  <a:cubicBezTo>
                    <a:pt x="1768" y="117"/>
                    <a:pt x="1776" y="106"/>
                    <a:pt x="1786" y="96"/>
                  </a:cubicBezTo>
                  <a:cubicBezTo>
                    <a:pt x="1796" y="86"/>
                    <a:pt x="1808" y="79"/>
                    <a:pt x="1822" y="73"/>
                  </a:cubicBezTo>
                  <a:cubicBezTo>
                    <a:pt x="1836" y="67"/>
                    <a:pt x="1852" y="64"/>
                    <a:pt x="1870" y="64"/>
                  </a:cubicBezTo>
                  <a:cubicBezTo>
                    <a:pt x="1886" y="64"/>
                    <a:pt x="1900" y="67"/>
                    <a:pt x="1914" y="71"/>
                  </a:cubicBezTo>
                  <a:cubicBezTo>
                    <a:pt x="1928" y="76"/>
                    <a:pt x="1940" y="82"/>
                    <a:pt x="1951" y="91"/>
                  </a:cubicBezTo>
                  <a:cubicBezTo>
                    <a:pt x="1961" y="100"/>
                    <a:pt x="1969" y="111"/>
                    <a:pt x="1975" y="124"/>
                  </a:cubicBezTo>
                  <a:cubicBezTo>
                    <a:pt x="1981" y="138"/>
                    <a:pt x="1984" y="154"/>
                    <a:pt x="1984" y="172"/>
                  </a:cubicBezTo>
                  <a:cubicBezTo>
                    <a:pt x="1984" y="187"/>
                    <a:pt x="1981" y="201"/>
                    <a:pt x="1975" y="214"/>
                  </a:cubicBezTo>
                  <a:cubicBezTo>
                    <a:pt x="1969" y="227"/>
                    <a:pt x="1961" y="238"/>
                    <a:pt x="1951" y="248"/>
                  </a:cubicBezTo>
                  <a:cubicBezTo>
                    <a:pt x="1941" y="258"/>
                    <a:pt x="1929" y="266"/>
                    <a:pt x="1915" y="271"/>
                  </a:cubicBezTo>
                  <a:cubicBezTo>
                    <a:pt x="1901" y="277"/>
                    <a:pt x="1886" y="280"/>
                    <a:pt x="1869" y="280"/>
                  </a:cubicBezTo>
                  <a:cubicBezTo>
                    <a:pt x="1853" y="280"/>
                    <a:pt x="1838" y="278"/>
                    <a:pt x="1824" y="273"/>
                  </a:cubicBezTo>
                  <a:cubicBezTo>
                    <a:pt x="1810" y="269"/>
                    <a:pt x="1798" y="263"/>
                    <a:pt x="1788" y="254"/>
                  </a:cubicBezTo>
                  <a:cubicBezTo>
                    <a:pt x="1777" y="245"/>
                    <a:pt x="1769" y="234"/>
                    <a:pt x="1763" y="221"/>
                  </a:cubicBezTo>
                  <a:cubicBezTo>
                    <a:pt x="1757" y="207"/>
                    <a:pt x="1754" y="191"/>
                    <a:pt x="1754" y="172"/>
                  </a:cubicBezTo>
                  <a:close/>
                  <a:moveTo>
                    <a:pt x="1934" y="165"/>
                  </a:moveTo>
                  <a:cubicBezTo>
                    <a:pt x="1934" y="152"/>
                    <a:pt x="1933" y="141"/>
                    <a:pt x="1929" y="130"/>
                  </a:cubicBezTo>
                  <a:cubicBezTo>
                    <a:pt x="1926" y="120"/>
                    <a:pt x="1922" y="111"/>
                    <a:pt x="1916" y="104"/>
                  </a:cubicBezTo>
                  <a:cubicBezTo>
                    <a:pt x="1910" y="97"/>
                    <a:pt x="1903" y="91"/>
                    <a:pt x="1895" y="87"/>
                  </a:cubicBezTo>
                  <a:cubicBezTo>
                    <a:pt x="1887" y="84"/>
                    <a:pt x="1878" y="82"/>
                    <a:pt x="1869" y="82"/>
                  </a:cubicBezTo>
                  <a:cubicBezTo>
                    <a:pt x="1859" y="82"/>
                    <a:pt x="1849" y="84"/>
                    <a:pt x="1841" y="89"/>
                  </a:cubicBezTo>
                  <a:cubicBezTo>
                    <a:pt x="1833" y="94"/>
                    <a:pt x="1826" y="101"/>
                    <a:pt x="1821" y="109"/>
                  </a:cubicBezTo>
                  <a:cubicBezTo>
                    <a:pt x="1815" y="117"/>
                    <a:pt x="1811" y="127"/>
                    <a:pt x="1808" y="139"/>
                  </a:cubicBezTo>
                  <a:cubicBezTo>
                    <a:pt x="1805" y="150"/>
                    <a:pt x="1804" y="162"/>
                    <a:pt x="1804" y="175"/>
                  </a:cubicBezTo>
                  <a:cubicBezTo>
                    <a:pt x="1804" y="191"/>
                    <a:pt x="1805" y="204"/>
                    <a:pt x="1809" y="215"/>
                  </a:cubicBezTo>
                  <a:cubicBezTo>
                    <a:pt x="1812" y="226"/>
                    <a:pt x="1817" y="235"/>
                    <a:pt x="1822" y="242"/>
                  </a:cubicBezTo>
                  <a:cubicBezTo>
                    <a:pt x="1828" y="249"/>
                    <a:pt x="1835" y="254"/>
                    <a:pt x="1843" y="257"/>
                  </a:cubicBezTo>
                  <a:cubicBezTo>
                    <a:pt x="1850" y="260"/>
                    <a:pt x="1858" y="261"/>
                    <a:pt x="1867" y="261"/>
                  </a:cubicBezTo>
                  <a:cubicBezTo>
                    <a:pt x="1876" y="261"/>
                    <a:pt x="1884" y="259"/>
                    <a:pt x="1893" y="255"/>
                  </a:cubicBezTo>
                  <a:cubicBezTo>
                    <a:pt x="1901" y="252"/>
                    <a:pt x="1908" y="246"/>
                    <a:pt x="1914" y="238"/>
                  </a:cubicBezTo>
                  <a:cubicBezTo>
                    <a:pt x="1920" y="230"/>
                    <a:pt x="1925" y="220"/>
                    <a:pt x="1929" y="208"/>
                  </a:cubicBezTo>
                  <a:cubicBezTo>
                    <a:pt x="1932" y="196"/>
                    <a:pt x="1934" y="182"/>
                    <a:pt x="1934" y="165"/>
                  </a:cubicBezTo>
                  <a:close/>
                  <a:moveTo>
                    <a:pt x="2068" y="180"/>
                  </a:moveTo>
                  <a:lnTo>
                    <a:pt x="2065" y="180"/>
                  </a:lnTo>
                  <a:lnTo>
                    <a:pt x="2065" y="193"/>
                  </a:lnTo>
                  <a:cubicBezTo>
                    <a:pt x="2065" y="201"/>
                    <a:pt x="2065" y="209"/>
                    <a:pt x="2065" y="216"/>
                  </a:cubicBezTo>
                  <a:cubicBezTo>
                    <a:pt x="2066" y="223"/>
                    <a:pt x="2066" y="230"/>
                    <a:pt x="2066" y="237"/>
                  </a:cubicBezTo>
                  <a:cubicBezTo>
                    <a:pt x="2066" y="244"/>
                    <a:pt x="2066" y="250"/>
                    <a:pt x="2067" y="256"/>
                  </a:cubicBezTo>
                  <a:cubicBezTo>
                    <a:pt x="2067" y="263"/>
                    <a:pt x="2067" y="269"/>
                    <a:pt x="2068" y="276"/>
                  </a:cubicBezTo>
                  <a:cubicBezTo>
                    <a:pt x="2064" y="275"/>
                    <a:pt x="2061" y="275"/>
                    <a:pt x="2057" y="275"/>
                  </a:cubicBezTo>
                  <a:cubicBezTo>
                    <a:pt x="2053" y="274"/>
                    <a:pt x="2048" y="274"/>
                    <a:pt x="2043" y="274"/>
                  </a:cubicBezTo>
                  <a:cubicBezTo>
                    <a:pt x="2038" y="274"/>
                    <a:pt x="2034" y="274"/>
                    <a:pt x="2030" y="275"/>
                  </a:cubicBezTo>
                  <a:cubicBezTo>
                    <a:pt x="2026" y="275"/>
                    <a:pt x="2022" y="275"/>
                    <a:pt x="2018" y="276"/>
                  </a:cubicBezTo>
                  <a:cubicBezTo>
                    <a:pt x="2019" y="269"/>
                    <a:pt x="2019" y="263"/>
                    <a:pt x="2020" y="256"/>
                  </a:cubicBezTo>
                  <a:cubicBezTo>
                    <a:pt x="2020" y="250"/>
                    <a:pt x="2020" y="244"/>
                    <a:pt x="2020" y="237"/>
                  </a:cubicBezTo>
                  <a:cubicBezTo>
                    <a:pt x="2020" y="230"/>
                    <a:pt x="2021" y="223"/>
                    <a:pt x="2021" y="216"/>
                  </a:cubicBezTo>
                  <a:cubicBezTo>
                    <a:pt x="2021" y="209"/>
                    <a:pt x="2021" y="201"/>
                    <a:pt x="2021" y="193"/>
                  </a:cubicBezTo>
                  <a:lnTo>
                    <a:pt x="2021" y="152"/>
                  </a:lnTo>
                  <a:cubicBezTo>
                    <a:pt x="2021" y="143"/>
                    <a:pt x="2021" y="135"/>
                    <a:pt x="2021" y="128"/>
                  </a:cubicBezTo>
                  <a:cubicBezTo>
                    <a:pt x="2021" y="121"/>
                    <a:pt x="2020" y="114"/>
                    <a:pt x="2020" y="107"/>
                  </a:cubicBezTo>
                  <a:cubicBezTo>
                    <a:pt x="2020" y="101"/>
                    <a:pt x="2020" y="94"/>
                    <a:pt x="2020" y="88"/>
                  </a:cubicBezTo>
                  <a:cubicBezTo>
                    <a:pt x="2019" y="81"/>
                    <a:pt x="2019" y="75"/>
                    <a:pt x="2018" y="68"/>
                  </a:cubicBezTo>
                  <a:cubicBezTo>
                    <a:pt x="2022" y="69"/>
                    <a:pt x="2026" y="69"/>
                    <a:pt x="2030" y="69"/>
                  </a:cubicBezTo>
                  <a:cubicBezTo>
                    <a:pt x="2034" y="70"/>
                    <a:pt x="2038" y="70"/>
                    <a:pt x="2043" y="70"/>
                  </a:cubicBezTo>
                  <a:cubicBezTo>
                    <a:pt x="2049" y="70"/>
                    <a:pt x="2055" y="70"/>
                    <a:pt x="2062" y="69"/>
                  </a:cubicBezTo>
                  <a:cubicBezTo>
                    <a:pt x="2068" y="69"/>
                    <a:pt x="2077" y="68"/>
                    <a:pt x="2087" y="68"/>
                  </a:cubicBezTo>
                  <a:cubicBezTo>
                    <a:pt x="2095" y="68"/>
                    <a:pt x="2101" y="69"/>
                    <a:pt x="2107" y="69"/>
                  </a:cubicBezTo>
                  <a:cubicBezTo>
                    <a:pt x="2112" y="69"/>
                    <a:pt x="2117" y="70"/>
                    <a:pt x="2121" y="71"/>
                  </a:cubicBezTo>
                  <a:cubicBezTo>
                    <a:pt x="2125" y="72"/>
                    <a:pt x="2128" y="73"/>
                    <a:pt x="2131" y="74"/>
                  </a:cubicBezTo>
                  <a:cubicBezTo>
                    <a:pt x="2134" y="75"/>
                    <a:pt x="2137" y="77"/>
                    <a:pt x="2139" y="79"/>
                  </a:cubicBezTo>
                  <a:cubicBezTo>
                    <a:pt x="2145" y="83"/>
                    <a:pt x="2150" y="88"/>
                    <a:pt x="2154" y="95"/>
                  </a:cubicBezTo>
                  <a:cubicBezTo>
                    <a:pt x="2157" y="102"/>
                    <a:pt x="2159" y="109"/>
                    <a:pt x="2159" y="118"/>
                  </a:cubicBezTo>
                  <a:cubicBezTo>
                    <a:pt x="2159" y="133"/>
                    <a:pt x="2155" y="145"/>
                    <a:pt x="2147" y="154"/>
                  </a:cubicBezTo>
                  <a:cubicBezTo>
                    <a:pt x="2139" y="163"/>
                    <a:pt x="2127" y="170"/>
                    <a:pt x="2112" y="174"/>
                  </a:cubicBezTo>
                  <a:cubicBezTo>
                    <a:pt x="2122" y="191"/>
                    <a:pt x="2132" y="208"/>
                    <a:pt x="2143" y="225"/>
                  </a:cubicBezTo>
                  <a:cubicBezTo>
                    <a:pt x="2154" y="242"/>
                    <a:pt x="2165" y="259"/>
                    <a:pt x="2176" y="276"/>
                  </a:cubicBezTo>
                  <a:cubicBezTo>
                    <a:pt x="2172" y="275"/>
                    <a:pt x="2167" y="275"/>
                    <a:pt x="2163" y="275"/>
                  </a:cubicBezTo>
                  <a:cubicBezTo>
                    <a:pt x="2158" y="274"/>
                    <a:pt x="2154" y="274"/>
                    <a:pt x="2149" y="274"/>
                  </a:cubicBezTo>
                  <a:cubicBezTo>
                    <a:pt x="2145" y="274"/>
                    <a:pt x="2140" y="274"/>
                    <a:pt x="2136" y="275"/>
                  </a:cubicBezTo>
                  <a:cubicBezTo>
                    <a:pt x="2131" y="275"/>
                    <a:pt x="2126" y="275"/>
                    <a:pt x="2122" y="276"/>
                  </a:cubicBezTo>
                  <a:lnTo>
                    <a:pt x="2068" y="180"/>
                  </a:lnTo>
                  <a:close/>
                  <a:moveTo>
                    <a:pt x="2113" y="125"/>
                  </a:moveTo>
                  <a:cubicBezTo>
                    <a:pt x="2113" y="116"/>
                    <a:pt x="2112" y="109"/>
                    <a:pt x="2110" y="104"/>
                  </a:cubicBezTo>
                  <a:cubicBezTo>
                    <a:pt x="2108" y="99"/>
                    <a:pt x="2106" y="95"/>
                    <a:pt x="2102" y="92"/>
                  </a:cubicBezTo>
                  <a:cubicBezTo>
                    <a:pt x="2098" y="89"/>
                    <a:pt x="2093" y="88"/>
                    <a:pt x="2087" y="87"/>
                  </a:cubicBezTo>
                  <a:cubicBezTo>
                    <a:pt x="2082" y="86"/>
                    <a:pt x="2074" y="86"/>
                    <a:pt x="2066" y="86"/>
                  </a:cubicBezTo>
                  <a:cubicBezTo>
                    <a:pt x="2066" y="113"/>
                    <a:pt x="2065" y="140"/>
                    <a:pt x="2065" y="167"/>
                  </a:cubicBezTo>
                  <a:cubicBezTo>
                    <a:pt x="2067" y="167"/>
                    <a:pt x="2068" y="168"/>
                    <a:pt x="2069" y="168"/>
                  </a:cubicBezTo>
                  <a:cubicBezTo>
                    <a:pt x="2070" y="168"/>
                    <a:pt x="2071" y="168"/>
                    <a:pt x="2072" y="168"/>
                  </a:cubicBezTo>
                  <a:cubicBezTo>
                    <a:pt x="2085" y="168"/>
                    <a:pt x="2095" y="164"/>
                    <a:pt x="2102" y="157"/>
                  </a:cubicBezTo>
                  <a:cubicBezTo>
                    <a:pt x="2109" y="150"/>
                    <a:pt x="2113" y="139"/>
                    <a:pt x="2113" y="125"/>
                  </a:cubicBezTo>
                  <a:close/>
                  <a:moveTo>
                    <a:pt x="2286" y="219"/>
                  </a:moveTo>
                  <a:cubicBezTo>
                    <a:pt x="2296" y="194"/>
                    <a:pt x="2306" y="168"/>
                    <a:pt x="2316" y="142"/>
                  </a:cubicBezTo>
                  <a:cubicBezTo>
                    <a:pt x="2326" y="117"/>
                    <a:pt x="2335" y="92"/>
                    <a:pt x="2342" y="68"/>
                  </a:cubicBezTo>
                  <a:cubicBezTo>
                    <a:pt x="2347" y="69"/>
                    <a:pt x="2351" y="70"/>
                    <a:pt x="2356" y="70"/>
                  </a:cubicBezTo>
                  <a:cubicBezTo>
                    <a:pt x="2360" y="70"/>
                    <a:pt x="2364" y="69"/>
                    <a:pt x="2369" y="68"/>
                  </a:cubicBezTo>
                  <a:cubicBezTo>
                    <a:pt x="2364" y="80"/>
                    <a:pt x="2358" y="94"/>
                    <a:pt x="2351" y="111"/>
                  </a:cubicBezTo>
                  <a:cubicBezTo>
                    <a:pt x="2344" y="128"/>
                    <a:pt x="2337" y="145"/>
                    <a:pt x="2329" y="164"/>
                  </a:cubicBezTo>
                  <a:cubicBezTo>
                    <a:pt x="2322" y="183"/>
                    <a:pt x="2314" y="202"/>
                    <a:pt x="2307" y="221"/>
                  </a:cubicBezTo>
                  <a:cubicBezTo>
                    <a:pt x="2299" y="240"/>
                    <a:pt x="2292" y="259"/>
                    <a:pt x="2287" y="276"/>
                  </a:cubicBezTo>
                  <a:cubicBezTo>
                    <a:pt x="2284" y="275"/>
                    <a:pt x="2282" y="275"/>
                    <a:pt x="2280" y="275"/>
                  </a:cubicBezTo>
                  <a:cubicBezTo>
                    <a:pt x="2278" y="274"/>
                    <a:pt x="2276" y="274"/>
                    <a:pt x="2273" y="274"/>
                  </a:cubicBezTo>
                  <a:cubicBezTo>
                    <a:pt x="2271" y="274"/>
                    <a:pt x="2269" y="274"/>
                    <a:pt x="2267" y="275"/>
                  </a:cubicBezTo>
                  <a:cubicBezTo>
                    <a:pt x="2264" y="275"/>
                    <a:pt x="2262" y="275"/>
                    <a:pt x="2260" y="276"/>
                  </a:cubicBezTo>
                  <a:cubicBezTo>
                    <a:pt x="2257" y="267"/>
                    <a:pt x="2253" y="257"/>
                    <a:pt x="2249" y="246"/>
                  </a:cubicBezTo>
                  <a:cubicBezTo>
                    <a:pt x="2245" y="234"/>
                    <a:pt x="2240" y="222"/>
                    <a:pt x="2235" y="209"/>
                  </a:cubicBezTo>
                  <a:cubicBezTo>
                    <a:pt x="2230" y="197"/>
                    <a:pt x="2225" y="183"/>
                    <a:pt x="2220" y="170"/>
                  </a:cubicBezTo>
                  <a:cubicBezTo>
                    <a:pt x="2214" y="157"/>
                    <a:pt x="2209" y="144"/>
                    <a:pt x="2204" y="131"/>
                  </a:cubicBezTo>
                  <a:cubicBezTo>
                    <a:pt x="2199" y="119"/>
                    <a:pt x="2194" y="107"/>
                    <a:pt x="2190" y="96"/>
                  </a:cubicBezTo>
                  <a:cubicBezTo>
                    <a:pt x="2186" y="85"/>
                    <a:pt x="2182" y="76"/>
                    <a:pt x="2179" y="68"/>
                  </a:cubicBezTo>
                  <a:cubicBezTo>
                    <a:pt x="2183" y="69"/>
                    <a:pt x="2188" y="69"/>
                    <a:pt x="2192" y="69"/>
                  </a:cubicBezTo>
                  <a:cubicBezTo>
                    <a:pt x="2197" y="70"/>
                    <a:pt x="2201" y="70"/>
                    <a:pt x="2206" y="70"/>
                  </a:cubicBezTo>
                  <a:cubicBezTo>
                    <a:pt x="2210" y="70"/>
                    <a:pt x="2215" y="70"/>
                    <a:pt x="2219" y="69"/>
                  </a:cubicBezTo>
                  <a:cubicBezTo>
                    <a:pt x="2223" y="69"/>
                    <a:pt x="2228" y="69"/>
                    <a:pt x="2232" y="68"/>
                  </a:cubicBezTo>
                  <a:cubicBezTo>
                    <a:pt x="2236" y="80"/>
                    <a:pt x="2239" y="91"/>
                    <a:pt x="2244" y="104"/>
                  </a:cubicBezTo>
                  <a:cubicBezTo>
                    <a:pt x="2248" y="116"/>
                    <a:pt x="2252" y="129"/>
                    <a:pt x="2257" y="142"/>
                  </a:cubicBezTo>
                  <a:cubicBezTo>
                    <a:pt x="2262" y="155"/>
                    <a:pt x="2266" y="168"/>
                    <a:pt x="2271" y="181"/>
                  </a:cubicBezTo>
                  <a:cubicBezTo>
                    <a:pt x="2276" y="194"/>
                    <a:pt x="2281" y="207"/>
                    <a:pt x="2286" y="219"/>
                  </a:cubicBezTo>
                  <a:close/>
                  <a:moveTo>
                    <a:pt x="2374" y="172"/>
                  </a:moveTo>
                  <a:cubicBezTo>
                    <a:pt x="2374" y="157"/>
                    <a:pt x="2377" y="143"/>
                    <a:pt x="2383" y="130"/>
                  </a:cubicBezTo>
                  <a:cubicBezTo>
                    <a:pt x="2388" y="117"/>
                    <a:pt x="2396" y="106"/>
                    <a:pt x="2406" y="96"/>
                  </a:cubicBezTo>
                  <a:cubicBezTo>
                    <a:pt x="2416" y="86"/>
                    <a:pt x="2428" y="79"/>
                    <a:pt x="2442" y="73"/>
                  </a:cubicBezTo>
                  <a:cubicBezTo>
                    <a:pt x="2456" y="67"/>
                    <a:pt x="2472" y="64"/>
                    <a:pt x="2490" y="64"/>
                  </a:cubicBezTo>
                  <a:cubicBezTo>
                    <a:pt x="2506" y="64"/>
                    <a:pt x="2520" y="67"/>
                    <a:pt x="2534" y="71"/>
                  </a:cubicBezTo>
                  <a:cubicBezTo>
                    <a:pt x="2548" y="76"/>
                    <a:pt x="2560" y="82"/>
                    <a:pt x="2571" y="91"/>
                  </a:cubicBezTo>
                  <a:cubicBezTo>
                    <a:pt x="2581" y="100"/>
                    <a:pt x="2589" y="111"/>
                    <a:pt x="2595" y="124"/>
                  </a:cubicBezTo>
                  <a:cubicBezTo>
                    <a:pt x="2601" y="138"/>
                    <a:pt x="2604" y="154"/>
                    <a:pt x="2604" y="172"/>
                  </a:cubicBezTo>
                  <a:cubicBezTo>
                    <a:pt x="2604" y="187"/>
                    <a:pt x="2601" y="201"/>
                    <a:pt x="2595" y="214"/>
                  </a:cubicBezTo>
                  <a:cubicBezTo>
                    <a:pt x="2589" y="227"/>
                    <a:pt x="2581" y="238"/>
                    <a:pt x="2571" y="248"/>
                  </a:cubicBezTo>
                  <a:cubicBezTo>
                    <a:pt x="2561" y="258"/>
                    <a:pt x="2549" y="266"/>
                    <a:pt x="2535" y="271"/>
                  </a:cubicBezTo>
                  <a:cubicBezTo>
                    <a:pt x="2521" y="277"/>
                    <a:pt x="2506" y="280"/>
                    <a:pt x="2489" y="280"/>
                  </a:cubicBezTo>
                  <a:cubicBezTo>
                    <a:pt x="2473" y="280"/>
                    <a:pt x="2458" y="278"/>
                    <a:pt x="2444" y="273"/>
                  </a:cubicBezTo>
                  <a:cubicBezTo>
                    <a:pt x="2430" y="269"/>
                    <a:pt x="2418" y="263"/>
                    <a:pt x="2408" y="254"/>
                  </a:cubicBezTo>
                  <a:cubicBezTo>
                    <a:pt x="2397" y="245"/>
                    <a:pt x="2389" y="234"/>
                    <a:pt x="2383" y="221"/>
                  </a:cubicBezTo>
                  <a:cubicBezTo>
                    <a:pt x="2377" y="207"/>
                    <a:pt x="2374" y="191"/>
                    <a:pt x="2374" y="172"/>
                  </a:cubicBezTo>
                  <a:close/>
                  <a:moveTo>
                    <a:pt x="2554" y="165"/>
                  </a:moveTo>
                  <a:cubicBezTo>
                    <a:pt x="2554" y="152"/>
                    <a:pt x="2553" y="141"/>
                    <a:pt x="2550" y="130"/>
                  </a:cubicBezTo>
                  <a:cubicBezTo>
                    <a:pt x="2546" y="120"/>
                    <a:pt x="2542" y="111"/>
                    <a:pt x="2536" y="104"/>
                  </a:cubicBezTo>
                  <a:cubicBezTo>
                    <a:pt x="2530" y="97"/>
                    <a:pt x="2524" y="91"/>
                    <a:pt x="2515" y="87"/>
                  </a:cubicBezTo>
                  <a:cubicBezTo>
                    <a:pt x="2507" y="84"/>
                    <a:pt x="2498" y="82"/>
                    <a:pt x="2489" y="82"/>
                  </a:cubicBezTo>
                  <a:cubicBezTo>
                    <a:pt x="2479" y="82"/>
                    <a:pt x="2469" y="84"/>
                    <a:pt x="2461" y="89"/>
                  </a:cubicBezTo>
                  <a:cubicBezTo>
                    <a:pt x="2453" y="94"/>
                    <a:pt x="2446" y="101"/>
                    <a:pt x="2441" y="109"/>
                  </a:cubicBezTo>
                  <a:cubicBezTo>
                    <a:pt x="2435" y="117"/>
                    <a:pt x="2431" y="127"/>
                    <a:pt x="2428" y="139"/>
                  </a:cubicBezTo>
                  <a:cubicBezTo>
                    <a:pt x="2425" y="150"/>
                    <a:pt x="2424" y="162"/>
                    <a:pt x="2424" y="175"/>
                  </a:cubicBezTo>
                  <a:cubicBezTo>
                    <a:pt x="2424" y="191"/>
                    <a:pt x="2425" y="204"/>
                    <a:pt x="2429" y="215"/>
                  </a:cubicBezTo>
                  <a:cubicBezTo>
                    <a:pt x="2432" y="226"/>
                    <a:pt x="2437" y="235"/>
                    <a:pt x="2443" y="242"/>
                  </a:cubicBezTo>
                  <a:cubicBezTo>
                    <a:pt x="2448" y="249"/>
                    <a:pt x="2455" y="254"/>
                    <a:pt x="2463" y="257"/>
                  </a:cubicBezTo>
                  <a:cubicBezTo>
                    <a:pt x="2470" y="260"/>
                    <a:pt x="2478" y="261"/>
                    <a:pt x="2487" y="261"/>
                  </a:cubicBezTo>
                  <a:cubicBezTo>
                    <a:pt x="2496" y="261"/>
                    <a:pt x="2504" y="259"/>
                    <a:pt x="2513" y="255"/>
                  </a:cubicBezTo>
                  <a:cubicBezTo>
                    <a:pt x="2521" y="252"/>
                    <a:pt x="2528" y="246"/>
                    <a:pt x="2534" y="238"/>
                  </a:cubicBezTo>
                  <a:cubicBezTo>
                    <a:pt x="2540" y="230"/>
                    <a:pt x="2545" y="220"/>
                    <a:pt x="2549" y="208"/>
                  </a:cubicBezTo>
                  <a:cubicBezTo>
                    <a:pt x="2552" y="196"/>
                    <a:pt x="2554" y="182"/>
                    <a:pt x="2554" y="165"/>
                  </a:cubicBezTo>
                  <a:close/>
                  <a:moveTo>
                    <a:pt x="2730" y="109"/>
                  </a:moveTo>
                  <a:cubicBezTo>
                    <a:pt x="2723" y="92"/>
                    <a:pt x="2711" y="83"/>
                    <a:pt x="2693" y="83"/>
                  </a:cubicBezTo>
                  <a:cubicBezTo>
                    <a:pt x="2684" y="83"/>
                    <a:pt x="2676" y="86"/>
                    <a:pt x="2671" y="91"/>
                  </a:cubicBezTo>
                  <a:cubicBezTo>
                    <a:pt x="2665" y="97"/>
                    <a:pt x="2662" y="103"/>
                    <a:pt x="2662" y="110"/>
                  </a:cubicBezTo>
                  <a:cubicBezTo>
                    <a:pt x="2662" y="118"/>
                    <a:pt x="2664" y="124"/>
                    <a:pt x="2669" y="128"/>
                  </a:cubicBezTo>
                  <a:cubicBezTo>
                    <a:pt x="2673" y="133"/>
                    <a:pt x="2679" y="137"/>
                    <a:pt x="2686" y="141"/>
                  </a:cubicBezTo>
                  <a:cubicBezTo>
                    <a:pt x="2692" y="145"/>
                    <a:pt x="2700" y="149"/>
                    <a:pt x="2708" y="152"/>
                  </a:cubicBezTo>
                  <a:cubicBezTo>
                    <a:pt x="2715" y="156"/>
                    <a:pt x="2723" y="160"/>
                    <a:pt x="2730" y="165"/>
                  </a:cubicBezTo>
                  <a:cubicBezTo>
                    <a:pt x="2736" y="170"/>
                    <a:pt x="2742" y="176"/>
                    <a:pt x="2747" y="184"/>
                  </a:cubicBezTo>
                  <a:cubicBezTo>
                    <a:pt x="2751" y="191"/>
                    <a:pt x="2753" y="200"/>
                    <a:pt x="2753" y="212"/>
                  </a:cubicBezTo>
                  <a:cubicBezTo>
                    <a:pt x="2753" y="222"/>
                    <a:pt x="2751" y="231"/>
                    <a:pt x="2748" y="239"/>
                  </a:cubicBezTo>
                  <a:cubicBezTo>
                    <a:pt x="2744" y="248"/>
                    <a:pt x="2738" y="255"/>
                    <a:pt x="2731" y="261"/>
                  </a:cubicBezTo>
                  <a:cubicBezTo>
                    <a:pt x="2724" y="267"/>
                    <a:pt x="2716" y="271"/>
                    <a:pt x="2706" y="275"/>
                  </a:cubicBezTo>
                  <a:cubicBezTo>
                    <a:pt x="2697" y="278"/>
                    <a:pt x="2686" y="280"/>
                    <a:pt x="2674" y="280"/>
                  </a:cubicBezTo>
                  <a:cubicBezTo>
                    <a:pt x="2663" y="280"/>
                    <a:pt x="2653" y="278"/>
                    <a:pt x="2645" y="276"/>
                  </a:cubicBezTo>
                  <a:cubicBezTo>
                    <a:pt x="2636" y="273"/>
                    <a:pt x="2630" y="270"/>
                    <a:pt x="2625" y="267"/>
                  </a:cubicBezTo>
                  <a:cubicBezTo>
                    <a:pt x="2627" y="260"/>
                    <a:pt x="2629" y="253"/>
                    <a:pt x="2630" y="248"/>
                  </a:cubicBezTo>
                  <a:cubicBezTo>
                    <a:pt x="2632" y="242"/>
                    <a:pt x="2633" y="235"/>
                    <a:pt x="2634" y="229"/>
                  </a:cubicBezTo>
                  <a:lnTo>
                    <a:pt x="2640" y="229"/>
                  </a:lnTo>
                  <a:cubicBezTo>
                    <a:pt x="2640" y="233"/>
                    <a:pt x="2642" y="237"/>
                    <a:pt x="2644" y="241"/>
                  </a:cubicBezTo>
                  <a:cubicBezTo>
                    <a:pt x="2646" y="245"/>
                    <a:pt x="2649" y="248"/>
                    <a:pt x="2652" y="251"/>
                  </a:cubicBezTo>
                  <a:cubicBezTo>
                    <a:pt x="2656" y="254"/>
                    <a:pt x="2660" y="257"/>
                    <a:pt x="2665" y="258"/>
                  </a:cubicBezTo>
                  <a:cubicBezTo>
                    <a:pt x="2670" y="260"/>
                    <a:pt x="2675" y="261"/>
                    <a:pt x="2681" y="261"/>
                  </a:cubicBezTo>
                  <a:cubicBezTo>
                    <a:pt x="2693" y="261"/>
                    <a:pt x="2702" y="258"/>
                    <a:pt x="2708" y="252"/>
                  </a:cubicBezTo>
                  <a:cubicBezTo>
                    <a:pt x="2713" y="246"/>
                    <a:pt x="2716" y="239"/>
                    <a:pt x="2716" y="230"/>
                  </a:cubicBezTo>
                  <a:cubicBezTo>
                    <a:pt x="2716" y="223"/>
                    <a:pt x="2714" y="217"/>
                    <a:pt x="2710" y="212"/>
                  </a:cubicBezTo>
                  <a:cubicBezTo>
                    <a:pt x="2705" y="207"/>
                    <a:pt x="2700" y="203"/>
                    <a:pt x="2693" y="199"/>
                  </a:cubicBezTo>
                  <a:cubicBezTo>
                    <a:pt x="2687" y="195"/>
                    <a:pt x="2679" y="192"/>
                    <a:pt x="2672" y="188"/>
                  </a:cubicBezTo>
                  <a:cubicBezTo>
                    <a:pt x="2664" y="185"/>
                    <a:pt x="2657" y="180"/>
                    <a:pt x="2650" y="175"/>
                  </a:cubicBezTo>
                  <a:cubicBezTo>
                    <a:pt x="2643" y="170"/>
                    <a:pt x="2638" y="164"/>
                    <a:pt x="2633" y="157"/>
                  </a:cubicBezTo>
                  <a:cubicBezTo>
                    <a:pt x="2629" y="150"/>
                    <a:pt x="2627" y="140"/>
                    <a:pt x="2627" y="129"/>
                  </a:cubicBezTo>
                  <a:cubicBezTo>
                    <a:pt x="2627" y="118"/>
                    <a:pt x="2629" y="109"/>
                    <a:pt x="2632" y="101"/>
                  </a:cubicBezTo>
                  <a:cubicBezTo>
                    <a:pt x="2636" y="93"/>
                    <a:pt x="2641" y="86"/>
                    <a:pt x="2647" y="81"/>
                  </a:cubicBezTo>
                  <a:cubicBezTo>
                    <a:pt x="2653" y="76"/>
                    <a:pt x="2661" y="72"/>
                    <a:pt x="2669" y="69"/>
                  </a:cubicBezTo>
                  <a:cubicBezTo>
                    <a:pt x="2677" y="66"/>
                    <a:pt x="2685" y="64"/>
                    <a:pt x="2694" y="64"/>
                  </a:cubicBezTo>
                  <a:cubicBezTo>
                    <a:pt x="2705" y="64"/>
                    <a:pt x="2715" y="66"/>
                    <a:pt x="2723" y="68"/>
                  </a:cubicBezTo>
                  <a:cubicBezTo>
                    <a:pt x="2731" y="71"/>
                    <a:pt x="2738" y="75"/>
                    <a:pt x="2744" y="79"/>
                  </a:cubicBezTo>
                  <a:cubicBezTo>
                    <a:pt x="2742" y="84"/>
                    <a:pt x="2740" y="88"/>
                    <a:pt x="2739" y="93"/>
                  </a:cubicBezTo>
                  <a:cubicBezTo>
                    <a:pt x="2738" y="97"/>
                    <a:pt x="2736" y="102"/>
                    <a:pt x="2734" y="109"/>
                  </a:cubicBezTo>
                  <a:lnTo>
                    <a:pt x="2730" y="109"/>
                  </a:lnTo>
                  <a:close/>
                  <a:moveTo>
                    <a:pt x="2827" y="117"/>
                  </a:moveTo>
                  <a:cubicBezTo>
                    <a:pt x="2827" y="112"/>
                    <a:pt x="2827" y="106"/>
                    <a:pt x="2826" y="101"/>
                  </a:cubicBezTo>
                  <a:cubicBezTo>
                    <a:pt x="2826" y="97"/>
                    <a:pt x="2826" y="93"/>
                    <a:pt x="2826" y="91"/>
                  </a:cubicBezTo>
                  <a:cubicBezTo>
                    <a:pt x="2823" y="91"/>
                    <a:pt x="2819" y="91"/>
                    <a:pt x="2815" y="91"/>
                  </a:cubicBezTo>
                  <a:cubicBezTo>
                    <a:pt x="2810" y="91"/>
                    <a:pt x="2805" y="92"/>
                    <a:pt x="2800" y="92"/>
                  </a:cubicBezTo>
                  <a:cubicBezTo>
                    <a:pt x="2795" y="93"/>
                    <a:pt x="2790" y="93"/>
                    <a:pt x="2785" y="93"/>
                  </a:cubicBezTo>
                  <a:cubicBezTo>
                    <a:pt x="2780" y="94"/>
                    <a:pt x="2775" y="94"/>
                    <a:pt x="2771" y="95"/>
                  </a:cubicBezTo>
                  <a:cubicBezTo>
                    <a:pt x="2771" y="93"/>
                    <a:pt x="2771" y="90"/>
                    <a:pt x="2772" y="88"/>
                  </a:cubicBezTo>
                  <a:cubicBezTo>
                    <a:pt x="2772" y="86"/>
                    <a:pt x="2772" y="84"/>
                    <a:pt x="2772" y="82"/>
                  </a:cubicBezTo>
                  <a:cubicBezTo>
                    <a:pt x="2772" y="79"/>
                    <a:pt x="2772" y="77"/>
                    <a:pt x="2772" y="75"/>
                  </a:cubicBezTo>
                  <a:cubicBezTo>
                    <a:pt x="2771" y="73"/>
                    <a:pt x="2771" y="71"/>
                    <a:pt x="2771" y="68"/>
                  </a:cubicBezTo>
                  <a:cubicBezTo>
                    <a:pt x="2778" y="69"/>
                    <a:pt x="2784" y="69"/>
                    <a:pt x="2789" y="69"/>
                  </a:cubicBezTo>
                  <a:cubicBezTo>
                    <a:pt x="2795" y="69"/>
                    <a:pt x="2800" y="69"/>
                    <a:pt x="2806" y="69"/>
                  </a:cubicBezTo>
                  <a:cubicBezTo>
                    <a:pt x="2812" y="70"/>
                    <a:pt x="2818" y="70"/>
                    <a:pt x="2825" y="70"/>
                  </a:cubicBezTo>
                  <a:cubicBezTo>
                    <a:pt x="2831" y="70"/>
                    <a:pt x="2839" y="70"/>
                    <a:pt x="2849" y="70"/>
                  </a:cubicBezTo>
                  <a:cubicBezTo>
                    <a:pt x="2858" y="70"/>
                    <a:pt x="2866" y="70"/>
                    <a:pt x="2873" y="70"/>
                  </a:cubicBezTo>
                  <a:cubicBezTo>
                    <a:pt x="2880" y="70"/>
                    <a:pt x="2886" y="70"/>
                    <a:pt x="2892" y="69"/>
                  </a:cubicBezTo>
                  <a:cubicBezTo>
                    <a:pt x="2897" y="69"/>
                    <a:pt x="2903" y="69"/>
                    <a:pt x="2908" y="69"/>
                  </a:cubicBezTo>
                  <a:cubicBezTo>
                    <a:pt x="2913" y="69"/>
                    <a:pt x="2919" y="69"/>
                    <a:pt x="2925" y="68"/>
                  </a:cubicBezTo>
                  <a:cubicBezTo>
                    <a:pt x="2925" y="71"/>
                    <a:pt x="2924" y="73"/>
                    <a:pt x="2924" y="75"/>
                  </a:cubicBezTo>
                  <a:cubicBezTo>
                    <a:pt x="2924" y="77"/>
                    <a:pt x="2924" y="79"/>
                    <a:pt x="2924" y="82"/>
                  </a:cubicBezTo>
                  <a:cubicBezTo>
                    <a:pt x="2924" y="84"/>
                    <a:pt x="2924" y="86"/>
                    <a:pt x="2924" y="88"/>
                  </a:cubicBezTo>
                  <a:cubicBezTo>
                    <a:pt x="2924" y="90"/>
                    <a:pt x="2925" y="93"/>
                    <a:pt x="2925" y="95"/>
                  </a:cubicBezTo>
                  <a:cubicBezTo>
                    <a:pt x="2921" y="94"/>
                    <a:pt x="2917" y="94"/>
                    <a:pt x="2912" y="93"/>
                  </a:cubicBezTo>
                  <a:cubicBezTo>
                    <a:pt x="2907" y="93"/>
                    <a:pt x="2902" y="93"/>
                    <a:pt x="2897" y="92"/>
                  </a:cubicBezTo>
                  <a:cubicBezTo>
                    <a:pt x="2892" y="92"/>
                    <a:pt x="2887" y="91"/>
                    <a:pt x="2883" y="91"/>
                  </a:cubicBezTo>
                  <a:cubicBezTo>
                    <a:pt x="2878" y="91"/>
                    <a:pt x="2875" y="91"/>
                    <a:pt x="2872" y="91"/>
                  </a:cubicBezTo>
                  <a:cubicBezTo>
                    <a:pt x="2871" y="93"/>
                    <a:pt x="2871" y="97"/>
                    <a:pt x="2871" y="101"/>
                  </a:cubicBezTo>
                  <a:cubicBezTo>
                    <a:pt x="2871" y="106"/>
                    <a:pt x="2871" y="112"/>
                    <a:pt x="2871" y="117"/>
                  </a:cubicBezTo>
                  <a:lnTo>
                    <a:pt x="2871" y="193"/>
                  </a:lnTo>
                  <a:cubicBezTo>
                    <a:pt x="2871" y="201"/>
                    <a:pt x="2871" y="209"/>
                    <a:pt x="2871" y="216"/>
                  </a:cubicBezTo>
                  <a:cubicBezTo>
                    <a:pt x="2871" y="223"/>
                    <a:pt x="2872" y="230"/>
                    <a:pt x="2872" y="237"/>
                  </a:cubicBezTo>
                  <a:cubicBezTo>
                    <a:pt x="2872" y="244"/>
                    <a:pt x="2872" y="250"/>
                    <a:pt x="2872" y="256"/>
                  </a:cubicBezTo>
                  <a:cubicBezTo>
                    <a:pt x="2873" y="263"/>
                    <a:pt x="2873" y="269"/>
                    <a:pt x="2874" y="276"/>
                  </a:cubicBezTo>
                  <a:cubicBezTo>
                    <a:pt x="2870" y="275"/>
                    <a:pt x="2866" y="275"/>
                    <a:pt x="2862" y="275"/>
                  </a:cubicBezTo>
                  <a:cubicBezTo>
                    <a:pt x="2858" y="274"/>
                    <a:pt x="2854" y="274"/>
                    <a:pt x="2849" y="274"/>
                  </a:cubicBezTo>
                  <a:cubicBezTo>
                    <a:pt x="2844" y="274"/>
                    <a:pt x="2839" y="274"/>
                    <a:pt x="2835" y="275"/>
                  </a:cubicBezTo>
                  <a:cubicBezTo>
                    <a:pt x="2831" y="275"/>
                    <a:pt x="2828" y="275"/>
                    <a:pt x="2824" y="276"/>
                  </a:cubicBezTo>
                  <a:cubicBezTo>
                    <a:pt x="2825" y="269"/>
                    <a:pt x="2825" y="263"/>
                    <a:pt x="2825" y="256"/>
                  </a:cubicBezTo>
                  <a:cubicBezTo>
                    <a:pt x="2826" y="250"/>
                    <a:pt x="2826" y="244"/>
                    <a:pt x="2826" y="237"/>
                  </a:cubicBezTo>
                  <a:cubicBezTo>
                    <a:pt x="2826" y="230"/>
                    <a:pt x="2826" y="223"/>
                    <a:pt x="2826" y="216"/>
                  </a:cubicBezTo>
                  <a:cubicBezTo>
                    <a:pt x="2827" y="209"/>
                    <a:pt x="2827" y="201"/>
                    <a:pt x="2827" y="193"/>
                  </a:cubicBezTo>
                  <a:lnTo>
                    <a:pt x="2827" y="117"/>
                  </a:lnTo>
                  <a:close/>
                  <a:moveTo>
                    <a:pt x="3050" y="280"/>
                  </a:moveTo>
                  <a:cubicBezTo>
                    <a:pt x="3037" y="280"/>
                    <a:pt x="3025" y="278"/>
                    <a:pt x="3014" y="275"/>
                  </a:cubicBezTo>
                  <a:cubicBezTo>
                    <a:pt x="3003" y="272"/>
                    <a:pt x="2993" y="268"/>
                    <a:pt x="2985" y="261"/>
                  </a:cubicBezTo>
                  <a:cubicBezTo>
                    <a:pt x="2977" y="255"/>
                    <a:pt x="2970" y="247"/>
                    <a:pt x="2966" y="237"/>
                  </a:cubicBezTo>
                  <a:cubicBezTo>
                    <a:pt x="2961" y="227"/>
                    <a:pt x="2959" y="215"/>
                    <a:pt x="2959" y="201"/>
                  </a:cubicBezTo>
                  <a:cubicBezTo>
                    <a:pt x="2959" y="193"/>
                    <a:pt x="2959" y="185"/>
                    <a:pt x="2959" y="179"/>
                  </a:cubicBezTo>
                  <a:cubicBezTo>
                    <a:pt x="2959" y="173"/>
                    <a:pt x="2959" y="167"/>
                    <a:pt x="2959" y="162"/>
                  </a:cubicBezTo>
                  <a:cubicBezTo>
                    <a:pt x="2959" y="156"/>
                    <a:pt x="2959" y="151"/>
                    <a:pt x="2959" y="146"/>
                  </a:cubicBezTo>
                  <a:cubicBezTo>
                    <a:pt x="2959" y="141"/>
                    <a:pt x="2959" y="136"/>
                    <a:pt x="2959" y="130"/>
                  </a:cubicBezTo>
                  <a:cubicBezTo>
                    <a:pt x="2959" y="114"/>
                    <a:pt x="2959" y="101"/>
                    <a:pt x="2959" y="91"/>
                  </a:cubicBezTo>
                  <a:cubicBezTo>
                    <a:pt x="2959" y="81"/>
                    <a:pt x="2958" y="73"/>
                    <a:pt x="2958" y="68"/>
                  </a:cubicBezTo>
                  <a:cubicBezTo>
                    <a:pt x="2962" y="69"/>
                    <a:pt x="2966" y="69"/>
                    <a:pt x="2970" y="69"/>
                  </a:cubicBezTo>
                  <a:cubicBezTo>
                    <a:pt x="2974" y="70"/>
                    <a:pt x="2979" y="70"/>
                    <a:pt x="2983" y="70"/>
                  </a:cubicBezTo>
                  <a:cubicBezTo>
                    <a:pt x="2987" y="70"/>
                    <a:pt x="2991" y="70"/>
                    <a:pt x="2995" y="69"/>
                  </a:cubicBezTo>
                  <a:cubicBezTo>
                    <a:pt x="2999" y="69"/>
                    <a:pt x="3003" y="69"/>
                    <a:pt x="3007" y="68"/>
                  </a:cubicBezTo>
                  <a:cubicBezTo>
                    <a:pt x="3006" y="78"/>
                    <a:pt x="3006" y="88"/>
                    <a:pt x="3005" y="96"/>
                  </a:cubicBezTo>
                  <a:cubicBezTo>
                    <a:pt x="3005" y="105"/>
                    <a:pt x="3004" y="114"/>
                    <a:pt x="3004" y="123"/>
                  </a:cubicBezTo>
                  <a:cubicBezTo>
                    <a:pt x="3003" y="131"/>
                    <a:pt x="3003" y="140"/>
                    <a:pt x="3003" y="148"/>
                  </a:cubicBezTo>
                  <a:cubicBezTo>
                    <a:pt x="3003" y="156"/>
                    <a:pt x="3003" y="165"/>
                    <a:pt x="3003" y="174"/>
                  </a:cubicBezTo>
                  <a:cubicBezTo>
                    <a:pt x="3003" y="192"/>
                    <a:pt x="3004" y="207"/>
                    <a:pt x="3007" y="218"/>
                  </a:cubicBezTo>
                  <a:cubicBezTo>
                    <a:pt x="3010" y="229"/>
                    <a:pt x="3013" y="238"/>
                    <a:pt x="3019" y="244"/>
                  </a:cubicBezTo>
                  <a:cubicBezTo>
                    <a:pt x="3024" y="250"/>
                    <a:pt x="3030" y="254"/>
                    <a:pt x="3037" y="256"/>
                  </a:cubicBezTo>
                  <a:cubicBezTo>
                    <a:pt x="3045" y="258"/>
                    <a:pt x="3053" y="259"/>
                    <a:pt x="3063" y="259"/>
                  </a:cubicBezTo>
                  <a:cubicBezTo>
                    <a:pt x="3075" y="259"/>
                    <a:pt x="3085" y="256"/>
                    <a:pt x="3091" y="250"/>
                  </a:cubicBezTo>
                  <a:cubicBezTo>
                    <a:pt x="3098" y="244"/>
                    <a:pt x="3103" y="236"/>
                    <a:pt x="3107" y="226"/>
                  </a:cubicBezTo>
                  <a:cubicBezTo>
                    <a:pt x="3110" y="216"/>
                    <a:pt x="3113" y="204"/>
                    <a:pt x="3113" y="191"/>
                  </a:cubicBezTo>
                  <a:cubicBezTo>
                    <a:pt x="3114" y="179"/>
                    <a:pt x="3115" y="165"/>
                    <a:pt x="3115" y="151"/>
                  </a:cubicBezTo>
                  <a:cubicBezTo>
                    <a:pt x="3115" y="137"/>
                    <a:pt x="3114" y="123"/>
                    <a:pt x="3114" y="110"/>
                  </a:cubicBezTo>
                  <a:cubicBezTo>
                    <a:pt x="3114" y="96"/>
                    <a:pt x="3113" y="82"/>
                    <a:pt x="3112" y="68"/>
                  </a:cubicBezTo>
                  <a:cubicBezTo>
                    <a:pt x="3118" y="69"/>
                    <a:pt x="3123" y="70"/>
                    <a:pt x="3127" y="70"/>
                  </a:cubicBezTo>
                  <a:cubicBezTo>
                    <a:pt x="3130" y="70"/>
                    <a:pt x="3133" y="70"/>
                    <a:pt x="3135" y="69"/>
                  </a:cubicBezTo>
                  <a:cubicBezTo>
                    <a:pt x="3137" y="69"/>
                    <a:pt x="3140" y="69"/>
                    <a:pt x="3143" y="68"/>
                  </a:cubicBezTo>
                  <a:cubicBezTo>
                    <a:pt x="3142" y="73"/>
                    <a:pt x="3142" y="79"/>
                    <a:pt x="3141" y="86"/>
                  </a:cubicBezTo>
                  <a:cubicBezTo>
                    <a:pt x="3141" y="94"/>
                    <a:pt x="3140" y="102"/>
                    <a:pt x="3140" y="112"/>
                  </a:cubicBezTo>
                  <a:cubicBezTo>
                    <a:pt x="3139" y="122"/>
                    <a:pt x="3139" y="132"/>
                    <a:pt x="3139" y="144"/>
                  </a:cubicBezTo>
                  <a:cubicBezTo>
                    <a:pt x="3139" y="156"/>
                    <a:pt x="3139" y="168"/>
                    <a:pt x="3139" y="181"/>
                  </a:cubicBezTo>
                  <a:cubicBezTo>
                    <a:pt x="3139" y="216"/>
                    <a:pt x="3131" y="241"/>
                    <a:pt x="3116" y="257"/>
                  </a:cubicBezTo>
                  <a:cubicBezTo>
                    <a:pt x="3101" y="272"/>
                    <a:pt x="3079" y="280"/>
                    <a:pt x="3050" y="280"/>
                  </a:cubicBezTo>
                  <a:close/>
                  <a:moveTo>
                    <a:pt x="3192" y="152"/>
                  </a:moveTo>
                  <a:cubicBezTo>
                    <a:pt x="3192" y="143"/>
                    <a:pt x="3192" y="135"/>
                    <a:pt x="3192" y="128"/>
                  </a:cubicBezTo>
                  <a:cubicBezTo>
                    <a:pt x="3192" y="121"/>
                    <a:pt x="3192" y="114"/>
                    <a:pt x="3191" y="107"/>
                  </a:cubicBezTo>
                  <a:cubicBezTo>
                    <a:pt x="3191" y="101"/>
                    <a:pt x="3191" y="94"/>
                    <a:pt x="3191" y="88"/>
                  </a:cubicBezTo>
                  <a:cubicBezTo>
                    <a:pt x="3190" y="81"/>
                    <a:pt x="3190" y="75"/>
                    <a:pt x="3190" y="68"/>
                  </a:cubicBezTo>
                  <a:cubicBezTo>
                    <a:pt x="3193" y="69"/>
                    <a:pt x="3197" y="69"/>
                    <a:pt x="3201" y="69"/>
                  </a:cubicBezTo>
                  <a:cubicBezTo>
                    <a:pt x="3205" y="70"/>
                    <a:pt x="3209" y="70"/>
                    <a:pt x="3214" y="70"/>
                  </a:cubicBezTo>
                  <a:cubicBezTo>
                    <a:pt x="3221" y="70"/>
                    <a:pt x="3228" y="70"/>
                    <a:pt x="3237" y="69"/>
                  </a:cubicBezTo>
                  <a:cubicBezTo>
                    <a:pt x="3245" y="69"/>
                    <a:pt x="3256" y="68"/>
                    <a:pt x="3269" y="68"/>
                  </a:cubicBezTo>
                  <a:cubicBezTo>
                    <a:pt x="3286" y="68"/>
                    <a:pt x="3301" y="70"/>
                    <a:pt x="3316" y="73"/>
                  </a:cubicBezTo>
                  <a:cubicBezTo>
                    <a:pt x="3330" y="76"/>
                    <a:pt x="3342" y="81"/>
                    <a:pt x="3352" y="89"/>
                  </a:cubicBezTo>
                  <a:cubicBezTo>
                    <a:pt x="3362" y="96"/>
                    <a:pt x="3370" y="106"/>
                    <a:pt x="3376" y="119"/>
                  </a:cubicBezTo>
                  <a:cubicBezTo>
                    <a:pt x="3382" y="132"/>
                    <a:pt x="3384" y="147"/>
                    <a:pt x="3384" y="166"/>
                  </a:cubicBezTo>
                  <a:cubicBezTo>
                    <a:pt x="3384" y="183"/>
                    <a:pt x="3382" y="198"/>
                    <a:pt x="3376" y="211"/>
                  </a:cubicBezTo>
                  <a:cubicBezTo>
                    <a:pt x="3371" y="225"/>
                    <a:pt x="3363" y="236"/>
                    <a:pt x="3354" y="246"/>
                  </a:cubicBezTo>
                  <a:cubicBezTo>
                    <a:pt x="3344" y="255"/>
                    <a:pt x="3333" y="263"/>
                    <a:pt x="3320" y="268"/>
                  </a:cubicBezTo>
                  <a:cubicBezTo>
                    <a:pt x="3308" y="273"/>
                    <a:pt x="3294" y="276"/>
                    <a:pt x="3280" y="276"/>
                  </a:cubicBezTo>
                  <a:cubicBezTo>
                    <a:pt x="3265" y="276"/>
                    <a:pt x="3253" y="276"/>
                    <a:pt x="3242" y="275"/>
                  </a:cubicBezTo>
                  <a:cubicBezTo>
                    <a:pt x="3231" y="275"/>
                    <a:pt x="3222" y="274"/>
                    <a:pt x="3214" y="274"/>
                  </a:cubicBezTo>
                  <a:cubicBezTo>
                    <a:pt x="3209" y="274"/>
                    <a:pt x="3205" y="274"/>
                    <a:pt x="3201" y="275"/>
                  </a:cubicBezTo>
                  <a:cubicBezTo>
                    <a:pt x="3197" y="275"/>
                    <a:pt x="3193" y="275"/>
                    <a:pt x="3190" y="276"/>
                  </a:cubicBezTo>
                  <a:cubicBezTo>
                    <a:pt x="3190" y="269"/>
                    <a:pt x="3190" y="263"/>
                    <a:pt x="3191" y="256"/>
                  </a:cubicBezTo>
                  <a:cubicBezTo>
                    <a:pt x="3191" y="250"/>
                    <a:pt x="3191" y="244"/>
                    <a:pt x="3191" y="237"/>
                  </a:cubicBezTo>
                  <a:cubicBezTo>
                    <a:pt x="3192" y="230"/>
                    <a:pt x="3192" y="223"/>
                    <a:pt x="3192" y="216"/>
                  </a:cubicBezTo>
                  <a:cubicBezTo>
                    <a:pt x="3192" y="209"/>
                    <a:pt x="3192" y="201"/>
                    <a:pt x="3192" y="193"/>
                  </a:cubicBezTo>
                  <a:lnTo>
                    <a:pt x="3192" y="152"/>
                  </a:lnTo>
                  <a:close/>
                  <a:moveTo>
                    <a:pt x="3237" y="199"/>
                  </a:moveTo>
                  <a:cubicBezTo>
                    <a:pt x="3237" y="203"/>
                    <a:pt x="3237" y="208"/>
                    <a:pt x="3237" y="214"/>
                  </a:cubicBezTo>
                  <a:cubicBezTo>
                    <a:pt x="3237" y="220"/>
                    <a:pt x="3237" y="226"/>
                    <a:pt x="3237" y="232"/>
                  </a:cubicBezTo>
                  <a:cubicBezTo>
                    <a:pt x="3237" y="238"/>
                    <a:pt x="3237" y="244"/>
                    <a:pt x="3237" y="248"/>
                  </a:cubicBezTo>
                  <a:cubicBezTo>
                    <a:pt x="3237" y="253"/>
                    <a:pt x="3237" y="256"/>
                    <a:pt x="3237" y="258"/>
                  </a:cubicBezTo>
                  <a:cubicBezTo>
                    <a:pt x="3240" y="258"/>
                    <a:pt x="3243" y="258"/>
                    <a:pt x="3248" y="258"/>
                  </a:cubicBezTo>
                  <a:cubicBezTo>
                    <a:pt x="3252" y="259"/>
                    <a:pt x="3257" y="259"/>
                    <a:pt x="3263" y="259"/>
                  </a:cubicBezTo>
                  <a:cubicBezTo>
                    <a:pt x="3275" y="259"/>
                    <a:pt x="3285" y="257"/>
                    <a:pt x="3294" y="253"/>
                  </a:cubicBezTo>
                  <a:cubicBezTo>
                    <a:pt x="3303" y="249"/>
                    <a:pt x="3311" y="243"/>
                    <a:pt x="3317" y="236"/>
                  </a:cubicBezTo>
                  <a:cubicBezTo>
                    <a:pt x="3324" y="228"/>
                    <a:pt x="3328" y="218"/>
                    <a:pt x="3332" y="206"/>
                  </a:cubicBezTo>
                  <a:cubicBezTo>
                    <a:pt x="3335" y="195"/>
                    <a:pt x="3337" y="181"/>
                    <a:pt x="3337" y="165"/>
                  </a:cubicBezTo>
                  <a:cubicBezTo>
                    <a:pt x="3337" y="153"/>
                    <a:pt x="3335" y="142"/>
                    <a:pt x="3332" y="132"/>
                  </a:cubicBezTo>
                  <a:cubicBezTo>
                    <a:pt x="3329" y="122"/>
                    <a:pt x="3324" y="114"/>
                    <a:pt x="3318" y="107"/>
                  </a:cubicBezTo>
                  <a:cubicBezTo>
                    <a:pt x="3312" y="100"/>
                    <a:pt x="3305" y="95"/>
                    <a:pt x="3296" y="91"/>
                  </a:cubicBezTo>
                  <a:cubicBezTo>
                    <a:pt x="3288" y="87"/>
                    <a:pt x="3279" y="86"/>
                    <a:pt x="3268" y="86"/>
                  </a:cubicBezTo>
                  <a:cubicBezTo>
                    <a:pt x="3261" y="86"/>
                    <a:pt x="3255" y="86"/>
                    <a:pt x="3251" y="86"/>
                  </a:cubicBezTo>
                  <a:cubicBezTo>
                    <a:pt x="3246" y="86"/>
                    <a:pt x="3241" y="87"/>
                    <a:pt x="3237" y="87"/>
                  </a:cubicBezTo>
                  <a:cubicBezTo>
                    <a:pt x="3237" y="88"/>
                    <a:pt x="3237" y="92"/>
                    <a:pt x="3237" y="96"/>
                  </a:cubicBezTo>
                  <a:cubicBezTo>
                    <a:pt x="3237" y="101"/>
                    <a:pt x="3237" y="107"/>
                    <a:pt x="3237" y="113"/>
                  </a:cubicBezTo>
                  <a:cubicBezTo>
                    <a:pt x="3237" y="118"/>
                    <a:pt x="3237" y="124"/>
                    <a:pt x="3237" y="131"/>
                  </a:cubicBezTo>
                  <a:cubicBezTo>
                    <a:pt x="3237" y="137"/>
                    <a:pt x="3237" y="142"/>
                    <a:pt x="3237" y="146"/>
                  </a:cubicBezTo>
                  <a:lnTo>
                    <a:pt x="3237" y="199"/>
                  </a:lnTo>
                  <a:close/>
                  <a:moveTo>
                    <a:pt x="3410" y="172"/>
                  </a:moveTo>
                  <a:cubicBezTo>
                    <a:pt x="3410" y="157"/>
                    <a:pt x="3412" y="143"/>
                    <a:pt x="3418" y="130"/>
                  </a:cubicBezTo>
                  <a:cubicBezTo>
                    <a:pt x="3423" y="117"/>
                    <a:pt x="3431" y="106"/>
                    <a:pt x="3441" y="96"/>
                  </a:cubicBezTo>
                  <a:cubicBezTo>
                    <a:pt x="3451" y="86"/>
                    <a:pt x="3463" y="79"/>
                    <a:pt x="3478" y="73"/>
                  </a:cubicBezTo>
                  <a:cubicBezTo>
                    <a:pt x="3492" y="67"/>
                    <a:pt x="3508" y="64"/>
                    <a:pt x="3525" y="64"/>
                  </a:cubicBezTo>
                  <a:cubicBezTo>
                    <a:pt x="3541" y="64"/>
                    <a:pt x="3556" y="67"/>
                    <a:pt x="3570" y="71"/>
                  </a:cubicBezTo>
                  <a:cubicBezTo>
                    <a:pt x="3584" y="76"/>
                    <a:pt x="3596" y="82"/>
                    <a:pt x="3606" y="91"/>
                  </a:cubicBezTo>
                  <a:cubicBezTo>
                    <a:pt x="3616" y="100"/>
                    <a:pt x="3624" y="111"/>
                    <a:pt x="3630" y="124"/>
                  </a:cubicBezTo>
                  <a:cubicBezTo>
                    <a:pt x="3636" y="138"/>
                    <a:pt x="3639" y="154"/>
                    <a:pt x="3639" y="172"/>
                  </a:cubicBezTo>
                  <a:cubicBezTo>
                    <a:pt x="3639" y="187"/>
                    <a:pt x="3636" y="201"/>
                    <a:pt x="3630" y="214"/>
                  </a:cubicBezTo>
                  <a:cubicBezTo>
                    <a:pt x="3625" y="227"/>
                    <a:pt x="3617" y="238"/>
                    <a:pt x="3607" y="248"/>
                  </a:cubicBezTo>
                  <a:cubicBezTo>
                    <a:pt x="3597" y="258"/>
                    <a:pt x="3585" y="266"/>
                    <a:pt x="3570" y="271"/>
                  </a:cubicBezTo>
                  <a:cubicBezTo>
                    <a:pt x="3556" y="277"/>
                    <a:pt x="3541" y="280"/>
                    <a:pt x="3524" y="280"/>
                  </a:cubicBezTo>
                  <a:cubicBezTo>
                    <a:pt x="3508" y="280"/>
                    <a:pt x="3494" y="278"/>
                    <a:pt x="3480" y="273"/>
                  </a:cubicBezTo>
                  <a:cubicBezTo>
                    <a:pt x="3466" y="269"/>
                    <a:pt x="3454" y="263"/>
                    <a:pt x="3443" y="254"/>
                  </a:cubicBezTo>
                  <a:cubicBezTo>
                    <a:pt x="3433" y="245"/>
                    <a:pt x="3425" y="234"/>
                    <a:pt x="3419" y="221"/>
                  </a:cubicBezTo>
                  <a:cubicBezTo>
                    <a:pt x="3413" y="207"/>
                    <a:pt x="3410" y="191"/>
                    <a:pt x="3410" y="172"/>
                  </a:cubicBezTo>
                  <a:close/>
                  <a:moveTo>
                    <a:pt x="3590" y="165"/>
                  </a:moveTo>
                  <a:cubicBezTo>
                    <a:pt x="3590" y="152"/>
                    <a:pt x="3588" y="141"/>
                    <a:pt x="3585" y="130"/>
                  </a:cubicBezTo>
                  <a:cubicBezTo>
                    <a:pt x="3582" y="120"/>
                    <a:pt x="3577" y="111"/>
                    <a:pt x="3572" y="104"/>
                  </a:cubicBezTo>
                  <a:cubicBezTo>
                    <a:pt x="3566" y="97"/>
                    <a:pt x="3559" y="91"/>
                    <a:pt x="3551" y="87"/>
                  </a:cubicBezTo>
                  <a:cubicBezTo>
                    <a:pt x="3543" y="84"/>
                    <a:pt x="3534" y="82"/>
                    <a:pt x="3524" y="82"/>
                  </a:cubicBezTo>
                  <a:cubicBezTo>
                    <a:pt x="3514" y="82"/>
                    <a:pt x="3505" y="84"/>
                    <a:pt x="3497" y="89"/>
                  </a:cubicBezTo>
                  <a:cubicBezTo>
                    <a:pt x="3489" y="94"/>
                    <a:pt x="3482" y="101"/>
                    <a:pt x="3476" y="109"/>
                  </a:cubicBezTo>
                  <a:cubicBezTo>
                    <a:pt x="3471" y="117"/>
                    <a:pt x="3466" y="127"/>
                    <a:pt x="3463" y="139"/>
                  </a:cubicBezTo>
                  <a:cubicBezTo>
                    <a:pt x="3460" y="150"/>
                    <a:pt x="3459" y="162"/>
                    <a:pt x="3459" y="175"/>
                  </a:cubicBezTo>
                  <a:cubicBezTo>
                    <a:pt x="3459" y="191"/>
                    <a:pt x="3461" y="204"/>
                    <a:pt x="3464" y="215"/>
                  </a:cubicBezTo>
                  <a:cubicBezTo>
                    <a:pt x="3467" y="226"/>
                    <a:pt x="3472" y="235"/>
                    <a:pt x="3478" y="242"/>
                  </a:cubicBezTo>
                  <a:cubicBezTo>
                    <a:pt x="3484" y="249"/>
                    <a:pt x="3490" y="254"/>
                    <a:pt x="3498" y="257"/>
                  </a:cubicBezTo>
                  <a:cubicBezTo>
                    <a:pt x="3506" y="260"/>
                    <a:pt x="3514" y="261"/>
                    <a:pt x="3522" y="261"/>
                  </a:cubicBezTo>
                  <a:cubicBezTo>
                    <a:pt x="3531" y="261"/>
                    <a:pt x="3540" y="259"/>
                    <a:pt x="3548" y="255"/>
                  </a:cubicBezTo>
                  <a:cubicBezTo>
                    <a:pt x="3556" y="252"/>
                    <a:pt x="3563" y="246"/>
                    <a:pt x="3569" y="238"/>
                  </a:cubicBezTo>
                  <a:cubicBezTo>
                    <a:pt x="3576" y="230"/>
                    <a:pt x="3580" y="220"/>
                    <a:pt x="3584" y="208"/>
                  </a:cubicBezTo>
                  <a:cubicBezTo>
                    <a:pt x="3588" y="196"/>
                    <a:pt x="3590" y="182"/>
                    <a:pt x="3590" y="165"/>
                  </a:cubicBezTo>
                  <a:close/>
                  <a:moveTo>
                    <a:pt x="3700" y="139"/>
                  </a:moveTo>
                  <a:cubicBezTo>
                    <a:pt x="3697" y="162"/>
                    <a:pt x="3695" y="185"/>
                    <a:pt x="3693" y="208"/>
                  </a:cubicBezTo>
                  <a:cubicBezTo>
                    <a:pt x="3692" y="230"/>
                    <a:pt x="3690" y="253"/>
                    <a:pt x="3688" y="276"/>
                  </a:cubicBezTo>
                  <a:cubicBezTo>
                    <a:pt x="3686" y="275"/>
                    <a:pt x="3683" y="275"/>
                    <a:pt x="3681" y="275"/>
                  </a:cubicBezTo>
                  <a:cubicBezTo>
                    <a:pt x="3679" y="274"/>
                    <a:pt x="3676" y="274"/>
                    <a:pt x="3674" y="274"/>
                  </a:cubicBezTo>
                  <a:cubicBezTo>
                    <a:pt x="3672" y="274"/>
                    <a:pt x="3669" y="274"/>
                    <a:pt x="3667" y="275"/>
                  </a:cubicBezTo>
                  <a:cubicBezTo>
                    <a:pt x="3665" y="275"/>
                    <a:pt x="3662" y="275"/>
                    <a:pt x="3660" y="276"/>
                  </a:cubicBezTo>
                  <a:cubicBezTo>
                    <a:pt x="3666" y="241"/>
                    <a:pt x="3672" y="206"/>
                    <a:pt x="3677" y="172"/>
                  </a:cubicBezTo>
                  <a:cubicBezTo>
                    <a:pt x="3682" y="138"/>
                    <a:pt x="3687" y="103"/>
                    <a:pt x="3691" y="68"/>
                  </a:cubicBezTo>
                  <a:cubicBezTo>
                    <a:pt x="3693" y="69"/>
                    <a:pt x="3695" y="69"/>
                    <a:pt x="3697" y="69"/>
                  </a:cubicBezTo>
                  <a:cubicBezTo>
                    <a:pt x="3699" y="70"/>
                    <a:pt x="3701" y="70"/>
                    <a:pt x="3703" y="70"/>
                  </a:cubicBezTo>
                  <a:cubicBezTo>
                    <a:pt x="3707" y="70"/>
                    <a:pt x="3711" y="69"/>
                    <a:pt x="3715" y="68"/>
                  </a:cubicBezTo>
                  <a:cubicBezTo>
                    <a:pt x="3721" y="80"/>
                    <a:pt x="3726" y="93"/>
                    <a:pt x="3732" y="105"/>
                  </a:cubicBezTo>
                  <a:cubicBezTo>
                    <a:pt x="3738" y="117"/>
                    <a:pt x="3744" y="130"/>
                    <a:pt x="3750" y="142"/>
                  </a:cubicBezTo>
                  <a:cubicBezTo>
                    <a:pt x="3756" y="155"/>
                    <a:pt x="3762" y="167"/>
                    <a:pt x="3768" y="178"/>
                  </a:cubicBezTo>
                  <a:cubicBezTo>
                    <a:pt x="3774" y="190"/>
                    <a:pt x="3779" y="201"/>
                    <a:pt x="3785" y="212"/>
                  </a:cubicBezTo>
                  <a:cubicBezTo>
                    <a:pt x="3797" y="190"/>
                    <a:pt x="3809" y="166"/>
                    <a:pt x="3821" y="141"/>
                  </a:cubicBezTo>
                  <a:cubicBezTo>
                    <a:pt x="3833" y="117"/>
                    <a:pt x="3844" y="92"/>
                    <a:pt x="3855" y="68"/>
                  </a:cubicBezTo>
                  <a:cubicBezTo>
                    <a:pt x="3859" y="69"/>
                    <a:pt x="3864" y="70"/>
                    <a:pt x="3868" y="70"/>
                  </a:cubicBezTo>
                  <a:cubicBezTo>
                    <a:pt x="3872" y="70"/>
                    <a:pt x="3876" y="69"/>
                    <a:pt x="3880" y="68"/>
                  </a:cubicBezTo>
                  <a:cubicBezTo>
                    <a:pt x="3882" y="86"/>
                    <a:pt x="3884" y="104"/>
                    <a:pt x="3887" y="124"/>
                  </a:cubicBezTo>
                  <a:cubicBezTo>
                    <a:pt x="3889" y="144"/>
                    <a:pt x="3891" y="163"/>
                    <a:pt x="3893" y="182"/>
                  </a:cubicBezTo>
                  <a:cubicBezTo>
                    <a:pt x="3896" y="201"/>
                    <a:pt x="3898" y="219"/>
                    <a:pt x="3900" y="235"/>
                  </a:cubicBezTo>
                  <a:cubicBezTo>
                    <a:pt x="3902" y="252"/>
                    <a:pt x="3904" y="265"/>
                    <a:pt x="3906" y="276"/>
                  </a:cubicBezTo>
                  <a:cubicBezTo>
                    <a:pt x="3902" y="275"/>
                    <a:pt x="3898" y="275"/>
                    <a:pt x="3894" y="275"/>
                  </a:cubicBezTo>
                  <a:cubicBezTo>
                    <a:pt x="3890" y="274"/>
                    <a:pt x="3886" y="274"/>
                    <a:pt x="3882" y="274"/>
                  </a:cubicBezTo>
                  <a:cubicBezTo>
                    <a:pt x="3878" y="274"/>
                    <a:pt x="3874" y="274"/>
                    <a:pt x="3870" y="275"/>
                  </a:cubicBezTo>
                  <a:cubicBezTo>
                    <a:pt x="3865" y="275"/>
                    <a:pt x="3861" y="275"/>
                    <a:pt x="3857" y="276"/>
                  </a:cubicBezTo>
                  <a:cubicBezTo>
                    <a:pt x="3856" y="255"/>
                    <a:pt x="3854" y="232"/>
                    <a:pt x="3852" y="208"/>
                  </a:cubicBezTo>
                  <a:cubicBezTo>
                    <a:pt x="3850" y="184"/>
                    <a:pt x="3847" y="160"/>
                    <a:pt x="3845" y="136"/>
                  </a:cubicBezTo>
                  <a:lnTo>
                    <a:pt x="3844" y="136"/>
                  </a:lnTo>
                  <a:cubicBezTo>
                    <a:pt x="3833" y="160"/>
                    <a:pt x="3822" y="183"/>
                    <a:pt x="3811" y="206"/>
                  </a:cubicBezTo>
                  <a:cubicBezTo>
                    <a:pt x="3800" y="229"/>
                    <a:pt x="3789" y="252"/>
                    <a:pt x="3778" y="276"/>
                  </a:cubicBezTo>
                  <a:cubicBezTo>
                    <a:pt x="3777" y="276"/>
                    <a:pt x="3776" y="275"/>
                    <a:pt x="3775" y="275"/>
                  </a:cubicBezTo>
                  <a:cubicBezTo>
                    <a:pt x="3774" y="275"/>
                    <a:pt x="3773" y="275"/>
                    <a:pt x="3772" y="275"/>
                  </a:cubicBezTo>
                  <a:cubicBezTo>
                    <a:pt x="3771" y="275"/>
                    <a:pt x="3770" y="275"/>
                    <a:pt x="3769" y="275"/>
                  </a:cubicBezTo>
                  <a:cubicBezTo>
                    <a:pt x="3768" y="275"/>
                    <a:pt x="3767" y="276"/>
                    <a:pt x="3766" y="276"/>
                  </a:cubicBezTo>
                  <a:cubicBezTo>
                    <a:pt x="3756" y="253"/>
                    <a:pt x="3745" y="230"/>
                    <a:pt x="3734" y="208"/>
                  </a:cubicBezTo>
                  <a:cubicBezTo>
                    <a:pt x="3723" y="185"/>
                    <a:pt x="3712" y="162"/>
                    <a:pt x="3701" y="139"/>
                  </a:cubicBezTo>
                  <a:lnTo>
                    <a:pt x="3700" y="139"/>
                  </a:lnTo>
                  <a:close/>
                  <a:moveTo>
                    <a:pt x="4029" y="67"/>
                  </a:moveTo>
                  <a:cubicBezTo>
                    <a:pt x="4036" y="84"/>
                    <a:pt x="4043" y="102"/>
                    <a:pt x="4050" y="122"/>
                  </a:cubicBezTo>
                  <a:cubicBezTo>
                    <a:pt x="4057" y="141"/>
                    <a:pt x="4065" y="160"/>
                    <a:pt x="4072" y="179"/>
                  </a:cubicBezTo>
                  <a:cubicBezTo>
                    <a:pt x="4080" y="198"/>
                    <a:pt x="4087" y="215"/>
                    <a:pt x="4094" y="232"/>
                  </a:cubicBezTo>
                  <a:cubicBezTo>
                    <a:pt x="4101" y="249"/>
                    <a:pt x="4107" y="264"/>
                    <a:pt x="4113" y="276"/>
                  </a:cubicBezTo>
                  <a:cubicBezTo>
                    <a:pt x="4108" y="275"/>
                    <a:pt x="4104" y="275"/>
                    <a:pt x="4099" y="275"/>
                  </a:cubicBezTo>
                  <a:cubicBezTo>
                    <a:pt x="4095" y="274"/>
                    <a:pt x="4091" y="274"/>
                    <a:pt x="4087" y="274"/>
                  </a:cubicBezTo>
                  <a:cubicBezTo>
                    <a:pt x="4082" y="274"/>
                    <a:pt x="4078" y="274"/>
                    <a:pt x="4074" y="275"/>
                  </a:cubicBezTo>
                  <a:cubicBezTo>
                    <a:pt x="4069" y="275"/>
                    <a:pt x="4065" y="275"/>
                    <a:pt x="4061" y="276"/>
                  </a:cubicBezTo>
                  <a:cubicBezTo>
                    <a:pt x="4058" y="266"/>
                    <a:pt x="4054" y="255"/>
                    <a:pt x="4051" y="245"/>
                  </a:cubicBezTo>
                  <a:cubicBezTo>
                    <a:pt x="4048" y="235"/>
                    <a:pt x="4044" y="224"/>
                    <a:pt x="4040" y="214"/>
                  </a:cubicBezTo>
                  <a:cubicBezTo>
                    <a:pt x="4034" y="214"/>
                    <a:pt x="4027" y="214"/>
                    <a:pt x="4021" y="214"/>
                  </a:cubicBezTo>
                  <a:cubicBezTo>
                    <a:pt x="4015" y="214"/>
                    <a:pt x="4008" y="214"/>
                    <a:pt x="4002" y="214"/>
                  </a:cubicBezTo>
                  <a:cubicBezTo>
                    <a:pt x="3997" y="214"/>
                    <a:pt x="3991" y="214"/>
                    <a:pt x="3986" y="214"/>
                  </a:cubicBezTo>
                  <a:cubicBezTo>
                    <a:pt x="3981" y="214"/>
                    <a:pt x="3976" y="214"/>
                    <a:pt x="3971" y="214"/>
                  </a:cubicBezTo>
                  <a:cubicBezTo>
                    <a:pt x="3967" y="224"/>
                    <a:pt x="3963" y="235"/>
                    <a:pt x="3959" y="245"/>
                  </a:cubicBezTo>
                  <a:cubicBezTo>
                    <a:pt x="3956" y="255"/>
                    <a:pt x="3953" y="265"/>
                    <a:pt x="3950" y="276"/>
                  </a:cubicBezTo>
                  <a:cubicBezTo>
                    <a:pt x="3948" y="275"/>
                    <a:pt x="3945" y="275"/>
                    <a:pt x="3943" y="275"/>
                  </a:cubicBezTo>
                  <a:cubicBezTo>
                    <a:pt x="3941" y="274"/>
                    <a:pt x="3938" y="274"/>
                    <a:pt x="3936" y="274"/>
                  </a:cubicBezTo>
                  <a:cubicBezTo>
                    <a:pt x="3934" y="274"/>
                    <a:pt x="3931" y="274"/>
                    <a:pt x="3929" y="275"/>
                  </a:cubicBezTo>
                  <a:cubicBezTo>
                    <a:pt x="3926" y="275"/>
                    <a:pt x="3924" y="275"/>
                    <a:pt x="3921" y="276"/>
                  </a:cubicBezTo>
                  <a:cubicBezTo>
                    <a:pt x="3923" y="270"/>
                    <a:pt x="3927" y="263"/>
                    <a:pt x="3931" y="253"/>
                  </a:cubicBezTo>
                  <a:cubicBezTo>
                    <a:pt x="3935" y="244"/>
                    <a:pt x="3939" y="234"/>
                    <a:pt x="3944" y="222"/>
                  </a:cubicBezTo>
                  <a:cubicBezTo>
                    <a:pt x="3949" y="210"/>
                    <a:pt x="3954" y="198"/>
                    <a:pt x="3960" y="185"/>
                  </a:cubicBezTo>
                  <a:cubicBezTo>
                    <a:pt x="3965" y="171"/>
                    <a:pt x="3971" y="158"/>
                    <a:pt x="3976" y="144"/>
                  </a:cubicBezTo>
                  <a:cubicBezTo>
                    <a:pt x="3982" y="131"/>
                    <a:pt x="3987" y="117"/>
                    <a:pt x="3992" y="104"/>
                  </a:cubicBezTo>
                  <a:cubicBezTo>
                    <a:pt x="3997" y="91"/>
                    <a:pt x="4002" y="78"/>
                    <a:pt x="4007" y="67"/>
                  </a:cubicBezTo>
                  <a:cubicBezTo>
                    <a:pt x="4009" y="67"/>
                    <a:pt x="4010" y="68"/>
                    <a:pt x="4012" y="68"/>
                  </a:cubicBezTo>
                  <a:cubicBezTo>
                    <a:pt x="4014" y="68"/>
                    <a:pt x="4016" y="68"/>
                    <a:pt x="4018" y="68"/>
                  </a:cubicBezTo>
                  <a:cubicBezTo>
                    <a:pt x="4020" y="68"/>
                    <a:pt x="4022" y="68"/>
                    <a:pt x="4024" y="68"/>
                  </a:cubicBezTo>
                  <a:cubicBezTo>
                    <a:pt x="4026" y="68"/>
                    <a:pt x="4027" y="67"/>
                    <a:pt x="4029" y="67"/>
                  </a:cubicBezTo>
                  <a:close/>
                  <a:moveTo>
                    <a:pt x="4033" y="196"/>
                  </a:moveTo>
                  <a:cubicBezTo>
                    <a:pt x="4029" y="184"/>
                    <a:pt x="4025" y="172"/>
                    <a:pt x="4020" y="160"/>
                  </a:cubicBezTo>
                  <a:cubicBezTo>
                    <a:pt x="4016" y="149"/>
                    <a:pt x="4011" y="137"/>
                    <a:pt x="4007" y="125"/>
                  </a:cubicBezTo>
                  <a:cubicBezTo>
                    <a:pt x="4001" y="137"/>
                    <a:pt x="3996" y="149"/>
                    <a:pt x="3992" y="160"/>
                  </a:cubicBezTo>
                  <a:cubicBezTo>
                    <a:pt x="3987" y="172"/>
                    <a:pt x="3983" y="184"/>
                    <a:pt x="3978" y="196"/>
                  </a:cubicBezTo>
                  <a:lnTo>
                    <a:pt x="4033" y="196"/>
                  </a:lnTo>
                  <a:close/>
                  <a:moveTo>
                    <a:pt x="3992" y="56"/>
                  </a:moveTo>
                  <a:cubicBezTo>
                    <a:pt x="4004" y="43"/>
                    <a:pt x="4013" y="32"/>
                    <a:pt x="4019" y="25"/>
                  </a:cubicBezTo>
                  <a:cubicBezTo>
                    <a:pt x="4026" y="17"/>
                    <a:pt x="4031" y="11"/>
                    <a:pt x="4035" y="8"/>
                  </a:cubicBezTo>
                  <a:cubicBezTo>
                    <a:pt x="4038" y="4"/>
                    <a:pt x="4041" y="2"/>
                    <a:pt x="4043" y="1"/>
                  </a:cubicBezTo>
                  <a:cubicBezTo>
                    <a:pt x="4045" y="0"/>
                    <a:pt x="4047" y="0"/>
                    <a:pt x="4050" y="0"/>
                  </a:cubicBezTo>
                  <a:cubicBezTo>
                    <a:pt x="4054" y="0"/>
                    <a:pt x="4058" y="1"/>
                    <a:pt x="4060" y="4"/>
                  </a:cubicBezTo>
                  <a:cubicBezTo>
                    <a:pt x="4063" y="7"/>
                    <a:pt x="4064" y="10"/>
                    <a:pt x="4064" y="13"/>
                  </a:cubicBezTo>
                  <a:cubicBezTo>
                    <a:pt x="4064" y="15"/>
                    <a:pt x="4063" y="17"/>
                    <a:pt x="4062" y="19"/>
                  </a:cubicBezTo>
                  <a:cubicBezTo>
                    <a:pt x="4062" y="21"/>
                    <a:pt x="4059" y="23"/>
                    <a:pt x="4056" y="26"/>
                  </a:cubicBezTo>
                  <a:cubicBezTo>
                    <a:pt x="4052" y="29"/>
                    <a:pt x="4047" y="33"/>
                    <a:pt x="4039" y="38"/>
                  </a:cubicBezTo>
                  <a:cubicBezTo>
                    <a:pt x="4032" y="42"/>
                    <a:pt x="4022" y="49"/>
                    <a:pt x="4009" y="56"/>
                  </a:cubicBezTo>
                  <a:lnTo>
                    <a:pt x="3992" y="56"/>
                  </a:lnTo>
                  <a:close/>
                  <a:moveTo>
                    <a:pt x="4147" y="128"/>
                  </a:moveTo>
                  <a:cubicBezTo>
                    <a:pt x="4147" y="115"/>
                    <a:pt x="4146" y="103"/>
                    <a:pt x="4146" y="94"/>
                  </a:cubicBezTo>
                  <a:cubicBezTo>
                    <a:pt x="4146" y="84"/>
                    <a:pt x="4145" y="76"/>
                    <a:pt x="4145" y="68"/>
                  </a:cubicBezTo>
                  <a:cubicBezTo>
                    <a:pt x="4150" y="69"/>
                    <a:pt x="4155" y="70"/>
                    <a:pt x="4159" y="70"/>
                  </a:cubicBezTo>
                  <a:cubicBezTo>
                    <a:pt x="4163" y="70"/>
                    <a:pt x="4167" y="69"/>
                    <a:pt x="4172" y="68"/>
                  </a:cubicBezTo>
                  <a:cubicBezTo>
                    <a:pt x="4194" y="92"/>
                    <a:pt x="4216" y="116"/>
                    <a:pt x="4237" y="140"/>
                  </a:cubicBezTo>
                  <a:cubicBezTo>
                    <a:pt x="4259" y="164"/>
                    <a:pt x="4280" y="187"/>
                    <a:pt x="4303" y="211"/>
                  </a:cubicBezTo>
                  <a:cubicBezTo>
                    <a:pt x="4303" y="203"/>
                    <a:pt x="4303" y="195"/>
                    <a:pt x="4303" y="185"/>
                  </a:cubicBezTo>
                  <a:cubicBezTo>
                    <a:pt x="4303" y="176"/>
                    <a:pt x="4303" y="166"/>
                    <a:pt x="4303" y="156"/>
                  </a:cubicBezTo>
                  <a:cubicBezTo>
                    <a:pt x="4303" y="146"/>
                    <a:pt x="4303" y="137"/>
                    <a:pt x="4302" y="127"/>
                  </a:cubicBezTo>
                  <a:cubicBezTo>
                    <a:pt x="4302" y="118"/>
                    <a:pt x="4302" y="109"/>
                    <a:pt x="4302" y="101"/>
                  </a:cubicBezTo>
                  <a:cubicBezTo>
                    <a:pt x="4302" y="93"/>
                    <a:pt x="4302" y="86"/>
                    <a:pt x="4301" y="80"/>
                  </a:cubicBezTo>
                  <a:cubicBezTo>
                    <a:pt x="4301" y="75"/>
                    <a:pt x="4301" y="71"/>
                    <a:pt x="4301" y="68"/>
                  </a:cubicBezTo>
                  <a:cubicBezTo>
                    <a:pt x="4306" y="69"/>
                    <a:pt x="4310" y="70"/>
                    <a:pt x="4314" y="70"/>
                  </a:cubicBezTo>
                  <a:cubicBezTo>
                    <a:pt x="4318" y="70"/>
                    <a:pt x="4323" y="69"/>
                    <a:pt x="4328" y="68"/>
                  </a:cubicBezTo>
                  <a:cubicBezTo>
                    <a:pt x="4327" y="83"/>
                    <a:pt x="4326" y="96"/>
                    <a:pt x="4326" y="109"/>
                  </a:cubicBezTo>
                  <a:cubicBezTo>
                    <a:pt x="4325" y="121"/>
                    <a:pt x="4325" y="132"/>
                    <a:pt x="4324" y="143"/>
                  </a:cubicBezTo>
                  <a:cubicBezTo>
                    <a:pt x="4324" y="154"/>
                    <a:pt x="4324" y="165"/>
                    <a:pt x="4323" y="175"/>
                  </a:cubicBezTo>
                  <a:cubicBezTo>
                    <a:pt x="4323" y="185"/>
                    <a:pt x="4323" y="195"/>
                    <a:pt x="4323" y="206"/>
                  </a:cubicBezTo>
                  <a:cubicBezTo>
                    <a:pt x="4323" y="216"/>
                    <a:pt x="4323" y="227"/>
                    <a:pt x="4323" y="239"/>
                  </a:cubicBezTo>
                  <a:cubicBezTo>
                    <a:pt x="4323" y="250"/>
                    <a:pt x="4323" y="263"/>
                    <a:pt x="4323" y="276"/>
                  </a:cubicBezTo>
                  <a:cubicBezTo>
                    <a:pt x="4321" y="275"/>
                    <a:pt x="4319" y="275"/>
                    <a:pt x="4317" y="275"/>
                  </a:cubicBezTo>
                  <a:cubicBezTo>
                    <a:pt x="4315" y="274"/>
                    <a:pt x="4313" y="274"/>
                    <a:pt x="4310" y="274"/>
                  </a:cubicBezTo>
                  <a:cubicBezTo>
                    <a:pt x="4307" y="274"/>
                    <a:pt x="4303" y="275"/>
                    <a:pt x="4299" y="276"/>
                  </a:cubicBezTo>
                  <a:cubicBezTo>
                    <a:pt x="4278" y="251"/>
                    <a:pt x="4257" y="227"/>
                    <a:pt x="4235" y="203"/>
                  </a:cubicBezTo>
                  <a:cubicBezTo>
                    <a:pt x="4213" y="179"/>
                    <a:pt x="4191" y="154"/>
                    <a:pt x="4167" y="130"/>
                  </a:cubicBezTo>
                  <a:cubicBezTo>
                    <a:pt x="4167" y="141"/>
                    <a:pt x="4167" y="153"/>
                    <a:pt x="4167" y="165"/>
                  </a:cubicBezTo>
                  <a:cubicBezTo>
                    <a:pt x="4167" y="177"/>
                    <a:pt x="4167" y="188"/>
                    <a:pt x="4167" y="200"/>
                  </a:cubicBezTo>
                  <a:cubicBezTo>
                    <a:pt x="4167" y="212"/>
                    <a:pt x="4167" y="222"/>
                    <a:pt x="4167" y="230"/>
                  </a:cubicBezTo>
                  <a:cubicBezTo>
                    <a:pt x="4167" y="239"/>
                    <a:pt x="4167" y="246"/>
                    <a:pt x="4167" y="252"/>
                  </a:cubicBezTo>
                  <a:cubicBezTo>
                    <a:pt x="4168" y="258"/>
                    <a:pt x="4168" y="262"/>
                    <a:pt x="4168" y="266"/>
                  </a:cubicBezTo>
                  <a:cubicBezTo>
                    <a:pt x="4168" y="270"/>
                    <a:pt x="4168" y="273"/>
                    <a:pt x="4169" y="276"/>
                  </a:cubicBezTo>
                  <a:cubicBezTo>
                    <a:pt x="4166" y="275"/>
                    <a:pt x="4164" y="275"/>
                    <a:pt x="4161" y="275"/>
                  </a:cubicBezTo>
                  <a:cubicBezTo>
                    <a:pt x="4159" y="274"/>
                    <a:pt x="4157" y="274"/>
                    <a:pt x="4154" y="274"/>
                  </a:cubicBezTo>
                  <a:cubicBezTo>
                    <a:pt x="4150" y="274"/>
                    <a:pt x="4146" y="275"/>
                    <a:pt x="4141" y="276"/>
                  </a:cubicBezTo>
                  <a:cubicBezTo>
                    <a:pt x="4141" y="274"/>
                    <a:pt x="4141" y="271"/>
                    <a:pt x="4142" y="266"/>
                  </a:cubicBezTo>
                  <a:cubicBezTo>
                    <a:pt x="4142" y="261"/>
                    <a:pt x="4142" y="255"/>
                    <a:pt x="4143" y="247"/>
                  </a:cubicBezTo>
                  <a:cubicBezTo>
                    <a:pt x="4143" y="240"/>
                    <a:pt x="4144" y="231"/>
                    <a:pt x="4144" y="222"/>
                  </a:cubicBezTo>
                  <a:cubicBezTo>
                    <a:pt x="4145" y="212"/>
                    <a:pt x="4145" y="202"/>
                    <a:pt x="4145" y="192"/>
                  </a:cubicBezTo>
                  <a:cubicBezTo>
                    <a:pt x="4146" y="181"/>
                    <a:pt x="4146" y="171"/>
                    <a:pt x="4146" y="160"/>
                  </a:cubicBezTo>
                  <a:cubicBezTo>
                    <a:pt x="4147" y="149"/>
                    <a:pt x="4147" y="138"/>
                    <a:pt x="4147" y="128"/>
                  </a:cubicBezTo>
                  <a:close/>
                  <a:moveTo>
                    <a:pt x="4457" y="159"/>
                  </a:moveTo>
                  <a:cubicBezTo>
                    <a:pt x="4461" y="153"/>
                    <a:pt x="4465" y="146"/>
                    <a:pt x="4469" y="139"/>
                  </a:cubicBezTo>
                  <a:cubicBezTo>
                    <a:pt x="4473" y="132"/>
                    <a:pt x="4477" y="124"/>
                    <a:pt x="4481" y="116"/>
                  </a:cubicBezTo>
                  <a:cubicBezTo>
                    <a:pt x="4485" y="108"/>
                    <a:pt x="4488" y="100"/>
                    <a:pt x="4492" y="92"/>
                  </a:cubicBezTo>
                  <a:cubicBezTo>
                    <a:pt x="4496" y="84"/>
                    <a:pt x="4499" y="76"/>
                    <a:pt x="4502" y="68"/>
                  </a:cubicBezTo>
                  <a:cubicBezTo>
                    <a:pt x="4505" y="69"/>
                    <a:pt x="4507" y="69"/>
                    <a:pt x="4509" y="69"/>
                  </a:cubicBezTo>
                  <a:cubicBezTo>
                    <a:pt x="4512" y="70"/>
                    <a:pt x="4514" y="70"/>
                    <a:pt x="4516" y="70"/>
                  </a:cubicBezTo>
                  <a:cubicBezTo>
                    <a:pt x="4519" y="70"/>
                    <a:pt x="4521" y="70"/>
                    <a:pt x="4523" y="69"/>
                  </a:cubicBezTo>
                  <a:cubicBezTo>
                    <a:pt x="4526" y="69"/>
                    <a:pt x="4528" y="69"/>
                    <a:pt x="4531" y="68"/>
                  </a:cubicBezTo>
                  <a:cubicBezTo>
                    <a:pt x="4527" y="74"/>
                    <a:pt x="4523" y="81"/>
                    <a:pt x="4518" y="90"/>
                  </a:cubicBezTo>
                  <a:cubicBezTo>
                    <a:pt x="4513" y="100"/>
                    <a:pt x="4507" y="109"/>
                    <a:pt x="4502" y="120"/>
                  </a:cubicBezTo>
                  <a:cubicBezTo>
                    <a:pt x="4496" y="131"/>
                    <a:pt x="4490" y="142"/>
                    <a:pt x="4484" y="153"/>
                  </a:cubicBezTo>
                  <a:cubicBezTo>
                    <a:pt x="4478" y="164"/>
                    <a:pt x="4473" y="174"/>
                    <a:pt x="4468" y="184"/>
                  </a:cubicBezTo>
                  <a:cubicBezTo>
                    <a:pt x="4468" y="188"/>
                    <a:pt x="4468" y="193"/>
                    <a:pt x="4468" y="198"/>
                  </a:cubicBezTo>
                  <a:cubicBezTo>
                    <a:pt x="4467" y="203"/>
                    <a:pt x="4467" y="208"/>
                    <a:pt x="4467" y="213"/>
                  </a:cubicBezTo>
                  <a:cubicBezTo>
                    <a:pt x="4467" y="223"/>
                    <a:pt x="4467" y="233"/>
                    <a:pt x="4468" y="243"/>
                  </a:cubicBezTo>
                  <a:cubicBezTo>
                    <a:pt x="4468" y="254"/>
                    <a:pt x="4469" y="264"/>
                    <a:pt x="4470" y="276"/>
                  </a:cubicBezTo>
                  <a:cubicBezTo>
                    <a:pt x="4466" y="275"/>
                    <a:pt x="4462" y="275"/>
                    <a:pt x="4458" y="275"/>
                  </a:cubicBezTo>
                  <a:cubicBezTo>
                    <a:pt x="4453" y="274"/>
                    <a:pt x="4449" y="274"/>
                    <a:pt x="4445" y="274"/>
                  </a:cubicBezTo>
                  <a:cubicBezTo>
                    <a:pt x="4441" y="274"/>
                    <a:pt x="4436" y="274"/>
                    <a:pt x="4432" y="275"/>
                  </a:cubicBezTo>
                  <a:cubicBezTo>
                    <a:pt x="4428" y="275"/>
                    <a:pt x="4423" y="275"/>
                    <a:pt x="4419" y="276"/>
                  </a:cubicBezTo>
                  <a:cubicBezTo>
                    <a:pt x="4420" y="266"/>
                    <a:pt x="4420" y="256"/>
                    <a:pt x="4421" y="247"/>
                  </a:cubicBezTo>
                  <a:cubicBezTo>
                    <a:pt x="4422" y="237"/>
                    <a:pt x="4423" y="227"/>
                    <a:pt x="4423" y="218"/>
                  </a:cubicBezTo>
                  <a:cubicBezTo>
                    <a:pt x="4423" y="213"/>
                    <a:pt x="4423" y="209"/>
                    <a:pt x="4423" y="204"/>
                  </a:cubicBezTo>
                  <a:cubicBezTo>
                    <a:pt x="4423" y="199"/>
                    <a:pt x="4422" y="194"/>
                    <a:pt x="4422" y="190"/>
                  </a:cubicBezTo>
                  <a:cubicBezTo>
                    <a:pt x="4419" y="183"/>
                    <a:pt x="4415" y="176"/>
                    <a:pt x="4411" y="168"/>
                  </a:cubicBezTo>
                  <a:cubicBezTo>
                    <a:pt x="4407" y="160"/>
                    <a:pt x="4403" y="152"/>
                    <a:pt x="4399" y="144"/>
                  </a:cubicBezTo>
                  <a:cubicBezTo>
                    <a:pt x="4394" y="136"/>
                    <a:pt x="4390" y="128"/>
                    <a:pt x="4386" y="121"/>
                  </a:cubicBezTo>
                  <a:cubicBezTo>
                    <a:pt x="4382" y="113"/>
                    <a:pt x="4378" y="105"/>
                    <a:pt x="4374" y="99"/>
                  </a:cubicBezTo>
                  <a:cubicBezTo>
                    <a:pt x="4371" y="92"/>
                    <a:pt x="4367" y="86"/>
                    <a:pt x="4365" y="81"/>
                  </a:cubicBezTo>
                  <a:cubicBezTo>
                    <a:pt x="4362" y="75"/>
                    <a:pt x="4360" y="71"/>
                    <a:pt x="4358" y="68"/>
                  </a:cubicBezTo>
                  <a:cubicBezTo>
                    <a:pt x="4363" y="69"/>
                    <a:pt x="4367" y="69"/>
                    <a:pt x="4371" y="69"/>
                  </a:cubicBezTo>
                  <a:cubicBezTo>
                    <a:pt x="4376" y="70"/>
                    <a:pt x="4380" y="70"/>
                    <a:pt x="4385" y="70"/>
                  </a:cubicBezTo>
                  <a:cubicBezTo>
                    <a:pt x="4390" y="70"/>
                    <a:pt x="4394" y="70"/>
                    <a:pt x="4398" y="69"/>
                  </a:cubicBezTo>
                  <a:cubicBezTo>
                    <a:pt x="4403" y="69"/>
                    <a:pt x="4407" y="69"/>
                    <a:pt x="4412" y="68"/>
                  </a:cubicBezTo>
                  <a:cubicBezTo>
                    <a:pt x="4415" y="76"/>
                    <a:pt x="4419" y="84"/>
                    <a:pt x="4423" y="93"/>
                  </a:cubicBezTo>
                  <a:cubicBezTo>
                    <a:pt x="4428" y="102"/>
                    <a:pt x="4432" y="111"/>
                    <a:pt x="4436" y="119"/>
                  </a:cubicBezTo>
                  <a:cubicBezTo>
                    <a:pt x="4440" y="128"/>
                    <a:pt x="4444" y="136"/>
                    <a:pt x="4448" y="143"/>
                  </a:cubicBezTo>
                  <a:cubicBezTo>
                    <a:pt x="4451" y="150"/>
                    <a:pt x="4454" y="155"/>
                    <a:pt x="4457" y="159"/>
                  </a:cubicBezTo>
                  <a:close/>
                  <a:moveTo>
                    <a:pt x="4563" y="152"/>
                  </a:moveTo>
                  <a:cubicBezTo>
                    <a:pt x="4563" y="143"/>
                    <a:pt x="4563" y="135"/>
                    <a:pt x="4562" y="128"/>
                  </a:cubicBezTo>
                  <a:cubicBezTo>
                    <a:pt x="4562" y="121"/>
                    <a:pt x="4562" y="114"/>
                    <a:pt x="4562" y="107"/>
                  </a:cubicBezTo>
                  <a:cubicBezTo>
                    <a:pt x="4562" y="101"/>
                    <a:pt x="4562" y="94"/>
                    <a:pt x="4561" y="88"/>
                  </a:cubicBezTo>
                  <a:cubicBezTo>
                    <a:pt x="4561" y="81"/>
                    <a:pt x="4561" y="75"/>
                    <a:pt x="4560" y="68"/>
                  </a:cubicBezTo>
                  <a:cubicBezTo>
                    <a:pt x="4564" y="69"/>
                    <a:pt x="4567" y="69"/>
                    <a:pt x="4571" y="69"/>
                  </a:cubicBezTo>
                  <a:cubicBezTo>
                    <a:pt x="4575" y="70"/>
                    <a:pt x="4580" y="70"/>
                    <a:pt x="4585" y="70"/>
                  </a:cubicBezTo>
                  <a:cubicBezTo>
                    <a:pt x="4590" y="70"/>
                    <a:pt x="4594" y="70"/>
                    <a:pt x="4598" y="69"/>
                  </a:cubicBezTo>
                  <a:cubicBezTo>
                    <a:pt x="4602" y="69"/>
                    <a:pt x="4606" y="69"/>
                    <a:pt x="4609" y="68"/>
                  </a:cubicBezTo>
                  <a:cubicBezTo>
                    <a:pt x="4609" y="75"/>
                    <a:pt x="4609" y="81"/>
                    <a:pt x="4608" y="88"/>
                  </a:cubicBezTo>
                  <a:cubicBezTo>
                    <a:pt x="4608" y="94"/>
                    <a:pt x="4608" y="101"/>
                    <a:pt x="4608" y="107"/>
                  </a:cubicBezTo>
                  <a:cubicBezTo>
                    <a:pt x="4607" y="114"/>
                    <a:pt x="4607" y="121"/>
                    <a:pt x="4607" y="128"/>
                  </a:cubicBezTo>
                  <a:cubicBezTo>
                    <a:pt x="4607" y="135"/>
                    <a:pt x="4607" y="143"/>
                    <a:pt x="4607" y="152"/>
                  </a:cubicBezTo>
                  <a:lnTo>
                    <a:pt x="4607" y="193"/>
                  </a:lnTo>
                  <a:cubicBezTo>
                    <a:pt x="4607" y="201"/>
                    <a:pt x="4607" y="209"/>
                    <a:pt x="4607" y="216"/>
                  </a:cubicBezTo>
                  <a:cubicBezTo>
                    <a:pt x="4607" y="223"/>
                    <a:pt x="4607" y="230"/>
                    <a:pt x="4608" y="237"/>
                  </a:cubicBezTo>
                  <a:cubicBezTo>
                    <a:pt x="4608" y="244"/>
                    <a:pt x="4608" y="250"/>
                    <a:pt x="4608" y="256"/>
                  </a:cubicBezTo>
                  <a:cubicBezTo>
                    <a:pt x="4609" y="263"/>
                    <a:pt x="4609" y="269"/>
                    <a:pt x="4609" y="276"/>
                  </a:cubicBezTo>
                  <a:cubicBezTo>
                    <a:pt x="4606" y="275"/>
                    <a:pt x="4602" y="275"/>
                    <a:pt x="4598" y="275"/>
                  </a:cubicBezTo>
                  <a:cubicBezTo>
                    <a:pt x="4594" y="274"/>
                    <a:pt x="4590" y="274"/>
                    <a:pt x="4585" y="274"/>
                  </a:cubicBezTo>
                  <a:cubicBezTo>
                    <a:pt x="4580" y="274"/>
                    <a:pt x="4575" y="274"/>
                    <a:pt x="4571" y="275"/>
                  </a:cubicBezTo>
                  <a:cubicBezTo>
                    <a:pt x="4567" y="275"/>
                    <a:pt x="4564" y="275"/>
                    <a:pt x="4560" y="276"/>
                  </a:cubicBezTo>
                  <a:cubicBezTo>
                    <a:pt x="4561" y="269"/>
                    <a:pt x="4561" y="263"/>
                    <a:pt x="4561" y="256"/>
                  </a:cubicBezTo>
                  <a:cubicBezTo>
                    <a:pt x="4562" y="250"/>
                    <a:pt x="4562" y="244"/>
                    <a:pt x="4562" y="237"/>
                  </a:cubicBezTo>
                  <a:cubicBezTo>
                    <a:pt x="4562" y="230"/>
                    <a:pt x="4562" y="223"/>
                    <a:pt x="4562" y="216"/>
                  </a:cubicBezTo>
                  <a:cubicBezTo>
                    <a:pt x="4563" y="209"/>
                    <a:pt x="4563" y="201"/>
                    <a:pt x="4563" y="193"/>
                  </a:cubicBezTo>
                  <a:lnTo>
                    <a:pt x="4563" y="152"/>
                  </a:lnTo>
                  <a:close/>
                  <a:moveTo>
                    <a:pt x="4787" y="181"/>
                  </a:moveTo>
                  <a:cubicBezTo>
                    <a:pt x="4787" y="203"/>
                    <a:pt x="4787" y="222"/>
                    <a:pt x="4787" y="238"/>
                  </a:cubicBezTo>
                  <a:cubicBezTo>
                    <a:pt x="4787" y="253"/>
                    <a:pt x="4788" y="266"/>
                    <a:pt x="4789" y="276"/>
                  </a:cubicBezTo>
                  <a:cubicBezTo>
                    <a:pt x="4786" y="275"/>
                    <a:pt x="4782" y="275"/>
                    <a:pt x="4778" y="275"/>
                  </a:cubicBezTo>
                  <a:cubicBezTo>
                    <a:pt x="4774" y="274"/>
                    <a:pt x="4770" y="274"/>
                    <a:pt x="4765" y="274"/>
                  </a:cubicBezTo>
                  <a:cubicBezTo>
                    <a:pt x="4760" y="274"/>
                    <a:pt x="4755" y="274"/>
                    <a:pt x="4751" y="275"/>
                  </a:cubicBezTo>
                  <a:cubicBezTo>
                    <a:pt x="4747" y="275"/>
                    <a:pt x="4743" y="275"/>
                    <a:pt x="4740" y="276"/>
                  </a:cubicBezTo>
                  <a:cubicBezTo>
                    <a:pt x="4740" y="269"/>
                    <a:pt x="4741" y="263"/>
                    <a:pt x="4741" y="256"/>
                  </a:cubicBezTo>
                  <a:cubicBezTo>
                    <a:pt x="4741" y="250"/>
                    <a:pt x="4742" y="244"/>
                    <a:pt x="4742" y="237"/>
                  </a:cubicBezTo>
                  <a:cubicBezTo>
                    <a:pt x="4742" y="230"/>
                    <a:pt x="4742" y="223"/>
                    <a:pt x="4742" y="216"/>
                  </a:cubicBezTo>
                  <a:cubicBezTo>
                    <a:pt x="4742" y="209"/>
                    <a:pt x="4742" y="201"/>
                    <a:pt x="4742" y="193"/>
                  </a:cubicBezTo>
                  <a:lnTo>
                    <a:pt x="4742" y="152"/>
                  </a:lnTo>
                  <a:cubicBezTo>
                    <a:pt x="4742" y="143"/>
                    <a:pt x="4742" y="135"/>
                    <a:pt x="4742" y="128"/>
                  </a:cubicBezTo>
                  <a:cubicBezTo>
                    <a:pt x="4742" y="121"/>
                    <a:pt x="4742" y="114"/>
                    <a:pt x="4742" y="107"/>
                  </a:cubicBezTo>
                  <a:cubicBezTo>
                    <a:pt x="4742" y="101"/>
                    <a:pt x="4741" y="94"/>
                    <a:pt x="4741" y="88"/>
                  </a:cubicBezTo>
                  <a:cubicBezTo>
                    <a:pt x="4741" y="81"/>
                    <a:pt x="4740" y="75"/>
                    <a:pt x="4740" y="68"/>
                  </a:cubicBezTo>
                  <a:cubicBezTo>
                    <a:pt x="4743" y="69"/>
                    <a:pt x="4747" y="69"/>
                    <a:pt x="4751" y="69"/>
                  </a:cubicBezTo>
                  <a:cubicBezTo>
                    <a:pt x="4755" y="70"/>
                    <a:pt x="4760" y="70"/>
                    <a:pt x="4765" y="70"/>
                  </a:cubicBezTo>
                  <a:cubicBezTo>
                    <a:pt x="4770" y="70"/>
                    <a:pt x="4774" y="70"/>
                    <a:pt x="4778" y="69"/>
                  </a:cubicBezTo>
                  <a:cubicBezTo>
                    <a:pt x="4782" y="69"/>
                    <a:pt x="4786" y="69"/>
                    <a:pt x="4789" y="68"/>
                  </a:cubicBezTo>
                  <a:cubicBezTo>
                    <a:pt x="4789" y="72"/>
                    <a:pt x="4788" y="78"/>
                    <a:pt x="4788" y="85"/>
                  </a:cubicBezTo>
                  <a:cubicBezTo>
                    <a:pt x="4788" y="91"/>
                    <a:pt x="4787" y="99"/>
                    <a:pt x="4787" y="108"/>
                  </a:cubicBezTo>
                  <a:cubicBezTo>
                    <a:pt x="4787" y="116"/>
                    <a:pt x="4787" y="126"/>
                    <a:pt x="4787" y="135"/>
                  </a:cubicBezTo>
                  <a:cubicBezTo>
                    <a:pt x="4787" y="145"/>
                    <a:pt x="4787" y="155"/>
                    <a:pt x="4787" y="164"/>
                  </a:cubicBezTo>
                  <a:cubicBezTo>
                    <a:pt x="4794" y="156"/>
                    <a:pt x="4801" y="147"/>
                    <a:pt x="4809" y="138"/>
                  </a:cubicBezTo>
                  <a:cubicBezTo>
                    <a:pt x="4817" y="128"/>
                    <a:pt x="4824" y="119"/>
                    <a:pt x="4831" y="110"/>
                  </a:cubicBezTo>
                  <a:cubicBezTo>
                    <a:pt x="4839" y="101"/>
                    <a:pt x="4845" y="93"/>
                    <a:pt x="4851" y="85"/>
                  </a:cubicBezTo>
                  <a:cubicBezTo>
                    <a:pt x="4857" y="78"/>
                    <a:pt x="4861" y="72"/>
                    <a:pt x="4863" y="68"/>
                  </a:cubicBezTo>
                  <a:cubicBezTo>
                    <a:pt x="4866" y="69"/>
                    <a:pt x="4869" y="69"/>
                    <a:pt x="4872" y="69"/>
                  </a:cubicBezTo>
                  <a:cubicBezTo>
                    <a:pt x="4875" y="70"/>
                    <a:pt x="4877" y="70"/>
                    <a:pt x="4880" y="70"/>
                  </a:cubicBezTo>
                  <a:cubicBezTo>
                    <a:pt x="4883" y="70"/>
                    <a:pt x="4886" y="70"/>
                    <a:pt x="4889" y="69"/>
                  </a:cubicBezTo>
                  <a:cubicBezTo>
                    <a:pt x="4892" y="69"/>
                    <a:pt x="4895" y="69"/>
                    <a:pt x="4898" y="68"/>
                  </a:cubicBezTo>
                  <a:cubicBezTo>
                    <a:pt x="4896" y="71"/>
                    <a:pt x="4893" y="74"/>
                    <a:pt x="4889" y="78"/>
                  </a:cubicBezTo>
                  <a:cubicBezTo>
                    <a:pt x="4885" y="82"/>
                    <a:pt x="4881" y="87"/>
                    <a:pt x="4876" y="93"/>
                  </a:cubicBezTo>
                  <a:cubicBezTo>
                    <a:pt x="4871" y="98"/>
                    <a:pt x="4866" y="104"/>
                    <a:pt x="4860" y="109"/>
                  </a:cubicBezTo>
                  <a:cubicBezTo>
                    <a:pt x="4855" y="115"/>
                    <a:pt x="4850" y="121"/>
                    <a:pt x="4845" y="127"/>
                  </a:cubicBezTo>
                  <a:cubicBezTo>
                    <a:pt x="4840" y="133"/>
                    <a:pt x="4835" y="138"/>
                    <a:pt x="4831" y="143"/>
                  </a:cubicBezTo>
                  <a:cubicBezTo>
                    <a:pt x="4827" y="148"/>
                    <a:pt x="4823" y="152"/>
                    <a:pt x="4821" y="155"/>
                  </a:cubicBezTo>
                  <a:cubicBezTo>
                    <a:pt x="4827" y="165"/>
                    <a:pt x="4834" y="176"/>
                    <a:pt x="4842" y="187"/>
                  </a:cubicBezTo>
                  <a:cubicBezTo>
                    <a:pt x="4850" y="199"/>
                    <a:pt x="4858" y="211"/>
                    <a:pt x="4865" y="222"/>
                  </a:cubicBezTo>
                  <a:cubicBezTo>
                    <a:pt x="4873" y="233"/>
                    <a:pt x="4880" y="244"/>
                    <a:pt x="4887" y="253"/>
                  </a:cubicBezTo>
                  <a:cubicBezTo>
                    <a:pt x="4894" y="263"/>
                    <a:pt x="4899" y="270"/>
                    <a:pt x="4903" y="276"/>
                  </a:cubicBezTo>
                  <a:cubicBezTo>
                    <a:pt x="4897" y="275"/>
                    <a:pt x="4892" y="275"/>
                    <a:pt x="4887" y="275"/>
                  </a:cubicBezTo>
                  <a:cubicBezTo>
                    <a:pt x="4883" y="274"/>
                    <a:pt x="4878" y="274"/>
                    <a:pt x="4874" y="274"/>
                  </a:cubicBezTo>
                  <a:cubicBezTo>
                    <a:pt x="4869" y="274"/>
                    <a:pt x="4865" y="274"/>
                    <a:pt x="4861" y="275"/>
                  </a:cubicBezTo>
                  <a:cubicBezTo>
                    <a:pt x="4856" y="275"/>
                    <a:pt x="4852" y="275"/>
                    <a:pt x="4848" y="276"/>
                  </a:cubicBezTo>
                  <a:cubicBezTo>
                    <a:pt x="4838" y="260"/>
                    <a:pt x="4827" y="244"/>
                    <a:pt x="4817" y="228"/>
                  </a:cubicBezTo>
                  <a:cubicBezTo>
                    <a:pt x="4807" y="213"/>
                    <a:pt x="4797" y="197"/>
                    <a:pt x="4787" y="181"/>
                  </a:cubicBezTo>
                  <a:close/>
                  <a:moveTo>
                    <a:pt x="5015" y="67"/>
                  </a:moveTo>
                  <a:cubicBezTo>
                    <a:pt x="5021" y="84"/>
                    <a:pt x="5028" y="102"/>
                    <a:pt x="5035" y="122"/>
                  </a:cubicBezTo>
                  <a:cubicBezTo>
                    <a:pt x="5043" y="141"/>
                    <a:pt x="5050" y="160"/>
                    <a:pt x="5057" y="179"/>
                  </a:cubicBezTo>
                  <a:cubicBezTo>
                    <a:pt x="5065" y="198"/>
                    <a:pt x="5072" y="215"/>
                    <a:pt x="5079" y="232"/>
                  </a:cubicBezTo>
                  <a:cubicBezTo>
                    <a:pt x="5086" y="249"/>
                    <a:pt x="5092" y="264"/>
                    <a:pt x="5098" y="276"/>
                  </a:cubicBezTo>
                  <a:cubicBezTo>
                    <a:pt x="5093" y="275"/>
                    <a:pt x="5089" y="275"/>
                    <a:pt x="5085" y="275"/>
                  </a:cubicBezTo>
                  <a:cubicBezTo>
                    <a:pt x="5080" y="274"/>
                    <a:pt x="5076" y="274"/>
                    <a:pt x="5072" y="274"/>
                  </a:cubicBezTo>
                  <a:cubicBezTo>
                    <a:pt x="5068" y="274"/>
                    <a:pt x="5063" y="274"/>
                    <a:pt x="5059" y="275"/>
                  </a:cubicBezTo>
                  <a:cubicBezTo>
                    <a:pt x="5055" y="275"/>
                    <a:pt x="5050" y="275"/>
                    <a:pt x="5046" y="276"/>
                  </a:cubicBezTo>
                  <a:cubicBezTo>
                    <a:pt x="5043" y="266"/>
                    <a:pt x="5040" y="255"/>
                    <a:pt x="5036" y="245"/>
                  </a:cubicBezTo>
                  <a:cubicBezTo>
                    <a:pt x="5033" y="235"/>
                    <a:pt x="5029" y="224"/>
                    <a:pt x="5025" y="214"/>
                  </a:cubicBezTo>
                  <a:cubicBezTo>
                    <a:pt x="5019" y="214"/>
                    <a:pt x="5013" y="214"/>
                    <a:pt x="5006" y="214"/>
                  </a:cubicBezTo>
                  <a:cubicBezTo>
                    <a:pt x="5000" y="214"/>
                    <a:pt x="4993" y="214"/>
                    <a:pt x="4987" y="214"/>
                  </a:cubicBezTo>
                  <a:cubicBezTo>
                    <a:pt x="4982" y="214"/>
                    <a:pt x="4977" y="214"/>
                    <a:pt x="4971" y="214"/>
                  </a:cubicBezTo>
                  <a:cubicBezTo>
                    <a:pt x="4966" y="214"/>
                    <a:pt x="4961" y="214"/>
                    <a:pt x="4956" y="214"/>
                  </a:cubicBezTo>
                  <a:cubicBezTo>
                    <a:pt x="4952" y="224"/>
                    <a:pt x="4948" y="235"/>
                    <a:pt x="4945" y="245"/>
                  </a:cubicBezTo>
                  <a:cubicBezTo>
                    <a:pt x="4941" y="255"/>
                    <a:pt x="4938" y="265"/>
                    <a:pt x="4935" y="276"/>
                  </a:cubicBezTo>
                  <a:cubicBezTo>
                    <a:pt x="4933" y="275"/>
                    <a:pt x="4931" y="275"/>
                    <a:pt x="4928" y="275"/>
                  </a:cubicBezTo>
                  <a:cubicBezTo>
                    <a:pt x="4926" y="274"/>
                    <a:pt x="4924" y="274"/>
                    <a:pt x="4921" y="274"/>
                  </a:cubicBezTo>
                  <a:cubicBezTo>
                    <a:pt x="4919" y="274"/>
                    <a:pt x="4916" y="274"/>
                    <a:pt x="4914" y="275"/>
                  </a:cubicBezTo>
                  <a:cubicBezTo>
                    <a:pt x="4912" y="275"/>
                    <a:pt x="4909" y="275"/>
                    <a:pt x="4906" y="276"/>
                  </a:cubicBezTo>
                  <a:cubicBezTo>
                    <a:pt x="4909" y="270"/>
                    <a:pt x="4912" y="263"/>
                    <a:pt x="4916" y="253"/>
                  </a:cubicBezTo>
                  <a:cubicBezTo>
                    <a:pt x="4920" y="244"/>
                    <a:pt x="4924" y="234"/>
                    <a:pt x="4929" y="222"/>
                  </a:cubicBezTo>
                  <a:cubicBezTo>
                    <a:pt x="4934" y="210"/>
                    <a:pt x="4939" y="198"/>
                    <a:pt x="4945" y="185"/>
                  </a:cubicBezTo>
                  <a:cubicBezTo>
                    <a:pt x="4950" y="171"/>
                    <a:pt x="4956" y="158"/>
                    <a:pt x="4961" y="144"/>
                  </a:cubicBezTo>
                  <a:cubicBezTo>
                    <a:pt x="4967" y="131"/>
                    <a:pt x="4972" y="117"/>
                    <a:pt x="4977" y="104"/>
                  </a:cubicBezTo>
                  <a:cubicBezTo>
                    <a:pt x="4983" y="91"/>
                    <a:pt x="4987" y="78"/>
                    <a:pt x="4992" y="67"/>
                  </a:cubicBezTo>
                  <a:cubicBezTo>
                    <a:pt x="4994" y="67"/>
                    <a:pt x="4996" y="68"/>
                    <a:pt x="4997" y="68"/>
                  </a:cubicBezTo>
                  <a:cubicBezTo>
                    <a:pt x="4999" y="68"/>
                    <a:pt x="5001" y="68"/>
                    <a:pt x="5003" y="68"/>
                  </a:cubicBezTo>
                  <a:cubicBezTo>
                    <a:pt x="5005" y="68"/>
                    <a:pt x="5007" y="68"/>
                    <a:pt x="5009" y="68"/>
                  </a:cubicBezTo>
                  <a:cubicBezTo>
                    <a:pt x="5011" y="68"/>
                    <a:pt x="5013" y="67"/>
                    <a:pt x="5015" y="67"/>
                  </a:cubicBezTo>
                  <a:close/>
                  <a:moveTo>
                    <a:pt x="5019" y="196"/>
                  </a:moveTo>
                  <a:cubicBezTo>
                    <a:pt x="5014" y="184"/>
                    <a:pt x="5010" y="172"/>
                    <a:pt x="5005" y="160"/>
                  </a:cubicBezTo>
                  <a:cubicBezTo>
                    <a:pt x="5001" y="149"/>
                    <a:pt x="4997" y="137"/>
                    <a:pt x="4992" y="125"/>
                  </a:cubicBezTo>
                  <a:cubicBezTo>
                    <a:pt x="4987" y="137"/>
                    <a:pt x="4982" y="149"/>
                    <a:pt x="4977" y="160"/>
                  </a:cubicBezTo>
                  <a:cubicBezTo>
                    <a:pt x="4972" y="172"/>
                    <a:pt x="4968" y="184"/>
                    <a:pt x="4964" y="196"/>
                  </a:cubicBezTo>
                  <a:lnTo>
                    <a:pt x="5019" y="196"/>
                  </a:lnTo>
                  <a:close/>
                  <a:moveTo>
                    <a:pt x="5176" y="180"/>
                  </a:moveTo>
                  <a:lnTo>
                    <a:pt x="5174" y="180"/>
                  </a:lnTo>
                  <a:lnTo>
                    <a:pt x="5174" y="193"/>
                  </a:lnTo>
                  <a:cubicBezTo>
                    <a:pt x="5174" y="201"/>
                    <a:pt x="5174" y="209"/>
                    <a:pt x="5174" y="216"/>
                  </a:cubicBezTo>
                  <a:cubicBezTo>
                    <a:pt x="5174" y="223"/>
                    <a:pt x="5174" y="230"/>
                    <a:pt x="5174" y="237"/>
                  </a:cubicBezTo>
                  <a:cubicBezTo>
                    <a:pt x="5174" y="244"/>
                    <a:pt x="5175" y="250"/>
                    <a:pt x="5175" y="256"/>
                  </a:cubicBezTo>
                  <a:cubicBezTo>
                    <a:pt x="5175" y="263"/>
                    <a:pt x="5176" y="269"/>
                    <a:pt x="5176" y="276"/>
                  </a:cubicBezTo>
                  <a:cubicBezTo>
                    <a:pt x="5173" y="275"/>
                    <a:pt x="5169" y="275"/>
                    <a:pt x="5165" y="275"/>
                  </a:cubicBezTo>
                  <a:cubicBezTo>
                    <a:pt x="5161" y="274"/>
                    <a:pt x="5156" y="274"/>
                    <a:pt x="5151" y="274"/>
                  </a:cubicBezTo>
                  <a:cubicBezTo>
                    <a:pt x="5146" y="274"/>
                    <a:pt x="5142" y="274"/>
                    <a:pt x="5138" y="275"/>
                  </a:cubicBezTo>
                  <a:cubicBezTo>
                    <a:pt x="5134" y="275"/>
                    <a:pt x="5130" y="275"/>
                    <a:pt x="5127" y="276"/>
                  </a:cubicBezTo>
                  <a:cubicBezTo>
                    <a:pt x="5127" y="269"/>
                    <a:pt x="5127" y="263"/>
                    <a:pt x="5128" y="256"/>
                  </a:cubicBezTo>
                  <a:cubicBezTo>
                    <a:pt x="5128" y="250"/>
                    <a:pt x="5128" y="244"/>
                    <a:pt x="5129" y="237"/>
                  </a:cubicBezTo>
                  <a:cubicBezTo>
                    <a:pt x="5129" y="230"/>
                    <a:pt x="5129" y="223"/>
                    <a:pt x="5129" y="216"/>
                  </a:cubicBezTo>
                  <a:cubicBezTo>
                    <a:pt x="5129" y="209"/>
                    <a:pt x="5129" y="201"/>
                    <a:pt x="5129" y="193"/>
                  </a:cubicBezTo>
                  <a:lnTo>
                    <a:pt x="5129" y="152"/>
                  </a:lnTo>
                  <a:cubicBezTo>
                    <a:pt x="5129" y="143"/>
                    <a:pt x="5129" y="135"/>
                    <a:pt x="5129" y="128"/>
                  </a:cubicBezTo>
                  <a:cubicBezTo>
                    <a:pt x="5129" y="121"/>
                    <a:pt x="5129" y="114"/>
                    <a:pt x="5129" y="107"/>
                  </a:cubicBezTo>
                  <a:cubicBezTo>
                    <a:pt x="5128" y="101"/>
                    <a:pt x="5128" y="94"/>
                    <a:pt x="5128" y="88"/>
                  </a:cubicBezTo>
                  <a:cubicBezTo>
                    <a:pt x="5127" y="81"/>
                    <a:pt x="5127" y="75"/>
                    <a:pt x="5127" y="68"/>
                  </a:cubicBezTo>
                  <a:cubicBezTo>
                    <a:pt x="5130" y="69"/>
                    <a:pt x="5134" y="69"/>
                    <a:pt x="5138" y="69"/>
                  </a:cubicBezTo>
                  <a:cubicBezTo>
                    <a:pt x="5142" y="70"/>
                    <a:pt x="5146" y="70"/>
                    <a:pt x="5151" y="70"/>
                  </a:cubicBezTo>
                  <a:cubicBezTo>
                    <a:pt x="5157" y="70"/>
                    <a:pt x="5163" y="70"/>
                    <a:pt x="5170" y="69"/>
                  </a:cubicBezTo>
                  <a:cubicBezTo>
                    <a:pt x="5177" y="69"/>
                    <a:pt x="5185" y="68"/>
                    <a:pt x="5196" y="68"/>
                  </a:cubicBezTo>
                  <a:cubicBezTo>
                    <a:pt x="5203" y="68"/>
                    <a:pt x="5210" y="69"/>
                    <a:pt x="5215" y="69"/>
                  </a:cubicBezTo>
                  <a:cubicBezTo>
                    <a:pt x="5221" y="69"/>
                    <a:pt x="5225" y="70"/>
                    <a:pt x="5229" y="71"/>
                  </a:cubicBezTo>
                  <a:cubicBezTo>
                    <a:pt x="5233" y="72"/>
                    <a:pt x="5236" y="73"/>
                    <a:pt x="5239" y="74"/>
                  </a:cubicBezTo>
                  <a:cubicBezTo>
                    <a:pt x="5242" y="75"/>
                    <a:pt x="5245" y="77"/>
                    <a:pt x="5248" y="79"/>
                  </a:cubicBezTo>
                  <a:cubicBezTo>
                    <a:pt x="5254" y="83"/>
                    <a:pt x="5258" y="88"/>
                    <a:pt x="5262" y="95"/>
                  </a:cubicBezTo>
                  <a:cubicBezTo>
                    <a:pt x="5265" y="102"/>
                    <a:pt x="5267" y="109"/>
                    <a:pt x="5267" y="118"/>
                  </a:cubicBezTo>
                  <a:cubicBezTo>
                    <a:pt x="5267" y="133"/>
                    <a:pt x="5263" y="145"/>
                    <a:pt x="5255" y="154"/>
                  </a:cubicBezTo>
                  <a:cubicBezTo>
                    <a:pt x="5247" y="163"/>
                    <a:pt x="5236" y="170"/>
                    <a:pt x="5221" y="174"/>
                  </a:cubicBezTo>
                  <a:cubicBezTo>
                    <a:pt x="5230" y="191"/>
                    <a:pt x="5240" y="208"/>
                    <a:pt x="5251" y="225"/>
                  </a:cubicBezTo>
                  <a:cubicBezTo>
                    <a:pt x="5262" y="242"/>
                    <a:pt x="5274" y="259"/>
                    <a:pt x="5285" y="276"/>
                  </a:cubicBezTo>
                  <a:cubicBezTo>
                    <a:pt x="5280" y="275"/>
                    <a:pt x="5275" y="275"/>
                    <a:pt x="5271" y="275"/>
                  </a:cubicBezTo>
                  <a:cubicBezTo>
                    <a:pt x="5267" y="274"/>
                    <a:pt x="5262" y="274"/>
                    <a:pt x="5257" y="274"/>
                  </a:cubicBezTo>
                  <a:cubicBezTo>
                    <a:pt x="5253" y="274"/>
                    <a:pt x="5248" y="274"/>
                    <a:pt x="5244" y="275"/>
                  </a:cubicBezTo>
                  <a:cubicBezTo>
                    <a:pt x="5239" y="275"/>
                    <a:pt x="5235" y="275"/>
                    <a:pt x="5230" y="276"/>
                  </a:cubicBezTo>
                  <a:lnTo>
                    <a:pt x="5176" y="180"/>
                  </a:lnTo>
                  <a:close/>
                  <a:moveTo>
                    <a:pt x="5221" y="125"/>
                  </a:moveTo>
                  <a:cubicBezTo>
                    <a:pt x="5221" y="116"/>
                    <a:pt x="5220" y="109"/>
                    <a:pt x="5218" y="104"/>
                  </a:cubicBezTo>
                  <a:cubicBezTo>
                    <a:pt x="5217" y="99"/>
                    <a:pt x="5214" y="95"/>
                    <a:pt x="5210" y="92"/>
                  </a:cubicBezTo>
                  <a:cubicBezTo>
                    <a:pt x="5206" y="89"/>
                    <a:pt x="5202" y="88"/>
                    <a:pt x="5196" y="87"/>
                  </a:cubicBezTo>
                  <a:cubicBezTo>
                    <a:pt x="5190" y="86"/>
                    <a:pt x="5183" y="86"/>
                    <a:pt x="5175" y="86"/>
                  </a:cubicBezTo>
                  <a:cubicBezTo>
                    <a:pt x="5174" y="113"/>
                    <a:pt x="5174" y="140"/>
                    <a:pt x="5174" y="167"/>
                  </a:cubicBezTo>
                  <a:cubicBezTo>
                    <a:pt x="5175" y="167"/>
                    <a:pt x="5176" y="168"/>
                    <a:pt x="5177" y="168"/>
                  </a:cubicBezTo>
                  <a:cubicBezTo>
                    <a:pt x="5178" y="168"/>
                    <a:pt x="5179" y="168"/>
                    <a:pt x="5180" y="168"/>
                  </a:cubicBezTo>
                  <a:cubicBezTo>
                    <a:pt x="5193" y="168"/>
                    <a:pt x="5204" y="164"/>
                    <a:pt x="5211" y="157"/>
                  </a:cubicBezTo>
                  <a:cubicBezTo>
                    <a:pt x="5218" y="150"/>
                    <a:pt x="5221" y="139"/>
                    <a:pt x="5221" y="125"/>
                  </a:cubicBezTo>
                  <a:close/>
                </a:path>
              </a:pathLst>
            </a:custGeom>
            <a:solidFill>
              <a:srgbClr val="FFFFFF"/>
            </a:solidFill>
            <a:ln w="9525">
              <a:noFill/>
              <a:round/>
              <a:headEnd/>
              <a:tailEnd/>
            </a:ln>
          </p:spPr>
          <p:txBody>
            <a:bodyPr/>
            <a:lstStyle/>
            <a:p>
              <a:pPr>
                <a:defRPr/>
              </a:pPr>
              <a:endParaRPr lang="hu-HU" b="0">
                <a:solidFill>
                  <a:prstClr val="black"/>
                </a:solidFill>
              </a:endParaRPr>
            </a:p>
          </p:txBody>
        </p:sp>
        <p:sp>
          <p:nvSpPr>
            <p:cNvPr id="135" name="Line 9"/>
            <p:cNvSpPr>
              <a:spLocks noChangeShapeType="1"/>
            </p:cNvSpPr>
            <p:nvPr userDrawn="1"/>
          </p:nvSpPr>
          <p:spPr bwMode="auto">
            <a:xfrm>
              <a:off x="305900" y="1106337"/>
              <a:ext cx="2160000" cy="0"/>
            </a:xfrm>
            <a:prstGeom prst="line">
              <a:avLst/>
            </a:prstGeom>
            <a:noFill/>
            <a:ln w="6350">
              <a:solidFill>
                <a:srgbClr val="FFFFFF"/>
              </a:solidFill>
              <a:round/>
              <a:headEnd/>
              <a:tailEnd/>
            </a:ln>
          </p:spPr>
          <p:txBody>
            <a:bodyPr/>
            <a:lstStyle/>
            <a:p>
              <a:pPr>
                <a:defRPr/>
              </a:pPr>
              <a:endParaRPr lang="hu-HU" b="0">
                <a:solidFill>
                  <a:prstClr val="black"/>
                </a:solidFill>
              </a:endParaRPr>
            </a:p>
          </p:txBody>
        </p:sp>
      </p:grpSp>
      <p:sp>
        <p:nvSpPr>
          <p:cNvPr id="136" name="Freeform 15"/>
          <p:cNvSpPr>
            <a:spLocks noChangeAspect="1" noEditPoints="1"/>
          </p:cNvSpPr>
          <p:nvPr userDrawn="1"/>
        </p:nvSpPr>
        <p:spPr bwMode="auto">
          <a:xfrm>
            <a:off x="849313" y="2463800"/>
            <a:ext cx="1087437" cy="158750"/>
          </a:xfrm>
          <a:custGeom>
            <a:avLst/>
            <a:gdLst>
              <a:gd name="T0" fmla="*/ 14504 w 2999"/>
              <a:gd name="T1" fmla="*/ 43593 h 437"/>
              <a:gd name="T2" fmla="*/ 61642 w 2999"/>
              <a:gd name="T3" fmla="*/ 43956 h 437"/>
              <a:gd name="T4" fmla="*/ 110593 w 2999"/>
              <a:gd name="T5" fmla="*/ 44319 h 437"/>
              <a:gd name="T6" fmla="*/ 67444 w 2999"/>
              <a:gd name="T7" fmla="*/ 89365 h 437"/>
              <a:gd name="T8" fmla="*/ 29371 w 2999"/>
              <a:gd name="T9" fmla="*/ 117337 h 437"/>
              <a:gd name="T10" fmla="*/ 127998 w 2999"/>
              <a:gd name="T11" fmla="*/ 44319 h 437"/>
              <a:gd name="T12" fmla="*/ 180212 w 2999"/>
              <a:gd name="T13" fmla="*/ 44319 h 437"/>
              <a:gd name="T14" fmla="*/ 226262 w 2999"/>
              <a:gd name="T15" fmla="*/ 43593 h 437"/>
              <a:gd name="T16" fmla="*/ 197254 w 2999"/>
              <a:gd name="T17" fmla="*/ 117700 h 437"/>
              <a:gd name="T18" fmla="*/ 152292 w 2999"/>
              <a:gd name="T19" fmla="*/ 116974 h 437"/>
              <a:gd name="T20" fmla="*/ 245480 w 2999"/>
              <a:gd name="T21" fmla="*/ 43956 h 437"/>
              <a:gd name="T22" fmla="*/ 296607 w 2999"/>
              <a:gd name="T23" fmla="*/ 43593 h 437"/>
              <a:gd name="T24" fmla="*/ 341569 w 2999"/>
              <a:gd name="T25" fmla="*/ 59213 h 437"/>
              <a:gd name="T26" fmla="*/ 319813 w 2999"/>
              <a:gd name="T27" fmla="*/ 117337 h 437"/>
              <a:gd name="T28" fmla="*/ 275213 w 2999"/>
              <a:gd name="T29" fmla="*/ 117337 h 437"/>
              <a:gd name="T30" fmla="*/ 378554 w 2999"/>
              <a:gd name="T31" fmla="*/ 110072 h 437"/>
              <a:gd name="T32" fmla="*/ 439834 w 2999"/>
              <a:gd name="T33" fmla="*/ 43593 h 437"/>
              <a:gd name="T34" fmla="*/ 456876 w 2999"/>
              <a:gd name="T35" fmla="*/ 111525 h 437"/>
              <a:gd name="T36" fmla="*/ 442734 w 2999"/>
              <a:gd name="T37" fmla="*/ 107892 h 437"/>
              <a:gd name="T38" fmla="*/ 419891 w 2999"/>
              <a:gd name="T39" fmla="*/ 78830 h 437"/>
              <a:gd name="T40" fmla="*/ 426055 w 2999"/>
              <a:gd name="T41" fmla="*/ 48315 h 437"/>
              <a:gd name="T42" fmla="*/ 414089 w 2999"/>
              <a:gd name="T43" fmla="*/ 88275 h 437"/>
              <a:gd name="T44" fmla="*/ 477907 w 2999"/>
              <a:gd name="T45" fmla="*/ 62483 h 437"/>
              <a:gd name="T46" fmla="*/ 546438 w 2999"/>
              <a:gd name="T47" fmla="*/ 98447 h 437"/>
              <a:gd name="T48" fmla="*/ 488059 w 2999"/>
              <a:gd name="T49" fmla="*/ 80646 h 437"/>
              <a:gd name="T50" fmla="*/ 536285 w 2999"/>
              <a:gd name="T51" fmla="*/ 80646 h 437"/>
              <a:gd name="T52" fmla="*/ 488059 w 2999"/>
              <a:gd name="T53" fmla="*/ 80646 h 437"/>
              <a:gd name="T54" fmla="*/ 580522 w 2999"/>
              <a:gd name="T55" fmla="*/ 9445 h 437"/>
              <a:gd name="T56" fmla="*/ 592488 w 2999"/>
              <a:gd name="T57" fmla="*/ 68295 h 437"/>
              <a:gd name="T58" fmla="*/ 594301 w 2999"/>
              <a:gd name="T59" fmla="*/ 74834 h 437"/>
              <a:gd name="T60" fmla="*/ 590313 w 2999"/>
              <a:gd name="T61" fmla="*/ 88275 h 437"/>
              <a:gd name="T62" fmla="*/ 573996 w 2999"/>
              <a:gd name="T63" fmla="*/ 116974 h 437"/>
              <a:gd name="T64" fmla="*/ 648329 w 2999"/>
              <a:gd name="T65" fmla="*/ 103896 h 437"/>
              <a:gd name="T66" fmla="*/ 742242 w 2999"/>
              <a:gd name="T67" fmla="*/ 79920 h 437"/>
              <a:gd name="T68" fmla="*/ 697642 w 2999"/>
              <a:gd name="T69" fmla="*/ 81373 h 437"/>
              <a:gd name="T70" fmla="*/ 686039 w 2999"/>
              <a:gd name="T71" fmla="*/ 77377 h 437"/>
              <a:gd name="T72" fmla="*/ 698005 w 2999"/>
              <a:gd name="T73" fmla="*/ 58850 h 437"/>
              <a:gd name="T74" fmla="*/ 756021 w 2999"/>
              <a:gd name="T75" fmla="*/ 80283 h 437"/>
              <a:gd name="T76" fmla="*/ 697642 w 2999"/>
              <a:gd name="T77" fmla="*/ 114068 h 437"/>
              <a:gd name="T78" fmla="*/ 686039 w 2999"/>
              <a:gd name="T79" fmla="*/ 137680 h 437"/>
              <a:gd name="T80" fmla="*/ 793369 w 2999"/>
              <a:gd name="T81" fmla="*/ 45409 h 437"/>
              <a:gd name="T82" fmla="*/ 786842 w 2999"/>
              <a:gd name="T83" fmla="*/ 56307 h 437"/>
              <a:gd name="T84" fmla="*/ 802071 w 2999"/>
              <a:gd name="T85" fmla="*/ 114068 h 437"/>
              <a:gd name="T86" fmla="*/ 774876 w 2999"/>
              <a:gd name="T87" fmla="*/ 79920 h 437"/>
              <a:gd name="T88" fmla="*/ 765086 w 2999"/>
              <a:gd name="T89" fmla="*/ 45046 h 437"/>
              <a:gd name="T90" fmla="*/ 860812 w 2999"/>
              <a:gd name="T91" fmla="*/ 44319 h 437"/>
              <a:gd name="T92" fmla="*/ 835067 w 2999"/>
              <a:gd name="T93" fmla="*/ 79557 h 437"/>
              <a:gd name="T94" fmla="*/ 857911 w 2999"/>
              <a:gd name="T95" fmla="*/ 111888 h 437"/>
              <a:gd name="T96" fmla="*/ 833617 w 2999"/>
              <a:gd name="T97" fmla="*/ 116610 h 437"/>
              <a:gd name="T98" fmla="*/ 825277 w 2999"/>
              <a:gd name="T99" fmla="*/ 73744 h 437"/>
              <a:gd name="T100" fmla="*/ 847033 w 2999"/>
              <a:gd name="T101" fmla="*/ 46862 h 437"/>
              <a:gd name="T102" fmla="*/ 898522 w 2999"/>
              <a:gd name="T103" fmla="*/ 116247 h 437"/>
              <a:gd name="T104" fmla="*/ 952187 w 2999"/>
              <a:gd name="T105" fmla="*/ 0 h 437"/>
              <a:gd name="T106" fmla="*/ 976119 w 2999"/>
              <a:gd name="T107" fmla="*/ 41776 h 437"/>
              <a:gd name="T108" fmla="*/ 1000776 w 2999"/>
              <a:gd name="T109" fmla="*/ 117700 h 437"/>
              <a:gd name="T110" fmla="*/ 984096 w 2999"/>
              <a:gd name="T111" fmla="*/ 55944 h 437"/>
              <a:gd name="T112" fmla="*/ 945298 w 2999"/>
              <a:gd name="T113" fmla="*/ 116974 h 437"/>
              <a:gd name="T114" fmla="*/ 1024707 w 2999"/>
              <a:gd name="T115" fmla="*/ 79920 h 437"/>
              <a:gd name="T116" fmla="*/ 1037398 w 2999"/>
              <a:gd name="T117" fmla="*/ 99173 h 437"/>
              <a:gd name="T118" fmla="*/ 1074746 w 2999"/>
              <a:gd name="T119" fmla="*/ 83553 h 437"/>
              <a:gd name="T120" fmla="*/ 1086349 w 2999"/>
              <a:gd name="T121" fmla="*/ 66842 h 437"/>
              <a:gd name="T122" fmla="*/ 1074746 w 2999"/>
              <a:gd name="T123" fmla="*/ 104259 h 4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99" h="437">
                <a:moveTo>
                  <a:pt x="75" y="324"/>
                </a:moveTo>
                <a:cubicBezTo>
                  <a:pt x="72" y="313"/>
                  <a:pt x="67" y="299"/>
                  <a:pt x="62" y="283"/>
                </a:cubicBezTo>
                <a:cubicBezTo>
                  <a:pt x="56" y="267"/>
                  <a:pt x="50" y="249"/>
                  <a:pt x="43" y="230"/>
                </a:cubicBezTo>
                <a:cubicBezTo>
                  <a:pt x="36" y="212"/>
                  <a:pt x="29" y="193"/>
                  <a:pt x="22" y="174"/>
                </a:cubicBezTo>
                <a:cubicBezTo>
                  <a:pt x="15" y="155"/>
                  <a:pt x="7" y="137"/>
                  <a:pt x="0" y="120"/>
                </a:cubicBezTo>
                <a:cubicBezTo>
                  <a:pt x="4" y="120"/>
                  <a:pt x="7" y="121"/>
                  <a:pt x="10" y="121"/>
                </a:cubicBezTo>
                <a:cubicBezTo>
                  <a:pt x="13" y="122"/>
                  <a:pt x="17" y="122"/>
                  <a:pt x="20" y="122"/>
                </a:cubicBezTo>
                <a:cubicBezTo>
                  <a:pt x="26" y="122"/>
                  <a:pt x="33" y="121"/>
                  <a:pt x="40" y="120"/>
                </a:cubicBezTo>
                <a:cubicBezTo>
                  <a:pt x="47" y="146"/>
                  <a:pt x="56" y="173"/>
                  <a:pt x="65" y="200"/>
                </a:cubicBezTo>
                <a:cubicBezTo>
                  <a:pt x="74" y="227"/>
                  <a:pt x="84" y="255"/>
                  <a:pt x="95" y="284"/>
                </a:cubicBezTo>
                <a:cubicBezTo>
                  <a:pt x="98" y="276"/>
                  <a:pt x="102" y="265"/>
                  <a:pt x="107" y="252"/>
                </a:cubicBezTo>
                <a:cubicBezTo>
                  <a:pt x="112" y="239"/>
                  <a:pt x="117" y="225"/>
                  <a:pt x="122" y="210"/>
                </a:cubicBezTo>
                <a:cubicBezTo>
                  <a:pt x="127" y="194"/>
                  <a:pt x="132" y="179"/>
                  <a:pt x="138" y="163"/>
                </a:cubicBezTo>
                <a:cubicBezTo>
                  <a:pt x="143" y="148"/>
                  <a:pt x="147" y="133"/>
                  <a:pt x="151" y="120"/>
                </a:cubicBezTo>
                <a:cubicBezTo>
                  <a:pt x="156" y="121"/>
                  <a:pt x="160" y="122"/>
                  <a:pt x="164" y="122"/>
                </a:cubicBezTo>
                <a:cubicBezTo>
                  <a:pt x="166" y="122"/>
                  <a:pt x="168" y="122"/>
                  <a:pt x="170" y="121"/>
                </a:cubicBezTo>
                <a:cubicBezTo>
                  <a:pt x="172" y="121"/>
                  <a:pt x="174" y="120"/>
                  <a:pt x="176" y="120"/>
                </a:cubicBezTo>
                <a:cubicBezTo>
                  <a:pt x="183" y="147"/>
                  <a:pt x="192" y="174"/>
                  <a:pt x="201" y="201"/>
                </a:cubicBezTo>
                <a:cubicBezTo>
                  <a:pt x="210" y="227"/>
                  <a:pt x="220" y="255"/>
                  <a:pt x="230" y="284"/>
                </a:cubicBezTo>
                <a:cubicBezTo>
                  <a:pt x="234" y="274"/>
                  <a:pt x="239" y="263"/>
                  <a:pt x="244" y="250"/>
                </a:cubicBezTo>
                <a:cubicBezTo>
                  <a:pt x="249" y="237"/>
                  <a:pt x="254" y="223"/>
                  <a:pt x="259" y="208"/>
                </a:cubicBezTo>
                <a:cubicBezTo>
                  <a:pt x="265" y="193"/>
                  <a:pt x="270" y="178"/>
                  <a:pt x="276" y="163"/>
                </a:cubicBezTo>
                <a:cubicBezTo>
                  <a:pt x="281" y="147"/>
                  <a:pt x="286" y="133"/>
                  <a:pt x="291" y="120"/>
                </a:cubicBezTo>
                <a:cubicBezTo>
                  <a:pt x="296" y="121"/>
                  <a:pt x="301" y="122"/>
                  <a:pt x="305" y="122"/>
                </a:cubicBezTo>
                <a:cubicBezTo>
                  <a:pt x="309" y="122"/>
                  <a:pt x="314" y="121"/>
                  <a:pt x="318" y="120"/>
                </a:cubicBezTo>
                <a:cubicBezTo>
                  <a:pt x="302" y="154"/>
                  <a:pt x="286" y="188"/>
                  <a:pt x="272" y="222"/>
                </a:cubicBezTo>
                <a:cubicBezTo>
                  <a:pt x="258" y="256"/>
                  <a:pt x="245" y="290"/>
                  <a:pt x="233" y="324"/>
                </a:cubicBezTo>
                <a:cubicBezTo>
                  <a:pt x="231" y="324"/>
                  <a:pt x="229" y="323"/>
                  <a:pt x="227" y="323"/>
                </a:cubicBezTo>
                <a:cubicBezTo>
                  <a:pt x="225" y="322"/>
                  <a:pt x="224" y="322"/>
                  <a:pt x="222" y="322"/>
                </a:cubicBezTo>
                <a:cubicBezTo>
                  <a:pt x="220" y="322"/>
                  <a:pt x="218" y="322"/>
                  <a:pt x="216" y="323"/>
                </a:cubicBezTo>
                <a:cubicBezTo>
                  <a:pt x="214" y="323"/>
                  <a:pt x="212" y="324"/>
                  <a:pt x="210" y="324"/>
                </a:cubicBezTo>
                <a:cubicBezTo>
                  <a:pt x="203" y="298"/>
                  <a:pt x="195" y="272"/>
                  <a:pt x="186" y="246"/>
                </a:cubicBezTo>
                <a:cubicBezTo>
                  <a:pt x="177" y="220"/>
                  <a:pt x="167" y="193"/>
                  <a:pt x="156" y="165"/>
                </a:cubicBezTo>
                <a:cubicBezTo>
                  <a:pt x="152" y="174"/>
                  <a:pt x="148" y="185"/>
                  <a:pt x="143" y="197"/>
                </a:cubicBezTo>
                <a:cubicBezTo>
                  <a:pt x="138" y="210"/>
                  <a:pt x="133" y="224"/>
                  <a:pt x="128" y="238"/>
                </a:cubicBezTo>
                <a:cubicBezTo>
                  <a:pt x="123" y="253"/>
                  <a:pt x="118" y="268"/>
                  <a:pt x="113" y="283"/>
                </a:cubicBezTo>
                <a:cubicBezTo>
                  <a:pt x="108" y="298"/>
                  <a:pt x="103" y="311"/>
                  <a:pt x="99" y="324"/>
                </a:cubicBezTo>
                <a:cubicBezTo>
                  <a:pt x="97" y="324"/>
                  <a:pt x="95" y="323"/>
                  <a:pt x="93" y="323"/>
                </a:cubicBezTo>
                <a:cubicBezTo>
                  <a:pt x="91" y="322"/>
                  <a:pt x="89" y="322"/>
                  <a:pt x="87" y="322"/>
                </a:cubicBezTo>
                <a:cubicBezTo>
                  <a:pt x="85" y="322"/>
                  <a:pt x="83" y="322"/>
                  <a:pt x="81" y="323"/>
                </a:cubicBezTo>
                <a:cubicBezTo>
                  <a:pt x="79" y="323"/>
                  <a:pt x="77" y="324"/>
                  <a:pt x="75" y="324"/>
                </a:cubicBezTo>
                <a:close/>
                <a:moveTo>
                  <a:pt x="408" y="324"/>
                </a:moveTo>
                <a:cubicBezTo>
                  <a:pt x="405" y="313"/>
                  <a:pt x="400" y="299"/>
                  <a:pt x="395" y="283"/>
                </a:cubicBezTo>
                <a:cubicBezTo>
                  <a:pt x="389" y="267"/>
                  <a:pt x="383" y="249"/>
                  <a:pt x="376" y="230"/>
                </a:cubicBezTo>
                <a:cubicBezTo>
                  <a:pt x="370" y="212"/>
                  <a:pt x="363" y="193"/>
                  <a:pt x="355" y="174"/>
                </a:cubicBezTo>
                <a:cubicBezTo>
                  <a:pt x="348" y="155"/>
                  <a:pt x="340" y="137"/>
                  <a:pt x="333" y="120"/>
                </a:cubicBezTo>
                <a:cubicBezTo>
                  <a:pt x="337" y="120"/>
                  <a:pt x="340" y="121"/>
                  <a:pt x="343" y="121"/>
                </a:cubicBezTo>
                <a:cubicBezTo>
                  <a:pt x="347" y="122"/>
                  <a:pt x="350" y="122"/>
                  <a:pt x="353" y="122"/>
                </a:cubicBezTo>
                <a:cubicBezTo>
                  <a:pt x="359" y="122"/>
                  <a:pt x="366" y="121"/>
                  <a:pt x="373" y="120"/>
                </a:cubicBezTo>
                <a:cubicBezTo>
                  <a:pt x="381" y="146"/>
                  <a:pt x="389" y="173"/>
                  <a:pt x="398" y="200"/>
                </a:cubicBezTo>
                <a:cubicBezTo>
                  <a:pt x="407" y="227"/>
                  <a:pt x="417" y="255"/>
                  <a:pt x="428" y="284"/>
                </a:cubicBezTo>
                <a:cubicBezTo>
                  <a:pt x="431" y="276"/>
                  <a:pt x="435" y="265"/>
                  <a:pt x="440" y="252"/>
                </a:cubicBezTo>
                <a:cubicBezTo>
                  <a:pt x="445" y="239"/>
                  <a:pt x="450" y="225"/>
                  <a:pt x="455" y="210"/>
                </a:cubicBezTo>
                <a:cubicBezTo>
                  <a:pt x="460" y="194"/>
                  <a:pt x="466" y="179"/>
                  <a:pt x="471" y="163"/>
                </a:cubicBezTo>
                <a:cubicBezTo>
                  <a:pt x="476" y="148"/>
                  <a:pt x="480" y="133"/>
                  <a:pt x="484" y="120"/>
                </a:cubicBezTo>
                <a:cubicBezTo>
                  <a:pt x="489" y="121"/>
                  <a:pt x="494" y="122"/>
                  <a:pt x="497" y="122"/>
                </a:cubicBezTo>
                <a:cubicBezTo>
                  <a:pt x="500" y="122"/>
                  <a:pt x="502" y="122"/>
                  <a:pt x="503" y="121"/>
                </a:cubicBezTo>
                <a:cubicBezTo>
                  <a:pt x="505" y="121"/>
                  <a:pt x="507" y="120"/>
                  <a:pt x="509" y="120"/>
                </a:cubicBezTo>
                <a:cubicBezTo>
                  <a:pt x="516" y="147"/>
                  <a:pt x="525" y="174"/>
                  <a:pt x="534" y="201"/>
                </a:cubicBezTo>
                <a:cubicBezTo>
                  <a:pt x="544" y="227"/>
                  <a:pt x="553" y="255"/>
                  <a:pt x="564" y="284"/>
                </a:cubicBezTo>
                <a:cubicBezTo>
                  <a:pt x="567" y="274"/>
                  <a:pt x="572" y="263"/>
                  <a:pt x="577" y="250"/>
                </a:cubicBezTo>
                <a:cubicBezTo>
                  <a:pt x="582" y="237"/>
                  <a:pt x="587" y="223"/>
                  <a:pt x="593" y="208"/>
                </a:cubicBezTo>
                <a:cubicBezTo>
                  <a:pt x="598" y="193"/>
                  <a:pt x="604" y="178"/>
                  <a:pt x="609" y="163"/>
                </a:cubicBezTo>
                <a:cubicBezTo>
                  <a:pt x="614" y="147"/>
                  <a:pt x="620" y="133"/>
                  <a:pt x="624" y="120"/>
                </a:cubicBezTo>
                <a:cubicBezTo>
                  <a:pt x="630" y="121"/>
                  <a:pt x="634" y="122"/>
                  <a:pt x="638" y="122"/>
                </a:cubicBezTo>
                <a:cubicBezTo>
                  <a:pt x="642" y="122"/>
                  <a:pt x="647" y="121"/>
                  <a:pt x="651" y="120"/>
                </a:cubicBezTo>
                <a:cubicBezTo>
                  <a:pt x="635" y="154"/>
                  <a:pt x="620" y="188"/>
                  <a:pt x="605" y="222"/>
                </a:cubicBezTo>
                <a:cubicBezTo>
                  <a:pt x="591" y="256"/>
                  <a:pt x="578" y="290"/>
                  <a:pt x="566" y="324"/>
                </a:cubicBezTo>
                <a:cubicBezTo>
                  <a:pt x="564" y="324"/>
                  <a:pt x="562" y="323"/>
                  <a:pt x="560" y="323"/>
                </a:cubicBezTo>
                <a:cubicBezTo>
                  <a:pt x="559" y="322"/>
                  <a:pt x="557" y="322"/>
                  <a:pt x="555" y="322"/>
                </a:cubicBezTo>
                <a:cubicBezTo>
                  <a:pt x="553" y="322"/>
                  <a:pt x="551" y="322"/>
                  <a:pt x="549" y="323"/>
                </a:cubicBezTo>
                <a:cubicBezTo>
                  <a:pt x="547" y="323"/>
                  <a:pt x="545" y="324"/>
                  <a:pt x="544" y="324"/>
                </a:cubicBezTo>
                <a:cubicBezTo>
                  <a:pt x="536" y="298"/>
                  <a:pt x="528" y="272"/>
                  <a:pt x="519" y="246"/>
                </a:cubicBezTo>
                <a:cubicBezTo>
                  <a:pt x="510" y="220"/>
                  <a:pt x="500" y="193"/>
                  <a:pt x="489" y="165"/>
                </a:cubicBezTo>
                <a:cubicBezTo>
                  <a:pt x="485" y="174"/>
                  <a:pt x="481" y="185"/>
                  <a:pt x="476" y="197"/>
                </a:cubicBezTo>
                <a:cubicBezTo>
                  <a:pt x="471" y="210"/>
                  <a:pt x="466" y="224"/>
                  <a:pt x="461" y="238"/>
                </a:cubicBezTo>
                <a:cubicBezTo>
                  <a:pt x="456" y="253"/>
                  <a:pt x="451" y="268"/>
                  <a:pt x="446" y="283"/>
                </a:cubicBezTo>
                <a:cubicBezTo>
                  <a:pt x="441" y="298"/>
                  <a:pt x="436" y="311"/>
                  <a:pt x="432" y="324"/>
                </a:cubicBezTo>
                <a:cubicBezTo>
                  <a:pt x="430" y="324"/>
                  <a:pt x="428" y="323"/>
                  <a:pt x="426" y="323"/>
                </a:cubicBezTo>
                <a:cubicBezTo>
                  <a:pt x="424" y="322"/>
                  <a:pt x="422" y="322"/>
                  <a:pt x="420" y="322"/>
                </a:cubicBezTo>
                <a:cubicBezTo>
                  <a:pt x="418" y="322"/>
                  <a:pt x="416" y="322"/>
                  <a:pt x="414" y="323"/>
                </a:cubicBezTo>
                <a:cubicBezTo>
                  <a:pt x="412" y="323"/>
                  <a:pt x="410" y="324"/>
                  <a:pt x="408" y="324"/>
                </a:cubicBezTo>
                <a:close/>
                <a:moveTo>
                  <a:pt x="741" y="324"/>
                </a:moveTo>
                <a:cubicBezTo>
                  <a:pt x="738" y="313"/>
                  <a:pt x="733" y="299"/>
                  <a:pt x="728" y="283"/>
                </a:cubicBezTo>
                <a:cubicBezTo>
                  <a:pt x="722" y="267"/>
                  <a:pt x="716" y="249"/>
                  <a:pt x="709" y="230"/>
                </a:cubicBezTo>
                <a:cubicBezTo>
                  <a:pt x="703" y="212"/>
                  <a:pt x="696" y="193"/>
                  <a:pt x="688" y="174"/>
                </a:cubicBezTo>
                <a:cubicBezTo>
                  <a:pt x="681" y="155"/>
                  <a:pt x="674" y="137"/>
                  <a:pt x="666" y="120"/>
                </a:cubicBezTo>
                <a:cubicBezTo>
                  <a:pt x="670" y="120"/>
                  <a:pt x="673" y="121"/>
                  <a:pt x="677" y="121"/>
                </a:cubicBezTo>
                <a:cubicBezTo>
                  <a:pt x="680" y="122"/>
                  <a:pt x="683" y="122"/>
                  <a:pt x="687" y="122"/>
                </a:cubicBezTo>
                <a:cubicBezTo>
                  <a:pt x="693" y="122"/>
                  <a:pt x="699" y="121"/>
                  <a:pt x="706" y="120"/>
                </a:cubicBezTo>
                <a:cubicBezTo>
                  <a:pt x="714" y="146"/>
                  <a:pt x="722" y="173"/>
                  <a:pt x="731" y="200"/>
                </a:cubicBezTo>
                <a:cubicBezTo>
                  <a:pt x="740" y="227"/>
                  <a:pt x="750" y="255"/>
                  <a:pt x="761" y="284"/>
                </a:cubicBezTo>
                <a:cubicBezTo>
                  <a:pt x="765" y="276"/>
                  <a:pt x="769" y="265"/>
                  <a:pt x="773" y="252"/>
                </a:cubicBezTo>
                <a:cubicBezTo>
                  <a:pt x="778" y="239"/>
                  <a:pt x="783" y="225"/>
                  <a:pt x="788" y="210"/>
                </a:cubicBezTo>
                <a:cubicBezTo>
                  <a:pt x="794" y="194"/>
                  <a:pt x="799" y="179"/>
                  <a:pt x="804" y="163"/>
                </a:cubicBezTo>
                <a:cubicBezTo>
                  <a:pt x="809" y="148"/>
                  <a:pt x="814" y="133"/>
                  <a:pt x="818" y="120"/>
                </a:cubicBezTo>
                <a:cubicBezTo>
                  <a:pt x="822" y="121"/>
                  <a:pt x="827" y="122"/>
                  <a:pt x="830" y="122"/>
                </a:cubicBezTo>
                <a:cubicBezTo>
                  <a:pt x="833" y="122"/>
                  <a:pt x="835" y="122"/>
                  <a:pt x="836" y="121"/>
                </a:cubicBezTo>
                <a:cubicBezTo>
                  <a:pt x="838" y="121"/>
                  <a:pt x="840" y="120"/>
                  <a:pt x="842" y="120"/>
                </a:cubicBezTo>
                <a:cubicBezTo>
                  <a:pt x="850" y="147"/>
                  <a:pt x="858" y="174"/>
                  <a:pt x="867" y="201"/>
                </a:cubicBezTo>
                <a:cubicBezTo>
                  <a:pt x="877" y="227"/>
                  <a:pt x="887" y="255"/>
                  <a:pt x="897" y="284"/>
                </a:cubicBezTo>
                <a:cubicBezTo>
                  <a:pt x="901" y="274"/>
                  <a:pt x="905" y="263"/>
                  <a:pt x="910" y="250"/>
                </a:cubicBezTo>
                <a:cubicBezTo>
                  <a:pt x="915" y="237"/>
                  <a:pt x="920" y="223"/>
                  <a:pt x="926" y="208"/>
                </a:cubicBezTo>
                <a:cubicBezTo>
                  <a:pt x="931" y="193"/>
                  <a:pt x="937" y="178"/>
                  <a:pt x="942" y="163"/>
                </a:cubicBezTo>
                <a:cubicBezTo>
                  <a:pt x="948" y="147"/>
                  <a:pt x="953" y="133"/>
                  <a:pt x="958" y="120"/>
                </a:cubicBezTo>
                <a:cubicBezTo>
                  <a:pt x="963" y="121"/>
                  <a:pt x="967" y="122"/>
                  <a:pt x="971" y="122"/>
                </a:cubicBezTo>
                <a:cubicBezTo>
                  <a:pt x="976" y="122"/>
                  <a:pt x="980" y="121"/>
                  <a:pt x="984" y="120"/>
                </a:cubicBezTo>
                <a:cubicBezTo>
                  <a:pt x="968" y="154"/>
                  <a:pt x="953" y="188"/>
                  <a:pt x="939" y="222"/>
                </a:cubicBezTo>
                <a:cubicBezTo>
                  <a:pt x="924" y="256"/>
                  <a:pt x="911" y="290"/>
                  <a:pt x="899" y="324"/>
                </a:cubicBezTo>
                <a:cubicBezTo>
                  <a:pt x="897" y="324"/>
                  <a:pt x="895" y="323"/>
                  <a:pt x="894" y="323"/>
                </a:cubicBezTo>
                <a:cubicBezTo>
                  <a:pt x="892" y="322"/>
                  <a:pt x="890" y="322"/>
                  <a:pt x="888" y="322"/>
                </a:cubicBezTo>
                <a:cubicBezTo>
                  <a:pt x="886" y="322"/>
                  <a:pt x="884" y="322"/>
                  <a:pt x="882" y="323"/>
                </a:cubicBezTo>
                <a:cubicBezTo>
                  <a:pt x="880" y="323"/>
                  <a:pt x="878" y="324"/>
                  <a:pt x="877" y="324"/>
                </a:cubicBezTo>
                <a:cubicBezTo>
                  <a:pt x="869" y="298"/>
                  <a:pt x="861" y="272"/>
                  <a:pt x="852" y="246"/>
                </a:cubicBezTo>
                <a:cubicBezTo>
                  <a:pt x="843" y="220"/>
                  <a:pt x="833" y="193"/>
                  <a:pt x="822" y="165"/>
                </a:cubicBezTo>
                <a:cubicBezTo>
                  <a:pt x="818" y="174"/>
                  <a:pt x="814" y="185"/>
                  <a:pt x="809" y="197"/>
                </a:cubicBezTo>
                <a:cubicBezTo>
                  <a:pt x="805" y="210"/>
                  <a:pt x="800" y="224"/>
                  <a:pt x="794" y="238"/>
                </a:cubicBezTo>
                <a:cubicBezTo>
                  <a:pt x="789" y="253"/>
                  <a:pt x="784" y="268"/>
                  <a:pt x="779" y="283"/>
                </a:cubicBezTo>
                <a:cubicBezTo>
                  <a:pt x="774" y="298"/>
                  <a:pt x="769" y="311"/>
                  <a:pt x="765" y="324"/>
                </a:cubicBezTo>
                <a:cubicBezTo>
                  <a:pt x="763" y="324"/>
                  <a:pt x="761" y="323"/>
                  <a:pt x="759" y="323"/>
                </a:cubicBezTo>
                <a:cubicBezTo>
                  <a:pt x="757" y="322"/>
                  <a:pt x="755" y="322"/>
                  <a:pt x="753" y="322"/>
                </a:cubicBezTo>
                <a:cubicBezTo>
                  <a:pt x="751" y="322"/>
                  <a:pt x="749" y="322"/>
                  <a:pt x="747" y="323"/>
                </a:cubicBezTo>
                <a:cubicBezTo>
                  <a:pt x="745" y="323"/>
                  <a:pt x="743" y="324"/>
                  <a:pt x="741" y="324"/>
                </a:cubicBezTo>
                <a:close/>
                <a:moveTo>
                  <a:pt x="995" y="303"/>
                </a:moveTo>
                <a:cubicBezTo>
                  <a:pt x="995" y="296"/>
                  <a:pt x="998" y="291"/>
                  <a:pt x="1003" y="286"/>
                </a:cubicBezTo>
                <a:cubicBezTo>
                  <a:pt x="1007" y="281"/>
                  <a:pt x="1013" y="278"/>
                  <a:pt x="1020" y="278"/>
                </a:cubicBezTo>
                <a:cubicBezTo>
                  <a:pt x="1026" y="278"/>
                  <a:pt x="1032" y="281"/>
                  <a:pt x="1037" y="286"/>
                </a:cubicBezTo>
                <a:cubicBezTo>
                  <a:pt x="1042" y="291"/>
                  <a:pt x="1044" y="296"/>
                  <a:pt x="1044" y="303"/>
                </a:cubicBezTo>
                <a:cubicBezTo>
                  <a:pt x="1044" y="309"/>
                  <a:pt x="1042" y="315"/>
                  <a:pt x="1037" y="320"/>
                </a:cubicBezTo>
                <a:cubicBezTo>
                  <a:pt x="1032" y="325"/>
                  <a:pt x="1026" y="327"/>
                  <a:pt x="1020" y="327"/>
                </a:cubicBezTo>
                <a:cubicBezTo>
                  <a:pt x="1013" y="327"/>
                  <a:pt x="1007" y="325"/>
                  <a:pt x="1003" y="320"/>
                </a:cubicBezTo>
                <a:cubicBezTo>
                  <a:pt x="998" y="315"/>
                  <a:pt x="995" y="309"/>
                  <a:pt x="995" y="303"/>
                </a:cubicBezTo>
                <a:close/>
                <a:moveTo>
                  <a:pt x="1116" y="140"/>
                </a:moveTo>
                <a:cubicBezTo>
                  <a:pt x="1129" y="130"/>
                  <a:pt x="1141" y="124"/>
                  <a:pt x="1152" y="120"/>
                </a:cubicBezTo>
                <a:cubicBezTo>
                  <a:pt x="1162" y="117"/>
                  <a:pt x="1174" y="115"/>
                  <a:pt x="1185" y="115"/>
                </a:cubicBezTo>
                <a:cubicBezTo>
                  <a:pt x="1195" y="115"/>
                  <a:pt x="1205" y="117"/>
                  <a:pt x="1213" y="120"/>
                </a:cubicBezTo>
                <a:cubicBezTo>
                  <a:pt x="1222" y="123"/>
                  <a:pt x="1229" y="127"/>
                  <a:pt x="1235" y="133"/>
                </a:cubicBezTo>
                <a:cubicBezTo>
                  <a:pt x="1241" y="138"/>
                  <a:pt x="1246" y="145"/>
                  <a:pt x="1249" y="153"/>
                </a:cubicBezTo>
                <a:cubicBezTo>
                  <a:pt x="1253" y="161"/>
                  <a:pt x="1254" y="169"/>
                  <a:pt x="1254" y="179"/>
                </a:cubicBezTo>
                <a:cubicBezTo>
                  <a:pt x="1254" y="195"/>
                  <a:pt x="1254" y="211"/>
                  <a:pt x="1254" y="227"/>
                </a:cubicBezTo>
                <a:cubicBezTo>
                  <a:pt x="1253" y="243"/>
                  <a:pt x="1253" y="260"/>
                  <a:pt x="1253" y="278"/>
                </a:cubicBezTo>
                <a:cubicBezTo>
                  <a:pt x="1253" y="282"/>
                  <a:pt x="1253" y="286"/>
                  <a:pt x="1253" y="289"/>
                </a:cubicBezTo>
                <a:cubicBezTo>
                  <a:pt x="1253" y="293"/>
                  <a:pt x="1254" y="297"/>
                  <a:pt x="1255" y="300"/>
                </a:cubicBezTo>
                <a:cubicBezTo>
                  <a:pt x="1256" y="303"/>
                  <a:pt x="1258" y="305"/>
                  <a:pt x="1260" y="307"/>
                </a:cubicBezTo>
                <a:cubicBezTo>
                  <a:pt x="1262" y="309"/>
                  <a:pt x="1265" y="310"/>
                  <a:pt x="1269" y="310"/>
                </a:cubicBezTo>
                <a:cubicBezTo>
                  <a:pt x="1271" y="310"/>
                  <a:pt x="1272" y="310"/>
                  <a:pt x="1274" y="310"/>
                </a:cubicBezTo>
                <a:cubicBezTo>
                  <a:pt x="1275" y="310"/>
                  <a:pt x="1277" y="309"/>
                  <a:pt x="1278" y="308"/>
                </a:cubicBezTo>
                <a:lnTo>
                  <a:pt x="1278" y="318"/>
                </a:lnTo>
                <a:cubicBezTo>
                  <a:pt x="1275" y="319"/>
                  <a:pt x="1271" y="321"/>
                  <a:pt x="1267" y="322"/>
                </a:cubicBezTo>
                <a:cubicBezTo>
                  <a:pt x="1262" y="323"/>
                  <a:pt x="1257" y="324"/>
                  <a:pt x="1251" y="324"/>
                </a:cubicBezTo>
                <a:cubicBezTo>
                  <a:pt x="1242" y="324"/>
                  <a:pt x="1235" y="321"/>
                  <a:pt x="1230" y="316"/>
                </a:cubicBezTo>
                <a:cubicBezTo>
                  <a:pt x="1225" y="311"/>
                  <a:pt x="1222" y="305"/>
                  <a:pt x="1221" y="297"/>
                </a:cubicBezTo>
                <a:cubicBezTo>
                  <a:pt x="1211" y="308"/>
                  <a:pt x="1201" y="315"/>
                  <a:pt x="1191" y="321"/>
                </a:cubicBezTo>
                <a:cubicBezTo>
                  <a:pt x="1181" y="326"/>
                  <a:pt x="1169" y="329"/>
                  <a:pt x="1154" y="329"/>
                </a:cubicBezTo>
                <a:cubicBezTo>
                  <a:pt x="1147" y="329"/>
                  <a:pt x="1140" y="327"/>
                  <a:pt x="1133" y="325"/>
                </a:cubicBezTo>
                <a:cubicBezTo>
                  <a:pt x="1126" y="322"/>
                  <a:pt x="1120" y="319"/>
                  <a:pt x="1115" y="314"/>
                </a:cubicBezTo>
                <a:cubicBezTo>
                  <a:pt x="1110" y="310"/>
                  <a:pt x="1105" y="304"/>
                  <a:pt x="1102" y="298"/>
                </a:cubicBezTo>
                <a:cubicBezTo>
                  <a:pt x="1099" y="292"/>
                  <a:pt x="1097" y="284"/>
                  <a:pt x="1097" y="276"/>
                </a:cubicBezTo>
                <a:cubicBezTo>
                  <a:pt x="1097" y="259"/>
                  <a:pt x="1103" y="245"/>
                  <a:pt x="1113" y="236"/>
                </a:cubicBezTo>
                <a:cubicBezTo>
                  <a:pt x="1124" y="227"/>
                  <a:pt x="1139" y="220"/>
                  <a:pt x="1158" y="217"/>
                </a:cubicBezTo>
                <a:cubicBezTo>
                  <a:pt x="1173" y="215"/>
                  <a:pt x="1185" y="212"/>
                  <a:pt x="1194" y="211"/>
                </a:cubicBezTo>
                <a:cubicBezTo>
                  <a:pt x="1203" y="209"/>
                  <a:pt x="1209" y="207"/>
                  <a:pt x="1213" y="205"/>
                </a:cubicBezTo>
                <a:cubicBezTo>
                  <a:pt x="1217" y="203"/>
                  <a:pt x="1220" y="200"/>
                  <a:pt x="1221" y="198"/>
                </a:cubicBezTo>
                <a:cubicBezTo>
                  <a:pt x="1221" y="195"/>
                  <a:pt x="1222" y="192"/>
                  <a:pt x="1222" y="187"/>
                </a:cubicBezTo>
                <a:cubicBezTo>
                  <a:pt x="1222" y="180"/>
                  <a:pt x="1221" y="173"/>
                  <a:pt x="1219" y="167"/>
                </a:cubicBezTo>
                <a:cubicBezTo>
                  <a:pt x="1218" y="160"/>
                  <a:pt x="1215" y="154"/>
                  <a:pt x="1211" y="150"/>
                </a:cubicBezTo>
                <a:cubicBezTo>
                  <a:pt x="1207" y="145"/>
                  <a:pt x="1203" y="141"/>
                  <a:pt x="1197" y="138"/>
                </a:cubicBezTo>
                <a:cubicBezTo>
                  <a:pt x="1191" y="135"/>
                  <a:pt x="1183" y="133"/>
                  <a:pt x="1175" y="133"/>
                </a:cubicBezTo>
                <a:cubicBezTo>
                  <a:pt x="1163" y="133"/>
                  <a:pt x="1153" y="136"/>
                  <a:pt x="1143" y="141"/>
                </a:cubicBezTo>
                <a:cubicBezTo>
                  <a:pt x="1133" y="146"/>
                  <a:pt x="1126" y="153"/>
                  <a:pt x="1121" y="162"/>
                </a:cubicBezTo>
                <a:lnTo>
                  <a:pt x="1116" y="162"/>
                </a:lnTo>
                <a:lnTo>
                  <a:pt x="1116" y="140"/>
                </a:lnTo>
                <a:close/>
                <a:moveTo>
                  <a:pt x="1222" y="216"/>
                </a:moveTo>
                <a:cubicBezTo>
                  <a:pt x="1214" y="219"/>
                  <a:pt x="1206" y="221"/>
                  <a:pt x="1195" y="222"/>
                </a:cubicBezTo>
                <a:cubicBezTo>
                  <a:pt x="1185" y="224"/>
                  <a:pt x="1175" y="226"/>
                  <a:pt x="1166" y="229"/>
                </a:cubicBezTo>
                <a:cubicBezTo>
                  <a:pt x="1157" y="232"/>
                  <a:pt x="1149" y="237"/>
                  <a:pt x="1142" y="243"/>
                </a:cubicBezTo>
                <a:cubicBezTo>
                  <a:pt x="1136" y="249"/>
                  <a:pt x="1132" y="258"/>
                  <a:pt x="1132" y="270"/>
                </a:cubicBezTo>
                <a:cubicBezTo>
                  <a:pt x="1132" y="283"/>
                  <a:pt x="1136" y="293"/>
                  <a:pt x="1144" y="300"/>
                </a:cubicBezTo>
                <a:cubicBezTo>
                  <a:pt x="1152" y="307"/>
                  <a:pt x="1160" y="311"/>
                  <a:pt x="1170" y="311"/>
                </a:cubicBezTo>
                <a:cubicBezTo>
                  <a:pt x="1180" y="311"/>
                  <a:pt x="1190" y="308"/>
                  <a:pt x="1199" y="302"/>
                </a:cubicBezTo>
                <a:cubicBezTo>
                  <a:pt x="1208" y="296"/>
                  <a:pt x="1215" y="289"/>
                  <a:pt x="1220" y="281"/>
                </a:cubicBezTo>
                <a:lnTo>
                  <a:pt x="1222" y="216"/>
                </a:lnTo>
                <a:close/>
                <a:moveTo>
                  <a:pt x="1308" y="222"/>
                </a:moveTo>
                <a:cubicBezTo>
                  <a:pt x="1308" y="203"/>
                  <a:pt x="1311" y="186"/>
                  <a:pt x="1318" y="172"/>
                </a:cubicBezTo>
                <a:cubicBezTo>
                  <a:pt x="1324" y="159"/>
                  <a:pt x="1332" y="148"/>
                  <a:pt x="1342" y="139"/>
                </a:cubicBezTo>
                <a:cubicBezTo>
                  <a:pt x="1352" y="131"/>
                  <a:pt x="1363" y="125"/>
                  <a:pt x="1375" y="121"/>
                </a:cubicBezTo>
                <a:cubicBezTo>
                  <a:pt x="1387" y="117"/>
                  <a:pt x="1400" y="115"/>
                  <a:pt x="1412" y="115"/>
                </a:cubicBezTo>
                <a:cubicBezTo>
                  <a:pt x="1425" y="115"/>
                  <a:pt x="1437" y="117"/>
                  <a:pt x="1449" y="121"/>
                </a:cubicBezTo>
                <a:cubicBezTo>
                  <a:pt x="1462" y="125"/>
                  <a:pt x="1473" y="131"/>
                  <a:pt x="1483" y="139"/>
                </a:cubicBezTo>
                <a:cubicBezTo>
                  <a:pt x="1493" y="148"/>
                  <a:pt x="1501" y="159"/>
                  <a:pt x="1507" y="172"/>
                </a:cubicBezTo>
                <a:cubicBezTo>
                  <a:pt x="1513" y="186"/>
                  <a:pt x="1516" y="203"/>
                  <a:pt x="1516" y="222"/>
                </a:cubicBezTo>
                <a:cubicBezTo>
                  <a:pt x="1516" y="241"/>
                  <a:pt x="1513" y="258"/>
                  <a:pt x="1507" y="271"/>
                </a:cubicBezTo>
                <a:cubicBezTo>
                  <a:pt x="1501" y="285"/>
                  <a:pt x="1493" y="296"/>
                  <a:pt x="1483" y="304"/>
                </a:cubicBezTo>
                <a:cubicBezTo>
                  <a:pt x="1473" y="313"/>
                  <a:pt x="1462" y="319"/>
                  <a:pt x="1449" y="323"/>
                </a:cubicBezTo>
                <a:cubicBezTo>
                  <a:pt x="1437" y="327"/>
                  <a:pt x="1425" y="329"/>
                  <a:pt x="1412" y="329"/>
                </a:cubicBezTo>
                <a:cubicBezTo>
                  <a:pt x="1400" y="329"/>
                  <a:pt x="1387" y="327"/>
                  <a:pt x="1375" y="323"/>
                </a:cubicBezTo>
                <a:cubicBezTo>
                  <a:pt x="1363" y="319"/>
                  <a:pt x="1352" y="313"/>
                  <a:pt x="1342" y="304"/>
                </a:cubicBezTo>
                <a:cubicBezTo>
                  <a:pt x="1332" y="296"/>
                  <a:pt x="1324" y="285"/>
                  <a:pt x="1318" y="271"/>
                </a:cubicBezTo>
                <a:cubicBezTo>
                  <a:pt x="1311" y="258"/>
                  <a:pt x="1308" y="241"/>
                  <a:pt x="1308" y="222"/>
                </a:cubicBezTo>
                <a:close/>
                <a:moveTo>
                  <a:pt x="1346" y="222"/>
                </a:moveTo>
                <a:cubicBezTo>
                  <a:pt x="1346" y="234"/>
                  <a:pt x="1347" y="245"/>
                  <a:pt x="1349" y="257"/>
                </a:cubicBezTo>
                <a:cubicBezTo>
                  <a:pt x="1351" y="268"/>
                  <a:pt x="1355" y="278"/>
                  <a:pt x="1360" y="286"/>
                </a:cubicBezTo>
                <a:cubicBezTo>
                  <a:pt x="1365" y="295"/>
                  <a:pt x="1372" y="302"/>
                  <a:pt x="1381" y="307"/>
                </a:cubicBezTo>
                <a:cubicBezTo>
                  <a:pt x="1389" y="312"/>
                  <a:pt x="1400" y="315"/>
                  <a:pt x="1412" y="315"/>
                </a:cubicBezTo>
                <a:cubicBezTo>
                  <a:pt x="1425" y="315"/>
                  <a:pt x="1436" y="312"/>
                  <a:pt x="1444" y="307"/>
                </a:cubicBezTo>
                <a:cubicBezTo>
                  <a:pt x="1453" y="302"/>
                  <a:pt x="1460" y="295"/>
                  <a:pt x="1465" y="286"/>
                </a:cubicBezTo>
                <a:cubicBezTo>
                  <a:pt x="1470" y="278"/>
                  <a:pt x="1473" y="268"/>
                  <a:pt x="1476" y="257"/>
                </a:cubicBezTo>
                <a:cubicBezTo>
                  <a:pt x="1478" y="245"/>
                  <a:pt x="1479" y="234"/>
                  <a:pt x="1479" y="222"/>
                </a:cubicBezTo>
                <a:cubicBezTo>
                  <a:pt x="1479" y="210"/>
                  <a:pt x="1478" y="198"/>
                  <a:pt x="1476" y="187"/>
                </a:cubicBezTo>
                <a:cubicBezTo>
                  <a:pt x="1473" y="176"/>
                  <a:pt x="1470" y="166"/>
                  <a:pt x="1465" y="157"/>
                </a:cubicBezTo>
                <a:cubicBezTo>
                  <a:pt x="1460" y="149"/>
                  <a:pt x="1453" y="142"/>
                  <a:pt x="1444" y="137"/>
                </a:cubicBezTo>
                <a:cubicBezTo>
                  <a:pt x="1436" y="132"/>
                  <a:pt x="1425" y="129"/>
                  <a:pt x="1412" y="129"/>
                </a:cubicBezTo>
                <a:cubicBezTo>
                  <a:pt x="1400" y="129"/>
                  <a:pt x="1389" y="132"/>
                  <a:pt x="1381" y="137"/>
                </a:cubicBezTo>
                <a:cubicBezTo>
                  <a:pt x="1372" y="142"/>
                  <a:pt x="1365" y="149"/>
                  <a:pt x="1360" y="157"/>
                </a:cubicBezTo>
                <a:cubicBezTo>
                  <a:pt x="1355" y="166"/>
                  <a:pt x="1351" y="176"/>
                  <a:pt x="1349" y="187"/>
                </a:cubicBezTo>
                <a:cubicBezTo>
                  <a:pt x="1347" y="198"/>
                  <a:pt x="1346" y="210"/>
                  <a:pt x="1346" y="222"/>
                </a:cubicBezTo>
                <a:close/>
                <a:moveTo>
                  <a:pt x="1567" y="123"/>
                </a:moveTo>
                <a:cubicBezTo>
                  <a:pt x="1567" y="114"/>
                  <a:pt x="1567" y="103"/>
                  <a:pt x="1567" y="92"/>
                </a:cubicBezTo>
                <a:cubicBezTo>
                  <a:pt x="1567" y="80"/>
                  <a:pt x="1567" y="69"/>
                  <a:pt x="1567" y="58"/>
                </a:cubicBezTo>
                <a:cubicBezTo>
                  <a:pt x="1566" y="47"/>
                  <a:pt x="1566" y="36"/>
                  <a:pt x="1566" y="26"/>
                </a:cubicBezTo>
                <a:cubicBezTo>
                  <a:pt x="1565" y="16"/>
                  <a:pt x="1565" y="7"/>
                  <a:pt x="1564" y="0"/>
                </a:cubicBezTo>
                <a:cubicBezTo>
                  <a:pt x="1571" y="2"/>
                  <a:pt x="1578" y="2"/>
                  <a:pt x="1583" y="2"/>
                </a:cubicBezTo>
                <a:cubicBezTo>
                  <a:pt x="1589" y="2"/>
                  <a:pt x="1595" y="2"/>
                  <a:pt x="1603" y="0"/>
                </a:cubicBezTo>
                <a:cubicBezTo>
                  <a:pt x="1602" y="7"/>
                  <a:pt x="1601" y="16"/>
                  <a:pt x="1601" y="26"/>
                </a:cubicBezTo>
                <a:cubicBezTo>
                  <a:pt x="1601" y="36"/>
                  <a:pt x="1600" y="47"/>
                  <a:pt x="1600" y="58"/>
                </a:cubicBezTo>
                <a:cubicBezTo>
                  <a:pt x="1600" y="69"/>
                  <a:pt x="1599" y="80"/>
                  <a:pt x="1599" y="92"/>
                </a:cubicBezTo>
                <a:cubicBezTo>
                  <a:pt x="1599" y="103"/>
                  <a:pt x="1599" y="114"/>
                  <a:pt x="1599" y="123"/>
                </a:cubicBezTo>
                <a:lnTo>
                  <a:pt x="1599" y="201"/>
                </a:lnTo>
                <a:cubicBezTo>
                  <a:pt x="1599" y="207"/>
                  <a:pt x="1601" y="210"/>
                  <a:pt x="1604" y="210"/>
                </a:cubicBezTo>
                <a:cubicBezTo>
                  <a:pt x="1607" y="210"/>
                  <a:pt x="1609" y="209"/>
                  <a:pt x="1612" y="207"/>
                </a:cubicBezTo>
                <a:cubicBezTo>
                  <a:pt x="1614" y="205"/>
                  <a:pt x="1618" y="202"/>
                  <a:pt x="1621" y="200"/>
                </a:cubicBezTo>
                <a:cubicBezTo>
                  <a:pt x="1624" y="198"/>
                  <a:pt x="1628" y="194"/>
                  <a:pt x="1634" y="188"/>
                </a:cubicBezTo>
                <a:cubicBezTo>
                  <a:pt x="1640" y="182"/>
                  <a:pt x="1647" y="176"/>
                  <a:pt x="1654" y="168"/>
                </a:cubicBezTo>
                <a:cubicBezTo>
                  <a:pt x="1662" y="161"/>
                  <a:pt x="1670" y="153"/>
                  <a:pt x="1678" y="144"/>
                </a:cubicBezTo>
                <a:cubicBezTo>
                  <a:pt x="1686" y="135"/>
                  <a:pt x="1693" y="127"/>
                  <a:pt x="1700" y="120"/>
                </a:cubicBezTo>
                <a:cubicBezTo>
                  <a:pt x="1705" y="121"/>
                  <a:pt x="1710" y="122"/>
                  <a:pt x="1716" y="122"/>
                </a:cubicBezTo>
                <a:cubicBezTo>
                  <a:pt x="1719" y="122"/>
                  <a:pt x="1722" y="122"/>
                  <a:pt x="1725" y="121"/>
                </a:cubicBezTo>
                <a:cubicBezTo>
                  <a:pt x="1729" y="121"/>
                  <a:pt x="1733" y="120"/>
                  <a:pt x="1737" y="120"/>
                </a:cubicBezTo>
                <a:cubicBezTo>
                  <a:pt x="1719" y="134"/>
                  <a:pt x="1702" y="148"/>
                  <a:pt x="1686" y="163"/>
                </a:cubicBezTo>
                <a:cubicBezTo>
                  <a:pt x="1669" y="177"/>
                  <a:pt x="1654" y="191"/>
                  <a:pt x="1639" y="206"/>
                </a:cubicBezTo>
                <a:cubicBezTo>
                  <a:pt x="1655" y="225"/>
                  <a:pt x="1672" y="245"/>
                  <a:pt x="1689" y="265"/>
                </a:cubicBezTo>
                <a:cubicBezTo>
                  <a:pt x="1707" y="285"/>
                  <a:pt x="1724" y="305"/>
                  <a:pt x="1742" y="324"/>
                </a:cubicBezTo>
                <a:cubicBezTo>
                  <a:pt x="1737" y="324"/>
                  <a:pt x="1733" y="323"/>
                  <a:pt x="1729" y="323"/>
                </a:cubicBezTo>
                <a:cubicBezTo>
                  <a:pt x="1725" y="322"/>
                  <a:pt x="1721" y="322"/>
                  <a:pt x="1718" y="322"/>
                </a:cubicBezTo>
                <a:cubicBezTo>
                  <a:pt x="1711" y="322"/>
                  <a:pt x="1704" y="323"/>
                  <a:pt x="1696" y="324"/>
                </a:cubicBezTo>
                <a:cubicBezTo>
                  <a:pt x="1690" y="316"/>
                  <a:pt x="1683" y="307"/>
                  <a:pt x="1675" y="298"/>
                </a:cubicBezTo>
                <a:cubicBezTo>
                  <a:pt x="1667" y="288"/>
                  <a:pt x="1659" y="278"/>
                  <a:pt x="1651" y="269"/>
                </a:cubicBezTo>
                <a:cubicBezTo>
                  <a:pt x="1643" y="260"/>
                  <a:pt x="1636" y="251"/>
                  <a:pt x="1628" y="243"/>
                </a:cubicBezTo>
                <a:cubicBezTo>
                  <a:pt x="1621" y="235"/>
                  <a:pt x="1615" y="228"/>
                  <a:pt x="1610" y="222"/>
                </a:cubicBezTo>
                <a:cubicBezTo>
                  <a:pt x="1609" y="221"/>
                  <a:pt x="1608" y="220"/>
                  <a:pt x="1607" y="219"/>
                </a:cubicBezTo>
                <a:cubicBezTo>
                  <a:pt x="1606" y="219"/>
                  <a:pt x="1605" y="218"/>
                  <a:pt x="1603" y="218"/>
                </a:cubicBezTo>
                <a:cubicBezTo>
                  <a:pt x="1601" y="218"/>
                  <a:pt x="1599" y="220"/>
                  <a:pt x="1599" y="223"/>
                </a:cubicBezTo>
                <a:lnTo>
                  <a:pt x="1599" y="249"/>
                </a:lnTo>
                <a:cubicBezTo>
                  <a:pt x="1599" y="262"/>
                  <a:pt x="1599" y="274"/>
                  <a:pt x="1600" y="287"/>
                </a:cubicBezTo>
                <a:cubicBezTo>
                  <a:pt x="1600" y="299"/>
                  <a:pt x="1601" y="311"/>
                  <a:pt x="1603" y="324"/>
                </a:cubicBezTo>
                <a:cubicBezTo>
                  <a:pt x="1595" y="323"/>
                  <a:pt x="1589" y="322"/>
                  <a:pt x="1583" y="322"/>
                </a:cubicBezTo>
                <a:cubicBezTo>
                  <a:pt x="1578" y="322"/>
                  <a:pt x="1571" y="323"/>
                  <a:pt x="1564" y="324"/>
                </a:cubicBezTo>
                <a:cubicBezTo>
                  <a:pt x="1565" y="317"/>
                  <a:pt x="1565" y="309"/>
                  <a:pt x="1566" y="298"/>
                </a:cubicBezTo>
                <a:cubicBezTo>
                  <a:pt x="1566" y="288"/>
                  <a:pt x="1566" y="278"/>
                  <a:pt x="1567" y="266"/>
                </a:cubicBezTo>
                <a:cubicBezTo>
                  <a:pt x="1567" y="255"/>
                  <a:pt x="1567" y="244"/>
                  <a:pt x="1567" y="233"/>
                </a:cubicBezTo>
                <a:cubicBezTo>
                  <a:pt x="1567" y="222"/>
                  <a:pt x="1567" y="211"/>
                  <a:pt x="1567" y="201"/>
                </a:cubicBezTo>
                <a:lnTo>
                  <a:pt x="1567" y="123"/>
                </a:lnTo>
                <a:close/>
                <a:moveTo>
                  <a:pt x="1781" y="303"/>
                </a:moveTo>
                <a:cubicBezTo>
                  <a:pt x="1781" y="296"/>
                  <a:pt x="1783" y="291"/>
                  <a:pt x="1788" y="286"/>
                </a:cubicBezTo>
                <a:cubicBezTo>
                  <a:pt x="1793" y="281"/>
                  <a:pt x="1799" y="278"/>
                  <a:pt x="1805" y="278"/>
                </a:cubicBezTo>
                <a:cubicBezTo>
                  <a:pt x="1812" y="278"/>
                  <a:pt x="1817" y="281"/>
                  <a:pt x="1822" y="286"/>
                </a:cubicBezTo>
                <a:cubicBezTo>
                  <a:pt x="1827" y="291"/>
                  <a:pt x="1830" y="296"/>
                  <a:pt x="1830" y="303"/>
                </a:cubicBezTo>
                <a:cubicBezTo>
                  <a:pt x="1830" y="309"/>
                  <a:pt x="1827" y="315"/>
                  <a:pt x="1822" y="320"/>
                </a:cubicBezTo>
                <a:cubicBezTo>
                  <a:pt x="1817" y="325"/>
                  <a:pt x="1812" y="327"/>
                  <a:pt x="1805" y="327"/>
                </a:cubicBezTo>
                <a:cubicBezTo>
                  <a:pt x="1799" y="327"/>
                  <a:pt x="1793" y="325"/>
                  <a:pt x="1788" y="320"/>
                </a:cubicBezTo>
                <a:cubicBezTo>
                  <a:pt x="1783" y="315"/>
                  <a:pt x="1781" y="309"/>
                  <a:pt x="1781" y="303"/>
                </a:cubicBezTo>
                <a:close/>
                <a:moveTo>
                  <a:pt x="2047" y="220"/>
                </a:moveTo>
                <a:cubicBezTo>
                  <a:pt x="2047" y="203"/>
                  <a:pt x="2045" y="189"/>
                  <a:pt x="2042" y="178"/>
                </a:cubicBezTo>
                <a:cubicBezTo>
                  <a:pt x="2038" y="167"/>
                  <a:pt x="2034" y="158"/>
                  <a:pt x="2028" y="151"/>
                </a:cubicBezTo>
                <a:cubicBezTo>
                  <a:pt x="2022" y="144"/>
                  <a:pt x="2016" y="140"/>
                  <a:pt x="2009" y="137"/>
                </a:cubicBezTo>
                <a:cubicBezTo>
                  <a:pt x="2002" y="135"/>
                  <a:pt x="1995" y="133"/>
                  <a:pt x="1988" y="133"/>
                </a:cubicBezTo>
                <a:cubicBezTo>
                  <a:pt x="1976" y="133"/>
                  <a:pt x="1966" y="136"/>
                  <a:pt x="1958" y="141"/>
                </a:cubicBezTo>
                <a:cubicBezTo>
                  <a:pt x="1950" y="145"/>
                  <a:pt x="1944" y="152"/>
                  <a:pt x="1939" y="160"/>
                </a:cubicBezTo>
                <a:cubicBezTo>
                  <a:pt x="1934" y="168"/>
                  <a:pt x="1930" y="178"/>
                  <a:pt x="1928" y="189"/>
                </a:cubicBezTo>
                <a:cubicBezTo>
                  <a:pt x="1925" y="200"/>
                  <a:pt x="1924" y="211"/>
                  <a:pt x="1924" y="224"/>
                </a:cubicBezTo>
                <a:cubicBezTo>
                  <a:pt x="1924" y="253"/>
                  <a:pt x="1929" y="275"/>
                  <a:pt x="1940" y="290"/>
                </a:cubicBezTo>
                <a:cubicBezTo>
                  <a:pt x="1951" y="305"/>
                  <a:pt x="1966" y="313"/>
                  <a:pt x="1987" y="313"/>
                </a:cubicBezTo>
                <a:cubicBezTo>
                  <a:pt x="1997" y="313"/>
                  <a:pt x="2006" y="310"/>
                  <a:pt x="2013" y="306"/>
                </a:cubicBezTo>
                <a:cubicBezTo>
                  <a:pt x="2021" y="301"/>
                  <a:pt x="2027" y="294"/>
                  <a:pt x="2032" y="286"/>
                </a:cubicBezTo>
                <a:cubicBezTo>
                  <a:pt x="2037" y="278"/>
                  <a:pt x="2041" y="268"/>
                  <a:pt x="2043" y="256"/>
                </a:cubicBezTo>
                <a:cubicBezTo>
                  <a:pt x="2046" y="245"/>
                  <a:pt x="2047" y="233"/>
                  <a:pt x="2047" y="220"/>
                </a:cubicBezTo>
                <a:close/>
                <a:moveTo>
                  <a:pt x="1892" y="244"/>
                </a:moveTo>
                <a:cubicBezTo>
                  <a:pt x="1892" y="234"/>
                  <a:pt x="1892" y="224"/>
                  <a:pt x="1892" y="213"/>
                </a:cubicBezTo>
                <a:cubicBezTo>
                  <a:pt x="1892" y="201"/>
                  <a:pt x="1892" y="190"/>
                  <a:pt x="1892" y="178"/>
                </a:cubicBezTo>
                <a:cubicBezTo>
                  <a:pt x="1891" y="167"/>
                  <a:pt x="1891" y="156"/>
                  <a:pt x="1891" y="146"/>
                </a:cubicBezTo>
                <a:cubicBezTo>
                  <a:pt x="1890" y="136"/>
                  <a:pt x="1890" y="127"/>
                  <a:pt x="1889" y="120"/>
                </a:cubicBezTo>
                <a:cubicBezTo>
                  <a:pt x="1896" y="121"/>
                  <a:pt x="1903" y="122"/>
                  <a:pt x="1908" y="122"/>
                </a:cubicBezTo>
                <a:cubicBezTo>
                  <a:pt x="1914" y="122"/>
                  <a:pt x="1920" y="121"/>
                  <a:pt x="1928" y="120"/>
                </a:cubicBezTo>
                <a:cubicBezTo>
                  <a:pt x="1926" y="127"/>
                  <a:pt x="1926" y="134"/>
                  <a:pt x="1925" y="141"/>
                </a:cubicBezTo>
                <a:cubicBezTo>
                  <a:pt x="1924" y="148"/>
                  <a:pt x="1924" y="155"/>
                  <a:pt x="1924" y="162"/>
                </a:cubicBezTo>
                <a:lnTo>
                  <a:pt x="1925" y="162"/>
                </a:lnTo>
                <a:cubicBezTo>
                  <a:pt x="1927" y="157"/>
                  <a:pt x="1930" y="152"/>
                  <a:pt x="1934" y="147"/>
                </a:cubicBezTo>
                <a:cubicBezTo>
                  <a:pt x="1938" y="141"/>
                  <a:pt x="1942" y="136"/>
                  <a:pt x="1948" y="132"/>
                </a:cubicBezTo>
                <a:cubicBezTo>
                  <a:pt x="1954" y="127"/>
                  <a:pt x="1961" y="123"/>
                  <a:pt x="1969" y="120"/>
                </a:cubicBezTo>
                <a:cubicBezTo>
                  <a:pt x="1977" y="117"/>
                  <a:pt x="1987" y="115"/>
                  <a:pt x="1997" y="115"/>
                </a:cubicBezTo>
                <a:cubicBezTo>
                  <a:pt x="2008" y="115"/>
                  <a:pt x="2019" y="117"/>
                  <a:pt x="2030" y="122"/>
                </a:cubicBezTo>
                <a:cubicBezTo>
                  <a:pt x="2040" y="126"/>
                  <a:pt x="2049" y="132"/>
                  <a:pt x="2058" y="141"/>
                </a:cubicBezTo>
                <a:cubicBezTo>
                  <a:pt x="2066" y="149"/>
                  <a:pt x="2072" y="160"/>
                  <a:pt x="2077" y="173"/>
                </a:cubicBezTo>
                <a:cubicBezTo>
                  <a:pt x="2082" y="187"/>
                  <a:pt x="2085" y="202"/>
                  <a:pt x="2085" y="221"/>
                </a:cubicBezTo>
                <a:cubicBezTo>
                  <a:pt x="2085" y="239"/>
                  <a:pt x="2082" y="255"/>
                  <a:pt x="2077" y="268"/>
                </a:cubicBezTo>
                <a:cubicBezTo>
                  <a:pt x="2071" y="282"/>
                  <a:pt x="2064" y="293"/>
                  <a:pt x="2055" y="302"/>
                </a:cubicBezTo>
                <a:cubicBezTo>
                  <a:pt x="2047" y="311"/>
                  <a:pt x="2037" y="317"/>
                  <a:pt x="2026" y="322"/>
                </a:cubicBezTo>
                <a:cubicBezTo>
                  <a:pt x="2015" y="326"/>
                  <a:pt x="2003" y="329"/>
                  <a:pt x="1992" y="329"/>
                </a:cubicBezTo>
                <a:cubicBezTo>
                  <a:pt x="1976" y="329"/>
                  <a:pt x="1963" y="325"/>
                  <a:pt x="1952" y="318"/>
                </a:cubicBezTo>
                <a:cubicBezTo>
                  <a:pt x="1940" y="311"/>
                  <a:pt x="1932" y="300"/>
                  <a:pt x="1925" y="287"/>
                </a:cubicBezTo>
                <a:lnTo>
                  <a:pt x="1924" y="287"/>
                </a:lnTo>
                <a:lnTo>
                  <a:pt x="1924" y="314"/>
                </a:lnTo>
                <a:cubicBezTo>
                  <a:pt x="1924" y="324"/>
                  <a:pt x="1924" y="334"/>
                  <a:pt x="1924" y="345"/>
                </a:cubicBezTo>
                <a:cubicBezTo>
                  <a:pt x="1925" y="357"/>
                  <a:pt x="1925" y="368"/>
                  <a:pt x="1925" y="379"/>
                </a:cubicBezTo>
                <a:cubicBezTo>
                  <a:pt x="1925" y="390"/>
                  <a:pt x="1926" y="401"/>
                  <a:pt x="1926" y="411"/>
                </a:cubicBezTo>
                <a:cubicBezTo>
                  <a:pt x="1927" y="421"/>
                  <a:pt x="1927" y="430"/>
                  <a:pt x="1928" y="437"/>
                </a:cubicBezTo>
                <a:cubicBezTo>
                  <a:pt x="1920" y="435"/>
                  <a:pt x="1914" y="435"/>
                  <a:pt x="1908" y="435"/>
                </a:cubicBezTo>
                <a:cubicBezTo>
                  <a:pt x="1903" y="435"/>
                  <a:pt x="1896" y="435"/>
                  <a:pt x="1889" y="437"/>
                </a:cubicBezTo>
                <a:cubicBezTo>
                  <a:pt x="1890" y="430"/>
                  <a:pt x="1890" y="421"/>
                  <a:pt x="1891" y="411"/>
                </a:cubicBezTo>
                <a:cubicBezTo>
                  <a:pt x="1891" y="401"/>
                  <a:pt x="1891" y="390"/>
                  <a:pt x="1892" y="379"/>
                </a:cubicBezTo>
                <a:cubicBezTo>
                  <a:pt x="1892" y="368"/>
                  <a:pt x="1892" y="357"/>
                  <a:pt x="1892" y="345"/>
                </a:cubicBezTo>
                <a:cubicBezTo>
                  <a:pt x="1892" y="334"/>
                  <a:pt x="1892" y="324"/>
                  <a:pt x="1892" y="314"/>
                </a:cubicBezTo>
                <a:lnTo>
                  <a:pt x="1892" y="244"/>
                </a:lnTo>
                <a:close/>
                <a:moveTo>
                  <a:pt x="2172" y="62"/>
                </a:moveTo>
                <a:lnTo>
                  <a:pt x="2174" y="62"/>
                </a:lnTo>
                <a:cubicBezTo>
                  <a:pt x="2173" y="73"/>
                  <a:pt x="2173" y="84"/>
                  <a:pt x="2172" y="94"/>
                </a:cubicBezTo>
                <a:cubicBezTo>
                  <a:pt x="2172" y="105"/>
                  <a:pt x="2171" y="115"/>
                  <a:pt x="2171" y="126"/>
                </a:cubicBezTo>
                <a:cubicBezTo>
                  <a:pt x="2174" y="126"/>
                  <a:pt x="2180" y="126"/>
                  <a:pt x="2188" y="125"/>
                </a:cubicBezTo>
                <a:cubicBezTo>
                  <a:pt x="2197" y="125"/>
                  <a:pt x="2206" y="125"/>
                  <a:pt x="2216" y="124"/>
                </a:cubicBezTo>
                <a:cubicBezTo>
                  <a:pt x="2216" y="126"/>
                  <a:pt x="2216" y="127"/>
                  <a:pt x="2216" y="129"/>
                </a:cubicBezTo>
                <a:cubicBezTo>
                  <a:pt x="2216" y="130"/>
                  <a:pt x="2216" y="132"/>
                  <a:pt x="2216" y="133"/>
                </a:cubicBezTo>
                <a:cubicBezTo>
                  <a:pt x="2216" y="135"/>
                  <a:pt x="2216" y="136"/>
                  <a:pt x="2216" y="138"/>
                </a:cubicBezTo>
                <a:cubicBezTo>
                  <a:pt x="2216" y="139"/>
                  <a:pt x="2216" y="141"/>
                  <a:pt x="2216" y="142"/>
                </a:cubicBezTo>
                <a:cubicBezTo>
                  <a:pt x="2209" y="142"/>
                  <a:pt x="2201" y="141"/>
                  <a:pt x="2192" y="141"/>
                </a:cubicBezTo>
                <a:cubicBezTo>
                  <a:pt x="2183" y="141"/>
                  <a:pt x="2176" y="141"/>
                  <a:pt x="2171" y="141"/>
                </a:cubicBezTo>
                <a:cubicBezTo>
                  <a:pt x="2171" y="143"/>
                  <a:pt x="2170" y="147"/>
                  <a:pt x="2170" y="155"/>
                </a:cubicBezTo>
                <a:cubicBezTo>
                  <a:pt x="2170" y="163"/>
                  <a:pt x="2169" y="173"/>
                  <a:pt x="2169" y="184"/>
                </a:cubicBezTo>
                <a:cubicBezTo>
                  <a:pt x="2169" y="195"/>
                  <a:pt x="2169" y="206"/>
                  <a:pt x="2168" y="218"/>
                </a:cubicBezTo>
                <a:cubicBezTo>
                  <a:pt x="2168" y="230"/>
                  <a:pt x="2168" y="241"/>
                  <a:pt x="2168" y="250"/>
                </a:cubicBezTo>
                <a:cubicBezTo>
                  <a:pt x="2168" y="258"/>
                  <a:pt x="2168" y="266"/>
                  <a:pt x="2168" y="274"/>
                </a:cubicBezTo>
                <a:cubicBezTo>
                  <a:pt x="2169" y="281"/>
                  <a:pt x="2170" y="288"/>
                  <a:pt x="2173" y="295"/>
                </a:cubicBezTo>
                <a:cubicBezTo>
                  <a:pt x="2175" y="301"/>
                  <a:pt x="2178" y="306"/>
                  <a:pt x="2183" y="309"/>
                </a:cubicBezTo>
                <a:cubicBezTo>
                  <a:pt x="2187" y="313"/>
                  <a:pt x="2194" y="315"/>
                  <a:pt x="2203" y="315"/>
                </a:cubicBezTo>
                <a:cubicBezTo>
                  <a:pt x="2205" y="315"/>
                  <a:pt x="2208" y="315"/>
                  <a:pt x="2212" y="314"/>
                </a:cubicBezTo>
                <a:cubicBezTo>
                  <a:pt x="2216" y="313"/>
                  <a:pt x="2219" y="313"/>
                  <a:pt x="2222" y="312"/>
                </a:cubicBezTo>
                <a:lnTo>
                  <a:pt x="2222" y="322"/>
                </a:lnTo>
                <a:cubicBezTo>
                  <a:pt x="2217" y="324"/>
                  <a:pt x="2212" y="325"/>
                  <a:pt x="2206" y="327"/>
                </a:cubicBezTo>
                <a:cubicBezTo>
                  <a:pt x="2200" y="328"/>
                  <a:pt x="2194" y="329"/>
                  <a:pt x="2189" y="329"/>
                </a:cubicBezTo>
                <a:cubicBezTo>
                  <a:pt x="2171" y="329"/>
                  <a:pt x="2158" y="324"/>
                  <a:pt x="2149" y="314"/>
                </a:cubicBezTo>
                <a:cubicBezTo>
                  <a:pt x="2140" y="305"/>
                  <a:pt x="2136" y="292"/>
                  <a:pt x="2136" y="275"/>
                </a:cubicBezTo>
                <a:cubicBezTo>
                  <a:pt x="2136" y="267"/>
                  <a:pt x="2136" y="259"/>
                  <a:pt x="2137" y="250"/>
                </a:cubicBezTo>
                <a:cubicBezTo>
                  <a:pt x="2137" y="241"/>
                  <a:pt x="2137" y="231"/>
                  <a:pt x="2137" y="220"/>
                </a:cubicBezTo>
                <a:cubicBezTo>
                  <a:pt x="2138" y="210"/>
                  <a:pt x="2138" y="198"/>
                  <a:pt x="2138" y="185"/>
                </a:cubicBezTo>
                <a:cubicBezTo>
                  <a:pt x="2139" y="172"/>
                  <a:pt x="2139" y="157"/>
                  <a:pt x="2139" y="141"/>
                </a:cubicBezTo>
                <a:cubicBezTo>
                  <a:pt x="2135" y="141"/>
                  <a:pt x="2130" y="141"/>
                  <a:pt x="2125" y="141"/>
                </a:cubicBezTo>
                <a:cubicBezTo>
                  <a:pt x="2121" y="141"/>
                  <a:pt x="2116" y="142"/>
                  <a:pt x="2110" y="142"/>
                </a:cubicBezTo>
                <a:cubicBezTo>
                  <a:pt x="2110" y="141"/>
                  <a:pt x="2111" y="139"/>
                  <a:pt x="2111" y="137"/>
                </a:cubicBezTo>
                <a:cubicBezTo>
                  <a:pt x="2111" y="136"/>
                  <a:pt x="2111" y="134"/>
                  <a:pt x="2111" y="132"/>
                </a:cubicBezTo>
                <a:cubicBezTo>
                  <a:pt x="2111" y="131"/>
                  <a:pt x="2111" y="130"/>
                  <a:pt x="2111" y="128"/>
                </a:cubicBezTo>
                <a:cubicBezTo>
                  <a:pt x="2111" y="127"/>
                  <a:pt x="2110" y="125"/>
                  <a:pt x="2110" y="124"/>
                </a:cubicBezTo>
                <a:cubicBezTo>
                  <a:pt x="2123" y="125"/>
                  <a:pt x="2132" y="125"/>
                  <a:pt x="2138" y="125"/>
                </a:cubicBezTo>
                <a:cubicBezTo>
                  <a:pt x="2138" y="119"/>
                  <a:pt x="2138" y="112"/>
                  <a:pt x="2138" y="104"/>
                </a:cubicBezTo>
                <a:cubicBezTo>
                  <a:pt x="2137" y="95"/>
                  <a:pt x="2137" y="86"/>
                  <a:pt x="2137" y="77"/>
                </a:cubicBezTo>
                <a:lnTo>
                  <a:pt x="2172" y="62"/>
                </a:lnTo>
                <a:close/>
                <a:moveTo>
                  <a:pt x="2237" y="228"/>
                </a:moveTo>
                <a:cubicBezTo>
                  <a:pt x="2237" y="193"/>
                  <a:pt x="2245" y="166"/>
                  <a:pt x="2262" y="145"/>
                </a:cubicBezTo>
                <a:cubicBezTo>
                  <a:pt x="2279" y="125"/>
                  <a:pt x="2303" y="115"/>
                  <a:pt x="2335" y="115"/>
                </a:cubicBezTo>
                <a:cubicBezTo>
                  <a:pt x="2350" y="115"/>
                  <a:pt x="2363" y="118"/>
                  <a:pt x="2374" y="122"/>
                </a:cubicBezTo>
                <a:cubicBezTo>
                  <a:pt x="2385" y="127"/>
                  <a:pt x="2394" y="133"/>
                  <a:pt x="2402" y="141"/>
                </a:cubicBezTo>
                <a:cubicBezTo>
                  <a:pt x="2409" y="149"/>
                  <a:pt x="2415" y="158"/>
                  <a:pt x="2418" y="169"/>
                </a:cubicBezTo>
                <a:cubicBezTo>
                  <a:pt x="2422" y="179"/>
                  <a:pt x="2423" y="191"/>
                  <a:pt x="2423" y="203"/>
                </a:cubicBezTo>
                <a:cubicBezTo>
                  <a:pt x="2423" y="206"/>
                  <a:pt x="2423" y="208"/>
                  <a:pt x="2423" y="211"/>
                </a:cubicBezTo>
                <a:cubicBezTo>
                  <a:pt x="2423" y="214"/>
                  <a:pt x="2423" y="217"/>
                  <a:pt x="2423" y="219"/>
                </a:cubicBezTo>
                <a:cubicBezTo>
                  <a:pt x="2407" y="219"/>
                  <a:pt x="2392" y="219"/>
                  <a:pt x="2377" y="219"/>
                </a:cubicBezTo>
                <a:cubicBezTo>
                  <a:pt x="2362" y="218"/>
                  <a:pt x="2346" y="218"/>
                  <a:pt x="2331" y="218"/>
                </a:cubicBezTo>
                <a:cubicBezTo>
                  <a:pt x="2322" y="218"/>
                  <a:pt x="2312" y="218"/>
                  <a:pt x="2303" y="219"/>
                </a:cubicBezTo>
                <a:cubicBezTo>
                  <a:pt x="2294" y="219"/>
                  <a:pt x="2284" y="219"/>
                  <a:pt x="2275" y="219"/>
                </a:cubicBezTo>
                <a:cubicBezTo>
                  <a:pt x="2275" y="222"/>
                  <a:pt x="2274" y="224"/>
                  <a:pt x="2274" y="226"/>
                </a:cubicBezTo>
                <a:cubicBezTo>
                  <a:pt x="2274" y="227"/>
                  <a:pt x="2274" y="229"/>
                  <a:pt x="2274" y="231"/>
                </a:cubicBezTo>
                <a:cubicBezTo>
                  <a:pt x="2274" y="242"/>
                  <a:pt x="2276" y="253"/>
                  <a:pt x="2279" y="263"/>
                </a:cubicBezTo>
                <a:cubicBezTo>
                  <a:pt x="2283" y="272"/>
                  <a:pt x="2287" y="281"/>
                  <a:pt x="2294" y="288"/>
                </a:cubicBezTo>
                <a:cubicBezTo>
                  <a:pt x="2300" y="295"/>
                  <a:pt x="2308" y="300"/>
                  <a:pt x="2317" y="304"/>
                </a:cubicBezTo>
                <a:cubicBezTo>
                  <a:pt x="2326" y="309"/>
                  <a:pt x="2337" y="311"/>
                  <a:pt x="2349" y="311"/>
                </a:cubicBezTo>
                <a:cubicBezTo>
                  <a:pt x="2354" y="311"/>
                  <a:pt x="2360" y="310"/>
                  <a:pt x="2366" y="308"/>
                </a:cubicBezTo>
                <a:cubicBezTo>
                  <a:pt x="2372" y="307"/>
                  <a:pt x="2378" y="305"/>
                  <a:pt x="2384" y="302"/>
                </a:cubicBezTo>
                <a:cubicBezTo>
                  <a:pt x="2389" y="299"/>
                  <a:pt x="2395" y="296"/>
                  <a:pt x="2400" y="292"/>
                </a:cubicBezTo>
                <a:cubicBezTo>
                  <a:pt x="2405" y="288"/>
                  <a:pt x="2409" y="284"/>
                  <a:pt x="2413" y="280"/>
                </a:cubicBezTo>
                <a:lnTo>
                  <a:pt x="2415" y="281"/>
                </a:lnTo>
                <a:lnTo>
                  <a:pt x="2412" y="302"/>
                </a:lnTo>
                <a:cubicBezTo>
                  <a:pt x="2404" y="309"/>
                  <a:pt x="2393" y="315"/>
                  <a:pt x="2380" y="321"/>
                </a:cubicBezTo>
                <a:cubicBezTo>
                  <a:pt x="2367" y="326"/>
                  <a:pt x="2354" y="329"/>
                  <a:pt x="2341" y="329"/>
                </a:cubicBezTo>
                <a:cubicBezTo>
                  <a:pt x="2325" y="329"/>
                  <a:pt x="2311" y="326"/>
                  <a:pt x="2299" y="321"/>
                </a:cubicBezTo>
                <a:cubicBezTo>
                  <a:pt x="2286" y="316"/>
                  <a:pt x="2275" y="309"/>
                  <a:pt x="2266" y="300"/>
                </a:cubicBezTo>
                <a:cubicBezTo>
                  <a:pt x="2256" y="291"/>
                  <a:pt x="2249" y="280"/>
                  <a:pt x="2244" y="268"/>
                </a:cubicBezTo>
                <a:cubicBezTo>
                  <a:pt x="2239" y="255"/>
                  <a:pt x="2237" y="242"/>
                  <a:pt x="2237" y="228"/>
                </a:cubicBezTo>
                <a:close/>
                <a:moveTo>
                  <a:pt x="2336" y="129"/>
                </a:moveTo>
                <a:cubicBezTo>
                  <a:pt x="2325" y="129"/>
                  <a:pt x="2316" y="131"/>
                  <a:pt x="2309" y="136"/>
                </a:cubicBezTo>
                <a:cubicBezTo>
                  <a:pt x="2302" y="141"/>
                  <a:pt x="2296" y="147"/>
                  <a:pt x="2291" y="154"/>
                </a:cubicBezTo>
                <a:cubicBezTo>
                  <a:pt x="2286" y="162"/>
                  <a:pt x="2283" y="170"/>
                  <a:pt x="2280" y="178"/>
                </a:cubicBezTo>
                <a:cubicBezTo>
                  <a:pt x="2278" y="187"/>
                  <a:pt x="2276" y="195"/>
                  <a:pt x="2276" y="203"/>
                </a:cubicBezTo>
                <a:cubicBezTo>
                  <a:pt x="2285" y="203"/>
                  <a:pt x="2294" y="204"/>
                  <a:pt x="2303" y="204"/>
                </a:cubicBezTo>
                <a:cubicBezTo>
                  <a:pt x="2313" y="204"/>
                  <a:pt x="2322" y="204"/>
                  <a:pt x="2331" y="204"/>
                </a:cubicBezTo>
                <a:cubicBezTo>
                  <a:pt x="2341" y="204"/>
                  <a:pt x="2350" y="204"/>
                  <a:pt x="2360" y="204"/>
                </a:cubicBezTo>
                <a:cubicBezTo>
                  <a:pt x="2370" y="204"/>
                  <a:pt x="2379" y="203"/>
                  <a:pt x="2388" y="203"/>
                </a:cubicBezTo>
                <a:cubicBezTo>
                  <a:pt x="2388" y="195"/>
                  <a:pt x="2388" y="187"/>
                  <a:pt x="2386" y="179"/>
                </a:cubicBezTo>
                <a:cubicBezTo>
                  <a:pt x="2385" y="170"/>
                  <a:pt x="2383" y="162"/>
                  <a:pt x="2379" y="155"/>
                </a:cubicBezTo>
                <a:cubicBezTo>
                  <a:pt x="2375" y="147"/>
                  <a:pt x="2370" y="141"/>
                  <a:pt x="2363" y="136"/>
                </a:cubicBezTo>
                <a:cubicBezTo>
                  <a:pt x="2356" y="131"/>
                  <a:pt x="2347" y="129"/>
                  <a:pt x="2336" y="129"/>
                </a:cubicBezTo>
                <a:close/>
                <a:moveTo>
                  <a:pt x="2471" y="303"/>
                </a:moveTo>
                <a:cubicBezTo>
                  <a:pt x="2471" y="296"/>
                  <a:pt x="2473" y="291"/>
                  <a:pt x="2478" y="286"/>
                </a:cubicBezTo>
                <a:cubicBezTo>
                  <a:pt x="2483" y="281"/>
                  <a:pt x="2489" y="278"/>
                  <a:pt x="2495" y="278"/>
                </a:cubicBezTo>
                <a:cubicBezTo>
                  <a:pt x="2502" y="278"/>
                  <a:pt x="2508" y="281"/>
                  <a:pt x="2513" y="286"/>
                </a:cubicBezTo>
                <a:cubicBezTo>
                  <a:pt x="2517" y="291"/>
                  <a:pt x="2520" y="296"/>
                  <a:pt x="2520" y="303"/>
                </a:cubicBezTo>
                <a:cubicBezTo>
                  <a:pt x="2520" y="309"/>
                  <a:pt x="2517" y="315"/>
                  <a:pt x="2513" y="320"/>
                </a:cubicBezTo>
                <a:cubicBezTo>
                  <a:pt x="2508" y="325"/>
                  <a:pt x="2502" y="327"/>
                  <a:pt x="2495" y="327"/>
                </a:cubicBezTo>
                <a:cubicBezTo>
                  <a:pt x="2489" y="327"/>
                  <a:pt x="2483" y="325"/>
                  <a:pt x="2478" y="320"/>
                </a:cubicBezTo>
                <a:cubicBezTo>
                  <a:pt x="2473" y="315"/>
                  <a:pt x="2471" y="309"/>
                  <a:pt x="2471" y="303"/>
                </a:cubicBezTo>
                <a:close/>
                <a:moveTo>
                  <a:pt x="2591" y="123"/>
                </a:moveTo>
                <a:cubicBezTo>
                  <a:pt x="2591" y="114"/>
                  <a:pt x="2591" y="103"/>
                  <a:pt x="2591" y="92"/>
                </a:cubicBezTo>
                <a:cubicBezTo>
                  <a:pt x="2591" y="80"/>
                  <a:pt x="2590" y="69"/>
                  <a:pt x="2590" y="58"/>
                </a:cubicBezTo>
                <a:cubicBezTo>
                  <a:pt x="2590" y="47"/>
                  <a:pt x="2589" y="36"/>
                  <a:pt x="2589" y="26"/>
                </a:cubicBezTo>
                <a:cubicBezTo>
                  <a:pt x="2589" y="16"/>
                  <a:pt x="2588" y="7"/>
                  <a:pt x="2587" y="0"/>
                </a:cubicBezTo>
                <a:cubicBezTo>
                  <a:pt x="2595" y="2"/>
                  <a:pt x="2601" y="2"/>
                  <a:pt x="2607" y="2"/>
                </a:cubicBezTo>
                <a:cubicBezTo>
                  <a:pt x="2612" y="2"/>
                  <a:pt x="2619" y="2"/>
                  <a:pt x="2626" y="0"/>
                </a:cubicBezTo>
                <a:cubicBezTo>
                  <a:pt x="2625" y="7"/>
                  <a:pt x="2625" y="16"/>
                  <a:pt x="2625" y="26"/>
                </a:cubicBezTo>
                <a:cubicBezTo>
                  <a:pt x="2624" y="36"/>
                  <a:pt x="2624" y="46"/>
                  <a:pt x="2623" y="57"/>
                </a:cubicBezTo>
                <a:cubicBezTo>
                  <a:pt x="2623" y="69"/>
                  <a:pt x="2623" y="80"/>
                  <a:pt x="2623" y="91"/>
                </a:cubicBezTo>
                <a:cubicBezTo>
                  <a:pt x="2623" y="102"/>
                  <a:pt x="2623" y="112"/>
                  <a:pt x="2623" y="121"/>
                </a:cubicBezTo>
                <a:lnTo>
                  <a:pt x="2623" y="154"/>
                </a:lnTo>
                <a:cubicBezTo>
                  <a:pt x="2631" y="142"/>
                  <a:pt x="2641" y="132"/>
                  <a:pt x="2652" y="125"/>
                </a:cubicBezTo>
                <a:cubicBezTo>
                  <a:pt x="2663" y="119"/>
                  <a:pt x="2677" y="115"/>
                  <a:pt x="2692" y="115"/>
                </a:cubicBezTo>
                <a:cubicBezTo>
                  <a:pt x="2700" y="115"/>
                  <a:pt x="2708" y="116"/>
                  <a:pt x="2716" y="119"/>
                </a:cubicBezTo>
                <a:cubicBezTo>
                  <a:pt x="2724" y="121"/>
                  <a:pt x="2732" y="125"/>
                  <a:pt x="2738" y="130"/>
                </a:cubicBezTo>
                <a:cubicBezTo>
                  <a:pt x="2745" y="136"/>
                  <a:pt x="2750" y="144"/>
                  <a:pt x="2754" y="153"/>
                </a:cubicBezTo>
                <a:cubicBezTo>
                  <a:pt x="2758" y="163"/>
                  <a:pt x="2761" y="175"/>
                  <a:pt x="2761" y="190"/>
                </a:cubicBezTo>
                <a:cubicBezTo>
                  <a:pt x="2761" y="202"/>
                  <a:pt x="2760" y="215"/>
                  <a:pt x="2760" y="228"/>
                </a:cubicBezTo>
                <a:cubicBezTo>
                  <a:pt x="2759" y="241"/>
                  <a:pt x="2759" y="254"/>
                  <a:pt x="2759" y="269"/>
                </a:cubicBezTo>
                <a:cubicBezTo>
                  <a:pt x="2759" y="278"/>
                  <a:pt x="2759" y="288"/>
                  <a:pt x="2759" y="297"/>
                </a:cubicBezTo>
                <a:cubicBezTo>
                  <a:pt x="2759" y="306"/>
                  <a:pt x="2759" y="315"/>
                  <a:pt x="2760" y="324"/>
                </a:cubicBezTo>
                <a:cubicBezTo>
                  <a:pt x="2757" y="324"/>
                  <a:pt x="2754" y="323"/>
                  <a:pt x="2751" y="323"/>
                </a:cubicBezTo>
                <a:cubicBezTo>
                  <a:pt x="2748" y="322"/>
                  <a:pt x="2745" y="322"/>
                  <a:pt x="2742" y="322"/>
                </a:cubicBezTo>
                <a:cubicBezTo>
                  <a:pt x="2739" y="322"/>
                  <a:pt x="2736" y="322"/>
                  <a:pt x="2733" y="323"/>
                </a:cubicBezTo>
                <a:cubicBezTo>
                  <a:pt x="2730" y="323"/>
                  <a:pt x="2727" y="324"/>
                  <a:pt x="2724" y="324"/>
                </a:cubicBezTo>
                <a:cubicBezTo>
                  <a:pt x="2725" y="309"/>
                  <a:pt x="2725" y="293"/>
                  <a:pt x="2726" y="277"/>
                </a:cubicBezTo>
                <a:cubicBezTo>
                  <a:pt x="2727" y="261"/>
                  <a:pt x="2727" y="245"/>
                  <a:pt x="2727" y="229"/>
                </a:cubicBezTo>
                <a:lnTo>
                  <a:pt x="2727" y="203"/>
                </a:lnTo>
                <a:cubicBezTo>
                  <a:pt x="2727" y="182"/>
                  <a:pt x="2723" y="165"/>
                  <a:pt x="2714" y="154"/>
                </a:cubicBezTo>
                <a:cubicBezTo>
                  <a:pt x="2706" y="143"/>
                  <a:pt x="2695" y="138"/>
                  <a:pt x="2680" y="138"/>
                </a:cubicBezTo>
                <a:cubicBezTo>
                  <a:pt x="2660" y="138"/>
                  <a:pt x="2646" y="144"/>
                  <a:pt x="2637" y="156"/>
                </a:cubicBezTo>
                <a:cubicBezTo>
                  <a:pt x="2627" y="168"/>
                  <a:pt x="2623" y="186"/>
                  <a:pt x="2623" y="208"/>
                </a:cubicBezTo>
                <a:cubicBezTo>
                  <a:pt x="2623" y="216"/>
                  <a:pt x="2623" y="225"/>
                  <a:pt x="2623" y="236"/>
                </a:cubicBezTo>
                <a:cubicBezTo>
                  <a:pt x="2623" y="246"/>
                  <a:pt x="2623" y="257"/>
                  <a:pt x="2623" y="268"/>
                </a:cubicBezTo>
                <a:cubicBezTo>
                  <a:pt x="2624" y="278"/>
                  <a:pt x="2624" y="289"/>
                  <a:pt x="2625" y="299"/>
                </a:cubicBezTo>
                <a:cubicBezTo>
                  <a:pt x="2625" y="309"/>
                  <a:pt x="2625" y="317"/>
                  <a:pt x="2626" y="324"/>
                </a:cubicBezTo>
                <a:cubicBezTo>
                  <a:pt x="2619" y="323"/>
                  <a:pt x="2612" y="322"/>
                  <a:pt x="2607" y="322"/>
                </a:cubicBezTo>
                <a:cubicBezTo>
                  <a:pt x="2601" y="322"/>
                  <a:pt x="2595" y="323"/>
                  <a:pt x="2587" y="324"/>
                </a:cubicBezTo>
                <a:cubicBezTo>
                  <a:pt x="2588" y="317"/>
                  <a:pt x="2589" y="309"/>
                  <a:pt x="2589" y="298"/>
                </a:cubicBezTo>
                <a:cubicBezTo>
                  <a:pt x="2589" y="288"/>
                  <a:pt x="2590" y="278"/>
                  <a:pt x="2590" y="266"/>
                </a:cubicBezTo>
                <a:cubicBezTo>
                  <a:pt x="2590" y="255"/>
                  <a:pt x="2591" y="244"/>
                  <a:pt x="2591" y="233"/>
                </a:cubicBezTo>
                <a:cubicBezTo>
                  <a:pt x="2591" y="222"/>
                  <a:pt x="2591" y="211"/>
                  <a:pt x="2591" y="201"/>
                </a:cubicBezTo>
                <a:lnTo>
                  <a:pt x="2591" y="123"/>
                </a:lnTo>
                <a:close/>
                <a:moveTo>
                  <a:pt x="2826" y="258"/>
                </a:moveTo>
                <a:cubicBezTo>
                  <a:pt x="2826" y="243"/>
                  <a:pt x="2826" y="230"/>
                  <a:pt x="2826" y="220"/>
                </a:cubicBezTo>
                <a:cubicBezTo>
                  <a:pt x="2827" y="209"/>
                  <a:pt x="2827" y="198"/>
                  <a:pt x="2827" y="188"/>
                </a:cubicBezTo>
                <a:cubicBezTo>
                  <a:pt x="2827" y="178"/>
                  <a:pt x="2827" y="167"/>
                  <a:pt x="2827" y="155"/>
                </a:cubicBezTo>
                <a:cubicBezTo>
                  <a:pt x="2827" y="143"/>
                  <a:pt x="2826" y="132"/>
                  <a:pt x="2826" y="120"/>
                </a:cubicBezTo>
                <a:cubicBezTo>
                  <a:pt x="2833" y="121"/>
                  <a:pt x="2839" y="122"/>
                  <a:pt x="2844" y="122"/>
                </a:cubicBezTo>
                <a:cubicBezTo>
                  <a:pt x="2849" y="122"/>
                  <a:pt x="2855" y="121"/>
                  <a:pt x="2862" y="120"/>
                </a:cubicBezTo>
                <a:cubicBezTo>
                  <a:pt x="2860" y="136"/>
                  <a:pt x="2859" y="155"/>
                  <a:pt x="2858" y="176"/>
                </a:cubicBezTo>
                <a:cubicBezTo>
                  <a:pt x="2858" y="197"/>
                  <a:pt x="2857" y="218"/>
                  <a:pt x="2857" y="239"/>
                </a:cubicBezTo>
                <a:cubicBezTo>
                  <a:pt x="2857" y="253"/>
                  <a:pt x="2859" y="265"/>
                  <a:pt x="2861" y="273"/>
                </a:cubicBezTo>
                <a:cubicBezTo>
                  <a:pt x="2864" y="281"/>
                  <a:pt x="2867" y="286"/>
                  <a:pt x="2871" y="290"/>
                </a:cubicBezTo>
                <a:cubicBezTo>
                  <a:pt x="2875" y="295"/>
                  <a:pt x="2880" y="299"/>
                  <a:pt x="2886" y="302"/>
                </a:cubicBezTo>
                <a:cubicBezTo>
                  <a:pt x="2892" y="305"/>
                  <a:pt x="2899" y="306"/>
                  <a:pt x="2907" y="306"/>
                </a:cubicBezTo>
                <a:cubicBezTo>
                  <a:pt x="2919" y="306"/>
                  <a:pt x="2929" y="304"/>
                  <a:pt x="2937" y="298"/>
                </a:cubicBezTo>
                <a:cubicBezTo>
                  <a:pt x="2945" y="293"/>
                  <a:pt x="2951" y="287"/>
                  <a:pt x="2955" y="279"/>
                </a:cubicBezTo>
                <a:cubicBezTo>
                  <a:pt x="2957" y="274"/>
                  <a:pt x="2959" y="270"/>
                  <a:pt x="2960" y="267"/>
                </a:cubicBezTo>
                <a:cubicBezTo>
                  <a:pt x="2961" y="263"/>
                  <a:pt x="2962" y="258"/>
                  <a:pt x="2963" y="253"/>
                </a:cubicBezTo>
                <a:cubicBezTo>
                  <a:pt x="2963" y="247"/>
                  <a:pt x="2964" y="239"/>
                  <a:pt x="2964" y="230"/>
                </a:cubicBezTo>
                <a:cubicBezTo>
                  <a:pt x="2964" y="220"/>
                  <a:pt x="2964" y="207"/>
                  <a:pt x="2964" y="190"/>
                </a:cubicBezTo>
                <a:cubicBezTo>
                  <a:pt x="2964" y="178"/>
                  <a:pt x="2964" y="166"/>
                  <a:pt x="2964" y="154"/>
                </a:cubicBezTo>
                <a:cubicBezTo>
                  <a:pt x="2964" y="141"/>
                  <a:pt x="2964" y="130"/>
                  <a:pt x="2963" y="120"/>
                </a:cubicBezTo>
                <a:cubicBezTo>
                  <a:pt x="2966" y="120"/>
                  <a:pt x="2969" y="121"/>
                  <a:pt x="2972" y="121"/>
                </a:cubicBezTo>
                <a:cubicBezTo>
                  <a:pt x="2975" y="122"/>
                  <a:pt x="2978" y="122"/>
                  <a:pt x="2981" y="122"/>
                </a:cubicBezTo>
                <a:cubicBezTo>
                  <a:pt x="2984" y="122"/>
                  <a:pt x="2987" y="122"/>
                  <a:pt x="2990" y="121"/>
                </a:cubicBezTo>
                <a:cubicBezTo>
                  <a:pt x="2993" y="121"/>
                  <a:pt x="2996" y="120"/>
                  <a:pt x="2999" y="120"/>
                </a:cubicBezTo>
                <a:cubicBezTo>
                  <a:pt x="2997" y="142"/>
                  <a:pt x="2996" y="163"/>
                  <a:pt x="2996" y="184"/>
                </a:cubicBezTo>
                <a:cubicBezTo>
                  <a:pt x="2996" y="205"/>
                  <a:pt x="2996" y="227"/>
                  <a:pt x="2996" y="250"/>
                </a:cubicBezTo>
                <a:cubicBezTo>
                  <a:pt x="2996" y="263"/>
                  <a:pt x="2996" y="275"/>
                  <a:pt x="2996" y="288"/>
                </a:cubicBezTo>
                <a:cubicBezTo>
                  <a:pt x="2996" y="300"/>
                  <a:pt x="2997" y="312"/>
                  <a:pt x="2997" y="324"/>
                </a:cubicBezTo>
                <a:cubicBezTo>
                  <a:pt x="2991" y="323"/>
                  <a:pt x="2985" y="322"/>
                  <a:pt x="2981" y="322"/>
                </a:cubicBezTo>
                <a:cubicBezTo>
                  <a:pt x="2976" y="322"/>
                  <a:pt x="2970" y="323"/>
                  <a:pt x="2964" y="324"/>
                </a:cubicBezTo>
                <a:cubicBezTo>
                  <a:pt x="2964" y="318"/>
                  <a:pt x="2965" y="312"/>
                  <a:pt x="2965" y="306"/>
                </a:cubicBezTo>
                <a:cubicBezTo>
                  <a:pt x="2965" y="300"/>
                  <a:pt x="2965" y="293"/>
                  <a:pt x="2965" y="287"/>
                </a:cubicBezTo>
                <a:lnTo>
                  <a:pt x="2964" y="287"/>
                </a:lnTo>
                <a:cubicBezTo>
                  <a:pt x="2956" y="301"/>
                  <a:pt x="2947" y="311"/>
                  <a:pt x="2935" y="318"/>
                </a:cubicBezTo>
                <a:cubicBezTo>
                  <a:pt x="2924" y="325"/>
                  <a:pt x="2911" y="329"/>
                  <a:pt x="2897" y="329"/>
                </a:cubicBezTo>
                <a:cubicBezTo>
                  <a:pt x="2875" y="329"/>
                  <a:pt x="2857" y="322"/>
                  <a:pt x="2845" y="310"/>
                </a:cubicBezTo>
                <a:cubicBezTo>
                  <a:pt x="2832" y="298"/>
                  <a:pt x="2826" y="281"/>
                  <a:pt x="2826" y="258"/>
                </a:cubicBezTo>
                <a:close/>
              </a:path>
            </a:pathLst>
          </a:custGeom>
          <a:solidFill>
            <a:srgbClr val="FFFFFF"/>
          </a:solidFill>
          <a:ln w="9525">
            <a:noFill/>
            <a:round/>
            <a:headEnd/>
            <a:tailEnd/>
          </a:ln>
        </p:spPr>
        <p:txBody>
          <a:bodyPr/>
          <a:lstStyle/>
          <a:p>
            <a:pPr>
              <a:defRPr/>
            </a:pPr>
            <a:endParaRPr lang="hu-HU" b="0">
              <a:solidFill>
                <a:prstClr val="black"/>
              </a:solidFill>
            </a:endParaRPr>
          </a:p>
        </p:txBody>
      </p:sp>
      <p:sp>
        <p:nvSpPr>
          <p:cNvPr id="2" name="Cím 1"/>
          <p:cNvSpPr>
            <a:spLocks noGrp="1"/>
          </p:cNvSpPr>
          <p:nvPr>
            <p:ph type="ctrTitle"/>
          </p:nvPr>
        </p:nvSpPr>
        <p:spPr>
          <a:xfrm>
            <a:off x="2969568" y="2512913"/>
            <a:ext cx="5976664" cy="1470025"/>
          </a:xfrm>
        </p:spPr>
        <p:txBody>
          <a:bodyPr/>
          <a:lstStyle>
            <a:lvl1pPr algn="l">
              <a:defRPr/>
            </a:lvl1pPr>
          </a:lstStyle>
          <a:p>
            <a:r>
              <a:rPr lang="hu-HU" noProof="0" dirty="0" smtClean="0"/>
              <a:t>Mintacím szerkesztése</a:t>
            </a:r>
            <a:endParaRPr lang="hu-HU" noProof="0" dirty="0"/>
          </a:p>
        </p:txBody>
      </p:sp>
      <p:sp>
        <p:nvSpPr>
          <p:cNvPr id="3" name="Alcím 2"/>
          <p:cNvSpPr>
            <a:spLocks noGrp="1"/>
          </p:cNvSpPr>
          <p:nvPr>
            <p:ph type="subTitle" idx="1"/>
          </p:nvPr>
        </p:nvSpPr>
        <p:spPr>
          <a:xfrm>
            <a:off x="2969567" y="4268688"/>
            <a:ext cx="5976000" cy="17526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noProof="0" dirty="0" smtClean="0"/>
              <a:t>Alcím mintájának szerkesztése</a:t>
            </a:r>
            <a:endParaRPr lang="hu-HU" noProof="0"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4" name="Téglalap 43"/>
          <p:cNvSpPr/>
          <p:nvPr userDrawn="1"/>
        </p:nvSpPr>
        <p:spPr>
          <a:xfrm>
            <a:off x="366713" y="0"/>
            <a:ext cx="8777287"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5" name="Téglalap 44"/>
          <p:cNvSpPr/>
          <p:nvPr userDrawn="1"/>
        </p:nvSpPr>
        <p:spPr>
          <a:xfrm>
            <a:off x="179388" y="0"/>
            <a:ext cx="7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grpSp>
        <p:nvGrpSpPr>
          <p:cNvPr id="6" name="Csoportba foglalás 8"/>
          <p:cNvGrpSpPr>
            <a:grpSpLocks noChangeAspect="1"/>
          </p:cNvGrpSpPr>
          <p:nvPr userDrawn="1"/>
        </p:nvGrpSpPr>
        <p:grpSpPr>
          <a:xfrm>
            <a:off x="-12613" y="4637561"/>
            <a:ext cx="2808000" cy="2220439"/>
            <a:chOff x="188913" y="2782888"/>
            <a:chExt cx="3194050" cy="2525712"/>
          </a:xfrm>
          <a:solidFill>
            <a:schemeClr val="bg1">
              <a:alpha val="20000"/>
            </a:schemeClr>
          </a:solidFill>
        </p:grpSpPr>
        <p:sp>
          <p:nvSpPr>
            <p:cNvPr id="7" name="Freeform 44"/>
            <p:cNvSpPr>
              <a:spLocks noEditPoints="1"/>
            </p:cNvSpPr>
            <p:nvPr/>
          </p:nvSpPr>
          <p:spPr bwMode="auto">
            <a:xfrm>
              <a:off x="1708150" y="3011488"/>
              <a:ext cx="274638" cy="350837"/>
            </a:xfrm>
            <a:custGeom>
              <a:avLst/>
              <a:gdLst>
                <a:gd name="T0" fmla="*/ 988 w 1022"/>
                <a:gd name="T1" fmla="*/ 1250 h 1298"/>
                <a:gd name="T2" fmla="*/ 908 w 1022"/>
                <a:gd name="T3" fmla="*/ 1207 h 1298"/>
                <a:gd name="T4" fmla="*/ 868 w 1022"/>
                <a:gd name="T5" fmla="*/ 1099 h 1298"/>
                <a:gd name="T6" fmla="*/ 751 w 1022"/>
                <a:gd name="T7" fmla="*/ 701 h 1298"/>
                <a:gd name="T8" fmla="*/ 772 w 1022"/>
                <a:gd name="T9" fmla="*/ 658 h 1298"/>
                <a:gd name="T10" fmla="*/ 877 w 1022"/>
                <a:gd name="T11" fmla="*/ 633 h 1298"/>
                <a:gd name="T12" fmla="*/ 965 w 1022"/>
                <a:gd name="T13" fmla="*/ 569 h 1298"/>
                <a:gd name="T14" fmla="*/ 1005 w 1022"/>
                <a:gd name="T15" fmla="*/ 495 h 1298"/>
                <a:gd name="T16" fmla="*/ 1022 w 1022"/>
                <a:gd name="T17" fmla="*/ 401 h 1298"/>
                <a:gd name="T18" fmla="*/ 1005 w 1022"/>
                <a:gd name="T19" fmla="*/ 306 h 1298"/>
                <a:gd name="T20" fmla="*/ 952 w 1022"/>
                <a:gd name="T21" fmla="*/ 222 h 1298"/>
                <a:gd name="T22" fmla="*/ 822 w 1022"/>
                <a:gd name="T23" fmla="*/ 140 h 1298"/>
                <a:gd name="T24" fmla="*/ 480 w 1022"/>
                <a:gd name="T25" fmla="*/ 58 h 1298"/>
                <a:gd name="T26" fmla="*/ 275 w 1022"/>
                <a:gd name="T27" fmla="*/ 0 h 1298"/>
                <a:gd name="T28" fmla="*/ 250 w 1022"/>
                <a:gd name="T29" fmla="*/ 17 h 1298"/>
                <a:gd name="T30" fmla="*/ 277 w 1022"/>
                <a:gd name="T31" fmla="*/ 51 h 1298"/>
                <a:gd name="T32" fmla="*/ 344 w 1022"/>
                <a:gd name="T33" fmla="*/ 82 h 1298"/>
                <a:gd name="T34" fmla="*/ 370 w 1022"/>
                <a:gd name="T35" fmla="*/ 122 h 1298"/>
                <a:gd name="T36" fmla="*/ 178 w 1022"/>
                <a:gd name="T37" fmla="*/ 914 h 1298"/>
                <a:gd name="T38" fmla="*/ 143 w 1022"/>
                <a:gd name="T39" fmla="*/ 997 h 1298"/>
                <a:gd name="T40" fmla="*/ 88 w 1022"/>
                <a:gd name="T41" fmla="*/ 1014 h 1298"/>
                <a:gd name="T42" fmla="*/ 16 w 1022"/>
                <a:gd name="T43" fmla="*/ 1008 h 1298"/>
                <a:gd name="T44" fmla="*/ 0 w 1022"/>
                <a:gd name="T45" fmla="*/ 1036 h 1298"/>
                <a:gd name="T46" fmla="*/ 28 w 1022"/>
                <a:gd name="T47" fmla="*/ 1056 h 1298"/>
                <a:gd name="T48" fmla="*/ 354 w 1022"/>
                <a:gd name="T49" fmla="*/ 1136 h 1298"/>
                <a:gd name="T50" fmla="*/ 453 w 1022"/>
                <a:gd name="T51" fmla="*/ 1158 h 1298"/>
                <a:gd name="T52" fmla="*/ 467 w 1022"/>
                <a:gd name="T53" fmla="*/ 1132 h 1298"/>
                <a:gd name="T54" fmla="*/ 413 w 1022"/>
                <a:gd name="T55" fmla="*/ 1100 h 1298"/>
                <a:gd name="T56" fmla="*/ 357 w 1022"/>
                <a:gd name="T57" fmla="*/ 1066 h 1298"/>
                <a:gd name="T58" fmla="*/ 344 w 1022"/>
                <a:gd name="T59" fmla="*/ 1020 h 1298"/>
                <a:gd name="T60" fmla="*/ 442 w 1022"/>
                <a:gd name="T61" fmla="*/ 637 h 1298"/>
                <a:gd name="T62" fmla="*/ 477 w 1022"/>
                <a:gd name="T63" fmla="*/ 626 h 1298"/>
                <a:gd name="T64" fmla="*/ 546 w 1022"/>
                <a:gd name="T65" fmla="*/ 658 h 1298"/>
                <a:gd name="T66" fmla="*/ 576 w 1022"/>
                <a:gd name="T67" fmla="*/ 736 h 1298"/>
                <a:gd name="T68" fmla="*/ 700 w 1022"/>
                <a:gd name="T69" fmla="*/ 1214 h 1298"/>
                <a:gd name="T70" fmla="*/ 772 w 1022"/>
                <a:gd name="T71" fmla="*/ 1240 h 1298"/>
                <a:gd name="T72" fmla="*/ 974 w 1022"/>
                <a:gd name="T73" fmla="*/ 1296 h 1298"/>
                <a:gd name="T74" fmla="*/ 1001 w 1022"/>
                <a:gd name="T75" fmla="*/ 1292 h 1298"/>
                <a:gd name="T76" fmla="*/ 1003 w 1022"/>
                <a:gd name="T77" fmla="*/ 1266 h 1298"/>
                <a:gd name="T78" fmla="*/ 592 w 1022"/>
                <a:gd name="T79" fmla="*/ 607 h 1298"/>
                <a:gd name="T80" fmla="*/ 476 w 1022"/>
                <a:gd name="T81" fmla="*/ 578 h 1298"/>
                <a:gd name="T82" fmla="*/ 462 w 1022"/>
                <a:gd name="T83" fmla="*/ 549 h 1298"/>
                <a:gd name="T84" fmla="*/ 558 w 1022"/>
                <a:gd name="T85" fmla="*/ 177 h 1298"/>
                <a:gd name="T86" fmla="*/ 591 w 1022"/>
                <a:gd name="T87" fmla="*/ 139 h 1298"/>
                <a:gd name="T88" fmla="*/ 648 w 1022"/>
                <a:gd name="T89" fmla="*/ 142 h 1298"/>
                <a:gd name="T90" fmla="*/ 761 w 1022"/>
                <a:gd name="T91" fmla="*/ 199 h 1298"/>
                <a:gd name="T92" fmla="*/ 809 w 1022"/>
                <a:gd name="T93" fmla="*/ 274 h 1298"/>
                <a:gd name="T94" fmla="*/ 828 w 1022"/>
                <a:gd name="T95" fmla="*/ 381 h 1298"/>
                <a:gd name="T96" fmla="*/ 802 w 1022"/>
                <a:gd name="T97" fmla="*/ 488 h 1298"/>
                <a:gd name="T98" fmla="*/ 718 w 1022"/>
                <a:gd name="T99" fmla="*/ 58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2" h="1298">
                  <a:moveTo>
                    <a:pt x="1003" y="1266"/>
                  </a:moveTo>
                  <a:lnTo>
                    <a:pt x="996" y="1256"/>
                  </a:lnTo>
                  <a:lnTo>
                    <a:pt x="988" y="1250"/>
                  </a:lnTo>
                  <a:lnTo>
                    <a:pt x="939" y="1232"/>
                  </a:lnTo>
                  <a:lnTo>
                    <a:pt x="923" y="1221"/>
                  </a:lnTo>
                  <a:lnTo>
                    <a:pt x="908" y="1207"/>
                  </a:lnTo>
                  <a:lnTo>
                    <a:pt x="896" y="1190"/>
                  </a:lnTo>
                  <a:lnTo>
                    <a:pt x="889" y="1167"/>
                  </a:lnTo>
                  <a:lnTo>
                    <a:pt x="868" y="1099"/>
                  </a:lnTo>
                  <a:lnTo>
                    <a:pt x="778" y="771"/>
                  </a:lnTo>
                  <a:lnTo>
                    <a:pt x="766" y="730"/>
                  </a:lnTo>
                  <a:lnTo>
                    <a:pt x="751" y="701"/>
                  </a:lnTo>
                  <a:lnTo>
                    <a:pt x="738" y="677"/>
                  </a:lnTo>
                  <a:lnTo>
                    <a:pt x="719" y="660"/>
                  </a:lnTo>
                  <a:lnTo>
                    <a:pt x="772" y="658"/>
                  </a:lnTo>
                  <a:lnTo>
                    <a:pt x="810" y="656"/>
                  </a:lnTo>
                  <a:lnTo>
                    <a:pt x="844" y="647"/>
                  </a:lnTo>
                  <a:lnTo>
                    <a:pt x="877" y="633"/>
                  </a:lnTo>
                  <a:lnTo>
                    <a:pt x="924" y="606"/>
                  </a:lnTo>
                  <a:lnTo>
                    <a:pt x="947" y="588"/>
                  </a:lnTo>
                  <a:lnTo>
                    <a:pt x="965" y="569"/>
                  </a:lnTo>
                  <a:lnTo>
                    <a:pt x="981" y="544"/>
                  </a:lnTo>
                  <a:lnTo>
                    <a:pt x="992" y="519"/>
                  </a:lnTo>
                  <a:lnTo>
                    <a:pt x="1005" y="495"/>
                  </a:lnTo>
                  <a:lnTo>
                    <a:pt x="1014" y="468"/>
                  </a:lnTo>
                  <a:lnTo>
                    <a:pt x="1020" y="434"/>
                  </a:lnTo>
                  <a:lnTo>
                    <a:pt x="1022" y="401"/>
                  </a:lnTo>
                  <a:lnTo>
                    <a:pt x="1019" y="368"/>
                  </a:lnTo>
                  <a:lnTo>
                    <a:pt x="1015" y="337"/>
                  </a:lnTo>
                  <a:lnTo>
                    <a:pt x="1005" y="306"/>
                  </a:lnTo>
                  <a:lnTo>
                    <a:pt x="991" y="275"/>
                  </a:lnTo>
                  <a:lnTo>
                    <a:pt x="974" y="248"/>
                  </a:lnTo>
                  <a:lnTo>
                    <a:pt x="952" y="222"/>
                  </a:lnTo>
                  <a:lnTo>
                    <a:pt x="916" y="190"/>
                  </a:lnTo>
                  <a:lnTo>
                    <a:pt x="873" y="160"/>
                  </a:lnTo>
                  <a:lnTo>
                    <a:pt x="822" y="140"/>
                  </a:lnTo>
                  <a:lnTo>
                    <a:pt x="757" y="118"/>
                  </a:lnTo>
                  <a:lnTo>
                    <a:pt x="633" y="91"/>
                  </a:lnTo>
                  <a:lnTo>
                    <a:pt x="480" y="58"/>
                  </a:lnTo>
                  <a:lnTo>
                    <a:pt x="363" y="24"/>
                  </a:lnTo>
                  <a:lnTo>
                    <a:pt x="293" y="3"/>
                  </a:lnTo>
                  <a:lnTo>
                    <a:pt x="275" y="0"/>
                  </a:lnTo>
                  <a:lnTo>
                    <a:pt x="264" y="2"/>
                  </a:lnTo>
                  <a:lnTo>
                    <a:pt x="254" y="7"/>
                  </a:lnTo>
                  <a:lnTo>
                    <a:pt x="250" y="17"/>
                  </a:lnTo>
                  <a:lnTo>
                    <a:pt x="250" y="28"/>
                  </a:lnTo>
                  <a:lnTo>
                    <a:pt x="259" y="41"/>
                  </a:lnTo>
                  <a:lnTo>
                    <a:pt x="277" y="51"/>
                  </a:lnTo>
                  <a:lnTo>
                    <a:pt x="304" y="60"/>
                  </a:lnTo>
                  <a:lnTo>
                    <a:pt x="325" y="68"/>
                  </a:lnTo>
                  <a:lnTo>
                    <a:pt x="344" y="82"/>
                  </a:lnTo>
                  <a:lnTo>
                    <a:pt x="356" y="93"/>
                  </a:lnTo>
                  <a:lnTo>
                    <a:pt x="366" y="110"/>
                  </a:lnTo>
                  <a:lnTo>
                    <a:pt x="370" y="122"/>
                  </a:lnTo>
                  <a:lnTo>
                    <a:pt x="369" y="139"/>
                  </a:lnTo>
                  <a:lnTo>
                    <a:pt x="356" y="201"/>
                  </a:lnTo>
                  <a:lnTo>
                    <a:pt x="178" y="914"/>
                  </a:lnTo>
                  <a:lnTo>
                    <a:pt x="161" y="974"/>
                  </a:lnTo>
                  <a:lnTo>
                    <a:pt x="152" y="988"/>
                  </a:lnTo>
                  <a:lnTo>
                    <a:pt x="143" y="997"/>
                  </a:lnTo>
                  <a:lnTo>
                    <a:pt x="126" y="1008"/>
                  </a:lnTo>
                  <a:lnTo>
                    <a:pt x="110" y="1012"/>
                  </a:lnTo>
                  <a:lnTo>
                    <a:pt x="88" y="1014"/>
                  </a:lnTo>
                  <a:lnTo>
                    <a:pt x="66" y="1012"/>
                  </a:lnTo>
                  <a:lnTo>
                    <a:pt x="36" y="1009"/>
                  </a:lnTo>
                  <a:lnTo>
                    <a:pt x="16" y="1008"/>
                  </a:lnTo>
                  <a:lnTo>
                    <a:pt x="7" y="1013"/>
                  </a:lnTo>
                  <a:lnTo>
                    <a:pt x="0" y="1025"/>
                  </a:lnTo>
                  <a:lnTo>
                    <a:pt x="0" y="1036"/>
                  </a:lnTo>
                  <a:lnTo>
                    <a:pt x="3" y="1045"/>
                  </a:lnTo>
                  <a:lnTo>
                    <a:pt x="13" y="1051"/>
                  </a:lnTo>
                  <a:lnTo>
                    <a:pt x="28" y="1056"/>
                  </a:lnTo>
                  <a:lnTo>
                    <a:pt x="55" y="1063"/>
                  </a:lnTo>
                  <a:lnTo>
                    <a:pt x="226" y="1100"/>
                  </a:lnTo>
                  <a:lnTo>
                    <a:pt x="354" y="1136"/>
                  </a:lnTo>
                  <a:lnTo>
                    <a:pt x="425" y="1157"/>
                  </a:lnTo>
                  <a:lnTo>
                    <a:pt x="442" y="1160"/>
                  </a:lnTo>
                  <a:lnTo>
                    <a:pt x="453" y="1158"/>
                  </a:lnTo>
                  <a:lnTo>
                    <a:pt x="459" y="1152"/>
                  </a:lnTo>
                  <a:lnTo>
                    <a:pt x="465" y="1142"/>
                  </a:lnTo>
                  <a:lnTo>
                    <a:pt x="467" y="1132"/>
                  </a:lnTo>
                  <a:lnTo>
                    <a:pt x="458" y="1119"/>
                  </a:lnTo>
                  <a:lnTo>
                    <a:pt x="440" y="1109"/>
                  </a:lnTo>
                  <a:lnTo>
                    <a:pt x="413" y="1100"/>
                  </a:lnTo>
                  <a:lnTo>
                    <a:pt x="390" y="1092"/>
                  </a:lnTo>
                  <a:lnTo>
                    <a:pt x="371" y="1077"/>
                  </a:lnTo>
                  <a:lnTo>
                    <a:pt x="357" y="1066"/>
                  </a:lnTo>
                  <a:lnTo>
                    <a:pt x="349" y="1049"/>
                  </a:lnTo>
                  <a:lnTo>
                    <a:pt x="343" y="1037"/>
                  </a:lnTo>
                  <a:lnTo>
                    <a:pt x="344" y="1020"/>
                  </a:lnTo>
                  <a:lnTo>
                    <a:pt x="357" y="958"/>
                  </a:lnTo>
                  <a:lnTo>
                    <a:pt x="434" y="656"/>
                  </a:lnTo>
                  <a:lnTo>
                    <a:pt x="442" y="637"/>
                  </a:lnTo>
                  <a:lnTo>
                    <a:pt x="448" y="628"/>
                  </a:lnTo>
                  <a:lnTo>
                    <a:pt x="460" y="623"/>
                  </a:lnTo>
                  <a:lnTo>
                    <a:pt x="477" y="626"/>
                  </a:lnTo>
                  <a:lnTo>
                    <a:pt x="520" y="640"/>
                  </a:lnTo>
                  <a:lnTo>
                    <a:pt x="536" y="650"/>
                  </a:lnTo>
                  <a:lnTo>
                    <a:pt x="546" y="658"/>
                  </a:lnTo>
                  <a:lnTo>
                    <a:pt x="555" y="668"/>
                  </a:lnTo>
                  <a:lnTo>
                    <a:pt x="563" y="687"/>
                  </a:lnTo>
                  <a:lnTo>
                    <a:pt x="576" y="736"/>
                  </a:lnTo>
                  <a:lnTo>
                    <a:pt x="682" y="1167"/>
                  </a:lnTo>
                  <a:lnTo>
                    <a:pt x="690" y="1197"/>
                  </a:lnTo>
                  <a:lnTo>
                    <a:pt x="700" y="1214"/>
                  </a:lnTo>
                  <a:lnTo>
                    <a:pt x="709" y="1225"/>
                  </a:lnTo>
                  <a:lnTo>
                    <a:pt x="726" y="1230"/>
                  </a:lnTo>
                  <a:lnTo>
                    <a:pt x="772" y="1240"/>
                  </a:lnTo>
                  <a:lnTo>
                    <a:pt x="815" y="1248"/>
                  </a:lnTo>
                  <a:lnTo>
                    <a:pt x="953" y="1287"/>
                  </a:lnTo>
                  <a:lnTo>
                    <a:pt x="974" y="1296"/>
                  </a:lnTo>
                  <a:lnTo>
                    <a:pt x="984" y="1298"/>
                  </a:lnTo>
                  <a:lnTo>
                    <a:pt x="996" y="1295"/>
                  </a:lnTo>
                  <a:lnTo>
                    <a:pt x="1001" y="1292"/>
                  </a:lnTo>
                  <a:lnTo>
                    <a:pt x="1005" y="1281"/>
                  </a:lnTo>
                  <a:lnTo>
                    <a:pt x="1006" y="1273"/>
                  </a:lnTo>
                  <a:lnTo>
                    <a:pt x="1003" y="1266"/>
                  </a:lnTo>
                  <a:close/>
                  <a:moveTo>
                    <a:pt x="683" y="603"/>
                  </a:moveTo>
                  <a:lnTo>
                    <a:pt x="640" y="609"/>
                  </a:lnTo>
                  <a:lnTo>
                    <a:pt x="592" y="607"/>
                  </a:lnTo>
                  <a:lnTo>
                    <a:pt x="533" y="594"/>
                  </a:lnTo>
                  <a:lnTo>
                    <a:pt x="489" y="582"/>
                  </a:lnTo>
                  <a:lnTo>
                    <a:pt x="476" y="578"/>
                  </a:lnTo>
                  <a:lnTo>
                    <a:pt x="467" y="569"/>
                  </a:lnTo>
                  <a:lnTo>
                    <a:pt x="462" y="560"/>
                  </a:lnTo>
                  <a:lnTo>
                    <a:pt x="462" y="549"/>
                  </a:lnTo>
                  <a:lnTo>
                    <a:pt x="470" y="513"/>
                  </a:lnTo>
                  <a:lnTo>
                    <a:pt x="542" y="231"/>
                  </a:lnTo>
                  <a:lnTo>
                    <a:pt x="558" y="177"/>
                  </a:lnTo>
                  <a:lnTo>
                    <a:pt x="566" y="159"/>
                  </a:lnTo>
                  <a:lnTo>
                    <a:pt x="579" y="148"/>
                  </a:lnTo>
                  <a:lnTo>
                    <a:pt x="591" y="139"/>
                  </a:lnTo>
                  <a:lnTo>
                    <a:pt x="607" y="137"/>
                  </a:lnTo>
                  <a:lnTo>
                    <a:pt x="626" y="138"/>
                  </a:lnTo>
                  <a:lnTo>
                    <a:pt x="648" y="142"/>
                  </a:lnTo>
                  <a:lnTo>
                    <a:pt x="693" y="157"/>
                  </a:lnTo>
                  <a:lnTo>
                    <a:pt x="730" y="176"/>
                  </a:lnTo>
                  <a:lnTo>
                    <a:pt x="761" y="199"/>
                  </a:lnTo>
                  <a:lnTo>
                    <a:pt x="786" y="228"/>
                  </a:lnTo>
                  <a:lnTo>
                    <a:pt x="800" y="250"/>
                  </a:lnTo>
                  <a:lnTo>
                    <a:pt x="809" y="274"/>
                  </a:lnTo>
                  <a:lnTo>
                    <a:pt x="820" y="300"/>
                  </a:lnTo>
                  <a:lnTo>
                    <a:pt x="824" y="327"/>
                  </a:lnTo>
                  <a:lnTo>
                    <a:pt x="828" y="381"/>
                  </a:lnTo>
                  <a:lnTo>
                    <a:pt x="824" y="413"/>
                  </a:lnTo>
                  <a:lnTo>
                    <a:pt x="819" y="440"/>
                  </a:lnTo>
                  <a:lnTo>
                    <a:pt x="802" y="488"/>
                  </a:lnTo>
                  <a:lnTo>
                    <a:pt x="779" y="530"/>
                  </a:lnTo>
                  <a:lnTo>
                    <a:pt x="751" y="565"/>
                  </a:lnTo>
                  <a:lnTo>
                    <a:pt x="718" y="587"/>
                  </a:lnTo>
                  <a:lnTo>
                    <a:pt x="683" y="60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8" name="Freeform 45"/>
            <p:cNvSpPr>
              <a:spLocks/>
            </p:cNvSpPr>
            <p:nvPr/>
          </p:nvSpPr>
          <p:spPr bwMode="auto">
            <a:xfrm>
              <a:off x="200025" y="4208463"/>
              <a:ext cx="19050" cy="152400"/>
            </a:xfrm>
            <a:custGeom>
              <a:avLst/>
              <a:gdLst>
                <a:gd name="T0" fmla="*/ 0 w 70"/>
                <a:gd name="T1" fmla="*/ 568 h 568"/>
                <a:gd name="T2" fmla="*/ 0 w 70"/>
                <a:gd name="T3" fmla="*/ 446 h 568"/>
                <a:gd name="T4" fmla="*/ 10 w 70"/>
                <a:gd name="T5" fmla="*/ 416 h 568"/>
                <a:gd name="T6" fmla="*/ 19 w 70"/>
                <a:gd name="T7" fmla="*/ 380 h 568"/>
                <a:gd name="T8" fmla="*/ 23 w 70"/>
                <a:gd name="T9" fmla="*/ 342 h 568"/>
                <a:gd name="T10" fmla="*/ 25 w 70"/>
                <a:gd name="T11" fmla="*/ 309 h 568"/>
                <a:gd name="T12" fmla="*/ 20 w 70"/>
                <a:gd name="T13" fmla="*/ 273 h 568"/>
                <a:gd name="T14" fmla="*/ 11 w 70"/>
                <a:gd name="T15" fmla="*/ 239 h 568"/>
                <a:gd name="T16" fmla="*/ 0 w 70"/>
                <a:gd name="T17" fmla="*/ 216 h 568"/>
                <a:gd name="T18" fmla="*/ 0 w 70"/>
                <a:gd name="T19" fmla="*/ 0 h 568"/>
                <a:gd name="T20" fmla="*/ 12 w 70"/>
                <a:gd name="T21" fmla="*/ 21 h 568"/>
                <a:gd name="T22" fmla="*/ 33 w 70"/>
                <a:gd name="T23" fmla="*/ 71 h 568"/>
                <a:gd name="T24" fmla="*/ 51 w 70"/>
                <a:gd name="T25" fmla="*/ 120 h 568"/>
                <a:gd name="T26" fmla="*/ 63 w 70"/>
                <a:gd name="T27" fmla="*/ 178 h 568"/>
                <a:gd name="T28" fmla="*/ 67 w 70"/>
                <a:gd name="T29" fmla="*/ 231 h 568"/>
                <a:gd name="T30" fmla="*/ 70 w 70"/>
                <a:gd name="T31" fmla="*/ 289 h 568"/>
                <a:gd name="T32" fmla="*/ 67 w 70"/>
                <a:gd name="T33" fmla="*/ 345 h 568"/>
                <a:gd name="T34" fmla="*/ 56 w 70"/>
                <a:gd name="T35" fmla="*/ 403 h 568"/>
                <a:gd name="T36" fmla="*/ 41 w 70"/>
                <a:gd name="T37" fmla="*/ 464 h 568"/>
                <a:gd name="T38" fmla="*/ 23 w 70"/>
                <a:gd name="T39" fmla="*/ 520 h 568"/>
                <a:gd name="T40" fmla="*/ 0 w 70"/>
                <a:gd name="T4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68">
                  <a:moveTo>
                    <a:pt x="0" y="568"/>
                  </a:moveTo>
                  <a:lnTo>
                    <a:pt x="0" y="446"/>
                  </a:lnTo>
                  <a:lnTo>
                    <a:pt x="10" y="416"/>
                  </a:lnTo>
                  <a:lnTo>
                    <a:pt x="19" y="380"/>
                  </a:lnTo>
                  <a:lnTo>
                    <a:pt x="23" y="342"/>
                  </a:lnTo>
                  <a:lnTo>
                    <a:pt x="25" y="309"/>
                  </a:lnTo>
                  <a:lnTo>
                    <a:pt x="20" y="273"/>
                  </a:lnTo>
                  <a:lnTo>
                    <a:pt x="11" y="239"/>
                  </a:lnTo>
                  <a:lnTo>
                    <a:pt x="0" y="216"/>
                  </a:lnTo>
                  <a:lnTo>
                    <a:pt x="0" y="0"/>
                  </a:lnTo>
                  <a:lnTo>
                    <a:pt x="12" y="21"/>
                  </a:lnTo>
                  <a:lnTo>
                    <a:pt x="33" y="71"/>
                  </a:lnTo>
                  <a:lnTo>
                    <a:pt x="51" y="120"/>
                  </a:lnTo>
                  <a:lnTo>
                    <a:pt x="63" y="178"/>
                  </a:lnTo>
                  <a:lnTo>
                    <a:pt x="67" y="231"/>
                  </a:lnTo>
                  <a:lnTo>
                    <a:pt x="70" y="289"/>
                  </a:lnTo>
                  <a:lnTo>
                    <a:pt x="67" y="345"/>
                  </a:lnTo>
                  <a:lnTo>
                    <a:pt x="56" y="403"/>
                  </a:lnTo>
                  <a:lnTo>
                    <a:pt x="41" y="464"/>
                  </a:lnTo>
                  <a:lnTo>
                    <a:pt x="23" y="520"/>
                  </a:lnTo>
                  <a:lnTo>
                    <a:pt x="0" y="5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9" name="Freeform 46"/>
            <p:cNvSpPr>
              <a:spLocks/>
            </p:cNvSpPr>
            <p:nvPr/>
          </p:nvSpPr>
          <p:spPr bwMode="auto">
            <a:xfrm>
              <a:off x="200025" y="5262563"/>
              <a:ext cx="173038" cy="46037"/>
            </a:xfrm>
            <a:custGeom>
              <a:avLst/>
              <a:gdLst>
                <a:gd name="T0" fmla="*/ 640 w 640"/>
                <a:gd name="T1" fmla="*/ 168 h 168"/>
                <a:gd name="T2" fmla="*/ 554 w 640"/>
                <a:gd name="T3" fmla="*/ 168 h 168"/>
                <a:gd name="T4" fmla="*/ 521 w 640"/>
                <a:gd name="T5" fmla="*/ 155 h 168"/>
                <a:gd name="T6" fmla="*/ 485 w 640"/>
                <a:gd name="T7" fmla="*/ 147 h 168"/>
                <a:gd name="T8" fmla="*/ 449 w 640"/>
                <a:gd name="T9" fmla="*/ 143 h 168"/>
                <a:gd name="T10" fmla="*/ 409 w 640"/>
                <a:gd name="T11" fmla="*/ 140 h 168"/>
                <a:gd name="T12" fmla="*/ 369 w 640"/>
                <a:gd name="T13" fmla="*/ 144 h 168"/>
                <a:gd name="T14" fmla="*/ 327 w 640"/>
                <a:gd name="T15" fmla="*/ 148 h 168"/>
                <a:gd name="T16" fmla="*/ 283 w 640"/>
                <a:gd name="T17" fmla="*/ 158 h 168"/>
                <a:gd name="T18" fmla="*/ 256 w 640"/>
                <a:gd name="T19" fmla="*/ 168 h 168"/>
                <a:gd name="T20" fmla="*/ 0 w 640"/>
                <a:gd name="T21" fmla="*/ 168 h 168"/>
                <a:gd name="T22" fmla="*/ 0 w 640"/>
                <a:gd name="T23" fmla="*/ 66 h 168"/>
                <a:gd name="T24" fmla="*/ 30 w 640"/>
                <a:gd name="T25" fmla="*/ 49 h 168"/>
                <a:gd name="T26" fmla="*/ 80 w 640"/>
                <a:gd name="T27" fmla="*/ 29 h 168"/>
                <a:gd name="T28" fmla="*/ 133 w 640"/>
                <a:gd name="T29" fmla="*/ 15 h 168"/>
                <a:gd name="T30" fmla="*/ 187 w 640"/>
                <a:gd name="T31" fmla="*/ 4 h 168"/>
                <a:gd name="T32" fmla="*/ 239 w 640"/>
                <a:gd name="T33" fmla="*/ 0 h 168"/>
                <a:gd name="T34" fmla="*/ 291 w 640"/>
                <a:gd name="T35" fmla="*/ 1 h 168"/>
                <a:gd name="T36" fmla="*/ 345 w 640"/>
                <a:gd name="T37" fmla="*/ 8 h 168"/>
                <a:gd name="T38" fmla="*/ 395 w 640"/>
                <a:gd name="T39" fmla="*/ 21 h 168"/>
                <a:gd name="T40" fmla="*/ 447 w 640"/>
                <a:gd name="T41" fmla="*/ 37 h 168"/>
                <a:gd name="T42" fmla="*/ 496 w 640"/>
                <a:gd name="T43" fmla="*/ 61 h 168"/>
                <a:gd name="T44" fmla="*/ 542 w 640"/>
                <a:gd name="T45" fmla="*/ 89 h 168"/>
                <a:gd name="T46" fmla="*/ 589 w 640"/>
                <a:gd name="T47" fmla="*/ 119 h 168"/>
                <a:gd name="T48" fmla="*/ 630 w 640"/>
                <a:gd name="T49" fmla="*/ 157 h 168"/>
                <a:gd name="T50" fmla="*/ 640 w 640"/>
                <a:gd name="T5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0" h="168">
                  <a:moveTo>
                    <a:pt x="640" y="168"/>
                  </a:moveTo>
                  <a:lnTo>
                    <a:pt x="554" y="168"/>
                  </a:lnTo>
                  <a:lnTo>
                    <a:pt x="521" y="155"/>
                  </a:lnTo>
                  <a:lnTo>
                    <a:pt x="485" y="147"/>
                  </a:lnTo>
                  <a:lnTo>
                    <a:pt x="449" y="143"/>
                  </a:lnTo>
                  <a:lnTo>
                    <a:pt x="409" y="140"/>
                  </a:lnTo>
                  <a:lnTo>
                    <a:pt x="369" y="144"/>
                  </a:lnTo>
                  <a:lnTo>
                    <a:pt x="327" y="148"/>
                  </a:lnTo>
                  <a:lnTo>
                    <a:pt x="283" y="158"/>
                  </a:lnTo>
                  <a:lnTo>
                    <a:pt x="256" y="168"/>
                  </a:lnTo>
                  <a:lnTo>
                    <a:pt x="0" y="168"/>
                  </a:lnTo>
                  <a:lnTo>
                    <a:pt x="0" y="66"/>
                  </a:lnTo>
                  <a:lnTo>
                    <a:pt x="30" y="49"/>
                  </a:lnTo>
                  <a:lnTo>
                    <a:pt x="80" y="29"/>
                  </a:lnTo>
                  <a:lnTo>
                    <a:pt x="133" y="15"/>
                  </a:lnTo>
                  <a:lnTo>
                    <a:pt x="187" y="4"/>
                  </a:lnTo>
                  <a:lnTo>
                    <a:pt x="239" y="0"/>
                  </a:lnTo>
                  <a:lnTo>
                    <a:pt x="291" y="1"/>
                  </a:lnTo>
                  <a:lnTo>
                    <a:pt x="345" y="8"/>
                  </a:lnTo>
                  <a:lnTo>
                    <a:pt x="395" y="21"/>
                  </a:lnTo>
                  <a:lnTo>
                    <a:pt x="447" y="37"/>
                  </a:lnTo>
                  <a:lnTo>
                    <a:pt x="496" y="61"/>
                  </a:lnTo>
                  <a:lnTo>
                    <a:pt x="542" y="89"/>
                  </a:lnTo>
                  <a:lnTo>
                    <a:pt x="589" y="119"/>
                  </a:lnTo>
                  <a:lnTo>
                    <a:pt x="630" y="157"/>
                  </a:lnTo>
                  <a:lnTo>
                    <a:pt x="640" y="1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0" name="Freeform 47"/>
            <p:cNvSpPr>
              <a:spLocks noEditPoints="1"/>
            </p:cNvSpPr>
            <p:nvPr/>
          </p:nvSpPr>
          <p:spPr bwMode="auto">
            <a:xfrm>
              <a:off x="2468563" y="3608388"/>
              <a:ext cx="327025" cy="304800"/>
            </a:xfrm>
            <a:custGeom>
              <a:avLst/>
              <a:gdLst>
                <a:gd name="T0" fmla="*/ 1196 w 1210"/>
                <a:gd name="T1" fmla="*/ 2 h 1128"/>
                <a:gd name="T2" fmla="*/ 1160 w 1210"/>
                <a:gd name="T3" fmla="*/ 7 h 1128"/>
                <a:gd name="T4" fmla="*/ 797 w 1210"/>
                <a:gd name="T5" fmla="*/ 123 h 1128"/>
                <a:gd name="T6" fmla="*/ 347 w 1210"/>
                <a:gd name="T7" fmla="*/ 259 h 1128"/>
                <a:gd name="T8" fmla="*/ 158 w 1210"/>
                <a:gd name="T9" fmla="*/ 307 h 1128"/>
                <a:gd name="T10" fmla="*/ 122 w 1210"/>
                <a:gd name="T11" fmla="*/ 305 h 1128"/>
                <a:gd name="T12" fmla="*/ 93 w 1210"/>
                <a:gd name="T13" fmla="*/ 293 h 1128"/>
                <a:gd name="T14" fmla="*/ 46 w 1210"/>
                <a:gd name="T15" fmla="*/ 246 h 1128"/>
                <a:gd name="T16" fmla="*/ 19 w 1210"/>
                <a:gd name="T17" fmla="*/ 236 h 1128"/>
                <a:gd name="T18" fmla="*/ 4 w 1210"/>
                <a:gd name="T19" fmla="*/ 251 h 1128"/>
                <a:gd name="T20" fmla="*/ 2 w 1210"/>
                <a:gd name="T21" fmla="*/ 271 h 1128"/>
                <a:gd name="T22" fmla="*/ 27 w 1210"/>
                <a:gd name="T23" fmla="*/ 302 h 1128"/>
                <a:gd name="T24" fmla="*/ 163 w 1210"/>
                <a:gd name="T25" fmla="*/ 470 h 1128"/>
                <a:gd name="T26" fmla="*/ 226 w 1210"/>
                <a:gd name="T27" fmla="*/ 559 h 1128"/>
                <a:gd name="T28" fmla="*/ 249 w 1210"/>
                <a:gd name="T29" fmla="*/ 567 h 1128"/>
                <a:gd name="T30" fmla="*/ 267 w 1210"/>
                <a:gd name="T31" fmla="*/ 550 h 1128"/>
                <a:gd name="T32" fmla="*/ 258 w 1210"/>
                <a:gd name="T33" fmla="*/ 518 h 1128"/>
                <a:gd name="T34" fmla="*/ 219 w 1210"/>
                <a:gd name="T35" fmla="*/ 459 h 1128"/>
                <a:gd name="T36" fmla="*/ 212 w 1210"/>
                <a:gd name="T37" fmla="*/ 413 h 1128"/>
                <a:gd name="T38" fmla="*/ 253 w 1210"/>
                <a:gd name="T39" fmla="*/ 383 h 1128"/>
                <a:gd name="T40" fmla="*/ 477 w 1210"/>
                <a:gd name="T41" fmla="*/ 295 h 1128"/>
                <a:gd name="T42" fmla="*/ 518 w 1210"/>
                <a:gd name="T43" fmla="*/ 287 h 1128"/>
                <a:gd name="T44" fmla="*/ 551 w 1210"/>
                <a:gd name="T45" fmla="*/ 322 h 1128"/>
                <a:gd name="T46" fmla="*/ 696 w 1210"/>
                <a:gd name="T47" fmla="*/ 507 h 1128"/>
                <a:gd name="T48" fmla="*/ 699 w 1210"/>
                <a:gd name="T49" fmla="*/ 543 h 1128"/>
                <a:gd name="T50" fmla="*/ 567 w 1210"/>
                <a:gd name="T51" fmla="*/ 757 h 1128"/>
                <a:gd name="T52" fmla="*/ 533 w 1210"/>
                <a:gd name="T53" fmla="*/ 799 h 1128"/>
                <a:gd name="T54" fmla="*/ 501 w 1210"/>
                <a:gd name="T55" fmla="*/ 807 h 1128"/>
                <a:gd name="T56" fmla="*/ 462 w 1210"/>
                <a:gd name="T57" fmla="*/ 778 h 1128"/>
                <a:gd name="T58" fmla="*/ 424 w 1210"/>
                <a:gd name="T59" fmla="*/ 745 h 1128"/>
                <a:gd name="T60" fmla="*/ 399 w 1210"/>
                <a:gd name="T61" fmla="*/ 747 h 1128"/>
                <a:gd name="T62" fmla="*/ 392 w 1210"/>
                <a:gd name="T63" fmla="*/ 763 h 1128"/>
                <a:gd name="T64" fmla="*/ 407 w 1210"/>
                <a:gd name="T65" fmla="*/ 790 h 1128"/>
                <a:gd name="T66" fmla="*/ 497 w 1210"/>
                <a:gd name="T67" fmla="*/ 892 h 1128"/>
                <a:gd name="T68" fmla="*/ 592 w 1210"/>
                <a:gd name="T69" fmla="*/ 1012 h 1128"/>
                <a:gd name="T70" fmla="*/ 659 w 1210"/>
                <a:gd name="T71" fmla="*/ 1107 h 1128"/>
                <a:gd name="T72" fmla="*/ 682 w 1210"/>
                <a:gd name="T73" fmla="*/ 1126 h 1128"/>
                <a:gd name="T74" fmla="*/ 702 w 1210"/>
                <a:gd name="T75" fmla="*/ 1121 h 1128"/>
                <a:gd name="T76" fmla="*/ 709 w 1210"/>
                <a:gd name="T77" fmla="*/ 1109 h 1128"/>
                <a:gd name="T78" fmla="*/ 706 w 1210"/>
                <a:gd name="T79" fmla="*/ 1089 h 1128"/>
                <a:gd name="T80" fmla="*/ 679 w 1210"/>
                <a:gd name="T81" fmla="*/ 1040 h 1128"/>
                <a:gd name="T82" fmla="*/ 679 w 1210"/>
                <a:gd name="T83" fmla="*/ 994 h 1128"/>
                <a:gd name="T84" fmla="*/ 698 w 1210"/>
                <a:gd name="T85" fmla="*/ 934 h 1128"/>
                <a:gd name="T86" fmla="*/ 1095 w 1210"/>
                <a:gd name="T87" fmla="*/ 224 h 1128"/>
                <a:gd name="T88" fmla="*/ 1169 w 1210"/>
                <a:gd name="T89" fmla="*/ 103 h 1128"/>
                <a:gd name="T90" fmla="*/ 1207 w 1210"/>
                <a:gd name="T91" fmla="*/ 40 h 1128"/>
                <a:gd name="T92" fmla="*/ 1205 w 1210"/>
                <a:gd name="T93" fmla="*/ 13 h 1128"/>
                <a:gd name="T94" fmla="*/ 746 w 1210"/>
                <a:gd name="T95" fmla="*/ 448 h 1128"/>
                <a:gd name="T96" fmla="*/ 733 w 1210"/>
                <a:gd name="T97" fmla="*/ 446 h 1128"/>
                <a:gd name="T98" fmla="*/ 611 w 1210"/>
                <a:gd name="T99" fmla="*/ 295 h 1128"/>
                <a:gd name="T100" fmla="*/ 592 w 1210"/>
                <a:gd name="T101" fmla="*/ 265 h 1128"/>
                <a:gd name="T102" fmla="*/ 599 w 1210"/>
                <a:gd name="T103" fmla="*/ 251 h 1128"/>
                <a:gd name="T104" fmla="*/ 926 w 1210"/>
                <a:gd name="T105" fmla="*/ 14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0" h="1128">
                  <a:moveTo>
                    <a:pt x="1205" y="13"/>
                  </a:moveTo>
                  <a:lnTo>
                    <a:pt x="1196" y="2"/>
                  </a:lnTo>
                  <a:lnTo>
                    <a:pt x="1183" y="0"/>
                  </a:lnTo>
                  <a:lnTo>
                    <a:pt x="1160" y="7"/>
                  </a:lnTo>
                  <a:lnTo>
                    <a:pt x="1118" y="22"/>
                  </a:lnTo>
                  <a:lnTo>
                    <a:pt x="797" y="123"/>
                  </a:lnTo>
                  <a:lnTo>
                    <a:pt x="541" y="203"/>
                  </a:lnTo>
                  <a:lnTo>
                    <a:pt x="347" y="259"/>
                  </a:lnTo>
                  <a:lnTo>
                    <a:pt x="211" y="297"/>
                  </a:lnTo>
                  <a:lnTo>
                    <a:pt x="158" y="307"/>
                  </a:lnTo>
                  <a:lnTo>
                    <a:pt x="138" y="308"/>
                  </a:lnTo>
                  <a:lnTo>
                    <a:pt x="122" y="305"/>
                  </a:lnTo>
                  <a:lnTo>
                    <a:pt x="109" y="301"/>
                  </a:lnTo>
                  <a:lnTo>
                    <a:pt x="93" y="293"/>
                  </a:lnTo>
                  <a:lnTo>
                    <a:pt x="65" y="264"/>
                  </a:lnTo>
                  <a:lnTo>
                    <a:pt x="46" y="246"/>
                  </a:lnTo>
                  <a:lnTo>
                    <a:pt x="32" y="237"/>
                  </a:lnTo>
                  <a:lnTo>
                    <a:pt x="19" y="236"/>
                  </a:lnTo>
                  <a:lnTo>
                    <a:pt x="10" y="241"/>
                  </a:lnTo>
                  <a:lnTo>
                    <a:pt x="4" y="251"/>
                  </a:lnTo>
                  <a:lnTo>
                    <a:pt x="0" y="257"/>
                  </a:lnTo>
                  <a:lnTo>
                    <a:pt x="2" y="271"/>
                  </a:lnTo>
                  <a:lnTo>
                    <a:pt x="9" y="281"/>
                  </a:lnTo>
                  <a:lnTo>
                    <a:pt x="27" y="302"/>
                  </a:lnTo>
                  <a:lnTo>
                    <a:pt x="104" y="392"/>
                  </a:lnTo>
                  <a:lnTo>
                    <a:pt x="163" y="470"/>
                  </a:lnTo>
                  <a:lnTo>
                    <a:pt x="214" y="543"/>
                  </a:lnTo>
                  <a:lnTo>
                    <a:pt x="226" y="559"/>
                  </a:lnTo>
                  <a:lnTo>
                    <a:pt x="240" y="566"/>
                  </a:lnTo>
                  <a:lnTo>
                    <a:pt x="249" y="567"/>
                  </a:lnTo>
                  <a:lnTo>
                    <a:pt x="261" y="562"/>
                  </a:lnTo>
                  <a:lnTo>
                    <a:pt x="267" y="550"/>
                  </a:lnTo>
                  <a:lnTo>
                    <a:pt x="267" y="535"/>
                  </a:lnTo>
                  <a:lnTo>
                    <a:pt x="258" y="518"/>
                  </a:lnTo>
                  <a:lnTo>
                    <a:pt x="240" y="493"/>
                  </a:lnTo>
                  <a:lnTo>
                    <a:pt x="219" y="459"/>
                  </a:lnTo>
                  <a:lnTo>
                    <a:pt x="211" y="433"/>
                  </a:lnTo>
                  <a:lnTo>
                    <a:pt x="212" y="413"/>
                  </a:lnTo>
                  <a:lnTo>
                    <a:pt x="225" y="400"/>
                  </a:lnTo>
                  <a:lnTo>
                    <a:pt x="253" y="383"/>
                  </a:lnTo>
                  <a:lnTo>
                    <a:pt x="296" y="362"/>
                  </a:lnTo>
                  <a:lnTo>
                    <a:pt x="477" y="295"/>
                  </a:lnTo>
                  <a:lnTo>
                    <a:pt x="500" y="286"/>
                  </a:lnTo>
                  <a:lnTo>
                    <a:pt x="518" y="287"/>
                  </a:lnTo>
                  <a:lnTo>
                    <a:pt x="531" y="298"/>
                  </a:lnTo>
                  <a:lnTo>
                    <a:pt x="551" y="322"/>
                  </a:lnTo>
                  <a:lnTo>
                    <a:pt x="681" y="485"/>
                  </a:lnTo>
                  <a:lnTo>
                    <a:pt x="696" y="507"/>
                  </a:lnTo>
                  <a:lnTo>
                    <a:pt x="702" y="526"/>
                  </a:lnTo>
                  <a:lnTo>
                    <a:pt x="699" y="543"/>
                  </a:lnTo>
                  <a:lnTo>
                    <a:pt x="683" y="571"/>
                  </a:lnTo>
                  <a:lnTo>
                    <a:pt x="567" y="757"/>
                  </a:lnTo>
                  <a:lnTo>
                    <a:pt x="547" y="782"/>
                  </a:lnTo>
                  <a:lnTo>
                    <a:pt x="533" y="799"/>
                  </a:lnTo>
                  <a:lnTo>
                    <a:pt x="518" y="808"/>
                  </a:lnTo>
                  <a:lnTo>
                    <a:pt x="501" y="807"/>
                  </a:lnTo>
                  <a:lnTo>
                    <a:pt x="485" y="795"/>
                  </a:lnTo>
                  <a:lnTo>
                    <a:pt x="462" y="778"/>
                  </a:lnTo>
                  <a:lnTo>
                    <a:pt x="442" y="755"/>
                  </a:lnTo>
                  <a:lnTo>
                    <a:pt x="424" y="745"/>
                  </a:lnTo>
                  <a:lnTo>
                    <a:pt x="413" y="743"/>
                  </a:lnTo>
                  <a:lnTo>
                    <a:pt x="399" y="747"/>
                  </a:lnTo>
                  <a:lnTo>
                    <a:pt x="394" y="753"/>
                  </a:lnTo>
                  <a:lnTo>
                    <a:pt x="392" y="763"/>
                  </a:lnTo>
                  <a:lnTo>
                    <a:pt x="399" y="776"/>
                  </a:lnTo>
                  <a:lnTo>
                    <a:pt x="407" y="790"/>
                  </a:lnTo>
                  <a:lnTo>
                    <a:pt x="421" y="808"/>
                  </a:lnTo>
                  <a:lnTo>
                    <a:pt x="497" y="892"/>
                  </a:lnTo>
                  <a:lnTo>
                    <a:pt x="542" y="948"/>
                  </a:lnTo>
                  <a:lnTo>
                    <a:pt x="592" y="1012"/>
                  </a:lnTo>
                  <a:lnTo>
                    <a:pt x="639" y="1081"/>
                  </a:lnTo>
                  <a:lnTo>
                    <a:pt x="659" y="1107"/>
                  </a:lnTo>
                  <a:lnTo>
                    <a:pt x="670" y="1117"/>
                  </a:lnTo>
                  <a:lnTo>
                    <a:pt x="682" y="1126"/>
                  </a:lnTo>
                  <a:lnTo>
                    <a:pt x="690" y="1128"/>
                  </a:lnTo>
                  <a:lnTo>
                    <a:pt x="702" y="1121"/>
                  </a:lnTo>
                  <a:lnTo>
                    <a:pt x="708" y="1116"/>
                  </a:lnTo>
                  <a:lnTo>
                    <a:pt x="709" y="1109"/>
                  </a:lnTo>
                  <a:lnTo>
                    <a:pt x="709" y="1098"/>
                  </a:lnTo>
                  <a:lnTo>
                    <a:pt x="706" y="1089"/>
                  </a:lnTo>
                  <a:lnTo>
                    <a:pt x="691" y="1062"/>
                  </a:lnTo>
                  <a:lnTo>
                    <a:pt x="679" y="1040"/>
                  </a:lnTo>
                  <a:lnTo>
                    <a:pt x="677" y="1018"/>
                  </a:lnTo>
                  <a:lnTo>
                    <a:pt x="679" y="994"/>
                  </a:lnTo>
                  <a:lnTo>
                    <a:pt x="685" y="969"/>
                  </a:lnTo>
                  <a:lnTo>
                    <a:pt x="698" y="934"/>
                  </a:lnTo>
                  <a:lnTo>
                    <a:pt x="749" y="842"/>
                  </a:lnTo>
                  <a:lnTo>
                    <a:pt x="1095" y="224"/>
                  </a:lnTo>
                  <a:lnTo>
                    <a:pt x="1118" y="184"/>
                  </a:lnTo>
                  <a:lnTo>
                    <a:pt x="1169" y="103"/>
                  </a:lnTo>
                  <a:lnTo>
                    <a:pt x="1194" y="64"/>
                  </a:lnTo>
                  <a:lnTo>
                    <a:pt x="1207" y="40"/>
                  </a:lnTo>
                  <a:lnTo>
                    <a:pt x="1210" y="22"/>
                  </a:lnTo>
                  <a:lnTo>
                    <a:pt x="1205" y="13"/>
                  </a:lnTo>
                  <a:close/>
                  <a:moveTo>
                    <a:pt x="765" y="418"/>
                  </a:moveTo>
                  <a:lnTo>
                    <a:pt x="746" y="448"/>
                  </a:lnTo>
                  <a:lnTo>
                    <a:pt x="740" y="449"/>
                  </a:lnTo>
                  <a:lnTo>
                    <a:pt x="733" y="446"/>
                  </a:lnTo>
                  <a:lnTo>
                    <a:pt x="713" y="425"/>
                  </a:lnTo>
                  <a:lnTo>
                    <a:pt x="611" y="295"/>
                  </a:lnTo>
                  <a:lnTo>
                    <a:pt x="599" y="277"/>
                  </a:lnTo>
                  <a:lnTo>
                    <a:pt x="592" y="265"/>
                  </a:lnTo>
                  <a:lnTo>
                    <a:pt x="594" y="256"/>
                  </a:lnTo>
                  <a:lnTo>
                    <a:pt x="599" y="251"/>
                  </a:lnTo>
                  <a:lnTo>
                    <a:pt x="630" y="237"/>
                  </a:lnTo>
                  <a:lnTo>
                    <a:pt x="926" y="142"/>
                  </a:lnTo>
                  <a:lnTo>
                    <a:pt x="765" y="41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1" name="Freeform 48"/>
            <p:cNvSpPr>
              <a:spLocks noEditPoints="1"/>
            </p:cNvSpPr>
            <p:nvPr/>
          </p:nvSpPr>
          <p:spPr bwMode="auto">
            <a:xfrm>
              <a:off x="676275" y="3700463"/>
              <a:ext cx="1703388" cy="1608137"/>
            </a:xfrm>
            <a:custGeom>
              <a:avLst/>
              <a:gdLst>
                <a:gd name="T0" fmla="*/ 4499 w 6306"/>
                <a:gd name="T1" fmla="*/ 5945 h 5945"/>
                <a:gd name="T2" fmla="*/ 4384 w 6306"/>
                <a:gd name="T3" fmla="*/ 5945 h 5945"/>
                <a:gd name="T4" fmla="*/ 5209 w 6306"/>
                <a:gd name="T5" fmla="*/ 4852 h 5945"/>
                <a:gd name="T6" fmla="*/ 3497 w 6306"/>
                <a:gd name="T7" fmla="*/ 4236 h 5945"/>
                <a:gd name="T8" fmla="*/ 3396 w 6306"/>
                <a:gd name="T9" fmla="*/ 5945 h 5945"/>
                <a:gd name="T10" fmla="*/ 3330 w 6306"/>
                <a:gd name="T11" fmla="*/ 5945 h 5945"/>
                <a:gd name="T12" fmla="*/ 3435 w 6306"/>
                <a:gd name="T13" fmla="*/ 4192 h 5945"/>
                <a:gd name="T14" fmla="*/ 3439 w 6306"/>
                <a:gd name="T15" fmla="*/ 4156 h 5945"/>
                <a:gd name="T16" fmla="*/ 3475 w 6306"/>
                <a:gd name="T17" fmla="*/ 4164 h 5945"/>
                <a:gd name="T18" fmla="*/ 5242 w 6306"/>
                <a:gd name="T19" fmla="*/ 4794 h 5945"/>
                <a:gd name="T20" fmla="*/ 6056 w 6306"/>
                <a:gd name="T21" fmla="*/ 2652 h 5945"/>
                <a:gd name="T22" fmla="*/ 3702 w 6306"/>
                <a:gd name="T23" fmla="*/ 2704 h 5945"/>
                <a:gd name="T24" fmla="*/ 3663 w 6306"/>
                <a:gd name="T25" fmla="*/ 2702 h 5945"/>
                <a:gd name="T26" fmla="*/ 3671 w 6306"/>
                <a:gd name="T27" fmla="*/ 2664 h 5945"/>
                <a:gd name="T28" fmla="*/ 4499 w 6306"/>
                <a:gd name="T29" fmla="*/ 783 h 5945"/>
                <a:gd name="T30" fmla="*/ 2455 w 6306"/>
                <a:gd name="T31" fmla="*/ 422 h 5945"/>
                <a:gd name="T32" fmla="*/ 2555 w 6306"/>
                <a:gd name="T33" fmla="*/ 2469 h 5945"/>
                <a:gd name="T34" fmla="*/ 2550 w 6306"/>
                <a:gd name="T35" fmla="*/ 2510 h 5945"/>
                <a:gd name="T36" fmla="*/ 2513 w 6306"/>
                <a:gd name="T37" fmla="*/ 2497 h 5945"/>
                <a:gd name="T38" fmla="*/ 280 w 6306"/>
                <a:gd name="T39" fmla="*/ 1600 h 5945"/>
                <a:gd name="T40" fmla="*/ 242 w 6306"/>
                <a:gd name="T41" fmla="*/ 3383 h 5945"/>
                <a:gd name="T42" fmla="*/ 330 w 6306"/>
                <a:gd name="T43" fmla="*/ 3895 h 5945"/>
                <a:gd name="T44" fmla="*/ 2235 w 6306"/>
                <a:gd name="T45" fmla="*/ 3923 h 5945"/>
                <a:gd name="T46" fmla="*/ 2272 w 6306"/>
                <a:gd name="T47" fmla="*/ 3928 h 5945"/>
                <a:gd name="T48" fmla="*/ 2263 w 6306"/>
                <a:gd name="T49" fmla="*/ 3963 h 5945"/>
                <a:gd name="T50" fmla="*/ 1648 w 6306"/>
                <a:gd name="T51" fmla="*/ 5945 h 5945"/>
                <a:gd name="T52" fmla="*/ 1578 w 6306"/>
                <a:gd name="T53" fmla="*/ 5945 h 5945"/>
                <a:gd name="T54" fmla="*/ 2191 w 6306"/>
                <a:gd name="T55" fmla="*/ 3984 h 5945"/>
                <a:gd name="T56" fmla="*/ 342 w 6306"/>
                <a:gd name="T57" fmla="*/ 3959 h 5945"/>
                <a:gd name="T58" fmla="*/ 1139 w 6306"/>
                <a:gd name="T59" fmla="*/ 5945 h 5945"/>
                <a:gd name="T60" fmla="*/ 1023 w 6306"/>
                <a:gd name="T61" fmla="*/ 5945 h 5945"/>
                <a:gd name="T62" fmla="*/ 145 w 6306"/>
                <a:gd name="T63" fmla="*/ 3395 h 5945"/>
                <a:gd name="T64" fmla="*/ 621 w 6306"/>
                <a:gd name="T65" fmla="*/ 0 h 5945"/>
                <a:gd name="T66" fmla="*/ 6306 w 6306"/>
                <a:gd name="T67" fmla="*/ 1002 h 5945"/>
                <a:gd name="T68" fmla="*/ 5854 w 6306"/>
                <a:gd name="T69" fmla="*/ 3760 h 5945"/>
                <a:gd name="T70" fmla="*/ 4499 w 6306"/>
                <a:gd name="T71" fmla="*/ 5945 h 5945"/>
                <a:gd name="T72" fmla="*/ 683 w 6306"/>
                <a:gd name="T73" fmla="*/ 110 h 5945"/>
                <a:gd name="T74" fmla="*/ 2382 w 6306"/>
                <a:gd name="T75" fmla="*/ 409 h 5945"/>
                <a:gd name="T76" fmla="*/ 2495 w 6306"/>
                <a:gd name="T77" fmla="*/ 2421 h 5945"/>
                <a:gd name="T78" fmla="*/ 291 w 6306"/>
                <a:gd name="T79" fmla="*/ 1534 h 5945"/>
                <a:gd name="T80" fmla="*/ 683 w 6306"/>
                <a:gd name="T81" fmla="*/ 110 h 5945"/>
                <a:gd name="T82" fmla="*/ 3744 w 6306"/>
                <a:gd name="T83" fmla="*/ 2639 h 5945"/>
                <a:gd name="T84" fmla="*/ 4572 w 6306"/>
                <a:gd name="T85" fmla="*/ 796 h 5945"/>
                <a:gd name="T86" fmla="*/ 6195 w 6306"/>
                <a:gd name="T87" fmla="*/ 1082 h 5945"/>
                <a:gd name="T88" fmla="*/ 6068 w 6306"/>
                <a:gd name="T89" fmla="*/ 2583 h 5945"/>
                <a:gd name="T90" fmla="*/ 3744 w 6306"/>
                <a:gd name="T91" fmla="*/ 2639 h 5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06" h="5945">
                  <a:moveTo>
                    <a:pt x="4499" y="5945"/>
                  </a:moveTo>
                  <a:lnTo>
                    <a:pt x="4384" y="5945"/>
                  </a:lnTo>
                  <a:cubicBezTo>
                    <a:pt x="4698" y="5613"/>
                    <a:pt x="4974" y="5245"/>
                    <a:pt x="5209" y="4852"/>
                  </a:cubicBezTo>
                  <a:cubicBezTo>
                    <a:pt x="4563" y="4534"/>
                    <a:pt x="4204" y="4403"/>
                    <a:pt x="3497" y="4236"/>
                  </a:cubicBezTo>
                  <a:cubicBezTo>
                    <a:pt x="3440" y="4824"/>
                    <a:pt x="3410" y="5379"/>
                    <a:pt x="3396" y="5945"/>
                  </a:cubicBezTo>
                  <a:lnTo>
                    <a:pt x="3330" y="5945"/>
                  </a:lnTo>
                  <a:cubicBezTo>
                    <a:pt x="3344" y="5362"/>
                    <a:pt x="3375" y="4784"/>
                    <a:pt x="3435" y="4192"/>
                  </a:cubicBezTo>
                  <a:lnTo>
                    <a:pt x="3439" y="4156"/>
                  </a:lnTo>
                  <a:lnTo>
                    <a:pt x="3475" y="4164"/>
                  </a:lnTo>
                  <a:cubicBezTo>
                    <a:pt x="4196" y="4333"/>
                    <a:pt x="4585" y="4472"/>
                    <a:pt x="5242" y="4794"/>
                  </a:cubicBezTo>
                  <a:cubicBezTo>
                    <a:pt x="5628" y="4135"/>
                    <a:pt x="5903" y="3406"/>
                    <a:pt x="6056" y="2652"/>
                  </a:cubicBezTo>
                  <a:cubicBezTo>
                    <a:pt x="5312" y="2775"/>
                    <a:pt x="4437" y="2733"/>
                    <a:pt x="3702" y="2704"/>
                  </a:cubicBezTo>
                  <a:lnTo>
                    <a:pt x="3663" y="2702"/>
                  </a:lnTo>
                  <a:lnTo>
                    <a:pt x="3671" y="2664"/>
                  </a:lnTo>
                  <a:cubicBezTo>
                    <a:pt x="3856" y="1840"/>
                    <a:pt x="3958" y="1449"/>
                    <a:pt x="4499" y="783"/>
                  </a:cubicBezTo>
                  <a:lnTo>
                    <a:pt x="2455" y="422"/>
                  </a:lnTo>
                  <a:cubicBezTo>
                    <a:pt x="2719" y="1215"/>
                    <a:pt x="2654" y="1650"/>
                    <a:pt x="2555" y="2469"/>
                  </a:cubicBezTo>
                  <a:lnTo>
                    <a:pt x="2550" y="2510"/>
                  </a:lnTo>
                  <a:lnTo>
                    <a:pt x="2513" y="2497"/>
                  </a:lnTo>
                  <a:cubicBezTo>
                    <a:pt x="1699" y="2208"/>
                    <a:pt x="1045" y="1981"/>
                    <a:pt x="280" y="1600"/>
                  </a:cubicBezTo>
                  <a:cubicBezTo>
                    <a:pt x="185" y="2187"/>
                    <a:pt x="167" y="2786"/>
                    <a:pt x="242" y="3383"/>
                  </a:cubicBezTo>
                  <a:cubicBezTo>
                    <a:pt x="264" y="3554"/>
                    <a:pt x="293" y="3726"/>
                    <a:pt x="330" y="3895"/>
                  </a:cubicBezTo>
                  <a:cubicBezTo>
                    <a:pt x="1001" y="3833"/>
                    <a:pt x="1563" y="3838"/>
                    <a:pt x="2235" y="3923"/>
                  </a:cubicBezTo>
                  <a:lnTo>
                    <a:pt x="2272" y="3928"/>
                  </a:lnTo>
                  <a:lnTo>
                    <a:pt x="2263" y="3963"/>
                  </a:lnTo>
                  <a:cubicBezTo>
                    <a:pt x="2075" y="4710"/>
                    <a:pt x="1897" y="5292"/>
                    <a:pt x="1648" y="5945"/>
                  </a:cubicBezTo>
                  <a:lnTo>
                    <a:pt x="1578" y="5945"/>
                  </a:lnTo>
                  <a:cubicBezTo>
                    <a:pt x="1826" y="5298"/>
                    <a:pt x="2003" y="4724"/>
                    <a:pt x="2191" y="3984"/>
                  </a:cubicBezTo>
                  <a:cubicBezTo>
                    <a:pt x="1533" y="3905"/>
                    <a:pt x="999" y="3899"/>
                    <a:pt x="342" y="3959"/>
                  </a:cubicBezTo>
                  <a:cubicBezTo>
                    <a:pt x="499" y="4653"/>
                    <a:pt x="773" y="5329"/>
                    <a:pt x="1139" y="5945"/>
                  </a:cubicBezTo>
                  <a:lnTo>
                    <a:pt x="1023" y="5945"/>
                  </a:lnTo>
                  <a:cubicBezTo>
                    <a:pt x="568" y="5158"/>
                    <a:pt x="256" y="4279"/>
                    <a:pt x="145" y="3395"/>
                  </a:cubicBezTo>
                  <a:cubicBezTo>
                    <a:pt x="0" y="2240"/>
                    <a:pt x="191" y="1081"/>
                    <a:pt x="621" y="0"/>
                  </a:cubicBezTo>
                  <a:lnTo>
                    <a:pt x="6306" y="1002"/>
                  </a:lnTo>
                  <a:cubicBezTo>
                    <a:pt x="6290" y="1986"/>
                    <a:pt x="6299" y="2448"/>
                    <a:pt x="5854" y="3760"/>
                  </a:cubicBezTo>
                  <a:cubicBezTo>
                    <a:pt x="5625" y="4439"/>
                    <a:pt x="5153" y="5242"/>
                    <a:pt x="4499" y="5945"/>
                  </a:cubicBezTo>
                  <a:close/>
                  <a:moveTo>
                    <a:pt x="683" y="110"/>
                  </a:moveTo>
                  <a:lnTo>
                    <a:pt x="2382" y="409"/>
                  </a:lnTo>
                  <a:cubicBezTo>
                    <a:pt x="2654" y="1184"/>
                    <a:pt x="2589" y="1630"/>
                    <a:pt x="2495" y="2421"/>
                  </a:cubicBezTo>
                  <a:cubicBezTo>
                    <a:pt x="1681" y="2135"/>
                    <a:pt x="1053" y="1910"/>
                    <a:pt x="291" y="1534"/>
                  </a:cubicBezTo>
                  <a:cubicBezTo>
                    <a:pt x="372" y="1052"/>
                    <a:pt x="506" y="575"/>
                    <a:pt x="683" y="110"/>
                  </a:cubicBezTo>
                  <a:close/>
                  <a:moveTo>
                    <a:pt x="3744" y="2639"/>
                  </a:moveTo>
                  <a:cubicBezTo>
                    <a:pt x="3930" y="1833"/>
                    <a:pt x="4029" y="1448"/>
                    <a:pt x="4572" y="796"/>
                  </a:cubicBezTo>
                  <a:lnTo>
                    <a:pt x="6195" y="1082"/>
                  </a:lnTo>
                  <a:cubicBezTo>
                    <a:pt x="6207" y="1584"/>
                    <a:pt x="6164" y="2089"/>
                    <a:pt x="6068" y="2583"/>
                  </a:cubicBezTo>
                  <a:cubicBezTo>
                    <a:pt x="5351" y="2716"/>
                    <a:pt x="4451" y="2665"/>
                    <a:pt x="3744" y="263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2" name="Freeform 49"/>
            <p:cNvSpPr>
              <a:spLocks noEditPoints="1"/>
            </p:cNvSpPr>
            <p:nvPr/>
          </p:nvSpPr>
          <p:spPr bwMode="auto">
            <a:xfrm>
              <a:off x="757238" y="42719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5 h 1639"/>
                <a:gd name="T14" fmla="*/ 184 w 1108"/>
                <a:gd name="T15" fmla="*/ 994 h 1639"/>
                <a:gd name="T16" fmla="*/ 229 w 1108"/>
                <a:gd name="T17" fmla="*/ 1127 h 1639"/>
                <a:gd name="T18" fmla="*/ 142 w 1108"/>
                <a:gd name="T19" fmla="*/ 1230 h 1639"/>
                <a:gd name="T20" fmla="*/ 254 w 1108"/>
                <a:gd name="T21" fmla="*/ 1419 h 1639"/>
                <a:gd name="T22" fmla="*/ 387 w 1108"/>
                <a:gd name="T23" fmla="*/ 1636 h 1639"/>
                <a:gd name="T24" fmla="*/ 567 w 1108"/>
                <a:gd name="T25" fmla="*/ 1450 h 1639"/>
                <a:gd name="T26" fmla="*/ 786 w 1108"/>
                <a:gd name="T27" fmla="*/ 1339 h 1639"/>
                <a:gd name="T28" fmla="*/ 735 w 1108"/>
                <a:gd name="T29" fmla="*/ 1229 h 1639"/>
                <a:gd name="T30" fmla="*/ 793 w 1108"/>
                <a:gd name="T31" fmla="*/ 1114 h 1639"/>
                <a:gd name="T32" fmla="*/ 876 w 1108"/>
                <a:gd name="T33" fmla="*/ 982 h 1639"/>
                <a:gd name="T34" fmla="*/ 1038 w 1108"/>
                <a:gd name="T35" fmla="*/ 1032 h 1639"/>
                <a:gd name="T36" fmla="*/ 1104 w 1108"/>
                <a:gd name="T37" fmla="*/ 857 h 1639"/>
                <a:gd name="T38" fmla="*/ 231 w 1108"/>
                <a:gd name="T39" fmla="*/ 1048 h 1639"/>
                <a:gd name="T40" fmla="*/ 136 w 1108"/>
                <a:gd name="T41" fmla="*/ 878 h 1639"/>
                <a:gd name="T42" fmla="*/ 36 w 1108"/>
                <a:gd name="T43" fmla="*/ 862 h 1639"/>
                <a:gd name="T44" fmla="*/ 138 w 1108"/>
                <a:gd name="T45" fmla="*/ 795 h 1639"/>
                <a:gd name="T46" fmla="*/ 343 w 1108"/>
                <a:gd name="T47" fmla="*/ 963 h 1639"/>
                <a:gd name="T48" fmla="*/ 82 w 1108"/>
                <a:gd name="T49" fmla="*/ 697 h 1639"/>
                <a:gd name="T50" fmla="*/ 74 w 1108"/>
                <a:gd name="T51" fmla="*/ 832 h 1639"/>
                <a:gd name="T52" fmla="*/ 271 w 1108"/>
                <a:gd name="T53" fmla="*/ 614 h 1639"/>
                <a:gd name="T54" fmla="*/ 257 w 1108"/>
                <a:gd name="T55" fmla="*/ 879 h 1639"/>
                <a:gd name="T56" fmla="*/ 339 w 1108"/>
                <a:gd name="T57" fmla="*/ 1076 h 1639"/>
                <a:gd name="T58" fmla="*/ 160 w 1108"/>
                <a:gd name="T59" fmla="*/ 1354 h 1639"/>
                <a:gd name="T60" fmla="*/ 157 w 1108"/>
                <a:gd name="T61" fmla="*/ 1198 h 1639"/>
                <a:gd name="T62" fmla="*/ 263 w 1108"/>
                <a:gd name="T63" fmla="*/ 1104 h 1639"/>
                <a:gd name="T64" fmla="*/ 206 w 1108"/>
                <a:gd name="T65" fmla="*/ 1329 h 1639"/>
                <a:gd name="T66" fmla="*/ 391 w 1108"/>
                <a:gd name="T67" fmla="*/ 1116 h 1639"/>
                <a:gd name="T68" fmla="*/ 387 w 1108"/>
                <a:gd name="T69" fmla="*/ 1596 h 1639"/>
                <a:gd name="T70" fmla="*/ 470 w 1108"/>
                <a:gd name="T71" fmla="*/ 1128 h 1639"/>
                <a:gd name="T72" fmla="*/ 487 w 1108"/>
                <a:gd name="T73" fmla="*/ 1032 h 1639"/>
                <a:gd name="T74" fmla="*/ 497 w 1108"/>
                <a:gd name="T75" fmla="*/ 561 h 1639"/>
                <a:gd name="T76" fmla="*/ 568 w 1108"/>
                <a:gd name="T77" fmla="*/ 135 h 1639"/>
                <a:gd name="T78" fmla="*/ 673 w 1108"/>
                <a:gd name="T79" fmla="*/ 213 h 1639"/>
                <a:gd name="T80" fmla="*/ 815 w 1108"/>
                <a:gd name="T81" fmla="*/ 242 h 1639"/>
                <a:gd name="T82" fmla="*/ 576 w 1108"/>
                <a:gd name="T83" fmla="*/ 1015 h 1639"/>
                <a:gd name="T84" fmla="*/ 572 w 1108"/>
                <a:gd name="T85" fmla="*/ 1110 h 1639"/>
                <a:gd name="T86" fmla="*/ 436 w 1108"/>
                <a:gd name="T87" fmla="*/ 1583 h 1639"/>
                <a:gd name="T88" fmla="*/ 519 w 1108"/>
                <a:gd name="T89" fmla="*/ 1494 h 1639"/>
                <a:gd name="T90" fmla="*/ 763 w 1108"/>
                <a:gd name="T91" fmla="*/ 1362 h 1639"/>
                <a:gd name="T92" fmla="*/ 671 w 1108"/>
                <a:gd name="T93" fmla="*/ 1470 h 1639"/>
                <a:gd name="T94" fmla="*/ 586 w 1108"/>
                <a:gd name="T95" fmla="*/ 1289 h 1639"/>
                <a:gd name="T96" fmla="*/ 683 w 1108"/>
                <a:gd name="T97" fmla="*/ 1413 h 1639"/>
                <a:gd name="T98" fmla="*/ 716 w 1108"/>
                <a:gd name="T99" fmla="*/ 1164 h 1639"/>
                <a:gd name="T100" fmla="*/ 681 w 1108"/>
                <a:gd name="T101" fmla="*/ 1062 h 1639"/>
                <a:gd name="T102" fmla="*/ 641 w 1108"/>
                <a:gd name="T103" fmla="*/ 1057 h 1639"/>
                <a:gd name="T104" fmla="*/ 748 w 1108"/>
                <a:gd name="T105" fmla="*/ 1069 h 1639"/>
                <a:gd name="T106" fmla="*/ 990 w 1108"/>
                <a:gd name="T107" fmla="*/ 1007 h 1639"/>
                <a:gd name="T108" fmla="*/ 934 w 1108"/>
                <a:gd name="T109" fmla="*/ 1038 h 1639"/>
                <a:gd name="T110" fmla="*/ 760 w 1108"/>
                <a:gd name="T111" fmla="*/ 1040 h 1639"/>
                <a:gd name="T112" fmla="*/ 986 w 1108"/>
                <a:gd name="T113" fmla="*/ 889 h 1639"/>
                <a:gd name="T114" fmla="*/ 990 w 1108"/>
                <a:gd name="T115" fmla="*/ 1007 h 1639"/>
                <a:gd name="T116" fmla="*/ 1009 w 1108"/>
                <a:gd name="T117" fmla="*/ 911 h 1639"/>
                <a:gd name="T118" fmla="*/ 684 w 1108"/>
                <a:gd name="T119" fmla="*/ 1023 h 1639"/>
                <a:gd name="T120" fmla="*/ 808 w 1108"/>
                <a:gd name="T121" fmla="*/ 755 h 1639"/>
                <a:gd name="T122" fmla="*/ 1073 w 1108"/>
                <a:gd name="T123" fmla="*/ 819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104" y="857"/>
                  </a:moveTo>
                  <a:cubicBezTo>
                    <a:pt x="1108" y="823"/>
                    <a:pt x="1101" y="789"/>
                    <a:pt x="1086" y="758"/>
                  </a:cubicBezTo>
                  <a:lnTo>
                    <a:pt x="1084" y="757"/>
                  </a:lnTo>
                  <a:cubicBezTo>
                    <a:pt x="1070" y="728"/>
                    <a:pt x="1045" y="708"/>
                    <a:pt x="1017" y="693"/>
                  </a:cubicBezTo>
                  <a:cubicBezTo>
                    <a:pt x="884" y="625"/>
                    <a:pt x="716" y="706"/>
                    <a:pt x="647" y="832"/>
                  </a:cubicBezTo>
                  <a:cubicBezTo>
                    <a:pt x="669" y="744"/>
                    <a:pt x="694" y="644"/>
                    <a:pt x="711" y="606"/>
                  </a:cubicBezTo>
                  <a:cubicBezTo>
                    <a:pt x="716" y="593"/>
                    <a:pt x="733" y="570"/>
                    <a:pt x="750" y="549"/>
                  </a:cubicBezTo>
                  <a:cubicBezTo>
                    <a:pt x="762" y="531"/>
                    <a:pt x="775" y="518"/>
                    <a:pt x="785" y="511"/>
                  </a:cubicBezTo>
                  <a:lnTo>
                    <a:pt x="786" y="509"/>
                  </a:lnTo>
                  <a:cubicBezTo>
                    <a:pt x="801" y="497"/>
                    <a:pt x="817" y="482"/>
                    <a:pt x="834" y="458"/>
                  </a:cubicBezTo>
                  <a:cubicBezTo>
                    <a:pt x="851" y="435"/>
                    <a:pt x="865" y="405"/>
                    <a:pt x="875" y="362"/>
                  </a:cubicBezTo>
                  <a:cubicBezTo>
                    <a:pt x="887" y="321"/>
                    <a:pt x="867" y="271"/>
                    <a:pt x="844" y="228"/>
                  </a:cubicBezTo>
                  <a:cubicBezTo>
                    <a:pt x="821" y="186"/>
                    <a:pt x="792" y="150"/>
                    <a:pt x="782" y="140"/>
                  </a:cubicBezTo>
                  <a:cubicBezTo>
                    <a:pt x="775" y="130"/>
                    <a:pt x="764" y="110"/>
                    <a:pt x="754" y="89"/>
                  </a:cubicBezTo>
                  <a:cubicBezTo>
                    <a:pt x="748" y="74"/>
                    <a:pt x="744" y="60"/>
                    <a:pt x="743" y="52"/>
                  </a:cubicBezTo>
                  <a:lnTo>
                    <a:pt x="744" y="49"/>
                  </a:lnTo>
                  <a:cubicBezTo>
                    <a:pt x="742" y="10"/>
                    <a:pt x="705" y="5"/>
                    <a:pt x="696" y="6"/>
                  </a:cubicBezTo>
                  <a:cubicBezTo>
                    <a:pt x="688" y="5"/>
                    <a:pt x="649" y="0"/>
                    <a:pt x="634" y="37"/>
                  </a:cubicBezTo>
                  <a:cubicBezTo>
                    <a:pt x="630" y="45"/>
                    <a:pt x="621" y="57"/>
                    <a:pt x="609" y="67"/>
                  </a:cubicBezTo>
                  <a:cubicBezTo>
                    <a:pt x="593" y="82"/>
                    <a:pt x="575" y="96"/>
                    <a:pt x="563" y="103"/>
                  </a:cubicBezTo>
                  <a:lnTo>
                    <a:pt x="561" y="103"/>
                  </a:lnTo>
                  <a:cubicBezTo>
                    <a:pt x="558" y="105"/>
                    <a:pt x="556" y="106"/>
                    <a:pt x="551" y="110"/>
                  </a:cubicBezTo>
                  <a:cubicBezTo>
                    <a:pt x="511" y="136"/>
                    <a:pt x="407" y="203"/>
                    <a:pt x="398" y="280"/>
                  </a:cubicBezTo>
                  <a:cubicBezTo>
                    <a:pt x="393" y="321"/>
                    <a:pt x="395" y="355"/>
                    <a:pt x="404" y="383"/>
                  </a:cubicBezTo>
                  <a:cubicBezTo>
                    <a:pt x="410" y="410"/>
                    <a:pt x="421" y="434"/>
                    <a:pt x="433" y="452"/>
                  </a:cubicBezTo>
                  <a:cubicBezTo>
                    <a:pt x="440" y="462"/>
                    <a:pt x="448" y="483"/>
                    <a:pt x="453" y="503"/>
                  </a:cubicBezTo>
                  <a:cubicBezTo>
                    <a:pt x="460" y="527"/>
                    <a:pt x="466" y="552"/>
                    <a:pt x="466" y="563"/>
                  </a:cubicBezTo>
                  <a:lnTo>
                    <a:pt x="466" y="565"/>
                  </a:lnTo>
                  <a:cubicBezTo>
                    <a:pt x="468" y="605"/>
                    <a:pt x="456" y="706"/>
                    <a:pt x="448" y="794"/>
                  </a:cubicBezTo>
                  <a:cubicBezTo>
                    <a:pt x="442" y="765"/>
                    <a:pt x="434" y="737"/>
                    <a:pt x="424" y="716"/>
                  </a:cubicBezTo>
                  <a:cubicBezTo>
                    <a:pt x="386" y="643"/>
                    <a:pt x="331" y="583"/>
                    <a:pt x="253" y="552"/>
                  </a:cubicBezTo>
                  <a:cubicBezTo>
                    <a:pt x="225" y="540"/>
                    <a:pt x="188" y="533"/>
                    <a:pt x="152" y="538"/>
                  </a:cubicBezTo>
                  <a:cubicBezTo>
                    <a:pt x="80" y="547"/>
                    <a:pt x="29" y="589"/>
                    <a:pt x="10" y="658"/>
                  </a:cubicBezTo>
                  <a:cubicBezTo>
                    <a:pt x="0" y="691"/>
                    <a:pt x="1" y="724"/>
                    <a:pt x="13" y="753"/>
                  </a:cubicBezTo>
                  <a:cubicBezTo>
                    <a:pt x="23" y="774"/>
                    <a:pt x="37" y="803"/>
                    <a:pt x="43" y="820"/>
                  </a:cubicBezTo>
                  <a:cubicBezTo>
                    <a:pt x="39" y="821"/>
                    <a:pt x="31" y="829"/>
                    <a:pt x="24" y="832"/>
                  </a:cubicBezTo>
                  <a:cubicBezTo>
                    <a:pt x="16" y="837"/>
                    <a:pt x="11" y="843"/>
                    <a:pt x="7" y="851"/>
                  </a:cubicBezTo>
                  <a:cubicBezTo>
                    <a:pt x="6" y="857"/>
                    <a:pt x="5" y="861"/>
                    <a:pt x="6" y="868"/>
                  </a:cubicBezTo>
                  <a:cubicBezTo>
                    <a:pt x="7" y="875"/>
                    <a:pt x="9" y="880"/>
                    <a:pt x="12" y="884"/>
                  </a:cubicBezTo>
                  <a:cubicBezTo>
                    <a:pt x="17" y="894"/>
                    <a:pt x="29" y="903"/>
                    <a:pt x="39" y="907"/>
                  </a:cubicBezTo>
                  <a:cubicBezTo>
                    <a:pt x="61" y="917"/>
                    <a:pt x="87" y="922"/>
                    <a:pt x="109" y="921"/>
                  </a:cubicBezTo>
                  <a:cubicBezTo>
                    <a:pt x="131" y="921"/>
                    <a:pt x="150" y="913"/>
                    <a:pt x="162" y="895"/>
                  </a:cubicBezTo>
                  <a:cubicBezTo>
                    <a:pt x="171" y="882"/>
                    <a:pt x="177" y="870"/>
                    <a:pt x="182" y="857"/>
                  </a:cubicBezTo>
                  <a:cubicBezTo>
                    <a:pt x="183" y="851"/>
                    <a:pt x="177" y="848"/>
                    <a:pt x="181" y="848"/>
                  </a:cubicBezTo>
                  <a:cubicBezTo>
                    <a:pt x="188" y="847"/>
                    <a:pt x="198" y="854"/>
                    <a:pt x="207" y="862"/>
                  </a:cubicBezTo>
                  <a:cubicBezTo>
                    <a:pt x="217" y="870"/>
                    <a:pt x="224" y="880"/>
                    <a:pt x="227" y="889"/>
                  </a:cubicBezTo>
                  <a:cubicBezTo>
                    <a:pt x="232" y="908"/>
                    <a:pt x="236" y="933"/>
                    <a:pt x="237" y="957"/>
                  </a:cubicBezTo>
                  <a:cubicBezTo>
                    <a:pt x="212" y="959"/>
                    <a:pt x="192" y="971"/>
                    <a:pt x="184" y="994"/>
                  </a:cubicBezTo>
                  <a:cubicBezTo>
                    <a:pt x="179" y="1019"/>
                    <a:pt x="185" y="1040"/>
                    <a:pt x="193" y="1055"/>
                  </a:cubicBezTo>
                  <a:cubicBezTo>
                    <a:pt x="204" y="1068"/>
                    <a:pt x="217" y="1079"/>
                    <a:pt x="229" y="1085"/>
                  </a:cubicBezTo>
                  <a:cubicBezTo>
                    <a:pt x="229" y="1085"/>
                    <a:pt x="231" y="1086"/>
                    <a:pt x="234" y="1086"/>
                  </a:cubicBezTo>
                  <a:cubicBezTo>
                    <a:pt x="232" y="1092"/>
                    <a:pt x="232" y="1097"/>
                    <a:pt x="231" y="1099"/>
                  </a:cubicBezTo>
                  <a:cubicBezTo>
                    <a:pt x="230" y="1105"/>
                    <a:pt x="231" y="1112"/>
                    <a:pt x="230" y="1118"/>
                  </a:cubicBezTo>
                  <a:cubicBezTo>
                    <a:pt x="230" y="1121"/>
                    <a:pt x="230" y="1121"/>
                    <a:pt x="229" y="1127"/>
                  </a:cubicBezTo>
                  <a:cubicBezTo>
                    <a:pt x="229" y="1134"/>
                    <a:pt x="228" y="1140"/>
                    <a:pt x="222" y="1139"/>
                  </a:cubicBezTo>
                  <a:lnTo>
                    <a:pt x="222" y="1141"/>
                  </a:lnTo>
                  <a:cubicBezTo>
                    <a:pt x="220" y="1141"/>
                    <a:pt x="217" y="1140"/>
                    <a:pt x="213" y="1140"/>
                  </a:cubicBezTo>
                  <a:cubicBezTo>
                    <a:pt x="182" y="1141"/>
                    <a:pt x="143" y="1140"/>
                    <a:pt x="125" y="1166"/>
                  </a:cubicBezTo>
                  <a:cubicBezTo>
                    <a:pt x="105" y="1191"/>
                    <a:pt x="120" y="1207"/>
                    <a:pt x="135" y="1220"/>
                  </a:cubicBezTo>
                  <a:cubicBezTo>
                    <a:pt x="139" y="1223"/>
                    <a:pt x="143" y="1228"/>
                    <a:pt x="142" y="1230"/>
                  </a:cubicBezTo>
                  <a:cubicBezTo>
                    <a:pt x="144" y="1235"/>
                    <a:pt x="139" y="1225"/>
                    <a:pt x="137" y="1225"/>
                  </a:cubicBezTo>
                  <a:cubicBezTo>
                    <a:pt x="124" y="1232"/>
                    <a:pt x="110" y="1240"/>
                    <a:pt x="106" y="1259"/>
                  </a:cubicBezTo>
                  <a:cubicBezTo>
                    <a:pt x="101" y="1280"/>
                    <a:pt x="104" y="1300"/>
                    <a:pt x="107" y="1319"/>
                  </a:cubicBezTo>
                  <a:cubicBezTo>
                    <a:pt x="114" y="1341"/>
                    <a:pt x="126" y="1361"/>
                    <a:pt x="134" y="1374"/>
                  </a:cubicBezTo>
                  <a:cubicBezTo>
                    <a:pt x="148" y="1394"/>
                    <a:pt x="166" y="1408"/>
                    <a:pt x="188" y="1416"/>
                  </a:cubicBezTo>
                  <a:cubicBezTo>
                    <a:pt x="207" y="1424"/>
                    <a:pt x="229" y="1426"/>
                    <a:pt x="254" y="1419"/>
                  </a:cubicBezTo>
                  <a:cubicBezTo>
                    <a:pt x="270" y="1417"/>
                    <a:pt x="288" y="1410"/>
                    <a:pt x="302" y="1406"/>
                  </a:cubicBezTo>
                  <a:cubicBezTo>
                    <a:pt x="299" y="1423"/>
                    <a:pt x="297" y="1447"/>
                    <a:pt x="302" y="1469"/>
                  </a:cubicBezTo>
                  <a:lnTo>
                    <a:pt x="302" y="1472"/>
                  </a:lnTo>
                  <a:cubicBezTo>
                    <a:pt x="307" y="1494"/>
                    <a:pt x="319" y="1523"/>
                    <a:pt x="330" y="1547"/>
                  </a:cubicBezTo>
                  <a:cubicBezTo>
                    <a:pt x="338" y="1563"/>
                    <a:pt x="344" y="1578"/>
                    <a:pt x="347" y="1587"/>
                  </a:cubicBezTo>
                  <a:cubicBezTo>
                    <a:pt x="355" y="1615"/>
                    <a:pt x="385" y="1635"/>
                    <a:pt x="387" y="1636"/>
                  </a:cubicBezTo>
                  <a:lnTo>
                    <a:pt x="391" y="1639"/>
                  </a:lnTo>
                  <a:lnTo>
                    <a:pt x="398" y="1638"/>
                  </a:lnTo>
                  <a:cubicBezTo>
                    <a:pt x="398" y="1638"/>
                    <a:pt x="444" y="1626"/>
                    <a:pt x="461" y="1603"/>
                  </a:cubicBezTo>
                  <a:cubicBezTo>
                    <a:pt x="464" y="1597"/>
                    <a:pt x="472" y="1591"/>
                    <a:pt x="480" y="1584"/>
                  </a:cubicBezTo>
                  <a:cubicBezTo>
                    <a:pt x="501" y="1564"/>
                    <a:pt x="530" y="1536"/>
                    <a:pt x="545" y="1510"/>
                  </a:cubicBezTo>
                  <a:cubicBezTo>
                    <a:pt x="558" y="1488"/>
                    <a:pt x="564" y="1467"/>
                    <a:pt x="567" y="1450"/>
                  </a:cubicBezTo>
                  <a:cubicBezTo>
                    <a:pt x="578" y="1461"/>
                    <a:pt x="594" y="1472"/>
                    <a:pt x="607" y="1482"/>
                  </a:cubicBezTo>
                  <a:cubicBezTo>
                    <a:pt x="629" y="1496"/>
                    <a:pt x="650" y="1502"/>
                    <a:pt x="672" y="1501"/>
                  </a:cubicBezTo>
                  <a:cubicBezTo>
                    <a:pt x="694" y="1501"/>
                    <a:pt x="715" y="1494"/>
                    <a:pt x="735" y="1480"/>
                  </a:cubicBezTo>
                  <a:cubicBezTo>
                    <a:pt x="750" y="1471"/>
                    <a:pt x="768" y="1457"/>
                    <a:pt x="782" y="1438"/>
                  </a:cubicBezTo>
                  <a:cubicBezTo>
                    <a:pt x="791" y="1422"/>
                    <a:pt x="801" y="1404"/>
                    <a:pt x="803" y="1382"/>
                  </a:cubicBezTo>
                  <a:cubicBezTo>
                    <a:pt x="806" y="1363"/>
                    <a:pt x="795" y="1350"/>
                    <a:pt x="786" y="1339"/>
                  </a:cubicBezTo>
                  <a:cubicBezTo>
                    <a:pt x="784" y="1339"/>
                    <a:pt x="776" y="1347"/>
                    <a:pt x="779" y="1342"/>
                  </a:cubicBezTo>
                  <a:cubicBezTo>
                    <a:pt x="780" y="1340"/>
                    <a:pt x="785" y="1337"/>
                    <a:pt x="789" y="1336"/>
                  </a:cubicBezTo>
                  <a:cubicBezTo>
                    <a:pt x="808" y="1328"/>
                    <a:pt x="827" y="1318"/>
                    <a:pt x="817" y="1288"/>
                  </a:cubicBezTo>
                  <a:cubicBezTo>
                    <a:pt x="810" y="1256"/>
                    <a:pt x="772" y="1243"/>
                    <a:pt x="741" y="1233"/>
                  </a:cubicBezTo>
                  <a:cubicBezTo>
                    <a:pt x="739" y="1232"/>
                    <a:pt x="737" y="1232"/>
                    <a:pt x="737" y="1232"/>
                  </a:cubicBezTo>
                  <a:lnTo>
                    <a:pt x="735" y="1229"/>
                  </a:lnTo>
                  <a:cubicBezTo>
                    <a:pt x="731" y="1229"/>
                    <a:pt x="731" y="1226"/>
                    <a:pt x="733" y="1220"/>
                  </a:cubicBezTo>
                  <a:cubicBezTo>
                    <a:pt x="735" y="1216"/>
                    <a:pt x="736" y="1214"/>
                    <a:pt x="737" y="1210"/>
                  </a:cubicBezTo>
                  <a:cubicBezTo>
                    <a:pt x="738" y="1204"/>
                    <a:pt x="741" y="1196"/>
                    <a:pt x="743" y="1187"/>
                  </a:cubicBezTo>
                  <a:cubicBezTo>
                    <a:pt x="744" y="1180"/>
                    <a:pt x="745" y="1172"/>
                    <a:pt x="750" y="1159"/>
                  </a:cubicBezTo>
                  <a:cubicBezTo>
                    <a:pt x="752" y="1158"/>
                    <a:pt x="754" y="1158"/>
                    <a:pt x="757" y="1156"/>
                  </a:cubicBezTo>
                  <a:cubicBezTo>
                    <a:pt x="774" y="1146"/>
                    <a:pt x="786" y="1131"/>
                    <a:pt x="793" y="1114"/>
                  </a:cubicBezTo>
                  <a:cubicBezTo>
                    <a:pt x="800" y="1100"/>
                    <a:pt x="800" y="1085"/>
                    <a:pt x="796" y="1073"/>
                  </a:cubicBezTo>
                  <a:cubicBezTo>
                    <a:pt x="792" y="1068"/>
                    <a:pt x="789" y="1063"/>
                    <a:pt x="785" y="1058"/>
                  </a:cubicBezTo>
                  <a:cubicBezTo>
                    <a:pt x="796" y="1034"/>
                    <a:pt x="809" y="1010"/>
                    <a:pt x="821" y="994"/>
                  </a:cubicBezTo>
                  <a:cubicBezTo>
                    <a:pt x="827" y="986"/>
                    <a:pt x="839" y="980"/>
                    <a:pt x="850" y="975"/>
                  </a:cubicBezTo>
                  <a:cubicBezTo>
                    <a:pt x="860" y="970"/>
                    <a:pt x="871" y="968"/>
                    <a:pt x="880" y="972"/>
                  </a:cubicBezTo>
                  <a:cubicBezTo>
                    <a:pt x="882" y="972"/>
                    <a:pt x="875" y="975"/>
                    <a:pt x="876" y="982"/>
                  </a:cubicBezTo>
                  <a:cubicBezTo>
                    <a:pt x="874" y="993"/>
                    <a:pt x="873" y="1008"/>
                    <a:pt x="877" y="1022"/>
                  </a:cubicBezTo>
                  <a:cubicBezTo>
                    <a:pt x="885" y="1043"/>
                    <a:pt x="900" y="1057"/>
                    <a:pt x="920" y="1066"/>
                  </a:cubicBezTo>
                  <a:cubicBezTo>
                    <a:pt x="940" y="1075"/>
                    <a:pt x="968" y="1079"/>
                    <a:pt x="991" y="1077"/>
                  </a:cubicBezTo>
                  <a:cubicBezTo>
                    <a:pt x="1002" y="1077"/>
                    <a:pt x="1011" y="1074"/>
                    <a:pt x="1020" y="1069"/>
                  </a:cubicBezTo>
                  <a:cubicBezTo>
                    <a:pt x="1026" y="1063"/>
                    <a:pt x="1031" y="1060"/>
                    <a:pt x="1034" y="1054"/>
                  </a:cubicBezTo>
                  <a:cubicBezTo>
                    <a:pt x="1038" y="1048"/>
                    <a:pt x="1039" y="1039"/>
                    <a:pt x="1038" y="1032"/>
                  </a:cubicBezTo>
                  <a:cubicBezTo>
                    <a:pt x="1039" y="1026"/>
                    <a:pt x="1036" y="1019"/>
                    <a:pt x="1033" y="1012"/>
                  </a:cubicBezTo>
                  <a:lnTo>
                    <a:pt x="1031" y="1011"/>
                  </a:lnTo>
                  <a:cubicBezTo>
                    <a:pt x="1025" y="1006"/>
                    <a:pt x="1020" y="996"/>
                    <a:pt x="1017" y="991"/>
                  </a:cubicBezTo>
                  <a:cubicBezTo>
                    <a:pt x="1030" y="980"/>
                    <a:pt x="1051" y="958"/>
                    <a:pt x="1069" y="942"/>
                  </a:cubicBezTo>
                  <a:lnTo>
                    <a:pt x="1067" y="941"/>
                  </a:lnTo>
                  <a:cubicBezTo>
                    <a:pt x="1090" y="921"/>
                    <a:pt x="1103" y="890"/>
                    <a:pt x="1104" y="857"/>
                  </a:cubicBezTo>
                  <a:close/>
                  <a:moveTo>
                    <a:pt x="231" y="1048"/>
                  </a:moveTo>
                  <a:cubicBezTo>
                    <a:pt x="225" y="1045"/>
                    <a:pt x="222" y="1040"/>
                    <a:pt x="220" y="1037"/>
                  </a:cubicBezTo>
                  <a:cubicBezTo>
                    <a:pt x="215" y="1028"/>
                    <a:pt x="211" y="1016"/>
                    <a:pt x="215" y="1002"/>
                  </a:cubicBezTo>
                  <a:cubicBezTo>
                    <a:pt x="217" y="993"/>
                    <a:pt x="226" y="990"/>
                    <a:pt x="238" y="988"/>
                  </a:cubicBezTo>
                  <a:cubicBezTo>
                    <a:pt x="239" y="995"/>
                    <a:pt x="239" y="1004"/>
                    <a:pt x="238" y="1010"/>
                  </a:cubicBezTo>
                  <a:cubicBezTo>
                    <a:pt x="234" y="1022"/>
                    <a:pt x="229" y="1035"/>
                    <a:pt x="231" y="1048"/>
                  </a:cubicBezTo>
                  <a:close/>
                  <a:moveTo>
                    <a:pt x="257" y="879"/>
                  </a:moveTo>
                  <a:cubicBezTo>
                    <a:pt x="253" y="866"/>
                    <a:pt x="240" y="852"/>
                    <a:pt x="227" y="839"/>
                  </a:cubicBezTo>
                  <a:cubicBezTo>
                    <a:pt x="213" y="828"/>
                    <a:pt x="197" y="821"/>
                    <a:pt x="182" y="818"/>
                  </a:cubicBezTo>
                  <a:lnTo>
                    <a:pt x="180" y="818"/>
                  </a:lnTo>
                  <a:cubicBezTo>
                    <a:pt x="162" y="819"/>
                    <a:pt x="158" y="831"/>
                    <a:pt x="153" y="846"/>
                  </a:cubicBezTo>
                  <a:cubicBezTo>
                    <a:pt x="149" y="856"/>
                    <a:pt x="145" y="868"/>
                    <a:pt x="136" y="878"/>
                  </a:cubicBezTo>
                  <a:cubicBezTo>
                    <a:pt x="130" y="886"/>
                    <a:pt x="119" y="890"/>
                    <a:pt x="108" y="890"/>
                  </a:cubicBezTo>
                  <a:cubicBezTo>
                    <a:pt x="90" y="892"/>
                    <a:pt x="69" y="886"/>
                    <a:pt x="53" y="878"/>
                  </a:cubicBezTo>
                  <a:lnTo>
                    <a:pt x="51" y="878"/>
                  </a:lnTo>
                  <a:cubicBezTo>
                    <a:pt x="44" y="877"/>
                    <a:pt x="41" y="872"/>
                    <a:pt x="39" y="869"/>
                  </a:cubicBezTo>
                  <a:cubicBezTo>
                    <a:pt x="37" y="867"/>
                    <a:pt x="38" y="865"/>
                    <a:pt x="35" y="864"/>
                  </a:cubicBezTo>
                  <a:cubicBezTo>
                    <a:pt x="36" y="862"/>
                    <a:pt x="36" y="862"/>
                    <a:pt x="36" y="862"/>
                  </a:cubicBezTo>
                  <a:cubicBezTo>
                    <a:pt x="36" y="860"/>
                    <a:pt x="39" y="858"/>
                    <a:pt x="39" y="858"/>
                  </a:cubicBezTo>
                  <a:cubicBezTo>
                    <a:pt x="48" y="854"/>
                    <a:pt x="58" y="847"/>
                    <a:pt x="64" y="841"/>
                  </a:cubicBezTo>
                  <a:lnTo>
                    <a:pt x="54" y="870"/>
                  </a:lnTo>
                  <a:cubicBezTo>
                    <a:pt x="54" y="870"/>
                    <a:pt x="85" y="880"/>
                    <a:pt x="109" y="869"/>
                  </a:cubicBezTo>
                  <a:lnTo>
                    <a:pt x="112" y="869"/>
                  </a:lnTo>
                  <a:cubicBezTo>
                    <a:pt x="133" y="860"/>
                    <a:pt x="153" y="830"/>
                    <a:pt x="138" y="795"/>
                  </a:cubicBezTo>
                  <a:cubicBezTo>
                    <a:pt x="130" y="767"/>
                    <a:pt x="100" y="735"/>
                    <a:pt x="111" y="709"/>
                  </a:cubicBezTo>
                  <a:cubicBezTo>
                    <a:pt x="115" y="700"/>
                    <a:pt x="121" y="693"/>
                    <a:pt x="128" y="690"/>
                  </a:cubicBezTo>
                  <a:cubicBezTo>
                    <a:pt x="152" y="676"/>
                    <a:pt x="174" y="676"/>
                    <a:pt x="199" y="683"/>
                  </a:cubicBezTo>
                  <a:cubicBezTo>
                    <a:pt x="269" y="710"/>
                    <a:pt x="310" y="779"/>
                    <a:pt x="312" y="852"/>
                  </a:cubicBezTo>
                  <a:cubicBezTo>
                    <a:pt x="314" y="878"/>
                    <a:pt x="313" y="962"/>
                    <a:pt x="313" y="962"/>
                  </a:cubicBezTo>
                  <a:lnTo>
                    <a:pt x="343" y="963"/>
                  </a:lnTo>
                  <a:cubicBezTo>
                    <a:pt x="343" y="963"/>
                    <a:pt x="347" y="878"/>
                    <a:pt x="344" y="848"/>
                  </a:cubicBezTo>
                  <a:lnTo>
                    <a:pt x="343" y="851"/>
                  </a:lnTo>
                  <a:cubicBezTo>
                    <a:pt x="341" y="764"/>
                    <a:pt x="291" y="686"/>
                    <a:pt x="211" y="654"/>
                  </a:cubicBezTo>
                  <a:lnTo>
                    <a:pt x="209" y="654"/>
                  </a:lnTo>
                  <a:cubicBezTo>
                    <a:pt x="176" y="643"/>
                    <a:pt x="145" y="644"/>
                    <a:pt x="113" y="661"/>
                  </a:cubicBezTo>
                  <a:cubicBezTo>
                    <a:pt x="99" y="669"/>
                    <a:pt x="87" y="682"/>
                    <a:pt x="82" y="697"/>
                  </a:cubicBezTo>
                  <a:cubicBezTo>
                    <a:pt x="64" y="742"/>
                    <a:pt x="95" y="763"/>
                    <a:pt x="107" y="805"/>
                  </a:cubicBezTo>
                  <a:lnTo>
                    <a:pt x="109" y="805"/>
                  </a:lnTo>
                  <a:cubicBezTo>
                    <a:pt x="115" y="823"/>
                    <a:pt x="109" y="836"/>
                    <a:pt x="99" y="841"/>
                  </a:cubicBezTo>
                  <a:lnTo>
                    <a:pt x="97" y="840"/>
                  </a:lnTo>
                  <a:cubicBezTo>
                    <a:pt x="84" y="847"/>
                    <a:pt x="66" y="841"/>
                    <a:pt x="66" y="839"/>
                  </a:cubicBezTo>
                  <a:cubicBezTo>
                    <a:pt x="71" y="836"/>
                    <a:pt x="74" y="832"/>
                    <a:pt x="74" y="832"/>
                  </a:cubicBezTo>
                  <a:lnTo>
                    <a:pt x="82" y="827"/>
                  </a:lnTo>
                  <a:lnTo>
                    <a:pt x="77" y="817"/>
                  </a:lnTo>
                  <a:cubicBezTo>
                    <a:pt x="77" y="817"/>
                    <a:pt x="56" y="772"/>
                    <a:pt x="42" y="740"/>
                  </a:cubicBezTo>
                  <a:cubicBezTo>
                    <a:pt x="32" y="719"/>
                    <a:pt x="33" y="693"/>
                    <a:pt x="39" y="668"/>
                  </a:cubicBezTo>
                  <a:cubicBezTo>
                    <a:pt x="56" y="613"/>
                    <a:pt x="154" y="580"/>
                    <a:pt x="190" y="584"/>
                  </a:cubicBezTo>
                  <a:cubicBezTo>
                    <a:pt x="227" y="589"/>
                    <a:pt x="232" y="594"/>
                    <a:pt x="271" y="614"/>
                  </a:cubicBezTo>
                  <a:cubicBezTo>
                    <a:pt x="307" y="633"/>
                    <a:pt x="360" y="719"/>
                    <a:pt x="375" y="755"/>
                  </a:cubicBezTo>
                  <a:cubicBezTo>
                    <a:pt x="404" y="820"/>
                    <a:pt x="415" y="942"/>
                    <a:pt x="415" y="989"/>
                  </a:cubicBezTo>
                  <a:cubicBezTo>
                    <a:pt x="400" y="986"/>
                    <a:pt x="386" y="983"/>
                    <a:pt x="379" y="982"/>
                  </a:cubicBezTo>
                  <a:cubicBezTo>
                    <a:pt x="375" y="981"/>
                    <a:pt x="369" y="980"/>
                    <a:pt x="362" y="979"/>
                  </a:cubicBezTo>
                  <a:cubicBezTo>
                    <a:pt x="335" y="970"/>
                    <a:pt x="299" y="962"/>
                    <a:pt x="269" y="959"/>
                  </a:cubicBezTo>
                  <a:cubicBezTo>
                    <a:pt x="268" y="930"/>
                    <a:pt x="264" y="902"/>
                    <a:pt x="257" y="879"/>
                  </a:cubicBezTo>
                  <a:close/>
                  <a:moveTo>
                    <a:pt x="339" y="1076"/>
                  </a:moveTo>
                  <a:cubicBezTo>
                    <a:pt x="317" y="1072"/>
                    <a:pt x="287" y="1069"/>
                    <a:pt x="268" y="1064"/>
                  </a:cubicBezTo>
                  <a:cubicBezTo>
                    <a:pt x="268" y="1050"/>
                    <a:pt x="269" y="1035"/>
                    <a:pt x="270" y="1018"/>
                  </a:cubicBezTo>
                  <a:cubicBezTo>
                    <a:pt x="276" y="1006"/>
                    <a:pt x="289" y="997"/>
                    <a:pt x="294" y="994"/>
                  </a:cubicBezTo>
                  <a:cubicBezTo>
                    <a:pt x="313" y="997"/>
                    <a:pt x="334" y="1003"/>
                    <a:pt x="351" y="1008"/>
                  </a:cubicBezTo>
                  <a:cubicBezTo>
                    <a:pt x="341" y="1024"/>
                    <a:pt x="330" y="1048"/>
                    <a:pt x="339" y="1076"/>
                  </a:cubicBezTo>
                  <a:close/>
                  <a:moveTo>
                    <a:pt x="316" y="1366"/>
                  </a:moveTo>
                  <a:cubicBezTo>
                    <a:pt x="304" y="1371"/>
                    <a:pt x="271" y="1385"/>
                    <a:pt x="248" y="1389"/>
                  </a:cubicBezTo>
                  <a:lnTo>
                    <a:pt x="246" y="1389"/>
                  </a:lnTo>
                  <a:cubicBezTo>
                    <a:pt x="230" y="1395"/>
                    <a:pt x="212" y="1392"/>
                    <a:pt x="200" y="1387"/>
                  </a:cubicBezTo>
                  <a:cubicBezTo>
                    <a:pt x="183" y="1383"/>
                    <a:pt x="170" y="1371"/>
                    <a:pt x="160" y="1356"/>
                  </a:cubicBezTo>
                  <a:lnTo>
                    <a:pt x="160" y="1354"/>
                  </a:lnTo>
                  <a:cubicBezTo>
                    <a:pt x="151" y="1344"/>
                    <a:pt x="142" y="1329"/>
                    <a:pt x="137" y="1311"/>
                  </a:cubicBezTo>
                  <a:cubicBezTo>
                    <a:pt x="135" y="1297"/>
                    <a:pt x="133" y="1281"/>
                    <a:pt x="136" y="1267"/>
                  </a:cubicBezTo>
                  <a:lnTo>
                    <a:pt x="136" y="1264"/>
                  </a:lnTo>
                  <a:cubicBezTo>
                    <a:pt x="137" y="1260"/>
                    <a:pt x="144" y="1257"/>
                    <a:pt x="151" y="1254"/>
                  </a:cubicBezTo>
                  <a:cubicBezTo>
                    <a:pt x="166" y="1245"/>
                    <a:pt x="178" y="1241"/>
                    <a:pt x="173" y="1220"/>
                  </a:cubicBezTo>
                  <a:cubicBezTo>
                    <a:pt x="170" y="1211"/>
                    <a:pt x="164" y="1206"/>
                    <a:pt x="157" y="1198"/>
                  </a:cubicBezTo>
                  <a:cubicBezTo>
                    <a:pt x="153" y="1193"/>
                    <a:pt x="148" y="1187"/>
                    <a:pt x="151" y="1183"/>
                  </a:cubicBezTo>
                  <a:cubicBezTo>
                    <a:pt x="159" y="1172"/>
                    <a:pt x="190" y="1171"/>
                    <a:pt x="212" y="1170"/>
                  </a:cubicBezTo>
                  <a:cubicBezTo>
                    <a:pt x="214" y="1171"/>
                    <a:pt x="214" y="1171"/>
                    <a:pt x="219" y="1171"/>
                  </a:cubicBezTo>
                  <a:cubicBezTo>
                    <a:pt x="253" y="1175"/>
                    <a:pt x="259" y="1154"/>
                    <a:pt x="261" y="1130"/>
                  </a:cubicBezTo>
                  <a:cubicBezTo>
                    <a:pt x="261" y="1128"/>
                    <a:pt x="262" y="1126"/>
                    <a:pt x="260" y="1122"/>
                  </a:cubicBezTo>
                  <a:cubicBezTo>
                    <a:pt x="261" y="1115"/>
                    <a:pt x="262" y="1111"/>
                    <a:pt x="263" y="1104"/>
                  </a:cubicBezTo>
                  <a:cubicBezTo>
                    <a:pt x="263" y="1102"/>
                    <a:pt x="264" y="1098"/>
                    <a:pt x="265" y="1096"/>
                  </a:cubicBezTo>
                  <a:cubicBezTo>
                    <a:pt x="277" y="1098"/>
                    <a:pt x="292" y="1101"/>
                    <a:pt x="307" y="1103"/>
                  </a:cubicBezTo>
                  <a:cubicBezTo>
                    <a:pt x="311" y="1122"/>
                    <a:pt x="318" y="1167"/>
                    <a:pt x="286" y="1212"/>
                  </a:cubicBezTo>
                  <a:cubicBezTo>
                    <a:pt x="280" y="1222"/>
                    <a:pt x="276" y="1230"/>
                    <a:pt x="271" y="1238"/>
                  </a:cubicBezTo>
                  <a:cubicBezTo>
                    <a:pt x="252" y="1269"/>
                    <a:pt x="234" y="1295"/>
                    <a:pt x="205" y="1298"/>
                  </a:cubicBezTo>
                  <a:lnTo>
                    <a:pt x="206" y="1329"/>
                  </a:lnTo>
                  <a:cubicBezTo>
                    <a:pt x="253" y="1324"/>
                    <a:pt x="274" y="1293"/>
                    <a:pt x="296" y="1253"/>
                  </a:cubicBezTo>
                  <a:cubicBezTo>
                    <a:pt x="302" y="1245"/>
                    <a:pt x="308" y="1237"/>
                    <a:pt x="312" y="1229"/>
                  </a:cubicBezTo>
                  <a:cubicBezTo>
                    <a:pt x="344" y="1183"/>
                    <a:pt x="343" y="1136"/>
                    <a:pt x="340" y="1107"/>
                  </a:cubicBezTo>
                  <a:cubicBezTo>
                    <a:pt x="340" y="1107"/>
                    <a:pt x="340" y="1107"/>
                    <a:pt x="342" y="1107"/>
                  </a:cubicBezTo>
                  <a:cubicBezTo>
                    <a:pt x="350" y="1109"/>
                    <a:pt x="357" y="1110"/>
                    <a:pt x="361" y="1111"/>
                  </a:cubicBezTo>
                  <a:cubicBezTo>
                    <a:pt x="363" y="1111"/>
                    <a:pt x="376" y="1113"/>
                    <a:pt x="391" y="1116"/>
                  </a:cubicBezTo>
                  <a:cubicBezTo>
                    <a:pt x="381" y="1147"/>
                    <a:pt x="357" y="1218"/>
                    <a:pt x="343" y="1248"/>
                  </a:cubicBezTo>
                  <a:cubicBezTo>
                    <a:pt x="324" y="1284"/>
                    <a:pt x="285" y="1341"/>
                    <a:pt x="285" y="1341"/>
                  </a:cubicBezTo>
                  <a:lnTo>
                    <a:pt x="311" y="1359"/>
                  </a:lnTo>
                  <a:cubicBezTo>
                    <a:pt x="311" y="1359"/>
                    <a:pt x="343" y="1314"/>
                    <a:pt x="363" y="1276"/>
                  </a:cubicBezTo>
                  <a:cubicBezTo>
                    <a:pt x="352" y="1311"/>
                    <a:pt x="337" y="1344"/>
                    <a:pt x="316" y="1366"/>
                  </a:cubicBezTo>
                  <a:close/>
                  <a:moveTo>
                    <a:pt x="387" y="1596"/>
                  </a:moveTo>
                  <a:cubicBezTo>
                    <a:pt x="384" y="1591"/>
                    <a:pt x="378" y="1586"/>
                    <a:pt x="377" y="1579"/>
                  </a:cubicBezTo>
                  <a:cubicBezTo>
                    <a:pt x="375" y="1568"/>
                    <a:pt x="367" y="1551"/>
                    <a:pt x="359" y="1534"/>
                  </a:cubicBezTo>
                  <a:cubicBezTo>
                    <a:pt x="350" y="1511"/>
                    <a:pt x="337" y="1484"/>
                    <a:pt x="332" y="1464"/>
                  </a:cubicBezTo>
                  <a:cubicBezTo>
                    <a:pt x="323" y="1422"/>
                    <a:pt x="341" y="1386"/>
                    <a:pt x="341" y="1386"/>
                  </a:cubicBezTo>
                  <a:cubicBezTo>
                    <a:pt x="402" y="1311"/>
                    <a:pt x="421" y="1169"/>
                    <a:pt x="425" y="1122"/>
                  </a:cubicBezTo>
                  <a:cubicBezTo>
                    <a:pt x="440" y="1124"/>
                    <a:pt x="455" y="1125"/>
                    <a:pt x="470" y="1128"/>
                  </a:cubicBezTo>
                  <a:lnTo>
                    <a:pt x="387" y="1596"/>
                  </a:lnTo>
                  <a:close/>
                  <a:moveTo>
                    <a:pt x="475" y="1098"/>
                  </a:moveTo>
                  <a:cubicBezTo>
                    <a:pt x="435" y="1091"/>
                    <a:pt x="390" y="1085"/>
                    <a:pt x="373" y="1082"/>
                  </a:cubicBezTo>
                  <a:cubicBezTo>
                    <a:pt x="356" y="1050"/>
                    <a:pt x="374" y="1025"/>
                    <a:pt x="384" y="1016"/>
                  </a:cubicBezTo>
                  <a:cubicBezTo>
                    <a:pt x="406" y="1018"/>
                    <a:pt x="440" y="1024"/>
                    <a:pt x="476" y="1030"/>
                  </a:cubicBezTo>
                  <a:cubicBezTo>
                    <a:pt x="480" y="1031"/>
                    <a:pt x="483" y="1031"/>
                    <a:pt x="487" y="1032"/>
                  </a:cubicBezTo>
                  <a:lnTo>
                    <a:pt x="475" y="1098"/>
                  </a:lnTo>
                  <a:close/>
                  <a:moveTo>
                    <a:pt x="591" y="442"/>
                  </a:moveTo>
                  <a:lnTo>
                    <a:pt x="492" y="1002"/>
                  </a:lnTo>
                  <a:cubicBezTo>
                    <a:pt x="488" y="1001"/>
                    <a:pt x="484" y="1001"/>
                    <a:pt x="481" y="1000"/>
                  </a:cubicBezTo>
                  <a:cubicBezTo>
                    <a:pt x="469" y="998"/>
                    <a:pt x="458" y="996"/>
                    <a:pt x="447" y="994"/>
                  </a:cubicBezTo>
                  <a:cubicBezTo>
                    <a:pt x="460" y="873"/>
                    <a:pt x="509" y="706"/>
                    <a:pt x="497" y="561"/>
                  </a:cubicBezTo>
                  <a:lnTo>
                    <a:pt x="497" y="564"/>
                  </a:lnTo>
                  <a:cubicBezTo>
                    <a:pt x="497" y="548"/>
                    <a:pt x="491" y="521"/>
                    <a:pt x="483" y="495"/>
                  </a:cubicBezTo>
                  <a:cubicBezTo>
                    <a:pt x="476" y="470"/>
                    <a:pt x="467" y="446"/>
                    <a:pt x="460" y="434"/>
                  </a:cubicBezTo>
                  <a:cubicBezTo>
                    <a:pt x="450" y="419"/>
                    <a:pt x="440" y="400"/>
                    <a:pt x="434" y="375"/>
                  </a:cubicBezTo>
                  <a:cubicBezTo>
                    <a:pt x="427" y="351"/>
                    <a:pt x="424" y="320"/>
                    <a:pt x="430" y="286"/>
                  </a:cubicBezTo>
                  <a:cubicBezTo>
                    <a:pt x="437" y="221"/>
                    <a:pt x="533" y="159"/>
                    <a:pt x="568" y="135"/>
                  </a:cubicBezTo>
                  <a:cubicBezTo>
                    <a:pt x="573" y="133"/>
                    <a:pt x="575" y="132"/>
                    <a:pt x="578" y="130"/>
                  </a:cubicBezTo>
                  <a:cubicBezTo>
                    <a:pt x="592" y="122"/>
                    <a:pt x="613" y="105"/>
                    <a:pt x="629" y="91"/>
                  </a:cubicBezTo>
                  <a:cubicBezTo>
                    <a:pt x="644" y="76"/>
                    <a:pt x="658" y="61"/>
                    <a:pt x="663" y="48"/>
                  </a:cubicBezTo>
                  <a:cubicBezTo>
                    <a:pt x="666" y="42"/>
                    <a:pt x="668" y="40"/>
                    <a:pt x="673" y="37"/>
                  </a:cubicBezTo>
                  <a:lnTo>
                    <a:pt x="643" y="207"/>
                  </a:lnTo>
                  <a:lnTo>
                    <a:pt x="673" y="213"/>
                  </a:lnTo>
                  <a:lnTo>
                    <a:pt x="704" y="38"/>
                  </a:lnTo>
                  <a:cubicBezTo>
                    <a:pt x="708" y="41"/>
                    <a:pt x="712" y="44"/>
                    <a:pt x="712" y="53"/>
                  </a:cubicBezTo>
                  <a:lnTo>
                    <a:pt x="713" y="51"/>
                  </a:lnTo>
                  <a:cubicBezTo>
                    <a:pt x="712" y="66"/>
                    <a:pt x="718" y="84"/>
                    <a:pt x="725" y="103"/>
                  </a:cubicBezTo>
                  <a:cubicBezTo>
                    <a:pt x="735" y="125"/>
                    <a:pt x="748" y="147"/>
                    <a:pt x="759" y="160"/>
                  </a:cubicBezTo>
                  <a:cubicBezTo>
                    <a:pt x="768" y="170"/>
                    <a:pt x="793" y="203"/>
                    <a:pt x="815" y="242"/>
                  </a:cubicBezTo>
                  <a:cubicBezTo>
                    <a:pt x="837" y="281"/>
                    <a:pt x="853" y="323"/>
                    <a:pt x="846" y="355"/>
                  </a:cubicBezTo>
                  <a:cubicBezTo>
                    <a:pt x="837" y="393"/>
                    <a:pt x="823" y="419"/>
                    <a:pt x="809" y="439"/>
                  </a:cubicBezTo>
                  <a:cubicBezTo>
                    <a:pt x="794" y="460"/>
                    <a:pt x="778" y="475"/>
                    <a:pt x="765" y="486"/>
                  </a:cubicBezTo>
                  <a:cubicBezTo>
                    <a:pt x="753" y="495"/>
                    <a:pt x="739" y="512"/>
                    <a:pt x="725" y="529"/>
                  </a:cubicBezTo>
                  <a:cubicBezTo>
                    <a:pt x="707" y="553"/>
                    <a:pt x="690" y="578"/>
                    <a:pt x="683" y="592"/>
                  </a:cubicBezTo>
                  <a:cubicBezTo>
                    <a:pt x="622" y="726"/>
                    <a:pt x="609" y="885"/>
                    <a:pt x="576" y="1015"/>
                  </a:cubicBezTo>
                  <a:cubicBezTo>
                    <a:pt x="561" y="1012"/>
                    <a:pt x="541" y="1009"/>
                    <a:pt x="524" y="1006"/>
                  </a:cubicBezTo>
                  <a:lnTo>
                    <a:pt x="623" y="448"/>
                  </a:lnTo>
                  <a:lnTo>
                    <a:pt x="591" y="442"/>
                  </a:lnTo>
                  <a:close/>
                  <a:moveTo>
                    <a:pt x="608" y="1053"/>
                  </a:moveTo>
                  <a:cubicBezTo>
                    <a:pt x="613" y="1065"/>
                    <a:pt x="615" y="1092"/>
                    <a:pt x="589" y="1113"/>
                  </a:cubicBezTo>
                  <a:cubicBezTo>
                    <a:pt x="580" y="1112"/>
                    <a:pt x="576" y="1111"/>
                    <a:pt x="572" y="1110"/>
                  </a:cubicBezTo>
                  <a:cubicBezTo>
                    <a:pt x="561" y="1111"/>
                    <a:pt x="535" y="1106"/>
                    <a:pt x="507" y="1103"/>
                  </a:cubicBezTo>
                  <a:lnTo>
                    <a:pt x="519" y="1038"/>
                  </a:lnTo>
                  <a:cubicBezTo>
                    <a:pt x="557" y="1044"/>
                    <a:pt x="591" y="1050"/>
                    <a:pt x="608" y="1053"/>
                  </a:cubicBezTo>
                  <a:close/>
                  <a:moveTo>
                    <a:pt x="519" y="1494"/>
                  </a:moveTo>
                  <a:cubicBezTo>
                    <a:pt x="507" y="1516"/>
                    <a:pt x="478" y="1542"/>
                    <a:pt x="460" y="1561"/>
                  </a:cubicBezTo>
                  <a:cubicBezTo>
                    <a:pt x="449" y="1570"/>
                    <a:pt x="441" y="1577"/>
                    <a:pt x="436" y="1583"/>
                  </a:cubicBezTo>
                  <a:lnTo>
                    <a:pt x="435" y="1585"/>
                  </a:lnTo>
                  <a:cubicBezTo>
                    <a:pt x="433" y="1589"/>
                    <a:pt x="425" y="1592"/>
                    <a:pt x="420" y="1598"/>
                  </a:cubicBezTo>
                  <a:lnTo>
                    <a:pt x="502" y="1134"/>
                  </a:lnTo>
                  <a:cubicBezTo>
                    <a:pt x="521" y="1137"/>
                    <a:pt x="538" y="1138"/>
                    <a:pt x="551" y="1140"/>
                  </a:cubicBezTo>
                  <a:cubicBezTo>
                    <a:pt x="538" y="1188"/>
                    <a:pt x="506" y="1334"/>
                    <a:pt x="539" y="1423"/>
                  </a:cubicBezTo>
                  <a:cubicBezTo>
                    <a:pt x="539" y="1436"/>
                    <a:pt x="535" y="1466"/>
                    <a:pt x="519" y="1494"/>
                  </a:cubicBezTo>
                  <a:close/>
                  <a:moveTo>
                    <a:pt x="728" y="1261"/>
                  </a:moveTo>
                  <a:cubicBezTo>
                    <a:pt x="729" y="1261"/>
                    <a:pt x="730" y="1262"/>
                    <a:pt x="732" y="1262"/>
                  </a:cubicBezTo>
                  <a:cubicBezTo>
                    <a:pt x="754" y="1270"/>
                    <a:pt x="784" y="1280"/>
                    <a:pt x="790" y="1296"/>
                  </a:cubicBezTo>
                  <a:cubicBezTo>
                    <a:pt x="789" y="1300"/>
                    <a:pt x="784" y="1304"/>
                    <a:pt x="777" y="1307"/>
                  </a:cubicBezTo>
                  <a:cubicBezTo>
                    <a:pt x="767" y="1312"/>
                    <a:pt x="760" y="1315"/>
                    <a:pt x="754" y="1323"/>
                  </a:cubicBezTo>
                  <a:cubicBezTo>
                    <a:pt x="742" y="1340"/>
                    <a:pt x="752" y="1349"/>
                    <a:pt x="763" y="1362"/>
                  </a:cubicBezTo>
                  <a:cubicBezTo>
                    <a:pt x="768" y="1367"/>
                    <a:pt x="774" y="1372"/>
                    <a:pt x="773" y="1377"/>
                  </a:cubicBezTo>
                  <a:lnTo>
                    <a:pt x="773" y="1379"/>
                  </a:lnTo>
                  <a:cubicBezTo>
                    <a:pt x="770" y="1394"/>
                    <a:pt x="763" y="1408"/>
                    <a:pt x="757" y="1417"/>
                  </a:cubicBezTo>
                  <a:cubicBezTo>
                    <a:pt x="745" y="1435"/>
                    <a:pt x="730" y="1446"/>
                    <a:pt x="718" y="1453"/>
                  </a:cubicBezTo>
                  <a:lnTo>
                    <a:pt x="718" y="1454"/>
                  </a:lnTo>
                  <a:cubicBezTo>
                    <a:pt x="703" y="1463"/>
                    <a:pt x="686" y="1469"/>
                    <a:pt x="671" y="1470"/>
                  </a:cubicBezTo>
                  <a:cubicBezTo>
                    <a:pt x="656" y="1470"/>
                    <a:pt x="641" y="1465"/>
                    <a:pt x="625" y="1456"/>
                  </a:cubicBezTo>
                  <a:cubicBezTo>
                    <a:pt x="600" y="1438"/>
                    <a:pt x="572" y="1411"/>
                    <a:pt x="566" y="1406"/>
                  </a:cubicBezTo>
                  <a:cubicBezTo>
                    <a:pt x="558" y="1378"/>
                    <a:pt x="555" y="1343"/>
                    <a:pt x="557" y="1308"/>
                  </a:cubicBezTo>
                  <a:cubicBezTo>
                    <a:pt x="560" y="1350"/>
                    <a:pt x="575" y="1403"/>
                    <a:pt x="575" y="1403"/>
                  </a:cubicBezTo>
                  <a:lnTo>
                    <a:pt x="605" y="1395"/>
                  </a:lnTo>
                  <a:cubicBezTo>
                    <a:pt x="605" y="1395"/>
                    <a:pt x="588" y="1329"/>
                    <a:pt x="586" y="1289"/>
                  </a:cubicBezTo>
                  <a:lnTo>
                    <a:pt x="584" y="1289"/>
                  </a:lnTo>
                  <a:cubicBezTo>
                    <a:pt x="582" y="1255"/>
                    <a:pt x="584" y="1176"/>
                    <a:pt x="586" y="1144"/>
                  </a:cubicBezTo>
                  <a:cubicBezTo>
                    <a:pt x="601" y="1146"/>
                    <a:pt x="620" y="1150"/>
                    <a:pt x="639" y="1153"/>
                  </a:cubicBezTo>
                  <a:cubicBezTo>
                    <a:pt x="626" y="1175"/>
                    <a:pt x="605" y="1222"/>
                    <a:pt x="621" y="1282"/>
                  </a:cubicBezTo>
                  <a:cubicBezTo>
                    <a:pt x="623" y="1293"/>
                    <a:pt x="626" y="1304"/>
                    <a:pt x="628" y="1314"/>
                  </a:cubicBezTo>
                  <a:cubicBezTo>
                    <a:pt x="636" y="1357"/>
                    <a:pt x="642" y="1395"/>
                    <a:pt x="683" y="1413"/>
                  </a:cubicBezTo>
                  <a:lnTo>
                    <a:pt x="697" y="1385"/>
                  </a:lnTo>
                  <a:cubicBezTo>
                    <a:pt x="670" y="1374"/>
                    <a:pt x="665" y="1342"/>
                    <a:pt x="658" y="1308"/>
                  </a:cubicBezTo>
                  <a:cubicBezTo>
                    <a:pt x="656" y="1297"/>
                    <a:pt x="653" y="1285"/>
                    <a:pt x="651" y="1274"/>
                  </a:cubicBezTo>
                  <a:cubicBezTo>
                    <a:pt x="633" y="1202"/>
                    <a:pt x="675" y="1159"/>
                    <a:pt x="675" y="1159"/>
                  </a:cubicBezTo>
                  <a:cubicBezTo>
                    <a:pt x="686" y="1161"/>
                    <a:pt x="697" y="1163"/>
                    <a:pt x="705" y="1165"/>
                  </a:cubicBezTo>
                  <a:cubicBezTo>
                    <a:pt x="707" y="1165"/>
                    <a:pt x="711" y="1166"/>
                    <a:pt x="716" y="1164"/>
                  </a:cubicBezTo>
                  <a:cubicBezTo>
                    <a:pt x="714" y="1173"/>
                    <a:pt x="714" y="1177"/>
                    <a:pt x="713" y="1182"/>
                  </a:cubicBezTo>
                  <a:cubicBezTo>
                    <a:pt x="712" y="1188"/>
                    <a:pt x="709" y="1194"/>
                    <a:pt x="707" y="1200"/>
                  </a:cubicBezTo>
                  <a:cubicBezTo>
                    <a:pt x="704" y="1206"/>
                    <a:pt x="703" y="1211"/>
                    <a:pt x="703" y="1213"/>
                  </a:cubicBezTo>
                  <a:cubicBezTo>
                    <a:pt x="697" y="1236"/>
                    <a:pt x="698" y="1254"/>
                    <a:pt x="728" y="1261"/>
                  </a:cubicBezTo>
                  <a:close/>
                  <a:moveTo>
                    <a:pt x="641" y="1057"/>
                  </a:moveTo>
                  <a:cubicBezTo>
                    <a:pt x="653" y="1059"/>
                    <a:pt x="667" y="1059"/>
                    <a:pt x="681" y="1062"/>
                  </a:cubicBezTo>
                  <a:cubicBezTo>
                    <a:pt x="686" y="1060"/>
                    <a:pt x="693" y="1062"/>
                    <a:pt x="699" y="1063"/>
                  </a:cubicBezTo>
                  <a:cubicBezTo>
                    <a:pt x="700" y="1067"/>
                    <a:pt x="701" y="1074"/>
                    <a:pt x="702" y="1083"/>
                  </a:cubicBezTo>
                  <a:cubicBezTo>
                    <a:pt x="700" y="1094"/>
                    <a:pt x="698" y="1106"/>
                    <a:pt x="692" y="1116"/>
                  </a:cubicBezTo>
                  <a:cubicBezTo>
                    <a:pt x="691" y="1121"/>
                    <a:pt x="688" y="1127"/>
                    <a:pt x="683" y="1128"/>
                  </a:cubicBezTo>
                  <a:cubicBezTo>
                    <a:pt x="666" y="1125"/>
                    <a:pt x="645" y="1121"/>
                    <a:pt x="625" y="1120"/>
                  </a:cubicBezTo>
                  <a:cubicBezTo>
                    <a:pt x="642" y="1097"/>
                    <a:pt x="644" y="1073"/>
                    <a:pt x="641" y="1057"/>
                  </a:cubicBezTo>
                  <a:close/>
                  <a:moveTo>
                    <a:pt x="726" y="1133"/>
                  </a:moveTo>
                  <a:cubicBezTo>
                    <a:pt x="723" y="1135"/>
                    <a:pt x="719" y="1134"/>
                    <a:pt x="717" y="1134"/>
                  </a:cubicBezTo>
                  <a:cubicBezTo>
                    <a:pt x="720" y="1132"/>
                    <a:pt x="720" y="1132"/>
                    <a:pt x="720" y="1130"/>
                  </a:cubicBezTo>
                  <a:cubicBezTo>
                    <a:pt x="727" y="1116"/>
                    <a:pt x="732" y="1101"/>
                    <a:pt x="732" y="1086"/>
                  </a:cubicBezTo>
                  <a:cubicBezTo>
                    <a:pt x="733" y="1080"/>
                    <a:pt x="732" y="1073"/>
                    <a:pt x="731" y="1066"/>
                  </a:cubicBezTo>
                  <a:cubicBezTo>
                    <a:pt x="738" y="1067"/>
                    <a:pt x="744" y="1069"/>
                    <a:pt x="748" y="1069"/>
                  </a:cubicBezTo>
                  <a:cubicBezTo>
                    <a:pt x="765" y="1099"/>
                    <a:pt x="759" y="1121"/>
                    <a:pt x="726" y="1133"/>
                  </a:cubicBezTo>
                  <a:close/>
                  <a:moveTo>
                    <a:pt x="1047" y="920"/>
                  </a:moveTo>
                  <a:cubicBezTo>
                    <a:pt x="1020" y="946"/>
                    <a:pt x="988" y="980"/>
                    <a:pt x="986" y="979"/>
                  </a:cubicBezTo>
                  <a:lnTo>
                    <a:pt x="978" y="985"/>
                  </a:lnTo>
                  <a:lnTo>
                    <a:pt x="985" y="995"/>
                  </a:lnTo>
                  <a:cubicBezTo>
                    <a:pt x="985" y="995"/>
                    <a:pt x="987" y="999"/>
                    <a:pt x="990" y="1007"/>
                  </a:cubicBezTo>
                  <a:cubicBezTo>
                    <a:pt x="995" y="1014"/>
                    <a:pt x="1000" y="1024"/>
                    <a:pt x="1007" y="1031"/>
                  </a:cubicBezTo>
                  <a:lnTo>
                    <a:pt x="1007" y="1033"/>
                  </a:lnTo>
                  <a:cubicBezTo>
                    <a:pt x="1009" y="1036"/>
                    <a:pt x="1007" y="1036"/>
                    <a:pt x="1006" y="1038"/>
                  </a:cubicBezTo>
                  <a:cubicBezTo>
                    <a:pt x="1006" y="1040"/>
                    <a:pt x="1003" y="1042"/>
                    <a:pt x="1001" y="1041"/>
                  </a:cubicBezTo>
                  <a:cubicBezTo>
                    <a:pt x="999" y="1045"/>
                    <a:pt x="994" y="1047"/>
                    <a:pt x="990" y="1046"/>
                  </a:cubicBezTo>
                  <a:cubicBezTo>
                    <a:pt x="969" y="1049"/>
                    <a:pt x="950" y="1045"/>
                    <a:pt x="934" y="1038"/>
                  </a:cubicBezTo>
                  <a:cubicBezTo>
                    <a:pt x="920" y="1031"/>
                    <a:pt x="910" y="1023"/>
                    <a:pt x="907" y="1014"/>
                  </a:cubicBezTo>
                  <a:cubicBezTo>
                    <a:pt x="905" y="1002"/>
                    <a:pt x="905" y="992"/>
                    <a:pt x="906" y="983"/>
                  </a:cubicBezTo>
                  <a:cubicBezTo>
                    <a:pt x="905" y="965"/>
                    <a:pt x="905" y="950"/>
                    <a:pt x="889" y="943"/>
                  </a:cubicBezTo>
                  <a:cubicBezTo>
                    <a:pt x="874" y="940"/>
                    <a:pt x="856" y="941"/>
                    <a:pt x="840" y="947"/>
                  </a:cubicBezTo>
                  <a:cubicBezTo>
                    <a:pt x="821" y="955"/>
                    <a:pt x="804" y="963"/>
                    <a:pt x="796" y="974"/>
                  </a:cubicBezTo>
                  <a:cubicBezTo>
                    <a:pt x="784" y="992"/>
                    <a:pt x="771" y="1016"/>
                    <a:pt x="760" y="1040"/>
                  </a:cubicBezTo>
                  <a:cubicBezTo>
                    <a:pt x="750" y="1036"/>
                    <a:pt x="732" y="1033"/>
                    <a:pt x="713" y="1032"/>
                  </a:cubicBezTo>
                  <a:cubicBezTo>
                    <a:pt x="734" y="974"/>
                    <a:pt x="741" y="938"/>
                    <a:pt x="780" y="888"/>
                  </a:cubicBezTo>
                  <a:cubicBezTo>
                    <a:pt x="819" y="840"/>
                    <a:pt x="877" y="787"/>
                    <a:pt x="951" y="817"/>
                  </a:cubicBezTo>
                  <a:cubicBezTo>
                    <a:pt x="961" y="821"/>
                    <a:pt x="973" y="830"/>
                    <a:pt x="986" y="843"/>
                  </a:cubicBezTo>
                  <a:cubicBezTo>
                    <a:pt x="991" y="849"/>
                    <a:pt x="994" y="858"/>
                    <a:pt x="993" y="866"/>
                  </a:cubicBezTo>
                  <a:cubicBezTo>
                    <a:pt x="993" y="875"/>
                    <a:pt x="992" y="884"/>
                    <a:pt x="986" y="889"/>
                  </a:cubicBezTo>
                  <a:cubicBezTo>
                    <a:pt x="981" y="893"/>
                    <a:pt x="976" y="899"/>
                    <a:pt x="970" y="904"/>
                  </a:cubicBezTo>
                  <a:cubicBezTo>
                    <a:pt x="960" y="913"/>
                    <a:pt x="948" y="922"/>
                    <a:pt x="939" y="936"/>
                  </a:cubicBezTo>
                  <a:cubicBezTo>
                    <a:pt x="925" y="949"/>
                    <a:pt x="921" y="963"/>
                    <a:pt x="921" y="974"/>
                  </a:cubicBezTo>
                  <a:cubicBezTo>
                    <a:pt x="920" y="992"/>
                    <a:pt x="928" y="1007"/>
                    <a:pt x="938" y="1017"/>
                  </a:cubicBezTo>
                  <a:cubicBezTo>
                    <a:pt x="954" y="1035"/>
                    <a:pt x="989" y="1037"/>
                    <a:pt x="989" y="1037"/>
                  </a:cubicBezTo>
                  <a:lnTo>
                    <a:pt x="990" y="1007"/>
                  </a:lnTo>
                  <a:cubicBezTo>
                    <a:pt x="986" y="1006"/>
                    <a:pt x="968" y="1005"/>
                    <a:pt x="961" y="997"/>
                  </a:cubicBezTo>
                  <a:lnTo>
                    <a:pt x="959" y="994"/>
                  </a:lnTo>
                  <a:cubicBezTo>
                    <a:pt x="955" y="992"/>
                    <a:pt x="952" y="984"/>
                    <a:pt x="951" y="978"/>
                  </a:cubicBezTo>
                  <a:cubicBezTo>
                    <a:pt x="952" y="971"/>
                    <a:pt x="956" y="963"/>
                    <a:pt x="961" y="955"/>
                  </a:cubicBezTo>
                  <a:cubicBezTo>
                    <a:pt x="970" y="944"/>
                    <a:pt x="980" y="934"/>
                    <a:pt x="991" y="928"/>
                  </a:cubicBezTo>
                  <a:cubicBezTo>
                    <a:pt x="998" y="920"/>
                    <a:pt x="1003" y="917"/>
                    <a:pt x="1009" y="911"/>
                  </a:cubicBezTo>
                  <a:lnTo>
                    <a:pt x="1007" y="911"/>
                  </a:lnTo>
                  <a:cubicBezTo>
                    <a:pt x="1017" y="901"/>
                    <a:pt x="1025" y="883"/>
                    <a:pt x="1026" y="865"/>
                  </a:cubicBezTo>
                  <a:cubicBezTo>
                    <a:pt x="1024" y="850"/>
                    <a:pt x="1020" y="834"/>
                    <a:pt x="1007" y="821"/>
                  </a:cubicBezTo>
                  <a:cubicBezTo>
                    <a:pt x="992" y="805"/>
                    <a:pt x="977" y="795"/>
                    <a:pt x="962" y="788"/>
                  </a:cubicBezTo>
                  <a:cubicBezTo>
                    <a:pt x="870" y="750"/>
                    <a:pt x="802" y="813"/>
                    <a:pt x="757" y="869"/>
                  </a:cubicBezTo>
                  <a:cubicBezTo>
                    <a:pt x="712" y="927"/>
                    <a:pt x="704" y="960"/>
                    <a:pt x="684" y="1023"/>
                  </a:cubicBezTo>
                  <a:lnTo>
                    <a:pt x="711" y="1032"/>
                  </a:lnTo>
                  <a:cubicBezTo>
                    <a:pt x="702" y="1030"/>
                    <a:pt x="694" y="1031"/>
                    <a:pt x="683" y="1029"/>
                  </a:cubicBezTo>
                  <a:cubicBezTo>
                    <a:pt x="659" y="1027"/>
                    <a:pt x="633" y="1025"/>
                    <a:pt x="618" y="1022"/>
                  </a:cubicBezTo>
                  <a:cubicBezTo>
                    <a:pt x="614" y="1021"/>
                    <a:pt x="612" y="1021"/>
                    <a:pt x="608" y="1020"/>
                  </a:cubicBezTo>
                  <a:cubicBezTo>
                    <a:pt x="626" y="979"/>
                    <a:pt x="679" y="866"/>
                    <a:pt x="729" y="818"/>
                  </a:cubicBezTo>
                  <a:cubicBezTo>
                    <a:pt x="753" y="795"/>
                    <a:pt x="780" y="774"/>
                    <a:pt x="808" y="755"/>
                  </a:cubicBezTo>
                  <a:cubicBezTo>
                    <a:pt x="857" y="724"/>
                    <a:pt x="900" y="707"/>
                    <a:pt x="961" y="722"/>
                  </a:cubicBezTo>
                  <a:cubicBezTo>
                    <a:pt x="980" y="726"/>
                    <a:pt x="992" y="734"/>
                    <a:pt x="1005" y="743"/>
                  </a:cubicBezTo>
                  <a:lnTo>
                    <a:pt x="1008" y="744"/>
                  </a:lnTo>
                  <a:cubicBezTo>
                    <a:pt x="1017" y="750"/>
                    <a:pt x="1029" y="761"/>
                    <a:pt x="1040" y="774"/>
                  </a:cubicBezTo>
                  <a:cubicBezTo>
                    <a:pt x="1054" y="792"/>
                    <a:pt x="1066" y="809"/>
                    <a:pt x="1071" y="821"/>
                  </a:cubicBezTo>
                  <a:lnTo>
                    <a:pt x="1073" y="819"/>
                  </a:lnTo>
                  <a:cubicBezTo>
                    <a:pt x="1074" y="830"/>
                    <a:pt x="1076" y="844"/>
                    <a:pt x="1074" y="854"/>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3" name="Freeform 50"/>
            <p:cNvSpPr>
              <a:spLocks noEditPoints="1"/>
            </p:cNvSpPr>
            <p:nvPr/>
          </p:nvSpPr>
          <p:spPr bwMode="auto">
            <a:xfrm>
              <a:off x="1908175" y="44751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6 h 1639"/>
                <a:gd name="T14" fmla="*/ 186 w 1108"/>
                <a:gd name="T15" fmla="*/ 995 h 1639"/>
                <a:gd name="T16" fmla="*/ 230 w 1108"/>
                <a:gd name="T17" fmla="*/ 1119 h 1639"/>
                <a:gd name="T18" fmla="*/ 135 w 1108"/>
                <a:gd name="T19" fmla="*/ 1221 h 1639"/>
                <a:gd name="T20" fmla="*/ 188 w 1108"/>
                <a:gd name="T21" fmla="*/ 1417 h 1639"/>
                <a:gd name="T22" fmla="*/ 347 w 1108"/>
                <a:gd name="T23" fmla="*/ 1587 h 1639"/>
                <a:gd name="T24" fmla="*/ 545 w 1108"/>
                <a:gd name="T25" fmla="*/ 1511 h 1639"/>
                <a:gd name="T26" fmla="*/ 803 w 1108"/>
                <a:gd name="T27" fmla="*/ 1382 h 1639"/>
                <a:gd name="T28" fmla="*/ 737 w 1108"/>
                <a:gd name="T29" fmla="*/ 1233 h 1639"/>
                <a:gd name="T30" fmla="*/ 757 w 1108"/>
                <a:gd name="T31" fmla="*/ 1157 h 1639"/>
                <a:gd name="T32" fmla="*/ 850 w 1108"/>
                <a:gd name="T33" fmla="*/ 976 h 1639"/>
                <a:gd name="T34" fmla="*/ 1020 w 1108"/>
                <a:gd name="T35" fmla="*/ 1069 h 1639"/>
                <a:gd name="T36" fmla="*/ 1069 w 1108"/>
                <a:gd name="T37" fmla="*/ 942 h 1639"/>
                <a:gd name="T38" fmla="*/ 238 w 1108"/>
                <a:gd name="T39" fmla="*/ 1010 h 1639"/>
                <a:gd name="T40" fmla="*/ 153 w 1108"/>
                <a:gd name="T41" fmla="*/ 846 h 1639"/>
                <a:gd name="T42" fmla="*/ 35 w 1108"/>
                <a:gd name="T43" fmla="*/ 865 h 1639"/>
                <a:gd name="T44" fmla="*/ 111 w 1108"/>
                <a:gd name="T45" fmla="*/ 870 h 1639"/>
                <a:gd name="T46" fmla="*/ 313 w 1108"/>
                <a:gd name="T47" fmla="*/ 962 h 1639"/>
                <a:gd name="T48" fmla="*/ 113 w 1108"/>
                <a:gd name="T49" fmla="*/ 661 h 1639"/>
                <a:gd name="T50" fmla="*/ 66 w 1108"/>
                <a:gd name="T51" fmla="*/ 840 h 1639"/>
                <a:gd name="T52" fmla="*/ 190 w 1108"/>
                <a:gd name="T53" fmla="*/ 585 h 1639"/>
                <a:gd name="T54" fmla="*/ 269 w 1108"/>
                <a:gd name="T55" fmla="*/ 959 h 1639"/>
                <a:gd name="T56" fmla="*/ 350 w 1108"/>
                <a:gd name="T57" fmla="*/ 1008 h 1639"/>
                <a:gd name="T58" fmla="*/ 159 w 1108"/>
                <a:gd name="T59" fmla="*/ 1357 h 1639"/>
                <a:gd name="T60" fmla="*/ 172 w 1108"/>
                <a:gd name="T61" fmla="*/ 1221 h 1639"/>
                <a:gd name="T62" fmla="*/ 260 w 1108"/>
                <a:gd name="T63" fmla="*/ 1122 h 1639"/>
                <a:gd name="T64" fmla="*/ 205 w 1108"/>
                <a:gd name="T65" fmla="*/ 1299 h 1639"/>
                <a:gd name="T66" fmla="*/ 361 w 1108"/>
                <a:gd name="T67" fmla="*/ 1111 h 1639"/>
                <a:gd name="T68" fmla="*/ 316 w 1108"/>
                <a:gd name="T69" fmla="*/ 1367 h 1639"/>
                <a:gd name="T70" fmla="*/ 425 w 1108"/>
                <a:gd name="T71" fmla="*/ 1122 h 1639"/>
                <a:gd name="T72" fmla="*/ 476 w 1108"/>
                <a:gd name="T73" fmla="*/ 1031 h 1639"/>
                <a:gd name="T74" fmla="*/ 447 w 1108"/>
                <a:gd name="T75" fmla="*/ 995 h 1639"/>
                <a:gd name="T76" fmla="*/ 429 w 1108"/>
                <a:gd name="T77" fmla="*/ 286 h 1639"/>
                <a:gd name="T78" fmla="*/ 643 w 1108"/>
                <a:gd name="T79" fmla="*/ 208 h 1639"/>
                <a:gd name="T80" fmla="*/ 759 w 1108"/>
                <a:gd name="T81" fmla="*/ 160 h 1639"/>
                <a:gd name="T82" fmla="*/ 683 w 1108"/>
                <a:gd name="T83" fmla="*/ 592 h 1639"/>
                <a:gd name="T84" fmla="*/ 589 w 1108"/>
                <a:gd name="T85" fmla="*/ 1114 h 1639"/>
                <a:gd name="T86" fmla="*/ 459 w 1108"/>
                <a:gd name="T87" fmla="*/ 1561 h 1639"/>
                <a:gd name="T88" fmla="*/ 538 w 1108"/>
                <a:gd name="T89" fmla="*/ 1424 h 1639"/>
                <a:gd name="T90" fmla="*/ 754 w 1108"/>
                <a:gd name="T91" fmla="*/ 1323 h 1639"/>
                <a:gd name="T92" fmla="*/ 718 w 1108"/>
                <a:gd name="T93" fmla="*/ 1455 h 1639"/>
                <a:gd name="T94" fmla="*/ 605 w 1108"/>
                <a:gd name="T95" fmla="*/ 1396 h 1639"/>
                <a:gd name="T96" fmla="*/ 628 w 1108"/>
                <a:gd name="T97" fmla="*/ 1314 h 1639"/>
                <a:gd name="T98" fmla="*/ 705 w 1108"/>
                <a:gd name="T99" fmla="*/ 1165 h 1639"/>
                <a:gd name="T100" fmla="*/ 640 w 1108"/>
                <a:gd name="T101" fmla="*/ 1057 h 1639"/>
                <a:gd name="T102" fmla="*/ 625 w 1108"/>
                <a:gd name="T103" fmla="*/ 1120 h 1639"/>
                <a:gd name="T104" fmla="*/ 731 w 1108"/>
                <a:gd name="T105" fmla="*/ 1067 h 1639"/>
                <a:gd name="T106" fmla="*/ 985 w 1108"/>
                <a:gd name="T107" fmla="*/ 995 h 1639"/>
                <a:gd name="T108" fmla="*/ 1001 w 1108"/>
                <a:gd name="T109" fmla="*/ 1042 h 1639"/>
                <a:gd name="T110" fmla="*/ 840 w 1108"/>
                <a:gd name="T111" fmla="*/ 948 h 1639"/>
                <a:gd name="T112" fmla="*/ 986 w 1108"/>
                <a:gd name="T113" fmla="*/ 844 h 1639"/>
                <a:gd name="T114" fmla="*/ 937 w 1108"/>
                <a:gd name="T115" fmla="*/ 1017 h 1639"/>
                <a:gd name="T116" fmla="*/ 961 w 1108"/>
                <a:gd name="T117" fmla="*/ 956 h 1639"/>
                <a:gd name="T118" fmla="*/ 962 w 1108"/>
                <a:gd name="T119" fmla="*/ 789 h 1639"/>
                <a:gd name="T120" fmla="*/ 607 w 1108"/>
                <a:gd name="T121" fmla="*/ 1021 h 1639"/>
                <a:gd name="T122" fmla="*/ 1040 w 1108"/>
                <a:gd name="T123" fmla="*/ 774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067" y="942"/>
                  </a:moveTo>
                  <a:cubicBezTo>
                    <a:pt x="1090" y="922"/>
                    <a:pt x="1102" y="890"/>
                    <a:pt x="1106" y="858"/>
                  </a:cubicBezTo>
                  <a:cubicBezTo>
                    <a:pt x="1108" y="823"/>
                    <a:pt x="1101" y="789"/>
                    <a:pt x="1086" y="758"/>
                  </a:cubicBezTo>
                  <a:cubicBezTo>
                    <a:pt x="1069" y="729"/>
                    <a:pt x="1045" y="709"/>
                    <a:pt x="1016" y="693"/>
                  </a:cubicBezTo>
                  <a:cubicBezTo>
                    <a:pt x="886" y="626"/>
                    <a:pt x="716" y="706"/>
                    <a:pt x="647" y="832"/>
                  </a:cubicBezTo>
                  <a:cubicBezTo>
                    <a:pt x="669" y="744"/>
                    <a:pt x="693" y="645"/>
                    <a:pt x="711" y="606"/>
                  </a:cubicBezTo>
                  <a:cubicBezTo>
                    <a:pt x="718" y="594"/>
                    <a:pt x="733" y="571"/>
                    <a:pt x="750" y="549"/>
                  </a:cubicBezTo>
                  <a:cubicBezTo>
                    <a:pt x="761" y="532"/>
                    <a:pt x="775" y="519"/>
                    <a:pt x="785" y="512"/>
                  </a:cubicBezTo>
                  <a:lnTo>
                    <a:pt x="785" y="510"/>
                  </a:lnTo>
                  <a:cubicBezTo>
                    <a:pt x="801" y="497"/>
                    <a:pt x="818" y="483"/>
                    <a:pt x="834" y="459"/>
                  </a:cubicBezTo>
                  <a:cubicBezTo>
                    <a:pt x="851" y="436"/>
                    <a:pt x="865" y="405"/>
                    <a:pt x="875" y="363"/>
                  </a:cubicBezTo>
                  <a:cubicBezTo>
                    <a:pt x="887" y="321"/>
                    <a:pt x="867" y="271"/>
                    <a:pt x="844" y="228"/>
                  </a:cubicBezTo>
                  <a:cubicBezTo>
                    <a:pt x="820" y="186"/>
                    <a:pt x="792" y="151"/>
                    <a:pt x="782" y="140"/>
                  </a:cubicBezTo>
                  <a:cubicBezTo>
                    <a:pt x="775" y="130"/>
                    <a:pt x="763" y="110"/>
                    <a:pt x="754" y="89"/>
                  </a:cubicBezTo>
                  <a:cubicBezTo>
                    <a:pt x="748" y="75"/>
                    <a:pt x="744" y="61"/>
                    <a:pt x="743" y="52"/>
                  </a:cubicBezTo>
                  <a:lnTo>
                    <a:pt x="743" y="50"/>
                  </a:lnTo>
                  <a:cubicBezTo>
                    <a:pt x="742" y="10"/>
                    <a:pt x="705" y="6"/>
                    <a:pt x="696" y="7"/>
                  </a:cubicBezTo>
                  <a:cubicBezTo>
                    <a:pt x="688" y="5"/>
                    <a:pt x="649" y="0"/>
                    <a:pt x="634" y="37"/>
                  </a:cubicBezTo>
                  <a:cubicBezTo>
                    <a:pt x="630" y="45"/>
                    <a:pt x="621" y="57"/>
                    <a:pt x="608" y="68"/>
                  </a:cubicBezTo>
                  <a:cubicBezTo>
                    <a:pt x="593" y="82"/>
                    <a:pt x="575" y="97"/>
                    <a:pt x="563" y="104"/>
                  </a:cubicBezTo>
                  <a:lnTo>
                    <a:pt x="560" y="103"/>
                  </a:lnTo>
                  <a:cubicBezTo>
                    <a:pt x="558" y="105"/>
                    <a:pt x="555" y="107"/>
                    <a:pt x="551" y="110"/>
                  </a:cubicBezTo>
                  <a:cubicBezTo>
                    <a:pt x="513" y="136"/>
                    <a:pt x="407" y="203"/>
                    <a:pt x="397" y="281"/>
                  </a:cubicBezTo>
                  <a:cubicBezTo>
                    <a:pt x="392" y="322"/>
                    <a:pt x="395" y="355"/>
                    <a:pt x="404" y="383"/>
                  </a:cubicBezTo>
                  <a:cubicBezTo>
                    <a:pt x="410" y="411"/>
                    <a:pt x="423" y="435"/>
                    <a:pt x="433" y="452"/>
                  </a:cubicBezTo>
                  <a:cubicBezTo>
                    <a:pt x="440" y="462"/>
                    <a:pt x="447" y="483"/>
                    <a:pt x="452" y="504"/>
                  </a:cubicBezTo>
                  <a:cubicBezTo>
                    <a:pt x="459" y="527"/>
                    <a:pt x="466" y="552"/>
                    <a:pt x="466" y="563"/>
                  </a:cubicBezTo>
                  <a:lnTo>
                    <a:pt x="466" y="565"/>
                  </a:lnTo>
                  <a:cubicBezTo>
                    <a:pt x="468" y="605"/>
                    <a:pt x="456" y="706"/>
                    <a:pt x="447" y="795"/>
                  </a:cubicBezTo>
                  <a:cubicBezTo>
                    <a:pt x="442" y="765"/>
                    <a:pt x="433" y="737"/>
                    <a:pt x="424" y="716"/>
                  </a:cubicBezTo>
                  <a:cubicBezTo>
                    <a:pt x="386" y="643"/>
                    <a:pt x="331" y="583"/>
                    <a:pt x="253" y="552"/>
                  </a:cubicBezTo>
                  <a:cubicBezTo>
                    <a:pt x="224" y="540"/>
                    <a:pt x="188" y="534"/>
                    <a:pt x="152" y="539"/>
                  </a:cubicBezTo>
                  <a:cubicBezTo>
                    <a:pt x="80" y="548"/>
                    <a:pt x="29" y="589"/>
                    <a:pt x="10" y="658"/>
                  </a:cubicBezTo>
                  <a:cubicBezTo>
                    <a:pt x="0" y="692"/>
                    <a:pt x="1" y="725"/>
                    <a:pt x="13" y="753"/>
                  </a:cubicBezTo>
                  <a:cubicBezTo>
                    <a:pt x="23" y="775"/>
                    <a:pt x="37" y="804"/>
                    <a:pt x="43" y="820"/>
                  </a:cubicBezTo>
                  <a:cubicBezTo>
                    <a:pt x="38" y="821"/>
                    <a:pt x="31" y="829"/>
                    <a:pt x="24" y="832"/>
                  </a:cubicBezTo>
                  <a:cubicBezTo>
                    <a:pt x="16" y="837"/>
                    <a:pt x="11" y="843"/>
                    <a:pt x="7" y="851"/>
                  </a:cubicBezTo>
                  <a:cubicBezTo>
                    <a:pt x="6" y="857"/>
                    <a:pt x="5" y="862"/>
                    <a:pt x="6" y="868"/>
                  </a:cubicBezTo>
                  <a:cubicBezTo>
                    <a:pt x="7" y="875"/>
                    <a:pt x="8" y="880"/>
                    <a:pt x="12" y="885"/>
                  </a:cubicBezTo>
                  <a:cubicBezTo>
                    <a:pt x="17" y="895"/>
                    <a:pt x="28" y="903"/>
                    <a:pt x="39" y="907"/>
                  </a:cubicBezTo>
                  <a:cubicBezTo>
                    <a:pt x="61" y="918"/>
                    <a:pt x="87" y="922"/>
                    <a:pt x="109" y="922"/>
                  </a:cubicBezTo>
                  <a:cubicBezTo>
                    <a:pt x="131" y="921"/>
                    <a:pt x="150" y="914"/>
                    <a:pt x="162" y="896"/>
                  </a:cubicBezTo>
                  <a:cubicBezTo>
                    <a:pt x="173" y="882"/>
                    <a:pt x="177" y="870"/>
                    <a:pt x="181" y="858"/>
                  </a:cubicBezTo>
                  <a:cubicBezTo>
                    <a:pt x="183" y="851"/>
                    <a:pt x="177" y="848"/>
                    <a:pt x="181" y="849"/>
                  </a:cubicBezTo>
                  <a:cubicBezTo>
                    <a:pt x="188" y="848"/>
                    <a:pt x="198" y="854"/>
                    <a:pt x="207" y="862"/>
                  </a:cubicBezTo>
                  <a:cubicBezTo>
                    <a:pt x="217" y="871"/>
                    <a:pt x="224" y="880"/>
                    <a:pt x="226" y="890"/>
                  </a:cubicBezTo>
                  <a:cubicBezTo>
                    <a:pt x="232" y="908"/>
                    <a:pt x="236" y="933"/>
                    <a:pt x="238" y="958"/>
                  </a:cubicBezTo>
                  <a:cubicBezTo>
                    <a:pt x="212" y="960"/>
                    <a:pt x="192" y="972"/>
                    <a:pt x="186" y="995"/>
                  </a:cubicBezTo>
                  <a:lnTo>
                    <a:pt x="184" y="994"/>
                  </a:lnTo>
                  <a:cubicBezTo>
                    <a:pt x="179" y="1020"/>
                    <a:pt x="184" y="1040"/>
                    <a:pt x="193" y="1055"/>
                  </a:cubicBezTo>
                  <a:cubicBezTo>
                    <a:pt x="204" y="1068"/>
                    <a:pt x="217" y="1079"/>
                    <a:pt x="229" y="1086"/>
                  </a:cubicBezTo>
                  <a:cubicBezTo>
                    <a:pt x="231" y="1086"/>
                    <a:pt x="231" y="1086"/>
                    <a:pt x="233" y="1087"/>
                  </a:cubicBezTo>
                  <a:cubicBezTo>
                    <a:pt x="232" y="1093"/>
                    <a:pt x="231" y="1097"/>
                    <a:pt x="231" y="1099"/>
                  </a:cubicBezTo>
                  <a:cubicBezTo>
                    <a:pt x="230" y="1106"/>
                    <a:pt x="231" y="1112"/>
                    <a:pt x="230" y="1119"/>
                  </a:cubicBezTo>
                  <a:cubicBezTo>
                    <a:pt x="229" y="1121"/>
                    <a:pt x="229" y="1121"/>
                    <a:pt x="228" y="1127"/>
                  </a:cubicBezTo>
                  <a:cubicBezTo>
                    <a:pt x="229" y="1134"/>
                    <a:pt x="228" y="1140"/>
                    <a:pt x="222" y="1140"/>
                  </a:cubicBezTo>
                  <a:lnTo>
                    <a:pt x="222" y="1142"/>
                  </a:lnTo>
                  <a:cubicBezTo>
                    <a:pt x="219" y="1141"/>
                    <a:pt x="217" y="1141"/>
                    <a:pt x="213" y="1140"/>
                  </a:cubicBezTo>
                  <a:cubicBezTo>
                    <a:pt x="182" y="1141"/>
                    <a:pt x="142" y="1141"/>
                    <a:pt x="125" y="1166"/>
                  </a:cubicBezTo>
                  <a:cubicBezTo>
                    <a:pt x="105" y="1191"/>
                    <a:pt x="120" y="1207"/>
                    <a:pt x="135" y="1221"/>
                  </a:cubicBezTo>
                  <a:cubicBezTo>
                    <a:pt x="139" y="1224"/>
                    <a:pt x="142" y="1229"/>
                    <a:pt x="142" y="1231"/>
                  </a:cubicBezTo>
                  <a:cubicBezTo>
                    <a:pt x="143" y="1235"/>
                    <a:pt x="139" y="1226"/>
                    <a:pt x="136" y="1225"/>
                  </a:cubicBezTo>
                  <a:cubicBezTo>
                    <a:pt x="124" y="1232"/>
                    <a:pt x="110" y="1240"/>
                    <a:pt x="106" y="1260"/>
                  </a:cubicBezTo>
                  <a:cubicBezTo>
                    <a:pt x="103" y="1281"/>
                    <a:pt x="103" y="1301"/>
                    <a:pt x="107" y="1319"/>
                  </a:cubicBezTo>
                  <a:cubicBezTo>
                    <a:pt x="114" y="1342"/>
                    <a:pt x="125" y="1362"/>
                    <a:pt x="134" y="1374"/>
                  </a:cubicBezTo>
                  <a:cubicBezTo>
                    <a:pt x="148" y="1394"/>
                    <a:pt x="166" y="1408"/>
                    <a:pt x="188" y="1417"/>
                  </a:cubicBezTo>
                  <a:cubicBezTo>
                    <a:pt x="207" y="1424"/>
                    <a:pt x="228" y="1426"/>
                    <a:pt x="254" y="1420"/>
                  </a:cubicBezTo>
                  <a:cubicBezTo>
                    <a:pt x="269" y="1418"/>
                    <a:pt x="288" y="1410"/>
                    <a:pt x="302" y="1406"/>
                  </a:cubicBezTo>
                  <a:cubicBezTo>
                    <a:pt x="299" y="1423"/>
                    <a:pt x="297" y="1447"/>
                    <a:pt x="302" y="1470"/>
                  </a:cubicBezTo>
                  <a:lnTo>
                    <a:pt x="302" y="1472"/>
                  </a:lnTo>
                  <a:cubicBezTo>
                    <a:pt x="306" y="1495"/>
                    <a:pt x="319" y="1523"/>
                    <a:pt x="332" y="1547"/>
                  </a:cubicBezTo>
                  <a:cubicBezTo>
                    <a:pt x="338" y="1564"/>
                    <a:pt x="344" y="1578"/>
                    <a:pt x="347" y="1587"/>
                  </a:cubicBezTo>
                  <a:cubicBezTo>
                    <a:pt x="355" y="1615"/>
                    <a:pt x="387" y="1636"/>
                    <a:pt x="387" y="1636"/>
                  </a:cubicBezTo>
                  <a:lnTo>
                    <a:pt x="391" y="1639"/>
                  </a:lnTo>
                  <a:lnTo>
                    <a:pt x="398" y="1638"/>
                  </a:lnTo>
                  <a:cubicBezTo>
                    <a:pt x="398" y="1638"/>
                    <a:pt x="443" y="1626"/>
                    <a:pt x="461" y="1603"/>
                  </a:cubicBezTo>
                  <a:cubicBezTo>
                    <a:pt x="464" y="1597"/>
                    <a:pt x="472" y="1592"/>
                    <a:pt x="479" y="1585"/>
                  </a:cubicBezTo>
                  <a:cubicBezTo>
                    <a:pt x="501" y="1564"/>
                    <a:pt x="530" y="1536"/>
                    <a:pt x="545" y="1511"/>
                  </a:cubicBezTo>
                  <a:cubicBezTo>
                    <a:pt x="558" y="1488"/>
                    <a:pt x="564" y="1468"/>
                    <a:pt x="567" y="1451"/>
                  </a:cubicBezTo>
                  <a:cubicBezTo>
                    <a:pt x="580" y="1462"/>
                    <a:pt x="593" y="1473"/>
                    <a:pt x="607" y="1482"/>
                  </a:cubicBezTo>
                  <a:cubicBezTo>
                    <a:pt x="629" y="1497"/>
                    <a:pt x="650" y="1502"/>
                    <a:pt x="672" y="1502"/>
                  </a:cubicBezTo>
                  <a:cubicBezTo>
                    <a:pt x="694" y="1502"/>
                    <a:pt x="715" y="1494"/>
                    <a:pt x="735" y="1480"/>
                  </a:cubicBezTo>
                  <a:cubicBezTo>
                    <a:pt x="750" y="1472"/>
                    <a:pt x="768" y="1457"/>
                    <a:pt x="782" y="1438"/>
                  </a:cubicBezTo>
                  <a:cubicBezTo>
                    <a:pt x="791" y="1422"/>
                    <a:pt x="801" y="1404"/>
                    <a:pt x="803" y="1382"/>
                  </a:cubicBezTo>
                  <a:cubicBezTo>
                    <a:pt x="806" y="1363"/>
                    <a:pt x="795" y="1350"/>
                    <a:pt x="786" y="1340"/>
                  </a:cubicBezTo>
                  <a:cubicBezTo>
                    <a:pt x="784" y="1340"/>
                    <a:pt x="776" y="1347"/>
                    <a:pt x="779" y="1343"/>
                  </a:cubicBezTo>
                  <a:cubicBezTo>
                    <a:pt x="781" y="1341"/>
                    <a:pt x="784" y="1337"/>
                    <a:pt x="789" y="1336"/>
                  </a:cubicBezTo>
                  <a:cubicBezTo>
                    <a:pt x="808" y="1328"/>
                    <a:pt x="827" y="1319"/>
                    <a:pt x="817" y="1288"/>
                  </a:cubicBezTo>
                  <a:cubicBezTo>
                    <a:pt x="809" y="1256"/>
                    <a:pt x="772" y="1243"/>
                    <a:pt x="741" y="1233"/>
                  </a:cubicBezTo>
                  <a:cubicBezTo>
                    <a:pt x="739" y="1233"/>
                    <a:pt x="737" y="1233"/>
                    <a:pt x="737" y="1233"/>
                  </a:cubicBezTo>
                  <a:lnTo>
                    <a:pt x="735" y="1230"/>
                  </a:lnTo>
                  <a:cubicBezTo>
                    <a:pt x="731" y="1229"/>
                    <a:pt x="731" y="1227"/>
                    <a:pt x="732" y="1220"/>
                  </a:cubicBezTo>
                  <a:cubicBezTo>
                    <a:pt x="735" y="1217"/>
                    <a:pt x="736" y="1215"/>
                    <a:pt x="736" y="1210"/>
                  </a:cubicBezTo>
                  <a:cubicBezTo>
                    <a:pt x="738" y="1204"/>
                    <a:pt x="741" y="1196"/>
                    <a:pt x="742" y="1187"/>
                  </a:cubicBezTo>
                  <a:cubicBezTo>
                    <a:pt x="744" y="1181"/>
                    <a:pt x="745" y="1172"/>
                    <a:pt x="750" y="1160"/>
                  </a:cubicBezTo>
                  <a:cubicBezTo>
                    <a:pt x="752" y="1158"/>
                    <a:pt x="754" y="1159"/>
                    <a:pt x="757" y="1157"/>
                  </a:cubicBezTo>
                  <a:cubicBezTo>
                    <a:pt x="774" y="1147"/>
                    <a:pt x="785" y="1131"/>
                    <a:pt x="795" y="1115"/>
                  </a:cubicBezTo>
                  <a:lnTo>
                    <a:pt x="793" y="1115"/>
                  </a:lnTo>
                  <a:cubicBezTo>
                    <a:pt x="802" y="1101"/>
                    <a:pt x="800" y="1085"/>
                    <a:pt x="796" y="1074"/>
                  </a:cubicBezTo>
                  <a:cubicBezTo>
                    <a:pt x="792" y="1069"/>
                    <a:pt x="789" y="1064"/>
                    <a:pt x="785" y="1059"/>
                  </a:cubicBezTo>
                  <a:cubicBezTo>
                    <a:pt x="796" y="1034"/>
                    <a:pt x="809" y="1010"/>
                    <a:pt x="821" y="995"/>
                  </a:cubicBezTo>
                  <a:cubicBezTo>
                    <a:pt x="826" y="987"/>
                    <a:pt x="838" y="980"/>
                    <a:pt x="850" y="976"/>
                  </a:cubicBezTo>
                  <a:cubicBezTo>
                    <a:pt x="860" y="971"/>
                    <a:pt x="871" y="968"/>
                    <a:pt x="879" y="972"/>
                  </a:cubicBezTo>
                  <a:cubicBezTo>
                    <a:pt x="881" y="972"/>
                    <a:pt x="874" y="976"/>
                    <a:pt x="875" y="982"/>
                  </a:cubicBezTo>
                  <a:cubicBezTo>
                    <a:pt x="874" y="993"/>
                    <a:pt x="873" y="1008"/>
                    <a:pt x="877" y="1022"/>
                  </a:cubicBezTo>
                  <a:cubicBezTo>
                    <a:pt x="884" y="1043"/>
                    <a:pt x="900" y="1057"/>
                    <a:pt x="920" y="1067"/>
                  </a:cubicBezTo>
                  <a:cubicBezTo>
                    <a:pt x="942" y="1075"/>
                    <a:pt x="968" y="1080"/>
                    <a:pt x="990" y="1077"/>
                  </a:cubicBezTo>
                  <a:cubicBezTo>
                    <a:pt x="1001" y="1077"/>
                    <a:pt x="1011" y="1074"/>
                    <a:pt x="1020" y="1069"/>
                  </a:cubicBezTo>
                  <a:cubicBezTo>
                    <a:pt x="1026" y="1064"/>
                    <a:pt x="1031" y="1060"/>
                    <a:pt x="1034" y="1054"/>
                  </a:cubicBezTo>
                  <a:cubicBezTo>
                    <a:pt x="1037" y="1048"/>
                    <a:pt x="1039" y="1040"/>
                    <a:pt x="1040" y="1033"/>
                  </a:cubicBezTo>
                  <a:cubicBezTo>
                    <a:pt x="1039" y="1027"/>
                    <a:pt x="1036" y="1019"/>
                    <a:pt x="1032" y="1012"/>
                  </a:cubicBezTo>
                  <a:lnTo>
                    <a:pt x="1030" y="1012"/>
                  </a:lnTo>
                  <a:cubicBezTo>
                    <a:pt x="1025" y="1007"/>
                    <a:pt x="1022" y="997"/>
                    <a:pt x="1016" y="992"/>
                  </a:cubicBezTo>
                  <a:cubicBezTo>
                    <a:pt x="1029" y="981"/>
                    <a:pt x="1051" y="958"/>
                    <a:pt x="1069" y="942"/>
                  </a:cubicBezTo>
                  <a:lnTo>
                    <a:pt x="1067" y="942"/>
                  </a:lnTo>
                  <a:close/>
                  <a:moveTo>
                    <a:pt x="231" y="1049"/>
                  </a:moveTo>
                  <a:cubicBezTo>
                    <a:pt x="225" y="1045"/>
                    <a:pt x="224" y="1041"/>
                    <a:pt x="220" y="1038"/>
                  </a:cubicBezTo>
                  <a:cubicBezTo>
                    <a:pt x="215" y="1028"/>
                    <a:pt x="211" y="1017"/>
                    <a:pt x="215" y="1002"/>
                  </a:cubicBezTo>
                  <a:cubicBezTo>
                    <a:pt x="217" y="993"/>
                    <a:pt x="226" y="991"/>
                    <a:pt x="237" y="988"/>
                  </a:cubicBezTo>
                  <a:cubicBezTo>
                    <a:pt x="239" y="995"/>
                    <a:pt x="239" y="1004"/>
                    <a:pt x="238" y="1010"/>
                  </a:cubicBezTo>
                  <a:cubicBezTo>
                    <a:pt x="234" y="1023"/>
                    <a:pt x="229" y="1035"/>
                    <a:pt x="231" y="1049"/>
                  </a:cubicBezTo>
                  <a:close/>
                  <a:moveTo>
                    <a:pt x="257" y="880"/>
                  </a:moveTo>
                  <a:cubicBezTo>
                    <a:pt x="252" y="866"/>
                    <a:pt x="240" y="853"/>
                    <a:pt x="226" y="839"/>
                  </a:cubicBezTo>
                  <a:cubicBezTo>
                    <a:pt x="213" y="828"/>
                    <a:pt x="197" y="821"/>
                    <a:pt x="182" y="818"/>
                  </a:cubicBezTo>
                  <a:lnTo>
                    <a:pt x="180" y="818"/>
                  </a:lnTo>
                  <a:cubicBezTo>
                    <a:pt x="162" y="819"/>
                    <a:pt x="158" y="831"/>
                    <a:pt x="153" y="846"/>
                  </a:cubicBezTo>
                  <a:cubicBezTo>
                    <a:pt x="149" y="856"/>
                    <a:pt x="144" y="869"/>
                    <a:pt x="136" y="878"/>
                  </a:cubicBezTo>
                  <a:cubicBezTo>
                    <a:pt x="130" y="886"/>
                    <a:pt x="119" y="890"/>
                    <a:pt x="108" y="891"/>
                  </a:cubicBezTo>
                  <a:cubicBezTo>
                    <a:pt x="90" y="892"/>
                    <a:pt x="69" y="886"/>
                    <a:pt x="53" y="879"/>
                  </a:cubicBezTo>
                  <a:lnTo>
                    <a:pt x="50" y="878"/>
                  </a:lnTo>
                  <a:cubicBezTo>
                    <a:pt x="46" y="878"/>
                    <a:pt x="41" y="872"/>
                    <a:pt x="39" y="870"/>
                  </a:cubicBezTo>
                  <a:cubicBezTo>
                    <a:pt x="37" y="867"/>
                    <a:pt x="38" y="865"/>
                    <a:pt x="35" y="865"/>
                  </a:cubicBezTo>
                  <a:cubicBezTo>
                    <a:pt x="36" y="863"/>
                    <a:pt x="36" y="863"/>
                    <a:pt x="36" y="863"/>
                  </a:cubicBezTo>
                  <a:cubicBezTo>
                    <a:pt x="36" y="861"/>
                    <a:pt x="39" y="859"/>
                    <a:pt x="39" y="859"/>
                  </a:cubicBezTo>
                  <a:cubicBezTo>
                    <a:pt x="48" y="854"/>
                    <a:pt x="58" y="847"/>
                    <a:pt x="63" y="841"/>
                  </a:cubicBezTo>
                  <a:lnTo>
                    <a:pt x="54" y="870"/>
                  </a:lnTo>
                  <a:cubicBezTo>
                    <a:pt x="54" y="870"/>
                    <a:pt x="85" y="880"/>
                    <a:pt x="109" y="869"/>
                  </a:cubicBezTo>
                  <a:lnTo>
                    <a:pt x="111" y="870"/>
                  </a:lnTo>
                  <a:cubicBezTo>
                    <a:pt x="133" y="860"/>
                    <a:pt x="153" y="831"/>
                    <a:pt x="137" y="795"/>
                  </a:cubicBezTo>
                  <a:cubicBezTo>
                    <a:pt x="129" y="767"/>
                    <a:pt x="100" y="736"/>
                    <a:pt x="111" y="709"/>
                  </a:cubicBezTo>
                  <a:cubicBezTo>
                    <a:pt x="115" y="701"/>
                    <a:pt x="120" y="693"/>
                    <a:pt x="128" y="690"/>
                  </a:cubicBezTo>
                  <a:cubicBezTo>
                    <a:pt x="152" y="677"/>
                    <a:pt x="174" y="676"/>
                    <a:pt x="199" y="683"/>
                  </a:cubicBezTo>
                  <a:cubicBezTo>
                    <a:pt x="269" y="711"/>
                    <a:pt x="310" y="779"/>
                    <a:pt x="312" y="852"/>
                  </a:cubicBezTo>
                  <a:cubicBezTo>
                    <a:pt x="316" y="879"/>
                    <a:pt x="313" y="962"/>
                    <a:pt x="313" y="962"/>
                  </a:cubicBezTo>
                  <a:lnTo>
                    <a:pt x="343" y="963"/>
                  </a:lnTo>
                  <a:cubicBezTo>
                    <a:pt x="343" y="963"/>
                    <a:pt x="347" y="878"/>
                    <a:pt x="343" y="849"/>
                  </a:cubicBezTo>
                  <a:lnTo>
                    <a:pt x="343" y="851"/>
                  </a:lnTo>
                  <a:cubicBezTo>
                    <a:pt x="340" y="765"/>
                    <a:pt x="291" y="686"/>
                    <a:pt x="211" y="655"/>
                  </a:cubicBezTo>
                  <a:lnTo>
                    <a:pt x="209" y="654"/>
                  </a:lnTo>
                  <a:cubicBezTo>
                    <a:pt x="175" y="644"/>
                    <a:pt x="144" y="645"/>
                    <a:pt x="113" y="661"/>
                  </a:cubicBezTo>
                  <a:cubicBezTo>
                    <a:pt x="98" y="670"/>
                    <a:pt x="89" y="683"/>
                    <a:pt x="82" y="698"/>
                  </a:cubicBezTo>
                  <a:cubicBezTo>
                    <a:pt x="63" y="743"/>
                    <a:pt x="95" y="764"/>
                    <a:pt x="107" y="805"/>
                  </a:cubicBezTo>
                  <a:lnTo>
                    <a:pt x="109" y="806"/>
                  </a:lnTo>
                  <a:cubicBezTo>
                    <a:pt x="115" y="824"/>
                    <a:pt x="108" y="836"/>
                    <a:pt x="99" y="841"/>
                  </a:cubicBezTo>
                  <a:lnTo>
                    <a:pt x="97" y="841"/>
                  </a:lnTo>
                  <a:cubicBezTo>
                    <a:pt x="84" y="847"/>
                    <a:pt x="66" y="842"/>
                    <a:pt x="66" y="840"/>
                  </a:cubicBezTo>
                  <a:cubicBezTo>
                    <a:pt x="71" y="836"/>
                    <a:pt x="74" y="832"/>
                    <a:pt x="74" y="832"/>
                  </a:cubicBezTo>
                  <a:lnTo>
                    <a:pt x="81" y="827"/>
                  </a:lnTo>
                  <a:lnTo>
                    <a:pt x="77" y="817"/>
                  </a:lnTo>
                  <a:cubicBezTo>
                    <a:pt x="77" y="817"/>
                    <a:pt x="56" y="772"/>
                    <a:pt x="42" y="741"/>
                  </a:cubicBezTo>
                  <a:cubicBezTo>
                    <a:pt x="32" y="719"/>
                    <a:pt x="33" y="693"/>
                    <a:pt x="39" y="668"/>
                  </a:cubicBezTo>
                  <a:cubicBezTo>
                    <a:pt x="55" y="614"/>
                    <a:pt x="153" y="580"/>
                    <a:pt x="190" y="585"/>
                  </a:cubicBezTo>
                  <a:cubicBezTo>
                    <a:pt x="229" y="589"/>
                    <a:pt x="232" y="594"/>
                    <a:pt x="271" y="614"/>
                  </a:cubicBezTo>
                  <a:cubicBezTo>
                    <a:pt x="307" y="634"/>
                    <a:pt x="360" y="720"/>
                    <a:pt x="375" y="756"/>
                  </a:cubicBezTo>
                  <a:cubicBezTo>
                    <a:pt x="403" y="820"/>
                    <a:pt x="415" y="943"/>
                    <a:pt x="415" y="989"/>
                  </a:cubicBezTo>
                  <a:cubicBezTo>
                    <a:pt x="400" y="987"/>
                    <a:pt x="385" y="984"/>
                    <a:pt x="379" y="983"/>
                  </a:cubicBezTo>
                  <a:cubicBezTo>
                    <a:pt x="375" y="982"/>
                    <a:pt x="368" y="981"/>
                    <a:pt x="362" y="980"/>
                  </a:cubicBezTo>
                  <a:cubicBezTo>
                    <a:pt x="335" y="971"/>
                    <a:pt x="299" y="962"/>
                    <a:pt x="269" y="959"/>
                  </a:cubicBezTo>
                  <a:cubicBezTo>
                    <a:pt x="268" y="930"/>
                    <a:pt x="264" y="903"/>
                    <a:pt x="257" y="880"/>
                  </a:cubicBezTo>
                  <a:close/>
                  <a:moveTo>
                    <a:pt x="339" y="1076"/>
                  </a:moveTo>
                  <a:cubicBezTo>
                    <a:pt x="317" y="1073"/>
                    <a:pt x="287" y="1070"/>
                    <a:pt x="268" y="1064"/>
                  </a:cubicBezTo>
                  <a:cubicBezTo>
                    <a:pt x="268" y="1051"/>
                    <a:pt x="269" y="1036"/>
                    <a:pt x="270" y="1018"/>
                  </a:cubicBezTo>
                  <a:cubicBezTo>
                    <a:pt x="276" y="1006"/>
                    <a:pt x="289" y="998"/>
                    <a:pt x="294" y="994"/>
                  </a:cubicBezTo>
                  <a:cubicBezTo>
                    <a:pt x="313" y="997"/>
                    <a:pt x="334" y="1003"/>
                    <a:pt x="350" y="1008"/>
                  </a:cubicBezTo>
                  <a:cubicBezTo>
                    <a:pt x="341" y="1024"/>
                    <a:pt x="330" y="1049"/>
                    <a:pt x="339" y="1076"/>
                  </a:cubicBezTo>
                  <a:close/>
                  <a:moveTo>
                    <a:pt x="316" y="1367"/>
                  </a:moveTo>
                  <a:cubicBezTo>
                    <a:pt x="304" y="1371"/>
                    <a:pt x="271" y="1385"/>
                    <a:pt x="248" y="1390"/>
                  </a:cubicBezTo>
                  <a:lnTo>
                    <a:pt x="246" y="1389"/>
                  </a:lnTo>
                  <a:cubicBezTo>
                    <a:pt x="229" y="1395"/>
                    <a:pt x="212" y="1392"/>
                    <a:pt x="200" y="1388"/>
                  </a:cubicBezTo>
                  <a:cubicBezTo>
                    <a:pt x="183" y="1383"/>
                    <a:pt x="170" y="1372"/>
                    <a:pt x="159" y="1357"/>
                  </a:cubicBezTo>
                  <a:lnTo>
                    <a:pt x="160" y="1355"/>
                  </a:lnTo>
                  <a:cubicBezTo>
                    <a:pt x="150" y="1344"/>
                    <a:pt x="142" y="1329"/>
                    <a:pt x="137" y="1311"/>
                  </a:cubicBezTo>
                  <a:cubicBezTo>
                    <a:pt x="135" y="1297"/>
                    <a:pt x="133" y="1282"/>
                    <a:pt x="136" y="1267"/>
                  </a:cubicBezTo>
                  <a:lnTo>
                    <a:pt x="136" y="1265"/>
                  </a:lnTo>
                  <a:cubicBezTo>
                    <a:pt x="137" y="1261"/>
                    <a:pt x="144" y="1257"/>
                    <a:pt x="151" y="1254"/>
                  </a:cubicBezTo>
                  <a:cubicBezTo>
                    <a:pt x="166" y="1246"/>
                    <a:pt x="178" y="1241"/>
                    <a:pt x="172" y="1221"/>
                  </a:cubicBezTo>
                  <a:cubicBezTo>
                    <a:pt x="170" y="1211"/>
                    <a:pt x="164" y="1206"/>
                    <a:pt x="156" y="1198"/>
                  </a:cubicBezTo>
                  <a:cubicBezTo>
                    <a:pt x="153" y="1193"/>
                    <a:pt x="147" y="1188"/>
                    <a:pt x="150" y="1184"/>
                  </a:cubicBezTo>
                  <a:cubicBezTo>
                    <a:pt x="159" y="1172"/>
                    <a:pt x="190" y="1171"/>
                    <a:pt x="212" y="1171"/>
                  </a:cubicBezTo>
                  <a:cubicBezTo>
                    <a:pt x="214" y="1171"/>
                    <a:pt x="214" y="1171"/>
                    <a:pt x="218" y="1172"/>
                  </a:cubicBezTo>
                  <a:cubicBezTo>
                    <a:pt x="253" y="1176"/>
                    <a:pt x="259" y="1155"/>
                    <a:pt x="261" y="1131"/>
                  </a:cubicBezTo>
                  <a:cubicBezTo>
                    <a:pt x="261" y="1129"/>
                    <a:pt x="261" y="1127"/>
                    <a:pt x="260" y="1122"/>
                  </a:cubicBezTo>
                  <a:cubicBezTo>
                    <a:pt x="261" y="1116"/>
                    <a:pt x="262" y="1112"/>
                    <a:pt x="263" y="1105"/>
                  </a:cubicBezTo>
                  <a:cubicBezTo>
                    <a:pt x="264" y="1103"/>
                    <a:pt x="264" y="1098"/>
                    <a:pt x="265" y="1096"/>
                  </a:cubicBezTo>
                  <a:cubicBezTo>
                    <a:pt x="277" y="1099"/>
                    <a:pt x="292" y="1101"/>
                    <a:pt x="307" y="1104"/>
                  </a:cubicBezTo>
                  <a:cubicBezTo>
                    <a:pt x="311" y="1122"/>
                    <a:pt x="318" y="1167"/>
                    <a:pt x="286" y="1212"/>
                  </a:cubicBezTo>
                  <a:cubicBezTo>
                    <a:pt x="280" y="1222"/>
                    <a:pt x="276" y="1230"/>
                    <a:pt x="270" y="1238"/>
                  </a:cubicBezTo>
                  <a:cubicBezTo>
                    <a:pt x="251" y="1270"/>
                    <a:pt x="234" y="1295"/>
                    <a:pt x="205" y="1299"/>
                  </a:cubicBezTo>
                  <a:lnTo>
                    <a:pt x="206" y="1330"/>
                  </a:lnTo>
                  <a:cubicBezTo>
                    <a:pt x="253" y="1325"/>
                    <a:pt x="274" y="1294"/>
                    <a:pt x="296" y="1253"/>
                  </a:cubicBezTo>
                  <a:cubicBezTo>
                    <a:pt x="302" y="1246"/>
                    <a:pt x="308" y="1238"/>
                    <a:pt x="311" y="1230"/>
                  </a:cubicBezTo>
                  <a:cubicBezTo>
                    <a:pt x="344" y="1183"/>
                    <a:pt x="343" y="1137"/>
                    <a:pt x="339" y="1107"/>
                  </a:cubicBezTo>
                  <a:cubicBezTo>
                    <a:pt x="339" y="1107"/>
                    <a:pt x="339" y="1107"/>
                    <a:pt x="342" y="1108"/>
                  </a:cubicBezTo>
                  <a:cubicBezTo>
                    <a:pt x="350" y="1109"/>
                    <a:pt x="357" y="1110"/>
                    <a:pt x="361" y="1111"/>
                  </a:cubicBezTo>
                  <a:cubicBezTo>
                    <a:pt x="365" y="1112"/>
                    <a:pt x="375" y="1114"/>
                    <a:pt x="391" y="1116"/>
                  </a:cubicBezTo>
                  <a:cubicBezTo>
                    <a:pt x="381" y="1148"/>
                    <a:pt x="357" y="1218"/>
                    <a:pt x="343" y="1249"/>
                  </a:cubicBezTo>
                  <a:cubicBezTo>
                    <a:pt x="324" y="1285"/>
                    <a:pt x="285" y="1342"/>
                    <a:pt x="285" y="1342"/>
                  </a:cubicBezTo>
                  <a:lnTo>
                    <a:pt x="311" y="1359"/>
                  </a:lnTo>
                  <a:cubicBezTo>
                    <a:pt x="313" y="1360"/>
                    <a:pt x="343" y="1314"/>
                    <a:pt x="362" y="1276"/>
                  </a:cubicBezTo>
                  <a:cubicBezTo>
                    <a:pt x="352" y="1312"/>
                    <a:pt x="337" y="1344"/>
                    <a:pt x="316" y="1367"/>
                  </a:cubicBezTo>
                  <a:close/>
                  <a:moveTo>
                    <a:pt x="387" y="1597"/>
                  </a:moveTo>
                  <a:cubicBezTo>
                    <a:pt x="384" y="1592"/>
                    <a:pt x="378" y="1586"/>
                    <a:pt x="377" y="1580"/>
                  </a:cubicBezTo>
                  <a:cubicBezTo>
                    <a:pt x="375" y="1568"/>
                    <a:pt x="367" y="1552"/>
                    <a:pt x="359" y="1535"/>
                  </a:cubicBezTo>
                  <a:cubicBezTo>
                    <a:pt x="349" y="1511"/>
                    <a:pt x="337" y="1485"/>
                    <a:pt x="332" y="1464"/>
                  </a:cubicBezTo>
                  <a:cubicBezTo>
                    <a:pt x="323" y="1423"/>
                    <a:pt x="341" y="1387"/>
                    <a:pt x="341" y="1387"/>
                  </a:cubicBezTo>
                  <a:cubicBezTo>
                    <a:pt x="402" y="1312"/>
                    <a:pt x="421" y="1170"/>
                    <a:pt x="425" y="1122"/>
                  </a:cubicBezTo>
                  <a:cubicBezTo>
                    <a:pt x="440" y="1125"/>
                    <a:pt x="455" y="1126"/>
                    <a:pt x="470" y="1128"/>
                  </a:cubicBezTo>
                  <a:lnTo>
                    <a:pt x="387" y="1597"/>
                  </a:lnTo>
                  <a:close/>
                  <a:moveTo>
                    <a:pt x="475" y="1098"/>
                  </a:moveTo>
                  <a:cubicBezTo>
                    <a:pt x="435" y="1091"/>
                    <a:pt x="392" y="1086"/>
                    <a:pt x="372" y="1082"/>
                  </a:cubicBezTo>
                  <a:cubicBezTo>
                    <a:pt x="358" y="1051"/>
                    <a:pt x="376" y="1026"/>
                    <a:pt x="384" y="1016"/>
                  </a:cubicBezTo>
                  <a:cubicBezTo>
                    <a:pt x="406" y="1018"/>
                    <a:pt x="440" y="1024"/>
                    <a:pt x="476" y="1031"/>
                  </a:cubicBezTo>
                  <a:cubicBezTo>
                    <a:pt x="480" y="1031"/>
                    <a:pt x="482" y="1032"/>
                    <a:pt x="487" y="1032"/>
                  </a:cubicBezTo>
                  <a:lnTo>
                    <a:pt x="475" y="1098"/>
                  </a:lnTo>
                  <a:close/>
                  <a:moveTo>
                    <a:pt x="591" y="442"/>
                  </a:moveTo>
                  <a:lnTo>
                    <a:pt x="492" y="1003"/>
                  </a:lnTo>
                  <a:cubicBezTo>
                    <a:pt x="488" y="1002"/>
                    <a:pt x="486" y="1001"/>
                    <a:pt x="481" y="1001"/>
                  </a:cubicBezTo>
                  <a:cubicBezTo>
                    <a:pt x="469" y="999"/>
                    <a:pt x="458" y="997"/>
                    <a:pt x="447" y="995"/>
                  </a:cubicBezTo>
                  <a:cubicBezTo>
                    <a:pt x="460" y="874"/>
                    <a:pt x="509" y="707"/>
                    <a:pt x="497" y="562"/>
                  </a:cubicBezTo>
                  <a:lnTo>
                    <a:pt x="497" y="564"/>
                  </a:lnTo>
                  <a:cubicBezTo>
                    <a:pt x="497" y="549"/>
                    <a:pt x="491" y="521"/>
                    <a:pt x="483" y="496"/>
                  </a:cubicBezTo>
                  <a:cubicBezTo>
                    <a:pt x="476" y="470"/>
                    <a:pt x="467" y="447"/>
                    <a:pt x="460" y="435"/>
                  </a:cubicBezTo>
                  <a:cubicBezTo>
                    <a:pt x="450" y="420"/>
                    <a:pt x="440" y="400"/>
                    <a:pt x="433" y="375"/>
                  </a:cubicBezTo>
                  <a:cubicBezTo>
                    <a:pt x="427" y="352"/>
                    <a:pt x="423" y="321"/>
                    <a:pt x="429" y="286"/>
                  </a:cubicBezTo>
                  <a:cubicBezTo>
                    <a:pt x="436" y="222"/>
                    <a:pt x="533" y="160"/>
                    <a:pt x="568" y="135"/>
                  </a:cubicBezTo>
                  <a:cubicBezTo>
                    <a:pt x="573" y="134"/>
                    <a:pt x="575" y="132"/>
                    <a:pt x="578" y="131"/>
                  </a:cubicBezTo>
                  <a:cubicBezTo>
                    <a:pt x="592" y="122"/>
                    <a:pt x="613" y="106"/>
                    <a:pt x="631" y="92"/>
                  </a:cubicBezTo>
                  <a:cubicBezTo>
                    <a:pt x="644" y="76"/>
                    <a:pt x="658" y="61"/>
                    <a:pt x="662" y="49"/>
                  </a:cubicBezTo>
                  <a:cubicBezTo>
                    <a:pt x="665" y="43"/>
                    <a:pt x="668" y="41"/>
                    <a:pt x="673" y="37"/>
                  </a:cubicBezTo>
                  <a:lnTo>
                    <a:pt x="643" y="208"/>
                  </a:lnTo>
                  <a:lnTo>
                    <a:pt x="673" y="213"/>
                  </a:lnTo>
                  <a:lnTo>
                    <a:pt x="704" y="38"/>
                  </a:lnTo>
                  <a:cubicBezTo>
                    <a:pt x="707" y="41"/>
                    <a:pt x="711" y="44"/>
                    <a:pt x="712" y="53"/>
                  </a:cubicBezTo>
                  <a:lnTo>
                    <a:pt x="713" y="51"/>
                  </a:lnTo>
                  <a:cubicBezTo>
                    <a:pt x="712" y="66"/>
                    <a:pt x="718" y="85"/>
                    <a:pt x="725" y="104"/>
                  </a:cubicBezTo>
                  <a:cubicBezTo>
                    <a:pt x="737" y="125"/>
                    <a:pt x="748" y="147"/>
                    <a:pt x="759" y="160"/>
                  </a:cubicBezTo>
                  <a:cubicBezTo>
                    <a:pt x="768" y="171"/>
                    <a:pt x="793" y="204"/>
                    <a:pt x="815" y="243"/>
                  </a:cubicBezTo>
                  <a:cubicBezTo>
                    <a:pt x="837" y="282"/>
                    <a:pt x="853" y="324"/>
                    <a:pt x="845" y="356"/>
                  </a:cubicBezTo>
                  <a:cubicBezTo>
                    <a:pt x="837" y="394"/>
                    <a:pt x="823" y="420"/>
                    <a:pt x="809" y="439"/>
                  </a:cubicBezTo>
                  <a:cubicBezTo>
                    <a:pt x="794" y="461"/>
                    <a:pt x="778" y="475"/>
                    <a:pt x="765" y="486"/>
                  </a:cubicBezTo>
                  <a:cubicBezTo>
                    <a:pt x="753" y="495"/>
                    <a:pt x="739" y="512"/>
                    <a:pt x="725" y="530"/>
                  </a:cubicBezTo>
                  <a:cubicBezTo>
                    <a:pt x="707" y="553"/>
                    <a:pt x="689" y="578"/>
                    <a:pt x="683" y="592"/>
                  </a:cubicBezTo>
                  <a:cubicBezTo>
                    <a:pt x="622" y="727"/>
                    <a:pt x="609" y="885"/>
                    <a:pt x="575" y="1015"/>
                  </a:cubicBezTo>
                  <a:cubicBezTo>
                    <a:pt x="560" y="1013"/>
                    <a:pt x="541" y="1009"/>
                    <a:pt x="524" y="1006"/>
                  </a:cubicBezTo>
                  <a:lnTo>
                    <a:pt x="623" y="448"/>
                  </a:lnTo>
                  <a:lnTo>
                    <a:pt x="591" y="442"/>
                  </a:lnTo>
                  <a:close/>
                  <a:moveTo>
                    <a:pt x="610" y="1054"/>
                  </a:moveTo>
                  <a:cubicBezTo>
                    <a:pt x="613" y="1065"/>
                    <a:pt x="614" y="1092"/>
                    <a:pt x="589" y="1114"/>
                  </a:cubicBezTo>
                  <a:cubicBezTo>
                    <a:pt x="580" y="1112"/>
                    <a:pt x="576" y="1112"/>
                    <a:pt x="572" y="1111"/>
                  </a:cubicBezTo>
                  <a:cubicBezTo>
                    <a:pt x="561" y="1111"/>
                    <a:pt x="535" y="1107"/>
                    <a:pt x="507" y="1104"/>
                  </a:cubicBezTo>
                  <a:lnTo>
                    <a:pt x="519" y="1038"/>
                  </a:lnTo>
                  <a:cubicBezTo>
                    <a:pt x="557" y="1045"/>
                    <a:pt x="591" y="1051"/>
                    <a:pt x="610" y="1054"/>
                  </a:cubicBezTo>
                  <a:close/>
                  <a:moveTo>
                    <a:pt x="519" y="1495"/>
                  </a:moveTo>
                  <a:cubicBezTo>
                    <a:pt x="507" y="1517"/>
                    <a:pt x="478" y="1542"/>
                    <a:pt x="459" y="1561"/>
                  </a:cubicBezTo>
                  <a:cubicBezTo>
                    <a:pt x="449" y="1570"/>
                    <a:pt x="441" y="1578"/>
                    <a:pt x="436" y="1583"/>
                  </a:cubicBezTo>
                  <a:lnTo>
                    <a:pt x="435" y="1586"/>
                  </a:lnTo>
                  <a:cubicBezTo>
                    <a:pt x="432" y="1589"/>
                    <a:pt x="425" y="1592"/>
                    <a:pt x="420" y="1598"/>
                  </a:cubicBezTo>
                  <a:lnTo>
                    <a:pt x="502" y="1134"/>
                  </a:lnTo>
                  <a:cubicBezTo>
                    <a:pt x="521" y="1137"/>
                    <a:pt x="538" y="1138"/>
                    <a:pt x="551" y="1140"/>
                  </a:cubicBezTo>
                  <a:cubicBezTo>
                    <a:pt x="538" y="1189"/>
                    <a:pt x="506" y="1334"/>
                    <a:pt x="538" y="1424"/>
                  </a:cubicBezTo>
                  <a:cubicBezTo>
                    <a:pt x="538" y="1437"/>
                    <a:pt x="535" y="1467"/>
                    <a:pt x="519" y="1495"/>
                  </a:cubicBezTo>
                  <a:close/>
                  <a:moveTo>
                    <a:pt x="727" y="1261"/>
                  </a:moveTo>
                  <a:cubicBezTo>
                    <a:pt x="729" y="1262"/>
                    <a:pt x="730" y="1262"/>
                    <a:pt x="732" y="1262"/>
                  </a:cubicBezTo>
                  <a:cubicBezTo>
                    <a:pt x="754" y="1271"/>
                    <a:pt x="784" y="1280"/>
                    <a:pt x="789" y="1296"/>
                  </a:cubicBezTo>
                  <a:cubicBezTo>
                    <a:pt x="791" y="1301"/>
                    <a:pt x="784" y="1304"/>
                    <a:pt x="776" y="1307"/>
                  </a:cubicBezTo>
                  <a:cubicBezTo>
                    <a:pt x="769" y="1313"/>
                    <a:pt x="760" y="1315"/>
                    <a:pt x="754" y="1323"/>
                  </a:cubicBezTo>
                  <a:cubicBezTo>
                    <a:pt x="742" y="1341"/>
                    <a:pt x="752" y="1349"/>
                    <a:pt x="762" y="1362"/>
                  </a:cubicBezTo>
                  <a:cubicBezTo>
                    <a:pt x="768" y="1368"/>
                    <a:pt x="774" y="1373"/>
                    <a:pt x="773" y="1377"/>
                  </a:cubicBezTo>
                  <a:lnTo>
                    <a:pt x="773" y="1379"/>
                  </a:lnTo>
                  <a:cubicBezTo>
                    <a:pt x="770" y="1394"/>
                    <a:pt x="763" y="1408"/>
                    <a:pt x="757" y="1418"/>
                  </a:cubicBezTo>
                  <a:cubicBezTo>
                    <a:pt x="745" y="1436"/>
                    <a:pt x="730" y="1446"/>
                    <a:pt x="718" y="1453"/>
                  </a:cubicBezTo>
                  <a:lnTo>
                    <a:pt x="718" y="1455"/>
                  </a:lnTo>
                  <a:cubicBezTo>
                    <a:pt x="703" y="1464"/>
                    <a:pt x="686" y="1469"/>
                    <a:pt x="671" y="1471"/>
                  </a:cubicBezTo>
                  <a:cubicBezTo>
                    <a:pt x="655" y="1471"/>
                    <a:pt x="641" y="1466"/>
                    <a:pt x="625" y="1456"/>
                  </a:cubicBezTo>
                  <a:cubicBezTo>
                    <a:pt x="601" y="1439"/>
                    <a:pt x="571" y="1412"/>
                    <a:pt x="566" y="1406"/>
                  </a:cubicBezTo>
                  <a:cubicBezTo>
                    <a:pt x="557" y="1379"/>
                    <a:pt x="555" y="1343"/>
                    <a:pt x="557" y="1308"/>
                  </a:cubicBezTo>
                  <a:cubicBezTo>
                    <a:pt x="560" y="1351"/>
                    <a:pt x="575" y="1404"/>
                    <a:pt x="575" y="1404"/>
                  </a:cubicBezTo>
                  <a:lnTo>
                    <a:pt x="605" y="1396"/>
                  </a:lnTo>
                  <a:cubicBezTo>
                    <a:pt x="605" y="1396"/>
                    <a:pt x="588" y="1329"/>
                    <a:pt x="586" y="1289"/>
                  </a:cubicBezTo>
                  <a:lnTo>
                    <a:pt x="584" y="1289"/>
                  </a:lnTo>
                  <a:cubicBezTo>
                    <a:pt x="581" y="1255"/>
                    <a:pt x="584" y="1177"/>
                    <a:pt x="585" y="1144"/>
                  </a:cubicBezTo>
                  <a:cubicBezTo>
                    <a:pt x="600" y="1147"/>
                    <a:pt x="620" y="1150"/>
                    <a:pt x="641" y="1154"/>
                  </a:cubicBezTo>
                  <a:cubicBezTo>
                    <a:pt x="626" y="1176"/>
                    <a:pt x="605" y="1222"/>
                    <a:pt x="620" y="1282"/>
                  </a:cubicBezTo>
                  <a:cubicBezTo>
                    <a:pt x="623" y="1294"/>
                    <a:pt x="625" y="1305"/>
                    <a:pt x="628" y="1314"/>
                  </a:cubicBezTo>
                  <a:cubicBezTo>
                    <a:pt x="636" y="1357"/>
                    <a:pt x="642" y="1396"/>
                    <a:pt x="683" y="1414"/>
                  </a:cubicBezTo>
                  <a:lnTo>
                    <a:pt x="697" y="1386"/>
                  </a:lnTo>
                  <a:cubicBezTo>
                    <a:pt x="670" y="1374"/>
                    <a:pt x="665" y="1343"/>
                    <a:pt x="658" y="1308"/>
                  </a:cubicBezTo>
                  <a:cubicBezTo>
                    <a:pt x="655" y="1297"/>
                    <a:pt x="653" y="1286"/>
                    <a:pt x="650" y="1274"/>
                  </a:cubicBezTo>
                  <a:cubicBezTo>
                    <a:pt x="632" y="1203"/>
                    <a:pt x="675" y="1160"/>
                    <a:pt x="675" y="1160"/>
                  </a:cubicBezTo>
                  <a:cubicBezTo>
                    <a:pt x="686" y="1162"/>
                    <a:pt x="696" y="1164"/>
                    <a:pt x="705" y="1165"/>
                  </a:cubicBezTo>
                  <a:cubicBezTo>
                    <a:pt x="707" y="1165"/>
                    <a:pt x="711" y="1166"/>
                    <a:pt x="716" y="1165"/>
                  </a:cubicBezTo>
                  <a:cubicBezTo>
                    <a:pt x="714" y="1173"/>
                    <a:pt x="713" y="1178"/>
                    <a:pt x="713" y="1182"/>
                  </a:cubicBezTo>
                  <a:cubicBezTo>
                    <a:pt x="712" y="1188"/>
                    <a:pt x="708" y="1195"/>
                    <a:pt x="707" y="1201"/>
                  </a:cubicBezTo>
                  <a:cubicBezTo>
                    <a:pt x="704" y="1207"/>
                    <a:pt x="703" y="1211"/>
                    <a:pt x="703" y="1213"/>
                  </a:cubicBezTo>
                  <a:cubicBezTo>
                    <a:pt x="697" y="1236"/>
                    <a:pt x="698" y="1254"/>
                    <a:pt x="727" y="1261"/>
                  </a:cubicBezTo>
                  <a:close/>
                  <a:moveTo>
                    <a:pt x="640" y="1057"/>
                  </a:moveTo>
                  <a:cubicBezTo>
                    <a:pt x="653" y="1059"/>
                    <a:pt x="668" y="1060"/>
                    <a:pt x="681" y="1062"/>
                  </a:cubicBezTo>
                  <a:cubicBezTo>
                    <a:pt x="686" y="1061"/>
                    <a:pt x="692" y="1062"/>
                    <a:pt x="699" y="1063"/>
                  </a:cubicBezTo>
                  <a:cubicBezTo>
                    <a:pt x="700" y="1068"/>
                    <a:pt x="701" y="1075"/>
                    <a:pt x="702" y="1084"/>
                  </a:cubicBezTo>
                  <a:cubicBezTo>
                    <a:pt x="700" y="1094"/>
                    <a:pt x="698" y="1107"/>
                    <a:pt x="691" y="1117"/>
                  </a:cubicBezTo>
                  <a:cubicBezTo>
                    <a:pt x="691" y="1121"/>
                    <a:pt x="687" y="1127"/>
                    <a:pt x="683" y="1128"/>
                  </a:cubicBezTo>
                  <a:cubicBezTo>
                    <a:pt x="666" y="1125"/>
                    <a:pt x="644" y="1122"/>
                    <a:pt x="625" y="1120"/>
                  </a:cubicBezTo>
                  <a:cubicBezTo>
                    <a:pt x="642" y="1097"/>
                    <a:pt x="644" y="1073"/>
                    <a:pt x="640" y="1057"/>
                  </a:cubicBezTo>
                  <a:close/>
                  <a:moveTo>
                    <a:pt x="726" y="1134"/>
                  </a:moveTo>
                  <a:cubicBezTo>
                    <a:pt x="723" y="1135"/>
                    <a:pt x="721" y="1135"/>
                    <a:pt x="717" y="1134"/>
                  </a:cubicBezTo>
                  <a:cubicBezTo>
                    <a:pt x="719" y="1133"/>
                    <a:pt x="719" y="1133"/>
                    <a:pt x="720" y="1131"/>
                  </a:cubicBezTo>
                  <a:cubicBezTo>
                    <a:pt x="726" y="1116"/>
                    <a:pt x="732" y="1102"/>
                    <a:pt x="732" y="1086"/>
                  </a:cubicBezTo>
                  <a:cubicBezTo>
                    <a:pt x="733" y="1080"/>
                    <a:pt x="732" y="1073"/>
                    <a:pt x="731" y="1067"/>
                  </a:cubicBezTo>
                  <a:cubicBezTo>
                    <a:pt x="740" y="1068"/>
                    <a:pt x="744" y="1069"/>
                    <a:pt x="748" y="1070"/>
                  </a:cubicBezTo>
                  <a:cubicBezTo>
                    <a:pt x="765" y="1099"/>
                    <a:pt x="759" y="1122"/>
                    <a:pt x="726" y="1134"/>
                  </a:cubicBezTo>
                  <a:close/>
                  <a:moveTo>
                    <a:pt x="1047" y="920"/>
                  </a:moveTo>
                  <a:cubicBezTo>
                    <a:pt x="1020" y="947"/>
                    <a:pt x="988" y="980"/>
                    <a:pt x="988" y="980"/>
                  </a:cubicBezTo>
                  <a:lnTo>
                    <a:pt x="978" y="985"/>
                  </a:lnTo>
                  <a:lnTo>
                    <a:pt x="985" y="995"/>
                  </a:lnTo>
                  <a:cubicBezTo>
                    <a:pt x="985" y="995"/>
                    <a:pt x="987" y="1000"/>
                    <a:pt x="990" y="1007"/>
                  </a:cubicBezTo>
                  <a:cubicBezTo>
                    <a:pt x="995" y="1014"/>
                    <a:pt x="1000" y="1024"/>
                    <a:pt x="1007" y="1032"/>
                  </a:cubicBezTo>
                  <a:cubicBezTo>
                    <a:pt x="1007" y="1032"/>
                    <a:pt x="1007" y="1034"/>
                    <a:pt x="1009" y="1034"/>
                  </a:cubicBezTo>
                  <a:cubicBezTo>
                    <a:pt x="1008" y="1036"/>
                    <a:pt x="1008" y="1036"/>
                    <a:pt x="1006" y="1038"/>
                  </a:cubicBezTo>
                  <a:cubicBezTo>
                    <a:pt x="1006" y="1040"/>
                    <a:pt x="1003" y="1042"/>
                    <a:pt x="1003" y="1042"/>
                  </a:cubicBezTo>
                  <a:lnTo>
                    <a:pt x="1001" y="1042"/>
                  </a:lnTo>
                  <a:cubicBezTo>
                    <a:pt x="998" y="1046"/>
                    <a:pt x="994" y="1047"/>
                    <a:pt x="989" y="1046"/>
                  </a:cubicBezTo>
                  <a:cubicBezTo>
                    <a:pt x="971" y="1050"/>
                    <a:pt x="950" y="1046"/>
                    <a:pt x="934" y="1039"/>
                  </a:cubicBezTo>
                  <a:cubicBezTo>
                    <a:pt x="921" y="1032"/>
                    <a:pt x="910" y="1024"/>
                    <a:pt x="907" y="1014"/>
                  </a:cubicBezTo>
                  <a:cubicBezTo>
                    <a:pt x="905" y="1003"/>
                    <a:pt x="904" y="992"/>
                    <a:pt x="906" y="983"/>
                  </a:cubicBezTo>
                  <a:cubicBezTo>
                    <a:pt x="905" y="966"/>
                    <a:pt x="905" y="950"/>
                    <a:pt x="889" y="943"/>
                  </a:cubicBezTo>
                  <a:cubicBezTo>
                    <a:pt x="874" y="941"/>
                    <a:pt x="856" y="942"/>
                    <a:pt x="840" y="948"/>
                  </a:cubicBezTo>
                  <a:cubicBezTo>
                    <a:pt x="821" y="955"/>
                    <a:pt x="804" y="963"/>
                    <a:pt x="795" y="975"/>
                  </a:cubicBezTo>
                  <a:cubicBezTo>
                    <a:pt x="784" y="992"/>
                    <a:pt x="771" y="1016"/>
                    <a:pt x="760" y="1041"/>
                  </a:cubicBezTo>
                  <a:cubicBezTo>
                    <a:pt x="749" y="1037"/>
                    <a:pt x="734" y="1034"/>
                    <a:pt x="713" y="1033"/>
                  </a:cubicBezTo>
                  <a:cubicBezTo>
                    <a:pt x="734" y="975"/>
                    <a:pt x="743" y="939"/>
                    <a:pt x="782" y="889"/>
                  </a:cubicBezTo>
                  <a:cubicBezTo>
                    <a:pt x="821" y="841"/>
                    <a:pt x="877" y="787"/>
                    <a:pt x="950" y="818"/>
                  </a:cubicBezTo>
                  <a:cubicBezTo>
                    <a:pt x="961" y="822"/>
                    <a:pt x="972" y="830"/>
                    <a:pt x="986" y="844"/>
                  </a:cubicBezTo>
                  <a:cubicBezTo>
                    <a:pt x="991" y="849"/>
                    <a:pt x="994" y="858"/>
                    <a:pt x="992" y="867"/>
                  </a:cubicBezTo>
                  <a:cubicBezTo>
                    <a:pt x="993" y="876"/>
                    <a:pt x="991" y="884"/>
                    <a:pt x="986" y="890"/>
                  </a:cubicBezTo>
                  <a:cubicBezTo>
                    <a:pt x="981" y="893"/>
                    <a:pt x="976" y="899"/>
                    <a:pt x="970" y="905"/>
                  </a:cubicBezTo>
                  <a:cubicBezTo>
                    <a:pt x="960" y="914"/>
                    <a:pt x="947" y="922"/>
                    <a:pt x="938" y="937"/>
                  </a:cubicBezTo>
                  <a:cubicBezTo>
                    <a:pt x="925" y="950"/>
                    <a:pt x="920" y="964"/>
                    <a:pt x="921" y="975"/>
                  </a:cubicBezTo>
                  <a:cubicBezTo>
                    <a:pt x="920" y="992"/>
                    <a:pt x="928" y="1007"/>
                    <a:pt x="937" y="1017"/>
                  </a:cubicBezTo>
                  <a:cubicBezTo>
                    <a:pt x="954" y="1036"/>
                    <a:pt x="989" y="1037"/>
                    <a:pt x="989" y="1037"/>
                  </a:cubicBezTo>
                  <a:lnTo>
                    <a:pt x="990" y="1007"/>
                  </a:lnTo>
                  <a:cubicBezTo>
                    <a:pt x="985" y="1006"/>
                    <a:pt x="968" y="1005"/>
                    <a:pt x="961" y="997"/>
                  </a:cubicBezTo>
                  <a:lnTo>
                    <a:pt x="959" y="995"/>
                  </a:lnTo>
                  <a:cubicBezTo>
                    <a:pt x="955" y="992"/>
                    <a:pt x="952" y="985"/>
                    <a:pt x="951" y="978"/>
                  </a:cubicBezTo>
                  <a:cubicBezTo>
                    <a:pt x="952" y="972"/>
                    <a:pt x="955" y="964"/>
                    <a:pt x="961" y="956"/>
                  </a:cubicBezTo>
                  <a:cubicBezTo>
                    <a:pt x="970" y="944"/>
                    <a:pt x="980" y="935"/>
                    <a:pt x="990" y="928"/>
                  </a:cubicBezTo>
                  <a:cubicBezTo>
                    <a:pt x="998" y="921"/>
                    <a:pt x="1003" y="917"/>
                    <a:pt x="1009" y="912"/>
                  </a:cubicBezTo>
                  <a:lnTo>
                    <a:pt x="1006" y="911"/>
                  </a:lnTo>
                  <a:cubicBezTo>
                    <a:pt x="1017" y="902"/>
                    <a:pt x="1025" y="883"/>
                    <a:pt x="1026" y="866"/>
                  </a:cubicBezTo>
                  <a:cubicBezTo>
                    <a:pt x="1024" y="850"/>
                    <a:pt x="1020" y="834"/>
                    <a:pt x="1007" y="821"/>
                  </a:cubicBezTo>
                  <a:cubicBezTo>
                    <a:pt x="992" y="805"/>
                    <a:pt x="976" y="796"/>
                    <a:pt x="962" y="789"/>
                  </a:cubicBezTo>
                  <a:cubicBezTo>
                    <a:pt x="870" y="751"/>
                    <a:pt x="802" y="814"/>
                    <a:pt x="757" y="869"/>
                  </a:cubicBezTo>
                  <a:cubicBezTo>
                    <a:pt x="712" y="927"/>
                    <a:pt x="703" y="961"/>
                    <a:pt x="684" y="1023"/>
                  </a:cubicBezTo>
                  <a:lnTo>
                    <a:pt x="711" y="1032"/>
                  </a:lnTo>
                  <a:cubicBezTo>
                    <a:pt x="702" y="1031"/>
                    <a:pt x="693" y="1031"/>
                    <a:pt x="685" y="1030"/>
                  </a:cubicBezTo>
                  <a:cubicBezTo>
                    <a:pt x="659" y="1028"/>
                    <a:pt x="633" y="1025"/>
                    <a:pt x="618" y="1023"/>
                  </a:cubicBezTo>
                  <a:cubicBezTo>
                    <a:pt x="614" y="1022"/>
                    <a:pt x="611" y="1022"/>
                    <a:pt x="607" y="1021"/>
                  </a:cubicBezTo>
                  <a:cubicBezTo>
                    <a:pt x="626" y="980"/>
                    <a:pt x="678" y="866"/>
                    <a:pt x="729" y="818"/>
                  </a:cubicBezTo>
                  <a:cubicBezTo>
                    <a:pt x="752" y="796"/>
                    <a:pt x="780" y="775"/>
                    <a:pt x="808" y="755"/>
                  </a:cubicBezTo>
                  <a:cubicBezTo>
                    <a:pt x="857" y="724"/>
                    <a:pt x="900" y="708"/>
                    <a:pt x="961" y="723"/>
                  </a:cubicBezTo>
                  <a:cubicBezTo>
                    <a:pt x="980" y="726"/>
                    <a:pt x="991" y="735"/>
                    <a:pt x="1005" y="744"/>
                  </a:cubicBezTo>
                  <a:lnTo>
                    <a:pt x="1007" y="744"/>
                  </a:lnTo>
                  <a:cubicBezTo>
                    <a:pt x="1017" y="751"/>
                    <a:pt x="1029" y="761"/>
                    <a:pt x="1040" y="774"/>
                  </a:cubicBezTo>
                  <a:cubicBezTo>
                    <a:pt x="1054" y="792"/>
                    <a:pt x="1066" y="809"/>
                    <a:pt x="1071" y="821"/>
                  </a:cubicBezTo>
                  <a:lnTo>
                    <a:pt x="1073" y="820"/>
                  </a:lnTo>
                  <a:cubicBezTo>
                    <a:pt x="1076" y="831"/>
                    <a:pt x="1075" y="844"/>
                    <a:pt x="1074" y="855"/>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4" name="Freeform 51"/>
            <p:cNvSpPr>
              <a:spLocks noEditPoints="1"/>
            </p:cNvSpPr>
            <p:nvPr/>
          </p:nvSpPr>
          <p:spPr bwMode="auto">
            <a:xfrm>
              <a:off x="1423988" y="3870325"/>
              <a:ext cx="298450" cy="444500"/>
            </a:xfrm>
            <a:custGeom>
              <a:avLst/>
              <a:gdLst>
                <a:gd name="T0" fmla="*/ 748 w 1105"/>
                <a:gd name="T1" fmla="*/ 549 h 1641"/>
                <a:gd name="T2" fmla="*/ 751 w 1105"/>
                <a:gd name="T3" fmla="*/ 90 h 1641"/>
                <a:gd name="T4" fmla="*/ 560 w 1105"/>
                <a:gd name="T5" fmla="*/ 103 h 1641"/>
                <a:gd name="T6" fmla="*/ 466 w 1105"/>
                <a:gd name="T7" fmla="*/ 565 h 1641"/>
                <a:gd name="T8" fmla="*/ 13 w 1105"/>
                <a:gd name="T9" fmla="*/ 753 h 1641"/>
                <a:gd name="T10" fmla="*/ 38 w 1105"/>
                <a:gd name="T11" fmla="*/ 911 h 1641"/>
                <a:gd name="T12" fmla="*/ 226 w 1105"/>
                <a:gd name="T13" fmla="*/ 891 h 1641"/>
                <a:gd name="T14" fmla="*/ 232 w 1105"/>
                <a:gd name="T15" fmla="*/ 1090 h 1641"/>
                <a:gd name="T16" fmla="*/ 212 w 1105"/>
                <a:gd name="T17" fmla="*/ 1144 h 1641"/>
                <a:gd name="T18" fmla="*/ 106 w 1105"/>
                <a:gd name="T19" fmla="*/ 1261 h 1641"/>
                <a:gd name="T20" fmla="*/ 301 w 1105"/>
                <a:gd name="T21" fmla="*/ 1473 h 1641"/>
                <a:gd name="T22" fmla="*/ 458 w 1105"/>
                <a:gd name="T23" fmla="*/ 1604 h 1641"/>
                <a:gd name="T24" fmla="*/ 669 w 1105"/>
                <a:gd name="T25" fmla="*/ 1503 h 1641"/>
                <a:gd name="T26" fmla="*/ 786 w 1105"/>
                <a:gd name="T27" fmla="*/ 1337 h 1641"/>
                <a:gd name="T28" fmla="*/ 733 w 1105"/>
                <a:gd name="T29" fmla="*/ 1214 h 1641"/>
                <a:gd name="T30" fmla="*/ 782 w 1105"/>
                <a:gd name="T31" fmla="*/ 1060 h 1641"/>
                <a:gd name="T32" fmla="*/ 874 w 1105"/>
                <a:gd name="T33" fmla="*/ 1026 h 1641"/>
                <a:gd name="T34" fmla="*/ 1030 w 1105"/>
                <a:gd name="T35" fmla="*/ 1016 h 1641"/>
                <a:gd name="T36" fmla="*/ 229 w 1105"/>
                <a:gd name="T37" fmla="*/ 1050 h 1641"/>
                <a:gd name="T38" fmla="*/ 256 w 1105"/>
                <a:gd name="T39" fmla="*/ 881 h 1641"/>
                <a:gd name="T40" fmla="*/ 107 w 1105"/>
                <a:gd name="T41" fmla="*/ 892 h 1641"/>
                <a:gd name="T42" fmla="*/ 38 w 1105"/>
                <a:gd name="T43" fmla="*/ 861 h 1641"/>
                <a:gd name="T44" fmla="*/ 111 w 1105"/>
                <a:gd name="T45" fmla="*/ 709 h 1641"/>
                <a:gd name="T46" fmla="*/ 343 w 1105"/>
                <a:gd name="T47" fmla="*/ 850 h 1641"/>
                <a:gd name="T48" fmla="*/ 107 w 1105"/>
                <a:gd name="T49" fmla="*/ 807 h 1641"/>
                <a:gd name="T50" fmla="*/ 76 w 1105"/>
                <a:gd name="T51" fmla="*/ 817 h 1641"/>
                <a:gd name="T52" fmla="*/ 375 w 1105"/>
                <a:gd name="T53" fmla="*/ 755 h 1641"/>
                <a:gd name="T54" fmla="*/ 336 w 1105"/>
                <a:gd name="T55" fmla="*/ 1078 h 1641"/>
                <a:gd name="T56" fmla="*/ 315 w 1105"/>
                <a:gd name="T57" fmla="*/ 1368 h 1641"/>
                <a:gd name="T58" fmla="*/ 151 w 1105"/>
                <a:gd name="T59" fmla="*/ 1256 h 1641"/>
                <a:gd name="T60" fmla="*/ 218 w 1105"/>
                <a:gd name="T61" fmla="*/ 1173 h 1641"/>
                <a:gd name="T62" fmla="*/ 285 w 1105"/>
                <a:gd name="T63" fmla="*/ 1214 h 1641"/>
                <a:gd name="T64" fmla="*/ 339 w 1105"/>
                <a:gd name="T65" fmla="*/ 1111 h 1641"/>
                <a:gd name="T66" fmla="*/ 310 w 1105"/>
                <a:gd name="T67" fmla="*/ 1361 h 1641"/>
                <a:gd name="T68" fmla="*/ 331 w 1105"/>
                <a:gd name="T69" fmla="*/ 1468 h 1641"/>
                <a:gd name="T70" fmla="*/ 372 w 1105"/>
                <a:gd name="T71" fmla="*/ 1084 h 1641"/>
                <a:gd name="T72" fmla="*/ 491 w 1105"/>
                <a:gd name="T73" fmla="*/ 1004 h 1641"/>
                <a:gd name="T74" fmla="*/ 433 w 1105"/>
                <a:gd name="T75" fmla="*/ 377 h 1641"/>
                <a:gd name="T76" fmla="*/ 673 w 1105"/>
                <a:gd name="T77" fmla="*/ 39 h 1641"/>
                <a:gd name="T78" fmla="*/ 757 w 1105"/>
                <a:gd name="T79" fmla="*/ 159 h 1641"/>
                <a:gd name="T80" fmla="*/ 681 w 1105"/>
                <a:gd name="T81" fmla="*/ 592 h 1641"/>
                <a:gd name="T82" fmla="*/ 606 w 1105"/>
                <a:gd name="T83" fmla="*/ 1055 h 1641"/>
                <a:gd name="T84" fmla="*/ 516 w 1105"/>
                <a:gd name="T85" fmla="*/ 1498 h 1641"/>
                <a:gd name="T86" fmla="*/ 501 w 1105"/>
                <a:gd name="T87" fmla="*/ 1135 h 1641"/>
                <a:gd name="T88" fmla="*/ 729 w 1105"/>
                <a:gd name="T89" fmla="*/ 1265 h 1641"/>
                <a:gd name="T90" fmla="*/ 754 w 1105"/>
                <a:gd name="T91" fmla="*/ 1421 h 1641"/>
                <a:gd name="T92" fmla="*/ 572 w 1105"/>
                <a:gd name="T93" fmla="*/ 1405 h 1641"/>
                <a:gd name="T94" fmla="*/ 618 w 1105"/>
                <a:gd name="T95" fmla="*/ 1283 h 1641"/>
                <a:gd name="T96" fmla="*/ 672 w 1105"/>
                <a:gd name="T97" fmla="*/ 1161 h 1641"/>
                <a:gd name="T98" fmla="*/ 725 w 1105"/>
                <a:gd name="T99" fmla="*/ 1263 h 1641"/>
                <a:gd name="T100" fmla="*/ 680 w 1105"/>
                <a:gd name="T101" fmla="*/ 1132 h 1641"/>
                <a:gd name="T102" fmla="*/ 729 w 1105"/>
                <a:gd name="T103" fmla="*/ 1088 h 1641"/>
                <a:gd name="T104" fmla="*/ 984 w 1105"/>
                <a:gd name="T105" fmla="*/ 979 h 1641"/>
                <a:gd name="T106" fmla="*/ 1004 w 1105"/>
                <a:gd name="T107" fmla="*/ 1039 h 1641"/>
                <a:gd name="T108" fmla="*/ 886 w 1105"/>
                <a:gd name="T109" fmla="*/ 944 h 1641"/>
                <a:gd name="T110" fmla="*/ 948 w 1105"/>
                <a:gd name="T111" fmla="*/ 817 h 1641"/>
                <a:gd name="T112" fmla="*/ 918 w 1105"/>
                <a:gd name="T113" fmla="*/ 978 h 1641"/>
                <a:gd name="T114" fmla="*/ 948 w 1105"/>
                <a:gd name="T115" fmla="*/ 979 h 1641"/>
                <a:gd name="T116" fmla="*/ 1004 w 1105"/>
                <a:gd name="T117" fmla="*/ 822 h 1641"/>
                <a:gd name="T118" fmla="*/ 613 w 1105"/>
                <a:gd name="T119" fmla="*/ 1024 h 1641"/>
                <a:gd name="T120" fmla="*/ 1005 w 1105"/>
                <a:gd name="T121" fmla="*/ 743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5" h="1641">
                  <a:moveTo>
                    <a:pt x="1084" y="757"/>
                  </a:moveTo>
                  <a:lnTo>
                    <a:pt x="1082" y="757"/>
                  </a:lnTo>
                  <a:cubicBezTo>
                    <a:pt x="1067" y="730"/>
                    <a:pt x="1042" y="708"/>
                    <a:pt x="1014" y="694"/>
                  </a:cubicBezTo>
                  <a:cubicBezTo>
                    <a:pt x="881" y="625"/>
                    <a:pt x="713" y="705"/>
                    <a:pt x="645" y="831"/>
                  </a:cubicBezTo>
                  <a:cubicBezTo>
                    <a:pt x="667" y="743"/>
                    <a:pt x="691" y="644"/>
                    <a:pt x="709" y="606"/>
                  </a:cubicBezTo>
                  <a:cubicBezTo>
                    <a:pt x="713" y="593"/>
                    <a:pt x="731" y="570"/>
                    <a:pt x="748" y="549"/>
                  </a:cubicBezTo>
                  <a:cubicBezTo>
                    <a:pt x="759" y="533"/>
                    <a:pt x="773" y="518"/>
                    <a:pt x="783" y="511"/>
                  </a:cubicBezTo>
                  <a:cubicBezTo>
                    <a:pt x="798" y="498"/>
                    <a:pt x="814" y="481"/>
                    <a:pt x="831" y="458"/>
                  </a:cubicBezTo>
                  <a:cubicBezTo>
                    <a:pt x="849" y="435"/>
                    <a:pt x="863" y="404"/>
                    <a:pt x="872" y="364"/>
                  </a:cubicBezTo>
                  <a:cubicBezTo>
                    <a:pt x="884" y="322"/>
                    <a:pt x="864" y="270"/>
                    <a:pt x="841" y="227"/>
                  </a:cubicBezTo>
                  <a:cubicBezTo>
                    <a:pt x="818" y="186"/>
                    <a:pt x="789" y="152"/>
                    <a:pt x="780" y="139"/>
                  </a:cubicBezTo>
                  <a:cubicBezTo>
                    <a:pt x="773" y="129"/>
                    <a:pt x="761" y="110"/>
                    <a:pt x="751" y="90"/>
                  </a:cubicBezTo>
                  <a:cubicBezTo>
                    <a:pt x="745" y="76"/>
                    <a:pt x="741" y="60"/>
                    <a:pt x="741" y="51"/>
                  </a:cubicBezTo>
                  <a:cubicBezTo>
                    <a:pt x="737" y="9"/>
                    <a:pt x="705" y="5"/>
                    <a:pt x="696" y="6"/>
                  </a:cubicBezTo>
                  <a:cubicBezTo>
                    <a:pt x="688" y="4"/>
                    <a:pt x="649" y="0"/>
                    <a:pt x="634" y="37"/>
                  </a:cubicBezTo>
                  <a:cubicBezTo>
                    <a:pt x="630" y="45"/>
                    <a:pt x="621" y="56"/>
                    <a:pt x="608" y="67"/>
                  </a:cubicBezTo>
                  <a:cubicBezTo>
                    <a:pt x="593" y="82"/>
                    <a:pt x="575" y="96"/>
                    <a:pt x="562" y="103"/>
                  </a:cubicBezTo>
                  <a:lnTo>
                    <a:pt x="560" y="103"/>
                  </a:lnTo>
                  <a:cubicBezTo>
                    <a:pt x="558" y="105"/>
                    <a:pt x="555" y="108"/>
                    <a:pt x="550" y="110"/>
                  </a:cubicBezTo>
                  <a:cubicBezTo>
                    <a:pt x="511" y="135"/>
                    <a:pt x="408" y="204"/>
                    <a:pt x="397" y="281"/>
                  </a:cubicBezTo>
                  <a:cubicBezTo>
                    <a:pt x="392" y="321"/>
                    <a:pt x="395" y="355"/>
                    <a:pt x="403" y="385"/>
                  </a:cubicBezTo>
                  <a:cubicBezTo>
                    <a:pt x="409" y="412"/>
                    <a:pt x="421" y="434"/>
                    <a:pt x="433" y="452"/>
                  </a:cubicBezTo>
                  <a:cubicBezTo>
                    <a:pt x="440" y="461"/>
                    <a:pt x="447" y="482"/>
                    <a:pt x="452" y="503"/>
                  </a:cubicBezTo>
                  <a:cubicBezTo>
                    <a:pt x="459" y="528"/>
                    <a:pt x="466" y="552"/>
                    <a:pt x="466" y="565"/>
                  </a:cubicBezTo>
                  <a:cubicBezTo>
                    <a:pt x="467" y="607"/>
                    <a:pt x="456" y="706"/>
                    <a:pt x="447" y="796"/>
                  </a:cubicBezTo>
                  <a:cubicBezTo>
                    <a:pt x="441" y="767"/>
                    <a:pt x="433" y="739"/>
                    <a:pt x="423" y="718"/>
                  </a:cubicBezTo>
                  <a:cubicBezTo>
                    <a:pt x="386" y="643"/>
                    <a:pt x="331" y="583"/>
                    <a:pt x="253" y="551"/>
                  </a:cubicBezTo>
                  <a:cubicBezTo>
                    <a:pt x="224" y="540"/>
                    <a:pt x="188" y="535"/>
                    <a:pt x="152" y="538"/>
                  </a:cubicBezTo>
                  <a:cubicBezTo>
                    <a:pt x="80" y="547"/>
                    <a:pt x="29" y="589"/>
                    <a:pt x="10" y="660"/>
                  </a:cubicBezTo>
                  <a:cubicBezTo>
                    <a:pt x="0" y="691"/>
                    <a:pt x="1" y="724"/>
                    <a:pt x="13" y="753"/>
                  </a:cubicBezTo>
                  <a:cubicBezTo>
                    <a:pt x="23" y="774"/>
                    <a:pt x="37" y="803"/>
                    <a:pt x="43" y="820"/>
                  </a:cubicBezTo>
                  <a:cubicBezTo>
                    <a:pt x="38" y="825"/>
                    <a:pt x="30" y="830"/>
                    <a:pt x="23" y="834"/>
                  </a:cubicBezTo>
                  <a:cubicBezTo>
                    <a:pt x="16" y="839"/>
                    <a:pt x="10" y="847"/>
                    <a:pt x="7" y="853"/>
                  </a:cubicBezTo>
                  <a:cubicBezTo>
                    <a:pt x="5" y="859"/>
                    <a:pt x="4" y="865"/>
                    <a:pt x="6" y="870"/>
                  </a:cubicBezTo>
                  <a:cubicBezTo>
                    <a:pt x="4" y="877"/>
                    <a:pt x="8" y="881"/>
                    <a:pt x="12" y="886"/>
                  </a:cubicBezTo>
                  <a:cubicBezTo>
                    <a:pt x="16" y="896"/>
                    <a:pt x="26" y="904"/>
                    <a:pt x="38" y="911"/>
                  </a:cubicBezTo>
                  <a:cubicBezTo>
                    <a:pt x="61" y="920"/>
                    <a:pt x="86" y="926"/>
                    <a:pt x="108" y="923"/>
                  </a:cubicBezTo>
                  <a:cubicBezTo>
                    <a:pt x="130" y="923"/>
                    <a:pt x="149" y="915"/>
                    <a:pt x="161" y="900"/>
                  </a:cubicBezTo>
                  <a:cubicBezTo>
                    <a:pt x="170" y="886"/>
                    <a:pt x="177" y="872"/>
                    <a:pt x="181" y="859"/>
                  </a:cubicBezTo>
                  <a:cubicBezTo>
                    <a:pt x="182" y="855"/>
                    <a:pt x="176" y="850"/>
                    <a:pt x="180" y="851"/>
                  </a:cubicBezTo>
                  <a:cubicBezTo>
                    <a:pt x="187" y="852"/>
                    <a:pt x="197" y="858"/>
                    <a:pt x="204" y="864"/>
                  </a:cubicBezTo>
                  <a:cubicBezTo>
                    <a:pt x="216" y="872"/>
                    <a:pt x="223" y="882"/>
                    <a:pt x="226" y="891"/>
                  </a:cubicBezTo>
                  <a:cubicBezTo>
                    <a:pt x="231" y="910"/>
                    <a:pt x="236" y="935"/>
                    <a:pt x="235" y="961"/>
                  </a:cubicBezTo>
                  <a:cubicBezTo>
                    <a:pt x="211" y="963"/>
                    <a:pt x="192" y="973"/>
                    <a:pt x="183" y="996"/>
                  </a:cubicBezTo>
                  <a:lnTo>
                    <a:pt x="183" y="998"/>
                  </a:lnTo>
                  <a:cubicBezTo>
                    <a:pt x="179" y="1022"/>
                    <a:pt x="184" y="1042"/>
                    <a:pt x="192" y="1057"/>
                  </a:cubicBezTo>
                  <a:cubicBezTo>
                    <a:pt x="203" y="1072"/>
                    <a:pt x="217" y="1081"/>
                    <a:pt x="229" y="1087"/>
                  </a:cubicBezTo>
                  <a:cubicBezTo>
                    <a:pt x="229" y="1087"/>
                    <a:pt x="231" y="1088"/>
                    <a:pt x="232" y="1090"/>
                  </a:cubicBezTo>
                  <a:cubicBezTo>
                    <a:pt x="232" y="1094"/>
                    <a:pt x="231" y="1099"/>
                    <a:pt x="231" y="1101"/>
                  </a:cubicBezTo>
                  <a:cubicBezTo>
                    <a:pt x="229" y="1107"/>
                    <a:pt x="230" y="1116"/>
                    <a:pt x="229" y="1122"/>
                  </a:cubicBezTo>
                  <a:cubicBezTo>
                    <a:pt x="229" y="1122"/>
                    <a:pt x="229" y="1122"/>
                    <a:pt x="228" y="1129"/>
                  </a:cubicBezTo>
                  <a:cubicBezTo>
                    <a:pt x="228" y="1138"/>
                    <a:pt x="227" y="1144"/>
                    <a:pt x="221" y="1143"/>
                  </a:cubicBezTo>
                  <a:lnTo>
                    <a:pt x="219" y="1143"/>
                  </a:lnTo>
                  <a:cubicBezTo>
                    <a:pt x="219" y="1143"/>
                    <a:pt x="217" y="1142"/>
                    <a:pt x="212" y="1144"/>
                  </a:cubicBezTo>
                  <a:cubicBezTo>
                    <a:pt x="182" y="1143"/>
                    <a:pt x="142" y="1142"/>
                    <a:pt x="124" y="1168"/>
                  </a:cubicBezTo>
                  <a:cubicBezTo>
                    <a:pt x="105" y="1193"/>
                    <a:pt x="119" y="1209"/>
                    <a:pt x="135" y="1222"/>
                  </a:cubicBezTo>
                  <a:cubicBezTo>
                    <a:pt x="138" y="1227"/>
                    <a:pt x="142" y="1230"/>
                    <a:pt x="142" y="1232"/>
                  </a:cubicBezTo>
                  <a:cubicBezTo>
                    <a:pt x="143" y="1237"/>
                    <a:pt x="138" y="1227"/>
                    <a:pt x="136" y="1229"/>
                  </a:cubicBezTo>
                  <a:cubicBezTo>
                    <a:pt x="123" y="1236"/>
                    <a:pt x="109" y="1242"/>
                    <a:pt x="105" y="1263"/>
                  </a:cubicBezTo>
                  <a:lnTo>
                    <a:pt x="106" y="1261"/>
                  </a:lnTo>
                  <a:cubicBezTo>
                    <a:pt x="100" y="1282"/>
                    <a:pt x="103" y="1302"/>
                    <a:pt x="106" y="1321"/>
                  </a:cubicBezTo>
                  <a:cubicBezTo>
                    <a:pt x="113" y="1344"/>
                    <a:pt x="125" y="1363"/>
                    <a:pt x="134" y="1376"/>
                  </a:cubicBezTo>
                  <a:cubicBezTo>
                    <a:pt x="148" y="1396"/>
                    <a:pt x="165" y="1410"/>
                    <a:pt x="188" y="1421"/>
                  </a:cubicBezTo>
                  <a:cubicBezTo>
                    <a:pt x="206" y="1426"/>
                    <a:pt x="228" y="1428"/>
                    <a:pt x="253" y="1423"/>
                  </a:cubicBezTo>
                  <a:cubicBezTo>
                    <a:pt x="269" y="1419"/>
                    <a:pt x="287" y="1414"/>
                    <a:pt x="302" y="1408"/>
                  </a:cubicBezTo>
                  <a:cubicBezTo>
                    <a:pt x="299" y="1425"/>
                    <a:pt x="297" y="1449"/>
                    <a:pt x="301" y="1473"/>
                  </a:cubicBezTo>
                  <a:cubicBezTo>
                    <a:pt x="306" y="1496"/>
                    <a:pt x="318" y="1525"/>
                    <a:pt x="329" y="1551"/>
                  </a:cubicBezTo>
                  <a:cubicBezTo>
                    <a:pt x="338" y="1565"/>
                    <a:pt x="344" y="1580"/>
                    <a:pt x="347" y="1589"/>
                  </a:cubicBezTo>
                  <a:cubicBezTo>
                    <a:pt x="354" y="1619"/>
                    <a:pt x="384" y="1638"/>
                    <a:pt x="384" y="1638"/>
                  </a:cubicBezTo>
                  <a:lnTo>
                    <a:pt x="390" y="1641"/>
                  </a:lnTo>
                  <a:lnTo>
                    <a:pt x="397" y="1640"/>
                  </a:lnTo>
                  <a:cubicBezTo>
                    <a:pt x="397" y="1640"/>
                    <a:pt x="441" y="1628"/>
                    <a:pt x="458" y="1604"/>
                  </a:cubicBezTo>
                  <a:cubicBezTo>
                    <a:pt x="461" y="1600"/>
                    <a:pt x="469" y="1593"/>
                    <a:pt x="477" y="1586"/>
                  </a:cubicBezTo>
                  <a:cubicBezTo>
                    <a:pt x="498" y="1565"/>
                    <a:pt x="527" y="1537"/>
                    <a:pt x="542" y="1514"/>
                  </a:cubicBezTo>
                  <a:cubicBezTo>
                    <a:pt x="555" y="1492"/>
                    <a:pt x="561" y="1469"/>
                    <a:pt x="564" y="1452"/>
                  </a:cubicBezTo>
                  <a:cubicBezTo>
                    <a:pt x="575" y="1463"/>
                    <a:pt x="591" y="1474"/>
                    <a:pt x="605" y="1483"/>
                  </a:cubicBezTo>
                  <a:lnTo>
                    <a:pt x="604" y="1485"/>
                  </a:lnTo>
                  <a:cubicBezTo>
                    <a:pt x="626" y="1498"/>
                    <a:pt x="647" y="1504"/>
                    <a:pt x="669" y="1503"/>
                  </a:cubicBezTo>
                  <a:cubicBezTo>
                    <a:pt x="691" y="1503"/>
                    <a:pt x="712" y="1495"/>
                    <a:pt x="732" y="1481"/>
                  </a:cubicBezTo>
                  <a:cubicBezTo>
                    <a:pt x="747" y="1473"/>
                    <a:pt x="765" y="1459"/>
                    <a:pt x="779" y="1439"/>
                  </a:cubicBezTo>
                  <a:cubicBezTo>
                    <a:pt x="789" y="1423"/>
                    <a:pt x="799" y="1405"/>
                    <a:pt x="800" y="1383"/>
                  </a:cubicBezTo>
                  <a:cubicBezTo>
                    <a:pt x="803" y="1364"/>
                    <a:pt x="792" y="1354"/>
                    <a:pt x="783" y="1343"/>
                  </a:cubicBezTo>
                  <a:cubicBezTo>
                    <a:pt x="781" y="1341"/>
                    <a:pt x="773" y="1348"/>
                    <a:pt x="776" y="1344"/>
                  </a:cubicBezTo>
                  <a:cubicBezTo>
                    <a:pt x="777" y="1342"/>
                    <a:pt x="781" y="1341"/>
                    <a:pt x="786" y="1337"/>
                  </a:cubicBezTo>
                  <a:cubicBezTo>
                    <a:pt x="805" y="1330"/>
                    <a:pt x="825" y="1320"/>
                    <a:pt x="814" y="1289"/>
                  </a:cubicBezTo>
                  <a:cubicBezTo>
                    <a:pt x="807" y="1260"/>
                    <a:pt x="769" y="1246"/>
                    <a:pt x="738" y="1234"/>
                  </a:cubicBezTo>
                  <a:cubicBezTo>
                    <a:pt x="736" y="1234"/>
                    <a:pt x="734" y="1234"/>
                    <a:pt x="734" y="1234"/>
                  </a:cubicBezTo>
                  <a:lnTo>
                    <a:pt x="732" y="1233"/>
                  </a:lnTo>
                  <a:cubicBezTo>
                    <a:pt x="728" y="1232"/>
                    <a:pt x="729" y="1228"/>
                    <a:pt x="729" y="1224"/>
                  </a:cubicBezTo>
                  <a:cubicBezTo>
                    <a:pt x="733" y="1218"/>
                    <a:pt x="733" y="1216"/>
                    <a:pt x="733" y="1214"/>
                  </a:cubicBezTo>
                  <a:cubicBezTo>
                    <a:pt x="735" y="1205"/>
                    <a:pt x="738" y="1197"/>
                    <a:pt x="740" y="1189"/>
                  </a:cubicBezTo>
                  <a:cubicBezTo>
                    <a:pt x="741" y="1184"/>
                    <a:pt x="743" y="1174"/>
                    <a:pt x="747" y="1161"/>
                  </a:cubicBezTo>
                  <a:cubicBezTo>
                    <a:pt x="749" y="1161"/>
                    <a:pt x="751" y="1160"/>
                    <a:pt x="754" y="1158"/>
                  </a:cubicBezTo>
                  <a:cubicBezTo>
                    <a:pt x="771" y="1148"/>
                    <a:pt x="783" y="1134"/>
                    <a:pt x="790" y="1116"/>
                  </a:cubicBezTo>
                  <a:cubicBezTo>
                    <a:pt x="797" y="1102"/>
                    <a:pt x="798" y="1087"/>
                    <a:pt x="793" y="1075"/>
                  </a:cubicBezTo>
                  <a:cubicBezTo>
                    <a:pt x="790" y="1070"/>
                    <a:pt x="786" y="1065"/>
                    <a:pt x="782" y="1060"/>
                  </a:cubicBezTo>
                  <a:cubicBezTo>
                    <a:pt x="793" y="1035"/>
                    <a:pt x="806" y="1013"/>
                    <a:pt x="818" y="996"/>
                  </a:cubicBezTo>
                  <a:cubicBezTo>
                    <a:pt x="824" y="988"/>
                    <a:pt x="836" y="981"/>
                    <a:pt x="847" y="977"/>
                  </a:cubicBezTo>
                  <a:cubicBezTo>
                    <a:pt x="857" y="974"/>
                    <a:pt x="868" y="972"/>
                    <a:pt x="877" y="973"/>
                  </a:cubicBezTo>
                  <a:cubicBezTo>
                    <a:pt x="879" y="974"/>
                    <a:pt x="872" y="977"/>
                    <a:pt x="873" y="984"/>
                  </a:cubicBezTo>
                  <a:cubicBezTo>
                    <a:pt x="871" y="996"/>
                    <a:pt x="871" y="1010"/>
                    <a:pt x="875" y="1023"/>
                  </a:cubicBezTo>
                  <a:lnTo>
                    <a:pt x="874" y="1026"/>
                  </a:lnTo>
                  <a:cubicBezTo>
                    <a:pt x="882" y="1044"/>
                    <a:pt x="897" y="1058"/>
                    <a:pt x="917" y="1068"/>
                  </a:cubicBezTo>
                  <a:cubicBezTo>
                    <a:pt x="937" y="1078"/>
                    <a:pt x="966" y="1081"/>
                    <a:pt x="988" y="1081"/>
                  </a:cubicBezTo>
                  <a:cubicBezTo>
                    <a:pt x="999" y="1080"/>
                    <a:pt x="1008" y="1076"/>
                    <a:pt x="1018" y="1071"/>
                  </a:cubicBezTo>
                  <a:cubicBezTo>
                    <a:pt x="1023" y="1067"/>
                    <a:pt x="1028" y="1061"/>
                    <a:pt x="1031" y="1056"/>
                  </a:cubicBezTo>
                  <a:cubicBezTo>
                    <a:pt x="1035" y="1049"/>
                    <a:pt x="1036" y="1043"/>
                    <a:pt x="1035" y="1034"/>
                  </a:cubicBezTo>
                  <a:cubicBezTo>
                    <a:pt x="1036" y="1028"/>
                    <a:pt x="1033" y="1020"/>
                    <a:pt x="1030" y="1016"/>
                  </a:cubicBezTo>
                  <a:lnTo>
                    <a:pt x="1028" y="1013"/>
                  </a:lnTo>
                  <a:cubicBezTo>
                    <a:pt x="1022" y="1008"/>
                    <a:pt x="1017" y="1000"/>
                    <a:pt x="1014" y="993"/>
                  </a:cubicBezTo>
                  <a:cubicBezTo>
                    <a:pt x="1027" y="982"/>
                    <a:pt x="1049" y="957"/>
                    <a:pt x="1065" y="940"/>
                  </a:cubicBezTo>
                  <a:cubicBezTo>
                    <a:pt x="1088" y="920"/>
                    <a:pt x="1100" y="890"/>
                    <a:pt x="1102" y="857"/>
                  </a:cubicBezTo>
                  <a:cubicBezTo>
                    <a:pt x="1105" y="825"/>
                    <a:pt x="1098" y="789"/>
                    <a:pt x="1084" y="757"/>
                  </a:cubicBezTo>
                  <a:close/>
                  <a:moveTo>
                    <a:pt x="229" y="1050"/>
                  </a:moveTo>
                  <a:cubicBezTo>
                    <a:pt x="225" y="1047"/>
                    <a:pt x="221" y="1044"/>
                    <a:pt x="220" y="1040"/>
                  </a:cubicBezTo>
                  <a:cubicBezTo>
                    <a:pt x="214" y="1032"/>
                    <a:pt x="210" y="1020"/>
                    <a:pt x="214" y="1006"/>
                  </a:cubicBezTo>
                  <a:cubicBezTo>
                    <a:pt x="216" y="997"/>
                    <a:pt x="226" y="992"/>
                    <a:pt x="237" y="990"/>
                  </a:cubicBezTo>
                  <a:cubicBezTo>
                    <a:pt x="238" y="999"/>
                    <a:pt x="239" y="1006"/>
                    <a:pt x="238" y="1012"/>
                  </a:cubicBezTo>
                  <a:cubicBezTo>
                    <a:pt x="233" y="1024"/>
                    <a:pt x="229" y="1037"/>
                    <a:pt x="229" y="1050"/>
                  </a:cubicBezTo>
                  <a:close/>
                  <a:moveTo>
                    <a:pt x="256" y="881"/>
                  </a:moveTo>
                  <a:cubicBezTo>
                    <a:pt x="252" y="870"/>
                    <a:pt x="239" y="852"/>
                    <a:pt x="226" y="841"/>
                  </a:cubicBezTo>
                  <a:cubicBezTo>
                    <a:pt x="213" y="830"/>
                    <a:pt x="197" y="820"/>
                    <a:pt x="181" y="820"/>
                  </a:cubicBezTo>
                  <a:lnTo>
                    <a:pt x="179" y="819"/>
                  </a:lnTo>
                  <a:cubicBezTo>
                    <a:pt x="162" y="819"/>
                    <a:pt x="157" y="831"/>
                    <a:pt x="152" y="850"/>
                  </a:cubicBezTo>
                  <a:cubicBezTo>
                    <a:pt x="148" y="858"/>
                    <a:pt x="144" y="870"/>
                    <a:pt x="136" y="880"/>
                  </a:cubicBezTo>
                  <a:cubicBezTo>
                    <a:pt x="130" y="888"/>
                    <a:pt x="118" y="892"/>
                    <a:pt x="107" y="892"/>
                  </a:cubicBezTo>
                  <a:cubicBezTo>
                    <a:pt x="89" y="894"/>
                    <a:pt x="68" y="890"/>
                    <a:pt x="52" y="883"/>
                  </a:cubicBezTo>
                  <a:lnTo>
                    <a:pt x="50" y="882"/>
                  </a:lnTo>
                  <a:cubicBezTo>
                    <a:pt x="44" y="879"/>
                    <a:pt x="40" y="876"/>
                    <a:pt x="38" y="871"/>
                  </a:cubicBezTo>
                  <a:cubicBezTo>
                    <a:pt x="37" y="869"/>
                    <a:pt x="37" y="869"/>
                    <a:pt x="35" y="867"/>
                  </a:cubicBezTo>
                  <a:lnTo>
                    <a:pt x="35" y="864"/>
                  </a:lnTo>
                  <a:cubicBezTo>
                    <a:pt x="36" y="862"/>
                    <a:pt x="38" y="863"/>
                    <a:pt x="38" y="861"/>
                  </a:cubicBezTo>
                  <a:cubicBezTo>
                    <a:pt x="48" y="856"/>
                    <a:pt x="58" y="849"/>
                    <a:pt x="63" y="843"/>
                  </a:cubicBezTo>
                  <a:lnTo>
                    <a:pt x="54" y="872"/>
                  </a:lnTo>
                  <a:cubicBezTo>
                    <a:pt x="54" y="872"/>
                    <a:pt x="84" y="884"/>
                    <a:pt x="108" y="873"/>
                  </a:cubicBezTo>
                  <a:cubicBezTo>
                    <a:pt x="109" y="871"/>
                    <a:pt x="111" y="871"/>
                    <a:pt x="111" y="871"/>
                  </a:cubicBezTo>
                  <a:cubicBezTo>
                    <a:pt x="132" y="862"/>
                    <a:pt x="153" y="832"/>
                    <a:pt x="137" y="794"/>
                  </a:cubicBezTo>
                  <a:cubicBezTo>
                    <a:pt x="129" y="769"/>
                    <a:pt x="100" y="735"/>
                    <a:pt x="111" y="709"/>
                  </a:cubicBezTo>
                  <a:cubicBezTo>
                    <a:pt x="115" y="701"/>
                    <a:pt x="120" y="693"/>
                    <a:pt x="127" y="690"/>
                  </a:cubicBezTo>
                  <a:cubicBezTo>
                    <a:pt x="152" y="676"/>
                    <a:pt x="174" y="676"/>
                    <a:pt x="199" y="682"/>
                  </a:cubicBezTo>
                  <a:cubicBezTo>
                    <a:pt x="269" y="710"/>
                    <a:pt x="309" y="779"/>
                    <a:pt x="312" y="852"/>
                  </a:cubicBezTo>
                  <a:cubicBezTo>
                    <a:pt x="313" y="880"/>
                    <a:pt x="312" y="964"/>
                    <a:pt x="312" y="964"/>
                  </a:cubicBezTo>
                  <a:lnTo>
                    <a:pt x="342" y="967"/>
                  </a:lnTo>
                  <a:cubicBezTo>
                    <a:pt x="343" y="964"/>
                    <a:pt x="346" y="880"/>
                    <a:pt x="343" y="850"/>
                  </a:cubicBezTo>
                  <a:cubicBezTo>
                    <a:pt x="340" y="767"/>
                    <a:pt x="291" y="686"/>
                    <a:pt x="211" y="654"/>
                  </a:cubicBezTo>
                  <a:lnTo>
                    <a:pt x="209" y="653"/>
                  </a:lnTo>
                  <a:cubicBezTo>
                    <a:pt x="175" y="643"/>
                    <a:pt x="144" y="644"/>
                    <a:pt x="113" y="661"/>
                  </a:cubicBezTo>
                  <a:cubicBezTo>
                    <a:pt x="98" y="669"/>
                    <a:pt x="87" y="683"/>
                    <a:pt x="82" y="697"/>
                  </a:cubicBezTo>
                  <a:cubicBezTo>
                    <a:pt x="63" y="742"/>
                    <a:pt x="95" y="763"/>
                    <a:pt x="107" y="805"/>
                  </a:cubicBezTo>
                  <a:lnTo>
                    <a:pt x="107" y="807"/>
                  </a:lnTo>
                  <a:cubicBezTo>
                    <a:pt x="115" y="823"/>
                    <a:pt x="108" y="838"/>
                    <a:pt x="98" y="842"/>
                  </a:cubicBezTo>
                  <a:lnTo>
                    <a:pt x="96" y="844"/>
                  </a:lnTo>
                  <a:cubicBezTo>
                    <a:pt x="84" y="849"/>
                    <a:pt x="65" y="843"/>
                    <a:pt x="65" y="843"/>
                  </a:cubicBezTo>
                  <a:cubicBezTo>
                    <a:pt x="69" y="837"/>
                    <a:pt x="73" y="836"/>
                    <a:pt x="73" y="836"/>
                  </a:cubicBezTo>
                  <a:lnTo>
                    <a:pt x="81" y="826"/>
                  </a:lnTo>
                  <a:lnTo>
                    <a:pt x="76" y="817"/>
                  </a:lnTo>
                  <a:cubicBezTo>
                    <a:pt x="76" y="817"/>
                    <a:pt x="56" y="774"/>
                    <a:pt x="42" y="740"/>
                  </a:cubicBezTo>
                  <a:cubicBezTo>
                    <a:pt x="32" y="719"/>
                    <a:pt x="33" y="693"/>
                    <a:pt x="39" y="668"/>
                  </a:cubicBezTo>
                  <a:cubicBezTo>
                    <a:pt x="55" y="615"/>
                    <a:pt x="153" y="580"/>
                    <a:pt x="190" y="584"/>
                  </a:cubicBezTo>
                  <a:cubicBezTo>
                    <a:pt x="227" y="588"/>
                    <a:pt x="232" y="596"/>
                    <a:pt x="270" y="614"/>
                  </a:cubicBezTo>
                  <a:cubicBezTo>
                    <a:pt x="306" y="633"/>
                    <a:pt x="357" y="719"/>
                    <a:pt x="375" y="757"/>
                  </a:cubicBezTo>
                  <a:lnTo>
                    <a:pt x="375" y="755"/>
                  </a:lnTo>
                  <a:cubicBezTo>
                    <a:pt x="403" y="820"/>
                    <a:pt x="414" y="947"/>
                    <a:pt x="415" y="991"/>
                  </a:cubicBezTo>
                  <a:cubicBezTo>
                    <a:pt x="400" y="988"/>
                    <a:pt x="385" y="985"/>
                    <a:pt x="379" y="984"/>
                  </a:cubicBezTo>
                  <a:cubicBezTo>
                    <a:pt x="374" y="983"/>
                    <a:pt x="368" y="982"/>
                    <a:pt x="362" y="981"/>
                  </a:cubicBezTo>
                  <a:cubicBezTo>
                    <a:pt x="334" y="974"/>
                    <a:pt x="299" y="963"/>
                    <a:pt x="269" y="960"/>
                  </a:cubicBezTo>
                  <a:cubicBezTo>
                    <a:pt x="267" y="932"/>
                    <a:pt x="263" y="905"/>
                    <a:pt x="256" y="881"/>
                  </a:cubicBezTo>
                  <a:close/>
                  <a:moveTo>
                    <a:pt x="336" y="1078"/>
                  </a:moveTo>
                  <a:cubicBezTo>
                    <a:pt x="316" y="1076"/>
                    <a:pt x="286" y="1071"/>
                    <a:pt x="268" y="1066"/>
                  </a:cubicBezTo>
                  <a:cubicBezTo>
                    <a:pt x="268" y="1053"/>
                    <a:pt x="268" y="1037"/>
                    <a:pt x="269" y="1022"/>
                  </a:cubicBezTo>
                  <a:cubicBezTo>
                    <a:pt x="276" y="1008"/>
                    <a:pt x="288" y="1001"/>
                    <a:pt x="293" y="996"/>
                  </a:cubicBezTo>
                  <a:cubicBezTo>
                    <a:pt x="312" y="999"/>
                    <a:pt x="333" y="1005"/>
                    <a:pt x="350" y="1010"/>
                  </a:cubicBezTo>
                  <a:cubicBezTo>
                    <a:pt x="341" y="1026"/>
                    <a:pt x="330" y="1050"/>
                    <a:pt x="336" y="1078"/>
                  </a:cubicBezTo>
                  <a:close/>
                  <a:moveTo>
                    <a:pt x="315" y="1368"/>
                  </a:moveTo>
                  <a:cubicBezTo>
                    <a:pt x="303" y="1375"/>
                    <a:pt x="270" y="1387"/>
                    <a:pt x="245" y="1391"/>
                  </a:cubicBezTo>
                  <a:cubicBezTo>
                    <a:pt x="227" y="1397"/>
                    <a:pt x="212" y="1396"/>
                    <a:pt x="199" y="1390"/>
                  </a:cubicBezTo>
                  <a:cubicBezTo>
                    <a:pt x="183" y="1385"/>
                    <a:pt x="170" y="1373"/>
                    <a:pt x="159" y="1358"/>
                  </a:cubicBezTo>
                  <a:cubicBezTo>
                    <a:pt x="150" y="1348"/>
                    <a:pt x="142" y="1331"/>
                    <a:pt x="136" y="1312"/>
                  </a:cubicBezTo>
                  <a:cubicBezTo>
                    <a:pt x="134" y="1299"/>
                    <a:pt x="132" y="1286"/>
                    <a:pt x="135" y="1269"/>
                  </a:cubicBezTo>
                  <a:cubicBezTo>
                    <a:pt x="136" y="1262"/>
                    <a:pt x="143" y="1259"/>
                    <a:pt x="151" y="1256"/>
                  </a:cubicBezTo>
                  <a:cubicBezTo>
                    <a:pt x="165" y="1250"/>
                    <a:pt x="177" y="1243"/>
                    <a:pt x="172" y="1222"/>
                  </a:cubicBezTo>
                  <a:cubicBezTo>
                    <a:pt x="169" y="1213"/>
                    <a:pt x="163" y="1208"/>
                    <a:pt x="156" y="1202"/>
                  </a:cubicBezTo>
                  <a:cubicBezTo>
                    <a:pt x="152" y="1197"/>
                    <a:pt x="146" y="1191"/>
                    <a:pt x="150" y="1188"/>
                  </a:cubicBezTo>
                  <a:cubicBezTo>
                    <a:pt x="158" y="1174"/>
                    <a:pt x="189" y="1175"/>
                    <a:pt x="211" y="1174"/>
                  </a:cubicBezTo>
                  <a:cubicBezTo>
                    <a:pt x="213" y="1175"/>
                    <a:pt x="213" y="1175"/>
                    <a:pt x="220" y="1174"/>
                  </a:cubicBezTo>
                  <a:lnTo>
                    <a:pt x="218" y="1173"/>
                  </a:lnTo>
                  <a:cubicBezTo>
                    <a:pt x="252" y="1177"/>
                    <a:pt x="258" y="1159"/>
                    <a:pt x="260" y="1132"/>
                  </a:cubicBezTo>
                  <a:cubicBezTo>
                    <a:pt x="260" y="1132"/>
                    <a:pt x="261" y="1128"/>
                    <a:pt x="260" y="1124"/>
                  </a:cubicBezTo>
                  <a:cubicBezTo>
                    <a:pt x="260" y="1119"/>
                    <a:pt x="262" y="1113"/>
                    <a:pt x="263" y="1106"/>
                  </a:cubicBezTo>
                  <a:cubicBezTo>
                    <a:pt x="263" y="1104"/>
                    <a:pt x="263" y="1102"/>
                    <a:pt x="264" y="1098"/>
                  </a:cubicBezTo>
                  <a:cubicBezTo>
                    <a:pt x="277" y="1100"/>
                    <a:pt x="292" y="1103"/>
                    <a:pt x="307" y="1105"/>
                  </a:cubicBezTo>
                  <a:cubicBezTo>
                    <a:pt x="310" y="1124"/>
                    <a:pt x="317" y="1169"/>
                    <a:pt x="285" y="1214"/>
                  </a:cubicBezTo>
                  <a:cubicBezTo>
                    <a:pt x="279" y="1224"/>
                    <a:pt x="276" y="1232"/>
                    <a:pt x="270" y="1240"/>
                  </a:cubicBezTo>
                  <a:cubicBezTo>
                    <a:pt x="251" y="1272"/>
                    <a:pt x="233" y="1299"/>
                    <a:pt x="202" y="1300"/>
                  </a:cubicBezTo>
                  <a:lnTo>
                    <a:pt x="205" y="1331"/>
                  </a:lnTo>
                  <a:cubicBezTo>
                    <a:pt x="252" y="1329"/>
                    <a:pt x="271" y="1295"/>
                    <a:pt x="295" y="1257"/>
                  </a:cubicBezTo>
                  <a:cubicBezTo>
                    <a:pt x="301" y="1247"/>
                    <a:pt x="307" y="1240"/>
                    <a:pt x="311" y="1231"/>
                  </a:cubicBezTo>
                  <a:cubicBezTo>
                    <a:pt x="343" y="1184"/>
                    <a:pt x="343" y="1138"/>
                    <a:pt x="339" y="1111"/>
                  </a:cubicBezTo>
                  <a:cubicBezTo>
                    <a:pt x="339" y="1111"/>
                    <a:pt x="339" y="1111"/>
                    <a:pt x="341" y="1111"/>
                  </a:cubicBezTo>
                  <a:cubicBezTo>
                    <a:pt x="350" y="1111"/>
                    <a:pt x="356" y="1112"/>
                    <a:pt x="360" y="1113"/>
                  </a:cubicBezTo>
                  <a:cubicBezTo>
                    <a:pt x="362" y="1113"/>
                    <a:pt x="375" y="1115"/>
                    <a:pt x="390" y="1118"/>
                  </a:cubicBezTo>
                  <a:cubicBezTo>
                    <a:pt x="380" y="1151"/>
                    <a:pt x="356" y="1222"/>
                    <a:pt x="343" y="1250"/>
                  </a:cubicBezTo>
                  <a:cubicBezTo>
                    <a:pt x="323" y="1288"/>
                    <a:pt x="285" y="1343"/>
                    <a:pt x="285" y="1343"/>
                  </a:cubicBezTo>
                  <a:lnTo>
                    <a:pt x="310" y="1361"/>
                  </a:lnTo>
                  <a:cubicBezTo>
                    <a:pt x="310" y="1361"/>
                    <a:pt x="342" y="1316"/>
                    <a:pt x="362" y="1280"/>
                  </a:cubicBezTo>
                  <a:cubicBezTo>
                    <a:pt x="351" y="1313"/>
                    <a:pt x="337" y="1346"/>
                    <a:pt x="315" y="1368"/>
                  </a:cubicBezTo>
                  <a:close/>
                  <a:moveTo>
                    <a:pt x="387" y="1598"/>
                  </a:moveTo>
                  <a:cubicBezTo>
                    <a:pt x="383" y="1593"/>
                    <a:pt x="378" y="1588"/>
                    <a:pt x="377" y="1581"/>
                  </a:cubicBezTo>
                  <a:cubicBezTo>
                    <a:pt x="374" y="1570"/>
                    <a:pt x="366" y="1555"/>
                    <a:pt x="358" y="1536"/>
                  </a:cubicBezTo>
                  <a:cubicBezTo>
                    <a:pt x="349" y="1515"/>
                    <a:pt x="336" y="1486"/>
                    <a:pt x="331" y="1468"/>
                  </a:cubicBezTo>
                  <a:cubicBezTo>
                    <a:pt x="323" y="1425"/>
                    <a:pt x="340" y="1388"/>
                    <a:pt x="340" y="1388"/>
                  </a:cubicBezTo>
                  <a:cubicBezTo>
                    <a:pt x="401" y="1316"/>
                    <a:pt x="420" y="1172"/>
                    <a:pt x="424" y="1124"/>
                  </a:cubicBezTo>
                  <a:cubicBezTo>
                    <a:pt x="439" y="1127"/>
                    <a:pt x="454" y="1129"/>
                    <a:pt x="469" y="1132"/>
                  </a:cubicBezTo>
                  <a:lnTo>
                    <a:pt x="387" y="1598"/>
                  </a:lnTo>
                  <a:close/>
                  <a:moveTo>
                    <a:pt x="474" y="1100"/>
                  </a:moveTo>
                  <a:cubicBezTo>
                    <a:pt x="434" y="1095"/>
                    <a:pt x="389" y="1087"/>
                    <a:pt x="372" y="1084"/>
                  </a:cubicBezTo>
                  <a:cubicBezTo>
                    <a:pt x="356" y="1053"/>
                    <a:pt x="373" y="1029"/>
                    <a:pt x="384" y="1018"/>
                  </a:cubicBezTo>
                  <a:cubicBezTo>
                    <a:pt x="405" y="1022"/>
                    <a:pt x="439" y="1028"/>
                    <a:pt x="476" y="1032"/>
                  </a:cubicBezTo>
                  <a:cubicBezTo>
                    <a:pt x="480" y="1033"/>
                    <a:pt x="482" y="1033"/>
                    <a:pt x="486" y="1034"/>
                  </a:cubicBezTo>
                  <a:lnTo>
                    <a:pt x="474" y="1100"/>
                  </a:lnTo>
                  <a:close/>
                  <a:moveTo>
                    <a:pt x="590" y="442"/>
                  </a:moveTo>
                  <a:lnTo>
                    <a:pt x="491" y="1004"/>
                  </a:lnTo>
                  <a:cubicBezTo>
                    <a:pt x="487" y="1003"/>
                    <a:pt x="483" y="1003"/>
                    <a:pt x="481" y="1002"/>
                  </a:cubicBezTo>
                  <a:cubicBezTo>
                    <a:pt x="468" y="1000"/>
                    <a:pt x="457" y="998"/>
                    <a:pt x="447" y="996"/>
                  </a:cubicBezTo>
                  <a:cubicBezTo>
                    <a:pt x="459" y="873"/>
                    <a:pt x="509" y="706"/>
                    <a:pt x="497" y="564"/>
                  </a:cubicBezTo>
                  <a:cubicBezTo>
                    <a:pt x="497" y="548"/>
                    <a:pt x="491" y="521"/>
                    <a:pt x="482" y="495"/>
                  </a:cubicBezTo>
                  <a:cubicBezTo>
                    <a:pt x="475" y="472"/>
                    <a:pt x="467" y="448"/>
                    <a:pt x="460" y="434"/>
                  </a:cubicBezTo>
                  <a:cubicBezTo>
                    <a:pt x="450" y="419"/>
                    <a:pt x="440" y="400"/>
                    <a:pt x="433" y="377"/>
                  </a:cubicBezTo>
                  <a:cubicBezTo>
                    <a:pt x="426" y="351"/>
                    <a:pt x="423" y="322"/>
                    <a:pt x="429" y="286"/>
                  </a:cubicBezTo>
                  <a:cubicBezTo>
                    <a:pt x="436" y="221"/>
                    <a:pt x="533" y="159"/>
                    <a:pt x="568" y="137"/>
                  </a:cubicBezTo>
                  <a:cubicBezTo>
                    <a:pt x="573" y="133"/>
                    <a:pt x="575" y="132"/>
                    <a:pt x="577" y="130"/>
                  </a:cubicBezTo>
                  <a:cubicBezTo>
                    <a:pt x="592" y="122"/>
                    <a:pt x="612" y="108"/>
                    <a:pt x="628" y="91"/>
                  </a:cubicBezTo>
                  <a:cubicBezTo>
                    <a:pt x="644" y="76"/>
                    <a:pt x="658" y="61"/>
                    <a:pt x="662" y="48"/>
                  </a:cubicBezTo>
                  <a:cubicBezTo>
                    <a:pt x="665" y="45"/>
                    <a:pt x="668" y="40"/>
                    <a:pt x="673" y="39"/>
                  </a:cubicBezTo>
                  <a:lnTo>
                    <a:pt x="643" y="207"/>
                  </a:lnTo>
                  <a:lnTo>
                    <a:pt x="673" y="213"/>
                  </a:lnTo>
                  <a:lnTo>
                    <a:pt x="703" y="40"/>
                  </a:lnTo>
                  <a:cubicBezTo>
                    <a:pt x="707" y="41"/>
                    <a:pt x="711" y="46"/>
                    <a:pt x="710" y="52"/>
                  </a:cubicBezTo>
                  <a:cubicBezTo>
                    <a:pt x="710" y="65"/>
                    <a:pt x="715" y="84"/>
                    <a:pt x="723" y="103"/>
                  </a:cubicBezTo>
                  <a:cubicBezTo>
                    <a:pt x="732" y="124"/>
                    <a:pt x="746" y="146"/>
                    <a:pt x="757" y="159"/>
                  </a:cubicBezTo>
                  <a:cubicBezTo>
                    <a:pt x="766" y="170"/>
                    <a:pt x="791" y="203"/>
                    <a:pt x="813" y="241"/>
                  </a:cubicBezTo>
                  <a:cubicBezTo>
                    <a:pt x="834" y="280"/>
                    <a:pt x="851" y="323"/>
                    <a:pt x="843" y="357"/>
                  </a:cubicBezTo>
                  <a:cubicBezTo>
                    <a:pt x="834" y="392"/>
                    <a:pt x="821" y="419"/>
                    <a:pt x="806" y="440"/>
                  </a:cubicBezTo>
                  <a:cubicBezTo>
                    <a:pt x="792" y="460"/>
                    <a:pt x="776" y="475"/>
                    <a:pt x="763" y="485"/>
                  </a:cubicBezTo>
                  <a:cubicBezTo>
                    <a:pt x="750" y="494"/>
                    <a:pt x="737" y="511"/>
                    <a:pt x="722" y="529"/>
                  </a:cubicBezTo>
                  <a:cubicBezTo>
                    <a:pt x="705" y="552"/>
                    <a:pt x="688" y="577"/>
                    <a:pt x="681" y="592"/>
                  </a:cubicBezTo>
                  <a:lnTo>
                    <a:pt x="680" y="594"/>
                  </a:lnTo>
                  <a:cubicBezTo>
                    <a:pt x="620" y="726"/>
                    <a:pt x="607" y="884"/>
                    <a:pt x="573" y="1016"/>
                  </a:cubicBezTo>
                  <a:cubicBezTo>
                    <a:pt x="557" y="1016"/>
                    <a:pt x="541" y="1013"/>
                    <a:pt x="523" y="1010"/>
                  </a:cubicBezTo>
                  <a:lnTo>
                    <a:pt x="623" y="447"/>
                  </a:lnTo>
                  <a:lnTo>
                    <a:pt x="590" y="442"/>
                  </a:lnTo>
                  <a:close/>
                  <a:moveTo>
                    <a:pt x="606" y="1055"/>
                  </a:moveTo>
                  <a:cubicBezTo>
                    <a:pt x="610" y="1067"/>
                    <a:pt x="612" y="1093"/>
                    <a:pt x="584" y="1115"/>
                  </a:cubicBezTo>
                  <a:cubicBezTo>
                    <a:pt x="577" y="1114"/>
                    <a:pt x="573" y="1115"/>
                    <a:pt x="569" y="1114"/>
                  </a:cubicBezTo>
                  <a:cubicBezTo>
                    <a:pt x="558" y="1113"/>
                    <a:pt x="532" y="1110"/>
                    <a:pt x="507" y="1106"/>
                  </a:cubicBezTo>
                  <a:lnTo>
                    <a:pt x="518" y="1040"/>
                  </a:lnTo>
                  <a:cubicBezTo>
                    <a:pt x="554" y="1046"/>
                    <a:pt x="588" y="1052"/>
                    <a:pt x="606" y="1055"/>
                  </a:cubicBezTo>
                  <a:close/>
                  <a:moveTo>
                    <a:pt x="516" y="1498"/>
                  </a:moveTo>
                  <a:lnTo>
                    <a:pt x="517" y="1496"/>
                  </a:lnTo>
                  <a:cubicBezTo>
                    <a:pt x="502" y="1518"/>
                    <a:pt x="475" y="1544"/>
                    <a:pt x="456" y="1564"/>
                  </a:cubicBezTo>
                  <a:cubicBezTo>
                    <a:pt x="446" y="1572"/>
                    <a:pt x="441" y="1579"/>
                    <a:pt x="435" y="1585"/>
                  </a:cubicBezTo>
                  <a:lnTo>
                    <a:pt x="435" y="1587"/>
                  </a:lnTo>
                  <a:cubicBezTo>
                    <a:pt x="432" y="1591"/>
                    <a:pt x="424" y="1596"/>
                    <a:pt x="419" y="1600"/>
                  </a:cubicBezTo>
                  <a:lnTo>
                    <a:pt x="501" y="1135"/>
                  </a:lnTo>
                  <a:cubicBezTo>
                    <a:pt x="518" y="1138"/>
                    <a:pt x="535" y="1141"/>
                    <a:pt x="548" y="1144"/>
                  </a:cubicBezTo>
                  <a:cubicBezTo>
                    <a:pt x="536" y="1190"/>
                    <a:pt x="503" y="1336"/>
                    <a:pt x="536" y="1425"/>
                  </a:cubicBezTo>
                  <a:cubicBezTo>
                    <a:pt x="536" y="1438"/>
                    <a:pt x="533" y="1468"/>
                    <a:pt x="516" y="1498"/>
                  </a:cubicBezTo>
                  <a:close/>
                  <a:moveTo>
                    <a:pt x="725" y="1263"/>
                  </a:moveTo>
                  <a:lnTo>
                    <a:pt x="723" y="1262"/>
                  </a:lnTo>
                  <a:cubicBezTo>
                    <a:pt x="725" y="1263"/>
                    <a:pt x="727" y="1263"/>
                    <a:pt x="729" y="1265"/>
                  </a:cubicBezTo>
                  <a:cubicBezTo>
                    <a:pt x="752" y="1272"/>
                    <a:pt x="780" y="1283"/>
                    <a:pt x="786" y="1300"/>
                  </a:cubicBezTo>
                  <a:cubicBezTo>
                    <a:pt x="785" y="1304"/>
                    <a:pt x="780" y="1308"/>
                    <a:pt x="773" y="1311"/>
                  </a:cubicBezTo>
                  <a:cubicBezTo>
                    <a:pt x="764" y="1314"/>
                    <a:pt x="757" y="1317"/>
                    <a:pt x="751" y="1324"/>
                  </a:cubicBezTo>
                  <a:cubicBezTo>
                    <a:pt x="739" y="1342"/>
                    <a:pt x="749" y="1353"/>
                    <a:pt x="760" y="1363"/>
                  </a:cubicBezTo>
                  <a:cubicBezTo>
                    <a:pt x="765" y="1369"/>
                    <a:pt x="771" y="1374"/>
                    <a:pt x="770" y="1381"/>
                  </a:cubicBezTo>
                  <a:cubicBezTo>
                    <a:pt x="767" y="1395"/>
                    <a:pt x="760" y="1409"/>
                    <a:pt x="754" y="1421"/>
                  </a:cubicBezTo>
                  <a:cubicBezTo>
                    <a:pt x="742" y="1437"/>
                    <a:pt x="727" y="1448"/>
                    <a:pt x="715" y="1456"/>
                  </a:cubicBezTo>
                  <a:cubicBezTo>
                    <a:pt x="700" y="1467"/>
                    <a:pt x="684" y="1471"/>
                    <a:pt x="668" y="1472"/>
                  </a:cubicBezTo>
                  <a:cubicBezTo>
                    <a:pt x="653" y="1472"/>
                    <a:pt x="638" y="1467"/>
                    <a:pt x="622" y="1458"/>
                  </a:cubicBezTo>
                  <a:cubicBezTo>
                    <a:pt x="597" y="1442"/>
                    <a:pt x="569" y="1413"/>
                    <a:pt x="563" y="1408"/>
                  </a:cubicBezTo>
                  <a:cubicBezTo>
                    <a:pt x="555" y="1380"/>
                    <a:pt x="552" y="1344"/>
                    <a:pt x="554" y="1309"/>
                  </a:cubicBezTo>
                  <a:cubicBezTo>
                    <a:pt x="557" y="1352"/>
                    <a:pt x="572" y="1405"/>
                    <a:pt x="572" y="1405"/>
                  </a:cubicBezTo>
                  <a:lnTo>
                    <a:pt x="602" y="1397"/>
                  </a:lnTo>
                  <a:cubicBezTo>
                    <a:pt x="602" y="1397"/>
                    <a:pt x="585" y="1332"/>
                    <a:pt x="583" y="1293"/>
                  </a:cubicBezTo>
                  <a:lnTo>
                    <a:pt x="582" y="1290"/>
                  </a:lnTo>
                  <a:cubicBezTo>
                    <a:pt x="579" y="1256"/>
                    <a:pt x="582" y="1178"/>
                    <a:pt x="583" y="1147"/>
                  </a:cubicBezTo>
                  <a:cubicBezTo>
                    <a:pt x="598" y="1148"/>
                    <a:pt x="617" y="1151"/>
                    <a:pt x="636" y="1155"/>
                  </a:cubicBezTo>
                  <a:cubicBezTo>
                    <a:pt x="624" y="1177"/>
                    <a:pt x="602" y="1224"/>
                    <a:pt x="618" y="1283"/>
                  </a:cubicBezTo>
                  <a:cubicBezTo>
                    <a:pt x="620" y="1295"/>
                    <a:pt x="623" y="1306"/>
                    <a:pt x="625" y="1318"/>
                  </a:cubicBezTo>
                  <a:cubicBezTo>
                    <a:pt x="633" y="1359"/>
                    <a:pt x="639" y="1397"/>
                    <a:pt x="680" y="1415"/>
                  </a:cubicBezTo>
                  <a:lnTo>
                    <a:pt x="694" y="1387"/>
                  </a:lnTo>
                  <a:cubicBezTo>
                    <a:pt x="667" y="1375"/>
                    <a:pt x="662" y="1346"/>
                    <a:pt x="655" y="1312"/>
                  </a:cubicBezTo>
                  <a:cubicBezTo>
                    <a:pt x="653" y="1298"/>
                    <a:pt x="650" y="1287"/>
                    <a:pt x="648" y="1276"/>
                  </a:cubicBezTo>
                  <a:cubicBezTo>
                    <a:pt x="630" y="1204"/>
                    <a:pt x="672" y="1161"/>
                    <a:pt x="672" y="1161"/>
                  </a:cubicBezTo>
                  <a:cubicBezTo>
                    <a:pt x="683" y="1163"/>
                    <a:pt x="694" y="1165"/>
                    <a:pt x="702" y="1167"/>
                  </a:cubicBezTo>
                  <a:cubicBezTo>
                    <a:pt x="704" y="1167"/>
                    <a:pt x="709" y="1168"/>
                    <a:pt x="713" y="1168"/>
                  </a:cubicBezTo>
                  <a:cubicBezTo>
                    <a:pt x="712" y="1175"/>
                    <a:pt x="711" y="1181"/>
                    <a:pt x="710" y="1183"/>
                  </a:cubicBezTo>
                  <a:cubicBezTo>
                    <a:pt x="709" y="1192"/>
                    <a:pt x="705" y="1198"/>
                    <a:pt x="704" y="1204"/>
                  </a:cubicBezTo>
                  <a:cubicBezTo>
                    <a:pt x="702" y="1208"/>
                    <a:pt x="700" y="1214"/>
                    <a:pt x="700" y="1214"/>
                  </a:cubicBezTo>
                  <a:cubicBezTo>
                    <a:pt x="694" y="1238"/>
                    <a:pt x="695" y="1255"/>
                    <a:pt x="725" y="1263"/>
                  </a:cubicBezTo>
                  <a:close/>
                  <a:moveTo>
                    <a:pt x="638" y="1059"/>
                  </a:moveTo>
                  <a:cubicBezTo>
                    <a:pt x="650" y="1061"/>
                    <a:pt x="664" y="1061"/>
                    <a:pt x="679" y="1064"/>
                  </a:cubicBezTo>
                  <a:cubicBezTo>
                    <a:pt x="683" y="1064"/>
                    <a:pt x="690" y="1063"/>
                    <a:pt x="696" y="1065"/>
                  </a:cubicBezTo>
                  <a:cubicBezTo>
                    <a:pt x="697" y="1069"/>
                    <a:pt x="698" y="1076"/>
                    <a:pt x="699" y="1087"/>
                  </a:cubicBezTo>
                  <a:cubicBezTo>
                    <a:pt x="697" y="1097"/>
                    <a:pt x="695" y="1108"/>
                    <a:pt x="689" y="1118"/>
                  </a:cubicBezTo>
                  <a:cubicBezTo>
                    <a:pt x="685" y="1124"/>
                    <a:pt x="685" y="1128"/>
                    <a:pt x="680" y="1132"/>
                  </a:cubicBezTo>
                  <a:cubicBezTo>
                    <a:pt x="663" y="1129"/>
                    <a:pt x="641" y="1125"/>
                    <a:pt x="622" y="1122"/>
                  </a:cubicBezTo>
                  <a:cubicBezTo>
                    <a:pt x="640" y="1098"/>
                    <a:pt x="639" y="1076"/>
                    <a:pt x="638" y="1059"/>
                  </a:cubicBezTo>
                  <a:close/>
                  <a:moveTo>
                    <a:pt x="721" y="1137"/>
                  </a:moveTo>
                  <a:cubicBezTo>
                    <a:pt x="719" y="1136"/>
                    <a:pt x="716" y="1136"/>
                    <a:pt x="714" y="1136"/>
                  </a:cubicBezTo>
                  <a:cubicBezTo>
                    <a:pt x="716" y="1136"/>
                    <a:pt x="716" y="1134"/>
                    <a:pt x="717" y="1132"/>
                  </a:cubicBezTo>
                  <a:cubicBezTo>
                    <a:pt x="724" y="1120"/>
                    <a:pt x="729" y="1103"/>
                    <a:pt x="729" y="1088"/>
                  </a:cubicBezTo>
                  <a:cubicBezTo>
                    <a:pt x="730" y="1082"/>
                    <a:pt x="729" y="1075"/>
                    <a:pt x="728" y="1068"/>
                  </a:cubicBezTo>
                  <a:cubicBezTo>
                    <a:pt x="735" y="1069"/>
                    <a:pt x="741" y="1070"/>
                    <a:pt x="745" y="1071"/>
                  </a:cubicBezTo>
                  <a:cubicBezTo>
                    <a:pt x="762" y="1100"/>
                    <a:pt x="755" y="1126"/>
                    <a:pt x="721" y="1137"/>
                  </a:cubicBezTo>
                  <a:close/>
                  <a:moveTo>
                    <a:pt x="1045" y="919"/>
                  </a:moveTo>
                  <a:lnTo>
                    <a:pt x="1042" y="919"/>
                  </a:lnTo>
                  <a:cubicBezTo>
                    <a:pt x="1018" y="946"/>
                    <a:pt x="986" y="979"/>
                    <a:pt x="984" y="979"/>
                  </a:cubicBezTo>
                  <a:lnTo>
                    <a:pt x="975" y="986"/>
                  </a:lnTo>
                  <a:lnTo>
                    <a:pt x="982" y="998"/>
                  </a:lnTo>
                  <a:cubicBezTo>
                    <a:pt x="982" y="998"/>
                    <a:pt x="984" y="1001"/>
                    <a:pt x="987" y="1008"/>
                  </a:cubicBezTo>
                  <a:cubicBezTo>
                    <a:pt x="992" y="1016"/>
                    <a:pt x="997" y="1025"/>
                    <a:pt x="1005" y="1033"/>
                  </a:cubicBezTo>
                  <a:lnTo>
                    <a:pt x="1004" y="1035"/>
                  </a:lnTo>
                  <a:cubicBezTo>
                    <a:pt x="1006" y="1038"/>
                    <a:pt x="1004" y="1037"/>
                    <a:pt x="1004" y="1039"/>
                  </a:cubicBezTo>
                  <a:cubicBezTo>
                    <a:pt x="1003" y="1042"/>
                    <a:pt x="1001" y="1044"/>
                    <a:pt x="998" y="1045"/>
                  </a:cubicBezTo>
                  <a:cubicBezTo>
                    <a:pt x="996" y="1047"/>
                    <a:pt x="991" y="1049"/>
                    <a:pt x="986" y="1050"/>
                  </a:cubicBezTo>
                  <a:cubicBezTo>
                    <a:pt x="966" y="1050"/>
                    <a:pt x="947" y="1047"/>
                    <a:pt x="931" y="1040"/>
                  </a:cubicBezTo>
                  <a:cubicBezTo>
                    <a:pt x="917" y="1033"/>
                    <a:pt x="907" y="1025"/>
                    <a:pt x="904" y="1015"/>
                  </a:cubicBezTo>
                  <a:cubicBezTo>
                    <a:pt x="902" y="1006"/>
                    <a:pt x="902" y="993"/>
                    <a:pt x="904" y="984"/>
                  </a:cubicBezTo>
                  <a:cubicBezTo>
                    <a:pt x="903" y="965"/>
                    <a:pt x="903" y="949"/>
                    <a:pt x="886" y="944"/>
                  </a:cubicBezTo>
                  <a:cubicBezTo>
                    <a:pt x="872" y="939"/>
                    <a:pt x="854" y="943"/>
                    <a:pt x="837" y="949"/>
                  </a:cubicBezTo>
                  <a:cubicBezTo>
                    <a:pt x="819" y="954"/>
                    <a:pt x="801" y="966"/>
                    <a:pt x="793" y="976"/>
                  </a:cubicBezTo>
                  <a:cubicBezTo>
                    <a:pt x="781" y="994"/>
                    <a:pt x="768" y="1018"/>
                    <a:pt x="757" y="1042"/>
                  </a:cubicBezTo>
                  <a:cubicBezTo>
                    <a:pt x="747" y="1038"/>
                    <a:pt x="729" y="1037"/>
                    <a:pt x="710" y="1034"/>
                  </a:cubicBezTo>
                  <a:cubicBezTo>
                    <a:pt x="731" y="976"/>
                    <a:pt x="738" y="938"/>
                    <a:pt x="777" y="890"/>
                  </a:cubicBezTo>
                  <a:cubicBezTo>
                    <a:pt x="817" y="840"/>
                    <a:pt x="874" y="788"/>
                    <a:pt x="948" y="817"/>
                  </a:cubicBezTo>
                  <a:cubicBezTo>
                    <a:pt x="959" y="821"/>
                    <a:pt x="970" y="829"/>
                    <a:pt x="983" y="843"/>
                  </a:cubicBezTo>
                  <a:cubicBezTo>
                    <a:pt x="989" y="848"/>
                    <a:pt x="992" y="857"/>
                    <a:pt x="990" y="866"/>
                  </a:cubicBezTo>
                  <a:cubicBezTo>
                    <a:pt x="991" y="875"/>
                    <a:pt x="987" y="885"/>
                    <a:pt x="984" y="889"/>
                  </a:cubicBezTo>
                  <a:cubicBezTo>
                    <a:pt x="978" y="894"/>
                    <a:pt x="973" y="898"/>
                    <a:pt x="968" y="904"/>
                  </a:cubicBezTo>
                  <a:cubicBezTo>
                    <a:pt x="958" y="913"/>
                    <a:pt x="945" y="922"/>
                    <a:pt x="936" y="935"/>
                  </a:cubicBezTo>
                  <a:cubicBezTo>
                    <a:pt x="923" y="950"/>
                    <a:pt x="918" y="965"/>
                    <a:pt x="918" y="978"/>
                  </a:cubicBezTo>
                  <a:cubicBezTo>
                    <a:pt x="917" y="996"/>
                    <a:pt x="925" y="1010"/>
                    <a:pt x="935" y="1019"/>
                  </a:cubicBezTo>
                  <a:cubicBezTo>
                    <a:pt x="951" y="1039"/>
                    <a:pt x="986" y="1039"/>
                    <a:pt x="986" y="1039"/>
                  </a:cubicBezTo>
                  <a:lnTo>
                    <a:pt x="987" y="1008"/>
                  </a:lnTo>
                  <a:cubicBezTo>
                    <a:pt x="983" y="1007"/>
                    <a:pt x="965" y="1006"/>
                    <a:pt x="958" y="999"/>
                  </a:cubicBezTo>
                  <a:lnTo>
                    <a:pt x="956" y="998"/>
                  </a:lnTo>
                  <a:cubicBezTo>
                    <a:pt x="952" y="993"/>
                    <a:pt x="949" y="986"/>
                    <a:pt x="948" y="979"/>
                  </a:cubicBezTo>
                  <a:cubicBezTo>
                    <a:pt x="950" y="971"/>
                    <a:pt x="953" y="965"/>
                    <a:pt x="959" y="955"/>
                  </a:cubicBezTo>
                  <a:cubicBezTo>
                    <a:pt x="968" y="945"/>
                    <a:pt x="978" y="934"/>
                    <a:pt x="988" y="927"/>
                  </a:cubicBezTo>
                  <a:cubicBezTo>
                    <a:pt x="994" y="921"/>
                    <a:pt x="1001" y="916"/>
                    <a:pt x="1006" y="910"/>
                  </a:cubicBezTo>
                  <a:lnTo>
                    <a:pt x="1004" y="910"/>
                  </a:lnTo>
                  <a:cubicBezTo>
                    <a:pt x="1015" y="901"/>
                    <a:pt x="1022" y="885"/>
                    <a:pt x="1023" y="867"/>
                  </a:cubicBezTo>
                  <a:cubicBezTo>
                    <a:pt x="1022" y="849"/>
                    <a:pt x="1018" y="833"/>
                    <a:pt x="1004" y="822"/>
                  </a:cubicBezTo>
                  <a:cubicBezTo>
                    <a:pt x="990" y="804"/>
                    <a:pt x="974" y="795"/>
                    <a:pt x="960" y="788"/>
                  </a:cubicBezTo>
                  <a:cubicBezTo>
                    <a:pt x="867" y="752"/>
                    <a:pt x="800" y="813"/>
                    <a:pt x="754" y="871"/>
                  </a:cubicBezTo>
                  <a:cubicBezTo>
                    <a:pt x="709" y="926"/>
                    <a:pt x="701" y="964"/>
                    <a:pt x="681" y="1024"/>
                  </a:cubicBezTo>
                  <a:lnTo>
                    <a:pt x="708" y="1034"/>
                  </a:lnTo>
                  <a:cubicBezTo>
                    <a:pt x="699" y="1034"/>
                    <a:pt x="691" y="1033"/>
                    <a:pt x="680" y="1031"/>
                  </a:cubicBezTo>
                  <a:cubicBezTo>
                    <a:pt x="656" y="1029"/>
                    <a:pt x="630" y="1026"/>
                    <a:pt x="613" y="1024"/>
                  </a:cubicBezTo>
                  <a:cubicBezTo>
                    <a:pt x="611" y="1023"/>
                    <a:pt x="609" y="1023"/>
                    <a:pt x="605" y="1022"/>
                  </a:cubicBezTo>
                  <a:cubicBezTo>
                    <a:pt x="623" y="981"/>
                    <a:pt x="676" y="868"/>
                    <a:pt x="726" y="819"/>
                  </a:cubicBezTo>
                  <a:cubicBezTo>
                    <a:pt x="750" y="795"/>
                    <a:pt x="778" y="773"/>
                    <a:pt x="805" y="757"/>
                  </a:cubicBezTo>
                  <a:cubicBezTo>
                    <a:pt x="855" y="723"/>
                    <a:pt x="898" y="707"/>
                    <a:pt x="958" y="722"/>
                  </a:cubicBezTo>
                  <a:cubicBezTo>
                    <a:pt x="975" y="727"/>
                    <a:pt x="989" y="734"/>
                    <a:pt x="1003" y="743"/>
                  </a:cubicBezTo>
                  <a:lnTo>
                    <a:pt x="1005" y="743"/>
                  </a:lnTo>
                  <a:cubicBezTo>
                    <a:pt x="1015" y="750"/>
                    <a:pt x="1026" y="760"/>
                    <a:pt x="1037" y="773"/>
                  </a:cubicBezTo>
                  <a:cubicBezTo>
                    <a:pt x="1052" y="791"/>
                    <a:pt x="1064" y="811"/>
                    <a:pt x="1068" y="820"/>
                  </a:cubicBezTo>
                  <a:lnTo>
                    <a:pt x="1071" y="819"/>
                  </a:lnTo>
                  <a:cubicBezTo>
                    <a:pt x="1071" y="830"/>
                    <a:pt x="1073" y="843"/>
                    <a:pt x="1071" y="854"/>
                  </a:cubicBezTo>
                  <a:cubicBezTo>
                    <a:pt x="1069" y="880"/>
                    <a:pt x="1060" y="905"/>
                    <a:pt x="1045" y="91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5" name="Freeform 52"/>
            <p:cNvSpPr>
              <a:spLocks/>
            </p:cNvSpPr>
            <p:nvPr/>
          </p:nvSpPr>
          <p:spPr bwMode="auto">
            <a:xfrm>
              <a:off x="1530350" y="3946525"/>
              <a:ext cx="0" cy="0"/>
            </a:xfrm>
            <a:custGeom>
              <a:avLst/>
              <a:gdLst>
                <a:gd name="T0" fmla="*/ 3 h 3"/>
                <a:gd name="T1" fmla="*/ 1 h 3"/>
                <a:gd name="T2" fmla="*/ 0 h 3"/>
                <a:gd name="T3" fmla="*/ 3 h 3"/>
              </a:gdLst>
              <a:ahLst/>
              <a:cxnLst>
                <a:cxn ang="0">
                  <a:pos x="0" y="T0"/>
                </a:cxn>
                <a:cxn ang="0">
                  <a:pos x="0" y="T1"/>
                </a:cxn>
                <a:cxn ang="0">
                  <a:pos x="0" y="T2"/>
                </a:cxn>
                <a:cxn ang="0">
                  <a:pos x="0" y="T3"/>
                </a:cxn>
              </a:cxnLst>
              <a:rect l="0" t="0" r="r" b="b"/>
              <a:pathLst>
                <a:path h="3">
                  <a:moveTo>
                    <a:pt x="0" y="3"/>
                  </a:moveTo>
                  <a:cubicBezTo>
                    <a:pt x="0" y="2"/>
                    <a:pt x="0" y="1"/>
                    <a:pt x="0" y="1"/>
                  </a:cubicBezTo>
                  <a:cubicBezTo>
                    <a:pt x="0" y="1"/>
                    <a:pt x="0" y="1"/>
                    <a:pt x="0" y="0"/>
                  </a:cubicBezTo>
                  <a:lnTo>
                    <a:pt x="0" y="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6" name="Freeform 53"/>
            <p:cNvSpPr>
              <a:spLocks/>
            </p:cNvSpPr>
            <p:nvPr/>
          </p:nvSpPr>
          <p:spPr bwMode="auto">
            <a:xfrm>
              <a:off x="1295400" y="5199063"/>
              <a:ext cx="133350" cy="109537"/>
            </a:xfrm>
            <a:custGeom>
              <a:avLst/>
              <a:gdLst>
                <a:gd name="T0" fmla="*/ 469 w 493"/>
                <a:gd name="T1" fmla="*/ 403 h 403"/>
                <a:gd name="T2" fmla="*/ 436 w 493"/>
                <a:gd name="T3" fmla="*/ 403 h 403"/>
                <a:gd name="T4" fmla="*/ 451 w 493"/>
                <a:gd name="T5" fmla="*/ 355 h 403"/>
                <a:gd name="T6" fmla="*/ 421 w 493"/>
                <a:gd name="T7" fmla="*/ 242 h 403"/>
                <a:gd name="T8" fmla="*/ 365 w 493"/>
                <a:gd name="T9" fmla="*/ 158 h 403"/>
                <a:gd name="T10" fmla="*/ 331 w 493"/>
                <a:gd name="T11" fmla="*/ 101 h 403"/>
                <a:gd name="T12" fmla="*/ 319 w 493"/>
                <a:gd name="T13" fmla="*/ 51 h 403"/>
                <a:gd name="T14" fmla="*/ 318 w 493"/>
                <a:gd name="T15" fmla="*/ 53 h 403"/>
                <a:gd name="T16" fmla="*/ 312 w 493"/>
                <a:gd name="T17" fmla="*/ 38 h 403"/>
                <a:gd name="T18" fmla="*/ 281 w 493"/>
                <a:gd name="T19" fmla="*/ 213 h 403"/>
                <a:gd name="T20" fmla="*/ 251 w 493"/>
                <a:gd name="T21" fmla="*/ 208 h 403"/>
                <a:gd name="T22" fmla="*/ 281 w 493"/>
                <a:gd name="T23" fmla="*/ 38 h 403"/>
                <a:gd name="T24" fmla="*/ 270 w 493"/>
                <a:gd name="T25" fmla="*/ 49 h 403"/>
                <a:gd name="T26" fmla="*/ 236 w 493"/>
                <a:gd name="T27" fmla="*/ 91 h 403"/>
                <a:gd name="T28" fmla="*/ 186 w 493"/>
                <a:gd name="T29" fmla="*/ 129 h 403"/>
                <a:gd name="T30" fmla="*/ 176 w 493"/>
                <a:gd name="T31" fmla="*/ 136 h 403"/>
                <a:gd name="T32" fmla="*/ 38 w 493"/>
                <a:gd name="T33" fmla="*/ 285 h 403"/>
                <a:gd name="T34" fmla="*/ 38 w 493"/>
                <a:gd name="T35" fmla="*/ 287 h 403"/>
                <a:gd name="T36" fmla="*/ 42 w 493"/>
                <a:gd name="T37" fmla="*/ 375 h 403"/>
                <a:gd name="T38" fmla="*/ 51 w 493"/>
                <a:gd name="T39" fmla="*/ 403 h 403"/>
                <a:gd name="T40" fmla="*/ 17 w 493"/>
                <a:gd name="T41" fmla="*/ 403 h 403"/>
                <a:gd name="T42" fmla="*/ 12 w 493"/>
                <a:gd name="T43" fmla="*/ 383 h 403"/>
                <a:gd name="T44" fmla="*/ 6 w 493"/>
                <a:gd name="T45" fmla="*/ 281 h 403"/>
                <a:gd name="T46" fmla="*/ 159 w 493"/>
                <a:gd name="T47" fmla="*/ 111 h 403"/>
                <a:gd name="T48" fmla="*/ 168 w 493"/>
                <a:gd name="T49" fmla="*/ 103 h 403"/>
                <a:gd name="T50" fmla="*/ 171 w 493"/>
                <a:gd name="T51" fmla="*/ 102 h 403"/>
                <a:gd name="T52" fmla="*/ 217 w 493"/>
                <a:gd name="T53" fmla="*/ 68 h 403"/>
                <a:gd name="T54" fmla="*/ 242 w 493"/>
                <a:gd name="T55" fmla="*/ 37 h 403"/>
                <a:gd name="T56" fmla="*/ 304 w 493"/>
                <a:gd name="T57" fmla="*/ 6 h 403"/>
                <a:gd name="T58" fmla="*/ 349 w 493"/>
                <a:gd name="T59" fmla="*/ 50 h 403"/>
                <a:gd name="T60" fmla="*/ 349 w 493"/>
                <a:gd name="T61" fmla="*/ 52 h 403"/>
                <a:gd name="T62" fmla="*/ 360 w 493"/>
                <a:gd name="T63" fmla="*/ 89 h 403"/>
                <a:gd name="T64" fmla="*/ 388 w 493"/>
                <a:gd name="T65" fmla="*/ 140 h 403"/>
                <a:gd name="T66" fmla="*/ 450 w 493"/>
                <a:gd name="T67" fmla="*/ 228 h 403"/>
                <a:gd name="T68" fmla="*/ 481 w 493"/>
                <a:gd name="T69" fmla="*/ 363 h 403"/>
                <a:gd name="T70" fmla="*/ 469 w 493"/>
                <a:gd name="T71"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3" h="403">
                  <a:moveTo>
                    <a:pt x="469" y="403"/>
                  </a:moveTo>
                  <a:lnTo>
                    <a:pt x="436" y="403"/>
                  </a:lnTo>
                  <a:cubicBezTo>
                    <a:pt x="442" y="389"/>
                    <a:pt x="447" y="374"/>
                    <a:pt x="451" y="355"/>
                  </a:cubicBezTo>
                  <a:cubicBezTo>
                    <a:pt x="459" y="324"/>
                    <a:pt x="443" y="279"/>
                    <a:pt x="421" y="242"/>
                  </a:cubicBezTo>
                  <a:cubicBezTo>
                    <a:pt x="399" y="203"/>
                    <a:pt x="374" y="170"/>
                    <a:pt x="365" y="158"/>
                  </a:cubicBezTo>
                  <a:cubicBezTo>
                    <a:pt x="354" y="147"/>
                    <a:pt x="340" y="125"/>
                    <a:pt x="331" y="101"/>
                  </a:cubicBezTo>
                  <a:cubicBezTo>
                    <a:pt x="323" y="85"/>
                    <a:pt x="318" y="66"/>
                    <a:pt x="319" y="51"/>
                  </a:cubicBezTo>
                  <a:lnTo>
                    <a:pt x="318" y="53"/>
                  </a:lnTo>
                  <a:cubicBezTo>
                    <a:pt x="320" y="44"/>
                    <a:pt x="316" y="41"/>
                    <a:pt x="312" y="38"/>
                  </a:cubicBezTo>
                  <a:lnTo>
                    <a:pt x="281" y="213"/>
                  </a:lnTo>
                  <a:lnTo>
                    <a:pt x="251" y="208"/>
                  </a:lnTo>
                  <a:lnTo>
                    <a:pt x="281" y="38"/>
                  </a:lnTo>
                  <a:cubicBezTo>
                    <a:pt x="277" y="39"/>
                    <a:pt x="274" y="43"/>
                    <a:pt x="270" y="49"/>
                  </a:cubicBezTo>
                  <a:cubicBezTo>
                    <a:pt x="266" y="61"/>
                    <a:pt x="252" y="76"/>
                    <a:pt x="236" y="91"/>
                  </a:cubicBezTo>
                  <a:cubicBezTo>
                    <a:pt x="221" y="106"/>
                    <a:pt x="200" y="122"/>
                    <a:pt x="186" y="129"/>
                  </a:cubicBezTo>
                  <a:cubicBezTo>
                    <a:pt x="183" y="132"/>
                    <a:pt x="181" y="134"/>
                    <a:pt x="176" y="136"/>
                  </a:cubicBezTo>
                  <a:cubicBezTo>
                    <a:pt x="141" y="160"/>
                    <a:pt x="45" y="222"/>
                    <a:pt x="38" y="285"/>
                  </a:cubicBezTo>
                  <a:lnTo>
                    <a:pt x="38" y="287"/>
                  </a:lnTo>
                  <a:cubicBezTo>
                    <a:pt x="31" y="321"/>
                    <a:pt x="35" y="350"/>
                    <a:pt x="42" y="375"/>
                  </a:cubicBezTo>
                  <a:cubicBezTo>
                    <a:pt x="44" y="385"/>
                    <a:pt x="47" y="394"/>
                    <a:pt x="51" y="403"/>
                  </a:cubicBezTo>
                  <a:lnTo>
                    <a:pt x="17" y="403"/>
                  </a:lnTo>
                  <a:cubicBezTo>
                    <a:pt x="15" y="396"/>
                    <a:pt x="13" y="390"/>
                    <a:pt x="12" y="383"/>
                  </a:cubicBezTo>
                  <a:cubicBezTo>
                    <a:pt x="3" y="355"/>
                    <a:pt x="0" y="322"/>
                    <a:pt x="6" y="281"/>
                  </a:cubicBezTo>
                  <a:cubicBezTo>
                    <a:pt x="15" y="204"/>
                    <a:pt x="119" y="134"/>
                    <a:pt x="159" y="111"/>
                  </a:cubicBezTo>
                  <a:cubicBezTo>
                    <a:pt x="164" y="107"/>
                    <a:pt x="166" y="105"/>
                    <a:pt x="168" y="103"/>
                  </a:cubicBezTo>
                  <a:lnTo>
                    <a:pt x="171" y="102"/>
                  </a:lnTo>
                  <a:cubicBezTo>
                    <a:pt x="183" y="95"/>
                    <a:pt x="201" y="83"/>
                    <a:pt x="217" y="68"/>
                  </a:cubicBezTo>
                  <a:cubicBezTo>
                    <a:pt x="230" y="57"/>
                    <a:pt x="238" y="45"/>
                    <a:pt x="242" y="37"/>
                  </a:cubicBezTo>
                  <a:cubicBezTo>
                    <a:pt x="257" y="0"/>
                    <a:pt x="296" y="5"/>
                    <a:pt x="304" y="6"/>
                  </a:cubicBezTo>
                  <a:cubicBezTo>
                    <a:pt x="313" y="6"/>
                    <a:pt x="346" y="9"/>
                    <a:pt x="349" y="50"/>
                  </a:cubicBezTo>
                  <a:lnTo>
                    <a:pt x="349" y="52"/>
                  </a:lnTo>
                  <a:cubicBezTo>
                    <a:pt x="350" y="61"/>
                    <a:pt x="354" y="75"/>
                    <a:pt x="360" y="89"/>
                  </a:cubicBezTo>
                  <a:cubicBezTo>
                    <a:pt x="369" y="110"/>
                    <a:pt x="381" y="130"/>
                    <a:pt x="388" y="140"/>
                  </a:cubicBezTo>
                  <a:cubicBezTo>
                    <a:pt x="397" y="150"/>
                    <a:pt x="426" y="186"/>
                    <a:pt x="450" y="228"/>
                  </a:cubicBezTo>
                  <a:cubicBezTo>
                    <a:pt x="473" y="271"/>
                    <a:pt x="493" y="321"/>
                    <a:pt x="481" y="363"/>
                  </a:cubicBezTo>
                  <a:cubicBezTo>
                    <a:pt x="477" y="377"/>
                    <a:pt x="473" y="390"/>
                    <a:pt x="469" y="40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7" name="Freeform 54"/>
            <p:cNvSpPr>
              <a:spLocks noEditPoints="1"/>
            </p:cNvSpPr>
            <p:nvPr/>
          </p:nvSpPr>
          <p:spPr bwMode="auto">
            <a:xfrm>
              <a:off x="1246188" y="4373563"/>
              <a:ext cx="487363" cy="712787"/>
            </a:xfrm>
            <a:custGeom>
              <a:avLst/>
              <a:gdLst>
                <a:gd name="T0" fmla="*/ 1620 w 1809"/>
                <a:gd name="T1" fmla="*/ 485 h 2641"/>
                <a:gd name="T2" fmla="*/ 550 w 1809"/>
                <a:gd name="T3" fmla="*/ 55 h 2641"/>
                <a:gd name="T4" fmla="*/ 216 w 1809"/>
                <a:gd name="T5" fmla="*/ 279 h 2641"/>
                <a:gd name="T6" fmla="*/ 189 w 1809"/>
                <a:gd name="T7" fmla="*/ 634 h 2641"/>
                <a:gd name="T8" fmla="*/ 359 w 1809"/>
                <a:gd name="T9" fmla="*/ 864 h 2641"/>
                <a:gd name="T10" fmla="*/ 555 w 1809"/>
                <a:gd name="T11" fmla="*/ 1580 h 2641"/>
                <a:gd name="T12" fmla="*/ 2 w 1809"/>
                <a:gd name="T13" fmla="*/ 2068 h 2641"/>
                <a:gd name="T14" fmla="*/ 359 w 1809"/>
                <a:gd name="T15" fmla="*/ 2443 h 2641"/>
                <a:gd name="T16" fmla="*/ 770 w 1809"/>
                <a:gd name="T17" fmla="*/ 2456 h 2641"/>
                <a:gd name="T18" fmla="*/ 1123 w 1809"/>
                <a:gd name="T19" fmla="*/ 2433 h 2641"/>
                <a:gd name="T20" fmla="*/ 1074 w 1809"/>
                <a:gd name="T21" fmla="*/ 1965 h 2641"/>
                <a:gd name="T22" fmla="*/ 924 w 1809"/>
                <a:gd name="T23" fmla="*/ 1517 h 2641"/>
                <a:gd name="T24" fmla="*/ 1369 w 1809"/>
                <a:gd name="T25" fmla="*/ 928 h 2641"/>
                <a:gd name="T26" fmla="*/ 1619 w 1809"/>
                <a:gd name="T27" fmla="*/ 893 h 2641"/>
                <a:gd name="T28" fmla="*/ 393 w 1809"/>
                <a:gd name="T29" fmla="*/ 747 h 2641"/>
                <a:gd name="T30" fmla="*/ 220 w 1809"/>
                <a:gd name="T31" fmla="*/ 629 h 2641"/>
                <a:gd name="T32" fmla="*/ 292 w 1809"/>
                <a:gd name="T33" fmla="*/ 385 h 2641"/>
                <a:gd name="T34" fmla="*/ 791 w 1809"/>
                <a:gd name="T35" fmla="*/ 1180 h 2641"/>
                <a:gd name="T36" fmla="*/ 588 w 1809"/>
                <a:gd name="T37" fmla="*/ 1568 h 2641"/>
                <a:gd name="T38" fmla="*/ 675 w 1809"/>
                <a:gd name="T39" fmla="*/ 1664 h 2641"/>
                <a:gd name="T40" fmla="*/ 648 w 1809"/>
                <a:gd name="T41" fmla="*/ 2152 h 2641"/>
                <a:gd name="T42" fmla="*/ 700 w 1809"/>
                <a:gd name="T43" fmla="*/ 1682 h 2641"/>
                <a:gd name="T44" fmla="*/ 555 w 1809"/>
                <a:gd name="T45" fmla="*/ 1619 h 2641"/>
                <a:gd name="T46" fmla="*/ 355 w 1809"/>
                <a:gd name="T47" fmla="*/ 1933 h 2641"/>
                <a:gd name="T48" fmla="*/ 411 w 1809"/>
                <a:gd name="T49" fmla="*/ 2090 h 2641"/>
                <a:gd name="T50" fmla="*/ 250 w 1809"/>
                <a:gd name="T51" fmla="*/ 2081 h 2641"/>
                <a:gd name="T52" fmla="*/ 131 w 1809"/>
                <a:gd name="T53" fmla="*/ 2045 h 2641"/>
                <a:gd name="T54" fmla="*/ 73 w 1809"/>
                <a:gd name="T55" fmla="*/ 1987 h 2641"/>
                <a:gd name="T56" fmla="*/ 313 w 1809"/>
                <a:gd name="T57" fmla="*/ 2356 h 2641"/>
                <a:gd name="T58" fmla="*/ 300 w 1809"/>
                <a:gd name="T59" fmla="*/ 2391 h 2641"/>
                <a:gd name="T60" fmla="*/ 191 w 1809"/>
                <a:gd name="T61" fmla="*/ 2324 h 2641"/>
                <a:gd name="T62" fmla="*/ 461 w 1809"/>
                <a:gd name="T63" fmla="*/ 2266 h 2641"/>
                <a:gd name="T64" fmla="*/ 437 w 1809"/>
                <a:gd name="T65" fmla="*/ 2077 h 2641"/>
                <a:gd name="T66" fmla="*/ 509 w 1809"/>
                <a:gd name="T67" fmla="*/ 2019 h 2641"/>
                <a:gd name="T68" fmla="*/ 614 w 1809"/>
                <a:gd name="T69" fmla="*/ 2194 h 2641"/>
                <a:gd name="T70" fmla="*/ 712 w 1809"/>
                <a:gd name="T71" fmla="*/ 2363 h 2641"/>
                <a:gd name="T72" fmla="*/ 685 w 1809"/>
                <a:gd name="T73" fmla="*/ 2204 h 2641"/>
                <a:gd name="T74" fmla="*/ 794 w 1809"/>
                <a:gd name="T75" fmla="*/ 2259 h 2641"/>
                <a:gd name="T76" fmla="*/ 770 w 1809"/>
                <a:gd name="T77" fmla="*/ 2357 h 2641"/>
                <a:gd name="T78" fmla="*/ 895 w 1809"/>
                <a:gd name="T79" fmla="*/ 2121 h 2641"/>
                <a:gd name="T80" fmla="*/ 1048 w 1809"/>
                <a:gd name="T81" fmla="*/ 2475 h 2641"/>
                <a:gd name="T82" fmla="*/ 1122 w 1809"/>
                <a:gd name="T83" fmla="*/ 2479 h 2641"/>
                <a:gd name="T84" fmla="*/ 1036 w 1809"/>
                <a:gd name="T85" fmla="*/ 2339 h 2641"/>
                <a:gd name="T86" fmla="*/ 1208 w 1809"/>
                <a:gd name="T87" fmla="*/ 2163 h 2641"/>
                <a:gd name="T88" fmla="*/ 1186 w 1809"/>
                <a:gd name="T89" fmla="*/ 2262 h 2641"/>
                <a:gd name="T90" fmla="*/ 819 w 1809"/>
                <a:gd name="T91" fmla="*/ 1841 h 2641"/>
                <a:gd name="T92" fmla="*/ 953 w 1809"/>
                <a:gd name="T93" fmla="*/ 1751 h 2641"/>
                <a:gd name="T94" fmla="*/ 892 w 1809"/>
                <a:gd name="T95" fmla="*/ 1637 h 2641"/>
                <a:gd name="T96" fmla="*/ 731 w 1809"/>
                <a:gd name="T97" fmla="*/ 1516 h 2641"/>
                <a:gd name="T98" fmla="*/ 1463 w 1809"/>
                <a:gd name="T99" fmla="*/ 205 h 2641"/>
                <a:gd name="T100" fmla="*/ 1574 w 1809"/>
                <a:gd name="T101" fmla="*/ 786 h 2641"/>
                <a:gd name="T102" fmla="*/ 1526 w 1809"/>
                <a:gd name="T103" fmla="*/ 699 h 2641"/>
                <a:gd name="T104" fmla="*/ 1304 w 1809"/>
                <a:gd name="T105" fmla="*/ 818 h 2641"/>
                <a:gd name="T106" fmla="*/ 1534 w 1809"/>
                <a:gd name="T107" fmla="*/ 949 h 2641"/>
                <a:gd name="T108" fmla="*/ 1352 w 1809"/>
                <a:gd name="T109" fmla="*/ 901 h 2641"/>
                <a:gd name="T110" fmla="*/ 1676 w 1809"/>
                <a:gd name="T111" fmla="*/ 556 h 2641"/>
                <a:gd name="T112" fmla="*/ 1339 w 1809"/>
                <a:gd name="T113" fmla="*/ 820 h 2641"/>
                <a:gd name="T114" fmla="*/ 1627 w 1809"/>
                <a:gd name="T115" fmla="*/ 71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9" h="2641">
                  <a:moveTo>
                    <a:pt x="1798" y="600"/>
                  </a:moveTo>
                  <a:lnTo>
                    <a:pt x="1680" y="520"/>
                  </a:lnTo>
                  <a:lnTo>
                    <a:pt x="1664" y="510"/>
                  </a:lnTo>
                  <a:lnTo>
                    <a:pt x="1657" y="527"/>
                  </a:lnTo>
                  <a:cubicBezTo>
                    <a:pt x="1657" y="527"/>
                    <a:pt x="1616" y="610"/>
                    <a:pt x="1609" y="613"/>
                  </a:cubicBezTo>
                  <a:lnTo>
                    <a:pt x="1609" y="615"/>
                  </a:lnTo>
                  <a:cubicBezTo>
                    <a:pt x="1606" y="616"/>
                    <a:pt x="1589" y="598"/>
                    <a:pt x="1578" y="587"/>
                  </a:cubicBezTo>
                  <a:lnTo>
                    <a:pt x="1626" y="506"/>
                  </a:lnTo>
                  <a:lnTo>
                    <a:pt x="1632" y="494"/>
                  </a:lnTo>
                  <a:lnTo>
                    <a:pt x="1620" y="485"/>
                  </a:lnTo>
                  <a:lnTo>
                    <a:pt x="1521" y="423"/>
                  </a:lnTo>
                  <a:lnTo>
                    <a:pt x="1603" y="297"/>
                  </a:lnTo>
                  <a:lnTo>
                    <a:pt x="1603" y="295"/>
                  </a:lnTo>
                  <a:cubicBezTo>
                    <a:pt x="1603" y="295"/>
                    <a:pt x="1640" y="223"/>
                    <a:pt x="1560" y="169"/>
                  </a:cubicBezTo>
                  <a:cubicBezTo>
                    <a:pt x="1489" y="121"/>
                    <a:pt x="1438" y="187"/>
                    <a:pt x="1438" y="187"/>
                  </a:cubicBezTo>
                  <a:lnTo>
                    <a:pt x="1438" y="189"/>
                  </a:lnTo>
                  <a:lnTo>
                    <a:pt x="819" y="1132"/>
                  </a:lnTo>
                  <a:lnTo>
                    <a:pt x="817" y="1132"/>
                  </a:lnTo>
                  <a:lnTo>
                    <a:pt x="551" y="59"/>
                  </a:lnTo>
                  <a:lnTo>
                    <a:pt x="550" y="55"/>
                  </a:lnTo>
                  <a:cubicBezTo>
                    <a:pt x="550" y="55"/>
                    <a:pt x="527" y="0"/>
                    <a:pt x="432" y="14"/>
                  </a:cubicBezTo>
                  <a:cubicBezTo>
                    <a:pt x="364" y="26"/>
                    <a:pt x="352" y="94"/>
                    <a:pt x="351" y="97"/>
                  </a:cubicBezTo>
                  <a:lnTo>
                    <a:pt x="351" y="101"/>
                  </a:lnTo>
                  <a:cubicBezTo>
                    <a:pt x="351" y="102"/>
                    <a:pt x="362" y="147"/>
                    <a:pt x="380" y="220"/>
                  </a:cubicBezTo>
                  <a:lnTo>
                    <a:pt x="252" y="259"/>
                  </a:lnTo>
                  <a:lnTo>
                    <a:pt x="238" y="263"/>
                  </a:lnTo>
                  <a:lnTo>
                    <a:pt x="242" y="279"/>
                  </a:lnTo>
                  <a:cubicBezTo>
                    <a:pt x="242" y="279"/>
                    <a:pt x="270" y="361"/>
                    <a:pt x="269" y="365"/>
                  </a:cubicBezTo>
                  <a:cubicBezTo>
                    <a:pt x="261" y="373"/>
                    <a:pt x="248" y="373"/>
                    <a:pt x="237" y="373"/>
                  </a:cubicBezTo>
                  <a:lnTo>
                    <a:pt x="216" y="279"/>
                  </a:lnTo>
                  <a:lnTo>
                    <a:pt x="212" y="263"/>
                  </a:lnTo>
                  <a:lnTo>
                    <a:pt x="196" y="269"/>
                  </a:lnTo>
                  <a:lnTo>
                    <a:pt x="38" y="316"/>
                  </a:lnTo>
                  <a:lnTo>
                    <a:pt x="24" y="320"/>
                  </a:lnTo>
                  <a:lnTo>
                    <a:pt x="28" y="334"/>
                  </a:lnTo>
                  <a:cubicBezTo>
                    <a:pt x="28" y="336"/>
                    <a:pt x="67" y="490"/>
                    <a:pt x="102" y="628"/>
                  </a:cubicBezTo>
                  <a:cubicBezTo>
                    <a:pt x="106" y="642"/>
                    <a:pt x="116" y="646"/>
                    <a:pt x="132" y="642"/>
                  </a:cubicBezTo>
                  <a:cubicBezTo>
                    <a:pt x="146" y="640"/>
                    <a:pt x="164" y="634"/>
                    <a:pt x="179" y="628"/>
                  </a:cubicBezTo>
                  <a:cubicBezTo>
                    <a:pt x="181" y="626"/>
                    <a:pt x="185" y="627"/>
                    <a:pt x="188" y="626"/>
                  </a:cubicBezTo>
                  <a:cubicBezTo>
                    <a:pt x="187" y="628"/>
                    <a:pt x="189" y="632"/>
                    <a:pt x="189" y="634"/>
                  </a:cubicBezTo>
                  <a:cubicBezTo>
                    <a:pt x="192" y="641"/>
                    <a:pt x="192" y="650"/>
                    <a:pt x="193" y="657"/>
                  </a:cubicBezTo>
                  <a:cubicBezTo>
                    <a:pt x="189" y="658"/>
                    <a:pt x="184" y="658"/>
                    <a:pt x="180" y="659"/>
                  </a:cubicBezTo>
                  <a:cubicBezTo>
                    <a:pt x="150" y="665"/>
                    <a:pt x="116" y="672"/>
                    <a:pt x="121" y="695"/>
                  </a:cubicBezTo>
                  <a:lnTo>
                    <a:pt x="120" y="697"/>
                  </a:lnTo>
                  <a:cubicBezTo>
                    <a:pt x="145" y="794"/>
                    <a:pt x="178" y="918"/>
                    <a:pt x="178" y="920"/>
                  </a:cubicBezTo>
                  <a:lnTo>
                    <a:pt x="182" y="934"/>
                  </a:lnTo>
                  <a:lnTo>
                    <a:pt x="198" y="930"/>
                  </a:lnTo>
                  <a:lnTo>
                    <a:pt x="349" y="884"/>
                  </a:lnTo>
                  <a:lnTo>
                    <a:pt x="365" y="878"/>
                  </a:lnTo>
                  <a:lnTo>
                    <a:pt x="359" y="864"/>
                  </a:lnTo>
                  <a:cubicBezTo>
                    <a:pt x="359" y="864"/>
                    <a:pt x="329" y="784"/>
                    <a:pt x="332" y="781"/>
                  </a:cubicBezTo>
                  <a:cubicBezTo>
                    <a:pt x="341" y="767"/>
                    <a:pt x="356" y="767"/>
                    <a:pt x="367" y="767"/>
                  </a:cubicBezTo>
                  <a:lnTo>
                    <a:pt x="401" y="859"/>
                  </a:lnTo>
                  <a:lnTo>
                    <a:pt x="406" y="870"/>
                  </a:lnTo>
                  <a:lnTo>
                    <a:pt x="420" y="868"/>
                  </a:lnTo>
                  <a:lnTo>
                    <a:pt x="533" y="838"/>
                  </a:lnTo>
                  <a:cubicBezTo>
                    <a:pt x="590" y="1066"/>
                    <a:pt x="644" y="1282"/>
                    <a:pt x="669" y="1373"/>
                  </a:cubicBezTo>
                  <a:cubicBezTo>
                    <a:pt x="659" y="1389"/>
                    <a:pt x="648" y="1403"/>
                    <a:pt x="637" y="1418"/>
                  </a:cubicBezTo>
                  <a:cubicBezTo>
                    <a:pt x="607" y="1464"/>
                    <a:pt x="572" y="1510"/>
                    <a:pt x="560" y="1556"/>
                  </a:cubicBezTo>
                  <a:cubicBezTo>
                    <a:pt x="556" y="1562"/>
                    <a:pt x="557" y="1571"/>
                    <a:pt x="555" y="1580"/>
                  </a:cubicBezTo>
                  <a:cubicBezTo>
                    <a:pt x="550" y="1585"/>
                    <a:pt x="508" y="1613"/>
                    <a:pt x="487" y="1645"/>
                  </a:cubicBezTo>
                  <a:cubicBezTo>
                    <a:pt x="469" y="1670"/>
                    <a:pt x="458" y="1712"/>
                    <a:pt x="452" y="1733"/>
                  </a:cubicBezTo>
                  <a:cubicBezTo>
                    <a:pt x="420" y="1751"/>
                    <a:pt x="393" y="1779"/>
                    <a:pt x="376" y="1814"/>
                  </a:cubicBezTo>
                  <a:cubicBezTo>
                    <a:pt x="373" y="1818"/>
                    <a:pt x="372" y="1824"/>
                    <a:pt x="369" y="1830"/>
                  </a:cubicBezTo>
                  <a:cubicBezTo>
                    <a:pt x="351" y="1840"/>
                    <a:pt x="227" y="1911"/>
                    <a:pt x="187" y="1923"/>
                  </a:cubicBezTo>
                  <a:cubicBezTo>
                    <a:pt x="169" y="1927"/>
                    <a:pt x="152" y="1939"/>
                    <a:pt x="144" y="1946"/>
                  </a:cubicBezTo>
                  <a:cubicBezTo>
                    <a:pt x="133" y="1944"/>
                    <a:pt x="122" y="1943"/>
                    <a:pt x="114" y="1941"/>
                  </a:cubicBezTo>
                  <a:cubicBezTo>
                    <a:pt x="92" y="1942"/>
                    <a:pt x="73" y="1949"/>
                    <a:pt x="56" y="1959"/>
                  </a:cubicBezTo>
                  <a:cubicBezTo>
                    <a:pt x="41" y="1972"/>
                    <a:pt x="27" y="1987"/>
                    <a:pt x="17" y="2007"/>
                  </a:cubicBezTo>
                  <a:cubicBezTo>
                    <a:pt x="7" y="2025"/>
                    <a:pt x="1" y="2046"/>
                    <a:pt x="2" y="2068"/>
                  </a:cubicBezTo>
                  <a:cubicBezTo>
                    <a:pt x="0" y="2092"/>
                    <a:pt x="10" y="2120"/>
                    <a:pt x="28" y="2143"/>
                  </a:cubicBezTo>
                  <a:cubicBezTo>
                    <a:pt x="45" y="2159"/>
                    <a:pt x="66" y="2174"/>
                    <a:pt x="94" y="2179"/>
                  </a:cubicBezTo>
                  <a:cubicBezTo>
                    <a:pt x="100" y="2195"/>
                    <a:pt x="111" y="2222"/>
                    <a:pt x="121" y="2248"/>
                  </a:cubicBezTo>
                  <a:cubicBezTo>
                    <a:pt x="134" y="2276"/>
                    <a:pt x="145" y="2302"/>
                    <a:pt x="153" y="2319"/>
                  </a:cubicBezTo>
                  <a:cubicBezTo>
                    <a:pt x="136" y="2340"/>
                    <a:pt x="125" y="2362"/>
                    <a:pt x="123" y="2389"/>
                  </a:cubicBezTo>
                  <a:cubicBezTo>
                    <a:pt x="118" y="2416"/>
                    <a:pt x="126" y="2446"/>
                    <a:pt x="150" y="2472"/>
                  </a:cubicBezTo>
                  <a:cubicBezTo>
                    <a:pt x="159" y="2480"/>
                    <a:pt x="169" y="2489"/>
                    <a:pt x="181" y="2493"/>
                  </a:cubicBezTo>
                  <a:cubicBezTo>
                    <a:pt x="206" y="2504"/>
                    <a:pt x="236" y="2509"/>
                    <a:pt x="265" y="2506"/>
                  </a:cubicBezTo>
                  <a:cubicBezTo>
                    <a:pt x="294" y="2502"/>
                    <a:pt x="320" y="2489"/>
                    <a:pt x="341" y="2471"/>
                  </a:cubicBezTo>
                  <a:cubicBezTo>
                    <a:pt x="350" y="2461"/>
                    <a:pt x="355" y="2453"/>
                    <a:pt x="359" y="2443"/>
                  </a:cubicBezTo>
                  <a:cubicBezTo>
                    <a:pt x="363" y="2435"/>
                    <a:pt x="368" y="2418"/>
                    <a:pt x="370" y="2406"/>
                  </a:cubicBezTo>
                  <a:cubicBezTo>
                    <a:pt x="372" y="2395"/>
                    <a:pt x="374" y="2387"/>
                    <a:pt x="373" y="2380"/>
                  </a:cubicBezTo>
                  <a:cubicBezTo>
                    <a:pt x="380" y="2377"/>
                    <a:pt x="387" y="2376"/>
                    <a:pt x="387" y="2376"/>
                  </a:cubicBezTo>
                  <a:lnTo>
                    <a:pt x="389" y="2374"/>
                  </a:lnTo>
                  <a:lnTo>
                    <a:pt x="497" y="2321"/>
                  </a:lnTo>
                  <a:cubicBezTo>
                    <a:pt x="505" y="2326"/>
                    <a:pt x="515" y="2332"/>
                    <a:pt x="527" y="2339"/>
                  </a:cubicBezTo>
                  <a:cubicBezTo>
                    <a:pt x="543" y="2346"/>
                    <a:pt x="562" y="2352"/>
                    <a:pt x="581" y="2355"/>
                  </a:cubicBezTo>
                  <a:cubicBezTo>
                    <a:pt x="593" y="2366"/>
                    <a:pt x="619" y="2390"/>
                    <a:pt x="645" y="2395"/>
                  </a:cubicBezTo>
                  <a:cubicBezTo>
                    <a:pt x="656" y="2397"/>
                    <a:pt x="666" y="2399"/>
                    <a:pt x="677" y="2400"/>
                  </a:cubicBezTo>
                  <a:cubicBezTo>
                    <a:pt x="690" y="2410"/>
                    <a:pt x="730" y="2436"/>
                    <a:pt x="770" y="2456"/>
                  </a:cubicBezTo>
                  <a:cubicBezTo>
                    <a:pt x="798" y="2470"/>
                    <a:pt x="830" y="2487"/>
                    <a:pt x="867" y="2500"/>
                  </a:cubicBezTo>
                  <a:cubicBezTo>
                    <a:pt x="893" y="2507"/>
                    <a:pt x="908" y="2509"/>
                    <a:pt x="916" y="2511"/>
                  </a:cubicBezTo>
                  <a:cubicBezTo>
                    <a:pt x="915" y="2530"/>
                    <a:pt x="916" y="2548"/>
                    <a:pt x="922" y="2564"/>
                  </a:cubicBezTo>
                  <a:cubicBezTo>
                    <a:pt x="926" y="2581"/>
                    <a:pt x="938" y="2596"/>
                    <a:pt x="954" y="2607"/>
                  </a:cubicBezTo>
                  <a:cubicBezTo>
                    <a:pt x="971" y="2622"/>
                    <a:pt x="991" y="2632"/>
                    <a:pt x="1008" y="2635"/>
                  </a:cubicBezTo>
                  <a:cubicBezTo>
                    <a:pt x="1042" y="2641"/>
                    <a:pt x="1079" y="2632"/>
                    <a:pt x="1109" y="2611"/>
                  </a:cubicBezTo>
                  <a:cubicBezTo>
                    <a:pt x="1135" y="2591"/>
                    <a:pt x="1155" y="2564"/>
                    <a:pt x="1159" y="2529"/>
                  </a:cubicBezTo>
                  <a:lnTo>
                    <a:pt x="1159" y="2527"/>
                  </a:lnTo>
                  <a:cubicBezTo>
                    <a:pt x="1160" y="2508"/>
                    <a:pt x="1158" y="2485"/>
                    <a:pt x="1148" y="2466"/>
                  </a:cubicBezTo>
                  <a:cubicBezTo>
                    <a:pt x="1144" y="2452"/>
                    <a:pt x="1135" y="2442"/>
                    <a:pt x="1123" y="2433"/>
                  </a:cubicBezTo>
                  <a:cubicBezTo>
                    <a:pt x="1129" y="2421"/>
                    <a:pt x="1137" y="2407"/>
                    <a:pt x="1141" y="2392"/>
                  </a:cubicBezTo>
                  <a:lnTo>
                    <a:pt x="1142" y="2390"/>
                  </a:lnTo>
                  <a:cubicBezTo>
                    <a:pt x="1150" y="2365"/>
                    <a:pt x="1172" y="2317"/>
                    <a:pt x="1183" y="2294"/>
                  </a:cubicBezTo>
                  <a:cubicBezTo>
                    <a:pt x="1187" y="2293"/>
                    <a:pt x="1192" y="2294"/>
                    <a:pt x="1196" y="2292"/>
                  </a:cubicBezTo>
                  <a:cubicBezTo>
                    <a:pt x="1215" y="2285"/>
                    <a:pt x="1233" y="2272"/>
                    <a:pt x="1246" y="2257"/>
                  </a:cubicBezTo>
                  <a:cubicBezTo>
                    <a:pt x="1258" y="2240"/>
                    <a:pt x="1268" y="2219"/>
                    <a:pt x="1272" y="2198"/>
                  </a:cubicBezTo>
                  <a:cubicBezTo>
                    <a:pt x="1281" y="2162"/>
                    <a:pt x="1275" y="2120"/>
                    <a:pt x="1250" y="2084"/>
                  </a:cubicBezTo>
                  <a:cubicBezTo>
                    <a:pt x="1236" y="2066"/>
                    <a:pt x="1216" y="2054"/>
                    <a:pt x="1191" y="2050"/>
                  </a:cubicBezTo>
                  <a:cubicBezTo>
                    <a:pt x="1170" y="2046"/>
                    <a:pt x="1145" y="2048"/>
                    <a:pt x="1124" y="2053"/>
                  </a:cubicBezTo>
                  <a:cubicBezTo>
                    <a:pt x="1109" y="2027"/>
                    <a:pt x="1092" y="1997"/>
                    <a:pt x="1074" y="1965"/>
                  </a:cubicBezTo>
                  <a:cubicBezTo>
                    <a:pt x="1040" y="1905"/>
                    <a:pt x="1007" y="1848"/>
                    <a:pt x="997" y="1831"/>
                  </a:cubicBezTo>
                  <a:cubicBezTo>
                    <a:pt x="995" y="1828"/>
                    <a:pt x="995" y="1826"/>
                    <a:pt x="996" y="1824"/>
                  </a:cubicBezTo>
                  <a:cubicBezTo>
                    <a:pt x="992" y="1806"/>
                    <a:pt x="984" y="1763"/>
                    <a:pt x="984" y="1752"/>
                  </a:cubicBezTo>
                  <a:cubicBezTo>
                    <a:pt x="986" y="1741"/>
                    <a:pt x="983" y="1721"/>
                    <a:pt x="977" y="1702"/>
                  </a:cubicBezTo>
                  <a:cubicBezTo>
                    <a:pt x="970" y="1679"/>
                    <a:pt x="960" y="1653"/>
                    <a:pt x="955" y="1643"/>
                  </a:cubicBezTo>
                  <a:cubicBezTo>
                    <a:pt x="946" y="1631"/>
                    <a:pt x="939" y="1623"/>
                    <a:pt x="931" y="1617"/>
                  </a:cubicBezTo>
                  <a:cubicBezTo>
                    <a:pt x="927" y="1612"/>
                    <a:pt x="926" y="1610"/>
                    <a:pt x="926" y="1610"/>
                  </a:cubicBezTo>
                  <a:cubicBezTo>
                    <a:pt x="928" y="1599"/>
                    <a:pt x="931" y="1580"/>
                    <a:pt x="932" y="1563"/>
                  </a:cubicBezTo>
                  <a:cubicBezTo>
                    <a:pt x="930" y="1547"/>
                    <a:pt x="929" y="1531"/>
                    <a:pt x="924" y="1520"/>
                  </a:cubicBezTo>
                  <a:lnTo>
                    <a:pt x="924" y="1517"/>
                  </a:lnTo>
                  <a:cubicBezTo>
                    <a:pt x="918" y="1505"/>
                    <a:pt x="909" y="1495"/>
                    <a:pt x="902" y="1485"/>
                  </a:cubicBezTo>
                  <a:cubicBezTo>
                    <a:pt x="895" y="1475"/>
                    <a:pt x="887" y="1467"/>
                    <a:pt x="888" y="1463"/>
                  </a:cubicBezTo>
                  <a:lnTo>
                    <a:pt x="886" y="1460"/>
                  </a:lnTo>
                  <a:cubicBezTo>
                    <a:pt x="887" y="1456"/>
                    <a:pt x="887" y="1454"/>
                    <a:pt x="886" y="1447"/>
                  </a:cubicBezTo>
                  <a:cubicBezTo>
                    <a:pt x="886" y="1436"/>
                    <a:pt x="886" y="1423"/>
                    <a:pt x="882" y="1407"/>
                  </a:cubicBezTo>
                  <a:lnTo>
                    <a:pt x="1190" y="936"/>
                  </a:lnTo>
                  <a:lnTo>
                    <a:pt x="1301" y="1002"/>
                  </a:lnTo>
                  <a:lnTo>
                    <a:pt x="1315" y="1009"/>
                  </a:lnTo>
                  <a:lnTo>
                    <a:pt x="1321" y="997"/>
                  </a:lnTo>
                  <a:cubicBezTo>
                    <a:pt x="1322" y="994"/>
                    <a:pt x="1358" y="938"/>
                    <a:pt x="1369" y="928"/>
                  </a:cubicBezTo>
                  <a:cubicBezTo>
                    <a:pt x="1371" y="928"/>
                    <a:pt x="1382" y="942"/>
                    <a:pt x="1389" y="949"/>
                  </a:cubicBezTo>
                  <a:lnTo>
                    <a:pt x="1345" y="1025"/>
                  </a:lnTo>
                  <a:lnTo>
                    <a:pt x="1339" y="1037"/>
                  </a:lnTo>
                  <a:lnTo>
                    <a:pt x="1350" y="1046"/>
                  </a:lnTo>
                  <a:lnTo>
                    <a:pt x="1467" y="1130"/>
                  </a:lnTo>
                  <a:lnTo>
                    <a:pt x="1481" y="1139"/>
                  </a:lnTo>
                  <a:lnTo>
                    <a:pt x="1490" y="1125"/>
                  </a:lnTo>
                  <a:lnTo>
                    <a:pt x="1622" y="911"/>
                  </a:lnTo>
                  <a:lnTo>
                    <a:pt x="1628" y="901"/>
                  </a:lnTo>
                  <a:lnTo>
                    <a:pt x="1619" y="893"/>
                  </a:lnTo>
                  <a:lnTo>
                    <a:pt x="1570" y="847"/>
                  </a:lnTo>
                  <a:lnTo>
                    <a:pt x="1591" y="816"/>
                  </a:lnTo>
                  <a:lnTo>
                    <a:pt x="1642" y="849"/>
                  </a:lnTo>
                  <a:lnTo>
                    <a:pt x="1653" y="858"/>
                  </a:lnTo>
                  <a:lnTo>
                    <a:pt x="1662" y="844"/>
                  </a:lnTo>
                  <a:lnTo>
                    <a:pt x="1803" y="620"/>
                  </a:lnTo>
                  <a:lnTo>
                    <a:pt x="1809" y="608"/>
                  </a:lnTo>
                  <a:lnTo>
                    <a:pt x="1798" y="600"/>
                  </a:lnTo>
                  <a:close/>
                  <a:moveTo>
                    <a:pt x="426" y="834"/>
                  </a:moveTo>
                  <a:lnTo>
                    <a:pt x="393" y="747"/>
                  </a:lnTo>
                  <a:lnTo>
                    <a:pt x="390" y="740"/>
                  </a:lnTo>
                  <a:lnTo>
                    <a:pt x="381" y="739"/>
                  </a:lnTo>
                  <a:cubicBezTo>
                    <a:pt x="381" y="739"/>
                    <a:pt x="331" y="725"/>
                    <a:pt x="306" y="763"/>
                  </a:cubicBezTo>
                  <a:cubicBezTo>
                    <a:pt x="298" y="775"/>
                    <a:pt x="316" y="831"/>
                    <a:pt x="325" y="858"/>
                  </a:cubicBezTo>
                  <a:lnTo>
                    <a:pt x="204" y="896"/>
                  </a:lnTo>
                  <a:cubicBezTo>
                    <a:pt x="195" y="860"/>
                    <a:pt x="171" y="772"/>
                    <a:pt x="150" y="691"/>
                  </a:cubicBezTo>
                  <a:cubicBezTo>
                    <a:pt x="151" y="685"/>
                    <a:pt x="172" y="693"/>
                    <a:pt x="185" y="691"/>
                  </a:cubicBezTo>
                  <a:cubicBezTo>
                    <a:pt x="196" y="688"/>
                    <a:pt x="204" y="687"/>
                    <a:pt x="211" y="685"/>
                  </a:cubicBezTo>
                  <a:lnTo>
                    <a:pt x="224" y="649"/>
                  </a:lnTo>
                  <a:cubicBezTo>
                    <a:pt x="223" y="643"/>
                    <a:pt x="222" y="636"/>
                    <a:pt x="220" y="629"/>
                  </a:cubicBezTo>
                  <a:cubicBezTo>
                    <a:pt x="218" y="618"/>
                    <a:pt x="217" y="609"/>
                    <a:pt x="214" y="602"/>
                  </a:cubicBezTo>
                  <a:cubicBezTo>
                    <a:pt x="210" y="590"/>
                    <a:pt x="201" y="588"/>
                    <a:pt x="187" y="592"/>
                  </a:cubicBezTo>
                  <a:cubicBezTo>
                    <a:pt x="182" y="594"/>
                    <a:pt x="175" y="597"/>
                    <a:pt x="168" y="600"/>
                  </a:cubicBezTo>
                  <a:cubicBezTo>
                    <a:pt x="154" y="604"/>
                    <a:pt x="140" y="608"/>
                    <a:pt x="131" y="611"/>
                  </a:cubicBezTo>
                  <a:cubicBezTo>
                    <a:pt x="102" y="500"/>
                    <a:pt x="71" y="381"/>
                    <a:pt x="62" y="342"/>
                  </a:cubicBezTo>
                  <a:lnTo>
                    <a:pt x="190" y="303"/>
                  </a:lnTo>
                  <a:lnTo>
                    <a:pt x="210" y="390"/>
                  </a:lnTo>
                  <a:lnTo>
                    <a:pt x="212" y="401"/>
                  </a:lnTo>
                  <a:lnTo>
                    <a:pt x="223" y="403"/>
                  </a:lnTo>
                  <a:cubicBezTo>
                    <a:pt x="223" y="403"/>
                    <a:pt x="272" y="408"/>
                    <a:pt x="292" y="385"/>
                  </a:cubicBezTo>
                  <a:lnTo>
                    <a:pt x="294" y="385"/>
                  </a:lnTo>
                  <a:cubicBezTo>
                    <a:pt x="303" y="373"/>
                    <a:pt x="285" y="313"/>
                    <a:pt x="277" y="283"/>
                  </a:cubicBezTo>
                  <a:lnTo>
                    <a:pt x="388" y="250"/>
                  </a:lnTo>
                  <a:lnTo>
                    <a:pt x="525" y="808"/>
                  </a:lnTo>
                  <a:lnTo>
                    <a:pt x="426" y="834"/>
                  </a:lnTo>
                  <a:close/>
                  <a:moveTo>
                    <a:pt x="382" y="97"/>
                  </a:moveTo>
                  <a:cubicBezTo>
                    <a:pt x="386" y="87"/>
                    <a:pt x="397" y="52"/>
                    <a:pt x="437" y="46"/>
                  </a:cubicBezTo>
                  <a:cubicBezTo>
                    <a:pt x="501" y="35"/>
                    <a:pt x="518" y="62"/>
                    <a:pt x="521" y="67"/>
                  </a:cubicBezTo>
                  <a:lnTo>
                    <a:pt x="787" y="1137"/>
                  </a:lnTo>
                  <a:cubicBezTo>
                    <a:pt x="787" y="1142"/>
                    <a:pt x="790" y="1160"/>
                    <a:pt x="791" y="1180"/>
                  </a:cubicBezTo>
                  <a:cubicBezTo>
                    <a:pt x="791" y="1180"/>
                    <a:pt x="797" y="1220"/>
                    <a:pt x="803" y="1237"/>
                  </a:cubicBezTo>
                  <a:cubicBezTo>
                    <a:pt x="805" y="1246"/>
                    <a:pt x="809" y="1262"/>
                    <a:pt x="812" y="1282"/>
                  </a:cubicBezTo>
                  <a:cubicBezTo>
                    <a:pt x="815" y="1303"/>
                    <a:pt x="818" y="1325"/>
                    <a:pt x="823" y="1344"/>
                  </a:cubicBezTo>
                  <a:cubicBezTo>
                    <a:pt x="826" y="1364"/>
                    <a:pt x="843" y="1391"/>
                    <a:pt x="850" y="1403"/>
                  </a:cubicBezTo>
                  <a:cubicBezTo>
                    <a:pt x="854" y="1419"/>
                    <a:pt x="855" y="1437"/>
                    <a:pt x="855" y="1450"/>
                  </a:cubicBezTo>
                  <a:cubicBezTo>
                    <a:pt x="855" y="1450"/>
                    <a:pt x="855" y="1450"/>
                    <a:pt x="854" y="1452"/>
                  </a:cubicBezTo>
                  <a:cubicBezTo>
                    <a:pt x="799" y="1431"/>
                    <a:pt x="735" y="1431"/>
                    <a:pt x="724" y="1432"/>
                  </a:cubicBezTo>
                  <a:cubicBezTo>
                    <a:pt x="722" y="1431"/>
                    <a:pt x="718" y="1428"/>
                    <a:pt x="709" y="1407"/>
                  </a:cubicBezTo>
                  <a:cubicBezTo>
                    <a:pt x="695" y="1374"/>
                    <a:pt x="400" y="171"/>
                    <a:pt x="382" y="97"/>
                  </a:cubicBezTo>
                  <a:close/>
                  <a:moveTo>
                    <a:pt x="588" y="1568"/>
                  </a:moveTo>
                  <a:lnTo>
                    <a:pt x="589" y="1566"/>
                  </a:lnTo>
                  <a:cubicBezTo>
                    <a:pt x="600" y="1524"/>
                    <a:pt x="633" y="1479"/>
                    <a:pt x="662" y="1436"/>
                  </a:cubicBezTo>
                  <a:cubicBezTo>
                    <a:pt x="668" y="1428"/>
                    <a:pt x="674" y="1420"/>
                    <a:pt x="679" y="1413"/>
                  </a:cubicBezTo>
                  <a:cubicBezTo>
                    <a:pt x="679" y="1417"/>
                    <a:pt x="681" y="1417"/>
                    <a:pt x="680" y="1419"/>
                  </a:cubicBezTo>
                  <a:cubicBezTo>
                    <a:pt x="688" y="1436"/>
                    <a:pt x="695" y="1446"/>
                    <a:pt x="703" y="1452"/>
                  </a:cubicBezTo>
                  <a:cubicBezTo>
                    <a:pt x="697" y="1473"/>
                    <a:pt x="689" y="1517"/>
                    <a:pt x="720" y="1567"/>
                  </a:cubicBezTo>
                  <a:lnTo>
                    <a:pt x="718" y="1567"/>
                  </a:lnTo>
                  <a:cubicBezTo>
                    <a:pt x="720" y="1567"/>
                    <a:pt x="720" y="1569"/>
                    <a:pt x="722" y="1572"/>
                  </a:cubicBezTo>
                  <a:cubicBezTo>
                    <a:pt x="723" y="1574"/>
                    <a:pt x="725" y="1577"/>
                    <a:pt x="727" y="1579"/>
                  </a:cubicBezTo>
                  <a:cubicBezTo>
                    <a:pt x="717" y="1597"/>
                    <a:pt x="696" y="1633"/>
                    <a:pt x="675" y="1664"/>
                  </a:cubicBezTo>
                  <a:cubicBezTo>
                    <a:pt x="654" y="1694"/>
                    <a:pt x="634" y="1721"/>
                    <a:pt x="622" y="1725"/>
                  </a:cubicBezTo>
                  <a:cubicBezTo>
                    <a:pt x="614" y="1698"/>
                    <a:pt x="596" y="1635"/>
                    <a:pt x="586" y="1607"/>
                  </a:cubicBezTo>
                  <a:cubicBezTo>
                    <a:pt x="584" y="1589"/>
                    <a:pt x="585" y="1576"/>
                    <a:pt x="588" y="1568"/>
                  </a:cubicBezTo>
                  <a:close/>
                  <a:moveTo>
                    <a:pt x="789" y="1847"/>
                  </a:moveTo>
                  <a:cubicBezTo>
                    <a:pt x="791" y="1863"/>
                    <a:pt x="797" y="1879"/>
                    <a:pt x="803" y="1896"/>
                  </a:cubicBezTo>
                  <a:cubicBezTo>
                    <a:pt x="806" y="1905"/>
                    <a:pt x="811" y="1912"/>
                    <a:pt x="814" y="1920"/>
                  </a:cubicBezTo>
                  <a:cubicBezTo>
                    <a:pt x="800" y="1948"/>
                    <a:pt x="727" y="2115"/>
                    <a:pt x="717" y="2122"/>
                  </a:cubicBezTo>
                  <a:cubicBezTo>
                    <a:pt x="709" y="2127"/>
                    <a:pt x="706" y="2135"/>
                    <a:pt x="699" y="2145"/>
                  </a:cubicBezTo>
                  <a:cubicBezTo>
                    <a:pt x="696" y="2156"/>
                    <a:pt x="689" y="2168"/>
                    <a:pt x="675" y="2174"/>
                  </a:cubicBezTo>
                  <a:cubicBezTo>
                    <a:pt x="670" y="2166"/>
                    <a:pt x="660" y="2158"/>
                    <a:pt x="648" y="2152"/>
                  </a:cubicBezTo>
                  <a:cubicBezTo>
                    <a:pt x="632" y="2144"/>
                    <a:pt x="613" y="2139"/>
                    <a:pt x="589" y="2135"/>
                  </a:cubicBezTo>
                  <a:cubicBezTo>
                    <a:pt x="585" y="2123"/>
                    <a:pt x="582" y="2114"/>
                    <a:pt x="576" y="2108"/>
                  </a:cubicBezTo>
                  <a:cubicBezTo>
                    <a:pt x="573" y="2101"/>
                    <a:pt x="565" y="2075"/>
                    <a:pt x="556" y="2052"/>
                  </a:cubicBezTo>
                  <a:cubicBezTo>
                    <a:pt x="548" y="2033"/>
                    <a:pt x="542" y="2017"/>
                    <a:pt x="537" y="2007"/>
                  </a:cubicBezTo>
                  <a:cubicBezTo>
                    <a:pt x="527" y="1990"/>
                    <a:pt x="531" y="1967"/>
                    <a:pt x="533" y="1945"/>
                  </a:cubicBezTo>
                  <a:cubicBezTo>
                    <a:pt x="535" y="1932"/>
                    <a:pt x="537" y="1919"/>
                    <a:pt x="537" y="1908"/>
                  </a:cubicBezTo>
                  <a:cubicBezTo>
                    <a:pt x="550" y="1899"/>
                    <a:pt x="577" y="1878"/>
                    <a:pt x="592" y="1848"/>
                  </a:cubicBezTo>
                  <a:cubicBezTo>
                    <a:pt x="598" y="1836"/>
                    <a:pt x="607" y="1813"/>
                    <a:pt x="612" y="1792"/>
                  </a:cubicBezTo>
                  <a:cubicBezTo>
                    <a:pt x="617" y="1779"/>
                    <a:pt x="621" y="1767"/>
                    <a:pt x="623" y="1756"/>
                  </a:cubicBezTo>
                  <a:cubicBezTo>
                    <a:pt x="648" y="1752"/>
                    <a:pt x="676" y="1720"/>
                    <a:pt x="700" y="1682"/>
                  </a:cubicBezTo>
                  <a:cubicBezTo>
                    <a:pt x="721" y="1653"/>
                    <a:pt x="737" y="1623"/>
                    <a:pt x="749" y="1603"/>
                  </a:cubicBezTo>
                  <a:cubicBezTo>
                    <a:pt x="751" y="1605"/>
                    <a:pt x="755" y="1608"/>
                    <a:pt x="756" y="1611"/>
                  </a:cubicBezTo>
                  <a:cubicBezTo>
                    <a:pt x="754" y="1626"/>
                    <a:pt x="751" y="1656"/>
                    <a:pt x="754" y="1676"/>
                  </a:cubicBezTo>
                  <a:cubicBezTo>
                    <a:pt x="756" y="1725"/>
                    <a:pt x="776" y="1748"/>
                    <a:pt x="789" y="1761"/>
                  </a:cubicBezTo>
                  <a:cubicBezTo>
                    <a:pt x="791" y="1764"/>
                    <a:pt x="793" y="1767"/>
                    <a:pt x="794" y="1769"/>
                  </a:cubicBezTo>
                  <a:lnTo>
                    <a:pt x="796" y="1769"/>
                  </a:lnTo>
                  <a:cubicBezTo>
                    <a:pt x="796" y="1772"/>
                    <a:pt x="798" y="1772"/>
                    <a:pt x="798" y="1772"/>
                  </a:cubicBezTo>
                  <a:cubicBezTo>
                    <a:pt x="792" y="1793"/>
                    <a:pt x="784" y="1826"/>
                    <a:pt x="789" y="1847"/>
                  </a:cubicBezTo>
                  <a:close/>
                  <a:moveTo>
                    <a:pt x="512" y="1662"/>
                  </a:moveTo>
                  <a:cubicBezTo>
                    <a:pt x="524" y="1647"/>
                    <a:pt x="542" y="1630"/>
                    <a:pt x="555" y="1619"/>
                  </a:cubicBezTo>
                  <a:cubicBezTo>
                    <a:pt x="551" y="1667"/>
                    <a:pt x="580" y="1740"/>
                    <a:pt x="595" y="1751"/>
                  </a:cubicBezTo>
                  <a:cubicBezTo>
                    <a:pt x="595" y="1756"/>
                    <a:pt x="589" y="1763"/>
                    <a:pt x="583" y="1782"/>
                  </a:cubicBezTo>
                  <a:cubicBezTo>
                    <a:pt x="578" y="1801"/>
                    <a:pt x="570" y="1824"/>
                    <a:pt x="563" y="1834"/>
                  </a:cubicBezTo>
                  <a:cubicBezTo>
                    <a:pt x="556" y="1850"/>
                    <a:pt x="542" y="1865"/>
                    <a:pt x="530" y="1874"/>
                  </a:cubicBezTo>
                  <a:cubicBezTo>
                    <a:pt x="519" y="1835"/>
                    <a:pt x="490" y="1762"/>
                    <a:pt x="483" y="1743"/>
                  </a:cubicBezTo>
                  <a:cubicBezTo>
                    <a:pt x="486" y="1725"/>
                    <a:pt x="495" y="1685"/>
                    <a:pt x="512" y="1662"/>
                  </a:cubicBezTo>
                  <a:close/>
                  <a:moveTo>
                    <a:pt x="193" y="1953"/>
                  </a:moveTo>
                  <a:lnTo>
                    <a:pt x="195" y="1953"/>
                  </a:lnTo>
                  <a:cubicBezTo>
                    <a:pt x="228" y="1942"/>
                    <a:pt x="311" y="1897"/>
                    <a:pt x="357" y="1872"/>
                  </a:cubicBezTo>
                  <a:cubicBezTo>
                    <a:pt x="353" y="1893"/>
                    <a:pt x="352" y="1913"/>
                    <a:pt x="355" y="1933"/>
                  </a:cubicBezTo>
                  <a:cubicBezTo>
                    <a:pt x="357" y="1949"/>
                    <a:pt x="362" y="1967"/>
                    <a:pt x="366" y="1983"/>
                  </a:cubicBezTo>
                  <a:cubicBezTo>
                    <a:pt x="340" y="1994"/>
                    <a:pt x="285" y="2017"/>
                    <a:pt x="265" y="2029"/>
                  </a:cubicBezTo>
                  <a:lnTo>
                    <a:pt x="263" y="2029"/>
                  </a:lnTo>
                  <a:cubicBezTo>
                    <a:pt x="251" y="2038"/>
                    <a:pt x="238" y="2047"/>
                    <a:pt x="230" y="2056"/>
                  </a:cubicBezTo>
                  <a:cubicBezTo>
                    <a:pt x="224" y="2037"/>
                    <a:pt x="217" y="2019"/>
                    <a:pt x="207" y="2001"/>
                  </a:cubicBezTo>
                  <a:cubicBezTo>
                    <a:pt x="196" y="1986"/>
                    <a:pt x="185" y="1971"/>
                    <a:pt x="174" y="1962"/>
                  </a:cubicBezTo>
                  <a:cubicBezTo>
                    <a:pt x="179" y="1957"/>
                    <a:pt x="187" y="1954"/>
                    <a:pt x="193" y="1953"/>
                  </a:cubicBezTo>
                  <a:close/>
                  <a:moveTo>
                    <a:pt x="376" y="2014"/>
                  </a:moveTo>
                  <a:cubicBezTo>
                    <a:pt x="377" y="2018"/>
                    <a:pt x="379" y="2023"/>
                    <a:pt x="380" y="2025"/>
                  </a:cubicBezTo>
                  <a:cubicBezTo>
                    <a:pt x="385" y="2037"/>
                    <a:pt x="397" y="2066"/>
                    <a:pt x="411" y="2090"/>
                  </a:cubicBezTo>
                  <a:cubicBezTo>
                    <a:pt x="420" y="2111"/>
                    <a:pt x="428" y="2130"/>
                    <a:pt x="429" y="2135"/>
                  </a:cubicBezTo>
                  <a:cubicBezTo>
                    <a:pt x="433" y="2140"/>
                    <a:pt x="436" y="2156"/>
                    <a:pt x="438" y="2172"/>
                  </a:cubicBezTo>
                  <a:cubicBezTo>
                    <a:pt x="441" y="2179"/>
                    <a:pt x="442" y="2186"/>
                    <a:pt x="443" y="2192"/>
                  </a:cubicBezTo>
                  <a:cubicBezTo>
                    <a:pt x="433" y="2197"/>
                    <a:pt x="414" y="2209"/>
                    <a:pt x="404" y="2214"/>
                  </a:cubicBezTo>
                  <a:cubicBezTo>
                    <a:pt x="397" y="2217"/>
                    <a:pt x="385" y="2222"/>
                    <a:pt x="373" y="2228"/>
                  </a:cubicBezTo>
                  <a:cubicBezTo>
                    <a:pt x="363" y="2233"/>
                    <a:pt x="354" y="2238"/>
                    <a:pt x="346" y="2241"/>
                  </a:cubicBezTo>
                  <a:cubicBezTo>
                    <a:pt x="337" y="2244"/>
                    <a:pt x="325" y="2248"/>
                    <a:pt x="312" y="2251"/>
                  </a:cubicBezTo>
                  <a:cubicBezTo>
                    <a:pt x="301" y="2253"/>
                    <a:pt x="289" y="2257"/>
                    <a:pt x="275" y="2259"/>
                  </a:cubicBezTo>
                  <a:cubicBezTo>
                    <a:pt x="268" y="2225"/>
                    <a:pt x="248" y="2141"/>
                    <a:pt x="238" y="2097"/>
                  </a:cubicBezTo>
                  <a:cubicBezTo>
                    <a:pt x="239" y="2093"/>
                    <a:pt x="242" y="2087"/>
                    <a:pt x="250" y="2081"/>
                  </a:cubicBezTo>
                  <a:cubicBezTo>
                    <a:pt x="258" y="2072"/>
                    <a:pt x="268" y="2063"/>
                    <a:pt x="281" y="2056"/>
                  </a:cubicBezTo>
                  <a:cubicBezTo>
                    <a:pt x="300" y="2046"/>
                    <a:pt x="350" y="2024"/>
                    <a:pt x="376" y="2014"/>
                  </a:cubicBezTo>
                  <a:close/>
                  <a:moveTo>
                    <a:pt x="150" y="2237"/>
                  </a:moveTo>
                  <a:cubicBezTo>
                    <a:pt x="136" y="2202"/>
                    <a:pt x="124" y="2171"/>
                    <a:pt x="123" y="2164"/>
                  </a:cubicBezTo>
                  <a:cubicBezTo>
                    <a:pt x="122" y="2158"/>
                    <a:pt x="130" y="2139"/>
                    <a:pt x="134" y="2127"/>
                  </a:cubicBezTo>
                  <a:cubicBezTo>
                    <a:pt x="137" y="2121"/>
                    <a:pt x="138" y="2116"/>
                    <a:pt x="141" y="2115"/>
                  </a:cubicBezTo>
                  <a:cubicBezTo>
                    <a:pt x="145" y="2100"/>
                    <a:pt x="149" y="2090"/>
                    <a:pt x="151" y="2082"/>
                  </a:cubicBezTo>
                  <a:cubicBezTo>
                    <a:pt x="152" y="2075"/>
                    <a:pt x="151" y="2068"/>
                    <a:pt x="150" y="2064"/>
                  </a:cubicBezTo>
                  <a:cubicBezTo>
                    <a:pt x="147" y="2055"/>
                    <a:pt x="143" y="2050"/>
                    <a:pt x="137" y="2046"/>
                  </a:cubicBezTo>
                  <a:cubicBezTo>
                    <a:pt x="135" y="2046"/>
                    <a:pt x="133" y="2045"/>
                    <a:pt x="131" y="2045"/>
                  </a:cubicBezTo>
                  <a:cubicBezTo>
                    <a:pt x="120" y="2043"/>
                    <a:pt x="113" y="2046"/>
                    <a:pt x="106" y="2052"/>
                  </a:cubicBezTo>
                  <a:cubicBezTo>
                    <a:pt x="100" y="2055"/>
                    <a:pt x="95" y="2061"/>
                    <a:pt x="94" y="2067"/>
                  </a:cubicBezTo>
                  <a:cubicBezTo>
                    <a:pt x="91" y="2073"/>
                    <a:pt x="89" y="2082"/>
                    <a:pt x="90" y="2089"/>
                  </a:cubicBezTo>
                  <a:cubicBezTo>
                    <a:pt x="93" y="2096"/>
                    <a:pt x="96" y="2105"/>
                    <a:pt x="102" y="2110"/>
                  </a:cubicBezTo>
                  <a:cubicBezTo>
                    <a:pt x="99" y="2116"/>
                    <a:pt x="97" y="2125"/>
                    <a:pt x="94" y="2131"/>
                  </a:cubicBezTo>
                  <a:cubicBezTo>
                    <a:pt x="93" y="2135"/>
                    <a:pt x="92" y="2141"/>
                    <a:pt x="91" y="2148"/>
                  </a:cubicBezTo>
                  <a:cubicBezTo>
                    <a:pt x="74" y="2142"/>
                    <a:pt x="61" y="2132"/>
                    <a:pt x="52" y="2121"/>
                  </a:cubicBezTo>
                  <a:cubicBezTo>
                    <a:pt x="37" y="2105"/>
                    <a:pt x="31" y="2087"/>
                    <a:pt x="32" y="2069"/>
                  </a:cubicBezTo>
                  <a:cubicBezTo>
                    <a:pt x="33" y="2052"/>
                    <a:pt x="36" y="2035"/>
                    <a:pt x="45" y="2021"/>
                  </a:cubicBezTo>
                  <a:cubicBezTo>
                    <a:pt x="52" y="2007"/>
                    <a:pt x="61" y="1993"/>
                    <a:pt x="73" y="1987"/>
                  </a:cubicBezTo>
                  <a:cubicBezTo>
                    <a:pt x="85" y="1978"/>
                    <a:pt x="99" y="1974"/>
                    <a:pt x="115" y="1974"/>
                  </a:cubicBezTo>
                  <a:cubicBezTo>
                    <a:pt x="126" y="1974"/>
                    <a:pt x="136" y="1976"/>
                    <a:pt x="148" y="1982"/>
                  </a:cubicBezTo>
                  <a:cubicBezTo>
                    <a:pt x="161" y="1989"/>
                    <a:pt x="169" y="2001"/>
                    <a:pt x="180" y="2016"/>
                  </a:cubicBezTo>
                  <a:cubicBezTo>
                    <a:pt x="190" y="2036"/>
                    <a:pt x="199" y="2059"/>
                    <a:pt x="202" y="2080"/>
                  </a:cubicBezTo>
                  <a:cubicBezTo>
                    <a:pt x="207" y="2109"/>
                    <a:pt x="234" y="2219"/>
                    <a:pt x="246" y="2263"/>
                  </a:cubicBezTo>
                  <a:cubicBezTo>
                    <a:pt x="230" y="2265"/>
                    <a:pt x="219" y="2269"/>
                    <a:pt x="209" y="2274"/>
                  </a:cubicBezTo>
                  <a:cubicBezTo>
                    <a:pt x="195" y="2280"/>
                    <a:pt x="185" y="2287"/>
                    <a:pt x="177" y="2295"/>
                  </a:cubicBezTo>
                  <a:cubicBezTo>
                    <a:pt x="168" y="2280"/>
                    <a:pt x="159" y="2259"/>
                    <a:pt x="150" y="2237"/>
                  </a:cubicBezTo>
                  <a:close/>
                  <a:moveTo>
                    <a:pt x="377" y="2345"/>
                  </a:moveTo>
                  <a:cubicBezTo>
                    <a:pt x="369" y="2349"/>
                    <a:pt x="337" y="2356"/>
                    <a:pt x="313" y="2356"/>
                  </a:cubicBezTo>
                  <a:cubicBezTo>
                    <a:pt x="295" y="2358"/>
                    <a:pt x="282" y="2357"/>
                    <a:pt x="269" y="2359"/>
                  </a:cubicBezTo>
                  <a:cubicBezTo>
                    <a:pt x="257" y="2364"/>
                    <a:pt x="245" y="2366"/>
                    <a:pt x="238" y="2371"/>
                  </a:cubicBezTo>
                  <a:cubicBezTo>
                    <a:pt x="230" y="2379"/>
                    <a:pt x="227" y="2385"/>
                    <a:pt x="223" y="2393"/>
                  </a:cubicBezTo>
                  <a:cubicBezTo>
                    <a:pt x="222" y="2397"/>
                    <a:pt x="222" y="2401"/>
                    <a:pt x="221" y="2406"/>
                  </a:cubicBezTo>
                  <a:cubicBezTo>
                    <a:pt x="222" y="2412"/>
                    <a:pt x="223" y="2417"/>
                    <a:pt x="229" y="2423"/>
                  </a:cubicBezTo>
                  <a:cubicBezTo>
                    <a:pt x="231" y="2425"/>
                    <a:pt x="235" y="2428"/>
                    <a:pt x="241" y="2431"/>
                  </a:cubicBezTo>
                  <a:cubicBezTo>
                    <a:pt x="243" y="2432"/>
                    <a:pt x="245" y="2432"/>
                    <a:pt x="249" y="2433"/>
                  </a:cubicBezTo>
                  <a:cubicBezTo>
                    <a:pt x="258" y="2432"/>
                    <a:pt x="267" y="2429"/>
                    <a:pt x="277" y="2422"/>
                  </a:cubicBezTo>
                  <a:cubicBezTo>
                    <a:pt x="285" y="2417"/>
                    <a:pt x="293" y="2407"/>
                    <a:pt x="298" y="2395"/>
                  </a:cubicBezTo>
                  <a:cubicBezTo>
                    <a:pt x="298" y="2395"/>
                    <a:pt x="298" y="2393"/>
                    <a:pt x="300" y="2391"/>
                  </a:cubicBezTo>
                  <a:cubicBezTo>
                    <a:pt x="305" y="2392"/>
                    <a:pt x="311" y="2391"/>
                    <a:pt x="316" y="2390"/>
                  </a:cubicBezTo>
                  <a:cubicBezTo>
                    <a:pt x="325" y="2389"/>
                    <a:pt x="334" y="2388"/>
                    <a:pt x="340" y="2389"/>
                  </a:cubicBezTo>
                  <a:cubicBezTo>
                    <a:pt x="340" y="2391"/>
                    <a:pt x="341" y="2396"/>
                    <a:pt x="341" y="2400"/>
                  </a:cubicBezTo>
                  <a:cubicBezTo>
                    <a:pt x="339" y="2411"/>
                    <a:pt x="334" y="2424"/>
                    <a:pt x="331" y="2430"/>
                  </a:cubicBezTo>
                  <a:cubicBezTo>
                    <a:pt x="328" y="2436"/>
                    <a:pt x="324" y="2442"/>
                    <a:pt x="319" y="2447"/>
                  </a:cubicBezTo>
                  <a:cubicBezTo>
                    <a:pt x="305" y="2462"/>
                    <a:pt x="284" y="2472"/>
                    <a:pt x="260" y="2474"/>
                  </a:cubicBezTo>
                  <a:cubicBezTo>
                    <a:pt x="237" y="2477"/>
                    <a:pt x="213" y="2475"/>
                    <a:pt x="193" y="2464"/>
                  </a:cubicBezTo>
                  <a:cubicBezTo>
                    <a:pt x="185" y="2461"/>
                    <a:pt x="179" y="2458"/>
                    <a:pt x="174" y="2450"/>
                  </a:cubicBezTo>
                  <a:cubicBezTo>
                    <a:pt x="157" y="2434"/>
                    <a:pt x="150" y="2411"/>
                    <a:pt x="153" y="2392"/>
                  </a:cubicBezTo>
                  <a:cubicBezTo>
                    <a:pt x="156" y="2366"/>
                    <a:pt x="171" y="2342"/>
                    <a:pt x="191" y="2324"/>
                  </a:cubicBezTo>
                  <a:cubicBezTo>
                    <a:pt x="200" y="2314"/>
                    <a:pt x="210" y="2307"/>
                    <a:pt x="222" y="2303"/>
                  </a:cubicBezTo>
                  <a:cubicBezTo>
                    <a:pt x="231" y="2298"/>
                    <a:pt x="245" y="2294"/>
                    <a:pt x="263" y="2292"/>
                  </a:cubicBezTo>
                  <a:lnTo>
                    <a:pt x="265" y="2293"/>
                  </a:lnTo>
                  <a:cubicBezTo>
                    <a:pt x="283" y="2290"/>
                    <a:pt x="303" y="2287"/>
                    <a:pt x="319" y="2283"/>
                  </a:cubicBezTo>
                  <a:cubicBezTo>
                    <a:pt x="336" y="2277"/>
                    <a:pt x="347" y="2274"/>
                    <a:pt x="357" y="2272"/>
                  </a:cubicBezTo>
                  <a:lnTo>
                    <a:pt x="357" y="2269"/>
                  </a:lnTo>
                  <a:cubicBezTo>
                    <a:pt x="366" y="2267"/>
                    <a:pt x="376" y="2262"/>
                    <a:pt x="388" y="2255"/>
                  </a:cubicBezTo>
                  <a:cubicBezTo>
                    <a:pt x="398" y="2250"/>
                    <a:pt x="407" y="2245"/>
                    <a:pt x="417" y="2243"/>
                  </a:cubicBezTo>
                  <a:cubicBezTo>
                    <a:pt x="422" y="2239"/>
                    <a:pt x="436" y="2233"/>
                    <a:pt x="448" y="2228"/>
                  </a:cubicBezTo>
                  <a:cubicBezTo>
                    <a:pt x="450" y="2240"/>
                    <a:pt x="454" y="2254"/>
                    <a:pt x="461" y="2266"/>
                  </a:cubicBezTo>
                  <a:cubicBezTo>
                    <a:pt x="465" y="2278"/>
                    <a:pt x="472" y="2288"/>
                    <a:pt x="478" y="2295"/>
                  </a:cubicBezTo>
                  <a:lnTo>
                    <a:pt x="377" y="2345"/>
                  </a:lnTo>
                  <a:close/>
                  <a:moveTo>
                    <a:pt x="578" y="2324"/>
                  </a:moveTo>
                  <a:cubicBezTo>
                    <a:pt x="565" y="2321"/>
                    <a:pt x="551" y="2317"/>
                    <a:pt x="541" y="2311"/>
                  </a:cubicBezTo>
                  <a:cubicBezTo>
                    <a:pt x="524" y="2303"/>
                    <a:pt x="513" y="2295"/>
                    <a:pt x="506" y="2285"/>
                  </a:cubicBezTo>
                  <a:cubicBezTo>
                    <a:pt x="501" y="2277"/>
                    <a:pt x="494" y="2265"/>
                    <a:pt x="487" y="2253"/>
                  </a:cubicBezTo>
                  <a:cubicBezTo>
                    <a:pt x="483" y="2239"/>
                    <a:pt x="477" y="2227"/>
                    <a:pt x="477" y="2213"/>
                  </a:cubicBezTo>
                  <a:cubicBezTo>
                    <a:pt x="476" y="2203"/>
                    <a:pt x="473" y="2184"/>
                    <a:pt x="470" y="2166"/>
                  </a:cubicBezTo>
                  <a:cubicBezTo>
                    <a:pt x="466" y="2148"/>
                    <a:pt x="463" y="2130"/>
                    <a:pt x="460" y="2123"/>
                  </a:cubicBezTo>
                  <a:cubicBezTo>
                    <a:pt x="456" y="2116"/>
                    <a:pt x="447" y="2097"/>
                    <a:pt x="437" y="2077"/>
                  </a:cubicBezTo>
                  <a:cubicBezTo>
                    <a:pt x="426" y="2051"/>
                    <a:pt x="413" y="2024"/>
                    <a:pt x="410" y="2015"/>
                  </a:cubicBezTo>
                  <a:cubicBezTo>
                    <a:pt x="406" y="2006"/>
                    <a:pt x="401" y="1992"/>
                    <a:pt x="396" y="1975"/>
                  </a:cubicBezTo>
                  <a:cubicBezTo>
                    <a:pt x="392" y="1961"/>
                    <a:pt x="388" y="1943"/>
                    <a:pt x="386" y="1930"/>
                  </a:cubicBezTo>
                  <a:cubicBezTo>
                    <a:pt x="381" y="1896"/>
                    <a:pt x="387" y="1860"/>
                    <a:pt x="404" y="1828"/>
                  </a:cubicBezTo>
                  <a:cubicBezTo>
                    <a:pt x="417" y="1804"/>
                    <a:pt x="434" y="1782"/>
                    <a:pt x="457" y="1767"/>
                  </a:cubicBezTo>
                  <a:cubicBezTo>
                    <a:pt x="466" y="1790"/>
                    <a:pt x="485" y="1842"/>
                    <a:pt x="490" y="1852"/>
                  </a:cubicBezTo>
                  <a:cubicBezTo>
                    <a:pt x="493" y="1861"/>
                    <a:pt x="501" y="1886"/>
                    <a:pt x="504" y="1898"/>
                  </a:cubicBezTo>
                  <a:cubicBezTo>
                    <a:pt x="506" y="1909"/>
                    <a:pt x="504" y="1924"/>
                    <a:pt x="503" y="1939"/>
                  </a:cubicBezTo>
                  <a:cubicBezTo>
                    <a:pt x="498" y="1967"/>
                    <a:pt x="495" y="1995"/>
                    <a:pt x="511" y="2022"/>
                  </a:cubicBezTo>
                  <a:lnTo>
                    <a:pt x="509" y="2019"/>
                  </a:lnTo>
                  <a:cubicBezTo>
                    <a:pt x="513" y="2029"/>
                    <a:pt x="519" y="2045"/>
                    <a:pt x="525" y="2064"/>
                  </a:cubicBezTo>
                  <a:cubicBezTo>
                    <a:pt x="534" y="2088"/>
                    <a:pt x="545" y="2114"/>
                    <a:pt x="550" y="2123"/>
                  </a:cubicBezTo>
                  <a:lnTo>
                    <a:pt x="551" y="2126"/>
                  </a:lnTo>
                  <a:cubicBezTo>
                    <a:pt x="555" y="2131"/>
                    <a:pt x="563" y="2148"/>
                    <a:pt x="568" y="2166"/>
                  </a:cubicBezTo>
                  <a:cubicBezTo>
                    <a:pt x="574" y="2185"/>
                    <a:pt x="577" y="2203"/>
                    <a:pt x="579" y="2205"/>
                  </a:cubicBezTo>
                  <a:cubicBezTo>
                    <a:pt x="574" y="2220"/>
                    <a:pt x="581" y="2232"/>
                    <a:pt x="591" y="2240"/>
                  </a:cubicBezTo>
                  <a:cubicBezTo>
                    <a:pt x="594" y="2243"/>
                    <a:pt x="598" y="2246"/>
                    <a:pt x="603" y="2247"/>
                  </a:cubicBezTo>
                  <a:cubicBezTo>
                    <a:pt x="607" y="2248"/>
                    <a:pt x="613" y="2249"/>
                    <a:pt x="618" y="2247"/>
                  </a:cubicBezTo>
                  <a:cubicBezTo>
                    <a:pt x="627" y="2245"/>
                    <a:pt x="635" y="2237"/>
                    <a:pt x="635" y="2224"/>
                  </a:cubicBezTo>
                  <a:cubicBezTo>
                    <a:pt x="638" y="2196"/>
                    <a:pt x="627" y="2194"/>
                    <a:pt x="614" y="2194"/>
                  </a:cubicBezTo>
                  <a:cubicBezTo>
                    <a:pt x="612" y="2194"/>
                    <a:pt x="610" y="2193"/>
                    <a:pt x="608" y="2180"/>
                  </a:cubicBezTo>
                  <a:lnTo>
                    <a:pt x="608" y="2178"/>
                  </a:lnTo>
                  <a:cubicBezTo>
                    <a:pt x="609" y="2175"/>
                    <a:pt x="607" y="2173"/>
                    <a:pt x="607" y="2171"/>
                  </a:cubicBezTo>
                  <a:cubicBezTo>
                    <a:pt x="618" y="2173"/>
                    <a:pt x="626" y="2176"/>
                    <a:pt x="632" y="2179"/>
                  </a:cubicBezTo>
                  <a:cubicBezTo>
                    <a:pt x="648" y="2187"/>
                    <a:pt x="656" y="2195"/>
                    <a:pt x="657" y="2199"/>
                  </a:cubicBezTo>
                  <a:cubicBezTo>
                    <a:pt x="657" y="2201"/>
                    <a:pt x="657" y="2201"/>
                    <a:pt x="656" y="2204"/>
                  </a:cubicBezTo>
                  <a:cubicBezTo>
                    <a:pt x="655" y="2208"/>
                    <a:pt x="654" y="2214"/>
                    <a:pt x="653" y="2221"/>
                  </a:cubicBezTo>
                  <a:cubicBezTo>
                    <a:pt x="649" y="2233"/>
                    <a:pt x="640" y="2256"/>
                    <a:pt x="634" y="2266"/>
                  </a:cubicBezTo>
                  <a:cubicBezTo>
                    <a:pt x="620" y="2287"/>
                    <a:pt x="586" y="2314"/>
                    <a:pt x="578" y="2324"/>
                  </a:cubicBezTo>
                  <a:close/>
                  <a:moveTo>
                    <a:pt x="712" y="2363"/>
                  </a:moveTo>
                  <a:cubicBezTo>
                    <a:pt x="704" y="2368"/>
                    <a:pt x="697" y="2369"/>
                    <a:pt x="686" y="2369"/>
                  </a:cubicBezTo>
                  <a:cubicBezTo>
                    <a:pt x="677" y="2370"/>
                    <a:pt x="665" y="2368"/>
                    <a:pt x="650" y="2363"/>
                  </a:cubicBezTo>
                  <a:cubicBezTo>
                    <a:pt x="635" y="2360"/>
                    <a:pt x="620" y="2349"/>
                    <a:pt x="608" y="2338"/>
                  </a:cubicBezTo>
                  <a:cubicBezTo>
                    <a:pt x="611" y="2336"/>
                    <a:pt x="614" y="2332"/>
                    <a:pt x="617" y="2328"/>
                  </a:cubicBezTo>
                  <a:cubicBezTo>
                    <a:pt x="619" y="2329"/>
                    <a:pt x="619" y="2329"/>
                    <a:pt x="619" y="2329"/>
                  </a:cubicBezTo>
                  <a:cubicBezTo>
                    <a:pt x="624" y="2325"/>
                    <a:pt x="629" y="2320"/>
                    <a:pt x="632" y="2314"/>
                  </a:cubicBezTo>
                  <a:cubicBezTo>
                    <a:pt x="640" y="2310"/>
                    <a:pt x="645" y="2305"/>
                    <a:pt x="646" y="2298"/>
                  </a:cubicBezTo>
                  <a:cubicBezTo>
                    <a:pt x="654" y="2291"/>
                    <a:pt x="659" y="2285"/>
                    <a:pt x="662" y="2281"/>
                  </a:cubicBezTo>
                  <a:cubicBezTo>
                    <a:pt x="669" y="2269"/>
                    <a:pt x="676" y="2253"/>
                    <a:pt x="679" y="2238"/>
                  </a:cubicBezTo>
                  <a:cubicBezTo>
                    <a:pt x="683" y="2226"/>
                    <a:pt x="686" y="2213"/>
                    <a:pt x="685" y="2204"/>
                  </a:cubicBezTo>
                  <a:cubicBezTo>
                    <a:pt x="685" y="2202"/>
                    <a:pt x="685" y="2202"/>
                    <a:pt x="685" y="2202"/>
                  </a:cubicBezTo>
                  <a:cubicBezTo>
                    <a:pt x="711" y="2193"/>
                    <a:pt x="720" y="2175"/>
                    <a:pt x="728" y="2159"/>
                  </a:cubicBezTo>
                  <a:cubicBezTo>
                    <a:pt x="731" y="2153"/>
                    <a:pt x="734" y="2149"/>
                    <a:pt x="734" y="2147"/>
                  </a:cubicBezTo>
                  <a:lnTo>
                    <a:pt x="736" y="2148"/>
                  </a:lnTo>
                  <a:cubicBezTo>
                    <a:pt x="750" y="2134"/>
                    <a:pt x="810" y="2007"/>
                    <a:pt x="833" y="1951"/>
                  </a:cubicBezTo>
                  <a:cubicBezTo>
                    <a:pt x="856" y="1982"/>
                    <a:pt x="886" y="2022"/>
                    <a:pt x="898" y="2040"/>
                  </a:cubicBezTo>
                  <a:cubicBezTo>
                    <a:pt x="891" y="2056"/>
                    <a:pt x="876" y="2091"/>
                    <a:pt x="867" y="2103"/>
                  </a:cubicBezTo>
                  <a:cubicBezTo>
                    <a:pt x="858" y="2116"/>
                    <a:pt x="843" y="2155"/>
                    <a:pt x="828" y="2188"/>
                  </a:cubicBezTo>
                  <a:cubicBezTo>
                    <a:pt x="828" y="2190"/>
                    <a:pt x="825" y="2194"/>
                    <a:pt x="821" y="2204"/>
                  </a:cubicBezTo>
                  <a:cubicBezTo>
                    <a:pt x="813" y="2225"/>
                    <a:pt x="803" y="2243"/>
                    <a:pt x="794" y="2259"/>
                  </a:cubicBezTo>
                  <a:cubicBezTo>
                    <a:pt x="786" y="2277"/>
                    <a:pt x="777" y="2293"/>
                    <a:pt x="765" y="2308"/>
                  </a:cubicBezTo>
                  <a:cubicBezTo>
                    <a:pt x="751" y="2337"/>
                    <a:pt x="739" y="2345"/>
                    <a:pt x="724" y="2354"/>
                  </a:cubicBezTo>
                  <a:cubicBezTo>
                    <a:pt x="719" y="2358"/>
                    <a:pt x="714" y="2359"/>
                    <a:pt x="712" y="2363"/>
                  </a:cubicBezTo>
                  <a:close/>
                  <a:moveTo>
                    <a:pt x="938" y="2438"/>
                  </a:moveTo>
                  <a:cubicBezTo>
                    <a:pt x="931" y="2454"/>
                    <a:pt x="926" y="2469"/>
                    <a:pt x="922" y="2481"/>
                  </a:cubicBezTo>
                  <a:cubicBezTo>
                    <a:pt x="913" y="2480"/>
                    <a:pt x="898" y="2477"/>
                    <a:pt x="879" y="2471"/>
                  </a:cubicBezTo>
                  <a:cubicBezTo>
                    <a:pt x="842" y="2458"/>
                    <a:pt x="811" y="2444"/>
                    <a:pt x="783" y="2430"/>
                  </a:cubicBezTo>
                  <a:cubicBezTo>
                    <a:pt x="759" y="2417"/>
                    <a:pt x="733" y="2404"/>
                    <a:pt x="719" y="2395"/>
                  </a:cubicBezTo>
                  <a:cubicBezTo>
                    <a:pt x="726" y="2392"/>
                    <a:pt x="736" y="2385"/>
                    <a:pt x="744" y="2377"/>
                  </a:cubicBezTo>
                  <a:cubicBezTo>
                    <a:pt x="754" y="2373"/>
                    <a:pt x="762" y="2367"/>
                    <a:pt x="770" y="2357"/>
                  </a:cubicBezTo>
                  <a:cubicBezTo>
                    <a:pt x="777" y="2352"/>
                    <a:pt x="782" y="2347"/>
                    <a:pt x="788" y="2341"/>
                  </a:cubicBezTo>
                  <a:cubicBezTo>
                    <a:pt x="810" y="2354"/>
                    <a:pt x="840" y="2368"/>
                    <a:pt x="875" y="2381"/>
                  </a:cubicBezTo>
                  <a:cubicBezTo>
                    <a:pt x="902" y="2392"/>
                    <a:pt x="928" y="2403"/>
                    <a:pt x="951" y="2409"/>
                  </a:cubicBezTo>
                  <a:cubicBezTo>
                    <a:pt x="947" y="2420"/>
                    <a:pt x="941" y="2430"/>
                    <a:pt x="938" y="2438"/>
                  </a:cubicBezTo>
                  <a:close/>
                  <a:moveTo>
                    <a:pt x="887" y="2354"/>
                  </a:moveTo>
                  <a:cubicBezTo>
                    <a:pt x="852" y="2339"/>
                    <a:pt x="819" y="2325"/>
                    <a:pt x="800" y="2312"/>
                  </a:cubicBezTo>
                  <a:cubicBezTo>
                    <a:pt x="809" y="2298"/>
                    <a:pt x="815" y="2286"/>
                    <a:pt x="822" y="2274"/>
                  </a:cubicBezTo>
                  <a:cubicBezTo>
                    <a:pt x="831" y="2256"/>
                    <a:pt x="841" y="2238"/>
                    <a:pt x="849" y="2216"/>
                  </a:cubicBezTo>
                  <a:cubicBezTo>
                    <a:pt x="849" y="2216"/>
                    <a:pt x="853" y="2210"/>
                    <a:pt x="856" y="2202"/>
                  </a:cubicBezTo>
                  <a:cubicBezTo>
                    <a:pt x="871" y="2169"/>
                    <a:pt x="886" y="2132"/>
                    <a:pt x="895" y="2121"/>
                  </a:cubicBezTo>
                  <a:cubicBezTo>
                    <a:pt x="901" y="2111"/>
                    <a:pt x="913" y="2082"/>
                    <a:pt x="922" y="2064"/>
                  </a:cubicBezTo>
                  <a:cubicBezTo>
                    <a:pt x="937" y="2082"/>
                    <a:pt x="954" y="2107"/>
                    <a:pt x="972" y="2132"/>
                  </a:cubicBezTo>
                  <a:cubicBezTo>
                    <a:pt x="984" y="2152"/>
                    <a:pt x="996" y="2169"/>
                    <a:pt x="1007" y="2184"/>
                  </a:cubicBezTo>
                  <a:cubicBezTo>
                    <a:pt x="1019" y="2200"/>
                    <a:pt x="1034" y="2218"/>
                    <a:pt x="1049" y="2231"/>
                  </a:cubicBezTo>
                  <a:cubicBezTo>
                    <a:pt x="1044" y="2246"/>
                    <a:pt x="1023" y="2301"/>
                    <a:pt x="1011" y="2321"/>
                  </a:cubicBezTo>
                  <a:cubicBezTo>
                    <a:pt x="1000" y="2334"/>
                    <a:pt x="985" y="2354"/>
                    <a:pt x="972" y="2378"/>
                  </a:cubicBezTo>
                  <a:cubicBezTo>
                    <a:pt x="970" y="2380"/>
                    <a:pt x="970" y="2382"/>
                    <a:pt x="967" y="2384"/>
                  </a:cubicBezTo>
                  <a:cubicBezTo>
                    <a:pt x="942" y="2377"/>
                    <a:pt x="918" y="2366"/>
                    <a:pt x="887" y="2354"/>
                  </a:cubicBezTo>
                  <a:close/>
                  <a:moveTo>
                    <a:pt x="1112" y="2381"/>
                  </a:moveTo>
                  <a:cubicBezTo>
                    <a:pt x="1089" y="2438"/>
                    <a:pt x="1061" y="2462"/>
                    <a:pt x="1048" y="2475"/>
                  </a:cubicBezTo>
                  <a:cubicBezTo>
                    <a:pt x="1045" y="2476"/>
                    <a:pt x="1043" y="2478"/>
                    <a:pt x="1042" y="2480"/>
                  </a:cubicBezTo>
                  <a:cubicBezTo>
                    <a:pt x="1035" y="2486"/>
                    <a:pt x="1024" y="2499"/>
                    <a:pt x="1019" y="2511"/>
                  </a:cubicBezTo>
                  <a:cubicBezTo>
                    <a:pt x="1012" y="2530"/>
                    <a:pt x="1013" y="2547"/>
                    <a:pt x="1047" y="2552"/>
                  </a:cubicBezTo>
                  <a:cubicBezTo>
                    <a:pt x="1054" y="2553"/>
                    <a:pt x="1061" y="2549"/>
                    <a:pt x="1068" y="2544"/>
                  </a:cubicBezTo>
                  <a:cubicBezTo>
                    <a:pt x="1071" y="2540"/>
                    <a:pt x="1074" y="2537"/>
                    <a:pt x="1075" y="2532"/>
                  </a:cubicBezTo>
                  <a:cubicBezTo>
                    <a:pt x="1078" y="2528"/>
                    <a:pt x="1079" y="2522"/>
                    <a:pt x="1080" y="2518"/>
                  </a:cubicBezTo>
                  <a:cubicBezTo>
                    <a:pt x="1081" y="2509"/>
                    <a:pt x="1080" y="2502"/>
                    <a:pt x="1077" y="2495"/>
                  </a:cubicBezTo>
                  <a:cubicBezTo>
                    <a:pt x="1083" y="2487"/>
                    <a:pt x="1091" y="2480"/>
                    <a:pt x="1099" y="2470"/>
                  </a:cubicBezTo>
                  <a:cubicBezTo>
                    <a:pt x="1102" y="2467"/>
                    <a:pt x="1104" y="2465"/>
                    <a:pt x="1107" y="2461"/>
                  </a:cubicBezTo>
                  <a:cubicBezTo>
                    <a:pt x="1113" y="2466"/>
                    <a:pt x="1119" y="2472"/>
                    <a:pt x="1122" y="2479"/>
                  </a:cubicBezTo>
                  <a:cubicBezTo>
                    <a:pt x="1128" y="2493"/>
                    <a:pt x="1129" y="2511"/>
                    <a:pt x="1129" y="2526"/>
                  </a:cubicBezTo>
                  <a:cubicBezTo>
                    <a:pt x="1126" y="2550"/>
                    <a:pt x="1112" y="2572"/>
                    <a:pt x="1090" y="2585"/>
                  </a:cubicBezTo>
                  <a:cubicBezTo>
                    <a:pt x="1067" y="2601"/>
                    <a:pt x="1040" y="2608"/>
                    <a:pt x="1014" y="2603"/>
                  </a:cubicBezTo>
                  <a:cubicBezTo>
                    <a:pt x="1001" y="2601"/>
                    <a:pt x="987" y="2594"/>
                    <a:pt x="973" y="2585"/>
                  </a:cubicBezTo>
                  <a:cubicBezTo>
                    <a:pt x="964" y="2576"/>
                    <a:pt x="955" y="2566"/>
                    <a:pt x="952" y="2555"/>
                  </a:cubicBezTo>
                  <a:cubicBezTo>
                    <a:pt x="948" y="2541"/>
                    <a:pt x="946" y="2527"/>
                    <a:pt x="947" y="2510"/>
                  </a:cubicBezTo>
                  <a:cubicBezTo>
                    <a:pt x="950" y="2492"/>
                    <a:pt x="955" y="2474"/>
                    <a:pt x="966" y="2452"/>
                  </a:cubicBezTo>
                  <a:cubicBezTo>
                    <a:pt x="976" y="2431"/>
                    <a:pt x="986" y="2411"/>
                    <a:pt x="998" y="2393"/>
                  </a:cubicBezTo>
                  <a:cubicBezTo>
                    <a:pt x="1011" y="2372"/>
                    <a:pt x="1025" y="2352"/>
                    <a:pt x="1036" y="2341"/>
                  </a:cubicBezTo>
                  <a:lnTo>
                    <a:pt x="1036" y="2339"/>
                  </a:lnTo>
                  <a:cubicBezTo>
                    <a:pt x="1046" y="2323"/>
                    <a:pt x="1064" y="2282"/>
                    <a:pt x="1073" y="2255"/>
                  </a:cubicBezTo>
                  <a:cubicBezTo>
                    <a:pt x="1085" y="2264"/>
                    <a:pt x="1095" y="2270"/>
                    <a:pt x="1106" y="2279"/>
                  </a:cubicBezTo>
                  <a:cubicBezTo>
                    <a:pt x="1123" y="2286"/>
                    <a:pt x="1135" y="2290"/>
                    <a:pt x="1150" y="2293"/>
                  </a:cubicBezTo>
                  <a:cubicBezTo>
                    <a:pt x="1137" y="2319"/>
                    <a:pt x="1121" y="2358"/>
                    <a:pt x="1112" y="2381"/>
                  </a:cubicBezTo>
                  <a:close/>
                  <a:moveTo>
                    <a:pt x="973" y="1851"/>
                  </a:moveTo>
                  <a:cubicBezTo>
                    <a:pt x="982" y="1866"/>
                    <a:pt x="1013" y="1922"/>
                    <a:pt x="1047" y="1980"/>
                  </a:cubicBezTo>
                  <a:cubicBezTo>
                    <a:pt x="1089" y="2054"/>
                    <a:pt x="1132" y="2131"/>
                    <a:pt x="1143" y="2145"/>
                  </a:cubicBezTo>
                  <a:cubicBezTo>
                    <a:pt x="1152" y="2155"/>
                    <a:pt x="1164" y="2166"/>
                    <a:pt x="1172" y="2170"/>
                  </a:cubicBezTo>
                  <a:cubicBezTo>
                    <a:pt x="1178" y="2173"/>
                    <a:pt x="1184" y="2174"/>
                    <a:pt x="1189" y="2172"/>
                  </a:cubicBezTo>
                  <a:cubicBezTo>
                    <a:pt x="1197" y="2174"/>
                    <a:pt x="1205" y="2169"/>
                    <a:pt x="1208" y="2163"/>
                  </a:cubicBezTo>
                  <a:cubicBezTo>
                    <a:pt x="1211" y="2159"/>
                    <a:pt x="1212" y="2152"/>
                    <a:pt x="1213" y="2146"/>
                  </a:cubicBezTo>
                  <a:lnTo>
                    <a:pt x="1212" y="2141"/>
                  </a:lnTo>
                  <a:cubicBezTo>
                    <a:pt x="1208" y="2125"/>
                    <a:pt x="1200" y="2120"/>
                    <a:pt x="1190" y="2115"/>
                  </a:cubicBezTo>
                  <a:cubicBezTo>
                    <a:pt x="1184" y="2114"/>
                    <a:pt x="1177" y="2113"/>
                    <a:pt x="1173" y="2115"/>
                  </a:cubicBezTo>
                  <a:cubicBezTo>
                    <a:pt x="1164" y="2100"/>
                    <a:pt x="1157" y="2090"/>
                    <a:pt x="1150" y="2080"/>
                  </a:cubicBezTo>
                  <a:cubicBezTo>
                    <a:pt x="1162" y="2078"/>
                    <a:pt x="1173" y="2077"/>
                    <a:pt x="1185" y="2080"/>
                  </a:cubicBezTo>
                  <a:cubicBezTo>
                    <a:pt x="1202" y="2085"/>
                    <a:pt x="1216" y="2092"/>
                    <a:pt x="1225" y="2102"/>
                  </a:cubicBezTo>
                  <a:cubicBezTo>
                    <a:pt x="1245" y="2129"/>
                    <a:pt x="1248" y="2163"/>
                    <a:pt x="1242" y="2193"/>
                  </a:cubicBezTo>
                  <a:cubicBezTo>
                    <a:pt x="1239" y="2210"/>
                    <a:pt x="1232" y="2224"/>
                    <a:pt x="1221" y="2237"/>
                  </a:cubicBezTo>
                  <a:cubicBezTo>
                    <a:pt x="1213" y="2249"/>
                    <a:pt x="1200" y="2258"/>
                    <a:pt x="1186" y="2262"/>
                  </a:cubicBezTo>
                  <a:cubicBezTo>
                    <a:pt x="1168" y="2267"/>
                    <a:pt x="1146" y="2264"/>
                    <a:pt x="1122" y="2251"/>
                  </a:cubicBezTo>
                  <a:cubicBezTo>
                    <a:pt x="1104" y="2241"/>
                    <a:pt x="1089" y="2227"/>
                    <a:pt x="1074" y="2213"/>
                  </a:cubicBezTo>
                  <a:cubicBezTo>
                    <a:pt x="1057" y="2197"/>
                    <a:pt x="1044" y="2182"/>
                    <a:pt x="1032" y="2164"/>
                  </a:cubicBezTo>
                  <a:cubicBezTo>
                    <a:pt x="1021" y="2151"/>
                    <a:pt x="1009" y="2134"/>
                    <a:pt x="997" y="2114"/>
                  </a:cubicBezTo>
                  <a:cubicBezTo>
                    <a:pt x="976" y="2084"/>
                    <a:pt x="955" y="2054"/>
                    <a:pt x="938" y="2036"/>
                  </a:cubicBezTo>
                  <a:cubicBezTo>
                    <a:pt x="922" y="2018"/>
                    <a:pt x="895" y="1982"/>
                    <a:pt x="876" y="1955"/>
                  </a:cubicBezTo>
                  <a:cubicBezTo>
                    <a:pt x="865" y="1940"/>
                    <a:pt x="856" y="1927"/>
                    <a:pt x="849" y="1921"/>
                  </a:cubicBezTo>
                  <a:lnTo>
                    <a:pt x="851" y="1922"/>
                  </a:lnTo>
                  <a:cubicBezTo>
                    <a:pt x="844" y="1914"/>
                    <a:pt x="837" y="1900"/>
                    <a:pt x="833" y="1886"/>
                  </a:cubicBezTo>
                  <a:cubicBezTo>
                    <a:pt x="827" y="1869"/>
                    <a:pt x="821" y="1855"/>
                    <a:pt x="819" y="1841"/>
                  </a:cubicBezTo>
                  <a:cubicBezTo>
                    <a:pt x="817" y="1826"/>
                    <a:pt x="824" y="1801"/>
                    <a:pt x="829" y="1784"/>
                  </a:cubicBezTo>
                  <a:cubicBezTo>
                    <a:pt x="831" y="1784"/>
                    <a:pt x="835" y="1787"/>
                    <a:pt x="840" y="1788"/>
                  </a:cubicBezTo>
                  <a:cubicBezTo>
                    <a:pt x="856" y="1791"/>
                    <a:pt x="875" y="1796"/>
                    <a:pt x="889" y="1803"/>
                  </a:cubicBezTo>
                  <a:cubicBezTo>
                    <a:pt x="904" y="1810"/>
                    <a:pt x="921" y="1822"/>
                    <a:pt x="937" y="1831"/>
                  </a:cubicBezTo>
                  <a:cubicBezTo>
                    <a:pt x="951" y="1840"/>
                    <a:pt x="963" y="1847"/>
                    <a:pt x="973" y="1851"/>
                  </a:cubicBezTo>
                  <a:close/>
                  <a:moveTo>
                    <a:pt x="915" y="1645"/>
                  </a:moveTo>
                  <a:lnTo>
                    <a:pt x="917" y="1646"/>
                  </a:lnTo>
                  <a:cubicBezTo>
                    <a:pt x="921" y="1649"/>
                    <a:pt x="925" y="1654"/>
                    <a:pt x="928" y="1659"/>
                  </a:cubicBezTo>
                  <a:cubicBezTo>
                    <a:pt x="931" y="1668"/>
                    <a:pt x="940" y="1689"/>
                    <a:pt x="947" y="1710"/>
                  </a:cubicBezTo>
                  <a:cubicBezTo>
                    <a:pt x="951" y="1726"/>
                    <a:pt x="955" y="1742"/>
                    <a:pt x="953" y="1751"/>
                  </a:cubicBezTo>
                  <a:cubicBezTo>
                    <a:pt x="954" y="1762"/>
                    <a:pt x="956" y="1784"/>
                    <a:pt x="959" y="1805"/>
                  </a:cubicBezTo>
                  <a:cubicBezTo>
                    <a:pt x="945" y="1798"/>
                    <a:pt x="932" y="1789"/>
                    <a:pt x="913" y="1781"/>
                  </a:cubicBezTo>
                  <a:cubicBezTo>
                    <a:pt x="892" y="1766"/>
                    <a:pt x="823" y="1745"/>
                    <a:pt x="823" y="1745"/>
                  </a:cubicBezTo>
                  <a:lnTo>
                    <a:pt x="814" y="1744"/>
                  </a:lnTo>
                  <a:lnTo>
                    <a:pt x="812" y="1741"/>
                  </a:lnTo>
                  <a:cubicBezTo>
                    <a:pt x="803" y="1731"/>
                    <a:pt x="785" y="1712"/>
                    <a:pt x="781" y="1672"/>
                  </a:cubicBezTo>
                  <a:cubicBezTo>
                    <a:pt x="781" y="1659"/>
                    <a:pt x="783" y="1637"/>
                    <a:pt x="785" y="1622"/>
                  </a:cubicBezTo>
                  <a:cubicBezTo>
                    <a:pt x="804" y="1628"/>
                    <a:pt x="834" y="1633"/>
                    <a:pt x="847" y="1633"/>
                  </a:cubicBezTo>
                  <a:lnTo>
                    <a:pt x="849" y="1634"/>
                  </a:lnTo>
                  <a:cubicBezTo>
                    <a:pt x="856" y="1633"/>
                    <a:pt x="875" y="1634"/>
                    <a:pt x="892" y="1637"/>
                  </a:cubicBezTo>
                  <a:cubicBezTo>
                    <a:pt x="903" y="1639"/>
                    <a:pt x="913" y="1643"/>
                    <a:pt x="915" y="1645"/>
                  </a:cubicBezTo>
                  <a:close/>
                  <a:moveTo>
                    <a:pt x="876" y="1505"/>
                  </a:moveTo>
                  <a:cubicBezTo>
                    <a:pt x="884" y="1512"/>
                    <a:pt x="891" y="1520"/>
                    <a:pt x="896" y="1530"/>
                  </a:cubicBezTo>
                  <a:cubicBezTo>
                    <a:pt x="898" y="1539"/>
                    <a:pt x="899" y="1550"/>
                    <a:pt x="899" y="1561"/>
                  </a:cubicBezTo>
                  <a:cubicBezTo>
                    <a:pt x="901" y="1579"/>
                    <a:pt x="898" y="1594"/>
                    <a:pt x="894" y="1602"/>
                  </a:cubicBezTo>
                  <a:lnTo>
                    <a:pt x="894" y="1604"/>
                  </a:lnTo>
                  <a:lnTo>
                    <a:pt x="894" y="1606"/>
                  </a:lnTo>
                  <a:cubicBezTo>
                    <a:pt x="876" y="1603"/>
                    <a:pt x="857" y="1602"/>
                    <a:pt x="846" y="1602"/>
                  </a:cubicBezTo>
                  <a:cubicBezTo>
                    <a:pt x="833" y="1602"/>
                    <a:pt x="792" y="1593"/>
                    <a:pt x="778" y="1590"/>
                  </a:cubicBezTo>
                  <a:cubicBezTo>
                    <a:pt x="762" y="1577"/>
                    <a:pt x="738" y="1544"/>
                    <a:pt x="731" y="1516"/>
                  </a:cubicBezTo>
                  <a:cubicBezTo>
                    <a:pt x="730" y="1501"/>
                    <a:pt x="729" y="1483"/>
                    <a:pt x="731" y="1468"/>
                  </a:cubicBezTo>
                  <a:cubicBezTo>
                    <a:pt x="732" y="1466"/>
                    <a:pt x="732" y="1464"/>
                    <a:pt x="732" y="1464"/>
                  </a:cubicBezTo>
                  <a:cubicBezTo>
                    <a:pt x="754" y="1463"/>
                    <a:pt x="817" y="1466"/>
                    <a:pt x="867" y="1492"/>
                  </a:cubicBezTo>
                  <a:cubicBezTo>
                    <a:pt x="869" y="1495"/>
                    <a:pt x="873" y="1499"/>
                    <a:pt x="876" y="1505"/>
                  </a:cubicBezTo>
                  <a:close/>
                  <a:moveTo>
                    <a:pt x="871" y="1369"/>
                  </a:moveTo>
                  <a:cubicBezTo>
                    <a:pt x="868" y="1365"/>
                    <a:pt x="866" y="1362"/>
                    <a:pt x="865" y="1358"/>
                  </a:cubicBezTo>
                  <a:cubicBezTo>
                    <a:pt x="852" y="1344"/>
                    <a:pt x="845" y="1297"/>
                    <a:pt x="838" y="1260"/>
                  </a:cubicBezTo>
                  <a:cubicBezTo>
                    <a:pt x="834" y="1244"/>
                    <a:pt x="835" y="1229"/>
                    <a:pt x="832" y="1218"/>
                  </a:cubicBezTo>
                  <a:cubicBezTo>
                    <a:pt x="827" y="1208"/>
                    <a:pt x="825" y="1195"/>
                    <a:pt x="824" y="1181"/>
                  </a:cubicBezTo>
                  <a:lnTo>
                    <a:pt x="1463" y="205"/>
                  </a:lnTo>
                  <a:cubicBezTo>
                    <a:pt x="1466" y="201"/>
                    <a:pt x="1498" y="167"/>
                    <a:pt x="1541" y="197"/>
                  </a:cubicBezTo>
                  <a:cubicBezTo>
                    <a:pt x="1597" y="233"/>
                    <a:pt x="1578" y="278"/>
                    <a:pt x="1577" y="282"/>
                  </a:cubicBezTo>
                  <a:lnTo>
                    <a:pt x="1496" y="406"/>
                  </a:lnTo>
                  <a:lnTo>
                    <a:pt x="1487" y="420"/>
                  </a:lnTo>
                  <a:lnTo>
                    <a:pt x="1261" y="767"/>
                  </a:lnTo>
                  <a:lnTo>
                    <a:pt x="871" y="1369"/>
                  </a:lnTo>
                  <a:close/>
                  <a:moveTo>
                    <a:pt x="1646" y="815"/>
                  </a:moveTo>
                  <a:lnTo>
                    <a:pt x="1594" y="781"/>
                  </a:lnTo>
                  <a:lnTo>
                    <a:pt x="1582" y="775"/>
                  </a:lnTo>
                  <a:lnTo>
                    <a:pt x="1574" y="786"/>
                  </a:lnTo>
                  <a:lnTo>
                    <a:pt x="1538" y="842"/>
                  </a:lnTo>
                  <a:lnTo>
                    <a:pt x="1532" y="849"/>
                  </a:lnTo>
                  <a:lnTo>
                    <a:pt x="1531" y="792"/>
                  </a:lnTo>
                  <a:lnTo>
                    <a:pt x="1654" y="733"/>
                  </a:lnTo>
                  <a:lnTo>
                    <a:pt x="1663" y="728"/>
                  </a:lnTo>
                  <a:lnTo>
                    <a:pt x="1661" y="714"/>
                  </a:lnTo>
                  <a:lnTo>
                    <a:pt x="1647" y="659"/>
                  </a:lnTo>
                  <a:lnTo>
                    <a:pt x="1641" y="640"/>
                  </a:lnTo>
                  <a:lnTo>
                    <a:pt x="1625" y="648"/>
                  </a:lnTo>
                  <a:lnTo>
                    <a:pt x="1526" y="699"/>
                  </a:lnTo>
                  <a:lnTo>
                    <a:pt x="1525" y="591"/>
                  </a:lnTo>
                  <a:lnTo>
                    <a:pt x="1525" y="576"/>
                  </a:lnTo>
                  <a:lnTo>
                    <a:pt x="1510" y="577"/>
                  </a:lnTo>
                  <a:lnTo>
                    <a:pt x="1459" y="578"/>
                  </a:lnTo>
                  <a:lnTo>
                    <a:pt x="1444" y="577"/>
                  </a:lnTo>
                  <a:lnTo>
                    <a:pt x="1443" y="592"/>
                  </a:lnTo>
                  <a:lnTo>
                    <a:pt x="1437" y="743"/>
                  </a:lnTo>
                  <a:lnTo>
                    <a:pt x="1313" y="797"/>
                  </a:lnTo>
                  <a:lnTo>
                    <a:pt x="1300" y="804"/>
                  </a:lnTo>
                  <a:lnTo>
                    <a:pt x="1304" y="818"/>
                  </a:lnTo>
                  <a:lnTo>
                    <a:pt x="1328" y="873"/>
                  </a:lnTo>
                  <a:lnTo>
                    <a:pt x="1334" y="889"/>
                  </a:lnTo>
                  <a:lnTo>
                    <a:pt x="1348" y="881"/>
                  </a:lnTo>
                  <a:lnTo>
                    <a:pt x="1442" y="834"/>
                  </a:lnTo>
                  <a:lnTo>
                    <a:pt x="1443" y="946"/>
                  </a:lnTo>
                  <a:lnTo>
                    <a:pt x="1442" y="961"/>
                  </a:lnTo>
                  <a:lnTo>
                    <a:pt x="1457" y="961"/>
                  </a:lnTo>
                  <a:lnTo>
                    <a:pt x="1516" y="965"/>
                  </a:lnTo>
                  <a:lnTo>
                    <a:pt x="1533" y="966"/>
                  </a:lnTo>
                  <a:lnTo>
                    <a:pt x="1534" y="949"/>
                  </a:lnTo>
                  <a:lnTo>
                    <a:pt x="1531" y="853"/>
                  </a:lnTo>
                  <a:lnTo>
                    <a:pt x="1539" y="861"/>
                  </a:lnTo>
                  <a:lnTo>
                    <a:pt x="1587" y="907"/>
                  </a:lnTo>
                  <a:lnTo>
                    <a:pt x="1471" y="1095"/>
                  </a:lnTo>
                  <a:lnTo>
                    <a:pt x="1380" y="1029"/>
                  </a:lnTo>
                  <a:lnTo>
                    <a:pt x="1421" y="955"/>
                  </a:lnTo>
                  <a:lnTo>
                    <a:pt x="1427" y="945"/>
                  </a:lnTo>
                  <a:lnTo>
                    <a:pt x="1420" y="937"/>
                  </a:lnTo>
                  <a:cubicBezTo>
                    <a:pt x="1420" y="937"/>
                    <a:pt x="1379" y="886"/>
                    <a:pt x="1354" y="901"/>
                  </a:cubicBezTo>
                  <a:lnTo>
                    <a:pt x="1352" y="901"/>
                  </a:lnTo>
                  <a:cubicBezTo>
                    <a:pt x="1341" y="908"/>
                    <a:pt x="1317" y="948"/>
                    <a:pt x="1302" y="969"/>
                  </a:cubicBezTo>
                  <a:lnTo>
                    <a:pt x="1207" y="911"/>
                  </a:lnTo>
                  <a:lnTo>
                    <a:pt x="1289" y="782"/>
                  </a:lnTo>
                  <a:lnTo>
                    <a:pt x="1506" y="449"/>
                  </a:lnTo>
                  <a:lnTo>
                    <a:pt x="1591" y="504"/>
                  </a:lnTo>
                  <a:lnTo>
                    <a:pt x="1546" y="582"/>
                  </a:lnTo>
                  <a:lnTo>
                    <a:pt x="1540" y="592"/>
                  </a:lnTo>
                  <a:lnTo>
                    <a:pt x="1550" y="600"/>
                  </a:lnTo>
                  <a:cubicBezTo>
                    <a:pt x="1550" y="600"/>
                    <a:pt x="1608" y="654"/>
                    <a:pt x="1629" y="638"/>
                  </a:cubicBezTo>
                  <a:cubicBezTo>
                    <a:pt x="1639" y="629"/>
                    <a:pt x="1663" y="580"/>
                    <a:pt x="1676" y="556"/>
                  </a:cubicBezTo>
                  <a:lnTo>
                    <a:pt x="1768" y="617"/>
                  </a:lnTo>
                  <a:lnTo>
                    <a:pt x="1646" y="815"/>
                  </a:lnTo>
                  <a:close/>
                  <a:moveTo>
                    <a:pt x="1500" y="782"/>
                  </a:moveTo>
                  <a:lnTo>
                    <a:pt x="1502" y="932"/>
                  </a:lnTo>
                  <a:lnTo>
                    <a:pt x="1473" y="931"/>
                  </a:lnTo>
                  <a:lnTo>
                    <a:pt x="1473" y="810"/>
                  </a:lnTo>
                  <a:lnTo>
                    <a:pt x="1473" y="784"/>
                  </a:lnTo>
                  <a:lnTo>
                    <a:pt x="1449" y="795"/>
                  </a:lnTo>
                  <a:lnTo>
                    <a:pt x="1350" y="846"/>
                  </a:lnTo>
                  <a:lnTo>
                    <a:pt x="1339" y="820"/>
                  </a:lnTo>
                  <a:lnTo>
                    <a:pt x="1459" y="766"/>
                  </a:lnTo>
                  <a:lnTo>
                    <a:pt x="1468" y="763"/>
                  </a:lnTo>
                  <a:lnTo>
                    <a:pt x="1468" y="752"/>
                  </a:lnTo>
                  <a:lnTo>
                    <a:pt x="1473" y="608"/>
                  </a:lnTo>
                  <a:lnTo>
                    <a:pt x="1496" y="608"/>
                  </a:lnTo>
                  <a:lnTo>
                    <a:pt x="1495" y="724"/>
                  </a:lnTo>
                  <a:lnTo>
                    <a:pt x="1495" y="748"/>
                  </a:lnTo>
                  <a:lnTo>
                    <a:pt x="1519" y="737"/>
                  </a:lnTo>
                  <a:lnTo>
                    <a:pt x="1620" y="685"/>
                  </a:lnTo>
                  <a:lnTo>
                    <a:pt x="1627" y="710"/>
                  </a:lnTo>
                  <a:lnTo>
                    <a:pt x="1509" y="768"/>
                  </a:lnTo>
                  <a:lnTo>
                    <a:pt x="1499" y="773"/>
                  </a:lnTo>
                  <a:lnTo>
                    <a:pt x="1500" y="78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8" name="Freeform 55"/>
            <p:cNvSpPr>
              <a:spLocks noEditPoints="1"/>
            </p:cNvSpPr>
            <p:nvPr/>
          </p:nvSpPr>
          <p:spPr bwMode="auto">
            <a:xfrm>
              <a:off x="1281113" y="4475163"/>
              <a:ext cx="92075" cy="106362"/>
            </a:xfrm>
            <a:custGeom>
              <a:avLst/>
              <a:gdLst>
                <a:gd name="T0" fmla="*/ 59 w 339"/>
                <a:gd name="T1" fmla="*/ 362 h 395"/>
                <a:gd name="T2" fmla="*/ 74 w 339"/>
                <a:gd name="T3" fmla="*/ 367 h 395"/>
                <a:gd name="T4" fmla="*/ 129 w 339"/>
                <a:gd name="T5" fmla="*/ 390 h 395"/>
                <a:gd name="T6" fmla="*/ 145 w 339"/>
                <a:gd name="T7" fmla="*/ 395 h 395"/>
                <a:gd name="T8" fmla="*/ 151 w 339"/>
                <a:gd name="T9" fmla="*/ 379 h 395"/>
                <a:gd name="T10" fmla="*/ 181 w 339"/>
                <a:gd name="T11" fmla="*/ 280 h 395"/>
                <a:gd name="T12" fmla="*/ 262 w 339"/>
                <a:gd name="T13" fmla="*/ 358 h 395"/>
                <a:gd name="T14" fmla="*/ 271 w 339"/>
                <a:gd name="T15" fmla="*/ 369 h 395"/>
                <a:gd name="T16" fmla="*/ 281 w 339"/>
                <a:gd name="T17" fmla="*/ 360 h 395"/>
                <a:gd name="T18" fmla="*/ 326 w 339"/>
                <a:gd name="T19" fmla="*/ 317 h 395"/>
                <a:gd name="T20" fmla="*/ 339 w 339"/>
                <a:gd name="T21" fmla="*/ 306 h 395"/>
                <a:gd name="T22" fmla="*/ 215 w 339"/>
                <a:gd name="T23" fmla="*/ 188 h 395"/>
                <a:gd name="T24" fmla="*/ 258 w 339"/>
                <a:gd name="T25" fmla="*/ 59 h 395"/>
                <a:gd name="T26" fmla="*/ 262 w 339"/>
                <a:gd name="T27" fmla="*/ 49 h 395"/>
                <a:gd name="T28" fmla="*/ 252 w 339"/>
                <a:gd name="T29" fmla="*/ 43 h 395"/>
                <a:gd name="T30" fmla="*/ 200 w 339"/>
                <a:gd name="T31" fmla="*/ 12 h 395"/>
                <a:gd name="T32" fmla="*/ 185 w 339"/>
                <a:gd name="T33" fmla="*/ 0 h 395"/>
                <a:gd name="T34" fmla="*/ 177 w 339"/>
                <a:gd name="T35" fmla="*/ 18 h 395"/>
                <a:gd name="T36" fmla="*/ 143 w 339"/>
                <a:gd name="T37" fmla="*/ 124 h 395"/>
                <a:gd name="T38" fmla="*/ 68 w 339"/>
                <a:gd name="T39" fmla="*/ 50 h 395"/>
                <a:gd name="T40" fmla="*/ 57 w 339"/>
                <a:gd name="T41" fmla="*/ 39 h 395"/>
                <a:gd name="T42" fmla="*/ 46 w 339"/>
                <a:gd name="T43" fmla="*/ 50 h 395"/>
                <a:gd name="T44" fmla="*/ 9 w 339"/>
                <a:gd name="T45" fmla="*/ 88 h 395"/>
                <a:gd name="T46" fmla="*/ 0 w 339"/>
                <a:gd name="T47" fmla="*/ 99 h 395"/>
                <a:gd name="T48" fmla="*/ 9 w 339"/>
                <a:gd name="T49" fmla="*/ 110 h 395"/>
                <a:gd name="T50" fmla="*/ 111 w 339"/>
                <a:gd name="T51" fmla="*/ 220 h 395"/>
                <a:gd name="T52" fmla="*/ 91 w 339"/>
                <a:gd name="T53" fmla="*/ 273 h 395"/>
                <a:gd name="T54" fmla="*/ 93 w 339"/>
                <a:gd name="T55" fmla="*/ 283 h 395"/>
                <a:gd name="T56" fmla="*/ 95 w 339"/>
                <a:gd name="T57" fmla="*/ 283 h 395"/>
                <a:gd name="T58" fmla="*/ 84 w 339"/>
                <a:gd name="T59" fmla="*/ 307 h 395"/>
                <a:gd name="T60" fmla="*/ 78 w 339"/>
                <a:gd name="T61" fmla="*/ 309 h 395"/>
                <a:gd name="T62" fmla="*/ 64 w 339"/>
                <a:gd name="T63" fmla="*/ 348 h 395"/>
                <a:gd name="T64" fmla="*/ 59 w 339"/>
                <a:gd name="T65" fmla="*/ 362 h 395"/>
                <a:gd name="T66" fmla="*/ 42 w 339"/>
                <a:gd name="T67" fmla="*/ 98 h 395"/>
                <a:gd name="T68" fmla="*/ 58 w 339"/>
                <a:gd name="T69" fmla="*/ 83 h 395"/>
                <a:gd name="T70" fmla="*/ 140 w 339"/>
                <a:gd name="T71" fmla="*/ 164 h 395"/>
                <a:gd name="T72" fmla="*/ 157 w 339"/>
                <a:gd name="T73" fmla="*/ 182 h 395"/>
                <a:gd name="T74" fmla="*/ 165 w 339"/>
                <a:gd name="T75" fmla="*/ 159 h 395"/>
                <a:gd name="T76" fmla="*/ 200 w 339"/>
                <a:gd name="T77" fmla="*/ 47 h 395"/>
                <a:gd name="T78" fmla="*/ 224 w 339"/>
                <a:gd name="T79" fmla="*/ 62 h 395"/>
                <a:gd name="T80" fmla="*/ 182 w 339"/>
                <a:gd name="T81" fmla="*/ 188 h 395"/>
                <a:gd name="T82" fmla="*/ 178 w 339"/>
                <a:gd name="T83" fmla="*/ 197 h 395"/>
                <a:gd name="T84" fmla="*/ 186 w 339"/>
                <a:gd name="T85" fmla="*/ 205 h 395"/>
                <a:gd name="T86" fmla="*/ 293 w 339"/>
                <a:gd name="T87" fmla="*/ 307 h 395"/>
                <a:gd name="T88" fmla="*/ 272 w 339"/>
                <a:gd name="T89" fmla="*/ 325 h 395"/>
                <a:gd name="T90" fmla="*/ 186 w 339"/>
                <a:gd name="T91" fmla="*/ 242 h 395"/>
                <a:gd name="T92" fmla="*/ 167 w 339"/>
                <a:gd name="T93" fmla="*/ 223 h 395"/>
                <a:gd name="T94" fmla="*/ 158 w 339"/>
                <a:gd name="T95" fmla="*/ 248 h 395"/>
                <a:gd name="T96" fmla="*/ 126 w 339"/>
                <a:gd name="T97" fmla="*/ 354 h 395"/>
                <a:gd name="T98" fmla="*/ 98 w 339"/>
                <a:gd name="T99" fmla="*/ 343 h 395"/>
                <a:gd name="T100" fmla="*/ 143 w 339"/>
                <a:gd name="T101" fmla="*/ 221 h 395"/>
                <a:gd name="T102" fmla="*/ 147 w 339"/>
                <a:gd name="T103" fmla="*/ 211 h 395"/>
                <a:gd name="T104" fmla="*/ 142 w 339"/>
                <a:gd name="T105" fmla="*/ 206 h 395"/>
                <a:gd name="T106" fmla="*/ 42 w 339"/>
                <a:gd name="T107" fmla="*/ 9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395">
                  <a:moveTo>
                    <a:pt x="59" y="362"/>
                  </a:moveTo>
                  <a:lnTo>
                    <a:pt x="74" y="367"/>
                  </a:lnTo>
                  <a:lnTo>
                    <a:pt x="129" y="390"/>
                  </a:lnTo>
                  <a:lnTo>
                    <a:pt x="145" y="395"/>
                  </a:lnTo>
                  <a:lnTo>
                    <a:pt x="151" y="379"/>
                  </a:lnTo>
                  <a:lnTo>
                    <a:pt x="181" y="280"/>
                  </a:lnTo>
                  <a:lnTo>
                    <a:pt x="262" y="358"/>
                  </a:lnTo>
                  <a:lnTo>
                    <a:pt x="271" y="369"/>
                  </a:lnTo>
                  <a:lnTo>
                    <a:pt x="281" y="360"/>
                  </a:lnTo>
                  <a:lnTo>
                    <a:pt x="326" y="317"/>
                  </a:lnTo>
                  <a:lnTo>
                    <a:pt x="339" y="306"/>
                  </a:lnTo>
                  <a:lnTo>
                    <a:pt x="215" y="188"/>
                  </a:lnTo>
                  <a:lnTo>
                    <a:pt x="258" y="59"/>
                  </a:lnTo>
                  <a:lnTo>
                    <a:pt x="262" y="49"/>
                  </a:lnTo>
                  <a:lnTo>
                    <a:pt x="252" y="43"/>
                  </a:lnTo>
                  <a:lnTo>
                    <a:pt x="200" y="12"/>
                  </a:lnTo>
                  <a:lnTo>
                    <a:pt x="185" y="0"/>
                  </a:lnTo>
                  <a:lnTo>
                    <a:pt x="177" y="18"/>
                  </a:lnTo>
                  <a:lnTo>
                    <a:pt x="143" y="124"/>
                  </a:lnTo>
                  <a:lnTo>
                    <a:pt x="68" y="50"/>
                  </a:lnTo>
                  <a:lnTo>
                    <a:pt x="57" y="39"/>
                  </a:lnTo>
                  <a:lnTo>
                    <a:pt x="46" y="50"/>
                  </a:lnTo>
                  <a:lnTo>
                    <a:pt x="9" y="88"/>
                  </a:lnTo>
                  <a:lnTo>
                    <a:pt x="0" y="99"/>
                  </a:lnTo>
                  <a:lnTo>
                    <a:pt x="9" y="110"/>
                  </a:lnTo>
                  <a:lnTo>
                    <a:pt x="111" y="220"/>
                  </a:lnTo>
                  <a:lnTo>
                    <a:pt x="91" y="273"/>
                  </a:lnTo>
                  <a:cubicBezTo>
                    <a:pt x="92" y="277"/>
                    <a:pt x="93" y="281"/>
                    <a:pt x="93" y="283"/>
                  </a:cubicBezTo>
                  <a:lnTo>
                    <a:pt x="95" y="283"/>
                  </a:lnTo>
                  <a:cubicBezTo>
                    <a:pt x="100" y="294"/>
                    <a:pt x="94" y="302"/>
                    <a:pt x="84" y="307"/>
                  </a:cubicBezTo>
                  <a:cubicBezTo>
                    <a:pt x="83" y="308"/>
                    <a:pt x="80" y="308"/>
                    <a:pt x="78" y="309"/>
                  </a:cubicBezTo>
                  <a:lnTo>
                    <a:pt x="64" y="348"/>
                  </a:lnTo>
                  <a:lnTo>
                    <a:pt x="59" y="362"/>
                  </a:lnTo>
                  <a:close/>
                  <a:moveTo>
                    <a:pt x="42" y="98"/>
                  </a:moveTo>
                  <a:lnTo>
                    <a:pt x="58" y="83"/>
                  </a:lnTo>
                  <a:lnTo>
                    <a:pt x="140" y="164"/>
                  </a:lnTo>
                  <a:lnTo>
                    <a:pt x="157" y="182"/>
                  </a:lnTo>
                  <a:lnTo>
                    <a:pt x="165" y="159"/>
                  </a:lnTo>
                  <a:lnTo>
                    <a:pt x="200" y="47"/>
                  </a:lnTo>
                  <a:lnTo>
                    <a:pt x="224" y="62"/>
                  </a:lnTo>
                  <a:lnTo>
                    <a:pt x="182" y="188"/>
                  </a:lnTo>
                  <a:lnTo>
                    <a:pt x="178" y="197"/>
                  </a:lnTo>
                  <a:lnTo>
                    <a:pt x="186" y="205"/>
                  </a:lnTo>
                  <a:lnTo>
                    <a:pt x="293" y="307"/>
                  </a:lnTo>
                  <a:lnTo>
                    <a:pt x="272" y="325"/>
                  </a:lnTo>
                  <a:lnTo>
                    <a:pt x="186" y="242"/>
                  </a:lnTo>
                  <a:lnTo>
                    <a:pt x="167" y="223"/>
                  </a:lnTo>
                  <a:lnTo>
                    <a:pt x="158" y="248"/>
                  </a:lnTo>
                  <a:lnTo>
                    <a:pt x="126" y="354"/>
                  </a:lnTo>
                  <a:lnTo>
                    <a:pt x="98" y="343"/>
                  </a:lnTo>
                  <a:lnTo>
                    <a:pt x="143" y="221"/>
                  </a:lnTo>
                  <a:lnTo>
                    <a:pt x="147" y="211"/>
                  </a:lnTo>
                  <a:lnTo>
                    <a:pt x="142" y="206"/>
                  </a:lnTo>
                  <a:lnTo>
                    <a:pt x="42" y="9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9" name="Freeform 56"/>
            <p:cNvSpPr>
              <a:spLocks/>
            </p:cNvSpPr>
            <p:nvPr/>
          </p:nvSpPr>
          <p:spPr bwMode="auto">
            <a:xfrm>
              <a:off x="200025" y="2782888"/>
              <a:ext cx="3182938" cy="2525712"/>
            </a:xfrm>
            <a:custGeom>
              <a:avLst/>
              <a:gdLst>
                <a:gd name="T0" fmla="*/ 10741 w 11783"/>
                <a:gd name="T1" fmla="*/ 9343 h 9343"/>
                <a:gd name="T2" fmla="*/ 10623 w 11783"/>
                <a:gd name="T3" fmla="*/ 9343 h 9343"/>
                <a:gd name="T4" fmla="*/ 11054 w 11783"/>
                <a:gd name="T5" fmla="*/ 7907 h 9343"/>
                <a:gd name="T6" fmla="*/ 5870 w 11783"/>
                <a:gd name="T7" fmla="*/ 503 h 9343"/>
                <a:gd name="T8" fmla="*/ 0 w 11783"/>
                <a:gd name="T9" fmla="*/ 2533 h 9343"/>
                <a:gd name="T10" fmla="*/ 0 w 11783"/>
                <a:gd name="T11" fmla="*/ 2372 h 9343"/>
                <a:gd name="T12" fmla="*/ 5889 w 11783"/>
                <a:gd name="T13" fmla="*/ 397 h 9343"/>
                <a:gd name="T14" fmla="*/ 11160 w 11783"/>
                <a:gd name="T15" fmla="*/ 7926 h 9343"/>
                <a:gd name="T16" fmla="*/ 10741 w 11783"/>
                <a:gd name="T17" fmla="*/ 9343 h 9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3" h="9343">
                  <a:moveTo>
                    <a:pt x="10741" y="9343"/>
                  </a:moveTo>
                  <a:lnTo>
                    <a:pt x="10623" y="9343"/>
                  </a:lnTo>
                  <a:cubicBezTo>
                    <a:pt x="10819" y="8892"/>
                    <a:pt x="10965" y="8412"/>
                    <a:pt x="11054" y="7907"/>
                  </a:cubicBezTo>
                  <a:cubicBezTo>
                    <a:pt x="11666" y="4433"/>
                    <a:pt x="9344" y="1116"/>
                    <a:pt x="5870" y="503"/>
                  </a:cubicBezTo>
                  <a:cubicBezTo>
                    <a:pt x="3614" y="106"/>
                    <a:pt x="1426" y="945"/>
                    <a:pt x="0" y="2533"/>
                  </a:cubicBezTo>
                  <a:lnTo>
                    <a:pt x="0" y="2372"/>
                  </a:lnTo>
                  <a:cubicBezTo>
                    <a:pt x="1451" y="814"/>
                    <a:pt x="3636" y="0"/>
                    <a:pt x="5889" y="397"/>
                  </a:cubicBezTo>
                  <a:cubicBezTo>
                    <a:pt x="9422" y="1020"/>
                    <a:pt x="11783" y="4392"/>
                    <a:pt x="11160" y="7926"/>
                  </a:cubicBezTo>
                  <a:cubicBezTo>
                    <a:pt x="11073" y="8423"/>
                    <a:pt x="10931" y="8897"/>
                    <a:pt x="10741" y="934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0" name="Freeform 57"/>
            <p:cNvSpPr>
              <a:spLocks/>
            </p:cNvSpPr>
            <p:nvPr/>
          </p:nvSpPr>
          <p:spPr bwMode="auto">
            <a:xfrm>
              <a:off x="188913" y="3240088"/>
              <a:ext cx="2695575" cy="2068512"/>
            </a:xfrm>
            <a:custGeom>
              <a:avLst/>
              <a:gdLst>
                <a:gd name="T0" fmla="*/ 8862 w 9982"/>
                <a:gd name="T1" fmla="*/ 7652 h 7652"/>
                <a:gd name="T2" fmla="*/ 8733 w 9982"/>
                <a:gd name="T3" fmla="*/ 7652 h 7652"/>
                <a:gd name="T4" fmla="*/ 9421 w 9982"/>
                <a:gd name="T5" fmla="*/ 5915 h 7652"/>
                <a:gd name="T6" fmla="*/ 5673 w 9982"/>
                <a:gd name="T7" fmla="*/ 562 h 7652"/>
                <a:gd name="T8" fmla="*/ 321 w 9982"/>
                <a:gd name="T9" fmla="*/ 4311 h 7652"/>
                <a:gd name="T10" fmla="*/ 1011 w 9982"/>
                <a:gd name="T11" fmla="*/ 7652 h 7652"/>
                <a:gd name="T12" fmla="*/ 882 w 9982"/>
                <a:gd name="T13" fmla="*/ 7652 h 7652"/>
                <a:gd name="T14" fmla="*/ 214 w 9982"/>
                <a:gd name="T15" fmla="*/ 4292 h 7652"/>
                <a:gd name="T16" fmla="*/ 5692 w 9982"/>
                <a:gd name="T17" fmla="*/ 453 h 7652"/>
                <a:gd name="T18" fmla="*/ 9528 w 9982"/>
                <a:gd name="T19" fmla="*/ 5934 h 7652"/>
                <a:gd name="T20" fmla="*/ 8862 w 9982"/>
                <a:gd name="T21" fmla="*/ 7652 h 7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82" h="7652">
                  <a:moveTo>
                    <a:pt x="8862" y="7652"/>
                  </a:moveTo>
                  <a:lnTo>
                    <a:pt x="8733" y="7652"/>
                  </a:lnTo>
                  <a:cubicBezTo>
                    <a:pt x="9069" y="7141"/>
                    <a:pt x="9308" y="6555"/>
                    <a:pt x="9421" y="5915"/>
                  </a:cubicBezTo>
                  <a:cubicBezTo>
                    <a:pt x="9865" y="3400"/>
                    <a:pt x="8188" y="1005"/>
                    <a:pt x="5673" y="562"/>
                  </a:cubicBezTo>
                  <a:cubicBezTo>
                    <a:pt x="3161" y="119"/>
                    <a:pt x="764" y="1795"/>
                    <a:pt x="321" y="4311"/>
                  </a:cubicBezTo>
                  <a:cubicBezTo>
                    <a:pt x="107" y="5520"/>
                    <a:pt x="385" y="6701"/>
                    <a:pt x="1011" y="7652"/>
                  </a:cubicBezTo>
                  <a:lnTo>
                    <a:pt x="882" y="7652"/>
                  </a:lnTo>
                  <a:cubicBezTo>
                    <a:pt x="269" y="6689"/>
                    <a:pt x="0" y="5504"/>
                    <a:pt x="214" y="4292"/>
                  </a:cubicBezTo>
                  <a:cubicBezTo>
                    <a:pt x="668" y="1717"/>
                    <a:pt x="3121" y="0"/>
                    <a:pt x="5692" y="453"/>
                  </a:cubicBezTo>
                  <a:cubicBezTo>
                    <a:pt x="8266" y="907"/>
                    <a:pt x="9982" y="3360"/>
                    <a:pt x="9528" y="5934"/>
                  </a:cubicBezTo>
                  <a:cubicBezTo>
                    <a:pt x="9417" y="6564"/>
                    <a:pt x="9185" y="7143"/>
                    <a:pt x="8862" y="7652"/>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1" name="Freeform 58"/>
            <p:cNvSpPr>
              <a:spLocks/>
            </p:cNvSpPr>
            <p:nvPr/>
          </p:nvSpPr>
          <p:spPr bwMode="auto">
            <a:xfrm>
              <a:off x="484188" y="4310063"/>
              <a:ext cx="150813" cy="230187"/>
            </a:xfrm>
            <a:custGeom>
              <a:avLst/>
              <a:gdLst>
                <a:gd name="T0" fmla="*/ 365 w 558"/>
                <a:gd name="T1" fmla="*/ 316 h 849"/>
                <a:gd name="T2" fmla="*/ 439 w 558"/>
                <a:gd name="T3" fmla="*/ 343 h 849"/>
                <a:gd name="T4" fmla="*/ 505 w 558"/>
                <a:gd name="T5" fmla="*/ 394 h 849"/>
                <a:gd name="T6" fmla="*/ 549 w 558"/>
                <a:gd name="T7" fmla="*/ 470 h 849"/>
                <a:gd name="T8" fmla="*/ 557 w 558"/>
                <a:gd name="T9" fmla="*/ 544 h 849"/>
                <a:gd name="T10" fmla="*/ 547 w 558"/>
                <a:gd name="T11" fmla="*/ 603 h 849"/>
                <a:gd name="T12" fmla="*/ 516 w 558"/>
                <a:gd name="T13" fmla="*/ 666 h 849"/>
                <a:gd name="T14" fmla="*/ 469 w 558"/>
                <a:gd name="T15" fmla="*/ 721 h 849"/>
                <a:gd name="T16" fmla="*/ 413 w 558"/>
                <a:gd name="T17" fmla="*/ 766 h 849"/>
                <a:gd name="T18" fmla="*/ 313 w 558"/>
                <a:gd name="T19" fmla="*/ 819 h 849"/>
                <a:gd name="T20" fmla="*/ 205 w 558"/>
                <a:gd name="T21" fmla="*/ 846 h 849"/>
                <a:gd name="T22" fmla="*/ 135 w 558"/>
                <a:gd name="T23" fmla="*/ 849 h 849"/>
                <a:gd name="T24" fmla="*/ 71 w 558"/>
                <a:gd name="T25" fmla="*/ 838 h 849"/>
                <a:gd name="T26" fmla="*/ 31 w 558"/>
                <a:gd name="T27" fmla="*/ 815 h 849"/>
                <a:gd name="T28" fmla="*/ 9 w 558"/>
                <a:gd name="T29" fmla="*/ 792 h 849"/>
                <a:gd name="T30" fmla="*/ 0 w 558"/>
                <a:gd name="T31" fmla="*/ 753 h 849"/>
                <a:gd name="T32" fmla="*/ 23 w 558"/>
                <a:gd name="T33" fmla="*/ 720 h 849"/>
                <a:gd name="T34" fmla="*/ 64 w 558"/>
                <a:gd name="T35" fmla="*/ 716 h 849"/>
                <a:gd name="T36" fmla="*/ 96 w 558"/>
                <a:gd name="T37" fmla="*/ 732 h 849"/>
                <a:gd name="T38" fmla="*/ 121 w 558"/>
                <a:gd name="T39" fmla="*/ 766 h 849"/>
                <a:gd name="T40" fmla="*/ 144 w 558"/>
                <a:gd name="T41" fmla="*/ 798 h 849"/>
                <a:gd name="T42" fmla="*/ 187 w 558"/>
                <a:gd name="T43" fmla="*/ 814 h 849"/>
                <a:gd name="T44" fmla="*/ 254 w 558"/>
                <a:gd name="T45" fmla="*/ 809 h 849"/>
                <a:gd name="T46" fmla="*/ 325 w 558"/>
                <a:gd name="T47" fmla="*/ 775 h 849"/>
                <a:gd name="T48" fmla="*/ 390 w 558"/>
                <a:gd name="T49" fmla="*/ 710 h 849"/>
                <a:gd name="T50" fmla="*/ 424 w 558"/>
                <a:gd name="T51" fmla="*/ 617 h 849"/>
                <a:gd name="T52" fmla="*/ 425 w 558"/>
                <a:gd name="T53" fmla="*/ 545 h 849"/>
                <a:gd name="T54" fmla="*/ 398 w 558"/>
                <a:gd name="T55" fmla="*/ 474 h 849"/>
                <a:gd name="T56" fmla="*/ 342 w 558"/>
                <a:gd name="T57" fmla="*/ 418 h 849"/>
                <a:gd name="T58" fmla="*/ 250 w 558"/>
                <a:gd name="T59" fmla="*/ 384 h 849"/>
                <a:gd name="T60" fmla="*/ 184 w 558"/>
                <a:gd name="T61" fmla="*/ 381 h 849"/>
                <a:gd name="T62" fmla="*/ 96 w 558"/>
                <a:gd name="T63" fmla="*/ 394 h 849"/>
                <a:gd name="T64" fmla="*/ 84 w 558"/>
                <a:gd name="T65" fmla="*/ 377 h 849"/>
                <a:gd name="T66" fmla="*/ 100 w 558"/>
                <a:gd name="T67" fmla="*/ 362 h 849"/>
                <a:gd name="T68" fmla="*/ 242 w 558"/>
                <a:gd name="T69" fmla="*/ 303 h 849"/>
                <a:gd name="T70" fmla="*/ 326 w 558"/>
                <a:gd name="T71" fmla="*/ 261 h 849"/>
                <a:gd name="T72" fmla="*/ 382 w 558"/>
                <a:gd name="T73" fmla="*/ 216 h 849"/>
                <a:gd name="T74" fmla="*/ 407 w 558"/>
                <a:gd name="T75" fmla="*/ 162 h 849"/>
                <a:gd name="T76" fmla="*/ 408 w 558"/>
                <a:gd name="T77" fmla="*/ 120 h 849"/>
                <a:gd name="T78" fmla="*/ 395 w 558"/>
                <a:gd name="T79" fmla="*/ 85 h 849"/>
                <a:gd name="T80" fmla="*/ 365 w 558"/>
                <a:gd name="T81" fmla="*/ 53 h 849"/>
                <a:gd name="T82" fmla="*/ 319 w 558"/>
                <a:gd name="T83" fmla="*/ 38 h 849"/>
                <a:gd name="T84" fmla="*/ 244 w 558"/>
                <a:gd name="T85" fmla="*/ 42 h 849"/>
                <a:gd name="T86" fmla="*/ 191 w 558"/>
                <a:gd name="T87" fmla="*/ 70 h 849"/>
                <a:gd name="T88" fmla="*/ 153 w 558"/>
                <a:gd name="T89" fmla="*/ 110 h 849"/>
                <a:gd name="T90" fmla="*/ 142 w 558"/>
                <a:gd name="T91" fmla="*/ 112 h 849"/>
                <a:gd name="T92" fmla="*/ 130 w 558"/>
                <a:gd name="T93" fmla="*/ 93 h 849"/>
                <a:gd name="T94" fmla="*/ 151 w 558"/>
                <a:gd name="T95" fmla="*/ 59 h 849"/>
                <a:gd name="T96" fmla="*/ 203 w 558"/>
                <a:gd name="T97" fmla="*/ 24 h 849"/>
                <a:gd name="T98" fmla="*/ 279 w 558"/>
                <a:gd name="T99" fmla="*/ 3 h 849"/>
                <a:gd name="T100" fmla="*/ 376 w 558"/>
                <a:gd name="T101" fmla="*/ 4 h 849"/>
                <a:gd name="T102" fmla="*/ 447 w 558"/>
                <a:gd name="T103" fmla="*/ 23 h 849"/>
                <a:gd name="T104" fmla="*/ 497 w 558"/>
                <a:gd name="T105" fmla="*/ 61 h 849"/>
                <a:gd name="T106" fmla="*/ 529 w 558"/>
                <a:gd name="T107" fmla="*/ 104 h 849"/>
                <a:gd name="T108" fmla="*/ 535 w 558"/>
                <a:gd name="T109" fmla="*/ 158 h 849"/>
                <a:gd name="T110" fmla="*/ 523 w 558"/>
                <a:gd name="T111" fmla="*/ 188 h 849"/>
                <a:gd name="T112" fmla="*/ 493 w 558"/>
                <a:gd name="T113" fmla="*/ 225 h 849"/>
                <a:gd name="T114" fmla="*/ 427 w 558"/>
                <a:gd name="T115" fmla="*/ 264 h 849"/>
                <a:gd name="T116" fmla="*/ 305 w 558"/>
                <a:gd name="T117" fmla="*/ 308 h 849"/>
                <a:gd name="T118" fmla="*/ 307 w 558"/>
                <a:gd name="T119" fmla="*/ 30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8" h="849">
                  <a:moveTo>
                    <a:pt x="307" y="308"/>
                  </a:moveTo>
                  <a:lnTo>
                    <a:pt x="365" y="316"/>
                  </a:lnTo>
                  <a:lnTo>
                    <a:pt x="403" y="325"/>
                  </a:lnTo>
                  <a:lnTo>
                    <a:pt x="439" y="343"/>
                  </a:lnTo>
                  <a:lnTo>
                    <a:pt x="475" y="362"/>
                  </a:lnTo>
                  <a:lnTo>
                    <a:pt x="505" y="394"/>
                  </a:lnTo>
                  <a:lnTo>
                    <a:pt x="532" y="427"/>
                  </a:lnTo>
                  <a:lnTo>
                    <a:pt x="549" y="470"/>
                  </a:lnTo>
                  <a:lnTo>
                    <a:pt x="558" y="518"/>
                  </a:lnTo>
                  <a:lnTo>
                    <a:pt x="557" y="544"/>
                  </a:lnTo>
                  <a:lnTo>
                    <a:pt x="555" y="570"/>
                  </a:lnTo>
                  <a:lnTo>
                    <a:pt x="547" y="603"/>
                  </a:lnTo>
                  <a:lnTo>
                    <a:pt x="533" y="634"/>
                  </a:lnTo>
                  <a:lnTo>
                    <a:pt x="516" y="666"/>
                  </a:lnTo>
                  <a:lnTo>
                    <a:pt x="494" y="693"/>
                  </a:lnTo>
                  <a:lnTo>
                    <a:pt x="469" y="721"/>
                  </a:lnTo>
                  <a:lnTo>
                    <a:pt x="443" y="745"/>
                  </a:lnTo>
                  <a:lnTo>
                    <a:pt x="413" y="766"/>
                  </a:lnTo>
                  <a:lnTo>
                    <a:pt x="383" y="787"/>
                  </a:lnTo>
                  <a:lnTo>
                    <a:pt x="313" y="819"/>
                  </a:lnTo>
                  <a:lnTo>
                    <a:pt x="241" y="842"/>
                  </a:lnTo>
                  <a:lnTo>
                    <a:pt x="205" y="846"/>
                  </a:lnTo>
                  <a:lnTo>
                    <a:pt x="170" y="849"/>
                  </a:lnTo>
                  <a:lnTo>
                    <a:pt x="135" y="849"/>
                  </a:lnTo>
                  <a:lnTo>
                    <a:pt x="100" y="845"/>
                  </a:lnTo>
                  <a:lnTo>
                    <a:pt x="71" y="838"/>
                  </a:lnTo>
                  <a:lnTo>
                    <a:pt x="48" y="829"/>
                  </a:lnTo>
                  <a:lnTo>
                    <a:pt x="31" y="815"/>
                  </a:lnTo>
                  <a:lnTo>
                    <a:pt x="19" y="805"/>
                  </a:lnTo>
                  <a:lnTo>
                    <a:pt x="9" y="792"/>
                  </a:lnTo>
                  <a:lnTo>
                    <a:pt x="4" y="780"/>
                  </a:lnTo>
                  <a:lnTo>
                    <a:pt x="0" y="753"/>
                  </a:lnTo>
                  <a:lnTo>
                    <a:pt x="10" y="732"/>
                  </a:lnTo>
                  <a:lnTo>
                    <a:pt x="23" y="720"/>
                  </a:lnTo>
                  <a:lnTo>
                    <a:pt x="44" y="717"/>
                  </a:lnTo>
                  <a:lnTo>
                    <a:pt x="64" y="716"/>
                  </a:lnTo>
                  <a:lnTo>
                    <a:pt x="80" y="723"/>
                  </a:lnTo>
                  <a:lnTo>
                    <a:pt x="96" y="732"/>
                  </a:lnTo>
                  <a:lnTo>
                    <a:pt x="106" y="747"/>
                  </a:lnTo>
                  <a:lnTo>
                    <a:pt x="121" y="766"/>
                  </a:lnTo>
                  <a:lnTo>
                    <a:pt x="133" y="783"/>
                  </a:lnTo>
                  <a:lnTo>
                    <a:pt x="144" y="798"/>
                  </a:lnTo>
                  <a:lnTo>
                    <a:pt x="162" y="808"/>
                  </a:lnTo>
                  <a:lnTo>
                    <a:pt x="187" y="814"/>
                  </a:lnTo>
                  <a:lnTo>
                    <a:pt x="219" y="818"/>
                  </a:lnTo>
                  <a:lnTo>
                    <a:pt x="254" y="809"/>
                  </a:lnTo>
                  <a:lnTo>
                    <a:pt x="291" y="795"/>
                  </a:lnTo>
                  <a:lnTo>
                    <a:pt x="325" y="775"/>
                  </a:lnTo>
                  <a:lnTo>
                    <a:pt x="357" y="745"/>
                  </a:lnTo>
                  <a:lnTo>
                    <a:pt x="390" y="710"/>
                  </a:lnTo>
                  <a:lnTo>
                    <a:pt x="410" y="667"/>
                  </a:lnTo>
                  <a:lnTo>
                    <a:pt x="424" y="617"/>
                  </a:lnTo>
                  <a:lnTo>
                    <a:pt x="428" y="580"/>
                  </a:lnTo>
                  <a:lnTo>
                    <a:pt x="425" y="545"/>
                  </a:lnTo>
                  <a:lnTo>
                    <a:pt x="416" y="508"/>
                  </a:lnTo>
                  <a:lnTo>
                    <a:pt x="398" y="474"/>
                  </a:lnTo>
                  <a:lnTo>
                    <a:pt x="375" y="443"/>
                  </a:lnTo>
                  <a:lnTo>
                    <a:pt x="342" y="418"/>
                  </a:lnTo>
                  <a:lnTo>
                    <a:pt x="300" y="397"/>
                  </a:lnTo>
                  <a:lnTo>
                    <a:pt x="250" y="384"/>
                  </a:lnTo>
                  <a:lnTo>
                    <a:pt x="213" y="378"/>
                  </a:lnTo>
                  <a:lnTo>
                    <a:pt x="184" y="381"/>
                  </a:lnTo>
                  <a:lnTo>
                    <a:pt x="135" y="386"/>
                  </a:lnTo>
                  <a:lnTo>
                    <a:pt x="96" y="394"/>
                  </a:lnTo>
                  <a:lnTo>
                    <a:pt x="86" y="388"/>
                  </a:lnTo>
                  <a:lnTo>
                    <a:pt x="84" y="377"/>
                  </a:lnTo>
                  <a:lnTo>
                    <a:pt x="90" y="369"/>
                  </a:lnTo>
                  <a:lnTo>
                    <a:pt x="100" y="362"/>
                  </a:lnTo>
                  <a:lnTo>
                    <a:pt x="126" y="351"/>
                  </a:lnTo>
                  <a:lnTo>
                    <a:pt x="242" y="303"/>
                  </a:lnTo>
                  <a:lnTo>
                    <a:pt x="290" y="281"/>
                  </a:lnTo>
                  <a:lnTo>
                    <a:pt x="326" y="261"/>
                  </a:lnTo>
                  <a:lnTo>
                    <a:pt x="359" y="239"/>
                  </a:lnTo>
                  <a:lnTo>
                    <a:pt x="382" y="216"/>
                  </a:lnTo>
                  <a:lnTo>
                    <a:pt x="398" y="188"/>
                  </a:lnTo>
                  <a:lnTo>
                    <a:pt x="407" y="162"/>
                  </a:lnTo>
                  <a:lnTo>
                    <a:pt x="409" y="140"/>
                  </a:lnTo>
                  <a:lnTo>
                    <a:pt x="408" y="120"/>
                  </a:lnTo>
                  <a:lnTo>
                    <a:pt x="403" y="101"/>
                  </a:lnTo>
                  <a:lnTo>
                    <a:pt x="395" y="85"/>
                  </a:lnTo>
                  <a:lnTo>
                    <a:pt x="380" y="69"/>
                  </a:lnTo>
                  <a:lnTo>
                    <a:pt x="365" y="53"/>
                  </a:lnTo>
                  <a:lnTo>
                    <a:pt x="344" y="45"/>
                  </a:lnTo>
                  <a:lnTo>
                    <a:pt x="319" y="38"/>
                  </a:lnTo>
                  <a:lnTo>
                    <a:pt x="282" y="36"/>
                  </a:lnTo>
                  <a:lnTo>
                    <a:pt x="244" y="42"/>
                  </a:lnTo>
                  <a:lnTo>
                    <a:pt x="206" y="58"/>
                  </a:lnTo>
                  <a:lnTo>
                    <a:pt x="191" y="70"/>
                  </a:lnTo>
                  <a:lnTo>
                    <a:pt x="175" y="85"/>
                  </a:lnTo>
                  <a:lnTo>
                    <a:pt x="153" y="110"/>
                  </a:lnTo>
                  <a:lnTo>
                    <a:pt x="148" y="111"/>
                  </a:lnTo>
                  <a:lnTo>
                    <a:pt x="142" y="112"/>
                  </a:lnTo>
                  <a:lnTo>
                    <a:pt x="132" y="106"/>
                  </a:lnTo>
                  <a:lnTo>
                    <a:pt x="130" y="93"/>
                  </a:lnTo>
                  <a:lnTo>
                    <a:pt x="135" y="76"/>
                  </a:lnTo>
                  <a:lnTo>
                    <a:pt x="151" y="59"/>
                  </a:lnTo>
                  <a:lnTo>
                    <a:pt x="174" y="41"/>
                  </a:lnTo>
                  <a:lnTo>
                    <a:pt x="203" y="24"/>
                  </a:lnTo>
                  <a:lnTo>
                    <a:pt x="238" y="13"/>
                  </a:lnTo>
                  <a:lnTo>
                    <a:pt x="279" y="3"/>
                  </a:lnTo>
                  <a:lnTo>
                    <a:pt x="326" y="0"/>
                  </a:lnTo>
                  <a:lnTo>
                    <a:pt x="376" y="4"/>
                  </a:lnTo>
                  <a:lnTo>
                    <a:pt x="414" y="13"/>
                  </a:lnTo>
                  <a:lnTo>
                    <a:pt x="447" y="23"/>
                  </a:lnTo>
                  <a:lnTo>
                    <a:pt x="475" y="41"/>
                  </a:lnTo>
                  <a:lnTo>
                    <a:pt x="497" y="61"/>
                  </a:lnTo>
                  <a:lnTo>
                    <a:pt x="516" y="79"/>
                  </a:lnTo>
                  <a:lnTo>
                    <a:pt x="529" y="104"/>
                  </a:lnTo>
                  <a:lnTo>
                    <a:pt x="538" y="132"/>
                  </a:lnTo>
                  <a:lnTo>
                    <a:pt x="535" y="158"/>
                  </a:lnTo>
                  <a:lnTo>
                    <a:pt x="533" y="173"/>
                  </a:lnTo>
                  <a:lnTo>
                    <a:pt x="523" y="188"/>
                  </a:lnTo>
                  <a:lnTo>
                    <a:pt x="513" y="209"/>
                  </a:lnTo>
                  <a:lnTo>
                    <a:pt x="493" y="225"/>
                  </a:lnTo>
                  <a:lnTo>
                    <a:pt x="465" y="244"/>
                  </a:lnTo>
                  <a:lnTo>
                    <a:pt x="427" y="264"/>
                  </a:lnTo>
                  <a:lnTo>
                    <a:pt x="372" y="287"/>
                  </a:lnTo>
                  <a:lnTo>
                    <a:pt x="305" y="308"/>
                  </a:lnTo>
                  <a:lnTo>
                    <a:pt x="305" y="306"/>
                  </a:lnTo>
                  <a:lnTo>
                    <a:pt x="307" y="30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2" name="Freeform 59"/>
            <p:cNvSpPr>
              <a:spLocks/>
            </p:cNvSpPr>
            <p:nvPr/>
          </p:nvSpPr>
          <p:spPr bwMode="auto">
            <a:xfrm>
              <a:off x="347663" y="4286250"/>
              <a:ext cx="101600" cy="211137"/>
            </a:xfrm>
            <a:custGeom>
              <a:avLst/>
              <a:gdLst>
                <a:gd name="T0" fmla="*/ 219 w 375"/>
                <a:gd name="T1" fmla="*/ 159 h 779"/>
                <a:gd name="T2" fmla="*/ 225 w 375"/>
                <a:gd name="T3" fmla="*/ 125 h 779"/>
                <a:gd name="T4" fmla="*/ 227 w 375"/>
                <a:gd name="T5" fmla="*/ 101 h 779"/>
                <a:gd name="T6" fmla="*/ 222 w 375"/>
                <a:gd name="T7" fmla="*/ 83 h 779"/>
                <a:gd name="T8" fmla="*/ 214 w 375"/>
                <a:gd name="T9" fmla="*/ 77 h 779"/>
                <a:gd name="T10" fmla="*/ 206 w 375"/>
                <a:gd name="T11" fmla="*/ 73 h 779"/>
                <a:gd name="T12" fmla="*/ 148 w 375"/>
                <a:gd name="T13" fmla="*/ 74 h 779"/>
                <a:gd name="T14" fmla="*/ 104 w 375"/>
                <a:gd name="T15" fmla="*/ 79 h 779"/>
                <a:gd name="T16" fmla="*/ 98 w 375"/>
                <a:gd name="T17" fmla="*/ 76 h 779"/>
                <a:gd name="T18" fmla="*/ 95 w 375"/>
                <a:gd name="T19" fmla="*/ 69 h 779"/>
                <a:gd name="T20" fmla="*/ 94 w 375"/>
                <a:gd name="T21" fmla="*/ 60 h 779"/>
                <a:gd name="T22" fmla="*/ 98 w 375"/>
                <a:gd name="T23" fmla="*/ 50 h 779"/>
                <a:gd name="T24" fmla="*/ 105 w 375"/>
                <a:gd name="T25" fmla="*/ 47 h 779"/>
                <a:gd name="T26" fmla="*/ 151 w 375"/>
                <a:gd name="T27" fmla="*/ 37 h 779"/>
                <a:gd name="T28" fmla="*/ 238 w 375"/>
                <a:gd name="T29" fmla="*/ 26 h 779"/>
                <a:gd name="T30" fmla="*/ 315 w 375"/>
                <a:gd name="T31" fmla="*/ 11 h 779"/>
                <a:gd name="T32" fmla="*/ 348 w 375"/>
                <a:gd name="T33" fmla="*/ 2 h 779"/>
                <a:gd name="T34" fmla="*/ 361 w 375"/>
                <a:gd name="T35" fmla="*/ 0 h 779"/>
                <a:gd name="T36" fmla="*/ 372 w 375"/>
                <a:gd name="T37" fmla="*/ 1 h 779"/>
                <a:gd name="T38" fmla="*/ 375 w 375"/>
                <a:gd name="T39" fmla="*/ 9 h 779"/>
                <a:gd name="T40" fmla="*/ 371 w 375"/>
                <a:gd name="T41" fmla="*/ 32 h 779"/>
                <a:gd name="T42" fmla="*/ 267 w 375"/>
                <a:gd name="T43" fmla="*/ 622 h 779"/>
                <a:gd name="T44" fmla="*/ 262 w 375"/>
                <a:gd name="T45" fmla="*/ 674 h 779"/>
                <a:gd name="T46" fmla="*/ 263 w 375"/>
                <a:gd name="T47" fmla="*/ 694 h 779"/>
                <a:gd name="T48" fmla="*/ 267 w 375"/>
                <a:gd name="T49" fmla="*/ 710 h 779"/>
                <a:gd name="T50" fmla="*/ 274 w 375"/>
                <a:gd name="T51" fmla="*/ 720 h 779"/>
                <a:gd name="T52" fmla="*/ 286 w 375"/>
                <a:gd name="T53" fmla="*/ 728 h 779"/>
                <a:gd name="T54" fmla="*/ 297 w 375"/>
                <a:gd name="T55" fmla="*/ 737 h 779"/>
                <a:gd name="T56" fmla="*/ 316 w 375"/>
                <a:gd name="T57" fmla="*/ 740 h 779"/>
                <a:gd name="T58" fmla="*/ 357 w 375"/>
                <a:gd name="T59" fmla="*/ 750 h 779"/>
                <a:gd name="T60" fmla="*/ 364 w 375"/>
                <a:gd name="T61" fmla="*/ 756 h 779"/>
                <a:gd name="T62" fmla="*/ 367 w 375"/>
                <a:gd name="T63" fmla="*/ 765 h 779"/>
                <a:gd name="T64" fmla="*/ 361 w 375"/>
                <a:gd name="T65" fmla="*/ 777 h 779"/>
                <a:gd name="T66" fmla="*/ 351 w 375"/>
                <a:gd name="T67" fmla="*/ 779 h 779"/>
                <a:gd name="T68" fmla="*/ 327 w 375"/>
                <a:gd name="T69" fmla="*/ 777 h 779"/>
                <a:gd name="T70" fmla="*/ 268 w 375"/>
                <a:gd name="T71" fmla="*/ 765 h 779"/>
                <a:gd name="T72" fmla="*/ 153 w 375"/>
                <a:gd name="T73" fmla="*/ 742 h 779"/>
                <a:gd name="T74" fmla="*/ 25 w 375"/>
                <a:gd name="T75" fmla="*/ 724 h 779"/>
                <a:gd name="T76" fmla="*/ 6 w 375"/>
                <a:gd name="T77" fmla="*/ 719 h 779"/>
                <a:gd name="T78" fmla="*/ 1 w 375"/>
                <a:gd name="T79" fmla="*/ 713 h 779"/>
                <a:gd name="T80" fmla="*/ 0 w 375"/>
                <a:gd name="T81" fmla="*/ 704 h 779"/>
                <a:gd name="T82" fmla="*/ 6 w 375"/>
                <a:gd name="T83" fmla="*/ 692 h 779"/>
                <a:gd name="T84" fmla="*/ 22 w 375"/>
                <a:gd name="T85" fmla="*/ 691 h 779"/>
                <a:gd name="T86" fmla="*/ 50 w 375"/>
                <a:gd name="T87" fmla="*/ 693 h 779"/>
                <a:gd name="T88" fmla="*/ 72 w 375"/>
                <a:gd name="T89" fmla="*/ 697 h 779"/>
                <a:gd name="T90" fmla="*/ 92 w 375"/>
                <a:gd name="T91" fmla="*/ 694 h 779"/>
                <a:gd name="T92" fmla="*/ 103 w 375"/>
                <a:gd name="T93" fmla="*/ 690 h 779"/>
                <a:gd name="T94" fmla="*/ 116 w 375"/>
                <a:gd name="T95" fmla="*/ 683 h 779"/>
                <a:gd name="T96" fmla="*/ 125 w 375"/>
                <a:gd name="T97" fmla="*/ 669 h 779"/>
                <a:gd name="T98" fmla="*/ 130 w 375"/>
                <a:gd name="T99" fmla="*/ 653 h 779"/>
                <a:gd name="T100" fmla="*/ 140 w 375"/>
                <a:gd name="T101" fmla="*/ 606 h 779"/>
                <a:gd name="T102" fmla="*/ 219 w 375"/>
                <a:gd name="T103"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5" h="779">
                  <a:moveTo>
                    <a:pt x="219" y="159"/>
                  </a:moveTo>
                  <a:lnTo>
                    <a:pt x="225" y="125"/>
                  </a:lnTo>
                  <a:lnTo>
                    <a:pt x="227" y="101"/>
                  </a:lnTo>
                  <a:lnTo>
                    <a:pt x="222" y="83"/>
                  </a:lnTo>
                  <a:lnTo>
                    <a:pt x="214" y="77"/>
                  </a:lnTo>
                  <a:lnTo>
                    <a:pt x="206" y="73"/>
                  </a:lnTo>
                  <a:lnTo>
                    <a:pt x="148" y="74"/>
                  </a:lnTo>
                  <a:lnTo>
                    <a:pt x="104" y="79"/>
                  </a:lnTo>
                  <a:lnTo>
                    <a:pt x="98" y="76"/>
                  </a:lnTo>
                  <a:lnTo>
                    <a:pt x="95" y="69"/>
                  </a:lnTo>
                  <a:lnTo>
                    <a:pt x="94" y="60"/>
                  </a:lnTo>
                  <a:lnTo>
                    <a:pt x="98" y="50"/>
                  </a:lnTo>
                  <a:lnTo>
                    <a:pt x="105" y="47"/>
                  </a:lnTo>
                  <a:lnTo>
                    <a:pt x="151" y="37"/>
                  </a:lnTo>
                  <a:lnTo>
                    <a:pt x="238" y="26"/>
                  </a:lnTo>
                  <a:lnTo>
                    <a:pt x="315" y="11"/>
                  </a:lnTo>
                  <a:lnTo>
                    <a:pt x="348" y="2"/>
                  </a:lnTo>
                  <a:lnTo>
                    <a:pt x="361" y="0"/>
                  </a:lnTo>
                  <a:lnTo>
                    <a:pt x="372" y="1"/>
                  </a:lnTo>
                  <a:lnTo>
                    <a:pt x="375" y="9"/>
                  </a:lnTo>
                  <a:lnTo>
                    <a:pt x="371" y="32"/>
                  </a:lnTo>
                  <a:lnTo>
                    <a:pt x="267" y="622"/>
                  </a:lnTo>
                  <a:lnTo>
                    <a:pt x="262" y="674"/>
                  </a:lnTo>
                  <a:lnTo>
                    <a:pt x="263" y="694"/>
                  </a:lnTo>
                  <a:lnTo>
                    <a:pt x="267" y="710"/>
                  </a:lnTo>
                  <a:lnTo>
                    <a:pt x="274" y="720"/>
                  </a:lnTo>
                  <a:lnTo>
                    <a:pt x="286" y="728"/>
                  </a:lnTo>
                  <a:lnTo>
                    <a:pt x="297" y="737"/>
                  </a:lnTo>
                  <a:lnTo>
                    <a:pt x="316" y="740"/>
                  </a:lnTo>
                  <a:lnTo>
                    <a:pt x="357" y="750"/>
                  </a:lnTo>
                  <a:lnTo>
                    <a:pt x="364" y="756"/>
                  </a:lnTo>
                  <a:lnTo>
                    <a:pt x="367" y="765"/>
                  </a:lnTo>
                  <a:lnTo>
                    <a:pt x="361" y="777"/>
                  </a:lnTo>
                  <a:lnTo>
                    <a:pt x="351" y="779"/>
                  </a:lnTo>
                  <a:lnTo>
                    <a:pt x="327" y="777"/>
                  </a:lnTo>
                  <a:lnTo>
                    <a:pt x="268" y="765"/>
                  </a:lnTo>
                  <a:lnTo>
                    <a:pt x="153" y="742"/>
                  </a:lnTo>
                  <a:lnTo>
                    <a:pt x="25" y="724"/>
                  </a:lnTo>
                  <a:lnTo>
                    <a:pt x="6" y="719"/>
                  </a:lnTo>
                  <a:lnTo>
                    <a:pt x="1" y="713"/>
                  </a:lnTo>
                  <a:lnTo>
                    <a:pt x="0" y="704"/>
                  </a:lnTo>
                  <a:lnTo>
                    <a:pt x="6" y="692"/>
                  </a:lnTo>
                  <a:lnTo>
                    <a:pt x="22" y="691"/>
                  </a:lnTo>
                  <a:lnTo>
                    <a:pt x="50" y="693"/>
                  </a:lnTo>
                  <a:lnTo>
                    <a:pt x="72" y="697"/>
                  </a:lnTo>
                  <a:lnTo>
                    <a:pt x="92" y="694"/>
                  </a:lnTo>
                  <a:lnTo>
                    <a:pt x="103" y="690"/>
                  </a:lnTo>
                  <a:lnTo>
                    <a:pt x="116" y="683"/>
                  </a:lnTo>
                  <a:lnTo>
                    <a:pt x="125" y="669"/>
                  </a:lnTo>
                  <a:lnTo>
                    <a:pt x="130" y="653"/>
                  </a:lnTo>
                  <a:lnTo>
                    <a:pt x="140" y="606"/>
                  </a:lnTo>
                  <a:lnTo>
                    <a:pt x="219" y="15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3" name="Freeform 60"/>
            <p:cNvSpPr>
              <a:spLocks/>
            </p:cNvSpPr>
            <p:nvPr/>
          </p:nvSpPr>
          <p:spPr bwMode="auto">
            <a:xfrm>
              <a:off x="2525713" y="4659313"/>
              <a:ext cx="155575" cy="223837"/>
            </a:xfrm>
            <a:custGeom>
              <a:avLst/>
              <a:gdLst>
                <a:gd name="T0" fmla="*/ 125 w 573"/>
                <a:gd name="T1" fmla="*/ 756 h 831"/>
                <a:gd name="T2" fmla="*/ 80 w 573"/>
                <a:gd name="T3" fmla="*/ 821 h 831"/>
                <a:gd name="T4" fmla="*/ 66 w 573"/>
                <a:gd name="T5" fmla="*/ 831 h 831"/>
                <a:gd name="T6" fmla="*/ 54 w 573"/>
                <a:gd name="T7" fmla="*/ 831 h 831"/>
                <a:gd name="T8" fmla="*/ 42 w 573"/>
                <a:gd name="T9" fmla="*/ 829 h 831"/>
                <a:gd name="T10" fmla="*/ 36 w 573"/>
                <a:gd name="T11" fmla="*/ 824 h 831"/>
                <a:gd name="T12" fmla="*/ 35 w 573"/>
                <a:gd name="T13" fmla="*/ 817 h 831"/>
                <a:gd name="T14" fmla="*/ 43 w 573"/>
                <a:gd name="T15" fmla="*/ 801 h 831"/>
                <a:gd name="T16" fmla="*/ 411 w 573"/>
                <a:gd name="T17" fmla="*/ 253 h 831"/>
                <a:gd name="T18" fmla="*/ 437 w 573"/>
                <a:gd name="T19" fmla="*/ 207 h 831"/>
                <a:gd name="T20" fmla="*/ 436 w 573"/>
                <a:gd name="T21" fmla="*/ 200 h 831"/>
                <a:gd name="T22" fmla="*/ 433 w 573"/>
                <a:gd name="T23" fmla="*/ 195 h 831"/>
                <a:gd name="T24" fmla="*/ 420 w 573"/>
                <a:gd name="T25" fmla="*/ 191 h 831"/>
                <a:gd name="T26" fmla="*/ 231 w 573"/>
                <a:gd name="T27" fmla="*/ 158 h 831"/>
                <a:gd name="T28" fmla="*/ 77 w 573"/>
                <a:gd name="T29" fmla="*/ 134 h 831"/>
                <a:gd name="T30" fmla="*/ 9 w 573"/>
                <a:gd name="T31" fmla="*/ 129 h 831"/>
                <a:gd name="T32" fmla="*/ 4 w 573"/>
                <a:gd name="T33" fmla="*/ 122 h 831"/>
                <a:gd name="T34" fmla="*/ 2 w 573"/>
                <a:gd name="T35" fmla="*/ 110 h 831"/>
                <a:gd name="T36" fmla="*/ 0 w 573"/>
                <a:gd name="T37" fmla="*/ 73 h 831"/>
                <a:gd name="T38" fmla="*/ 5 w 573"/>
                <a:gd name="T39" fmla="*/ 16 h 831"/>
                <a:gd name="T40" fmla="*/ 9 w 573"/>
                <a:gd name="T41" fmla="*/ 4 h 831"/>
                <a:gd name="T42" fmla="*/ 21 w 573"/>
                <a:gd name="T43" fmla="*/ 0 h 831"/>
                <a:gd name="T44" fmla="*/ 34 w 573"/>
                <a:gd name="T45" fmla="*/ 0 h 831"/>
                <a:gd name="T46" fmla="*/ 62 w 573"/>
                <a:gd name="T47" fmla="*/ 5 h 831"/>
                <a:gd name="T48" fmla="*/ 500 w 573"/>
                <a:gd name="T49" fmla="*/ 82 h 831"/>
                <a:gd name="T50" fmla="*/ 559 w 573"/>
                <a:gd name="T51" fmla="*/ 88 h 831"/>
                <a:gd name="T52" fmla="*/ 569 w 573"/>
                <a:gd name="T53" fmla="*/ 94 h 831"/>
                <a:gd name="T54" fmla="*/ 572 w 573"/>
                <a:gd name="T55" fmla="*/ 99 h 831"/>
                <a:gd name="T56" fmla="*/ 573 w 573"/>
                <a:gd name="T57" fmla="*/ 106 h 831"/>
                <a:gd name="T58" fmla="*/ 567 w 573"/>
                <a:gd name="T59" fmla="*/ 120 h 831"/>
                <a:gd name="T60" fmla="*/ 543 w 573"/>
                <a:gd name="T61" fmla="*/ 151 h 831"/>
                <a:gd name="T62" fmla="*/ 410 w 573"/>
                <a:gd name="T63" fmla="*/ 336 h 831"/>
                <a:gd name="T64" fmla="*/ 275 w 573"/>
                <a:gd name="T65" fmla="*/ 526 h 831"/>
                <a:gd name="T66" fmla="*/ 125 w 573"/>
                <a:gd name="T67" fmla="*/ 756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831">
                  <a:moveTo>
                    <a:pt x="125" y="756"/>
                  </a:moveTo>
                  <a:lnTo>
                    <a:pt x="80" y="821"/>
                  </a:lnTo>
                  <a:lnTo>
                    <a:pt x="66" y="831"/>
                  </a:lnTo>
                  <a:lnTo>
                    <a:pt x="54" y="831"/>
                  </a:lnTo>
                  <a:lnTo>
                    <a:pt x="42" y="829"/>
                  </a:lnTo>
                  <a:lnTo>
                    <a:pt x="36" y="824"/>
                  </a:lnTo>
                  <a:lnTo>
                    <a:pt x="35" y="817"/>
                  </a:lnTo>
                  <a:lnTo>
                    <a:pt x="43" y="801"/>
                  </a:lnTo>
                  <a:lnTo>
                    <a:pt x="411" y="253"/>
                  </a:lnTo>
                  <a:lnTo>
                    <a:pt x="437" y="207"/>
                  </a:lnTo>
                  <a:lnTo>
                    <a:pt x="436" y="200"/>
                  </a:lnTo>
                  <a:lnTo>
                    <a:pt x="433" y="195"/>
                  </a:lnTo>
                  <a:lnTo>
                    <a:pt x="420" y="191"/>
                  </a:lnTo>
                  <a:lnTo>
                    <a:pt x="231" y="158"/>
                  </a:lnTo>
                  <a:lnTo>
                    <a:pt x="77" y="134"/>
                  </a:lnTo>
                  <a:lnTo>
                    <a:pt x="9" y="129"/>
                  </a:lnTo>
                  <a:lnTo>
                    <a:pt x="4" y="122"/>
                  </a:lnTo>
                  <a:lnTo>
                    <a:pt x="2" y="110"/>
                  </a:lnTo>
                  <a:lnTo>
                    <a:pt x="0" y="73"/>
                  </a:lnTo>
                  <a:lnTo>
                    <a:pt x="5" y="16"/>
                  </a:lnTo>
                  <a:lnTo>
                    <a:pt x="9" y="4"/>
                  </a:lnTo>
                  <a:lnTo>
                    <a:pt x="21" y="0"/>
                  </a:lnTo>
                  <a:lnTo>
                    <a:pt x="34" y="0"/>
                  </a:lnTo>
                  <a:lnTo>
                    <a:pt x="62" y="5"/>
                  </a:lnTo>
                  <a:lnTo>
                    <a:pt x="500" y="82"/>
                  </a:lnTo>
                  <a:lnTo>
                    <a:pt x="559" y="88"/>
                  </a:lnTo>
                  <a:lnTo>
                    <a:pt x="569" y="94"/>
                  </a:lnTo>
                  <a:lnTo>
                    <a:pt x="572" y="99"/>
                  </a:lnTo>
                  <a:lnTo>
                    <a:pt x="573" y="106"/>
                  </a:lnTo>
                  <a:lnTo>
                    <a:pt x="567" y="120"/>
                  </a:lnTo>
                  <a:lnTo>
                    <a:pt x="543" y="151"/>
                  </a:lnTo>
                  <a:lnTo>
                    <a:pt x="410" y="336"/>
                  </a:lnTo>
                  <a:lnTo>
                    <a:pt x="275" y="526"/>
                  </a:lnTo>
                  <a:lnTo>
                    <a:pt x="125" y="75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4" name="Freeform 61"/>
            <p:cNvSpPr>
              <a:spLocks/>
            </p:cNvSpPr>
            <p:nvPr/>
          </p:nvSpPr>
          <p:spPr bwMode="auto">
            <a:xfrm>
              <a:off x="2332038" y="4619625"/>
              <a:ext cx="180975" cy="225425"/>
            </a:xfrm>
            <a:custGeom>
              <a:avLst/>
              <a:gdLst>
                <a:gd name="T0" fmla="*/ 212 w 669"/>
                <a:gd name="T1" fmla="*/ 824 h 836"/>
                <a:gd name="T2" fmla="*/ 153 w 669"/>
                <a:gd name="T3" fmla="*/ 800 h 836"/>
                <a:gd name="T4" fmla="*/ 102 w 669"/>
                <a:gd name="T5" fmla="*/ 767 h 836"/>
                <a:gd name="T6" fmla="*/ 64 w 669"/>
                <a:gd name="T7" fmla="*/ 721 h 836"/>
                <a:gd name="T8" fmla="*/ 18 w 669"/>
                <a:gd name="T9" fmla="*/ 642 h 836"/>
                <a:gd name="T10" fmla="*/ 0 w 669"/>
                <a:gd name="T11" fmla="*/ 521 h 836"/>
                <a:gd name="T12" fmla="*/ 23 w 669"/>
                <a:gd name="T13" fmla="*/ 389 h 836"/>
                <a:gd name="T14" fmla="*/ 88 w 669"/>
                <a:gd name="T15" fmla="*/ 273 h 836"/>
                <a:gd name="T16" fmla="*/ 177 w 669"/>
                <a:gd name="T17" fmla="*/ 178 h 836"/>
                <a:gd name="T18" fmla="*/ 281 w 669"/>
                <a:gd name="T19" fmla="*/ 109 h 836"/>
                <a:gd name="T20" fmla="*/ 393 w 669"/>
                <a:gd name="T21" fmla="*/ 59 h 836"/>
                <a:gd name="T22" fmla="*/ 542 w 669"/>
                <a:gd name="T23" fmla="*/ 12 h 836"/>
                <a:gd name="T24" fmla="*/ 656 w 669"/>
                <a:gd name="T25" fmla="*/ 0 h 836"/>
                <a:gd name="T26" fmla="*/ 669 w 669"/>
                <a:gd name="T27" fmla="*/ 15 h 836"/>
                <a:gd name="T28" fmla="*/ 658 w 669"/>
                <a:gd name="T29" fmla="*/ 26 h 836"/>
                <a:gd name="T30" fmla="*/ 560 w 669"/>
                <a:gd name="T31" fmla="*/ 48 h 836"/>
                <a:gd name="T32" fmla="*/ 455 w 669"/>
                <a:gd name="T33" fmla="*/ 83 h 836"/>
                <a:gd name="T34" fmla="*/ 374 w 669"/>
                <a:gd name="T35" fmla="*/ 130 h 836"/>
                <a:gd name="T36" fmla="*/ 295 w 669"/>
                <a:gd name="T37" fmla="*/ 191 h 836"/>
                <a:gd name="T38" fmla="*/ 232 w 669"/>
                <a:gd name="T39" fmla="*/ 261 h 836"/>
                <a:gd name="T40" fmla="*/ 179 w 669"/>
                <a:gd name="T41" fmla="*/ 339 h 836"/>
                <a:gd name="T42" fmla="*/ 144 w 669"/>
                <a:gd name="T43" fmla="*/ 425 h 836"/>
                <a:gd name="T44" fmla="*/ 130 w 669"/>
                <a:gd name="T45" fmla="*/ 530 h 836"/>
                <a:gd name="T46" fmla="*/ 141 w 669"/>
                <a:gd name="T47" fmla="*/ 642 h 836"/>
                <a:gd name="T48" fmla="*/ 177 w 669"/>
                <a:gd name="T49" fmla="*/ 736 h 836"/>
                <a:gd name="T50" fmla="*/ 235 w 669"/>
                <a:gd name="T51" fmla="*/ 795 h 836"/>
                <a:gd name="T52" fmla="*/ 270 w 669"/>
                <a:gd name="T53" fmla="*/ 807 h 836"/>
                <a:gd name="T54" fmla="*/ 331 w 669"/>
                <a:gd name="T55" fmla="*/ 801 h 836"/>
                <a:gd name="T56" fmla="*/ 381 w 669"/>
                <a:gd name="T57" fmla="*/ 761 h 836"/>
                <a:gd name="T58" fmla="*/ 419 w 669"/>
                <a:gd name="T59" fmla="*/ 700 h 836"/>
                <a:gd name="T60" fmla="*/ 440 w 669"/>
                <a:gd name="T61" fmla="*/ 627 h 836"/>
                <a:gd name="T62" fmla="*/ 444 w 669"/>
                <a:gd name="T63" fmla="*/ 529 h 836"/>
                <a:gd name="T64" fmla="*/ 420 w 669"/>
                <a:gd name="T65" fmla="*/ 452 h 836"/>
                <a:gd name="T66" fmla="*/ 379 w 669"/>
                <a:gd name="T67" fmla="*/ 403 h 836"/>
                <a:gd name="T68" fmla="*/ 328 w 669"/>
                <a:gd name="T69" fmla="*/ 379 h 836"/>
                <a:gd name="T70" fmla="*/ 295 w 669"/>
                <a:gd name="T71" fmla="*/ 382 h 836"/>
                <a:gd name="T72" fmla="*/ 248 w 669"/>
                <a:gd name="T73" fmla="*/ 395 h 836"/>
                <a:gd name="T74" fmla="*/ 237 w 669"/>
                <a:gd name="T75" fmla="*/ 382 h 836"/>
                <a:gd name="T76" fmla="*/ 254 w 669"/>
                <a:gd name="T77" fmla="*/ 363 h 836"/>
                <a:gd name="T78" fmla="*/ 343 w 669"/>
                <a:gd name="T79" fmla="*/ 342 h 836"/>
                <a:gd name="T80" fmla="*/ 398 w 669"/>
                <a:gd name="T81" fmla="*/ 343 h 836"/>
                <a:gd name="T82" fmla="*/ 488 w 669"/>
                <a:gd name="T83" fmla="*/ 381 h 836"/>
                <a:gd name="T84" fmla="*/ 549 w 669"/>
                <a:gd name="T85" fmla="*/ 448 h 836"/>
                <a:gd name="T86" fmla="*/ 581 w 669"/>
                <a:gd name="T87" fmla="*/ 529 h 836"/>
                <a:gd name="T88" fmla="*/ 579 w 669"/>
                <a:gd name="T89" fmla="*/ 612 h 836"/>
                <a:gd name="T90" fmla="*/ 541 w 669"/>
                <a:gd name="T91" fmla="*/ 702 h 836"/>
                <a:gd name="T92" fmla="*/ 470 w 669"/>
                <a:gd name="T93" fmla="*/ 779 h 836"/>
                <a:gd name="T94" fmla="*/ 370 w 669"/>
                <a:gd name="T95" fmla="*/ 827 h 836"/>
                <a:gd name="T96" fmla="*/ 309 w 669"/>
                <a:gd name="T97" fmla="*/ 836 h 836"/>
                <a:gd name="T98" fmla="*/ 244 w 669"/>
                <a:gd name="T99" fmla="*/ 8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9" h="836">
                  <a:moveTo>
                    <a:pt x="244" y="834"/>
                  </a:moveTo>
                  <a:lnTo>
                    <a:pt x="212" y="824"/>
                  </a:lnTo>
                  <a:lnTo>
                    <a:pt x="181" y="814"/>
                  </a:lnTo>
                  <a:lnTo>
                    <a:pt x="153" y="800"/>
                  </a:lnTo>
                  <a:lnTo>
                    <a:pt x="127" y="785"/>
                  </a:lnTo>
                  <a:lnTo>
                    <a:pt x="102" y="767"/>
                  </a:lnTo>
                  <a:lnTo>
                    <a:pt x="82" y="743"/>
                  </a:lnTo>
                  <a:lnTo>
                    <a:pt x="64" y="721"/>
                  </a:lnTo>
                  <a:lnTo>
                    <a:pt x="46" y="696"/>
                  </a:lnTo>
                  <a:lnTo>
                    <a:pt x="18" y="642"/>
                  </a:lnTo>
                  <a:lnTo>
                    <a:pt x="5" y="581"/>
                  </a:lnTo>
                  <a:lnTo>
                    <a:pt x="0" y="521"/>
                  </a:lnTo>
                  <a:lnTo>
                    <a:pt x="5" y="455"/>
                  </a:lnTo>
                  <a:lnTo>
                    <a:pt x="23" y="389"/>
                  </a:lnTo>
                  <a:lnTo>
                    <a:pt x="50" y="325"/>
                  </a:lnTo>
                  <a:lnTo>
                    <a:pt x="88" y="273"/>
                  </a:lnTo>
                  <a:lnTo>
                    <a:pt x="127" y="223"/>
                  </a:lnTo>
                  <a:lnTo>
                    <a:pt x="177" y="178"/>
                  </a:lnTo>
                  <a:lnTo>
                    <a:pt x="227" y="141"/>
                  </a:lnTo>
                  <a:lnTo>
                    <a:pt x="281" y="109"/>
                  </a:lnTo>
                  <a:lnTo>
                    <a:pt x="337" y="79"/>
                  </a:lnTo>
                  <a:lnTo>
                    <a:pt x="393" y="59"/>
                  </a:lnTo>
                  <a:lnTo>
                    <a:pt x="447" y="37"/>
                  </a:lnTo>
                  <a:lnTo>
                    <a:pt x="542" y="12"/>
                  </a:lnTo>
                  <a:lnTo>
                    <a:pt x="617" y="1"/>
                  </a:lnTo>
                  <a:lnTo>
                    <a:pt x="656" y="0"/>
                  </a:lnTo>
                  <a:lnTo>
                    <a:pt x="664" y="5"/>
                  </a:lnTo>
                  <a:lnTo>
                    <a:pt x="669" y="15"/>
                  </a:lnTo>
                  <a:lnTo>
                    <a:pt x="665" y="23"/>
                  </a:lnTo>
                  <a:lnTo>
                    <a:pt x="658" y="26"/>
                  </a:lnTo>
                  <a:lnTo>
                    <a:pt x="624" y="33"/>
                  </a:lnTo>
                  <a:lnTo>
                    <a:pt x="560" y="48"/>
                  </a:lnTo>
                  <a:lnTo>
                    <a:pt x="491" y="67"/>
                  </a:lnTo>
                  <a:lnTo>
                    <a:pt x="455" y="83"/>
                  </a:lnTo>
                  <a:lnTo>
                    <a:pt x="414" y="102"/>
                  </a:lnTo>
                  <a:lnTo>
                    <a:pt x="374" y="130"/>
                  </a:lnTo>
                  <a:lnTo>
                    <a:pt x="331" y="162"/>
                  </a:lnTo>
                  <a:lnTo>
                    <a:pt x="295" y="191"/>
                  </a:lnTo>
                  <a:lnTo>
                    <a:pt x="263" y="226"/>
                  </a:lnTo>
                  <a:lnTo>
                    <a:pt x="232" y="261"/>
                  </a:lnTo>
                  <a:lnTo>
                    <a:pt x="204" y="300"/>
                  </a:lnTo>
                  <a:lnTo>
                    <a:pt x="179" y="339"/>
                  </a:lnTo>
                  <a:lnTo>
                    <a:pt x="161" y="382"/>
                  </a:lnTo>
                  <a:lnTo>
                    <a:pt x="144" y="425"/>
                  </a:lnTo>
                  <a:lnTo>
                    <a:pt x="134" y="470"/>
                  </a:lnTo>
                  <a:lnTo>
                    <a:pt x="130" y="530"/>
                  </a:lnTo>
                  <a:lnTo>
                    <a:pt x="131" y="586"/>
                  </a:lnTo>
                  <a:lnTo>
                    <a:pt x="141" y="642"/>
                  </a:lnTo>
                  <a:lnTo>
                    <a:pt x="156" y="691"/>
                  </a:lnTo>
                  <a:lnTo>
                    <a:pt x="177" y="736"/>
                  </a:lnTo>
                  <a:lnTo>
                    <a:pt x="204" y="770"/>
                  </a:lnTo>
                  <a:lnTo>
                    <a:pt x="235" y="795"/>
                  </a:lnTo>
                  <a:lnTo>
                    <a:pt x="251" y="802"/>
                  </a:lnTo>
                  <a:lnTo>
                    <a:pt x="270" y="807"/>
                  </a:lnTo>
                  <a:lnTo>
                    <a:pt x="301" y="809"/>
                  </a:lnTo>
                  <a:lnTo>
                    <a:pt x="331" y="801"/>
                  </a:lnTo>
                  <a:lnTo>
                    <a:pt x="358" y="784"/>
                  </a:lnTo>
                  <a:lnTo>
                    <a:pt x="381" y="761"/>
                  </a:lnTo>
                  <a:lnTo>
                    <a:pt x="399" y="734"/>
                  </a:lnTo>
                  <a:lnTo>
                    <a:pt x="419" y="700"/>
                  </a:lnTo>
                  <a:lnTo>
                    <a:pt x="432" y="663"/>
                  </a:lnTo>
                  <a:lnTo>
                    <a:pt x="440" y="627"/>
                  </a:lnTo>
                  <a:lnTo>
                    <a:pt x="446" y="573"/>
                  </a:lnTo>
                  <a:lnTo>
                    <a:pt x="444" y="529"/>
                  </a:lnTo>
                  <a:lnTo>
                    <a:pt x="434" y="489"/>
                  </a:lnTo>
                  <a:lnTo>
                    <a:pt x="420" y="452"/>
                  </a:lnTo>
                  <a:lnTo>
                    <a:pt x="401" y="424"/>
                  </a:lnTo>
                  <a:lnTo>
                    <a:pt x="379" y="403"/>
                  </a:lnTo>
                  <a:lnTo>
                    <a:pt x="353" y="390"/>
                  </a:lnTo>
                  <a:lnTo>
                    <a:pt x="328" y="379"/>
                  </a:lnTo>
                  <a:lnTo>
                    <a:pt x="312" y="380"/>
                  </a:lnTo>
                  <a:lnTo>
                    <a:pt x="295" y="382"/>
                  </a:lnTo>
                  <a:lnTo>
                    <a:pt x="260" y="393"/>
                  </a:lnTo>
                  <a:lnTo>
                    <a:pt x="248" y="395"/>
                  </a:lnTo>
                  <a:lnTo>
                    <a:pt x="240" y="392"/>
                  </a:lnTo>
                  <a:lnTo>
                    <a:pt x="237" y="382"/>
                  </a:lnTo>
                  <a:lnTo>
                    <a:pt x="241" y="374"/>
                  </a:lnTo>
                  <a:lnTo>
                    <a:pt x="254" y="363"/>
                  </a:lnTo>
                  <a:lnTo>
                    <a:pt x="292" y="348"/>
                  </a:lnTo>
                  <a:lnTo>
                    <a:pt x="343" y="342"/>
                  </a:lnTo>
                  <a:lnTo>
                    <a:pt x="370" y="338"/>
                  </a:lnTo>
                  <a:lnTo>
                    <a:pt x="398" y="343"/>
                  </a:lnTo>
                  <a:lnTo>
                    <a:pt x="451" y="356"/>
                  </a:lnTo>
                  <a:lnTo>
                    <a:pt x="488" y="381"/>
                  </a:lnTo>
                  <a:lnTo>
                    <a:pt x="522" y="411"/>
                  </a:lnTo>
                  <a:lnTo>
                    <a:pt x="549" y="448"/>
                  </a:lnTo>
                  <a:lnTo>
                    <a:pt x="568" y="487"/>
                  </a:lnTo>
                  <a:lnTo>
                    <a:pt x="581" y="529"/>
                  </a:lnTo>
                  <a:lnTo>
                    <a:pt x="582" y="571"/>
                  </a:lnTo>
                  <a:lnTo>
                    <a:pt x="579" y="612"/>
                  </a:lnTo>
                  <a:lnTo>
                    <a:pt x="567" y="656"/>
                  </a:lnTo>
                  <a:lnTo>
                    <a:pt x="541" y="702"/>
                  </a:lnTo>
                  <a:lnTo>
                    <a:pt x="510" y="742"/>
                  </a:lnTo>
                  <a:lnTo>
                    <a:pt x="470" y="779"/>
                  </a:lnTo>
                  <a:lnTo>
                    <a:pt x="423" y="808"/>
                  </a:lnTo>
                  <a:lnTo>
                    <a:pt x="370" y="827"/>
                  </a:lnTo>
                  <a:lnTo>
                    <a:pt x="340" y="835"/>
                  </a:lnTo>
                  <a:lnTo>
                    <a:pt x="309" y="836"/>
                  </a:lnTo>
                  <a:lnTo>
                    <a:pt x="278" y="835"/>
                  </a:lnTo>
                  <a:lnTo>
                    <a:pt x="244" y="83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5" name="Freeform 62"/>
            <p:cNvSpPr>
              <a:spLocks/>
            </p:cNvSpPr>
            <p:nvPr/>
          </p:nvSpPr>
          <p:spPr bwMode="auto">
            <a:xfrm>
              <a:off x="200025" y="3775075"/>
              <a:ext cx="109538" cy="149225"/>
            </a:xfrm>
            <a:custGeom>
              <a:avLst/>
              <a:gdLst>
                <a:gd name="T0" fmla="*/ 0 w 404"/>
                <a:gd name="T1" fmla="*/ 550 h 550"/>
                <a:gd name="T2" fmla="*/ 0 w 404"/>
                <a:gd name="T3" fmla="*/ 85 h 550"/>
                <a:gd name="T4" fmla="*/ 277 w 404"/>
                <a:gd name="T5" fmla="*/ 0 h 550"/>
                <a:gd name="T6" fmla="*/ 404 w 404"/>
                <a:gd name="T7" fmla="*/ 429 h 550"/>
                <a:gd name="T8" fmla="*/ 0 w 404"/>
                <a:gd name="T9" fmla="*/ 550 h 550"/>
              </a:gdLst>
              <a:ahLst/>
              <a:cxnLst>
                <a:cxn ang="0">
                  <a:pos x="T0" y="T1"/>
                </a:cxn>
                <a:cxn ang="0">
                  <a:pos x="T2" y="T3"/>
                </a:cxn>
                <a:cxn ang="0">
                  <a:pos x="T4" y="T5"/>
                </a:cxn>
                <a:cxn ang="0">
                  <a:pos x="T6" y="T7"/>
                </a:cxn>
                <a:cxn ang="0">
                  <a:pos x="T8" y="T9"/>
                </a:cxn>
              </a:cxnLst>
              <a:rect l="0" t="0" r="r" b="b"/>
              <a:pathLst>
                <a:path w="404" h="550">
                  <a:moveTo>
                    <a:pt x="0" y="550"/>
                  </a:moveTo>
                  <a:lnTo>
                    <a:pt x="0" y="85"/>
                  </a:lnTo>
                  <a:lnTo>
                    <a:pt x="277" y="0"/>
                  </a:lnTo>
                  <a:lnTo>
                    <a:pt x="404" y="429"/>
                  </a:lnTo>
                  <a:lnTo>
                    <a:pt x="0" y="55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6" name="Freeform 63"/>
            <p:cNvSpPr>
              <a:spLocks/>
            </p:cNvSpPr>
            <p:nvPr/>
          </p:nvSpPr>
          <p:spPr bwMode="auto">
            <a:xfrm>
              <a:off x="2836863" y="4240213"/>
              <a:ext cx="169863" cy="169862"/>
            </a:xfrm>
            <a:custGeom>
              <a:avLst/>
              <a:gdLst>
                <a:gd name="T0" fmla="*/ 292 w 628"/>
                <a:gd name="T1" fmla="*/ 0 h 627"/>
                <a:gd name="T2" fmla="*/ 0 w 628"/>
                <a:gd name="T3" fmla="*/ 335 h 627"/>
                <a:gd name="T4" fmla="*/ 335 w 628"/>
                <a:gd name="T5" fmla="*/ 627 h 627"/>
                <a:gd name="T6" fmla="*/ 628 w 628"/>
                <a:gd name="T7" fmla="*/ 295 h 627"/>
                <a:gd name="T8" fmla="*/ 292 w 628"/>
                <a:gd name="T9" fmla="*/ 0 h 627"/>
              </a:gdLst>
              <a:ahLst/>
              <a:cxnLst>
                <a:cxn ang="0">
                  <a:pos x="T0" y="T1"/>
                </a:cxn>
                <a:cxn ang="0">
                  <a:pos x="T2" y="T3"/>
                </a:cxn>
                <a:cxn ang="0">
                  <a:pos x="T4" y="T5"/>
                </a:cxn>
                <a:cxn ang="0">
                  <a:pos x="T6" y="T7"/>
                </a:cxn>
                <a:cxn ang="0">
                  <a:pos x="T8" y="T9"/>
                </a:cxn>
              </a:cxnLst>
              <a:rect l="0" t="0" r="r" b="b"/>
              <a:pathLst>
                <a:path w="628" h="627">
                  <a:moveTo>
                    <a:pt x="292" y="0"/>
                  </a:moveTo>
                  <a:lnTo>
                    <a:pt x="0" y="335"/>
                  </a:lnTo>
                  <a:lnTo>
                    <a:pt x="335" y="627"/>
                  </a:lnTo>
                  <a:lnTo>
                    <a:pt x="628" y="295"/>
                  </a:lnTo>
                  <a:lnTo>
                    <a:pt x="292" y="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7" name="Freeform 64"/>
            <p:cNvSpPr>
              <a:spLocks/>
            </p:cNvSpPr>
            <p:nvPr/>
          </p:nvSpPr>
          <p:spPr bwMode="auto">
            <a:xfrm>
              <a:off x="2676525" y="5181600"/>
              <a:ext cx="192088" cy="127000"/>
            </a:xfrm>
            <a:custGeom>
              <a:avLst/>
              <a:gdLst>
                <a:gd name="T0" fmla="*/ 710 w 710"/>
                <a:gd name="T1" fmla="*/ 470 h 470"/>
                <a:gd name="T2" fmla="*/ 574 w 710"/>
                <a:gd name="T3" fmla="*/ 470 h 470"/>
                <a:gd name="T4" fmla="*/ 300 w 710"/>
                <a:gd name="T5" fmla="*/ 316 h 470"/>
                <a:gd name="T6" fmla="*/ 197 w 710"/>
                <a:gd name="T7" fmla="*/ 265 h 470"/>
                <a:gd name="T8" fmla="*/ 162 w 710"/>
                <a:gd name="T9" fmla="*/ 249 h 470"/>
                <a:gd name="T10" fmla="*/ 137 w 710"/>
                <a:gd name="T11" fmla="*/ 243 h 470"/>
                <a:gd name="T12" fmla="*/ 117 w 710"/>
                <a:gd name="T13" fmla="*/ 244 h 470"/>
                <a:gd name="T14" fmla="*/ 102 w 710"/>
                <a:gd name="T15" fmla="*/ 255 h 470"/>
                <a:gd name="T16" fmla="*/ 86 w 710"/>
                <a:gd name="T17" fmla="*/ 269 h 470"/>
                <a:gd name="T18" fmla="*/ 73 w 710"/>
                <a:gd name="T19" fmla="*/ 291 h 470"/>
                <a:gd name="T20" fmla="*/ 51 w 710"/>
                <a:gd name="T21" fmla="*/ 320 h 470"/>
                <a:gd name="T22" fmla="*/ 34 w 710"/>
                <a:gd name="T23" fmla="*/ 339 h 470"/>
                <a:gd name="T24" fmla="*/ 22 w 710"/>
                <a:gd name="T25" fmla="*/ 346 h 470"/>
                <a:gd name="T26" fmla="*/ 9 w 710"/>
                <a:gd name="T27" fmla="*/ 344 h 470"/>
                <a:gd name="T28" fmla="*/ 2 w 710"/>
                <a:gd name="T29" fmla="*/ 334 h 470"/>
                <a:gd name="T30" fmla="*/ 0 w 710"/>
                <a:gd name="T31" fmla="*/ 324 h 470"/>
                <a:gd name="T32" fmla="*/ 2 w 710"/>
                <a:gd name="T33" fmla="*/ 312 h 470"/>
                <a:gd name="T34" fmla="*/ 9 w 710"/>
                <a:gd name="T35" fmla="*/ 293 h 470"/>
                <a:gd name="T36" fmla="*/ 28 w 710"/>
                <a:gd name="T37" fmla="*/ 263 h 470"/>
                <a:gd name="T38" fmla="*/ 94 w 710"/>
                <a:gd name="T39" fmla="*/ 163 h 470"/>
                <a:gd name="T40" fmla="*/ 147 w 710"/>
                <a:gd name="T41" fmla="*/ 62 h 470"/>
                <a:gd name="T42" fmla="*/ 167 w 710"/>
                <a:gd name="T43" fmla="*/ 20 h 470"/>
                <a:gd name="T44" fmla="*/ 176 w 710"/>
                <a:gd name="T45" fmla="*/ 8 h 470"/>
                <a:gd name="T46" fmla="*/ 183 w 710"/>
                <a:gd name="T47" fmla="*/ 3 h 470"/>
                <a:gd name="T48" fmla="*/ 193 w 710"/>
                <a:gd name="T49" fmla="*/ 0 h 470"/>
                <a:gd name="T50" fmla="*/ 203 w 710"/>
                <a:gd name="T51" fmla="*/ 4 h 470"/>
                <a:gd name="T52" fmla="*/ 215 w 710"/>
                <a:gd name="T53" fmla="*/ 13 h 470"/>
                <a:gd name="T54" fmla="*/ 215 w 710"/>
                <a:gd name="T55" fmla="*/ 26 h 470"/>
                <a:gd name="T56" fmla="*/ 211 w 710"/>
                <a:gd name="T57" fmla="*/ 48 h 470"/>
                <a:gd name="T58" fmla="*/ 199 w 710"/>
                <a:gd name="T59" fmla="*/ 78 h 470"/>
                <a:gd name="T60" fmla="*/ 181 w 710"/>
                <a:gd name="T61" fmla="*/ 119 h 470"/>
                <a:gd name="T62" fmla="*/ 178 w 710"/>
                <a:gd name="T63" fmla="*/ 136 h 470"/>
                <a:gd name="T64" fmla="*/ 179 w 710"/>
                <a:gd name="T65" fmla="*/ 152 h 470"/>
                <a:gd name="T66" fmla="*/ 188 w 710"/>
                <a:gd name="T67" fmla="*/ 164 h 470"/>
                <a:gd name="T68" fmla="*/ 203 w 710"/>
                <a:gd name="T69" fmla="*/ 178 h 470"/>
                <a:gd name="T70" fmla="*/ 246 w 710"/>
                <a:gd name="T71" fmla="*/ 208 h 470"/>
                <a:gd name="T72" fmla="*/ 710 w 710"/>
                <a:gd name="T73"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0" h="470">
                  <a:moveTo>
                    <a:pt x="710" y="470"/>
                  </a:moveTo>
                  <a:lnTo>
                    <a:pt x="574" y="470"/>
                  </a:lnTo>
                  <a:lnTo>
                    <a:pt x="300" y="316"/>
                  </a:lnTo>
                  <a:lnTo>
                    <a:pt x="197" y="265"/>
                  </a:lnTo>
                  <a:lnTo>
                    <a:pt x="162" y="249"/>
                  </a:lnTo>
                  <a:lnTo>
                    <a:pt x="137" y="243"/>
                  </a:lnTo>
                  <a:lnTo>
                    <a:pt x="117" y="244"/>
                  </a:lnTo>
                  <a:lnTo>
                    <a:pt x="102" y="255"/>
                  </a:lnTo>
                  <a:lnTo>
                    <a:pt x="86" y="269"/>
                  </a:lnTo>
                  <a:lnTo>
                    <a:pt x="73" y="291"/>
                  </a:lnTo>
                  <a:lnTo>
                    <a:pt x="51" y="320"/>
                  </a:lnTo>
                  <a:lnTo>
                    <a:pt x="34" y="339"/>
                  </a:lnTo>
                  <a:lnTo>
                    <a:pt x="22" y="346"/>
                  </a:lnTo>
                  <a:lnTo>
                    <a:pt x="9" y="344"/>
                  </a:lnTo>
                  <a:lnTo>
                    <a:pt x="2" y="334"/>
                  </a:lnTo>
                  <a:lnTo>
                    <a:pt x="0" y="324"/>
                  </a:lnTo>
                  <a:lnTo>
                    <a:pt x="2" y="312"/>
                  </a:lnTo>
                  <a:lnTo>
                    <a:pt x="9" y="293"/>
                  </a:lnTo>
                  <a:lnTo>
                    <a:pt x="28" y="263"/>
                  </a:lnTo>
                  <a:lnTo>
                    <a:pt x="94" y="163"/>
                  </a:lnTo>
                  <a:lnTo>
                    <a:pt x="147" y="62"/>
                  </a:lnTo>
                  <a:lnTo>
                    <a:pt x="167" y="20"/>
                  </a:lnTo>
                  <a:lnTo>
                    <a:pt x="176" y="8"/>
                  </a:lnTo>
                  <a:lnTo>
                    <a:pt x="183" y="3"/>
                  </a:lnTo>
                  <a:lnTo>
                    <a:pt x="193" y="0"/>
                  </a:lnTo>
                  <a:lnTo>
                    <a:pt x="203" y="4"/>
                  </a:lnTo>
                  <a:lnTo>
                    <a:pt x="215" y="13"/>
                  </a:lnTo>
                  <a:lnTo>
                    <a:pt x="215" y="26"/>
                  </a:lnTo>
                  <a:lnTo>
                    <a:pt x="211" y="48"/>
                  </a:lnTo>
                  <a:lnTo>
                    <a:pt x="199" y="78"/>
                  </a:lnTo>
                  <a:lnTo>
                    <a:pt x="181" y="119"/>
                  </a:lnTo>
                  <a:lnTo>
                    <a:pt x="178" y="136"/>
                  </a:lnTo>
                  <a:lnTo>
                    <a:pt x="179" y="152"/>
                  </a:lnTo>
                  <a:lnTo>
                    <a:pt x="188" y="164"/>
                  </a:lnTo>
                  <a:lnTo>
                    <a:pt x="203" y="178"/>
                  </a:lnTo>
                  <a:lnTo>
                    <a:pt x="246" y="208"/>
                  </a:lnTo>
                  <a:lnTo>
                    <a:pt x="710" y="47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8" name="Freeform 65"/>
            <p:cNvSpPr>
              <a:spLocks/>
            </p:cNvSpPr>
            <p:nvPr/>
          </p:nvSpPr>
          <p:spPr bwMode="auto">
            <a:xfrm>
              <a:off x="2743200" y="5014913"/>
              <a:ext cx="285750" cy="230187"/>
            </a:xfrm>
            <a:custGeom>
              <a:avLst/>
              <a:gdLst>
                <a:gd name="T0" fmla="*/ 311 w 1060"/>
                <a:gd name="T1" fmla="*/ 46 h 855"/>
                <a:gd name="T2" fmla="*/ 343 w 1060"/>
                <a:gd name="T3" fmla="*/ 65 h 855"/>
                <a:gd name="T4" fmla="*/ 347 w 1060"/>
                <a:gd name="T5" fmla="*/ 88 h 855"/>
                <a:gd name="T6" fmla="*/ 328 w 1060"/>
                <a:gd name="T7" fmla="*/ 102 h 855"/>
                <a:gd name="T8" fmla="*/ 224 w 1060"/>
                <a:gd name="T9" fmla="*/ 105 h 855"/>
                <a:gd name="T10" fmla="*/ 154 w 1060"/>
                <a:gd name="T11" fmla="*/ 117 h 855"/>
                <a:gd name="T12" fmla="*/ 105 w 1060"/>
                <a:gd name="T13" fmla="*/ 153 h 855"/>
                <a:gd name="T14" fmla="*/ 73 w 1060"/>
                <a:gd name="T15" fmla="*/ 202 h 855"/>
                <a:gd name="T16" fmla="*/ 50 w 1060"/>
                <a:gd name="T17" fmla="*/ 268 h 855"/>
                <a:gd name="T18" fmla="*/ 48 w 1060"/>
                <a:gd name="T19" fmla="*/ 340 h 855"/>
                <a:gd name="T20" fmla="*/ 75 w 1060"/>
                <a:gd name="T21" fmla="*/ 400 h 855"/>
                <a:gd name="T22" fmla="*/ 122 w 1060"/>
                <a:gd name="T23" fmla="*/ 446 h 855"/>
                <a:gd name="T24" fmla="*/ 192 w 1060"/>
                <a:gd name="T25" fmla="*/ 469 h 855"/>
                <a:gd name="T26" fmla="*/ 267 w 1060"/>
                <a:gd name="T27" fmla="*/ 460 h 855"/>
                <a:gd name="T28" fmla="*/ 325 w 1060"/>
                <a:gd name="T29" fmla="*/ 424 h 855"/>
                <a:gd name="T30" fmla="*/ 437 w 1060"/>
                <a:gd name="T31" fmla="*/ 312 h 855"/>
                <a:gd name="T32" fmla="*/ 540 w 1060"/>
                <a:gd name="T33" fmla="*/ 216 h 855"/>
                <a:gd name="T34" fmla="*/ 638 w 1060"/>
                <a:gd name="T35" fmla="*/ 161 h 855"/>
                <a:gd name="T36" fmla="*/ 735 w 1060"/>
                <a:gd name="T37" fmla="*/ 143 h 855"/>
                <a:gd name="T38" fmla="*/ 840 w 1060"/>
                <a:gd name="T39" fmla="*/ 161 h 855"/>
                <a:gd name="T40" fmla="*/ 896 w 1060"/>
                <a:gd name="T41" fmla="*/ 191 h 855"/>
                <a:gd name="T42" fmla="*/ 993 w 1060"/>
                <a:gd name="T43" fmla="*/ 278 h 855"/>
                <a:gd name="T44" fmla="*/ 1026 w 1060"/>
                <a:gd name="T45" fmla="*/ 335 h 855"/>
                <a:gd name="T46" fmla="*/ 1050 w 1060"/>
                <a:gd name="T47" fmla="*/ 398 h 855"/>
                <a:gd name="T48" fmla="*/ 1060 w 1060"/>
                <a:gd name="T49" fmla="*/ 470 h 855"/>
                <a:gd name="T50" fmla="*/ 1053 w 1060"/>
                <a:gd name="T51" fmla="*/ 546 h 855"/>
                <a:gd name="T52" fmla="*/ 1034 w 1060"/>
                <a:gd name="T53" fmla="*/ 620 h 855"/>
                <a:gd name="T54" fmla="*/ 965 w 1060"/>
                <a:gd name="T55" fmla="*/ 755 h 855"/>
                <a:gd name="T56" fmla="*/ 901 w 1060"/>
                <a:gd name="T57" fmla="*/ 833 h 855"/>
                <a:gd name="T58" fmla="*/ 869 w 1060"/>
                <a:gd name="T59" fmla="*/ 854 h 855"/>
                <a:gd name="T60" fmla="*/ 830 w 1060"/>
                <a:gd name="T61" fmla="*/ 851 h 855"/>
                <a:gd name="T62" fmla="*/ 669 w 1060"/>
                <a:gd name="T63" fmla="*/ 792 h 855"/>
                <a:gd name="T64" fmla="*/ 637 w 1060"/>
                <a:gd name="T65" fmla="*/ 774 h 855"/>
                <a:gd name="T66" fmla="*/ 636 w 1060"/>
                <a:gd name="T67" fmla="*/ 754 h 855"/>
                <a:gd name="T68" fmla="*/ 645 w 1060"/>
                <a:gd name="T69" fmla="*/ 744 h 855"/>
                <a:gd name="T70" fmla="*/ 669 w 1060"/>
                <a:gd name="T71" fmla="*/ 744 h 855"/>
                <a:gd name="T72" fmla="*/ 779 w 1060"/>
                <a:gd name="T73" fmla="*/ 742 h 855"/>
                <a:gd name="T74" fmla="*/ 877 w 1060"/>
                <a:gd name="T75" fmla="*/ 710 h 855"/>
                <a:gd name="T76" fmla="*/ 955 w 1060"/>
                <a:gd name="T77" fmla="*/ 652 h 855"/>
                <a:gd name="T78" fmla="*/ 1004 w 1060"/>
                <a:gd name="T79" fmla="*/ 577 h 855"/>
                <a:gd name="T80" fmla="*/ 1015 w 1060"/>
                <a:gd name="T81" fmla="*/ 498 h 855"/>
                <a:gd name="T82" fmla="*/ 997 w 1060"/>
                <a:gd name="T83" fmla="*/ 424 h 855"/>
                <a:gd name="T84" fmla="*/ 954 w 1060"/>
                <a:gd name="T85" fmla="*/ 362 h 855"/>
                <a:gd name="T86" fmla="*/ 890 w 1060"/>
                <a:gd name="T87" fmla="*/ 324 h 855"/>
                <a:gd name="T88" fmla="*/ 815 w 1060"/>
                <a:gd name="T89" fmla="*/ 311 h 855"/>
                <a:gd name="T90" fmla="*/ 742 w 1060"/>
                <a:gd name="T91" fmla="*/ 331 h 855"/>
                <a:gd name="T92" fmla="*/ 663 w 1060"/>
                <a:gd name="T93" fmla="*/ 378 h 855"/>
                <a:gd name="T94" fmla="*/ 573 w 1060"/>
                <a:gd name="T95" fmla="*/ 466 h 855"/>
                <a:gd name="T96" fmla="*/ 453 w 1060"/>
                <a:gd name="T97" fmla="*/ 574 h 855"/>
                <a:gd name="T98" fmla="*/ 358 w 1060"/>
                <a:gd name="T99" fmla="*/ 624 h 855"/>
                <a:gd name="T100" fmla="*/ 278 w 1060"/>
                <a:gd name="T101" fmla="*/ 633 h 855"/>
                <a:gd name="T102" fmla="*/ 190 w 1060"/>
                <a:gd name="T103" fmla="*/ 618 h 855"/>
                <a:gd name="T104" fmla="*/ 87 w 1060"/>
                <a:gd name="T105" fmla="*/ 556 h 855"/>
                <a:gd name="T106" fmla="*/ 49 w 1060"/>
                <a:gd name="T107" fmla="*/ 510 h 855"/>
                <a:gd name="T108" fmla="*/ 21 w 1060"/>
                <a:gd name="T109" fmla="*/ 459 h 855"/>
                <a:gd name="T110" fmla="*/ 4 w 1060"/>
                <a:gd name="T111" fmla="*/ 403 h 855"/>
                <a:gd name="T112" fmla="*/ 5 w 1060"/>
                <a:gd name="T113" fmla="*/ 276 h 855"/>
                <a:gd name="T114" fmla="*/ 47 w 1060"/>
                <a:gd name="T115" fmla="*/ 149 h 855"/>
                <a:gd name="T116" fmla="*/ 105 w 1060"/>
                <a:gd name="T117" fmla="*/ 41 h 855"/>
                <a:gd name="T118" fmla="*/ 145 w 1060"/>
                <a:gd name="T119" fmla="*/ 2 h 855"/>
                <a:gd name="T120" fmla="*/ 230 w 1060"/>
                <a:gd name="T121" fmla="*/ 2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855">
                  <a:moveTo>
                    <a:pt x="292" y="41"/>
                  </a:moveTo>
                  <a:lnTo>
                    <a:pt x="311" y="46"/>
                  </a:lnTo>
                  <a:lnTo>
                    <a:pt x="333" y="57"/>
                  </a:lnTo>
                  <a:lnTo>
                    <a:pt x="343" y="65"/>
                  </a:lnTo>
                  <a:lnTo>
                    <a:pt x="350" y="73"/>
                  </a:lnTo>
                  <a:lnTo>
                    <a:pt x="347" y="88"/>
                  </a:lnTo>
                  <a:lnTo>
                    <a:pt x="340" y="95"/>
                  </a:lnTo>
                  <a:lnTo>
                    <a:pt x="328" y="102"/>
                  </a:lnTo>
                  <a:lnTo>
                    <a:pt x="277" y="104"/>
                  </a:lnTo>
                  <a:lnTo>
                    <a:pt x="224" y="105"/>
                  </a:lnTo>
                  <a:lnTo>
                    <a:pt x="184" y="107"/>
                  </a:lnTo>
                  <a:lnTo>
                    <a:pt x="154" y="117"/>
                  </a:lnTo>
                  <a:lnTo>
                    <a:pt x="126" y="135"/>
                  </a:lnTo>
                  <a:lnTo>
                    <a:pt x="105" y="153"/>
                  </a:lnTo>
                  <a:lnTo>
                    <a:pt x="88" y="176"/>
                  </a:lnTo>
                  <a:lnTo>
                    <a:pt x="73" y="202"/>
                  </a:lnTo>
                  <a:lnTo>
                    <a:pt x="61" y="233"/>
                  </a:lnTo>
                  <a:lnTo>
                    <a:pt x="50" y="268"/>
                  </a:lnTo>
                  <a:lnTo>
                    <a:pt x="48" y="307"/>
                  </a:lnTo>
                  <a:lnTo>
                    <a:pt x="48" y="340"/>
                  </a:lnTo>
                  <a:lnTo>
                    <a:pt x="60" y="373"/>
                  </a:lnTo>
                  <a:lnTo>
                    <a:pt x="75" y="400"/>
                  </a:lnTo>
                  <a:lnTo>
                    <a:pt x="95" y="425"/>
                  </a:lnTo>
                  <a:lnTo>
                    <a:pt x="122" y="446"/>
                  </a:lnTo>
                  <a:lnTo>
                    <a:pt x="154" y="460"/>
                  </a:lnTo>
                  <a:lnTo>
                    <a:pt x="192" y="469"/>
                  </a:lnTo>
                  <a:lnTo>
                    <a:pt x="228" y="469"/>
                  </a:lnTo>
                  <a:lnTo>
                    <a:pt x="267" y="460"/>
                  </a:lnTo>
                  <a:lnTo>
                    <a:pt x="300" y="442"/>
                  </a:lnTo>
                  <a:lnTo>
                    <a:pt x="325" y="424"/>
                  </a:lnTo>
                  <a:lnTo>
                    <a:pt x="359" y="399"/>
                  </a:lnTo>
                  <a:lnTo>
                    <a:pt x="437" y="312"/>
                  </a:lnTo>
                  <a:lnTo>
                    <a:pt x="489" y="258"/>
                  </a:lnTo>
                  <a:lnTo>
                    <a:pt x="540" y="216"/>
                  </a:lnTo>
                  <a:lnTo>
                    <a:pt x="590" y="183"/>
                  </a:lnTo>
                  <a:lnTo>
                    <a:pt x="638" y="161"/>
                  </a:lnTo>
                  <a:lnTo>
                    <a:pt x="686" y="148"/>
                  </a:lnTo>
                  <a:lnTo>
                    <a:pt x="735" y="143"/>
                  </a:lnTo>
                  <a:lnTo>
                    <a:pt x="787" y="148"/>
                  </a:lnTo>
                  <a:lnTo>
                    <a:pt x="840" y="161"/>
                  </a:lnTo>
                  <a:lnTo>
                    <a:pt x="868" y="175"/>
                  </a:lnTo>
                  <a:lnTo>
                    <a:pt x="896" y="191"/>
                  </a:lnTo>
                  <a:lnTo>
                    <a:pt x="948" y="231"/>
                  </a:lnTo>
                  <a:lnTo>
                    <a:pt x="993" y="278"/>
                  </a:lnTo>
                  <a:lnTo>
                    <a:pt x="1012" y="304"/>
                  </a:lnTo>
                  <a:lnTo>
                    <a:pt x="1026" y="335"/>
                  </a:lnTo>
                  <a:lnTo>
                    <a:pt x="1041" y="366"/>
                  </a:lnTo>
                  <a:lnTo>
                    <a:pt x="1050" y="398"/>
                  </a:lnTo>
                  <a:lnTo>
                    <a:pt x="1055" y="434"/>
                  </a:lnTo>
                  <a:lnTo>
                    <a:pt x="1060" y="470"/>
                  </a:lnTo>
                  <a:lnTo>
                    <a:pt x="1058" y="507"/>
                  </a:lnTo>
                  <a:lnTo>
                    <a:pt x="1053" y="546"/>
                  </a:lnTo>
                  <a:lnTo>
                    <a:pt x="1044" y="584"/>
                  </a:lnTo>
                  <a:lnTo>
                    <a:pt x="1034" y="620"/>
                  </a:lnTo>
                  <a:lnTo>
                    <a:pt x="1004" y="689"/>
                  </a:lnTo>
                  <a:lnTo>
                    <a:pt x="965" y="755"/>
                  </a:lnTo>
                  <a:lnTo>
                    <a:pt x="923" y="811"/>
                  </a:lnTo>
                  <a:lnTo>
                    <a:pt x="901" y="833"/>
                  </a:lnTo>
                  <a:lnTo>
                    <a:pt x="883" y="850"/>
                  </a:lnTo>
                  <a:lnTo>
                    <a:pt x="869" y="854"/>
                  </a:lnTo>
                  <a:lnTo>
                    <a:pt x="851" y="855"/>
                  </a:lnTo>
                  <a:lnTo>
                    <a:pt x="830" y="851"/>
                  </a:lnTo>
                  <a:lnTo>
                    <a:pt x="799" y="842"/>
                  </a:lnTo>
                  <a:lnTo>
                    <a:pt x="669" y="792"/>
                  </a:lnTo>
                  <a:lnTo>
                    <a:pt x="649" y="782"/>
                  </a:lnTo>
                  <a:lnTo>
                    <a:pt x="637" y="774"/>
                  </a:lnTo>
                  <a:lnTo>
                    <a:pt x="635" y="764"/>
                  </a:lnTo>
                  <a:lnTo>
                    <a:pt x="636" y="754"/>
                  </a:lnTo>
                  <a:lnTo>
                    <a:pt x="640" y="748"/>
                  </a:lnTo>
                  <a:lnTo>
                    <a:pt x="645" y="744"/>
                  </a:lnTo>
                  <a:lnTo>
                    <a:pt x="656" y="742"/>
                  </a:lnTo>
                  <a:lnTo>
                    <a:pt x="669" y="744"/>
                  </a:lnTo>
                  <a:lnTo>
                    <a:pt x="726" y="745"/>
                  </a:lnTo>
                  <a:lnTo>
                    <a:pt x="779" y="742"/>
                  </a:lnTo>
                  <a:lnTo>
                    <a:pt x="830" y="728"/>
                  </a:lnTo>
                  <a:lnTo>
                    <a:pt x="877" y="710"/>
                  </a:lnTo>
                  <a:lnTo>
                    <a:pt x="921" y="685"/>
                  </a:lnTo>
                  <a:lnTo>
                    <a:pt x="955" y="652"/>
                  </a:lnTo>
                  <a:lnTo>
                    <a:pt x="983" y="617"/>
                  </a:lnTo>
                  <a:lnTo>
                    <a:pt x="1004" y="577"/>
                  </a:lnTo>
                  <a:lnTo>
                    <a:pt x="1013" y="537"/>
                  </a:lnTo>
                  <a:lnTo>
                    <a:pt x="1015" y="498"/>
                  </a:lnTo>
                  <a:lnTo>
                    <a:pt x="1009" y="459"/>
                  </a:lnTo>
                  <a:lnTo>
                    <a:pt x="997" y="424"/>
                  </a:lnTo>
                  <a:lnTo>
                    <a:pt x="977" y="390"/>
                  </a:lnTo>
                  <a:lnTo>
                    <a:pt x="954" y="362"/>
                  </a:lnTo>
                  <a:lnTo>
                    <a:pt x="922" y="341"/>
                  </a:lnTo>
                  <a:lnTo>
                    <a:pt x="890" y="324"/>
                  </a:lnTo>
                  <a:lnTo>
                    <a:pt x="852" y="313"/>
                  </a:lnTo>
                  <a:lnTo>
                    <a:pt x="815" y="311"/>
                  </a:lnTo>
                  <a:lnTo>
                    <a:pt x="779" y="318"/>
                  </a:lnTo>
                  <a:lnTo>
                    <a:pt x="742" y="331"/>
                  </a:lnTo>
                  <a:lnTo>
                    <a:pt x="703" y="350"/>
                  </a:lnTo>
                  <a:lnTo>
                    <a:pt x="663" y="378"/>
                  </a:lnTo>
                  <a:lnTo>
                    <a:pt x="618" y="419"/>
                  </a:lnTo>
                  <a:lnTo>
                    <a:pt x="573" y="466"/>
                  </a:lnTo>
                  <a:lnTo>
                    <a:pt x="507" y="527"/>
                  </a:lnTo>
                  <a:lnTo>
                    <a:pt x="453" y="574"/>
                  </a:lnTo>
                  <a:lnTo>
                    <a:pt x="406" y="605"/>
                  </a:lnTo>
                  <a:lnTo>
                    <a:pt x="358" y="624"/>
                  </a:lnTo>
                  <a:lnTo>
                    <a:pt x="320" y="630"/>
                  </a:lnTo>
                  <a:lnTo>
                    <a:pt x="278" y="633"/>
                  </a:lnTo>
                  <a:lnTo>
                    <a:pt x="235" y="628"/>
                  </a:lnTo>
                  <a:lnTo>
                    <a:pt x="190" y="618"/>
                  </a:lnTo>
                  <a:lnTo>
                    <a:pt x="134" y="590"/>
                  </a:lnTo>
                  <a:lnTo>
                    <a:pt x="87" y="556"/>
                  </a:lnTo>
                  <a:lnTo>
                    <a:pt x="67" y="532"/>
                  </a:lnTo>
                  <a:lnTo>
                    <a:pt x="49" y="510"/>
                  </a:lnTo>
                  <a:lnTo>
                    <a:pt x="34" y="485"/>
                  </a:lnTo>
                  <a:lnTo>
                    <a:pt x="21" y="459"/>
                  </a:lnTo>
                  <a:lnTo>
                    <a:pt x="10" y="432"/>
                  </a:lnTo>
                  <a:lnTo>
                    <a:pt x="4" y="403"/>
                  </a:lnTo>
                  <a:lnTo>
                    <a:pt x="0" y="341"/>
                  </a:lnTo>
                  <a:lnTo>
                    <a:pt x="5" y="276"/>
                  </a:lnTo>
                  <a:lnTo>
                    <a:pt x="24" y="206"/>
                  </a:lnTo>
                  <a:lnTo>
                    <a:pt x="47" y="149"/>
                  </a:lnTo>
                  <a:lnTo>
                    <a:pt x="75" y="90"/>
                  </a:lnTo>
                  <a:lnTo>
                    <a:pt x="105" y="41"/>
                  </a:lnTo>
                  <a:lnTo>
                    <a:pt x="133" y="6"/>
                  </a:lnTo>
                  <a:lnTo>
                    <a:pt x="145" y="2"/>
                  </a:lnTo>
                  <a:lnTo>
                    <a:pt x="163" y="0"/>
                  </a:lnTo>
                  <a:lnTo>
                    <a:pt x="230" y="21"/>
                  </a:lnTo>
                  <a:lnTo>
                    <a:pt x="292" y="4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9" name="Freeform 66"/>
            <p:cNvSpPr>
              <a:spLocks/>
            </p:cNvSpPr>
            <p:nvPr/>
          </p:nvSpPr>
          <p:spPr bwMode="auto">
            <a:xfrm>
              <a:off x="2787650" y="4845050"/>
              <a:ext cx="307975" cy="192087"/>
            </a:xfrm>
            <a:custGeom>
              <a:avLst/>
              <a:gdLst>
                <a:gd name="T0" fmla="*/ 1004 w 1139"/>
                <a:gd name="T1" fmla="*/ 368 h 709"/>
                <a:gd name="T2" fmla="*/ 1031 w 1139"/>
                <a:gd name="T3" fmla="*/ 366 h 709"/>
                <a:gd name="T4" fmla="*/ 1060 w 1139"/>
                <a:gd name="T5" fmla="*/ 341 h 709"/>
                <a:gd name="T6" fmla="*/ 1082 w 1139"/>
                <a:gd name="T7" fmla="*/ 301 h 709"/>
                <a:gd name="T8" fmla="*/ 1101 w 1139"/>
                <a:gd name="T9" fmla="*/ 258 h 709"/>
                <a:gd name="T10" fmla="*/ 1122 w 1139"/>
                <a:gd name="T11" fmla="*/ 251 h 709"/>
                <a:gd name="T12" fmla="*/ 1139 w 1139"/>
                <a:gd name="T13" fmla="*/ 262 h 709"/>
                <a:gd name="T14" fmla="*/ 1137 w 1139"/>
                <a:gd name="T15" fmla="*/ 288 h 709"/>
                <a:gd name="T16" fmla="*/ 1080 w 1139"/>
                <a:gd name="T17" fmla="*/ 487 h 709"/>
                <a:gd name="T18" fmla="*/ 1038 w 1139"/>
                <a:gd name="T19" fmla="*/ 684 h 709"/>
                <a:gd name="T20" fmla="*/ 1024 w 1139"/>
                <a:gd name="T21" fmla="*/ 705 h 709"/>
                <a:gd name="T22" fmla="*/ 1008 w 1139"/>
                <a:gd name="T23" fmla="*/ 709 h 709"/>
                <a:gd name="T24" fmla="*/ 991 w 1139"/>
                <a:gd name="T25" fmla="*/ 693 h 709"/>
                <a:gd name="T26" fmla="*/ 993 w 1139"/>
                <a:gd name="T27" fmla="*/ 643 h 709"/>
                <a:gd name="T28" fmla="*/ 994 w 1139"/>
                <a:gd name="T29" fmla="*/ 599 h 709"/>
                <a:gd name="T30" fmla="*/ 981 w 1139"/>
                <a:gd name="T31" fmla="*/ 566 h 709"/>
                <a:gd name="T32" fmla="*/ 957 w 1139"/>
                <a:gd name="T33" fmla="*/ 549 h 709"/>
                <a:gd name="T34" fmla="*/ 196 w 1139"/>
                <a:gd name="T35" fmla="*/ 355 h 709"/>
                <a:gd name="T36" fmla="*/ 122 w 1139"/>
                <a:gd name="T37" fmla="*/ 342 h 709"/>
                <a:gd name="T38" fmla="*/ 93 w 1139"/>
                <a:gd name="T39" fmla="*/ 353 h 709"/>
                <a:gd name="T40" fmla="*/ 68 w 1139"/>
                <a:gd name="T41" fmla="*/ 383 h 709"/>
                <a:gd name="T42" fmla="*/ 49 w 1139"/>
                <a:gd name="T43" fmla="*/ 432 h 709"/>
                <a:gd name="T44" fmla="*/ 31 w 1139"/>
                <a:gd name="T45" fmla="*/ 458 h 709"/>
                <a:gd name="T46" fmla="*/ 8 w 1139"/>
                <a:gd name="T47" fmla="*/ 454 h 709"/>
                <a:gd name="T48" fmla="*/ 0 w 1139"/>
                <a:gd name="T49" fmla="*/ 435 h 709"/>
                <a:gd name="T50" fmla="*/ 24 w 1139"/>
                <a:gd name="T51" fmla="*/ 349 h 709"/>
                <a:gd name="T52" fmla="*/ 98 w 1139"/>
                <a:gd name="T53" fmla="*/ 54 h 709"/>
                <a:gd name="T54" fmla="*/ 107 w 1139"/>
                <a:gd name="T55" fmla="*/ 12 h 709"/>
                <a:gd name="T56" fmla="*/ 123 w 1139"/>
                <a:gd name="T57" fmla="*/ 0 h 709"/>
                <a:gd name="T58" fmla="*/ 144 w 1139"/>
                <a:gd name="T59" fmla="*/ 6 h 709"/>
                <a:gd name="T60" fmla="*/ 151 w 1139"/>
                <a:gd name="T61" fmla="*/ 38 h 709"/>
                <a:gd name="T62" fmla="*/ 145 w 1139"/>
                <a:gd name="T63" fmla="*/ 87 h 709"/>
                <a:gd name="T64" fmla="*/ 153 w 1139"/>
                <a:gd name="T65" fmla="*/ 128 h 709"/>
                <a:gd name="T66" fmla="*/ 171 w 1139"/>
                <a:gd name="T67" fmla="*/ 153 h 709"/>
                <a:gd name="T68" fmla="*/ 243 w 1139"/>
                <a:gd name="T69" fmla="*/ 177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9" h="709">
                  <a:moveTo>
                    <a:pt x="943" y="355"/>
                  </a:moveTo>
                  <a:lnTo>
                    <a:pt x="1004" y="368"/>
                  </a:lnTo>
                  <a:lnTo>
                    <a:pt x="1017" y="368"/>
                  </a:lnTo>
                  <a:lnTo>
                    <a:pt x="1031" y="366"/>
                  </a:lnTo>
                  <a:lnTo>
                    <a:pt x="1048" y="356"/>
                  </a:lnTo>
                  <a:lnTo>
                    <a:pt x="1060" y="341"/>
                  </a:lnTo>
                  <a:lnTo>
                    <a:pt x="1071" y="323"/>
                  </a:lnTo>
                  <a:lnTo>
                    <a:pt x="1082" y="301"/>
                  </a:lnTo>
                  <a:lnTo>
                    <a:pt x="1091" y="274"/>
                  </a:lnTo>
                  <a:lnTo>
                    <a:pt x="1101" y="258"/>
                  </a:lnTo>
                  <a:lnTo>
                    <a:pt x="1110" y="251"/>
                  </a:lnTo>
                  <a:lnTo>
                    <a:pt x="1122" y="251"/>
                  </a:lnTo>
                  <a:lnTo>
                    <a:pt x="1134" y="255"/>
                  </a:lnTo>
                  <a:lnTo>
                    <a:pt x="1139" y="262"/>
                  </a:lnTo>
                  <a:lnTo>
                    <a:pt x="1139" y="276"/>
                  </a:lnTo>
                  <a:lnTo>
                    <a:pt x="1137" y="288"/>
                  </a:lnTo>
                  <a:lnTo>
                    <a:pt x="1117" y="362"/>
                  </a:lnTo>
                  <a:lnTo>
                    <a:pt x="1080" y="487"/>
                  </a:lnTo>
                  <a:lnTo>
                    <a:pt x="1044" y="652"/>
                  </a:lnTo>
                  <a:lnTo>
                    <a:pt x="1038" y="684"/>
                  </a:lnTo>
                  <a:lnTo>
                    <a:pt x="1034" y="696"/>
                  </a:lnTo>
                  <a:lnTo>
                    <a:pt x="1024" y="705"/>
                  </a:lnTo>
                  <a:lnTo>
                    <a:pt x="1017" y="709"/>
                  </a:lnTo>
                  <a:lnTo>
                    <a:pt x="1008" y="709"/>
                  </a:lnTo>
                  <a:lnTo>
                    <a:pt x="996" y="703"/>
                  </a:lnTo>
                  <a:lnTo>
                    <a:pt x="991" y="693"/>
                  </a:lnTo>
                  <a:lnTo>
                    <a:pt x="988" y="673"/>
                  </a:lnTo>
                  <a:lnTo>
                    <a:pt x="993" y="643"/>
                  </a:lnTo>
                  <a:lnTo>
                    <a:pt x="995" y="619"/>
                  </a:lnTo>
                  <a:lnTo>
                    <a:pt x="994" y="599"/>
                  </a:lnTo>
                  <a:lnTo>
                    <a:pt x="989" y="581"/>
                  </a:lnTo>
                  <a:lnTo>
                    <a:pt x="981" y="566"/>
                  </a:lnTo>
                  <a:lnTo>
                    <a:pt x="971" y="558"/>
                  </a:lnTo>
                  <a:lnTo>
                    <a:pt x="957" y="549"/>
                  </a:lnTo>
                  <a:lnTo>
                    <a:pt x="896" y="531"/>
                  </a:lnTo>
                  <a:lnTo>
                    <a:pt x="196" y="355"/>
                  </a:lnTo>
                  <a:lnTo>
                    <a:pt x="137" y="343"/>
                  </a:lnTo>
                  <a:lnTo>
                    <a:pt x="122" y="342"/>
                  </a:lnTo>
                  <a:lnTo>
                    <a:pt x="108" y="344"/>
                  </a:lnTo>
                  <a:lnTo>
                    <a:pt x="93" y="353"/>
                  </a:lnTo>
                  <a:lnTo>
                    <a:pt x="80" y="366"/>
                  </a:lnTo>
                  <a:lnTo>
                    <a:pt x="68" y="383"/>
                  </a:lnTo>
                  <a:lnTo>
                    <a:pt x="60" y="406"/>
                  </a:lnTo>
                  <a:lnTo>
                    <a:pt x="49" y="432"/>
                  </a:lnTo>
                  <a:lnTo>
                    <a:pt x="39" y="451"/>
                  </a:lnTo>
                  <a:lnTo>
                    <a:pt x="31" y="458"/>
                  </a:lnTo>
                  <a:lnTo>
                    <a:pt x="18" y="458"/>
                  </a:lnTo>
                  <a:lnTo>
                    <a:pt x="8" y="454"/>
                  </a:lnTo>
                  <a:lnTo>
                    <a:pt x="1" y="444"/>
                  </a:lnTo>
                  <a:lnTo>
                    <a:pt x="0" y="435"/>
                  </a:lnTo>
                  <a:lnTo>
                    <a:pt x="3" y="418"/>
                  </a:lnTo>
                  <a:lnTo>
                    <a:pt x="24" y="349"/>
                  </a:lnTo>
                  <a:lnTo>
                    <a:pt x="59" y="223"/>
                  </a:lnTo>
                  <a:lnTo>
                    <a:pt x="98" y="54"/>
                  </a:lnTo>
                  <a:lnTo>
                    <a:pt x="102" y="29"/>
                  </a:lnTo>
                  <a:lnTo>
                    <a:pt x="107" y="12"/>
                  </a:lnTo>
                  <a:lnTo>
                    <a:pt x="115" y="5"/>
                  </a:lnTo>
                  <a:lnTo>
                    <a:pt x="123" y="0"/>
                  </a:lnTo>
                  <a:lnTo>
                    <a:pt x="134" y="0"/>
                  </a:lnTo>
                  <a:lnTo>
                    <a:pt x="144" y="6"/>
                  </a:lnTo>
                  <a:lnTo>
                    <a:pt x="151" y="18"/>
                  </a:lnTo>
                  <a:lnTo>
                    <a:pt x="151" y="38"/>
                  </a:lnTo>
                  <a:lnTo>
                    <a:pt x="147" y="63"/>
                  </a:lnTo>
                  <a:lnTo>
                    <a:pt x="145" y="87"/>
                  </a:lnTo>
                  <a:lnTo>
                    <a:pt x="145" y="109"/>
                  </a:lnTo>
                  <a:lnTo>
                    <a:pt x="153" y="128"/>
                  </a:lnTo>
                  <a:lnTo>
                    <a:pt x="159" y="144"/>
                  </a:lnTo>
                  <a:lnTo>
                    <a:pt x="171" y="153"/>
                  </a:lnTo>
                  <a:lnTo>
                    <a:pt x="182" y="160"/>
                  </a:lnTo>
                  <a:lnTo>
                    <a:pt x="243" y="177"/>
                  </a:lnTo>
                  <a:lnTo>
                    <a:pt x="943" y="35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0" name="Freeform 67"/>
            <p:cNvSpPr>
              <a:spLocks/>
            </p:cNvSpPr>
            <p:nvPr/>
          </p:nvSpPr>
          <p:spPr bwMode="auto">
            <a:xfrm>
              <a:off x="2824163" y="4652963"/>
              <a:ext cx="293688" cy="177800"/>
            </a:xfrm>
            <a:custGeom>
              <a:avLst/>
              <a:gdLst>
                <a:gd name="T0" fmla="*/ 222 w 1087"/>
                <a:gd name="T1" fmla="*/ 52 h 660"/>
                <a:gd name="T2" fmla="*/ 261 w 1087"/>
                <a:gd name="T3" fmla="*/ 57 h 660"/>
                <a:gd name="T4" fmla="*/ 270 w 1087"/>
                <a:gd name="T5" fmla="*/ 79 h 660"/>
                <a:gd name="T6" fmla="*/ 258 w 1087"/>
                <a:gd name="T7" fmla="*/ 101 h 660"/>
                <a:gd name="T8" fmla="*/ 208 w 1087"/>
                <a:gd name="T9" fmla="*/ 116 h 660"/>
                <a:gd name="T10" fmla="*/ 122 w 1087"/>
                <a:gd name="T11" fmla="*/ 149 h 660"/>
                <a:gd name="T12" fmla="*/ 75 w 1087"/>
                <a:gd name="T13" fmla="*/ 189 h 660"/>
                <a:gd name="T14" fmla="*/ 52 w 1087"/>
                <a:gd name="T15" fmla="*/ 242 h 660"/>
                <a:gd name="T16" fmla="*/ 42 w 1087"/>
                <a:gd name="T17" fmla="*/ 302 h 660"/>
                <a:gd name="T18" fmla="*/ 52 w 1087"/>
                <a:gd name="T19" fmla="*/ 381 h 660"/>
                <a:gd name="T20" fmla="*/ 81 w 1087"/>
                <a:gd name="T21" fmla="*/ 438 h 660"/>
                <a:gd name="T22" fmla="*/ 134 w 1087"/>
                <a:gd name="T23" fmla="*/ 478 h 660"/>
                <a:gd name="T24" fmla="*/ 199 w 1087"/>
                <a:gd name="T25" fmla="*/ 492 h 660"/>
                <a:gd name="T26" fmla="*/ 274 w 1087"/>
                <a:gd name="T27" fmla="*/ 477 h 660"/>
                <a:gd name="T28" fmla="*/ 335 w 1087"/>
                <a:gd name="T29" fmla="*/ 431 h 660"/>
                <a:gd name="T30" fmla="*/ 374 w 1087"/>
                <a:gd name="T31" fmla="*/ 371 h 660"/>
                <a:gd name="T32" fmla="*/ 458 w 1087"/>
                <a:gd name="T33" fmla="*/ 197 h 660"/>
                <a:gd name="T34" fmla="*/ 530 w 1087"/>
                <a:gd name="T35" fmla="*/ 98 h 660"/>
                <a:gd name="T36" fmla="*/ 612 w 1087"/>
                <a:gd name="T37" fmla="*/ 33 h 660"/>
                <a:gd name="T38" fmla="*/ 707 w 1087"/>
                <a:gd name="T39" fmla="*/ 4 h 660"/>
                <a:gd name="T40" fmla="*/ 793 w 1087"/>
                <a:gd name="T41" fmla="*/ 4 h 660"/>
                <a:gd name="T42" fmla="*/ 886 w 1087"/>
                <a:gd name="T43" fmla="*/ 33 h 660"/>
                <a:gd name="T44" fmla="*/ 970 w 1087"/>
                <a:gd name="T45" fmla="*/ 83 h 660"/>
                <a:gd name="T46" fmla="*/ 1016 w 1087"/>
                <a:gd name="T47" fmla="*/ 133 h 660"/>
                <a:gd name="T48" fmla="*/ 1051 w 1087"/>
                <a:gd name="T49" fmla="*/ 194 h 660"/>
                <a:gd name="T50" fmla="*/ 1077 w 1087"/>
                <a:gd name="T51" fmla="*/ 262 h 660"/>
                <a:gd name="T52" fmla="*/ 1087 w 1087"/>
                <a:gd name="T53" fmla="*/ 339 h 660"/>
                <a:gd name="T54" fmla="*/ 1078 w 1087"/>
                <a:gd name="T55" fmla="*/ 452 h 660"/>
                <a:gd name="T56" fmla="*/ 1040 w 1087"/>
                <a:gd name="T57" fmla="*/ 594 h 660"/>
                <a:gd name="T58" fmla="*/ 999 w 1087"/>
                <a:gd name="T59" fmla="*/ 651 h 660"/>
                <a:gd name="T60" fmla="*/ 965 w 1087"/>
                <a:gd name="T61" fmla="*/ 660 h 660"/>
                <a:gd name="T62" fmla="*/ 793 w 1087"/>
                <a:gd name="T63" fmla="*/ 652 h 660"/>
                <a:gd name="T64" fmla="*/ 754 w 1087"/>
                <a:gd name="T65" fmla="*/ 645 h 660"/>
                <a:gd name="T66" fmla="*/ 749 w 1087"/>
                <a:gd name="T67" fmla="*/ 626 h 660"/>
                <a:gd name="T68" fmla="*/ 755 w 1087"/>
                <a:gd name="T69" fmla="*/ 614 h 660"/>
                <a:gd name="T70" fmla="*/ 777 w 1087"/>
                <a:gd name="T71" fmla="*/ 605 h 660"/>
                <a:gd name="T72" fmla="*/ 882 w 1087"/>
                <a:gd name="T73" fmla="*/ 571 h 660"/>
                <a:gd name="T74" fmla="*/ 967 w 1087"/>
                <a:gd name="T75" fmla="*/ 509 h 660"/>
                <a:gd name="T76" fmla="*/ 1020 w 1087"/>
                <a:gd name="T77" fmla="*/ 430 h 660"/>
                <a:gd name="T78" fmla="*/ 1045 w 1087"/>
                <a:gd name="T79" fmla="*/ 342 h 660"/>
                <a:gd name="T80" fmla="*/ 1032 w 1087"/>
                <a:gd name="T81" fmla="*/ 265 h 660"/>
                <a:gd name="T82" fmla="*/ 991 w 1087"/>
                <a:gd name="T83" fmla="*/ 199 h 660"/>
                <a:gd name="T84" fmla="*/ 932 w 1087"/>
                <a:gd name="T85" fmla="*/ 158 h 660"/>
                <a:gd name="T86" fmla="*/ 859 w 1087"/>
                <a:gd name="T87" fmla="*/ 141 h 660"/>
                <a:gd name="T88" fmla="*/ 785 w 1087"/>
                <a:gd name="T89" fmla="*/ 149 h 660"/>
                <a:gd name="T90" fmla="*/ 721 w 1087"/>
                <a:gd name="T91" fmla="*/ 189 h 660"/>
                <a:gd name="T92" fmla="*/ 659 w 1087"/>
                <a:gd name="T93" fmla="*/ 262 h 660"/>
                <a:gd name="T94" fmla="*/ 599 w 1087"/>
                <a:gd name="T95" fmla="*/ 369 h 660"/>
                <a:gd name="T96" fmla="*/ 521 w 1087"/>
                <a:gd name="T97" fmla="*/ 509 h 660"/>
                <a:gd name="T98" fmla="*/ 446 w 1087"/>
                <a:gd name="T99" fmla="*/ 586 h 660"/>
                <a:gd name="T100" fmla="*/ 370 w 1087"/>
                <a:gd name="T101" fmla="*/ 621 h 660"/>
                <a:gd name="T102" fmla="*/ 283 w 1087"/>
                <a:gd name="T103" fmla="*/ 630 h 660"/>
                <a:gd name="T104" fmla="*/ 220 w 1087"/>
                <a:gd name="T105" fmla="*/ 623 h 660"/>
                <a:gd name="T106" fmla="*/ 164 w 1087"/>
                <a:gd name="T107" fmla="*/ 604 h 660"/>
                <a:gd name="T108" fmla="*/ 74 w 1087"/>
                <a:gd name="T109" fmla="*/ 531 h 660"/>
                <a:gd name="T110" fmla="*/ 41 w 1087"/>
                <a:gd name="T111" fmla="*/ 482 h 660"/>
                <a:gd name="T112" fmla="*/ 1 w 1087"/>
                <a:gd name="T113" fmla="*/ 360 h 660"/>
                <a:gd name="T114" fmla="*/ 2 w 1087"/>
                <a:gd name="T115" fmla="*/ 229 h 660"/>
                <a:gd name="T116" fmla="*/ 28 w 1087"/>
                <a:gd name="T117" fmla="*/ 108 h 660"/>
                <a:gd name="T118" fmla="*/ 52 w 1087"/>
                <a:gd name="T119" fmla="*/ 58 h 660"/>
                <a:gd name="T120" fmla="*/ 139 w 1087"/>
                <a:gd name="T121" fmla="*/ 5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 h="660">
                  <a:moveTo>
                    <a:pt x="205" y="52"/>
                  </a:moveTo>
                  <a:lnTo>
                    <a:pt x="222" y="52"/>
                  </a:lnTo>
                  <a:lnTo>
                    <a:pt x="248" y="55"/>
                  </a:lnTo>
                  <a:lnTo>
                    <a:pt x="261" y="57"/>
                  </a:lnTo>
                  <a:lnTo>
                    <a:pt x="268" y="65"/>
                  </a:lnTo>
                  <a:lnTo>
                    <a:pt x="270" y="79"/>
                  </a:lnTo>
                  <a:lnTo>
                    <a:pt x="266" y="89"/>
                  </a:lnTo>
                  <a:lnTo>
                    <a:pt x="258" y="101"/>
                  </a:lnTo>
                  <a:lnTo>
                    <a:pt x="239" y="106"/>
                  </a:lnTo>
                  <a:lnTo>
                    <a:pt x="208" y="116"/>
                  </a:lnTo>
                  <a:lnTo>
                    <a:pt x="157" y="131"/>
                  </a:lnTo>
                  <a:lnTo>
                    <a:pt x="122" y="149"/>
                  </a:lnTo>
                  <a:lnTo>
                    <a:pt x="96" y="166"/>
                  </a:lnTo>
                  <a:lnTo>
                    <a:pt x="75" y="189"/>
                  </a:lnTo>
                  <a:lnTo>
                    <a:pt x="62" y="213"/>
                  </a:lnTo>
                  <a:lnTo>
                    <a:pt x="52" y="242"/>
                  </a:lnTo>
                  <a:lnTo>
                    <a:pt x="43" y="271"/>
                  </a:lnTo>
                  <a:lnTo>
                    <a:pt x="42" y="302"/>
                  </a:lnTo>
                  <a:lnTo>
                    <a:pt x="44" y="342"/>
                  </a:lnTo>
                  <a:lnTo>
                    <a:pt x="52" y="381"/>
                  </a:lnTo>
                  <a:lnTo>
                    <a:pt x="62" y="411"/>
                  </a:lnTo>
                  <a:lnTo>
                    <a:pt x="81" y="438"/>
                  </a:lnTo>
                  <a:lnTo>
                    <a:pt x="106" y="460"/>
                  </a:lnTo>
                  <a:lnTo>
                    <a:pt x="134" y="478"/>
                  </a:lnTo>
                  <a:lnTo>
                    <a:pt x="167" y="489"/>
                  </a:lnTo>
                  <a:lnTo>
                    <a:pt x="199" y="492"/>
                  </a:lnTo>
                  <a:lnTo>
                    <a:pt x="239" y="488"/>
                  </a:lnTo>
                  <a:lnTo>
                    <a:pt x="274" y="477"/>
                  </a:lnTo>
                  <a:lnTo>
                    <a:pt x="309" y="459"/>
                  </a:lnTo>
                  <a:lnTo>
                    <a:pt x="335" y="431"/>
                  </a:lnTo>
                  <a:lnTo>
                    <a:pt x="353" y="407"/>
                  </a:lnTo>
                  <a:lnTo>
                    <a:pt x="374" y="371"/>
                  </a:lnTo>
                  <a:lnTo>
                    <a:pt x="428" y="267"/>
                  </a:lnTo>
                  <a:lnTo>
                    <a:pt x="458" y="197"/>
                  </a:lnTo>
                  <a:lnTo>
                    <a:pt x="495" y="145"/>
                  </a:lnTo>
                  <a:lnTo>
                    <a:pt x="530" y="98"/>
                  </a:lnTo>
                  <a:lnTo>
                    <a:pt x="570" y="61"/>
                  </a:lnTo>
                  <a:lnTo>
                    <a:pt x="612" y="33"/>
                  </a:lnTo>
                  <a:lnTo>
                    <a:pt x="659" y="15"/>
                  </a:lnTo>
                  <a:lnTo>
                    <a:pt x="707" y="4"/>
                  </a:lnTo>
                  <a:lnTo>
                    <a:pt x="760" y="0"/>
                  </a:lnTo>
                  <a:lnTo>
                    <a:pt x="793" y="4"/>
                  </a:lnTo>
                  <a:lnTo>
                    <a:pt x="822" y="9"/>
                  </a:lnTo>
                  <a:lnTo>
                    <a:pt x="886" y="33"/>
                  </a:lnTo>
                  <a:lnTo>
                    <a:pt x="944" y="66"/>
                  </a:lnTo>
                  <a:lnTo>
                    <a:pt x="970" y="83"/>
                  </a:lnTo>
                  <a:lnTo>
                    <a:pt x="995" y="105"/>
                  </a:lnTo>
                  <a:lnTo>
                    <a:pt x="1016" y="133"/>
                  </a:lnTo>
                  <a:lnTo>
                    <a:pt x="1035" y="163"/>
                  </a:lnTo>
                  <a:lnTo>
                    <a:pt x="1051" y="194"/>
                  </a:lnTo>
                  <a:lnTo>
                    <a:pt x="1065" y="228"/>
                  </a:lnTo>
                  <a:lnTo>
                    <a:pt x="1077" y="262"/>
                  </a:lnTo>
                  <a:lnTo>
                    <a:pt x="1081" y="300"/>
                  </a:lnTo>
                  <a:lnTo>
                    <a:pt x="1087" y="339"/>
                  </a:lnTo>
                  <a:lnTo>
                    <a:pt x="1087" y="381"/>
                  </a:lnTo>
                  <a:lnTo>
                    <a:pt x="1078" y="452"/>
                  </a:lnTo>
                  <a:lnTo>
                    <a:pt x="1061" y="525"/>
                  </a:lnTo>
                  <a:lnTo>
                    <a:pt x="1040" y="594"/>
                  </a:lnTo>
                  <a:lnTo>
                    <a:pt x="1012" y="642"/>
                  </a:lnTo>
                  <a:lnTo>
                    <a:pt x="999" y="651"/>
                  </a:lnTo>
                  <a:lnTo>
                    <a:pt x="987" y="657"/>
                  </a:lnTo>
                  <a:lnTo>
                    <a:pt x="965" y="660"/>
                  </a:lnTo>
                  <a:lnTo>
                    <a:pt x="930" y="658"/>
                  </a:lnTo>
                  <a:lnTo>
                    <a:pt x="793" y="652"/>
                  </a:lnTo>
                  <a:lnTo>
                    <a:pt x="769" y="648"/>
                  </a:lnTo>
                  <a:lnTo>
                    <a:pt x="754" y="645"/>
                  </a:lnTo>
                  <a:lnTo>
                    <a:pt x="749" y="637"/>
                  </a:lnTo>
                  <a:lnTo>
                    <a:pt x="749" y="626"/>
                  </a:lnTo>
                  <a:lnTo>
                    <a:pt x="750" y="618"/>
                  </a:lnTo>
                  <a:lnTo>
                    <a:pt x="755" y="614"/>
                  </a:lnTo>
                  <a:lnTo>
                    <a:pt x="763" y="607"/>
                  </a:lnTo>
                  <a:lnTo>
                    <a:pt x="777" y="605"/>
                  </a:lnTo>
                  <a:lnTo>
                    <a:pt x="832" y="591"/>
                  </a:lnTo>
                  <a:lnTo>
                    <a:pt x="882" y="571"/>
                  </a:lnTo>
                  <a:lnTo>
                    <a:pt x="926" y="541"/>
                  </a:lnTo>
                  <a:lnTo>
                    <a:pt x="967" y="509"/>
                  </a:lnTo>
                  <a:lnTo>
                    <a:pt x="997" y="475"/>
                  </a:lnTo>
                  <a:lnTo>
                    <a:pt x="1020" y="430"/>
                  </a:lnTo>
                  <a:lnTo>
                    <a:pt x="1039" y="388"/>
                  </a:lnTo>
                  <a:lnTo>
                    <a:pt x="1045" y="342"/>
                  </a:lnTo>
                  <a:lnTo>
                    <a:pt x="1041" y="304"/>
                  </a:lnTo>
                  <a:lnTo>
                    <a:pt x="1032" y="265"/>
                  </a:lnTo>
                  <a:lnTo>
                    <a:pt x="1016" y="230"/>
                  </a:lnTo>
                  <a:lnTo>
                    <a:pt x="991" y="199"/>
                  </a:lnTo>
                  <a:lnTo>
                    <a:pt x="965" y="175"/>
                  </a:lnTo>
                  <a:lnTo>
                    <a:pt x="932" y="158"/>
                  </a:lnTo>
                  <a:lnTo>
                    <a:pt x="897" y="145"/>
                  </a:lnTo>
                  <a:lnTo>
                    <a:pt x="859" y="141"/>
                  </a:lnTo>
                  <a:lnTo>
                    <a:pt x="819" y="140"/>
                  </a:lnTo>
                  <a:lnTo>
                    <a:pt x="785" y="149"/>
                  </a:lnTo>
                  <a:lnTo>
                    <a:pt x="751" y="165"/>
                  </a:lnTo>
                  <a:lnTo>
                    <a:pt x="721" y="189"/>
                  </a:lnTo>
                  <a:lnTo>
                    <a:pt x="688" y="222"/>
                  </a:lnTo>
                  <a:lnTo>
                    <a:pt x="659" y="262"/>
                  </a:lnTo>
                  <a:lnTo>
                    <a:pt x="629" y="311"/>
                  </a:lnTo>
                  <a:lnTo>
                    <a:pt x="599" y="369"/>
                  </a:lnTo>
                  <a:lnTo>
                    <a:pt x="558" y="450"/>
                  </a:lnTo>
                  <a:lnTo>
                    <a:pt x="521" y="509"/>
                  </a:lnTo>
                  <a:lnTo>
                    <a:pt x="483" y="553"/>
                  </a:lnTo>
                  <a:lnTo>
                    <a:pt x="446" y="586"/>
                  </a:lnTo>
                  <a:lnTo>
                    <a:pt x="408" y="606"/>
                  </a:lnTo>
                  <a:lnTo>
                    <a:pt x="370" y="621"/>
                  </a:lnTo>
                  <a:lnTo>
                    <a:pt x="327" y="629"/>
                  </a:lnTo>
                  <a:lnTo>
                    <a:pt x="283" y="630"/>
                  </a:lnTo>
                  <a:lnTo>
                    <a:pt x="252" y="629"/>
                  </a:lnTo>
                  <a:lnTo>
                    <a:pt x="220" y="623"/>
                  </a:lnTo>
                  <a:lnTo>
                    <a:pt x="193" y="614"/>
                  </a:lnTo>
                  <a:lnTo>
                    <a:pt x="164" y="604"/>
                  </a:lnTo>
                  <a:lnTo>
                    <a:pt x="115" y="574"/>
                  </a:lnTo>
                  <a:lnTo>
                    <a:pt x="74" y="531"/>
                  </a:lnTo>
                  <a:lnTo>
                    <a:pt x="55" y="511"/>
                  </a:lnTo>
                  <a:lnTo>
                    <a:pt x="41" y="482"/>
                  </a:lnTo>
                  <a:lnTo>
                    <a:pt x="16" y="425"/>
                  </a:lnTo>
                  <a:lnTo>
                    <a:pt x="1" y="360"/>
                  </a:lnTo>
                  <a:lnTo>
                    <a:pt x="0" y="290"/>
                  </a:lnTo>
                  <a:lnTo>
                    <a:pt x="2" y="229"/>
                  </a:lnTo>
                  <a:lnTo>
                    <a:pt x="13" y="167"/>
                  </a:lnTo>
                  <a:lnTo>
                    <a:pt x="28" y="108"/>
                  </a:lnTo>
                  <a:lnTo>
                    <a:pt x="44" y="67"/>
                  </a:lnTo>
                  <a:lnTo>
                    <a:pt x="52" y="58"/>
                  </a:lnTo>
                  <a:lnTo>
                    <a:pt x="68" y="52"/>
                  </a:lnTo>
                  <a:lnTo>
                    <a:pt x="139" y="51"/>
                  </a:lnTo>
                  <a:lnTo>
                    <a:pt x="205" y="5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1" name="Freeform 68"/>
            <p:cNvSpPr>
              <a:spLocks/>
            </p:cNvSpPr>
            <p:nvPr/>
          </p:nvSpPr>
          <p:spPr bwMode="auto">
            <a:xfrm>
              <a:off x="2665413" y="3822700"/>
              <a:ext cx="309563" cy="234950"/>
            </a:xfrm>
            <a:custGeom>
              <a:avLst/>
              <a:gdLst>
                <a:gd name="T0" fmla="*/ 974 w 1147"/>
                <a:gd name="T1" fmla="*/ 528 h 870"/>
                <a:gd name="T2" fmla="*/ 943 w 1147"/>
                <a:gd name="T3" fmla="*/ 518 h 870"/>
                <a:gd name="T4" fmla="*/ 956 w 1147"/>
                <a:gd name="T5" fmla="*/ 476 h 870"/>
                <a:gd name="T6" fmla="*/ 1037 w 1147"/>
                <a:gd name="T7" fmla="*/ 381 h 870"/>
                <a:gd name="T8" fmla="*/ 1057 w 1147"/>
                <a:gd name="T9" fmla="*/ 292 h 870"/>
                <a:gd name="T10" fmla="*/ 1031 w 1147"/>
                <a:gd name="T11" fmla="*/ 202 h 870"/>
                <a:gd name="T12" fmla="*/ 956 w 1147"/>
                <a:gd name="T13" fmla="*/ 120 h 870"/>
                <a:gd name="T14" fmla="*/ 861 w 1147"/>
                <a:gd name="T15" fmla="*/ 97 h 870"/>
                <a:gd name="T16" fmla="*/ 764 w 1147"/>
                <a:gd name="T17" fmla="*/ 137 h 870"/>
                <a:gd name="T18" fmla="*/ 706 w 1147"/>
                <a:gd name="T19" fmla="*/ 239 h 870"/>
                <a:gd name="T20" fmla="*/ 710 w 1147"/>
                <a:gd name="T21" fmla="*/ 431 h 870"/>
                <a:gd name="T22" fmla="*/ 701 w 1147"/>
                <a:gd name="T23" fmla="*/ 631 h 870"/>
                <a:gd name="T24" fmla="*/ 630 w 1147"/>
                <a:gd name="T25" fmla="*/ 770 h 870"/>
                <a:gd name="T26" fmla="*/ 516 w 1147"/>
                <a:gd name="T27" fmla="*/ 847 h 870"/>
                <a:gd name="T28" fmla="*/ 419 w 1147"/>
                <a:gd name="T29" fmla="*/ 869 h 870"/>
                <a:gd name="T30" fmla="*/ 321 w 1147"/>
                <a:gd name="T31" fmla="*/ 867 h 870"/>
                <a:gd name="T32" fmla="*/ 222 w 1147"/>
                <a:gd name="T33" fmla="*/ 830 h 870"/>
                <a:gd name="T34" fmla="*/ 138 w 1147"/>
                <a:gd name="T35" fmla="*/ 760 h 870"/>
                <a:gd name="T36" fmla="*/ 69 w 1147"/>
                <a:gd name="T37" fmla="*/ 663 h 870"/>
                <a:gd name="T38" fmla="*/ 2 w 1147"/>
                <a:gd name="T39" fmla="*/ 449 h 870"/>
                <a:gd name="T40" fmla="*/ 7 w 1147"/>
                <a:gd name="T41" fmla="*/ 379 h 870"/>
                <a:gd name="T42" fmla="*/ 63 w 1147"/>
                <a:gd name="T43" fmla="*/ 337 h 870"/>
                <a:gd name="T44" fmla="*/ 228 w 1147"/>
                <a:gd name="T45" fmla="*/ 262 h 870"/>
                <a:gd name="T46" fmla="*/ 246 w 1147"/>
                <a:gd name="T47" fmla="*/ 281 h 870"/>
                <a:gd name="T48" fmla="*/ 227 w 1147"/>
                <a:gd name="T49" fmla="*/ 306 h 870"/>
                <a:gd name="T50" fmla="*/ 127 w 1147"/>
                <a:gd name="T51" fmla="*/ 438 h 870"/>
                <a:gd name="T52" fmla="*/ 99 w 1147"/>
                <a:gd name="T53" fmla="*/ 584 h 870"/>
                <a:gd name="T54" fmla="*/ 145 w 1147"/>
                <a:gd name="T55" fmla="*/ 709 h 870"/>
                <a:gd name="T56" fmla="*/ 239 w 1147"/>
                <a:gd name="T57" fmla="*/ 774 h 870"/>
                <a:gd name="T58" fmla="*/ 355 w 1147"/>
                <a:gd name="T59" fmla="*/ 777 h 870"/>
                <a:gd name="T60" fmla="*/ 449 w 1147"/>
                <a:gd name="T61" fmla="*/ 714 h 870"/>
                <a:gd name="T62" fmla="*/ 499 w 1147"/>
                <a:gd name="T63" fmla="*/ 602 h 870"/>
                <a:gd name="T64" fmla="*/ 502 w 1147"/>
                <a:gd name="T65" fmla="*/ 425 h 870"/>
                <a:gd name="T66" fmla="*/ 513 w 1147"/>
                <a:gd name="T67" fmla="*/ 205 h 870"/>
                <a:gd name="T68" fmla="*/ 579 w 1147"/>
                <a:gd name="T69" fmla="*/ 89 h 870"/>
                <a:gd name="T70" fmla="*/ 681 w 1147"/>
                <a:gd name="T71" fmla="*/ 21 h 870"/>
                <a:gd name="T72" fmla="*/ 771 w 1147"/>
                <a:gd name="T73" fmla="*/ 0 h 870"/>
                <a:gd name="T74" fmla="*/ 886 w 1147"/>
                <a:gd name="T75" fmla="*/ 16 h 870"/>
                <a:gd name="T76" fmla="*/ 1037 w 1147"/>
                <a:gd name="T77" fmla="*/ 133 h 870"/>
                <a:gd name="T78" fmla="*/ 1102 w 1147"/>
                <a:gd name="T79" fmla="*/ 250 h 870"/>
                <a:gd name="T80" fmla="*/ 1147 w 1147"/>
                <a:gd name="T81" fmla="*/ 416 h 870"/>
                <a:gd name="T82" fmla="*/ 1112 w 1147"/>
                <a:gd name="T83" fmla="*/ 45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7" h="870">
                  <a:moveTo>
                    <a:pt x="1015" y="509"/>
                  </a:moveTo>
                  <a:lnTo>
                    <a:pt x="997" y="519"/>
                  </a:lnTo>
                  <a:lnTo>
                    <a:pt x="974" y="528"/>
                  </a:lnTo>
                  <a:lnTo>
                    <a:pt x="960" y="530"/>
                  </a:lnTo>
                  <a:lnTo>
                    <a:pt x="950" y="528"/>
                  </a:lnTo>
                  <a:lnTo>
                    <a:pt x="943" y="518"/>
                  </a:lnTo>
                  <a:lnTo>
                    <a:pt x="940" y="509"/>
                  </a:lnTo>
                  <a:lnTo>
                    <a:pt x="945" y="494"/>
                  </a:lnTo>
                  <a:lnTo>
                    <a:pt x="956" y="476"/>
                  </a:lnTo>
                  <a:lnTo>
                    <a:pt x="978" y="454"/>
                  </a:lnTo>
                  <a:lnTo>
                    <a:pt x="1014" y="414"/>
                  </a:lnTo>
                  <a:lnTo>
                    <a:pt x="1037" y="381"/>
                  </a:lnTo>
                  <a:lnTo>
                    <a:pt x="1051" y="353"/>
                  </a:lnTo>
                  <a:lnTo>
                    <a:pt x="1056" y="321"/>
                  </a:lnTo>
                  <a:lnTo>
                    <a:pt x="1057" y="292"/>
                  </a:lnTo>
                  <a:lnTo>
                    <a:pt x="1054" y="263"/>
                  </a:lnTo>
                  <a:lnTo>
                    <a:pt x="1044" y="230"/>
                  </a:lnTo>
                  <a:lnTo>
                    <a:pt x="1031" y="202"/>
                  </a:lnTo>
                  <a:lnTo>
                    <a:pt x="1009" y="169"/>
                  </a:lnTo>
                  <a:lnTo>
                    <a:pt x="985" y="141"/>
                  </a:lnTo>
                  <a:lnTo>
                    <a:pt x="956" y="120"/>
                  </a:lnTo>
                  <a:lnTo>
                    <a:pt x="927" y="107"/>
                  </a:lnTo>
                  <a:lnTo>
                    <a:pt x="894" y="98"/>
                  </a:lnTo>
                  <a:lnTo>
                    <a:pt x="861" y="97"/>
                  </a:lnTo>
                  <a:lnTo>
                    <a:pt x="827" y="102"/>
                  </a:lnTo>
                  <a:lnTo>
                    <a:pt x="794" y="116"/>
                  </a:lnTo>
                  <a:lnTo>
                    <a:pt x="764" y="137"/>
                  </a:lnTo>
                  <a:lnTo>
                    <a:pt x="736" y="168"/>
                  </a:lnTo>
                  <a:lnTo>
                    <a:pt x="717" y="201"/>
                  </a:lnTo>
                  <a:lnTo>
                    <a:pt x="706" y="239"/>
                  </a:lnTo>
                  <a:lnTo>
                    <a:pt x="701" y="269"/>
                  </a:lnTo>
                  <a:lnTo>
                    <a:pt x="700" y="310"/>
                  </a:lnTo>
                  <a:lnTo>
                    <a:pt x="710" y="431"/>
                  </a:lnTo>
                  <a:lnTo>
                    <a:pt x="714" y="506"/>
                  </a:lnTo>
                  <a:lnTo>
                    <a:pt x="711" y="572"/>
                  </a:lnTo>
                  <a:lnTo>
                    <a:pt x="701" y="631"/>
                  </a:lnTo>
                  <a:lnTo>
                    <a:pt x="685" y="685"/>
                  </a:lnTo>
                  <a:lnTo>
                    <a:pt x="661" y="732"/>
                  </a:lnTo>
                  <a:lnTo>
                    <a:pt x="630" y="770"/>
                  </a:lnTo>
                  <a:lnTo>
                    <a:pt x="591" y="805"/>
                  </a:lnTo>
                  <a:lnTo>
                    <a:pt x="546" y="834"/>
                  </a:lnTo>
                  <a:lnTo>
                    <a:pt x="516" y="847"/>
                  </a:lnTo>
                  <a:lnTo>
                    <a:pt x="485" y="859"/>
                  </a:lnTo>
                  <a:lnTo>
                    <a:pt x="453" y="864"/>
                  </a:lnTo>
                  <a:lnTo>
                    <a:pt x="419" y="869"/>
                  </a:lnTo>
                  <a:lnTo>
                    <a:pt x="386" y="870"/>
                  </a:lnTo>
                  <a:lnTo>
                    <a:pt x="352" y="868"/>
                  </a:lnTo>
                  <a:lnTo>
                    <a:pt x="321" y="867"/>
                  </a:lnTo>
                  <a:lnTo>
                    <a:pt x="288" y="857"/>
                  </a:lnTo>
                  <a:lnTo>
                    <a:pt x="255" y="845"/>
                  </a:lnTo>
                  <a:lnTo>
                    <a:pt x="222" y="830"/>
                  </a:lnTo>
                  <a:lnTo>
                    <a:pt x="193" y="809"/>
                  </a:lnTo>
                  <a:lnTo>
                    <a:pt x="164" y="787"/>
                  </a:lnTo>
                  <a:lnTo>
                    <a:pt x="138" y="760"/>
                  </a:lnTo>
                  <a:lnTo>
                    <a:pt x="110" y="731"/>
                  </a:lnTo>
                  <a:lnTo>
                    <a:pt x="87" y="699"/>
                  </a:lnTo>
                  <a:lnTo>
                    <a:pt x="69" y="663"/>
                  </a:lnTo>
                  <a:lnTo>
                    <a:pt x="37" y="595"/>
                  </a:lnTo>
                  <a:lnTo>
                    <a:pt x="16" y="519"/>
                  </a:lnTo>
                  <a:lnTo>
                    <a:pt x="2" y="449"/>
                  </a:lnTo>
                  <a:lnTo>
                    <a:pt x="0" y="420"/>
                  </a:lnTo>
                  <a:lnTo>
                    <a:pt x="2" y="394"/>
                  </a:lnTo>
                  <a:lnTo>
                    <a:pt x="7" y="379"/>
                  </a:lnTo>
                  <a:lnTo>
                    <a:pt x="16" y="368"/>
                  </a:lnTo>
                  <a:lnTo>
                    <a:pt x="36" y="353"/>
                  </a:lnTo>
                  <a:lnTo>
                    <a:pt x="63" y="337"/>
                  </a:lnTo>
                  <a:lnTo>
                    <a:pt x="191" y="273"/>
                  </a:lnTo>
                  <a:lnTo>
                    <a:pt x="212" y="264"/>
                  </a:lnTo>
                  <a:lnTo>
                    <a:pt x="228" y="262"/>
                  </a:lnTo>
                  <a:lnTo>
                    <a:pt x="236" y="264"/>
                  </a:lnTo>
                  <a:lnTo>
                    <a:pt x="243" y="274"/>
                  </a:lnTo>
                  <a:lnTo>
                    <a:pt x="246" y="281"/>
                  </a:lnTo>
                  <a:lnTo>
                    <a:pt x="245" y="289"/>
                  </a:lnTo>
                  <a:lnTo>
                    <a:pt x="239" y="299"/>
                  </a:lnTo>
                  <a:lnTo>
                    <a:pt x="227" y="306"/>
                  </a:lnTo>
                  <a:lnTo>
                    <a:pt x="186" y="347"/>
                  </a:lnTo>
                  <a:lnTo>
                    <a:pt x="154" y="392"/>
                  </a:lnTo>
                  <a:lnTo>
                    <a:pt x="127" y="438"/>
                  </a:lnTo>
                  <a:lnTo>
                    <a:pt x="107" y="487"/>
                  </a:lnTo>
                  <a:lnTo>
                    <a:pt x="99" y="534"/>
                  </a:lnTo>
                  <a:lnTo>
                    <a:pt x="99" y="584"/>
                  </a:lnTo>
                  <a:lnTo>
                    <a:pt x="103" y="631"/>
                  </a:lnTo>
                  <a:lnTo>
                    <a:pt x="123" y="672"/>
                  </a:lnTo>
                  <a:lnTo>
                    <a:pt x="145" y="709"/>
                  </a:lnTo>
                  <a:lnTo>
                    <a:pt x="173" y="736"/>
                  </a:lnTo>
                  <a:lnTo>
                    <a:pt x="206" y="759"/>
                  </a:lnTo>
                  <a:lnTo>
                    <a:pt x="239" y="774"/>
                  </a:lnTo>
                  <a:lnTo>
                    <a:pt x="277" y="780"/>
                  </a:lnTo>
                  <a:lnTo>
                    <a:pt x="316" y="783"/>
                  </a:lnTo>
                  <a:lnTo>
                    <a:pt x="355" y="777"/>
                  </a:lnTo>
                  <a:lnTo>
                    <a:pt x="390" y="761"/>
                  </a:lnTo>
                  <a:lnTo>
                    <a:pt x="422" y="740"/>
                  </a:lnTo>
                  <a:lnTo>
                    <a:pt x="449" y="714"/>
                  </a:lnTo>
                  <a:lnTo>
                    <a:pt x="472" y="683"/>
                  </a:lnTo>
                  <a:lnTo>
                    <a:pt x="489" y="646"/>
                  </a:lnTo>
                  <a:lnTo>
                    <a:pt x="499" y="602"/>
                  </a:lnTo>
                  <a:lnTo>
                    <a:pt x="506" y="553"/>
                  </a:lnTo>
                  <a:lnTo>
                    <a:pt x="506" y="494"/>
                  </a:lnTo>
                  <a:lnTo>
                    <a:pt x="502" y="425"/>
                  </a:lnTo>
                  <a:lnTo>
                    <a:pt x="501" y="334"/>
                  </a:lnTo>
                  <a:lnTo>
                    <a:pt x="502" y="262"/>
                  </a:lnTo>
                  <a:lnTo>
                    <a:pt x="513" y="205"/>
                  </a:lnTo>
                  <a:lnTo>
                    <a:pt x="532" y="158"/>
                  </a:lnTo>
                  <a:lnTo>
                    <a:pt x="554" y="120"/>
                  </a:lnTo>
                  <a:lnTo>
                    <a:pt x="579" y="89"/>
                  </a:lnTo>
                  <a:lnTo>
                    <a:pt x="615" y="60"/>
                  </a:lnTo>
                  <a:lnTo>
                    <a:pt x="652" y="36"/>
                  </a:lnTo>
                  <a:lnTo>
                    <a:pt x="681" y="21"/>
                  </a:lnTo>
                  <a:lnTo>
                    <a:pt x="709" y="11"/>
                  </a:lnTo>
                  <a:lnTo>
                    <a:pt x="741" y="6"/>
                  </a:lnTo>
                  <a:lnTo>
                    <a:pt x="771" y="0"/>
                  </a:lnTo>
                  <a:lnTo>
                    <a:pt x="799" y="1"/>
                  </a:lnTo>
                  <a:lnTo>
                    <a:pt x="830" y="2"/>
                  </a:lnTo>
                  <a:lnTo>
                    <a:pt x="886" y="16"/>
                  </a:lnTo>
                  <a:lnTo>
                    <a:pt x="941" y="43"/>
                  </a:lnTo>
                  <a:lnTo>
                    <a:pt x="993" y="83"/>
                  </a:lnTo>
                  <a:lnTo>
                    <a:pt x="1037" y="133"/>
                  </a:lnTo>
                  <a:lnTo>
                    <a:pt x="1056" y="160"/>
                  </a:lnTo>
                  <a:lnTo>
                    <a:pt x="1075" y="192"/>
                  </a:lnTo>
                  <a:lnTo>
                    <a:pt x="1102" y="250"/>
                  </a:lnTo>
                  <a:lnTo>
                    <a:pt x="1124" y="310"/>
                  </a:lnTo>
                  <a:lnTo>
                    <a:pt x="1142" y="371"/>
                  </a:lnTo>
                  <a:lnTo>
                    <a:pt x="1147" y="416"/>
                  </a:lnTo>
                  <a:lnTo>
                    <a:pt x="1145" y="426"/>
                  </a:lnTo>
                  <a:lnTo>
                    <a:pt x="1134" y="440"/>
                  </a:lnTo>
                  <a:lnTo>
                    <a:pt x="1112" y="455"/>
                  </a:lnTo>
                  <a:lnTo>
                    <a:pt x="1071" y="475"/>
                  </a:lnTo>
                  <a:lnTo>
                    <a:pt x="1015" y="5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2" name="Freeform 69"/>
            <p:cNvSpPr>
              <a:spLocks/>
            </p:cNvSpPr>
            <p:nvPr/>
          </p:nvSpPr>
          <p:spPr bwMode="auto">
            <a:xfrm>
              <a:off x="331788" y="3286125"/>
              <a:ext cx="360363" cy="360362"/>
            </a:xfrm>
            <a:custGeom>
              <a:avLst/>
              <a:gdLst>
                <a:gd name="T0" fmla="*/ 1262 w 1333"/>
                <a:gd name="T1" fmla="*/ 703 h 1333"/>
                <a:gd name="T2" fmla="*/ 1307 w 1333"/>
                <a:gd name="T3" fmla="*/ 775 h 1333"/>
                <a:gd name="T4" fmla="*/ 1330 w 1333"/>
                <a:gd name="T5" fmla="*/ 843 h 1333"/>
                <a:gd name="T6" fmla="*/ 1329 w 1333"/>
                <a:gd name="T7" fmla="*/ 910 h 1333"/>
                <a:gd name="T8" fmla="*/ 1301 w 1333"/>
                <a:gd name="T9" fmla="*/ 1004 h 1333"/>
                <a:gd name="T10" fmla="*/ 1214 w 1333"/>
                <a:gd name="T11" fmla="*/ 1125 h 1333"/>
                <a:gd name="T12" fmla="*/ 1075 w 1333"/>
                <a:gd name="T13" fmla="*/ 1243 h 1333"/>
                <a:gd name="T14" fmla="*/ 997 w 1333"/>
                <a:gd name="T15" fmla="*/ 1287 h 1333"/>
                <a:gd name="T16" fmla="*/ 922 w 1333"/>
                <a:gd name="T17" fmla="*/ 1315 h 1333"/>
                <a:gd name="T18" fmla="*/ 848 w 1333"/>
                <a:gd name="T19" fmla="*/ 1331 h 1333"/>
                <a:gd name="T20" fmla="*/ 779 w 1333"/>
                <a:gd name="T21" fmla="*/ 1330 h 1333"/>
                <a:gd name="T22" fmla="*/ 710 w 1333"/>
                <a:gd name="T23" fmla="*/ 1306 h 1333"/>
                <a:gd name="T24" fmla="*/ 647 w 1333"/>
                <a:gd name="T25" fmla="*/ 1265 h 1333"/>
                <a:gd name="T26" fmla="*/ 584 w 1333"/>
                <a:gd name="T27" fmla="*/ 1201 h 1333"/>
                <a:gd name="T28" fmla="*/ 174 w 1333"/>
                <a:gd name="T29" fmla="*/ 720 h 1333"/>
                <a:gd name="T30" fmla="*/ 146 w 1333"/>
                <a:gd name="T31" fmla="*/ 706 h 1333"/>
                <a:gd name="T32" fmla="*/ 113 w 1333"/>
                <a:gd name="T33" fmla="*/ 707 h 1333"/>
                <a:gd name="T34" fmla="*/ 72 w 1333"/>
                <a:gd name="T35" fmla="*/ 726 h 1333"/>
                <a:gd name="T36" fmla="*/ 30 w 1333"/>
                <a:gd name="T37" fmla="*/ 754 h 1333"/>
                <a:gd name="T38" fmla="*/ 5 w 1333"/>
                <a:gd name="T39" fmla="*/ 745 h 1333"/>
                <a:gd name="T40" fmla="*/ 0 w 1333"/>
                <a:gd name="T41" fmla="*/ 727 h 1333"/>
                <a:gd name="T42" fmla="*/ 19 w 1333"/>
                <a:gd name="T43" fmla="*/ 706 h 1333"/>
                <a:gd name="T44" fmla="*/ 178 w 1333"/>
                <a:gd name="T45" fmla="*/ 576 h 1333"/>
                <a:gd name="T46" fmla="*/ 332 w 1333"/>
                <a:gd name="T47" fmla="*/ 436 h 1333"/>
                <a:gd name="T48" fmla="*/ 356 w 1333"/>
                <a:gd name="T49" fmla="*/ 425 h 1333"/>
                <a:gd name="T50" fmla="*/ 372 w 1333"/>
                <a:gd name="T51" fmla="*/ 434 h 1333"/>
                <a:gd name="T52" fmla="*/ 377 w 1333"/>
                <a:gd name="T53" fmla="*/ 457 h 1333"/>
                <a:gd name="T54" fmla="*/ 346 w 1333"/>
                <a:gd name="T55" fmla="*/ 496 h 1333"/>
                <a:gd name="T56" fmla="*/ 317 w 1333"/>
                <a:gd name="T57" fmla="*/ 532 h 1333"/>
                <a:gd name="T58" fmla="*/ 310 w 1333"/>
                <a:gd name="T59" fmla="*/ 571 h 1333"/>
                <a:gd name="T60" fmla="*/ 319 w 1333"/>
                <a:gd name="T61" fmla="*/ 598 h 1333"/>
                <a:gd name="T62" fmla="*/ 712 w 1333"/>
                <a:gd name="T63" fmla="*/ 1058 h 1333"/>
                <a:gd name="T64" fmla="*/ 802 w 1333"/>
                <a:gd name="T65" fmla="*/ 1156 h 1333"/>
                <a:gd name="T66" fmla="*/ 858 w 1333"/>
                <a:gd name="T67" fmla="*/ 1190 h 1333"/>
                <a:gd name="T68" fmla="*/ 914 w 1333"/>
                <a:gd name="T69" fmla="*/ 1206 h 1333"/>
                <a:gd name="T70" fmla="*/ 992 w 1333"/>
                <a:gd name="T71" fmla="*/ 1204 h 1333"/>
                <a:gd name="T72" fmla="*/ 1098 w 1333"/>
                <a:gd name="T73" fmla="*/ 1160 h 1333"/>
                <a:gd name="T74" fmla="*/ 1178 w 1333"/>
                <a:gd name="T75" fmla="*/ 1092 h 1333"/>
                <a:gd name="T76" fmla="*/ 1226 w 1333"/>
                <a:gd name="T77" fmla="*/ 1033 h 1333"/>
                <a:gd name="T78" fmla="*/ 1259 w 1333"/>
                <a:gd name="T79" fmla="*/ 970 h 1333"/>
                <a:gd name="T80" fmla="*/ 1274 w 1333"/>
                <a:gd name="T81" fmla="*/ 910 h 1333"/>
                <a:gd name="T82" fmla="*/ 1267 w 1333"/>
                <a:gd name="T83" fmla="*/ 840 h 1333"/>
                <a:gd name="T84" fmla="*/ 1222 w 1333"/>
                <a:gd name="T85" fmla="*/ 757 h 1333"/>
                <a:gd name="T86" fmla="*/ 839 w 1333"/>
                <a:gd name="T87" fmla="*/ 301 h 1333"/>
                <a:gd name="T88" fmla="*/ 759 w 1333"/>
                <a:gd name="T89" fmla="*/ 219 h 1333"/>
                <a:gd name="T90" fmla="*/ 717 w 1333"/>
                <a:gd name="T91" fmla="*/ 208 h 1333"/>
                <a:gd name="T92" fmla="*/ 675 w 1333"/>
                <a:gd name="T93" fmla="*/ 222 h 1333"/>
                <a:gd name="T94" fmla="*/ 623 w 1333"/>
                <a:gd name="T95" fmla="*/ 257 h 1333"/>
                <a:gd name="T96" fmla="*/ 595 w 1333"/>
                <a:gd name="T97" fmla="*/ 265 h 1333"/>
                <a:gd name="T98" fmla="*/ 581 w 1333"/>
                <a:gd name="T99" fmla="*/ 247 h 1333"/>
                <a:gd name="T100" fmla="*/ 591 w 1333"/>
                <a:gd name="T101" fmla="*/ 225 h 1333"/>
                <a:gd name="T102" fmla="*/ 625 w 1333"/>
                <a:gd name="T103" fmla="*/ 196 h 1333"/>
                <a:gd name="T104" fmla="*/ 806 w 1333"/>
                <a:gd name="T105" fmla="*/ 41 h 1333"/>
                <a:gd name="T106" fmla="*/ 848 w 1333"/>
                <a:gd name="T107" fmla="*/ 2 h 1333"/>
                <a:gd name="T108" fmla="*/ 868 w 1333"/>
                <a:gd name="T109" fmla="*/ 1 h 1333"/>
                <a:gd name="T110" fmla="*/ 880 w 1333"/>
                <a:gd name="T111" fmla="*/ 17 h 1333"/>
                <a:gd name="T112" fmla="*/ 871 w 1333"/>
                <a:gd name="T113" fmla="*/ 45 h 1333"/>
                <a:gd name="T114" fmla="*/ 831 w 1333"/>
                <a:gd name="T115" fmla="*/ 85 h 1333"/>
                <a:gd name="T116" fmla="*/ 811 w 1333"/>
                <a:gd name="T117" fmla="*/ 121 h 1333"/>
                <a:gd name="T118" fmla="*/ 817 w 1333"/>
                <a:gd name="T119" fmla="*/ 161 h 1333"/>
                <a:gd name="T120" fmla="*/ 883 w 1333"/>
                <a:gd name="T121" fmla="*/ 2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3" h="1333">
                  <a:moveTo>
                    <a:pt x="1232" y="663"/>
                  </a:moveTo>
                  <a:lnTo>
                    <a:pt x="1262" y="703"/>
                  </a:lnTo>
                  <a:lnTo>
                    <a:pt x="1289" y="739"/>
                  </a:lnTo>
                  <a:lnTo>
                    <a:pt x="1307" y="775"/>
                  </a:lnTo>
                  <a:lnTo>
                    <a:pt x="1320" y="808"/>
                  </a:lnTo>
                  <a:lnTo>
                    <a:pt x="1330" y="843"/>
                  </a:lnTo>
                  <a:lnTo>
                    <a:pt x="1333" y="876"/>
                  </a:lnTo>
                  <a:lnTo>
                    <a:pt x="1329" y="910"/>
                  </a:lnTo>
                  <a:lnTo>
                    <a:pt x="1323" y="944"/>
                  </a:lnTo>
                  <a:lnTo>
                    <a:pt x="1301" y="1004"/>
                  </a:lnTo>
                  <a:lnTo>
                    <a:pt x="1262" y="1065"/>
                  </a:lnTo>
                  <a:lnTo>
                    <a:pt x="1214" y="1125"/>
                  </a:lnTo>
                  <a:lnTo>
                    <a:pt x="1154" y="1180"/>
                  </a:lnTo>
                  <a:lnTo>
                    <a:pt x="1075" y="1243"/>
                  </a:lnTo>
                  <a:lnTo>
                    <a:pt x="1038" y="1265"/>
                  </a:lnTo>
                  <a:lnTo>
                    <a:pt x="997" y="1287"/>
                  </a:lnTo>
                  <a:lnTo>
                    <a:pt x="961" y="1302"/>
                  </a:lnTo>
                  <a:lnTo>
                    <a:pt x="922" y="1315"/>
                  </a:lnTo>
                  <a:lnTo>
                    <a:pt x="884" y="1326"/>
                  </a:lnTo>
                  <a:lnTo>
                    <a:pt x="848" y="1331"/>
                  </a:lnTo>
                  <a:lnTo>
                    <a:pt x="811" y="1333"/>
                  </a:lnTo>
                  <a:lnTo>
                    <a:pt x="779" y="1330"/>
                  </a:lnTo>
                  <a:lnTo>
                    <a:pt x="745" y="1321"/>
                  </a:lnTo>
                  <a:lnTo>
                    <a:pt x="710" y="1306"/>
                  </a:lnTo>
                  <a:lnTo>
                    <a:pt x="680" y="1290"/>
                  </a:lnTo>
                  <a:lnTo>
                    <a:pt x="647" y="1265"/>
                  </a:lnTo>
                  <a:lnTo>
                    <a:pt x="617" y="1235"/>
                  </a:lnTo>
                  <a:lnTo>
                    <a:pt x="584" y="1201"/>
                  </a:lnTo>
                  <a:lnTo>
                    <a:pt x="217" y="767"/>
                  </a:lnTo>
                  <a:lnTo>
                    <a:pt x="174" y="720"/>
                  </a:lnTo>
                  <a:lnTo>
                    <a:pt x="161" y="711"/>
                  </a:lnTo>
                  <a:lnTo>
                    <a:pt x="146" y="706"/>
                  </a:lnTo>
                  <a:lnTo>
                    <a:pt x="131" y="704"/>
                  </a:lnTo>
                  <a:lnTo>
                    <a:pt x="113" y="707"/>
                  </a:lnTo>
                  <a:lnTo>
                    <a:pt x="92" y="716"/>
                  </a:lnTo>
                  <a:lnTo>
                    <a:pt x="72" y="726"/>
                  </a:lnTo>
                  <a:lnTo>
                    <a:pt x="47" y="743"/>
                  </a:lnTo>
                  <a:lnTo>
                    <a:pt x="30" y="754"/>
                  </a:lnTo>
                  <a:lnTo>
                    <a:pt x="17" y="754"/>
                  </a:lnTo>
                  <a:lnTo>
                    <a:pt x="5" y="745"/>
                  </a:lnTo>
                  <a:lnTo>
                    <a:pt x="0" y="735"/>
                  </a:lnTo>
                  <a:lnTo>
                    <a:pt x="0" y="727"/>
                  </a:lnTo>
                  <a:lnTo>
                    <a:pt x="6" y="715"/>
                  </a:lnTo>
                  <a:lnTo>
                    <a:pt x="19" y="706"/>
                  </a:lnTo>
                  <a:lnTo>
                    <a:pt x="76" y="657"/>
                  </a:lnTo>
                  <a:lnTo>
                    <a:pt x="178" y="576"/>
                  </a:lnTo>
                  <a:lnTo>
                    <a:pt x="310" y="460"/>
                  </a:lnTo>
                  <a:lnTo>
                    <a:pt x="332" y="436"/>
                  </a:lnTo>
                  <a:lnTo>
                    <a:pt x="344" y="430"/>
                  </a:lnTo>
                  <a:lnTo>
                    <a:pt x="356" y="425"/>
                  </a:lnTo>
                  <a:lnTo>
                    <a:pt x="364" y="428"/>
                  </a:lnTo>
                  <a:lnTo>
                    <a:pt x="372" y="434"/>
                  </a:lnTo>
                  <a:lnTo>
                    <a:pt x="379" y="444"/>
                  </a:lnTo>
                  <a:lnTo>
                    <a:pt x="377" y="457"/>
                  </a:lnTo>
                  <a:lnTo>
                    <a:pt x="365" y="475"/>
                  </a:lnTo>
                  <a:lnTo>
                    <a:pt x="346" y="496"/>
                  </a:lnTo>
                  <a:lnTo>
                    <a:pt x="329" y="514"/>
                  </a:lnTo>
                  <a:lnTo>
                    <a:pt x="317" y="532"/>
                  </a:lnTo>
                  <a:lnTo>
                    <a:pt x="312" y="551"/>
                  </a:lnTo>
                  <a:lnTo>
                    <a:pt x="310" y="571"/>
                  </a:lnTo>
                  <a:lnTo>
                    <a:pt x="313" y="582"/>
                  </a:lnTo>
                  <a:lnTo>
                    <a:pt x="319" y="598"/>
                  </a:lnTo>
                  <a:lnTo>
                    <a:pt x="356" y="647"/>
                  </a:lnTo>
                  <a:lnTo>
                    <a:pt x="712" y="1058"/>
                  </a:lnTo>
                  <a:lnTo>
                    <a:pt x="774" y="1129"/>
                  </a:lnTo>
                  <a:lnTo>
                    <a:pt x="802" y="1156"/>
                  </a:lnTo>
                  <a:lnTo>
                    <a:pt x="832" y="1176"/>
                  </a:lnTo>
                  <a:lnTo>
                    <a:pt x="858" y="1190"/>
                  </a:lnTo>
                  <a:lnTo>
                    <a:pt x="885" y="1201"/>
                  </a:lnTo>
                  <a:lnTo>
                    <a:pt x="914" y="1206"/>
                  </a:lnTo>
                  <a:lnTo>
                    <a:pt x="940" y="1209"/>
                  </a:lnTo>
                  <a:lnTo>
                    <a:pt x="992" y="1204"/>
                  </a:lnTo>
                  <a:lnTo>
                    <a:pt x="1043" y="1185"/>
                  </a:lnTo>
                  <a:lnTo>
                    <a:pt x="1098" y="1160"/>
                  </a:lnTo>
                  <a:lnTo>
                    <a:pt x="1149" y="1122"/>
                  </a:lnTo>
                  <a:lnTo>
                    <a:pt x="1178" y="1092"/>
                  </a:lnTo>
                  <a:lnTo>
                    <a:pt x="1205" y="1064"/>
                  </a:lnTo>
                  <a:lnTo>
                    <a:pt x="1226" y="1033"/>
                  </a:lnTo>
                  <a:lnTo>
                    <a:pt x="1244" y="1003"/>
                  </a:lnTo>
                  <a:lnTo>
                    <a:pt x="1259" y="970"/>
                  </a:lnTo>
                  <a:lnTo>
                    <a:pt x="1268" y="941"/>
                  </a:lnTo>
                  <a:lnTo>
                    <a:pt x="1274" y="910"/>
                  </a:lnTo>
                  <a:lnTo>
                    <a:pt x="1273" y="879"/>
                  </a:lnTo>
                  <a:lnTo>
                    <a:pt x="1267" y="840"/>
                  </a:lnTo>
                  <a:lnTo>
                    <a:pt x="1250" y="800"/>
                  </a:lnTo>
                  <a:lnTo>
                    <a:pt x="1222" y="757"/>
                  </a:lnTo>
                  <a:lnTo>
                    <a:pt x="1186" y="710"/>
                  </a:lnTo>
                  <a:lnTo>
                    <a:pt x="839" y="301"/>
                  </a:lnTo>
                  <a:lnTo>
                    <a:pt x="782" y="239"/>
                  </a:lnTo>
                  <a:lnTo>
                    <a:pt x="759" y="219"/>
                  </a:lnTo>
                  <a:lnTo>
                    <a:pt x="739" y="209"/>
                  </a:lnTo>
                  <a:lnTo>
                    <a:pt x="717" y="208"/>
                  </a:lnTo>
                  <a:lnTo>
                    <a:pt x="697" y="210"/>
                  </a:lnTo>
                  <a:lnTo>
                    <a:pt x="675" y="222"/>
                  </a:lnTo>
                  <a:lnTo>
                    <a:pt x="647" y="241"/>
                  </a:lnTo>
                  <a:lnTo>
                    <a:pt x="623" y="257"/>
                  </a:lnTo>
                  <a:lnTo>
                    <a:pt x="608" y="267"/>
                  </a:lnTo>
                  <a:lnTo>
                    <a:pt x="595" y="265"/>
                  </a:lnTo>
                  <a:lnTo>
                    <a:pt x="588" y="257"/>
                  </a:lnTo>
                  <a:lnTo>
                    <a:pt x="581" y="247"/>
                  </a:lnTo>
                  <a:lnTo>
                    <a:pt x="580" y="236"/>
                  </a:lnTo>
                  <a:lnTo>
                    <a:pt x="591" y="225"/>
                  </a:lnTo>
                  <a:lnTo>
                    <a:pt x="605" y="210"/>
                  </a:lnTo>
                  <a:lnTo>
                    <a:pt x="625" y="196"/>
                  </a:lnTo>
                  <a:lnTo>
                    <a:pt x="725" y="114"/>
                  </a:lnTo>
                  <a:lnTo>
                    <a:pt x="806" y="41"/>
                  </a:lnTo>
                  <a:lnTo>
                    <a:pt x="838" y="7"/>
                  </a:lnTo>
                  <a:lnTo>
                    <a:pt x="848" y="2"/>
                  </a:lnTo>
                  <a:lnTo>
                    <a:pt x="859" y="0"/>
                  </a:lnTo>
                  <a:lnTo>
                    <a:pt x="868" y="1"/>
                  </a:lnTo>
                  <a:lnTo>
                    <a:pt x="875" y="7"/>
                  </a:lnTo>
                  <a:lnTo>
                    <a:pt x="880" y="17"/>
                  </a:lnTo>
                  <a:lnTo>
                    <a:pt x="880" y="30"/>
                  </a:lnTo>
                  <a:lnTo>
                    <a:pt x="871" y="45"/>
                  </a:lnTo>
                  <a:lnTo>
                    <a:pt x="852" y="64"/>
                  </a:lnTo>
                  <a:lnTo>
                    <a:pt x="831" y="85"/>
                  </a:lnTo>
                  <a:lnTo>
                    <a:pt x="819" y="104"/>
                  </a:lnTo>
                  <a:lnTo>
                    <a:pt x="811" y="121"/>
                  </a:lnTo>
                  <a:lnTo>
                    <a:pt x="810" y="140"/>
                  </a:lnTo>
                  <a:lnTo>
                    <a:pt x="817" y="161"/>
                  </a:lnTo>
                  <a:lnTo>
                    <a:pt x="831" y="186"/>
                  </a:lnTo>
                  <a:lnTo>
                    <a:pt x="883" y="252"/>
                  </a:lnTo>
                  <a:lnTo>
                    <a:pt x="1232" y="66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3" name="Freeform 70"/>
            <p:cNvSpPr>
              <a:spLocks/>
            </p:cNvSpPr>
            <p:nvPr/>
          </p:nvSpPr>
          <p:spPr bwMode="auto">
            <a:xfrm>
              <a:off x="628650" y="3098800"/>
              <a:ext cx="381000" cy="404812"/>
            </a:xfrm>
            <a:custGeom>
              <a:avLst/>
              <a:gdLst>
                <a:gd name="T0" fmla="*/ 1217 w 1414"/>
                <a:gd name="T1" fmla="*/ 806 h 1495"/>
                <a:gd name="T2" fmla="*/ 321 w 1414"/>
                <a:gd name="T3" fmla="*/ 386 h 1495"/>
                <a:gd name="T4" fmla="*/ 289 w 1414"/>
                <a:gd name="T5" fmla="*/ 381 h 1495"/>
                <a:gd name="T6" fmla="*/ 175 w 1414"/>
                <a:gd name="T7" fmla="*/ 440 h 1495"/>
                <a:gd name="T8" fmla="*/ 19 w 1414"/>
                <a:gd name="T9" fmla="*/ 515 h 1495"/>
                <a:gd name="T10" fmla="*/ 0 w 1414"/>
                <a:gd name="T11" fmla="*/ 536 h 1495"/>
                <a:gd name="T12" fmla="*/ 12 w 1414"/>
                <a:gd name="T13" fmla="*/ 558 h 1495"/>
                <a:gd name="T14" fmla="*/ 43 w 1414"/>
                <a:gd name="T15" fmla="*/ 555 h 1495"/>
                <a:gd name="T16" fmla="*/ 98 w 1414"/>
                <a:gd name="T17" fmla="*/ 531 h 1495"/>
                <a:gd name="T18" fmla="*/ 134 w 1414"/>
                <a:gd name="T19" fmla="*/ 525 h 1495"/>
                <a:gd name="T20" fmla="*/ 167 w 1414"/>
                <a:gd name="T21" fmla="*/ 546 h 1495"/>
                <a:gd name="T22" fmla="*/ 219 w 1414"/>
                <a:gd name="T23" fmla="*/ 636 h 1495"/>
                <a:gd name="T24" fmla="*/ 540 w 1414"/>
                <a:gd name="T25" fmla="*/ 1275 h 1495"/>
                <a:gd name="T26" fmla="*/ 566 w 1414"/>
                <a:gd name="T27" fmla="*/ 1347 h 1495"/>
                <a:gd name="T28" fmla="*/ 559 w 1414"/>
                <a:gd name="T29" fmla="*/ 1388 h 1495"/>
                <a:gd name="T30" fmla="*/ 523 w 1414"/>
                <a:gd name="T31" fmla="*/ 1417 h 1495"/>
                <a:gd name="T32" fmla="*/ 470 w 1414"/>
                <a:gd name="T33" fmla="*/ 1460 h 1495"/>
                <a:gd name="T34" fmla="*/ 468 w 1414"/>
                <a:gd name="T35" fmla="*/ 1484 h 1495"/>
                <a:gd name="T36" fmla="*/ 479 w 1414"/>
                <a:gd name="T37" fmla="*/ 1495 h 1495"/>
                <a:gd name="T38" fmla="*/ 502 w 1414"/>
                <a:gd name="T39" fmla="*/ 1490 h 1495"/>
                <a:gd name="T40" fmla="*/ 612 w 1414"/>
                <a:gd name="T41" fmla="*/ 1424 h 1495"/>
                <a:gd name="T42" fmla="*/ 759 w 1414"/>
                <a:gd name="T43" fmla="*/ 1351 h 1495"/>
                <a:gd name="T44" fmla="*/ 817 w 1414"/>
                <a:gd name="T45" fmla="*/ 1321 h 1495"/>
                <a:gd name="T46" fmla="*/ 831 w 1414"/>
                <a:gd name="T47" fmla="*/ 1302 h 1495"/>
                <a:gd name="T48" fmla="*/ 821 w 1414"/>
                <a:gd name="T49" fmla="*/ 1283 h 1495"/>
                <a:gd name="T50" fmla="*/ 802 w 1414"/>
                <a:gd name="T51" fmla="*/ 1279 h 1495"/>
                <a:gd name="T52" fmla="*/ 748 w 1414"/>
                <a:gd name="T53" fmla="*/ 1298 h 1495"/>
                <a:gd name="T54" fmla="*/ 685 w 1414"/>
                <a:gd name="T55" fmla="*/ 1312 h 1495"/>
                <a:gd name="T56" fmla="*/ 636 w 1414"/>
                <a:gd name="T57" fmla="*/ 1276 h 1495"/>
                <a:gd name="T58" fmla="*/ 533 w 1414"/>
                <a:gd name="T59" fmla="*/ 1102 h 1495"/>
                <a:gd name="T60" fmla="*/ 1328 w 1414"/>
                <a:gd name="T61" fmla="*/ 1060 h 1495"/>
                <a:gd name="T62" fmla="*/ 1385 w 1414"/>
                <a:gd name="T63" fmla="*/ 1075 h 1495"/>
                <a:gd name="T64" fmla="*/ 1410 w 1414"/>
                <a:gd name="T65" fmla="*/ 1061 h 1495"/>
                <a:gd name="T66" fmla="*/ 1408 w 1414"/>
                <a:gd name="T67" fmla="*/ 1035 h 1495"/>
                <a:gd name="T68" fmla="*/ 987 w 1414"/>
                <a:gd name="T69" fmla="*/ 207 h 1495"/>
                <a:gd name="T70" fmla="*/ 961 w 1414"/>
                <a:gd name="T71" fmla="*/ 141 h 1495"/>
                <a:gd name="T72" fmla="*/ 969 w 1414"/>
                <a:gd name="T73" fmla="*/ 112 h 1495"/>
                <a:gd name="T74" fmla="*/ 1017 w 1414"/>
                <a:gd name="T75" fmla="*/ 72 h 1495"/>
                <a:gd name="T76" fmla="*/ 1063 w 1414"/>
                <a:gd name="T77" fmla="*/ 38 h 1495"/>
                <a:gd name="T78" fmla="*/ 1065 w 1414"/>
                <a:gd name="T79" fmla="*/ 12 h 1495"/>
                <a:gd name="T80" fmla="*/ 1048 w 1414"/>
                <a:gd name="T81" fmla="*/ 0 h 1495"/>
                <a:gd name="T82" fmla="*/ 1025 w 1414"/>
                <a:gd name="T83" fmla="*/ 5 h 1495"/>
                <a:gd name="T84" fmla="*/ 881 w 1414"/>
                <a:gd name="T85" fmla="*/ 86 h 1495"/>
                <a:gd name="T86" fmla="*/ 738 w 1414"/>
                <a:gd name="T87" fmla="*/ 152 h 1495"/>
                <a:gd name="T88" fmla="*/ 710 w 1414"/>
                <a:gd name="T89" fmla="*/ 172 h 1495"/>
                <a:gd name="T90" fmla="*/ 708 w 1414"/>
                <a:gd name="T91" fmla="*/ 193 h 1495"/>
                <a:gd name="T92" fmla="*/ 731 w 1414"/>
                <a:gd name="T93" fmla="*/ 204 h 1495"/>
                <a:gd name="T94" fmla="*/ 791 w 1414"/>
                <a:gd name="T95" fmla="*/ 184 h 1495"/>
                <a:gd name="T96" fmla="*/ 838 w 1414"/>
                <a:gd name="T97" fmla="*/ 170 h 1495"/>
                <a:gd name="T98" fmla="*/ 873 w 1414"/>
                <a:gd name="T99" fmla="*/ 181 h 1495"/>
                <a:gd name="T100" fmla="*/ 912 w 1414"/>
                <a:gd name="T101" fmla="*/ 232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4" h="1495">
                  <a:moveTo>
                    <a:pt x="969" y="332"/>
                  </a:moveTo>
                  <a:lnTo>
                    <a:pt x="1217" y="806"/>
                  </a:lnTo>
                  <a:lnTo>
                    <a:pt x="353" y="401"/>
                  </a:lnTo>
                  <a:lnTo>
                    <a:pt x="321" y="386"/>
                  </a:lnTo>
                  <a:lnTo>
                    <a:pt x="300" y="376"/>
                  </a:lnTo>
                  <a:lnTo>
                    <a:pt x="289" y="381"/>
                  </a:lnTo>
                  <a:lnTo>
                    <a:pt x="270" y="386"/>
                  </a:lnTo>
                  <a:lnTo>
                    <a:pt x="175" y="440"/>
                  </a:lnTo>
                  <a:lnTo>
                    <a:pt x="41" y="502"/>
                  </a:lnTo>
                  <a:lnTo>
                    <a:pt x="19" y="515"/>
                  </a:lnTo>
                  <a:lnTo>
                    <a:pt x="4" y="524"/>
                  </a:lnTo>
                  <a:lnTo>
                    <a:pt x="0" y="536"/>
                  </a:lnTo>
                  <a:lnTo>
                    <a:pt x="2" y="548"/>
                  </a:lnTo>
                  <a:lnTo>
                    <a:pt x="12" y="558"/>
                  </a:lnTo>
                  <a:lnTo>
                    <a:pt x="26" y="561"/>
                  </a:lnTo>
                  <a:lnTo>
                    <a:pt x="43" y="555"/>
                  </a:lnTo>
                  <a:lnTo>
                    <a:pt x="74" y="542"/>
                  </a:lnTo>
                  <a:lnTo>
                    <a:pt x="98" y="531"/>
                  </a:lnTo>
                  <a:lnTo>
                    <a:pt x="116" y="528"/>
                  </a:lnTo>
                  <a:lnTo>
                    <a:pt x="134" y="525"/>
                  </a:lnTo>
                  <a:lnTo>
                    <a:pt x="150" y="534"/>
                  </a:lnTo>
                  <a:lnTo>
                    <a:pt x="167" y="546"/>
                  </a:lnTo>
                  <a:lnTo>
                    <a:pt x="183" y="568"/>
                  </a:lnTo>
                  <a:lnTo>
                    <a:pt x="219" y="636"/>
                  </a:lnTo>
                  <a:lnTo>
                    <a:pt x="480" y="1150"/>
                  </a:lnTo>
                  <a:lnTo>
                    <a:pt x="540" y="1275"/>
                  </a:lnTo>
                  <a:lnTo>
                    <a:pt x="557" y="1315"/>
                  </a:lnTo>
                  <a:lnTo>
                    <a:pt x="566" y="1347"/>
                  </a:lnTo>
                  <a:lnTo>
                    <a:pt x="567" y="1370"/>
                  </a:lnTo>
                  <a:lnTo>
                    <a:pt x="559" y="1388"/>
                  </a:lnTo>
                  <a:lnTo>
                    <a:pt x="544" y="1401"/>
                  </a:lnTo>
                  <a:lnTo>
                    <a:pt x="523" y="1417"/>
                  </a:lnTo>
                  <a:lnTo>
                    <a:pt x="486" y="1443"/>
                  </a:lnTo>
                  <a:lnTo>
                    <a:pt x="470" y="1460"/>
                  </a:lnTo>
                  <a:lnTo>
                    <a:pt x="461" y="1472"/>
                  </a:lnTo>
                  <a:lnTo>
                    <a:pt x="468" y="1484"/>
                  </a:lnTo>
                  <a:lnTo>
                    <a:pt x="473" y="1491"/>
                  </a:lnTo>
                  <a:lnTo>
                    <a:pt x="479" y="1495"/>
                  </a:lnTo>
                  <a:lnTo>
                    <a:pt x="492" y="1495"/>
                  </a:lnTo>
                  <a:lnTo>
                    <a:pt x="502" y="1490"/>
                  </a:lnTo>
                  <a:lnTo>
                    <a:pt x="560" y="1456"/>
                  </a:lnTo>
                  <a:lnTo>
                    <a:pt x="612" y="1424"/>
                  </a:lnTo>
                  <a:lnTo>
                    <a:pt x="668" y="1394"/>
                  </a:lnTo>
                  <a:lnTo>
                    <a:pt x="759" y="1351"/>
                  </a:lnTo>
                  <a:lnTo>
                    <a:pt x="804" y="1330"/>
                  </a:lnTo>
                  <a:lnTo>
                    <a:pt x="817" y="1321"/>
                  </a:lnTo>
                  <a:lnTo>
                    <a:pt x="830" y="1311"/>
                  </a:lnTo>
                  <a:lnTo>
                    <a:pt x="831" y="1302"/>
                  </a:lnTo>
                  <a:lnTo>
                    <a:pt x="827" y="1290"/>
                  </a:lnTo>
                  <a:lnTo>
                    <a:pt x="821" y="1283"/>
                  </a:lnTo>
                  <a:lnTo>
                    <a:pt x="816" y="1279"/>
                  </a:lnTo>
                  <a:lnTo>
                    <a:pt x="802" y="1279"/>
                  </a:lnTo>
                  <a:lnTo>
                    <a:pt x="793" y="1282"/>
                  </a:lnTo>
                  <a:lnTo>
                    <a:pt x="748" y="1298"/>
                  </a:lnTo>
                  <a:lnTo>
                    <a:pt x="713" y="1310"/>
                  </a:lnTo>
                  <a:lnTo>
                    <a:pt x="685" y="1312"/>
                  </a:lnTo>
                  <a:lnTo>
                    <a:pt x="660" y="1300"/>
                  </a:lnTo>
                  <a:lnTo>
                    <a:pt x="636" y="1276"/>
                  </a:lnTo>
                  <a:lnTo>
                    <a:pt x="608" y="1236"/>
                  </a:lnTo>
                  <a:lnTo>
                    <a:pt x="533" y="1102"/>
                  </a:lnTo>
                  <a:lnTo>
                    <a:pt x="256" y="568"/>
                  </a:lnTo>
                  <a:lnTo>
                    <a:pt x="1328" y="1060"/>
                  </a:lnTo>
                  <a:lnTo>
                    <a:pt x="1370" y="1072"/>
                  </a:lnTo>
                  <a:lnTo>
                    <a:pt x="1385" y="1075"/>
                  </a:lnTo>
                  <a:lnTo>
                    <a:pt x="1395" y="1072"/>
                  </a:lnTo>
                  <a:lnTo>
                    <a:pt x="1410" y="1061"/>
                  </a:lnTo>
                  <a:lnTo>
                    <a:pt x="1414" y="1051"/>
                  </a:lnTo>
                  <a:lnTo>
                    <a:pt x="1408" y="1035"/>
                  </a:lnTo>
                  <a:lnTo>
                    <a:pt x="1401" y="1012"/>
                  </a:lnTo>
                  <a:lnTo>
                    <a:pt x="987" y="207"/>
                  </a:lnTo>
                  <a:lnTo>
                    <a:pt x="967" y="158"/>
                  </a:lnTo>
                  <a:lnTo>
                    <a:pt x="961" y="141"/>
                  </a:lnTo>
                  <a:lnTo>
                    <a:pt x="962" y="126"/>
                  </a:lnTo>
                  <a:lnTo>
                    <a:pt x="969" y="112"/>
                  </a:lnTo>
                  <a:lnTo>
                    <a:pt x="979" y="101"/>
                  </a:lnTo>
                  <a:lnTo>
                    <a:pt x="1017" y="72"/>
                  </a:lnTo>
                  <a:lnTo>
                    <a:pt x="1045" y="53"/>
                  </a:lnTo>
                  <a:lnTo>
                    <a:pt x="1063" y="38"/>
                  </a:lnTo>
                  <a:lnTo>
                    <a:pt x="1067" y="26"/>
                  </a:lnTo>
                  <a:lnTo>
                    <a:pt x="1065" y="12"/>
                  </a:lnTo>
                  <a:lnTo>
                    <a:pt x="1056" y="4"/>
                  </a:lnTo>
                  <a:lnTo>
                    <a:pt x="1048" y="0"/>
                  </a:lnTo>
                  <a:lnTo>
                    <a:pt x="1039" y="1"/>
                  </a:lnTo>
                  <a:lnTo>
                    <a:pt x="1025" y="5"/>
                  </a:lnTo>
                  <a:lnTo>
                    <a:pt x="981" y="28"/>
                  </a:lnTo>
                  <a:lnTo>
                    <a:pt x="881" y="86"/>
                  </a:lnTo>
                  <a:lnTo>
                    <a:pt x="771" y="136"/>
                  </a:lnTo>
                  <a:lnTo>
                    <a:pt x="738" y="152"/>
                  </a:lnTo>
                  <a:lnTo>
                    <a:pt x="721" y="160"/>
                  </a:lnTo>
                  <a:lnTo>
                    <a:pt x="710" y="172"/>
                  </a:lnTo>
                  <a:lnTo>
                    <a:pt x="706" y="180"/>
                  </a:lnTo>
                  <a:lnTo>
                    <a:pt x="708" y="193"/>
                  </a:lnTo>
                  <a:lnTo>
                    <a:pt x="718" y="201"/>
                  </a:lnTo>
                  <a:lnTo>
                    <a:pt x="731" y="204"/>
                  </a:lnTo>
                  <a:lnTo>
                    <a:pt x="756" y="197"/>
                  </a:lnTo>
                  <a:lnTo>
                    <a:pt x="791" y="184"/>
                  </a:lnTo>
                  <a:lnTo>
                    <a:pt x="817" y="173"/>
                  </a:lnTo>
                  <a:lnTo>
                    <a:pt x="838" y="170"/>
                  </a:lnTo>
                  <a:lnTo>
                    <a:pt x="857" y="171"/>
                  </a:lnTo>
                  <a:lnTo>
                    <a:pt x="873" y="181"/>
                  </a:lnTo>
                  <a:lnTo>
                    <a:pt x="889" y="201"/>
                  </a:lnTo>
                  <a:lnTo>
                    <a:pt x="912" y="232"/>
                  </a:lnTo>
                  <a:lnTo>
                    <a:pt x="969" y="33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4" name="Freeform 71"/>
            <p:cNvSpPr>
              <a:spLocks/>
            </p:cNvSpPr>
            <p:nvPr/>
          </p:nvSpPr>
          <p:spPr bwMode="auto">
            <a:xfrm>
              <a:off x="974725" y="3044825"/>
              <a:ext cx="206375" cy="314325"/>
            </a:xfrm>
            <a:custGeom>
              <a:avLst/>
              <a:gdLst>
                <a:gd name="T0" fmla="*/ 595 w 763"/>
                <a:gd name="T1" fmla="*/ 968 h 1166"/>
                <a:gd name="T2" fmla="*/ 613 w 763"/>
                <a:gd name="T3" fmla="*/ 991 h 1166"/>
                <a:gd name="T4" fmla="*/ 648 w 763"/>
                <a:gd name="T5" fmla="*/ 1006 h 1166"/>
                <a:gd name="T6" fmla="*/ 694 w 763"/>
                <a:gd name="T7" fmla="*/ 1001 h 1166"/>
                <a:gd name="T8" fmla="*/ 744 w 763"/>
                <a:gd name="T9" fmla="*/ 994 h 1166"/>
                <a:gd name="T10" fmla="*/ 760 w 763"/>
                <a:gd name="T11" fmla="*/ 1012 h 1166"/>
                <a:gd name="T12" fmla="*/ 759 w 763"/>
                <a:gd name="T13" fmla="*/ 1032 h 1166"/>
                <a:gd name="T14" fmla="*/ 735 w 763"/>
                <a:gd name="T15" fmla="*/ 1045 h 1166"/>
                <a:gd name="T16" fmla="*/ 534 w 763"/>
                <a:gd name="T17" fmla="*/ 1100 h 1166"/>
                <a:gd name="T18" fmla="*/ 338 w 763"/>
                <a:gd name="T19" fmla="*/ 1164 h 1166"/>
                <a:gd name="T20" fmla="*/ 312 w 763"/>
                <a:gd name="T21" fmla="*/ 1164 h 1166"/>
                <a:gd name="T22" fmla="*/ 301 w 763"/>
                <a:gd name="T23" fmla="*/ 1151 h 1166"/>
                <a:gd name="T24" fmla="*/ 307 w 763"/>
                <a:gd name="T25" fmla="*/ 1128 h 1166"/>
                <a:gd name="T26" fmla="*/ 349 w 763"/>
                <a:gd name="T27" fmla="*/ 1105 h 1166"/>
                <a:gd name="T28" fmla="*/ 390 w 763"/>
                <a:gd name="T29" fmla="*/ 1083 h 1166"/>
                <a:gd name="T30" fmla="*/ 411 w 763"/>
                <a:gd name="T31" fmla="*/ 1054 h 1166"/>
                <a:gd name="T32" fmla="*/ 414 w 763"/>
                <a:gd name="T33" fmla="*/ 1024 h 1166"/>
                <a:gd name="T34" fmla="*/ 184 w 763"/>
                <a:gd name="T35" fmla="*/ 259 h 1166"/>
                <a:gd name="T36" fmla="*/ 158 w 763"/>
                <a:gd name="T37" fmla="*/ 186 h 1166"/>
                <a:gd name="T38" fmla="*/ 133 w 763"/>
                <a:gd name="T39" fmla="*/ 166 h 1166"/>
                <a:gd name="T40" fmla="*/ 92 w 763"/>
                <a:gd name="T41" fmla="*/ 161 h 1166"/>
                <a:gd name="T42" fmla="*/ 39 w 763"/>
                <a:gd name="T43" fmla="*/ 171 h 1166"/>
                <a:gd name="T44" fmla="*/ 7 w 763"/>
                <a:gd name="T45" fmla="*/ 166 h 1166"/>
                <a:gd name="T46" fmla="*/ 0 w 763"/>
                <a:gd name="T47" fmla="*/ 143 h 1166"/>
                <a:gd name="T48" fmla="*/ 14 w 763"/>
                <a:gd name="T49" fmla="*/ 127 h 1166"/>
                <a:gd name="T50" fmla="*/ 100 w 763"/>
                <a:gd name="T51" fmla="*/ 101 h 1166"/>
                <a:gd name="T52" fmla="*/ 394 w 763"/>
                <a:gd name="T53" fmla="*/ 12 h 1166"/>
                <a:gd name="T54" fmla="*/ 438 w 763"/>
                <a:gd name="T55" fmla="*/ 0 h 1166"/>
                <a:gd name="T56" fmla="*/ 459 w 763"/>
                <a:gd name="T57" fmla="*/ 6 h 1166"/>
                <a:gd name="T58" fmla="*/ 464 w 763"/>
                <a:gd name="T59" fmla="*/ 29 h 1166"/>
                <a:gd name="T60" fmla="*/ 441 w 763"/>
                <a:gd name="T61" fmla="*/ 49 h 1166"/>
                <a:gd name="T62" fmla="*/ 390 w 763"/>
                <a:gd name="T63" fmla="*/ 73 h 1166"/>
                <a:gd name="T64" fmla="*/ 360 w 763"/>
                <a:gd name="T65" fmla="*/ 98 h 1166"/>
                <a:gd name="T66" fmla="*/ 348 w 763"/>
                <a:gd name="T67" fmla="*/ 129 h 1166"/>
                <a:gd name="T68" fmla="*/ 365 w 763"/>
                <a:gd name="T69" fmla="*/ 20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3" h="1166">
                  <a:moveTo>
                    <a:pt x="574" y="909"/>
                  </a:moveTo>
                  <a:lnTo>
                    <a:pt x="595" y="968"/>
                  </a:lnTo>
                  <a:lnTo>
                    <a:pt x="603" y="982"/>
                  </a:lnTo>
                  <a:lnTo>
                    <a:pt x="613" y="991"/>
                  </a:lnTo>
                  <a:lnTo>
                    <a:pt x="629" y="998"/>
                  </a:lnTo>
                  <a:lnTo>
                    <a:pt x="648" y="1006"/>
                  </a:lnTo>
                  <a:lnTo>
                    <a:pt x="670" y="1005"/>
                  </a:lnTo>
                  <a:lnTo>
                    <a:pt x="694" y="1001"/>
                  </a:lnTo>
                  <a:lnTo>
                    <a:pt x="724" y="997"/>
                  </a:lnTo>
                  <a:lnTo>
                    <a:pt x="744" y="994"/>
                  </a:lnTo>
                  <a:lnTo>
                    <a:pt x="756" y="1003"/>
                  </a:lnTo>
                  <a:lnTo>
                    <a:pt x="760" y="1012"/>
                  </a:lnTo>
                  <a:lnTo>
                    <a:pt x="763" y="1022"/>
                  </a:lnTo>
                  <a:lnTo>
                    <a:pt x="759" y="1032"/>
                  </a:lnTo>
                  <a:lnTo>
                    <a:pt x="751" y="1039"/>
                  </a:lnTo>
                  <a:lnTo>
                    <a:pt x="735" y="1045"/>
                  </a:lnTo>
                  <a:lnTo>
                    <a:pt x="662" y="1063"/>
                  </a:lnTo>
                  <a:lnTo>
                    <a:pt x="534" y="1100"/>
                  </a:lnTo>
                  <a:lnTo>
                    <a:pt x="369" y="1152"/>
                  </a:lnTo>
                  <a:lnTo>
                    <a:pt x="338" y="1164"/>
                  </a:lnTo>
                  <a:lnTo>
                    <a:pt x="325" y="1166"/>
                  </a:lnTo>
                  <a:lnTo>
                    <a:pt x="312" y="1164"/>
                  </a:lnTo>
                  <a:lnTo>
                    <a:pt x="306" y="1159"/>
                  </a:lnTo>
                  <a:lnTo>
                    <a:pt x="301" y="1151"/>
                  </a:lnTo>
                  <a:lnTo>
                    <a:pt x="301" y="1138"/>
                  </a:lnTo>
                  <a:lnTo>
                    <a:pt x="307" y="1128"/>
                  </a:lnTo>
                  <a:lnTo>
                    <a:pt x="323" y="1115"/>
                  </a:lnTo>
                  <a:lnTo>
                    <a:pt x="349" y="1105"/>
                  </a:lnTo>
                  <a:lnTo>
                    <a:pt x="370" y="1095"/>
                  </a:lnTo>
                  <a:lnTo>
                    <a:pt x="390" y="1083"/>
                  </a:lnTo>
                  <a:lnTo>
                    <a:pt x="404" y="1068"/>
                  </a:lnTo>
                  <a:lnTo>
                    <a:pt x="411" y="1054"/>
                  </a:lnTo>
                  <a:lnTo>
                    <a:pt x="415" y="1039"/>
                  </a:lnTo>
                  <a:lnTo>
                    <a:pt x="414" y="1024"/>
                  </a:lnTo>
                  <a:lnTo>
                    <a:pt x="396" y="963"/>
                  </a:lnTo>
                  <a:lnTo>
                    <a:pt x="184" y="259"/>
                  </a:lnTo>
                  <a:lnTo>
                    <a:pt x="166" y="198"/>
                  </a:lnTo>
                  <a:lnTo>
                    <a:pt x="158" y="186"/>
                  </a:lnTo>
                  <a:lnTo>
                    <a:pt x="148" y="175"/>
                  </a:lnTo>
                  <a:lnTo>
                    <a:pt x="133" y="166"/>
                  </a:lnTo>
                  <a:lnTo>
                    <a:pt x="113" y="163"/>
                  </a:lnTo>
                  <a:lnTo>
                    <a:pt x="92" y="161"/>
                  </a:lnTo>
                  <a:lnTo>
                    <a:pt x="67" y="163"/>
                  </a:lnTo>
                  <a:lnTo>
                    <a:pt x="39" y="171"/>
                  </a:lnTo>
                  <a:lnTo>
                    <a:pt x="20" y="170"/>
                  </a:lnTo>
                  <a:lnTo>
                    <a:pt x="7" y="166"/>
                  </a:lnTo>
                  <a:lnTo>
                    <a:pt x="0" y="156"/>
                  </a:lnTo>
                  <a:lnTo>
                    <a:pt x="0" y="143"/>
                  </a:lnTo>
                  <a:lnTo>
                    <a:pt x="4" y="134"/>
                  </a:lnTo>
                  <a:lnTo>
                    <a:pt x="14" y="127"/>
                  </a:lnTo>
                  <a:lnTo>
                    <a:pt x="28" y="121"/>
                  </a:lnTo>
                  <a:lnTo>
                    <a:pt x="100" y="101"/>
                  </a:lnTo>
                  <a:lnTo>
                    <a:pt x="229" y="69"/>
                  </a:lnTo>
                  <a:lnTo>
                    <a:pt x="394" y="12"/>
                  </a:lnTo>
                  <a:lnTo>
                    <a:pt x="423" y="2"/>
                  </a:lnTo>
                  <a:lnTo>
                    <a:pt x="438" y="0"/>
                  </a:lnTo>
                  <a:lnTo>
                    <a:pt x="449" y="0"/>
                  </a:lnTo>
                  <a:lnTo>
                    <a:pt x="459" y="6"/>
                  </a:lnTo>
                  <a:lnTo>
                    <a:pt x="464" y="18"/>
                  </a:lnTo>
                  <a:lnTo>
                    <a:pt x="464" y="29"/>
                  </a:lnTo>
                  <a:lnTo>
                    <a:pt x="457" y="41"/>
                  </a:lnTo>
                  <a:lnTo>
                    <a:pt x="441" y="49"/>
                  </a:lnTo>
                  <a:lnTo>
                    <a:pt x="412" y="62"/>
                  </a:lnTo>
                  <a:lnTo>
                    <a:pt x="390" y="73"/>
                  </a:lnTo>
                  <a:lnTo>
                    <a:pt x="371" y="83"/>
                  </a:lnTo>
                  <a:lnTo>
                    <a:pt x="360" y="98"/>
                  </a:lnTo>
                  <a:lnTo>
                    <a:pt x="350" y="114"/>
                  </a:lnTo>
                  <a:lnTo>
                    <a:pt x="348" y="129"/>
                  </a:lnTo>
                  <a:lnTo>
                    <a:pt x="349" y="143"/>
                  </a:lnTo>
                  <a:lnTo>
                    <a:pt x="365" y="205"/>
                  </a:lnTo>
                  <a:lnTo>
                    <a:pt x="574" y="9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5" name="Freeform 72"/>
            <p:cNvSpPr>
              <a:spLocks/>
            </p:cNvSpPr>
            <p:nvPr/>
          </p:nvSpPr>
          <p:spPr bwMode="auto">
            <a:xfrm>
              <a:off x="1125538" y="2987675"/>
              <a:ext cx="306388" cy="317500"/>
            </a:xfrm>
            <a:custGeom>
              <a:avLst/>
              <a:gdLst>
                <a:gd name="T0" fmla="*/ 754 w 1133"/>
                <a:gd name="T1" fmla="*/ 859 h 1174"/>
                <a:gd name="T2" fmla="*/ 368 w 1133"/>
                <a:gd name="T3" fmla="*/ 220 h 1174"/>
                <a:gd name="T4" fmla="*/ 362 w 1133"/>
                <a:gd name="T5" fmla="*/ 184 h 1174"/>
                <a:gd name="T6" fmla="*/ 390 w 1133"/>
                <a:gd name="T7" fmla="*/ 158 h 1174"/>
                <a:gd name="T8" fmla="*/ 457 w 1133"/>
                <a:gd name="T9" fmla="*/ 139 h 1174"/>
                <a:gd name="T10" fmla="*/ 484 w 1133"/>
                <a:gd name="T11" fmla="*/ 122 h 1174"/>
                <a:gd name="T12" fmla="*/ 481 w 1133"/>
                <a:gd name="T13" fmla="*/ 104 h 1174"/>
                <a:gd name="T14" fmla="*/ 463 w 1133"/>
                <a:gd name="T15" fmla="*/ 92 h 1174"/>
                <a:gd name="T16" fmla="*/ 375 w 1133"/>
                <a:gd name="T17" fmla="*/ 109 h 1174"/>
                <a:gd name="T18" fmla="*/ 232 w 1133"/>
                <a:gd name="T19" fmla="*/ 132 h 1174"/>
                <a:gd name="T20" fmla="*/ 11 w 1133"/>
                <a:gd name="T21" fmla="*/ 157 h 1174"/>
                <a:gd name="T22" fmla="*/ 2 w 1133"/>
                <a:gd name="T23" fmla="*/ 169 h 1174"/>
                <a:gd name="T24" fmla="*/ 3 w 1133"/>
                <a:gd name="T25" fmla="*/ 188 h 1174"/>
                <a:gd name="T26" fmla="*/ 29 w 1133"/>
                <a:gd name="T27" fmla="*/ 198 h 1174"/>
                <a:gd name="T28" fmla="*/ 95 w 1133"/>
                <a:gd name="T29" fmla="*/ 201 h 1174"/>
                <a:gd name="T30" fmla="*/ 126 w 1133"/>
                <a:gd name="T31" fmla="*/ 213 h 1174"/>
                <a:gd name="T32" fmla="*/ 152 w 1133"/>
                <a:gd name="T33" fmla="*/ 241 h 1174"/>
                <a:gd name="T34" fmla="*/ 686 w 1133"/>
                <a:gd name="T35" fmla="*/ 1143 h 1174"/>
                <a:gd name="T36" fmla="*/ 716 w 1133"/>
                <a:gd name="T37" fmla="*/ 1173 h 1174"/>
                <a:gd name="T38" fmla="*/ 730 w 1133"/>
                <a:gd name="T39" fmla="*/ 1169 h 1174"/>
                <a:gd name="T40" fmla="*/ 749 w 1133"/>
                <a:gd name="T41" fmla="*/ 1137 h 1174"/>
                <a:gd name="T42" fmla="*/ 995 w 1133"/>
                <a:gd name="T43" fmla="*/ 153 h 1174"/>
                <a:gd name="T44" fmla="*/ 1024 w 1133"/>
                <a:gd name="T45" fmla="*/ 88 h 1174"/>
                <a:gd name="T46" fmla="*/ 1050 w 1133"/>
                <a:gd name="T47" fmla="*/ 66 h 1174"/>
                <a:gd name="T48" fmla="*/ 1104 w 1133"/>
                <a:gd name="T49" fmla="*/ 47 h 1174"/>
                <a:gd name="T50" fmla="*/ 1133 w 1133"/>
                <a:gd name="T51" fmla="*/ 30 h 1174"/>
                <a:gd name="T52" fmla="*/ 1130 w 1133"/>
                <a:gd name="T53" fmla="*/ 10 h 1174"/>
                <a:gd name="T54" fmla="*/ 1112 w 1133"/>
                <a:gd name="T55" fmla="*/ 0 h 1174"/>
                <a:gd name="T56" fmla="*/ 1042 w 1133"/>
                <a:gd name="T57" fmla="*/ 12 h 1174"/>
                <a:gd name="T58" fmla="*/ 848 w 1133"/>
                <a:gd name="T59" fmla="*/ 41 h 1174"/>
                <a:gd name="T60" fmla="*/ 781 w 1133"/>
                <a:gd name="T61" fmla="*/ 49 h 1174"/>
                <a:gd name="T62" fmla="*/ 760 w 1133"/>
                <a:gd name="T63" fmla="*/ 63 h 1174"/>
                <a:gd name="T64" fmla="*/ 763 w 1133"/>
                <a:gd name="T65" fmla="*/ 87 h 1174"/>
                <a:gd name="T66" fmla="*/ 799 w 1133"/>
                <a:gd name="T67" fmla="*/ 96 h 1174"/>
                <a:gd name="T68" fmla="*/ 867 w 1133"/>
                <a:gd name="T69" fmla="*/ 93 h 1174"/>
                <a:gd name="T70" fmla="*/ 907 w 1133"/>
                <a:gd name="T71" fmla="*/ 115 h 1174"/>
                <a:gd name="T72" fmla="*/ 914 w 1133"/>
                <a:gd name="T73" fmla="*/ 178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3" h="1174">
                  <a:moveTo>
                    <a:pt x="904" y="231"/>
                  </a:moveTo>
                  <a:lnTo>
                    <a:pt x="754" y="859"/>
                  </a:lnTo>
                  <a:lnTo>
                    <a:pt x="392" y="259"/>
                  </a:lnTo>
                  <a:lnTo>
                    <a:pt x="368" y="220"/>
                  </a:lnTo>
                  <a:lnTo>
                    <a:pt x="359" y="199"/>
                  </a:lnTo>
                  <a:lnTo>
                    <a:pt x="362" y="184"/>
                  </a:lnTo>
                  <a:lnTo>
                    <a:pt x="371" y="168"/>
                  </a:lnTo>
                  <a:lnTo>
                    <a:pt x="390" y="158"/>
                  </a:lnTo>
                  <a:lnTo>
                    <a:pt x="416" y="147"/>
                  </a:lnTo>
                  <a:lnTo>
                    <a:pt x="457" y="139"/>
                  </a:lnTo>
                  <a:lnTo>
                    <a:pt x="476" y="132"/>
                  </a:lnTo>
                  <a:lnTo>
                    <a:pt x="484" y="122"/>
                  </a:lnTo>
                  <a:lnTo>
                    <a:pt x="484" y="111"/>
                  </a:lnTo>
                  <a:lnTo>
                    <a:pt x="481" y="104"/>
                  </a:lnTo>
                  <a:lnTo>
                    <a:pt x="471" y="96"/>
                  </a:lnTo>
                  <a:lnTo>
                    <a:pt x="463" y="92"/>
                  </a:lnTo>
                  <a:lnTo>
                    <a:pt x="447" y="96"/>
                  </a:lnTo>
                  <a:lnTo>
                    <a:pt x="375" y="109"/>
                  </a:lnTo>
                  <a:lnTo>
                    <a:pt x="280" y="125"/>
                  </a:lnTo>
                  <a:lnTo>
                    <a:pt x="232" y="132"/>
                  </a:lnTo>
                  <a:lnTo>
                    <a:pt x="20" y="154"/>
                  </a:lnTo>
                  <a:lnTo>
                    <a:pt x="11" y="157"/>
                  </a:lnTo>
                  <a:lnTo>
                    <a:pt x="5" y="162"/>
                  </a:lnTo>
                  <a:lnTo>
                    <a:pt x="2" y="169"/>
                  </a:lnTo>
                  <a:lnTo>
                    <a:pt x="0" y="179"/>
                  </a:lnTo>
                  <a:lnTo>
                    <a:pt x="3" y="188"/>
                  </a:lnTo>
                  <a:lnTo>
                    <a:pt x="13" y="195"/>
                  </a:lnTo>
                  <a:lnTo>
                    <a:pt x="29" y="198"/>
                  </a:lnTo>
                  <a:lnTo>
                    <a:pt x="56" y="198"/>
                  </a:lnTo>
                  <a:lnTo>
                    <a:pt x="95" y="201"/>
                  </a:lnTo>
                  <a:lnTo>
                    <a:pt x="110" y="205"/>
                  </a:lnTo>
                  <a:lnTo>
                    <a:pt x="126" y="213"/>
                  </a:lnTo>
                  <a:lnTo>
                    <a:pt x="137" y="225"/>
                  </a:lnTo>
                  <a:lnTo>
                    <a:pt x="152" y="241"/>
                  </a:lnTo>
                  <a:lnTo>
                    <a:pt x="186" y="297"/>
                  </a:lnTo>
                  <a:lnTo>
                    <a:pt x="686" y="1143"/>
                  </a:lnTo>
                  <a:lnTo>
                    <a:pt x="707" y="1165"/>
                  </a:lnTo>
                  <a:lnTo>
                    <a:pt x="716" y="1173"/>
                  </a:lnTo>
                  <a:lnTo>
                    <a:pt x="723" y="1174"/>
                  </a:lnTo>
                  <a:lnTo>
                    <a:pt x="730" y="1169"/>
                  </a:lnTo>
                  <a:lnTo>
                    <a:pt x="740" y="1162"/>
                  </a:lnTo>
                  <a:lnTo>
                    <a:pt x="749" y="1137"/>
                  </a:lnTo>
                  <a:lnTo>
                    <a:pt x="975" y="230"/>
                  </a:lnTo>
                  <a:lnTo>
                    <a:pt x="995" y="153"/>
                  </a:lnTo>
                  <a:lnTo>
                    <a:pt x="1015" y="101"/>
                  </a:lnTo>
                  <a:lnTo>
                    <a:pt x="1024" y="88"/>
                  </a:lnTo>
                  <a:lnTo>
                    <a:pt x="1035" y="76"/>
                  </a:lnTo>
                  <a:lnTo>
                    <a:pt x="1050" y="66"/>
                  </a:lnTo>
                  <a:lnTo>
                    <a:pt x="1062" y="61"/>
                  </a:lnTo>
                  <a:lnTo>
                    <a:pt x="1104" y="47"/>
                  </a:lnTo>
                  <a:lnTo>
                    <a:pt x="1125" y="39"/>
                  </a:lnTo>
                  <a:lnTo>
                    <a:pt x="1133" y="30"/>
                  </a:lnTo>
                  <a:lnTo>
                    <a:pt x="1133" y="19"/>
                  </a:lnTo>
                  <a:lnTo>
                    <a:pt x="1130" y="10"/>
                  </a:lnTo>
                  <a:lnTo>
                    <a:pt x="1125" y="2"/>
                  </a:lnTo>
                  <a:lnTo>
                    <a:pt x="1112" y="0"/>
                  </a:lnTo>
                  <a:lnTo>
                    <a:pt x="1101" y="0"/>
                  </a:lnTo>
                  <a:lnTo>
                    <a:pt x="1042" y="12"/>
                  </a:lnTo>
                  <a:lnTo>
                    <a:pt x="949" y="30"/>
                  </a:lnTo>
                  <a:lnTo>
                    <a:pt x="848" y="41"/>
                  </a:lnTo>
                  <a:lnTo>
                    <a:pt x="801" y="44"/>
                  </a:lnTo>
                  <a:lnTo>
                    <a:pt x="781" y="49"/>
                  </a:lnTo>
                  <a:lnTo>
                    <a:pt x="767" y="53"/>
                  </a:lnTo>
                  <a:lnTo>
                    <a:pt x="760" y="63"/>
                  </a:lnTo>
                  <a:lnTo>
                    <a:pt x="759" y="74"/>
                  </a:lnTo>
                  <a:lnTo>
                    <a:pt x="763" y="87"/>
                  </a:lnTo>
                  <a:lnTo>
                    <a:pt x="775" y="94"/>
                  </a:lnTo>
                  <a:lnTo>
                    <a:pt x="799" y="96"/>
                  </a:lnTo>
                  <a:lnTo>
                    <a:pt x="837" y="90"/>
                  </a:lnTo>
                  <a:lnTo>
                    <a:pt x="867" y="93"/>
                  </a:lnTo>
                  <a:lnTo>
                    <a:pt x="890" y="99"/>
                  </a:lnTo>
                  <a:lnTo>
                    <a:pt x="907" y="115"/>
                  </a:lnTo>
                  <a:lnTo>
                    <a:pt x="913" y="134"/>
                  </a:lnTo>
                  <a:lnTo>
                    <a:pt x="914" y="178"/>
                  </a:lnTo>
                  <a:lnTo>
                    <a:pt x="904" y="23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6" name="Freeform 73"/>
            <p:cNvSpPr>
              <a:spLocks/>
            </p:cNvSpPr>
            <p:nvPr/>
          </p:nvSpPr>
          <p:spPr bwMode="auto">
            <a:xfrm>
              <a:off x="1458913" y="2989263"/>
              <a:ext cx="230188" cy="301625"/>
            </a:xfrm>
            <a:custGeom>
              <a:avLst/>
              <a:gdLst>
                <a:gd name="T0" fmla="*/ 190 w 856"/>
                <a:gd name="T1" fmla="*/ 104 h 1116"/>
                <a:gd name="T2" fmla="*/ 155 w 856"/>
                <a:gd name="T3" fmla="*/ 65 h 1116"/>
                <a:gd name="T4" fmla="*/ 83 w 856"/>
                <a:gd name="T5" fmla="*/ 50 h 1116"/>
                <a:gd name="T6" fmla="*/ 53 w 856"/>
                <a:gd name="T7" fmla="*/ 20 h 1116"/>
                <a:gd name="T8" fmla="*/ 72 w 856"/>
                <a:gd name="T9" fmla="*/ 0 h 1116"/>
                <a:gd name="T10" fmla="*/ 202 w 856"/>
                <a:gd name="T11" fmla="*/ 9 h 1116"/>
                <a:gd name="T12" fmla="*/ 832 w 856"/>
                <a:gd name="T13" fmla="*/ 35 h 1116"/>
                <a:gd name="T14" fmla="*/ 856 w 856"/>
                <a:gd name="T15" fmla="*/ 61 h 1116"/>
                <a:gd name="T16" fmla="*/ 845 w 856"/>
                <a:gd name="T17" fmla="*/ 261 h 1116"/>
                <a:gd name="T18" fmla="*/ 825 w 856"/>
                <a:gd name="T19" fmla="*/ 277 h 1116"/>
                <a:gd name="T20" fmla="*/ 796 w 856"/>
                <a:gd name="T21" fmla="*/ 244 h 1116"/>
                <a:gd name="T22" fmla="*/ 719 w 856"/>
                <a:gd name="T23" fmla="*/ 127 h 1116"/>
                <a:gd name="T24" fmla="*/ 596 w 856"/>
                <a:gd name="T25" fmla="*/ 83 h 1116"/>
                <a:gd name="T26" fmla="*/ 426 w 856"/>
                <a:gd name="T27" fmla="*/ 71 h 1116"/>
                <a:gd name="T28" fmla="*/ 389 w 856"/>
                <a:gd name="T29" fmla="*/ 97 h 1116"/>
                <a:gd name="T30" fmla="*/ 367 w 856"/>
                <a:gd name="T31" fmla="*/ 432 h 1116"/>
                <a:gd name="T32" fmla="*/ 377 w 856"/>
                <a:gd name="T33" fmla="*/ 488 h 1116"/>
                <a:gd name="T34" fmla="*/ 457 w 856"/>
                <a:gd name="T35" fmla="*/ 505 h 1116"/>
                <a:gd name="T36" fmla="*/ 629 w 856"/>
                <a:gd name="T37" fmla="*/ 489 h 1116"/>
                <a:gd name="T38" fmla="*/ 689 w 856"/>
                <a:gd name="T39" fmla="*/ 423 h 1116"/>
                <a:gd name="T40" fmla="*/ 724 w 856"/>
                <a:gd name="T41" fmla="*/ 363 h 1116"/>
                <a:gd name="T42" fmla="*/ 745 w 856"/>
                <a:gd name="T43" fmla="*/ 369 h 1116"/>
                <a:gd name="T44" fmla="*/ 743 w 856"/>
                <a:gd name="T45" fmla="*/ 432 h 1116"/>
                <a:gd name="T46" fmla="*/ 727 w 856"/>
                <a:gd name="T47" fmla="*/ 671 h 1116"/>
                <a:gd name="T48" fmla="*/ 719 w 856"/>
                <a:gd name="T49" fmla="*/ 740 h 1116"/>
                <a:gd name="T50" fmla="*/ 694 w 856"/>
                <a:gd name="T51" fmla="*/ 744 h 1116"/>
                <a:gd name="T52" fmla="*/ 670 w 856"/>
                <a:gd name="T53" fmla="*/ 705 h 1116"/>
                <a:gd name="T54" fmla="*/ 618 w 856"/>
                <a:gd name="T55" fmla="*/ 588 h 1116"/>
                <a:gd name="T56" fmla="*/ 540 w 856"/>
                <a:gd name="T57" fmla="*/ 559 h 1116"/>
                <a:gd name="T58" fmla="*/ 374 w 856"/>
                <a:gd name="T59" fmla="*/ 556 h 1116"/>
                <a:gd name="T60" fmla="*/ 355 w 856"/>
                <a:gd name="T61" fmla="*/ 599 h 1116"/>
                <a:gd name="T62" fmla="*/ 346 w 856"/>
                <a:gd name="T63" fmla="*/ 975 h 1116"/>
                <a:gd name="T64" fmla="*/ 390 w 856"/>
                <a:gd name="T65" fmla="*/ 1035 h 1116"/>
                <a:gd name="T66" fmla="*/ 512 w 856"/>
                <a:gd name="T67" fmla="*/ 1054 h 1116"/>
                <a:gd name="T68" fmla="*/ 667 w 856"/>
                <a:gd name="T69" fmla="*/ 1036 h 1116"/>
                <a:gd name="T70" fmla="*/ 750 w 856"/>
                <a:gd name="T71" fmla="*/ 962 h 1116"/>
                <a:gd name="T72" fmla="*/ 835 w 856"/>
                <a:gd name="T73" fmla="*/ 853 h 1116"/>
                <a:gd name="T74" fmla="*/ 852 w 856"/>
                <a:gd name="T75" fmla="*/ 868 h 1116"/>
                <a:gd name="T76" fmla="*/ 839 w 856"/>
                <a:gd name="T77" fmla="*/ 941 h 1116"/>
                <a:gd name="T78" fmla="*/ 813 w 856"/>
                <a:gd name="T79" fmla="*/ 1101 h 1116"/>
                <a:gd name="T80" fmla="*/ 787 w 856"/>
                <a:gd name="T81" fmla="*/ 1116 h 1116"/>
                <a:gd name="T82" fmla="*/ 109 w 856"/>
                <a:gd name="T83" fmla="*/ 1085 h 1116"/>
                <a:gd name="T84" fmla="*/ 5 w 856"/>
                <a:gd name="T85" fmla="*/ 1079 h 1116"/>
                <a:gd name="T86" fmla="*/ 4 w 856"/>
                <a:gd name="T87" fmla="*/ 1046 h 1116"/>
                <a:gd name="T88" fmla="*/ 64 w 856"/>
                <a:gd name="T89" fmla="*/ 1033 h 1116"/>
                <a:gd name="T90" fmla="*/ 124 w 856"/>
                <a:gd name="T91" fmla="*/ 1015 h 1116"/>
                <a:gd name="T92" fmla="*/ 150 w 856"/>
                <a:gd name="T93" fmla="*/ 97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1116">
                  <a:moveTo>
                    <a:pt x="192" y="181"/>
                  </a:moveTo>
                  <a:lnTo>
                    <a:pt x="192" y="117"/>
                  </a:lnTo>
                  <a:lnTo>
                    <a:pt x="190" y="104"/>
                  </a:lnTo>
                  <a:lnTo>
                    <a:pt x="184" y="90"/>
                  </a:lnTo>
                  <a:lnTo>
                    <a:pt x="173" y="75"/>
                  </a:lnTo>
                  <a:lnTo>
                    <a:pt x="155" y="65"/>
                  </a:lnTo>
                  <a:lnTo>
                    <a:pt x="134" y="57"/>
                  </a:lnTo>
                  <a:lnTo>
                    <a:pt x="113" y="53"/>
                  </a:lnTo>
                  <a:lnTo>
                    <a:pt x="83" y="50"/>
                  </a:lnTo>
                  <a:lnTo>
                    <a:pt x="65" y="42"/>
                  </a:lnTo>
                  <a:lnTo>
                    <a:pt x="53" y="32"/>
                  </a:lnTo>
                  <a:lnTo>
                    <a:pt x="53" y="20"/>
                  </a:lnTo>
                  <a:lnTo>
                    <a:pt x="55" y="10"/>
                  </a:lnTo>
                  <a:lnTo>
                    <a:pt x="61" y="2"/>
                  </a:lnTo>
                  <a:lnTo>
                    <a:pt x="72" y="0"/>
                  </a:lnTo>
                  <a:lnTo>
                    <a:pt x="90" y="1"/>
                  </a:lnTo>
                  <a:lnTo>
                    <a:pt x="163" y="5"/>
                  </a:lnTo>
                  <a:lnTo>
                    <a:pt x="202" y="9"/>
                  </a:lnTo>
                  <a:lnTo>
                    <a:pt x="689" y="36"/>
                  </a:lnTo>
                  <a:lnTo>
                    <a:pt x="797" y="38"/>
                  </a:lnTo>
                  <a:lnTo>
                    <a:pt x="832" y="35"/>
                  </a:lnTo>
                  <a:lnTo>
                    <a:pt x="845" y="37"/>
                  </a:lnTo>
                  <a:lnTo>
                    <a:pt x="852" y="47"/>
                  </a:lnTo>
                  <a:lnTo>
                    <a:pt x="856" y="61"/>
                  </a:lnTo>
                  <a:lnTo>
                    <a:pt x="853" y="89"/>
                  </a:lnTo>
                  <a:lnTo>
                    <a:pt x="847" y="248"/>
                  </a:lnTo>
                  <a:lnTo>
                    <a:pt x="845" y="261"/>
                  </a:lnTo>
                  <a:lnTo>
                    <a:pt x="839" y="271"/>
                  </a:lnTo>
                  <a:lnTo>
                    <a:pt x="834" y="275"/>
                  </a:lnTo>
                  <a:lnTo>
                    <a:pt x="825" y="277"/>
                  </a:lnTo>
                  <a:lnTo>
                    <a:pt x="819" y="274"/>
                  </a:lnTo>
                  <a:lnTo>
                    <a:pt x="809" y="268"/>
                  </a:lnTo>
                  <a:lnTo>
                    <a:pt x="796" y="244"/>
                  </a:lnTo>
                  <a:lnTo>
                    <a:pt x="770" y="188"/>
                  </a:lnTo>
                  <a:lnTo>
                    <a:pt x="746" y="151"/>
                  </a:lnTo>
                  <a:lnTo>
                    <a:pt x="719" y="127"/>
                  </a:lnTo>
                  <a:lnTo>
                    <a:pt x="683" y="107"/>
                  </a:lnTo>
                  <a:lnTo>
                    <a:pt x="644" y="96"/>
                  </a:lnTo>
                  <a:lnTo>
                    <a:pt x="596" y="83"/>
                  </a:lnTo>
                  <a:lnTo>
                    <a:pt x="538" y="73"/>
                  </a:lnTo>
                  <a:lnTo>
                    <a:pt x="479" y="71"/>
                  </a:lnTo>
                  <a:lnTo>
                    <a:pt x="426" y="71"/>
                  </a:lnTo>
                  <a:lnTo>
                    <a:pt x="410" y="77"/>
                  </a:lnTo>
                  <a:lnTo>
                    <a:pt x="398" y="83"/>
                  </a:lnTo>
                  <a:lnTo>
                    <a:pt x="389" y="97"/>
                  </a:lnTo>
                  <a:lnTo>
                    <a:pt x="383" y="116"/>
                  </a:lnTo>
                  <a:lnTo>
                    <a:pt x="378" y="172"/>
                  </a:lnTo>
                  <a:lnTo>
                    <a:pt x="367" y="432"/>
                  </a:lnTo>
                  <a:lnTo>
                    <a:pt x="367" y="471"/>
                  </a:lnTo>
                  <a:lnTo>
                    <a:pt x="370" y="481"/>
                  </a:lnTo>
                  <a:lnTo>
                    <a:pt x="377" y="488"/>
                  </a:lnTo>
                  <a:lnTo>
                    <a:pt x="388" y="497"/>
                  </a:lnTo>
                  <a:lnTo>
                    <a:pt x="405" y="502"/>
                  </a:lnTo>
                  <a:lnTo>
                    <a:pt x="457" y="505"/>
                  </a:lnTo>
                  <a:lnTo>
                    <a:pt x="561" y="505"/>
                  </a:lnTo>
                  <a:lnTo>
                    <a:pt x="597" y="499"/>
                  </a:lnTo>
                  <a:lnTo>
                    <a:pt x="629" y="489"/>
                  </a:lnTo>
                  <a:lnTo>
                    <a:pt x="651" y="475"/>
                  </a:lnTo>
                  <a:lnTo>
                    <a:pt x="671" y="450"/>
                  </a:lnTo>
                  <a:lnTo>
                    <a:pt x="689" y="423"/>
                  </a:lnTo>
                  <a:lnTo>
                    <a:pt x="705" y="386"/>
                  </a:lnTo>
                  <a:lnTo>
                    <a:pt x="719" y="366"/>
                  </a:lnTo>
                  <a:lnTo>
                    <a:pt x="724" y="363"/>
                  </a:lnTo>
                  <a:lnTo>
                    <a:pt x="731" y="362"/>
                  </a:lnTo>
                  <a:lnTo>
                    <a:pt x="741" y="364"/>
                  </a:lnTo>
                  <a:lnTo>
                    <a:pt x="745" y="369"/>
                  </a:lnTo>
                  <a:lnTo>
                    <a:pt x="748" y="376"/>
                  </a:lnTo>
                  <a:lnTo>
                    <a:pt x="748" y="387"/>
                  </a:lnTo>
                  <a:lnTo>
                    <a:pt x="743" y="432"/>
                  </a:lnTo>
                  <a:lnTo>
                    <a:pt x="735" y="525"/>
                  </a:lnTo>
                  <a:lnTo>
                    <a:pt x="726" y="627"/>
                  </a:lnTo>
                  <a:lnTo>
                    <a:pt x="727" y="671"/>
                  </a:lnTo>
                  <a:lnTo>
                    <a:pt x="727" y="717"/>
                  </a:lnTo>
                  <a:lnTo>
                    <a:pt x="726" y="728"/>
                  </a:lnTo>
                  <a:lnTo>
                    <a:pt x="719" y="740"/>
                  </a:lnTo>
                  <a:lnTo>
                    <a:pt x="714" y="745"/>
                  </a:lnTo>
                  <a:lnTo>
                    <a:pt x="705" y="746"/>
                  </a:lnTo>
                  <a:lnTo>
                    <a:pt x="694" y="744"/>
                  </a:lnTo>
                  <a:lnTo>
                    <a:pt x="685" y="736"/>
                  </a:lnTo>
                  <a:lnTo>
                    <a:pt x="678" y="722"/>
                  </a:lnTo>
                  <a:lnTo>
                    <a:pt x="670" y="705"/>
                  </a:lnTo>
                  <a:lnTo>
                    <a:pt x="658" y="652"/>
                  </a:lnTo>
                  <a:lnTo>
                    <a:pt x="640" y="614"/>
                  </a:lnTo>
                  <a:lnTo>
                    <a:pt x="618" y="588"/>
                  </a:lnTo>
                  <a:lnTo>
                    <a:pt x="589" y="570"/>
                  </a:lnTo>
                  <a:lnTo>
                    <a:pt x="568" y="564"/>
                  </a:lnTo>
                  <a:lnTo>
                    <a:pt x="540" y="559"/>
                  </a:lnTo>
                  <a:lnTo>
                    <a:pt x="447" y="553"/>
                  </a:lnTo>
                  <a:lnTo>
                    <a:pt x="399" y="551"/>
                  </a:lnTo>
                  <a:lnTo>
                    <a:pt x="374" y="556"/>
                  </a:lnTo>
                  <a:lnTo>
                    <a:pt x="364" y="563"/>
                  </a:lnTo>
                  <a:lnTo>
                    <a:pt x="360" y="571"/>
                  </a:lnTo>
                  <a:lnTo>
                    <a:pt x="355" y="599"/>
                  </a:lnTo>
                  <a:lnTo>
                    <a:pt x="341" y="903"/>
                  </a:lnTo>
                  <a:lnTo>
                    <a:pt x="341" y="943"/>
                  </a:lnTo>
                  <a:lnTo>
                    <a:pt x="346" y="975"/>
                  </a:lnTo>
                  <a:lnTo>
                    <a:pt x="352" y="1000"/>
                  </a:lnTo>
                  <a:lnTo>
                    <a:pt x="369" y="1021"/>
                  </a:lnTo>
                  <a:lnTo>
                    <a:pt x="390" y="1035"/>
                  </a:lnTo>
                  <a:lnTo>
                    <a:pt x="421" y="1045"/>
                  </a:lnTo>
                  <a:lnTo>
                    <a:pt x="462" y="1050"/>
                  </a:lnTo>
                  <a:lnTo>
                    <a:pt x="512" y="1054"/>
                  </a:lnTo>
                  <a:lnTo>
                    <a:pt x="576" y="1055"/>
                  </a:lnTo>
                  <a:lnTo>
                    <a:pt x="625" y="1048"/>
                  </a:lnTo>
                  <a:lnTo>
                    <a:pt x="667" y="1036"/>
                  </a:lnTo>
                  <a:lnTo>
                    <a:pt x="702" y="1009"/>
                  </a:lnTo>
                  <a:lnTo>
                    <a:pt x="729" y="985"/>
                  </a:lnTo>
                  <a:lnTo>
                    <a:pt x="750" y="962"/>
                  </a:lnTo>
                  <a:lnTo>
                    <a:pt x="808" y="872"/>
                  </a:lnTo>
                  <a:lnTo>
                    <a:pt x="819" y="856"/>
                  </a:lnTo>
                  <a:lnTo>
                    <a:pt x="835" y="853"/>
                  </a:lnTo>
                  <a:lnTo>
                    <a:pt x="842" y="854"/>
                  </a:lnTo>
                  <a:lnTo>
                    <a:pt x="849" y="859"/>
                  </a:lnTo>
                  <a:lnTo>
                    <a:pt x="852" y="868"/>
                  </a:lnTo>
                  <a:lnTo>
                    <a:pt x="853" y="877"/>
                  </a:lnTo>
                  <a:lnTo>
                    <a:pt x="850" y="906"/>
                  </a:lnTo>
                  <a:lnTo>
                    <a:pt x="839" y="941"/>
                  </a:lnTo>
                  <a:lnTo>
                    <a:pt x="825" y="1035"/>
                  </a:lnTo>
                  <a:lnTo>
                    <a:pt x="818" y="1091"/>
                  </a:lnTo>
                  <a:lnTo>
                    <a:pt x="813" y="1101"/>
                  </a:lnTo>
                  <a:lnTo>
                    <a:pt x="810" y="1109"/>
                  </a:lnTo>
                  <a:lnTo>
                    <a:pt x="800" y="1114"/>
                  </a:lnTo>
                  <a:lnTo>
                    <a:pt x="787" y="1116"/>
                  </a:lnTo>
                  <a:lnTo>
                    <a:pt x="734" y="1116"/>
                  </a:lnTo>
                  <a:lnTo>
                    <a:pt x="146" y="1087"/>
                  </a:lnTo>
                  <a:lnTo>
                    <a:pt x="109" y="1085"/>
                  </a:lnTo>
                  <a:lnTo>
                    <a:pt x="34" y="1087"/>
                  </a:lnTo>
                  <a:lnTo>
                    <a:pt x="17" y="1084"/>
                  </a:lnTo>
                  <a:lnTo>
                    <a:pt x="5" y="1079"/>
                  </a:lnTo>
                  <a:lnTo>
                    <a:pt x="2" y="1070"/>
                  </a:lnTo>
                  <a:lnTo>
                    <a:pt x="0" y="1059"/>
                  </a:lnTo>
                  <a:lnTo>
                    <a:pt x="4" y="1046"/>
                  </a:lnTo>
                  <a:lnTo>
                    <a:pt x="12" y="1039"/>
                  </a:lnTo>
                  <a:lnTo>
                    <a:pt x="32" y="1036"/>
                  </a:lnTo>
                  <a:lnTo>
                    <a:pt x="64" y="1033"/>
                  </a:lnTo>
                  <a:lnTo>
                    <a:pt x="88" y="1030"/>
                  </a:lnTo>
                  <a:lnTo>
                    <a:pt x="109" y="1023"/>
                  </a:lnTo>
                  <a:lnTo>
                    <a:pt x="124" y="1015"/>
                  </a:lnTo>
                  <a:lnTo>
                    <a:pt x="139" y="1002"/>
                  </a:lnTo>
                  <a:lnTo>
                    <a:pt x="145" y="992"/>
                  </a:lnTo>
                  <a:lnTo>
                    <a:pt x="150" y="978"/>
                  </a:lnTo>
                  <a:lnTo>
                    <a:pt x="154" y="915"/>
                  </a:lnTo>
                  <a:lnTo>
                    <a:pt x="192" y="18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7" name="Freeform 74"/>
            <p:cNvSpPr>
              <a:spLocks/>
            </p:cNvSpPr>
            <p:nvPr/>
          </p:nvSpPr>
          <p:spPr bwMode="auto">
            <a:xfrm>
              <a:off x="1990725" y="3128963"/>
              <a:ext cx="250825" cy="287337"/>
            </a:xfrm>
            <a:custGeom>
              <a:avLst/>
              <a:gdLst>
                <a:gd name="T0" fmla="*/ 871 w 930"/>
                <a:gd name="T1" fmla="*/ 342 h 1064"/>
                <a:gd name="T2" fmla="*/ 847 w 930"/>
                <a:gd name="T3" fmla="*/ 375 h 1064"/>
                <a:gd name="T4" fmla="*/ 825 w 930"/>
                <a:gd name="T5" fmla="*/ 376 h 1064"/>
                <a:gd name="T6" fmla="*/ 811 w 930"/>
                <a:gd name="T7" fmla="*/ 356 h 1064"/>
                <a:gd name="T8" fmla="*/ 814 w 930"/>
                <a:gd name="T9" fmla="*/ 301 h 1064"/>
                <a:gd name="T10" fmla="*/ 819 w 930"/>
                <a:gd name="T11" fmla="*/ 210 h 1064"/>
                <a:gd name="T12" fmla="*/ 797 w 930"/>
                <a:gd name="T13" fmla="*/ 149 h 1064"/>
                <a:gd name="T14" fmla="*/ 758 w 930"/>
                <a:gd name="T15" fmla="*/ 107 h 1064"/>
                <a:gd name="T16" fmla="*/ 703 w 930"/>
                <a:gd name="T17" fmla="*/ 73 h 1064"/>
                <a:gd name="T18" fmla="*/ 630 w 930"/>
                <a:gd name="T19" fmla="*/ 51 h 1064"/>
                <a:gd name="T20" fmla="*/ 563 w 930"/>
                <a:gd name="T21" fmla="*/ 59 h 1064"/>
                <a:gd name="T22" fmla="*/ 507 w 930"/>
                <a:gd name="T23" fmla="*/ 91 h 1064"/>
                <a:gd name="T24" fmla="*/ 464 w 930"/>
                <a:gd name="T25" fmla="*/ 147 h 1064"/>
                <a:gd name="T26" fmla="*/ 448 w 930"/>
                <a:gd name="T27" fmla="*/ 221 h 1064"/>
                <a:gd name="T28" fmla="*/ 470 w 930"/>
                <a:gd name="T29" fmla="*/ 300 h 1064"/>
                <a:gd name="T30" fmla="*/ 510 w 930"/>
                <a:gd name="T31" fmla="*/ 360 h 1064"/>
                <a:gd name="T32" fmla="*/ 637 w 930"/>
                <a:gd name="T33" fmla="*/ 507 h 1064"/>
                <a:gd name="T34" fmla="*/ 704 w 930"/>
                <a:gd name="T35" fmla="*/ 613 h 1064"/>
                <a:gd name="T36" fmla="*/ 732 w 930"/>
                <a:gd name="T37" fmla="*/ 715 h 1064"/>
                <a:gd name="T38" fmla="*/ 723 w 930"/>
                <a:gd name="T39" fmla="*/ 817 h 1064"/>
                <a:gd name="T40" fmla="*/ 689 w 930"/>
                <a:gd name="T41" fmla="*/ 896 h 1064"/>
                <a:gd name="T42" fmla="*/ 625 w 930"/>
                <a:gd name="T43" fmla="*/ 973 h 1064"/>
                <a:gd name="T44" fmla="*/ 572 w 930"/>
                <a:gd name="T45" fmla="*/ 1014 h 1064"/>
                <a:gd name="T46" fmla="*/ 516 w 930"/>
                <a:gd name="T47" fmla="*/ 1044 h 1064"/>
                <a:gd name="T48" fmla="*/ 445 w 930"/>
                <a:gd name="T49" fmla="*/ 1062 h 1064"/>
                <a:gd name="T50" fmla="*/ 370 w 930"/>
                <a:gd name="T51" fmla="*/ 1064 h 1064"/>
                <a:gd name="T52" fmla="*/ 298 w 930"/>
                <a:gd name="T53" fmla="*/ 1051 h 1064"/>
                <a:gd name="T54" fmla="*/ 221 w 930"/>
                <a:gd name="T55" fmla="*/ 1025 h 1064"/>
                <a:gd name="T56" fmla="*/ 93 w 930"/>
                <a:gd name="T57" fmla="*/ 943 h 1064"/>
                <a:gd name="T58" fmla="*/ 19 w 930"/>
                <a:gd name="T59" fmla="*/ 873 h 1064"/>
                <a:gd name="T60" fmla="*/ 0 w 930"/>
                <a:gd name="T61" fmla="*/ 836 h 1064"/>
                <a:gd name="T62" fmla="*/ 6 w 930"/>
                <a:gd name="T63" fmla="*/ 798 h 1064"/>
                <a:gd name="T64" fmla="*/ 83 w 930"/>
                <a:gd name="T65" fmla="*/ 640 h 1064"/>
                <a:gd name="T66" fmla="*/ 104 w 930"/>
                <a:gd name="T67" fmla="*/ 609 h 1064"/>
                <a:gd name="T68" fmla="*/ 123 w 930"/>
                <a:gd name="T69" fmla="*/ 608 h 1064"/>
                <a:gd name="T70" fmla="*/ 132 w 930"/>
                <a:gd name="T71" fmla="*/ 620 h 1064"/>
                <a:gd name="T72" fmla="*/ 130 w 930"/>
                <a:gd name="T73" fmla="*/ 644 h 1064"/>
                <a:gd name="T74" fmla="*/ 123 w 930"/>
                <a:gd name="T75" fmla="*/ 757 h 1064"/>
                <a:gd name="T76" fmla="*/ 147 w 930"/>
                <a:gd name="T77" fmla="*/ 858 h 1064"/>
                <a:gd name="T78" fmla="*/ 198 w 930"/>
                <a:gd name="T79" fmla="*/ 944 h 1064"/>
                <a:gd name="T80" fmla="*/ 269 w 930"/>
                <a:gd name="T81" fmla="*/ 1000 h 1064"/>
                <a:gd name="T82" fmla="*/ 349 w 930"/>
                <a:gd name="T83" fmla="*/ 1019 h 1064"/>
                <a:gd name="T84" fmla="*/ 424 w 930"/>
                <a:gd name="T85" fmla="*/ 1008 h 1064"/>
                <a:gd name="T86" fmla="*/ 490 w 930"/>
                <a:gd name="T87" fmla="*/ 967 h 1064"/>
                <a:gd name="T88" fmla="*/ 536 w 930"/>
                <a:gd name="T89" fmla="*/ 905 h 1064"/>
                <a:gd name="T90" fmla="*/ 556 w 930"/>
                <a:gd name="T91" fmla="*/ 831 h 1064"/>
                <a:gd name="T92" fmla="*/ 546 w 930"/>
                <a:gd name="T93" fmla="*/ 755 h 1064"/>
                <a:gd name="T94" fmla="*/ 501 w 930"/>
                <a:gd name="T95" fmla="*/ 670 h 1064"/>
                <a:gd name="T96" fmla="*/ 422 w 930"/>
                <a:gd name="T97" fmla="*/ 571 h 1064"/>
                <a:gd name="T98" fmla="*/ 322 w 930"/>
                <a:gd name="T99" fmla="*/ 441 h 1064"/>
                <a:gd name="T100" fmla="*/ 282 w 930"/>
                <a:gd name="T101" fmla="*/ 342 h 1064"/>
                <a:gd name="T102" fmla="*/ 278 w 930"/>
                <a:gd name="T103" fmla="*/ 255 h 1064"/>
                <a:gd name="T104" fmla="*/ 302 w 930"/>
                <a:gd name="T105" fmla="*/ 169 h 1064"/>
                <a:gd name="T106" fmla="*/ 333 w 930"/>
                <a:gd name="T107" fmla="*/ 113 h 1064"/>
                <a:gd name="T108" fmla="*/ 372 w 930"/>
                <a:gd name="T109" fmla="*/ 69 h 1064"/>
                <a:gd name="T110" fmla="*/ 422 w 930"/>
                <a:gd name="T111" fmla="*/ 34 h 1064"/>
                <a:gd name="T112" fmla="*/ 476 w 930"/>
                <a:gd name="T113" fmla="*/ 13 h 1064"/>
                <a:gd name="T114" fmla="*/ 535 w 930"/>
                <a:gd name="T115" fmla="*/ 2 h 1064"/>
                <a:gd name="T116" fmla="*/ 665 w 930"/>
                <a:gd name="T117" fmla="*/ 12 h 1064"/>
                <a:gd name="T118" fmla="*/ 788 w 930"/>
                <a:gd name="T119" fmla="*/ 66 h 1064"/>
                <a:gd name="T120" fmla="*/ 891 w 930"/>
                <a:gd name="T121" fmla="*/ 137 h 1064"/>
                <a:gd name="T122" fmla="*/ 930 w 930"/>
                <a:gd name="T123" fmla="*/ 181 h 1064"/>
                <a:gd name="T124" fmla="*/ 904 w 930"/>
                <a:gd name="T125" fmla="*/ 26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0" h="1064">
                  <a:moveTo>
                    <a:pt x="878" y="326"/>
                  </a:moveTo>
                  <a:lnTo>
                    <a:pt x="871" y="342"/>
                  </a:lnTo>
                  <a:lnTo>
                    <a:pt x="860" y="364"/>
                  </a:lnTo>
                  <a:lnTo>
                    <a:pt x="847" y="375"/>
                  </a:lnTo>
                  <a:lnTo>
                    <a:pt x="838" y="378"/>
                  </a:lnTo>
                  <a:lnTo>
                    <a:pt x="825" y="376"/>
                  </a:lnTo>
                  <a:lnTo>
                    <a:pt x="818" y="368"/>
                  </a:lnTo>
                  <a:lnTo>
                    <a:pt x="811" y="356"/>
                  </a:lnTo>
                  <a:lnTo>
                    <a:pt x="810" y="336"/>
                  </a:lnTo>
                  <a:lnTo>
                    <a:pt x="814" y="301"/>
                  </a:lnTo>
                  <a:lnTo>
                    <a:pt x="819" y="249"/>
                  </a:lnTo>
                  <a:lnTo>
                    <a:pt x="819" y="210"/>
                  </a:lnTo>
                  <a:lnTo>
                    <a:pt x="811" y="180"/>
                  </a:lnTo>
                  <a:lnTo>
                    <a:pt x="797" y="149"/>
                  </a:lnTo>
                  <a:lnTo>
                    <a:pt x="779" y="126"/>
                  </a:lnTo>
                  <a:lnTo>
                    <a:pt x="758" y="107"/>
                  </a:lnTo>
                  <a:lnTo>
                    <a:pt x="733" y="87"/>
                  </a:lnTo>
                  <a:lnTo>
                    <a:pt x="703" y="73"/>
                  </a:lnTo>
                  <a:lnTo>
                    <a:pt x="668" y="58"/>
                  </a:lnTo>
                  <a:lnTo>
                    <a:pt x="630" y="51"/>
                  </a:lnTo>
                  <a:lnTo>
                    <a:pt x="595" y="50"/>
                  </a:lnTo>
                  <a:lnTo>
                    <a:pt x="563" y="59"/>
                  </a:lnTo>
                  <a:lnTo>
                    <a:pt x="532" y="71"/>
                  </a:lnTo>
                  <a:lnTo>
                    <a:pt x="507" y="91"/>
                  </a:lnTo>
                  <a:lnTo>
                    <a:pt x="482" y="116"/>
                  </a:lnTo>
                  <a:lnTo>
                    <a:pt x="464" y="147"/>
                  </a:lnTo>
                  <a:lnTo>
                    <a:pt x="453" y="185"/>
                  </a:lnTo>
                  <a:lnTo>
                    <a:pt x="448" y="221"/>
                  </a:lnTo>
                  <a:lnTo>
                    <a:pt x="455" y="260"/>
                  </a:lnTo>
                  <a:lnTo>
                    <a:pt x="470" y="300"/>
                  </a:lnTo>
                  <a:lnTo>
                    <a:pt x="482" y="326"/>
                  </a:lnTo>
                  <a:lnTo>
                    <a:pt x="510" y="360"/>
                  </a:lnTo>
                  <a:lnTo>
                    <a:pt x="588" y="448"/>
                  </a:lnTo>
                  <a:lnTo>
                    <a:pt x="637" y="507"/>
                  </a:lnTo>
                  <a:lnTo>
                    <a:pt x="676" y="560"/>
                  </a:lnTo>
                  <a:lnTo>
                    <a:pt x="704" y="613"/>
                  </a:lnTo>
                  <a:lnTo>
                    <a:pt x="724" y="665"/>
                  </a:lnTo>
                  <a:lnTo>
                    <a:pt x="732" y="715"/>
                  </a:lnTo>
                  <a:lnTo>
                    <a:pt x="732" y="766"/>
                  </a:lnTo>
                  <a:lnTo>
                    <a:pt x="723" y="817"/>
                  </a:lnTo>
                  <a:lnTo>
                    <a:pt x="705" y="868"/>
                  </a:lnTo>
                  <a:lnTo>
                    <a:pt x="689" y="896"/>
                  </a:lnTo>
                  <a:lnTo>
                    <a:pt x="672" y="924"/>
                  </a:lnTo>
                  <a:lnTo>
                    <a:pt x="625" y="973"/>
                  </a:lnTo>
                  <a:lnTo>
                    <a:pt x="600" y="995"/>
                  </a:lnTo>
                  <a:lnTo>
                    <a:pt x="572" y="1014"/>
                  </a:lnTo>
                  <a:lnTo>
                    <a:pt x="545" y="1031"/>
                  </a:lnTo>
                  <a:lnTo>
                    <a:pt x="516" y="1044"/>
                  </a:lnTo>
                  <a:lnTo>
                    <a:pt x="480" y="1053"/>
                  </a:lnTo>
                  <a:lnTo>
                    <a:pt x="445" y="1062"/>
                  </a:lnTo>
                  <a:lnTo>
                    <a:pt x="409" y="1064"/>
                  </a:lnTo>
                  <a:lnTo>
                    <a:pt x="370" y="1064"/>
                  </a:lnTo>
                  <a:lnTo>
                    <a:pt x="336" y="1060"/>
                  </a:lnTo>
                  <a:lnTo>
                    <a:pt x="298" y="1051"/>
                  </a:lnTo>
                  <a:lnTo>
                    <a:pt x="258" y="1038"/>
                  </a:lnTo>
                  <a:lnTo>
                    <a:pt x="221" y="1025"/>
                  </a:lnTo>
                  <a:lnTo>
                    <a:pt x="155" y="989"/>
                  </a:lnTo>
                  <a:lnTo>
                    <a:pt x="93" y="943"/>
                  </a:lnTo>
                  <a:lnTo>
                    <a:pt x="39" y="896"/>
                  </a:lnTo>
                  <a:lnTo>
                    <a:pt x="19" y="873"/>
                  </a:lnTo>
                  <a:lnTo>
                    <a:pt x="4" y="850"/>
                  </a:lnTo>
                  <a:lnTo>
                    <a:pt x="0" y="836"/>
                  </a:lnTo>
                  <a:lnTo>
                    <a:pt x="0" y="821"/>
                  </a:lnTo>
                  <a:lnTo>
                    <a:pt x="6" y="798"/>
                  </a:lnTo>
                  <a:lnTo>
                    <a:pt x="18" y="767"/>
                  </a:lnTo>
                  <a:lnTo>
                    <a:pt x="83" y="640"/>
                  </a:lnTo>
                  <a:lnTo>
                    <a:pt x="93" y="620"/>
                  </a:lnTo>
                  <a:lnTo>
                    <a:pt x="104" y="609"/>
                  </a:lnTo>
                  <a:lnTo>
                    <a:pt x="110" y="606"/>
                  </a:lnTo>
                  <a:lnTo>
                    <a:pt x="123" y="608"/>
                  </a:lnTo>
                  <a:lnTo>
                    <a:pt x="129" y="613"/>
                  </a:lnTo>
                  <a:lnTo>
                    <a:pt x="132" y="620"/>
                  </a:lnTo>
                  <a:lnTo>
                    <a:pt x="132" y="631"/>
                  </a:lnTo>
                  <a:lnTo>
                    <a:pt x="130" y="644"/>
                  </a:lnTo>
                  <a:lnTo>
                    <a:pt x="122" y="700"/>
                  </a:lnTo>
                  <a:lnTo>
                    <a:pt x="123" y="757"/>
                  </a:lnTo>
                  <a:lnTo>
                    <a:pt x="129" y="809"/>
                  </a:lnTo>
                  <a:lnTo>
                    <a:pt x="147" y="858"/>
                  </a:lnTo>
                  <a:lnTo>
                    <a:pt x="168" y="903"/>
                  </a:lnTo>
                  <a:lnTo>
                    <a:pt x="198" y="944"/>
                  </a:lnTo>
                  <a:lnTo>
                    <a:pt x="230" y="976"/>
                  </a:lnTo>
                  <a:lnTo>
                    <a:pt x="269" y="1000"/>
                  </a:lnTo>
                  <a:lnTo>
                    <a:pt x="309" y="1011"/>
                  </a:lnTo>
                  <a:lnTo>
                    <a:pt x="349" y="1019"/>
                  </a:lnTo>
                  <a:lnTo>
                    <a:pt x="390" y="1015"/>
                  </a:lnTo>
                  <a:lnTo>
                    <a:pt x="424" y="1008"/>
                  </a:lnTo>
                  <a:lnTo>
                    <a:pt x="460" y="990"/>
                  </a:lnTo>
                  <a:lnTo>
                    <a:pt x="490" y="967"/>
                  </a:lnTo>
                  <a:lnTo>
                    <a:pt x="517" y="939"/>
                  </a:lnTo>
                  <a:lnTo>
                    <a:pt x="536" y="905"/>
                  </a:lnTo>
                  <a:lnTo>
                    <a:pt x="550" y="868"/>
                  </a:lnTo>
                  <a:lnTo>
                    <a:pt x="556" y="831"/>
                  </a:lnTo>
                  <a:lnTo>
                    <a:pt x="554" y="793"/>
                  </a:lnTo>
                  <a:lnTo>
                    <a:pt x="546" y="755"/>
                  </a:lnTo>
                  <a:lnTo>
                    <a:pt x="524" y="713"/>
                  </a:lnTo>
                  <a:lnTo>
                    <a:pt x="501" y="670"/>
                  </a:lnTo>
                  <a:lnTo>
                    <a:pt x="466" y="622"/>
                  </a:lnTo>
                  <a:lnTo>
                    <a:pt x="422" y="571"/>
                  </a:lnTo>
                  <a:lnTo>
                    <a:pt x="362" y="498"/>
                  </a:lnTo>
                  <a:lnTo>
                    <a:pt x="322" y="441"/>
                  </a:lnTo>
                  <a:lnTo>
                    <a:pt x="295" y="390"/>
                  </a:lnTo>
                  <a:lnTo>
                    <a:pt x="282" y="342"/>
                  </a:lnTo>
                  <a:lnTo>
                    <a:pt x="274" y="298"/>
                  </a:lnTo>
                  <a:lnTo>
                    <a:pt x="278" y="255"/>
                  </a:lnTo>
                  <a:lnTo>
                    <a:pt x="288" y="213"/>
                  </a:lnTo>
                  <a:lnTo>
                    <a:pt x="302" y="169"/>
                  </a:lnTo>
                  <a:lnTo>
                    <a:pt x="318" y="141"/>
                  </a:lnTo>
                  <a:lnTo>
                    <a:pt x="333" y="113"/>
                  </a:lnTo>
                  <a:lnTo>
                    <a:pt x="353" y="90"/>
                  </a:lnTo>
                  <a:lnTo>
                    <a:pt x="372" y="69"/>
                  </a:lnTo>
                  <a:lnTo>
                    <a:pt x="397" y="52"/>
                  </a:lnTo>
                  <a:lnTo>
                    <a:pt x="422" y="34"/>
                  </a:lnTo>
                  <a:lnTo>
                    <a:pt x="451" y="22"/>
                  </a:lnTo>
                  <a:lnTo>
                    <a:pt x="476" y="13"/>
                  </a:lnTo>
                  <a:lnTo>
                    <a:pt x="506" y="5"/>
                  </a:lnTo>
                  <a:lnTo>
                    <a:pt x="535" y="2"/>
                  </a:lnTo>
                  <a:lnTo>
                    <a:pt x="599" y="0"/>
                  </a:lnTo>
                  <a:lnTo>
                    <a:pt x="665" y="12"/>
                  </a:lnTo>
                  <a:lnTo>
                    <a:pt x="732" y="36"/>
                  </a:lnTo>
                  <a:lnTo>
                    <a:pt x="788" y="66"/>
                  </a:lnTo>
                  <a:lnTo>
                    <a:pt x="845" y="102"/>
                  </a:lnTo>
                  <a:lnTo>
                    <a:pt x="891" y="137"/>
                  </a:lnTo>
                  <a:lnTo>
                    <a:pt x="926" y="167"/>
                  </a:lnTo>
                  <a:lnTo>
                    <a:pt x="930" y="181"/>
                  </a:lnTo>
                  <a:lnTo>
                    <a:pt x="929" y="196"/>
                  </a:lnTo>
                  <a:lnTo>
                    <a:pt x="904" y="264"/>
                  </a:lnTo>
                  <a:lnTo>
                    <a:pt x="878" y="32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8" name="Freeform 75"/>
            <p:cNvSpPr>
              <a:spLocks/>
            </p:cNvSpPr>
            <p:nvPr/>
          </p:nvSpPr>
          <p:spPr bwMode="auto">
            <a:xfrm>
              <a:off x="2165350" y="3209925"/>
              <a:ext cx="260350" cy="312737"/>
            </a:xfrm>
            <a:custGeom>
              <a:avLst/>
              <a:gdLst>
                <a:gd name="T0" fmla="*/ 756 w 966"/>
                <a:gd name="T1" fmla="*/ 316 h 1159"/>
                <a:gd name="T2" fmla="*/ 804 w 966"/>
                <a:gd name="T3" fmla="*/ 254 h 1159"/>
                <a:gd name="T4" fmla="*/ 833 w 966"/>
                <a:gd name="T5" fmla="*/ 243 h 1159"/>
                <a:gd name="T6" fmla="*/ 873 w 966"/>
                <a:gd name="T7" fmla="*/ 251 h 1159"/>
                <a:gd name="T8" fmla="*/ 922 w 966"/>
                <a:gd name="T9" fmla="*/ 272 h 1159"/>
                <a:gd name="T10" fmla="*/ 952 w 966"/>
                <a:gd name="T11" fmla="*/ 276 h 1159"/>
                <a:gd name="T12" fmla="*/ 966 w 966"/>
                <a:gd name="T13" fmla="*/ 256 h 1159"/>
                <a:gd name="T14" fmla="*/ 959 w 966"/>
                <a:gd name="T15" fmla="*/ 237 h 1159"/>
                <a:gd name="T16" fmla="*/ 919 w 966"/>
                <a:gd name="T17" fmla="*/ 215 h 1159"/>
                <a:gd name="T18" fmla="*/ 658 w 966"/>
                <a:gd name="T19" fmla="*/ 50 h 1159"/>
                <a:gd name="T20" fmla="*/ 583 w 966"/>
                <a:gd name="T21" fmla="*/ 2 h 1159"/>
                <a:gd name="T22" fmla="*/ 563 w 966"/>
                <a:gd name="T23" fmla="*/ 3 h 1159"/>
                <a:gd name="T24" fmla="*/ 549 w 966"/>
                <a:gd name="T25" fmla="*/ 22 h 1159"/>
                <a:gd name="T26" fmla="*/ 566 w 966"/>
                <a:gd name="T27" fmla="*/ 50 h 1159"/>
                <a:gd name="T28" fmla="*/ 611 w 966"/>
                <a:gd name="T29" fmla="*/ 84 h 1159"/>
                <a:gd name="T30" fmla="*/ 633 w 966"/>
                <a:gd name="T31" fmla="*/ 118 h 1159"/>
                <a:gd name="T32" fmla="*/ 634 w 966"/>
                <a:gd name="T33" fmla="*/ 149 h 1159"/>
                <a:gd name="T34" fmla="*/ 598 w 966"/>
                <a:gd name="T35" fmla="*/ 218 h 1159"/>
                <a:gd name="T36" fmla="*/ 173 w 966"/>
                <a:gd name="T37" fmla="*/ 894 h 1159"/>
                <a:gd name="T38" fmla="*/ 148 w 966"/>
                <a:gd name="T39" fmla="*/ 911 h 1159"/>
                <a:gd name="T40" fmla="*/ 113 w 966"/>
                <a:gd name="T41" fmla="*/ 914 h 1159"/>
                <a:gd name="T42" fmla="*/ 71 w 966"/>
                <a:gd name="T43" fmla="*/ 900 h 1159"/>
                <a:gd name="T44" fmla="*/ 26 w 966"/>
                <a:gd name="T45" fmla="*/ 883 h 1159"/>
                <a:gd name="T46" fmla="*/ 4 w 966"/>
                <a:gd name="T47" fmla="*/ 893 h 1159"/>
                <a:gd name="T48" fmla="*/ 1 w 966"/>
                <a:gd name="T49" fmla="*/ 912 h 1159"/>
                <a:gd name="T50" fmla="*/ 19 w 966"/>
                <a:gd name="T51" fmla="*/ 933 h 1159"/>
                <a:gd name="T52" fmla="*/ 197 w 966"/>
                <a:gd name="T53" fmla="*/ 1034 h 1159"/>
                <a:gd name="T54" fmla="*/ 367 w 966"/>
                <a:gd name="T55" fmla="*/ 1150 h 1159"/>
                <a:gd name="T56" fmla="*/ 395 w 966"/>
                <a:gd name="T57" fmla="*/ 1159 h 1159"/>
                <a:gd name="T58" fmla="*/ 412 w 966"/>
                <a:gd name="T59" fmla="*/ 1147 h 1159"/>
                <a:gd name="T60" fmla="*/ 412 w 966"/>
                <a:gd name="T61" fmla="*/ 1122 h 1159"/>
                <a:gd name="T62" fmla="*/ 376 w 966"/>
                <a:gd name="T63" fmla="*/ 1090 h 1159"/>
                <a:gd name="T64" fmla="*/ 342 w 966"/>
                <a:gd name="T65" fmla="*/ 1057 h 1159"/>
                <a:gd name="T66" fmla="*/ 328 w 966"/>
                <a:gd name="T67" fmla="*/ 1024 h 1159"/>
                <a:gd name="T68" fmla="*/ 333 w 966"/>
                <a:gd name="T69" fmla="*/ 994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1159">
                  <a:moveTo>
                    <a:pt x="365" y="939"/>
                  </a:moveTo>
                  <a:lnTo>
                    <a:pt x="756" y="316"/>
                  </a:lnTo>
                  <a:lnTo>
                    <a:pt x="791" y="265"/>
                  </a:lnTo>
                  <a:lnTo>
                    <a:pt x="804" y="254"/>
                  </a:lnTo>
                  <a:lnTo>
                    <a:pt x="814" y="247"/>
                  </a:lnTo>
                  <a:lnTo>
                    <a:pt x="833" y="243"/>
                  </a:lnTo>
                  <a:lnTo>
                    <a:pt x="853" y="243"/>
                  </a:lnTo>
                  <a:lnTo>
                    <a:pt x="873" y="251"/>
                  </a:lnTo>
                  <a:lnTo>
                    <a:pt x="896" y="259"/>
                  </a:lnTo>
                  <a:lnTo>
                    <a:pt x="922" y="272"/>
                  </a:lnTo>
                  <a:lnTo>
                    <a:pt x="941" y="278"/>
                  </a:lnTo>
                  <a:lnTo>
                    <a:pt x="952" y="276"/>
                  </a:lnTo>
                  <a:lnTo>
                    <a:pt x="962" y="269"/>
                  </a:lnTo>
                  <a:lnTo>
                    <a:pt x="966" y="256"/>
                  </a:lnTo>
                  <a:lnTo>
                    <a:pt x="966" y="248"/>
                  </a:lnTo>
                  <a:lnTo>
                    <a:pt x="959" y="237"/>
                  </a:lnTo>
                  <a:lnTo>
                    <a:pt x="947" y="229"/>
                  </a:lnTo>
                  <a:lnTo>
                    <a:pt x="919" y="215"/>
                  </a:lnTo>
                  <a:lnTo>
                    <a:pt x="770" y="125"/>
                  </a:lnTo>
                  <a:lnTo>
                    <a:pt x="658" y="50"/>
                  </a:lnTo>
                  <a:lnTo>
                    <a:pt x="597" y="9"/>
                  </a:lnTo>
                  <a:lnTo>
                    <a:pt x="583" y="2"/>
                  </a:lnTo>
                  <a:lnTo>
                    <a:pt x="570" y="0"/>
                  </a:lnTo>
                  <a:lnTo>
                    <a:pt x="563" y="3"/>
                  </a:lnTo>
                  <a:lnTo>
                    <a:pt x="553" y="10"/>
                  </a:lnTo>
                  <a:lnTo>
                    <a:pt x="549" y="22"/>
                  </a:lnTo>
                  <a:lnTo>
                    <a:pt x="555" y="35"/>
                  </a:lnTo>
                  <a:lnTo>
                    <a:pt x="566" y="50"/>
                  </a:lnTo>
                  <a:lnTo>
                    <a:pt x="591" y="69"/>
                  </a:lnTo>
                  <a:lnTo>
                    <a:pt x="611" y="84"/>
                  </a:lnTo>
                  <a:lnTo>
                    <a:pt x="623" y="101"/>
                  </a:lnTo>
                  <a:lnTo>
                    <a:pt x="633" y="118"/>
                  </a:lnTo>
                  <a:lnTo>
                    <a:pt x="634" y="134"/>
                  </a:lnTo>
                  <a:lnTo>
                    <a:pt x="634" y="149"/>
                  </a:lnTo>
                  <a:lnTo>
                    <a:pt x="629" y="164"/>
                  </a:lnTo>
                  <a:lnTo>
                    <a:pt x="598" y="218"/>
                  </a:lnTo>
                  <a:lnTo>
                    <a:pt x="209" y="841"/>
                  </a:lnTo>
                  <a:lnTo>
                    <a:pt x="173" y="894"/>
                  </a:lnTo>
                  <a:lnTo>
                    <a:pt x="163" y="903"/>
                  </a:lnTo>
                  <a:lnTo>
                    <a:pt x="148" y="911"/>
                  </a:lnTo>
                  <a:lnTo>
                    <a:pt x="132" y="915"/>
                  </a:lnTo>
                  <a:lnTo>
                    <a:pt x="113" y="914"/>
                  </a:lnTo>
                  <a:lnTo>
                    <a:pt x="91" y="910"/>
                  </a:lnTo>
                  <a:lnTo>
                    <a:pt x="71" y="900"/>
                  </a:lnTo>
                  <a:lnTo>
                    <a:pt x="45" y="889"/>
                  </a:lnTo>
                  <a:lnTo>
                    <a:pt x="26" y="883"/>
                  </a:lnTo>
                  <a:lnTo>
                    <a:pt x="12" y="885"/>
                  </a:lnTo>
                  <a:lnTo>
                    <a:pt x="4" y="893"/>
                  </a:lnTo>
                  <a:lnTo>
                    <a:pt x="0" y="903"/>
                  </a:lnTo>
                  <a:lnTo>
                    <a:pt x="1" y="912"/>
                  </a:lnTo>
                  <a:lnTo>
                    <a:pt x="5" y="924"/>
                  </a:lnTo>
                  <a:lnTo>
                    <a:pt x="19" y="933"/>
                  </a:lnTo>
                  <a:lnTo>
                    <a:pt x="45" y="946"/>
                  </a:lnTo>
                  <a:lnTo>
                    <a:pt x="197" y="1034"/>
                  </a:lnTo>
                  <a:lnTo>
                    <a:pt x="307" y="1106"/>
                  </a:lnTo>
                  <a:lnTo>
                    <a:pt x="367" y="1150"/>
                  </a:lnTo>
                  <a:lnTo>
                    <a:pt x="384" y="1157"/>
                  </a:lnTo>
                  <a:lnTo>
                    <a:pt x="395" y="1159"/>
                  </a:lnTo>
                  <a:lnTo>
                    <a:pt x="404" y="1156"/>
                  </a:lnTo>
                  <a:lnTo>
                    <a:pt x="412" y="1147"/>
                  </a:lnTo>
                  <a:lnTo>
                    <a:pt x="416" y="1136"/>
                  </a:lnTo>
                  <a:lnTo>
                    <a:pt x="412" y="1122"/>
                  </a:lnTo>
                  <a:lnTo>
                    <a:pt x="399" y="1109"/>
                  </a:lnTo>
                  <a:lnTo>
                    <a:pt x="376" y="1090"/>
                  </a:lnTo>
                  <a:lnTo>
                    <a:pt x="356" y="1076"/>
                  </a:lnTo>
                  <a:lnTo>
                    <a:pt x="342" y="1057"/>
                  </a:lnTo>
                  <a:lnTo>
                    <a:pt x="334" y="1041"/>
                  </a:lnTo>
                  <a:lnTo>
                    <a:pt x="328" y="1024"/>
                  </a:lnTo>
                  <a:lnTo>
                    <a:pt x="328" y="1009"/>
                  </a:lnTo>
                  <a:lnTo>
                    <a:pt x="333" y="994"/>
                  </a:lnTo>
                  <a:lnTo>
                    <a:pt x="365" y="93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9" name="Freeform 76"/>
            <p:cNvSpPr>
              <a:spLocks/>
            </p:cNvSpPr>
            <p:nvPr/>
          </p:nvSpPr>
          <p:spPr bwMode="auto">
            <a:xfrm>
              <a:off x="2336800" y="3303588"/>
              <a:ext cx="349250" cy="350837"/>
            </a:xfrm>
            <a:custGeom>
              <a:avLst/>
              <a:gdLst>
                <a:gd name="T0" fmla="*/ 318 w 1296"/>
                <a:gd name="T1" fmla="*/ 1125 h 1295"/>
                <a:gd name="T2" fmla="*/ 307 w 1296"/>
                <a:gd name="T3" fmla="*/ 1151 h 1295"/>
                <a:gd name="T4" fmla="*/ 314 w 1296"/>
                <a:gd name="T5" fmla="*/ 1190 h 1295"/>
                <a:gd name="T6" fmla="*/ 342 w 1296"/>
                <a:gd name="T7" fmla="*/ 1226 h 1295"/>
                <a:gd name="T8" fmla="*/ 375 w 1296"/>
                <a:gd name="T9" fmla="*/ 1262 h 1295"/>
                <a:gd name="T10" fmla="*/ 371 w 1296"/>
                <a:gd name="T11" fmla="*/ 1285 h 1295"/>
                <a:gd name="T12" fmla="*/ 352 w 1296"/>
                <a:gd name="T13" fmla="*/ 1295 h 1295"/>
                <a:gd name="T14" fmla="*/ 324 w 1296"/>
                <a:gd name="T15" fmla="*/ 1282 h 1295"/>
                <a:gd name="T16" fmla="*/ 177 w 1296"/>
                <a:gd name="T17" fmla="*/ 1140 h 1295"/>
                <a:gd name="T18" fmla="*/ 13 w 1296"/>
                <a:gd name="T19" fmla="*/ 1012 h 1295"/>
                <a:gd name="T20" fmla="*/ 0 w 1296"/>
                <a:gd name="T21" fmla="*/ 989 h 1295"/>
                <a:gd name="T22" fmla="*/ 7 w 1296"/>
                <a:gd name="T23" fmla="*/ 971 h 1295"/>
                <a:gd name="T24" fmla="*/ 28 w 1296"/>
                <a:gd name="T25" fmla="*/ 966 h 1295"/>
                <a:gd name="T26" fmla="*/ 72 w 1296"/>
                <a:gd name="T27" fmla="*/ 991 h 1295"/>
                <a:gd name="T28" fmla="*/ 112 w 1296"/>
                <a:gd name="T29" fmla="*/ 1012 h 1295"/>
                <a:gd name="T30" fmla="*/ 147 w 1296"/>
                <a:gd name="T31" fmla="*/ 1013 h 1295"/>
                <a:gd name="T32" fmla="*/ 172 w 1296"/>
                <a:gd name="T33" fmla="*/ 998 h 1295"/>
                <a:gd name="T34" fmla="*/ 746 w 1296"/>
                <a:gd name="T35" fmla="*/ 342 h 1295"/>
                <a:gd name="T36" fmla="*/ 764 w 1296"/>
                <a:gd name="T37" fmla="*/ 305 h 1295"/>
                <a:gd name="T38" fmla="*/ 745 w 1296"/>
                <a:gd name="T39" fmla="*/ 278 h 1295"/>
                <a:gd name="T40" fmla="*/ 646 w 1296"/>
                <a:gd name="T41" fmla="*/ 203 h 1295"/>
                <a:gd name="T42" fmla="*/ 578 w 1296"/>
                <a:gd name="T43" fmla="*/ 176 h 1295"/>
                <a:gd name="T44" fmla="*/ 490 w 1296"/>
                <a:gd name="T45" fmla="*/ 178 h 1295"/>
                <a:gd name="T46" fmla="*/ 399 w 1296"/>
                <a:gd name="T47" fmla="*/ 197 h 1295"/>
                <a:gd name="T48" fmla="*/ 356 w 1296"/>
                <a:gd name="T49" fmla="*/ 205 h 1295"/>
                <a:gd name="T50" fmla="*/ 342 w 1296"/>
                <a:gd name="T51" fmla="*/ 193 h 1295"/>
                <a:gd name="T52" fmla="*/ 339 w 1296"/>
                <a:gd name="T53" fmla="*/ 175 h 1295"/>
                <a:gd name="T54" fmla="*/ 365 w 1296"/>
                <a:gd name="T55" fmla="*/ 153 h 1295"/>
                <a:gd name="T56" fmla="*/ 602 w 1296"/>
                <a:gd name="T57" fmla="*/ 0 h 1295"/>
                <a:gd name="T58" fmla="*/ 619 w 1296"/>
                <a:gd name="T59" fmla="*/ 5 h 1295"/>
                <a:gd name="T60" fmla="*/ 625 w 1296"/>
                <a:gd name="T61" fmla="*/ 19 h 1295"/>
                <a:gd name="T62" fmla="*/ 611 w 1296"/>
                <a:gd name="T63" fmla="*/ 63 h 1295"/>
                <a:gd name="T64" fmla="*/ 620 w 1296"/>
                <a:gd name="T65" fmla="*/ 100 h 1295"/>
                <a:gd name="T66" fmla="*/ 1069 w 1296"/>
                <a:gd name="T67" fmla="*/ 491 h 1295"/>
                <a:gd name="T68" fmla="*/ 1197 w 1296"/>
                <a:gd name="T69" fmla="*/ 588 h 1295"/>
                <a:gd name="T70" fmla="*/ 1226 w 1296"/>
                <a:gd name="T71" fmla="*/ 589 h 1295"/>
                <a:gd name="T72" fmla="*/ 1255 w 1296"/>
                <a:gd name="T73" fmla="*/ 581 h 1295"/>
                <a:gd name="T74" fmla="*/ 1283 w 1296"/>
                <a:gd name="T75" fmla="*/ 572 h 1295"/>
                <a:gd name="T76" fmla="*/ 1294 w 1296"/>
                <a:gd name="T77" fmla="*/ 588 h 1295"/>
                <a:gd name="T78" fmla="*/ 1287 w 1296"/>
                <a:gd name="T79" fmla="*/ 615 h 1295"/>
                <a:gd name="T80" fmla="*/ 1259 w 1296"/>
                <a:gd name="T81" fmla="*/ 647 h 1295"/>
                <a:gd name="T82" fmla="*/ 1093 w 1296"/>
                <a:gd name="T83" fmla="*/ 818 h 1295"/>
                <a:gd name="T84" fmla="*/ 1067 w 1296"/>
                <a:gd name="T85" fmla="*/ 826 h 1295"/>
                <a:gd name="T86" fmla="*/ 1050 w 1296"/>
                <a:gd name="T87" fmla="*/ 812 h 1295"/>
                <a:gd name="T88" fmla="*/ 1051 w 1296"/>
                <a:gd name="T89" fmla="*/ 791 h 1295"/>
                <a:gd name="T90" fmla="*/ 1081 w 1296"/>
                <a:gd name="T91" fmla="*/ 732 h 1295"/>
                <a:gd name="T92" fmla="*/ 1099 w 1296"/>
                <a:gd name="T93" fmla="*/ 661 h 1295"/>
                <a:gd name="T94" fmla="*/ 1090 w 1296"/>
                <a:gd name="T95" fmla="*/ 600 h 1295"/>
                <a:gd name="T96" fmla="*/ 1045 w 1296"/>
                <a:gd name="T97" fmla="*/ 541 h 1295"/>
                <a:gd name="T98" fmla="*/ 952 w 1296"/>
                <a:gd name="T99" fmla="*/ 459 h 1295"/>
                <a:gd name="T100" fmla="*/ 922 w 1296"/>
                <a:gd name="T101" fmla="*/ 443 h 1295"/>
                <a:gd name="T102" fmla="*/ 901 w 1296"/>
                <a:gd name="T103" fmla="*/ 450 h 1295"/>
                <a:gd name="T104" fmla="*/ 356 w 1296"/>
                <a:gd name="T105" fmla="*/ 1074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6" h="1295">
                  <a:moveTo>
                    <a:pt x="356" y="1074"/>
                  </a:moveTo>
                  <a:lnTo>
                    <a:pt x="318" y="1125"/>
                  </a:lnTo>
                  <a:lnTo>
                    <a:pt x="312" y="1137"/>
                  </a:lnTo>
                  <a:lnTo>
                    <a:pt x="307" y="1151"/>
                  </a:lnTo>
                  <a:lnTo>
                    <a:pt x="308" y="1169"/>
                  </a:lnTo>
                  <a:lnTo>
                    <a:pt x="314" y="1190"/>
                  </a:lnTo>
                  <a:lnTo>
                    <a:pt x="326" y="1205"/>
                  </a:lnTo>
                  <a:lnTo>
                    <a:pt x="342" y="1226"/>
                  </a:lnTo>
                  <a:lnTo>
                    <a:pt x="363" y="1247"/>
                  </a:lnTo>
                  <a:lnTo>
                    <a:pt x="375" y="1262"/>
                  </a:lnTo>
                  <a:lnTo>
                    <a:pt x="377" y="1276"/>
                  </a:lnTo>
                  <a:lnTo>
                    <a:pt x="371" y="1285"/>
                  </a:lnTo>
                  <a:lnTo>
                    <a:pt x="361" y="1295"/>
                  </a:lnTo>
                  <a:lnTo>
                    <a:pt x="352" y="1295"/>
                  </a:lnTo>
                  <a:lnTo>
                    <a:pt x="339" y="1291"/>
                  </a:lnTo>
                  <a:lnTo>
                    <a:pt x="324" y="1282"/>
                  </a:lnTo>
                  <a:lnTo>
                    <a:pt x="273" y="1231"/>
                  </a:lnTo>
                  <a:lnTo>
                    <a:pt x="177" y="1140"/>
                  </a:lnTo>
                  <a:lnTo>
                    <a:pt x="41" y="1032"/>
                  </a:lnTo>
                  <a:lnTo>
                    <a:pt x="13" y="1012"/>
                  </a:lnTo>
                  <a:lnTo>
                    <a:pt x="4" y="1001"/>
                  </a:lnTo>
                  <a:lnTo>
                    <a:pt x="0" y="989"/>
                  </a:lnTo>
                  <a:lnTo>
                    <a:pt x="1" y="981"/>
                  </a:lnTo>
                  <a:lnTo>
                    <a:pt x="7" y="971"/>
                  </a:lnTo>
                  <a:lnTo>
                    <a:pt x="15" y="964"/>
                  </a:lnTo>
                  <a:lnTo>
                    <a:pt x="28" y="966"/>
                  </a:lnTo>
                  <a:lnTo>
                    <a:pt x="46" y="973"/>
                  </a:lnTo>
                  <a:lnTo>
                    <a:pt x="72" y="991"/>
                  </a:lnTo>
                  <a:lnTo>
                    <a:pt x="92" y="1004"/>
                  </a:lnTo>
                  <a:lnTo>
                    <a:pt x="112" y="1012"/>
                  </a:lnTo>
                  <a:lnTo>
                    <a:pt x="131" y="1015"/>
                  </a:lnTo>
                  <a:lnTo>
                    <a:pt x="147" y="1013"/>
                  </a:lnTo>
                  <a:lnTo>
                    <a:pt x="161" y="1009"/>
                  </a:lnTo>
                  <a:lnTo>
                    <a:pt x="172" y="998"/>
                  </a:lnTo>
                  <a:lnTo>
                    <a:pt x="217" y="953"/>
                  </a:lnTo>
                  <a:lnTo>
                    <a:pt x="746" y="342"/>
                  </a:lnTo>
                  <a:lnTo>
                    <a:pt x="758" y="322"/>
                  </a:lnTo>
                  <a:lnTo>
                    <a:pt x="764" y="305"/>
                  </a:lnTo>
                  <a:lnTo>
                    <a:pt x="759" y="293"/>
                  </a:lnTo>
                  <a:lnTo>
                    <a:pt x="745" y="278"/>
                  </a:lnTo>
                  <a:lnTo>
                    <a:pt x="691" y="233"/>
                  </a:lnTo>
                  <a:lnTo>
                    <a:pt x="646" y="203"/>
                  </a:lnTo>
                  <a:lnTo>
                    <a:pt x="612" y="184"/>
                  </a:lnTo>
                  <a:lnTo>
                    <a:pt x="578" y="176"/>
                  </a:lnTo>
                  <a:lnTo>
                    <a:pt x="537" y="173"/>
                  </a:lnTo>
                  <a:lnTo>
                    <a:pt x="490" y="178"/>
                  </a:lnTo>
                  <a:lnTo>
                    <a:pt x="440" y="186"/>
                  </a:lnTo>
                  <a:lnTo>
                    <a:pt x="399" y="197"/>
                  </a:lnTo>
                  <a:lnTo>
                    <a:pt x="366" y="207"/>
                  </a:lnTo>
                  <a:lnTo>
                    <a:pt x="356" y="205"/>
                  </a:lnTo>
                  <a:lnTo>
                    <a:pt x="347" y="201"/>
                  </a:lnTo>
                  <a:lnTo>
                    <a:pt x="342" y="193"/>
                  </a:lnTo>
                  <a:lnTo>
                    <a:pt x="337" y="184"/>
                  </a:lnTo>
                  <a:lnTo>
                    <a:pt x="339" y="175"/>
                  </a:lnTo>
                  <a:lnTo>
                    <a:pt x="344" y="170"/>
                  </a:lnTo>
                  <a:lnTo>
                    <a:pt x="365" y="153"/>
                  </a:lnTo>
                  <a:lnTo>
                    <a:pt x="580" y="14"/>
                  </a:lnTo>
                  <a:lnTo>
                    <a:pt x="602" y="0"/>
                  </a:lnTo>
                  <a:lnTo>
                    <a:pt x="611" y="1"/>
                  </a:lnTo>
                  <a:lnTo>
                    <a:pt x="619" y="5"/>
                  </a:lnTo>
                  <a:lnTo>
                    <a:pt x="625" y="10"/>
                  </a:lnTo>
                  <a:lnTo>
                    <a:pt x="625" y="19"/>
                  </a:lnTo>
                  <a:lnTo>
                    <a:pt x="619" y="40"/>
                  </a:lnTo>
                  <a:lnTo>
                    <a:pt x="611" y="63"/>
                  </a:lnTo>
                  <a:lnTo>
                    <a:pt x="610" y="82"/>
                  </a:lnTo>
                  <a:lnTo>
                    <a:pt x="620" y="100"/>
                  </a:lnTo>
                  <a:lnTo>
                    <a:pt x="646" y="124"/>
                  </a:lnTo>
                  <a:lnTo>
                    <a:pt x="1069" y="491"/>
                  </a:lnTo>
                  <a:lnTo>
                    <a:pt x="1142" y="550"/>
                  </a:lnTo>
                  <a:lnTo>
                    <a:pt x="1197" y="588"/>
                  </a:lnTo>
                  <a:lnTo>
                    <a:pt x="1212" y="590"/>
                  </a:lnTo>
                  <a:lnTo>
                    <a:pt x="1226" y="589"/>
                  </a:lnTo>
                  <a:lnTo>
                    <a:pt x="1239" y="587"/>
                  </a:lnTo>
                  <a:lnTo>
                    <a:pt x="1255" y="581"/>
                  </a:lnTo>
                  <a:lnTo>
                    <a:pt x="1274" y="573"/>
                  </a:lnTo>
                  <a:lnTo>
                    <a:pt x="1283" y="572"/>
                  </a:lnTo>
                  <a:lnTo>
                    <a:pt x="1289" y="578"/>
                  </a:lnTo>
                  <a:lnTo>
                    <a:pt x="1294" y="588"/>
                  </a:lnTo>
                  <a:lnTo>
                    <a:pt x="1296" y="601"/>
                  </a:lnTo>
                  <a:lnTo>
                    <a:pt x="1287" y="615"/>
                  </a:lnTo>
                  <a:lnTo>
                    <a:pt x="1275" y="632"/>
                  </a:lnTo>
                  <a:lnTo>
                    <a:pt x="1259" y="647"/>
                  </a:lnTo>
                  <a:lnTo>
                    <a:pt x="1114" y="799"/>
                  </a:lnTo>
                  <a:lnTo>
                    <a:pt x="1093" y="818"/>
                  </a:lnTo>
                  <a:lnTo>
                    <a:pt x="1081" y="824"/>
                  </a:lnTo>
                  <a:lnTo>
                    <a:pt x="1067" y="826"/>
                  </a:lnTo>
                  <a:lnTo>
                    <a:pt x="1057" y="820"/>
                  </a:lnTo>
                  <a:lnTo>
                    <a:pt x="1050" y="812"/>
                  </a:lnTo>
                  <a:lnTo>
                    <a:pt x="1049" y="801"/>
                  </a:lnTo>
                  <a:lnTo>
                    <a:pt x="1051" y="791"/>
                  </a:lnTo>
                  <a:lnTo>
                    <a:pt x="1059" y="774"/>
                  </a:lnTo>
                  <a:lnTo>
                    <a:pt x="1081" y="732"/>
                  </a:lnTo>
                  <a:lnTo>
                    <a:pt x="1095" y="695"/>
                  </a:lnTo>
                  <a:lnTo>
                    <a:pt x="1099" y="661"/>
                  </a:lnTo>
                  <a:lnTo>
                    <a:pt x="1098" y="626"/>
                  </a:lnTo>
                  <a:lnTo>
                    <a:pt x="1090" y="600"/>
                  </a:lnTo>
                  <a:lnTo>
                    <a:pt x="1072" y="573"/>
                  </a:lnTo>
                  <a:lnTo>
                    <a:pt x="1045" y="541"/>
                  </a:lnTo>
                  <a:lnTo>
                    <a:pt x="999" y="500"/>
                  </a:lnTo>
                  <a:lnTo>
                    <a:pt x="952" y="459"/>
                  </a:lnTo>
                  <a:lnTo>
                    <a:pt x="934" y="447"/>
                  </a:lnTo>
                  <a:lnTo>
                    <a:pt x="922" y="443"/>
                  </a:lnTo>
                  <a:lnTo>
                    <a:pt x="911" y="443"/>
                  </a:lnTo>
                  <a:lnTo>
                    <a:pt x="901" y="450"/>
                  </a:lnTo>
                  <a:lnTo>
                    <a:pt x="877" y="474"/>
                  </a:lnTo>
                  <a:lnTo>
                    <a:pt x="356" y="107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40" name="Freeform 77"/>
            <p:cNvSpPr>
              <a:spLocks noEditPoints="1"/>
            </p:cNvSpPr>
            <p:nvPr/>
          </p:nvSpPr>
          <p:spPr bwMode="auto">
            <a:xfrm>
              <a:off x="200025" y="4989513"/>
              <a:ext cx="85725" cy="230187"/>
            </a:xfrm>
            <a:custGeom>
              <a:avLst/>
              <a:gdLst>
                <a:gd name="T0" fmla="*/ 0 w 316"/>
                <a:gd name="T1" fmla="*/ 799 h 848"/>
                <a:gd name="T2" fmla="*/ 0 w 316"/>
                <a:gd name="T3" fmla="*/ 724 h 848"/>
                <a:gd name="T4" fmla="*/ 104 w 316"/>
                <a:gd name="T5" fmla="*/ 677 h 848"/>
                <a:gd name="T6" fmla="*/ 137 w 316"/>
                <a:gd name="T7" fmla="*/ 661 h 848"/>
                <a:gd name="T8" fmla="*/ 158 w 316"/>
                <a:gd name="T9" fmla="*/ 645 h 848"/>
                <a:gd name="T10" fmla="*/ 170 w 316"/>
                <a:gd name="T11" fmla="*/ 627 h 848"/>
                <a:gd name="T12" fmla="*/ 173 w 316"/>
                <a:gd name="T13" fmla="*/ 610 h 848"/>
                <a:gd name="T14" fmla="*/ 170 w 316"/>
                <a:gd name="T15" fmla="*/ 590 h 848"/>
                <a:gd name="T16" fmla="*/ 163 w 316"/>
                <a:gd name="T17" fmla="*/ 564 h 848"/>
                <a:gd name="T18" fmla="*/ 152 w 316"/>
                <a:gd name="T19" fmla="*/ 530 h 848"/>
                <a:gd name="T20" fmla="*/ 148 w 316"/>
                <a:gd name="T21" fmla="*/ 503 h 848"/>
                <a:gd name="T22" fmla="*/ 152 w 316"/>
                <a:gd name="T23" fmla="*/ 490 h 848"/>
                <a:gd name="T24" fmla="*/ 160 w 316"/>
                <a:gd name="T25" fmla="*/ 481 h 848"/>
                <a:gd name="T26" fmla="*/ 174 w 316"/>
                <a:gd name="T27" fmla="*/ 481 h 848"/>
                <a:gd name="T28" fmla="*/ 182 w 316"/>
                <a:gd name="T29" fmla="*/ 485 h 848"/>
                <a:gd name="T30" fmla="*/ 191 w 316"/>
                <a:gd name="T31" fmla="*/ 497 h 848"/>
                <a:gd name="T32" fmla="*/ 199 w 316"/>
                <a:gd name="T33" fmla="*/ 512 h 848"/>
                <a:gd name="T34" fmla="*/ 210 w 316"/>
                <a:gd name="T35" fmla="*/ 546 h 848"/>
                <a:gd name="T36" fmla="*/ 249 w 316"/>
                <a:gd name="T37" fmla="*/ 661 h 848"/>
                <a:gd name="T38" fmla="*/ 295 w 316"/>
                <a:gd name="T39" fmla="*/ 766 h 848"/>
                <a:gd name="T40" fmla="*/ 313 w 316"/>
                <a:gd name="T41" fmla="*/ 808 h 848"/>
                <a:gd name="T42" fmla="*/ 316 w 316"/>
                <a:gd name="T43" fmla="*/ 820 h 848"/>
                <a:gd name="T44" fmla="*/ 316 w 316"/>
                <a:gd name="T45" fmla="*/ 833 h 848"/>
                <a:gd name="T46" fmla="*/ 312 w 316"/>
                <a:gd name="T47" fmla="*/ 841 h 848"/>
                <a:gd name="T48" fmla="*/ 302 w 316"/>
                <a:gd name="T49" fmla="*/ 848 h 848"/>
                <a:gd name="T50" fmla="*/ 289 w 316"/>
                <a:gd name="T51" fmla="*/ 848 h 848"/>
                <a:gd name="T52" fmla="*/ 279 w 316"/>
                <a:gd name="T53" fmla="*/ 842 h 848"/>
                <a:gd name="T54" fmla="*/ 265 w 316"/>
                <a:gd name="T55" fmla="*/ 824 h 848"/>
                <a:gd name="T56" fmla="*/ 250 w 316"/>
                <a:gd name="T57" fmla="*/ 797 h 848"/>
                <a:gd name="T58" fmla="*/ 224 w 316"/>
                <a:gd name="T59" fmla="*/ 755 h 848"/>
                <a:gd name="T60" fmla="*/ 215 w 316"/>
                <a:gd name="T61" fmla="*/ 745 h 848"/>
                <a:gd name="T62" fmla="*/ 201 w 316"/>
                <a:gd name="T63" fmla="*/ 738 h 848"/>
                <a:gd name="T64" fmla="*/ 188 w 316"/>
                <a:gd name="T65" fmla="*/ 736 h 848"/>
                <a:gd name="T66" fmla="*/ 170 w 316"/>
                <a:gd name="T67" fmla="*/ 737 h 848"/>
                <a:gd name="T68" fmla="*/ 119 w 316"/>
                <a:gd name="T69" fmla="*/ 752 h 848"/>
                <a:gd name="T70" fmla="*/ 0 w 316"/>
                <a:gd name="T71" fmla="*/ 799 h 848"/>
                <a:gd name="T72" fmla="*/ 0 w 316"/>
                <a:gd name="T73" fmla="*/ 105 h 848"/>
                <a:gd name="T74" fmla="*/ 0 w 316"/>
                <a:gd name="T75" fmla="*/ 0 h 848"/>
                <a:gd name="T76" fmla="*/ 15 w 316"/>
                <a:gd name="T77" fmla="*/ 35 h 848"/>
                <a:gd name="T78" fmla="*/ 21 w 316"/>
                <a:gd name="T79" fmla="*/ 52 h 848"/>
                <a:gd name="T80" fmla="*/ 20 w 316"/>
                <a:gd name="T81" fmla="*/ 67 h 848"/>
                <a:gd name="T82" fmla="*/ 12 w 316"/>
                <a:gd name="T83" fmla="*/ 86 h 848"/>
                <a:gd name="T84" fmla="*/ 0 w 316"/>
                <a:gd name="T85" fmla="*/ 105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848">
                  <a:moveTo>
                    <a:pt x="0" y="799"/>
                  </a:moveTo>
                  <a:lnTo>
                    <a:pt x="0" y="724"/>
                  </a:lnTo>
                  <a:lnTo>
                    <a:pt x="104" y="677"/>
                  </a:lnTo>
                  <a:lnTo>
                    <a:pt x="137" y="661"/>
                  </a:lnTo>
                  <a:lnTo>
                    <a:pt x="158" y="645"/>
                  </a:lnTo>
                  <a:lnTo>
                    <a:pt x="170" y="627"/>
                  </a:lnTo>
                  <a:lnTo>
                    <a:pt x="173" y="610"/>
                  </a:lnTo>
                  <a:lnTo>
                    <a:pt x="170" y="590"/>
                  </a:lnTo>
                  <a:lnTo>
                    <a:pt x="163" y="564"/>
                  </a:lnTo>
                  <a:lnTo>
                    <a:pt x="152" y="530"/>
                  </a:lnTo>
                  <a:lnTo>
                    <a:pt x="148" y="503"/>
                  </a:lnTo>
                  <a:lnTo>
                    <a:pt x="152" y="490"/>
                  </a:lnTo>
                  <a:lnTo>
                    <a:pt x="160" y="481"/>
                  </a:lnTo>
                  <a:lnTo>
                    <a:pt x="174" y="481"/>
                  </a:lnTo>
                  <a:lnTo>
                    <a:pt x="182" y="485"/>
                  </a:lnTo>
                  <a:lnTo>
                    <a:pt x="191" y="497"/>
                  </a:lnTo>
                  <a:lnTo>
                    <a:pt x="199" y="512"/>
                  </a:lnTo>
                  <a:lnTo>
                    <a:pt x="210" y="546"/>
                  </a:lnTo>
                  <a:lnTo>
                    <a:pt x="249" y="661"/>
                  </a:lnTo>
                  <a:lnTo>
                    <a:pt x="295" y="766"/>
                  </a:lnTo>
                  <a:lnTo>
                    <a:pt x="313" y="808"/>
                  </a:lnTo>
                  <a:lnTo>
                    <a:pt x="316" y="820"/>
                  </a:lnTo>
                  <a:lnTo>
                    <a:pt x="316" y="833"/>
                  </a:lnTo>
                  <a:lnTo>
                    <a:pt x="312" y="841"/>
                  </a:lnTo>
                  <a:lnTo>
                    <a:pt x="302" y="848"/>
                  </a:lnTo>
                  <a:lnTo>
                    <a:pt x="289" y="848"/>
                  </a:lnTo>
                  <a:lnTo>
                    <a:pt x="279" y="842"/>
                  </a:lnTo>
                  <a:lnTo>
                    <a:pt x="265" y="824"/>
                  </a:lnTo>
                  <a:lnTo>
                    <a:pt x="250" y="797"/>
                  </a:lnTo>
                  <a:lnTo>
                    <a:pt x="224" y="755"/>
                  </a:lnTo>
                  <a:lnTo>
                    <a:pt x="215" y="745"/>
                  </a:lnTo>
                  <a:lnTo>
                    <a:pt x="201" y="738"/>
                  </a:lnTo>
                  <a:lnTo>
                    <a:pt x="188" y="736"/>
                  </a:lnTo>
                  <a:lnTo>
                    <a:pt x="170" y="737"/>
                  </a:lnTo>
                  <a:lnTo>
                    <a:pt x="119" y="752"/>
                  </a:lnTo>
                  <a:lnTo>
                    <a:pt x="0" y="799"/>
                  </a:lnTo>
                  <a:close/>
                  <a:moveTo>
                    <a:pt x="0" y="105"/>
                  </a:moveTo>
                  <a:lnTo>
                    <a:pt x="0" y="0"/>
                  </a:lnTo>
                  <a:lnTo>
                    <a:pt x="15" y="35"/>
                  </a:lnTo>
                  <a:lnTo>
                    <a:pt x="21" y="52"/>
                  </a:lnTo>
                  <a:lnTo>
                    <a:pt x="20" y="67"/>
                  </a:lnTo>
                  <a:lnTo>
                    <a:pt x="12" y="86"/>
                  </a:lnTo>
                  <a:lnTo>
                    <a:pt x="0" y="10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grpSp>
      <p:sp>
        <p:nvSpPr>
          <p:cNvPr id="41" name="Szövegdoboz 46"/>
          <p:cNvSpPr txBox="1">
            <a:spLocks noChangeArrowheads="1"/>
          </p:cNvSpPr>
          <p:nvPr userDrawn="1"/>
        </p:nvSpPr>
        <p:spPr bwMode="auto">
          <a:xfrm>
            <a:off x="7451725" y="6484938"/>
            <a:ext cx="1493838" cy="184150"/>
          </a:xfrm>
          <a:prstGeom prst="rect">
            <a:avLst/>
          </a:prstGeom>
          <a:noFill/>
          <a:ln w="9525">
            <a:noFill/>
            <a:miter lim="800000"/>
            <a:headEnd/>
            <a:tailEnd/>
          </a:ln>
        </p:spPr>
        <p:txBody>
          <a:bodyPr lIns="0" tIns="0" rIns="0" bIns="0">
            <a:spAutoFit/>
          </a:bodyPr>
          <a:lstStyle/>
          <a:p>
            <a:pPr algn="r">
              <a:defRPr/>
            </a:pPr>
            <a:r>
              <a:rPr lang="hu-HU" sz="1200" b="0">
                <a:solidFill>
                  <a:srgbClr val="7F7F7F"/>
                </a:solidFill>
                <a:latin typeface="H-OptimaNormal" pitchFamily="34" charset="0"/>
              </a:rPr>
              <a:t>www.aok.pte.hu</a:t>
            </a:r>
          </a:p>
        </p:txBody>
      </p:sp>
      <p:sp>
        <p:nvSpPr>
          <p:cNvPr id="42" name="Téglalap 45"/>
          <p:cNvSpPr>
            <a:spLocks/>
          </p:cNvSpPr>
          <p:nvPr userDrawn="1"/>
        </p:nvSpPr>
        <p:spPr>
          <a:xfrm>
            <a:off x="0" y="0"/>
            <a:ext cx="1793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2" name="Cím 1"/>
          <p:cNvSpPr>
            <a:spLocks noGrp="1"/>
          </p:cNvSpPr>
          <p:nvPr>
            <p:ph type="title"/>
          </p:nvPr>
        </p:nvSpPr>
        <p:spPr>
          <a:xfrm>
            <a:off x="541450" y="274638"/>
            <a:ext cx="8422158" cy="1143000"/>
          </a:xfrm>
        </p:spPr>
        <p:txBody>
          <a:bodyPr/>
          <a:lstStyle>
            <a:lvl1pPr algn="l">
              <a:defRPr>
                <a:solidFill>
                  <a:schemeClr val="tx2"/>
                </a:solidFill>
              </a:defRPr>
            </a:lvl1pPr>
          </a:lstStyle>
          <a:p>
            <a:r>
              <a:rPr lang="hu-HU" noProof="0" dirty="0" smtClean="0"/>
              <a:t>Mintacím szerkesztése</a:t>
            </a:r>
            <a:endParaRPr lang="hu-HU" noProof="0" dirty="0"/>
          </a:p>
        </p:txBody>
      </p:sp>
      <p:sp>
        <p:nvSpPr>
          <p:cNvPr id="3" name="Tartalom helye 2"/>
          <p:cNvSpPr>
            <a:spLocks noGrp="1"/>
          </p:cNvSpPr>
          <p:nvPr>
            <p:ph idx="1"/>
          </p:nvPr>
        </p:nvSpPr>
        <p:spPr>
          <a:xfrm>
            <a:off x="541450" y="1600200"/>
            <a:ext cx="8422158" cy="5141168"/>
          </a:xfrm>
        </p:spPr>
        <p:txBody>
          <a:bodyPr/>
          <a:lstStyle>
            <a:lvl1pPr marL="342900" indent="-342900">
              <a:buClr>
                <a:schemeClr val="tx2"/>
              </a:buClr>
              <a:buFont typeface="Wingdings" panose="05000000000000000000" pitchFamily="2" charset="2"/>
              <a:buChar char="w"/>
              <a:defRPr/>
            </a:lvl1pPr>
            <a:lvl2pPr marL="742950" indent="-285750">
              <a:buClr>
                <a:schemeClr val="tx2"/>
              </a:buClr>
              <a:buFont typeface="Wingdings" panose="05000000000000000000" pitchFamily="2" charset="2"/>
              <a:buChar char="§"/>
              <a:defRPr/>
            </a:lvl2pPr>
            <a:lvl3pPr>
              <a:buClr>
                <a:schemeClr val="tx2"/>
              </a:buClr>
              <a:defRPr/>
            </a:lvl3pPr>
            <a:lvl4pPr>
              <a:buClr>
                <a:schemeClr val="tx2"/>
              </a:buClr>
              <a:defRPr/>
            </a:lvl4pPr>
            <a:lvl5pPr>
              <a:buClr>
                <a:schemeClr val="tx2"/>
              </a:buClr>
              <a:defRPr/>
            </a:lvl5pPr>
          </a:lstStyle>
          <a:p>
            <a:pPr lvl="0"/>
            <a:r>
              <a:rPr lang="hu-HU" noProof="0" dirty="0" smtClean="0"/>
              <a:t>Mintaszöveg szerkesztése</a:t>
            </a:r>
          </a:p>
          <a:p>
            <a:pPr lvl="1"/>
            <a:r>
              <a:rPr lang="hu-HU" noProof="0" dirty="0" smtClean="0"/>
              <a:t>Második szint</a:t>
            </a:r>
          </a:p>
          <a:p>
            <a:pPr lvl="2"/>
            <a:r>
              <a:rPr lang="hu-HU" noProof="0" dirty="0" smtClean="0"/>
              <a:t>Harmadik szint</a:t>
            </a:r>
          </a:p>
          <a:p>
            <a:pPr lvl="3"/>
            <a:r>
              <a:rPr lang="hu-HU" noProof="0" dirty="0" smtClean="0"/>
              <a:t>Negyedik szint</a:t>
            </a:r>
          </a:p>
          <a:p>
            <a:pPr lvl="4"/>
            <a:r>
              <a:rPr lang="hu-HU" noProof="0" dirty="0" smtClean="0"/>
              <a:t>Ötödik szint</a:t>
            </a:r>
            <a:endParaRPr lang="hu-HU"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hu-HU" smtClean="0"/>
              <a:t>Mintacím szerkesztése</a:t>
            </a:r>
            <a:endParaRPr lang="en-US"/>
          </a:p>
        </p:txBody>
      </p:sp>
      <p:sp>
        <p:nvSpPr>
          <p:cNvPr id="3" name="Szöveg helye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hu-HU" smtClean="0"/>
              <a:t>Mintaszöveg szerkesztése</a:t>
            </a:r>
          </a:p>
        </p:txBody>
      </p:sp>
      <p:sp>
        <p:nvSpPr>
          <p:cNvPr id="4" name="Dia számának helye 22"/>
          <p:cNvSpPr>
            <a:spLocks noGrp="1"/>
          </p:cNvSpPr>
          <p:nvPr>
            <p:ph type="sldNum" sz="quarter" idx="10"/>
          </p:nvPr>
        </p:nvSpPr>
        <p:spPr/>
        <p:txBody>
          <a:bodyPr/>
          <a:lstStyle>
            <a:lvl1pPr>
              <a:defRPr/>
            </a:lvl1pPr>
          </a:lstStyle>
          <a:p>
            <a:pPr>
              <a:defRPr/>
            </a:pPr>
            <a:fld id="{55089ED8-4786-4C1D-92F4-BA18397EEE0F}" type="slidenum">
              <a:rPr lang="hu-HU"/>
              <a:pPr>
                <a:defRPr/>
              </a:pPr>
              <a:t>‹#›</a:t>
            </a:fld>
            <a:endParaRPr lang="hu-HU"/>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sak cím">
    <p:spTree>
      <p:nvGrpSpPr>
        <p:cNvPr id="1" name=""/>
        <p:cNvGrpSpPr/>
        <p:nvPr/>
      </p:nvGrpSpPr>
      <p:grpSpPr>
        <a:xfrm>
          <a:off x="0" y="0"/>
          <a:ext cx="0" cy="0"/>
          <a:chOff x="0" y="0"/>
          <a:chExt cx="0" cy="0"/>
        </a:xfrm>
      </p:grpSpPr>
      <p:sp>
        <p:nvSpPr>
          <p:cNvPr id="3" name="Téglalap 43"/>
          <p:cNvSpPr/>
          <p:nvPr userDrawn="1"/>
        </p:nvSpPr>
        <p:spPr>
          <a:xfrm>
            <a:off x="366713" y="0"/>
            <a:ext cx="8777287"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4" name="Téglalap 44"/>
          <p:cNvSpPr/>
          <p:nvPr userDrawn="1"/>
        </p:nvSpPr>
        <p:spPr>
          <a:xfrm>
            <a:off x="179388" y="0"/>
            <a:ext cx="7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grpSp>
        <p:nvGrpSpPr>
          <p:cNvPr id="5" name="Csoportba foglalás 8"/>
          <p:cNvGrpSpPr>
            <a:grpSpLocks noChangeAspect="1"/>
          </p:cNvGrpSpPr>
          <p:nvPr userDrawn="1"/>
        </p:nvGrpSpPr>
        <p:grpSpPr>
          <a:xfrm>
            <a:off x="-12613" y="4637561"/>
            <a:ext cx="2808000" cy="2220439"/>
            <a:chOff x="188913" y="2782888"/>
            <a:chExt cx="3194050" cy="2525712"/>
          </a:xfrm>
          <a:solidFill>
            <a:schemeClr val="bg1">
              <a:alpha val="20000"/>
            </a:schemeClr>
          </a:solidFill>
        </p:grpSpPr>
        <p:sp>
          <p:nvSpPr>
            <p:cNvPr id="6" name="Freeform 44"/>
            <p:cNvSpPr>
              <a:spLocks noEditPoints="1"/>
            </p:cNvSpPr>
            <p:nvPr/>
          </p:nvSpPr>
          <p:spPr bwMode="auto">
            <a:xfrm>
              <a:off x="1708150" y="3011488"/>
              <a:ext cx="274638" cy="350837"/>
            </a:xfrm>
            <a:custGeom>
              <a:avLst/>
              <a:gdLst>
                <a:gd name="T0" fmla="*/ 988 w 1022"/>
                <a:gd name="T1" fmla="*/ 1250 h 1298"/>
                <a:gd name="T2" fmla="*/ 908 w 1022"/>
                <a:gd name="T3" fmla="*/ 1207 h 1298"/>
                <a:gd name="T4" fmla="*/ 868 w 1022"/>
                <a:gd name="T5" fmla="*/ 1099 h 1298"/>
                <a:gd name="T6" fmla="*/ 751 w 1022"/>
                <a:gd name="T7" fmla="*/ 701 h 1298"/>
                <a:gd name="T8" fmla="*/ 772 w 1022"/>
                <a:gd name="T9" fmla="*/ 658 h 1298"/>
                <a:gd name="T10" fmla="*/ 877 w 1022"/>
                <a:gd name="T11" fmla="*/ 633 h 1298"/>
                <a:gd name="T12" fmla="*/ 965 w 1022"/>
                <a:gd name="T13" fmla="*/ 569 h 1298"/>
                <a:gd name="T14" fmla="*/ 1005 w 1022"/>
                <a:gd name="T15" fmla="*/ 495 h 1298"/>
                <a:gd name="T16" fmla="*/ 1022 w 1022"/>
                <a:gd name="T17" fmla="*/ 401 h 1298"/>
                <a:gd name="T18" fmla="*/ 1005 w 1022"/>
                <a:gd name="T19" fmla="*/ 306 h 1298"/>
                <a:gd name="T20" fmla="*/ 952 w 1022"/>
                <a:gd name="T21" fmla="*/ 222 h 1298"/>
                <a:gd name="T22" fmla="*/ 822 w 1022"/>
                <a:gd name="T23" fmla="*/ 140 h 1298"/>
                <a:gd name="T24" fmla="*/ 480 w 1022"/>
                <a:gd name="T25" fmla="*/ 58 h 1298"/>
                <a:gd name="T26" fmla="*/ 275 w 1022"/>
                <a:gd name="T27" fmla="*/ 0 h 1298"/>
                <a:gd name="T28" fmla="*/ 250 w 1022"/>
                <a:gd name="T29" fmla="*/ 17 h 1298"/>
                <a:gd name="T30" fmla="*/ 277 w 1022"/>
                <a:gd name="T31" fmla="*/ 51 h 1298"/>
                <a:gd name="T32" fmla="*/ 344 w 1022"/>
                <a:gd name="T33" fmla="*/ 82 h 1298"/>
                <a:gd name="T34" fmla="*/ 370 w 1022"/>
                <a:gd name="T35" fmla="*/ 122 h 1298"/>
                <a:gd name="T36" fmla="*/ 178 w 1022"/>
                <a:gd name="T37" fmla="*/ 914 h 1298"/>
                <a:gd name="T38" fmla="*/ 143 w 1022"/>
                <a:gd name="T39" fmla="*/ 997 h 1298"/>
                <a:gd name="T40" fmla="*/ 88 w 1022"/>
                <a:gd name="T41" fmla="*/ 1014 h 1298"/>
                <a:gd name="T42" fmla="*/ 16 w 1022"/>
                <a:gd name="T43" fmla="*/ 1008 h 1298"/>
                <a:gd name="T44" fmla="*/ 0 w 1022"/>
                <a:gd name="T45" fmla="*/ 1036 h 1298"/>
                <a:gd name="T46" fmla="*/ 28 w 1022"/>
                <a:gd name="T47" fmla="*/ 1056 h 1298"/>
                <a:gd name="T48" fmla="*/ 354 w 1022"/>
                <a:gd name="T49" fmla="*/ 1136 h 1298"/>
                <a:gd name="T50" fmla="*/ 453 w 1022"/>
                <a:gd name="T51" fmla="*/ 1158 h 1298"/>
                <a:gd name="T52" fmla="*/ 467 w 1022"/>
                <a:gd name="T53" fmla="*/ 1132 h 1298"/>
                <a:gd name="T54" fmla="*/ 413 w 1022"/>
                <a:gd name="T55" fmla="*/ 1100 h 1298"/>
                <a:gd name="T56" fmla="*/ 357 w 1022"/>
                <a:gd name="T57" fmla="*/ 1066 h 1298"/>
                <a:gd name="T58" fmla="*/ 344 w 1022"/>
                <a:gd name="T59" fmla="*/ 1020 h 1298"/>
                <a:gd name="T60" fmla="*/ 442 w 1022"/>
                <a:gd name="T61" fmla="*/ 637 h 1298"/>
                <a:gd name="T62" fmla="*/ 477 w 1022"/>
                <a:gd name="T63" fmla="*/ 626 h 1298"/>
                <a:gd name="T64" fmla="*/ 546 w 1022"/>
                <a:gd name="T65" fmla="*/ 658 h 1298"/>
                <a:gd name="T66" fmla="*/ 576 w 1022"/>
                <a:gd name="T67" fmla="*/ 736 h 1298"/>
                <a:gd name="T68" fmla="*/ 700 w 1022"/>
                <a:gd name="T69" fmla="*/ 1214 h 1298"/>
                <a:gd name="T70" fmla="*/ 772 w 1022"/>
                <a:gd name="T71" fmla="*/ 1240 h 1298"/>
                <a:gd name="T72" fmla="*/ 974 w 1022"/>
                <a:gd name="T73" fmla="*/ 1296 h 1298"/>
                <a:gd name="T74" fmla="*/ 1001 w 1022"/>
                <a:gd name="T75" fmla="*/ 1292 h 1298"/>
                <a:gd name="T76" fmla="*/ 1003 w 1022"/>
                <a:gd name="T77" fmla="*/ 1266 h 1298"/>
                <a:gd name="T78" fmla="*/ 592 w 1022"/>
                <a:gd name="T79" fmla="*/ 607 h 1298"/>
                <a:gd name="T80" fmla="*/ 476 w 1022"/>
                <a:gd name="T81" fmla="*/ 578 h 1298"/>
                <a:gd name="T82" fmla="*/ 462 w 1022"/>
                <a:gd name="T83" fmla="*/ 549 h 1298"/>
                <a:gd name="T84" fmla="*/ 558 w 1022"/>
                <a:gd name="T85" fmla="*/ 177 h 1298"/>
                <a:gd name="T86" fmla="*/ 591 w 1022"/>
                <a:gd name="T87" fmla="*/ 139 h 1298"/>
                <a:gd name="T88" fmla="*/ 648 w 1022"/>
                <a:gd name="T89" fmla="*/ 142 h 1298"/>
                <a:gd name="T90" fmla="*/ 761 w 1022"/>
                <a:gd name="T91" fmla="*/ 199 h 1298"/>
                <a:gd name="T92" fmla="*/ 809 w 1022"/>
                <a:gd name="T93" fmla="*/ 274 h 1298"/>
                <a:gd name="T94" fmla="*/ 828 w 1022"/>
                <a:gd name="T95" fmla="*/ 381 h 1298"/>
                <a:gd name="T96" fmla="*/ 802 w 1022"/>
                <a:gd name="T97" fmla="*/ 488 h 1298"/>
                <a:gd name="T98" fmla="*/ 718 w 1022"/>
                <a:gd name="T99" fmla="*/ 58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2" h="1298">
                  <a:moveTo>
                    <a:pt x="1003" y="1266"/>
                  </a:moveTo>
                  <a:lnTo>
                    <a:pt x="996" y="1256"/>
                  </a:lnTo>
                  <a:lnTo>
                    <a:pt x="988" y="1250"/>
                  </a:lnTo>
                  <a:lnTo>
                    <a:pt x="939" y="1232"/>
                  </a:lnTo>
                  <a:lnTo>
                    <a:pt x="923" y="1221"/>
                  </a:lnTo>
                  <a:lnTo>
                    <a:pt x="908" y="1207"/>
                  </a:lnTo>
                  <a:lnTo>
                    <a:pt x="896" y="1190"/>
                  </a:lnTo>
                  <a:lnTo>
                    <a:pt x="889" y="1167"/>
                  </a:lnTo>
                  <a:lnTo>
                    <a:pt x="868" y="1099"/>
                  </a:lnTo>
                  <a:lnTo>
                    <a:pt x="778" y="771"/>
                  </a:lnTo>
                  <a:lnTo>
                    <a:pt x="766" y="730"/>
                  </a:lnTo>
                  <a:lnTo>
                    <a:pt x="751" y="701"/>
                  </a:lnTo>
                  <a:lnTo>
                    <a:pt x="738" y="677"/>
                  </a:lnTo>
                  <a:lnTo>
                    <a:pt x="719" y="660"/>
                  </a:lnTo>
                  <a:lnTo>
                    <a:pt x="772" y="658"/>
                  </a:lnTo>
                  <a:lnTo>
                    <a:pt x="810" y="656"/>
                  </a:lnTo>
                  <a:lnTo>
                    <a:pt x="844" y="647"/>
                  </a:lnTo>
                  <a:lnTo>
                    <a:pt x="877" y="633"/>
                  </a:lnTo>
                  <a:lnTo>
                    <a:pt x="924" y="606"/>
                  </a:lnTo>
                  <a:lnTo>
                    <a:pt x="947" y="588"/>
                  </a:lnTo>
                  <a:lnTo>
                    <a:pt x="965" y="569"/>
                  </a:lnTo>
                  <a:lnTo>
                    <a:pt x="981" y="544"/>
                  </a:lnTo>
                  <a:lnTo>
                    <a:pt x="992" y="519"/>
                  </a:lnTo>
                  <a:lnTo>
                    <a:pt x="1005" y="495"/>
                  </a:lnTo>
                  <a:lnTo>
                    <a:pt x="1014" y="468"/>
                  </a:lnTo>
                  <a:lnTo>
                    <a:pt x="1020" y="434"/>
                  </a:lnTo>
                  <a:lnTo>
                    <a:pt x="1022" y="401"/>
                  </a:lnTo>
                  <a:lnTo>
                    <a:pt x="1019" y="368"/>
                  </a:lnTo>
                  <a:lnTo>
                    <a:pt x="1015" y="337"/>
                  </a:lnTo>
                  <a:lnTo>
                    <a:pt x="1005" y="306"/>
                  </a:lnTo>
                  <a:lnTo>
                    <a:pt x="991" y="275"/>
                  </a:lnTo>
                  <a:lnTo>
                    <a:pt x="974" y="248"/>
                  </a:lnTo>
                  <a:lnTo>
                    <a:pt x="952" y="222"/>
                  </a:lnTo>
                  <a:lnTo>
                    <a:pt x="916" y="190"/>
                  </a:lnTo>
                  <a:lnTo>
                    <a:pt x="873" y="160"/>
                  </a:lnTo>
                  <a:lnTo>
                    <a:pt x="822" y="140"/>
                  </a:lnTo>
                  <a:lnTo>
                    <a:pt x="757" y="118"/>
                  </a:lnTo>
                  <a:lnTo>
                    <a:pt x="633" y="91"/>
                  </a:lnTo>
                  <a:lnTo>
                    <a:pt x="480" y="58"/>
                  </a:lnTo>
                  <a:lnTo>
                    <a:pt x="363" y="24"/>
                  </a:lnTo>
                  <a:lnTo>
                    <a:pt x="293" y="3"/>
                  </a:lnTo>
                  <a:lnTo>
                    <a:pt x="275" y="0"/>
                  </a:lnTo>
                  <a:lnTo>
                    <a:pt x="264" y="2"/>
                  </a:lnTo>
                  <a:lnTo>
                    <a:pt x="254" y="7"/>
                  </a:lnTo>
                  <a:lnTo>
                    <a:pt x="250" y="17"/>
                  </a:lnTo>
                  <a:lnTo>
                    <a:pt x="250" y="28"/>
                  </a:lnTo>
                  <a:lnTo>
                    <a:pt x="259" y="41"/>
                  </a:lnTo>
                  <a:lnTo>
                    <a:pt x="277" y="51"/>
                  </a:lnTo>
                  <a:lnTo>
                    <a:pt x="304" y="60"/>
                  </a:lnTo>
                  <a:lnTo>
                    <a:pt x="325" y="68"/>
                  </a:lnTo>
                  <a:lnTo>
                    <a:pt x="344" y="82"/>
                  </a:lnTo>
                  <a:lnTo>
                    <a:pt x="356" y="93"/>
                  </a:lnTo>
                  <a:lnTo>
                    <a:pt x="366" y="110"/>
                  </a:lnTo>
                  <a:lnTo>
                    <a:pt x="370" y="122"/>
                  </a:lnTo>
                  <a:lnTo>
                    <a:pt x="369" y="139"/>
                  </a:lnTo>
                  <a:lnTo>
                    <a:pt x="356" y="201"/>
                  </a:lnTo>
                  <a:lnTo>
                    <a:pt x="178" y="914"/>
                  </a:lnTo>
                  <a:lnTo>
                    <a:pt x="161" y="974"/>
                  </a:lnTo>
                  <a:lnTo>
                    <a:pt x="152" y="988"/>
                  </a:lnTo>
                  <a:lnTo>
                    <a:pt x="143" y="997"/>
                  </a:lnTo>
                  <a:lnTo>
                    <a:pt x="126" y="1008"/>
                  </a:lnTo>
                  <a:lnTo>
                    <a:pt x="110" y="1012"/>
                  </a:lnTo>
                  <a:lnTo>
                    <a:pt x="88" y="1014"/>
                  </a:lnTo>
                  <a:lnTo>
                    <a:pt x="66" y="1012"/>
                  </a:lnTo>
                  <a:lnTo>
                    <a:pt x="36" y="1009"/>
                  </a:lnTo>
                  <a:lnTo>
                    <a:pt x="16" y="1008"/>
                  </a:lnTo>
                  <a:lnTo>
                    <a:pt x="7" y="1013"/>
                  </a:lnTo>
                  <a:lnTo>
                    <a:pt x="0" y="1025"/>
                  </a:lnTo>
                  <a:lnTo>
                    <a:pt x="0" y="1036"/>
                  </a:lnTo>
                  <a:lnTo>
                    <a:pt x="3" y="1045"/>
                  </a:lnTo>
                  <a:lnTo>
                    <a:pt x="13" y="1051"/>
                  </a:lnTo>
                  <a:lnTo>
                    <a:pt x="28" y="1056"/>
                  </a:lnTo>
                  <a:lnTo>
                    <a:pt x="55" y="1063"/>
                  </a:lnTo>
                  <a:lnTo>
                    <a:pt x="226" y="1100"/>
                  </a:lnTo>
                  <a:lnTo>
                    <a:pt x="354" y="1136"/>
                  </a:lnTo>
                  <a:lnTo>
                    <a:pt x="425" y="1157"/>
                  </a:lnTo>
                  <a:lnTo>
                    <a:pt x="442" y="1160"/>
                  </a:lnTo>
                  <a:lnTo>
                    <a:pt x="453" y="1158"/>
                  </a:lnTo>
                  <a:lnTo>
                    <a:pt x="459" y="1152"/>
                  </a:lnTo>
                  <a:lnTo>
                    <a:pt x="465" y="1142"/>
                  </a:lnTo>
                  <a:lnTo>
                    <a:pt x="467" y="1132"/>
                  </a:lnTo>
                  <a:lnTo>
                    <a:pt x="458" y="1119"/>
                  </a:lnTo>
                  <a:lnTo>
                    <a:pt x="440" y="1109"/>
                  </a:lnTo>
                  <a:lnTo>
                    <a:pt x="413" y="1100"/>
                  </a:lnTo>
                  <a:lnTo>
                    <a:pt x="390" y="1092"/>
                  </a:lnTo>
                  <a:lnTo>
                    <a:pt x="371" y="1077"/>
                  </a:lnTo>
                  <a:lnTo>
                    <a:pt x="357" y="1066"/>
                  </a:lnTo>
                  <a:lnTo>
                    <a:pt x="349" y="1049"/>
                  </a:lnTo>
                  <a:lnTo>
                    <a:pt x="343" y="1037"/>
                  </a:lnTo>
                  <a:lnTo>
                    <a:pt x="344" y="1020"/>
                  </a:lnTo>
                  <a:lnTo>
                    <a:pt x="357" y="958"/>
                  </a:lnTo>
                  <a:lnTo>
                    <a:pt x="434" y="656"/>
                  </a:lnTo>
                  <a:lnTo>
                    <a:pt x="442" y="637"/>
                  </a:lnTo>
                  <a:lnTo>
                    <a:pt x="448" y="628"/>
                  </a:lnTo>
                  <a:lnTo>
                    <a:pt x="460" y="623"/>
                  </a:lnTo>
                  <a:lnTo>
                    <a:pt x="477" y="626"/>
                  </a:lnTo>
                  <a:lnTo>
                    <a:pt x="520" y="640"/>
                  </a:lnTo>
                  <a:lnTo>
                    <a:pt x="536" y="650"/>
                  </a:lnTo>
                  <a:lnTo>
                    <a:pt x="546" y="658"/>
                  </a:lnTo>
                  <a:lnTo>
                    <a:pt x="555" y="668"/>
                  </a:lnTo>
                  <a:lnTo>
                    <a:pt x="563" y="687"/>
                  </a:lnTo>
                  <a:lnTo>
                    <a:pt x="576" y="736"/>
                  </a:lnTo>
                  <a:lnTo>
                    <a:pt x="682" y="1167"/>
                  </a:lnTo>
                  <a:lnTo>
                    <a:pt x="690" y="1197"/>
                  </a:lnTo>
                  <a:lnTo>
                    <a:pt x="700" y="1214"/>
                  </a:lnTo>
                  <a:lnTo>
                    <a:pt x="709" y="1225"/>
                  </a:lnTo>
                  <a:lnTo>
                    <a:pt x="726" y="1230"/>
                  </a:lnTo>
                  <a:lnTo>
                    <a:pt x="772" y="1240"/>
                  </a:lnTo>
                  <a:lnTo>
                    <a:pt x="815" y="1248"/>
                  </a:lnTo>
                  <a:lnTo>
                    <a:pt x="953" y="1287"/>
                  </a:lnTo>
                  <a:lnTo>
                    <a:pt x="974" y="1296"/>
                  </a:lnTo>
                  <a:lnTo>
                    <a:pt x="984" y="1298"/>
                  </a:lnTo>
                  <a:lnTo>
                    <a:pt x="996" y="1295"/>
                  </a:lnTo>
                  <a:lnTo>
                    <a:pt x="1001" y="1292"/>
                  </a:lnTo>
                  <a:lnTo>
                    <a:pt x="1005" y="1281"/>
                  </a:lnTo>
                  <a:lnTo>
                    <a:pt x="1006" y="1273"/>
                  </a:lnTo>
                  <a:lnTo>
                    <a:pt x="1003" y="1266"/>
                  </a:lnTo>
                  <a:close/>
                  <a:moveTo>
                    <a:pt x="683" y="603"/>
                  </a:moveTo>
                  <a:lnTo>
                    <a:pt x="640" y="609"/>
                  </a:lnTo>
                  <a:lnTo>
                    <a:pt x="592" y="607"/>
                  </a:lnTo>
                  <a:lnTo>
                    <a:pt x="533" y="594"/>
                  </a:lnTo>
                  <a:lnTo>
                    <a:pt x="489" y="582"/>
                  </a:lnTo>
                  <a:lnTo>
                    <a:pt x="476" y="578"/>
                  </a:lnTo>
                  <a:lnTo>
                    <a:pt x="467" y="569"/>
                  </a:lnTo>
                  <a:lnTo>
                    <a:pt x="462" y="560"/>
                  </a:lnTo>
                  <a:lnTo>
                    <a:pt x="462" y="549"/>
                  </a:lnTo>
                  <a:lnTo>
                    <a:pt x="470" y="513"/>
                  </a:lnTo>
                  <a:lnTo>
                    <a:pt x="542" y="231"/>
                  </a:lnTo>
                  <a:lnTo>
                    <a:pt x="558" y="177"/>
                  </a:lnTo>
                  <a:lnTo>
                    <a:pt x="566" y="159"/>
                  </a:lnTo>
                  <a:lnTo>
                    <a:pt x="579" y="148"/>
                  </a:lnTo>
                  <a:lnTo>
                    <a:pt x="591" y="139"/>
                  </a:lnTo>
                  <a:lnTo>
                    <a:pt x="607" y="137"/>
                  </a:lnTo>
                  <a:lnTo>
                    <a:pt x="626" y="138"/>
                  </a:lnTo>
                  <a:lnTo>
                    <a:pt x="648" y="142"/>
                  </a:lnTo>
                  <a:lnTo>
                    <a:pt x="693" y="157"/>
                  </a:lnTo>
                  <a:lnTo>
                    <a:pt x="730" y="176"/>
                  </a:lnTo>
                  <a:lnTo>
                    <a:pt x="761" y="199"/>
                  </a:lnTo>
                  <a:lnTo>
                    <a:pt x="786" y="228"/>
                  </a:lnTo>
                  <a:lnTo>
                    <a:pt x="800" y="250"/>
                  </a:lnTo>
                  <a:lnTo>
                    <a:pt x="809" y="274"/>
                  </a:lnTo>
                  <a:lnTo>
                    <a:pt x="820" y="300"/>
                  </a:lnTo>
                  <a:lnTo>
                    <a:pt x="824" y="327"/>
                  </a:lnTo>
                  <a:lnTo>
                    <a:pt x="828" y="381"/>
                  </a:lnTo>
                  <a:lnTo>
                    <a:pt x="824" y="413"/>
                  </a:lnTo>
                  <a:lnTo>
                    <a:pt x="819" y="440"/>
                  </a:lnTo>
                  <a:lnTo>
                    <a:pt x="802" y="488"/>
                  </a:lnTo>
                  <a:lnTo>
                    <a:pt x="779" y="530"/>
                  </a:lnTo>
                  <a:lnTo>
                    <a:pt x="751" y="565"/>
                  </a:lnTo>
                  <a:lnTo>
                    <a:pt x="718" y="587"/>
                  </a:lnTo>
                  <a:lnTo>
                    <a:pt x="683" y="60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7" name="Freeform 45"/>
            <p:cNvSpPr>
              <a:spLocks/>
            </p:cNvSpPr>
            <p:nvPr/>
          </p:nvSpPr>
          <p:spPr bwMode="auto">
            <a:xfrm>
              <a:off x="200025" y="4208463"/>
              <a:ext cx="19050" cy="152400"/>
            </a:xfrm>
            <a:custGeom>
              <a:avLst/>
              <a:gdLst>
                <a:gd name="T0" fmla="*/ 0 w 70"/>
                <a:gd name="T1" fmla="*/ 568 h 568"/>
                <a:gd name="T2" fmla="*/ 0 w 70"/>
                <a:gd name="T3" fmla="*/ 446 h 568"/>
                <a:gd name="T4" fmla="*/ 10 w 70"/>
                <a:gd name="T5" fmla="*/ 416 h 568"/>
                <a:gd name="T6" fmla="*/ 19 w 70"/>
                <a:gd name="T7" fmla="*/ 380 h 568"/>
                <a:gd name="T8" fmla="*/ 23 w 70"/>
                <a:gd name="T9" fmla="*/ 342 h 568"/>
                <a:gd name="T10" fmla="*/ 25 w 70"/>
                <a:gd name="T11" fmla="*/ 309 h 568"/>
                <a:gd name="T12" fmla="*/ 20 w 70"/>
                <a:gd name="T13" fmla="*/ 273 h 568"/>
                <a:gd name="T14" fmla="*/ 11 w 70"/>
                <a:gd name="T15" fmla="*/ 239 h 568"/>
                <a:gd name="T16" fmla="*/ 0 w 70"/>
                <a:gd name="T17" fmla="*/ 216 h 568"/>
                <a:gd name="T18" fmla="*/ 0 w 70"/>
                <a:gd name="T19" fmla="*/ 0 h 568"/>
                <a:gd name="T20" fmla="*/ 12 w 70"/>
                <a:gd name="T21" fmla="*/ 21 h 568"/>
                <a:gd name="T22" fmla="*/ 33 w 70"/>
                <a:gd name="T23" fmla="*/ 71 h 568"/>
                <a:gd name="T24" fmla="*/ 51 w 70"/>
                <a:gd name="T25" fmla="*/ 120 h 568"/>
                <a:gd name="T26" fmla="*/ 63 w 70"/>
                <a:gd name="T27" fmla="*/ 178 h 568"/>
                <a:gd name="T28" fmla="*/ 67 w 70"/>
                <a:gd name="T29" fmla="*/ 231 h 568"/>
                <a:gd name="T30" fmla="*/ 70 w 70"/>
                <a:gd name="T31" fmla="*/ 289 h 568"/>
                <a:gd name="T32" fmla="*/ 67 w 70"/>
                <a:gd name="T33" fmla="*/ 345 h 568"/>
                <a:gd name="T34" fmla="*/ 56 w 70"/>
                <a:gd name="T35" fmla="*/ 403 h 568"/>
                <a:gd name="T36" fmla="*/ 41 w 70"/>
                <a:gd name="T37" fmla="*/ 464 h 568"/>
                <a:gd name="T38" fmla="*/ 23 w 70"/>
                <a:gd name="T39" fmla="*/ 520 h 568"/>
                <a:gd name="T40" fmla="*/ 0 w 70"/>
                <a:gd name="T4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68">
                  <a:moveTo>
                    <a:pt x="0" y="568"/>
                  </a:moveTo>
                  <a:lnTo>
                    <a:pt x="0" y="446"/>
                  </a:lnTo>
                  <a:lnTo>
                    <a:pt x="10" y="416"/>
                  </a:lnTo>
                  <a:lnTo>
                    <a:pt x="19" y="380"/>
                  </a:lnTo>
                  <a:lnTo>
                    <a:pt x="23" y="342"/>
                  </a:lnTo>
                  <a:lnTo>
                    <a:pt x="25" y="309"/>
                  </a:lnTo>
                  <a:lnTo>
                    <a:pt x="20" y="273"/>
                  </a:lnTo>
                  <a:lnTo>
                    <a:pt x="11" y="239"/>
                  </a:lnTo>
                  <a:lnTo>
                    <a:pt x="0" y="216"/>
                  </a:lnTo>
                  <a:lnTo>
                    <a:pt x="0" y="0"/>
                  </a:lnTo>
                  <a:lnTo>
                    <a:pt x="12" y="21"/>
                  </a:lnTo>
                  <a:lnTo>
                    <a:pt x="33" y="71"/>
                  </a:lnTo>
                  <a:lnTo>
                    <a:pt x="51" y="120"/>
                  </a:lnTo>
                  <a:lnTo>
                    <a:pt x="63" y="178"/>
                  </a:lnTo>
                  <a:lnTo>
                    <a:pt x="67" y="231"/>
                  </a:lnTo>
                  <a:lnTo>
                    <a:pt x="70" y="289"/>
                  </a:lnTo>
                  <a:lnTo>
                    <a:pt x="67" y="345"/>
                  </a:lnTo>
                  <a:lnTo>
                    <a:pt x="56" y="403"/>
                  </a:lnTo>
                  <a:lnTo>
                    <a:pt x="41" y="464"/>
                  </a:lnTo>
                  <a:lnTo>
                    <a:pt x="23" y="520"/>
                  </a:lnTo>
                  <a:lnTo>
                    <a:pt x="0" y="5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8" name="Freeform 46"/>
            <p:cNvSpPr>
              <a:spLocks/>
            </p:cNvSpPr>
            <p:nvPr/>
          </p:nvSpPr>
          <p:spPr bwMode="auto">
            <a:xfrm>
              <a:off x="200025" y="5262563"/>
              <a:ext cx="173038" cy="46037"/>
            </a:xfrm>
            <a:custGeom>
              <a:avLst/>
              <a:gdLst>
                <a:gd name="T0" fmla="*/ 640 w 640"/>
                <a:gd name="T1" fmla="*/ 168 h 168"/>
                <a:gd name="T2" fmla="*/ 554 w 640"/>
                <a:gd name="T3" fmla="*/ 168 h 168"/>
                <a:gd name="T4" fmla="*/ 521 w 640"/>
                <a:gd name="T5" fmla="*/ 155 h 168"/>
                <a:gd name="T6" fmla="*/ 485 w 640"/>
                <a:gd name="T7" fmla="*/ 147 h 168"/>
                <a:gd name="T8" fmla="*/ 449 w 640"/>
                <a:gd name="T9" fmla="*/ 143 h 168"/>
                <a:gd name="T10" fmla="*/ 409 w 640"/>
                <a:gd name="T11" fmla="*/ 140 h 168"/>
                <a:gd name="T12" fmla="*/ 369 w 640"/>
                <a:gd name="T13" fmla="*/ 144 h 168"/>
                <a:gd name="T14" fmla="*/ 327 w 640"/>
                <a:gd name="T15" fmla="*/ 148 h 168"/>
                <a:gd name="T16" fmla="*/ 283 w 640"/>
                <a:gd name="T17" fmla="*/ 158 h 168"/>
                <a:gd name="T18" fmla="*/ 256 w 640"/>
                <a:gd name="T19" fmla="*/ 168 h 168"/>
                <a:gd name="T20" fmla="*/ 0 w 640"/>
                <a:gd name="T21" fmla="*/ 168 h 168"/>
                <a:gd name="T22" fmla="*/ 0 w 640"/>
                <a:gd name="T23" fmla="*/ 66 h 168"/>
                <a:gd name="T24" fmla="*/ 30 w 640"/>
                <a:gd name="T25" fmla="*/ 49 h 168"/>
                <a:gd name="T26" fmla="*/ 80 w 640"/>
                <a:gd name="T27" fmla="*/ 29 h 168"/>
                <a:gd name="T28" fmla="*/ 133 w 640"/>
                <a:gd name="T29" fmla="*/ 15 h 168"/>
                <a:gd name="T30" fmla="*/ 187 w 640"/>
                <a:gd name="T31" fmla="*/ 4 h 168"/>
                <a:gd name="T32" fmla="*/ 239 w 640"/>
                <a:gd name="T33" fmla="*/ 0 h 168"/>
                <a:gd name="T34" fmla="*/ 291 w 640"/>
                <a:gd name="T35" fmla="*/ 1 h 168"/>
                <a:gd name="T36" fmla="*/ 345 w 640"/>
                <a:gd name="T37" fmla="*/ 8 h 168"/>
                <a:gd name="T38" fmla="*/ 395 w 640"/>
                <a:gd name="T39" fmla="*/ 21 h 168"/>
                <a:gd name="T40" fmla="*/ 447 w 640"/>
                <a:gd name="T41" fmla="*/ 37 h 168"/>
                <a:gd name="T42" fmla="*/ 496 w 640"/>
                <a:gd name="T43" fmla="*/ 61 h 168"/>
                <a:gd name="T44" fmla="*/ 542 w 640"/>
                <a:gd name="T45" fmla="*/ 89 h 168"/>
                <a:gd name="T46" fmla="*/ 589 w 640"/>
                <a:gd name="T47" fmla="*/ 119 h 168"/>
                <a:gd name="T48" fmla="*/ 630 w 640"/>
                <a:gd name="T49" fmla="*/ 157 h 168"/>
                <a:gd name="T50" fmla="*/ 640 w 640"/>
                <a:gd name="T5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0" h="168">
                  <a:moveTo>
                    <a:pt x="640" y="168"/>
                  </a:moveTo>
                  <a:lnTo>
                    <a:pt x="554" y="168"/>
                  </a:lnTo>
                  <a:lnTo>
                    <a:pt x="521" y="155"/>
                  </a:lnTo>
                  <a:lnTo>
                    <a:pt x="485" y="147"/>
                  </a:lnTo>
                  <a:lnTo>
                    <a:pt x="449" y="143"/>
                  </a:lnTo>
                  <a:lnTo>
                    <a:pt x="409" y="140"/>
                  </a:lnTo>
                  <a:lnTo>
                    <a:pt x="369" y="144"/>
                  </a:lnTo>
                  <a:lnTo>
                    <a:pt x="327" y="148"/>
                  </a:lnTo>
                  <a:lnTo>
                    <a:pt x="283" y="158"/>
                  </a:lnTo>
                  <a:lnTo>
                    <a:pt x="256" y="168"/>
                  </a:lnTo>
                  <a:lnTo>
                    <a:pt x="0" y="168"/>
                  </a:lnTo>
                  <a:lnTo>
                    <a:pt x="0" y="66"/>
                  </a:lnTo>
                  <a:lnTo>
                    <a:pt x="30" y="49"/>
                  </a:lnTo>
                  <a:lnTo>
                    <a:pt x="80" y="29"/>
                  </a:lnTo>
                  <a:lnTo>
                    <a:pt x="133" y="15"/>
                  </a:lnTo>
                  <a:lnTo>
                    <a:pt x="187" y="4"/>
                  </a:lnTo>
                  <a:lnTo>
                    <a:pt x="239" y="0"/>
                  </a:lnTo>
                  <a:lnTo>
                    <a:pt x="291" y="1"/>
                  </a:lnTo>
                  <a:lnTo>
                    <a:pt x="345" y="8"/>
                  </a:lnTo>
                  <a:lnTo>
                    <a:pt x="395" y="21"/>
                  </a:lnTo>
                  <a:lnTo>
                    <a:pt x="447" y="37"/>
                  </a:lnTo>
                  <a:lnTo>
                    <a:pt x="496" y="61"/>
                  </a:lnTo>
                  <a:lnTo>
                    <a:pt x="542" y="89"/>
                  </a:lnTo>
                  <a:lnTo>
                    <a:pt x="589" y="119"/>
                  </a:lnTo>
                  <a:lnTo>
                    <a:pt x="630" y="157"/>
                  </a:lnTo>
                  <a:lnTo>
                    <a:pt x="640" y="1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9" name="Freeform 47"/>
            <p:cNvSpPr>
              <a:spLocks noEditPoints="1"/>
            </p:cNvSpPr>
            <p:nvPr/>
          </p:nvSpPr>
          <p:spPr bwMode="auto">
            <a:xfrm>
              <a:off x="2468563" y="3608388"/>
              <a:ext cx="327025" cy="304800"/>
            </a:xfrm>
            <a:custGeom>
              <a:avLst/>
              <a:gdLst>
                <a:gd name="T0" fmla="*/ 1196 w 1210"/>
                <a:gd name="T1" fmla="*/ 2 h 1128"/>
                <a:gd name="T2" fmla="*/ 1160 w 1210"/>
                <a:gd name="T3" fmla="*/ 7 h 1128"/>
                <a:gd name="T4" fmla="*/ 797 w 1210"/>
                <a:gd name="T5" fmla="*/ 123 h 1128"/>
                <a:gd name="T6" fmla="*/ 347 w 1210"/>
                <a:gd name="T7" fmla="*/ 259 h 1128"/>
                <a:gd name="T8" fmla="*/ 158 w 1210"/>
                <a:gd name="T9" fmla="*/ 307 h 1128"/>
                <a:gd name="T10" fmla="*/ 122 w 1210"/>
                <a:gd name="T11" fmla="*/ 305 h 1128"/>
                <a:gd name="T12" fmla="*/ 93 w 1210"/>
                <a:gd name="T13" fmla="*/ 293 h 1128"/>
                <a:gd name="T14" fmla="*/ 46 w 1210"/>
                <a:gd name="T15" fmla="*/ 246 h 1128"/>
                <a:gd name="T16" fmla="*/ 19 w 1210"/>
                <a:gd name="T17" fmla="*/ 236 h 1128"/>
                <a:gd name="T18" fmla="*/ 4 w 1210"/>
                <a:gd name="T19" fmla="*/ 251 h 1128"/>
                <a:gd name="T20" fmla="*/ 2 w 1210"/>
                <a:gd name="T21" fmla="*/ 271 h 1128"/>
                <a:gd name="T22" fmla="*/ 27 w 1210"/>
                <a:gd name="T23" fmla="*/ 302 h 1128"/>
                <a:gd name="T24" fmla="*/ 163 w 1210"/>
                <a:gd name="T25" fmla="*/ 470 h 1128"/>
                <a:gd name="T26" fmla="*/ 226 w 1210"/>
                <a:gd name="T27" fmla="*/ 559 h 1128"/>
                <a:gd name="T28" fmla="*/ 249 w 1210"/>
                <a:gd name="T29" fmla="*/ 567 h 1128"/>
                <a:gd name="T30" fmla="*/ 267 w 1210"/>
                <a:gd name="T31" fmla="*/ 550 h 1128"/>
                <a:gd name="T32" fmla="*/ 258 w 1210"/>
                <a:gd name="T33" fmla="*/ 518 h 1128"/>
                <a:gd name="T34" fmla="*/ 219 w 1210"/>
                <a:gd name="T35" fmla="*/ 459 h 1128"/>
                <a:gd name="T36" fmla="*/ 212 w 1210"/>
                <a:gd name="T37" fmla="*/ 413 h 1128"/>
                <a:gd name="T38" fmla="*/ 253 w 1210"/>
                <a:gd name="T39" fmla="*/ 383 h 1128"/>
                <a:gd name="T40" fmla="*/ 477 w 1210"/>
                <a:gd name="T41" fmla="*/ 295 h 1128"/>
                <a:gd name="T42" fmla="*/ 518 w 1210"/>
                <a:gd name="T43" fmla="*/ 287 h 1128"/>
                <a:gd name="T44" fmla="*/ 551 w 1210"/>
                <a:gd name="T45" fmla="*/ 322 h 1128"/>
                <a:gd name="T46" fmla="*/ 696 w 1210"/>
                <a:gd name="T47" fmla="*/ 507 h 1128"/>
                <a:gd name="T48" fmla="*/ 699 w 1210"/>
                <a:gd name="T49" fmla="*/ 543 h 1128"/>
                <a:gd name="T50" fmla="*/ 567 w 1210"/>
                <a:gd name="T51" fmla="*/ 757 h 1128"/>
                <a:gd name="T52" fmla="*/ 533 w 1210"/>
                <a:gd name="T53" fmla="*/ 799 h 1128"/>
                <a:gd name="T54" fmla="*/ 501 w 1210"/>
                <a:gd name="T55" fmla="*/ 807 h 1128"/>
                <a:gd name="T56" fmla="*/ 462 w 1210"/>
                <a:gd name="T57" fmla="*/ 778 h 1128"/>
                <a:gd name="T58" fmla="*/ 424 w 1210"/>
                <a:gd name="T59" fmla="*/ 745 h 1128"/>
                <a:gd name="T60" fmla="*/ 399 w 1210"/>
                <a:gd name="T61" fmla="*/ 747 h 1128"/>
                <a:gd name="T62" fmla="*/ 392 w 1210"/>
                <a:gd name="T63" fmla="*/ 763 h 1128"/>
                <a:gd name="T64" fmla="*/ 407 w 1210"/>
                <a:gd name="T65" fmla="*/ 790 h 1128"/>
                <a:gd name="T66" fmla="*/ 497 w 1210"/>
                <a:gd name="T67" fmla="*/ 892 h 1128"/>
                <a:gd name="T68" fmla="*/ 592 w 1210"/>
                <a:gd name="T69" fmla="*/ 1012 h 1128"/>
                <a:gd name="T70" fmla="*/ 659 w 1210"/>
                <a:gd name="T71" fmla="*/ 1107 h 1128"/>
                <a:gd name="T72" fmla="*/ 682 w 1210"/>
                <a:gd name="T73" fmla="*/ 1126 h 1128"/>
                <a:gd name="T74" fmla="*/ 702 w 1210"/>
                <a:gd name="T75" fmla="*/ 1121 h 1128"/>
                <a:gd name="T76" fmla="*/ 709 w 1210"/>
                <a:gd name="T77" fmla="*/ 1109 h 1128"/>
                <a:gd name="T78" fmla="*/ 706 w 1210"/>
                <a:gd name="T79" fmla="*/ 1089 h 1128"/>
                <a:gd name="T80" fmla="*/ 679 w 1210"/>
                <a:gd name="T81" fmla="*/ 1040 h 1128"/>
                <a:gd name="T82" fmla="*/ 679 w 1210"/>
                <a:gd name="T83" fmla="*/ 994 h 1128"/>
                <a:gd name="T84" fmla="*/ 698 w 1210"/>
                <a:gd name="T85" fmla="*/ 934 h 1128"/>
                <a:gd name="T86" fmla="*/ 1095 w 1210"/>
                <a:gd name="T87" fmla="*/ 224 h 1128"/>
                <a:gd name="T88" fmla="*/ 1169 w 1210"/>
                <a:gd name="T89" fmla="*/ 103 h 1128"/>
                <a:gd name="T90" fmla="*/ 1207 w 1210"/>
                <a:gd name="T91" fmla="*/ 40 h 1128"/>
                <a:gd name="T92" fmla="*/ 1205 w 1210"/>
                <a:gd name="T93" fmla="*/ 13 h 1128"/>
                <a:gd name="T94" fmla="*/ 746 w 1210"/>
                <a:gd name="T95" fmla="*/ 448 h 1128"/>
                <a:gd name="T96" fmla="*/ 733 w 1210"/>
                <a:gd name="T97" fmla="*/ 446 h 1128"/>
                <a:gd name="T98" fmla="*/ 611 w 1210"/>
                <a:gd name="T99" fmla="*/ 295 h 1128"/>
                <a:gd name="T100" fmla="*/ 592 w 1210"/>
                <a:gd name="T101" fmla="*/ 265 h 1128"/>
                <a:gd name="T102" fmla="*/ 599 w 1210"/>
                <a:gd name="T103" fmla="*/ 251 h 1128"/>
                <a:gd name="T104" fmla="*/ 926 w 1210"/>
                <a:gd name="T105" fmla="*/ 14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0" h="1128">
                  <a:moveTo>
                    <a:pt x="1205" y="13"/>
                  </a:moveTo>
                  <a:lnTo>
                    <a:pt x="1196" y="2"/>
                  </a:lnTo>
                  <a:lnTo>
                    <a:pt x="1183" y="0"/>
                  </a:lnTo>
                  <a:lnTo>
                    <a:pt x="1160" y="7"/>
                  </a:lnTo>
                  <a:lnTo>
                    <a:pt x="1118" y="22"/>
                  </a:lnTo>
                  <a:lnTo>
                    <a:pt x="797" y="123"/>
                  </a:lnTo>
                  <a:lnTo>
                    <a:pt x="541" y="203"/>
                  </a:lnTo>
                  <a:lnTo>
                    <a:pt x="347" y="259"/>
                  </a:lnTo>
                  <a:lnTo>
                    <a:pt x="211" y="297"/>
                  </a:lnTo>
                  <a:lnTo>
                    <a:pt x="158" y="307"/>
                  </a:lnTo>
                  <a:lnTo>
                    <a:pt x="138" y="308"/>
                  </a:lnTo>
                  <a:lnTo>
                    <a:pt x="122" y="305"/>
                  </a:lnTo>
                  <a:lnTo>
                    <a:pt x="109" y="301"/>
                  </a:lnTo>
                  <a:lnTo>
                    <a:pt x="93" y="293"/>
                  </a:lnTo>
                  <a:lnTo>
                    <a:pt x="65" y="264"/>
                  </a:lnTo>
                  <a:lnTo>
                    <a:pt x="46" y="246"/>
                  </a:lnTo>
                  <a:lnTo>
                    <a:pt x="32" y="237"/>
                  </a:lnTo>
                  <a:lnTo>
                    <a:pt x="19" y="236"/>
                  </a:lnTo>
                  <a:lnTo>
                    <a:pt x="10" y="241"/>
                  </a:lnTo>
                  <a:lnTo>
                    <a:pt x="4" y="251"/>
                  </a:lnTo>
                  <a:lnTo>
                    <a:pt x="0" y="257"/>
                  </a:lnTo>
                  <a:lnTo>
                    <a:pt x="2" y="271"/>
                  </a:lnTo>
                  <a:lnTo>
                    <a:pt x="9" y="281"/>
                  </a:lnTo>
                  <a:lnTo>
                    <a:pt x="27" y="302"/>
                  </a:lnTo>
                  <a:lnTo>
                    <a:pt x="104" y="392"/>
                  </a:lnTo>
                  <a:lnTo>
                    <a:pt x="163" y="470"/>
                  </a:lnTo>
                  <a:lnTo>
                    <a:pt x="214" y="543"/>
                  </a:lnTo>
                  <a:lnTo>
                    <a:pt x="226" y="559"/>
                  </a:lnTo>
                  <a:lnTo>
                    <a:pt x="240" y="566"/>
                  </a:lnTo>
                  <a:lnTo>
                    <a:pt x="249" y="567"/>
                  </a:lnTo>
                  <a:lnTo>
                    <a:pt x="261" y="562"/>
                  </a:lnTo>
                  <a:lnTo>
                    <a:pt x="267" y="550"/>
                  </a:lnTo>
                  <a:lnTo>
                    <a:pt x="267" y="535"/>
                  </a:lnTo>
                  <a:lnTo>
                    <a:pt x="258" y="518"/>
                  </a:lnTo>
                  <a:lnTo>
                    <a:pt x="240" y="493"/>
                  </a:lnTo>
                  <a:lnTo>
                    <a:pt x="219" y="459"/>
                  </a:lnTo>
                  <a:lnTo>
                    <a:pt x="211" y="433"/>
                  </a:lnTo>
                  <a:lnTo>
                    <a:pt x="212" y="413"/>
                  </a:lnTo>
                  <a:lnTo>
                    <a:pt x="225" y="400"/>
                  </a:lnTo>
                  <a:lnTo>
                    <a:pt x="253" y="383"/>
                  </a:lnTo>
                  <a:lnTo>
                    <a:pt x="296" y="362"/>
                  </a:lnTo>
                  <a:lnTo>
                    <a:pt x="477" y="295"/>
                  </a:lnTo>
                  <a:lnTo>
                    <a:pt x="500" y="286"/>
                  </a:lnTo>
                  <a:lnTo>
                    <a:pt x="518" y="287"/>
                  </a:lnTo>
                  <a:lnTo>
                    <a:pt x="531" y="298"/>
                  </a:lnTo>
                  <a:lnTo>
                    <a:pt x="551" y="322"/>
                  </a:lnTo>
                  <a:lnTo>
                    <a:pt x="681" y="485"/>
                  </a:lnTo>
                  <a:lnTo>
                    <a:pt x="696" y="507"/>
                  </a:lnTo>
                  <a:lnTo>
                    <a:pt x="702" y="526"/>
                  </a:lnTo>
                  <a:lnTo>
                    <a:pt x="699" y="543"/>
                  </a:lnTo>
                  <a:lnTo>
                    <a:pt x="683" y="571"/>
                  </a:lnTo>
                  <a:lnTo>
                    <a:pt x="567" y="757"/>
                  </a:lnTo>
                  <a:lnTo>
                    <a:pt x="547" y="782"/>
                  </a:lnTo>
                  <a:lnTo>
                    <a:pt x="533" y="799"/>
                  </a:lnTo>
                  <a:lnTo>
                    <a:pt x="518" y="808"/>
                  </a:lnTo>
                  <a:lnTo>
                    <a:pt x="501" y="807"/>
                  </a:lnTo>
                  <a:lnTo>
                    <a:pt x="485" y="795"/>
                  </a:lnTo>
                  <a:lnTo>
                    <a:pt x="462" y="778"/>
                  </a:lnTo>
                  <a:lnTo>
                    <a:pt x="442" y="755"/>
                  </a:lnTo>
                  <a:lnTo>
                    <a:pt x="424" y="745"/>
                  </a:lnTo>
                  <a:lnTo>
                    <a:pt x="413" y="743"/>
                  </a:lnTo>
                  <a:lnTo>
                    <a:pt x="399" y="747"/>
                  </a:lnTo>
                  <a:lnTo>
                    <a:pt x="394" y="753"/>
                  </a:lnTo>
                  <a:lnTo>
                    <a:pt x="392" y="763"/>
                  </a:lnTo>
                  <a:lnTo>
                    <a:pt x="399" y="776"/>
                  </a:lnTo>
                  <a:lnTo>
                    <a:pt x="407" y="790"/>
                  </a:lnTo>
                  <a:lnTo>
                    <a:pt x="421" y="808"/>
                  </a:lnTo>
                  <a:lnTo>
                    <a:pt x="497" y="892"/>
                  </a:lnTo>
                  <a:lnTo>
                    <a:pt x="542" y="948"/>
                  </a:lnTo>
                  <a:lnTo>
                    <a:pt x="592" y="1012"/>
                  </a:lnTo>
                  <a:lnTo>
                    <a:pt x="639" y="1081"/>
                  </a:lnTo>
                  <a:lnTo>
                    <a:pt x="659" y="1107"/>
                  </a:lnTo>
                  <a:lnTo>
                    <a:pt x="670" y="1117"/>
                  </a:lnTo>
                  <a:lnTo>
                    <a:pt x="682" y="1126"/>
                  </a:lnTo>
                  <a:lnTo>
                    <a:pt x="690" y="1128"/>
                  </a:lnTo>
                  <a:lnTo>
                    <a:pt x="702" y="1121"/>
                  </a:lnTo>
                  <a:lnTo>
                    <a:pt x="708" y="1116"/>
                  </a:lnTo>
                  <a:lnTo>
                    <a:pt x="709" y="1109"/>
                  </a:lnTo>
                  <a:lnTo>
                    <a:pt x="709" y="1098"/>
                  </a:lnTo>
                  <a:lnTo>
                    <a:pt x="706" y="1089"/>
                  </a:lnTo>
                  <a:lnTo>
                    <a:pt x="691" y="1062"/>
                  </a:lnTo>
                  <a:lnTo>
                    <a:pt x="679" y="1040"/>
                  </a:lnTo>
                  <a:lnTo>
                    <a:pt x="677" y="1018"/>
                  </a:lnTo>
                  <a:lnTo>
                    <a:pt x="679" y="994"/>
                  </a:lnTo>
                  <a:lnTo>
                    <a:pt x="685" y="969"/>
                  </a:lnTo>
                  <a:lnTo>
                    <a:pt x="698" y="934"/>
                  </a:lnTo>
                  <a:lnTo>
                    <a:pt x="749" y="842"/>
                  </a:lnTo>
                  <a:lnTo>
                    <a:pt x="1095" y="224"/>
                  </a:lnTo>
                  <a:lnTo>
                    <a:pt x="1118" y="184"/>
                  </a:lnTo>
                  <a:lnTo>
                    <a:pt x="1169" y="103"/>
                  </a:lnTo>
                  <a:lnTo>
                    <a:pt x="1194" y="64"/>
                  </a:lnTo>
                  <a:lnTo>
                    <a:pt x="1207" y="40"/>
                  </a:lnTo>
                  <a:lnTo>
                    <a:pt x="1210" y="22"/>
                  </a:lnTo>
                  <a:lnTo>
                    <a:pt x="1205" y="13"/>
                  </a:lnTo>
                  <a:close/>
                  <a:moveTo>
                    <a:pt x="765" y="418"/>
                  </a:moveTo>
                  <a:lnTo>
                    <a:pt x="746" y="448"/>
                  </a:lnTo>
                  <a:lnTo>
                    <a:pt x="740" y="449"/>
                  </a:lnTo>
                  <a:lnTo>
                    <a:pt x="733" y="446"/>
                  </a:lnTo>
                  <a:lnTo>
                    <a:pt x="713" y="425"/>
                  </a:lnTo>
                  <a:lnTo>
                    <a:pt x="611" y="295"/>
                  </a:lnTo>
                  <a:lnTo>
                    <a:pt x="599" y="277"/>
                  </a:lnTo>
                  <a:lnTo>
                    <a:pt x="592" y="265"/>
                  </a:lnTo>
                  <a:lnTo>
                    <a:pt x="594" y="256"/>
                  </a:lnTo>
                  <a:lnTo>
                    <a:pt x="599" y="251"/>
                  </a:lnTo>
                  <a:lnTo>
                    <a:pt x="630" y="237"/>
                  </a:lnTo>
                  <a:lnTo>
                    <a:pt x="926" y="142"/>
                  </a:lnTo>
                  <a:lnTo>
                    <a:pt x="765" y="41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0" name="Freeform 48"/>
            <p:cNvSpPr>
              <a:spLocks noEditPoints="1"/>
            </p:cNvSpPr>
            <p:nvPr/>
          </p:nvSpPr>
          <p:spPr bwMode="auto">
            <a:xfrm>
              <a:off x="676275" y="3700463"/>
              <a:ext cx="1703388" cy="1608137"/>
            </a:xfrm>
            <a:custGeom>
              <a:avLst/>
              <a:gdLst>
                <a:gd name="T0" fmla="*/ 4499 w 6306"/>
                <a:gd name="T1" fmla="*/ 5945 h 5945"/>
                <a:gd name="T2" fmla="*/ 4384 w 6306"/>
                <a:gd name="T3" fmla="*/ 5945 h 5945"/>
                <a:gd name="T4" fmla="*/ 5209 w 6306"/>
                <a:gd name="T5" fmla="*/ 4852 h 5945"/>
                <a:gd name="T6" fmla="*/ 3497 w 6306"/>
                <a:gd name="T7" fmla="*/ 4236 h 5945"/>
                <a:gd name="T8" fmla="*/ 3396 w 6306"/>
                <a:gd name="T9" fmla="*/ 5945 h 5945"/>
                <a:gd name="T10" fmla="*/ 3330 w 6306"/>
                <a:gd name="T11" fmla="*/ 5945 h 5945"/>
                <a:gd name="T12" fmla="*/ 3435 w 6306"/>
                <a:gd name="T13" fmla="*/ 4192 h 5945"/>
                <a:gd name="T14" fmla="*/ 3439 w 6306"/>
                <a:gd name="T15" fmla="*/ 4156 h 5945"/>
                <a:gd name="T16" fmla="*/ 3475 w 6306"/>
                <a:gd name="T17" fmla="*/ 4164 h 5945"/>
                <a:gd name="T18" fmla="*/ 5242 w 6306"/>
                <a:gd name="T19" fmla="*/ 4794 h 5945"/>
                <a:gd name="T20" fmla="*/ 6056 w 6306"/>
                <a:gd name="T21" fmla="*/ 2652 h 5945"/>
                <a:gd name="T22" fmla="*/ 3702 w 6306"/>
                <a:gd name="T23" fmla="*/ 2704 h 5945"/>
                <a:gd name="T24" fmla="*/ 3663 w 6306"/>
                <a:gd name="T25" fmla="*/ 2702 h 5945"/>
                <a:gd name="T26" fmla="*/ 3671 w 6306"/>
                <a:gd name="T27" fmla="*/ 2664 h 5945"/>
                <a:gd name="T28" fmla="*/ 4499 w 6306"/>
                <a:gd name="T29" fmla="*/ 783 h 5945"/>
                <a:gd name="T30" fmla="*/ 2455 w 6306"/>
                <a:gd name="T31" fmla="*/ 422 h 5945"/>
                <a:gd name="T32" fmla="*/ 2555 w 6306"/>
                <a:gd name="T33" fmla="*/ 2469 h 5945"/>
                <a:gd name="T34" fmla="*/ 2550 w 6306"/>
                <a:gd name="T35" fmla="*/ 2510 h 5945"/>
                <a:gd name="T36" fmla="*/ 2513 w 6306"/>
                <a:gd name="T37" fmla="*/ 2497 h 5945"/>
                <a:gd name="T38" fmla="*/ 280 w 6306"/>
                <a:gd name="T39" fmla="*/ 1600 h 5945"/>
                <a:gd name="T40" fmla="*/ 242 w 6306"/>
                <a:gd name="T41" fmla="*/ 3383 h 5945"/>
                <a:gd name="T42" fmla="*/ 330 w 6306"/>
                <a:gd name="T43" fmla="*/ 3895 h 5945"/>
                <a:gd name="T44" fmla="*/ 2235 w 6306"/>
                <a:gd name="T45" fmla="*/ 3923 h 5945"/>
                <a:gd name="T46" fmla="*/ 2272 w 6306"/>
                <a:gd name="T47" fmla="*/ 3928 h 5945"/>
                <a:gd name="T48" fmla="*/ 2263 w 6306"/>
                <a:gd name="T49" fmla="*/ 3963 h 5945"/>
                <a:gd name="T50" fmla="*/ 1648 w 6306"/>
                <a:gd name="T51" fmla="*/ 5945 h 5945"/>
                <a:gd name="T52" fmla="*/ 1578 w 6306"/>
                <a:gd name="T53" fmla="*/ 5945 h 5945"/>
                <a:gd name="T54" fmla="*/ 2191 w 6306"/>
                <a:gd name="T55" fmla="*/ 3984 h 5945"/>
                <a:gd name="T56" fmla="*/ 342 w 6306"/>
                <a:gd name="T57" fmla="*/ 3959 h 5945"/>
                <a:gd name="T58" fmla="*/ 1139 w 6306"/>
                <a:gd name="T59" fmla="*/ 5945 h 5945"/>
                <a:gd name="T60" fmla="*/ 1023 w 6306"/>
                <a:gd name="T61" fmla="*/ 5945 h 5945"/>
                <a:gd name="T62" fmla="*/ 145 w 6306"/>
                <a:gd name="T63" fmla="*/ 3395 h 5945"/>
                <a:gd name="T64" fmla="*/ 621 w 6306"/>
                <a:gd name="T65" fmla="*/ 0 h 5945"/>
                <a:gd name="T66" fmla="*/ 6306 w 6306"/>
                <a:gd name="T67" fmla="*/ 1002 h 5945"/>
                <a:gd name="T68" fmla="*/ 5854 w 6306"/>
                <a:gd name="T69" fmla="*/ 3760 h 5945"/>
                <a:gd name="T70" fmla="*/ 4499 w 6306"/>
                <a:gd name="T71" fmla="*/ 5945 h 5945"/>
                <a:gd name="T72" fmla="*/ 683 w 6306"/>
                <a:gd name="T73" fmla="*/ 110 h 5945"/>
                <a:gd name="T74" fmla="*/ 2382 w 6306"/>
                <a:gd name="T75" fmla="*/ 409 h 5945"/>
                <a:gd name="T76" fmla="*/ 2495 w 6306"/>
                <a:gd name="T77" fmla="*/ 2421 h 5945"/>
                <a:gd name="T78" fmla="*/ 291 w 6306"/>
                <a:gd name="T79" fmla="*/ 1534 h 5945"/>
                <a:gd name="T80" fmla="*/ 683 w 6306"/>
                <a:gd name="T81" fmla="*/ 110 h 5945"/>
                <a:gd name="T82" fmla="*/ 3744 w 6306"/>
                <a:gd name="T83" fmla="*/ 2639 h 5945"/>
                <a:gd name="T84" fmla="*/ 4572 w 6306"/>
                <a:gd name="T85" fmla="*/ 796 h 5945"/>
                <a:gd name="T86" fmla="*/ 6195 w 6306"/>
                <a:gd name="T87" fmla="*/ 1082 h 5945"/>
                <a:gd name="T88" fmla="*/ 6068 w 6306"/>
                <a:gd name="T89" fmla="*/ 2583 h 5945"/>
                <a:gd name="T90" fmla="*/ 3744 w 6306"/>
                <a:gd name="T91" fmla="*/ 2639 h 5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06" h="5945">
                  <a:moveTo>
                    <a:pt x="4499" y="5945"/>
                  </a:moveTo>
                  <a:lnTo>
                    <a:pt x="4384" y="5945"/>
                  </a:lnTo>
                  <a:cubicBezTo>
                    <a:pt x="4698" y="5613"/>
                    <a:pt x="4974" y="5245"/>
                    <a:pt x="5209" y="4852"/>
                  </a:cubicBezTo>
                  <a:cubicBezTo>
                    <a:pt x="4563" y="4534"/>
                    <a:pt x="4204" y="4403"/>
                    <a:pt x="3497" y="4236"/>
                  </a:cubicBezTo>
                  <a:cubicBezTo>
                    <a:pt x="3440" y="4824"/>
                    <a:pt x="3410" y="5379"/>
                    <a:pt x="3396" y="5945"/>
                  </a:cubicBezTo>
                  <a:lnTo>
                    <a:pt x="3330" y="5945"/>
                  </a:lnTo>
                  <a:cubicBezTo>
                    <a:pt x="3344" y="5362"/>
                    <a:pt x="3375" y="4784"/>
                    <a:pt x="3435" y="4192"/>
                  </a:cubicBezTo>
                  <a:lnTo>
                    <a:pt x="3439" y="4156"/>
                  </a:lnTo>
                  <a:lnTo>
                    <a:pt x="3475" y="4164"/>
                  </a:lnTo>
                  <a:cubicBezTo>
                    <a:pt x="4196" y="4333"/>
                    <a:pt x="4585" y="4472"/>
                    <a:pt x="5242" y="4794"/>
                  </a:cubicBezTo>
                  <a:cubicBezTo>
                    <a:pt x="5628" y="4135"/>
                    <a:pt x="5903" y="3406"/>
                    <a:pt x="6056" y="2652"/>
                  </a:cubicBezTo>
                  <a:cubicBezTo>
                    <a:pt x="5312" y="2775"/>
                    <a:pt x="4437" y="2733"/>
                    <a:pt x="3702" y="2704"/>
                  </a:cubicBezTo>
                  <a:lnTo>
                    <a:pt x="3663" y="2702"/>
                  </a:lnTo>
                  <a:lnTo>
                    <a:pt x="3671" y="2664"/>
                  </a:lnTo>
                  <a:cubicBezTo>
                    <a:pt x="3856" y="1840"/>
                    <a:pt x="3958" y="1449"/>
                    <a:pt x="4499" y="783"/>
                  </a:cubicBezTo>
                  <a:lnTo>
                    <a:pt x="2455" y="422"/>
                  </a:lnTo>
                  <a:cubicBezTo>
                    <a:pt x="2719" y="1215"/>
                    <a:pt x="2654" y="1650"/>
                    <a:pt x="2555" y="2469"/>
                  </a:cubicBezTo>
                  <a:lnTo>
                    <a:pt x="2550" y="2510"/>
                  </a:lnTo>
                  <a:lnTo>
                    <a:pt x="2513" y="2497"/>
                  </a:lnTo>
                  <a:cubicBezTo>
                    <a:pt x="1699" y="2208"/>
                    <a:pt x="1045" y="1981"/>
                    <a:pt x="280" y="1600"/>
                  </a:cubicBezTo>
                  <a:cubicBezTo>
                    <a:pt x="185" y="2187"/>
                    <a:pt x="167" y="2786"/>
                    <a:pt x="242" y="3383"/>
                  </a:cubicBezTo>
                  <a:cubicBezTo>
                    <a:pt x="264" y="3554"/>
                    <a:pt x="293" y="3726"/>
                    <a:pt x="330" y="3895"/>
                  </a:cubicBezTo>
                  <a:cubicBezTo>
                    <a:pt x="1001" y="3833"/>
                    <a:pt x="1563" y="3838"/>
                    <a:pt x="2235" y="3923"/>
                  </a:cubicBezTo>
                  <a:lnTo>
                    <a:pt x="2272" y="3928"/>
                  </a:lnTo>
                  <a:lnTo>
                    <a:pt x="2263" y="3963"/>
                  </a:lnTo>
                  <a:cubicBezTo>
                    <a:pt x="2075" y="4710"/>
                    <a:pt x="1897" y="5292"/>
                    <a:pt x="1648" y="5945"/>
                  </a:cubicBezTo>
                  <a:lnTo>
                    <a:pt x="1578" y="5945"/>
                  </a:lnTo>
                  <a:cubicBezTo>
                    <a:pt x="1826" y="5298"/>
                    <a:pt x="2003" y="4724"/>
                    <a:pt x="2191" y="3984"/>
                  </a:cubicBezTo>
                  <a:cubicBezTo>
                    <a:pt x="1533" y="3905"/>
                    <a:pt x="999" y="3899"/>
                    <a:pt x="342" y="3959"/>
                  </a:cubicBezTo>
                  <a:cubicBezTo>
                    <a:pt x="499" y="4653"/>
                    <a:pt x="773" y="5329"/>
                    <a:pt x="1139" y="5945"/>
                  </a:cubicBezTo>
                  <a:lnTo>
                    <a:pt x="1023" y="5945"/>
                  </a:lnTo>
                  <a:cubicBezTo>
                    <a:pt x="568" y="5158"/>
                    <a:pt x="256" y="4279"/>
                    <a:pt x="145" y="3395"/>
                  </a:cubicBezTo>
                  <a:cubicBezTo>
                    <a:pt x="0" y="2240"/>
                    <a:pt x="191" y="1081"/>
                    <a:pt x="621" y="0"/>
                  </a:cubicBezTo>
                  <a:lnTo>
                    <a:pt x="6306" y="1002"/>
                  </a:lnTo>
                  <a:cubicBezTo>
                    <a:pt x="6290" y="1986"/>
                    <a:pt x="6299" y="2448"/>
                    <a:pt x="5854" y="3760"/>
                  </a:cubicBezTo>
                  <a:cubicBezTo>
                    <a:pt x="5625" y="4439"/>
                    <a:pt x="5153" y="5242"/>
                    <a:pt x="4499" y="5945"/>
                  </a:cubicBezTo>
                  <a:close/>
                  <a:moveTo>
                    <a:pt x="683" y="110"/>
                  </a:moveTo>
                  <a:lnTo>
                    <a:pt x="2382" y="409"/>
                  </a:lnTo>
                  <a:cubicBezTo>
                    <a:pt x="2654" y="1184"/>
                    <a:pt x="2589" y="1630"/>
                    <a:pt x="2495" y="2421"/>
                  </a:cubicBezTo>
                  <a:cubicBezTo>
                    <a:pt x="1681" y="2135"/>
                    <a:pt x="1053" y="1910"/>
                    <a:pt x="291" y="1534"/>
                  </a:cubicBezTo>
                  <a:cubicBezTo>
                    <a:pt x="372" y="1052"/>
                    <a:pt x="506" y="575"/>
                    <a:pt x="683" y="110"/>
                  </a:cubicBezTo>
                  <a:close/>
                  <a:moveTo>
                    <a:pt x="3744" y="2639"/>
                  </a:moveTo>
                  <a:cubicBezTo>
                    <a:pt x="3930" y="1833"/>
                    <a:pt x="4029" y="1448"/>
                    <a:pt x="4572" y="796"/>
                  </a:cubicBezTo>
                  <a:lnTo>
                    <a:pt x="6195" y="1082"/>
                  </a:lnTo>
                  <a:cubicBezTo>
                    <a:pt x="6207" y="1584"/>
                    <a:pt x="6164" y="2089"/>
                    <a:pt x="6068" y="2583"/>
                  </a:cubicBezTo>
                  <a:cubicBezTo>
                    <a:pt x="5351" y="2716"/>
                    <a:pt x="4451" y="2665"/>
                    <a:pt x="3744" y="263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1" name="Freeform 49"/>
            <p:cNvSpPr>
              <a:spLocks noEditPoints="1"/>
            </p:cNvSpPr>
            <p:nvPr/>
          </p:nvSpPr>
          <p:spPr bwMode="auto">
            <a:xfrm>
              <a:off x="757238" y="42719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5 h 1639"/>
                <a:gd name="T14" fmla="*/ 184 w 1108"/>
                <a:gd name="T15" fmla="*/ 994 h 1639"/>
                <a:gd name="T16" fmla="*/ 229 w 1108"/>
                <a:gd name="T17" fmla="*/ 1127 h 1639"/>
                <a:gd name="T18" fmla="*/ 142 w 1108"/>
                <a:gd name="T19" fmla="*/ 1230 h 1639"/>
                <a:gd name="T20" fmla="*/ 254 w 1108"/>
                <a:gd name="T21" fmla="*/ 1419 h 1639"/>
                <a:gd name="T22" fmla="*/ 387 w 1108"/>
                <a:gd name="T23" fmla="*/ 1636 h 1639"/>
                <a:gd name="T24" fmla="*/ 567 w 1108"/>
                <a:gd name="T25" fmla="*/ 1450 h 1639"/>
                <a:gd name="T26" fmla="*/ 786 w 1108"/>
                <a:gd name="T27" fmla="*/ 1339 h 1639"/>
                <a:gd name="T28" fmla="*/ 735 w 1108"/>
                <a:gd name="T29" fmla="*/ 1229 h 1639"/>
                <a:gd name="T30" fmla="*/ 793 w 1108"/>
                <a:gd name="T31" fmla="*/ 1114 h 1639"/>
                <a:gd name="T32" fmla="*/ 876 w 1108"/>
                <a:gd name="T33" fmla="*/ 982 h 1639"/>
                <a:gd name="T34" fmla="*/ 1038 w 1108"/>
                <a:gd name="T35" fmla="*/ 1032 h 1639"/>
                <a:gd name="T36" fmla="*/ 1104 w 1108"/>
                <a:gd name="T37" fmla="*/ 857 h 1639"/>
                <a:gd name="T38" fmla="*/ 231 w 1108"/>
                <a:gd name="T39" fmla="*/ 1048 h 1639"/>
                <a:gd name="T40" fmla="*/ 136 w 1108"/>
                <a:gd name="T41" fmla="*/ 878 h 1639"/>
                <a:gd name="T42" fmla="*/ 36 w 1108"/>
                <a:gd name="T43" fmla="*/ 862 h 1639"/>
                <a:gd name="T44" fmla="*/ 138 w 1108"/>
                <a:gd name="T45" fmla="*/ 795 h 1639"/>
                <a:gd name="T46" fmla="*/ 343 w 1108"/>
                <a:gd name="T47" fmla="*/ 963 h 1639"/>
                <a:gd name="T48" fmla="*/ 82 w 1108"/>
                <a:gd name="T49" fmla="*/ 697 h 1639"/>
                <a:gd name="T50" fmla="*/ 74 w 1108"/>
                <a:gd name="T51" fmla="*/ 832 h 1639"/>
                <a:gd name="T52" fmla="*/ 271 w 1108"/>
                <a:gd name="T53" fmla="*/ 614 h 1639"/>
                <a:gd name="T54" fmla="*/ 257 w 1108"/>
                <a:gd name="T55" fmla="*/ 879 h 1639"/>
                <a:gd name="T56" fmla="*/ 339 w 1108"/>
                <a:gd name="T57" fmla="*/ 1076 h 1639"/>
                <a:gd name="T58" fmla="*/ 160 w 1108"/>
                <a:gd name="T59" fmla="*/ 1354 h 1639"/>
                <a:gd name="T60" fmla="*/ 157 w 1108"/>
                <a:gd name="T61" fmla="*/ 1198 h 1639"/>
                <a:gd name="T62" fmla="*/ 263 w 1108"/>
                <a:gd name="T63" fmla="*/ 1104 h 1639"/>
                <a:gd name="T64" fmla="*/ 206 w 1108"/>
                <a:gd name="T65" fmla="*/ 1329 h 1639"/>
                <a:gd name="T66" fmla="*/ 391 w 1108"/>
                <a:gd name="T67" fmla="*/ 1116 h 1639"/>
                <a:gd name="T68" fmla="*/ 387 w 1108"/>
                <a:gd name="T69" fmla="*/ 1596 h 1639"/>
                <a:gd name="T70" fmla="*/ 470 w 1108"/>
                <a:gd name="T71" fmla="*/ 1128 h 1639"/>
                <a:gd name="T72" fmla="*/ 487 w 1108"/>
                <a:gd name="T73" fmla="*/ 1032 h 1639"/>
                <a:gd name="T74" fmla="*/ 497 w 1108"/>
                <a:gd name="T75" fmla="*/ 561 h 1639"/>
                <a:gd name="T76" fmla="*/ 568 w 1108"/>
                <a:gd name="T77" fmla="*/ 135 h 1639"/>
                <a:gd name="T78" fmla="*/ 673 w 1108"/>
                <a:gd name="T79" fmla="*/ 213 h 1639"/>
                <a:gd name="T80" fmla="*/ 815 w 1108"/>
                <a:gd name="T81" fmla="*/ 242 h 1639"/>
                <a:gd name="T82" fmla="*/ 576 w 1108"/>
                <a:gd name="T83" fmla="*/ 1015 h 1639"/>
                <a:gd name="T84" fmla="*/ 572 w 1108"/>
                <a:gd name="T85" fmla="*/ 1110 h 1639"/>
                <a:gd name="T86" fmla="*/ 436 w 1108"/>
                <a:gd name="T87" fmla="*/ 1583 h 1639"/>
                <a:gd name="T88" fmla="*/ 519 w 1108"/>
                <a:gd name="T89" fmla="*/ 1494 h 1639"/>
                <a:gd name="T90" fmla="*/ 763 w 1108"/>
                <a:gd name="T91" fmla="*/ 1362 h 1639"/>
                <a:gd name="T92" fmla="*/ 671 w 1108"/>
                <a:gd name="T93" fmla="*/ 1470 h 1639"/>
                <a:gd name="T94" fmla="*/ 586 w 1108"/>
                <a:gd name="T95" fmla="*/ 1289 h 1639"/>
                <a:gd name="T96" fmla="*/ 683 w 1108"/>
                <a:gd name="T97" fmla="*/ 1413 h 1639"/>
                <a:gd name="T98" fmla="*/ 716 w 1108"/>
                <a:gd name="T99" fmla="*/ 1164 h 1639"/>
                <a:gd name="T100" fmla="*/ 681 w 1108"/>
                <a:gd name="T101" fmla="*/ 1062 h 1639"/>
                <a:gd name="T102" fmla="*/ 641 w 1108"/>
                <a:gd name="T103" fmla="*/ 1057 h 1639"/>
                <a:gd name="T104" fmla="*/ 748 w 1108"/>
                <a:gd name="T105" fmla="*/ 1069 h 1639"/>
                <a:gd name="T106" fmla="*/ 990 w 1108"/>
                <a:gd name="T107" fmla="*/ 1007 h 1639"/>
                <a:gd name="T108" fmla="*/ 934 w 1108"/>
                <a:gd name="T109" fmla="*/ 1038 h 1639"/>
                <a:gd name="T110" fmla="*/ 760 w 1108"/>
                <a:gd name="T111" fmla="*/ 1040 h 1639"/>
                <a:gd name="T112" fmla="*/ 986 w 1108"/>
                <a:gd name="T113" fmla="*/ 889 h 1639"/>
                <a:gd name="T114" fmla="*/ 990 w 1108"/>
                <a:gd name="T115" fmla="*/ 1007 h 1639"/>
                <a:gd name="T116" fmla="*/ 1009 w 1108"/>
                <a:gd name="T117" fmla="*/ 911 h 1639"/>
                <a:gd name="T118" fmla="*/ 684 w 1108"/>
                <a:gd name="T119" fmla="*/ 1023 h 1639"/>
                <a:gd name="T120" fmla="*/ 808 w 1108"/>
                <a:gd name="T121" fmla="*/ 755 h 1639"/>
                <a:gd name="T122" fmla="*/ 1073 w 1108"/>
                <a:gd name="T123" fmla="*/ 819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104" y="857"/>
                  </a:moveTo>
                  <a:cubicBezTo>
                    <a:pt x="1108" y="823"/>
                    <a:pt x="1101" y="789"/>
                    <a:pt x="1086" y="758"/>
                  </a:cubicBezTo>
                  <a:lnTo>
                    <a:pt x="1084" y="757"/>
                  </a:lnTo>
                  <a:cubicBezTo>
                    <a:pt x="1070" y="728"/>
                    <a:pt x="1045" y="708"/>
                    <a:pt x="1017" y="693"/>
                  </a:cubicBezTo>
                  <a:cubicBezTo>
                    <a:pt x="884" y="625"/>
                    <a:pt x="716" y="706"/>
                    <a:pt x="647" y="832"/>
                  </a:cubicBezTo>
                  <a:cubicBezTo>
                    <a:pt x="669" y="744"/>
                    <a:pt x="694" y="644"/>
                    <a:pt x="711" y="606"/>
                  </a:cubicBezTo>
                  <a:cubicBezTo>
                    <a:pt x="716" y="593"/>
                    <a:pt x="733" y="570"/>
                    <a:pt x="750" y="549"/>
                  </a:cubicBezTo>
                  <a:cubicBezTo>
                    <a:pt x="762" y="531"/>
                    <a:pt x="775" y="518"/>
                    <a:pt x="785" y="511"/>
                  </a:cubicBezTo>
                  <a:lnTo>
                    <a:pt x="786" y="509"/>
                  </a:lnTo>
                  <a:cubicBezTo>
                    <a:pt x="801" y="497"/>
                    <a:pt x="817" y="482"/>
                    <a:pt x="834" y="458"/>
                  </a:cubicBezTo>
                  <a:cubicBezTo>
                    <a:pt x="851" y="435"/>
                    <a:pt x="865" y="405"/>
                    <a:pt x="875" y="362"/>
                  </a:cubicBezTo>
                  <a:cubicBezTo>
                    <a:pt x="887" y="321"/>
                    <a:pt x="867" y="271"/>
                    <a:pt x="844" y="228"/>
                  </a:cubicBezTo>
                  <a:cubicBezTo>
                    <a:pt x="821" y="186"/>
                    <a:pt x="792" y="150"/>
                    <a:pt x="782" y="140"/>
                  </a:cubicBezTo>
                  <a:cubicBezTo>
                    <a:pt x="775" y="130"/>
                    <a:pt x="764" y="110"/>
                    <a:pt x="754" y="89"/>
                  </a:cubicBezTo>
                  <a:cubicBezTo>
                    <a:pt x="748" y="74"/>
                    <a:pt x="744" y="60"/>
                    <a:pt x="743" y="52"/>
                  </a:cubicBezTo>
                  <a:lnTo>
                    <a:pt x="744" y="49"/>
                  </a:lnTo>
                  <a:cubicBezTo>
                    <a:pt x="742" y="10"/>
                    <a:pt x="705" y="5"/>
                    <a:pt x="696" y="6"/>
                  </a:cubicBezTo>
                  <a:cubicBezTo>
                    <a:pt x="688" y="5"/>
                    <a:pt x="649" y="0"/>
                    <a:pt x="634" y="37"/>
                  </a:cubicBezTo>
                  <a:cubicBezTo>
                    <a:pt x="630" y="45"/>
                    <a:pt x="621" y="57"/>
                    <a:pt x="609" y="67"/>
                  </a:cubicBezTo>
                  <a:cubicBezTo>
                    <a:pt x="593" y="82"/>
                    <a:pt x="575" y="96"/>
                    <a:pt x="563" y="103"/>
                  </a:cubicBezTo>
                  <a:lnTo>
                    <a:pt x="561" y="103"/>
                  </a:lnTo>
                  <a:cubicBezTo>
                    <a:pt x="558" y="105"/>
                    <a:pt x="556" y="106"/>
                    <a:pt x="551" y="110"/>
                  </a:cubicBezTo>
                  <a:cubicBezTo>
                    <a:pt x="511" y="136"/>
                    <a:pt x="407" y="203"/>
                    <a:pt x="398" y="280"/>
                  </a:cubicBezTo>
                  <a:cubicBezTo>
                    <a:pt x="393" y="321"/>
                    <a:pt x="395" y="355"/>
                    <a:pt x="404" y="383"/>
                  </a:cubicBezTo>
                  <a:cubicBezTo>
                    <a:pt x="410" y="410"/>
                    <a:pt x="421" y="434"/>
                    <a:pt x="433" y="452"/>
                  </a:cubicBezTo>
                  <a:cubicBezTo>
                    <a:pt x="440" y="462"/>
                    <a:pt x="448" y="483"/>
                    <a:pt x="453" y="503"/>
                  </a:cubicBezTo>
                  <a:cubicBezTo>
                    <a:pt x="460" y="527"/>
                    <a:pt x="466" y="552"/>
                    <a:pt x="466" y="563"/>
                  </a:cubicBezTo>
                  <a:lnTo>
                    <a:pt x="466" y="565"/>
                  </a:lnTo>
                  <a:cubicBezTo>
                    <a:pt x="468" y="605"/>
                    <a:pt x="456" y="706"/>
                    <a:pt x="448" y="794"/>
                  </a:cubicBezTo>
                  <a:cubicBezTo>
                    <a:pt x="442" y="765"/>
                    <a:pt x="434" y="737"/>
                    <a:pt x="424" y="716"/>
                  </a:cubicBezTo>
                  <a:cubicBezTo>
                    <a:pt x="386" y="643"/>
                    <a:pt x="331" y="583"/>
                    <a:pt x="253" y="552"/>
                  </a:cubicBezTo>
                  <a:cubicBezTo>
                    <a:pt x="225" y="540"/>
                    <a:pt x="188" y="533"/>
                    <a:pt x="152" y="538"/>
                  </a:cubicBezTo>
                  <a:cubicBezTo>
                    <a:pt x="80" y="547"/>
                    <a:pt x="29" y="589"/>
                    <a:pt x="10" y="658"/>
                  </a:cubicBezTo>
                  <a:cubicBezTo>
                    <a:pt x="0" y="691"/>
                    <a:pt x="1" y="724"/>
                    <a:pt x="13" y="753"/>
                  </a:cubicBezTo>
                  <a:cubicBezTo>
                    <a:pt x="23" y="774"/>
                    <a:pt x="37" y="803"/>
                    <a:pt x="43" y="820"/>
                  </a:cubicBezTo>
                  <a:cubicBezTo>
                    <a:pt x="39" y="821"/>
                    <a:pt x="31" y="829"/>
                    <a:pt x="24" y="832"/>
                  </a:cubicBezTo>
                  <a:cubicBezTo>
                    <a:pt x="16" y="837"/>
                    <a:pt x="11" y="843"/>
                    <a:pt x="7" y="851"/>
                  </a:cubicBezTo>
                  <a:cubicBezTo>
                    <a:pt x="6" y="857"/>
                    <a:pt x="5" y="861"/>
                    <a:pt x="6" y="868"/>
                  </a:cubicBezTo>
                  <a:cubicBezTo>
                    <a:pt x="7" y="875"/>
                    <a:pt x="9" y="880"/>
                    <a:pt x="12" y="884"/>
                  </a:cubicBezTo>
                  <a:cubicBezTo>
                    <a:pt x="17" y="894"/>
                    <a:pt x="29" y="903"/>
                    <a:pt x="39" y="907"/>
                  </a:cubicBezTo>
                  <a:cubicBezTo>
                    <a:pt x="61" y="917"/>
                    <a:pt x="87" y="922"/>
                    <a:pt x="109" y="921"/>
                  </a:cubicBezTo>
                  <a:cubicBezTo>
                    <a:pt x="131" y="921"/>
                    <a:pt x="150" y="913"/>
                    <a:pt x="162" y="895"/>
                  </a:cubicBezTo>
                  <a:cubicBezTo>
                    <a:pt x="171" y="882"/>
                    <a:pt x="177" y="870"/>
                    <a:pt x="182" y="857"/>
                  </a:cubicBezTo>
                  <a:cubicBezTo>
                    <a:pt x="183" y="851"/>
                    <a:pt x="177" y="848"/>
                    <a:pt x="181" y="848"/>
                  </a:cubicBezTo>
                  <a:cubicBezTo>
                    <a:pt x="188" y="847"/>
                    <a:pt x="198" y="854"/>
                    <a:pt x="207" y="862"/>
                  </a:cubicBezTo>
                  <a:cubicBezTo>
                    <a:pt x="217" y="870"/>
                    <a:pt x="224" y="880"/>
                    <a:pt x="227" y="889"/>
                  </a:cubicBezTo>
                  <a:cubicBezTo>
                    <a:pt x="232" y="908"/>
                    <a:pt x="236" y="933"/>
                    <a:pt x="237" y="957"/>
                  </a:cubicBezTo>
                  <a:cubicBezTo>
                    <a:pt x="212" y="959"/>
                    <a:pt x="192" y="971"/>
                    <a:pt x="184" y="994"/>
                  </a:cubicBezTo>
                  <a:cubicBezTo>
                    <a:pt x="179" y="1019"/>
                    <a:pt x="185" y="1040"/>
                    <a:pt x="193" y="1055"/>
                  </a:cubicBezTo>
                  <a:cubicBezTo>
                    <a:pt x="204" y="1068"/>
                    <a:pt x="217" y="1079"/>
                    <a:pt x="229" y="1085"/>
                  </a:cubicBezTo>
                  <a:cubicBezTo>
                    <a:pt x="229" y="1085"/>
                    <a:pt x="231" y="1086"/>
                    <a:pt x="234" y="1086"/>
                  </a:cubicBezTo>
                  <a:cubicBezTo>
                    <a:pt x="232" y="1092"/>
                    <a:pt x="232" y="1097"/>
                    <a:pt x="231" y="1099"/>
                  </a:cubicBezTo>
                  <a:cubicBezTo>
                    <a:pt x="230" y="1105"/>
                    <a:pt x="231" y="1112"/>
                    <a:pt x="230" y="1118"/>
                  </a:cubicBezTo>
                  <a:cubicBezTo>
                    <a:pt x="230" y="1121"/>
                    <a:pt x="230" y="1121"/>
                    <a:pt x="229" y="1127"/>
                  </a:cubicBezTo>
                  <a:cubicBezTo>
                    <a:pt x="229" y="1134"/>
                    <a:pt x="228" y="1140"/>
                    <a:pt x="222" y="1139"/>
                  </a:cubicBezTo>
                  <a:lnTo>
                    <a:pt x="222" y="1141"/>
                  </a:lnTo>
                  <a:cubicBezTo>
                    <a:pt x="220" y="1141"/>
                    <a:pt x="217" y="1140"/>
                    <a:pt x="213" y="1140"/>
                  </a:cubicBezTo>
                  <a:cubicBezTo>
                    <a:pt x="182" y="1141"/>
                    <a:pt x="143" y="1140"/>
                    <a:pt x="125" y="1166"/>
                  </a:cubicBezTo>
                  <a:cubicBezTo>
                    <a:pt x="105" y="1191"/>
                    <a:pt x="120" y="1207"/>
                    <a:pt x="135" y="1220"/>
                  </a:cubicBezTo>
                  <a:cubicBezTo>
                    <a:pt x="139" y="1223"/>
                    <a:pt x="143" y="1228"/>
                    <a:pt x="142" y="1230"/>
                  </a:cubicBezTo>
                  <a:cubicBezTo>
                    <a:pt x="144" y="1235"/>
                    <a:pt x="139" y="1225"/>
                    <a:pt x="137" y="1225"/>
                  </a:cubicBezTo>
                  <a:cubicBezTo>
                    <a:pt x="124" y="1232"/>
                    <a:pt x="110" y="1240"/>
                    <a:pt x="106" y="1259"/>
                  </a:cubicBezTo>
                  <a:cubicBezTo>
                    <a:pt x="101" y="1280"/>
                    <a:pt x="104" y="1300"/>
                    <a:pt x="107" y="1319"/>
                  </a:cubicBezTo>
                  <a:cubicBezTo>
                    <a:pt x="114" y="1341"/>
                    <a:pt x="126" y="1361"/>
                    <a:pt x="134" y="1374"/>
                  </a:cubicBezTo>
                  <a:cubicBezTo>
                    <a:pt x="148" y="1394"/>
                    <a:pt x="166" y="1408"/>
                    <a:pt x="188" y="1416"/>
                  </a:cubicBezTo>
                  <a:cubicBezTo>
                    <a:pt x="207" y="1424"/>
                    <a:pt x="229" y="1426"/>
                    <a:pt x="254" y="1419"/>
                  </a:cubicBezTo>
                  <a:cubicBezTo>
                    <a:pt x="270" y="1417"/>
                    <a:pt x="288" y="1410"/>
                    <a:pt x="302" y="1406"/>
                  </a:cubicBezTo>
                  <a:cubicBezTo>
                    <a:pt x="299" y="1423"/>
                    <a:pt x="297" y="1447"/>
                    <a:pt x="302" y="1469"/>
                  </a:cubicBezTo>
                  <a:lnTo>
                    <a:pt x="302" y="1472"/>
                  </a:lnTo>
                  <a:cubicBezTo>
                    <a:pt x="307" y="1494"/>
                    <a:pt x="319" y="1523"/>
                    <a:pt x="330" y="1547"/>
                  </a:cubicBezTo>
                  <a:cubicBezTo>
                    <a:pt x="338" y="1563"/>
                    <a:pt x="344" y="1578"/>
                    <a:pt x="347" y="1587"/>
                  </a:cubicBezTo>
                  <a:cubicBezTo>
                    <a:pt x="355" y="1615"/>
                    <a:pt x="385" y="1635"/>
                    <a:pt x="387" y="1636"/>
                  </a:cubicBezTo>
                  <a:lnTo>
                    <a:pt x="391" y="1639"/>
                  </a:lnTo>
                  <a:lnTo>
                    <a:pt x="398" y="1638"/>
                  </a:lnTo>
                  <a:cubicBezTo>
                    <a:pt x="398" y="1638"/>
                    <a:pt x="444" y="1626"/>
                    <a:pt x="461" y="1603"/>
                  </a:cubicBezTo>
                  <a:cubicBezTo>
                    <a:pt x="464" y="1597"/>
                    <a:pt x="472" y="1591"/>
                    <a:pt x="480" y="1584"/>
                  </a:cubicBezTo>
                  <a:cubicBezTo>
                    <a:pt x="501" y="1564"/>
                    <a:pt x="530" y="1536"/>
                    <a:pt x="545" y="1510"/>
                  </a:cubicBezTo>
                  <a:cubicBezTo>
                    <a:pt x="558" y="1488"/>
                    <a:pt x="564" y="1467"/>
                    <a:pt x="567" y="1450"/>
                  </a:cubicBezTo>
                  <a:cubicBezTo>
                    <a:pt x="578" y="1461"/>
                    <a:pt x="594" y="1472"/>
                    <a:pt x="607" y="1482"/>
                  </a:cubicBezTo>
                  <a:cubicBezTo>
                    <a:pt x="629" y="1496"/>
                    <a:pt x="650" y="1502"/>
                    <a:pt x="672" y="1501"/>
                  </a:cubicBezTo>
                  <a:cubicBezTo>
                    <a:pt x="694" y="1501"/>
                    <a:pt x="715" y="1494"/>
                    <a:pt x="735" y="1480"/>
                  </a:cubicBezTo>
                  <a:cubicBezTo>
                    <a:pt x="750" y="1471"/>
                    <a:pt x="768" y="1457"/>
                    <a:pt x="782" y="1438"/>
                  </a:cubicBezTo>
                  <a:cubicBezTo>
                    <a:pt x="791" y="1422"/>
                    <a:pt x="801" y="1404"/>
                    <a:pt x="803" y="1382"/>
                  </a:cubicBezTo>
                  <a:cubicBezTo>
                    <a:pt x="806" y="1363"/>
                    <a:pt x="795" y="1350"/>
                    <a:pt x="786" y="1339"/>
                  </a:cubicBezTo>
                  <a:cubicBezTo>
                    <a:pt x="784" y="1339"/>
                    <a:pt x="776" y="1347"/>
                    <a:pt x="779" y="1342"/>
                  </a:cubicBezTo>
                  <a:cubicBezTo>
                    <a:pt x="780" y="1340"/>
                    <a:pt x="785" y="1337"/>
                    <a:pt x="789" y="1336"/>
                  </a:cubicBezTo>
                  <a:cubicBezTo>
                    <a:pt x="808" y="1328"/>
                    <a:pt x="827" y="1318"/>
                    <a:pt x="817" y="1288"/>
                  </a:cubicBezTo>
                  <a:cubicBezTo>
                    <a:pt x="810" y="1256"/>
                    <a:pt x="772" y="1243"/>
                    <a:pt x="741" y="1233"/>
                  </a:cubicBezTo>
                  <a:cubicBezTo>
                    <a:pt x="739" y="1232"/>
                    <a:pt x="737" y="1232"/>
                    <a:pt x="737" y="1232"/>
                  </a:cubicBezTo>
                  <a:lnTo>
                    <a:pt x="735" y="1229"/>
                  </a:lnTo>
                  <a:cubicBezTo>
                    <a:pt x="731" y="1229"/>
                    <a:pt x="731" y="1226"/>
                    <a:pt x="733" y="1220"/>
                  </a:cubicBezTo>
                  <a:cubicBezTo>
                    <a:pt x="735" y="1216"/>
                    <a:pt x="736" y="1214"/>
                    <a:pt x="737" y="1210"/>
                  </a:cubicBezTo>
                  <a:cubicBezTo>
                    <a:pt x="738" y="1204"/>
                    <a:pt x="741" y="1196"/>
                    <a:pt x="743" y="1187"/>
                  </a:cubicBezTo>
                  <a:cubicBezTo>
                    <a:pt x="744" y="1180"/>
                    <a:pt x="745" y="1172"/>
                    <a:pt x="750" y="1159"/>
                  </a:cubicBezTo>
                  <a:cubicBezTo>
                    <a:pt x="752" y="1158"/>
                    <a:pt x="754" y="1158"/>
                    <a:pt x="757" y="1156"/>
                  </a:cubicBezTo>
                  <a:cubicBezTo>
                    <a:pt x="774" y="1146"/>
                    <a:pt x="786" y="1131"/>
                    <a:pt x="793" y="1114"/>
                  </a:cubicBezTo>
                  <a:cubicBezTo>
                    <a:pt x="800" y="1100"/>
                    <a:pt x="800" y="1085"/>
                    <a:pt x="796" y="1073"/>
                  </a:cubicBezTo>
                  <a:cubicBezTo>
                    <a:pt x="792" y="1068"/>
                    <a:pt x="789" y="1063"/>
                    <a:pt x="785" y="1058"/>
                  </a:cubicBezTo>
                  <a:cubicBezTo>
                    <a:pt x="796" y="1034"/>
                    <a:pt x="809" y="1010"/>
                    <a:pt x="821" y="994"/>
                  </a:cubicBezTo>
                  <a:cubicBezTo>
                    <a:pt x="827" y="986"/>
                    <a:pt x="839" y="980"/>
                    <a:pt x="850" y="975"/>
                  </a:cubicBezTo>
                  <a:cubicBezTo>
                    <a:pt x="860" y="970"/>
                    <a:pt x="871" y="968"/>
                    <a:pt x="880" y="972"/>
                  </a:cubicBezTo>
                  <a:cubicBezTo>
                    <a:pt x="882" y="972"/>
                    <a:pt x="875" y="975"/>
                    <a:pt x="876" y="982"/>
                  </a:cubicBezTo>
                  <a:cubicBezTo>
                    <a:pt x="874" y="993"/>
                    <a:pt x="873" y="1008"/>
                    <a:pt x="877" y="1022"/>
                  </a:cubicBezTo>
                  <a:cubicBezTo>
                    <a:pt x="885" y="1043"/>
                    <a:pt x="900" y="1057"/>
                    <a:pt x="920" y="1066"/>
                  </a:cubicBezTo>
                  <a:cubicBezTo>
                    <a:pt x="940" y="1075"/>
                    <a:pt x="968" y="1079"/>
                    <a:pt x="991" y="1077"/>
                  </a:cubicBezTo>
                  <a:cubicBezTo>
                    <a:pt x="1002" y="1077"/>
                    <a:pt x="1011" y="1074"/>
                    <a:pt x="1020" y="1069"/>
                  </a:cubicBezTo>
                  <a:cubicBezTo>
                    <a:pt x="1026" y="1063"/>
                    <a:pt x="1031" y="1060"/>
                    <a:pt x="1034" y="1054"/>
                  </a:cubicBezTo>
                  <a:cubicBezTo>
                    <a:pt x="1038" y="1048"/>
                    <a:pt x="1039" y="1039"/>
                    <a:pt x="1038" y="1032"/>
                  </a:cubicBezTo>
                  <a:cubicBezTo>
                    <a:pt x="1039" y="1026"/>
                    <a:pt x="1036" y="1019"/>
                    <a:pt x="1033" y="1012"/>
                  </a:cubicBezTo>
                  <a:lnTo>
                    <a:pt x="1031" y="1011"/>
                  </a:lnTo>
                  <a:cubicBezTo>
                    <a:pt x="1025" y="1006"/>
                    <a:pt x="1020" y="996"/>
                    <a:pt x="1017" y="991"/>
                  </a:cubicBezTo>
                  <a:cubicBezTo>
                    <a:pt x="1030" y="980"/>
                    <a:pt x="1051" y="958"/>
                    <a:pt x="1069" y="942"/>
                  </a:cubicBezTo>
                  <a:lnTo>
                    <a:pt x="1067" y="941"/>
                  </a:lnTo>
                  <a:cubicBezTo>
                    <a:pt x="1090" y="921"/>
                    <a:pt x="1103" y="890"/>
                    <a:pt x="1104" y="857"/>
                  </a:cubicBezTo>
                  <a:close/>
                  <a:moveTo>
                    <a:pt x="231" y="1048"/>
                  </a:moveTo>
                  <a:cubicBezTo>
                    <a:pt x="225" y="1045"/>
                    <a:pt x="222" y="1040"/>
                    <a:pt x="220" y="1037"/>
                  </a:cubicBezTo>
                  <a:cubicBezTo>
                    <a:pt x="215" y="1028"/>
                    <a:pt x="211" y="1016"/>
                    <a:pt x="215" y="1002"/>
                  </a:cubicBezTo>
                  <a:cubicBezTo>
                    <a:pt x="217" y="993"/>
                    <a:pt x="226" y="990"/>
                    <a:pt x="238" y="988"/>
                  </a:cubicBezTo>
                  <a:cubicBezTo>
                    <a:pt x="239" y="995"/>
                    <a:pt x="239" y="1004"/>
                    <a:pt x="238" y="1010"/>
                  </a:cubicBezTo>
                  <a:cubicBezTo>
                    <a:pt x="234" y="1022"/>
                    <a:pt x="229" y="1035"/>
                    <a:pt x="231" y="1048"/>
                  </a:cubicBezTo>
                  <a:close/>
                  <a:moveTo>
                    <a:pt x="257" y="879"/>
                  </a:moveTo>
                  <a:cubicBezTo>
                    <a:pt x="253" y="866"/>
                    <a:pt x="240" y="852"/>
                    <a:pt x="227" y="839"/>
                  </a:cubicBezTo>
                  <a:cubicBezTo>
                    <a:pt x="213" y="828"/>
                    <a:pt x="197" y="821"/>
                    <a:pt x="182" y="818"/>
                  </a:cubicBezTo>
                  <a:lnTo>
                    <a:pt x="180" y="818"/>
                  </a:lnTo>
                  <a:cubicBezTo>
                    <a:pt x="162" y="819"/>
                    <a:pt x="158" y="831"/>
                    <a:pt x="153" y="846"/>
                  </a:cubicBezTo>
                  <a:cubicBezTo>
                    <a:pt x="149" y="856"/>
                    <a:pt x="145" y="868"/>
                    <a:pt x="136" y="878"/>
                  </a:cubicBezTo>
                  <a:cubicBezTo>
                    <a:pt x="130" y="886"/>
                    <a:pt x="119" y="890"/>
                    <a:pt x="108" y="890"/>
                  </a:cubicBezTo>
                  <a:cubicBezTo>
                    <a:pt x="90" y="892"/>
                    <a:pt x="69" y="886"/>
                    <a:pt x="53" y="878"/>
                  </a:cubicBezTo>
                  <a:lnTo>
                    <a:pt x="51" y="878"/>
                  </a:lnTo>
                  <a:cubicBezTo>
                    <a:pt x="44" y="877"/>
                    <a:pt x="41" y="872"/>
                    <a:pt x="39" y="869"/>
                  </a:cubicBezTo>
                  <a:cubicBezTo>
                    <a:pt x="37" y="867"/>
                    <a:pt x="38" y="865"/>
                    <a:pt x="35" y="864"/>
                  </a:cubicBezTo>
                  <a:cubicBezTo>
                    <a:pt x="36" y="862"/>
                    <a:pt x="36" y="862"/>
                    <a:pt x="36" y="862"/>
                  </a:cubicBezTo>
                  <a:cubicBezTo>
                    <a:pt x="36" y="860"/>
                    <a:pt x="39" y="858"/>
                    <a:pt x="39" y="858"/>
                  </a:cubicBezTo>
                  <a:cubicBezTo>
                    <a:pt x="48" y="854"/>
                    <a:pt x="58" y="847"/>
                    <a:pt x="64" y="841"/>
                  </a:cubicBezTo>
                  <a:lnTo>
                    <a:pt x="54" y="870"/>
                  </a:lnTo>
                  <a:cubicBezTo>
                    <a:pt x="54" y="870"/>
                    <a:pt x="85" y="880"/>
                    <a:pt x="109" y="869"/>
                  </a:cubicBezTo>
                  <a:lnTo>
                    <a:pt x="112" y="869"/>
                  </a:lnTo>
                  <a:cubicBezTo>
                    <a:pt x="133" y="860"/>
                    <a:pt x="153" y="830"/>
                    <a:pt x="138" y="795"/>
                  </a:cubicBezTo>
                  <a:cubicBezTo>
                    <a:pt x="130" y="767"/>
                    <a:pt x="100" y="735"/>
                    <a:pt x="111" y="709"/>
                  </a:cubicBezTo>
                  <a:cubicBezTo>
                    <a:pt x="115" y="700"/>
                    <a:pt x="121" y="693"/>
                    <a:pt x="128" y="690"/>
                  </a:cubicBezTo>
                  <a:cubicBezTo>
                    <a:pt x="152" y="676"/>
                    <a:pt x="174" y="676"/>
                    <a:pt x="199" y="683"/>
                  </a:cubicBezTo>
                  <a:cubicBezTo>
                    <a:pt x="269" y="710"/>
                    <a:pt x="310" y="779"/>
                    <a:pt x="312" y="852"/>
                  </a:cubicBezTo>
                  <a:cubicBezTo>
                    <a:pt x="314" y="878"/>
                    <a:pt x="313" y="962"/>
                    <a:pt x="313" y="962"/>
                  </a:cubicBezTo>
                  <a:lnTo>
                    <a:pt x="343" y="963"/>
                  </a:lnTo>
                  <a:cubicBezTo>
                    <a:pt x="343" y="963"/>
                    <a:pt x="347" y="878"/>
                    <a:pt x="344" y="848"/>
                  </a:cubicBezTo>
                  <a:lnTo>
                    <a:pt x="343" y="851"/>
                  </a:lnTo>
                  <a:cubicBezTo>
                    <a:pt x="341" y="764"/>
                    <a:pt x="291" y="686"/>
                    <a:pt x="211" y="654"/>
                  </a:cubicBezTo>
                  <a:lnTo>
                    <a:pt x="209" y="654"/>
                  </a:lnTo>
                  <a:cubicBezTo>
                    <a:pt x="176" y="643"/>
                    <a:pt x="145" y="644"/>
                    <a:pt x="113" y="661"/>
                  </a:cubicBezTo>
                  <a:cubicBezTo>
                    <a:pt x="99" y="669"/>
                    <a:pt x="87" y="682"/>
                    <a:pt x="82" y="697"/>
                  </a:cubicBezTo>
                  <a:cubicBezTo>
                    <a:pt x="64" y="742"/>
                    <a:pt x="95" y="763"/>
                    <a:pt x="107" y="805"/>
                  </a:cubicBezTo>
                  <a:lnTo>
                    <a:pt x="109" y="805"/>
                  </a:lnTo>
                  <a:cubicBezTo>
                    <a:pt x="115" y="823"/>
                    <a:pt x="109" y="836"/>
                    <a:pt x="99" y="841"/>
                  </a:cubicBezTo>
                  <a:lnTo>
                    <a:pt x="97" y="840"/>
                  </a:lnTo>
                  <a:cubicBezTo>
                    <a:pt x="84" y="847"/>
                    <a:pt x="66" y="841"/>
                    <a:pt x="66" y="839"/>
                  </a:cubicBezTo>
                  <a:cubicBezTo>
                    <a:pt x="71" y="836"/>
                    <a:pt x="74" y="832"/>
                    <a:pt x="74" y="832"/>
                  </a:cubicBezTo>
                  <a:lnTo>
                    <a:pt x="82" y="827"/>
                  </a:lnTo>
                  <a:lnTo>
                    <a:pt x="77" y="817"/>
                  </a:lnTo>
                  <a:cubicBezTo>
                    <a:pt x="77" y="817"/>
                    <a:pt x="56" y="772"/>
                    <a:pt x="42" y="740"/>
                  </a:cubicBezTo>
                  <a:cubicBezTo>
                    <a:pt x="32" y="719"/>
                    <a:pt x="33" y="693"/>
                    <a:pt x="39" y="668"/>
                  </a:cubicBezTo>
                  <a:cubicBezTo>
                    <a:pt x="56" y="613"/>
                    <a:pt x="154" y="580"/>
                    <a:pt x="190" y="584"/>
                  </a:cubicBezTo>
                  <a:cubicBezTo>
                    <a:pt x="227" y="589"/>
                    <a:pt x="232" y="594"/>
                    <a:pt x="271" y="614"/>
                  </a:cubicBezTo>
                  <a:cubicBezTo>
                    <a:pt x="307" y="633"/>
                    <a:pt x="360" y="719"/>
                    <a:pt x="375" y="755"/>
                  </a:cubicBezTo>
                  <a:cubicBezTo>
                    <a:pt x="404" y="820"/>
                    <a:pt x="415" y="942"/>
                    <a:pt x="415" y="989"/>
                  </a:cubicBezTo>
                  <a:cubicBezTo>
                    <a:pt x="400" y="986"/>
                    <a:pt x="386" y="983"/>
                    <a:pt x="379" y="982"/>
                  </a:cubicBezTo>
                  <a:cubicBezTo>
                    <a:pt x="375" y="981"/>
                    <a:pt x="369" y="980"/>
                    <a:pt x="362" y="979"/>
                  </a:cubicBezTo>
                  <a:cubicBezTo>
                    <a:pt x="335" y="970"/>
                    <a:pt x="299" y="962"/>
                    <a:pt x="269" y="959"/>
                  </a:cubicBezTo>
                  <a:cubicBezTo>
                    <a:pt x="268" y="930"/>
                    <a:pt x="264" y="902"/>
                    <a:pt x="257" y="879"/>
                  </a:cubicBezTo>
                  <a:close/>
                  <a:moveTo>
                    <a:pt x="339" y="1076"/>
                  </a:moveTo>
                  <a:cubicBezTo>
                    <a:pt x="317" y="1072"/>
                    <a:pt x="287" y="1069"/>
                    <a:pt x="268" y="1064"/>
                  </a:cubicBezTo>
                  <a:cubicBezTo>
                    <a:pt x="268" y="1050"/>
                    <a:pt x="269" y="1035"/>
                    <a:pt x="270" y="1018"/>
                  </a:cubicBezTo>
                  <a:cubicBezTo>
                    <a:pt x="276" y="1006"/>
                    <a:pt x="289" y="997"/>
                    <a:pt x="294" y="994"/>
                  </a:cubicBezTo>
                  <a:cubicBezTo>
                    <a:pt x="313" y="997"/>
                    <a:pt x="334" y="1003"/>
                    <a:pt x="351" y="1008"/>
                  </a:cubicBezTo>
                  <a:cubicBezTo>
                    <a:pt x="341" y="1024"/>
                    <a:pt x="330" y="1048"/>
                    <a:pt x="339" y="1076"/>
                  </a:cubicBezTo>
                  <a:close/>
                  <a:moveTo>
                    <a:pt x="316" y="1366"/>
                  </a:moveTo>
                  <a:cubicBezTo>
                    <a:pt x="304" y="1371"/>
                    <a:pt x="271" y="1385"/>
                    <a:pt x="248" y="1389"/>
                  </a:cubicBezTo>
                  <a:lnTo>
                    <a:pt x="246" y="1389"/>
                  </a:lnTo>
                  <a:cubicBezTo>
                    <a:pt x="230" y="1395"/>
                    <a:pt x="212" y="1392"/>
                    <a:pt x="200" y="1387"/>
                  </a:cubicBezTo>
                  <a:cubicBezTo>
                    <a:pt x="183" y="1383"/>
                    <a:pt x="170" y="1371"/>
                    <a:pt x="160" y="1356"/>
                  </a:cubicBezTo>
                  <a:lnTo>
                    <a:pt x="160" y="1354"/>
                  </a:lnTo>
                  <a:cubicBezTo>
                    <a:pt x="151" y="1344"/>
                    <a:pt x="142" y="1329"/>
                    <a:pt x="137" y="1311"/>
                  </a:cubicBezTo>
                  <a:cubicBezTo>
                    <a:pt x="135" y="1297"/>
                    <a:pt x="133" y="1281"/>
                    <a:pt x="136" y="1267"/>
                  </a:cubicBezTo>
                  <a:lnTo>
                    <a:pt x="136" y="1264"/>
                  </a:lnTo>
                  <a:cubicBezTo>
                    <a:pt x="137" y="1260"/>
                    <a:pt x="144" y="1257"/>
                    <a:pt x="151" y="1254"/>
                  </a:cubicBezTo>
                  <a:cubicBezTo>
                    <a:pt x="166" y="1245"/>
                    <a:pt x="178" y="1241"/>
                    <a:pt x="173" y="1220"/>
                  </a:cubicBezTo>
                  <a:cubicBezTo>
                    <a:pt x="170" y="1211"/>
                    <a:pt x="164" y="1206"/>
                    <a:pt x="157" y="1198"/>
                  </a:cubicBezTo>
                  <a:cubicBezTo>
                    <a:pt x="153" y="1193"/>
                    <a:pt x="148" y="1187"/>
                    <a:pt x="151" y="1183"/>
                  </a:cubicBezTo>
                  <a:cubicBezTo>
                    <a:pt x="159" y="1172"/>
                    <a:pt x="190" y="1171"/>
                    <a:pt x="212" y="1170"/>
                  </a:cubicBezTo>
                  <a:cubicBezTo>
                    <a:pt x="214" y="1171"/>
                    <a:pt x="214" y="1171"/>
                    <a:pt x="219" y="1171"/>
                  </a:cubicBezTo>
                  <a:cubicBezTo>
                    <a:pt x="253" y="1175"/>
                    <a:pt x="259" y="1154"/>
                    <a:pt x="261" y="1130"/>
                  </a:cubicBezTo>
                  <a:cubicBezTo>
                    <a:pt x="261" y="1128"/>
                    <a:pt x="262" y="1126"/>
                    <a:pt x="260" y="1122"/>
                  </a:cubicBezTo>
                  <a:cubicBezTo>
                    <a:pt x="261" y="1115"/>
                    <a:pt x="262" y="1111"/>
                    <a:pt x="263" y="1104"/>
                  </a:cubicBezTo>
                  <a:cubicBezTo>
                    <a:pt x="263" y="1102"/>
                    <a:pt x="264" y="1098"/>
                    <a:pt x="265" y="1096"/>
                  </a:cubicBezTo>
                  <a:cubicBezTo>
                    <a:pt x="277" y="1098"/>
                    <a:pt x="292" y="1101"/>
                    <a:pt x="307" y="1103"/>
                  </a:cubicBezTo>
                  <a:cubicBezTo>
                    <a:pt x="311" y="1122"/>
                    <a:pt x="318" y="1167"/>
                    <a:pt x="286" y="1212"/>
                  </a:cubicBezTo>
                  <a:cubicBezTo>
                    <a:pt x="280" y="1222"/>
                    <a:pt x="276" y="1230"/>
                    <a:pt x="271" y="1238"/>
                  </a:cubicBezTo>
                  <a:cubicBezTo>
                    <a:pt x="252" y="1269"/>
                    <a:pt x="234" y="1295"/>
                    <a:pt x="205" y="1298"/>
                  </a:cubicBezTo>
                  <a:lnTo>
                    <a:pt x="206" y="1329"/>
                  </a:lnTo>
                  <a:cubicBezTo>
                    <a:pt x="253" y="1324"/>
                    <a:pt x="274" y="1293"/>
                    <a:pt x="296" y="1253"/>
                  </a:cubicBezTo>
                  <a:cubicBezTo>
                    <a:pt x="302" y="1245"/>
                    <a:pt x="308" y="1237"/>
                    <a:pt x="312" y="1229"/>
                  </a:cubicBezTo>
                  <a:cubicBezTo>
                    <a:pt x="344" y="1183"/>
                    <a:pt x="343" y="1136"/>
                    <a:pt x="340" y="1107"/>
                  </a:cubicBezTo>
                  <a:cubicBezTo>
                    <a:pt x="340" y="1107"/>
                    <a:pt x="340" y="1107"/>
                    <a:pt x="342" y="1107"/>
                  </a:cubicBezTo>
                  <a:cubicBezTo>
                    <a:pt x="350" y="1109"/>
                    <a:pt x="357" y="1110"/>
                    <a:pt x="361" y="1111"/>
                  </a:cubicBezTo>
                  <a:cubicBezTo>
                    <a:pt x="363" y="1111"/>
                    <a:pt x="376" y="1113"/>
                    <a:pt x="391" y="1116"/>
                  </a:cubicBezTo>
                  <a:cubicBezTo>
                    <a:pt x="381" y="1147"/>
                    <a:pt x="357" y="1218"/>
                    <a:pt x="343" y="1248"/>
                  </a:cubicBezTo>
                  <a:cubicBezTo>
                    <a:pt x="324" y="1284"/>
                    <a:pt x="285" y="1341"/>
                    <a:pt x="285" y="1341"/>
                  </a:cubicBezTo>
                  <a:lnTo>
                    <a:pt x="311" y="1359"/>
                  </a:lnTo>
                  <a:cubicBezTo>
                    <a:pt x="311" y="1359"/>
                    <a:pt x="343" y="1314"/>
                    <a:pt x="363" y="1276"/>
                  </a:cubicBezTo>
                  <a:cubicBezTo>
                    <a:pt x="352" y="1311"/>
                    <a:pt x="337" y="1344"/>
                    <a:pt x="316" y="1366"/>
                  </a:cubicBezTo>
                  <a:close/>
                  <a:moveTo>
                    <a:pt x="387" y="1596"/>
                  </a:moveTo>
                  <a:cubicBezTo>
                    <a:pt x="384" y="1591"/>
                    <a:pt x="378" y="1586"/>
                    <a:pt x="377" y="1579"/>
                  </a:cubicBezTo>
                  <a:cubicBezTo>
                    <a:pt x="375" y="1568"/>
                    <a:pt x="367" y="1551"/>
                    <a:pt x="359" y="1534"/>
                  </a:cubicBezTo>
                  <a:cubicBezTo>
                    <a:pt x="350" y="1511"/>
                    <a:pt x="337" y="1484"/>
                    <a:pt x="332" y="1464"/>
                  </a:cubicBezTo>
                  <a:cubicBezTo>
                    <a:pt x="323" y="1422"/>
                    <a:pt x="341" y="1386"/>
                    <a:pt x="341" y="1386"/>
                  </a:cubicBezTo>
                  <a:cubicBezTo>
                    <a:pt x="402" y="1311"/>
                    <a:pt x="421" y="1169"/>
                    <a:pt x="425" y="1122"/>
                  </a:cubicBezTo>
                  <a:cubicBezTo>
                    <a:pt x="440" y="1124"/>
                    <a:pt x="455" y="1125"/>
                    <a:pt x="470" y="1128"/>
                  </a:cubicBezTo>
                  <a:lnTo>
                    <a:pt x="387" y="1596"/>
                  </a:lnTo>
                  <a:close/>
                  <a:moveTo>
                    <a:pt x="475" y="1098"/>
                  </a:moveTo>
                  <a:cubicBezTo>
                    <a:pt x="435" y="1091"/>
                    <a:pt x="390" y="1085"/>
                    <a:pt x="373" y="1082"/>
                  </a:cubicBezTo>
                  <a:cubicBezTo>
                    <a:pt x="356" y="1050"/>
                    <a:pt x="374" y="1025"/>
                    <a:pt x="384" y="1016"/>
                  </a:cubicBezTo>
                  <a:cubicBezTo>
                    <a:pt x="406" y="1018"/>
                    <a:pt x="440" y="1024"/>
                    <a:pt x="476" y="1030"/>
                  </a:cubicBezTo>
                  <a:cubicBezTo>
                    <a:pt x="480" y="1031"/>
                    <a:pt x="483" y="1031"/>
                    <a:pt x="487" y="1032"/>
                  </a:cubicBezTo>
                  <a:lnTo>
                    <a:pt x="475" y="1098"/>
                  </a:lnTo>
                  <a:close/>
                  <a:moveTo>
                    <a:pt x="591" y="442"/>
                  </a:moveTo>
                  <a:lnTo>
                    <a:pt x="492" y="1002"/>
                  </a:lnTo>
                  <a:cubicBezTo>
                    <a:pt x="488" y="1001"/>
                    <a:pt x="484" y="1001"/>
                    <a:pt x="481" y="1000"/>
                  </a:cubicBezTo>
                  <a:cubicBezTo>
                    <a:pt x="469" y="998"/>
                    <a:pt x="458" y="996"/>
                    <a:pt x="447" y="994"/>
                  </a:cubicBezTo>
                  <a:cubicBezTo>
                    <a:pt x="460" y="873"/>
                    <a:pt x="509" y="706"/>
                    <a:pt x="497" y="561"/>
                  </a:cubicBezTo>
                  <a:lnTo>
                    <a:pt x="497" y="564"/>
                  </a:lnTo>
                  <a:cubicBezTo>
                    <a:pt x="497" y="548"/>
                    <a:pt x="491" y="521"/>
                    <a:pt x="483" y="495"/>
                  </a:cubicBezTo>
                  <a:cubicBezTo>
                    <a:pt x="476" y="470"/>
                    <a:pt x="467" y="446"/>
                    <a:pt x="460" y="434"/>
                  </a:cubicBezTo>
                  <a:cubicBezTo>
                    <a:pt x="450" y="419"/>
                    <a:pt x="440" y="400"/>
                    <a:pt x="434" y="375"/>
                  </a:cubicBezTo>
                  <a:cubicBezTo>
                    <a:pt x="427" y="351"/>
                    <a:pt x="424" y="320"/>
                    <a:pt x="430" y="286"/>
                  </a:cubicBezTo>
                  <a:cubicBezTo>
                    <a:pt x="437" y="221"/>
                    <a:pt x="533" y="159"/>
                    <a:pt x="568" y="135"/>
                  </a:cubicBezTo>
                  <a:cubicBezTo>
                    <a:pt x="573" y="133"/>
                    <a:pt x="575" y="132"/>
                    <a:pt x="578" y="130"/>
                  </a:cubicBezTo>
                  <a:cubicBezTo>
                    <a:pt x="592" y="122"/>
                    <a:pt x="613" y="105"/>
                    <a:pt x="629" y="91"/>
                  </a:cubicBezTo>
                  <a:cubicBezTo>
                    <a:pt x="644" y="76"/>
                    <a:pt x="658" y="61"/>
                    <a:pt x="663" y="48"/>
                  </a:cubicBezTo>
                  <a:cubicBezTo>
                    <a:pt x="666" y="42"/>
                    <a:pt x="668" y="40"/>
                    <a:pt x="673" y="37"/>
                  </a:cubicBezTo>
                  <a:lnTo>
                    <a:pt x="643" y="207"/>
                  </a:lnTo>
                  <a:lnTo>
                    <a:pt x="673" y="213"/>
                  </a:lnTo>
                  <a:lnTo>
                    <a:pt x="704" y="38"/>
                  </a:lnTo>
                  <a:cubicBezTo>
                    <a:pt x="708" y="41"/>
                    <a:pt x="712" y="44"/>
                    <a:pt x="712" y="53"/>
                  </a:cubicBezTo>
                  <a:lnTo>
                    <a:pt x="713" y="51"/>
                  </a:lnTo>
                  <a:cubicBezTo>
                    <a:pt x="712" y="66"/>
                    <a:pt x="718" y="84"/>
                    <a:pt x="725" y="103"/>
                  </a:cubicBezTo>
                  <a:cubicBezTo>
                    <a:pt x="735" y="125"/>
                    <a:pt x="748" y="147"/>
                    <a:pt x="759" y="160"/>
                  </a:cubicBezTo>
                  <a:cubicBezTo>
                    <a:pt x="768" y="170"/>
                    <a:pt x="793" y="203"/>
                    <a:pt x="815" y="242"/>
                  </a:cubicBezTo>
                  <a:cubicBezTo>
                    <a:pt x="837" y="281"/>
                    <a:pt x="853" y="323"/>
                    <a:pt x="846" y="355"/>
                  </a:cubicBezTo>
                  <a:cubicBezTo>
                    <a:pt x="837" y="393"/>
                    <a:pt x="823" y="419"/>
                    <a:pt x="809" y="439"/>
                  </a:cubicBezTo>
                  <a:cubicBezTo>
                    <a:pt x="794" y="460"/>
                    <a:pt x="778" y="475"/>
                    <a:pt x="765" y="486"/>
                  </a:cubicBezTo>
                  <a:cubicBezTo>
                    <a:pt x="753" y="495"/>
                    <a:pt x="739" y="512"/>
                    <a:pt x="725" y="529"/>
                  </a:cubicBezTo>
                  <a:cubicBezTo>
                    <a:pt x="707" y="553"/>
                    <a:pt x="690" y="578"/>
                    <a:pt x="683" y="592"/>
                  </a:cubicBezTo>
                  <a:cubicBezTo>
                    <a:pt x="622" y="726"/>
                    <a:pt x="609" y="885"/>
                    <a:pt x="576" y="1015"/>
                  </a:cubicBezTo>
                  <a:cubicBezTo>
                    <a:pt x="561" y="1012"/>
                    <a:pt x="541" y="1009"/>
                    <a:pt x="524" y="1006"/>
                  </a:cubicBezTo>
                  <a:lnTo>
                    <a:pt x="623" y="448"/>
                  </a:lnTo>
                  <a:lnTo>
                    <a:pt x="591" y="442"/>
                  </a:lnTo>
                  <a:close/>
                  <a:moveTo>
                    <a:pt x="608" y="1053"/>
                  </a:moveTo>
                  <a:cubicBezTo>
                    <a:pt x="613" y="1065"/>
                    <a:pt x="615" y="1092"/>
                    <a:pt x="589" y="1113"/>
                  </a:cubicBezTo>
                  <a:cubicBezTo>
                    <a:pt x="580" y="1112"/>
                    <a:pt x="576" y="1111"/>
                    <a:pt x="572" y="1110"/>
                  </a:cubicBezTo>
                  <a:cubicBezTo>
                    <a:pt x="561" y="1111"/>
                    <a:pt x="535" y="1106"/>
                    <a:pt x="507" y="1103"/>
                  </a:cubicBezTo>
                  <a:lnTo>
                    <a:pt x="519" y="1038"/>
                  </a:lnTo>
                  <a:cubicBezTo>
                    <a:pt x="557" y="1044"/>
                    <a:pt x="591" y="1050"/>
                    <a:pt x="608" y="1053"/>
                  </a:cubicBezTo>
                  <a:close/>
                  <a:moveTo>
                    <a:pt x="519" y="1494"/>
                  </a:moveTo>
                  <a:cubicBezTo>
                    <a:pt x="507" y="1516"/>
                    <a:pt x="478" y="1542"/>
                    <a:pt x="460" y="1561"/>
                  </a:cubicBezTo>
                  <a:cubicBezTo>
                    <a:pt x="449" y="1570"/>
                    <a:pt x="441" y="1577"/>
                    <a:pt x="436" y="1583"/>
                  </a:cubicBezTo>
                  <a:lnTo>
                    <a:pt x="435" y="1585"/>
                  </a:lnTo>
                  <a:cubicBezTo>
                    <a:pt x="433" y="1589"/>
                    <a:pt x="425" y="1592"/>
                    <a:pt x="420" y="1598"/>
                  </a:cubicBezTo>
                  <a:lnTo>
                    <a:pt x="502" y="1134"/>
                  </a:lnTo>
                  <a:cubicBezTo>
                    <a:pt x="521" y="1137"/>
                    <a:pt x="538" y="1138"/>
                    <a:pt x="551" y="1140"/>
                  </a:cubicBezTo>
                  <a:cubicBezTo>
                    <a:pt x="538" y="1188"/>
                    <a:pt x="506" y="1334"/>
                    <a:pt x="539" y="1423"/>
                  </a:cubicBezTo>
                  <a:cubicBezTo>
                    <a:pt x="539" y="1436"/>
                    <a:pt x="535" y="1466"/>
                    <a:pt x="519" y="1494"/>
                  </a:cubicBezTo>
                  <a:close/>
                  <a:moveTo>
                    <a:pt x="728" y="1261"/>
                  </a:moveTo>
                  <a:cubicBezTo>
                    <a:pt x="729" y="1261"/>
                    <a:pt x="730" y="1262"/>
                    <a:pt x="732" y="1262"/>
                  </a:cubicBezTo>
                  <a:cubicBezTo>
                    <a:pt x="754" y="1270"/>
                    <a:pt x="784" y="1280"/>
                    <a:pt x="790" y="1296"/>
                  </a:cubicBezTo>
                  <a:cubicBezTo>
                    <a:pt x="789" y="1300"/>
                    <a:pt x="784" y="1304"/>
                    <a:pt x="777" y="1307"/>
                  </a:cubicBezTo>
                  <a:cubicBezTo>
                    <a:pt x="767" y="1312"/>
                    <a:pt x="760" y="1315"/>
                    <a:pt x="754" y="1323"/>
                  </a:cubicBezTo>
                  <a:cubicBezTo>
                    <a:pt x="742" y="1340"/>
                    <a:pt x="752" y="1349"/>
                    <a:pt x="763" y="1362"/>
                  </a:cubicBezTo>
                  <a:cubicBezTo>
                    <a:pt x="768" y="1367"/>
                    <a:pt x="774" y="1372"/>
                    <a:pt x="773" y="1377"/>
                  </a:cubicBezTo>
                  <a:lnTo>
                    <a:pt x="773" y="1379"/>
                  </a:lnTo>
                  <a:cubicBezTo>
                    <a:pt x="770" y="1394"/>
                    <a:pt x="763" y="1408"/>
                    <a:pt x="757" y="1417"/>
                  </a:cubicBezTo>
                  <a:cubicBezTo>
                    <a:pt x="745" y="1435"/>
                    <a:pt x="730" y="1446"/>
                    <a:pt x="718" y="1453"/>
                  </a:cubicBezTo>
                  <a:lnTo>
                    <a:pt x="718" y="1454"/>
                  </a:lnTo>
                  <a:cubicBezTo>
                    <a:pt x="703" y="1463"/>
                    <a:pt x="686" y="1469"/>
                    <a:pt x="671" y="1470"/>
                  </a:cubicBezTo>
                  <a:cubicBezTo>
                    <a:pt x="656" y="1470"/>
                    <a:pt x="641" y="1465"/>
                    <a:pt x="625" y="1456"/>
                  </a:cubicBezTo>
                  <a:cubicBezTo>
                    <a:pt x="600" y="1438"/>
                    <a:pt x="572" y="1411"/>
                    <a:pt x="566" y="1406"/>
                  </a:cubicBezTo>
                  <a:cubicBezTo>
                    <a:pt x="558" y="1378"/>
                    <a:pt x="555" y="1343"/>
                    <a:pt x="557" y="1308"/>
                  </a:cubicBezTo>
                  <a:cubicBezTo>
                    <a:pt x="560" y="1350"/>
                    <a:pt x="575" y="1403"/>
                    <a:pt x="575" y="1403"/>
                  </a:cubicBezTo>
                  <a:lnTo>
                    <a:pt x="605" y="1395"/>
                  </a:lnTo>
                  <a:cubicBezTo>
                    <a:pt x="605" y="1395"/>
                    <a:pt x="588" y="1329"/>
                    <a:pt x="586" y="1289"/>
                  </a:cubicBezTo>
                  <a:lnTo>
                    <a:pt x="584" y="1289"/>
                  </a:lnTo>
                  <a:cubicBezTo>
                    <a:pt x="582" y="1255"/>
                    <a:pt x="584" y="1176"/>
                    <a:pt x="586" y="1144"/>
                  </a:cubicBezTo>
                  <a:cubicBezTo>
                    <a:pt x="601" y="1146"/>
                    <a:pt x="620" y="1150"/>
                    <a:pt x="639" y="1153"/>
                  </a:cubicBezTo>
                  <a:cubicBezTo>
                    <a:pt x="626" y="1175"/>
                    <a:pt x="605" y="1222"/>
                    <a:pt x="621" y="1282"/>
                  </a:cubicBezTo>
                  <a:cubicBezTo>
                    <a:pt x="623" y="1293"/>
                    <a:pt x="626" y="1304"/>
                    <a:pt x="628" y="1314"/>
                  </a:cubicBezTo>
                  <a:cubicBezTo>
                    <a:pt x="636" y="1357"/>
                    <a:pt x="642" y="1395"/>
                    <a:pt x="683" y="1413"/>
                  </a:cubicBezTo>
                  <a:lnTo>
                    <a:pt x="697" y="1385"/>
                  </a:lnTo>
                  <a:cubicBezTo>
                    <a:pt x="670" y="1374"/>
                    <a:pt x="665" y="1342"/>
                    <a:pt x="658" y="1308"/>
                  </a:cubicBezTo>
                  <a:cubicBezTo>
                    <a:pt x="656" y="1297"/>
                    <a:pt x="653" y="1285"/>
                    <a:pt x="651" y="1274"/>
                  </a:cubicBezTo>
                  <a:cubicBezTo>
                    <a:pt x="633" y="1202"/>
                    <a:pt x="675" y="1159"/>
                    <a:pt x="675" y="1159"/>
                  </a:cubicBezTo>
                  <a:cubicBezTo>
                    <a:pt x="686" y="1161"/>
                    <a:pt x="697" y="1163"/>
                    <a:pt x="705" y="1165"/>
                  </a:cubicBezTo>
                  <a:cubicBezTo>
                    <a:pt x="707" y="1165"/>
                    <a:pt x="711" y="1166"/>
                    <a:pt x="716" y="1164"/>
                  </a:cubicBezTo>
                  <a:cubicBezTo>
                    <a:pt x="714" y="1173"/>
                    <a:pt x="714" y="1177"/>
                    <a:pt x="713" y="1182"/>
                  </a:cubicBezTo>
                  <a:cubicBezTo>
                    <a:pt x="712" y="1188"/>
                    <a:pt x="709" y="1194"/>
                    <a:pt x="707" y="1200"/>
                  </a:cubicBezTo>
                  <a:cubicBezTo>
                    <a:pt x="704" y="1206"/>
                    <a:pt x="703" y="1211"/>
                    <a:pt x="703" y="1213"/>
                  </a:cubicBezTo>
                  <a:cubicBezTo>
                    <a:pt x="697" y="1236"/>
                    <a:pt x="698" y="1254"/>
                    <a:pt x="728" y="1261"/>
                  </a:cubicBezTo>
                  <a:close/>
                  <a:moveTo>
                    <a:pt x="641" y="1057"/>
                  </a:moveTo>
                  <a:cubicBezTo>
                    <a:pt x="653" y="1059"/>
                    <a:pt x="667" y="1059"/>
                    <a:pt x="681" y="1062"/>
                  </a:cubicBezTo>
                  <a:cubicBezTo>
                    <a:pt x="686" y="1060"/>
                    <a:pt x="693" y="1062"/>
                    <a:pt x="699" y="1063"/>
                  </a:cubicBezTo>
                  <a:cubicBezTo>
                    <a:pt x="700" y="1067"/>
                    <a:pt x="701" y="1074"/>
                    <a:pt x="702" y="1083"/>
                  </a:cubicBezTo>
                  <a:cubicBezTo>
                    <a:pt x="700" y="1094"/>
                    <a:pt x="698" y="1106"/>
                    <a:pt x="692" y="1116"/>
                  </a:cubicBezTo>
                  <a:cubicBezTo>
                    <a:pt x="691" y="1121"/>
                    <a:pt x="688" y="1127"/>
                    <a:pt x="683" y="1128"/>
                  </a:cubicBezTo>
                  <a:cubicBezTo>
                    <a:pt x="666" y="1125"/>
                    <a:pt x="645" y="1121"/>
                    <a:pt x="625" y="1120"/>
                  </a:cubicBezTo>
                  <a:cubicBezTo>
                    <a:pt x="642" y="1097"/>
                    <a:pt x="644" y="1073"/>
                    <a:pt x="641" y="1057"/>
                  </a:cubicBezTo>
                  <a:close/>
                  <a:moveTo>
                    <a:pt x="726" y="1133"/>
                  </a:moveTo>
                  <a:cubicBezTo>
                    <a:pt x="723" y="1135"/>
                    <a:pt x="719" y="1134"/>
                    <a:pt x="717" y="1134"/>
                  </a:cubicBezTo>
                  <a:cubicBezTo>
                    <a:pt x="720" y="1132"/>
                    <a:pt x="720" y="1132"/>
                    <a:pt x="720" y="1130"/>
                  </a:cubicBezTo>
                  <a:cubicBezTo>
                    <a:pt x="727" y="1116"/>
                    <a:pt x="732" y="1101"/>
                    <a:pt x="732" y="1086"/>
                  </a:cubicBezTo>
                  <a:cubicBezTo>
                    <a:pt x="733" y="1080"/>
                    <a:pt x="732" y="1073"/>
                    <a:pt x="731" y="1066"/>
                  </a:cubicBezTo>
                  <a:cubicBezTo>
                    <a:pt x="738" y="1067"/>
                    <a:pt x="744" y="1069"/>
                    <a:pt x="748" y="1069"/>
                  </a:cubicBezTo>
                  <a:cubicBezTo>
                    <a:pt x="765" y="1099"/>
                    <a:pt x="759" y="1121"/>
                    <a:pt x="726" y="1133"/>
                  </a:cubicBezTo>
                  <a:close/>
                  <a:moveTo>
                    <a:pt x="1047" y="920"/>
                  </a:moveTo>
                  <a:cubicBezTo>
                    <a:pt x="1020" y="946"/>
                    <a:pt x="988" y="980"/>
                    <a:pt x="986" y="979"/>
                  </a:cubicBezTo>
                  <a:lnTo>
                    <a:pt x="978" y="985"/>
                  </a:lnTo>
                  <a:lnTo>
                    <a:pt x="985" y="995"/>
                  </a:lnTo>
                  <a:cubicBezTo>
                    <a:pt x="985" y="995"/>
                    <a:pt x="987" y="999"/>
                    <a:pt x="990" y="1007"/>
                  </a:cubicBezTo>
                  <a:cubicBezTo>
                    <a:pt x="995" y="1014"/>
                    <a:pt x="1000" y="1024"/>
                    <a:pt x="1007" y="1031"/>
                  </a:cubicBezTo>
                  <a:lnTo>
                    <a:pt x="1007" y="1033"/>
                  </a:lnTo>
                  <a:cubicBezTo>
                    <a:pt x="1009" y="1036"/>
                    <a:pt x="1007" y="1036"/>
                    <a:pt x="1006" y="1038"/>
                  </a:cubicBezTo>
                  <a:cubicBezTo>
                    <a:pt x="1006" y="1040"/>
                    <a:pt x="1003" y="1042"/>
                    <a:pt x="1001" y="1041"/>
                  </a:cubicBezTo>
                  <a:cubicBezTo>
                    <a:pt x="999" y="1045"/>
                    <a:pt x="994" y="1047"/>
                    <a:pt x="990" y="1046"/>
                  </a:cubicBezTo>
                  <a:cubicBezTo>
                    <a:pt x="969" y="1049"/>
                    <a:pt x="950" y="1045"/>
                    <a:pt x="934" y="1038"/>
                  </a:cubicBezTo>
                  <a:cubicBezTo>
                    <a:pt x="920" y="1031"/>
                    <a:pt x="910" y="1023"/>
                    <a:pt x="907" y="1014"/>
                  </a:cubicBezTo>
                  <a:cubicBezTo>
                    <a:pt x="905" y="1002"/>
                    <a:pt x="905" y="992"/>
                    <a:pt x="906" y="983"/>
                  </a:cubicBezTo>
                  <a:cubicBezTo>
                    <a:pt x="905" y="965"/>
                    <a:pt x="905" y="950"/>
                    <a:pt x="889" y="943"/>
                  </a:cubicBezTo>
                  <a:cubicBezTo>
                    <a:pt x="874" y="940"/>
                    <a:pt x="856" y="941"/>
                    <a:pt x="840" y="947"/>
                  </a:cubicBezTo>
                  <a:cubicBezTo>
                    <a:pt x="821" y="955"/>
                    <a:pt x="804" y="963"/>
                    <a:pt x="796" y="974"/>
                  </a:cubicBezTo>
                  <a:cubicBezTo>
                    <a:pt x="784" y="992"/>
                    <a:pt x="771" y="1016"/>
                    <a:pt x="760" y="1040"/>
                  </a:cubicBezTo>
                  <a:cubicBezTo>
                    <a:pt x="750" y="1036"/>
                    <a:pt x="732" y="1033"/>
                    <a:pt x="713" y="1032"/>
                  </a:cubicBezTo>
                  <a:cubicBezTo>
                    <a:pt x="734" y="974"/>
                    <a:pt x="741" y="938"/>
                    <a:pt x="780" y="888"/>
                  </a:cubicBezTo>
                  <a:cubicBezTo>
                    <a:pt x="819" y="840"/>
                    <a:pt x="877" y="787"/>
                    <a:pt x="951" y="817"/>
                  </a:cubicBezTo>
                  <a:cubicBezTo>
                    <a:pt x="961" y="821"/>
                    <a:pt x="973" y="830"/>
                    <a:pt x="986" y="843"/>
                  </a:cubicBezTo>
                  <a:cubicBezTo>
                    <a:pt x="991" y="849"/>
                    <a:pt x="994" y="858"/>
                    <a:pt x="993" y="866"/>
                  </a:cubicBezTo>
                  <a:cubicBezTo>
                    <a:pt x="993" y="875"/>
                    <a:pt x="992" y="884"/>
                    <a:pt x="986" y="889"/>
                  </a:cubicBezTo>
                  <a:cubicBezTo>
                    <a:pt x="981" y="893"/>
                    <a:pt x="976" y="899"/>
                    <a:pt x="970" y="904"/>
                  </a:cubicBezTo>
                  <a:cubicBezTo>
                    <a:pt x="960" y="913"/>
                    <a:pt x="948" y="922"/>
                    <a:pt x="939" y="936"/>
                  </a:cubicBezTo>
                  <a:cubicBezTo>
                    <a:pt x="925" y="949"/>
                    <a:pt x="921" y="963"/>
                    <a:pt x="921" y="974"/>
                  </a:cubicBezTo>
                  <a:cubicBezTo>
                    <a:pt x="920" y="992"/>
                    <a:pt x="928" y="1007"/>
                    <a:pt x="938" y="1017"/>
                  </a:cubicBezTo>
                  <a:cubicBezTo>
                    <a:pt x="954" y="1035"/>
                    <a:pt x="989" y="1037"/>
                    <a:pt x="989" y="1037"/>
                  </a:cubicBezTo>
                  <a:lnTo>
                    <a:pt x="990" y="1007"/>
                  </a:lnTo>
                  <a:cubicBezTo>
                    <a:pt x="986" y="1006"/>
                    <a:pt x="968" y="1005"/>
                    <a:pt x="961" y="997"/>
                  </a:cubicBezTo>
                  <a:lnTo>
                    <a:pt x="959" y="994"/>
                  </a:lnTo>
                  <a:cubicBezTo>
                    <a:pt x="955" y="992"/>
                    <a:pt x="952" y="984"/>
                    <a:pt x="951" y="978"/>
                  </a:cubicBezTo>
                  <a:cubicBezTo>
                    <a:pt x="952" y="971"/>
                    <a:pt x="956" y="963"/>
                    <a:pt x="961" y="955"/>
                  </a:cubicBezTo>
                  <a:cubicBezTo>
                    <a:pt x="970" y="944"/>
                    <a:pt x="980" y="934"/>
                    <a:pt x="991" y="928"/>
                  </a:cubicBezTo>
                  <a:cubicBezTo>
                    <a:pt x="998" y="920"/>
                    <a:pt x="1003" y="917"/>
                    <a:pt x="1009" y="911"/>
                  </a:cubicBezTo>
                  <a:lnTo>
                    <a:pt x="1007" y="911"/>
                  </a:lnTo>
                  <a:cubicBezTo>
                    <a:pt x="1017" y="901"/>
                    <a:pt x="1025" y="883"/>
                    <a:pt x="1026" y="865"/>
                  </a:cubicBezTo>
                  <a:cubicBezTo>
                    <a:pt x="1024" y="850"/>
                    <a:pt x="1020" y="834"/>
                    <a:pt x="1007" y="821"/>
                  </a:cubicBezTo>
                  <a:cubicBezTo>
                    <a:pt x="992" y="805"/>
                    <a:pt x="977" y="795"/>
                    <a:pt x="962" y="788"/>
                  </a:cubicBezTo>
                  <a:cubicBezTo>
                    <a:pt x="870" y="750"/>
                    <a:pt x="802" y="813"/>
                    <a:pt x="757" y="869"/>
                  </a:cubicBezTo>
                  <a:cubicBezTo>
                    <a:pt x="712" y="927"/>
                    <a:pt x="704" y="960"/>
                    <a:pt x="684" y="1023"/>
                  </a:cubicBezTo>
                  <a:lnTo>
                    <a:pt x="711" y="1032"/>
                  </a:lnTo>
                  <a:cubicBezTo>
                    <a:pt x="702" y="1030"/>
                    <a:pt x="694" y="1031"/>
                    <a:pt x="683" y="1029"/>
                  </a:cubicBezTo>
                  <a:cubicBezTo>
                    <a:pt x="659" y="1027"/>
                    <a:pt x="633" y="1025"/>
                    <a:pt x="618" y="1022"/>
                  </a:cubicBezTo>
                  <a:cubicBezTo>
                    <a:pt x="614" y="1021"/>
                    <a:pt x="612" y="1021"/>
                    <a:pt x="608" y="1020"/>
                  </a:cubicBezTo>
                  <a:cubicBezTo>
                    <a:pt x="626" y="979"/>
                    <a:pt x="679" y="866"/>
                    <a:pt x="729" y="818"/>
                  </a:cubicBezTo>
                  <a:cubicBezTo>
                    <a:pt x="753" y="795"/>
                    <a:pt x="780" y="774"/>
                    <a:pt x="808" y="755"/>
                  </a:cubicBezTo>
                  <a:cubicBezTo>
                    <a:pt x="857" y="724"/>
                    <a:pt x="900" y="707"/>
                    <a:pt x="961" y="722"/>
                  </a:cubicBezTo>
                  <a:cubicBezTo>
                    <a:pt x="980" y="726"/>
                    <a:pt x="992" y="734"/>
                    <a:pt x="1005" y="743"/>
                  </a:cubicBezTo>
                  <a:lnTo>
                    <a:pt x="1008" y="744"/>
                  </a:lnTo>
                  <a:cubicBezTo>
                    <a:pt x="1017" y="750"/>
                    <a:pt x="1029" y="761"/>
                    <a:pt x="1040" y="774"/>
                  </a:cubicBezTo>
                  <a:cubicBezTo>
                    <a:pt x="1054" y="792"/>
                    <a:pt x="1066" y="809"/>
                    <a:pt x="1071" y="821"/>
                  </a:cubicBezTo>
                  <a:lnTo>
                    <a:pt x="1073" y="819"/>
                  </a:lnTo>
                  <a:cubicBezTo>
                    <a:pt x="1074" y="830"/>
                    <a:pt x="1076" y="844"/>
                    <a:pt x="1074" y="854"/>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2" name="Freeform 50"/>
            <p:cNvSpPr>
              <a:spLocks noEditPoints="1"/>
            </p:cNvSpPr>
            <p:nvPr/>
          </p:nvSpPr>
          <p:spPr bwMode="auto">
            <a:xfrm>
              <a:off x="1908175" y="44751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6 h 1639"/>
                <a:gd name="T14" fmla="*/ 186 w 1108"/>
                <a:gd name="T15" fmla="*/ 995 h 1639"/>
                <a:gd name="T16" fmla="*/ 230 w 1108"/>
                <a:gd name="T17" fmla="*/ 1119 h 1639"/>
                <a:gd name="T18" fmla="*/ 135 w 1108"/>
                <a:gd name="T19" fmla="*/ 1221 h 1639"/>
                <a:gd name="T20" fmla="*/ 188 w 1108"/>
                <a:gd name="T21" fmla="*/ 1417 h 1639"/>
                <a:gd name="T22" fmla="*/ 347 w 1108"/>
                <a:gd name="T23" fmla="*/ 1587 h 1639"/>
                <a:gd name="T24" fmla="*/ 545 w 1108"/>
                <a:gd name="T25" fmla="*/ 1511 h 1639"/>
                <a:gd name="T26" fmla="*/ 803 w 1108"/>
                <a:gd name="T27" fmla="*/ 1382 h 1639"/>
                <a:gd name="T28" fmla="*/ 737 w 1108"/>
                <a:gd name="T29" fmla="*/ 1233 h 1639"/>
                <a:gd name="T30" fmla="*/ 757 w 1108"/>
                <a:gd name="T31" fmla="*/ 1157 h 1639"/>
                <a:gd name="T32" fmla="*/ 850 w 1108"/>
                <a:gd name="T33" fmla="*/ 976 h 1639"/>
                <a:gd name="T34" fmla="*/ 1020 w 1108"/>
                <a:gd name="T35" fmla="*/ 1069 h 1639"/>
                <a:gd name="T36" fmla="*/ 1069 w 1108"/>
                <a:gd name="T37" fmla="*/ 942 h 1639"/>
                <a:gd name="T38" fmla="*/ 238 w 1108"/>
                <a:gd name="T39" fmla="*/ 1010 h 1639"/>
                <a:gd name="T40" fmla="*/ 153 w 1108"/>
                <a:gd name="T41" fmla="*/ 846 h 1639"/>
                <a:gd name="T42" fmla="*/ 35 w 1108"/>
                <a:gd name="T43" fmla="*/ 865 h 1639"/>
                <a:gd name="T44" fmla="*/ 111 w 1108"/>
                <a:gd name="T45" fmla="*/ 870 h 1639"/>
                <a:gd name="T46" fmla="*/ 313 w 1108"/>
                <a:gd name="T47" fmla="*/ 962 h 1639"/>
                <a:gd name="T48" fmla="*/ 113 w 1108"/>
                <a:gd name="T49" fmla="*/ 661 h 1639"/>
                <a:gd name="T50" fmla="*/ 66 w 1108"/>
                <a:gd name="T51" fmla="*/ 840 h 1639"/>
                <a:gd name="T52" fmla="*/ 190 w 1108"/>
                <a:gd name="T53" fmla="*/ 585 h 1639"/>
                <a:gd name="T54" fmla="*/ 269 w 1108"/>
                <a:gd name="T55" fmla="*/ 959 h 1639"/>
                <a:gd name="T56" fmla="*/ 350 w 1108"/>
                <a:gd name="T57" fmla="*/ 1008 h 1639"/>
                <a:gd name="T58" fmla="*/ 159 w 1108"/>
                <a:gd name="T59" fmla="*/ 1357 h 1639"/>
                <a:gd name="T60" fmla="*/ 172 w 1108"/>
                <a:gd name="T61" fmla="*/ 1221 h 1639"/>
                <a:gd name="T62" fmla="*/ 260 w 1108"/>
                <a:gd name="T63" fmla="*/ 1122 h 1639"/>
                <a:gd name="T64" fmla="*/ 205 w 1108"/>
                <a:gd name="T65" fmla="*/ 1299 h 1639"/>
                <a:gd name="T66" fmla="*/ 361 w 1108"/>
                <a:gd name="T67" fmla="*/ 1111 h 1639"/>
                <a:gd name="T68" fmla="*/ 316 w 1108"/>
                <a:gd name="T69" fmla="*/ 1367 h 1639"/>
                <a:gd name="T70" fmla="*/ 425 w 1108"/>
                <a:gd name="T71" fmla="*/ 1122 h 1639"/>
                <a:gd name="T72" fmla="*/ 476 w 1108"/>
                <a:gd name="T73" fmla="*/ 1031 h 1639"/>
                <a:gd name="T74" fmla="*/ 447 w 1108"/>
                <a:gd name="T75" fmla="*/ 995 h 1639"/>
                <a:gd name="T76" fmla="*/ 429 w 1108"/>
                <a:gd name="T77" fmla="*/ 286 h 1639"/>
                <a:gd name="T78" fmla="*/ 643 w 1108"/>
                <a:gd name="T79" fmla="*/ 208 h 1639"/>
                <a:gd name="T80" fmla="*/ 759 w 1108"/>
                <a:gd name="T81" fmla="*/ 160 h 1639"/>
                <a:gd name="T82" fmla="*/ 683 w 1108"/>
                <a:gd name="T83" fmla="*/ 592 h 1639"/>
                <a:gd name="T84" fmla="*/ 589 w 1108"/>
                <a:gd name="T85" fmla="*/ 1114 h 1639"/>
                <a:gd name="T86" fmla="*/ 459 w 1108"/>
                <a:gd name="T87" fmla="*/ 1561 h 1639"/>
                <a:gd name="T88" fmla="*/ 538 w 1108"/>
                <a:gd name="T89" fmla="*/ 1424 h 1639"/>
                <a:gd name="T90" fmla="*/ 754 w 1108"/>
                <a:gd name="T91" fmla="*/ 1323 h 1639"/>
                <a:gd name="T92" fmla="*/ 718 w 1108"/>
                <a:gd name="T93" fmla="*/ 1455 h 1639"/>
                <a:gd name="T94" fmla="*/ 605 w 1108"/>
                <a:gd name="T95" fmla="*/ 1396 h 1639"/>
                <a:gd name="T96" fmla="*/ 628 w 1108"/>
                <a:gd name="T97" fmla="*/ 1314 h 1639"/>
                <a:gd name="T98" fmla="*/ 705 w 1108"/>
                <a:gd name="T99" fmla="*/ 1165 h 1639"/>
                <a:gd name="T100" fmla="*/ 640 w 1108"/>
                <a:gd name="T101" fmla="*/ 1057 h 1639"/>
                <a:gd name="T102" fmla="*/ 625 w 1108"/>
                <a:gd name="T103" fmla="*/ 1120 h 1639"/>
                <a:gd name="T104" fmla="*/ 731 w 1108"/>
                <a:gd name="T105" fmla="*/ 1067 h 1639"/>
                <a:gd name="T106" fmla="*/ 985 w 1108"/>
                <a:gd name="T107" fmla="*/ 995 h 1639"/>
                <a:gd name="T108" fmla="*/ 1001 w 1108"/>
                <a:gd name="T109" fmla="*/ 1042 h 1639"/>
                <a:gd name="T110" fmla="*/ 840 w 1108"/>
                <a:gd name="T111" fmla="*/ 948 h 1639"/>
                <a:gd name="T112" fmla="*/ 986 w 1108"/>
                <a:gd name="T113" fmla="*/ 844 h 1639"/>
                <a:gd name="T114" fmla="*/ 937 w 1108"/>
                <a:gd name="T115" fmla="*/ 1017 h 1639"/>
                <a:gd name="T116" fmla="*/ 961 w 1108"/>
                <a:gd name="T117" fmla="*/ 956 h 1639"/>
                <a:gd name="T118" fmla="*/ 962 w 1108"/>
                <a:gd name="T119" fmla="*/ 789 h 1639"/>
                <a:gd name="T120" fmla="*/ 607 w 1108"/>
                <a:gd name="T121" fmla="*/ 1021 h 1639"/>
                <a:gd name="T122" fmla="*/ 1040 w 1108"/>
                <a:gd name="T123" fmla="*/ 774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067" y="942"/>
                  </a:moveTo>
                  <a:cubicBezTo>
                    <a:pt x="1090" y="922"/>
                    <a:pt x="1102" y="890"/>
                    <a:pt x="1106" y="858"/>
                  </a:cubicBezTo>
                  <a:cubicBezTo>
                    <a:pt x="1108" y="823"/>
                    <a:pt x="1101" y="789"/>
                    <a:pt x="1086" y="758"/>
                  </a:cubicBezTo>
                  <a:cubicBezTo>
                    <a:pt x="1069" y="729"/>
                    <a:pt x="1045" y="709"/>
                    <a:pt x="1016" y="693"/>
                  </a:cubicBezTo>
                  <a:cubicBezTo>
                    <a:pt x="886" y="626"/>
                    <a:pt x="716" y="706"/>
                    <a:pt x="647" y="832"/>
                  </a:cubicBezTo>
                  <a:cubicBezTo>
                    <a:pt x="669" y="744"/>
                    <a:pt x="693" y="645"/>
                    <a:pt x="711" y="606"/>
                  </a:cubicBezTo>
                  <a:cubicBezTo>
                    <a:pt x="718" y="594"/>
                    <a:pt x="733" y="571"/>
                    <a:pt x="750" y="549"/>
                  </a:cubicBezTo>
                  <a:cubicBezTo>
                    <a:pt x="761" y="532"/>
                    <a:pt x="775" y="519"/>
                    <a:pt x="785" y="512"/>
                  </a:cubicBezTo>
                  <a:lnTo>
                    <a:pt x="785" y="510"/>
                  </a:lnTo>
                  <a:cubicBezTo>
                    <a:pt x="801" y="497"/>
                    <a:pt x="818" y="483"/>
                    <a:pt x="834" y="459"/>
                  </a:cubicBezTo>
                  <a:cubicBezTo>
                    <a:pt x="851" y="436"/>
                    <a:pt x="865" y="405"/>
                    <a:pt x="875" y="363"/>
                  </a:cubicBezTo>
                  <a:cubicBezTo>
                    <a:pt x="887" y="321"/>
                    <a:pt x="867" y="271"/>
                    <a:pt x="844" y="228"/>
                  </a:cubicBezTo>
                  <a:cubicBezTo>
                    <a:pt x="820" y="186"/>
                    <a:pt x="792" y="151"/>
                    <a:pt x="782" y="140"/>
                  </a:cubicBezTo>
                  <a:cubicBezTo>
                    <a:pt x="775" y="130"/>
                    <a:pt x="763" y="110"/>
                    <a:pt x="754" y="89"/>
                  </a:cubicBezTo>
                  <a:cubicBezTo>
                    <a:pt x="748" y="75"/>
                    <a:pt x="744" y="61"/>
                    <a:pt x="743" y="52"/>
                  </a:cubicBezTo>
                  <a:lnTo>
                    <a:pt x="743" y="50"/>
                  </a:lnTo>
                  <a:cubicBezTo>
                    <a:pt x="742" y="10"/>
                    <a:pt x="705" y="6"/>
                    <a:pt x="696" y="7"/>
                  </a:cubicBezTo>
                  <a:cubicBezTo>
                    <a:pt x="688" y="5"/>
                    <a:pt x="649" y="0"/>
                    <a:pt x="634" y="37"/>
                  </a:cubicBezTo>
                  <a:cubicBezTo>
                    <a:pt x="630" y="45"/>
                    <a:pt x="621" y="57"/>
                    <a:pt x="608" y="68"/>
                  </a:cubicBezTo>
                  <a:cubicBezTo>
                    <a:pt x="593" y="82"/>
                    <a:pt x="575" y="97"/>
                    <a:pt x="563" y="104"/>
                  </a:cubicBezTo>
                  <a:lnTo>
                    <a:pt x="560" y="103"/>
                  </a:lnTo>
                  <a:cubicBezTo>
                    <a:pt x="558" y="105"/>
                    <a:pt x="555" y="107"/>
                    <a:pt x="551" y="110"/>
                  </a:cubicBezTo>
                  <a:cubicBezTo>
                    <a:pt x="513" y="136"/>
                    <a:pt x="407" y="203"/>
                    <a:pt x="397" y="281"/>
                  </a:cubicBezTo>
                  <a:cubicBezTo>
                    <a:pt x="392" y="322"/>
                    <a:pt x="395" y="355"/>
                    <a:pt x="404" y="383"/>
                  </a:cubicBezTo>
                  <a:cubicBezTo>
                    <a:pt x="410" y="411"/>
                    <a:pt x="423" y="435"/>
                    <a:pt x="433" y="452"/>
                  </a:cubicBezTo>
                  <a:cubicBezTo>
                    <a:pt x="440" y="462"/>
                    <a:pt x="447" y="483"/>
                    <a:pt x="452" y="504"/>
                  </a:cubicBezTo>
                  <a:cubicBezTo>
                    <a:pt x="459" y="527"/>
                    <a:pt x="466" y="552"/>
                    <a:pt x="466" y="563"/>
                  </a:cubicBezTo>
                  <a:lnTo>
                    <a:pt x="466" y="565"/>
                  </a:lnTo>
                  <a:cubicBezTo>
                    <a:pt x="468" y="605"/>
                    <a:pt x="456" y="706"/>
                    <a:pt x="447" y="795"/>
                  </a:cubicBezTo>
                  <a:cubicBezTo>
                    <a:pt x="442" y="765"/>
                    <a:pt x="433" y="737"/>
                    <a:pt x="424" y="716"/>
                  </a:cubicBezTo>
                  <a:cubicBezTo>
                    <a:pt x="386" y="643"/>
                    <a:pt x="331" y="583"/>
                    <a:pt x="253" y="552"/>
                  </a:cubicBezTo>
                  <a:cubicBezTo>
                    <a:pt x="224" y="540"/>
                    <a:pt x="188" y="534"/>
                    <a:pt x="152" y="539"/>
                  </a:cubicBezTo>
                  <a:cubicBezTo>
                    <a:pt x="80" y="548"/>
                    <a:pt x="29" y="589"/>
                    <a:pt x="10" y="658"/>
                  </a:cubicBezTo>
                  <a:cubicBezTo>
                    <a:pt x="0" y="692"/>
                    <a:pt x="1" y="725"/>
                    <a:pt x="13" y="753"/>
                  </a:cubicBezTo>
                  <a:cubicBezTo>
                    <a:pt x="23" y="775"/>
                    <a:pt x="37" y="804"/>
                    <a:pt x="43" y="820"/>
                  </a:cubicBezTo>
                  <a:cubicBezTo>
                    <a:pt x="38" y="821"/>
                    <a:pt x="31" y="829"/>
                    <a:pt x="24" y="832"/>
                  </a:cubicBezTo>
                  <a:cubicBezTo>
                    <a:pt x="16" y="837"/>
                    <a:pt x="11" y="843"/>
                    <a:pt x="7" y="851"/>
                  </a:cubicBezTo>
                  <a:cubicBezTo>
                    <a:pt x="6" y="857"/>
                    <a:pt x="5" y="862"/>
                    <a:pt x="6" y="868"/>
                  </a:cubicBezTo>
                  <a:cubicBezTo>
                    <a:pt x="7" y="875"/>
                    <a:pt x="8" y="880"/>
                    <a:pt x="12" y="885"/>
                  </a:cubicBezTo>
                  <a:cubicBezTo>
                    <a:pt x="17" y="895"/>
                    <a:pt x="28" y="903"/>
                    <a:pt x="39" y="907"/>
                  </a:cubicBezTo>
                  <a:cubicBezTo>
                    <a:pt x="61" y="918"/>
                    <a:pt x="87" y="922"/>
                    <a:pt x="109" y="922"/>
                  </a:cubicBezTo>
                  <a:cubicBezTo>
                    <a:pt x="131" y="921"/>
                    <a:pt x="150" y="914"/>
                    <a:pt x="162" y="896"/>
                  </a:cubicBezTo>
                  <a:cubicBezTo>
                    <a:pt x="173" y="882"/>
                    <a:pt x="177" y="870"/>
                    <a:pt x="181" y="858"/>
                  </a:cubicBezTo>
                  <a:cubicBezTo>
                    <a:pt x="183" y="851"/>
                    <a:pt x="177" y="848"/>
                    <a:pt x="181" y="849"/>
                  </a:cubicBezTo>
                  <a:cubicBezTo>
                    <a:pt x="188" y="848"/>
                    <a:pt x="198" y="854"/>
                    <a:pt x="207" y="862"/>
                  </a:cubicBezTo>
                  <a:cubicBezTo>
                    <a:pt x="217" y="871"/>
                    <a:pt x="224" y="880"/>
                    <a:pt x="226" y="890"/>
                  </a:cubicBezTo>
                  <a:cubicBezTo>
                    <a:pt x="232" y="908"/>
                    <a:pt x="236" y="933"/>
                    <a:pt x="238" y="958"/>
                  </a:cubicBezTo>
                  <a:cubicBezTo>
                    <a:pt x="212" y="960"/>
                    <a:pt x="192" y="972"/>
                    <a:pt x="186" y="995"/>
                  </a:cubicBezTo>
                  <a:lnTo>
                    <a:pt x="184" y="994"/>
                  </a:lnTo>
                  <a:cubicBezTo>
                    <a:pt x="179" y="1020"/>
                    <a:pt x="184" y="1040"/>
                    <a:pt x="193" y="1055"/>
                  </a:cubicBezTo>
                  <a:cubicBezTo>
                    <a:pt x="204" y="1068"/>
                    <a:pt x="217" y="1079"/>
                    <a:pt x="229" y="1086"/>
                  </a:cubicBezTo>
                  <a:cubicBezTo>
                    <a:pt x="231" y="1086"/>
                    <a:pt x="231" y="1086"/>
                    <a:pt x="233" y="1087"/>
                  </a:cubicBezTo>
                  <a:cubicBezTo>
                    <a:pt x="232" y="1093"/>
                    <a:pt x="231" y="1097"/>
                    <a:pt x="231" y="1099"/>
                  </a:cubicBezTo>
                  <a:cubicBezTo>
                    <a:pt x="230" y="1106"/>
                    <a:pt x="231" y="1112"/>
                    <a:pt x="230" y="1119"/>
                  </a:cubicBezTo>
                  <a:cubicBezTo>
                    <a:pt x="229" y="1121"/>
                    <a:pt x="229" y="1121"/>
                    <a:pt x="228" y="1127"/>
                  </a:cubicBezTo>
                  <a:cubicBezTo>
                    <a:pt x="229" y="1134"/>
                    <a:pt x="228" y="1140"/>
                    <a:pt x="222" y="1140"/>
                  </a:cubicBezTo>
                  <a:lnTo>
                    <a:pt x="222" y="1142"/>
                  </a:lnTo>
                  <a:cubicBezTo>
                    <a:pt x="219" y="1141"/>
                    <a:pt x="217" y="1141"/>
                    <a:pt x="213" y="1140"/>
                  </a:cubicBezTo>
                  <a:cubicBezTo>
                    <a:pt x="182" y="1141"/>
                    <a:pt x="142" y="1141"/>
                    <a:pt x="125" y="1166"/>
                  </a:cubicBezTo>
                  <a:cubicBezTo>
                    <a:pt x="105" y="1191"/>
                    <a:pt x="120" y="1207"/>
                    <a:pt x="135" y="1221"/>
                  </a:cubicBezTo>
                  <a:cubicBezTo>
                    <a:pt x="139" y="1224"/>
                    <a:pt x="142" y="1229"/>
                    <a:pt x="142" y="1231"/>
                  </a:cubicBezTo>
                  <a:cubicBezTo>
                    <a:pt x="143" y="1235"/>
                    <a:pt x="139" y="1226"/>
                    <a:pt x="136" y="1225"/>
                  </a:cubicBezTo>
                  <a:cubicBezTo>
                    <a:pt x="124" y="1232"/>
                    <a:pt x="110" y="1240"/>
                    <a:pt x="106" y="1260"/>
                  </a:cubicBezTo>
                  <a:cubicBezTo>
                    <a:pt x="103" y="1281"/>
                    <a:pt x="103" y="1301"/>
                    <a:pt x="107" y="1319"/>
                  </a:cubicBezTo>
                  <a:cubicBezTo>
                    <a:pt x="114" y="1342"/>
                    <a:pt x="125" y="1362"/>
                    <a:pt x="134" y="1374"/>
                  </a:cubicBezTo>
                  <a:cubicBezTo>
                    <a:pt x="148" y="1394"/>
                    <a:pt x="166" y="1408"/>
                    <a:pt x="188" y="1417"/>
                  </a:cubicBezTo>
                  <a:cubicBezTo>
                    <a:pt x="207" y="1424"/>
                    <a:pt x="228" y="1426"/>
                    <a:pt x="254" y="1420"/>
                  </a:cubicBezTo>
                  <a:cubicBezTo>
                    <a:pt x="269" y="1418"/>
                    <a:pt x="288" y="1410"/>
                    <a:pt x="302" y="1406"/>
                  </a:cubicBezTo>
                  <a:cubicBezTo>
                    <a:pt x="299" y="1423"/>
                    <a:pt x="297" y="1447"/>
                    <a:pt x="302" y="1470"/>
                  </a:cubicBezTo>
                  <a:lnTo>
                    <a:pt x="302" y="1472"/>
                  </a:lnTo>
                  <a:cubicBezTo>
                    <a:pt x="306" y="1495"/>
                    <a:pt x="319" y="1523"/>
                    <a:pt x="332" y="1547"/>
                  </a:cubicBezTo>
                  <a:cubicBezTo>
                    <a:pt x="338" y="1564"/>
                    <a:pt x="344" y="1578"/>
                    <a:pt x="347" y="1587"/>
                  </a:cubicBezTo>
                  <a:cubicBezTo>
                    <a:pt x="355" y="1615"/>
                    <a:pt x="387" y="1636"/>
                    <a:pt x="387" y="1636"/>
                  </a:cubicBezTo>
                  <a:lnTo>
                    <a:pt x="391" y="1639"/>
                  </a:lnTo>
                  <a:lnTo>
                    <a:pt x="398" y="1638"/>
                  </a:lnTo>
                  <a:cubicBezTo>
                    <a:pt x="398" y="1638"/>
                    <a:pt x="443" y="1626"/>
                    <a:pt x="461" y="1603"/>
                  </a:cubicBezTo>
                  <a:cubicBezTo>
                    <a:pt x="464" y="1597"/>
                    <a:pt x="472" y="1592"/>
                    <a:pt x="479" y="1585"/>
                  </a:cubicBezTo>
                  <a:cubicBezTo>
                    <a:pt x="501" y="1564"/>
                    <a:pt x="530" y="1536"/>
                    <a:pt x="545" y="1511"/>
                  </a:cubicBezTo>
                  <a:cubicBezTo>
                    <a:pt x="558" y="1488"/>
                    <a:pt x="564" y="1468"/>
                    <a:pt x="567" y="1451"/>
                  </a:cubicBezTo>
                  <a:cubicBezTo>
                    <a:pt x="580" y="1462"/>
                    <a:pt x="593" y="1473"/>
                    <a:pt x="607" y="1482"/>
                  </a:cubicBezTo>
                  <a:cubicBezTo>
                    <a:pt x="629" y="1497"/>
                    <a:pt x="650" y="1502"/>
                    <a:pt x="672" y="1502"/>
                  </a:cubicBezTo>
                  <a:cubicBezTo>
                    <a:pt x="694" y="1502"/>
                    <a:pt x="715" y="1494"/>
                    <a:pt x="735" y="1480"/>
                  </a:cubicBezTo>
                  <a:cubicBezTo>
                    <a:pt x="750" y="1472"/>
                    <a:pt x="768" y="1457"/>
                    <a:pt x="782" y="1438"/>
                  </a:cubicBezTo>
                  <a:cubicBezTo>
                    <a:pt x="791" y="1422"/>
                    <a:pt x="801" y="1404"/>
                    <a:pt x="803" y="1382"/>
                  </a:cubicBezTo>
                  <a:cubicBezTo>
                    <a:pt x="806" y="1363"/>
                    <a:pt x="795" y="1350"/>
                    <a:pt x="786" y="1340"/>
                  </a:cubicBezTo>
                  <a:cubicBezTo>
                    <a:pt x="784" y="1340"/>
                    <a:pt x="776" y="1347"/>
                    <a:pt x="779" y="1343"/>
                  </a:cubicBezTo>
                  <a:cubicBezTo>
                    <a:pt x="781" y="1341"/>
                    <a:pt x="784" y="1337"/>
                    <a:pt x="789" y="1336"/>
                  </a:cubicBezTo>
                  <a:cubicBezTo>
                    <a:pt x="808" y="1328"/>
                    <a:pt x="827" y="1319"/>
                    <a:pt x="817" y="1288"/>
                  </a:cubicBezTo>
                  <a:cubicBezTo>
                    <a:pt x="809" y="1256"/>
                    <a:pt x="772" y="1243"/>
                    <a:pt x="741" y="1233"/>
                  </a:cubicBezTo>
                  <a:cubicBezTo>
                    <a:pt x="739" y="1233"/>
                    <a:pt x="737" y="1233"/>
                    <a:pt x="737" y="1233"/>
                  </a:cubicBezTo>
                  <a:lnTo>
                    <a:pt x="735" y="1230"/>
                  </a:lnTo>
                  <a:cubicBezTo>
                    <a:pt x="731" y="1229"/>
                    <a:pt x="731" y="1227"/>
                    <a:pt x="732" y="1220"/>
                  </a:cubicBezTo>
                  <a:cubicBezTo>
                    <a:pt x="735" y="1217"/>
                    <a:pt x="736" y="1215"/>
                    <a:pt x="736" y="1210"/>
                  </a:cubicBezTo>
                  <a:cubicBezTo>
                    <a:pt x="738" y="1204"/>
                    <a:pt x="741" y="1196"/>
                    <a:pt x="742" y="1187"/>
                  </a:cubicBezTo>
                  <a:cubicBezTo>
                    <a:pt x="744" y="1181"/>
                    <a:pt x="745" y="1172"/>
                    <a:pt x="750" y="1160"/>
                  </a:cubicBezTo>
                  <a:cubicBezTo>
                    <a:pt x="752" y="1158"/>
                    <a:pt x="754" y="1159"/>
                    <a:pt x="757" y="1157"/>
                  </a:cubicBezTo>
                  <a:cubicBezTo>
                    <a:pt x="774" y="1147"/>
                    <a:pt x="785" y="1131"/>
                    <a:pt x="795" y="1115"/>
                  </a:cubicBezTo>
                  <a:lnTo>
                    <a:pt x="793" y="1115"/>
                  </a:lnTo>
                  <a:cubicBezTo>
                    <a:pt x="802" y="1101"/>
                    <a:pt x="800" y="1085"/>
                    <a:pt x="796" y="1074"/>
                  </a:cubicBezTo>
                  <a:cubicBezTo>
                    <a:pt x="792" y="1069"/>
                    <a:pt x="789" y="1064"/>
                    <a:pt x="785" y="1059"/>
                  </a:cubicBezTo>
                  <a:cubicBezTo>
                    <a:pt x="796" y="1034"/>
                    <a:pt x="809" y="1010"/>
                    <a:pt x="821" y="995"/>
                  </a:cubicBezTo>
                  <a:cubicBezTo>
                    <a:pt x="826" y="987"/>
                    <a:pt x="838" y="980"/>
                    <a:pt x="850" y="976"/>
                  </a:cubicBezTo>
                  <a:cubicBezTo>
                    <a:pt x="860" y="971"/>
                    <a:pt x="871" y="968"/>
                    <a:pt x="879" y="972"/>
                  </a:cubicBezTo>
                  <a:cubicBezTo>
                    <a:pt x="881" y="972"/>
                    <a:pt x="874" y="976"/>
                    <a:pt x="875" y="982"/>
                  </a:cubicBezTo>
                  <a:cubicBezTo>
                    <a:pt x="874" y="993"/>
                    <a:pt x="873" y="1008"/>
                    <a:pt x="877" y="1022"/>
                  </a:cubicBezTo>
                  <a:cubicBezTo>
                    <a:pt x="884" y="1043"/>
                    <a:pt x="900" y="1057"/>
                    <a:pt x="920" y="1067"/>
                  </a:cubicBezTo>
                  <a:cubicBezTo>
                    <a:pt x="942" y="1075"/>
                    <a:pt x="968" y="1080"/>
                    <a:pt x="990" y="1077"/>
                  </a:cubicBezTo>
                  <a:cubicBezTo>
                    <a:pt x="1001" y="1077"/>
                    <a:pt x="1011" y="1074"/>
                    <a:pt x="1020" y="1069"/>
                  </a:cubicBezTo>
                  <a:cubicBezTo>
                    <a:pt x="1026" y="1064"/>
                    <a:pt x="1031" y="1060"/>
                    <a:pt x="1034" y="1054"/>
                  </a:cubicBezTo>
                  <a:cubicBezTo>
                    <a:pt x="1037" y="1048"/>
                    <a:pt x="1039" y="1040"/>
                    <a:pt x="1040" y="1033"/>
                  </a:cubicBezTo>
                  <a:cubicBezTo>
                    <a:pt x="1039" y="1027"/>
                    <a:pt x="1036" y="1019"/>
                    <a:pt x="1032" y="1012"/>
                  </a:cubicBezTo>
                  <a:lnTo>
                    <a:pt x="1030" y="1012"/>
                  </a:lnTo>
                  <a:cubicBezTo>
                    <a:pt x="1025" y="1007"/>
                    <a:pt x="1022" y="997"/>
                    <a:pt x="1016" y="992"/>
                  </a:cubicBezTo>
                  <a:cubicBezTo>
                    <a:pt x="1029" y="981"/>
                    <a:pt x="1051" y="958"/>
                    <a:pt x="1069" y="942"/>
                  </a:cubicBezTo>
                  <a:lnTo>
                    <a:pt x="1067" y="942"/>
                  </a:lnTo>
                  <a:close/>
                  <a:moveTo>
                    <a:pt x="231" y="1049"/>
                  </a:moveTo>
                  <a:cubicBezTo>
                    <a:pt x="225" y="1045"/>
                    <a:pt x="224" y="1041"/>
                    <a:pt x="220" y="1038"/>
                  </a:cubicBezTo>
                  <a:cubicBezTo>
                    <a:pt x="215" y="1028"/>
                    <a:pt x="211" y="1017"/>
                    <a:pt x="215" y="1002"/>
                  </a:cubicBezTo>
                  <a:cubicBezTo>
                    <a:pt x="217" y="993"/>
                    <a:pt x="226" y="991"/>
                    <a:pt x="237" y="988"/>
                  </a:cubicBezTo>
                  <a:cubicBezTo>
                    <a:pt x="239" y="995"/>
                    <a:pt x="239" y="1004"/>
                    <a:pt x="238" y="1010"/>
                  </a:cubicBezTo>
                  <a:cubicBezTo>
                    <a:pt x="234" y="1023"/>
                    <a:pt x="229" y="1035"/>
                    <a:pt x="231" y="1049"/>
                  </a:cubicBezTo>
                  <a:close/>
                  <a:moveTo>
                    <a:pt x="257" y="880"/>
                  </a:moveTo>
                  <a:cubicBezTo>
                    <a:pt x="252" y="866"/>
                    <a:pt x="240" y="853"/>
                    <a:pt x="226" y="839"/>
                  </a:cubicBezTo>
                  <a:cubicBezTo>
                    <a:pt x="213" y="828"/>
                    <a:pt x="197" y="821"/>
                    <a:pt x="182" y="818"/>
                  </a:cubicBezTo>
                  <a:lnTo>
                    <a:pt x="180" y="818"/>
                  </a:lnTo>
                  <a:cubicBezTo>
                    <a:pt x="162" y="819"/>
                    <a:pt x="158" y="831"/>
                    <a:pt x="153" y="846"/>
                  </a:cubicBezTo>
                  <a:cubicBezTo>
                    <a:pt x="149" y="856"/>
                    <a:pt x="144" y="869"/>
                    <a:pt x="136" y="878"/>
                  </a:cubicBezTo>
                  <a:cubicBezTo>
                    <a:pt x="130" y="886"/>
                    <a:pt x="119" y="890"/>
                    <a:pt x="108" y="891"/>
                  </a:cubicBezTo>
                  <a:cubicBezTo>
                    <a:pt x="90" y="892"/>
                    <a:pt x="69" y="886"/>
                    <a:pt x="53" y="879"/>
                  </a:cubicBezTo>
                  <a:lnTo>
                    <a:pt x="50" y="878"/>
                  </a:lnTo>
                  <a:cubicBezTo>
                    <a:pt x="46" y="878"/>
                    <a:pt x="41" y="872"/>
                    <a:pt x="39" y="870"/>
                  </a:cubicBezTo>
                  <a:cubicBezTo>
                    <a:pt x="37" y="867"/>
                    <a:pt x="38" y="865"/>
                    <a:pt x="35" y="865"/>
                  </a:cubicBezTo>
                  <a:cubicBezTo>
                    <a:pt x="36" y="863"/>
                    <a:pt x="36" y="863"/>
                    <a:pt x="36" y="863"/>
                  </a:cubicBezTo>
                  <a:cubicBezTo>
                    <a:pt x="36" y="861"/>
                    <a:pt x="39" y="859"/>
                    <a:pt x="39" y="859"/>
                  </a:cubicBezTo>
                  <a:cubicBezTo>
                    <a:pt x="48" y="854"/>
                    <a:pt x="58" y="847"/>
                    <a:pt x="63" y="841"/>
                  </a:cubicBezTo>
                  <a:lnTo>
                    <a:pt x="54" y="870"/>
                  </a:lnTo>
                  <a:cubicBezTo>
                    <a:pt x="54" y="870"/>
                    <a:pt x="85" y="880"/>
                    <a:pt x="109" y="869"/>
                  </a:cubicBezTo>
                  <a:lnTo>
                    <a:pt x="111" y="870"/>
                  </a:lnTo>
                  <a:cubicBezTo>
                    <a:pt x="133" y="860"/>
                    <a:pt x="153" y="831"/>
                    <a:pt x="137" y="795"/>
                  </a:cubicBezTo>
                  <a:cubicBezTo>
                    <a:pt x="129" y="767"/>
                    <a:pt x="100" y="736"/>
                    <a:pt x="111" y="709"/>
                  </a:cubicBezTo>
                  <a:cubicBezTo>
                    <a:pt x="115" y="701"/>
                    <a:pt x="120" y="693"/>
                    <a:pt x="128" y="690"/>
                  </a:cubicBezTo>
                  <a:cubicBezTo>
                    <a:pt x="152" y="677"/>
                    <a:pt x="174" y="676"/>
                    <a:pt x="199" y="683"/>
                  </a:cubicBezTo>
                  <a:cubicBezTo>
                    <a:pt x="269" y="711"/>
                    <a:pt x="310" y="779"/>
                    <a:pt x="312" y="852"/>
                  </a:cubicBezTo>
                  <a:cubicBezTo>
                    <a:pt x="316" y="879"/>
                    <a:pt x="313" y="962"/>
                    <a:pt x="313" y="962"/>
                  </a:cubicBezTo>
                  <a:lnTo>
                    <a:pt x="343" y="963"/>
                  </a:lnTo>
                  <a:cubicBezTo>
                    <a:pt x="343" y="963"/>
                    <a:pt x="347" y="878"/>
                    <a:pt x="343" y="849"/>
                  </a:cubicBezTo>
                  <a:lnTo>
                    <a:pt x="343" y="851"/>
                  </a:lnTo>
                  <a:cubicBezTo>
                    <a:pt x="340" y="765"/>
                    <a:pt x="291" y="686"/>
                    <a:pt x="211" y="655"/>
                  </a:cubicBezTo>
                  <a:lnTo>
                    <a:pt x="209" y="654"/>
                  </a:lnTo>
                  <a:cubicBezTo>
                    <a:pt x="175" y="644"/>
                    <a:pt x="144" y="645"/>
                    <a:pt x="113" y="661"/>
                  </a:cubicBezTo>
                  <a:cubicBezTo>
                    <a:pt x="98" y="670"/>
                    <a:pt x="89" y="683"/>
                    <a:pt x="82" y="698"/>
                  </a:cubicBezTo>
                  <a:cubicBezTo>
                    <a:pt x="63" y="743"/>
                    <a:pt x="95" y="764"/>
                    <a:pt x="107" y="805"/>
                  </a:cubicBezTo>
                  <a:lnTo>
                    <a:pt x="109" y="806"/>
                  </a:lnTo>
                  <a:cubicBezTo>
                    <a:pt x="115" y="824"/>
                    <a:pt x="108" y="836"/>
                    <a:pt x="99" y="841"/>
                  </a:cubicBezTo>
                  <a:lnTo>
                    <a:pt x="97" y="841"/>
                  </a:lnTo>
                  <a:cubicBezTo>
                    <a:pt x="84" y="847"/>
                    <a:pt x="66" y="842"/>
                    <a:pt x="66" y="840"/>
                  </a:cubicBezTo>
                  <a:cubicBezTo>
                    <a:pt x="71" y="836"/>
                    <a:pt x="74" y="832"/>
                    <a:pt x="74" y="832"/>
                  </a:cubicBezTo>
                  <a:lnTo>
                    <a:pt x="81" y="827"/>
                  </a:lnTo>
                  <a:lnTo>
                    <a:pt x="77" y="817"/>
                  </a:lnTo>
                  <a:cubicBezTo>
                    <a:pt x="77" y="817"/>
                    <a:pt x="56" y="772"/>
                    <a:pt x="42" y="741"/>
                  </a:cubicBezTo>
                  <a:cubicBezTo>
                    <a:pt x="32" y="719"/>
                    <a:pt x="33" y="693"/>
                    <a:pt x="39" y="668"/>
                  </a:cubicBezTo>
                  <a:cubicBezTo>
                    <a:pt x="55" y="614"/>
                    <a:pt x="153" y="580"/>
                    <a:pt x="190" y="585"/>
                  </a:cubicBezTo>
                  <a:cubicBezTo>
                    <a:pt x="229" y="589"/>
                    <a:pt x="232" y="594"/>
                    <a:pt x="271" y="614"/>
                  </a:cubicBezTo>
                  <a:cubicBezTo>
                    <a:pt x="307" y="634"/>
                    <a:pt x="360" y="720"/>
                    <a:pt x="375" y="756"/>
                  </a:cubicBezTo>
                  <a:cubicBezTo>
                    <a:pt x="403" y="820"/>
                    <a:pt x="415" y="943"/>
                    <a:pt x="415" y="989"/>
                  </a:cubicBezTo>
                  <a:cubicBezTo>
                    <a:pt x="400" y="987"/>
                    <a:pt x="385" y="984"/>
                    <a:pt x="379" y="983"/>
                  </a:cubicBezTo>
                  <a:cubicBezTo>
                    <a:pt x="375" y="982"/>
                    <a:pt x="368" y="981"/>
                    <a:pt x="362" y="980"/>
                  </a:cubicBezTo>
                  <a:cubicBezTo>
                    <a:pt x="335" y="971"/>
                    <a:pt x="299" y="962"/>
                    <a:pt x="269" y="959"/>
                  </a:cubicBezTo>
                  <a:cubicBezTo>
                    <a:pt x="268" y="930"/>
                    <a:pt x="264" y="903"/>
                    <a:pt x="257" y="880"/>
                  </a:cubicBezTo>
                  <a:close/>
                  <a:moveTo>
                    <a:pt x="339" y="1076"/>
                  </a:moveTo>
                  <a:cubicBezTo>
                    <a:pt x="317" y="1073"/>
                    <a:pt x="287" y="1070"/>
                    <a:pt x="268" y="1064"/>
                  </a:cubicBezTo>
                  <a:cubicBezTo>
                    <a:pt x="268" y="1051"/>
                    <a:pt x="269" y="1036"/>
                    <a:pt x="270" y="1018"/>
                  </a:cubicBezTo>
                  <a:cubicBezTo>
                    <a:pt x="276" y="1006"/>
                    <a:pt x="289" y="998"/>
                    <a:pt x="294" y="994"/>
                  </a:cubicBezTo>
                  <a:cubicBezTo>
                    <a:pt x="313" y="997"/>
                    <a:pt x="334" y="1003"/>
                    <a:pt x="350" y="1008"/>
                  </a:cubicBezTo>
                  <a:cubicBezTo>
                    <a:pt x="341" y="1024"/>
                    <a:pt x="330" y="1049"/>
                    <a:pt x="339" y="1076"/>
                  </a:cubicBezTo>
                  <a:close/>
                  <a:moveTo>
                    <a:pt x="316" y="1367"/>
                  </a:moveTo>
                  <a:cubicBezTo>
                    <a:pt x="304" y="1371"/>
                    <a:pt x="271" y="1385"/>
                    <a:pt x="248" y="1390"/>
                  </a:cubicBezTo>
                  <a:lnTo>
                    <a:pt x="246" y="1389"/>
                  </a:lnTo>
                  <a:cubicBezTo>
                    <a:pt x="229" y="1395"/>
                    <a:pt x="212" y="1392"/>
                    <a:pt x="200" y="1388"/>
                  </a:cubicBezTo>
                  <a:cubicBezTo>
                    <a:pt x="183" y="1383"/>
                    <a:pt x="170" y="1372"/>
                    <a:pt x="159" y="1357"/>
                  </a:cubicBezTo>
                  <a:lnTo>
                    <a:pt x="160" y="1355"/>
                  </a:lnTo>
                  <a:cubicBezTo>
                    <a:pt x="150" y="1344"/>
                    <a:pt x="142" y="1329"/>
                    <a:pt x="137" y="1311"/>
                  </a:cubicBezTo>
                  <a:cubicBezTo>
                    <a:pt x="135" y="1297"/>
                    <a:pt x="133" y="1282"/>
                    <a:pt x="136" y="1267"/>
                  </a:cubicBezTo>
                  <a:lnTo>
                    <a:pt x="136" y="1265"/>
                  </a:lnTo>
                  <a:cubicBezTo>
                    <a:pt x="137" y="1261"/>
                    <a:pt x="144" y="1257"/>
                    <a:pt x="151" y="1254"/>
                  </a:cubicBezTo>
                  <a:cubicBezTo>
                    <a:pt x="166" y="1246"/>
                    <a:pt x="178" y="1241"/>
                    <a:pt x="172" y="1221"/>
                  </a:cubicBezTo>
                  <a:cubicBezTo>
                    <a:pt x="170" y="1211"/>
                    <a:pt x="164" y="1206"/>
                    <a:pt x="156" y="1198"/>
                  </a:cubicBezTo>
                  <a:cubicBezTo>
                    <a:pt x="153" y="1193"/>
                    <a:pt x="147" y="1188"/>
                    <a:pt x="150" y="1184"/>
                  </a:cubicBezTo>
                  <a:cubicBezTo>
                    <a:pt x="159" y="1172"/>
                    <a:pt x="190" y="1171"/>
                    <a:pt x="212" y="1171"/>
                  </a:cubicBezTo>
                  <a:cubicBezTo>
                    <a:pt x="214" y="1171"/>
                    <a:pt x="214" y="1171"/>
                    <a:pt x="218" y="1172"/>
                  </a:cubicBezTo>
                  <a:cubicBezTo>
                    <a:pt x="253" y="1176"/>
                    <a:pt x="259" y="1155"/>
                    <a:pt x="261" y="1131"/>
                  </a:cubicBezTo>
                  <a:cubicBezTo>
                    <a:pt x="261" y="1129"/>
                    <a:pt x="261" y="1127"/>
                    <a:pt x="260" y="1122"/>
                  </a:cubicBezTo>
                  <a:cubicBezTo>
                    <a:pt x="261" y="1116"/>
                    <a:pt x="262" y="1112"/>
                    <a:pt x="263" y="1105"/>
                  </a:cubicBezTo>
                  <a:cubicBezTo>
                    <a:pt x="264" y="1103"/>
                    <a:pt x="264" y="1098"/>
                    <a:pt x="265" y="1096"/>
                  </a:cubicBezTo>
                  <a:cubicBezTo>
                    <a:pt x="277" y="1099"/>
                    <a:pt x="292" y="1101"/>
                    <a:pt x="307" y="1104"/>
                  </a:cubicBezTo>
                  <a:cubicBezTo>
                    <a:pt x="311" y="1122"/>
                    <a:pt x="318" y="1167"/>
                    <a:pt x="286" y="1212"/>
                  </a:cubicBezTo>
                  <a:cubicBezTo>
                    <a:pt x="280" y="1222"/>
                    <a:pt x="276" y="1230"/>
                    <a:pt x="270" y="1238"/>
                  </a:cubicBezTo>
                  <a:cubicBezTo>
                    <a:pt x="251" y="1270"/>
                    <a:pt x="234" y="1295"/>
                    <a:pt x="205" y="1299"/>
                  </a:cubicBezTo>
                  <a:lnTo>
                    <a:pt x="206" y="1330"/>
                  </a:lnTo>
                  <a:cubicBezTo>
                    <a:pt x="253" y="1325"/>
                    <a:pt x="274" y="1294"/>
                    <a:pt x="296" y="1253"/>
                  </a:cubicBezTo>
                  <a:cubicBezTo>
                    <a:pt x="302" y="1246"/>
                    <a:pt x="308" y="1238"/>
                    <a:pt x="311" y="1230"/>
                  </a:cubicBezTo>
                  <a:cubicBezTo>
                    <a:pt x="344" y="1183"/>
                    <a:pt x="343" y="1137"/>
                    <a:pt x="339" y="1107"/>
                  </a:cubicBezTo>
                  <a:cubicBezTo>
                    <a:pt x="339" y="1107"/>
                    <a:pt x="339" y="1107"/>
                    <a:pt x="342" y="1108"/>
                  </a:cubicBezTo>
                  <a:cubicBezTo>
                    <a:pt x="350" y="1109"/>
                    <a:pt x="357" y="1110"/>
                    <a:pt x="361" y="1111"/>
                  </a:cubicBezTo>
                  <a:cubicBezTo>
                    <a:pt x="365" y="1112"/>
                    <a:pt x="375" y="1114"/>
                    <a:pt x="391" y="1116"/>
                  </a:cubicBezTo>
                  <a:cubicBezTo>
                    <a:pt x="381" y="1148"/>
                    <a:pt x="357" y="1218"/>
                    <a:pt x="343" y="1249"/>
                  </a:cubicBezTo>
                  <a:cubicBezTo>
                    <a:pt x="324" y="1285"/>
                    <a:pt x="285" y="1342"/>
                    <a:pt x="285" y="1342"/>
                  </a:cubicBezTo>
                  <a:lnTo>
                    <a:pt x="311" y="1359"/>
                  </a:lnTo>
                  <a:cubicBezTo>
                    <a:pt x="313" y="1360"/>
                    <a:pt x="343" y="1314"/>
                    <a:pt x="362" y="1276"/>
                  </a:cubicBezTo>
                  <a:cubicBezTo>
                    <a:pt x="352" y="1312"/>
                    <a:pt x="337" y="1344"/>
                    <a:pt x="316" y="1367"/>
                  </a:cubicBezTo>
                  <a:close/>
                  <a:moveTo>
                    <a:pt x="387" y="1597"/>
                  </a:moveTo>
                  <a:cubicBezTo>
                    <a:pt x="384" y="1592"/>
                    <a:pt x="378" y="1586"/>
                    <a:pt x="377" y="1580"/>
                  </a:cubicBezTo>
                  <a:cubicBezTo>
                    <a:pt x="375" y="1568"/>
                    <a:pt x="367" y="1552"/>
                    <a:pt x="359" y="1535"/>
                  </a:cubicBezTo>
                  <a:cubicBezTo>
                    <a:pt x="349" y="1511"/>
                    <a:pt x="337" y="1485"/>
                    <a:pt x="332" y="1464"/>
                  </a:cubicBezTo>
                  <a:cubicBezTo>
                    <a:pt x="323" y="1423"/>
                    <a:pt x="341" y="1387"/>
                    <a:pt x="341" y="1387"/>
                  </a:cubicBezTo>
                  <a:cubicBezTo>
                    <a:pt x="402" y="1312"/>
                    <a:pt x="421" y="1170"/>
                    <a:pt x="425" y="1122"/>
                  </a:cubicBezTo>
                  <a:cubicBezTo>
                    <a:pt x="440" y="1125"/>
                    <a:pt x="455" y="1126"/>
                    <a:pt x="470" y="1128"/>
                  </a:cubicBezTo>
                  <a:lnTo>
                    <a:pt x="387" y="1597"/>
                  </a:lnTo>
                  <a:close/>
                  <a:moveTo>
                    <a:pt x="475" y="1098"/>
                  </a:moveTo>
                  <a:cubicBezTo>
                    <a:pt x="435" y="1091"/>
                    <a:pt x="392" y="1086"/>
                    <a:pt x="372" y="1082"/>
                  </a:cubicBezTo>
                  <a:cubicBezTo>
                    <a:pt x="358" y="1051"/>
                    <a:pt x="376" y="1026"/>
                    <a:pt x="384" y="1016"/>
                  </a:cubicBezTo>
                  <a:cubicBezTo>
                    <a:pt x="406" y="1018"/>
                    <a:pt x="440" y="1024"/>
                    <a:pt x="476" y="1031"/>
                  </a:cubicBezTo>
                  <a:cubicBezTo>
                    <a:pt x="480" y="1031"/>
                    <a:pt x="482" y="1032"/>
                    <a:pt x="487" y="1032"/>
                  </a:cubicBezTo>
                  <a:lnTo>
                    <a:pt x="475" y="1098"/>
                  </a:lnTo>
                  <a:close/>
                  <a:moveTo>
                    <a:pt x="591" y="442"/>
                  </a:moveTo>
                  <a:lnTo>
                    <a:pt x="492" y="1003"/>
                  </a:lnTo>
                  <a:cubicBezTo>
                    <a:pt x="488" y="1002"/>
                    <a:pt x="486" y="1001"/>
                    <a:pt x="481" y="1001"/>
                  </a:cubicBezTo>
                  <a:cubicBezTo>
                    <a:pt x="469" y="999"/>
                    <a:pt x="458" y="997"/>
                    <a:pt x="447" y="995"/>
                  </a:cubicBezTo>
                  <a:cubicBezTo>
                    <a:pt x="460" y="874"/>
                    <a:pt x="509" y="707"/>
                    <a:pt x="497" y="562"/>
                  </a:cubicBezTo>
                  <a:lnTo>
                    <a:pt x="497" y="564"/>
                  </a:lnTo>
                  <a:cubicBezTo>
                    <a:pt x="497" y="549"/>
                    <a:pt x="491" y="521"/>
                    <a:pt x="483" y="496"/>
                  </a:cubicBezTo>
                  <a:cubicBezTo>
                    <a:pt x="476" y="470"/>
                    <a:pt x="467" y="447"/>
                    <a:pt x="460" y="435"/>
                  </a:cubicBezTo>
                  <a:cubicBezTo>
                    <a:pt x="450" y="420"/>
                    <a:pt x="440" y="400"/>
                    <a:pt x="433" y="375"/>
                  </a:cubicBezTo>
                  <a:cubicBezTo>
                    <a:pt x="427" y="352"/>
                    <a:pt x="423" y="321"/>
                    <a:pt x="429" y="286"/>
                  </a:cubicBezTo>
                  <a:cubicBezTo>
                    <a:pt x="436" y="222"/>
                    <a:pt x="533" y="160"/>
                    <a:pt x="568" y="135"/>
                  </a:cubicBezTo>
                  <a:cubicBezTo>
                    <a:pt x="573" y="134"/>
                    <a:pt x="575" y="132"/>
                    <a:pt x="578" y="131"/>
                  </a:cubicBezTo>
                  <a:cubicBezTo>
                    <a:pt x="592" y="122"/>
                    <a:pt x="613" y="106"/>
                    <a:pt x="631" y="92"/>
                  </a:cubicBezTo>
                  <a:cubicBezTo>
                    <a:pt x="644" y="76"/>
                    <a:pt x="658" y="61"/>
                    <a:pt x="662" y="49"/>
                  </a:cubicBezTo>
                  <a:cubicBezTo>
                    <a:pt x="665" y="43"/>
                    <a:pt x="668" y="41"/>
                    <a:pt x="673" y="37"/>
                  </a:cubicBezTo>
                  <a:lnTo>
                    <a:pt x="643" y="208"/>
                  </a:lnTo>
                  <a:lnTo>
                    <a:pt x="673" y="213"/>
                  </a:lnTo>
                  <a:lnTo>
                    <a:pt x="704" y="38"/>
                  </a:lnTo>
                  <a:cubicBezTo>
                    <a:pt x="707" y="41"/>
                    <a:pt x="711" y="44"/>
                    <a:pt x="712" y="53"/>
                  </a:cubicBezTo>
                  <a:lnTo>
                    <a:pt x="713" y="51"/>
                  </a:lnTo>
                  <a:cubicBezTo>
                    <a:pt x="712" y="66"/>
                    <a:pt x="718" y="85"/>
                    <a:pt x="725" y="104"/>
                  </a:cubicBezTo>
                  <a:cubicBezTo>
                    <a:pt x="737" y="125"/>
                    <a:pt x="748" y="147"/>
                    <a:pt x="759" y="160"/>
                  </a:cubicBezTo>
                  <a:cubicBezTo>
                    <a:pt x="768" y="171"/>
                    <a:pt x="793" y="204"/>
                    <a:pt x="815" y="243"/>
                  </a:cubicBezTo>
                  <a:cubicBezTo>
                    <a:pt x="837" y="282"/>
                    <a:pt x="853" y="324"/>
                    <a:pt x="845" y="356"/>
                  </a:cubicBezTo>
                  <a:cubicBezTo>
                    <a:pt x="837" y="394"/>
                    <a:pt x="823" y="420"/>
                    <a:pt x="809" y="439"/>
                  </a:cubicBezTo>
                  <a:cubicBezTo>
                    <a:pt x="794" y="461"/>
                    <a:pt x="778" y="475"/>
                    <a:pt x="765" y="486"/>
                  </a:cubicBezTo>
                  <a:cubicBezTo>
                    <a:pt x="753" y="495"/>
                    <a:pt x="739" y="512"/>
                    <a:pt x="725" y="530"/>
                  </a:cubicBezTo>
                  <a:cubicBezTo>
                    <a:pt x="707" y="553"/>
                    <a:pt x="689" y="578"/>
                    <a:pt x="683" y="592"/>
                  </a:cubicBezTo>
                  <a:cubicBezTo>
                    <a:pt x="622" y="727"/>
                    <a:pt x="609" y="885"/>
                    <a:pt x="575" y="1015"/>
                  </a:cubicBezTo>
                  <a:cubicBezTo>
                    <a:pt x="560" y="1013"/>
                    <a:pt x="541" y="1009"/>
                    <a:pt x="524" y="1006"/>
                  </a:cubicBezTo>
                  <a:lnTo>
                    <a:pt x="623" y="448"/>
                  </a:lnTo>
                  <a:lnTo>
                    <a:pt x="591" y="442"/>
                  </a:lnTo>
                  <a:close/>
                  <a:moveTo>
                    <a:pt x="610" y="1054"/>
                  </a:moveTo>
                  <a:cubicBezTo>
                    <a:pt x="613" y="1065"/>
                    <a:pt x="614" y="1092"/>
                    <a:pt x="589" y="1114"/>
                  </a:cubicBezTo>
                  <a:cubicBezTo>
                    <a:pt x="580" y="1112"/>
                    <a:pt x="576" y="1112"/>
                    <a:pt x="572" y="1111"/>
                  </a:cubicBezTo>
                  <a:cubicBezTo>
                    <a:pt x="561" y="1111"/>
                    <a:pt x="535" y="1107"/>
                    <a:pt x="507" y="1104"/>
                  </a:cubicBezTo>
                  <a:lnTo>
                    <a:pt x="519" y="1038"/>
                  </a:lnTo>
                  <a:cubicBezTo>
                    <a:pt x="557" y="1045"/>
                    <a:pt x="591" y="1051"/>
                    <a:pt x="610" y="1054"/>
                  </a:cubicBezTo>
                  <a:close/>
                  <a:moveTo>
                    <a:pt x="519" y="1495"/>
                  </a:moveTo>
                  <a:cubicBezTo>
                    <a:pt x="507" y="1517"/>
                    <a:pt x="478" y="1542"/>
                    <a:pt x="459" y="1561"/>
                  </a:cubicBezTo>
                  <a:cubicBezTo>
                    <a:pt x="449" y="1570"/>
                    <a:pt x="441" y="1578"/>
                    <a:pt x="436" y="1583"/>
                  </a:cubicBezTo>
                  <a:lnTo>
                    <a:pt x="435" y="1586"/>
                  </a:lnTo>
                  <a:cubicBezTo>
                    <a:pt x="432" y="1589"/>
                    <a:pt x="425" y="1592"/>
                    <a:pt x="420" y="1598"/>
                  </a:cubicBezTo>
                  <a:lnTo>
                    <a:pt x="502" y="1134"/>
                  </a:lnTo>
                  <a:cubicBezTo>
                    <a:pt x="521" y="1137"/>
                    <a:pt x="538" y="1138"/>
                    <a:pt x="551" y="1140"/>
                  </a:cubicBezTo>
                  <a:cubicBezTo>
                    <a:pt x="538" y="1189"/>
                    <a:pt x="506" y="1334"/>
                    <a:pt x="538" y="1424"/>
                  </a:cubicBezTo>
                  <a:cubicBezTo>
                    <a:pt x="538" y="1437"/>
                    <a:pt x="535" y="1467"/>
                    <a:pt x="519" y="1495"/>
                  </a:cubicBezTo>
                  <a:close/>
                  <a:moveTo>
                    <a:pt x="727" y="1261"/>
                  </a:moveTo>
                  <a:cubicBezTo>
                    <a:pt x="729" y="1262"/>
                    <a:pt x="730" y="1262"/>
                    <a:pt x="732" y="1262"/>
                  </a:cubicBezTo>
                  <a:cubicBezTo>
                    <a:pt x="754" y="1271"/>
                    <a:pt x="784" y="1280"/>
                    <a:pt x="789" y="1296"/>
                  </a:cubicBezTo>
                  <a:cubicBezTo>
                    <a:pt x="791" y="1301"/>
                    <a:pt x="784" y="1304"/>
                    <a:pt x="776" y="1307"/>
                  </a:cubicBezTo>
                  <a:cubicBezTo>
                    <a:pt x="769" y="1313"/>
                    <a:pt x="760" y="1315"/>
                    <a:pt x="754" y="1323"/>
                  </a:cubicBezTo>
                  <a:cubicBezTo>
                    <a:pt x="742" y="1341"/>
                    <a:pt x="752" y="1349"/>
                    <a:pt x="762" y="1362"/>
                  </a:cubicBezTo>
                  <a:cubicBezTo>
                    <a:pt x="768" y="1368"/>
                    <a:pt x="774" y="1373"/>
                    <a:pt x="773" y="1377"/>
                  </a:cubicBezTo>
                  <a:lnTo>
                    <a:pt x="773" y="1379"/>
                  </a:lnTo>
                  <a:cubicBezTo>
                    <a:pt x="770" y="1394"/>
                    <a:pt x="763" y="1408"/>
                    <a:pt x="757" y="1418"/>
                  </a:cubicBezTo>
                  <a:cubicBezTo>
                    <a:pt x="745" y="1436"/>
                    <a:pt x="730" y="1446"/>
                    <a:pt x="718" y="1453"/>
                  </a:cubicBezTo>
                  <a:lnTo>
                    <a:pt x="718" y="1455"/>
                  </a:lnTo>
                  <a:cubicBezTo>
                    <a:pt x="703" y="1464"/>
                    <a:pt x="686" y="1469"/>
                    <a:pt x="671" y="1471"/>
                  </a:cubicBezTo>
                  <a:cubicBezTo>
                    <a:pt x="655" y="1471"/>
                    <a:pt x="641" y="1466"/>
                    <a:pt x="625" y="1456"/>
                  </a:cubicBezTo>
                  <a:cubicBezTo>
                    <a:pt x="601" y="1439"/>
                    <a:pt x="571" y="1412"/>
                    <a:pt x="566" y="1406"/>
                  </a:cubicBezTo>
                  <a:cubicBezTo>
                    <a:pt x="557" y="1379"/>
                    <a:pt x="555" y="1343"/>
                    <a:pt x="557" y="1308"/>
                  </a:cubicBezTo>
                  <a:cubicBezTo>
                    <a:pt x="560" y="1351"/>
                    <a:pt x="575" y="1404"/>
                    <a:pt x="575" y="1404"/>
                  </a:cubicBezTo>
                  <a:lnTo>
                    <a:pt x="605" y="1396"/>
                  </a:lnTo>
                  <a:cubicBezTo>
                    <a:pt x="605" y="1396"/>
                    <a:pt x="588" y="1329"/>
                    <a:pt x="586" y="1289"/>
                  </a:cubicBezTo>
                  <a:lnTo>
                    <a:pt x="584" y="1289"/>
                  </a:lnTo>
                  <a:cubicBezTo>
                    <a:pt x="581" y="1255"/>
                    <a:pt x="584" y="1177"/>
                    <a:pt x="585" y="1144"/>
                  </a:cubicBezTo>
                  <a:cubicBezTo>
                    <a:pt x="600" y="1147"/>
                    <a:pt x="620" y="1150"/>
                    <a:pt x="641" y="1154"/>
                  </a:cubicBezTo>
                  <a:cubicBezTo>
                    <a:pt x="626" y="1176"/>
                    <a:pt x="605" y="1222"/>
                    <a:pt x="620" y="1282"/>
                  </a:cubicBezTo>
                  <a:cubicBezTo>
                    <a:pt x="623" y="1294"/>
                    <a:pt x="625" y="1305"/>
                    <a:pt x="628" y="1314"/>
                  </a:cubicBezTo>
                  <a:cubicBezTo>
                    <a:pt x="636" y="1357"/>
                    <a:pt x="642" y="1396"/>
                    <a:pt x="683" y="1414"/>
                  </a:cubicBezTo>
                  <a:lnTo>
                    <a:pt x="697" y="1386"/>
                  </a:lnTo>
                  <a:cubicBezTo>
                    <a:pt x="670" y="1374"/>
                    <a:pt x="665" y="1343"/>
                    <a:pt x="658" y="1308"/>
                  </a:cubicBezTo>
                  <a:cubicBezTo>
                    <a:pt x="655" y="1297"/>
                    <a:pt x="653" y="1286"/>
                    <a:pt x="650" y="1274"/>
                  </a:cubicBezTo>
                  <a:cubicBezTo>
                    <a:pt x="632" y="1203"/>
                    <a:pt x="675" y="1160"/>
                    <a:pt x="675" y="1160"/>
                  </a:cubicBezTo>
                  <a:cubicBezTo>
                    <a:pt x="686" y="1162"/>
                    <a:pt x="696" y="1164"/>
                    <a:pt x="705" y="1165"/>
                  </a:cubicBezTo>
                  <a:cubicBezTo>
                    <a:pt x="707" y="1165"/>
                    <a:pt x="711" y="1166"/>
                    <a:pt x="716" y="1165"/>
                  </a:cubicBezTo>
                  <a:cubicBezTo>
                    <a:pt x="714" y="1173"/>
                    <a:pt x="713" y="1178"/>
                    <a:pt x="713" y="1182"/>
                  </a:cubicBezTo>
                  <a:cubicBezTo>
                    <a:pt x="712" y="1188"/>
                    <a:pt x="708" y="1195"/>
                    <a:pt x="707" y="1201"/>
                  </a:cubicBezTo>
                  <a:cubicBezTo>
                    <a:pt x="704" y="1207"/>
                    <a:pt x="703" y="1211"/>
                    <a:pt x="703" y="1213"/>
                  </a:cubicBezTo>
                  <a:cubicBezTo>
                    <a:pt x="697" y="1236"/>
                    <a:pt x="698" y="1254"/>
                    <a:pt x="727" y="1261"/>
                  </a:cubicBezTo>
                  <a:close/>
                  <a:moveTo>
                    <a:pt x="640" y="1057"/>
                  </a:moveTo>
                  <a:cubicBezTo>
                    <a:pt x="653" y="1059"/>
                    <a:pt x="668" y="1060"/>
                    <a:pt x="681" y="1062"/>
                  </a:cubicBezTo>
                  <a:cubicBezTo>
                    <a:pt x="686" y="1061"/>
                    <a:pt x="692" y="1062"/>
                    <a:pt x="699" y="1063"/>
                  </a:cubicBezTo>
                  <a:cubicBezTo>
                    <a:pt x="700" y="1068"/>
                    <a:pt x="701" y="1075"/>
                    <a:pt x="702" y="1084"/>
                  </a:cubicBezTo>
                  <a:cubicBezTo>
                    <a:pt x="700" y="1094"/>
                    <a:pt x="698" y="1107"/>
                    <a:pt x="691" y="1117"/>
                  </a:cubicBezTo>
                  <a:cubicBezTo>
                    <a:pt x="691" y="1121"/>
                    <a:pt x="687" y="1127"/>
                    <a:pt x="683" y="1128"/>
                  </a:cubicBezTo>
                  <a:cubicBezTo>
                    <a:pt x="666" y="1125"/>
                    <a:pt x="644" y="1122"/>
                    <a:pt x="625" y="1120"/>
                  </a:cubicBezTo>
                  <a:cubicBezTo>
                    <a:pt x="642" y="1097"/>
                    <a:pt x="644" y="1073"/>
                    <a:pt x="640" y="1057"/>
                  </a:cubicBezTo>
                  <a:close/>
                  <a:moveTo>
                    <a:pt x="726" y="1134"/>
                  </a:moveTo>
                  <a:cubicBezTo>
                    <a:pt x="723" y="1135"/>
                    <a:pt x="721" y="1135"/>
                    <a:pt x="717" y="1134"/>
                  </a:cubicBezTo>
                  <a:cubicBezTo>
                    <a:pt x="719" y="1133"/>
                    <a:pt x="719" y="1133"/>
                    <a:pt x="720" y="1131"/>
                  </a:cubicBezTo>
                  <a:cubicBezTo>
                    <a:pt x="726" y="1116"/>
                    <a:pt x="732" y="1102"/>
                    <a:pt x="732" y="1086"/>
                  </a:cubicBezTo>
                  <a:cubicBezTo>
                    <a:pt x="733" y="1080"/>
                    <a:pt x="732" y="1073"/>
                    <a:pt x="731" y="1067"/>
                  </a:cubicBezTo>
                  <a:cubicBezTo>
                    <a:pt x="740" y="1068"/>
                    <a:pt x="744" y="1069"/>
                    <a:pt x="748" y="1070"/>
                  </a:cubicBezTo>
                  <a:cubicBezTo>
                    <a:pt x="765" y="1099"/>
                    <a:pt x="759" y="1122"/>
                    <a:pt x="726" y="1134"/>
                  </a:cubicBezTo>
                  <a:close/>
                  <a:moveTo>
                    <a:pt x="1047" y="920"/>
                  </a:moveTo>
                  <a:cubicBezTo>
                    <a:pt x="1020" y="947"/>
                    <a:pt x="988" y="980"/>
                    <a:pt x="988" y="980"/>
                  </a:cubicBezTo>
                  <a:lnTo>
                    <a:pt x="978" y="985"/>
                  </a:lnTo>
                  <a:lnTo>
                    <a:pt x="985" y="995"/>
                  </a:lnTo>
                  <a:cubicBezTo>
                    <a:pt x="985" y="995"/>
                    <a:pt x="987" y="1000"/>
                    <a:pt x="990" y="1007"/>
                  </a:cubicBezTo>
                  <a:cubicBezTo>
                    <a:pt x="995" y="1014"/>
                    <a:pt x="1000" y="1024"/>
                    <a:pt x="1007" y="1032"/>
                  </a:cubicBezTo>
                  <a:cubicBezTo>
                    <a:pt x="1007" y="1032"/>
                    <a:pt x="1007" y="1034"/>
                    <a:pt x="1009" y="1034"/>
                  </a:cubicBezTo>
                  <a:cubicBezTo>
                    <a:pt x="1008" y="1036"/>
                    <a:pt x="1008" y="1036"/>
                    <a:pt x="1006" y="1038"/>
                  </a:cubicBezTo>
                  <a:cubicBezTo>
                    <a:pt x="1006" y="1040"/>
                    <a:pt x="1003" y="1042"/>
                    <a:pt x="1003" y="1042"/>
                  </a:cubicBezTo>
                  <a:lnTo>
                    <a:pt x="1001" y="1042"/>
                  </a:lnTo>
                  <a:cubicBezTo>
                    <a:pt x="998" y="1046"/>
                    <a:pt x="994" y="1047"/>
                    <a:pt x="989" y="1046"/>
                  </a:cubicBezTo>
                  <a:cubicBezTo>
                    <a:pt x="971" y="1050"/>
                    <a:pt x="950" y="1046"/>
                    <a:pt x="934" y="1039"/>
                  </a:cubicBezTo>
                  <a:cubicBezTo>
                    <a:pt x="921" y="1032"/>
                    <a:pt x="910" y="1024"/>
                    <a:pt x="907" y="1014"/>
                  </a:cubicBezTo>
                  <a:cubicBezTo>
                    <a:pt x="905" y="1003"/>
                    <a:pt x="904" y="992"/>
                    <a:pt x="906" y="983"/>
                  </a:cubicBezTo>
                  <a:cubicBezTo>
                    <a:pt x="905" y="966"/>
                    <a:pt x="905" y="950"/>
                    <a:pt x="889" y="943"/>
                  </a:cubicBezTo>
                  <a:cubicBezTo>
                    <a:pt x="874" y="941"/>
                    <a:pt x="856" y="942"/>
                    <a:pt x="840" y="948"/>
                  </a:cubicBezTo>
                  <a:cubicBezTo>
                    <a:pt x="821" y="955"/>
                    <a:pt x="804" y="963"/>
                    <a:pt x="795" y="975"/>
                  </a:cubicBezTo>
                  <a:cubicBezTo>
                    <a:pt x="784" y="992"/>
                    <a:pt x="771" y="1016"/>
                    <a:pt x="760" y="1041"/>
                  </a:cubicBezTo>
                  <a:cubicBezTo>
                    <a:pt x="749" y="1037"/>
                    <a:pt x="734" y="1034"/>
                    <a:pt x="713" y="1033"/>
                  </a:cubicBezTo>
                  <a:cubicBezTo>
                    <a:pt x="734" y="975"/>
                    <a:pt x="743" y="939"/>
                    <a:pt x="782" y="889"/>
                  </a:cubicBezTo>
                  <a:cubicBezTo>
                    <a:pt x="821" y="841"/>
                    <a:pt x="877" y="787"/>
                    <a:pt x="950" y="818"/>
                  </a:cubicBezTo>
                  <a:cubicBezTo>
                    <a:pt x="961" y="822"/>
                    <a:pt x="972" y="830"/>
                    <a:pt x="986" y="844"/>
                  </a:cubicBezTo>
                  <a:cubicBezTo>
                    <a:pt x="991" y="849"/>
                    <a:pt x="994" y="858"/>
                    <a:pt x="992" y="867"/>
                  </a:cubicBezTo>
                  <a:cubicBezTo>
                    <a:pt x="993" y="876"/>
                    <a:pt x="991" y="884"/>
                    <a:pt x="986" y="890"/>
                  </a:cubicBezTo>
                  <a:cubicBezTo>
                    <a:pt x="981" y="893"/>
                    <a:pt x="976" y="899"/>
                    <a:pt x="970" y="905"/>
                  </a:cubicBezTo>
                  <a:cubicBezTo>
                    <a:pt x="960" y="914"/>
                    <a:pt x="947" y="922"/>
                    <a:pt x="938" y="937"/>
                  </a:cubicBezTo>
                  <a:cubicBezTo>
                    <a:pt x="925" y="950"/>
                    <a:pt x="920" y="964"/>
                    <a:pt x="921" y="975"/>
                  </a:cubicBezTo>
                  <a:cubicBezTo>
                    <a:pt x="920" y="992"/>
                    <a:pt x="928" y="1007"/>
                    <a:pt x="937" y="1017"/>
                  </a:cubicBezTo>
                  <a:cubicBezTo>
                    <a:pt x="954" y="1036"/>
                    <a:pt x="989" y="1037"/>
                    <a:pt x="989" y="1037"/>
                  </a:cubicBezTo>
                  <a:lnTo>
                    <a:pt x="990" y="1007"/>
                  </a:lnTo>
                  <a:cubicBezTo>
                    <a:pt x="985" y="1006"/>
                    <a:pt x="968" y="1005"/>
                    <a:pt x="961" y="997"/>
                  </a:cubicBezTo>
                  <a:lnTo>
                    <a:pt x="959" y="995"/>
                  </a:lnTo>
                  <a:cubicBezTo>
                    <a:pt x="955" y="992"/>
                    <a:pt x="952" y="985"/>
                    <a:pt x="951" y="978"/>
                  </a:cubicBezTo>
                  <a:cubicBezTo>
                    <a:pt x="952" y="972"/>
                    <a:pt x="955" y="964"/>
                    <a:pt x="961" y="956"/>
                  </a:cubicBezTo>
                  <a:cubicBezTo>
                    <a:pt x="970" y="944"/>
                    <a:pt x="980" y="935"/>
                    <a:pt x="990" y="928"/>
                  </a:cubicBezTo>
                  <a:cubicBezTo>
                    <a:pt x="998" y="921"/>
                    <a:pt x="1003" y="917"/>
                    <a:pt x="1009" y="912"/>
                  </a:cubicBezTo>
                  <a:lnTo>
                    <a:pt x="1006" y="911"/>
                  </a:lnTo>
                  <a:cubicBezTo>
                    <a:pt x="1017" y="902"/>
                    <a:pt x="1025" y="883"/>
                    <a:pt x="1026" y="866"/>
                  </a:cubicBezTo>
                  <a:cubicBezTo>
                    <a:pt x="1024" y="850"/>
                    <a:pt x="1020" y="834"/>
                    <a:pt x="1007" y="821"/>
                  </a:cubicBezTo>
                  <a:cubicBezTo>
                    <a:pt x="992" y="805"/>
                    <a:pt x="976" y="796"/>
                    <a:pt x="962" y="789"/>
                  </a:cubicBezTo>
                  <a:cubicBezTo>
                    <a:pt x="870" y="751"/>
                    <a:pt x="802" y="814"/>
                    <a:pt x="757" y="869"/>
                  </a:cubicBezTo>
                  <a:cubicBezTo>
                    <a:pt x="712" y="927"/>
                    <a:pt x="703" y="961"/>
                    <a:pt x="684" y="1023"/>
                  </a:cubicBezTo>
                  <a:lnTo>
                    <a:pt x="711" y="1032"/>
                  </a:lnTo>
                  <a:cubicBezTo>
                    <a:pt x="702" y="1031"/>
                    <a:pt x="693" y="1031"/>
                    <a:pt x="685" y="1030"/>
                  </a:cubicBezTo>
                  <a:cubicBezTo>
                    <a:pt x="659" y="1028"/>
                    <a:pt x="633" y="1025"/>
                    <a:pt x="618" y="1023"/>
                  </a:cubicBezTo>
                  <a:cubicBezTo>
                    <a:pt x="614" y="1022"/>
                    <a:pt x="611" y="1022"/>
                    <a:pt x="607" y="1021"/>
                  </a:cubicBezTo>
                  <a:cubicBezTo>
                    <a:pt x="626" y="980"/>
                    <a:pt x="678" y="866"/>
                    <a:pt x="729" y="818"/>
                  </a:cubicBezTo>
                  <a:cubicBezTo>
                    <a:pt x="752" y="796"/>
                    <a:pt x="780" y="775"/>
                    <a:pt x="808" y="755"/>
                  </a:cubicBezTo>
                  <a:cubicBezTo>
                    <a:pt x="857" y="724"/>
                    <a:pt x="900" y="708"/>
                    <a:pt x="961" y="723"/>
                  </a:cubicBezTo>
                  <a:cubicBezTo>
                    <a:pt x="980" y="726"/>
                    <a:pt x="991" y="735"/>
                    <a:pt x="1005" y="744"/>
                  </a:cubicBezTo>
                  <a:lnTo>
                    <a:pt x="1007" y="744"/>
                  </a:lnTo>
                  <a:cubicBezTo>
                    <a:pt x="1017" y="751"/>
                    <a:pt x="1029" y="761"/>
                    <a:pt x="1040" y="774"/>
                  </a:cubicBezTo>
                  <a:cubicBezTo>
                    <a:pt x="1054" y="792"/>
                    <a:pt x="1066" y="809"/>
                    <a:pt x="1071" y="821"/>
                  </a:cubicBezTo>
                  <a:lnTo>
                    <a:pt x="1073" y="820"/>
                  </a:lnTo>
                  <a:cubicBezTo>
                    <a:pt x="1076" y="831"/>
                    <a:pt x="1075" y="844"/>
                    <a:pt x="1074" y="855"/>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3" name="Freeform 51"/>
            <p:cNvSpPr>
              <a:spLocks noEditPoints="1"/>
            </p:cNvSpPr>
            <p:nvPr/>
          </p:nvSpPr>
          <p:spPr bwMode="auto">
            <a:xfrm>
              <a:off x="1423988" y="3870325"/>
              <a:ext cx="298450" cy="444500"/>
            </a:xfrm>
            <a:custGeom>
              <a:avLst/>
              <a:gdLst>
                <a:gd name="T0" fmla="*/ 748 w 1105"/>
                <a:gd name="T1" fmla="*/ 549 h 1641"/>
                <a:gd name="T2" fmla="*/ 751 w 1105"/>
                <a:gd name="T3" fmla="*/ 90 h 1641"/>
                <a:gd name="T4" fmla="*/ 560 w 1105"/>
                <a:gd name="T5" fmla="*/ 103 h 1641"/>
                <a:gd name="T6" fmla="*/ 466 w 1105"/>
                <a:gd name="T7" fmla="*/ 565 h 1641"/>
                <a:gd name="T8" fmla="*/ 13 w 1105"/>
                <a:gd name="T9" fmla="*/ 753 h 1641"/>
                <a:gd name="T10" fmla="*/ 38 w 1105"/>
                <a:gd name="T11" fmla="*/ 911 h 1641"/>
                <a:gd name="T12" fmla="*/ 226 w 1105"/>
                <a:gd name="T13" fmla="*/ 891 h 1641"/>
                <a:gd name="T14" fmla="*/ 232 w 1105"/>
                <a:gd name="T15" fmla="*/ 1090 h 1641"/>
                <a:gd name="T16" fmla="*/ 212 w 1105"/>
                <a:gd name="T17" fmla="*/ 1144 h 1641"/>
                <a:gd name="T18" fmla="*/ 106 w 1105"/>
                <a:gd name="T19" fmla="*/ 1261 h 1641"/>
                <a:gd name="T20" fmla="*/ 301 w 1105"/>
                <a:gd name="T21" fmla="*/ 1473 h 1641"/>
                <a:gd name="T22" fmla="*/ 458 w 1105"/>
                <a:gd name="T23" fmla="*/ 1604 h 1641"/>
                <a:gd name="T24" fmla="*/ 669 w 1105"/>
                <a:gd name="T25" fmla="*/ 1503 h 1641"/>
                <a:gd name="T26" fmla="*/ 786 w 1105"/>
                <a:gd name="T27" fmla="*/ 1337 h 1641"/>
                <a:gd name="T28" fmla="*/ 733 w 1105"/>
                <a:gd name="T29" fmla="*/ 1214 h 1641"/>
                <a:gd name="T30" fmla="*/ 782 w 1105"/>
                <a:gd name="T31" fmla="*/ 1060 h 1641"/>
                <a:gd name="T32" fmla="*/ 874 w 1105"/>
                <a:gd name="T33" fmla="*/ 1026 h 1641"/>
                <a:gd name="T34" fmla="*/ 1030 w 1105"/>
                <a:gd name="T35" fmla="*/ 1016 h 1641"/>
                <a:gd name="T36" fmla="*/ 229 w 1105"/>
                <a:gd name="T37" fmla="*/ 1050 h 1641"/>
                <a:gd name="T38" fmla="*/ 256 w 1105"/>
                <a:gd name="T39" fmla="*/ 881 h 1641"/>
                <a:gd name="T40" fmla="*/ 107 w 1105"/>
                <a:gd name="T41" fmla="*/ 892 h 1641"/>
                <a:gd name="T42" fmla="*/ 38 w 1105"/>
                <a:gd name="T43" fmla="*/ 861 h 1641"/>
                <a:gd name="T44" fmla="*/ 111 w 1105"/>
                <a:gd name="T45" fmla="*/ 709 h 1641"/>
                <a:gd name="T46" fmla="*/ 343 w 1105"/>
                <a:gd name="T47" fmla="*/ 850 h 1641"/>
                <a:gd name="T48" fmla="*/ 107 w 1105"/>
                <a:gd name="T49" fmla="*/ 807 h 1641"/>
                <a:gd name="T50" fmla="*/ 76 w 1105"/>
                <a:gd name="T51" fmla="*/ 817 h 1641"/>
                <a:gd name="T52" fmla="*/ 375 w 1105"/>
                <a:gd name="T53" fmla="*/ 755 h 1641"/>
                <a:gd name="T54" fmla="*/ 336 w 1105"/>
                <a:gd name="T55" fmla="*/ 1078 h 1641"/>
                <a:gd name="T56" fmla="*/ 315 w 1105"/>
                <a:gd name="T57" fmla="*/ 1368 h 1641"/>
                <a:gd name="T58" fmla="*/ 151 w 1105"/>
                <a:gd name="T59" fmla="*/ 1256 h 1641"/>
                <a:gd name="T60" fmla="*/ 218 w 1105"/>
                <a:gd name="T61" fmla="*/ 1173 h 1641"/>
                <a:gd name="T62" fmla="*/ 285 w 1105"/>
                <a:gd name="T63" fmla="*/ 1214 h 1641"/>
                <a:gd name="T64" fmla="*/ 339 w 1105"/>
                <a:gd name="T65" fmla="*/ 1111 h 1641"/>
                <a:gd name="T66" fmla="*/ 310 w 1105"/>
                <a:gd name="T67" fmla="*/ 1361 h 1641"/>
                <a:gd name="T68" fmla="*/ 331 w 1105"/>
                <a:gd name="T69" fmla="*/ 1468 h 1641"/>
                <a:gd name="T70" fmla="*/ 372 w 1105"/>
                <a:gd name="T71" fmla="*/ 1084 h 1641"/>
                <a:gd name="T72" fmla="*/ 491 w 1105"/>
                <a:gd name="T73" fmla="*/ 1004 h 1641"/>
                <a:gd name="T74" fmla="*/ 433 w 1105"/>
                <a:gd name="T75" fmla="*/ 377 h 1641"/>
                <a:gd name="T76" fmla="*/ 673 w 1105"/>
                <a:gd name="T77" fmla="*/ 39 h 1641"/>
                <a:gd name="T78" fmla="*/ 757 w 1105"/>
                <a:gd name="T79" fmla="*/ 159 h 1641"/>
                <a:gd name="T80" fmla="*/ 681 w 1105"/>
                <a:gd name="T81" fmla="*/ 592 h 1641"/>
                <a:gd name="T82" fmla="*/ 606 w 1105"/>
                <a:gd name="T83" fmla="*/ 1055 h 1641"/>
                <a:gd name="T84" fmla="*/ 516 w 1105"/>
                <a:gd name="T85" fmla="*/ 1498 h 1641"/>
                <a:gd name="T86" fmla="*/ 501 w 1105"/>
                <a:gd name="T87" fmla="*/ 1135 h 1641"/>
                <a:gd name="T88" fmla="*/ 729 w 1105"/>
                <a:gd name="T89" fmla="*/ 1265 h 1641"/>
                <a:gd name="T90" fmla="*/ 754 w 1105"/>
                <a:gd name="T91" fmla="*/ 1421 h 1641"/>
                <a:gd name="T92" fmla="*/ 572 w 1105"/>
                <a:gd name="T93" fmla="*/ 1405 h 1641"/>
                <a:gd name="T94" fmla="*/ 618 w 1105"/>
                <a:gd name="T95" fmla="*/ 1283 h 1641"/>
                <a:gd name="T96" fmla="*/ 672 w 1105"/>
                <a:gd name="T97" fmla="*/ 1161 h 1641"/>
                <a:gd name="T98" fmla="*/ 725 w 1105"/>
                <a:gd name="T99" fmla="*/ 1263 h 1641"/>
                <a:gd name="T100" fmla="*/ 680 w 1105"/>
                <a:gd name="T101" fmla="*/ 1132 h 1641"/>
                <a:gd name="T102" fmla="*/ 729 w 1105"/>
                <a:gd name="T103" fmla="*/ 1088 h 1641"/>
                <a:gd name="T104" fmla="*/ 984 w 1105"/>
                <a:gd name="T105" fmla="*/ 979 h 1641"/>
                <a:gd name="T106" fmla="*/ 1004 w 1105"/>
                <a:gd name="T107" fmla="*/ 1039 h 1641"/>
                <a:gd name="T108" fmla="*/ 886 w 1105"/>
                <a:gd name="T109" fmla="*/ 944 h 1641"/>
                <a:gd name="T110" fmla="*/ 948 w 1105"/>
                <a:gd name="T111" fmla="*/ 817 h 1641"/>
                <a:gd name="T112" fmla="*/ 918 w 1105"/>
                <a:gd name="T113" fmla="*/ 978 h 1641"/>
                <a:gd name="T114" fmla="*/ 948 w 1105"/>
                <a:gd name="T115" fmla="*/ 979 h 1641"/>
                <a:gd name="T116" fmla="*/ 1004 w 1105"/>
                <a:gd name="T117" fmla="*/ 822 h 1641"/>
                <a:gd name="T118" fmla="*/ 613 w 1105"/>
                <a:gd name="T119" fmla="*/ 1024 h 1641"/>
                <a:gd name="T120" fmla="*/ 1005 w 1105"/>
                <a:gd name="T121" fmla="*/ 743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5" h="1641">
                  <a:moveTo>
                    <a:pt x="1084" y="757"/>
                  </a:moveTo>
                  <a:lnTo>
                    <a:pt x="1082" y="757"/>
                  </a:lnTo>
                  <a:cubicBezTo>
                    <a:pt x="1067" y="730"/>
                    <a:pt x="1042" y="708"/>
                    <a:pt x="1014" y="694"/>
                  </a:cubicBezTo>
                  <a:cubicBezTo>
                    <a:pt x="881" y="625"/>
                    <a:pt x="713" y="705"/>
                    <a:pt x="645" y="831"/>
                  </a:cubicBezTo>
                  <a:cubicBezTo>
                    <a:pt x="667" y="743"/>
                    <a:pt x="691" y="644"/>
                    <a:pt x="709" y="606"/>
                  </a:cubicBezTo>
                  <a:cubicBezTo>
                    <a:pt x="713" y="593"/>
                    <a:pt x="731" y="570"/>
                    <a:pt x="748" y="549"/>
                  </a:cubicBezTo>
                  <a:cubicBezTo>
                    <a:pt x="759" y="533"/>
                    <a:pt x="773" y="518"/>
                    <a:pt x="783" y="511"/>
                  </a:cubicBezTo>
                  <a:cubicBezTo>
                    <a:pt x="798" y="498"/>
                    <a:pt x="814" y="481"/>
                    <a:pt x="831" y="458"/>
                  </a:cubicBezTo>
                  <a:cubicBezTo>
                    <a:pt x="849" y="435"/>
                    <a:pt x="863" y="404"/>
                    <a:pt x="872" y="364"/>
                  </a:cubicBezTo>
                  <a:cubicBezTo>
                    <a:pt x="884" y="322"/>
                    <a:pt x="864" y="270"/>
                    <a:pt x="841" y="227"/>
                  </a:cubicBezTo>
                  <a:cubicBezTo>
                    <a:pt x="818" y="186"/>
                    <a:pt x="789" y="152"/>
                    <a:pt x="780" y="139"/>
                  </a:cubicBezTo>
                  <a:cubicBezTo>
                    <a:pt x="773" y="129"/>
                    <a:pt x="761" y="110"/>
                    <a:pt x="751" y="90"/>
                  </a:cubicBezTo>
                  <a:cubicBezTo>
                    <a:pt x="745" y="76"/>
                    <a:pt x="741" y="60"/>
                    <a:pt x="741" y="51"/>
                  </a:cubicBezTo>
                  <a:cubicBezTo>
                    <a:pt x="737" y="9"/>
                    <a:pt x="705" y="5"/>
                    <a:pt x="696" y="6"/>
                  </a:cubicBezTo>
                  <a:cubicBezTo>
                    <a:pt x="688" y="4"/>
                    <a:pt x="649" y="0"/>
                    <a:pt x="634" y="37"/>
                  </a:cubicBezTo>
                  <a:cubicBezTo>
                    <a:pt x="630" y="45"/>
                    <a:pt x="621" y="56"/>
                    <a:pt x="608" y="67"/>
                  </a:cubicBezTo>
                  <a:cubicBezTo>
                    <a:pt x="593" y="82"/>
                    <a:pt x="575" y="96"/>
                    <a:pt x="562" y="103"/>
                  </a:cubicBezTo>
                  <a:lnTo>
                    <a:pt x="560" y="103"/>
                  </a:lnTo>
                  <a:cubicBezTo>
                    <a:pt x="558" y="105"/>
                    <a:pt x="555" y="108"/>
                    <a:pt x="550" y="110"/>
                  </a:cubicBezTo>
                  <a:cubicBezTo>
                    <a:pt x="511" y="135"/>
                    <a:pt x="408" y="204"/>
                    <a:pt x="397" y="281"/>
                  </a:cubicBezTo>
                  <a:cubicBezTo>
                    <a:pt x="392" y="321"/>
                    <a:pt x="395" y="355"/>
                    <a:pt x="403" y="385"/>
                  </a:cubicBezTo>
                  <a:cubicBezTo>
                    <a:pt x="409" y="412"/>
                    <a:pt x="421" y="434"/>
                    <a:pt x="433" y="452"/>
                  </a:cubicBezTo>
                  <a:cubicBezTo>
                    <a:pt x="440" y="461"/>
                    <a:pt x="447" y="482"/>
                    <a:pt x="452" y="503"/>
                  </a:cubicBezTo>
                  <a:cubicBezTo>
                    <a:pt x="459" y="528"/>
                    <a:pt x="466" y="552"/>
                    <a:pt x="466" y="565"/>
                  </a:cubicBezTo>
                  <a:cubicBezTo>
                    <a:pt x="467" y="607"/>
                    <a:pt x="456" y="706"/>
                    <a:pt x="447" y="796"/>
                  </a:cubicBezTo>
                  <a:cubicBezTo>
                    <a:pt x="441" y="767"/>
                    <a:pt x="433" y="739"/>
                    <a:pt x="423" y="718"/>
                  </a:cubicBezTo>
                  <a:cubicBezTo>
                    <a:pt x="386" y="643"/>
                    <a:pt x="331" y="583"/>
                    <a:pt x="253" y="551"/>
                  </a:cubicBezTo>
                  <a:cubicBezTo>
                    <a:pt x="224" y="540"/>
                    <a:pt x="188" y="535"/>
                    <a:pt x="152" y="538"/>
                  </a:cubicBezTo>
                  <a:cubicBezTo>
                    <a:pt x="80" y="547"/>
                    <a:pt x="29" y="589"/>
                    <a:pt x="10" y="660"/>
                  </a:cubicBezTo>
                  <a:cubicBezTo>
                    <a:pt x="0" y="691"/>
                    <a:pt x="1" y="724"/>
                    <a:pt x="13" y="753"/>
                  </a:cubicBezTo>
                  <a:cubicBezTo>
                    <a:pt x="23" y="774"/>
                    <a:pt x="37" y="803"/>
                    <a:pt x="43" y="820"/>
                  </a:cubicBezTo>
                  <a:cubicBezTo>
                    <a:pt x="38" y="825"/>
                    <a:pt x="30" y="830"/>
                    <a:pt x="23" y="834"/>
                  </a:cubicBezTo>
                  <a:cubicBezTo>
                    <a:pt x="16" y="839"/>
                    <a:pt x="10" y="847"/>
                    <a:pt x="7" y="853"/>
                  </a:cubicBezTo>
                  <a:cubicBezTo>
                    <a:pt x="5" y="859"/>
                    <a:pt x="4" y="865"/>
                    <a:pt x="6" y="870"/>
                  </a:cubicBezTo>
                  <a:cubicBezTo>
                    <a:pt x="4" y="877"/>
                    <a:pt x="8" y="881"/>
                    <a:pt x="12" y="886"/>
                  </a:cubicBezTo>
                  <a:cubicBezTo>
                    <a:pt x="16" y="896"/>
                    <a:pt x="26" y="904"/>
                    <a:pt x="38" y="911"/>
                  </a:cubicBezTo>
                  <a:cubicBezTo>
                    <a:pt x="61" y="920"/>
                    <a:pt x="86" y="926"/>
                    <a:pt x="108" y="923"/>
                  </a:cubicBezTo>
                  <a:cubicBezTo>
                    <a:pt x="130" y="923"/>
                    <a:pt x="149" y="915"/>
                    <a:pt x="161" y="900"/>
                  </a:cubicBezTo>
                  <a:cubicBezTo>
                    <a:pt x="170" y="886"/>
                    <a:pt x="177" y="872"/>
                    <a:pt x="181" y="859"/>
                  </a:cubicBezTo>
                  <a:cubicBezTo>
                    <a:pt x="182" y="855"/>
                    <a:pt x="176" y="850"/>
                    <a:pt x="180" y="851"/>
                  </a:cubicBezTo>
                  <a:cubicBezTo>
                    <a:pt x="187" y="852"/>
                    <a:pt x="197" y="858"/>
                    <a:pt x="204" y="864"/>
                  </a:cubicBezTo>
                  <a:cubicBezTo>
                    <a:pt x="216" y="872"/>
                    <a:pt x="223" y="882"/>
                    <a:pt x="226" y="891"/>
                  </a:cubicBezTo>
                  <a:cubicBezTo>
                    <a:pt x="231" y="910"/>
                    <a:pt x="236" y="935"/>
                    <a:pt x="235" y="961"/>
                  </a:cubicBezTo>
                  <a:cubicBezTo>
                    <a:pt x="211" y="963"/>
                    <a:pt x="192" y="973"/>
                    <a:pt x="183" y="996"/>
                  </a:cubicBezTo>
                  <a:lnTo>
                    <a:pt x="183" y="998"/>
                  </a:lnTo>
                  <a:cubicBezTo>
                    <a:pt x="179" y="1022"/>
                    <a:pt x="184" y="1042"/>
                    <a:pt x="192" y="1057"/>
                  </a:cubicBezTo>
                  <a:cubicBezTo>
                    <a:pt x="203" y="1072"/>
                    <a:pt x="217" y="1081"/>
                    <a:pt x="229" y="1087"/>
                  </a:cubicBezTo>
                  <a:cubicBezTo>
                    <a:pt x="229" y="1087"/>
                    <a:pt x="231" y="1088"/>
                    <a:pt x="232" y="1090"/>
                  </a:cubicBezTo>
                  <a:cubicBezTo>
                    <a:pt x="232" y="1094"/>
                    <a:pt x="231" y="1099"/>
                    <a:pt x="231" y="1101"/>
                  </a:cubicBezTo>
                  <a:cubicBezTo>
                    <a:pt x="229" y="1107"/>
                    <a:pt x="230" y="1116"/>
                    <a:pt x="229" y="1122"/>
                  </a:cubicBezTo>
                  <a:cubicBezTo>
                    <a:pt x="229" y="1122"/>
                    <a:pt x="229" y="1122"/>
                    <a:pt x="228" y="1129"/>
                  </a:cubicBezTo>
                  <a:cubicBezTo>
                    <a:pt x="228" y="1138"/>
                    <a:pt x="227" y="1144"/>
                    <a:pt x="221" y="1143"/>
                  </a:cubicBezTo>
                  <a:lnTo>
                    <a:pt x="219" y="1143"/>
                  </a:lnTo>
                  <a:cubicBezTo>
                    <a:pt x="219" y="1143"/>
                    <a:pt x="217" y="1142"/>
                    <a:pt x="212" y="1144"/>
                  </a:cubicBezTo>
                  <a:cubicBezTo>
                    <a:pt x="182" y="1143"/>
                    <a:pt x="142" y="1142"/>
                    <a:pt x="124" y="1168"/>
                  </a:cubicBezTo>
                  <a:cubicBezTo>
                    <a:pt x="105" y="1193"/>
                    <a:pt x="119" y="1209"/>
                    <a:pt x="135" y="1222"/>
                  </a:cubicBezTo>
                  <a:cubicBezTo>
                    <a:pt x="138" y="1227"/>
                    <a:pt x="142" y="1230"/>
                    <a:pt x="142" y="1232"/>
                  </a:cubicBezTo>
                  <a:cubicBezTo>
                    <a:pt x="143" y="1237"/>
                    <a:pt x="138" y="1227"/>
                    <a:pt x="136" y="1229"/>
                  </a:cubicBezTo>
                  <a:cubicBezTo>
                    <a:pt x="123" y="1236"/>
                    <a:pt x="109" y="1242"/>
                    <a:pt x="105" y="1263"/>
                  </a:cubicBezTo>
                  <a:lnTo>
                    <a:pt x="106" y="1261"/>
                  </a:lnTo>
                  <a:cubicBezTo>
                    <a:pt x="100" y="1282"/>
                    <a:pt x="103" y="1302"/>
                    <a:pt x="106" y="1321"/>
                  </a:cubicBezTo>
                  <a:cubicBezTo>
                    <a:pt x="113" y="1344"/>
                    <a:pt x="125" y="1363"/>
                    <a:pt x="134" y="1376"/>
                  </a:cubicBezTo>
                  <a:cubicBezTo>
                    <a:pt x="148" y="1396"/>
                    <a:pt x="165" y="1410"/>
                    <a:pt x="188" y="1421"/>
                  </a:cubicBezTo>
                  <a:cubicBezTo>
                    <a:pt x="206" y="1426"/>
                    <a:pt x="228" y="1428"/>
                    <a:pt x="253" y="1423"/>
                  </a:cubicBezTo>
                  <a:cubicBezTo>
                    <a:pt x="269" y="1419"/>
                    <a:pt x="287" y="1414"/>
                    <a:pt x="302" y="1408"/>
                  </a:cubicBezTo>
                  <a:cubicBezTo>
                    <a:pt x="299" y="1425"/>
                    <a:pt x="297" y="1449"/>
                    <a:pt x="301" y="1473"/>
                  </a:cubicBezTo>
                  <a:cubicBezTo>
                    <a:pt x="306" y="1496"/>
                    <a:pt x="318" y="1525"/>
                    <a:pt x="329" y="1551"/>
                  </a:cubicBezTo>
                  <a:cubicBezTo>
                    <a:pt x="338" y="1565"/>
                    <a:pt x="344" y="1580"/>
                    <a:pt x="347" y="1589"/>
                  </a:cubicBezTo>
                  <a:cubicBezTo>
                    <a:pt x="354" y="1619"/>
                    <a:pt x="384" y="1638"/>
                    <a:pt x="384" y="1638"/>
                  </a:cubicBezTo>
                  <a:lnTo>
                    <a:pt x="390" y="1641"/>
                  </a:lnTo>
                  <a:lnTo>
                    <a:pt x="397" y="1640"/>
                  </a:lnTo>
                  <a:cubicBezTo>
                    <a:pt x="397" y="1640"/>
                    <a:pt x="441" y="1628"/>
                    <a:pt x="458" y="1604"/>
                  </a:cubicBezTo>
                  <a:cubicBezTo>
                    <a:pt x="461" y="1600"/>
                    <a:pt x="469" y="1593"/>
                    <a:pt x="477" y="1586"/>
                  </a:cubicBezTo>
                  <a:cubicBezTo>
                    <a:pt x="498" y="1565"/>
                    <a:pt x="527" y="1537"/>
                    <a:pt x="542" y="1514"/>
                  </a:cubicBezTo>
                  <a:cubicBezTo>
                    <a:pt x="555" y="1492"/>
                    <a:pt x="561" y="1469"/>
                    <a:pt x="564" y="1452"/>
                  </a:cubicBezTo>
                  <a:cubicBezTo>
                    <a:pt x="575" y="1463"/>
                    <a:pt x="591" y="1474"/>
                    <a:pt x="605" y="1483"/>
                  </a:cubicBezTo>
                  <a:lnTo>
                    <a:pt x="604" y="1485"/>
                  </a:lnTo>
                  <a:cubicBezTo>
                    <a:pt x="626" y="1498"/>
                    <a:pt x="647" y="1504"/>
                    <a:pt x="669" y="1503"/>
                  </a:cubicBezTo>
                  <a:cubicBezTo>
                    <a:pt x="691" y="1503"/>
                    <a:pt x="712" y="1495"/>
                    <a:pt x="732" y="1481"/>
                  </a:cubicBezTo>
                  <a:cubicBezTo>
                    <a:pt x="747" y="1473"/>
                    <a:pt x="765" y="1459"/>
                    <a:pt x="779" y="1439"/>
                  </a:cubicBezTo>
                  <a:cubicBezTo>
                    <a:pt x="789" y="1423"/>
                    <a:pt x="799" y="1405"/>
                    <a:pt x="800" y="1383"/>
                  </a:cubicBezTo>
                  <a:cubicBezTo>
                    <a:pt x="803" y="1364"/>
                    <a:pt x="792" y="1354"/>
                    <a:pt x="783" y="1343"/>
                  </a:cubicBezTo>
                  <a:cubicBezTo>
                    <a:pt x="781" y="1341"/>
                    <a:pt x="773" y="1348"/>
                    <a:pt x="776" y="1344"/>
                  </a:cubicBezTo>
                  <a:cubicBezTo>
                    <a:pt x="777" y="1342"/>
                    <a:pt x="781" y="1341"/>
                    <a:pt x="786" y="1337"/>
                  </a:cubicBezTo>
                  <a:cubicBezTo>
                    <a:pt x="805" y="1330"/>
                    <a:pt x="825" y="1320"/>
                    <a:pt x="814" y="1289"/>
                  </a:cubicBezTo>
                  <a:cubicBezTo>
                    <a:pt x="807" y="1260"/>
                    <a:pt x="769" y="1246"/>
                    <a:pt x="738" y="1234"/>
                  </a:cubicBezTo>
                  <a:cubicBezTo>
                    <a:pt x="736" y="1234"/>
                    <a:pt x="734" y="1234"/>
                    <a:pt x="734" y="1234"/>
                  </a:cubicBezTo>
                  <a:lnTo>
                    <a:pt x="732" y="1233"/>
                  </a:lnTo>
                  <a:cubicBezTo>
                    <a:pt x="728" y="1232"/>
                    <a:pt x="729" y="1228"/>
                    <a:pt x="729" y="1224"/>
                  </a:cubicBezTo>
                  <a:cubicBezTo>
                    <a:pt x="733" y="1218"/>
                    <a:pt x="733" y="1216"/>
                    <a:pt x="733" y="1214"/>
                  </a:cubicBezTo>
                  <a:cubicBezTo>
                    <a:pt x="735" y="1205"/>
                    <a:pt x="738" y="1197"/>
                    <a:pt x="740" y="1189"/>
                  </a:cubicBezTo>
                  <a:cubicBezTo>
                    <a:pt x="741" y="1184"/>
                    <a:pt x="743" y="1174"/>
                    <a:pt x="747" y="1161"/>
                  </a:cubicBezTo>
                  <a:cubicBezTo>
                    <a:pt x="749" y="1161"/>
                    <a:pt x="751" y="1160"/>
                    <a:pt x="754" y="1158"/>
                  </a:cubicBezTo>
                  <a:cubicBezTo>
                    <a:pt x="771" y="1148"/>
                    <a:pt x="783" y="1134"/>
                    <a:pt x="790" y="1116"/>
                  </a:cubicBezTo>
                  <a:cubicBezTo>
                    <a:pt x="797" y="1102"/>
                    <a:pt x="798" y="1087"/>
                    <a:pt x="793" y="1075"/>
                  </a:cubicBezTo>
                  <a:cubicBezTo>
                    <a:pt x="790" y="1070"/>
                    <a:pt x="786" y="1065"/>
                    <a:pt x="782" y="1060"/>
                  </a:cubicBezTo>
                  <a:cubicBezTo>
                    <a:pt x="793" y="1035"/>
                    <a:pt x="806" y="1013"/>
                    <a:pt x="818" y="996"/>
                  </a:cubicBezTo>
                  <a:cubicBezTo>
                    <a:pt x="824" y="988"/>
                    <a:pt x="836" y="981"/>
                    <a:pt x="847" y="977"/>
                  </a:cubicBezTo>
                  <a:cubicBezTo>
                    <a:pt x="857" y="974"/>
                    <a:pt x="868" y="972"/>
                    <a:pt x="877" y="973"/>
                  </a:cubicBezTo>
                  <a:cubicBezTo>
                    <a:pt x="879" y="974"/>
                    <a:pt x="872" y="977"/>
                    <a:pt x="873" y="984"/>
                  </a:cubicBezTo>
                  <a:cubicBezTo>
                    <a:pt x="871" y="996"/>
                    <a:pt x="871" y="1010"/>
                    <a:pt x="875" y="1023"/>
                  </a:cubicBezTo>
                  <a:lnTo>
                    <a:pt x="874" y="1026"/>
                  </a:lnTo>
                  <a:cubicBezTo>
                    <a:pt x="882" y="1044"/>
                    <a:pt x="897" y="1058"/>
                    <a:pt x="917" y="1068"/>
                  </a:cubicBezTo>
                  <a:cubicBezTo>
                    <a:pt x="937" y="1078"/>
                    <a:pt x="966" y="1081"/>
                    <a:pt x="988" y="1081"/>
                  </a:cubicBezTo>
                  <a:cubicBezTo>
                    <a:pt x="999" y="1080"/>
                    <a:pt x="1008" y="1076"/>
                    <a:pt x="1018" y="1071"/>
                  </a:cubicBezTo>
                  <a:cubicBezTo>
                    <a:pt x="1023" y="1067"/>
                    <a:pt x="1028" y="1061"/>
                    <a:pt x="1031" y="1056"/>
                  </a:cubicBezTo>
                  <a:cubicBezTo>
                    <a:pt x="1035" y="1049"/>
                    <a:pt x="1036" y="1043"/>
                    <a:pt x="1035" y="1034"/>
                  </a:cubicBezTo>
                  <a:cubicBezTo>
                    <a:pt x="1036" y="1028"/>
                    <a:pt x="1033" y="1020"/>
                    <a:pt x="1030" y="1016"/>
                  </a:cubicBezTo>
                  <a:lnTo>
                    <a:pt x="1028" y="1013"/>
                  </a:lnTo>
                  <a:cubicBezTo>
                    <a:pt x="1022" y="1008"/>
                    <a:pt x="1017" y="1000"/>
                    <a:pt x="1014" y="993"/>
                  </a:cubicBezTo>
                  <a:cubicBezTo>
                    <a:pt x="1027" y="982"/>
                    <a:pt x="1049" y="957"/>
                    <a:pt x="1065" y="940"/>
                  </a:cubicBezTo>
                  <a:cubicBezTo>
                    <a:pt x="1088" y="920"/>
                    <a:pt x="1100" y="890"/>
                    <a:pt x="1102" y="857"/>
                  </a:cubicBezTo>
                  <a:cubicBezTo>
                    <a:pt x="1105" y="825"/>
                    <a:pt x="1098" y="789"/>
                    <a:pt x="1084" y="757"/>
                  </a:cubicBezTo>
                  <a:close/>
                  <a:moveTo>
                    <a:pt x="229" y="1050"/>
                  </a:moveTo>
                  <a:cubicBezTo>
                    <a:pt x="225" y="1047"/>
                    <a:pt x="221" y="1044"/>
                    <a:pt x="220" y="1040"/>
                  </a:cubicBezTo>
                  <a:cubicBezTo>
                    <a:pt x="214" y="1032"/>
                    <a:pt x="210" y="1020"/>
                    <a:pt x="214" y="1006"/>
                  </a:cubicBezTo>
                  <a:cubicBezTo>
                    <a:pt x="216" y="997"/>
                    <a:pt x="226" y="992"/>
                    <a:pt x="237" y="990"/>
                  </a:cubicBezTo>
                  <a:cubicBezTo>
                    <a:pt x="238" y="999"/>
                    <a:pt x="239" y="1006"/>
                    <a:pt x="238" y="1012"/>
                  </a:cubicBezTo>
                  <a:cubicBezTo>
                    <a:pt x="233" y="1024"/>
                    <a:pt x="229" y="1037"/>
                    <a:pt x="229" y="1050"/>
                  </a:cubicBezTo>
                  <a:close/>
                  <a:moveTo>
                    <a:pt x="256" y="881"/>
                  </a:moveTo>
                  <a:cubicBezTo>
                    <a:pt x="252" y="870"/>
                    <a:pt x="239" y="852"/>
                    <a:pt x="226" y="841"/>
                  </a:cubicBezTo>
                  <a:cubicBezTo>
                    <a:pt x="213" y="830"/>
                    <a:pt x="197" y="820"/>
                    <a:pt x="181" y="820"/>
                  </a:cubicBezTo>
                  <a:lnTo>
                    <a:pt x="179" y="819"/>
                  </a:lnTo>
                  <a:cubicBezTo>
                    <a:pt x="162" y="819"/>
                    <a:pt x="157" y="831"/>
                    <a:pt x="152" y="850"/>
                  </a:cubicBezTo>
                  <a:cubicBezTo>
                    <a:pt x="148" y="858"/>
                    <a:pt x="144" y="870"/>
                    <a:pt x="136" y="880"/>
                  </a:cubicBezTo>
                  <a:cubicBezTo>
                    <a:pt x="130" y="888"/>
                    <a:pt x="118" y="892"/>
                    <a:pt x="107" y="892"/>
                  </a:cubicBezTo>
                  <a:cubicBezTo>
                    <a:pt x="89" y="894"/>
                    <a:pt x="68" y="890"/>
                    <a:pt x="52" y="883"/>
                  </a:cubicBezTo>
                  <a:lnTo>
                    <a:pt x="50" y="882"/>
                  </a:lnTo>
                  <a:cubicBezTo>
                    <a:pt x="44" y="879"/>
                    <a:pt x="40" y="876"/>
                    <a:pt x="38" y="871"/>
                  </a:cubicBezTo>
                  <a:cubicBezTo>
                    <a:pt x="37" y="869"/>
                    <a:pt x="37" y="869"/>
                    <a:pt x="35" y="867"/>
                  </a:cubicBezTo>
                  <a:lnTo>
                    <a:pt x="35" y="864"/>
                  </a:lnTo>
                  <a:cubicBezTo>
                    <a:pt x="36" y="862"/>
                    <a:pt x="38" y="863"/>
                    <a:pt x="38" y="861"/>
                  </a:cubicBezTo>
                  <a:cubicBezTo>
                    <a:pt x="48" y="856"/>
                    <a:pt x="58" y="849"/>
                    <a:pt x="63" y="843"/>
                  </a:cubicBezTo>
                  <a:lnTo>
                    <a:pt x="54" y="872"/>
                  </a:lnTo>
                  <a:cubicBezTo>
                    <a:pt x="54" y="872"/>
                    <a:pt x="84" y="884"/>
                    <a:pt x="108" y="873"/>
                  </a:cubicBezTo>
                  <a:cubicBezTo>
                    <a:pt x="109" y="871"/>
                    <a:pt x="111" y="871"/>
                    <a:pt x="111" y="871"/>
                  </a:cubicBezTo>
                  <a:cubicBezTo>
                    <a:pt x="132" y="862"/>
                    <a:pt x="153" y="832"/>
                    <a:pt x="137" y="794"/>
                  </a:cubicBezTo>
                  <a:cubicBezTo>
                    <a:pt x="129" y="769"/>
                    <a:pt x="100" y="735"/>
                    <a:pt x="111" y="709"/>
                  </a:cubicBezTo>
                  <a:cubicBezTo>
                    <a:pt x="115" y="701"/>
                    <a:pt x="120" y="693"/>
                    <a:pt x="127" y="690"/>
                  </a:cubicBezTo>
                  <a:cubicBezTo>
                    <a:pt x="152" y="676"/>
                    <a:pt x="174" y="676"/>
                    <a:pt x="199" y="682"/>
                  </a:cubicBezTo>
                  <a:cubicBezTo>
                    <a:pt x="269" y="710"/>
                    <a:pt x="309" y="779"/>
                    <a:pt x="312" y="852"/>
                  </a:cubicBezTo>
                  <a:cubicBezTo>
                    <a:pt x="313" y="880"/>
                    <a:pt x="312" y="964"/>
                    <a:pt x="312" y="964"/>
                  </a:cubicBezTo>
                  <a:lnTo>
                    <a:pt x="342" y="967"/>
                  </a:lnTo>
                  <a:cubicBezTo>
                    <a:pt x="343" y="964"/>
                    <a:pt x="346" y="880"/>
                    <a:pt x="343" y="850"/>
                  </a:cubicBezTo>
                  <a:cubicBezTo>
                    <a:pt x="340" y="767"/>
                    <a:pt x="291" y="686"/>
                    <a:pt x="211" y="654"/>
                  </a:cubicBezTo>
                  <a:lnTo>
                    <a:pt x="209" y="653"/>
                  </a:lnTo>
                  <a:cubicBezTo>
                    <a:pt x="175" y="643"/>
                    <a:pt x="144" y="644"/>
                    <a:pt x="113" y="661"/>
                  </a:cubicBezTo>
                  <a:cubicBezTo>
                    <a:pt x="98" y="669"/>
                    <a:pt x="87" y="683"/>
                    <a:pt x="82" y="697"/>
                  </a:cubicBezTo>
                  <a:cubicBezTo>
                    <a:pt x="63" y="742"/>
                    <a:pt x="95" y="763"/>
                    <a:pt x="107" y="805"/>
                  </a:cubicBezTo>
                  <a:lnTo>
                    <a:pt x="107" y="807"/>
                  </a:lnTo>
                  <a:cubicBezTo>
                    <a:pt x="115" y="823"/>
                    <a:pt x="108" y="838"/>
                    <a:pt x="98" y="842"/>
                  </a:cubicBezTo>
                  <a:lnTo>
                    <a:pt x="96" y="844"/>
                  </a:lnTo>
                  <a:cubicBezTo>
                    <a:pt x="84" y="849"/>
                    <a:pt x="65" y="843"/>
                    <a:pt x="65" y="843"/>
                  </a:cubicBezTo>
                  <a:cubicBezTo>
                    <a:pt x="69" y="837"/>
                    <a:pt x="73" y="836"/>
                    <a:pt x="73" y="836"/>
                  </a:cubicBezTo>
                  <a:lnTo>
                    <a:pt x="81" y="826"/>
                  </a:lnTo>
                  <a:lnTo>
                    <a:pt x="76" y="817"/>
                  </a:lnTo>
                  <a:cubicBezTo>
                    <a:pt x="76" y="817"/>
                    <a:pt x="56" y="774"/>
                    <a:pt x="42" y="740"/>
                  </a:cubicBezTo>
                  <a:cubicBezTo>
                    <a:pt x="32" y="719"/>
                    <a:pt x="33" y="693"/>
                    <a:pt x="39" y="668"/>
                  </a:cubicBezTo>
                  <a:cubicBezTo>
                    <a:pt x="55" y="615"/>
                    <a:pt x="153" y="580"/>
                    <a:pt x="190" y="584"/>
                  </a:cubicBezTo>
                  <a:cubicBezTo>
                    <a:pt x="227" y="588"/>
                    <a:pt x="232" y="596"/>
                    <a:pt x="270" y="614"/>
                  </a:cubicBezTo>
                  <a:cubicBezTo>
                    <a:pt x="306" y="633"/>
                    <a:pt x="357" y="719"/>
                    <a:pt x="375" y="757"/>
                  </a:cubicBezTo>
                  <a:lnTo>
                    <a:pt x="375" y="755"/>
                  </a:lnTo>
                  <a:cubicBezTo>
                    <a:pt x="403" y="820"/>
                    <a:pt x="414" y="947"/>
                    <a:pt x="415" y="991"/>
                  </a:cubicBezTo>
                  <a:cubicBezTo>
                    <a:pt x="400" y="988"/>
                    <a:pt x="385" y="985"/>
                    <a:pt x="379" y="984"/>
                  </a:cubicBezTo>
                  <a:cubicBezTo>
                    <a:pt x="374" y="983"/>
                    <a:pt x="368" y="982"/>
                    <a:pt x="362" y="981"/>
                  </a:cubicBezTo>
                  <a:cubicBezTo>
                    <a:pt x="334" y="974"/>
                    <a:pt x="299" y="963"/>
                    <a:pt x="269" y="960"/>
                  </a:cubicBezTo>
                  <a:cubicBezTo>
                    <a:pt x="267" y="932"/>
                    <a:pt x="263" y="905"/>
                    <a:pt x="256" y="881"/>
                  </a:cubicBezTo>
                  <a:close/>
                  <a:moveTo>
                    <a:pt x="336" y="1078"/>
                  </a:moveTo>
                  <a:cubicBezTo>
                    <a:pt x="316" y="1076"/>
                    <a:pt x="286" y="1071"/>
                    <a:pt x="268" y="1066"/>
                  </a:cubicBezTo>
                  <a:cubicBezTo>
                    <a:pt x="268" y="1053"/>
                    <a:pt x="268" y="1037"/>
                    <a:pt x="269" y="1022"/>
                  </a:cubicBezTo>
                  <a:cubicBezTo>
                    <a:pt x="276" y="1008"/>
                    <a:pt x="288" y="1001"/>
                    <a:pt x="293" y="996"/>
                  </a:cubicBezTo>
                  <a:cubicBezTo>
                    <a:pt x="312" y="999"/>
                    <a:pt x="333" y="1005"/>
                    <a:pt x="350" y="1010"/>
                  </a:cubicBezTo>
                  <a:cubicBezTo>
                    <a:pt x="341" y="1026"/>
                    <a:pt x="330" y="1050"/>
                    <a:pt x="336" y="1078"/>
                  </a:cubicBezTo>
                  <a:close/>
                  <a:moveTo>
                    <a:pt x="315" y="1368"/>
                  </a:moveTo>
                  <a:cubicBezTo>
                    <a:pt x="303" y="1375"/>
                    <a:pt x="270" y="1387"/>
                    <a:pt x="245" y="1391"/>
                  </a:cubicBezTo>
                  <a:cubicBezTo>
                    <a:pt x="227" y="1397"/>
                    <a:pt x="212" y="1396"/>
                    <a:pt x="199" y="1390"/>
                  </a:cubicBezTo>
                  <a:cubicBezTo>
                    <a:pt x="183" y="1385"/>
                    <a:pt x="170" y="1373"/>
                    <a:pt x="159" y="1358"/>
                  </a:cubicBezTo>
                  <a:cubicBezTo>
                    <a:pt x="150" y="1348"/>
                    <a:pt x="142" y="1331"/>
                    <a:pt x="136" y="1312"/>
                  </a:cubicBezTo>
                  <a:cubicBezTo>
                    <a:pt x="134" y="1299"/>
                    <a:pt x="132" y="1286"/>
                    <a:pt x="135" y="1269"/>
                  </a:cubicBezTo>
                  <a:cubicBezTo>
                    <a:pt x="136" y="1262"/>
                    <a:pt x="143" y="1259"/>
                    <a:pt x="151" y="1256"/>
                  </a:cubicBezTo>
                  <a:cubicBezTo>
                    <a:pt x="165" y="1250"/>
                    <a:pt x="177" y="1243"/>
                    <a:pt x="172" y="1222"/>
                  </a:cubicBezTo>
                  <a:cubicBezTo>
                    <a:pt x="169" y="1213"/>
                    <a:pt x="163" y="1208"/>
                    <a:pt x="156" y="1202"/>
                  </a:cubicBezTo>
                  <a:cubicBezTo>
                    <a:pt x="152" y="1197"/>
                    <a:pt x="146" y="1191"/>
                    <a:pt x="150" y="1188"/>
                  </a:cubicBezTo>
                  <a:cubicBezTo>
                    <a:pt x="158" y="1174"/>
                    <a:pt x="189" y="1175"/>
                    <a:pt x="211" y="1174"/>
                  </a:cubicBezTo>
                  <a:cubicBezTo>
                    <a:pt x="213" y="1175"/>
                    <a:pt x="213" y="1175"/>
                    <a:pt x="220" y="1174"/>
                  </a:cubicBezTo>
                  <a:lnTo>
                    <a:pt x="218" y="1173"/>
                  </a:lnTo>
                  <a:cubicBezTo>
                    <a:pt x="252" y="1177"/>
                    <a:pt x="258" y="1159"/>
                    <a:pt x="260" y="1132"/>
                  </a:cubicBezTo>
                  <a:cubicBezTo>
                    <a:pt x="260" y="1132"/>
                    <a:pt x="261" y="1128"/>
                    <a:pt x="260" y="1124"/>
                  </a:cubicBezTo>
                  <a:cubicBezTo>
                    <a:pt x="260" y="1119"/>
                    <a:pt x="262" y="1113"/>
                    <a:pt x="263" y="1106"/>
                  </a:cubicBezTo>
                  <a:cubicBezTo>
                    <a:pt x="263" y="1104"/>
                    <a:pt x="263" y="1102"/>
                    <a:pt x="264" y="1098"/>
                  </a:cubicBezTo>
                  <a:cubicBezTo>
                    <a:pt x="277" y="1100"/>
                    <a:pt x="292" y="1103"/>
                    <a:pt x="307" y="1105"/>
                  </a:cubicBezTo>
                  <a:cubicBezTo>
                    <a:pt x="310" y="1124"/>
                    <a:pt x="317" y="1169"/>
                    <a:pt x="285" y="1214"/>
                  </a:cubicBezTo>
                  <a:cubicBezTo>
                    <a:pt x="279" y="1224"/>
                    <a:pt x="276" y="1232"/>
                    <a:pt x="270" y="1240"/>
                  </a:cubicBezTo>
                  <a:cubicBezTo>
                    <a:pt x="251" y="1272"/>
                    <a:pt x="233" y="1299"/>
                    <a:pt x="202" y="1300"/>
                  </a:cubicBezTo>
                  <a:lnTo>
                    <a:pt x="205" y="1331"/>
                  </a:lnTo>
                  <a:cubicBezTo>
                    <a:pt x="252" y="1329"/>
                    <a:pt x="271" y="1295"/>
                    <a:pt x="295" y="1257"/>
                  </a:cubicBezTo>
                  <a:cubicBezTo>
                    <a:pt x="301" y="1247"/>
                    <a:pt x="307" y="1240"/>
                    <a:pt x="311" y="1231"/>
                  </a:cubicBezTo>
                  <a:cubicBezTo>
                    <a:pt x="343" y="1184"/>
                    <a:pt x="343" y="1138"/>
                    <a:pt x="339" y="1111"/>
                  </a:cubicBezTo>
                  <a:cubicBezTo>
                    <a:pt x="339" y="1111"/>
                    <a:pt x="339" y="1111"/>
                    <a:pt x="341" y="1111"/>
                  </a:cubicBezTo>
                  <a:cubicBezTo>
                    <a:pt x="350" y="1111"/>
                    <a:pt x="356" y="1112"/>
                    <a:pt x="360" y="1113"/>
                  </a:cubicBezTo>
                  <a:cubicBezTo>
                    <a:pt x="362" y="1113"/>
                    <a:pt x="375" y="1115"/>
                    <a:pt x="390" y="1118"/>
                  </a:cubicBezTo>
                  <a:cubicBezTo>
                    <a:pt x="380" y="1151"/>
                    <a:pt x="356" y="1222"/>
                    <a:pt x="343" y="1250"/>
                  </a:cubicBezTo>
                  <a:cubicBezTo>
                    <a:pt x="323" y="1288"/>
                    <a:pt x="285" y="1343"/>
                    <a:pt x="285" y="1343"/>
                  </a:cubicBezTo>
                  <a:lnTo>
                    <a:pt x="310" y="1361"/>
                  </a:lnTo>
                  <a:cubicBezTo>
                    <a:pt x="310" y="1361"/>
                    <a:pt x="342" y="1316"/>
                    <a:pt x="362" y="1280"/>
                  </a:cubicBezTo>
                  <a:cubicBezTo>
                    <a:pt x="351" y="1313"/>
                    <a:pt x="337" y="1346"/>
                    <a:pt x="315" y="1368"/>
                  </a:cubicBezTo>
                  <a:close/>
                  <a:moveTo>
                    <a:pt x="387" y="1598"/>
                  </a:moveTo>
                  <a:cubicBezTo>
                    <a:pt x="383" y="1593"/>
                    <a:pt x="378" y="1588"/>
                    <a:pt x="377" y="1581"/>
                  </a:cubicBezTo>
                  <a:cubicBezTo>
                    <a:pt x="374" y="1570"/>
                    <a:pt x="366" y="1555"/>
                    <a:pt x="358" y="1536"/>
                  </a:cubicBezTo>
                  <a:cubicBezTo>
                    <a:pt x="349" y="1515"/>
                    <a:pt x="336" y="1486"/>
                    <a:pt x="331" y="1468"/>
                  </a:cubicBezTo>
                  <a:cubicBezTo>
                    <a:pt x="323" y="1425"/>
                    <a:pt x="340" y="1388"/>
                    <a:pt x="340" y="1388"/>
                  </a:cubicBezTo>
                  <a:cubicBezTo>
                    <a:pt x="401" y="1316"/>
                    <a:pt x="420" y="1172"/>
                    <a:pt x="424" y="1124"/>
                  </a:cubicBezTo>
                  <a:cubicBezTo>
                    <a:pt x="439" y="1127"/>
                    <a:pt x="454" y="1129"/>
                    <a:pt x="469" y="1132"/>
                  </a:cubicBezTo>
                  <a:lnTo>
                    <a:pt x="387" y="1598"/>
                  </a:lnTo>
                  <a:close/>
                  <a:moveTo>
                    <a:pt x="474" y="1100"/>
                  </a:moveTo>
                  <a:cubicBezTo>
                    <a:pt x="434" y="1095"/>
                    <a:pt x="389" y="1087"/>
                    <a:pt x="372" y="1084"/>
                  </a:cubicBezTo>
                  <a:cubicBezTo>
                    <a:pt x="356" y="1053"/>
                    <a:pt x="373" y="1029"/>
                    <a:pt x="384" y="1018"/>
                  </a:cubicBezTo>
                  <a:cubicBezTo>
                    <a:pt x="405" y="1022"/>
                    <a:pt x="439" y="1028"/>
                    <a:pt x="476" y="1032"/>
                  </a:cubicBezTo>
                  <a:cubicBezTo>
                    <a:pt x="480" y="1033"/>
                    <a:pt x="482" y="1033"/>
                    <a:pt x="486" y="1034"/>
                  </a:cubicBezTo>
                  <a:lnTo>
                    <a:pt x="474" y="1100"/>
                  </a:lnTo>
                  <a:close/>
                  <a:moveTo>
                    <a:pt x="590" y="442"/>
                  </a:moveTo>
                  <a:lnTo>
                    <a:pt x="491" y="1004"/>
                  </a:lnTo>
                  <a:cubicBezTo>
                    <a:pt x="487" y="1003"/>
                    <a:pt x="483" y="1003"/>
                    <a:pt x="481" y="1002"/>
                  </a:cubicBezTo>
                  <a:cubicBezTo>
                    <a:pt x="468" y="1000"/>
                    <a:pt x="457" y="998"/>
                    <a:pt x="447" y="996"/>
                  </a:cubicBezTo>
                  <a:cubicBezTo>
                    <a:pt x="459" y="873"/>
                    <a:pt x="509" y="706"/>
                    <a:pt x="497" y="564"/>
                  </a:cubicBezTo>
                  <a:cubicBezTo>
                    <a:pt x="497" y="548"/>
                    <a:pt x="491" y="521"/>
                    <a:pt x="482" y="495"/>
                  </a:cubicBezTo>
                  <a:cubicBezTo>
                    <a:pt x="475" y="472"/>
                    <a:pt x="467" y="448"/>
                    <a:pt x="460" y="434"/>
                  </a:cubicBezTo>
                  <a:cubicBezTo>
                    <a:pt x="450" y="419"/>
                    <a:pt x="440" y="400"/>
                    <a:pt x="433" y="377"/>
                  </a:cubicBezTo>
                  <a:cubicBezTo>
                    <a:pt x="426" y="351"/>
                    <a:pt x="423" y="322"/>
                    <a:pt x="429" y="286"/>
                  </a:cubicBezTo>
                  <a:cubicBezTo>
                    <a:pt x="436" y="221"/>
                    <a:pt x="533" y="159"/>
                    <a:pt x="568" y="137"/>
                  </a:cubicBezTo>
                  <a:cubicBezTo>
                    <a:pt x="573" y="133"/>
                    <a:pt x="575" y="132"/>
                    <a:pt x="577" y="130"/>
                  </a:cubicBezTo>
                  <a:cubicBezTo>
                    <a:pt x="592" y="122"/>
                    <a:pt x="612" y="108"/>
                    <a:pt x="628" y="91"/>
                  </a:cubicBezTo>
                  <a:cubicBezTo>
                    <a:pt x="644" y="76"/>
                    <a:pt x="658" y="61"/>
                    <a:pt x="662" y="48"/>
                  </a:cubicBezTo>
                  <a:cubicBezTo>
                    <a:pt x="665" y="45"/>
                    <a:pt x="668" y="40"/>
                    <a:pt x="673" y="39"/>
                  </a:cubicBezTo>
                  <a:lnTo>
                    <a:pt x="643" y="207"/>
                  </a:lnTo>
                  <a:lnTo>
                    <a:pt x="673" y="213"/>
                  </a:lnTo>
                  <a:lnTo>
                    <a:pt x="703" y="40"/>
                  </a:lnTo>
                  <a:cubicBezTo>
                    <a:pt x="707" y="41"/>
                    <a:pt x="711" y="46"/>
                    <a:pt x="710" y="52"/>
                  </a:cubicBezTo>
                  <a:cubicBezTo>
                    <a:pt x="710" y="65"/>
                    <a:pt x="715" y="84"/>
                    <a:pt x="723" y="103"/>
                  </a:cubicBezTo>
                  <a:cubicBezTo>
                    <a:pt x="732" y="124"/>
                    <a:pt x="746" y="146"/>
                    <a:pt x="757" y="159"/>
                  </a:cubicBezTo>
                  <a:cubicBezTo>
                    <a:pt x="766" y="170"/>
                    <a:pt x="791" y="203"/>
                    <a:pt x="813" y="241"/>
                  </a:cubicBezTo>
                  <a:cubicBezTo>
                    <a:pt x="834" y="280"/>
                    <a:pt x="851" y="323"/>
                    <a:pt x="843" y="357"/>
                  </a:cubicBezTo>
                  <a:cubicBezTo>
                    <a:pt x="834" y="392"/>
                    <a:pt x="821" y="419"/>
                    <a:pt x="806" y="440"/>
                  </a:cubicBezTo>
                  <a:cubicBezTo>
                    <a:pt x="792" y="460"/>
                    <a:pt x="776" y="475"/>
                    <a:pt x="763" y="485"/>
                  </a:cubicBezTo>
                  <a:cubicBezTo>
                    <a:pt x="750" y="494"/>
                    <a:pt x="737" y="511"/>
                    <a:pt x="722" y="529"/>
                  </a:cubicBezTo>
                  <a:cubicBezTo>
                    <a:pt x="705" y="552"/>
                    <a:pt x="688" y="577"/>
                    <a:pt x="681" y="592"/>
                  </a:cubicBezTo>
                  <a:lnTo>
                    <a:pt x="680" y="594"/>
                  </a:lnTo>
                  <a:cubicBezTo>
                    <a:pt x="620" y="726"/>
                    <a:pt x="607" y="884"/>
                    <a:pt x="573" y="1016"/>
                  </a:cubicBezTo>
                  <a:cubicBezTo>
                    <a:pt x="557" y="1016"/>
                    <a:pt x="541" y="1013"/>
                    <a:pt x="523" y="1010"/>
                  </a:cubicBezTo>
                  <a:lnTo>
                    <a:pt x="623" y="447"/>
                  </a:lnTo>
                  <a:lnTo>
                    <a:pt x="590" y="442"/>
                  </a:lnTo>
                  <a:close/>
                  <a:moveTo>
                    <a:pt x="606" y="1055"/>
                  </a:moveTo>
                  <a:cubicBezTo>
                    <a:pt x="610" y="1067"/>
                    <a:pt x="612" y="1093"/>
                    <a:pt x="584" y="1115"/>
                  </a:cubicBezTo>
                  <a:cubicBezTo>
                    <a:pt x="577" y="1114"/>
                    <a:pt x="573" y="1115"/>
                    <a:pt x="569" y="1114"/>
                  </a:cubicBezTo>
                  <a:cubicBezTo>
                    <a:pt x="558" y="1113"/>
                    <a:pt x="532" y="1110"/>
                    <a:pt x="507" y="1106"/>
                  </a:cubicBezTo>
                  <a:lnTo>
                    <a:pt x="518" y="1040"/>
                  </a:lnTo>
                  <a:cubicBezTo>
                    <a:pt x="554" y="1046"/>
                    <a:pt x="588" y="1052"/>
                    <a:pt x="606" y="1055"/>
                  </a:cubicBezTo>
                  <a:close/>
                  <a:moveTo>
                    <a:pt x="516" y="1498"/>
                  </a:moveTo>
                  <a:lnTo>
                    <a:pt x="517" y="1496"/>
                  </a:lnTo>
                  <a:cubicBezTo>
                    <a:pt x="502" y="1518"/>
                    <a:pt x="475" y="1544"/>
                    <a:pt x="456" y="1564"/>
                  </a:cubicBezTo>
                  <a:cubicBezTo>
                    <a:pt x="446" y="1572"/>
                    <a:pt x="441" y="1579"/>
                    <a:pt x="435" y="1585"/>
                  </a:cubicBezTo>
                  <a:lnTo>
                    <a:pt x="435" y="1587"/>
                  </a:lnTo>
                  <a:cubicBezTo>
                    <a:pt x="432" y="1591"/>
                    <a:pt x="424" y="1596"/>
                    <a:pt x="419" y="1600"/>
                  </a:cubicBezTo>
                  <a:lnTo>
                    <a:pt x="501" y="1135"/>
                  </a:lnTo>
                  <a:cubicBezTo>
                    <a:pt x="518" y="1138"/>
                    <a:pt x="535" y="1141"/>
                    <a:pt x="548" y="1144"/>
                  </a:cubicBezTo>
                  <a:cubicBezTo>
                    <a:pt x="536" y="1190"/>
                    <a:pt x="503" y="1336"/>
                    <a:pt x="536" y="1425"/>
                  </a:cubicBezTo>
                  <a:cubicBezTo>
                    <a:pt x="536" y="1438"/>
                    <a:pt x="533" y="1468"/>
                    <a:pt x="516" y="1498"/>
                  </a:cubicBezTo>
                  <a:close/>
                  <a:moveTo>
                    <a:pt x="725" y="1263"/>
                  </a:moveTo>
                  <a:lnTo>
                    <a:pt x="723" y="1262"/>
                  </a:lnTo>
                  <a:cubicBezTo>
                    <a:pt x="725" y="1263"/>
                    <a:pt x="727" y="1263"/>
                    <a:pt x="729" y="1265"/>
                  </a:cubicBezTo>
                  <a:cubicBezTo>
                    <a:pt x="752" y="1272"/>
                    <a:pt x="780" y="1283"/>
                    <a:pt x="786" y="1300"/>
                  </a:cubicBezTo>
                  <a:cubicBezTo>
                    <a:pt x="785" y="1304"/>
                    <a:pt x="780" y="1308"/>
                    <a:pt x="773" y="1311"/>
                  </a:cubicBezTo>
                  <a:cubicBezTo>
                    <a:pt x="764" y="1314"/>
                    <a:pt x="757" y="1317"/>
                    <a:pt x="751" y="1324"/>
                  </a:cubicBezTo>
                  <a:cubicBezTo>
                    <a:pt x="739" y="1342"/>
                    <a:pt x="749" y="1353"/>
                    <a:pt x="760" y="1363"/>
                  </a:cubicBezTo>
                  <a:cubicBezTo>
                    <a:pt x="765" y="1369"/>
                    <a:pt x="771" y="1374"/>
                    <a:pt x="770" y="1381"/>
                  </a:cubicBezTo>
                  <a:cubicBezTo>
                    <a:pt x="767" y="1395"/>
                    <a:pt x="760" y="1409"/>
                    <a:pt x="754" y="1421"/>
                  </a:cubicBezTo>
                  <a:cubicBezTo>
                    <a:pt x="742" y="1437"/>
                    <a:pt x="727" y="1448"/>
                    <a:pt x="715" y="1456"/>
                  </a:cubicBezTo>
                  <a:cubicBezTo>
                    <a:pt x="700" y="1467"/>
                    <a:pt x="684" y="1471"/>
                    <a:pt x="668" y="1472"/>
                  </a:cubicBezTo>
                  <a:cubicBezTo>
                    <a:pt x="653" y="1472"/>
                    <a:pt x="638" y="1467"/>
                    <a:pt x="622" y="1458"/>
                  </a:cubicBezTo>
                  <a:cubicBezTo>
                    <a:pt x="597" y="1442"/>
                    <a:pt x="569" y="1413"/>
                    <a:pt x="563" y="1408"/>
                  </a:cubicBezTo>
                  <a:cubicBezTo>
                    <a:pt x="555" y="1380"/>
                    <a:pt x="552" y="1344"/>
                    <a:pt x="554" y="1309"/>
                  </a:cubicBezTo>
                  <a:cubicBezTo>
                    <a:pt x="557" y="1352"/>
                    <a:pt x="572" y="1405"/>
                    <a:pt x="572" y="1405"/>
                  </a:cubicBezTo>
                  <a:lnTo>
                    <a:pt x="602" y="1397"/>
                  </a:lnTo>
                  <a:cubicBezTo>
                    <a:pt x="602" y="1397"/>
                    <a:pt x="585" y="1332"/>
                    <a:pt x="583" y="1293"/>
                  </a:cubicBezTo>
                  <a:lnTo>
                    <a:pt x="582" y="1290"/>
                  </a:lnTo>
                  <a:cubicBezTo>
                    <a:pt x="579" y="1256"/>
                    <a:pt x="582" y="1178"/>
                    <a:pt x="583" y="1147"/>
                  </a:cubicBezTo>
                  <a:cubicBezTo>
                    <a:pt x="598" y="1148"/>
                    <a:pt x="617" y="1151"/>
                    <a:pt x="636" y="1155"/>
                  </a:cubicBezTo>
                  <a:cubicBezTo>
                    <a:pt x="624" y="1177"/>
                    <a:pt x="602" y="1224"/>
                    <a:pt x="618" y="1283"/>
                  </a:cubicBezTo>
                  <a:cubicBezTo>
                    <a:pt x="620" y="1295"/>
                    <a:pt x="623" y="1306"/>
                    <a:pt x="625" y="1318"/>
                  </a:cubicBezTo>
                  <a:cubicBezTo>
                    <a:pt x="633" y="1359"/>
                    <a:pt x="639" y="1397"/>
                    <a:pt x="680" y="1415"/>
                  </a:cubicBezTo>
                  <a:lnTo>
                    <a:pt x="694" y="1387"/>
                  </a:lnTo>
                  <a:cubicBezTo>
                    <a:pt x="667" y="1375"/>
                    <a:pt x="662" y="1346"/>
                    <a:pt x="655" y="1312"/>
                  </a:cubicBezTo>
                  <a:cubicBezTo>
                    <a:pt x="653" y="1298"/>
                    <a:pt x="650" y="1287"/>
                    <a:pt x="648" y="1276"/>
                  </a:cubicBezTo>
                  <a:cubicBezTo>
                    <a:pt x="630" y="1204"/>
                    <a:pt x="672" y="1161"/>
                    <a:pt x="672" y="1161"/>
                  </a:cubicBezTo>
                  <a:cubicBezTo>
                    <a:pt x="683" y="1163"/>
                    <a:pt x="694" y="1165"/>
                    <a:pt x="702" y="1167"/>
                  </a:cubicBezTo>
                  <a:cubicBezTo>
                    <a:pt x="704" y="1167"/>
                    <a:pt x="709" y="1168"/>
                    <a:pt x="713" y="1168"/>
                  </a:cubicBezTo>
                  <a:cubicBezTo>
                    <a:pt x="712" y="1175"/>
                    <a:pt x="711" y="1181"/>
                    <a:pt x="710" y="1183"/>
                  </a:cubicBezTo>
                  <a:cubicBezTo>
                    <a:pt x="709" y="1192"/>
                    <a:pt x="705" y="1198"/>
                    <a:pt x="704" y="1204"/>
                  </a:cubicBezTo>
                  <a:cubicBezTo>
                    <a:pt x="702" y="1208"/>
                    <a:pt x="700" y="1214"/>
                    <a:pt x="700" y="1214"/>
                  </a:cubicBezTo>
                  <a:cubicBezTo>
                    <a:pt x="694" y="1238"/>
                    <a:pt x="695" y="1255"/>
                    <a:pt x="725" y="1263"/>
                  </a:cubicBezTo>
                  <a:close/>
                  <a:moveTo>
                    <a:pt x="638" y="1059"/>
                  </a:moveTo>
                  <a:cubicBezTo>
                    <a:pt x="650" y="1061"/>
                    <a:pt x="664" y="1061"/>
                    <a:pt x="679" y="1064"/>
                  </a:cubicBezTo>
                  <a:cubicBezTo>
                    <a:pt x="683" y="1064"/>
                    <a:pt x="690" y="1063"/>
                    <a:pt x="696" y="1065"/>
                  </a:cubicBezTo>
                  <a:cubicBezTo>
                    <a:pt x="697" y="1069"/>
                    <a:pt x="698" y="1076"/>
                    <a:pt x="699" y="1087"/>
                  </a:cubicBezTo>
                  <a:cubicBezTo>
                    <a:pt x="697" y="1097"/>
                    <a:pt x="695" y="1108"/>
                    <a:pt x="689" y="1118"/>
                  </a:cubicBezTo>
                  <a:cubicBezTo>
                    <a:pt x="685" y="1124"/>
                    <a:pt x="685" y="1128"/>
                    <a:pt x="680" y="1132"/>
                  </a:cubicBezTo>
                  <a:cubicBezTo>
                    <a:pt x="663" y="1129"/>
                    <a:pt x="641" y="1125"/>
                    <a:pt x="622" y="1122"/>
                  </a:cubicBezTo>
                  <a:cubicBezTo>
                    <a:pt x="640" y="1098"/>
                    <a:pt x="639" y="1076"/>
                    <a:pt x="638" y="1059"/>
                  </a:cubicBezTo>
                  <a:close/>
                  <a:moveTo>
                    <a:pt x="721" y="1137"/>
                  </a:moveTo>
                  <a:cubicBezTo>
                    <a:pt x="719" y="1136"/>
                    <a:pt x="716" y="1136"/>
                    <a:pt x="714" y="1136"/>
                  </a:cubicBezTo>
                  <a:cubicBezTo>
                    <a:pt x="716" y="1136"/>
                    <a:pt x="716" y="1134"/>
                    <a:pt x="717" y="1132"/>
                  </a:cubicBezTo>
                  <a:cubicBezTo>
                    <a:pt x="724" y="1120"/>
                    <a:pt x="729" y="1103"/>
                    <a:pt x="729" y="1088"/>
                  </a:cubicBezTo>
                  <a:cubicBezTo>
                    <a:pt x="730" y="1082"/>
                    <a:pt x="729" y="1075"/>
                    <a:pt x="728" y="1068"/>
                  </a:cubicBezTo>
                  <a:cubicBezTo>
                    <a:pt x="735" y="1069"/>
                    <a:pt x="741" y="1070"/>
                    <a:pt x="745" y="1071"/>
                  </a:cubicBezTo>
                  <a:cubicBezTo>
                    <a:pt x="762" y="1100"/>
                    <a:pt x="755" y="1126"/>
                    <a:pt x="721" y="1137"/>
                  </a:cubicBezTo>
                  <a:close/>
                  <a:moveTo>
                    <a:pt x="1045" y="919"/>
                  </a:moveTo>
                  <a:lnTo>
                    <a:pt x="1042" y="919"/>
                  </a:lnTo>
                  <a:cubicBezTo>
                    <a:pt x="1018" y="946"/>
                    <a:pt x="986" y="979"/>
                    <a:pt x="984" y="979"/>
                  </a:cubicBezTo>
                  <a:lnTo>
                    <a:pt x="975" y="986"/>
                  </a:lnTo>
                  <a:lnTo>
                    <a:pt x="982" y="998"/>
                  </a:lnTo>
                  <a:cubicBezTo>
                    <a:pt x="982" y="998"/>
                    <a:pt x="984" y="1001"/>
                    <a:pt x="987" y="1008"/>
                  </a:cubicBezTo>
                  <a:cubicBezTo>
                    <a:pt x="992" y="1016"/>
                    <a:pt x="997" y="1025"/>
                    <a:pt x="1005" y="1033"/>
                  </a:cubicBezTo>
                  <a:lnTo>
                    <a:pt x="1004" y="1035"/>
                  </a:lnTo>
                  <a:cubicBezTo>
                    <a:pt x="1006" y="1038"/>
                    <a:pt x="1004" y="1037"/>
                    <a:pt x="1004" y="1039"/>
                  </a:cubicBezTo>
                  <a:cubicBezTo>
                    <a:pt x="1003" y="1042"/>
                    <a:pt x="1001" y="1044"/>
                    <a:pt x="998" y="1045"/>
                  </a:cubicBezTo>
                  <a:cubicBezTo>
                    <a:pt x="996" y="1047"/>
                    <a:pt x="991" y="1049"/>
                    <a:pt x="986" y="1050"/>
                  </a:cubicBezTo>
                  <a:cubicBezTo>
                    <a:pt x="966" y="1050"/>
                    <a:pt x="947" y="1047"/>
                    <a:pt x="931" y="1040"/>
                  </a:cubicBezTo>
                  <a:cubicBezTo>
                    <a:pt x="917" y="1033"/>
                    <a:pt x="907" y="1025"/>
                    <a:pt x="904" y="1015"/>
                  </a:cubicBezTo>
                  <a:cubicBezTo>
                    <a:pt x="902" y="1006"/>
                    <a:pt x="902" y="993"/>
                    <a:pt x="904" y="984"/>
                  </a:cubicBezTo>
                  <a:cubicBezTo>
                    <a:pt x="903" y="965"/>
                    <a:pt x="903" y="949"/>
                    <a:pt x="886" y="944"/>
                  </a:cubicBezTo>
                  <a:cubicBezTo>
                    <a:pt x="872" y="939"/>
                    <a:pt x="854" y="943"/>
                    <a:pt x="837" y="949"/>
                  </a:cubicBezTo>
                  <a:cubicBezTo>
                    <a:pt x="819" y="954"/>
                    <a:pt x="801" y="966"/>
                    <a:pt x="793" y="976"/>
                  </a:cubicBezTo>
                  <a:cubicBezTo>
                    <a:pt x="781" y="994"/>
                    <a:pt x="768" y="1018"/>
                    <a:pt x="757" y="1042"/>
                  </a:cubicBezTo>
                  <a:cubicBezTo>
                    <a:pt x="747" y="1038"/>
                    <a:pt x="729" y="1037"/>
                    <a:pt x="710" y="1034"/>
                  </a:cubicBezTo>
                  <a:cubicBezTo>
                    <a:pt x="731" y="976"/>
                    <a:pt x="738" y="938"/>
                    <a:pt x="777" y="890"/>
                  </a:cubicBezTo>
                  <a:cubicBezTo>
                    <a:pt x="817" y="840"/>
                    <a:pt x="874" y="788"/>
                    <a:pt x="948" y="817"/>
                  </a:cubicBezTo>
                  <a:cubicBezTo>
                    <a:pt x="959" y="821"/>
                    <a:pt x="970" y="829"/>
                    <a:pt x="983" y="843"/>
                  </a:cubicBezTo>
                  <a:cubicBezTo>
                    <a:pt x="989" y="848"/>
                    <a:pt x="992" y="857"/>
                    <a:pt x="990" y="866"/>
                  </a:cubicBezTo>
                  <a:cubicBezTo>
                    <a:pt x="991" y="875"/>
                    <a:pt x="987" y="885"/>
                    <a:pt x="984" y="889"/>
                  </a:cubicBezTo>
                  <a:cubicBezTo>
                    <a:pt x="978" y="894"/>
                    <a:pt x="973" y="898"/>
                    <a:pt x="968" y="904"/>
                  </a:cubicBezTo>
                  <a:cubicBezTo>
                    <a:pt x="958" y="913"/>
                    <a:pt x="945" y="922"/>
                    <a:pt x="936" y="935"/>
                  </a:cubicBezTo>
                  <a:cubicBezTo>
                    <a:pt x="923" y="950"/>
                    <a:pt x="918" y="965"/>
                    <a:pt x="918" y="978"/>
                  </a:cubicBezTo>
                  <a:cubicBezTo>
                    <a:pt x="917" y="996"/>
                    <a:pt x="925" y="1010"/>
                    <a:pt x="935" y="1019"/>
                  </a:cubicBezTo>
                  <a:cubicBezTo>
                    <a:pt x="951" y="1039"/>
                    <a:pt x="986" y="1039"/>
                    <a:pt x="986" y="1039"/>
                  </a:cubicBezTo>
                  <a:lnTo>
                    <a:pt x="987" y="1008"/>
                  </a:lnTo>
                  <a:cubicBezTo>
                    <a:pt x="983" y="1007"/>
                    <a:pt x="965" y="1006"/>
                    <a:pt x="958" y="999"/>
                  </a:cubicBezTo>
                  <a:lnTo>
                    <a:pt x="956" y="998"/>
                  </a:lnTo>
                  <a:cubicBezTo>
                    <a:pt x="952" y="993"/>
                    <a:pt x="949" y="986"/>
                    <a:pt x="948" y="979"/>
                  </a:cubicBezTo>
                  <a:cubicBezTo>
                    <a:pt x="950" y="971"/>
                    <a:pt x="953" y="965"/>
                    <a:pt x="959" y="955"/>
                  </a:cubicBezTo>
                  <a:cubicBezTo>
                    <a:pt x="968" y="945"/>
                    <a:pt x="978" y="934"/>
                    <a:pt x="988" y="927"/>
                  </a:cubicBezTo>
                  <a:cubicBezTo>
                    <a:pt x="994" y="921"/>
                    <a:pt x="1001" y="916"/>
                    <a:pt x="1006" y="910"/>
                  </a:cubicBezTo>
                  <a:lnTo>
                    <a:pt x="1004" y="910"/>
                  </a:lnTo>
                  <a:cubicBezTo>
                    <a:pt x="1015" y="901"/>
                    <a:pt x="1022" y="885"/>
                    <a:pt x="1023" y="867"/>
                  </a:cubicBezTo>
                  <a:cubicBezTo>
                    <a:pt x="1022" y="849"/>
                    <a:pt x="1018" y="833"/>
                    <a:pt x="1004" y="822"/>
                  </a:cubicBezTo>
                  <a:cubicBezTo>
                    <a:pt x="990" y="804"/>
                    <a:pt x="974" y="795"/>
                    <a:pt x="960" y="788"/>
                  </a:cubicBezTo>
                  <a:cubicBezTo>
                    <a:pt x="867" y="752"/>
                    <a:pt x="800" y="813"/>
                    <a:pt x="754" y="871"/>
                  </a:cubicBezTo>
                  <a:cubicBezTo>
                    <a:pt x="709" y="926"/>
                    <a:pt x="701" y="964"/>
                    <a:pt x="681" y="1024"/>
                  </a:cubicBezTo>
                  <a:lnTo>
                    <a:pt x="708" y="1034"/>
                  </a:lnTo>
                  <a:cubicBezTo>
                    <a:pt x="699" y="1034"/>
                    <a:pt x="691" y="1033"/>
                    <a:pt x="680" y="1031"/>
                  </a:cubicBezTo>
                  <a:cubicBezTo>
                    <a:pt x="656" y="1029"/>
                    <a:pt x="630" y="1026"/>
                    <a:pt x="613" y="1024"/>
                  </a:cubicBezTo>
                  <a:cubicBezTo>
                    <a:pt x="611" y="1023"/>
                    <a:pt x="609" y="1023"/>
                    <a:pt x="605" y="1022"/>
                  </a:cubicBezTo>
                  <a:cubicBezTo>
                    <a:pt x="623" y="981"/>
                    <a:pt x="676" y="868"/>
                    <a:pt x="726" y="819"/>
                  </a:cubicBezTo>
                  <a:cubicBezTo>
                    <a:pt x="750" y="795"/>
                    <a:pt x="778" y="773"/>
                    <a:pt x="805" y="757"/>
                  </a:cubicBezTo>
                  <a:cubicBezTo>
                    <a:pt x="855" y="723"/>
                    <a:pt x="898" y="707"/>
                    <a:pt x="958" y="722"/>
                  </a:cubicBezTo>
                  <a:cubicBezTo>
                    <a:pt x="975" y="727"/>
                    <a:pt x="989" y="734"/>
                    <a:pt x="1003" y="743"/>
                  </a:cubicBezTo>
                  <a:lnTo>
                    <a:pt x="1005" y="743"/>
                  </a:lnTo>
                  <a:cubicBezTo>
                    <a:pt x="1015" y="750"/>
                    <a:pt x="1026" y="760"/>
                    <a:pt x="1037" y="773"/>
                  </a:cubicBezTo>
                  <a:cubicBezTo>
                    <a:pt x="1052" y="791"/>
                    <a:pt x="1064" y="811"/>
                    <a:pt x="1068" y="820"/>
                  </a:cubicBezTo>
                  <a:lnTo>
                    <a:pt x="1071" y="819"/>
                  </a:lnTo>
                  <a:cubicBezTo>
                    <a:pt x="1071" y="830"/>
                    <a:pt x="1073" y="843"/>
                    <a:pt x="1071" y="854"/>
                  </a:cubicBezTo>
                  <a:cubicBezTo>
                    <a:pt x="1069" y="880"/>
                    <a:pt x="1060" y="905"/>
                    <a:pt x="1045" y="91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4" name="Freeform 52"/>
            <p:cNvSpPr>
              <a:spLocks/>
            </p:cNvSpPr>
            <p:nvPr/>
          </p:nvSpPr>
          <p:spPr bwMode="auto">
            <a:xfrm>
              <a:off x="1530350" y="3946525"/>
              <a:ext cx="0" cy="0"/>
            </a:xfrm>
            <a:custGeom>
              <a:avLst/>
              <a:gdLst>
                <a:gd name="T0" fmla="*/ 3 h 3"/>
                <a:gd name="T1" fmla="*/ 1 h 3"/>
                <a:gd name="T2" fmla="*/ 0 h 3"/>
                <a:gd name="T3" fmla="*/ 3 h 3"/>
              </a:gdLst>
              <a:ahLst/>
              <a:cxnLst>
                <a:cxn ang="0">
                  <a:pos x="0" y="T0"/>
                </a:cxn>
                <a:cxn ang="0">
                  <a:pos x="0" y="T1"/>
                </a:cxn>
                <a:cxn ang="0">
                  <a:pos x="0" y="T2"/>
                </a:cxn>
                <a:cxn ang="0">
                  <a:pos x="0" y="T3"/>
                </a:cxn>
              </a:cxnLst>
              <a:rect l="0" t="0" r="r" b="b"/>
              <a:pathLst>
                <a:path h="3">
                  <a:moveTo>
                    <a:pt x="0" y="3"/>
                  </a:moveTo>
                  <a:cubicBezTo>
                    <a:pt x="0" y="2"/>
                    <a:pt x="0" y="1"/>
                    <a:pt x="0" y="1"/>
                  </a:cubicBezTo>
                  <a:cubicBezTo>
                    <a:pt x="0" y="1"/>
                    <a:pt x="0" y="1"/>
                    <a:pt x="0" y="0"/>
                  </a:cubicBezTo>
                  <a:lnTo>
                    <a:pt x="0" y="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5" name="Freeform 53"/>
            <p:cNvSpPr>
              <a:spLocks/>
            </p:cNvSpPr>
            <p:nvPr/>
          </p:nvSpPr>
          <p:spPr bwMode="auto">
            <a:xfrm>
              <a:off x="1295400" y="5199063"/>
              <a:ext cx="133350" cy="109537"/>
            </a:xfrm>
            <a:custGeom>
              <a:avLst/>
              <a:gdLst>
                <a:gd name="T0" fmla="*/ 469 w 493"/>
                <a:gd name="T1" fmla="*/ 403 h 403"/>
                <a:gd name="T2" fmla="*/ 436 w 493"/>
                <a:gd name="T3" fmla="*/ 403 h 403"/>
                <a:gd name="T4" fmla="*/ 451 w 493"/>
                <a:gd name="T5" fmla="*/ 355 h 403"/>
                <a:gd name="T6" fmla="*/ 421 w 493"/>
                <a:gd name="T7" fmla="*/ 242 h 403"/>
                <a:gd name="T8" fmla="*/ 365 w 493"/>
                <a:gd name="T9" fmla="*/ 158 h 403"/>
                <a:gd name="T10" fmla="*/ 331 w 493"/>
                <a:gd name="T11" fmla="*/ 101 h 403"/>
                <a:gd name="T12" fmla="*/ 319 w 493"/>
                <a:gd name="T13" fmla="*/ 51 h 403"/>
                <a:gd name="T14" fmla="*/ 318 w 493"/>
                <a:gd name="T15" fmla="*/ 53 h 403"/>
                <a:gd name="T16" fmla="*/ 312 w 493"/>
                <a:gd name="T17" fmla="*/ 38 h 403"/>
                <a:gd name="T18" fmla="*/ 281 w 493"/>
                <a:gd name="T19" fmla="*/ 213 h 403"/>
                <a:gd name="T20" fmla="*/ 251 w 493"/>
                <a:gd name="T21" fmla="*/ 208 h 403"/>
                <a:gd name="T22" fmla="*/ 281 w 493"/>
                <a:gd name="T23" fmla="*/ 38 h 403"/>
                <a:gd name="T24" fmla="*/ 270 w 493"/>
                <a:gd name="T25" fmla="*/ 49 h 403"/>
                <a:gd name="T26" fmla="*/ 236 w 493"/>
                <a:gd name="T27" fmla="*/ 91 h 403"/>
                <a:gd name="T28" fmla="*/ 186 w 493"/>
                <a:gd name="T29" fmla="*/ 129 h 403"/>
                <a:gd name="T30" fmla="*/ 176 w 493"/>
                <a:gd name="T31" fmla="*/ 136 h 403"/>
                <a:gd name="T32" fmla="*/ 38 w 493"/>
                <a:gd name="T33" fmla="*/ 285 h 403"/>
                <a:gd name="T34" fmla="*/ 38 w 493"/>
                <a:gd name="T35" fmla="*/ 287 h 403"/>
                <a:gd name="T36" fmla="*/ 42 w 493"/>
                <a:gd name="T37" fmla="*/ 375 h 403"/>
                <a:gd name="T38" fmla="*/ 51 w 493"/>
                <a:gd name="T39" fmla="*/ 403 h 403"/>
                <a:gd name="T40" fmla="*/ 17 w 493"/>
                <a:gd name="T41" fmla="*/ 403 h 403"/>
                <a:gd name="T42" fmla="*/ 12 w 493"/>
                <a:gd name="T43" fmla="*/ 383 h 403"/>
                <a:gd name="T44" fmla="*/ 6 w 493"/>
                <a:gd name="T45" fmla="*/ 281 h 403"/>
                <a:gd name="T46" fmla="*/ 159 w 493"/>
                <a:gd name="T47" fmla="*/ 111 h 403"/>
                <a:gd name="T48" fmla="*/ 168 w 493"/>
                <a:gd name="T49" fmla="*/ 103 h 403"/>
                <a:gd name="T50" fmla="*/ 171 w 493"/>
                <a:gd name="T51" fmla="*/ 102 h 403"/>
                <a:gd name="T52" fmla="*/ 217 w 493"/>
                <a:gd name="T53" fmla="*/ 68 h 403"/>
                <a:gd name="T54" fmla="*/ 242 w 493"/>
                <a:gd name="T55" fmla="*/ 37 h 403"/>
                <a:gd name="T56" fmla="*/ 304 w 493"/>
                <a:gd name="T57" fmla="*/ 6 h 403"/>
                <a:gd name="T58" fmla="*/ 349 w 493"/>
                <a:gd name="T59" fmla="*/ 50 h 403"/>
                <a:gd name="T60" fmla="*/ 349 w 493"/>
                <a:gd name="T61" fmla="*/ 52 h 403"/>
                <a:gd name="T62" fmla="*/ 360 w 493"/>
                <a:gd name="T63" fmla="*/ 89 h 403"/>
                <a:gd name="T64" fmla="*/ 388 w 493"/>
                <a:gd name="T65" fmla="*/ 140 h 403"/>
                <a:gd name="T66" fmla="*/ 450 w 493"/>
                <a:gd name="T67" fmla="*/ 228 h 403"/>
                <a:gd name="T68" fmla="*/ 481 w 493"/>
                <a:gd name="T69" fmla="*/ 363 h 403"/>
                <a:gd name="T70" fmla="*/ 469 w 493"/>
                <a:gd name="T71"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3" h="403">
                  <a:moveTo>
                    <a:pt x="469" y="403"/>
                  </a:moveTo>
                  <a:lnTo>
                    <a:pt x="436" y="403"/>
                  </a:lnTo>
                  <a:cubicBezTo>
                    <a:pt x="442" y="389"/>
                    <a:pt x="447" y="374"/>
                    <a:pt x="451" y="355"/>
                  </a:cubicBezTo>
                  <a:cubicBezTo>
                    <a:pt x="459" y="324"/>
                    <a:pt x="443" y="279"/>
                    <a:pt x="421" y="242"/>
                  </a:cubicBezTo>
                  <a:cubicBezTo>
                    <a:pt x="399" y="203"/>
                    <a:pt x="374" y="170"/>
                    <a:pt x="365" y="158"/>
                  </a:cubicBezTo>
                  <a:cubicBezTo>
                    <a:pt x="354" y="147"/>
                    <a:pt x="340" y="125"/>
                    <a:pt x="331" y="101"/>
                  </a:cubicBezTo>
                  <a:cubicBezTo>
                    <a:pt x="323" y="85"/>
                    <a:pt x="318" y="66"/>
                    <a:pt x="319" y="51"/>
                  </a:cubicBezTo>
                  <a:lnTo>
                    <a:pt x="318" y="53"/>
                  </a:lnTo>
                  <a:cubicBezTo>
                    <a:pt x="320" y="44"/>
                    <a:pt x="316" y="41"/>
                    <a:pt x="312" y="38"/>
                  </a:cubicBezTo>
                  <a:lnTo>
                    <a:pt x="281" y="213"/>
                  </a:lnTo>
                  <a:lnTo>
                    <a:pt x="251" y="208"/>
                  </a:lnTo>
                  <a:lnTo>
                    <a:pt x="281" y="38"/>
                  </a:lnTo>
                  <a:cubicBezTo>
                    <a:pt x="277" y="39"/>
                    <a:pt x="274" y="43"/>
                    <a:pt x="270" y="49"/>
                  </a:cubicBezTo>
                  <a:cubicBezTo>
                    <a:pt x="266" y="61"/>
                    <a:pt x="252" y="76"/>
                    <a:pt x="236" y="91"/>
                  </a:cubicBezTo>
                  <a:cubicBezTo>
                    <a:pt x="221" y="106"/>
                    <a:pt x="200" y="122"/>
                    <a:pt x="186" y="129"/>
                  </a:cubicBezTo>
                  <a:cubicBezTo>
                    <a:pt x="183" y="132"/>
                    <a:pt x="181" y="134"/>
                    <a:pt x="176" y="136"/>
                  </a:cubicBezTo>
                  <a:cubicBezTo>
                    <a:pt x="141" y="160"/>
                    <a:pt x="45" y="222"/>
                    <a:pt x="38" y="285"/>
                  </a:cubicBezTo>
                  <a:lnTo>
                    <a:pt x="38" y="287"/>
                  </a:lnTo>
                  <a:cubicBezTo>
                    <a:pt x="31" y="321"/>
                    <a:pt x="35" y="350"/>
                    <a:pt x="42" y="375"/>
                  </a:cubicBezTo>
                  <a:cubicBezTo>
                    <a:pt x="44" y="385"/>
                    <a:pt x="47" y="394"/>
                    <a:pt x="51" y="403"/>
                  </a:cubicBezTo>
                  <a:lnTo>
                    <a:pt x="17" y="403"/>
                  </a:lnTo>
                  <a:cubicBezTo>
                    <a:pt x="15" y="396"/>
                    <a:pt x="13" y="390"/>
                    <a:pt x="12" y="383"/>
                  </a:cubicBezTo>
                  <a:cubicBezTo>
                    <a:pt x="3" y="355"/>
                    <a:pt x="0" y="322"/>
                    <a:pt x="6" y="281"/>
                  </a:cubicBezTo>
                  <a:cubicBezTo>
                    <a:pt x="15" y="204"/>
                    <a:pt x="119" y="134"/>
                    <a:pt x="159" y="111"/>
                  </a:cubicBezTo>
                  <a:cubicBezTo>
                    <a:pt x="164" y="107"/>
                    <a:pt x="166" y="105"/>
                    <a:pt x="168" y="103"/>
                  </a:cubicBezTo>
                  <a:lnTo>
                    <a:pt x="171" y="102"/>
                  </a:lnTo>
                  <a:cubicBezTo>
                    <a:pt x="183" y="95"/>
                    <a:pt x="201" y="83"/>
                    <a:pt x="217" y="68"/>
                  </a:cubicBezTo>
                  <a:cubicBezTo>
                    <a:pt x="230" y="57"/>
                    <a:pt x="238" y="45"/>
                    <a:pt x="242" y="37"/>
                  </a:cubicBezTo>
                  <a:cubicBezTo>
                    <a:pt x="257" y="0"/>
                    <a:pt x="296" y="5"/>
                    <a:pt x="304" y="6"/>
                  </a:cubicBezTo>
                  <a:cubicBezTo>
                    <a:pt x="313" y="6"/>
                    <a:pt x="346" y="9"/>
                    <a:pt x="349" y="50"/>
                  </a:cubicBezTo>
                  <a:lnTo>
                    <a:pt x="349" y="52"/>
                  </a:lnTo>
                  <a:cubicBezTo>
                    <a:pt x="350" y="61"/>
                    <a:pt x="354" y="75"/>
                    <a:pt x="360" y="89"/>
                  </a:cubicBezTo>
                  <a:cubicBezTo>
                    <a:pt x="369" y="110"/>
                    <a:pt x="381" y="130"/>
                    <a:pt x="388" y="140"/>
                  </a:cubicBezTo>
                  <a:cubicBezTo>
                    <a:pt x="397" y="150"/>
                    <a:pt x="426" y="186"/>
                    <a:pt x="450" y="228"/>
                  </a:cubicBezTo>
                  <a:cubicBezTo>
                    <a:pt x="473" y="271"/>
                    <a:pt x="493" y="321"/>
                    <a:pt x="481" y="363"/>
                  </a:cubicBezTo>
                  <a:cubicBezTo>
                    <a:pt x="477" y="377"/>
                    <a:pt x="473" y="390"/>
                    <a:pt x="469" y="40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6" name="Freeform 54"/>
            <p:cNvSpPr>
              <a:spLocks noEditPoints="1"/>
            </p:cNvSpPr>
            <p:nvPr/>
          </p:nvSpPr>
          <p:spPr bwMode="auto">
            <a:xfrm>
              <a:off x="1246188" y="4373563"/>
              <a:ext cx="487363" cy="712787"/>
            </a:xfrm>
            <a:custGeom>
              <a:avLst/>
              <a:gdLst>
                <a:gd name="T0" fmla="*/ 1620 w 1809"/>
                <a:gd name="T1" fmla="*/ 485 h 2641"/>
                <a:gd name="T2" fmla="*/ 550 w 1809"/>
                <a:gd name="T3" fmla="*/ 55 h 2641"/>
                <a:gd name="T4" fmla="*/ 216 w 1809"/>
                <a:gd name="T5" fmla="*/ 279 h 2641"/>
                <a:gd name="T6" fmla="*/ 189 w 1809"/>
                <a:gd name="T7" fmla="*/ 634 h 2641"/>
                <a:gd name="T8" fmla="*/ 359 w 1809"/>
                <a:gd name="T9" fmla="*/ 864 h 2641"/>
                <a:gd name="T10" fmla="*/ 555 w 1809"/>
                <a:gd name="T11" fmla="*/ 1580 h 2641"/>
                <a:gd name="T12" fmla="*/ 2 w 1809"/>
                <a:gd name="T13" fmla="*/ 2068 h 2641"/>
                <a:gd name="T14" fmla="*/ 359 w 1809"/>
                <a:gd name="T15" fmla="*/ 2443 h 2641"/>
                <a:gd name="T16" fmla="*/ 770 w 1809"/>
                <a:gd name="T17" fmla="*/ 2456 h 2641"/>
                <a:gd name="T18" fmla="*/ 1123 w 1809"/>
                <a:gd name="T19" fmla="*/ 2433 h 2641"/>
                <a:gd name="T20" fmla="*/ 1074 w 1809"/>
                <a:gd name="T21" fmla="*/ 1965 h 2641"/>
                <a:gd name="T22" fmla="*/ 924 w 1809"/>
                <a:gd name="T23" fmla="*/ 1517 h 2641"/>
                <a:gd name="T24" fmla="*/ 1369 w 1809"/>
                <a:gd name="T25" fmla="*/ 928 h 2641"/>
                <a:gd name="T26" fmla="*/ 1619 w 1809"/>
                <a:gd name="T27" fmla="*/ 893 h 2641"/>
                <a:gd name="T28" fmla="*/ 393 w 1809"/>
                <a:gd name="T29" fmla="*/ 747 h 2641"/>
                <a:gd name="T30" fmla="*/ 220 w 1809"/>
                <a:gd name="T31" fmla="*/ 629 h 2641"/>
                <a:gd name="T32" fmla="*/ 292 w 1809"/>
                <a:gd name="T33" fmla="*/ 385 h 2641"/>
                <a:gd name="T34" fmla="*/ 791 w 1809"/>
                <a:gd name="T35" fmla="*/ 1180 h 2641"/>
                <a:gd name="T36" fmla="*/ 588 w 1809"/>
                <a:gd name="T37" fmla="*/ 1568 h 2641"/>
                <a:gd name="T38" fmla="*/ 675 w 1809"/>
                <a:gd name="T39" fmla="*/ 1664 h 2641"/>
                <a:gd name="T40" fmla="*/ 648 w 1809"/>
                <a:gd name="T41" fmla="*/ 2152 h 2641"/>
                <a:gd name="T42" fmla="*/ 700 w 1809"/>
                <a:gd name="T43" fmla="*/ 1682 h 2641"/>
                <a:gd name="T44" fmla="*/ 555 w 1809"/>
                <a:gd name="T45" fmla="*/ 1619 h 2641"/>
                <a:gd name="T46" fmla="*/ 355 w 1809"/>
                <a:gd name="T47" fmla="*/ 1933 h 2641"/>
                <a:gd name="T48" fmla="*/ 411 w 1809"/>
                <a:gd name="T49" fmla="*/ 2090 h 2641"/>
                <a:gd name="T50" fmla="*/ 250 w 1809"/>
                <a:gd name="T51" fmla="*/ 2081 h 2641"/>
                <a:gd name="T52" fmla="*/ 131 w 1809"/>
                <a:gd name="T53" fmla="*/ 2045 h 2641"/>
                <a:gd name="T54" fmla="*/ 73 w 1809"/>
                <a:gd name="T55" fmla="*/ 1987 h 2641"/>
                <a:gd name="T56" fmla="*/ 313 w 1809"/>
                <a:gd name="T57" fmla="*/ 2356 h 2641"/>
                <a:gd name="T58" fmla="*/ 300 w 1809"/>
                <a:gd name="T59" fmla="*/ 2391 h 2641"/>
                <a:gd name="T60" fmla="*/ 191 w 1809"/>
                <a:gd name="T61" fmla="*/ 2324 h 2641"/>
                <a:gd name="T62" fmla="*/ 461 w 1809"/>
                <a:gd name="T63" fmla="*/ 2266 h 2641"/>
                <a:gd name="T64" fmla="*/ 437 w 1809"/>
                <a:gd name="T65" fmla="*/ 2077 h 2641"/>
                <a:gd name="T66" fmla="*/ 509 w 1809"/>
                <a:gd name="T67" fmla="*/ 2019 h 2641"/>
                <a:gd name="T68" fmla="*/ 614 w 1809"/>
                <a:gd name="T69" fmla="*/ 2194 h 2641"/>
                <a:gd name="T70" fmla="*/ 712 w 1809"/>
                <a:gd name="T71" fmla="*/ 2363 h 2641"/>
                <a:gd name="T72" fmla="*/ 685 w 1809"/>
                <a:gd name="T73" fmla="*/ 2204 h 2641"/>
                <a:gd name="T74" fmla="*/ 794 w 1809"/>
                <a:gd name="T75" fmla="*/ 2259 h 2641"/>
                <a:gd name="T76" fmla="*/ 770 w 1809"/>
                <a:gd name="T77" fmla="*/ 2357 h 2641"/>
                <a:gd name="T78" fmla="*/ 895 w 1809"/>
                <a:gd name="T79" fmla="*/ 2121 h 2641"/>
                <a:gd name="T80" fmla="*/ 1048 w 1809"/>
                <a:gd name="T81" fmla="*/ 2475 h 2641"/>
                <a:gd name="T82" fmla="*/ 1122 w 1809"/>
                <a:gd name="T83" fmla="*/ 2479 h 2641"/>
                <a:gd name="T84" fmla="*/ 1036 w 1809"/>
                <a:gd name="T85" fmla="*/ 2339 h 2641"/>
                <a:gd name="T86" fmla="*/ 1208 w 1809"/>
                <a:gd name="T87" fmla="*/ 2163 h 2641"/>
                <a:gd name="T88" fmla="*/ 1186 w 1809"/>
                <a:gd name="T89" fmla="*/ 2262 h 2641"/>
                <a:gd name="T90" fmla="*/ 819 w 1809"/>
                <a:gd name="T91" fmla="*/ 1841 h 2641"/>
                <a:gd name="T92" fmla="*/ 953 w 1809"/>
                <a:gd name="T93" fmla="*/ 1751 h 2641"/>
                <a:gd name="T94" fmla="*/ 892 w 1809"/>
                <a:gd name="T95" fmla="*/ 1637 h 2641"/>
                <a:gd name="T96" fmla="*/ 731 w 1809"/>
                <a:gd name="T97" fmla="*/ 1516 h 2641"/>
                <a:gd name="T98" fmla="*/ 1463 w 1809"/>
                <a:gd name="T99" fmla="*/ 205 h 2641"/>
                <a:gd name="T100" fmla="*/ 1574 w 1809"/>
                <a:gd name="T101" fmla="*/ 786 h 2641"/>
                <a:gd name="T102" fmla="*/ 1526 w 1809"/>
                <a:gd name="T103" fmla="*/ 699 h 2641"/>
                <a:gd name="T104" fmla="*/ 1304 w 1809"/>
                <a:gd name="T105" fmla="*/ 818 h 2641"/>
                <a:gd name="T106" fmla="*/ 1534 w 1809"/>
                <a:gd name="T107" fmla="*/ 949 h 2641"/>
                <a:gd name="T108" fmla="*/ 1352 w 1809"/>
                <a:gd name="T109" fmla="*/ 901 h 2641"/>
                <a:gd name="T110" fmla="*/ 1676 w 1809"/>
                <a:gd name="T111" fmla="*/ 556 h 2641"/>
                <a:gd name="T112" fmla="*/ 1339 w 1809"/>
                <a:gd name="T113" fmla="*/ 820 h 2641"/>
                <a:gd name="T114" fmla="*/ 1627 w 1809"/>
                <a:gd name="T115" fmla="*/ 71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9" h="2641">
                  <a:moveTo>
                    <a:pt x="1798" y="600"/>
                  </a:moveTo>
                  <a:lnTo>
                    <a:pt x="1680" y="520"/>
                  </a:lnTo>
                  <a:lnTo>
                    <a:pt x="1664" y="510"/>
                  </a:lnTo>
                  <a:lnTo>
                    <a:pt x="1657" y="527"/>
                  </a:lnTo>
                  <a:cubicBezTo>
                    <a:pt x="1657" y="527"/>
                    <a:pt x="1616" y="610"/>
                    <a:pt x="1609" y="613"/>
                  </a:cubicBezTo>
                  <a:lnTo>
                    <a:pt x="1609" y="615"/>
                  </a:lnTo>
                  <a:cubicBezTo>
                    <a:pt x="1606" y="616"/>
                    <a:pt x="1589" y="598"/>
                    <a:pt x="1578" y="587"/>
                  </a:cubicBezTo>
                  <a:lnTo>
                    <a:pt x="1626" y="506"/>
                  </a:lnTo>
                  <a:lnTo>
                    <a:pt x="1632" y="494"/>
                  </a:lnTo>
                  <a:lnTo>
                    <a:pt x="1620" y="485"/>
                  </a:lnTo>
                  <a:lnTo>
                    <a:pt x="1521" y="423"/>
                  </a:lnTo>
                  <a:lnTo>
                    <a:pt x="1603" y="297"/>
                  </a:lnTo>
                  <a:lnTo>
                    <a:pt x="1603" y="295"/>
                  </a:lnTo>
                  <a:cubicBezTo>
                    <a:pt x="1603" y="295"/>
                    <a:pt x="1640" y="223"/>
                    <a:pt x="1560" y="169"/>
                  </a:cubicBezTo>
                  <a:cubicBezTo>
                    <a:pt x="1489" y="121"/>
                    <a:pt x="1438" y="187"/>
                    <a:pt x="1438" y="187"/>
                  </a:cubicBezTo>
                  <a:lnTo>
                    <a:pt x="1438" y="189"/>
                  </a:lnTo>
                  <a:lnTo>
                    <a:pt x="819" y="1132"/>
                  </a:lnTo>
                  <a:lnTo>
                    <a:pt x="817" y="1132"/>
                  </a:lnTo>
                  <a:lnTo>
                    <a:pt x="551" y="59"/>
                  </a:lnTo>
                  <a:lnTo>
                    <a:pt x="550" y="55"/>
                  </a:lnTo>
                  <a:cubicBezTo>
                    <a:pt x="550" y="55"/>
                    <a:pt x="527" y="0"/>
                    <a:pt x="432" y="14"/>
                  </a:cubicBezTo>
                  <a:cubicBezTo>
                    <a:pt x="364" y="26"/>
                    <a:pt x="352" y="94"/>
                    <a:pt x="351" y="97"/>
                  </a:cubicBezTo>
                  <a:lnTo>
                    <a:pt x="351" y="101"/>
                  </a:lnTo>
                  <a:cubicBezTo>
                    <a:pt x="351" y="102"/>
                    <a:pt x="362" y="147"/>
                    <a:pt x="380" y="220"/>
                  </a:cubicBezTo>
                  <a:lnTo>
                    <a:pt x="252" y="259"/>
                  </a:lnTo>
                  <a:lnTo>
                    <a:pt x="238" y="263"/>
                  </a:lnTo>
                  <a:lnTo>
                    <a:pt x="242" y="279"/>
                  </a:lnTo>
                  <a:cubicBezTo>
                    <a:pt x="242" y="279"/>
                    <a:pt x="270" y="361"/>
                    <a:pt x="269" y="365"/>
                  </a:cubicBezTo>
                  <a:cubicBezTo>
                    <a:pt x="261" y="373"/>
                    <a:pt x="248" y="373"/>
                    <a:pt x="237" y="373"/>
                  </a:cubicBezTo>
                  <a:lnTo>
                    <a:pt x="216" y="279"/>
                  </a:lnTo>
                  <a:lnTo>
                    <a:pt x="212" y="263"/>
                  </a:lnTo>
                  <a:lnTo>
                    <a:pt x="196" y="269"/>
                  </a:lnTo>
                  <a:lnTo>
                    <a:pt x="38" y="316"/>
                  </a:lnTo>
                  <a:lnTo>
                    <a:pt x="24" y="320"/>
                  </a:lnTo>
                  <a:lnTo>
                    <a:pt x="28" y="334"/>
                  </a:lnTo>
                  <a:cubicBezTo>
                    <a:pt x="28" y="336"/>
                    <a:pt x="67" y="490"/>
                    <a:pt x="102" y="628"/>
                  </a:cubicBezTo>
                  <a:cubicBezTo>
                    <a:pt x="106" y="642"/>
                    <a:pt x="116" y="646"/>
                    <a:pt x="132" y="642"/>
                  </a:cubicBezTo>
                  <a:cubicBezTo>
                    <a:pt x="146" y="640"/>
                    <a:pt x="164" y="634"/>
                    <a:pt x="179" y="628"/>
                  </a:cubicBezTo>
                  <a:cubicBezTo>
                    <a:pt x="181" y="626"/>
                    <a:pt x="185" y="627"/>
                    <a:pt x="188" y="626"/>
                  </a:cubicBezTo>
                  <a:cubicBezTo>
                    <a:pt x="187" y="628"/>
                    <a:pt x="189" y="632"/>
                    <a:pt x="189" y="634"/>
                  </a:cubicBezTo>
                  <a:cubicBezTo>
                    <a:pt x="192" y="641"/>
                    <a:pt x="192" y="650"/>
                    <a:pt x="193" y="657"/>
                  </a:cubicBezTo>
                  <a:cubicBezTo>
                    <a:pt x="189" y="658"/>
                    <a:pt x="184" y="658"/>
                    <a:pt x="180" y="659"/>
                  </a:cubicBezTo>
                  <a:cubicBezTo>
                    <a:pt x="150" y="665"/>
                    <a:pt x="116" y="672"/>
                    <a:pt x="121" y="695"/>
                  </a:cubicBezTo>
                  <a:lnTo>
                    <a:pt x="120" y="697"/>
                  </a:lnTo>
                  <a:cubicBezTo>
                    <a:pt x="145" y="794"/>
                    <a:pt x="178" y="918"/>
                    <a:pt x="178" y="920"/>
                  </a:cubicBezTo>
                  <a:lnTo>
                    <a:pt x="182" y="934"/>
                  </a:lnTo>
                  <a:lnTo>
                    <a:pt x="198" y="930"/>
                  </a:lnTo>
                  <a:lnTo>
                    <a:pt x="349" y="884"/>
                  </a:lnTo>
                  <a:lnTo>
                    <a:pt x="365" y="878"/>
                  </a:lnTo>
                  <a:lnTo>
                    <a:pt x="359" y="864"/>
                  </a:lnTo>
                  <a:cubicBezTo>
                    <a:pt x="359" y="864"/>
                    <a:pt x="329" y="784"/>
                    <a:pt x="332" y="781"/>
                  </a:cubicBezTo>
                  <a:cubicBezTo>
                    <a:pt x="341" y="767"/>
                    <a:pt x="356" y="767"/>
                    <a:pt x="367" y="767"/>
                  </a:cubicBezTo>
                  <a:lnTo>
                    <a:pt x="401" y="859"/>
                  </a:lnTo>
                  <a:lnTo>
                    <a:pt x="406" y="870"/>
                  </a:lnTo>
                  <a:lnTo>
                    <a:pt x="420" y="868"/>
                  </a:lnTo>
                  <a:lnTo>
                    <a:pt x="533" y="838"/>
                  </a:lnTo>
                  <a:cubicBezTo>
                    <a:pt x="590" y="1066"/>
                    <a:pt x="644" y="1282"/>
                    <a:pt x="669" y="1373"/>
                  </a:cubicBezTo>
                  <a:cubicBezTo>
                    <a:pt x="659" y="1389"/>
                    <a:pt x="648" y="1403"/>
                    <a:pt x="637" y="1418"/>
                  </a:cubicBezTo>
                  <a:cubicBezTo>
                    <a:pt x="607" y="1464"/>
                    <a:pt x="572" y="1510"/>
                    <a:pt x="560" y="1556"/>
                  </a:cubicBezTo>
                  <a:cubicBezTo>
                    <a:pt x="556" y="1562"/>
                    <a:pt x="557" y="1571"/>
                    <a:pt x="555" y="1580"/>
                  </a:cubicBezTo>
                  <a:cubicBezTo>
                    <a:pt x="550" y="1585"/>
                    <a:pt x="508" y="1613"/>
                    <a:pt x="487" y="1645"/>
                  </a:cubicBezTo>
                  <a:cubicBezTo>
                    <a:pt x="469" y="1670"/>
                    <a:pt x="458" y="1712"/>
                    <a:pt x="452" y="1733"/>
                  </a:cubicBezTo>
                  <a:cubicBezTo>
                    <a:pt x="420" y="1751"/>
                    <a:pt x="393" y="1779"/>
                    <a:pt x="376" y="1814"/>
                  </a:cubicBezTo>
                  <a:cubicBezTo>
                    <a:pt x="373" y="1818"/>
                    <a:pt x="372" y="1824"/>
                    <a:pt x="369" y="1830"/>
                  </a:cubicBezTo>
                  <a:cubicBezTo>
                    <a:pt x="351" y="1840"/>
                    <a:pt x="227" y="1911"/>
                    <a:pt x="187" y="1923"/>
                  </a:cubicBezTo>
                  <a:cubicBezTo>
                    <a:pt x="169" y="1927"/>
                    <a:pt x="152" y="1939"/>
                    <a:pt x="144" y="1946"/>
                  </a:cubicBezTo>
                  <a:cubicBezTo>
                    <a:pt x="133" y="1944"/>
                    <a:pt x="122" y="1943"/>
                    <a:pt x="114" y="1941"/>
                  </a:cubicBezTo>
                  <a:cubicBezTo>
                    <a:pt x="92" y="1942"/>
                    <a:pt x="73" y="1949"/>
                    <a:pt x="56" y="1959"/>
                  </a:cubicBezTo>
                  <a:cubicBezTo>
                    <a:pt x="41" y="1972"/>
                    <a:pt x="27" y="1987"/>
                    <a:pt x="17" y="2007"/>
                  </a:cubicBezTo>
                  <a:cubicBezTo>
                    <a:pt x="7" y="2025"/>
                    <a:pt x="1" y="2046"/>
                    <a:pt x="2" y="2068"/>
                  </a:cubicBezTo>
                  <a:cubicBezTo>
                    <a:pt x="0" y="2092"/>
                    <a:pt x="10" y="2120"/>
                    <a:pt x="28" y="2143"/>
                  </a:cubicBezTo>
                  <a:cubicBezTo>
                    <a:pt x="45" y="2159"/>
                    <a:pt x="66" y="2174"/>
                    <a:pt x="94" y="2179"/>
                  </a:cubicBezTo>
                  <a:cubicBezTo>
                    <a:pt x="100" y="2195"/>
                    <a:pt x="111" y="2222"/>
                    <a:pt x="121" y="2248"/>
                  </a:cubicBezTo>
                  <a:cubicBezTo>
                    <a:pt x="134" y="2276"/>
                    <a:pt x="145" y="2302"/>
                    <a:pt x="153" y="2319"/>
                  </a:cubicBezTo>
                  <a:cubicBezTo>
                    <a:pt x="136" y="2340"/>
                    <a:pt x="125" y="2362"/>
                    <a:pt x="123" y="2389"/>
                  </a:cubicBezTo>
                  <a:cubicBezTo>
                    <a:pt x="118" y="2416"/>
                    <a:pt x="126" y="2446"/>
                    <a:pt x="150" y="2472"/>
                  </a:cubicBezTo>
                  <a:cubicBezTo>
                    <a:pt x="159" y="2480"/>
                    <a:pt x="169" y="2489"/>
                    <a:pt x="181" y="2493"/>
                  </a:cubicBezTo>
                  <a:cubicBezTo>
                    <a:pt x="206" y="2504"/>
                    <a:pt x="236" y="2509"/>
                    <a:pt x="265" y="2506"/>
                  </a:cubicBezTo>
                  <a:cubicBezTo>
                    <a:pt x="294" y="2502"/>
                    <a:pt x="320" y="2489"/>
                    <a:pt x="341" y="2471"/>
                  </a:cubicBezTo>
                  <a:cubicBezTo>
                    <a:pt x="350" y="2461"/>
                    <a:pt x="355" y="2453"/>
                    <a:pt x="359" y="2443"/>
                  </a:cubicBezTo>
                  <a:cubicBezTo>
                    <a:pt x="363" y="2435"/>
                    <a:pt x="368" y="2418"/>
                    <a:pt x="370" y="2406"/>
                  </a:cubicBezTo>
                  <a:cubicBezTo>
                    <a:pt x="372" y="2395"/>
                    <a:pt x="374" y="2387"/>
                    <a:pt x="373" y="2380"/>
                  </a:cubicBezTo>
                  <a:cubicBezTo>
                    <a:pt x="380" y="2377"/>
                    <a:pt x="387" y="2376"/>
                    <a:pt x="387" y="2376"/>
                  </a:cubicBezTo>
                  <a:lnTo>
                    <a:pt x="389" y="2374"/>
                  </a:lnTo>
                  <a:lnTo>
                    <a:pt x="497" y="2321"/>
                  </a:lnTo>
                  <a:cubicBezTo>
                    <a:pt x="505" y="2326"/>
                    <a:pt x="515" y="2332"/>
                    <a:pt x="527" y="2339"/>
                  </a:cubicBezTo>
                  <a:cubicBezTo>
                    <a:pt x="543" y="2346"/>
                    <a:pt x="562" y="2352"/>
                    <a:pt x="581" y="2355"/>
                  </a:cubicBezTo>
                  <a:cubicBezTo>
                    <a:pt x="593" y="2366"/>
                    <a:pt x="619" y="2390"/>
                    <a:pt x="645" y="2395"/>
                  </a:cubicBezTo>
                  <a:cubicBezTo>
                    <a:pt x="656" y="2397"/>
                    <a:pt x="666" y="2399"/>
                    <a:pt x="677" y="2400"/>
                  </a:cubicBezTo>
                  <a:cubicBezTo>
                    <a:pt x="690" y="2410"/>
                    <a:pt x="730" y="2436"/>
                    <a:pt x="770" y="2456"/>
                  </a:cubicBezTo>
                  <a:cubicBezTo>
                    <a:pt x="798" y="2470"/>
                    <a:pt x="830" y="2487"/>
                    <a:pt x="867" y="2500"/>
                  </a:cubicBezTo>
                  <a:cubicBezTo>
                    <a:pt x="893" y="2507"/>
                    <a:pt x="908" y="2509"/>
                    <a:pt x="916" y="2511"/>
                  </a:cubicBezTo>
                  <a:cubicBezTo>
                    <a:pt x="915" y="2530"/>
                    <a:pt x="916" y="2548"/>
                    <a:pt x="922" y="2564"/>
                  </a:cubicBezTo>
                  <a:cubicBezTo>
                    <a:pt x="926" y="2581"/>
                    <a:pt x="938" y="2596"/>
                    <a:pt x="954" y="2607"/>
                  </a:cubicBezTo>
                  <a:cubicBezTo>
                    <a:pt x="971" y="2622"/>
                    <a:pt x="991" y="2632"/>
                    <a:pt x="1008" y="2635"/>
                  </a:cubicBezTo>
                  <a:cubicBezTo>
                    <a:pt x="1042" y="2641"/>
                    <a:pt x="1079" y="2632"/>
                    <a:pt x="1109" y="2611"/>
                  </a:cubicBezTo>
                  <a:cubicBezTo>
                    <a:pt x="1135" y="2591"/>
                    <a:pt x="1155" y="2564"/>
                    <a:pt x="1159" y="2529"/>
                  </a:cubicBezTo>
                  <a:lnTo>
                    <a:pt x="1159" y="2527"/>
                  </a:lnTo>
                  <a:cubicBezTo>
                    <a:pt x="1160" y="2508"/>
                    <a:pt x="1158" y="2485"/>
                    <a:pt x="1148" y="2466"/>
                  </a:cubicBezTo>
                  <a:cubicBezTo>
                    <a:pt x="1144" y="2452"/>
                    <a:pt x="1135" y="2442"/>
                    <a:pt x="1123" y="2433"/>
                  </a:cubicBezTo>
                  <a:cubicBezTo>
                    <a:pt x="1129" y="2421"/>
                    <a:pt x="1137" y="2407"/>
                    <a:pt x="1141" y="2392"/>
                  </a:cubicBezTo>
                  <a:lnTo>
                    <a:pt x="1142" y="2390"/>
                  </a:lnTo>
                  <a:cubicBezTo>
                    <a:pt x="1150" y="2365"/>
                    <a:pt x="1172" y="2317"/>
                    <a:pt x="1183" y="2294"/>
                  </a:cubicBezTo>
                  <a:cubicBezTo>
                    <a:pt x="1187" y="2293"/>
                    <a:pt x="1192" y="2294"/>
                    <a:pt x="1196" y="2292"/>
                  </a:cubicBezTo>
                  <a:cubicBezTo>
                    <a:pt x="1215" y="2285"/>
                    <a:pt x="1233" y="2272"/>
                    <a:pt x="1246" y="2257"/>
                  </a:cubicBezTo>
                  <a:cubicBezTo>
                    <a:pt x="1258" y="2240"/>
                    <a:pt x="1268" y="2219"/>
                    <a:pt x="1272" y="2198"/>
                  </a:cubicBezTo>
                  <a:cubicBezTo>
                    <a:pt x="1281" y="2162"/>
                    <a:pt x="1275" y="2120"/>
                    <a:pt x="1250" y="2084"/>
                  </a:cubicBezTo>
                  <a:cubicBezTo>
                    <a:pt x="1236" y="2066"/>
                    <a:pt x="1216" y="2054"/>
                    <a:pt x="1191" y="2050"/>
                  </a:cubicBezTo>
                  <a:cubicBezTo>
                    <a:pt x="1170" y="2046"/>
                    <a:pt x="1145" y="2048"/>
                    <a:pt x="1124" y="2053"/>
                  </a:cubicBezTo>
                  <a:cubicBezTo>
                    <a:pt x="1109" y="2027"/>
                    <a:pt x="1092" y="1997"/>
                    <a:pt x="1074" y="1965"/>
                  </a:cubicBezTo>
                  <a:cubicBezTo>
                    <a:pt x="1040" y="1905"/>
                    <a:pt x="1007" y="1848"/>
                    <a:pt x="997" y="1831"/>
                  </a:cubicBezTo>
                  <a:cubicBezTo>
                    <a:pt x="995" y="1828"/>
                    <a:pt x="995" y="1826"/>
                    <a:pt x="996" y="1824"/>
                  </a:cubicBezTo>
                  <a:cubicBezTo>
                    <a:pt x="992" y="1806"/>
                    <a:pt x="984" y="1763"/>
                    <a:pt x="984" y="1752"/>
                  </a:cubicBezTo>
                  <a:cubicBezTo>
                    <a:pt x="986" y="1741"/>
                    <a:pt x="983" y="1721"/>
                    <a:pt x="977" y="1702"/>
                  </a:cubicBezTo>
                  <a:cubicBezTo>
                    <a:pt x="970" y="1679"/>
                    <a:pt x="960" y="1653"/>
                    <a:pt x="955" y="1643"/>
                  </a:cubicBezTo>
                  <a:cubicBezTo>
                    <a:pt x="946" y="1631"/>
                    <a:pt x="939" y="1623"/>
                    <a:pt x="931" y="1617"/>
                  </a:cubicBezTo>
                  <a:cubicBezTo>
                    <a:pt x="927" y="1612"/>
                    <a:pt x="926" y="1610"/>
                    <a:pt x="926" y="1610"/>
                  </a:cubicBezTo>
                  <a:cubicBezTo>
                    <a:pt x="928" y="1599"/>
                    <a:pt x="931" y="1580"/>
                    <a:pt x="932" y="1563"/>
                  </a:cubicBezTo>
                  <a:cubicBezTo>
                    <a:pt x="930" y="1547"/>
                    <a:pt x="929" y="1531"/>
                    <a:pt x="924" y="1520"/>
                  </a:cubicBezTo>
                  <a:lnTo>
                    <a:pt x="924" y="1517"/>
                  </a:lnTo>
                  <a:cubicBezTo>
                    <a:pt x="918" y="1505"/>
                    <a:pt x="909" y="1495"/>
                    <a:pt x="902" y="1485"/>
                  </a:cubicBezTo>
                  <a:cubicBezTo>
                    <a:pt x="895" y="1475"/>
                    <a:pt x="887" y="1467"/>
                    <a:pt x="888" y="1463"/>
                  </a:cubicBezTo>
                  <a:lnTo>
                    <a:pt x="886" y="1460"/>
                  </a:lnTo>
                  <a:cubicBezTo>
                    <a:pt x="887" y="1456"/>
                    <a:pt x="887" y="1454"/>
                    <a:pt x="886" y="1447"/>
                  </a:cubicBezTo>
                  <a:cubicBezTo>
                    <a:pt x="886" y="1436"/>
                    <a:pt x="886" y="1423"/>
                    <a:pt x="882" y="1407"/>
                  </a:cubicBezTo>
                  <a:lnTo>
                    <a:pt x="1190" y="936"/>
                  </a:lnTo>
                  <a:lnTo>
                    <a:pt x="1301" y="1002"/>
                  </a:lnTo>
                  <a:lnTo>
                    <a:pt x="1315" y="1009"/>
                  </a:lnTo>
                  <a:lnTo>
                    <a:pt x="1321" y="997"/>
                  </a:lnTo>
                  <a:cubicBezTo>
                    <a:pt x="1322" y="994"/>
                    <a:pt x="1358" y="938"/>
                    <a:pt x="1369" y="928"/>
                  </a:cubicBezTo>
                  <a:cubicBezTo>
                    <a:pt x="1371" y="928"/>
                    <a:pt x="1382" y="942"/>
                    <a:pt x="1389" y="949"/>
                  </a:cubicBezTo>
                  <a:lnTo>
                    <a:pt x="1345" y="1025"/>
                  </a:lnTo>
                  <a:lnTo>
                    <a:pt x="1339" y="1037"/>
                  </a:lnTo>
                  <a:lnTo>
                    <a:pt x="1350" y="1046"/>
                  </a:lnTo>
                  <a:lnTo>
                    <a:pt x="1467" y="1130"/>
                  </a:lnTo>
                  <a:lnTo>
                    <a:pt x="1481" y="1139"/>
                  </a:lnTo>
                  <a:lnTo>
                    <a:pt x="1490" y="1125"/>
                  </a:lnTo>
                  <a:lnTo>
                    <a:pt x="1622" y="911"/>
                  </a:lnTo>
                  <a:lnTo>
                    <a:pt x="1628" y="901"/>
                  </a:lnTo>
                  <a:lnTo>
                    <a:pt x="1619" y="893"/>
                  </a:lnTo>
                  <a:lnTo>
                    <a:pt x="1570" y="847"/>
                  </a:lnTo>
                  <a:lnTo>
                    <a:pt x="1591" y="816"/>
                  </a:lnTo>
                  <a:lnTo>
                    <a:pt x="1642" y="849"/>
                  </a:lnTo>
                  <a:lnTo>
                    <a:pt x="1653" y="858"/>
                  </a:lnTo>
                  <a:lnTo>
                    <a:pt x="1662" y="844"/>
                  </a:lnTo>
                  <a:lnTo>
                    <a:pt x="1803" y="620"/>
                  </a:lnTo>
                  <a:lnTo>
                    <a:pt x="1809" y="608"/>
                  </a:lnTo>
                  <a:lnTo>
                    <a:pt x="1798" y="600"/>
                  </a:lnTo>
                  <a:close/>
                  <a:moveTo>
                    <a:pt x="426" y="834"/>
                  </a:moveTo>
                  <a:lnTo>
                    <a:pt x="393" y="747"/>
                  </a:lnTo>
                  <a:lnTo>
                    <a:pt x="390" y="740"/>
                  </a:lnTo>
                  <a:lnTo>
                    <a:pt x="381" y="739"/>
                  </a:lnTo>
                  <a:cubicBezTo>
                    <a:pt x="381" y="739"/>
                    <a:pt x="331" y="725"/>
                    <a:pt x="306" y="763"/>
                  </a:cubicBezTo>
                  <a:cubicBezTo>
                    <a:pt x="298" y="775"/>
                    <a:pt x="316" y="831"/>
                    <a:pt x="325" y="858"/>
                  </a:cubicBezTo>
                  <a:lnTo>
                    <a:pt x="204" y="896"/>
                  </a:lnTo>
                  <a:cubicBezTo>
                    <a:pt x="195" y="860"/>
                    <a:pt x="171" y="772"/>
                    <a:pt x="150" y="691"/>
                  </a:cubicBezTo>
                  <a:cubicBezTo>
                    <a:pt x="151" y="685"/>
                    <a:pt x="172" y="693"/>
                    <a:pt x="185" y="691"/>
                  </a:cubicBezTo>
                  <a:cubicBezTo>
                    <a:pt x="196" y="688"/>
                    <a:pt x="204" y="687"/>
                    <a:pt x="211" y="685"/>
                  </a:cubicBezTo>
                  <a:lnTo>
                    <a:pt x="224" y="649"/>
                  </a:lnTo>
                  <a:cubicBezTo>
                    <a:pt x="223" y="643"/>
                    <a:pt x="222" y="636"/>
                    <a:pt x="220" y="629"/>
                  </a:cubicBezTo>
                  <a:cubicBezTo>
                    <a:pt x="218" y="618"/>
                    <a:pt x="217" y="609"/>
                    <a:pt x="214" y="602"/>
                  </a:cubicBezTo>
                  <a:cubicBezTo>
                    <a:pt x="210" y="590"/>
                    <a:pt x="201" y="588"/>
                    <a:pt x="187" y="592"/>
                  </a:cubicBezTo>
                  <a:cubicBezTo>
                    <a:pt x="182" y="594"/>
                    <a:pt x="175" y="597"/>
                    <a:pt x="168" y="600"/>
                  </a:cubicBezTo>
                  <a:cubicBezTo>
                    <a:pt x="154" y="604"/>
                    <a:pt x="140" y="608"/>
                    <a:pt x="131" y="611"/>
                  </a:cubicBezTo>
                  <a:cubicBezTo>
                    <a:pt x="102" y="500"/>
                    <a:pt x="71" y="381"/>
                    <a:pt x="62" y="342"/>
                  </a:cubicBezTo>
                  <a:lnTo>
                    <a:pt x="190" y="303"/>
                  </a:lnTo>
                  <a:lnTo>
                    <a:pt x="210" y="390"/>
                  </a:lnTo>
                  <a:lnTo>
                    <a:pt x="212" y="401"/>
                  </a:lnTo>
                  <a:lnTo>
                    <a:pt x="223" y="403"/>
                  </a:lnTo>
                  <a:cubicBezTo>
                    <a:pt x="223" y="403"/>
                    <a:pt x="272" y="408"/>
                    <a:pt x="292" y="385"/>
                  </a:cubicBezTo>
                  <a:lnTo>
                    <a:pt x="294" y="385"/>
                  </a:lnTo>
                  <a:cubicBezTo>
                    <a:pt x="303" y="373"/>
                    <a:pt x="285" y="313"/>
                    <a:pt x="277" y="283"/>
                  </a:cubicBezTo>
                  <a:lnTo>
                    <a:pt x="388" y="250"/>
                  </a:lnTo>
                  <a:lnTo>
                    <a:pt x="525" y="808"/>
                  </a:lnTo>
                  <a:lnTo>
                    <a:pt x="426" y="834"/>
                  </a:lnTo>
                  <a:close/>
                  <a:moveTo>
                    <a:pt x="382" y="97"/>
                  </a:moveTo>
                  <a:cubicBezTo>
                    <a:pt x="386" y="87"/>
                    <a:pt x="397" y="52"/>
                    <a:pt x="437" y="46"/>
                  </a:cubicBezTo>
                  <a:cubicBezTo>
                    <a:pt x="501" y="35"/>
                    <a:pt x="518" y="62"/>
                    <a:pt x="521" y="67"/>
                  </a:cubicBezTo>
                  <a:lnTo>
                    <a:pt x="787" y="1137"/>
                  </a:lnTo>
                  <a:cubicBezTo>
                    <a:pt x="787" y="1142"/>
                    <a:pt x="790" y="1160"/>
                    <a:pt x="791" y="1180"/>
                  </a:cubicBezTo>
                  <a:cubicBezTo>
                    <a:pt x="791" y="1180"/>
                    <a:pt x="797" y="1220"/>
                    <a:pt x="803" y="1237"/>
                  </a:cubicBezTo>
                  <a:cubicBezTo>
                    <a:pt x="805" y="1246"/>
                    <a:pt x="809" y="1262"/>
                    <a:pt x="812" y="1282"/>
                  </a:cubicBezTo>
                  <a:cubicBezTo>
                    <a:pt x="815" y="1303"/>
                    <a:pt x="818" y="1325"/>
                    <a:pt x="823" y="1344"/>
                  </a:cubicBezTo>
                  <a:cubicBezTo>
                    <a:pt x="826" y="1364"/>
                    <a:pt x="843" y="1391"/>
                    <a:pt x="850" y="1403"/>
                  </a:cubicBezTo>
                  <a:cubicBezTo>
                    <a:pt x="854" y="1419"/>
                    <a:pt x="855" y="1437"/>
                    <a:pt x="855" y="1450"/>
                  </a:cubicBezTo>
                  <a:cubicBezTo>
                    <a:pt x="855" y="1450"/>
                    <a:pt x="855" y="1450"/>
                    <a:pt x="854" y="1452"/>
                  </a:cubicBezTo>
                  <a:cubicBezTo>
                    <a:pt x="799" y="1431"/>
                    <a:pt x="735" y="1431"/>
                    <a:pt x="724" y="1432"/>
                  </a:cubicBezTo>
                  <a:cubicBezTo>
                    <a:pt x="722" y="1431"/>
                    <a:pt x="718" y="1428"/>
                    <a:pt x="709" y="1407"/>
                  </a:cubicBezTo>
                  <a:cubicBezTo>
                    <a:pt x="695" y="1374"/>
                    <a:pt x="400" y="171"/>
                    <a:pt x="382" y="97"/>
                  </a:cubicBezTo>
                  <a:close/>
                  <a:moveTo>
                    <a:pt x="588" y="1568"/>
                  </a:moveTo>
                  <a:lnTo>
                    <a:pt x="589" y="1566"/>
                  </a:lnTo>
                  <a:cubicBezTo>
                    <a:pt x="600" y="1524"/>
                    <a:pt x="633" y="1479"/>
                    <a:pt x="662" y="1436"/>
                  </a:cubicBezTo>
                  <a:cubicBezTo>
                    <a:pt x="668" y="1428"/>
                    <a:pt x="674" y="1420"/>
                    <a:pt x="679" y="1413"/>
                  </a:cubicBezTo>
                  <a:cubicBezTo>
                    <a:pt x="679" y="1417"/>
                    <a:pt x="681" y="1417"/>
                    <a:pt x="680" y="1419"/>
                  </a:cubicBezTo>
                  <a:cubicBezTo>
                    <a:pt x="688" y="1436"/>
                    <a:pt x="695" y="1446"/>
                    <a:pt x="703" y="1452"/>
                  </a:cubicBezTo>
                  <a:cubicBezTo>
                    <a:pt x="697" y="1473"/>
                    <a:pt x="689" y="1517"/>
                    <a:pt x="720" y="1567"/>
                  </a:cubicBezTo>
                  <a:lnTo>
                    <a:pt x="718" y="1567"/>
                  </a:lnTo>
                  <a:cubicBezTo>
                    <a:pt x="720" y="1567"/>
                    <a:pt x="720" y="1569"/>
                    <a:pt x="722" y="1572"/>
                  </a:cubicBezTo>
                  <a:cubicBezTo>
                    <a:pt x="723" y="1574"/>
                    <a:pt x="725" y="1577"/>
                    <a:pt x="727" y="1579"/>
                  </a:cubicBezTo>
                  <a:cubicBezTo>
                    <a:pt x="717" y="1597"/>
                    <a:pt x="696" y="1633"/>
                    <a:pt x="675" y="1664"/>
                  </a:cubicBezTo>
                  <a:cubicBezTo>
                    <a:pt x="654" y="1694"/>
                    <a:pt x="634" y="1721"/>
                    <a:pt x="622" y="1725"/>
                  </a:cubicBezTo>
                  <a:cubicBezTo>
                    <a:pt x="614" y="1698"/>
                    <a:pt x="596" y="1635"/>
                    <a:pt x="586" y="1607"/>
                  </a:cubicBezTo>
                  <a:cubicBezTo>
                    <a:pt x="584" y="1589"/>
                    <a:pt x="585" y="1576"/>
                    <a:pt x="588" y="1568"/>
                  </a:cubicBezTo>
                  <a:close/>
                  <a:moveTo>
                    <a:pt x="789" y="1847"/>
                  </a:moveTo>
                  <a:cubicBezTo>
                    <a:pt x="791" y="1863"/>
                    <a:pt x="797" y="1879"/>
                    <a:pt x="803" y="1896"/>
                  </a:cubicBezTo>
                  <a:cubicBezTo>
                    <a:pt x="806" y="1905"/>
                    <a:pt x="811" y="1912"/>
                    <a:pt x="814" y="1920"/>
                  </a:cubicBezTo>
                  <a:cubicBezTo>
                    <a:pt x="800" y="1948"/>
                    <a:pt x="727" y="2115"/>
                    <a:pt x="717" y="2122"/>
                  </a:cubicBezTo>
                  <a:cubicBezTo>
                    <a:pt x="709" y="2127"/>
                    <a:pt x="706" y="2135"/>
                    <a:pt x="699" y="2145"/>
                  </a:cubicBezTo>
                  <a:cubicBezTo>
                    <a:pt x="696" y="2156"/>
                    <a:pt x="689" y="2168"/>
                    <a:pt x="675" y="2174"/>
                  </a:cubicBezTo>
                  <a:cubicBezTo>
                    <a:pt x="670" y="2166"/>
                    <a:pt x="660" y="2158"/>
                    <a:pt x="648" y="2152"/>
                  </a:cubicBezTo>
                  <a:cubicBezTo>
                    <a:pt x="632" y="2144"/>
                    <a:pt x="613" y="2139"/>
                    <a:pt x="589" y="2135"/>
                  </a:cubicBezTo>
                  <a:cubicBezTo>
                    <a:pt x="585" y="2123"/>
                    <a:pt x="582" y="2114"/>
                    <a:pt x="576" y="2108"/>
                  </a:cubicBezTo>
                  <a:cubicBezTo>
                    <a:pt x="573" y="2101"/>
                    <a:pt x="565" y="2075"/>
                    <a:pt x="556" y="2052"/>
                  </a:cubicBezTo>
                  <a:cubicBezTo>
                    <a:pt x="548" y="2033"/>
                    <a:pt x="542" y="2017"/>
                    <a:pt x="537" y="2007"/>
                  </a:cubicBezTo>
                  <a:cubicBezTo>
                    <a:pt x="527" y="1990"/>
                    <a:pt x="531" y="1967"/>
                    <a:pt x="533" y="1945"/>
                  </a:cubicBezTo>
                  <a:cubicBezTo>
                    <a:pt x="535" y="1932"/>
                    <a:pt x="537" y="1919"/>
                    <a:pt x="537" y="1908"/>
                  </a:cubicBezTo>
                  <a:cubicBezTo>
                    <a:pt x="550" y="1899"/>
                    <a:pt x="577" y="1878"/>
                    <a:pt x="592" y="1848"/>
                  </a:cubicBezTo>
                  <a:cubicBezTo>
                    <a:pt x="598" y="1836"/>
                    <a:pt x="607" y="1813"/>
                    <a:pt x="612" y="1792"/>
                  </a:cubicBezTo>
                  <a:cubicBezTo>
                    <a:pt x="617" y="1779"/>
                    <a:pt x="621" y="1767"/>
                    <a:pt x="623" y="1756"/>
                  </a:cubicBezTo>
                  <a:cubicBezTo>
                    <a:pt x="648" y="1752"/>
                    <a:pt x="676" y="1720"/>
                    <a:pt x="700" y="1682"/>
                  </a:cubicBezTo>
                  <a:cubicBezTo>
                    <a:pt x="721" y="1653"/>
                    <a:pt x="737" y="1623"/>
                    <a:pt x="749" y="1603"/>
                  </a:cubicBezTo>
                  <a:cubicBezTo>
                    <a:pt x="751" y="1605"/>
                    <a:pt x="755" y="1608"/>
                    <a:pt x="756" y="1611"/>
                  </a:cubicBezTo>
                  <a:cubicBezTo>
                    <a:pt x="754" y="1626"/>
                    <a:pt x="751" y="1656"/>
                    <a:pt x="754" y="1676"/>
                  </a:cubicBezTo>
                  <a:cubicBezTo>
                    <a:pt x="756" y="1725"/>
                    <a:pt x="776" y="1748"/>
                    <a:pt x="789" y="1761"/>
                  </a:cubicBezTo>
                  <a:cubicBezTo>
                    <a:pt x="791" y="1764"/>
                    <a:pt x="793" y="1767"/>
                    <a:pt x="794" y="1769"/>
                  </a:cubicBezTo>
                  <a:lnTo>
                    <a:pt x="796" y="1769"/>
                  </a:lnTo>
                  <a:cubicBezTo>
                    <a:pt x="796" y="1772"/>
                    <a:pt x="798" y="1772"/>
                    <a:pt x="798" y="1772"/>
                  </a:cubicBezTo>
                  <a:cubicBezTo>
                    <a:pt x="792" y="1793"/>
                    <a:pt x="784" y="1826"/>
                    <a:pt x="789" y="1847"/>
                  </a:cubicBezTo>
                  <a:close/>
                  <a:moveTo>
                    <a:pt x="512" y="1662"/>
                  </a:moveTo>
                  <a:cubicBezTo>
                    <a:pt x="524" y="1647"/>
                    <a:pt x="542" y="1630"/>
                    <a:pt x="555" y="1619"/>
                  </a:cubicBezTo>
                  <a:cubicBezTo>
                    <a:pt x="551" y="1667"/>
                    <a:pt x="580" y="1740"/>
                    <a:pt x="595" y="1751"/>
                  </a:cubicBezTo>
                  <a:cubicBezTo>
                    <a:pt x="595" y="1756"/>
                    <a:pt x="589" y="1763"/>
                    <a:pt x="583" y="1782"/>
                  </a:cubicBezTo>
                  <a:cubicBezTo>
                    <a:pt x="578" y="1801"/>
                    <a:pt x="570" y="1824"/>
                    <a:pt x="563" y="1834"/>
                  </a:cubicBezTo>
                  <a:cubicBezTo>
                    <a:pt x="556" y="1850"/>
                    <a:pt x="542" y="1865"/>
                    <a:pt x="530" y="1874"/>
                  </a:cubicBezTo>
                  <a:cubicBezTo>
                    <a:pt x="519" y="1835"/>
                    <a:pt x="490" y="1762"/>
                    <a:pt x="483" y="1743"/>
                  </a:cubicBezTo>
                  <a:cubicBezTo>
                    <a:pt x="486" y="1725"/>
                    <a:pt x="495" y="1685"/>
                    <a:pt x="512" y="1662"/>
                  </a:cubicBezTo>
                  <a:close/>
                  <a:moveTo>
                    <a:pt x="193" y="1953"/>
                  </a:moveTo>
                  <a:lnTo>
                    <a:pt x="195" y="1953"/>
                  </a:lnTo>
                  <a:cubicBezTo>
                    <a:pt x="228" y="1942"/>
                    <a:pt x="311" y="1897"/>
                    <a:pt x="357" y="1872"/>
                  </a:cubicBezTo>
                  <a:cubicBezTo>
                    <a:pt x="353" y="1893"/>
                    <a:pt x="352" y="1913"/>
                    <a:pt x="355" y="1933"/>
                  </a:cubicBezTo>
                  <a:cubicBezTo>
                    <a:pt x="357" y="1949"/>
                    <a:pt x="362" y="1967"/>
                    <a:pt x="366" y="1983"/>
                  </a:cubicBezTo>
                  <a:cubicBezTo>
                    <a:pt x="340" y="1994"/>
                    <a:pt x="285" y="2017"/>
                    <a:pt x="265" y="2029"/>
                  </a:cubicBezTo>
                  <a:lnTo>
                    <a:pt x="263" y="2029"/>
                  </a:lnTo>
                  <a:cubicBezTo>
                    <a:pt x="251" y="2038"/>
                    <a:pt x="238" y="2047"/>
                    <a:pt x="230" y="2056"/>
                  </a:cubicBezTo>
                  <a:cubicBezTo>
                    <a:pt x="224" y="2037"/>
                    <a:pt x="217" y="2019"/>
                    <a:pt x="207" y="2001"/>
                  </a:cubicBezTo>
                  <a:cubicBezTo>
                    <a:pt x="196" y="1986"/>
                    <a:pt x="185" y="1971"/>
                    <a:pt x="174" y="1962"/>
                  </a:cubicBezTo>
                  <a:cubicBezTo>
                    <a:pt x="179" y="1957"/>
                    <a:pt x="187" y="1954"/>
                    <a:pt x="193" y="1953"/>
                  </a:cubicBezTo>
                  <a:close/>
                  <a:moveTo>
                    <a:pt x="376" y="2014"/>
                  </a:moveTo>
                  <a:cubicBezTo>
                    <a:pt x="377" y="2018"/>
                    <a:pt x="379" y="2023"/>
                    <a:pt x="380" y="2025"/>
                  </a:cubicBezTo>
                  <a:cubicBezTo>
                    <a:pt x="385" y="2037"/>
                    <a:pt x="397" y="2066"/>
                    <a:pt x="411" y="2090"/>
                  </a:cubicBezTo>
                  <a:cubicBezTo>
                    <a:pt x="420" y="2111"/>
                    <a:pt x="428" y="2130"/>
                    <a:pt x="429" y="2135"/>
                  </a:cubicBezTo>
                  <a:cubicBezTo>
                    <a:pt x="433" y="2140"/>
                    <a:pt x="436" y="2156"/>
                    <a:pt x="438" y="2172"/>
                  </a:cubicBezTo>
                  <a:cubicBezTo>
                    <a:pt x="441" y="2179"/>
                    <a:pt x="442" y="2186"/>
                    <a:pt x="443" y="2192"/>
                  </a:cubicBezTo>
                  <a:cubicBezTo>
                    <a:pt x="433" y="2197"/>
                    <a:pt x="414" y="2209"/>
                    <a:pt x="404" y="2214"/>
                  </a:cubicBezTo>
                  <a:cubicBezTo>
                    <a:pt x="397" y="2217"/>
                    <a:pt x="385" y="2222"/>
                    <a:pt x="373" y="2228"/>
                  </a:cubicBezTo>
                  <a:cubicBezTo>
                    <a:pt x="363" y="2233"/>
                    <a:pt x="354" y="2238"/>
                    <a:pt x="346" y="2241"/>
                  </a:cubicBezTo>
                  <a:cubicBezTo>
                    <a:pt x="337" y="2244"/>
                    <a:pt x="325" y="2248"/>
                    <a:pt x="312" y="2251"/>
                  </a:cubicBezTo>
                  <a:cubicBezTo>
                    <a:pt x="301" y="2253"/>
                    <a:pt x="289" y="2257"/>
                    <a:pt x="275" y="2259"/>
                  </a:cubicBezTo>
                  <a:cubicBezTo>
                    <a:pt x="268" y="2225"/>
                    <a:pt x="248" y="2141"/>
                    <a:pt x="238" y="2097"/>
                  </a:cubicBezTo>
                  <a:cubicBezTo>
                    <a:pt x="239" y="2093"/>
                    <a:pt x="242" y="2087"/>
                    <a:pt x="250" y="2081"/>
                  </a:cubicBezTo>
                  <a:cubicBezTo>
                    <a:pt x="258" y="2072"/>
                    <a:pt x="268" y="2063"/>
                    <a:pt x="281" y="2056"/>
                  </a:cubicBezTo>
                  <a:cubicBezTo>
                    <a:pt x="300" y="2046"/>
                    <a:pt x="350" y="2024"/>
                    <a:pt x="376" y="2014"/>
                  </a:cubicBezTo>
                  <a:close/>
                  <a:moveTo>
                    <a:pt x="150" y="2237"/>
                  </a:moveTo>
                  <a:cubicBezTo>
                    <a:pt x="136" y="2202"/>
                    <a:pt x="124" y="2171"/>
                    <a:pt x="123" y="2164"/>
                  </a:cubicBezTo>
                  <a:cubicBezTo>
                    <a:pt x="122" y="2158"/>
                    <a:pt x="130" y="2139"/>
                    <a:pt x="134" y="2127"/>
                  </a:cubicBezTo>
                  <a:cubicBezTo>
                    <a:pt x="137" y="2121"/>
                    <a:pt x="138" y="2116"/>
                    <a:pt x="141" y="2115"/>
                  </a:cubicBezTo>
                  <a:cubicBezTo>
                    <a:pt x="145" y="2100"/>
                    <a:pt x="149" y="2090"/>
                    <a:pt x="151" y="2082"/>
                  </a:cubicBezTo>
                  <a:cubicBezTo>
                    <a:pt x="152" y="2075"/>
                    <a:pt x="151" y="2068"/>
                    <a:pt x="150" y="2064"/>
                  </a:cubicBezTo>
                  <a:cubicBezTo>
                    <a:pt x="147" y="2055"/>
                    <a:pt x="143" y="2050"/>
                    <a:pt x="137" y="2046"/>
                  </a:cubicBezTo>
                  <a:cubicBezTo>
                    <a:pt x="135" y="2046"/>
                    <a:pt x="133" y="2045"/>
                    <a:pt x="131" y="2045"/>
                  </a:cubicBezTo>
                  <a:cubicBezTo>
                    <a:pt x="120" y="2043"/>
                    <a:pt x="113" y="2046"/>
                    <a:pt x="106" y="2052"/>
                  </a:cubicBezTo>
                  <a:cubicBezTo>
                    <a:pt x="100" y="2055"/>
                    <a:pt x="95" y="2061"/>
                    <a:pt x="94" y="2067"/>
                  </a:cubicBezTo>
                  <a:cubicBezTo>
                    <a:pt x="91" y="2073"/>
                    <a:pt x="89" y="2082"/>
                    <a:pt x="90" y="2089"/>
                  </a:cubicBezTo>
                  <a:cubicBezTo>
                    <a:pt x="93" y="2096"/>
                    <a:pt x="96" y="2105"/>
                    <a:pt x="102" y="2110"/>
                  </a:cubicBezTo>
                  <a:cubicBezTo>
                    <a:pt x="99" y="2116"/>
                    <a:pt x="97" y="2125"/>
                    <a:pt x="94" y="2131"/>
                  </a:cubicBezTo>
                  <a:cubicBezTo>
                    <a:pt x="93" y="2135"/>
                    <a:pt x="92" y="2141"/>
                    <a:pt x="91" y="2148"/>
                  </a:cubicBezTo>
                  <a:cubicBezTo>
                    <a:pt x="74" y="2142"/>
                    <a:pt x="61" y="2132"/>
                    <a:pt x="52" y="2121"/>
                  </a:cubicBezTo>
                  <a:cubicBezTo>
                    <a:pt x="37" y="2105"/>
                    <a:pt x="31" y="2087"/>
                    <a:pt x="32" y="2069"/>
                  </a:cubicBezTo>
                  <a:cubicBezTo>
                    <a:pt x="33" y="2052"/>
                    <a:pt x="36" y="2035"/>
                    <a:pt x="45" y="2021"/>
                  </a:cubicBezTo>
                  <a:cubicBezTo>
                    <a:pt x="52" y="2007"/>
                    <a:pt x="61" y="1993"/>
                    <a:pt x="73" y="1987"/>
                  </a:cubicBezTo>
                  <a:cubicBezTo>
                    <a:pt x="85" y="1978"/>
                    <a:pt x="99" y="1974"/>
                    <a:pt x="115" y="1974"/>
                  </a:cubicBezTo>
                  <a:cubicBezTo>
                    <a:pt x="126" y="1974"/>
                    <a:pt x="136" y="1976"/>
                    <a:pt x="148" y="1982"/>
                  </a:cubicBezTo>
                  <a:cubicBezTo>
                    <a:pt x="161" y="1989"/>
                    <a:pt x="169" y="2001"/>
                    <a:pt x="180" y="2016"/>
                  </a:cubicBezTo>
                  <a:cubicBezTo>
                    <a:pt x="190" y="2036"/>
                    <a:pt x="199" y="2059"/>
                    <a:pt x="202" y="2080"/>
                  </a:cubicBezTo>
                  <a:cubicBezTo>
                    <a:pt x="207" y="2109"/>
                    <a:pt x="234" y="2219"/>
                    <a:pt x="246" y="2263"/>
                  </a:cubicBezTo>
                  <a:cubicBezTo>
                    <a:pt x="230" y="2265"/>
                    <a:pt x="219" y="2269"/>
                    <a:pt x="209" y="2274"/>
                  </a:cubicBezTo>
                  <a:cubicBezTo>
                    <a:pt x="195" y="2280"/>
                    <a:pt x="185" y="2287"/>
                    <a:pt x="177" y="2295"/>
                  </a:cubicBezTo>
                  <a:cubicBezTo>
                    <a:pt x="168" y="2280"/>
                    <a:pt x="159" y="2259"/>
                    <a:pt x="150" y="2237"/>
                  </a:cubicBezTo>
                  <a:close/>
                  <a:moveTo>
                    <a:pt x="377" y="2345"/>
                  </a:moveTo>
                  <a:cubicBezTo>
                    <a:pt x="369" y="2349"/>
                    <a:pt x="337" y="2356"/>
                    <a:pt x="313" y="2356"/>
                  </a:cubicBezTo>
                  <a:cubicBezTo>
                    <a:pt x="295" y="2358"/>
                    <a:pt x="282" y="2357"/>
                    <a:pt x="269" y="2359"/>
                  </a:cubicBezTo>
                  <a:cubicBezTo>
                    <a:pt x="257" y="2364"/>
                    <a:pt x="245" y="2366"/>
                    <a:pt x="238" y="2371"/>
                  </a:cubicBezTo>
                  <a:cubicBezTo>
                    <a:pt x="230" y="2379"/>
                    <a:pt x="227" y="2385"/>
                    <a:pt x="223" y="2393"/>
                  </a:cubicBezTo>
                  <a:cubicBezTo>
                    <a:pt x="222" y="2397"/>
                    <a:pt x="222" y="2401"/>
                    <a:pt x="221" y="2406"/>
                  </a:cubicBezTo>
                  <a:cubicBezTo>
                    <a:pt x="222" y="2412"/>
                    <a:pt x="223" y="2417"/>
                    <a:pt x="229" y="2423"/>
                  </a:cubicBezTo>
                  <a:cubicBezTo>
                    <a:pt x="231" y="2425"/>
                    <a:pt x="235" y="2428"/>
                    <a:pt x="241" y="2431"/>
                  </a:cubicBezTo>
                  <a:cubicBezTo>
                    <a:pt x="243" y="2432"/>
                    <a:pt x="245" y="2432"/>
                    <a:pt x="249" y="2433"/>
                  </a:cubicBezTo>
                  <a:cubicBezTo>
                    <a:pt x="258" y="2432"/>
                    <a:pt x="267" y="2429"/>
                    <a:pt x="277" y="2422"/>
                  </a:cubicBezTo>
                  <a:cubicBezTo>
                    <a:pt x="285" y="2417"/>
                    <a:pt x="293" y="2407"/>
                    <a:pt x="298" y="2395"/>
                  </a:cubicBezTo>
                  <a:cubicBezTo>
                    <a:pt x="298" y="2395"/>
                    <a:pt x="298" y="2393"/>
                    <a:pt x="300" y="2391"/>
                  </a:cubicBezTo>
                  <a:cubicBezTo>
                    <a:pt x="305" y="2392"/>
                    <a:pt x="311" y="2391"/>
                    <a:pt x="316" y="2390"/>
                  </a:cubicBezTo>
                  <a:cubicBezTo>
                    <a:pt x="325" y="2389"/>
                    <a:pt x="334" y="2388"/>
                    <a:pt x="340" y="2389"/>
                  </a:cubicBezTo>
                  <a:cubicBezTo>
                    <a:pt x="340" y="2391"/>
                    <a:pt x="341" y="2396"/>
                    <a:pt x="341" y="2400"/>
                  </a:cubicBezTo>
                  <a:cubicBezTo>
                    <a:pt x="339" y="2411"/>
                    <a:pt x="334" y="2424"/>
                    <a:pt x="331" y="2430"/>
                  </a:cubicBezTo>
                  <a:cubicBezTo>
                    <a:pt x="328" y="2436"/>
                    <a:pt x="324" y="2442"/>
                    <a:pt x="319" y="2447"/>
                  </a:cubicBezTo>
                  <a:cubicBezTo>
                    <a:pt x="305" y="2462"/>
                    <a:pt x="284" y="2472"/>
                    <a:pt x="260" y="2474"/>
                  </a:cubicBezTo>
                  <a:cubicBezTo>
                    <a:pt x="237" y="2477"/>
                    <a:pt x="213" y="2475"/>
                    <a:pt x="193" y="2464"/>
                  </a:cubicBezTo>
                  <a:cubicBezTo>
                    <a:pt x="185" y="2461"/>
                    <a:pt x="179" y="2458"/>
                    <a:pt x="174" y="2450"/>
                  </a:cubicBezTo>
                  <a:cubicBezTo>
                    <a:pt x="157" y="2434"/>
                    <a:pt x="150" y="2411"/>
                    <a:pt x="153" y="2392"/>
                  </a:cubicBezTo>
                  <a:cubicBezTo>
                    <a:pt x="156" y="2366"/>
                    <a:pt x="171" y="2342"/>
                    <a:pt x="191" y="2324"/>
                  </a:cubicBezTo>
                  <a:cubicBezTo>
                    <a:pt x="200" y="2314"/>
                    <a:pt x="210" y="2307"/>
                    <a:pt x="222" y="2303"/>
                  </a:cubicBezTo>
                  <a:cubicBezTo>
                    <a:pt x="231" y="2298"/>
                    <a:pt x="245" y="2294"/>
                    <a:pt x="263" y="2292"/>
                  </a:cubicBezTo>
                  <a:lnTo>
                    <a:pt x="265" y="2293"/>
                  </a:lnTo>
                  <a:cubicBezTo>
                    <a:pt x="283" y="2290"/>
                    <a:pt x="303" y="2287"/>
                    <a:pt x="319" y="2283"/>
                  </a:cubicBezTo>
                  <a:cubicBezTo>
                    <a:pt x="336" y="2277"/>
                    <a:pt x="347" y="2274"/>
                    <a:pt x="357" y="2272"/>
                  </a:cubicBezTo>
                  <a:lnTo>
                    <a:pt x="357" y="2269"/>
                  </a:lnTo>
                  <a:cubicBezTo>
                    <a:pt x="366" y="2267"/>
                    <a:pt x="376" y="2262"/>
                    <a:pt x="388" y="2255"/>
                  </a:cubicBezTo>
                  <a:cubicBezTo>
                    <a:pt x="398" y="2250"/>
                    <a:pt x="407" y="2245"/>
                    <a:pt x="417" y="2243"/>
                  </a:cubicBezTo>
                  <a:cubicBezTo>
                    <a:pt x="422" y="2239"/>
                    <a:pt x="436" y="2233"/>
                    <a:pt x="448" y="2228"/>
                  </a:cubicBezTo>
                  <a:cubicBezTo>
                    <a:pt x="450" y="2240"/>
                    <a:pt x="454" y="2254"/>
                    <a:pt x="461" y="2266"/>
                  </a:cubicBezTo>
                  <a:cubicBezTo>
                    <a:pt x="465" y="2278"/>
                    <a:pt x="472" y="2288"/>
                    <a:pt x="478" y="2295"/>
                  </a:cubicBezTo>
                  <a:lnTo>
                    <a:pt x="377" y="2345"/>
                  </a:lnTo>
                  <a:close/>
                  <a:moveTo>
                    <a:pt x="578" y="2324"/>
                  </a:moveTo>
                  <a:cubicBezTo>
                    <a:pt x="565" y="2321"/>
                    <a:pt x="551" y="2317"/>
                    <a:pt x="541" y="2311"/>
                  </a:cubicBezTo>
                  <a:cubicBezTo>
                    <a:pt x="524" y="2303"/>
                    <a:pt x="513" y="2295"/>
                    <a:pt x="506" y="2285"/>
                  </a:cubicBezTo>
                  <a:cubicBezTo>
                    <a:pt x="501" y="2277"/>
                    <a:pt x="494" y="2265"/>
                    <a:pt x="487" y="2253"/>
                  </a:cubicBezTo>
                  <a:cubicBezTo>
                    <a:pt x="483" y="2239"/>
                    <a:pt x="477" y="2227"/>
                    <a:pt x="477" y="2213"/>
                  </a:cubicBezTo>
                  <a:cubicBezTo>
                    <a:pt x="476" y="2203"/>
                    <a:pt x="473" y="2184"/>
                    <a:pt x="470" y="2166"/>
                  </a:cubicBezTo>
                  <a:cubicBezTo>
                    <a:pt x="466" y="2148"/>
                    <a:pt x="463" y="2130"/>
                    <a:pt x="460" y="2123"/>
                  </a:cubicBezTo>
                  <a:cubicBezTo>
                    <a:pt x="456" y="2116"/>
                    <a:pt x="447" y="2097"/>
                    <a:pt x="437" y="2077"/>
                  </a:cubicBezTo>
                  <a:cubicBezTo>
                    <a:pt x="426" y="2051"/>
                    <a:pt x="413" y="2024"/>
                    <a:pt x="410" y="2015"/>
                  </a:cubicBezTo>
                  <a:cubicBezTo>
                    <a:pt x="406" y="2006"/>
                    <a:pt x="401" y="1992"/>
                    <a:pt x="396" y="1975"/>
                  </a:cubicBezTo>
                  <a:cubicBezTo>
                    <a:pt x="392" y="1961"/>
                    <a:pt x="388" y="1943"/>
                    <a:pt x="386" y="1930"/>
                  </a:cubicBezTo>
                  <a:cubicBezTo>
                    <a:pt x="381" y="1896"/>
                    <a:pt x="387" y="1860"/>
                    <a:pt x="404" y="1828"/>
                  </a:cubicBezTo>
                  <a:cubicBezTo>
                    <a:pt x="417" y="1804"/>
                    <a:pt x="434" y="1782"/>
                    <a:pt x="457" y="1767"/>
                  </a:cubicBezTo>
                  <a:cubicBezTo>
                    <a:pt x="466" y="1790"/>
                    <a:pt x="485" y="1842"/>
                    <a:pt x="490" y="1852"/>
                  </a:cubicBezTo>
                  <a:cubicBezTo>
                    <a:pt x="493" y="1861"/>
                    <a:pt x="501" y="1886"/>
                    <a:pt x="504" y="1898"/>
                  </a:cubicBezTo>
                  <a:cubicBezTo>
                    <a:pt x="506" y="1909"/>
                    <a:pt x="504" y="1924"/>
                    <a:pt x="503" y="1939"/>
                  </a:cubicBezTo>
                  <a:cubicBezTo>
                    <a:pt x="498" y="1967"/>
                    <a:pt x="495" y="1995"/>
                    <a:pt x="511" y="2022"/>
                  </a:cubicBezTo>
                  <a:lnTo>
                    <a:pt x="509" y="2019"/>
                  </a:lnTo>
                  <a:cubicBezTo>
                    <a:pt x="513" y="2029"/>
                    <a:pt x="519" y="2045"/>
                    <a:pt x="525" y="2064"/>
                  </a:cubicBezTo>
                  <a:cubicBezTo>
                    <a:pt x="534" y="2088"/>
                    <a:pt x="545" y="2114"/>
                    <a:pt x="550" y="2123"/>
                  </a:cubicBezTo>
                  <a:lnTo>
                    <a:pt x="551" y="2126"/>
                  </a:lnTo>
                  <a:cubicBezTo>
                    <a:pt x="555" y="2131"/>
                    <a:pt x="563" y="2148"/>
                    <a:pt x="568" y="2166"/>
                  </a:cubicBezTo>
                  <a:cubicBezTo>
                    <a:pt x="574" y="2185"/>
                    <a:pt x="577" y="2203"/>
                    <a:pt x="579" y="2205"/>
                  </a:cubicBezTo>
                  <a:cubicBezTo>
                    <a:pt x="574" y="2220"/>
                    <a:pt x="581" y="2232"/>
                    <a:pt x="591" y="2240"/>
                  </a:cubicBezTo>
                  <a:cubicBezTo>
                    <a:pt x="594" y="2243"/>
                    <a:pt x="598" y="2246"/>
                    <a:pt x="603" y="2247"/>
                  </a:cubicBezTo>
                  <a:cubicBezTo>
                    <a:pt x="607" y="2248"/>
                    <a:pt x="613" y="2249"/>
                    <a:pt x="618" y="2247"/>
                  </a:cubicBezTo>
                  <a:cubicBezTo>
                    <a:pt x="627" y="2245"/>
                    <a:pt x="635" y="2237"/>
                    <a:pt x="635" y="2224"/>
                  </a:cubicBezTo>
                  <a:cubicBezTo>
                    <a:pt x="638" y="2196"/>
                    <a:pt x="627" y="2194"/>
                    <a:pt x="614" y="2194"/>
                  </a:cubicBezTo>
                  <a:cubicBezTo>
                    <a:pt x="612" y="2194"/>
                    <a:pt x="610" y="2193"/>
                    <a:pt x="608" y="2180"/>
                  </a:cubicBezTo>
                  <a:lnTo>
                    <a:pt x="608" y="2178"/>
                  </a:lnTo>
                  <a:cubicBezTo>
                    <a:pt x="609" y="2175"/>
                    <a:pt x="607" y="2173"/>
                    <a:pt x="607" y="2171"/>
                  </a:cubicBezTo>
                  <a:cubicBezTo>
                    <a:pt x="618" y="2173"/>
                    <a:pt x="626" y="2176"/>
                    <a:pt x="632" y="2179"/>
                  </a:cubicBezTo>
                  <a:cubicBezTo>
                    <a:pt x="648" y="2187"/>
                    <a:pt x="656" y="2195"/>
                    <a:pt x="657" y="2199"/>
                  </a:cubicBezTo>
                  <a:cubicBezTo>
                    <a:pt x="657" y="2201"/>
                    <a:pt x="657" y="2201"/>
                    <a:pt x="656" y="2204"/>
                  </a:cubicBezTo>
                  <a:cubicBezTo>
                    <a:pt x="655" y="2208"/>
                    <a:pt x="654" y="2214"/>
                    <a:pt x="653" y="2221"/>
                  </a:cubicBezTo>
                  <a:cubicBezTo>
                    <a:pt x="649" y="2233"/>
                    <a:pt x="640" y="2256"/>
                    <a:pt x="634" y="2266"/>
                  </a:cubicBezTo>
                  <a:cubicBezTo>
                    <a:pt x="620" y="2287"/>
                    <a:pt x="586" y="2314"/>
                    <a:pt x="578" y="2324"/>
                  </a:cubicBezTo>
                  <a:close/>
                  <a:moveTo>
                    <a:pt x="712" y="2363"/>
                  </a:moveTo>
                  <a:cubicBezTo>
                    <a:pt x="704" y="2368"/>
                    <a:pt x="697" y="2369"/>
                    <a:pt x="686" y="2369"/>
                  </a:cubicBezTo>
                  <a:cubicBezTo>
                    <a:pt x="677" y="2370"/>
                    <a:pt x="665" y="2368"/>
                    <a:pt x="650" y="2363"/>
                  </a:cubicBezTo>
                  <a:cubicBezTo>
                    <a:pt x="635" y="2360"/>
                    <a:pt x="620" y="2349"/>
                    <a:pt x="608" y="2338"/>
                  </a:cubicBezTo>
                  <a:cubicBezTo>
                    <a:pt x="611" y="2336"/>
                    <a:pt x="614" y="2332"/>
                    <a:pt x="617" y="2328"/>
                  </a:cubicBezTo>
                  <a:cubicBezTo>
                    <a:pt x="619" y="2329"/>
                    <a:pt x="619" y="2329"/>
                    <a:pt x="619" y="2329"/>
                  </a:cubicBezTo>
                  <a:cubicBezTo>
                    <a:pt x="624" y="2325"/>
                    <a:pt x="629" y="2320"/>
                    <a:pt x="632" y="2314"/>
                  </a:cubicBezTo>
                  <a:cubicBezTo>
                    <a:pt x="640" y="2310"/>
                    <a:pt x="645" y="2305"/>
                    <a:pt x="646" y="2298"/>
                  </a:cubicBezTo>
                  <a:cubicBezTo>
                    <a:pt x="654" y="2291"/>
                    <a:pt x="659" y="2285"/>
                    <a:pt x="662" y="2281"/>
                  </a:cubicBezTo>
                  <a:cubicBezTo>
                    <a:pt x="669" y="2269"/>
                    <a:pt x="676" y="2253"/>
                    <a:pt x="679" y="2238"/>
                  </a:cubicBezTo>
                  <a:cubicBezTo>
                    <a:pt x="683" y="2226"/>
                    <a:pt x="686" y="2213"/>
                    <a:pt x="685" y="2204"/>
                  </a:cubicBezTo>
                  <a:cubicBezTo>
                    <a:pt x="685" y="2202"/>
                    <a:pt x="685" y="2202"/>
                    <a:pt x="685" y="2202"/>
                  </a:cubicBezTo>
                  <a:cubicBezTo>
                    <a:pt x="711" y="2193"/>
                    <a:pt x="720" y="2175"/>
                    <a:pt x="728" y="2159"/>
                  </a:cubicBezTo>
                  <a:cubicBezTo>
                    <a:pt x="731" y="2153"/>
                    <a:pt x="734" y="2149"/>
                    <a:pt x="734" y="2147"/>
                  </a:cubicBezTo>
                  <a:lnTo>
                    <a:pt x="736" y="2148"/>
                  </a:lnTo>
                  <a:cubicBezTo>
                    <a:pt x="750" y="2134"/>
                    <a:pt x="810" y="2007"/>
                    <a:pt x="833" y="1951"/>
                  </a:cubicBezTo>
                  <a:cubicBezTo>
                    <a:pt x="856" y="1982"/>
                    <a:pt x="886" y="2022"/>
                    <a:pt x="898" y="2040"/>
                  </a:cubicBezTo>
                  <a:cubicBezTo>
                    <a:pt x="891" y="2056"/>
                    <a:pt x="876" y="2091"/>
                    <a:pt x="867" y="2103"/>
                  </a:cubicBezTo>
                  <a:cubicBezTo>
                    <a:pt x="858" y="2116"/>
                    <a:pt x="843" y="2155"/>
                    <a:pt x="828" y="2188"/>
                  </a:cubicBezTo>
                  <a:cubicBezTo>
                    <a:pt x="828" y="2190"/>
                    <a:pt x="825" y="2194"/>
                    <a:pt x="821" y="2204"/>
                  </a:cubicBezTo>
                  <a:cubicBezTo>
                    <a:pt x="813" y="2225"/>
                    <a:pt x="803" y="2243"/>
                    <a:pt x="794" y="2259"/>
                  </a:cubicBezTo>
                  <a:cubicBezTo>
                    <a:pt x="786" y="2277"/>
                    <a:pt x="777" y="2293"/>
                    <a:pt x="765" y="2308"/>
                  </a:cubicBezTo>
                  <a:cubicBezTo>
                    <a:pt x="751" y="2337"/>
                    <a:pt x="739" y="2345"/>
                    <a:pt x="724" y="2354"/>
                  </a:cubicBezTo>
                  <a:cubicBezTo>
                    <a:pt x="719" y="2358"/>
                    <a:pt x="714" y="2359"/>
                    <a:pt x="712" y="2363"/>
                  </a:cubicBezTo>
                  <a:close/>
                  <a:moveTo>
                    <a:pt x="938" y="2438"/>
                  </a:moveTo>
                  <a:cubicBezTo>
                    <a:pt x="931" y="2454"/>
                    <a:pt x="926" y="2469"/>
                    <a:pt x="922" y="2481"/>
                  </a:cubicBezTo>
                  <a:cubicBezTo>
                    <a:pt x="913" y="2480"/>
                    <a:pt x="898" y="2477"/>
                    <a:pt x="879" y="2471"/>
                  </a:cubicBezTo>
                  <a:cubicBezTo>
                    <a:pt x="842" y="2458"/>
                    <a:pt x="811" y="2444"/>
                    <a:pt x="783" y="2430"/>
                  </a:cubicBezTo>
                  <a:cubicBezTo>
                    <a:pt x="759" y="2417"/>
                    <a:pt x="733" y="2404"/>
                    <a:pt x="719" y="2395"/>
                  </a:cubicBezTo>
                  <a:cubicBezTo>
                    <a:pt x="726" y="2392"/>
                    <a:pt x="736" y="2385"/>
                    <a:pt x="744" y="2377"/>
                  </a:cubicBezTo>
                  <a:cubicBezTo>
                    <a:pt x="754" y="2373"/>
                    <a:pt x="762" y="2367"/>
                    <a:pt x="770" y="2357"/>
                  </a:cubicBezTo>
                  <a:cubicBezTo>
                    <a:pt x="777" y="2352"/>
                    <a:pt x="782" y="2347"/>
                    <a:pt x="788" y="2341"/>
                  </a:cubicBezTo>
                  <a:cubicBezTo>
                    <a:pt x="810" y="2354"/>
                    <a:pt x="840" y="2368"/>
                    <a:pt x="875" y="2381"/>
                  </a:cubicBezTo>
                  <a:cubicBezTo>
                    <a:pt x="902" y="2392"/>
                    <a:pt x="928" y="2403"/>
                    <a:pt x="951" y="2409"/>
                  </a:cubicBezTo>
                  <a:cubicBezTo>
                    <a:pt x="947" y="2420"/>
                    <a:pt x="941" y="2430"/>
                    <a:pt x="938" y="2438"/>
                  </a:cubicBezTo>
                  <a:close/>
                  <a:moveTo>
                    <a:pt x="887" y="2354"/>
                  </a:moveTo>
                  <a:cubicBezTo>
                    <a:pt x="852" y="2339"/>
                    <a:pt x="819" y="2325"/>
                    <a:pt x="800" y="2312"/>
                  </a:cubicBezTo>
                  <a:cubicBezTo>
                    <a:pt x="809" y="2298"/>
                    <a:pt x="815" y="2286"/>
                    <a:pt x="822" y="2274"/>
                  </a:cubicBezTo>
                  <a:cubicBezTo>
                    <a:pt x="831" y="2256"/>
                    <a:pt x="841" y="2238"/>
                    <a:pt x="849" y="2216"/>
                  </a:cubicBezTo>
                  <a:cubicBezTo>
                    <a:pt x="849" y="2216"/>
                    <a:pt x="853" y="2210"/>
                    <a:pt x="856" y="2202"/>
                  </a:cubicBezTo>
                  <a:cubicBezTo>
                    <a:pt x="871" y="2169"/>
                    <a:pt x="886" y="2132"/>
                    <a:pt x="895" y="2121"/>
                  </a:cubicBezTo>
                  <a:cubicBezTo>
                    <a:pt x="901" y="2111"/>
                    <a:pt x="913" y="2082"/>
                    <a:pt x="922" y="2064"/>
                  </a:cubicBezTo>
                  <a:cubicBezTo>
                    <a:pt x="937" y="2082"/>
                    <a:pt x="954" y="2107"/>
                    <a:pt x="972" y="2132"/>
                  </a:cubicBezTo>
                  <a:cubicBezTo>
                    <a:pt x="984" y="2152"/>
                    <a:pt x="996" y="2169"/>
                    <a:pt x="1007" y="2184"/>
                  </a:cubicBezTo>
                  <a:cubicBezTo>
                    <a:pt x="1019" y="2200"/>
                    <a:pt x="1034" y="2218"/>
                    <a:pt x="1049" y="2231"/>
                  </a:cubicBezTo>
                  <a:cubicBezTo>
                    <a:pt x="1044" y="2246"/>
                    <a:pt x="1023" y="2301"/>
                    <a:pt x="1011" y="2321"/>
                  </a:cubicBezTo>
                  <a:cubicBezTo>
                    <a:pt x="1000" y="2334"/>
                    <a:pt x="985" y="2354"/>
                    <a:pt x="972" y="2378"/>
                  </a:cubicBezTo>
                  <a:cubicBezTo>
                    <a:pt x="970" y="2380"/>
                    <a:pt x="970" y="2382"/>
                    <a:pt x="967" y="2384"/>
                  </a:cubicBezTo>
                  <a:cubicBezTo>
                    <a:pt x="942" y="2377"/>
                    <a:pt x="918" y="2366"/>
                    <a:pt x="887" y="2354"/>
                  </a:cubicBezTo>
                  <a:close/>
                  <a:moveTo>
                    <a:pt x="1112" y="2381"/>
                  </a:moveTo>
                  <a:cubicBezTo>
                    <a:pt x="1089" y="2438"/>
                    <a:pt x="1061" y="2462"/>
                    <a:pt x="1048" y="2475"/>
                  </a:cubicBezTo>
                  <a:cubicBezTo>
                    <a:pt x="1045" y="2476"/>
                    <a:pt x="1043" y="2478"/>
                    <a:pt x="1042" y="2480"/>
                  </a:cubicBezTo>
                  <a:cubicBezTo>
                    <a:pt x="1035" y="2486"/>
                    <a:pt x="1024" y="2499"/>
                    <a:pt x="1019" y="2511"/>
                  </a:cubicBezTo>
                  <a:cubicBezTo>
                    <a:pt x="1012" y="2530"/>
                    <a:pt x="1013" y="2547"/>
                    <a:pt x="1047" y="2552"/>
                  </a:cubicBezTo>
                  <a:cubicBezTo>
                    <a:pt x="1054" y="2553"/>
                    <a:pt x="1061" y="2549"/>
                    <a:pt x="1068" y="2544"/>
                  </a:cubicBezTo>
                  <a:cubicBezTo>
                    <a:pt x="1071" y="2540"/>
                    <a:pt x="1074" y="2537"/>
                    <a:pt x="1075" y="2532"/>
                  </a:cubicBezTo>
                  <a:cubicBezTo>
                    <a:pt x="1078" y="2528"/>
                    <a:pt x="1079" y="2522"/>
                    <a:pt x="1080" y="2518"/>
                  </a:cubicBezTo>
                  <a:cubicBezTo>
                    <a:pt x="1081" y="2509"/>
                    <a:pt x="1080" y="2502"/>
                    <a:pt x="1077" y="2495"/>
                  </a:cubicBezTo>
                  <a:cubicBezTo>
                    <a:pt x="1083" y="2487"/>
                    <a:pt x="1091" y="2480"/>
                    <a:pt x="1099" y="2470"/>
                  </a:cubicBezTo>
                  <a:cubicBezTo>
                    <a:pt x="1102" y="2467"/>
                    <a:pt x="1104" y="2465"/>
                    <a:pt x="1107" y="2461"/>
                  </a:cubicBezTo>
                  <a:cubicBezTo>
                    <a:pt x="1113" y="2466"/>
                    <a:pt x="1119" y="2472"/>
                    <a:pt x="1122" y="2479"/>
                  </a:cubicBezTo>
                  <a:cubicBezTo>
                    <a:pt x="1128" y="2493"/>
                    <a:pt x="1129" y="2511"/>
                    <a:pt x="1129" y="2526"/>
                  </a:cubicBezTo>
                  <a:cubicBezTo>
                    <a:pt x="1126" y="2550"/>
                    <a:pt x="1112" y="2572"/>
                    <a:pt x="1090" y="2585"/>
                  </a:cubicBezTo>
                  <a:cubicBezTo>
                    <a:pt x="1067" y="2601"/>
                    <a:pt x="1040" y="2608"/>
                    <a:pt x="1014" y="2603"/>
                  </a:cubicBezTo>
                  <a:cubicBezTo>
                    <a:pt x="1001" y="2601"/>
                    <a:pt x="987" y="2594"/>
                    <a:pt x="973" y="2585"/>
                  </a:cubicBezTo>
                  <a:cubicBezTo>
                    <a:pt x="964" y="2576"/>
                    <a:pt x="955" y="2566"/>
                    <a:pt x="952" y="2555"/>
                  </a:cubicBezTo>
                  <a:cubicBezTo>
                    <a:pt x="948" y="2541"/>
                    <a:pt x="946" y="2527"/>
                    <a:pt x="947" y="2510"/>
                  </a:cubicBezTo>
                  <a:cubicBezTo>
                    <a:pt x="950" y="2492"/>
                    <a:pt x="955" y="2474"/>
                    <a:pt x="966" y="2452"/>
                  </a:cubicBezTo>
                  <a:cubicBezTo>
                    <a:pt x="976" y="2431"/>
                    <a:pt x="986" y="2411"/>
                    <a:pt x="998" y="2393"/>
                  </a:cubicBezTo>
                  <a:cubicBezTo>
                    <a:pt x="1011" y="2372"/>
                    <a:pt x="1025" y="2352"/>
                    <a:pt x="1036" y="2341"/>
                  </a:cubicBezTo>
                  <a:lnTo>
                    <a:pt x="1036" y="2339"/>
                  </a:lnTo>
                  <a:cubicBezTo>
                    <a:pt x="1046" y="2323"/>
                    <a:pt x="1064" y="2282"/>
                    <a:pt x="1073" y="2255"/>
                  </a:cubicBezTo>
                  <a:cubicBezTo>
                    <a:pt x="1085" y="2264"/>
                    <a:pt x="1095" y="2270"/>
                    <a:pt x="1106" y="2279"/>
                  </a:cubicBezTo>
                  <a:cubicBezTo>
                    <a:pt x="1123" y="2286"/>
                    <a:pt x="1135" y="2290"/>
                    <a:pt x="1150" y="2293"/>
                  </a:cubicBezTo>
                  <a:cubicBezTo>
                    <a:pt x="1137" y="2319"/>
                    <a:pt x="1121" y="2358"/>
                    <a:pt x="1112" y="2381"/>
                  </a:cubicBezTo>
                  <a:close/>
                  <a:moveTo>
                    <a:pt x="973" y="1851"/>
                  </a:moveTo>
                  <a:cubicBezTo>
                    <a:pt x="982" y="1866"/>
                    <a:pt x="1013" y="1922"/>
                    <a:pt x="1047" y="1980"/>
                  </a:cubicBezTo>
                  <a:cubicBezTo>
                    <a:pt x="1089" y="2054"/>
                    <a:pt x="1132" y="2131"/>
                    <a:pt x="1143" y="2145"/>
                  </a:cubicBezTo>
                  <a:cubicBezTo>
                    <a:pt x="1152" y="2155"/>
                    <a:pt x="1164" y="2166"/>
                    <a:pt x="1172" y="2170"/>
                  </a:cubicBezTo>
                  <a:cubicBezTo>
                    <a:pt x="1178" y="2173"/>
                    <a:pt x="1184" y="2174"/>
                    <a:pt x="1189" y="2172"/>
                  </a:cubicBezTo>
                  <a:cubicBezTo>
                    <a:pt x="1197" y="2174"/>
                    <a:pt x="1205" y="2169"/>
                    <a:pt x="1208" y="2163"/>
                  </a:cubicBezTo>
                  <a:cubicBezTo>
                    <a:pt x="1211" y="2159"/>
                    <a:pt x="1212" y="2152"/>
                    <a:pt x="1213" y="2146"/>
                  </a:cubicBezTo>
                  <a:lnTo>
                    <a:pt x="1212" y="2141"/>
                  </a:lnTo>
                  <a:cubicBezTo>
                    <a:pt x="1208" y="2125"/>
                    <a:pt x="1200" y="2120"/>
                    <a:pt x="1190" y="2115"/>
                  </a:cubicBezTo>
                  <a:cubicBezTo>
                    <a:pt x="1184" y="2114"/>
                    <a:pt x="1177" y="2113"/>
                    <a:pt x="1173" y="2115"/>
                  </a:cubicBezTo>
                  <a:cubicBezTo>
                    <a:pt x="1164" y="2100"/>
                    <a:pt x="1157" y="2090"/>
                    <a:pt x="1150" y="2080"/>
                  </a:cubicBezTo>
                  <a:cubicBezTo>
                    <a:pt x="1162" y="2078"/>
                    <a:pt x="1173" y="2077"/>
                    <a:pt x="1185" y="2080"/>
                  </a:cubicBezTo>
                  <a:cubicBezTo>
                    <a:pt x="1202" y="2085"/>
                    <a:pt x="1216" y="2092"/>
                    <a:pt x="1225" y="2102"/>
                  </a:cubicBezTo>
                  <a:cubicBezTo>
                    <a:pt x="1245" y="2129"/>
                    <a:pt x="1248" y="2163"/>
                    <a:pt x="1242" y="2193"/>
                  </a:cubicBezTo>
                  <a:cubicBezTo>
                    <a:pt x="1239" y="2210"/>
                    <a:pt x="1232" y="2224"/>
                    <a:pt x="1221" y="2237"/>
                  </a:cubicBezTo>
                  <a:cubicBezTo>
                    <a:pt x="1213" y="2249"/>
                    <a:pt x="1200" y="2258"/>
                    <a:pt x="1186" y="2262"/>
                  </a:cubicBezTo>
                  <a:cubicBezTo>
                    <a:pt x="1168" y="2267"/>
                    <a:pt x="1146" y="2264"/>
                    <a:pt x="1122" y="2251"/>
                  </a:cubicBezTo>
                  <a:cubicBezTo>
                    <a:pt x="1104" y="2241"/>
                    <a:pt x="1089" y="2227"/>
                    <a:pt x="1074" y="2213"/>
                  </a:cubicBezTo>
                  <a:cubicBezTo>
                    <a:pt x="1057" y="2197"/>
                    <a:pt x="1044" y="2182"/>
                    <a:pt x="1032" y="2164"/>
                  </a:cubicBezTo>
                  <a:cubicBezTo>
                    <a:pt x="1021" y="2151"/>
                    <a:pt x="1009" y="2134"/>
                    <a:pt x="997" y="2114"/>
                  </a:cubicBezTo>
                  <a:cubicBezTo>
                    <a:pt x="976" y="2084"/>
                    <a:pt x="955" y="2054"/>
                    <a:pt x="938" y="2036"/>
                  </a:cubicBezTo>
                  <a:cubicBezTo>
                    <a:pt x="922" y="2018"/>
                    <a:pt x="895" y="1982"/>
                    <a:pt x="876" y="1955"/>
                  </a:cubicBezTo>
                  <a:cubicBezTo>
                    <a:pt x="865" y="1940"/>
                    <a:pt x="856" y="1927"/>
                    <a:pt x="849" y="1921"/>
                  </a:cubicBezTo>
                  <a:lnTo>
                    <a:pt x="851" y="1922"/>
                  </a:lnTo>
                  <a:cubicBezTo>
                    <a:pt x="844" y="1914"/>
                    <a:pt x="837" y="1900"/>
                    <a:pt x="833" y="1886"/>
                  </a:cubicBezTo>
                  <a:cubicBezTo>
                    <a:pt x="827" y="1869"/>
                    <a:pt x="821" y="1855"/>
                    <a:pt x="819" y="1841"/>
                  </a:cubicBezTo>
                  <a:cubicBezTo>
                    <a:pt x="817" y="1826"/>
                    <a:pt x="824" y="1801"/>
                    <a:pt x="829" y="1784"/>
                  </a:cubicBezTo>
                  <a:cubicBezTo>
                    <a:pt x="831" y="1784"/>
                    <a:pt x="835" y="1787"/>
                    <a:pt x="840" y="1788"/>
                  </a:cubicBezTo>
                  <a:cubicBezTo>
                    <a:pt x="856" y="1791"/>
                    <a:pt x="875" y="1796"/>
                    <a:pt x="889" y="1803"/>
                  </a:cubicBezTo>
                  <a:cubicBezTo>
                    <a:pt x="904" y="1810"/>
                    <a:pt x="921" y="1822"/>
                    <a:pt x="937" y="1831"/>
                  </a:cubicBezTo>
                  <a:cubicBezTo>
                    <a:pt x="951" y="1840"/>
                    <a:pt x="963" y="1847"/>
                    <a:pt x="973" y="1851"/>
                  </a:cubicBezTo>
                  <a:close/>
                  <a:moveTo>
                    <a:pt x="915" y="1645"/>
                  </a:moveTo>
                  <a:lnTo>
                    <a:pt x="917" y="1646"/>
                  </a:lnTo>
                  <a:cubicBezTo>
                    <a:pt x="921" y="1649"/>
                    <a:pt x="925" y="1654"/>
                    <a:pt x="928" y="1659"/>
                  </a:cubicBezTo>
                  <a:cubicBezTo>
                    <a:pt x="931" y="1668"/>
                    <a:pt x="940" y="1689"/>
                    <a:pt x="947" y="1710"/>
                  </a:cubicBezTo>
                  <a:cubicBezTo>
                    <a:pt x="951" y="1726"/>
                    <a:pt x="955" y="1742"/>
                    <a:pt x="953" y="1751"/>
                  </a:cubicBezTo>
                  <a:cubicBezTo>
                    <a:pt x="954" y="1762"/>
                    <a:pt x="956" y="1784"/>
                    <a:pt x="959" y="1805"/>
                  </a:cubicBezTo>
                  <a:cubicBezTo>
                    <a:pt x="945" y="1798"/>
                    <a:pt x="932" y="1789"/>
                    <a:pt x="913" y="1781"/>
                  </a:cubicBezTo>
                  <a:cubicBezTo>
                    <a:pt x="892" y="1766"/>
                    <a:pt x="823" y="1745"/>
                    <a:pt x="823" y="1745"/>
                  </a:cubicBezTo>
                  <a:lnTo>
                    <a:pt x="814" y="1744"/>
                  </a:lnTo>
                  <a:lnTo>
                    <a:pt x="812" y="1741"/>
                  </a:lnTo>
                  <a:cubicBezTo>
                    <a:pt x="803" y="1731"/>
                    <a:pt x="785" y="1712"/>
                    <a:pt x="781" y="1672"/>
                  </a:cubicBezTo>
                  <a:cubicBezTo>
                    <a:pt x="781" y="1659"/>
                    <a:pt x="783" y="1637"/>
                    <a:pt x="785" y="1622"/>
                  </a:cubicBezTo>
                  <a:cubicBezTo>
                    <a:pt x="804" y="1628"/>
                    <a:pt x="834" y="1633"/>
                    <a:pt x="847" y="1633"/>
                  </a:cubicBezTo>
                  <a:lnTo>
                    <a:pt x="849" y="1634"/>
                  </a:lnTo>
                  <a:cubicBezTo>
                    <a:pt x="856" y="1633"/>
                    <a:pt x="875" y="1634"/>
                    <a:pt x="892" y="1637"/>
                  </a:cubicBezTo>
                  <a:cubicBezTo>
                    <a:pt x="903" y="1639"/>
                    <a:pt x="913" y="1643"/>
                    <a:pt x="915" y="1645"/>
                  </a:cubicBezTo>
                  <a:close/>
                  <a:moveTo>
                    <a:pt x="876" y="1505"/>
                  </a:moveTo>
                  <a:cubicBezTo>
                    <a:pt x="884" y="1512"/>
                    <a:pt x="891" y="1520"/>
                    <a:pt x="896" y="1530"/>
                  </a:cubicBezTo>
                  <a:cubicBezTo>
                    <a:pt x="898" y="1539"/>
                    <a:pt x="899" y="1550"/>
                    <a:pt x="899" y="1561"/>
                  </a:cubicBezTo>
                  <a:cubicBezTo>
                    <a:pt x="901" y="1579"/>
                    <a:pt x="898" y="1594"/>
                    <a:pt x="894" y="1602"/>
                  </a:cubicBezTo>
                  <a:lnTo>
                    <a:pt x="894" y="1604"/>
                  </a:lnTo>
                  <a:lnTo>
                    <a:pt x="894" y="1606"/>
                  </a:lnTo>
                  <a:cubicBezTo>
                    <a:pt x="876" y="1603"/>
                    <a:pt x="857" y="1602"/>
                    <a:pt x="846" y="1602"/>
                  </a:cubicBezTo>
                  <a:cubicBezTo>
                    <a:pt x="833" y="1602"/>
                    <a:pt x="792" y="1593"/>
                    <a:pt x="778" y="1590"/>
                  </a:cubicBezTo>
                  <a:cubicBezTo>
                    <a:pt x="762" y="1577"/>
                    <a:pt x="738" y="1544"/>
                    <a:pt x="731" y="1516"/>
                  </a:cubicBezTo>
                  <a:cubicBezTo>
                    <a:pt x="730" y="1501"/>
                    <a:pt x="729" y="1483"/>
                    <a:pt x="731" y="1468"/>
                  </a:cubicBezTo>
                  <a:cubicBezTo>
                    <a:pt x="732" y="1466"/>
                    <a:pt x="732" y="1464"/>
                    <a:pt x="732" y="1464"/>
                  </a:cubicBezTo>
                  <a:cubicBezTo>
                    <a:pt x="754" y="1463"/>
                    <a:pt x="817" y="1466"/>
                    <a:pt x="867" y="1492"/>
                  </a:cubicBezTo>
                  <a:cubicBezTo>
                    <a:pt x="869" y="1495"/>
                    <a:pt x="873" y="1499"/>
                    <a:pt x="876" y="1505"/>
                  </a:cubicBezTo>
                  <a:close/>
                  <a:moveTo>
                    <a:pt x="871" y="1369"/>
                  </a:moveTo>
                  <a:cubicBezTo>
                    <a:pt x="868" y="1365"/>
                    <a:pt x="866" y="1362"/>
                    <a:pt x="865" y="1358"/>
                  </a:cubicBezTo>
                  <a:cubicBezTo>
                    <a:pt x="852" y="1344"/>
                    <a:pt x="845" y="1297"/>
                    <a:pt x="838" y="1260"/>
                  </a:cubicBezTo>
                  <a:cubicBezTo>
                    <a:pt x="834" y="1244"/>
                    <a:pt x="835" y="1229"/>
                    <a:pt x="832" y="1218"/>
                  </a:cubicBezTo>
                  <a:cubicBezTo>
                    <a:pt x="827" y="1208"/>
                    <a:pt x="825" y="1195"/>
                    <a:pt x="824" y="1181"/>
                  </a:cubicBezTo>
                  <a:lnTo>
                    <a:pt x="1463" y="205"/>
                  </a:lnTo>
                  <a:cubicBezTo>
                    <a:pt x="1466" y="201"/>
                    <a:pt x="1498" y="167"/>
                    <a:pt x="1541" y="197"/>
                  </a:cubicBezTo>
                  <a:cubicBezTo>
                    <a:pt x="1597" y="233"/>
                    <a:pt x="1578" y="278"/>
                    <a:pt x="1577" y="282"/>
                  </a:cubicBezTo>
                  <a:lnTo>
                    <a:pt x="1496" y="406"/>
                  </a:lnTo>
                  <a:lnTo>
                    <a:pt x="1487" y="420"/>
                  </a:lnTo>
                  <a:lnTo>
                    <a:pt x="1261" y="767"/>
                  </a:lnTo>
                  <a:lnTo>
                    <a:pt x="871" y="1369"/>
                  </a:lnTo>
                  <a:close/>
                  <a:moveTo>
                    <a:pt x="1646" y="815"/>
                  </a:moveTo>
                  <a:lnTo>
                    <a:pt x="1594" y="781"/>
                  </a:lnTo>
                  <a:lnTo>
                    <a:pt x="1582" y="775"/>
                  </a:lnTo>
                  <a:lnTo>
                    <a:pt x="1574" y="786"/>
                  </a:lnTo>
                  <a:lnTo>
                    <a:pt x="1538" y="842"/>
                  </a:lnTo>
                  <a:lnTo>
                    <a:pt x="1532" y="849"/>
                  </a:lnTo>
                  <a:lnTo>
                    <a:pt x="1531" y="792"/>
                  </a:lnTo>
                  <a:lnTo>
                    <a:pt x="1654" y="733"/>
                  </a:lnTo>
                  <a:lnTo>
                    <a:pt x="1663" y="728"/>
                  </a:lnTo>
                  <a:lnTo>
                    <a:pt x="1661" y="714"/>
                  </a:lnTo>
                  <a:lnTo>
                    <a:pt x="1647" y="659"/>
                  </a:lnTo>
                  <a:lnTo>
                    <a:pt x="1641" y="640"/>
                  </a:lnTo>
                  <a:lnTo>
                    <a:pt x="1625" y="648"/>
                  </a:lnTo>
                  <a:lnTo>
                    <a:pt x="1526" y="699"/>
                  </a:lnTo>
                  <a:lnTo>
                    <a:pt x="1525" y="591"/>
                  </a:lnTo>
                  <a:lnTo>
                    <a:pt x="1525" y="576"/>
                  </a:lnTo>
                  <a:lnTo>
                    <a:pt x="1510" y="577"/>
                  </a:lnTo>
                  <a:lnTo>
                    <a:pt x="1459" y="578"/>
                  </a:lnTo>
                  <a:lnTo>
                    <a:pt x="1444" y="577"/>
                  </a:lnTo>
                  <a:lnTo>
                    <a:pt x="1443" y="592"/>
                  </a:lnTo>
                  <a:lnTo>
                    <a:pt x="1437" y="743"/>
                  </a:lnTo>
                  <a:lnTo>
                    <a:pt x="1313" y="797"/>
                  </a:lnTo>
                  <a:lnTo>
                    <a:pt x="1300" y="804"/>
                  </a:lnTo>
                  <a:lnTo>
                    <a:pt x="1304" y="818"/>
                  </a:lnTo>
                  <a:lnTo>
                    <a:pt x="1328" y="873"/>
                  </a:lnTo>
                  <a:lnTo>
                    <a:pt x="1334" y="889"/>
                  </a:lnTo>
                  <a:lnTo>
                    <a:pt x="1348" y="881"/>
                  </a:lnTo>
                  <a:lnTo>
                    <a:pt x="1442" y="834"/>
                  </a:lnTo>
                  <a:lnTo>
                    <a:pt x="1443" y="946"/>
                  </a:lnTo>
                  <a:lnTo>
                    <a:pt x="1442" y="961"/>
                  </a:lnTo>
                  <a:lnTo>
                    <a:pt x="1457" y="961"/>
                  </a:lnTo>
                  <a:lnTo>
                    <a:pt x="1516" y="965"/>
                  </a:lnTo>
                  <a:lnTo>
                    <a:pt x="1533" y="966"/>
                  </a:lnTo>
                  <a:lnTo>
                    <a:pt x="1534" y="949"/>
                  </a:lnTo>
                  <a:lnTo>
                    <a:pt x="1531" y="853"/>
                  </a:lnTo>
                  <a:lnTo>
                    <a:pt x="1539" y="861"/>
                  </a:lnTo>
                  <a:lnTo>
                    <a:pt x="1587" y="907"/>
                  </a:lnTo>
                  <a:lnTo>
                    <a:pt x="1471" y="1095"/>
                  </a:lnTo>
                  <a:lnTo>
                    <a:pt x="1380" y="1029"/>
                  </a:lnTo>
                  <a:lnTo>
                    <a:pt x="1421" y="955"/>
                  </a:lnTo>
                  <a:lnTo>
                    <a:pt x="1427" y="945"/>
                  </a:lnTo>
                  <a:lnTo>
                    <a:pt x="1420" y="937"/>
                  </a:lnTo>
                  <a:cubicBezTo>
                    <a:pt x="1420" y="937"/>
                    <a:pt x="1379" y="886"/>
                    <a:pt x="1354" y="901"/>
                  </a:cubicBezTo>
                  <a:lnTo>
                    <a:pt x="1352" y="901"/>
                  </a:lnTo>
                  <a:cubicBezTo>
                    <a:pt x="1341" y="908"/>
                    <a:pt x="1317" y="948"/>
                    <a:pt x="1302" y="969"/>
                  </a:cubicBezTo>
                  <a:lnTo>
                    <a:pt x="1207" y="911"/>
                  </a:lnTo>
                  <a:lnTo>
                    <a:pt x="1289" y="782"/>
                  </a:lnTo>
                  <a:lnTo>
                    <a:pt x="1506" y="449"/>
                  </a:lnTo>
                  <a:lnTo>
                    <a:pt x="1591" y="504"/>
                  </a:lnTo>
                  <a:lnTo>
                    <a:pt x="1546" y="582"/>
                  </a:lnTo>
                  <a:lnTo>
                    <a:pt x="1540" y="592"/>
                  </a:lnTo>
                  <a:lnTo>
                    <a:pt x="1550" y="600"/>
                  </a:lnTo>
                  <a:cubicBezTo>
                    <a:pt x="1550" y="600"/>
                    <a:pt x="1608" y="654"/>
                    <a:pt x="1629" y="638"/>
                  </a:cubicBezTo>
                  <a:cubicBezTo>
                    <a:pt x="1639" y="629"/>
                    <a:pt x="1663" y="580"/>
                    <a:pt x="1676" y="556"/>
                  </a:cubicBezTo>
                  <a:lnTo>
                    <a:pt x="1768" y="617"/>
                  </a:lnTo>
                  <a:lnTo>
                    <a:pt x="1646" y="815"/>
                  </a:lnTo>
                  <a:close/>
                  <a:moveTo>
                    <a:pt x="1500" y="782"/>
                  </a:moveTo>
                  <a:lnTo>
                    <a:pt x="1502" y="932"/>
                  </a:lnTo>
                  <a:lnTo>
                    <a:pt x="1473" y="931"/>
                  </a:lnTo>
                  <a:lnTo>
                    <a:pt x="1473" y="810"/>
                  </a:lnTo>
                  <a:lnTo>
                    <a:pt x="1473" y="784"/>
                  </a:lnTo>
                  <a:lnTo>
                    <a:pt x="1449" y="795"/>
                  </a:lnTo>
                  <a:lnTo>
                    <a:pt x="1350" y="846"/>
                  </a:lnTo>
                  <a:lnTo>
                    <a:pt x="1339" y="820"/>
                  </a:lnTo>
                  <a:lnTo>
                    <a:pt x="1459" y="766"/>
                  </a:lnTo>
                  <a:lnTo>
                    <a:pt x="1468" y="763"/>
                  </a:lnTo>
                  <a:lnTo>
                    <a:pt x="1468" y="752"/>
                  </a:lnTo>
                  <a:lnTo>
                    <a:pt x="1473" y="608"/>
                  </a:lnTo>
                  <a:lnTo>
                    <a:pt x="1496" y="608"/>
                  </a:lnTo>
                  <a:lnTo>
                    <a:pt x="1495" y="724"/>
                  </a:lnTo>
                  <a:lnTo>
                    <a:pt x="1495" y="748"/>
                  </a:lnTo>
                  <a:lnTo>
                    <a:pt x="1519" y="737"/>
                  </a:lnTo>
                  <a:lnTo>
                    <a:pt x="1620" y="685"/>
                  </a:lnTo>
                  <a:lnTo>
                    <a:pt x="1627" y="710"/>
                  </a:lnTo>
                  <a:lnTo>
                    <a:pt x="1509" y="768"/>
                  </a:lnTo>
                  <a:lnTo>
                    <a:pt x="1499" y="773"/>
                  </a:lnTo>
                  <a:lnTo>
                    <a:pt x="1500" y="78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7" name="Freeform 55"/>
            <p:cNvSpPr>
              <a:spLocks noEditPoints="1"/>
            </p:cNvSpPr>
            <p:nvPr/>
          </p:nvSpPr>
          <p:spPr bwMode="auto">
            <a:xfrm>
              <a:off x="1281113" y="4475163"/>
              <a:ext cx="92075" cy="106362"/>
            </a:xfrm>
            <a:custGeom>
              <a:avLst/>
              <a:gdLst>
                <a:gd name="T0" fmla="*/ 59 w 339"/>
                <a:gd name="T1" fmla="*/ 362 h 395"/>
                <a:gd name="T2" fmla="*/ 74 w 339"/>
                <a:gd name="T3" fmla="*/ 367 h 395"/>
                <a:gd name="T4" fmla="*/ 129 w 339"/>
                <a:gd name="T5" fmla="*/ 390 h 395"/>
                <a:gd name="T6" fmla="*/ 145 w 339"/>
                <a:gd name="T7" fmla="*/ 395 h 395"/>
                <a:gd name="T8" fmla="*/ 151 w 339"/>
                <a:gd name="T9" fmla="*/ 379 h 395"/>
                <a:gd name="T10" fmla="*/ 181 w 339"/>
                <a:gd name="T11" fmla="*/ 280 h 395"/>
                <a:gd name="T12" fmla="*/ 262 w 339"/>
                <a:gd name="T13" fmla="*/ 358 h 395"/>
                <a:gd name="T14" fmla="*/ 271 w 339"/>
                <a:gd name="T15" fmla="*/ 369 h 395"/>
                <a:gd name="T16" fmla="*/ 281 w 339"/>
                <a:gd name="T17" fmla="*/ 360 h 395"/>
                <a:gd name="T18" fmla="*/ 326 w 339"/>
                <a:gd name="T19" fmla="*/ 317 h 395"/>
                <a:gd name="T20" fmla="*/ 339 w 339"/>
                <a:gd name="T21" fmla="*/ 306 h 395"/>
                <a:gd name="T22" fmla="*/ 215 w 339"/>
                <a:gd name="T23" fmla="*/ 188 h 395"/>
                <a:gd name="T24" fmla="*/ 258 w 339"/>
                <a:gd name="T25" fmla="*/ 59 h 395"/>
                <a:gd name="T26" fmla="*/ 262 w 339"/>
                <a:gd name="T27" fmla="*/ 49 h 395"/>
                <a:gd name="T28" fmla="*/ 252 w 339"/>
                <a:gd name="T29" fmla="*/ 43 h 395"/>
                <a:gd name="T30" fmla="*/ 200 w 339"/>
                <a:gd name="T31" fmla="*/ 12 h 395"/>
                <a:gd name="T32" fmla="*/ 185 w 339"/>
                <a:gd name="T33" fmla="*/ 0 h 395"/>
                <a:gd name="T34" fmla="*/ 177 w 339"/>
                <a:gd name="T35" fmla="*/ 18 h 395"/>
                <a:gd name="T36" fmla="*/ 143 w 339"/>
                <a:gd name="T37" fmla="*/ 124 h 395"/>
                <a:gd name="T38" fmla="*/ 68 w 339"/>
                <a:gd name="T39" fmla="*/ 50 h 395"/>
                <a:gd name="T40" fmla="*/ 57 w 339"/>
                <a:gd name="T41" fmla="*/ 39 h 395"/>
                <a:gd name="T42" fmla="*/ 46 w 339"/>
                <a:gd name="T43" fmla="*/ 50 h 395"/>
                <a:gd name="T44" fmla="*/ 9 w 339"/>
                <a:gd name="T45" fmla="*/ 88 h 395"/>
                <a:gd name="T46" fmla="*/ 0 w 339"/>
                <a:gd name="T47" fmla="*/ 99 h 395"/>
                <a:gd name="T48" fmla="*/ 9 w 339"/>
                <a:gd name="T49" fmla="*/ 110 h 395"/>
                <a:gd name="T50" fmla="*/ 111 w 339"/>
                <a:gd name="T51" fmla="*/ 220 h 395"/>
                <a:gd name="T52" fmla="*/ 91 w 339"/>
                <a:gd name="T53" fmla="*/ 273 h 395"/>
                <a:gd name="T54" fmla="*/ 93 w 339"/>
                <a:gd name="T55" fmla="*/ 283 h 395"/>
                <a:gd name="T56" fmla="*/ 95 w 339"/>
                <a:gd name="T57" fmla="*/ 283 h 395"/>
                <a:gd name="T58" fmla="*/ 84 w 339"/>
                <a:gd name="T59" fmla="*/ 307 h 395"/>
                <a:gd name="T60" fmla="*/ 78 w 339"/>
                <a:gd name="T61" fmla="*/ 309 h 395"/>
                <a:gd name="T62" fmla="*/ 64 w 339"/>
                <a:gd name="T63" fmla="*/ 348 h 395"/>
                <a:gd name="T64" fmla="*/ 59 w 339"/>
                <a:gd name="T65" fmla="*/ 362 h 395"/>
                <a:gd name="T66" fmla="*/ 42 w 339"/>
                <a:gd name="T67" fmla="*/ 98 h 395"/>
                <a:gd name="T68" fmla="*/ 58 w 339"/>
                <a:gd name="T69" fmla="*/ 83 h 395"/>
                <a:gd name="T70" fmla="*/ 140 w 339"/>
                <a:gd name="T71" fmla="*/ 164 h 395"/>
                <a:gd name="T72" fmla="*/ 157 w 339"/>
                <a:gd name="T73" fmla="*/ 182 h 395"/>
                <a:gd name="T74" fmla="*/ 165 w 339"/>
                <a:gd name="T75" fmla="*/ 159 h 395"/>
                <a:gd name="T76" fmla="*/ 200 w 339"/>
                <a:gd name="T77" fmla="*/ 47 h 395"/>
                <a:gd name="T78" fmla="*/ 224 w 339"/>
                <a:gd name="T79" fmla="*/ 62 h 395"/>
                <a:gd name="T80" fmla="*/ 182 w 339"/>
                <a:gd name="T81" fmla="*/ 188 h 395"/>
                <a:gd name="T82" fmla="*/ 178 w 339"/>
                <a:gd name="T83" fmla="*/ 197 h 395"/>
                <a:gd name="T84" fmla="*/ 186 w 339"/>
                <a:gd name="T85" fmla="*/ 205 h 395"/>
                <a:gd name="T86" fmla="*/ 293 w 339"/>
                <a:gd name="T87" fmla="*/ 307 h 395"/>
                <a:gd name="T88" fmla="*/ 272 w 339"/>
                <a:gd name="T89" fmla="*/ 325 h 395"/>
                <a:gd name="T90" fmla="*/ 186 w 339"/>
                <a:gd name="T91" fmla="*/ 242 h 395"/>
                <a:gd name="T92" fmla="*/ 167 w 339"/>
                <a:gd name="T93" fmla="*/ 223 h 395"/>
                <a:gd name="T94" fmla="*/ 158 w 339"/>
                <a:gd name="T95" fmla="*/ 248 h 395"/>
                <a:gd name="T96" fmla="*/ 126 w 339"/>
                <a:gd name="T97" fmla="*/ 354 h 395"/>
                <a:gd name="T98" fmla="*/ 98 w 339"/>
                <a:gd name="T99" fmla="*/ 343 h 395"/>
                <a:gd name="T100" fmla="*/ 143 w 339"/>
                <a:gd name="T101" fmla="*/ 221 h 395"/>
                <a:gd name="T102" fmla="*/ 147 w 339"/>
                <a:gd name="T103" fmla="*/ 211 h 395"/>
                <a:gd name="T104" fmla="*/ 142 w 339"/>
                <a:gd name="T105" fmla="*/ 206 h 395"/>
                <a:gd name="T106" fmla="*/ 42 w 339"/>
                <a:gd name="T107" fmla="*/ 9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395">
                  <a:moveTo>
                    <a:pt x="59" y="362"/>
                  </a:moveTo>
                  <a:lnTo>
                    <a:pt x="74" y="367"/>
                  </a:lnTo>
                  <a:lnTo>
                    <a:pt x="129" y="390"/>
                  </a:lnTo>
                  <a:lnTo>
                    <a:pt x="145" y="395"/>
                  </a:lnTo>
                  <a:lnTo>
                    <a:pt x="151" y="379"/>
                  </a:lnTo>
                  <a:lnTo>
                    <a:pt x="181" y="280"/>
                  </a:lnTo>
                  <a:lnTo>
                    <a:pt x="262" y="358"/>
                  </a:lnTo>
                  <a:lnTo>
                    <a:pt x="271" y="369"/>
                  </a:lnTo>
                  <a:lnTo>
                    <a:pt x="281" y="360"/>
                  </a:lnTo>
                  <a:lnTo>
                    <a:pt x="326" y="317"/>
                  </a:lnTo>
                  <a:lnTo>
                    <a:pt x="339" y="306"/>
                  </a:lnTo>
                  <a:lnTo>
                    <a:pt x="215" y="188"/>
                  </a:lnTo>
                  <a:lnTo>
                    <a:pt x="258" y="59"/>
                  </a:lnTo>
                  <a:lnTo>
                    <a:pt x="262" y="49"/>
                  </a:lnTo>
                  <a:lnTo>
                    <a:pt x="252" y="43"/>
                  </a:lnTo>
                  <a:lnTo>
                    <a:pt x="200" y="12"/>
                  </a:lnTo>
                  <a:lnTo>
                    <a:pt x="185" y="0"/>
                  </a:lnTo>
                  <a:lnTo>
                    <a:pt x="177" y="18"/>
                  </a:lnTo>
                  <a:lnTo>
                    <a:pt x="143" y="124"/>
                  </a:lnTo>
                  <a:lnTo>
                    <a:pt x="68" y="50"/>
                  </a:lnTo>
                  <a:lnTo>
                    <a:pt x="57" y="39"/>
                  </a:lnTo>
                  <a:lnTo>
                    <a:pt x="46" y="50"/>
                  </a:lnTo>
                  <a:lnTo>
                    <a:pt x="9" y="88"/>
                  </a:lnTo>
                  <a:lnTo>
                    <a:pt x="0" y="99"/>
                  </a:lnTo>
                  <a:lnTo>
                    <a:pt x="9" y="110"/>
                  </a:lnTo>
                  <a:lnTo>
                    <a:pt x="111" y="220"/>
                  </a:lnTo>
                  <a:lnTo>
                    <a:pt x="91" y="273"/>
                  </a:lnTo>
                  <a:cubicBezTo>
                    <a:pt x="92" y="277"/>
                    <a:pt x="93" y="281"/>
                    <a:pt x="93" y="283"/>
                  </a:cubicBezTo>
                  <a:lnTo>
                    <a:pt x="95" y="283"/>
                  </a:lnTo>
                  <a:cubicBezTo>
                    <a:pt x="100" y="294"/>
                    <a:pt x="94" y="302"/>
                    <a:pt x="84" y="307"/>
                  </a:cubicBezTo>
                  <a:cubicBezTo>
                    <a:pt x="83" y="308"/>
                    <a:pt x="80" y="308"/>
                    <a:pt x="78" y="309"/>
                  </a:cubicBezTo>
                  <a:lnTo>
                    <a:pt x="64" y="348"/>
                  </a:lnTo>
                  <a:lnTo>
                    <a:pt x="59" y="362"/>
                  </a:lnTo>
                  <a:close/>
                  <a:moveTo>
                    <a:pt x="42" y="98"/>
                  </a:moveTo>
                  <a:lnTo>
                    <a:pt x="58" y="83"/>
                  </a:lnTo>
                  <a:lnTo>
                    <a:pt x="140" y="164"/>
                  </a:lnTo>
                  <a:lnTo>
                    <a:pt x="157" y="182"/>
                  </a:lnTo>
                  <a:lnTo>
                    <a:pt x="165" y="159"/>
                  </a:lnTo>
                  <a:lnTo>
                    <a:pt x="200" y="47"/>
                  </a:lnTo>
                  <a:lnTo>
                    <a:pt x="224" y="62"/>
                  </a:lnTo>
                  <a:lnTo>
                    <a:pt x="182" y="188"/>
                  </a:lnTo>
                  <a:lnTo>
                    <a:pt x="178" y="197"/>
                  </a:lnTo>
                  <a:lnTo>
                    <a:pt x="186" y="205"/>
                  </a:lnTo>
                  <a:lnTo>
                    <a:pt x="293" y="307"/>
                  </a:lnTo>
                  <a:lnTo>
                    <a:pt x="272" y="325"/>
                  </a:lnTo>
                  <a:lnTo>
                    <a:pt x="186" y="242"/>
                  </a:lnTo>
                  <a:lnTo>
                    <a:pt x="167" y="223"/>
                  </a:lnTo>
                  <a:lnTo>
                    <a:pt x="158" y="248"/>
                  </a:lnTo>
                  <a:lnTo>
                    <a:pt x="126" y="354"/>
                  </a:lnTo>
                  <a:lnTo>
                    <a:pt x="98" y="343"/>
                  </a:lnTo>
                  <a:lnTo>
                    <a:pt x="143" y="221"/>
                  </a:lnTo>
                  <a:lnTo>
                    <a:pt x="147" y="211"/>
                  </a:lnTo>
                  <a:lnTo>
                    <a:pt x="142" y="206"/>
                  </a:lnTo>
                  <a:lnTo>
                    <a:pt x="42" y="9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8" name="Freeform 56"/>
            <p:cNvSpPr>
              <a:spLocks/>
            </p:cNvSpPr>
            <p:nvPr/>
          </p:nvSpPr>
          <p:spPr bwMode="auto">
            <a:xfrm>
              <a:off x="200025" y="2782888"/>
              <a:ext cx="3182938" cy="2525712"/>
            </a:xfrm>
            <a:custGeom>
              <a:avLst/>
              <a:gdLst>
                <a:gd name="T0" fmla="*/ 10741 w 11783"/>
                <a:gd name="T1" fmla="*/ 9343 h 9343"/>
                <a:gd name="T2" fmla="*/ 10623 w 11783"/>
                <a:gd name="T3" fmla="*/ 9343 h 9343"/>
                <a:gd name="T4" fmla="*/ 11054 w 11783"/>
                <a:gd name="T5" fmla="*/ 7907 h 9343"/>
                <a:gd name="T6" fmla="*/ 5870 w 11783"/>
                <a:gd name="T7" fmla="*/ 503 h 9343"/>
                <a:gd name="T8" fmla="*/ 0 w 11783"/>
                <a:gd name="T9" fmla="*/ 2533 h 9343"/>
                <a:gd name="T10" fmla="*/ 0 w 11783"/>
                <a:gd name="T11" fmla="*/ 2372 h 9343"/>
                <a:gd name="T12" fmla="*/ 5889 w 11783"/>
                <a:gd name="T13" fmla="*/ 397 h 9343"/>
                <a:gd name="T14" fmla="*/ 11160 w 11783"/>
                <a:gd name="T15" fmla="*/ 7926 h 9343"/>
                <a:gd name="T16" fmla="*/ 10741 w 11783"/>
                <a:gd name="T17" fmla="*/ 9343 h 9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3" h="9343">
                  <a:moveTo>
                    <a:pt x="10741" y="9343"/>
                  </a:moveTo>
                  <a:lnTo>
                    <a:pt x="10623" y="9343"/>
                  </a:lnTo>
                  <a:cubicBezTo>
                    <a:pt x="10819" y="8892"/>
                    <a:pt x="10965" y="8412"/>
                    <a:pt x="11054" y="7907"/>
                  </a:cubicBezTo>
                  <a:cubicBezTo>
                    <a:pt x="11666" y="4433"/>
                    <a:pt x="9344" y="1116"/>
                    <a:pt x="5870" y="503"/>
                  </a:cubicBezTo>
                  <a:cubicBezTo>
                    <a:pt x="3614" y="106"/>
                    <a:pt x="1426" y="945"/>
                    <a:pt x="0" y="2533"/>
                  </a:cubicBezTo>
                  <a:lnTo>
                    <a:pt x="0" y="2372"/>
                  </a:lnTo>
                  <a:cubicBezTo>
                    <a:pt x="1451" y="814"/>
                    <a:pt x="3636" y="0"/>
                    <a:pt x="5889" y="397"/>
                  </a:cubicBezTo>
                  <a:cubicBezTo>
                    <a:pt x="9422" y="1020"/>
                    <a:pt x="11783" y="4392"/>
                    <a:pt x="11160" y="7926"/>
                  </a:cubicBezTo>
                  <a:cubicBezTo>
                    <a:pt x="11073" y="8423"/>
                    <a:pt x="10931" y="8897"/>
                    <a:pt x="10741" y="934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9" name="Freeform 57"/>
            <p:cNvSpPr>
              <a:spLocks/>
            </p:cNvSpPr>
            <p:nvPr/>
          </p:nvSpPr>
          <p:spPr bwMode="auto">
            <a:xfrm>
              <a:off x="188913" y="3240088"/>
              <a:ext cx="2695575" cy="2068512"/>
            </a:xfrm>
            <a:custGeom>
              <a:avLst/>
              <a:gdLst>
                <a:gd name="T0" fmla="*/ 8862 w 9982"/>
                <a:gd name="T1" fmla="*/ 7652 h 7652"/>
                <a:gd name="T2" fmla="*/ 8733 w 9982"/>
                <a:gd name="T3" fmla="*/ 7652 h 7652"/>
                <a:gd name="T4" fmla="*/ 9421 w 9982"/>
                <a:gd name="T5" fmla="*/ 5915 h 7652"/>
                <a:gd name="T6" fmla="*/ 5673 w 9982"/>
                <a:gd name="T7" fmla="*/ 562 h 7652"/>
                <a:gd name="T8" fmla="*/ 321 w 9982"/>
                <a:gd name="T9" fmla="*/ 4311 h 7652"/>
                <a:gd name="T10" fmla="*/ 1011 w 9982"/>
                <a:gd name="T11" fmla="*/ 7652 h 7652"/>
                <a:gd name="T12" fmla="*/ 882 w 9982"/>
                <a:gd name="T13" fmla="*/ 7652 h 7652"/>
                <a:gd name="T14" fmla="*/ 214 w 9982"/>
                <a:gd name="T15" fmla="*/ 4292 h 7652"/>
                <a:gd name="T16" fmla="*/ 5692 w 9982"/>
                <a:gd name="T17" fmla="*/ 453 h 7652"/>
                <a:gd name="T18" fmla="*/ 9528 w 9982"/>
                <a:gd name="T19" fmla="*/ 5934 h 7652"/>
                <a:gd name="T20" fmla="*/ 8862 w 9982"/>
                <a:gd name="T21" fmla="*/ 7652 h 7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82" h="7652">
                  <a:moveTo>
                    <a:pt x="8862" y="7652"/>
                  </a:moveTo>
                  <a:lnTo>
                    <a:pt x="8733" y="7652"/>
                  </a:lnTo>
                  <a:cubicBezTo>
                    <a:pt x="9069" y="7141"/>
                    <a:pt x="9308" y="6555"/>
                    <a:pt x="9421" y="5915"/>
                  </a:cubicBezTo>
                  <a:cubicBezTo>
                    <a:pt x="9865" y="3400"/>
                    <a:pt x="8188" y="1005"/>
                    <a:pt x="5673" y="562"/>
                  </a:cubicBezTo>
                  <a:cubicBezTo>
                    <a:pt x="3161" y="119"/>
                    <a:pt x="764" y="1795"/>
                    <a:pt x="321" y="4311"/>
                  </a:cubicBezTo>
                  <a:cubicBezTo>
                    <a:pt x="107" y="5520"/>
                    <a:pt x="385" y="6701"/>
                    <a:pt x="1011" y="7652"/>
                  </a:cubicBezTo>
                  <a:lnTo>
                    <a:pt x="882" y="7652"/>
                  </a:lnTo>
                  <a:cubicBezTo>
                    <a:pt x="269" y="6689"/>
                    <a:pt x="0" y="5504"/>
                    <a:pt x="214" y="4292"/>
                  </a:cubicBezTo>
                  <a:cubicBezTo>
                    <a:pt x="668" y="1717"/>
                    <a:pt x="3121" y="0"/>
                    <a:pt x="5692" y="453"/>
                  </a:cubicBezTo>
                  <a:cubicBezTo>
                    <a:pt x="8266" y="907"/>
                    <a:pt x="9982" y="3360"/>
                    <a:pt x="9528" y="5934"/>
                  </a:cubicBezTo>
                  <a:cubicBezTo>
                    <a:pt x="9417" y="6564"/>
                    <a:pt x="9185" y="7143"/>
                    <a:pt x="8862" y="7652"/>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0" name="Freeform 58"/>
            <p:cNvSpPr>
              <a:spLocks/>
            </p:cNvSpPr>
            <p:nvPr/>
          </p:nvSpPr>
          <p:spPr bwMode="auto">
            <a:xfrm>
              <a:off x="484188" y="4310063"/>
              <a:ext cx="150813" cy="230187"/>
            </a:xfrm>
            <a:custGeom>
              <a:avLst/>
              <a:gdLst>
                <a:gd name="T0" fmla="*/ 365 w 558"/>
                <a:gd name="T1" fmla="*/ 316 h 849"/>
                <a:gd name="T2" fmla="*/ 439 w 558"/>
                <a:gd name="T3" fmla="*/ 343 h 849"/>
                <a:gd name="T4" fmla="*/ 505 w 558"/>
                <a:gd name="T5" fmla="*/ 394 h 849"/>
                <a:gd name="T6" fmla="*/ 549 w 558"/>
                <a:gd name="T7" fmla="*/ 470 h 849"/>
                <a:gd name="T8" fmla="*/ 557 w 558"/>
                <a:gd name="T9" fmla="*/ 544 h 849"/>
                <a:gd name="T10" fmla="*/ 547 w 558"/>
                <a:gd name="T11" fmla="*/ 603 h 849"/>
                <a:gd name="T12" fmla="*/ 516 w 558"/>
                <a:gd name="T13" fmla="*/ 666 h 849"/>
                <a:gd name="T14" fmla="*/ 469 w 558"/>
                <a:gd name="T15" fmla="*/ 721 h 849"/>
                <a:gd name="T16" fmla="*/ 413 w 558"/>
                <a:gd name="T17" fmla="*/ 766 h 849"/>
                <a:gd name="T18" fmla="*/ 313 w 558"/>
                <a:gd name="T19" fmla="*/ 819 h 849"/>
                <a:gd name="T20" fmla="*/ 205 w 558"/>
                <a:gd name="T21" fmla="*/ 846 h 849"/>
                <a:gd name="T22" fmla="*/ 135 w 558"/>
                <a:gd name="T23" fmla="*/ 849 h 849"/>
                <a:gd name="T24" fmla="*/ 71 w 558"/>
                <a:gd name="T25" fmla="*/ 838 h 849"/>
                <a:gd name="T26" fmla="*/ 31 w 558"/>
                <a:gd name="T27" fmla="*/ 815 h 849"/>
                <a:gd name="T28" fmla="*/ 9 w 558"/>
                <a:gd name="T29" fmla="*/ 792 h 849"/>
                <a:gd name="T30" fmla="*/ 0 w 558"/>
                <a:gd name="T31" fmla="*/ 753 h 849"/>
                <a:gd name="T32" fmla="*/ 23 w 558"/>
                <a:gd name="T33" fmla="*/ 720 h 849"/>
                <a:gd name="T34" fmla="*/ 64 w 558"/>
                <a:gd name="T35" fmla="*/ 716 h 849"/>
                <a:gd name="T36" fmla="*/ 96 w 558"/>
                <a:gd name="T37" fmla="*/ 732 h 849"/>
                <a:gd name="T38" fmla="*/ 121 w 558"/>
                <a:gd name="T39" fmla="*/ 766 h 849"/>
                <a:gd name="T40" fmla="*/ 144 w 558"/>
                <a:gd name="T41" fmla="*/ 798 h 849"/>
                <a:gd name="T42" fmla="*/ 187 w 558"/>
                <a:gd name="T43" fmla="*/ 814 h 849"/>
                <a:gd name="T44" fmla="*/ 254 w 558"/>
                <a:gd name="T45" fmla="*/ 809 h 849"/>
                <a:gd name="T46" fmla="*/ 325 w 558"/>
                <a:gd name="T47" fmla="*/ 775 h 849"/>
                <a:gd name="T48" fmla="*/ 390 w 558"/>
                <a:gd name="T49" fmla="*/ 710 h 849"/>
                <a:gd name="T50" fmla="*/ 424 w 558"/>
                <a:gd name="T51" fmla="*/ 617 h 849"/>
                <a:gd name="T52" fmla="*/ 425 w 558"/>
                <a:gd name="T53" fmla="*/ 545 h 849"/>
                <a:gd name="T54" fmla="*/ 398 w 558"/>
                <a:gd name="T55" fmla="*/ 474 h 849"/>
                <a:gd name="T56" fmla="*/ 342 w 558"/>
                <a:gd name="T57" fmla="*/ 418 h 849"/>
                <a:gd name="T58" fmla="*/ 250 w 558"/>
                <a:gd name="T59" fmla="*/ 384 h 849"/>
                <a:gd name="T60" fmla="*/ 184 w 558"/>
                <a:gd name="T61" fmla="*/ 381 h 849"/>
                <a:gd name="T62" fmla="*/ 96 w 558"/>
                <a:gd name="T63" fmla="*/ 394 h 849"/>
                <a:gd name="T64" fmla="*/ 84 w 558"/>
                <a:gd name="T65" fmla="*/ 377 h 849"/>
                <a:gd name="T66" fmla="*/ 100 w 558"/>
                <a:gd name="T67" fmla="*/ 362 h 849"/>
                <a:gd name="T68" fmla="*/ 242 w 558"/>
                <a:gd name="T69" fmla="*/ 303 h 849"/>
                <a:gd name="T70" fmla="*/ 326 w 558"/>
                <a:gd name="T71" fmla="*/ 261 h 849"/>
                <a:gd name="T72" fmla="*/ 382 w 558"/>
                <a:gd name="T73" fmla="*/ 216 h 849"/>
                <a:gd name="T74" fmla="*/ 407 w 558"/>
                <a:gd name="T75" fmla="*/ 162 h 849"/>
                <a:gd name="T76" fmla="*/ 408 w 558"/>
                <a:gd name="T77" fmla="*/ 120 h 849"/>
                <a:gd name="T78" fmla="*/ 395 w 558"/>
                <a:gd name="T79" fmla="*/ 85 h 849"/>
                <a:gd name="T80" fmla="*/ 365 w 558"/>
                <a:gd name="T81" fmla="*/ 53 h 849"/>
                <a:gd name="T82" fmla="*/ 319 w 558"/>
                <a:gd name="T83" fmla="*/ 38 h 849"/>
                <a:gd name="T84" fmla="*/ 244 w 558"/>
                <a:gd name="T85" fmla="*/ 42 h 849"/>
                <a:gd name="T86" fmla="*/ 191 w 558"/>
                <a:gd name="T87" fmla="*/ 70 h 849"/>
                <a:gd name="T88" fmla="*/ 153 w 558"/>
                <a:gd name="T89" fmla="*/ 110 h 849"/>
                <a:gd name="T90" fmla="*/ 142 w 558"/>
                <a:gd name="T91" fmla="*/ 112 h 849"/>
                <a:gd name="T92" fmla="*/ 130 w 558"/>
                <a:gd name="T93" fmla="*/ 93 h 849"/>
                <a:gd name="T94" fmla="*/ 151 w 558"/>
                <a:gd name="T95" fmla="*/ 59 h 849"/>
                <a:gd name="T96" fmla="*/ 203 w 558"/>
                <a:gd name="T97" fmla="*/ 24 h 849"/>
                <a:gd name="T98" fmla="*/ 279 w 558"/>
                <a:gd name="T99" fmla="*/ 3 h 849"/>
                <a:gd name="T100" fmla="*/ 376 w 558"/>
                <a:gd name="T101" fmla="*/ 4 h 849"/>
                <a:gd name="T102" fmla="*/ 447 w 558"/>
                <a:gd name="T103" fmla="*/ 23 h 849"/>
                <a:gd name="T104" fmla="*/ 497 w 558"/>
                <a:gd name="T105" fmla="*/ 61 h 849"/>
                <a:gd name="T106" fmla="*/ 529 w 558"/>
                <a:gd name="T107" fmla="*/ 104 h 849"/>
                <a:gd name="T108" fmla="*/ 535 w 558"/>
                <a:gd name="T109" fmla="*/ 158 h 849"/>
                <a:gd name="T110" fmla="*/ 523 w 558"/>
                <a:gd name="T111" fmla="*/ 188 h 849"/>
                <a:gd name="T112" fmla="*/ 493 w 558"/>
                <a:gd name="T113" fmla="*/ 225 h 849"/>
                <a:gd name="T114" fmla="*/ 427 w 558"/>
                <a:gd name="T115" fmla="*/ 264 h 849"/>
                <a:gd name="T116" fmla="*/ 305 w 558"/>
                <a:gd name="T117" fmla="*/ 308 h 849"/>
                <a:gd name="T118" fmla="*/ 307 w 558"/>
                <a:gd name="T119" fmla="*/ 30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8" h="849">
                  <a:moveTo>
                    <a:pt x="307" y="308"/>
                  </a:moveTo>
                  <a:lnTo>
                    <a:pt x="365" y="316"/>
                  </a:lnTo>
                  <a:lnTo>
                    <a:pt x="403" y="325"/>
                  </a:lnTo>
                  <a:lnTo>
                    <a:pt x="439" y="343"/>
                  </a:lnTo>
                  <a:lnTo>
                    <a:pt x="475" y="362"/>
                  </a:lnTo>
                  <a:lnTo>
                    <a:pt x="505" y="394"/>
                  </a:lnTo>
                  <a:lnTo>
                    <a:pt x="532" y="427"/>
                  </a:lnTo>
                  <a:lnTo>
                    <a:pt x="549" y="470"/>
                  </a:lnTo>
                  <a:lnTo>
                    <a:pt x="558" y="518"/>
                  </a:lnTo>
                  <a:lnTo>
                    <a:pt x="557" y="544"/>
                  </a:lnTo>
                  <a:lnTo>
                    <a:pt x="555" y="570"/>
                  </a:lnTo>
                  <a:lnTo>
                    <a:pt x="547" y="603"/>
                  </a:lnTo>
                  <a:lnTo>
                    <a:pt x="533" y="634"/>
                  </a:lnTo>
                  <a:lnTo>
                    <a:pt x="516" y="666"/>
                  </a:lnTo>
                  <a:lnTo>
                    <a:pt x="494" y="693"/>
                  </a:lnTo>
                  <a:lnTo>
                    <a:pt x="469" y="721"/>
                  </a:lnTo>
                  <a:lnTo>
                    <a:pt x="443" y="745"/>
                  </a:lnTo>
                  <a:lnTo>
                    <a:pt x="413" y="766"/>
                  </a:lnTo>
                  <a:lnTo>
                    <a:pt x="383" y="787"/>
                  </a:lnTo>
                  <a:lnTo>
                    <a:pt x="313" y="819"/>
                  </a:lnTo>
                  <a:lnTo>
                    <a:pt x="241" y="842"/>
                  </a:lnTo>
                  <a:lnTo>
                    <a:pt x="205" y="846"/>
                  </a:lnTo>
                  <a:lnTo>
                    <a:pt x="170" y="849"/>
                  </a:lnTo>
                  <a:lnTo>
                    <a:pt x="135" y="849"/>
                  </a:lnTo>
                  <a:lnTo>
                    <a:pt x="100" y="845"/>
                  </a:lnTo>
                  <a:lnTo>
                    <a:pt x="71" y="838"/>
                  </a:lnTo>
                  <a:lnTo>
                    <a:pt x="48" y="829"/>
                  </a:lnTo>
                  <a:lnTo>
                    <a:pt x="31" y="815"/>
                  </a:lnTo>
                  <a:lnTo>
                    <a:pt x="19" y="805"/>
                  </a:lnTo>
                  <a:lnTo>
                    <a:pt x="9" y="792"/>
                  </a:lnTo>
                  <a:lnTo>
                    <a:pt x="4" y="780"/>
                  </a:lnTo>
                  <a:lnTo>
                    <a:pt x="0" y="753"/>
                  </a:lnTo>
                  <a:lnTo>
                    <a:pt x="10" y="732"/>
                  </a:lnTo>
                  <a:lnTo>
                    <a:pt x="23" y="720"/>
                  </a:lnTo>
                  <a:lnTo>
                    <a:pt x="44" y="717"/>
                  </a:lnTo>
                  <a:lnTo>
                    <a:pt x="64" y="716"/>
                  </a:lnTo>
                  <a:lnTo>
                    <a:pt x="80" y="723"/>
                  </a:lnTo>
                  <a:lnTo>
                    <a:pt x="96" y="732"/>
                  </a:lnTo>
                  <a:lnTo>
                    <a:pt x="106" y="747"/>
                  </a:lnTo>
                  <a:lnTo>
                    <a:pt x="121" y="766"/>
                  </a:lnTo>
                  <a:lnTo>
                    <a:pt x="133" y="783"/>
                  </a:lnTo>
                  <a:lnTo>
                    <a:pt x="144" y="798"/>
                  </a:lnTo>
                  <a:lnTo>
                    <a:pt x="162" y="808"/>
                  </a:lnTo>
                  <a:lnTo>
                    <a:pt x="187" y="814"/>
                  </a:lnTo>
                  <a:lnTo>
                    <a:pt x="219" y="818"/>
                  </a:lnTo>
                  <a:lnTo>
                    <a:pt x="254" y="809"/>
                  </a:lnTo>
                  <a:lnTo>
                    <a:pt x="291" y="795"/>
                  </a:lnTo>
                  <a:lnTo>
                    <a:pt x="325" y="775"/>
                  </a:lnTo>
                  <a:lnTo>
                    <a:pt x="357" y="745"/>
                  </a:lnTo>
                  <a:lnTo>
                    <a:pt x="390" y="710"/>
                  </a:lnTo>
                  <a:lnTo>
                    <a:pt x="410" y="667"/>
                  </a:lnTo>
                  <a:lnTo>
                    <a:pt x="424" y="617"/>
                  </a:lnTo>
                  <a:lnTo>
                    <a:pt x="428" y="580"/>
                  </a:lnTo>
                  <a:lnTo>
                    <a:pt x="425" y="545"/>
                  </a:lnTo>
                  <a:lnTo>
                    <a:pt x="416" y="508"/>
                  </a:lnTo>
                  <a:lnTo>
                    <a:pt x="398" y="474"/>
                  </a:lnTo>
                  <a:lnTo>
                    <a:pt x="375" y="443"/>
                  </a:lnTo>
                  <a:lnTo>
                    <a:pt x="342" y="418"/>
                  </a:lnTo>
                  <a:lnTo>
                    <a:pt x="300" y="397"/>
                  </a:lnTo>
                  <a:lnTo>
                    <a:pt x="250" y="384"/>
                  </a:lnTo>
                  <a:lnTo>
                    <a:pt x="213" y="378"/>
                  </a:lnTo>
                  <a:lnTo>
                    <a:pt x="184" y="381"/>
                  </a:lnTo>
                  <a:lnTo>
                    <a:pt x="135" y="386"/>
                  </a:lnTo>
                  <a:lnTo>
                    <a:pt x="96" y="394"/>
                  </a:lnTo>
                  <a:lnTo>
                    <a:pt x="86" y="388"/>
                  </a:lnTo>
                  <a:lnTo>
                    <a:pt x="84" y="377"/>
                  </a:lnTo>
                  <a:lnTo>
                    <a:pt x="90" y="369"/>
                  </a:lnTo>
                  <a:lnTo>
                    <a:pt x="100" y="362"/>
                  </a:lnTo>
                  <a:lnTo>
                    <a:pt x="126" y="351"/>
                  </a:lnTo>
                  <a:lnTo>
                    <a:pt x="242" y="303"/>
                  </a:lnTo>
                  <a:lnTo>
                    <a:pt x="290" y="281"/>
                  </a:lnTo>
                  <a:lnTo>
                    <a:pt x="326" y="261"/>
                  </a:lnTo>
                  <a:lnTo>
                    <a:pt x="359" y="239"/>
                  </a:lnTo>
                  <a:lnTo>
                    <a:pt x="382" y="216"/>
                  </a:lnTo>
                  <a:lnTo>
                    <a:pt x="398" y="188"/>
                  </a:lnTo>
                  <a:lnTo>
                    <a:pt x="407" y="162"/>
                  </a:lnTo>
                  <a:lnTo>
                    <a:pt x="409" y="140"/>
                  </a:lnTo>
                  <a:lnTo>
                    <a:pt x="408" y="120"/>
                  </a:lnTo>
                  <a:lnTo>
                    <a:pt x="403" y="101"/>
                  </a:lnTo>
                  <a:lnTo>
                    <a:pt x="395" y="85"/>
                  </a:lnTo>
                  <a:lnTo>
                    <a:pt x="380" y="69"/>
                  </a:lnTo>
                  <a:lnTo>
                    <a:pt x="365" y="53"/>
                  </a:lnTo>
                  <a:lnTo>
                    <a:pt x="344" y="45"/>
                  </a:lnTo>
                  <a:lnTo>
                    <a:pt x="319" y="38"/>
                  </a:lnTo>
                  <a:lnTo>
                    <a:pt x="282" y="36"/>
                  </a:lnTo>
                  <a:lnTo>
                    <a:pt x="244" y="42"/>
                  </a:lnTo>
                  <a:lnTo>
                    <a:pt x="206" y="58"/>
                  </a:lnTo>
                  <a:lnTo>
                    <a:pt x="191" y="70"/>
                  </a:lnTo>
                  <a:lnTo>
                    <a:pt x="175" y="85"/>
                  </a:lnTo>
                  <a:lnTo>
                    <a:pt x="153" y="110"/>
                  </a:lnTo>
                  <a:lnTo>
                    <a:pt x="148" y="111"/>
                  </a:lnTo>
                  <a:lnTo>
                    <a:pt x="142" y="112"/>
                  </a:lnTo>
                  <a:lnTo>
                    <a:pt x="132" y="106"/>
                  </a:lnTo>
                  <a:lnTo>
                    <a:pt x="130" y="93"/>
                  </a:lnTo>
                  <a:lnTo>
                    <a:pt x="135" y="76"/>
                  </a:lnTo>
                  <a:lnTo>
                    <a:pt x="151" y="59"/>
                  </a:lnTo>
                  <a:lnTo>
                    <a:pt x="174" y="41"/>
                  </a:lnTo>
                  <a:lnTo>
                    <a:pt x="203" y="24"/>
                  </a:lnTo>
                  <a:lnTo>
                    <a:pt x="238" y="13"/>
                  </a:lnTo>
                  <a:lnTo>
                    <a:pt x="279" y="3"/>
                  </a:lnTo>
                  <a:lnTo>
                    <a:pt x="326" y="0"/>
                  </a:lnTo>
                  <a:lnTo>
                    <a:pt x="376" y="4"/>
                  </a:lnTo>
                  <a:lnTo>
                    <a:pt x="414" y="13"/>
                  </a:lnTo>
                  <a:lnTo>
                    <a:pt x="447" y="23"/>
                  </a:lnTo>
                  <a:lnTo>
                    <a:pt x="475" y="41"/>
                  </a:lnTo>
                  <a:lnTo>
                    <a:pt x="497" y="61"/>
                  </a:lnTo>
                  <a:lnTo>
                    <a:pt x="516" y="79"/>
                  </a:lnTo>
                  <a:lnTo>
                    <a:pt x="529" y="104"/>
                  </a:lnTo>
                  <a:lnTo>
                    <a:pt x="538" y="132"/>
                  </a:lnTo>
                  <a:lnTo>
                    <a:pt x="535" y="158"/>
                  </a:lnTo>
                  <a:lnTo>
                    <a:pt x="533" y="173"/>
                  </a:lnTo>
                  <a:lnTo>
                    <a:pt x="523" y="188"/>
                  </a:lnTo>
                  <a:lnTo>
                    <a:pt x="513" y="209"/>
                  </a:lnTo>
                  <a:lnTo>
                    <a:pt x="493" y="225"/>
                  </a:lnTo>
                  <a:lnTo>
                    <a:pt x="465" y="244"/>
                  </a:lnTo>
                  <a:lnTo>
                    <a:pt x="427" y="264"/>
                  </a:lnTo>
                  <a:lnTo>
                    <a:pt x="372" y="287"/>
                  </a:lnTo>
                  <a:lnTo>
                    <a:pt x="305" y="308"/>
                  </a:lnTo>
                  <a:lnTo>
                    <a:pt x="305" y="306"/>
                  </a:lnTo>
                  <a:lnTo>
                    <a:pt x="307" y="30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1" name="Freeform 59"/>
            <p:cNvSpPr>
              <a:spLocks/>
            </p:cNvSpPr>
            <p:nvPr/>
          </p:nvSpPr>
          <p:spPr bwMode="auto">
            <a:xfrm>
              <a:off x="347663" y="4286250"/>
              <a:ext cx="101600" cy="211137"/>
            </a:xfrm>
            <a:custGeom>
              <a:avLst/>
              <a:gdLst>
                <a:gd name="T0" fmla="*/ 219 w 375"/>
                <a:gd name="T1" fmla="*/ 159 h 779"/>
                <a:gd name="T2" fmla="*/ 225 w 375"/>
                <a:gd name="T3" fmla="*/ 125 h 779"/>
                <a:gd name="T4" fmla="*/ 227 w 375"/>
                <a:gd name="T5" fmla="*/ 101 h 779"/>
                <a:gd name="T6" fmla="*/ 222 w 375"/>
                <a:gd name="T7" fmla="*/ 83 h 779"/>
                <a:gd name="T8" fmla="*/ 214 w 375"/>
                <a:gd name="T9" fmla="*/ 77 h 779"/>
                <a:gd name="T10" fmla="*/ 206 w 375"/>
                <a:gd name="T11" fmla="*/ 73 h 779"/>
                <a:gd name="T12" fmla="*/ 148 w 375"/>
                <a:gd name="T13" fmla="*/ 74 h 779"/>
                <a:gd name="T14" fmla="*/ 104 w 375"/>
                <a:gd name="T15" fmla="*/ 79 h 779"/>
                <a:gd name="T16" fmla="*/ 98 w 375"/>
                <a:gd name="T17" fmla="*/ 76 h 779"/>
                <a:gd name="T18" fmla="*/ 95 w 375"/>
                <a:gd name="T19" fmla="*/ 69 h 779"/>
                <a:gd name="T20" fmla="*/ 94 w 375"/>
                <a:gd name="T21" fmla="*/ 60 h 779"/>
                <a:gd name="T22" fmla="*/ 98 w 375"/>
                <a:gd name="T23" fmla="*/ 50 h 779"/>
                <a:gd name="T24" fmla="*/ 105 w 375"/>
                <a:gd name="T25" fmla="*/ 47 h 779"/>
                <a:gd name="T26" fmla="*/ 151 w 375"/>
                <a:gd name="T27" fmla="*/ 37 h 779"/>
                <a:gd name="T28" fmla="*/ 238 w 375"/>
                <a:gd name="T29" fmla="*/ 26 h 779"/>
                <a:gd name="T30" fmla="*/ 315 w 375"/>
                <a:gd name="T31" fmla="*/ 11 h 779"/>
                <a:gd name="T32" fmla="*/ 348 w 375"/>
                <a:gd name="T33" fmla="*/ 2 h 779"/>
                <a:gd name="T34" fmla="*/ 361 w 375"/>
                <a:gd name="T35" fmla="*/ 0 h 779"/>
                <a:gd name="T36" fmla="*/ 372 w 375"/>
                <a:gd name="T37" fmla="*/ 1 h 779"/>
                <a:gd name="T38" fmla="*/ 375 w 375"/>
                <a:gd name="T39" fmla="*/ 9 h 779"/>
                <a:gd name="T40" fmla="*/ 371 w 375"/>
                <a:gd name="T41" fmla="*/ 32 h 779"/>
                <a:gd name="T42" fmla="*/ 267 w 375"/>
                <a:gd name="T43" fmla="*/ 622 h 779"/>
                <a:gd name="T44" fmla="*/ 262 w 375"/>
                <a:gd name="T45" fmla="*/ 674 h 779"/>
                <a:gd name="T46" fmla="*/ 263 w 375"/>
                <a:gd name="T47" fmla="*/ 694 h 779"/>
                <a:gd name="T48" fmla="*/ 267 w 375"/>
                <a:gd name="T49" fmla="*/ 710 h 779"/>
                <a:gd name="T50" fmla="*/ 274 w 375"/>
                <a:gd name="T51" fmla="*/ 720 h 779"/>
                <a:gd name="T52" fmla="*/ 286 w 375"/>
                <a:gd name="T53" fmla="*/ 728 h 779"/>
                <a:gd name="T54" fmla="*/ 297 w 375"/>
                <a:gd name="T55" fmla="*/ 737 h 779"/>
                <a:gd name="T56" fmla="*/ 316 w 375"/>
                <a:gd name="T57" fmla="*/ 740 h 779"/>
                <a:gd name="T58" fmla="*/ 357 w 375"/>
                <a:gd name="T59" fmla="*/ 750 h 779"/>
                <a:gd name="T60" fmla="*/ 364 w 375"/>
                <a:gd name="T61" fmla="*/ 756 h 779"/>
                <a:gd name="T62" fmla="*/ 367 w 375"/>
                <a:gd name="T63" fmla="*/ 765 h 779"/>
                <a:gd name="T64" fmla="*/ 361 w 375"/>
                <a:gd name="T65" fmla="*/ 777 h 779"/>
                <a:gd name="T66" fmla="*/ 351 w 375"/>
                <a:gd name="T67" fmla="*/ 779 h 779"/>
                <a:gd name="T68" fmla="*/ 327 w 375"/>
                <a:gd name="T69" fmla="*/ 777 h 779"/>
                <a:gd name="T70" fmla="*/ 268 w 375"/>
                <a:gd name="T71" fmla="*/ 765 h 779"/>
                <a:gd name="T72" fmla="*/ 153 w 375"/>
                <a:gd name="T73" fmla="*/ 742 h 779"/>
                <a:gd name="T74" fmla="*/ 25 w 375"/>
                <a:gd name="T75" fmla="*/ 724 h 779"/>
                <a:gd name="T76" fmla="*/ 6 w 375"/>
                <a:gd name="T77" fmla="*/ 719 h 779"/>
                <a:gd name="T78" fmla="*/ 1 w 375"/>
                <a:gd name="T79" fmla="*/ 713 h 779"/>
                <a:gd name="T80" fmla="*/ 0 w 375"/>
                <a:gd name="T81" fmla="*/ 704 h 779"/>
                <a:gd name="T82" fmla="*/ 6 w 375"/>
                <a:gd name="T83" fmla="*/ 692 h 779"/>
                <a:gd name="T84" fmla="*/ 22 w 375"/>
                <a:gd name="T85" fmla="*/ 691 h 779"/>
                <a:gd name="T86" fmla="*/ 50 w 375"/>
                <a:gd name="T87" fmla="*/ 693 h 779"/>
                <a:gd name="T88" fmla="*/ 72 w 375"/>
                <a:gd name="T89" fmla="*/ 697 h 779"/>
                <a:gd name="T90" fmla="*/ 92 w 375"/>
                <a:gd name="T91" fmla="*/ 694 h 779"/>
                <a:gd name="T92" fmla="*/ 103 w 375"/>
                <a:gd name="T93" fmla="*/ 690 h 779"/>
                <a:gd name="T94" fmla="*/ 116 w 375"/>
                <a:gd name="T95" fmla="*/ 683 h 779"/>
                <a:gd name="T96" fmla="*/ 125 w 375"/>
                <a:gd name="T97" fmla="*/ 669 h 779"/>
                <a:gd name="T98" fmla="*/ 130 w 375"/>
                <a:gd name="T99" fmla="*/ 653 h 779"/>
                <a:gd name="T100" fmla="*/ 140 w 375"/>
                <a:gd name="T101" fmla="*/ 606 h 779"/>
                <a:gd name="T102" fmla="*/ 219 w 375"/>
                <a:gd name="T103"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5" h="779">
                  <a:moveTo>
                    <a:pt x="219" y="159"/>
                  </a:moveTo>
                  <a:lnTo>
                    <a:pt x="225" y="125"/>
                  </a:lnTo>
                  <a:lnTo>
                    <a:pt x="227" y="101"/>
                  </a:lnTo>
                  <a:lnTo>
                    <a:pt x="222" y="83"/>
                  </a:lnTo>
                  <a:lnTo>
                    <a:pt x="214" y="77"/>
                  </a:lnTo>
                  <a:lnTo>
                    <a:pt x="206" y="73"/>
                  </a:lnTo>
                  <a:lnTo>
                    <a:pt x="148" y="74"/>
                  </a:lnTo>
                  <a:lnTo>
                    <a:pt x="104" y="79"/>
                  </a:lnTo>
                  <a:lnTo>
                    <a:pt x="98" y="76"/>
                  </a:lnTo>
                  <a:lnTo>
                    <a:pt x="95" y="69"/>
                  </a:lnTo>
                  <a:lnTo>
                    <a:pt x="94" y="60"/>
                  </a:lnTo>
                  <a:lnTo>
                    <a:pt x="98" y="50"/>
                  </a:lnTo>
                  <a:lnTo>
                    <a:pt x="105" y="47"/>
                  </a:lnTo>
                  <a:lnTo>
                    <a:pt x="151" y="37"/>
                  </a:lnTo>
                  <a:lnTo>
                    <a:pt x="238" y="26"/>
                  </a:lnTo>
                  <a:lnTo>
                    <a:pt x="315" y="11"/>
                  </a:lnTo>
                  <a:lnTo>
                    <a:pt x="348" y="2"/>
                  </a:lnTo>
                  <a:lnTo>
                    <a:pt x="361" y="0"/>
                  </a:lnTo>
                  <a:lnTo>
                    <a:pt x="372" y="1"/>
                  </a:lnTo>
                  <a:lnTo>
                    <a:pt x="375" y="9"/>
                  </a:lnTo>
                  <a:lnTo>
                    <a:pt x="371" y="32"/>
                  </a:lnTo>
                  <a:lnTo>
                    <a:pt x="267" y="622"/>
                  </a:lnTo>
                  <a:lnTo>
                    <a:pt x="262" y="674"/>
                  </a:lnTo>
                  <a:lnTo>
                    <a:pt x="263" y="694"/>
                  </a:lnTo>
                  <a:lnTo>
                    <a:pt x="267" y="710"/>
                  </a:lnTo>
                  <a:lnTo>
                    <a:pt x="274" y="720"/>
                  </a:lnTo>
                  <a:lnTo>
                    <a:pt x="286" y="728"/>
                  </a:lnTo>
                  <a:lnTo>
                    <a:pt x="297" y="737"/>
                  </a:lnTo>
                  <a:lnTo>
                    <a:pt x="316" y="740"/>
                  </a:lnTo>
                  <a:lnTo>
                    <a:pt x="357" y="750"/>
                  </a:lnTo>
                  <a:lnTo>
                    <a:pt x="364" y="756"/>
                  </a:lnTo>
                  <a:lnTo>
                    <a:pt x="367" y="765"/>
                  </a:lnTo>
                  <a:lnTo>
                    <a:pt x="361" y="777"/>
                  </a:lnTo>
                  <a:lnTo>
                    <a:pt x="351" y="779"/>
                  </a:lnTo>
                  <a:lnTo>
                    <a:pt x="327" y="777"/>
                  </a:lnTo>
                  <a:lnTo>
                    <a:pt x="268" y="765"/>
                  </a:lnTo>
                  <a:lnTo>
                    <a:pt x="153" y="742"/>
                  </a:lnTo>
                  <a:lnTo>
                    <a:pt x="25" y="724"/>
                  </a:lnTo>
                  <a:lnTo>
                    <a:pt x="6" y="719"/>
                  </a:lnTo>
                  <a:lnTo>
                    <a:pt x="1" y="713"/>
                  </a:lnTo>
                  <a:lnTo>
                    <a:pt x="0" y="704"/>
                  </a:lnTo>
                  <a:lnTo>
                    <a:pt x="6" y="692"/>
                  </a:lnTo>
                  <a:lnTo>
                    <a:pt x="22" y="691"/>
                  </a:lnTo>
                  <a:lnTo>
                    <a:pt x="50" y="693"/>
                  </a:lnTo>
                  <a:lnTo>
                    <a:pt x="72" y="697"/>
                  </a:lnTo>
                  <a:lnTo>
                    <a:pt x="92" y="694"/>
                  </a:lnTo>
                  <a:lnTo>
                    <a:pt x="103" y="690"/>
                  </a:lnTo>
                  <a:lnTo>
                    <a:pt x="116" y="683"/>
                  </a:lnTo>
                  <a:lnTo>
                    <a:pt x="125" y="669"/>
                  </a:lnTo>
                  <a:lnTo>
                    <a:pt x="130" y="653"/>
                  </a:lnTo>
                  <a:lnTo>
                    <a:pt x="140" y="606"/>
                  </a:lnTo>
                  <a:lnTo>
                    <a:pt x="219" y="15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2" name="Freeform 60"/>
            <p:cNvSpPr>
              <a:spLocks/>
            </p:cNvSpPr>
            <p:nvPr/>
          </p:nvSpPr>
          <p:spPr bwMode="auto">
            <a:xfrm>
              <a:off x="2525713" y="4659313"/>
              <a:ext cx="155575" cy="223837"/>
            </a:xfrm>
            <a:custGeom>
              <a:avLst/>
              <a:gdLst>
                <a:gd name="T0" fmla="*/ 125 w 573"/>
                <a:gd name="T1" fmla="*/ 756 h 831"/>
                <a:gd name="T2" fmla="*/ 80 w 573"/>
                <a:gd name="T3" fmla="*/ 821 h 831"/>
                <a:gd name="T4" fmla="*/ 66 w 573"/>
                <a:gd name="T5" fmla="*/ 831 h 831"/>
                <a:gd name="T6" fmla="*/ 54 w 573"/>
                <a:gd name="T7" fmla="*/ 831 h 831"/>
                <a:gd name="T8" fmla="*/ 42 w 573"/>
                <a:gd name="T9" fmla="*/ 829 h 831"/>
                <a:gd name="T10" fmla="*/ 36 w 573"/>
                <a:gd name="T11" fmla="*/ 824 h 831"/>
                <a:gd name="T12" fmla="*/ 35 w 573"/>
                <a:gd name="T13" fmla="*/ 817 h 831"/>
                <a:gd name="T14" fmla="*/ 43 w 573"/>
                <a:gd name="T15" fmla="*/ 801 h 831"/>
                <a:gd name="T16" fmla="*/ 411 w 573"/>
                <a:gd name="T17" fmla="*/ 253 h 831"/>
                <a:gd name="T18" fmla="*/ 437 w 573"/>
                <a:gd name="T19" fmla="*/ 207 h 831"/>
                <a:gd name="T20" fmla="*/ 436 w 573"/>
                <a:gd name="T21" fmla="*/ 200 h 831"/>
                <a:gd name="T22" fmla="*/ 433 w 573"/>
                <a:gd name="T23" fmla="*/ 195 h 831"/>
                <a:gd name="T24" fmla="*/ 420 w 573"/>
                <a:gd name="T25" fmla="*/ 191 h 831"/>
                <a:gd name="T26" fmla="*/ 231 w 573"/>
                <a:gd name="T27" fmla="*/ 158 h 831"/>
                <a:gd name="T28" fmla="*/ 77 w 573"/>
                <a:gd name="T29" fmla="*/ 134 h 831"/>
                <a:gd name="T30" fmla="*/ 9 w 573"/>
                <a:gd name="T31" fmla="*/ 129 h 831"/>
                <a:gd name="T32" fmla="*/ 4 w 573"/>
                <a:gd name="T33" fmla="*/ 122 h 831"/>
                <a:gd name="T34" fmla="*/ 2 w 573"/>
                <a:gd name="T35" fmla="*/ 110 h 831"/>
                <a:gd name="T36" fmla="*/ 0 w 573"/>
                <a:gd name="T37" fmla="*/ 73 h 831"/>
                <a:gd name="T38" fmla="*/ 5 w 573"/>
                <a:gd name="T39" fmla="*/ 16 h 831"/>
                <a:gd name="T40" fmla="*/ 9 w 573"/>
                <a:gd name="T41" fmla="*/ 4 h 831"/>
                <a:gd name="T42" fmla="*/ 21 w 573"/>
                <a:gd name="T43" fmla="*/ 0 h 831"/>
                <a:gd name="T44" fmla="*/ 34 w 573"/>
                <a:gd name="T45" fmla="*/ 0 h 831"/>
                <a:gd name="T46" fmla="*/ 62 w 573"/>
                <a:gd name="T47" fmla="*/ 5 h 831"/>
                <a:gd name="T48" fmla="*/ 500 w 573"/>
                <a:gd name="T49" fmla="*/ 82 h 831"/>
                <a:gd name="T50" fmla="*/ 559 w 573"/>
                <a:gd name="T51" fmla="*/ 88 h 831"/>
                <a:gd name="T52" fmla="*/ 569 w 573"/>
                <a:gd name="T53" fmla="*/ 94 h 831"/>
                <a:gd name="T54" fmla="*/ 572 w 573"/>
                <a:gd name="T55" fmla="*/ 99 h 831"/>
                <a:gd name="T56" fmla="*/ 573 w 573"/>
                <a:gd name="T57" fmla="*/ 106 h 831"/>
                <a:gd name="T58" fmla="*/ 567 w 573"/>
                <a:gd name="T59" fmla="*/ 120 h 831"/>
                <a:gd name="T60" fmla="*/ 543 w 573"/>
                <a:gd name="T61" fmla="*/ 151 h 831"/>
                <a:gd name="T62" fmla="*/ 410 w 573"/>
                <a:gd name="T63" fmla="*/ 336 h 831"/>
                <a:gd name="T64" fmla="*/ 275 w 573"/>
                <a:gd name="T65" fmla="*/ 526 h 831"/>
                <a:gd name="T66" fmla="*/ 125 w 573"/>
                <a:gd name="T67" fmla="*/ 756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831">
                  <a:moveTo>
                    <a:pt x="125" y="756"/>
                  </a:moveTo>
                  <a:lnTo>
                    <a:pt x="80" y="821"/>
                  </a:lnTo>
                  <a:lnTo>
                    <a:pt x="66" y="831"/>
                  </a:lnTo>
                  <a:lnTo>
                    <a:pt x="54" y="831"/>
                  </a:lnTo>
                  <a:lnTo>
                    <a:pt x="42" y="829"/>
                  </a:lnTo>
                  <a:lnTo>
                    <a:pt x="36" y="824"/>
                  </a:lnTo>
                  <a:lnTo>
                    <a:pt x="35" y="817"/>
                  </a:lnTo>
                  <a:lnTo>
                    <a:pt x="43" y="801"/>
                  </a:lnTo>
                  <a:lnTo>
                    <a:pt x="411" y="253"/>
                  </a:lnTo>
                  <a:lnTo>
                    <a:pt x="437" y="207"/>
                  </a:lnTo>
                  <a:lnTo>
                    <a:pt x="436" y="200"/>
                  </a:lnTo>
                  <a:lnTo>
                    <a:pt x="433" y="195"/>
                  </a:lnTo>
                  <a:lnTo>
                    <a:pt x="420" y="191"/>
                  </a:lnTo>
                  <a:lnTo>
                    <a:pt x="231" y="158"/>
                  </a:lnTo>
                  <a:lnTo>
                    <a:pt x="77" y="134"/>
                  </a:lnTo>
                  <a:lnTo>
                    <a:pt x="9" y="129"/>
                  </a:lnTo>
                  <a:lnTo>
                    <a:pt x="4" y="122"/>
                  </a:lnTo>
                  <a:lnTo>
                    <a:pt x="2" y="110"/>
                  </a:lnTo>
                  <a:lnTo>
                    <a:pt x="0" y="73"/>
                  </a:lnTo>
                  <a:lnTo>
                    <a:pt x="5" y="16"/>
                  </a:lnTo>
                  <a:lnTo>
                    <a:pt x="9" y="4"/>
                  </a:lnTo>
                  <a:lnTo>
                    <a:pt x="21" y="0"/>
                  </a:lnTo>
                  <a:lnTo>
                    <a:pt x="34" y="0"/>
                  </a:lnTo>
                  <a:lnTo>
                    <a:pt x="62" y="5"/>
                  </a:lnTo>
                  <a:lnTo>
                    <a:pt x="500" y="82"/>
                  </a:lnTo>
                  <a:lnTo>
                    <a:pt x="559" y="88"/>
                  </a:lnTo>
                  <a:lnTo>
                    <a:pt x="569" y="94"/>
                  </a:lnTo>
                  <a:lnTo>
                    <a:pt x="572" y="99"/>
                  </a:lnTo>
                  <a:lnTo>
                    <a:pt x="573" y="106"/>
                  </a:lnTo>
                  <a:lnTo>
                    <a:pt x="567" y="120"/>
                  </a:lnTo>
                  <a:lnTo>
                    <a:pt x="543" y="151"/>
                  </a:lnTo>
                  <a:lnTo>
                    <a:pt x="410" y="336"/>
                  </a:lnTo>
                  <a:lnTo>
                    <a:pt x="275" y="526"/>
                  </a:lnTo>
                  <a:lnTo>
                    <a:pt x="125" y="75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3" name="Freeform 61"/>
            <p:cNvSpPr>
              <a:spLocks/>
            </p:cNvSpPr>
            <p:nvPr/>
          </p:nvSpPr>
          <p:spPr bwMode="auto">
            <a:xfrm>
              <a:off x="2332038" y="4619625"/>
              <a:ext cx="180975" cy="225425"/>
            </a:xfrm>
            <a:custGeom>
              <a:avLst/>
              <a:gdLst>
                <a:gd name="T0" fmla="*/ 212 w 669"/>
                <a:gd name="T1" fmla="*/ 824 h 836"/>
                <a:gd name="T2" fmla="*/ 153 w 669"/>
                <a:gd name="T3" fmla="*/ 800 h 836"/>
                <a:gd name="T4" fmla="*/ 102 w 669"/>
                <a:gd name="T5" fmla="*/ 767 h 836"/>
                <a:gd name="T6" fmla="*/ 64 w 669"/>
                <a:gd name="T7" fmla="*/ 721 h 836"/>
                <a:gd name="T8" fmla="*/ 18 w 669"/>
                <a:gd name="T9" fmla="*/ 642 h 836"/>
                <a:gd name="T10" fmla="*/ 0 w 669"/>
                <a:gd name="T11" fmla="*/ 521 h 836"/>
                <a:gd name="T12" fmla="*/ 23 w 669"/>
                <a:gd name="T13" fmla="*/ 389 h 836"/>
                <a:gd name="T14" fmla="*/ 88 w 669"/>
                <a:gd name="T15" fmla="*/ 273 h 836"/>
                <a:gd name="T16" fmla="*/ 177 w 669"/>
                <a:gd name="T17" fmla="*/ 178 h 836"/>
                <a:gd name="T18" fmla="*/ 281 w 669"/>
                <a:gd name="T19" fmla="*/ 109 h 836"/>
                <a:gd name="T20" fmla="*/ 393 w 669"/>
                <a:gd name="T21" fmla="*/ 59 h 836"/>
                <a:gd name="T22" fmla="*/ 542 w 669"/>
                <a:gd name="T23" fmla="*/ 12 h 836"/>
                <a:gd name="T24" fmla="*/ 656 w 669"/>
                <a:gd name="T25" fmla="*/ 0 h 836"/>
                <a:gd name="T26" fmla="*/ 669 w 669"/>
                <a:gd name="T27" fmla="*/ 15 h 836"/>
                <a:gd name="T28" fmla="*/ 658 w 669"/>
                <a:gd name="T29" fmla="*/ 26 h 836"/>
                <a:gd name="T30" fmla="*/ 560 w 669"/>
                <a:gd name="T31" fmla="*/ 48 h 836"/>
                <a:gd name="T32" fmla="*/ 455 w 669"/>
                <a:gd name="T33" fmla="*/ 83 h 836"/>
                <a:gd name="T34" fmla="*/ 374 w 669"/>
                <a:gd name="T35" fmla="*/ 130 h 836"/>
                <a:gd name="T36" fmla="*/ 295 w 669"/>
                <a:gd name="T37" fmla="*/ 191 h 836"/>
                <a:gd name="T38" fmla="*/ 232 w 669"/>
                <a:gd name="T39" fmla="*/ 261 h 836"/>
                <a:gd name="T40" fmla="*/ 179 w 669"/>
                <a:gd name="T41" fmla="*/ 339 h 836"/>
                <a:gd name="T42" fmla="*/ 144 w 669"/>
                <a:gd name="T43" fmla="*/ 425 h 836"/>
                <a:gd name="T44" fmla="*/ 130 w 669"/>
                <a:gd name="T45" fmla="*/ 530 h 836"/>
                <a:gd name="T46" fmla="*/ 141 w 669"/>
                <a:gd name="T47" fmla="*/ 642 h 836"/>
                <a:gd name="T48" fmla="*/ 177 w 669"/>
                <a:gd name="T49" fmla="*/ 736 h 836"/>
                <a:gd name="T50" fmla="*/ 235 w 669"/>
                <a:gd name="T51" fmla="*/ 795 h 836"/>
                <a:gd name="T52" fmla="*/ 270 w 669"/>
                <a:gd name="T53" fmla="*/ 807 h 836"/>
                <a:gd name="T54" fmla="*/ 331 w 669"/>
                <a:gd name="T55" fmla="*/ 801 h 836"/>
                <a:gd name="T56" fmla="*/ 381 w 669"/>
                <a:gd name="T57" fmla="*/ 761 h 836"/>
                <a:gd name="T58" fmla="*/ 419 w 669"/>
                <a:gd name="T59" fmla="*/ 700 h 836"/>
                <a:gd name="T60" fmla="*/ 440 w 669"/>
                <a:gd name="T61" fmla="*/ 627 h 836"/>
                <a:gd name="T62" fmla="*/ 444 w 669"/>
                <a:gd name="T63" fmla="*/ 529 h 836"/>
                <a:gd name="T64" fmla="*/ 420 w 669"/>
                <a:gd name="T65" fmla="*/ 452 h 836"/>
                <a:gd name="T66" fmla="*/ 379 w 669"/>
                <a:gd name="T67" fmla="*/ 403 h 836"/>
                <a:gd name="T68" fmla="*/ 328 w 669"/>
                <a:gd name="T69" fmla="*/ 379 h 836"/>
                <a:gd name="T70" fmla="*/ 295 w 669"/>
                <a:gd name="T71" fmla="*/ 382 h 836"/>
                <a:gd name="T72" fmla="*/ 248 w 669"/>
                <a:gd name="T73" fmla="*/ 395 h 836"/>
                <a:gd name="T74" fmla="*/ 237 w 669"/>
                <a:gd name="T75" fmla="*/ 382 h 836"/>
                <a:gd name="T76" fmla="*/ 254 w 669"/>
                <a:gd name="T77" fmla="*/ 363 h 836"/>
                <a:gd name="T78" fmla="*/ 343 w 669"/>
                <a:gd name="T79" fmla="*/ 342 h 836"/>
                <a:gd name="T80" fmla="*/ 398 w 669"/>
                <a:gd name="T81" fmla="*/ 343 h 836"/>
                <a:gd name="T82" fmla="*/ 488 w 669"/>
                <a:gd name="T83" fmla="*/ 381 h 836"/>
                <a:gd name="T84" fmla="*/ 549 w 669"/>
                <a:gd name="T85" fmla="*/ 448 h 836"/>
                <a:gd name="T86" fmla="*/ 581 w 669"/>
                <a:gd name="T87" fmla="*/ 529 h 836"/>
                <a:gd name="T88" fmla="*/ 579 w 669"/>
                <a:gd name="T89" fmla="*/ 612 h 836"/>
                <a:gd name="T90" fmla="*/ 541 w 669"/>
                <a:gd name="T91" fmla="*/ 702 h 836"/>
                <a:gd name="T92" fmla="*/ 470 w 669"/>
                <a:gd name="T93" fmla="*/ 779 h 836"/>
                <a:gd name="T94" fmla="*/ 370 w 669"/>
                <a:gd name="T95" fmla="*/ 827 h 836"/>
                <a:gd name="T96" fmla="*/ 309 w 669"/>
                <a:gd name="T97" fmla="*/ 836 h 836"/>
                <a:gd name="T98" fmla="*/ 244 w 669"/>
                <a:gd name="T99" fmla="*/ 8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9" h="836">
                  <a:moveTo>
                    <a:pt x="244" y="834"/>
                  </a:moveTo>
                  <a:lnTo>
                    <a:pt x="212" y="824"/>
                  </a:lnTo>
                  <a:lnTo>
                    <a:pt x="181" y="814"/>
                  </a:lnTo>
                  <a:lnTo>
                    <a:pt x="153" y="800"/>
                  </a:lnTo>
                  <a:lnTo>
                    <a:pt x="127" y="785"/>
                  </a:lnTo>
                  <a:lnTo>
                    <a:pt x="102" y="767"/>
                  </a:lnTo>
                  <a:lnTo>
                    <a:pt x="82" y="743"/>
                  </a:lnTo>
                  <a:lnTo>
                    <a:pt x="64" y="721"/>
                  </a:lnTo>
                  <a:lnTo>
                    <a:pt x="46" y="696"/>
                  </a:lnTo>
                  <a:lnTo>
                    <a:pt x="18" y="642"/>
                  </a:lnTo>
                  <a:lnTo>
                    <a:pt x="5" y="581"/>
                  </a:lnTo>
                  <a:lnTo>
                    <a:pt x="0" y="521"/>
                  </a:lnTo>
                  <a:lnTo>
                    <a:pt x="5" y="455"/>
                  </a:lnTo>
                  <a:lnTo>
                    <a:pt x="23" y="389"/>
                  </a:lnTo>
                  <a:lnTo>
                    <a:pt x="50" y="325"/>
                  </a:lnTo>
                  <a:lnTo>
                    <a:pt x="88" y="273"/>
                  </a:lnTo>
                  <a:lnTo>
                    <a:pt x="127" y="223"/>
                  </a:lnTo>
                  <a:lnTo>
                    <a:pt x="177" y="178"/>
                  </a:lnTo>
                  <a:lnTo>
                    <a:pt x="227" y="141"/>
                  </a:lnTo>
                  <a:lnTo>
                    <a:pt x="281" y="109"/>
                  </a:lnTo>
                  <a:lnTo>
                    <a:pt x="337" y="79"/>
                  </a:lnTo>
                  <a:lnTo>
                    <a:pt x="393" y="59"/>
                  </a:lnTo>
                  <a:lnTo>
                    <a:pt x="447" y="37"/>
                  </a:lnTo>
                  <a:lnTo>
                    <a:pt x="542" y="12"/>
                  </a:lnTo>
                  <a:lnTo>
                    <a:pt x="617" y="1"/>
                  </a:lnTo>
                  <a:lnTo>
                    <a:pt x="656" y="0"/>
                  </a:lnTo>
                  <a:lnTo>
                    <a:pt x="664" y="5"/>
                  </a:lnTo>
                  <a:lnTo>
                    <a:pt x="669" y="15"/>
                  </a:lnTo>
                  <a:lnTo>
                    <a:pt x="665" y="23"/>
                  </a:lnTo>
                  <a:lnTo>
                    <a:pt x="658" y="26"/>
                  </a:lnTo>
                  <a:lnTo>
                    <a:pt x="624" y="33"/>
                  </a:lnTo>
                  <a:lnTo>
                    <a:pt x="560" y="48"/>
                  </a:lnTo>
                  <a:lnTo>
                    <a:pt x="491" y="67"/>
                  </a:lnTo>
                  <a:lnTo>
                    <a:pt x="455" y="83"/>
                  </a:lnTo>
                  <a:lnTo>
                    <a:pt x="414" y="102"/>
                  </a:lnTo>
                  <a:lnTo>
                    <a:pt x="374" y="130"/>
                  </a:lnTo>
                  <a:lnTo>
                    <a:pt x="331" y="162"/>
                  </a:lnTo>
                  <a:lnTo>
                    <a:pt x="295" y="191"/>
                  </a:lnTo>
                  <a:lnTo>
                    <a:pt x="263" y="226"/>
                  </a:lnTo>
                  <a:lnTo>
                    <a:pt x="232" y="261"/>
                  </a:lnTo>
                  <a:lnTo>
                    <a:pt x="204" y="300"/>
                  </a:lnTo>
                  <a:lnTo>
                    <a:pt x="179" y="339"/>
                  </a:lnTo>
                  <a:lnTo>
                    <a:pt x="161" y="382"/>
                  </a:lnTo>
                  <a:lnTo>
                    <a:pt x="144" y="425"/>
                  </a:lnTo>
                  <a:lnTo>
                    <a:pt x="134" y="470"/>
                  </a:lnTo>
                  <a:lnTo>
                    <a:pt x="130" y="530"/>
                  </a:lnTo>
                  <a:lnTo>
                    <a:pt x="131" y="586"/>
                  </a:lnTo>
                  <a:lnTo>
                    <a:pt x="141" y="642"/>
                  </a:lnTo>
                  <a:lnTo>
                    <a:pt x="156" y="691"/>
                  </a:lnTo>
                  <a:lnTo>
                    <a:pt x="177" y="736"/>
                  </a:lnTo>
                  <a:lnTo>
                    <a:pt x="204" y="770"/>
                  </a:lnTo>
                  <a:lnTo>
                    <a:pt x="235" y="795"/>
                  </a:lnTo>
                  <a:lnTo>
                    <a:pt x="251" y="802"/>
                  </a:lnTo>
                  <a:lnTo>
                    <a:pt x="270" y="807"/>
                  </a:lnTo>
                  <a:lnTo>
                    <a:pt x="301" y="809"/>
                  </a:lnTo>
                  <a:lnTo>
                    <a:pt x="331" y="801"/>
                  </a:lnTo>
                  <a:lnTo>
                    <a:pt x="358" y="784"/>
                  </a:lnTo>
                  <a:lnTo>
                    <a:pt x="381" y="761"/>
                  </a:lnTo>
                  <a:lnTo>
                    <a:pt x="399" y="734"/>
                  </a:lnTo>
                  <a:lnTo>
                    <a:pt x="419" y="700"/>
                  </a:lnTo>
                  <a:lnTo>
                    <a:pt x="432" y="663"/>
                  </a:lnTo>
                  <a:lnTo>
                    <a:pt x="440" y="627"/>
                  </a:lnTo>
                  <a:lnTo>
                    <a:pt x="446" y="573"/>
                  </a:lnTo>
                  <a:lnTo>
                    <a:pt x="444" y="529"/>
                  </a:lnTo>
                  <a:lnTo>
                    <a:pt x="434" y="489"/>
                  </a:lnTo>
                  <a:lnTo>
                    <a:pt x="420" y="452"/>
                  </a:lnTo>
                  <a:lnTo>
                    <a:pt x="401" y="424"/>
                  </a:lnTo>
                  <a:lnTo>
                    <a:pt x="379" y="403"/>
                  </a:lnTo>
                  <a:lnTo>
                    <a:pt x="353" y="390"/>
                  </a:lnTo>
                  <a:lnTo>
                    <a:pt x="328" y="379"/>
                  </a:lnTo>
                  <a:lnTo>
                    <a:pt x="312" y="380"/>
                  </a:lnTo>
                  <a:lnTo>
                    <a:pt x="295" y="382"/>
                  </a:lnTo>
                  <a:lnTo>
                    <a:pt x="260" y="393"/>
                  </a:lnTo>
                  <a:lnTo>
                    <a:pt x="248" y="395"/>
                  </a:lnTo>
                  <a:lnTo>
                    <a:pt x="240" y="392"/>
                  </a:lnTo>
                  <a:lnTo>
                    <a:pt x="237" y="382"/>
                  </a:lnTo>
                  <a:lnTo>
                    <a:pt x="241" y="374"/>
                  </a:lnTo>
                  <a:lnTo>
                    <a:pt x="254" y="363"/>
                  </a:lnTo>
                  <a:lnTo>
                    <a:pt x="292" y="348"/>
                  </a:lnTo>
                  <a:lnTo>
                    <a:pt x="343" y="342"/>
                  </a:lnTo>
                  <a:lnTo>
                    <a:pt x="370" y="338"/>
                  </a:lnTo>
                  <a:lnTo>
                    <a:pt x="398" y="343"/>
                  </a:lnTo>
                  <a:lnTo>
                    <a:pt x="451" y="356"/>
                  </a:lnTo>
                  <a:lnTo>
                    <a:pt x="488" y="381"/>
                  </a:lnTo>
                  <a:lnTo>
                    <a:pt x="522" y="411"/>
                  </a:lnTo>
                  <a:lnTo>
                    <a:pt x="549" y="448"/>
                  </a:lnTo>
                  <a:lnTo>
                    <a:pt x="568" y="487"/>
                  </a:lnTo>
                  <a:lnTo>
                    <a:pt x="581" y="529"/>
                  </a:lnTo>
                  <a:lnTo>
                    <a:pt x="582" y="571"/>
                  </a:lnTo>
                  <a:lnTo>
                    <a:pt x="579" y="612"/>
                  </a:lnTo>
                  <a:lnTo>
                    <a:pt x="567" y="656"/>
                  </a:lnTo>
                  <a:lnTo>
                    <a:pt x="541" y="702"/>
                  </a:lnTo>
                  <a:lnTo>
                    <a:pt x="510" y="742"/>
                  </a:lnTo>
                  <a:lnTo>
                    <a:pt x="470" y="779"/>
                  </a:lnTo>
                  <a:lnTo>
                    <a:pt x="423" y="808"/>
                  </a:lnTo>
                  <a:lnTo>
                    <a:pt x="370" y="827"/>
                  </a:lnTo>
                  <a:lnTo>
                    <a:pt x="340" y="835"/>
                  </a:lnTo>
                  <a:lnTo>
                    <a:pt x="309" y="836"/>
                  </a:lnTo>
                  <a:lnTo>
                    <a:pt x="278" y="835"/>
                  </a:lnTo>
                  <a:lnTo>
                    <a:pt x="244" y="83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4" name="Freeform 62"/>
            <p:cNvSpPr>
              <a:spLocks/>
            </p:cNvSpPr>
            <p:nvPr/>
          </p:nvSpPr>
          <p:spPr bwMode="auto">
            <a:xfrm>
              <a:off x="200025" y="3775075"/>
              <a:ext cx="109538" cy="149225"/>
            </a:xfrm>
            <a:custGeom>
              <a:avLst/>
              <a:gdLst>
                <a:gd name="T0" fmla="*/ 0 w 404"/>
                <a:gd name="T1" fmla="*/ 550 h 550"/>
                <a:gd name="T2" fmla="*/ 0 w 404"/>
                <a:gd name="T3" fmla="*/ 85 h 550"/>
                <a:gd name="T4" fmla="*/ 277 w 404"/>
                <a:gd name="T5" fmla="*/ 0 h 550"/>
                <a:gd name="T6" fmla="*/ 404 w 404"/>
                <a:gd name="T7" fmla="*/ 429 h 550"/>
                <a:gd name="T8" fmla="*/ 0 w 404"/>
                <a:gd name="T9" fmla="*/ 550 h 550"/>
              </a:gdLst>
              <a:ahLst/>
              <a:cxnLst>
                <a:cxn ang="0">
                  <a:pos x="T0" y="T1"/>
                </a:cxn>
                <a:cxn ang="0">
                  <a:pos x="T2" y="T3"/>
                </a:cxn>
                <a:cxn ang="0">
                  <a:pos x="T4" y="T5"/>
                </a:cxn>
                <a:cxn ang="0">
                  <a:pos x="T6" y="T7"/>
                </a:cxn>
                <a:cxn ang="0">
                  <a:pos x="T8" y="T9"/>
                </a:cxn>
              </a:cxnLst>
              <a:rect l="0" t="0" r="r" b="b"/>
              <a:pathLst>
                <a:path w="404" h="550">
                  <a:moveTo>
                    <a:pt x="0" y="550"/>
                  </a:moveTo>
                  <a:lnTo>
                    <a:pt x="0" y="85"/>
                  </a:lnTo>
                  <a:lnTo>
                    <a:pt x="277" y="0"/>
                  </a:lnTo>
                  <a:lnTo>
                    <a:pt x="404" y="429"/>
                  </a:lnTo>
                  <a:lnTo>
                    <a:pt x="0" y="55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5" name="Freeform 63"/>
            <p:cNvSpPr>
              <a:spLocks/>
            </p:cNvSpPr>
            <p:nvPr/>
          </p:nvSpPr>
          <p:spPr bwMode="auto">
            <a:xfrm>
              <a:off x="2836863" y="4240213"/>
              <a:ext cx="169863" cy="169862"/>
            </a:xfrm>
            <a:custGeom>
              <a:avLst/>
              <a:gdLst>
                <a:gd name="T0" fmla="*/ 292 w 628"/>
                <a:gd name="T1" fmla="*/ 0 h 627"/>
                <a:gd name="T2" fmla="*/ 0 w 628"/>
                <a:gd name="T3" fmla="*/ 335 h 627"/>
                <a:gd name="T4" fmla="*/ 335 w 628"/>
                <a:gd name="T5" fmla="*/ 627 h 627"/>
                <a:gd name="T6" fmla="*/ 628 w 628"/>
                <a:gd name="T7" fmla="*/ 295 h 627"/>
                <a:gd name="T8" fmla="*/ 292 w 628"/>
                <a:gd name="T9" fmla="*/ 0 h 627"/>
              </a:gdLst>
              <a:ahLst/>
              <a:cxnLst>
                <a:cxn ang="0">
                  <a:pos x="T0" y="T1"/>
                </a:cxn>
                <a:cxn ang="0">
                  <a:pos x="T2" y="T3"/>
                </a:cxn>
                <a:cxn ang="0">
                  <a:pos x="T4" y="T5"/>
                </a:cxn>
                <a:cxn ang="0">
                  <a:pos x="T6" y="T7"/>
                </a:cxn>
                <a:cxn ang="0">
                  <a:pos x="T8" y="T9"/>
                </a:cxn>
              </a:cxnLst>
              <a:rect l="0" t="0" r="r" b="b"/>
              <a:pathLst>
                <a:path w="628" h="627">
                  <a:moveTo>
                    <a:pt x="292" y="0"/>
                  </a:moveTo>
                  <a:lnTo>
                    <a:pt x="0" y="335"/>
                  </a:lnTo>
                  <a:lnTo>
                    <a:pt x="335" y="627"/>
                  </a:lnTo>
                  <a:lnTo>
                    <a:pt x="628" y="295"/>
                  </a:lnTo>
                  <a:lnTo>
                    <a:pt x="292" y="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6" name="Freeform 64"/>
            <p:cNvSpPr>
              <a:spLocks/>
            </p:cNvSpPr>
            <p:nvPr/>
          </p:nvSpPr>
          <p:spPr bwMode="auto">
            <a:xfrm>
              <a:off x="2676525" y="5181600"/>
              <a:ext cx="192088" cy="127000"/>
            </a:xfrm>
            <a:custGeom>
              <a:avLst/>
              <a:gdLst>
                <a:gd name="T0" fmla="*/ 710 w 710"/>
                <a:gd name="T1" fmla="*/ 470 h 470"/>
                <a:gd name="T2" fmla="*/ 574 w 710"/>
                <a:gd name="T3" fmla="*/ 470 h 470"/>
                <a:gd name="T4" fmla="*/ 300 w 710"/>
                <a:gd name="T5" fmla="*/ 316 h 470"/>
                <a:gd name="T6" fmla="*/ 197 w 710"/>
                <a:gd name="T7" fmla="*/ 265 h 470"/>
                <a:gd name="T8" fmla="*/ 162 w 710"/>
                <a:gd name="T9" fmla="*/ 249 h 470"/>
                <a:gd name="T10" fmla="*/ 137 w 710"/>
                <a:gd name="T11" fmla="*/ 243 h 470"/>
                <a:gd name="T12" fmla="*/ 117 w 710"/>
                <a:gd name="T13" fmla="*/ 244 h 470"/>
                <a:gd name="T14" fmla="*/ 102 w 710"/>
                <a:gd name="T15" fmla="*/ 255 h 470"/>
                <a:gd name="T16" fmla="*/ 86 w 710"/>
                <a:gd name="T17" fmla="*/ 269 h 470"/>
                <a:gd name="T18" fmla="*/ 73 w 710"/>
                <a:gd name="T19" fmla="*/ 291 h 470"/>
                <a:gd name="T20" fmla="*/ 51 w 710"/>
                <a:gd name="T21" fmla="*/ 320 h 470"/>
                <a:gd name="T22" fmla="*/ 34 w 710"/>
                <a:gd name="T23" fmla="*/ 339 h 470"/>
                <a:gd name="T24" fmla="*/ 22 w 710"/>
                <a:gd name="T25" fmla="*/ 346 h 470"/>
                <a:gd name="T26" fmla="*/ 9 w 710"/>
                <a:gd name="T27" fmla="*/ 344 h 470"/>
                <a:gd name="T28" fmla="*/ 2 w 710"/>
                <a:gd name="T29" fmla="*/ 334 h 470"/>
                <a:gd name="T30" fmla="*/ 0 w 710"/>
                <a:gd name="T31" fmla="*/ 324 h 470"/>
                <a:gd name="T32" fmla="*/ 2 w 710"/>
                <a:gd name="T33" fmla="*/ 312 h 470"/>
                <a:gd name="T34" fmla="*/ 9 w 710"/>
                <a:gd name="T35" fmla="*/ 293 h 470"/>
                <a:gd name="T36" fmla="*/ 28 w 710"/>
                <a:gd name="T37" fmla="*/ 263 h 470"/>
                <a:gd name="T38" fmla="*/ 94 w 710"/>
                <a:gd name="T39" fmla="*/ 163 h 470"/>
                <a:gd name="T40" fmla="*/ 147 w 710"/>
                <a:gd name="T41" fmla="*/ 62 h 470"/>
                <a:gd name="T42" fmla="*/ 167 w 710"/>
                <a:gd name="T43" fmla="*/ 20 h 470"/>
                <a:gd name="T44" fmla="*/ 176 w 710"/>
                <a:gd name="T45" fmla="*/ 8 h 470"/>
                <a:gd name="T46" fmla="*/ 183 w 710"/>
                <a:gd name="T47" fmla="*/ 3 h 470"/>
                <a:gd name="T48" fmla="*/ 193 w 710"/>
                <a:gd name="T49" fmla="*/ 0 h 470"/>
                <a:gd name="T50" fmla="*/ 203 w 710"/>
                <a:gd name="T51" fmla="*/ 4 h 470"/>
                <a:gd name="T52" fmla="*/ 215 w 710"/>
                <a:gd name="T53" fmla="*/ 13 h 470"/>
                <a:gd name="T54" fmla="*/ 215 w 710"/>
                <a:gd name="T55" fmla="*/ 26 h 470"/>
                <a:gd name="T56" fmla="*/ 211 w 710"/>
                <a:gd name="T57" fmla="*/ 48 h 470"/>
                <a:gd name="T58" fmla="*/ 199 w 710"/>
                <a:gd name="T59" fmla="*/ 78 h 470"/>
                <a:gd name="T60" fmla="*/ 181 w 710"/>
                <a:gd name="T61" fmla="*/ 119 h 470"/>
                <a:gd name="T62" fmla="*/ 178 w 710"/>
                <a:gd name="T63" fmla="*/ 136 h 470"/>
                <a:gd name="T64" fmla="*/ 179 w 710"/>
                <a:gd name="T65" fmla="*/ 152 h 470"/>
                <a:gd name="T66" fmla="*/ 188 w 710"/>
                <a:gd name="T67" fmla="*/ 164 h 470"/>
                <a:gd name="T68" fmla="*/ 203 w 710"/>
                <a:gd name="T69" fmla="*/ 178 h 470"/>
                <a:gd name="T70" fmla="*/ 246 w 710"/>
                <a:gd name="T71" fmla="*/ 208 h 470"/>
                <a:gd name="T72" fmla="*/ 710 w 710"/>
                <a:gd name="T73"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0" h="470">
                  <a:moveTo>
                    <a:pt x="710" y="470"/>
                  </a:moveTo>
                  <a:lnTo>
                    <a:pt x="574" y="470"/>
                  </a:lnTo>
                  <a:lnTo>
                    <a:pt x="300" y="316"/>
                  </a:lnTo>
                  <a:lnTo>
                    <a:pt x="197" y="265"/>
                  </a:lnTo>
                  <a:lnTo>
                    <a:pt x="162" y="249"/>
                  </a:lnTo>
                  <a:lnTo>
                    <a:pt x="137" y="243"/>
                  </a:lnTo>
                  <a:lnTo>
                    <a:pt x="117" y="244"/>
                  </a:lnTo>
                  <a:lnTo>
                    <a:pt x="102" y="255"/>
                  </a:lnTo>
                  <a:lnTo>
                    <a:pt x="86" y="269"/>
                  </a:lnTo>
                  <a:lnTo>
                    <a:pt x="73" y="291"/>
                  </a:lnTo>
                  <a:lnTo>
                    <a:pt x="51" y="320"/>
                  </a:lnTo>
                  <a:lnTo>
                    <a:pt x="34" y="339"/>
                  </a:lnTo>
                  <a:lnTo>
                    <a:pt x="22" y="346"/>
                  </a:lnTo>
                  <a:lnTo>
                    <a:pt x="9" y="344"/>
                  </a:lnTo>
                  <a:lnTo>
                    <a:pt x="2" y="334"/>
                  </a:lnTo>
                  <a:lnTo>
                    <a:pt x="0" y="324"/>
                  </a:lnTo>
                  <a:lnTo>
                    <a:pt x="2" y="312"/>
                  </a:lnTo>
                  <a:lnTo>
                    <a:pt x="9" y="293"/>
                  </a:lnTo>
                  <a:lnTo>
                    <a:pt x="28" y="263"/>
                  </a:lnTo>
                  <a:lnTo>
                    <a:pt x="94" y="163"/>
                  </a:lnTo>
                  <a:lnTo>
                    <a:pt x="147" y="62"/>
                  </a:lnTo>
                  <a:lnTo>
                    <a:pt x="167" y="20"/>
                  </a:lnTo>
                  <a:lnTo>
                    <a:pt x="176" y="8"/>
                  </a:lnTo>
                  <a:lnTo>
                    <a:pt x="183" y="3"/>
                  </a:lnTo>
                  <a:lnTo>
                    <a:pt x="193" y="0"/>
                  </a:lnTo>
                  <a:lnTo>
                    <a:pt x="203" y="4"/>
                  </a:lnTo>
                  <a:lnTo>
                    <a:pt x="215" y="13"/>
                  </a:lnTo>
                  <a:lnTo>
                    <a:pt x="215" y="26"/>
                  </a:lnTo>
                  <a:lnTo>
                    <a:pt x="211" y="48"/>
                  </a:lnTo>
                  <a:lnTo>
                    <a:pt x="199" y="78"/>
                  </a:lnTo>
                  <a:lnTo>
                    <a:pt x="181" y="119"/>
                  </a:lnTo>
                  <a:lnTo>
                    <a:pt x="178" y="136"/>
                  </a:lnTo>
                  <a:lnTo>
                    <a:pt x="179" y="152"/>
                  </a:lnTo>
                  <a:lnTo>
                    <a:pt x="188" y="164"/>
                  </a:lnTo>
                  <a:lnTo>
                    <a:pt x="203" y="178"/>
                  </a:lnTo>
                  <a:lnTo>
                    <a:pt x="246" y="208"/>
                  </a:lnTo>
                  <a:lnTo>
                    <a:pt x="710" y="47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7" name="Freeform 65"/>
            <p:cNvSpPr>
              <a:spLocks/>
            </p:cNvSpPr>
            <p:nvPr/>
          </p:nvSpPr>
          <p:spPr bwMode="auto">
            <a:xfrm>
              <a:off x="2743200" y="5014913"/>
              <a:ext cx="285750" cy="230187"/>
            </a:xfrm>
            <a:custGeom>
              <a:avLst/>
              <a:gdLst>
                <a:gd name="T0" fmla="*/ 311 w 1060"/>
                <a:gd name="T1" fmla="*/ 46 h 855"/>
                <a:gd name="T2" fmla="*/ 343 w 1060"/>
                <a:gd name="T3" fmla="*/ 65 h 855"/>
                <a:gd name="T4" fmla="*/ 347 w 1060"/>
                <a:gd name="T5" fmla="*/ 88 h 855"/>
                <a:gd name="T6" fmla="*/ 328 w 1060"/>
                <a:gd name="T7" fmla="*/ 102 h 855"/>
                <a:gd name="T8" fmla="*/ 224 w 1060"/>
                <a:gd name="T9" fmla="*/ 105 h 855"/>
                <a:gd name="T10" fmla="*/ 154 w 1060"/>
                <a:gd name="T11" fmla="*/ 117 h 855"/>
                <a:gd name="T12" fmla="*/ 105 w 1060"/>
                <a:gd name="T13" fmla="*/ 153 h 855"/>
                <a:gd name="T14" fmla="*/ 73 w 1060"/>
                <a:gd name="T15" fmla="*/ 202 h 855"/>
                <a:gd name="T16" fmla="*/ 50 w 1060"/>
                <a:gd name="T17" fmla="*/ 268 h 855"/>
                <a:gd name="T18" fmla="*/ 48 w 1060"/>
                <a:gd name="T19" fmla="*/ 340 h 855"/>
                <a:gd name="T20" fmla="*/ 75 w 1060"/>
                <a:gd name="T21" fmla="*/ 400 h 855"/>
                <a:gd name="T22" fmla="*/ 122 w 1060"/>
                <a:gd name="T23" fmla="*/ 446 h 855"/>
                <a:gd name="T24" fmla="*/ 192 w 1060"/>
                <a:gd name="T25" fmla="*/ 469 h 855"/>
                <a:gd name="T26" fmla="*/ 267 w 1060"/>
                <a:gd name="T27" fmla="*/ 460 h 855"/>
                <a:gd name="T28" fmla="*/ 325 w 1060"/>
                <a:gd name="T29" fmla="*/ 424 h 855"/>
                <a:gd name="T30" fmla="*/ 437 w 1060"/>
                <a:gd name="T31" fmla="*/ 312 h 855"/>
                <a:gd name="T32" fmla="*/ 540 w 1060"/>
                <a:gd name="T33" fmla="*/ 216 h 855"/>
                <a:gd name="T34" fmla="*/ 638 w 1060"/>
                <a:gd name="T35" fmla="*/ 161 h 855"/>
                <a:gd name="T36" fmla="*/ 735 w 1060"/>
                <a:gd name="T37" fmla="*/ 143 h 855"/>
                <a:gd name="T38" fmla="*/ 840 w 1060"/>
                <a:gd name="T39" fmla="*/ 161 h 855"/>
                <a:gd name="T40" fmla="*/ 896 w 1060"/>
                <a:gd name="T41" fmla="*/ 191 h 855"/>
                <a:gd name="T42" fmla="*/ 993 w 1060"/>
                <a:gd name="T43" fmla="*/ 278 h 855"/>
                <a:gd name="T44" fmla="*/ 1026 w 1060"/>
                <a:gd name="T45" fmla="*/ 335 h 855"/>
                <a:gd name="T46" fmla="*/ 1050 w 1060"/>
                <a:gd name="T47" fmla="*/ 398 h 855"/>
                <a:gd name="T48" fmla="*/ 1060 w 1060"/>
                <a:gd name="T49" fmla="*/ 470 h 855"/>
                <a:gd name="T50" fmla="*/ 1053 w 1060"/>
                <a:gd name="T51" fmla="*/ 546 h 855"/>
                <a:gd name="T52" fmla="*/ 1034 w 1060"/>
                <a:gd name="T53" fmla="*/ 620 h 855"/>
                <a:gd name="T54" fmla="*/ 965 w 1060"/>
                <a:gd name="T55" fmla="*/ 755 h 855"/>
                <a:gd name="T56" fmla="*/ 901 w 1060"/>
                <a:gd name="T57" fmla="*/ 833 h 855"/>
                <a:gd name="T58" fmla="*/ 869 w 1060"/>
                <a:gd name="T59" fmla="*/ 854 h 855"/>
                <a:gd name="T60" fmla="*/ 830 w 1060"/>
                <a:gd name="T61" fmla="*/ 851 h 855"/>
                <a:gd name="T62" fmla="*/ 669 w 1060"/>
                <a:gd name="T63" fmla="*/ 792 h 855"/>
                <a:gd name="T64" fmla="*/ 637 w 1060"/>
                <a:gd name="T65" fmla="*/ 774 h 855"/>
                <a:gd name="T66" fmla="*/ 636 w 1060"/>
                <a:gd name="T67" fmla="*/ 754 h 855"/>
                <a:gd name="T68" fmla="*/ 645 w 1060"/>
                <a:gd name="T69" fmla="*/ 744 h 855"/>
                <a:gd name="T70" fmla="*/ 669 w 1060"/>
                <a:gd name="T71" fmla="*/ 744 h 855"/>
                <a:gd name="T72" fmla="*/ 779 w 1060"/>
                <a:gd name="T73" fmla="*/ 742 h 855"/>
                <a:gd name="T74" fmla="*/ 877 w 1060"/>
                <a:gd name="T75" fmla="*/ 710 h 855"/>
                <a:gd name="T76" fmla="*/ 955 w 1060"/>
                <a:gd name="T77" fmla="*/ 652 h 855"/>
                <a:gd name="T78" fmla="*/ 1004 w 1060"/>
                <a:gd name="T79" fmla="*/ 577 h 855"/>
                <a:gd name="T80" fmla="*/ 1015 w 1060"/>
                <a:gd name="T81" fmla="*/ 498 h 855"/>
                <a:gd name="T82" fmla="*/ 997 w 1060"/>
                <a:gd name="T83" fmla="*/ 424 h 855"/>
                <a:gd name="T84" fmla="*/ 954 w 1060"/>
                <a:gd name="T85" fmla="*/ 362 h 855"/>
                <a:gd name="T86" fmla="*/ 890 w 1060"/>
                <a:gd name="T87" fmla="*/ 324 h 855"/>
                <a:gd name="T88" fmla="*/ 815 w 1060"/>
                <a:gd name="T89" fmla="*/ 311 h 855"/>
                <a:gd name="T90" fmla="*/ 742 w 1060"/>
                <a:gd name="T91" fmla="*/ 331 h 855"/>
                <a:gd name="T92" fmla="*/ 663 w 1060"/>
                <a:gd name="T93" fmla="*/ 378 h 855"/>
                <a:gd name="T94" fmla="*/ 573 w 1060"/>
                <a:gd name="T95" fmla="*/ 466 h 855"/>
                <a:gd name="T96" fmla="*/ 453 w 1060"/>
                <a:gd name="T97" fmla="*/ 574 h 855"/>
                <a:gd name="T98" fmla="*/ 358 w 1060"/>
                <a:gd name="T99" fmla="*/ 624 h 855"/>
                <a:gd name="T100" fmla="*/ 278 w 1060"/>
                <a:gd name="T101" fmla="*/ 633 h 855"/>
                <a:gd name="T102" fmla="*/ 190 w 1060"/>
                <a:gd name="T103" fmla="*/ 618 h 855"/>
                <a:gd name="T104" fmla="*/ 87 w 1060"/>
                <a:gd name="T105" fmla="*/ 556 h 855"/>
                <a:gd name="T106" fmla="*/ 49 w 1060"/>
                <a:gd name="T107" fmla="*/ 510 h 855"/>
                <a:gd name="T108" fmla="*/ 21 w 1060"/>
                <a:gd name="T109" fmla="*/ 459 h 855"/>
                <a:gd name="T110" fmla="*/ 4 w 1060"/>
                <a:gd name="T111" fmla="*/ 403 h 855"/>
                <a:gd name="T112" fmla="*/ 5 w 1060"/>
                <a:gd name="T113" fmla="*/ 276 h 855"/>
                <a:gd name="T114" fmla="*/ 47 w 1060"/>
                <a:gd name="T115" fmla="*/ 149 h 855"/>
                <a:gd name="T116" fmla="*/ 105 w 1060"/>
                <a:gd name="T117" fmla="*/ 41 h 855"/>
                <a:gd name="T118" fmla="*/ 145 w 1060"/>
                <a:gd name="T119" fmla="*/ 2 h 855"/>
                <a:gd name="T120" fmla="*/ 230 w 1060"/>
                <a:gd name="T121" fmla="*/ 2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855">
                  <a:moveTo>
                    <a:pt x="292" y="41"/>
                  </a:moveTo>
                  <a:lnTo>
                    <a:pt x="311" y="46"/>
                  </a:lnTo>
                  <a:lnTo>
                    <a:pt x="333" y="57"/>
                  </a:lnTo>
                  <a:lnTo>
                    <a:pt x="343" y="65"/>
                  </a:lnTo>
                  <a:lnTo>
                    <a:pt x="350" y="73"/>
                  </a:lnTo>
                  <a:lnTo>
                    <a:pt x="347" y="88"/>
                  </a:lnTo>
                  <a:lnTo>
                    <a:pt x="340" y="95"/>
                  </a:lnTo>
                  <a:lnTo>
                    <a:pt x="328" y="102"/>
                  </a:lnTo>
                  <a:lnTo>
                    <a:pt x="277" y="104"/>
                  </a:lnTo>
                  <a:lnTo>
                    <a:pt x="224" y="105"/>
                  </a:lnTo>
                  <a:lnTo>
                    <a:pt x="184" y="107"/>
                  </a:lnTo>
                  <a:lnTo>
                    <a:pt x="154" y="117"/>
                  </a:lnTo>
                  <a:lnTo>
                    <a:pt x="126" y="135"/>
                  </a:lnTo>
                  <a:lnTo>
                    <a:pt x="105" y="153"/>
                  </a:lnTo>
                  <a:lnTo>
                    <a:pt x="88" y="176"/>
                  </a:lnTo>
                  <a:lnTo>
                    <a:pt x="73" y="202"/>
                  </a:lnTo>
                  <a:lnTo>
                    <a:pt x="61" y="233"/>
                  </a:lnTo>
                  <a:lnTo>
                    <a:pt x="50" y="268"/>
                  </a:lnTo>
                  <a:lnTo>
                    <a:pt x="48" y="307"/>
                  </a:lnTo>
                  <a:lnTo>
                    <a:pt x="48" y="340"/>
                  </a:lnTo>
                  <a:lnTo>
                    <a:pt x="60" y="373"/>
                  </a:lnTo>
                  <a:lnTo>
                    <a:pt x="75" y="400"/>
                  </a:lnTo>
                  <a:lnTo>
                    <a:pt x="95" y="425"/>
                  </a:lnTo>
                  <a:lnTo>
                    <a:pt x="122" y="446"/>
                  </a:lnTo>
                  <a:lnTo>
                    <a:pt x="154" y="460"/>
                  </a:lnTo>
                  <a:lnTo>
                    <a:pt x="192" y="469"/>
                  </a:lnTo>
                  <a:lnTo>
                    <a:pt x="228" y="469"/>
                  </a:lnTo>
                  <a:lnTo>
                    <a:pt x="267" y="460"/>
                  </a:lnTo>
                  <a:lnTo>
                    <a:pt x="300" y="442"/>
                  </a:lnTo>
                  <a:lnTo>
                    <a:pt x="325" y="424"/>
                  </a:lnTo>
                  <a:lnTo>
                    <a:pt x="359" y="399"/>
                  </a:lnTo>
                  <a:lnTo>
                    <a:pt x="437" y="312"/>
                  </a:lnTo>
                  <a:lnTo>
                    <a:pt x="489" y="258"/>
                  </a:lnTo>
                  <a:lnTo>
                    <a:pt x="540" y="216"/>
                  </a:lnTo>
                  <a:lnTo>
                    <a:pt x="590" y="183"/>
                  </a:lnTo>
                  <a:lnTo>
                    <a:pt x="638" y="161"/>
                  </a:lnTo>
                  <a:lnTo>
                    <a:pt x="686" y="148"/>
                  </a:lnTo>
                  <a:lnTo>
                    <a:pt x="735" y="143"/>
                  </a:lnTo>
                  <a:lnTo>
                    <a:pt x="787" y="148"/>
                  </a:lnTo>
                  <a:lnTo>
                    <a:pt x="840" y="161"/>
                  </a:lnTo>
                  <a:lnTo>
                    <a:pt x="868" y="175"/>
                  </a:lnTo>
                  <a:lnTo>
                    <a:pt x="896" y="191"/>
                  </a:lnTo>
                  <a:lnTo>
                    <a:pt x="948" y="231"/>
                  </a:lnTo>
                  <a:lnTo>
                    <a:pt x="993" y="278"/>
                  </a:lnTo>
                  <a:lnTo>
                    <a:pt x="1012" y="304"/>
                  </a:lnTo>
                  <a:lnTo>
                    <a:pt x="1026" y="335"/>
                  </a:lnTo>
                  <a:lnTo>
                    <a:pt x="1041" y="366"/>
                  </a:lnTo>
                  <a:lnTo>
                    <a:pt x="1050" y="398"/>
                  </a:lnTo>
                  <a:lnTo>
                    <a:pt x="1055" y="434"/>
                  </a:lnTo>
                  <a:lnTo>
                    <a:pt x="1060" y="470"/>
                  </a:lnTo>
                  <a:lnTo>
                    <a:pt x="1058" y="507"/>
                  </a:lnTo>
                  <a:lnTo>
                    <a:pt x="1053" y="546"/>
                  </a:lnTo>
                  <a:lnTo>
                    <a:pt x="1044" y="584"/>
                  </a:lnTo>
                  <a:lnTo>
                    <a:pt x="1034" y="620"/>
                  </a:lnTo>
                  <a:lnTo>
                    <a:pt x="1004" y="689"/>
                  </a:lnTo>
                  <a:lnTo>
                    <a:pt x="965" y="755"/>
                  </a:lnTo>
                  <a:lnTo>
                    <a:pt x="923" y="811"/>
                  </a:lnTo>
                  <a:lnTo>
                    <a:pt x="901" y="833"/>
                  </a:lnTo>
                  <a:lnTo>
                    <a:pt x="883" y="850"/>
                  </a:lnTo>
                  <a:lnTo>
                    <a:pt x="869" y="854"/>
                  </a:lnTo>
                  <a:lnTo>
                    <a:pt x="851" y="855"/>
                  </a:lnTo>
                  <a:lnTo>
                    <a:pt x="830" y="851"/>
                  </a:lnTo>
                  <a:lnTo>
                    <a:pt x="799" y="842"/>
                  </a:lnTo>
                  <a:lnTo>
                    <a:pt x="669" y="792"/>
                  </a:lnTo>
                  <a:lnTo>
                    <a:pt x="649" y="782"/>
                  </a:lnTo>
                  <a:lnTo>
                    <a:pt x="637" y="774"/>
                  </a:lnTo>
                  <a:lnTo>
                    <a:pt x="635" y="764"/>
                  </a:lnTo>
                  <a:lnTo>
                    <a:pt x="636" y="754"/>
                  </a:lnTo>
                  <a:lnTo>
                    <a:pt x="640" y="748"/>
                  </a:lnTo>
                  <a:lnTo>
                    <a:pt x="645" y="744"/>
                  </a:lnTo>
                  <a:lnTo>
                    <a:pt x="656" y="742"/>
                  </a:lnTo>
                  <a:lnTo>
                    <a:pt x="669" y="744"/>
                  </a:lnTo>
                  <a:lnTo>
                    <a:pt x="726" y="745"/>
                  </a:lnTo>
                  <a:lnTo>
                    <a:pt x="779" y="742"/>
                  </a:lnTo>
                  <a:lnTo>
                    <a:pt x="830" y="728"/>
                  </a:lnTo>
                  <a:lnTo>
                    <a:pt x="877" y="710"/>
                  </a:lnTo>
                  <a:lnTo>
                    <a:pt x="921" y="685"/>
                  </a:lnTo>
                  <a:lnTo>
                    <a:pt x="955" y="652"/>
                  </a:lnTo>
                  <a:lnTo>
                    <a:pt x="983" y="617"/>
                  </a:lnTo>
                  <a:lnTo>
                    <a:pt x="1004" y="577"/>
                  </a:lnTo>
                  <a:lnTo>
                    <a:pt x="1013" y="537"/>
                  </a:lnTo>
                  <a:lnTo>
                    <a:pt x="1015" y="498"/>
                  </a:lnTo>
                  <a:lnTo>
                    <a:pt x="1009" y="459"/>
                  </a:lnTo>
                  <a:lnTo>
                    <a:pt x="997" y="424"/>
                  </a:lnTo>
                  <a:lnTo>
                    <a:pt x="977" y="390"/>
                  </a:lnTo>
                  <a:lnTo>
                    <a:pt x="954" y="362"/>
                  </a:lnTo>
                  <a:lnTo>
                    <a:pt x="922" y="341"/>
                  </a:lnTo>
                  <a:lnTo>
                    <a:pt x="890" y="324"/>
                  </a:lnTo>
                  <a:lnTo>
                    <a:pt x="852" y="313"/>
                  </a:lnTo>
                  <a:lnTo>
                    <a:pt x="815" y="311"/>
                  </a:lnTo>
                  <a:lnTo>
                    <a:pt x="779" y="318"/>
                  </a:lnTo>
                  <a:lnTo>
                    <a:pt x="742" y="331"/>
                  </a:lnTo>
                  <a:lnTo>
                    <a:pt x="703" y="350"/>
                  </a:lnTo>
                  <a:lnTo>
                    <a:pt x="663" y="378"/>
                  </a:lnTo>
                  <a:lnTo>
                    <a:pt x="618" y="419"/>
                  </a:lnTo>
                  <a:lnTo>
                    <a:pt x="573" y="466"/>
                  </a:lnTo>
                  <a:lnTo>
                    <a:pt x="507" y="527"/>
                  </a:lnTo>
                  <a:lnTo>
                    <a:pt x="453" y="574"/>
                  </a:lnTo>
                  <a:lnTo>
                    <a:pt x="406" y="605"/>
                  </a:lnTo>
                  <a:lnTo>
                    <a:pt x="358" y="624"/>
                  </a:lnTo>
                  <a:lnTo>
                    <a:pt x="320" y="630"/>
                  </a:lnTo>
                  <a:lnTo>
                    <a:pt x="278" y="633"/>
                  </a:lnTo>
                  <a:lnTo>
                    <a:pt x="235" y="628"/>
                  </a:lnTo>
                  <a:lnTo>
                    <a:pt x="190" y="618"/>
                  </a:lnTo>
                  <a:lnTo>
                    <a:pt x="134" y="590"/>
                  </a:lnTo>
                  <a:lnTo>
                    <a:pt x="87" y="556"/>
                  </a:lnTo>
                  <a:lnTo>
                    <a:pt x="67" y="532"/>
                  </a:lnTo>
                  <a:lnTo>
                    <a:pt x="49" y="510"/>
                  </a:lnTo>
                  <a:lnTo>
                    <a:pt x="34" y="485"/>
                  </a:lnTo>
                  <a:lnTo>
                    <a:pt x="21" y="459"/>
                  </a:lnTo>
                  <a:lnTo>
                    <a:pt x="10" y="432"/>
                  </a:lnTo>
                  <a:lnTo>
                    <a:pt x="4" y="403"/>
                  </a:lnTo>
                  <a:lnTo>
                    <a:pt x="0" y="341"/>
                  </a:lnTo>
                  <a:lnTo>
                    <a:pt x="5" y="276"/>
                  </a:lnTo>
                  <a:lnTo>
                    <a:pt x="24" y="206"/>
                  </a:lnTo>
                  <a:lnTo>
                    <a:pt x="47" y="149"/>
                  </a:lnTo>
                  <a:lnTo>
                    <a:pt x="75" y="90"/>
                  </a:lnTo>
                  <a:lnTo>
                    <a:pt x="105" y="41"/>
                  </a:lnTo>
                  <a:lnTo>
                    <a:pt x="133" y="6"/>
                  </a:lnTo>
                  <a:lnTo>
                    <a:pt x="145" y="2"/>
                  </a:lnTo>
                  <a:lnTo>
                    <a:pt x="163" y="0"/>
                  </a:lnTo>
                  <a:lnTo>
                    <a:pt x="230" y="21"/>
                  </a:lnTo>
                  <a:lnTo>
                    <a:pt x="292" y="4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8" name="Freeform 66"/>
            <p:cNvSpPr>
              <a:spLocks/>
            </p:cNvSpPr>
            <p:nvPr/>
          </p:nvSpPr>
          <p:spPr bwMode="auto">
            <a:xfrm>
              <a:off x="2787650" y="4845050"/>
              <a:ext cx="307975" cy="192087"/>
            </a:xfrm>
            <a:custGeom>
              <a:avLst/>
              <a:gdLst>
                <a:gd name="T0" fmla="*/ 1004 w 1139"/>
                <a:gd name="T1" fmla="*/ 368 h 709"/>
                <a:gd name="T2" fmla="*/ 1031 w 1139"/>
                <a:gd name="T3" fmla="*/ 366 h 709"/>
                <a:gd name="T4" fmla="*/ 1060 w 1139"/>
                <a:gd name="T5" fmla="*/ 341 h 709"/>
                <a:gd name="T6" fmla="*/ 1082 w 1139"/>
                <a:gd name="T7" fmla="*/ 301 h 709"/>
                <a:gd name="T8" fmla="*/ 1101 w 1139"/>
                <a:gd name="T9" fmla="*/ 258 h 709"/>
                <a:gd name="T10" fmla="*/ 1122 w 1139"/>
                <a:gd name="T11" fmla="*/ 251 h 709"/>
                <a:gd name="T12" fmla="*/ 1139 w 1139"/>
                <a:gd name="T13" fmla="*/ 262 h 709"/>
                <a:gd name="T14" fmla="*/ 1137 w 1139"/>
                <a:gd name="T15" fmla="*/ 288 h 709"/>
                <a:gd name="T16" fmla="*/ 1080 w 1139"/>
                <a:gd name="T17" fmla="*/ 487 h 709"/>
                <a:gd name="T18" fmla="*/ 1038 w 1139"/>
                <a:gd name="T19" fmla="*/ 684 h 709"/>
                <a:gd name="T20" fmla="*/ 1024 w 1139"/>
                <a:gd name="T21" fmla="*/ 705 h 709"/>
                <a:gd name="T22" fmla="*/ 1008 w 1139"/>
                <a:gd name="T23" fmla="*/ 709 h 709"/>
                <a:gd name="T24" fmla="*/ 991 w 1139"/>
                <a:gd name="T25" fmla="*/ 693 h 709"/>
                <a:gd name="T26" fmla="*/ 993 w 1139"/>
                <a:gd name="T27" fmla="*/ 643 h 709"/>
                <a:gd name="T28" fmla="*/ 994 w 1139"/>
                <a:gd name="T29" fmla="*/ 599 h 709"/>
                <a:gd name="T30" fmla="*/ 981 w 1139"/>
                <a:gd name="T31" fmla="*/ 566 h 709"/>
                <a:gd name="T32" fmla="*/ 957 w 1139"/>
                <a:gd name="T33" fmla="*/ 549 h 709"/>
                <a:gd name="T34" fmla="*/ 196 w 1139"/>
                <a:gd name="T35" fmla="*/ 355 h 709"/>
                <a:gd name="T36" fmla="*/ 122 w 1139"/>
                <a:gd name="T37" fmla="*/ 342 h 709"/>
                <a:gd name="T38" fmla="*/ 93 w 1139"/>
                <a:gd name="T39" fmla="*/ 353 h 709"/>
                <a:gd name="T40" fmla="*/ 68 w 1139"/>
                <a:gd name="T41" fmla="*/ 383 h 709"/>
                <a:gd name="T42" fmla="*/ 49 w 1139"/>
                <a:gd name="T43" fmla="*/ 432 h 709"/>
                <a:gd name="T44" fmla="*/ 31 w 1139"/>
                <a:gd name="T45" fmla="*/ 458 h 709"/>
                <a:gd name="T46" fmla="*/ 8 w 1139"/>
                <a:gd name="T47" fmla="*/ 454 h 709"/>
                <a:gd name="T48" fmla="*/ 0 w 1139"/>
                <a:gd name="T49" fmla="*/ 435 h 709"/>
                <a:gd name="T50" fmla="*/ 24 w 1139"/>
                <a:gd name="T51" fmla="*/ 349 h 709"/>
                <a:gd name="T52" fmla="*/ 98 w 1139"/>
                <a:gd name="T53" fmla="*/ 54 h 709"/>
                <a:gd name="T54" fmla="*/ 107 w 1139"/>
                <a:gd name="T55" fmla="*/ 12 h 709"/>
                <a:gd name="T56" fmla="*/ 123 w 1139"/>
                <a:gd name="T57" fmla="*/ 0 h 709"/>
                <a:gd name="T58" fmla="*/ 144 w 1139"/>
                <a:gd name="T59" fmla="*/ 6 h 709"/>
                <a:gd name="T60" fmla="*/ 151 w 1139"/>
                <a:gd name="T61" fmla="*/ 38 h 709"/>
                <a:gd name="T62" fmla="*/ 145 w 1139"/>
                <a:gd name="T63" fmla="*/ 87 h 709"/>
                <a:gd name="T64" fmla="*/ 153 w 1139"/>
                <a:gd name="T65" fmla="*/ 128 h 709"/>
                <a:gd name="T66" fmla="*/ 171 w 1139"/>
                <a:gd name="T67" fmla="*/ 153 h 709"/>
                <a:gd name="T68" fmla="*/ 243 w 1139"/>
                <a:gd name="T69" fmla="*/ 177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9" h="709">
                  <a:moveTo>
                    <a:pt x="943" y="355"/>
                  </a:moveTo>
                  <a:lnTo>
                    <a:pt x="1004" y="368"/>
                  </a:lnTo>
                  <a:lnTo>
                    <a:pt x="1017" y="368"/>
                  </a:lnTo>
                  <a:lnTo>
                    <a:pt x="1031" y="366"/>
                  </a:lnTo>
                  <a:lnTo>
                    <a:pt x="1048" y="356"/>
                  </a:lnTo>
                  <a:lnTo>
                    <a:pt x="1060" y="341"/>
                  </a:lnTo>
                  <a:lnTo>
                    <a:pt x="1071" y="323"/>
                  </a:lnTo>
                  <a:lnTo>
                    <a:pt x="1082" y="301"/>
                  </a:lnTo>
                  <a:lnTo>
                    <a:pt x="1091" y="274"/>
                  </a:lnTo>
                  <a:lnTo>
                    <a:pt x="1101" y="258"/>
                  </a:lnTo>
                  <a:lnTo>
                    <a:pt x="1110" y="251"/>
                  </a:lnTo>
                  <a:lnTo>
                    <a:pt x="1122" y="251"/>
                  </a:lnTo>
                  <a:lnTo>
                    <a:pt x="1134" y="255"/>
                  </a:lnTo>
                  <a:lnTo>
                    <a:pt x="1139" y="262"/>
                  </a:lnTo>
                  <a:lnTo>
                    <a:pt x="1139" y="276"/>
                  </a:lnTo>
                  <a:lnTo>
                    <a:pt x="1137" y="288"/>
                  </a:lnTo>
                  <a:lnTo>
                    <a:pt x="1117" y="362"/>
                  </a:lnTo>
                  <a:lnTo>
                    <a:pt x="1080" y="487"/>
                  </a:lnTo>
                  <a:lnTo>
                    <a:pt x="1044" y="652"/>
                  </a:lnTo>
                  <a:lnTo>
                    <a:pt x="1038" y="684"/>
                  </a:lnTo>
                  <a:lnTo>
                    <a:pt x="1034" y="696"/>
                  </a:lnTo>
                  <a:lnTo>
                    <a:pt x="1024" y="705"/>
                  </a:lnTo>
                  <a:lnTo>
                    <a:pt x="1017" y="709"/>
                  </a:lnTo>
                  <a:lnTo>
                    <a:pt x="1008" y="709"/>
                  </a:lnTo>
                  <a:lnTo>
                    <a:pt x="996" y="703"/>
                  </a:lnTo>
                  <a:lnTo>
                    <a:pt x="991" y="693"/>
                  </a:lnTo>
                  <a:lnTo>
                    <a:pt x="988" y="673"/>
                  </a:lnTo>
                  <a:lnTo>
                    <a:pt x="993" y="643"/>
                  </a:lnTo>
                  <a:lnTo>
                    <a:pt x="995" y="619"/>
                  </a:lnTo>
                  <a:lnTo>
                    <a:pt x="994" y="599"/>
                  </a:lnTo>
                  <a:lnTo>
                    <a:pt x="989" y="581"/>
                  </a:lnTo>
                  <a:lnTo>
                    <a:pt x="981" y="566"/>
                  </a:lnTo>
                  <a:lnTo>
                    <a:pt x="971" y="558"/>
                  </a:lnTo>
                  <a:lnTo>
                    <a:pt x="957" y="549"/>
                  </a:lnTo>
                  <a:lnTo>
                    <a:pt x="896" y="531"/>
                  </a:lnTo>
                  <a:lnTo>
                    <a:pt x="196" y="355"/>
                  </a:lnTo>
                  <a:lnTo>
                    <a:pt x="137" y="343"/>
                  </a:lnTo>
                  <a:lnTo>
                    <a:pt x="122" y="342"/>
                  </a:lnTo>
                  <a:lnTo>
                    <a:pt x="108" y="344"/>
                  </a:lnTo>
                  <a:lnTo>
                    <a:pt x="93" y="353"/>
                  </a:lnTo>
                  <a:lnTo>
                    <a:pt x="80" y="366"/>
                  </a:lnTo>
                  <a:lnTo>
                    <a:pt x="68" y="383"/>
                  </a:lnTo>
                  <a:lnTo>
                    <a:pt x="60" y="406"/>
                  </a:lnTo>
                  <a:lnTo>
                    <a:pt x="49" y="432"/>
                  </a:lnTo>
                  <a:lnTo>
                    <a:pt x="39" y="451"/>
                  </a:lnTo>
                  <a:lnTo>
                    <a:pt x="31" y="458"/>
                  </a:lnTo>
                  <a:lnTo>
                    <a:pt x="18" y="458"/>
                  </a:lnTo>
                  <a:lnTo>
                    <a:pt x="8" y="454"/>
                  </a:lnTo>
                  <a:lnTo>
                    <a:pt x="1" y="444"/>
                  </a:lnTo>
                  <a:lnTo>
                    <a:pt x="0" y="435"/>
                  </a:lnTo>
                  <a:lnTo>
                    <a:pt x="3" y="418"/>
                  </a:lnTo>
                  <a:lnTo>
                    <a:pt x="24" y="349"/>
                  </a:lnTo>
                  <a:lnTo>
                    <a:pt x="59" y="223"/>
                  </a:lnTo>
                  <a:lnTo>
                    <a:pt x="98" y="54"/>
                  </a:lnTo>
                  <a:lnTo>
                    <a:pt x="102" y="29"/>
                  </a:lnTo>
                  <a:lnTo>
                    <a:pt x="107" y="12"/>
                  </a:lnTo>
                  <a:lnTo>
                    <a:pt x="115" y="5"/>
                  </a:lnTo>
                  <a:lnTo>
                    <a:pt x="123" y="0"/>
                  </a:lnTo>
                  <a:lnTo>
                    <a:pt x="134" y="0"/>
                  </a:lnTo>
                  <a:lnTo>
                    <a:pt x="144" y="6"/>
                  </a:lnTo>
                  <a:lnTo>
                    <a:pt x="151" y="18"/>
                  </a:lnTo>
                  <a:lnTo>
                    <a:pt x="151" y="38"/>
                  </a:lnTo>
                  <a:lnTo>
                    <a:pt x="147" y="63"/>
                  </a:lnTo>
                  <a:lnTo>
                    <a:pt x="145" y="87"/>
                  </a:lnTo>
                  <a:lnTo>
                    <a:pt x="145" y="109"/>
                  </a:lnTo>
                  <a:lnTo>
                    <a:pt x="153" y="128"/>
                  </a:lnTo>
                  <a:lnTo>
                    <a:pt x="159" y="144"/>
                  </a:lnTo>
                  <a:lnTo>
                    <a:pt x="171" y="153"/>
                  </a:lnTo>
                  <a:lnTo>
                    <a:pt x="182" y="160"/>
                  </a:lnTo>
                  <a:lnTo>
                    <a:pt x="243" y="177"/>
                  </a:lnTo>
                  <a:lnTo>
                    <a:pt x="943" y="35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9" name="Freeform 67"/>
            <p:cNvSpPr>
              <a:spLocks/>
            </p:cNvSpPr>
            <p:nvPr/>
          </p:nvSpPr>
          <p:spPr bwMode="auto">
            <a:xfrm>
              <a:off x="2824163" y="4652963"/>
              <a:ext cx="293688" cy="177800"/>
            </a:xfrm>
            <a:custGeom>
              <a:avLst/>
              <a:gdLst>
                <a:gd name="T0" fmla="*/ 222 w 1087"/>
                <a:gd name="T1" fmla="*/ 52 h 660"/>
                <a:gd name="T2" fmla="*/ 261 w 1087"/>
                <a:gd name="T3" fmla="*/ 57 h 660"/>
                <a:gd name="T4" fmla="*/ 270 w 1087"/>
                <a:gd name="T5" fmla="*/ 79 h 660"/>
                <a:gd name="T6" fmla="*/ 258 w 1087"/>
                <a:gd name="T7" fmla="*/ 101 h 660"/>
                <a:gd name="T8" fmla="*/ 208 w 1087"/>
                <a:gd name="T9" fmla="*/ 116 h 660"/>
                <a:gd name="T10" fmla="*/ 122 w 1087"/>
                <a:gd name="T11" fmla="*/ 149 h 660"/>
                <a:gd name="T12" fmla="*/ 75 w 1087"/>
                <a:gd name="T13" fmla="*/ 189 h 660"/>
                <a:gd name="T14" fmla="*/ 52 w 1087"/>
                <a:gd name="T15" fmla="*/ 242 h 660"/>
                <a:gd name="T16" fmla="*/ 42 w 1087"/>
                <a:gd name="T17" fmla="*/ 302 h 660"/>
                <a:gd name="T18" fmla="*/ 52 w 1087"/>
                <a:gd name="T19" fmla="*/ 381 h 660"/>
                <a:gd name="T20" fmla="*/ 81 w 1087"/>
                <a:gd name="T21" fmla="*/ 438 h 660"/>
                <a:gd name="T22" fmla="*/ 134 w 1087"/>
                <a:gd name="T23" fmla="*/ 478 h 660"/>
                <a:gd name="T24" fmla="*/ 199 w 1087"/>
                <a:gd name="T25" fmla="*/ 492 h 660"/>
                <a:gd name="T26" fmla="*/ 274 w 1087"/>
                <a:gd name="T27" fmla="*/ 477 h 660"/>
                <a:gd name="T28" fmla="*/ 335 w 1087"/>
                <a:gd name="T29" fmla="*/ 431 h 660"/>
                <a:gd name="T30" fmla="*/ 374 w 1087"/>
                <a:gd name="T31" fmla="*/ 371 h 660"/>
                <a:gd name="T32" fmla="*/ 458 w 1087"/>
                <a:gd name="T33" fmla="*/ 197 h 660"/>
                <a:gd name="T34" fmla="*/ 530 w 1087"/>
                <a:gd name="T35" fmla="*/ 98 h 660"/>
                <a:gd name="T36" fmla="*/ 612 w 1087"/>
                <a:gd name="T37" fmla="*/ 33 h 660"/>
                <a:gd name="T38" fmla="*/ 707 w 1087"/>
                <a:gd name="T39" fmla="*/ 4 h 660"/>
                <a:gd name="T40" fmla="*/ 793 w 1087"/>
                <a:gd name="T41" fmla="*/ 4 h 660"/>
                <a:gd name="T42" fmla="*/ 886 w 1087"/>
                <a:gd name="T43" fmla="*/ 33 h 660"/>
                <a:gd name="T44" fmla="*/ 970 w 1087"/>
                <a:gd name="T45" fmla="*/ 83 h 660"/>
                <a:gd name="T46" fmla="*/ 1016 w 1087"/>
                <a:gd name="T47" fmla="*/ 133 h 660"/>
                <a:gd name="T48" fmla="*/ 1051 w 1087"/>
                <a:gd name="T49" fmla="*/ 194 h 660"/>
                <a:gd name="T50" fmla="*/ 1077 w 1087"/>
                <a:gd name="T51" fmla="*/ 262 h 660"/>
                <a:gd name="T52" fmla="*/ 1087 w 1087"/>
                <a:gd name="T53" fmla="*/ 339 h 660"/>
                <a:gd name="T54" fmla="*/ 1078 w 1087"/>
                <a:gd name="T55" fmla="*/ 452 h 660"/>
                <a:gd name="T56" fmla="*/ 1040 w 1087"/>
                <a:gd name="T57" fmla="*/ 594 h 660"/>
                <a:gd name="T58" fmla="*/ 999 w 1087"/>
                <a:gd name="T59" fmla="*/ 651 h 660"/>
                <a:gd name="T60" fmla="*/ 965 w 1087"/>
                <a:gd name="T61" fmla="*/ 660 h 660"/>
                <a:gd name="T62" fmla="*/ 793 w 1087"/>
                <a:gd name="T63" fmla="*/ 652 h 660"/>
                <a:gd name="T64" fmla="*/ 754 w 1087"/>
                <a:gd name="T65" fmla="*/ 645 h 660"/>
                <a:gd name="T66" fmla="*/ 749 w 1087"/>
                <a:gd name="T67" fmla="*/ 626 h 660"/>
                <a:gd name="T68" fmla="*/ 755 w 1087"/>
                <a:gd name="T69" fmla="*/ 614 h 660"/>
                <a:gd name="T70" fmla="*/ 777 w 1087"/>
                <a:gd name="T71" fmla="*/ 605 h 660"/>
                <a:gd name="T72" fmla="*/ 882 w 1087"/>
                <a:gd name="T73" fmla="*/ 571 h 660"/>
                <a:gd name="T74" fmla="*/ 967 w 1087"/>
                <a:gd name="T75" fmla="*/ 509 h 660"/>
                <a:gd name="T76" fmla="*/ 1020 w 1087"/>
                <a:gd name="T77" fmla="*/ 430 h 660"/>
                <a:gd name="T78" fmla="*/ 1045 w 1087"/>
                <a:gd name="T79" fmla="*/ 342 h 660"/>
                <a:gd name="T80" fmla="*/ 1032 w 1087"/>
                <a:gd name="T81" fmla="*/ 265 h 660"/>
                <a:gd name="T82" fmla="*/ 991 w 1087"/>
                <a:gd name="T83" fmla="*/ 199 h 660"/>
                <a:gd name="T84" fmla="*/ 932 w 1087"/>
                <a:gd name="T85" fmla="*/ 158 h 660"/>
                <a:gd name="T86" fmla="*/ 859 w 1087"/>
                <a:gd name="T87" fmla="*/ 141 h 660"/>
                <a:gd name="T88" fmla="*/ 785 w 1087"/>
                <a:gd name="T89" fmla="*/ 149 h 660"/>
                <a:gd name="T90" fmla="*/ 721 w 1087"/>
                <a:gd name="T91" fmla="*/ 189 h 660"/>
                <a:gd name="T92" fmla="*/ 659 w 1087"/>
                <a:gd name="T93" fmla="*/ 262 h 660"/>
                <a:gd name="T94" fmla="*/ 599 w 1087"/>
                <a:gd name="T95" fmla="*/ 369 h 660"/>
                <a:gd name="T96" fmla="*/ 521 w 1087"/>
                <a:gd name="T97" fmla="*/ 509 h 660"/>
                <a:gd name="T98" fmla="*/ 446 w 1087"/>
                <a:gd name="T99" fmla="*/ 586 h 660"/>
                <a:gd name="T100" fmla="*/ 370 w 1087"/>
                <a:gd name="T101" fmla="*/ 621 h 660"/>
                <a:gd name="T102" fmla="*/ 283 w 1087"/>
                <a:gd name="T103" fmla="*/ 630 h 660"/>
                <a:gd name="T104" fmla="*/ 220 w 1087"/>
                <a:gd name="T105" fmla="*/ 623 h 660"/>
                <a:gd name="T106" fmla="*/ 164 w 1087"/>
                <a:gd name="T107" fmla="*/ 604 h 660"/>
                <a:gd name="T108" fmla="*/ 74 w 1087"/>
                <a:gd name="T109" fmla="*/ 531 h 660"/>
                <a:gd name="T110" fmla="*/ 41 w 1087"/>
                <a:gd name="T111" fmla="*/ 482 h 660"/>
                <a:gd name="T112" fmla="*/ 1 w 1087"/>
                <a:gd name="T113" fmla="*/ 360 h 660"/>
                <a:gd name="T114" fmla="*/ 2 w 1087"/>
                <a:gd name="T115" fmla="*/ 229 h 660"/>
                <a:gd name="T116" fmla="*/ 28 w 1087"/>
                <a:gd name="T117" fmla="*/ 108 h 660"/>
                <a:gd name="T118" fmla="*/ 52 w 1087"/>
                <a:gd name="T119" fmla="*/ 58 h 660"/>
                <a:gd name="T120" fmla="*/ 139 w 1087"/>
                <a:gd name="T121" fmla="*/ 5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 h="660">
                  <a:moveTo>
                    <a:pt x="205" y="52"/>
                  </a:moveTo>
                  <a:lnTo>
                    <a:pt x="222" y="52"/>
                  </a:lnTo>
                  <a:lnTo>
                    <a:pt x="248" y="55"/>
                  </a:lnTo>
                  <a:lnTo>
                    <a:pt x="261" y="57"/>
                  </a:lnTo>
                  <a:lnTo>
                    <a:pt x="268" y="65"/>
                  </a:lnTo>
                  <a:lnTo>
                    <a:pt x="270" y="79"/>
                  </a:lnTo>
                  <a:lnTo>
                    <a:pt x="266" y="89"/>
                  </a:lnTo>
                  <a:lnTo>
                    <a:pt x="258" y="101"/>
                  </a:lnTo>
                  <a:lnTo>
                    <a:pt x="239" y="106"/>
                  </a:lnTo>
                  <a:lnTo>
                    <a:pt x="208" y="116"/>
                  </a:lnTo>
                  <a:lnTo>
                    <a:pt x="157" y="131"/>
                  </a:lnTo>
                  <a:lnTo>
                    <a:pt x="122" y="149"/>
                  </a:lnTo>
                  <a:lnTo>
                    <a:pt x="96" y="166"/>
                  </a:lnTo>
                  <a:lnTo>
                    <a:pt x="75" y="189"/>
                  </a:lnTo>
                  <a:lnTo>
                    <a:pt x="62" y="213"/>
                  </a:lnTo>
                  <a:lnTo>
                    <a:pt x="52" y="242"/>
                  </a:lnTo>
                  <a:lnTo>
                    <a:pt x="43" y="271"/>
                  </a:lnTo>
                  <a:lnTo>
                    <a:pt x="42" y="302"/>
                  </a:lnTo>
                  <a:lnTo>
                    <a:pt x="44" y="342"/>
                  </a:lnTo>
                  <a:lnTo>
                    <a:pt x="52" y="381"/>
                  </a:lnTo>
                  <a:lnTo>
                    <a:pt x="62" y="411"/>
                  </a:lnTo>
                  <a:lnTo>
                    <a:pt x="81" y="438"/>
                  </a:lnTo>
                  <a:lnTo>
                    <a:pt x="106" y="460"/>
                  </a:lnTo>
                  <a:lnTo>
                    <a:pt x="134" y="478"/>
                  </a:lnTo>
                  <a:lnTo>
                    <a:pt x="167" y="489"/>
                  </a:lnTo>
                  <a:lnTo>
                    <a:pt x="199" y="492"/>
                  </a:lnTo>
                  <a:lnTo>
                    <a:pt x="239" y="488"/>
                  </a:lnTo>
                  <a:lnTo>
                    <a:pt x="274" y="477"/>
                  </a:lnTo>
                  <a:lnTo>
                    <a:pt x="309" y="459"/>
                  </a:lnTo>
                  <a:lnTo>
                    <a:pt x="335" y="431"/>
                  </a:lnTo>
                  <a:lnTo>
                    <a:pt x="353" y="407"/>
                  </a:lnTo>
                  <a:lnTo>
                    <a:pt x="374" y="371"/>
                  </a:lnTo>
                  <a:lnTo>
                    <a:pt x="428" y="267"/>
                  </a:lnTo>
                  <a:lnTo>
                    <a:pt x="458" y="197"/>
                  </a:lnTo>
                  <a:lnTo>
                    <a:pt x="495" y="145"/>
                  </a:lnTo>
                  <a:lnTo>
                    <a:pt x="530" y="98"/>
                  </a:lnTo>
                  <a:lnTo>
                    <a:pt x="570" y="61"/>
                  </a:lnTo>
                  <a:lnTo>
                    <a:pt x="612" y="33"/>
                  </a:lnTo>
                  <a:lnTo>
                    <a:pt x="659" y="15"/>
                  </a:lnTo>
                  <a:lnTo>
                    <a:pt x="707" y="4"/>
                  </a:lnTo>
                  <a:lnTo>
                    <a:pt x="760" y="0"/>
                  </a:lnTo>
                  <a:lnTo>
                    <a:pt x="793" y="4"/>
                  </a:lnTo>
                  <a:lnTo>
                    <a:pt x="822" y="9"/>
                  </a:lnTo>
                  <a:lnTo>
                    <a:pt x="886" y="33"/>
                  </a:lnTo>
                  <a:lnTo>
                    <a:pt x="944" y="66"/>
                  </a:lnTo>
                  <a:lnTo>
                    <a:pt x="970" y="83"/>
                  </a:lnTo>
                  <a:lnTo>
                    <a:pt x="995" y="105"/>
                  </a:lnTo>
                  <a:lnTo>
                    <a:pt x="1016" y="133"/>
                  </a:lnTo>
                  <a:lnTo>
                    <a:pt x="1035" y="163"/>
                  </a:lnTo>
                  <a:lnTo>
                    <a:pt x="1051" y="194"/>
                  </a:lnTo>
                  <a:lnTo>
                    <a:pt x="1065" y="228"/>
                  </a:lnTo>
                  <a:lnTo>
                    <a:pt x="1077" y="262"/>
                  </a:lnTo>
                  <a:lnTo>
                    <a:pt x="1081" y="300"/>
                  </a:lnTo>
                  <a:lnTo>
                    <a:pt x="1087" y="339"/>
                  </a:lnTo>
                  <a:lnTo>
                    <a:pt x="1087" y="381"/>
                  </a:lnTo>
                  <a:lnTo>
                    <a:pt x="1078" y="452"/>
                  </a:lnTo>
                  <a:lnTo>
                    <a:pt x="1061" y="525"/>
                  </a:lnTo>
                  <a:lnTo>
                    <a:pt x="1040" y="594"/>
                  </a:lnTo>
                  <a:lnTo>
                    <a:pt x="1012" y="642"/>
                  </a:lnTo>
                  <a:lnTo>
                    <a:pt x="999" y="651"/>
                  </a:lnTo>
                  <a:lnTo>
                    <a:pt x="987" y="657"/>
                  </a:lnTo>
                  <a:lnTo>
                    <a:pt x="965" y="660"/>
                  </a:lnTo>
                  <a:lnTo>
                    <a:pt x="930" y="658"/>
                  </a:lnTo>
                  <a:lnTo>
                    <a:pt x="793" y="652"/>
                  </a:lnTo>
                  <a:lnTo>
                    <a:pt x="769" y="648"/>
                  </a:lnTo>
                  <a:lnTo>
                    <a:pt x="754" y="645"/>
                  </a:lnTo>
                  <a:lnTo>
                    <a:pt x="749" y="637"/>
                  </a:lnTo>
                  <a:lnTo>
                    <a:pt x="749" y="626"/>
                  </a:lnTo>
                  <a:lnTo>
                    <a:pt x="750" y="618"/>
                  </a:lnTo>
                  <a:lnTo>
                    <a:pt x="755" y="614"/>
                  </a:lnTo>
                  <a:lnTo>
                    <a:pt x="763" y="607"/>
                  </a:lnTo>
                  <a:lnTo>
                    <a:pt x="777" y="605"/>
                  </a:lnTo>
                  <a:lnTo>
                    <a:pt x="832" y="591"/>
                  </a:lnTo>
                  <a:lnTo>
                    <a:pt x="882" y="571"/>
                  </a:lnTo>
                  <a:lnTo>
                    <a:pt x="926" y="541"/>
                  </a:lnTo>
                  <a:lnTo>
                    <a:pt x="967" y="509"/>
                  </a:lnTo>
                  <a:lnTo>
                    <a:pt x="997" y="475"/>
                  </a:lnTo>
                  <a:lnTo>
                    <a:pt x="1020" y="430"/>
                  </a:lnTo>
                  <a:lnTo>
                    <a:pt x="1039" y="388"/>
                  </a:lnTo>
                  <a:lnTo>
                    <a:pt x="1045" y="342"/>
                  </a:lnTo>
                  <a:lnTo>
                    <a:pt x="1041" y="304"/>
                  </a:lnTo>
                  <a:lnTo>
                    <a:pt x="1032" y="265"/>
                  </a:lnTo>
                  <a:lnTo>
                    <a:pt x="1016" y="230"/>
                  </a:lnTo>
                  <a:lnTo>
                    <a:pt x="991" y="199"/>
                  </a:lnTo>
                  <a:lnTo>
                    <a:pt x="965" y="175"/>
                  </a:lnTo>
                  <a:lnTo>
                    <a:pt x="932" y="158"/>
                  </a:lnTo>
                  <a:lnTo>
                    <a:pt x="897" y="145"/>
                  </a:lnTo>
                  <a:lnTo>
                    <a:pt x="859" y="141"/>
                  </a:lnTo>
                  <a:lnTo>
                    <a:pt x="819" y="140"/>
                  </a:lnTo>
                  <a:lnTo>
                    <a:pt x="785" y="149"/>
                  </a:lnTo>
                  <a:lnTo>
                    <a:pt x="751" y="165"/>
                  </a:lnTo>
                  <a:lnTo>
                    <a:pt x="721" y="189"/>
                  </a:lnTo>
                  <a:lnTo>
                    <a:pt x="688" y="222"/>
                  </a:lnTo>
                  <a:lnTo>
                    <a:pt x="659" y="262"/>
                  </a:lnTo>
                  <a:lnTo>
                    <a:pt x="629" y="311"/>
                  </a:lnTo>
                  <a:lnTo>
                    <a:pt x="599" y="369"/>
                  </a:lnTo>
                  <a:lnTo>
                    <a:pt x="558" y="450"/>
                  </a:lnTo>
                  <a:lnTo>
                    <a:pt x="521" y="509"/>
                  </a:lnTo>
                  <a:lnTo>
                    <a:pt x="483" y="553"/>
                  </a:lnTo>
                  <a:lnTo>
                    <a:pt x="446" y="586"/>
                  </a:lnTo>
                  <a:lnTo>
                    <a:pt x="408" y="606"/>
                  </a:lnTo>
                  <a:lnTo>
                    <a:pt x="370" y="621"/>
                  </a:lnTo>
                  <a:lnTo>
                    <a:pt x="327" y="629"/>
                  </a:lnTo>
                  <a:lnTo>
                    <a:pt x="283" y="630"/>
                  </a:lnTo>
                  <a:lnTo>
                    <a:pt x="252" y="629"/>
                  </a:lnTo>
                  <a:lnTo>
                    <a:pt x="220" y="623"/>
                  </a:lnTo>
                  <a:lnTo>
                    <a:pt x="193" y="614"/>
                  </a:lnTo>
                  <a:lnTo>
                    <a:pt x="164" y="604"/>
                  </a:lnTo>
                  <a:lnTo>
                    <a:pt x="115" y="574"/>
                  </a:lnTo>
                  <a:lnTo>
                    <a:pt x="74" y="531"/>
                  </a:lnTo>
                  <a:lnTo>
                    <a:pt x="55" y="511"/>
                  </a:lnTo>
                  <a:lnTo>
                    <a:pt x="41" y="482"/>
                  </a:lnTo>
                  <a:lnTo>
                    <a:pt x="16" y="425"/>
                  </a:lnTo>
                  <a:lnTo>
                    <a:pt x="1" y="360"/>
                  </a:lnTo>
                  <a:lnTo>
                    <a:pt x="0" y="290"/>
                  </a:lnTo>
                  <a:lnTo>
                    <a:pt x="2" y="229"/>
                  </a:lnTo>
                  <a:lnTo>
                    <a:pt x="13" y="167"/>
                  </a:lnTo>
                  <a:lnTo>
                    <a:pt x="28" y="108"/>
                  </a:lnTo>
                  <a:lnTo>
                    <a:pt x="44" y="67"/>
                  </a:lnTo>
                  <a:lnTo>
                    <a:pt x="52" y="58"/>
                  </a:lnTo>
                  <a:lnTo>
                    <a:pt x="68" y="52"/>
                  </a:lnTo>
                  <a:lnTo>
                    <a:pt x="139" y="51"/>
                  </a:lnTo>
                  <a:lnTo>
                    <a:pt x="205" y="5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0" name="Freeform 68"/>
            <p:cNvSpPr>
              <a:spLocks/>
            </p:cNvSpPr>
            <p:nvPr/>
          </p:nvSpPr>
          <p:spPr bwMode="auto">
            <a:xfrm>
              <a:off x="2665413" y="3822700"/>
              <a:ext cx="309563" cy="234950"/>
            </a:xfrm>
            <a:custGeom>
              <a:avLst/>
              <a:gdLst>
                <a:gd name="T0" fmla="*/ 974 w 1147"/>
                <a:gd name="T1" fmla="*/ 528 h 870"/>
                <a:gd name="T2" fmla="*/ 943 w 1147"/>
                <a:gd name="T3" fmla="*/ 518 h 870"/>
                <a:gd name="T4" fmla="*/ 956 w 1147"/>
                <a:gd name="T5" fmla="*/ 476 h 870"/>
                <a:gd name="T6" fmla="*/ 1037 w 1147"/>
                <a:gd name="T7" fmla="*/ 381 h 870"/>
                <a:gd name="T8" fmla="*/ 1057 w 1147"/>
                <a:gd name="T9" fmla="*/ 292 h 870"/>
                <a:gd name="T10" fmla="*/ 1031 w 1147"/>
                <a:gd name="T11" fmla="*/ 202 h 870"/>
                <a:gd name="T12" fmla="*/ 956 w 1147"/>
                <a:gd name="T13" fmla="*/ 120 h 870"/>
                <a:gd name="T14" fmla="*/ 861 w 1147"/>
                <a:gd name="T15" fmla="*/ 97 h 870"/>
                <a:gd name="T16" fmla="*/ 764 w 1147"/>
                <a:gd name="T17" fmla="*/ 137 h 870"/>
                <a:gd name="T18" fmla="*/ 706 w 1147"/>
                <a:gd name="T19" fmla="*/ 239 h 870"/>
                <a:gd name="T20" fmla="*/ 710 w 1147"/>
                <a:gd name="T21" fmla="*/ 431 h 870"/>
                <a:gd name="T22" fmla="*/ 701 w 1147"/>
                <a:gd name="T23" fmla="*/ 631 h 870"/>
                <a:gd name="T24" fmla="*/ 630 w 1147"/>
                <a:gd name="T25" fmla="*/ 770 h 870"/>
                <a:gd name="T26" fmla="*/ 516 w 1147"/>
                <a:gd name="T27" fmla="*/ 847 h 870"/>
                <a:gd name="T28" fmla="*/ 419 w 1147"/>
                <a:gd name="T29" fmla="*/ 869 h 870"/>
                <a:gd name="T30" fmla="*/ 321 w 1147"/>
                <a:gd name="T31" fmla="*/ 867 h 870"/>
                <a:gd name="T32" fmla="*/ 222 w 1147"/>
                <a:gd name="T33" fmla="*/ 830 h 870"/>
                <a:gd name="T34" fmla="*/ 138 w 1147"/>
                <a:gd name="T35" fmla="*/ 760 h 870"/>
                <a:gd name="T36" fmla="*/ 69 w 1147"/>
                <a:gd name="T37" fmla="*/ 663 h 870"/>
                <a:gd name="T38" fmla="*/ 2 w 1147"/>
                <a:gd name="T39" fmla="*/ 449 h 870"/>
                <a:gd name="T40" fmla="*/ 7 w 1147"/>
                <a:gd name="T41" fmla="*/ 379 h 870"/>
                <a:gd name="T42" fmla="*/ 63 w 1147"/>
                <a:gd name="T43" fmla="*/ 337 h 870"/>
                <a:gd name="T44" fmla="*/ 228 w 1147"/>
                <a:gd name="T45" fmla="*/ 262 h 870"/>
                <a:gd name="T46" fmla="*/ 246 w 1147"/>
                <a:gd name="T47" fmla="*/ 281 h 870"/>
                <a:gd name="T48" fmla="*/ 227 w 1147"/>
                <a:gd name="T49" fmla="*/ 306 h 870"/>
                <a:gd name="T50" fmla="*/ 127 w 1147"/>
                <a:gd name="T51" fmla="*/ 438 h 870"/>
                <a:gd name="T52" fmla="*/ 99 w 1147"/>
                <a:gd name="T53" fmla="*/ 584 h 870"/>
                <a:gd name="T54" fmla="*/ 145 w 1147"/>
                <a:gd name="T55" fmla="*/ 709 h 870"/>
                <a:gd name="T56" fmla="*/ 239 w 1147"/>
                <a:gd name="T57" fmla="*/ 774 h 870"/>
                <a:gd name="T58" fmla="*/ 355 w 1147"/>
                <a:gd name="T59" fmla="*/ 777 h 870"/>
                <a:gd name="T60" fmla="*/ 449 w 1147"/>
                <a:gd name="T61" fmla="*/ 714 h 870"/>
                <a:gd name="T62" fmla="*/ 499 w 1147"/>
                <a:gd name="T63" fmla="*/ 602 h 870"/>
                <a:gd name="T64" fmla="*/ 502 w 1147"/>
                <a:gd name="T65" fmla="*/ 425 h 870"/>
                <a:gd name="T66" fmla="*/ 513 w 1147"/>
                <a:gd name="T67" fmla="*/ 205 h 870"/>
                <a:gd name="T68" fmla="*/ 579 w 1147"/>
                <a:gd name="T69" fmla="*/ 89 h 870"/>
                <a:gd name="T70" fmla="*/ 681 w 1147"/>
                <a:gd name="T71" fmla="*/ 21 h 870"/>
                <a:gd name="T72" fmla="*/ 771 w 1147"/>
                <a:gd name="T73" fmla="*/ 0 h 870"/>
                <a:gd name="T74" fmla="*/ 886 w 1147"/>
                <a:gd name="T75" fmla="*/ 16 h 870"/>
                <a:gd name="T76" fmla="*/ 1037 w 1147"/>
                <a:gd name="T77" fmla="*/ 133 h 870"/>
                <a:gd name="T78" fmla="*/ 1102 w 1147"/>
                <a:gd name="T79" fmla="*/ 250 h 870"/>
                <a:gd name="T80" fmla="*/ 1147 w 1147"/>
                <a:gd name="T81" fmla="*/ 416 h 870"/>
                <a:gd name="T82" fmla="*/ 1112 w 1147"/>
                <a:gd name="T83" fmla="*/ 45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7" h="870">
                  <a:moveTo>
                    <a:pt x="1015" y="509"/>
                  </a:moveTo>
                  <a:lnTo>
                    <a:pt x="997" y="519"/>
                  </a:lnTo>
                  <a:lnTo>
                    <a:pt x="974" y="528"/>
                  </a:lnTo>
                  <a:lnTo>
                    <a:pt x="960" y="530"/>
                  </a:lnTo>
                  <a:lnTo>
                    <a:pt x="950" y="528"/>
                  </a:lnTo>
                  <a:lnTo>
                    <a:pt x="943" y="518"/>
                  </a:lnTo>
                  <a:lnTo>
                    <a:pt x="940" y="509"/>
                  </a:lnTo>
                  <a:lnTo>
                    <a:pt x="945" y="494"/>
                  </a:lnTo>
                  <a:lnTo>
                    <a:pt x="956" y="476"/>
                  </a:lnTo>
                  <a:lnTo>
                    <a:pt x="978" y="454"/>
                  </a:lnTo>
                  <a:lnTo>
                    <a:pt x="1014" y="414"/>
                  </a:lnTo>
                  <a:lnTo>
                    <a:pt x="1037" y="381"/>
                  </a:lnTo>
                  <a:lnTo>
                    <a:pt x="1051" y="353"/>
                  </a:lnTo>
                  <a:lnTo>
                    <a:pt x="1056" y="321"/>
                  </a:lnTo>
                  <a:lnTo>
                    <a:pt x="1057" y="292"/>
                  </a:lnTo>
                  <a:lnTo>
                    <a:pt x="1054" y="263"/>
                  </a:lnTo>
                  <a:lnTo>
                    <a:pt x="1044" y="230"/>
                  </a:lnTo>
                  <a:lnTo>
                    <a:pt x="1031" y="202"/>
                  </a:lnTo>
                  <a:lnTo>
                    <a:pt x="1009" y="169"/>
                  </a:lnTo>
                  <a:lnTo>
                    <a:pt x="985" y="141"/>
                  </a:lnTo>
                  <a:lnTo>
                    <a:pt x="956" y="120"/>
                  </a:lnTo>
                  <a:lnTo>
                    <a:pt x="927" y="107"/>
                  </a:lnTo>
                  <a:lnTo>
                    <a:pt x="894" y="98"/>
                  </a:lnTo>
                  <a:lnTo>
                    <a:pt x="861" y="97"/>
                  </a:lnTo>
                  <a:lnTo>
                    <a:pt x="827" y="102"/>
                  </a:lnTo>
                  <a:lnTo>
                    <a:pt x="794" y="116"/>
                  </a:lnTo>
                  <a:lnTo>
                    <a:pt x="764" y="137"/>
                  </a:lnTo>
                  <a:lnTo>
                    <a:pt x="736" y="168"/>
                  </a:lnTo>
                  <a:lnTo>
                    <a:pt x="717" y="201"/>
                  </a:lnTo>
                  <a:lnTo>
                    <a:pt x="706" y="239"/>
                  </a:lnTo>
                  <a:lnTo>
                    <a:pt x="701" y="269"/>
                  </a:lnTo>
                  <a:lnTo>
                    <a:pt x="700" y="310"/>
                  </a:lnTo>
                  <a:lnTo>
                    <a:pt x="710" y="431"/>
                  </a:lnTo>
                  <a:lnTo>
                    <a:pt x="714" y="506"/>
                  </a:lnTo>
                  <a:lnTo>
                    <a:pt x="711" y="572"/>
                  </a:lnTo>
                  <a:lnTo>
                    <a:pt x="701" y="631"/>
                  </a:lnTo>
                  <a:lnTo>
                    <a:pt x="685" y="685"/>
                  </a:lnTo>
                  <a:lnTo>
                    <a:pt x="661" y="732"/>
                  </a:lnTo>
                  <a:lnTo>
                    <a:pt x="630" y="770"/>
                  </a:lnTo>
                  <a:lnTo>
                    <a:pt x="591" y="805"/>
                  </a:lnTo>
                  <a:lnTo>
                    <a:pt x="546" y="834"/>
                  </a:lnTo>
                  <a:lnTo>
                    <a:pt x="516" y="847"/>
                  </a:lnTo>
                  <a:lnTo>
                    <a:pt x="485" y="859"/>
                  </a:lnTo>
                  <a:lnTo>
                    <a:pt x="453" y="864"/>
                  </a:lnTo>
                  <a:lnTo>
                    <a:pt x="419" y="869"/>
                  </a:lnTo>
                  <a:lnTo>
                    <a:pt x="386" y="870"/>
                  </a:lnTo>
                  <a:lnTo>
                    <a:pt x="352" y="868"/>
                  </a:lnTo>
                  <a:lnTo>
                    <a:pt x="321" y="867"/>
                  </a:lnTo>
                  <a:lnTo>
                    <a:pt x="288" y="857"/>
                  </a:lnTo>
                  <a:lnTo>
                    <a:pt x="255" y="845"/>
                  </a:lnTo>
                  <a:lnTo>
                    <a:pt x="222" y="830"/>
                  </a:lnTo>
                  <a:lnTo>
                    <a:pt x="193" y="809"/>
                  </a:lnTo>
                  <a:lnTo>
                    <a:pt x="164" y="787"/>
                  </a:lnTo>
                  <a:lnTo>
                    <a:pt x="138" y="760"/>
                  </a:lnTo>
                  <a:lnTo>
                    <a:pt x="110" y="731"/>
                  </a:lnTo>
                  <a:lnTo>
                    <a:pt x="87" y="699"/>
                  </a:lnTo>
                  <a:lnTo>
                    <a:pt x="69" y="663"/>
                  </a:lnTo>
                  <a:lnTo>
                    <a:pt x="37" y="595"/>
                  </a:lnTo>
                  <a:lnTo>
                    <a:pt x="16" y="519"/>
                  </a:lnTo>
                  <a:lnTo>
                    <a:pt x="2" y="449"/>
                  </a:lnTo>
                  <a:lnTo>
                    <a:pt x="0" y="420"/>
                  </a:lnTo>
                  <a:lnTo>
                    <a:pt x="2" y="394"/>
                  </a:lnTo>
                  <a:lnTo>
                    <a:pt x="7" y="379"/>
                  </a:lnTo>
                  <a:lnTo>
                    <a:pt x="16" y="368"/>
                  </a:lnTo>
                  <a:lnTo>
                    <a:pt x="36" y="353"/>
                  </a:lnTo>
                  <a:lnTo>
                    <a:pt x="63" y="337"/>
                  </a:lnTo>
                  <a:lnTo>
                    <a:pt x="191" y="273"/>
                  </a:lnTo>
                  <a:lnTo>
                    <a:pt x="212" y="264"/>
                  </a:lnTo>
                  <a:lnTo>
                    <a:pt x="228" y="262"/>
                  </a:lnTo>
                  <a:lnTo>
                    <a:pt x="236" y="264"/>
                  </a:lnTo>
                  <a:lnTo>
                    <a:pt x="243" y="274"/>
                  </a:lnTo>
                  <a:lnTo>
                    <a:pt x="246" y="281"/>
                  </a:lnTo>
                  <a:lnTo>
                    <a:pt x="245" y="289"/>
                  </a:lnTo>
                  <a:lnTo>
                    <a:pt x="239" y="299"/>
                  </a:lnTo>
                  <a:lnTo>
                    <a:pt x="227" y="306"/>
                  </a:lnTo>
                  <a:lnTo>
                    <a:pt x="186" y="347"/>
                  </a:lnTo>
                  <a:lnTo>
                    <a:pt x="154" y="392"/>
                  </a:lnTo>
                  <a:lnTo>
                    <a:pt x="127" y="438"/>
                  </a:lnTo>
                  <a:lnTo>
                    <a:pt x="107" y="487"/>
                  </a:lnTo>
                  <a:lnTo>
                    <a:pt x="99" y="534"/>
                  </a:lnTo>
                  <a:lnTo>
                    <a:pt x="99" y="584"/>
                  </a:lnTo>
                  <a:lnTo>
                    <a:pt x="103" y="631"/>
                  </a:lnTo>
                  <a:lnTo>
                    <a:pt x="123" y="672"/>
                  </a:lnTo>
                  <a:lnTo>
                    <a:pt x="145" y="709"/>
                  </a:lnTo>
                  <a:lnTo>
                    <a:pt x="173" y="736"/>
                  </a:lnTo>
                  <a:lnTo>
                    <a:pt x="206" y="759"/>
                  </a:lnTo>
                  <a:lnTo>
                    <a:pt x="239" y="774"/>
                  </a:lnTo>
                  <a:lnTo>
                    <a:pt x="277" y="780"/>
                  </a:lnTo>
                  <a:lnTo>
                    <a:pt x="316" y="783"/>
                  </a:lnTo>
                  <a:lnTo>
                    <a:pt x="355" y="777"/>
                  </a:lnTo>
                  <a:lnTo>
                    <a:pt x="390" y="761"/>
                  </a:lnTo>
                  <a:lnTo>
                    <a:pt x="422" y="740"/>
                  </a:lnTo>
                  <a:lnTo>
                    <a:pt x="449" y="714"/>
                  </a:lnTo>
                  <a:lnTo>
                    <a:pt x="472" y="683"/>
                  </a:lnTo>
                  <a:lnTo>
                    <a:pt x="489" y="646"/>
                  </a:lnTo>
                  <a:lnTo>
                    <a:pt x="499" y="602"/>
                  </a:lnTo>
                  <a:lnTo>
                    <a:pt x="506" y="553"/>
                  </a:lnTo>
                  <a:lnTo>
                    <a:pt x="506" y="494"/>
                  </a:lnTo>
                  <a:lnTo>
                    <a:pt x="502" y="425"/>
                  </a:lnTo>
                  <a:lnTo>
                    <a:pt x="501" y="334"/>
                  </a:lnTo>
                  <a:lnTo>
                    <a:pt x="502" y="262"/>
                  </a:lnTo>
                  <a:lnTo>
                    <a:pt x="513" y="205"/>
                  </a:lnTo>
                  <a:lnTo>
                    <a:pt x="532" y="158"/>
                  </a:lnTo>
                  <a:lnTo>
                    <a:pt x="554" y="120"/>
                  </a:lnTo>
                  <a:lnTo>
                    <a:pt x="579" y="89"/>
                  </a:lnTo>
                  <a:lnTo>
                    <a:pt x="615" y="60"/>
                  </a:lnTo>
                  <a:lnTo>
                    <a:pt x="652" y="36"/>
                  </a:lnTo>
                  <a:lnTo>
                    <a:pt x="681" y="21"/>
                  </a:lnTo>
                  <a:lnTo>
                    <a:pt x="709" y="11"/>
                  </a:lnTo>
                  <a:lnTo>
                    <a:pt x="741" y="6"/>
                  </a:lnTo>
                  <a:lnTo>
                    <a:pt x="771" y="0"/>
                  </a:lnTo>
                  <a:lnTo>
                    <a:pt x="799" y="1"/>
                  </a:lnTo>
                  <a:lnTo>
                    <a:pt x="830" y="2"/>
                  </a:lnTo>
                  <a:lnTo>
                    <a:pt x="886" y="16"/>
                  </a:lnTo>
                  <a:lnTo>
                    <a:pt x="941" y="43"/>
                  </a:lnTo>
                  <a:lnTo>
                    <a:pt x="993" y="83"/>
                  </a:lnTo>
                  <a:lnTo>
                    <a:pt x="1037" y="133"/>
                  </a:lnTo>
                  <a:lnTo>
                    <a:pt x="1056" y="160"/>
                  </a:lnTo>
                  <a:lnTo>
                    <a:pt x="1075" y="192"/>
                  </a:lnTo>
                  <a:lnTo>
                    <a:pt x="1102" y="250"/>
                  </a:lnTo>
                  <a:lnTo>
                    <a:pt x="1124" y="310"/>
                  </a:lnTo>
                  <a:lnTo>
                    <a:pt x="1142" y="371"/>
                  </a:lnTo>
                  <a:lnTo>
                    <a:pt x="1147" y="416"/>
                  </a:lnTo>
                  <a:lnTo>
                    <a:pt x="1145" y="426"/>
                  </a:lnTo>
                  <a:lnTo>
                    <a:pt x="1134" y="440"/>
                  </a:lnTo>
                  <a:lnTo>
                    <a:pt x="1112" y="455"/>
                  </a:lnTo>
                  <a:lnTo>
                    <a:pt x="1071" y="475"/>
                  </a:lnTo>
                  <a:lnTo>
                    <a:pt x="1015" y="5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1" name="Freeform 69"/>
            <p:cNvSpPr>
              <a:spLocks/>
            </p:cNvSpPr>
            <p:nvPr/>
          </p:nvSpPr>
          <p:spPr bwMode="auto">
            <a:xfrm>
              <a:off x="331788" y="3286125"/>
              <a:ext cx="360363" cy="360362"/>
            </a:xfrm>
            <a:custGeom>
              <a:avLst/>
              <a:gdLst>
                <a:gd name="T0" fmla="*/ 1262 w 1333"/>
                <a:gd name="T1" fmla="*/ 703 h 1333"/>
                <a:gd name="T2" fmla="*/ 1307 w 1333"/>
                <a:gd name="T3" fmla="*/ 775 h 1333"/>
                <a:gd name="T4" fmla="*/ 1330 w 1333"/>
                <a:gd name="T5" fmla="*/ 843 h 1333"/>
                <a:gd name="T6" fmla="*/ 1329 w 1333"/>
                <a:gd name="T7" fmla="*/ 910 h 1333"/>
                <a:gd name="T8" fmla="*/ 1301 w 1333"/>
                <a:gd name="T9" fmla="*/ 1004 h 1333"/>
                <a:gd name="T10" fmla="*/ 1214 w 1333"/>
                <a:gd name="T11" fmla="*/ 1125 h 1333"/>
                <a:gd name="T12" fmla="*/ 1075 w 1333"/>
                <a:gd name="T13" fmla="*/ 1243 h 1333"/>
                <a:gd name="T14" fmla="*/ 997 w 1333"/>
                <a:gd name="T15" fmla="*/ 1287 h 1333"/>
                <a:gd name="T16" fmla="*/ 922 w 1333"/>
                <a:gd name="T17" fmla="*/ 1315 h 1333"/>
                <a:gd name="T18" fmla="*/ 848 w 1333"/>
                <a:gd name="T19" fmla="*/ 1331 h 1333"/>
                <a:gd name="T20" fmla="*/ 779 w 1333"/>
                <a:gd name="T21" fmla="*/ 1330 h 1333"/>
                <a:gd name="T22" fmla="*/ 710 w 1333"/>
                <a:gd name="T23" fmla="*/ 1306 h 1333"/>
                <a:gd name="T24" fmla="*/ 647 w 1333"/>
                <a:gd name="T25" fmla="*/ 1265 h 1333"/>
                <a:gd name="T26" fmla="*/ 584 w 1333"/>
                <a:gd name="T27" fmla="*/ 1201 h 1333"/>
                <a:gd name="T28" fmla="*/ 174 w 1333"/>
                <a:gd name="T29" fmla="*/ 720 h 1333"/>
                <a:gd name="T30" fmla="*/ 146 w 1333"/>
                <a:gd name="T31" fmla="*/ 706 h 1333"/>
                <a:gd name="T32" fmla="*/ 113 w 1333"/>
                <a:gd name="T33" fmla="*/ 707 h 1333"/>
                <a:gd name="T34" fmla="*/ 72 w 1333"/>
                <a:gd name="T35" fmla="*/ 726 h 1333"/>
                <a:gd name="T36" fmla="*/ 30 w 1333"/>
                <a:gd name="T37" fmla="*/ 754 h 1333"/>
                <a:gd name="T38" fmla="*/ 5 w 1333"/>
                <a:gd name="T39" fmla="*/ 745 h 1333"/>
                <a:gd name="T40" fmla="*/ 0 w 1333"/>
                <a:gd name="T41" fmla="*/ 727 h 1333"/>
                <a:gd name="T42" fmla="*/ 19 w 1333"/>
                <a:gd name="T43" fmla="*/ 706 h 1333"/>
                <a:gd name="T44" fmla="*/ 178 w 1333"/>
                <a:gd name="T45" fmla="*/ 576 h 1333"/>
                <a:gd name="T46" fmla="*/ 332 w 1333"/>
                <a:gd name="T47" fmla="*/ 436 h 1333"/>
                <a:gd name="T48" fmla="*/ 356 w 1333"/>
                <a:gd name="T49" fmla="*/ 425 h 1333"/>
                <a:gd name="T50" fmla="*/ 372 w 1333"/>
                <a:gd name="T51" fmla="*/ 434 h 1333"/>
                <a:gd name="T52" fmla="*/ 377 w 1333"/>
                <a:gd name="T53" fmla="*/ 457 h 1333"/>
                <a:gd name="T54" fmla="*/ 346 w 1333"/>
                <a:gd name="T55" fmla="*/ 496 h 1333"/>
                <a:gd name="T56" fmla="*/ 317 w 1333"/>
                <a:gd name="T57" fmla="*/ 532 h 1333"/>
                <a:gd name="T58" fmla="*/ 310 w 1333"/>
                <a:gd name="T59" fmla="*/ 571 h 1333"/>
                <a:gd name="T60" fmla="*/ 319 w 1333"/>
                <a:gd name="T61" fmla="*/ 598 h 1333"/>
                <a:gd name="T62" fmla="*/ 712 w 1333"/>
                <a:gd name="T63" fmla="*/ 1058 h 1333"/>
                <a:gd name="T64" fmla="*/ 802 w 1333"/>
                <a:gd name="T65" fmla="*/ 1156 h 1333"/>
                <a:gd name="T66" fmla="*/ 858 w 1333"/>
                <a:gd name="T67" fmla="*/ 1190 h 1333"/>
                <a:gd name="T68" fmla="*/ 914 w 1333"/>
                <a:gd name="T69" fmla="*/ 1206 h 1333"/>
                <a:gd name="T70" fmla="*/ 992 w 1333"/>
                <a:gd name="T71" fmla="*/ 1204 h 1333"/>
                <a:gd name="T72" fmla="*/ 1098 w 1333"/>
                <a:gd name="T73" fmla="*/ 1160 h 1333"/>
                <a:gd name="T74" fmla="*/ 1178 w 1333"/>
                <a:gd name="T75" fmla="*/ 1092 h 1333"/>
                <a:gd name="T76" fmla="*/ 1226 w 1333"/>
                <a:gd name="T77" fmla="*/ 1033 h 1333"/>
                <a:gd name="T78" fmla="*/ 1259 w 1333"/>
                <a:gd name="T79" fmla="*/ 970 h 1333"/>
                <a:gd name="T80" fmla="*/ 1274 w 1333"/>
                <a:gd name="T81" fmla="*/ 910 h 1333"/>
                <a:gd name="T82" fmla="*/ 1267 w 1333"/>
                <a:gd name="T83" fmla="*/ 840 h 1333"/>
                <a:gd name="T84" fmla="*/ 1222 w 1333"/>
                <a:gd name="T85" fmla="*/ 757 h 1333"/>
                <a:gd name="T86" fmla="*/ 839 w 1333"/>
                <a:gd name="T87" fmla="*/ 301 h 1333"/>
                <a:gd name="T88" fmla="*/ 759 w 1333"/>
                <a:gd name="T89" fmla="*/ 219 h 1333"/>
                <a:gd name="T90" fmla="*/ 717 w 1333"/>
                <a:gd name="T91" fmla="*/ 208 h 1333"/>
                <a:gd name="T92" fmla="*/ 675 w 1333"/>
                <a:gd name="T93" fmla="*/ 222 h 1333"/>
                <a:gd name="T94" fmla="*/ 623 w 1333"/>
                <a:gd name="T95" fmla="*/ 257 h 1333"/>
                <a:gd name="T96" fmla="*/ 595 w 1333"/>
                <a:gd name="T97" fmla="*/ 265 h 1333"/>
                <a:gd name="T98" fmla="*/ 581 w 1333"/>
                <a:gd name="T99" fmla="*/ 247 h 1333"/>
                <a:gd name="T100" fmla="*/ 591 w 1333"/>
                <a:gd name="T101" fmla="*/ 225 h 1333"/>
                <a:gd name="T102" fmla="*/ 625 w 1333"/>
                <a:gd name="T103" fmla="*/ 196 h 1333"/>
                <a:gd name="T104" fmla="*/ 806 w 1333"/>
                <a:gd name="T105" fmla="*/ 41 h 1333"/>
                <a:gd name="T106" fmla="*/ 848 w 1333"/>
                <a:gd name="T107" fmla="*/ 2 h 1333"/>
                <a:gd name="T108" fmla="*/ 868 w 1333"/>
                <a:gd name="T109" fmla="*/ 1 h 1333"/>
                <a:gd name="T110" fmla="*/ 880 w 1333"/>
                <a:gd name="T111" fmla="*/ 17 h 1333"/>
                <a:gd name="T112" fmla="*/ 871 w 1333"/>
                <a:gd name="T113" fmla="*/ 45 h 1333"/>
                <a:gd name="T114" fmla="*/ 831 w 1333"/>
                <a:gd name="T115" fmla="*/ 85 h 1333"/>
                <a:gd name="T116" fmla="*/ 811 w 1333"/>
                <a:gd name="T117" fmla="*/ 121 h 1333"/>
                <a:gd name="T118" fmla="*/ 817 w 1333"/>
                <a:gd name="T119" fmla="*/ 161 h 1333"/>
                <a:gd name="T120" fmla="*/ 883 w 1333"/>
                <a:gd name="T121" fmla="*/ 2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3" h="1333">
                  <a:moveTo>
                    <a:pt x="1232" y="663"/>
                  </a:moveTo>
                  <a:lnTo>
                    <a:pt x="1262" y="703"/>
                  </a:lnTo>
                  <a:lnTo>
                    <a:pt x="1289" y="739"/>
                  </a:lnTo>
                  <a:lnTo>
                    <a:pt x="1307" y="775"/>
                  </a:lnTo>
                  <a:lnTo>
                    <a:pt x="1320" y="808"/>
                  </a:lnTo>
                  <a:lnTo>
                    <a:pt x="1330" y="843"/>
                  </a:lnTo>
                  <a:lnTo>
                    <a:pt x="1333" y="876"/>
                  </a:lnTo>
                  <a:lnTo>
                    <a:pt x="1329" y="910"/>
                  </a:lnTo>
                  <a:lnTo>
                    <a:pt x="1323" y="944"/>
                  </a:lnTo>
                  <a:lnTo>
                    <a:pt x="1301" y="1004"/>
                  </a:lnTo>
                  <a:lnTo>
                    <a:pt x="1262" y="1065"/>
                  </a:lnTo>
                  <a:lnTo>
                    <a:pt x="1214" y="1125"/>
                  </a:lnTo>
                  <a:lnTo>
                    <a:pt x="1154" y="1180"/>
                  </a:lnTo>
                  <a:lnTo>
                    <a:pt x="1075" y="1243"/>
                  </a:lnTo>
                  <a:lnTo>
                    <a:pt x="1038" y="1265"/>
                  </a:lnTo>
                  <a:lnTo>
                    <a:pt x="997" y="1287"/>
                  </a:lnTo>
                  <a:lnTo>
                    <a:pt x="961" y="1302"/>
                  </a:lnTo>
                  <a:lnTo>
                    <a:pt x="922" y="1315"/>
                  </a:lnTo>
                  <a:lnTo>
                    <a:pt x="884" y="1326"/>
                  </a:lnTo>
                  <a:lnTo>
                    <a:pt x="848" y="1331"/>
                  </a:lnTo>
                  <a:lnTo>
                    <a:pt x="811" y="1333"/>
                  </a:lnTo>
                  <a:lnTo>
                    <a:pt x="779" y="1330"/>
                  </a:lnTo>
                  <a:lnTo>
                    <a:pt x="745" y="1321"/>
                  </a:lnTo>
                  <a:lnTo>
                    <a:pt x="710" y="1306"/>
                  </a:lnTo>
                  <a:lnTo>
                    <a:pt x="680" y="1290"/>
                  </a:lnTo>
                  <a:lnTo>
                    <a:pt x="647" y="1265"/>
                  </a:lnTo>
                  <a:lnTo>
                    <a:pt x="617" y="1235"/>
                  </a:lnTo>
                  <a:lnTo>
                    <a:pt x="584" y="1201"/>
                  </a:lnTo>
                  <a:lnTo>
                    <a:pt x="217" y="767"/>
                  </a:lnTo>
                  <a:lnTo>
                    <a:pt x="174" y="720"/>
                  </a:lnTo>
                  <a:lnTo>
                    <a:pt x="161" y="711"/>
                  </a:lnTo>
                  <a:lnTo>
                    <a:pt x="146" y="706"/>
                  </a:lnTo>
                  <a:lnTo>
                    <a:pt x="131" y="704"/>
                  </a:lnTo>
                  <a:lnTo>
                    <a:pt x="113" y="707"/>
                  </a:lnTo>
                  <a:lnTo>
                    <a:pt x="92" y="716"/>
                  </a:lnTo>
                  <a:lnTo>
                    <a:pt x="72" y="726"/>
                  </a:lnTo>
                  <a:lnTo>
                    <a:pt x="47" y="743"/>
                  </a:lnTo>
                  <a:lnTo>
                    <a:pt x="30" y="754"/>
                  </a:lnTo>
                  <a:lnTo>
                    <a:pt x="17" y="754"/>
                  </a:lnTo>
                  <a:lnTo>
                    <a:pt x="5" y="745"/>
                  </a:lnTo>
                  <a:lnTo>
                    <a:pt x="0" y="735"/>
                  </a:lnTo>
                  <a:lnTo>
                    <a:pt x="0" y="727"/>
                  </a:lnTo>
                  <a:lnTo>
                    <a:pt x="6" y="715"/>
                  </a:lnTo>
                  <a:lnTo>
                    <a:pt x="19" y="706"/>
                  </a:lnTo>
                  <a:lnTo>
                    <a:pt x="76" y="657"/>
                  </a:lnTo>
                  <a:lnTo>
                    <a:pt x="178" y="576"/>
                  </a:lnTo>
                  <a:lnTo>
                    <a:pt x="310" y="460"/>
                  </a:lnTo>
                  <a:lnTo>
                    <a:pt x="332" y="436"/>
                  </a:lnTo>
                  <a:lnTo>
                    <a:pt x="344" y="430"/>
                  </a:lnTo>
                  <a:lnTo>
                    <a:pt x="356" y="425"/>
                  </a:lnTo>
                  <a:lnTo>
                    <a:pt x="364" y="428"/>
                  </a:lnTo>
                  <a:lnTo>
                    <a:pt x="372" y="434"/>
                  </a:lnTo>
                  <a:lnTo>
                    <a:pt x="379" y="444"/>
                  </a:lnTo>
                  <a:lnTo>
                    <a:pt x="377" y="457"/>
                  </a:lnTo>
                  <a:lnTo>
                    <a:pt x="365" y="475"/>
                  </a:lnTo>
                  <a:lnTo>
                    <a:pt x="346" y="496"/>
                  </a:lnTo>
                  <a:lnTo>
                    <a:pt x="329" y="514"/>
                  </a:lnTo>
                  <a:lnTo>
                    <a:pt x="317" y="532"/>
                  </a:lnTo>
                  <a:lnTo>
                    <a:pt x="312" y="551"/>
                  </a:lnTo>
                  <a:lnTo>
                    <a:pt x="310" y="571"/>
                  </a:lnTo>
                  <a:lnTo>
                    <a:pt x="313" y="582"/>
                  </a:lnTo>
                  <a:lnTo>
                    <a:pt x="319" y="598"/>
                  </a:lnTo>
                  <a:lnTo>
                    <a:pt x="356" y="647"/>
                  </a:lnTo>
                  <a:lnTo>
                    <a:pt x="712" y="1058"/>
                  </a:lnTo>
                  <a:lnTo>
                    <a:pt x="774" y="1129"/>
                  </a:lnTo>
                  <a:lnTo>
                    <a:pt x="802" y="1156"/>
                  </a:lnTo>
                  <a:lnTo>
                    <a:pt x="832" y="1176"/>
                  </a:lnTo>
                  <a:lnTo>
                    <a:pt x="858" y="1190"/>
                  </a:lnTo>
                  <a:lnTo>
                    <a:pt x="885" y="1201"/>
                  </a:lnTo>
                  <a:lnTo>
                    <a:pt x="914" y="1206"/>
                  </a:lnTo>
                  <a:lnTo>
                    <a:pt x="940" y="1209"/>
                  </a:lnTo>
                  <a:lnTo>
                    <a:pt x="992" y="1204"/>
                  </a:lnTo>
                  <a:lnTo>
                    <a:pt x="1043" y="1185"/>
                  </a:lnTo>
                  <a:lnTo>
                    <a:pt x="1098" y="1160"/>
                  </a:lnTo>
                  <a:lnTo>
                    <a:pt x="1149" y="1122"/>
                  </a:lnTo>
                  <a:lnTo>
                    <a:pt x="1178" y="1092"/>
                  </a:lnTo>
                  <a:lnTo>
                    <a:pt x="1205" y="1064"/>
                  </a:lnTo>
                  <a:lnTo>
                    <a:pt x="1226" y="1033"/>
                  </a:lnTo>
                  <a:lnTo>
                    <a:pt x="1244" y="1003"/>
                  </a:lnTo>
                  <a:lnTo>
                    <a:pt x="1259" y="970"/>
                  </a:lnTo>
                  <a:lnTo>
                    <a:pt x="1268" y="941"/>
                  </a:lnTo>
                  <a:lnTo>
                    <a:pt x="1274" y="910"/>
                  </a:lnTo>
                  <a:lnTo>
                    <a:pt x="1273" y="879"/>
                  </a:lnTo>
                  <a:lnTo>
                    <a:pt x="1267" y="840"/>
                  </a:lnTo>
                  <a:lnTo>
                    <a:pt x="1250" y="800"/>
                  </a:lnTo>
                  <a:lnTo>
                    <a:pt x="1222" y="757"/>
                  </a:lnTo>
                  <a:lnTo>
                    <a:pt x="1186" y="710"/>
                  </a:lnTo>
                  <a:lnTo>
                    <a:pt x="839" y="301"/>
                  </a:lnTo>
                  <a:lnTo>
                    <a:pt x="782" y="239"/>
                  </a:lnTo>
                  <a:lnTo>
                    <a:pt x="759" y="219"/>
                  </a:lnTo>
                  <a:lnTo>
                    <a:pt x="739" y="209"/>
                  </a:lnTo>
                  <a:lnTo>
                    <a:pt x="717" y="208"/>
                  </a:lnTo>
                  <a:lnTo>
                    <a:pt x="697" y="210"/>
                  </a:lnTo>
                  <a:lnTo>
                    <a:pt x="675" y="222"/>
                  </a:lnTo>
                  <a:lnTo>
                    <a:pt x="647" y="241"/>
                  </a:lnTo>
                  <a:lnTo>
                    <a:pt x="623" y="257"/>
                  </a:lnTo>
                  <a:lnTo>
                    <a:pt x="608" y="267"/>
                  </a:lnTo>
                  <a:lnTo>
                    <a:pt x="595" y="265"/>
                  </a:lnTo>
                  <a:lnTo>
                    <a:pt x="588" y="257"/>
                  </a:lnTo>
                  <a:lnTo>
                    <a:pt x="581" y="247"/>
                  </a:lnTo>
                  <a:lnTo>
                    <a:pt x="580" y="236"/>
                  </a:lnTo>
                  <a:lnTo>
                    <a:pt x="591" y="225"/>
                  </a:lnTo>
                  <a:lnTo>
                    <a:pt x="605" y="210"/>
                  </a:lnTo>
                  <a:lnTo>
                    <a:pt x="625" y="196"/>
                  </a:lnTo>
                  <a:lnTo>
                    <a:pt x="725" y="114"/>
                  </a:lnTo>
                  <a:lnTo>
                    <a:pt x="806" y="41"/>
                  </a:lnTo>
                  <a:lnTo>
                    <a:pt x="838" y="7"/>
                  </a:lnTo>
                  <a:lnTo>
                    <a:pt x="848" y="2"/>
                  </a:lnTo>
                  <a:lnTo>
                    <a:pt x="859" y="0"/>
                  </a:lnTo>
                  <a:lnTo>
                    <a:pt x="868" y="1"/>
                  </a:lnTo>
                  <a:lnTo>
                    <a:pt x="875" y="7"/>
                  </a:lnTo>
                  <a:lnTo>
                    <a:pt x="880" y="17"/>
                  </a:lnTo>
                  <a:lnTo>
                    <a:pt x="880" y="30"/>
                  </a:lnTo>
                  <a:lnTo>
                    <a:pt x="871" y="45"/>
                  </a:lnTo>
                  <a:lnTo>
                    <a:pt x="852" y="64"/>
                  </a:lnTo>
                  <a:lnTo>
                    <a:pt x="831" y="85"/>
                  </a:lnTo>
                  <a:lnTo>
                    <a:pt x="819" y="104"/>
                  </a:lnTo>
                  <a:lnTo>
                    <a:pt x="811" y="121"/>
                  </a:lnTo>
                  <a:lnTo>
                    <a:pt x="810" y="140"/>
                  </a:lnTo>
                  <a:lnTo>
                    <a:pt x="817" y="161"/>
                  </a:lnTo>
                  <a:lnTo>
                    <a:pt x="831" y="186"/>
                  </a:lnTo>
                  <a:lnTo>
                    <a:pt x="883" y="252"/>
                  </a:lnTo>
                  <a:lnTo>
                    <a:pt x="1232" y="66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2" name="Freeform 70"/>
            <p:cNvSpPr>
              <a:spLocks/>
            </p:cNvSpPr>
            <p:nvPr/>
          </p:nvSpPr>
          <p:spPr bwMode="auto">
            <a:xfrm>
              <a:off x="628650" y="3098800"/>
              <a:ext cx="381000" cy="404812"/>
            </a:xfrm>
            <a:custGeom>
              <a:avLst/>
              <a:gdLst>
                <a:gd name="T0" fmla="*/ 1217 w 1414"/>
                <a:gd name="T1" fmla="*/ 806 h 1495"/>
                <a:gd name="T2" fmla="*/ 321 w 1414"/>
                <a:gd name="T3" fmla="*/ 386 h 1495"/>
                <a:gd name="T4" fmla="*/ 289 w 1414"/>
                <a:gd name="T5" fmla="*/ 381 h 1495"/>
                <a:gd name="T6" fmla="*/ 175 w 1414"/>
                <a:gd name="T7" fmla="*/ 440 h 1495"/>
                <a:gd name="T8" fmla="*/ 19 w 1414"/>
                <a:gd name="T9" fmla="*/ 515 h 1495"/>
                <a:gd name="T10" fmla="*/ 0 w 1414"/>
                <a:gd name="T11" fmla="*/ 536 h 1495"/>
                <a:gd name="T12" fmla="*/ 12 w 1414"/>
                <a:gd name="T13" fmla="*/ 558 h 1495"/>
                <a:gd name="T14" fmla="*/ 43 w 1414"/>
                <a:gd name="T15" fmla="*/ 555 h 1495"/>
                <a:gd name="T16" fmla="*/ 98 w 1414"/>
                <a:gd name="T17" fmla="*/ 531 h 1495"/>
                <a:gd name="T18" fmla="*/ 134 w 1414"/>
                <a:gd name="T19" fmla="*/ 525 h 1495"/>
                <a:gd name="T20" fmla="*/ 167 w 1414"/>
                <a:gd name="T21" fmla="*/ 546 h 1495"/>
                <a:gd name="T22" fmla="*/ 219 w 1414"/>
                <a:gd name="T23" fmla="*/ 636 h 1495"/>
                <a:gd name="T24" fmla="*/ 540 w 1414"/>
                <a:gd name="T25" fmla="*/ 1275 h 1495"/>
                <a:gd name="T26" fmla="*/ 566 w 1414"/>
                <a:gd name="T27" fmla="*/ 1347 h 1495"/>
                <a:gd name="T28" fmla="*/ 559 w 1414"/>
                <a:gd name="T29" fmla="*/ 1388 h 1495"/>
                <a:gd name="T30" fmla="*/ 523 w 1414"/>
                <a:gd name="T31" fmla="*/ 1417 h 1495"/>
                <a:gd name="T32" fmla="*/ 470 w 1414"/>
                <a:gd name="T33" fmla="*/ 1460 h 1495"/>
                <a:gd name="T34" fmla="*/ 468 w 1414"/>
                <a:gd name="T35" fmla="*/ 1484 h 1495"/>
                <a:gd name="T36" fmla="*/ 479 w 1414"/>
                <a:gd name="T37" fmla="*/ 1495 h 1495"/>
                <a:gd name="T38" fmla="*/ 502 w 1414"/>
                <a:gd name="T39" fmla="*/ 1490 h 1495"/>
                <a:gd name="T40" fmla="*/ 612 w 1414"/>
                <a:gd name="T41" fmla="*/ 1424 h 1495"/>
                <a:gd name="T42" fmla="*/ 759 w 1414"/>
                <a:gd name="T43" fmla="*/ 1351 h 1495"/>
                <a:gd name="T44" fmla="*/ 817 w 1414"/>
                <a:gd name="T45" fmla="*/ 1321 h 1495"/>
                <a:gd name="T46" fmla="*/ 831 w 1414"/>
                <a:gd name="T47" fmla="*/ 1302 h 1495"/>
                <a:gd name="T48" fmla="*/ 821 w 1414"/>
                <a:gd name="T49" fmla="*/ 1283 h 1495"/>
                <a:gd name="T50" fmla="*/ 802 w 1414"/>
                <a:gd name="T51" fmla="*/ 1279 h 1495"/>
                <a:gd name="T52" fmla="*/ 748 w 1414"/>
                <a:gd name="T53" fmla="*/ 1298 h 1495"/>
                <a:gd name="T54" fmla="*/ 685 w 1414"/>
                <a:gd name="T55" fmla="*/ 1312 h 1495"/>
                <a:gd name="T56" fmla="*/ 636 w 1414"/>
                <a:gd name="T57" fmla="*/ 1276 h 1495"/>
                <a:gd name="T58" fmla="*/ 533 w 1414"/>
                <a:gd name="T59" fmla="*/ 1102 h 1495"/>
                <a:gd name="T60" fmla="*/ 1328 w 1414"/>
                <a:gd name="T61" fmla="*/ 1060 h 1495"/>
                <a:gd name="T62" fmla="*/ 1385 w 1414"/>
                <a:gd name="T63" fmla="*/ 1075 h 1495"/>
                <a:gd name="T64" fmla="*/ 1410 w 1414"/>
                <a:gd name="T65" fmla="*/ 1061 h 1495"/>
                <a:gd name="T66" fmla="*/ 1408 w 1414"/>
                <a:gd name="T67" fmla="*/ 1035 h 1495"/>
                <a:gd name="T68" fmla="*/ 987 w 1414"/>
                <a:gd name="T69" fmla="*/ 207 h 1495"/>
                <a:gd name="T70" fmla="*/ 961 w 1414"/>
                <a:gd name="T71" fmla="*/ 141 h 1495"/>
                <a:gd name="T72" fmla="*/ 969 w 1414"/>
                <a:gd name="T73" fmla="*/ 112 h 1495"/>
                <a:gd name="T74" fmla="*/ 1017 w 1414"/>
                <a:gd name="T75" fmla="*/ 72 h 1495"/>
                <a:gd name="T76" fmla="*/ 1063 w 1414"/>
                <a:gd name="T77" fmla="*/ 38 h 1495"/>
                <a:gd name="T78" fmla="*/ 1065 w 1414"/>
                <a:gd name="T79" fmla="*/ 12 h 1495"/>
                <a:gd name="T80" fmla="*/ 1048 w 1414"/>
                <a:gd name="T81" fmla="*/ 0 h 1495"/>
                <a:gd name="T82" fmla="*/ 1025 w 1414"/>
                <a:gd name="T83" fmla="*/ 5 h 1495"/>
                <a:gd name="T84" fmla="*/ 881 w 1414"/>
                <a:gd name="T85" fmla="*/ 86 h 1495"/>
                <a:gd name="T86" fmla="*/ 738 w 1414"/>
                <a:gd name="T87" fmla="*/ 152 h 1495"/>
                <a:gd name="T88" fmla="*/ 710 w 1414"/>
                <a:gd name="T89" fmla="*/ 172 h 1495"/>
                <a:gd name="T90" fmla="*/ 708 w 1414"/>
                <a:gd name="T91" fmla="*/ 193 h 1495"/>
                <a:gd name="T92" fmla="*/ 731 w 1414"/>
                <a:gd name="T93" fmla="*/ 204 h 1495"/>
                <a:gd name="T94" fmla="*/ 791 w 1414"/>
                <a:gd name="T95" fmla="*/ 184 h 1495"/>
                <a:gd name="T96" fmla="*/ 838 w 1414"/>
                <a:gd name="T97" fmla="*/ 170 h 1495"/>
                <a:gd name="T98" fmla="*/ 873 w 1414"/>
                <a:gd name="T99" fmla="*/ 181 h 1495"/>
                <a:gd name="T100" fmla="*/ 912 w 1414"/>
                <a:gd name="T101" fmla="*/ 232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4" h="1495">
                  <a:moveTo>
                    <a:pt x="969" y="332"/>
                  </a:moveTo>
                  <a:lnTo>
                    <a:pt x="1217" y="806"/>
                  </a:lnTo>
                  <a:lnTo>
                    <a:pt x="353" y="401"/>
                  </a:lnTo>
                  <a:lnTo>
                    <a:pt x="321" y="386"/>
                  </a:lnTo>
                  <a:lnTo>
                    <a:pt x="300" y="376"/>
                  </a:lnTo>
                  <a:lnTo>
                    <a:pt x="289" y="381"/>
                  </a:lnTo>
                  <a:lnTo>
                    <a:pt x="270" y="386"/>
                  </a:lnTo>
                  <a:lnTo>
                    <a:pt x="175" y="440"/>
                  </a:lnTo>
                  <a:lnTo>
                    <a:pt x="41" y="502"/>
                  </a:lnTo>
                  <a:lnTo>
                    <a:pt x="19" y="515"/>
                  </a:lnTo>
                  <a:lnTo>
                    <a:pt x="4" y="524"/>
                  </a:lnTo>
                  <a:lnTo>
                    <a:pt x="0" y="536"/>
                  </a:lnTo>
                  <a:lnTo>
                    <a:pt x="2" y="548"/>
                  </a:lnTo>
                  <a:lnTo>
                    <a:pt x="12" y="558"/>
                  </a:lnTo>
                  <a:lnTo>
                    <a:pt x="26" y="561"/>
                  </a:lnTo>
                  <a:lnTo>
                    <a:pt x="43" y="555"/>
                  </a:lnTo>
                  <a:lnTo>
                    <a:pt x="74" y="542"/>
                  </a:lnTo>
                  <a:lnTo>
                    <a:pt x="98" y="531"/>
                  </a:lnTo>
                  <a:lnTo>
                    <a:pt x="116" y="528"/>
                  </a:lnTo>
                  <a:lnTo>
                    <a:pt x="134" y="525"/>
                  </a:lnTo>
                  <a:lnTo>
                    <a:pt x="150" y="534"/>
                  </a:lnTo>
                  <a:lnTo>
                    <a:pt x="167" y="546"/>
                  </a:lnTo>
                  <a:lnTo>
                    <a:pt x="183" y="568"/>
                  </a:lnTo>
                  <a:lnTo>
                    <a:pt x="219" y="636"/>
                  </a:lnTo>
                  <a:lnTo>
                    <a:pt x="480" y="1150"/>
                  </a:lnTo>
                  <a:lnTo>
                    <a:pt x="540" y="1275"/>
                  </a:lnTo>
                  <a:lnTo>
                    <a:pt x="557" y="1315"/>
                  </a:lnTo>
                  <a:lnTo>
                    <a:pt x="566" y="1347"/>
                  </a:lnTo>
                  <a:lnTo>
                    <a:pt x="567" y="1370"/>
                  </a:lnTo>
                  <a:lnTo>
                    <a:pt x="559" y="1388"/>
                  </a:lnTo>
                  <a:lnTo>
                    <a:pt x="544" y="1401"/>
                  </a:lnTo>
                  <a:lnTo>
                    <a:pt x="523" y="1417"/>
                  </a:lnTo>
                  <a:lnTo>
                    <a:pt x="486" y="1443"/>
                  </a:lnTo>
                  <a:lnTo>
                    <a:pt x="470" y="1460"/>
                  </a:lnTo>
                  <a:lnTo>
                    <a:pt x="461" y="1472"/>
                  </a:lnTo>
                  <a:lnTo>
                    <a:pt x="468" y="1484"/>
                  </a:lnTo>
                  <a:lnTo>
                    <a:pt x="473" y="1491"/>
                  </a:lnTo>
                  <a:lnTo>
                    <a:pt x="479" y="1495"/>
                  </a:lnTo>
                  <a:lnTo>
                    <a:pt x="492" y="1495"/>
                  </a:lnTo>
                  <a:lnTo>
                    <a:pt x="502" y="1490"/>
                  </a:lnTo>
                  <a:lnTo>
                    <a:pt x="560" y="1456"/>
                  </a:lnTo>
                  <a:lnTo>
                    <a:pt x="612" y="1424"/>
                  </a:lnTo>
                  <a:lnTo>
                    <a:pt x="668" y="1394"/>
                  </a:lnTo>
                  <a:lnTo>
                    <a:pt x="759" y="1351"/>
                  </a:lnTo>
                  <a:lnTo>
                    <a:pt x="804" y="1330"/>
                  </a:lnTo>
                  <a:lnTo>
                    <a:pt x="817" y="1321"/>
                  </a:lnTo>
                  <a:lnTo>
                    <a:pt x="830" y="1311"/>
                  </a:lnTo>
                  <a:lnTo>
                    <a:pt x="831" y="1302"/>
                  </a:lnTo>
                  <a:lnTo>
                    <a:pt x="827" y="1290"/>
                  </a:lnTo>
                  <a:lnTo>
                    <a:pt x="821" y="1283"/>
                  </a:lnTo>
                  <a:lnTo>
                    <a:pt x="816" y="1279"/>
                  </a:lnTo>
                  <a:lnTo>
                    <a:pt x="802" y="1279"/>
                  </a:lnTo>
                  <a:lnTo>
                    <a:pt x="793" y="1282"/>
                  </a:lnTo>
                  <a:lnTo>
                    <a:pt x="748" y="1298"/>
                  </a:lnTo>
                  <a:lnTo>
                    <a:pt x="713" y="1310"/>
                  </a:lnTo>
                  <a:lnTo>
                    <a:pt x="685" y="1312"/>
                  </a:lnTo>
                  <a:lnTo>
                    <a:pt x="660" y="1300"/>
                  </a:lnTo>
                  <a:lnTo>
                    <a:pt x="636" y="1276"/>
                  </a:lnTo>
                  <a:lnTo>
                    <a:pt x="608" y="1236"/>
                  </a:lnTo>
                  <a:lnTo>
                    <a:pt x="533" y="1102"/>
                  </a:lnTo>
                  <a:lnTo>
                    <a:pt x="256" y="568"/>
                  </a:lnTo>
                  <a:lnTo>
                    <a:pt x="1328" y="1060"/>
                  </a:lnTo>
                  <a:lnTo>
                    <a:pt x="1370" y="1072"/>
                  </a:lnTo>
                  <a:lnTo>
                    <a:pt x="1385" y="1075"/>
                  </a:lnTo>
                  <a:lnTo>
                    <a:pt x="1395" y="1072"/>
                  </a:lnTo>
                  <a:lnTo>
                    <a:pt x="1410" y="1061"/>
                  </a:lnTo>
                  <a:lnTo>
                    <a:pt x="1414" y="1051"/>
                  </a:lnTo>
                  <a:lnTo>
                    <a:pt x="1408" y="1035"/>
                  </a:lnTo>
                  <a:lnTo>
                    <a:pt x="1401" y="1012"/>
                  </a:lnTo>
                  <a:lnTo>
                    <a:pt x="987" y="207"/>
                  </a:lnTo>
                  <a:lnTo>
                    <a:pt x="967" y="158"/>
                  </a:lnTo>
                  <a:lnTo>
                    <a:pt x="961" y="141"/>
                  </a:lnTo>
                  <a:lnTo>
                    <a:pt x="962" y="126"/>
                  </a:lnTo>
                  <a:lnTo>
                    <a:pt x="969" y="112"/>
                  </a:lnTo>
                  <a:lnTo>
                    <a:pt x="979" y="101"/>
                  </a:lnTo>
                  <a:lnTo>
                    <a:pt x="1017" y="72"/>
                  </a:lnTo>
                  <a:lnTo>
                    <a:pt x="1045" y="53"/>
                  </a:lnTo>
                  <a:lnTo>
                    <a:pt x="1063" y="38"/>
                  </a:lnTo>
                  <a:lnTo>
                    <a:pt x="1067" y="26"/>
                  </a:lnTo>
                  <a:lnTo>
                    <a:pt x="1065" y="12"/>
                  </a:lnTo>
                  <a:lnTo>
                    <a:pt x="1056" y="4"/>
                  </a:lnTo>
                  <a:lnTo>
                    <a:pt x="1048" y="0"/>
                  </a:lnTo>
                  <a:lnTo>
                    <a:pt x="1039" y="1"/>
                  </a:lnTo>
                  <a:lnTo>
                    <a:pt x="1025" y="5"/>
                  </a:lnTo>
                  <a:lnTo>
                    <a:pt x="981" y="28"/>
                  </a:lnTo>
                  <a:lnTo>
                    <a:pt x="881" y="86"/>
                  </a:lnTo>
                  <a:lnTo>
                    <a:pt x="771" y="136"/>
                  </a:lnTo>
                  <a:lnTo>
                    <a:pt x="738" y="152"/>
                  </a:lnTo>
                  <a:lnTo>
                    <a:pt x="721" y="160"/>
                  </a:lnTo>
                  <a:lnTo>
                    <a:pt x="710" y="172"/>
                  </a:lnTo>
                  <a:lnTo>
                    <a:pt x="706" y="180"/>
                  </a:lnTo>
                  <a:lnTo>
                    <a:pt x="708" y="193"/>
                  </a:lnTo>
                  <a:lnTo>
                    <a:pt x="718" y="201"/>
                  </a:lnTo>
                  <a:lnTo>
                    <a:pt x="731" y="204"/>
                  </a:lnTo>
                  <a:lnTo>
                    <a:pt x="756" y="197"/>
                  </a:lnTo>
                  <a:lnTo>
                    <a:pt x="791" y="184"/>
                  </a:lnTo>
                  <a:lnTo>
                    <a:pt x="817" y="173"/>
                  </a:lnTo>
                  <a:lnTo>
                    <a:pt x="838" y="170"/>
                  </a:lnTo>
                  <a:lnTo>
                    <a:pt x="857" y="171"/>
                  </a:lnTo>
                  <a:lnTo>
                    <a:pt x="873" y="181"/>
                  </a:lnTo>
                  <a:lnTo>
                    <a:pt x="889" y="201"/>
                  </a:lnTo>
                  <a:lnTo>
                    <a:pt x="912" y="232"/>
                  </a:lnTo>
                  <a:lnTo>
                    <a:pt x="969" y="33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3" name="Freeform 71"/>
            <p:cNvSpPr>
              <a:spLocks/>
            </p:cNvSpPr>
            <p:nvPr/>
          </p:nvSpPr>
          <p:spPr bwMode="auto">
            <a:xfrm>
              <a:off x="974725" y="3044825"/>
              <a:ext cx="206375" cy="314325"/>
            </a:xfrm>
            <a:custGeom>
              <a:avLst/>
              <a:gdLst>
                <a:gd name="T0" fmla="*/ 595 w 763"/>
                <a:gd name="T1" fmla="*/ 968 h 1166"/>
                <a:gd name="T2" fmla="*/ 613 w 763"/>
                <a:gd name="T3" fmla="*/ 991 h 1166"/>
                <a:gd name="T4" fmla="*/ 648 w 763"/>
                <a:gd name="T5" fmla="*/ 1006 h 1166"/>
                <a:gd name="T6" fmla="*/ 694 w 763"/>
                <a:gd name="T7" fmla="*/ 1001 h 1166"/>
                <a:gd name="T8" fmla="*/ 744 w 763"/>
                <a:gd name="T9" fmla="*/ 994 h 1166"/>
                <a:gd name="T10" fmla="*/ 760 w 763"/>
                <a:gd name="T11" fmla="*/ 1012 h 1166"/>
                <a:gd name="T12" fmla="*/ 759 w 763"/>
                <a:gd name="T13" fmla="*/ 1032 h 1166"/>
                <a:gd name="T14" fmla="*/ 735 w 763"/>
                <a:gd name="T15" fmla="*/ 1045 h 1166"/>
                <a:gd name="T16" fmla="*/ 534 w 763"/>
                <a:gd name="T17" fmla="*/ 1100 h 1166"/>
                <a:gd name="T18" fmla="*/ 338 w 763"/>
                <a:gd name="T19" fmla="*/ 1164 h 1166"/>
                <a:gd name="T20" fmla="*/ 312 w 763"/>
                <a:gd name="T21" fmla="*/ 1164 h 1166"/>
                <a:gd name="T22" fmla="*/ 301 w 763"/>
                <a:gd name="T23" fmla="*/ 1151 h 1166"/>
                <a:gd name="T24" fmla="*/ 307 w 763"/>
                <a:gd name="T25" fmla="*/ 1128 h 1166"/>
                <a:gd name="T26" fmla="*/ 349 w 763"/>
                <a:gd name="T27" fmla="*/ 1105 h 1166"/>
                <a:gd name="T28" fmla="*/ 390 w 763"/>
                <a:gd name="T29" fmla="*/ 1083 h 1166"/>
                <a:gd name="T30" fmla="*/ 411 w 763"/>
                <a:gd name="T31" fmla="*/ 1054 h 1166"/>
                <a:gd name="T32" fmla="*/ 414 w 763"/>
                <a:gd name="T33" fmla="*/ 1024 h 1166"/>
                <a:gd name="T34" fmla="*/ 184 w 763"/>
                <a:gd name="T35" fmla="*/ 259 h 1166"/>
                <a:gd name="T36" fmla="*/ 158 w 763"/>
                <a:gd name="T37" fmla="*/ 186 h 1166"/>
                <a:gd name="T38" fmla="*/ 133 w 763"/>
                <a:gd name="T39" fmla="*/ 166 h 1166"/>
                <a:gd name="T40" fmla="*/ 92 w 763"/>
                <a:gd name="T41" fmla="*/ 161 h 1166"/>
                <a:gd name="T42" fmla="*/ 39 w 763"/>
                <a:gd name="T43" fmla="*/ 171 h 1166"/>
                <a:gd name="T44" fmla="*/ 7 w 763"/>
                <a:gd name="T45" fmla="*/ 166 h 1166"/>
                <a:gd name="T46" fmla="*/ 0 w 763"/>
                <a:gd name="T47" fmla="*/ 143 h 1166"/>
                <a:gd name="T48" fmla="*/ 14 w 763"/>
                <a:gd name="T49" fmla="*/ 127 h 1166"/>
                <a:gd name="T50" fmla="*/ 100 w 763"/>
                <a:gd name="T51" fmla="*/ 101 h 1166"/>
                <a:gd name="T52" fmla="*/ 394 w 763"/>
                <a:gd name="T53" fmla="*/ 12 h 1166"/>
                <a:gd name="T54" fmla="*/ 438 w 763"/>
                <a:gd name="T55" fmla="*/ 0 h 1166"/>
                <a:gd name="T56" fmla="*/ 459 w 763"/>
                <a:gd name="T57" fmla="*/ 6 h 1166"/>
                <a:gd name="T58" fmla="*/ 464 w 763"/>
                <a:gd name="T59" fmla="*/ 29 h 1166"/>
                <a:gd name="T60" fmla="*/ 441 w 763"/>
                <a:gd name="T61" fmla="*/ 49 h 1166"/>
                <a:gd name="T62" fmla="*/ 390 w 763"/>
                <a:gd name="T63" fmla="*/ 73 h 1166"/>
                <a:gd name="T64" fmla="*/ 360 w 763"/>
                <a:gd name="T65" fmla="*/ 98 h 1166"/>
                <a:gd name="T66" fmla="*/ 348 w 763"/>
                <a:gd name="T67" fmla="*/ 129 h 1166"/>
                <a:gd name="T68" fmla="*/ 365 w 763"/>
                <a:gd name="T69" fmla="*/ 20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3" h="1166">
                  <a:moveTo>
                    <a:pt x="574" y="909"/>
                  </a:moveTo>
                  <a:lnTo>
                    <a:pt x="595" y="968"/>
                  </a:lnTo>
                  <a:lnTo>
                    <a:pt x="603" y="982"/>
                  </a:lnTo>
                  <a:lnTo>
                    <a:pt x="613" y="991"/>
                  </a:lnTo>
                  <a:lnTo>
                    <a:pt x="629" y="998"/>
                  </a:lnTo>
                  <a:lnTo>
                    <a:pt x="648" y="1006"/>
                  </a:lnTo>
                  <a:lnTo>
                    <a:pt x="670" y="1005"/>
                  </a:lnTo>
                  <a:lnTo>
                    <a:pt x="694" y="1001"/>
                  </a:lnTo>
                  <a:lnTo>
                    <a:pt x="724" y="997"/>
                  </a:lnTo>
                  <a:lnTo>
                    <a:pt x="744" y="994"/>
                  </a:lnTo>
                  <a:lnTo>
                    <a:pt x="756" y="1003"/>
                  </a:lnTo>
                  <a:lnTo>
                    <a:pt x="760" y="1012"/>
                  </a:lnTo>
                  <a:lnTo>
                    <a:pt x="763" y="1022"/>
                  </a:lnTo>
                  <a:lnTo>
                    <a:pt x="759" y="1032"/>
                  </a:lnTo>
                  <a:lnTo>
                    <a:pt x="751" y="1039"/>
                  </a:lnTo>
                  <a:lnTo>
                    <a:pt x="735" y="1045"/>
                  </a:lnTo>
                  <a:lnTo>
                    <a:pt x="662" y="1063"/>
                  </a:lnTo>
                  <a:lnTo>
                    <a:pt x="534" y="1100"/>
                  </a:lnTo>
                  <a:lnTo>
                    <a:pt x="369" y="1152"/>
                  </a:lnTo>
                  <a:lnTo>
                    <a:pt x="338" y="1164"/>
                  </a:lnTo>
                  <a:lnTo>
                    <a:pt x="325" y="1166"/>
                  </a:lnTo>
                  <a:lnTo>
                    <a:pt x="312" y="1164"/>
                  </a:lnTo>
                  <a:lnTo>
                    <a:pt x="306" y="1159"/>
                  </a:lnTo>
                  <a:lnTo>
                    <a:pt x="301" y="1151"/>
                  </a:lnTo>
                  <a:lnTo>
                    <a:pt x="301" y="1138"/>
                  </a:lnTo>
                  <a:lnTo>
                    <a:pt x="307" y="1128"/>
                  </a:lnTo>
                  <a:lnTo>
                    <a:pt x="323" y="1115"/>
                  </a:lnTo>
                  <a:lnTo>
                    <a:pt x="349" y="1105"/>
                  </a:lnTo>
                  <a:lnTo>
                    <a:pt x="370" y="1095"/>
                  </a:lnTo>
                  <a:lnTo>
                    <a:pt x="390" y="1083"/>
                  </a:lnTo>
                  <a:lnTo>
                    <a:pt x="404" y="1068"/>
                  </a:lnTo>
                  <a:lnTo>
                    <a:pt x="411" y="1054"/>
                  </a:lnTo>
                  <a:lnTo>
                    <a:pt x="415" y="1039"/>
                  </a:lnTo>
                  <a:lnTo>
                    <a:pt x="414" y="1024"/>
                  </a:lnTo>
                  <a:lnTo>
                    <a:pt x="396" y="963"/>
                  </a:lnTo>
                  <a:lnTo>
                    <a:pt x="184" y="259"/>
                  </a:lnTo>
                  <a:lnTo>
                    <a:pt x="166" y="198"/>
                  </a:lnTo>
                  <a:lnTo>
                    <a:pt x="158" y="186"/>
                  </a:lnTo>
                  <a:lnTo>
                    <a:pt x="148" y="175"/>
                  </a:lnTo>
                  <a:lnTo>
                    <a:pt x="133" y="166"/>
                  </a:lnTo>
                  <a:lnTo>
                    <a:pt x="113" y="163"/>
                  </a:lnTo>
                  <a:lnTo>
                    <a:pt x="92" y="161"/>
                  </a:lnTo>
                  <a:lnTo>
                    <a:pt x="67" y="163"/>
                  </a:lnTo>
                  <a:lnTo>
                    <a:pt x="39" y="171"/>
                  </a:lnTo>
                  <a:lnTo>
                    <a:pt x="20" y="170"/>
                  </a:lnTo>
                  <a:lnTo>
                    <a:pt x="7" y="166"/>
                  </a:lnTo>
                  <a:lnTo>
                    <a:pt x="0" y="156"/>
                  </a:lnTo>
                  <a:lnTo>
                    <a:pt x="0" y="143"/>
                  </a:lnTo>
                  <a:lnTo>
                    <a:pt x="4" y="134"/>
                  </a:lnTo>
                  <a:lnTo>
                    <a:pt x="14" y="127"/>
                  </a:lnTo>
                  <a:lnTo>
                    <a:pt x="28" y="121"/>
                  </a:lnTo>
                  <a:lnTo>
                    <a:pt x="100" y="101"/>
                  </a:lnTo>
                  <a:lnTo>
                    <a:pt x="229" y="69"/>
                  </a:lnTo>
                  <a:lnTo>
                    <a:pt x="394" y="12"/>
                  </a:lnTo>
                  <a:lnTo>
                    <a:pt x="423" y="2"/>
                  </a:lnTo>
                  <a:lnTo>
                    <a:pt x="438" y="0"/>
                  </a:lnTo>
                  <a:lnTo>
                    <a:pt x="449" y="0"/>
                  </a:lnTo>
                  <a:lnTo>
                    <a:pt x="459" y="6"/>
                  </a:lnTo>
                  <a:lnTo>
                    <a:pt x="464" y="18"/>
                  </a:lnTo>
                  <a:lnTo>
                    <a:pt x="464" y="29"/>
                  </a:lnTo>
                  <a:lnTo>
                    <a:pt x="457" y="41"/>
                  </a:lnTo>
                  <a:lnTo>
                    <a:pt x="441" y="49"/>
                  </a:lnTo>
                  <a:lnTo>
                    <a:pt x="412" y="62"/>
                  </a:lnTo>
                  <a:lnTo>
                    <a:pt x="390" y="73"/>
                  </a:lnTo>
                  <a:lnTo>
                    <a:pt x="371" y="83"/>
                  </a:lnTo>
                  <a:lnTo>
                    <a:pt x="360" y="98"/>
                  </a:lnTo>
                  <a:lnTo>
                    <a:pt x="350" y="114"/>
                  </a:lnTo>
                  <a:lnTo>
                    <a:pt x="348" y="129"/>
                  </a:lnTo>
                  <a:lnTo>
                    <a:pt x="349" y="143"/>
                  </a:lnTo>
                  <a:lnTo>
                    <a:pt x="365" y="205"/>
                  </a:lnTo>
                  <a:lnTo>
                    <a:pt x="574" y="9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4" name="Freeform 72"/>
            <p:cNvSpPr>
              <a:spLocks/>
            </p:cNvSpPr>
            <p:nvPr/>
          </p:nvSpPr>
          <p:spPr bwMode="auto">
            <a:xfrm>
              <a:off x="1125538" y="2987675"/>
              <a:ext cx="306388" cy="317500"/>
            </a:xfrm>
            <a:custGeom>
              <a:avLst/>
              <a:gdLst>
                <a:gd name="T0" fmla="*/ 754 w 1133"/>
                <a:gd name="T1" fmla="*/ 859 h 1174"/>
                <a:gd name="T2" fmla="*/ 368 w 1133"/>
                <a:gd name="T3" fmla="*/ 220 h 1174"/>
                <a:gd name="T4" fmla="*/ 362 w 1133"/>
                <a:gd name="T5" fmla="*/ 184 h 1174"/>
                <a:gd name="T6" fmla="*/ 390 w 1133"/>
                <a:gd name="T7" fmla="*/ 158 h 1174"/>
                <a:gd name="T8" fmla="*/ 457 w 1133"/>
                <a:gd name="T9" fmla="*/ 139 h 1174"/>
                <a:gd name="T10" fmla="*/ 484 w 1133"/>
                <a:gd name="T11" fmla="*/ 122 h 1174"/>
                <a:gd name="T12" fmla="*/ 481 w 1133"/>
                <a:gd name="T13" fmla="*/ 104 h 1174"/>
                <a:gd name="T14" fmla="*/ 463 w 1133"/>
                <a:gd name="T15" fmla="*/ 92 h 1174"/>
                <a:gd name="T16" fmla="*/ 375 w 1133"/>
                <a:gd name="T17" fmla="*/ 109 h 1174"/>
                <a:gd name="T18" fmla="*/ 232 w 1133"/>
                <a:gd name="T19" fmla="*/ 132 h 1174"/>
                <a:gd name="T20" fmla="*/ 11 w 1133"/>
                <a:gd name="T21" fmla="*/ 157 h 1174"/>
                <a:gd name="T22" fmla="*/ 2 w 1133"/>
                <a:gd name="T23" fmla="*/ 169 h 1174"/>
                <a:gd name="T24" fmla="*/ 3 w 1133"/>
                <a:gd name="T25" fmla="*/ 188 h 1174"/>
                <a:gd name="T26" fmla="*/ 29 w 1133"/>
                <a:gd name="T27" fmla="*/ 198 h 1174"/>
                <a:gd name="T28" fmla="*/ 95 w 1133"/>
                <a:gd name="T29" fmla="*/ 201 h 1174"/>
                <a:gd name="T30" fmla="*/ 126 w 1133"/>
                <a:gd name="T31" fmla="*/ 213 h 1174"/>
                <a:gd name="T32" fmla="*/ 152 w 1133"/>
                <a:gd name="T33" fmla="*/ 241 h 1174"/>
                <a:gd name="T34" fmla="*/ 686 w 1133"/>
                <a:gd name="T35" fmla="*/ 1143 h 1174"/>
                <a:gd name="T36" fmla="*/ 716 w 1133"/>
                <a:gd name="T37" fmla="*/ 1173 h 1174"/>
                <a:gd name="T38" fmla="*/ 730 w 1133"/>
                <a:gd name="T39" fmla="*/ 1169 h 1174"/>
                <a:gd name="T40" fmla="*/ 749 w 1133"/>
                <a:gd name="T41" fmla="*/ 1137 h 1174"/>
                <a:gd name="T42" fmla="*/ 995 w 1133"/>
                <a:gd name="T43" fmla="*/ 153 h 1174"/>
                <a:gd name="T44" fmla="*/ 1024 w 1133"/>
                <a:gd name="T45" fmla="*/ 88 h 1174"/>
                <a:gd name="T46" fmla="*/ 1050 w 1133"/>
                <a:gd name="T47" fmla="*/ 66 h 1174"/>
                <a:gd name="T48" fmla="*/ 1104 w 1133"/>
                <a:gd name="T49" fmla="*/ 47 h 1174"/>
                <a:gd name="T50" fmla="*/ 1133 w 1133"/>
                <a:gd name="T51" fmla="*/ 30 h 1174"/>
                <a:gd name="T52" fmla="*/ 1130 w 1133"/>
                <a:gd name="T53" fmla="*/ 10 h 1174"/>
                <a:gd name="T54" fmla="*/ 1112 w 1133"/>
                <a:gd name="T55" fmla="*/ 0 h 1174"/>
                <a:gd name="T56" fmla="*/ 1042 w 1133"/>
                <a:gd name="T57" fmla="*/ 12 h 1174"/>
                <a:gd name="T58" fmla="*/ 848 w 1133"/>
                <a:gd name="T59" fmla="*/ 41 h 1174"/>
                <a:gd name="T60" fmla="*/ 781 w 1133"/>
                <a:gd name="T61" fmla="*/ 49 h 1174"/>
                <a:gd name="T62" fmla="*/ 760 w 1133"/>
                <a:gd name="T63" fmla="*/ 63 h 1174"/>
                <a:gd name="T64" fmla="*/ 763 w 1133"/>
                <a:gd name="T65" fmla="*/ 87 h 1174"/>
                <a:gd name="T66" fmla="*/ 799 w 1133"/>
                <a:gd name="T67" fmla="*/ 96 h 1174"/>
                <a:gd name="T68" fmla="*/ 867 w 1133"/>
                <a:gd name="T69" fmla="*/ 93 h 1174"/>
                <a:gd name="T70" fmla="*/ 907 w 1133"/>
                <a:gd name="T71" fmla="*/ 115 h 1174"/>
                <a:gd name="T72" fmla="*/ 914 w 1133"/>
                <a:gd name="T73" fmla="*/ 178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3" h="1174">
                  <a:moveTo>
                    <a:pt x="904" y="231"/>
                  </a:moveTo>
                  <a:lnTo>
                    <a:pt x="754" y="859"/>
                  </a:lnTo>
                  <a:lnTo>
                    <a:pt x="392" y="259"/>
                  </a:lnTo>
                  <a:lnTo>
                    <a:pt x="368" y="220"/>
                  </a:lnTo>
                  <a:lnTo>
                    <a:pt x="359" y="199"/>
                  </a:lnTo>
                  <a:lnTo>
                    <a:pt x="362" y="184"/>
                  </a:lnTo>
                  <a:lnTo>
                    <a:pt x="371" y="168"/>
                  </a:lnTo>
                  <a:lnTo>
                    <a:pt x="390" y="158"/>
                  </a:lnTo>
                  <a:lnTo>
                    <a:pt x="416" y="147"/>
                  </a:lnTo>
                  <a:lnTo>
                    <a:pt x="457" y="139"/>
                  </a:lnTo>
                  <a:lnTo>
                    <a:pt x="476" y="132"/>
                  </a:lnTo>
                  <a:lnTo>
                    <a:pt x="484" y="122"/>
                  </a:lnTo>
                  <a:lnTo>
                    <a:pt x="484" y="111"/>
                  </a:lnTo>
                  <a:lnTo>
                    <a:pt x="481" y="104"/>
                  </a:lnTo>
                  <a:lnTo>
                    <a:pt x="471" y="96"/>
                  </a:lnTo>
                  <a:lnTo>
                    <a:pt x="463" y="92"/>
                  </a:lnTo>
                  <a:lnTo>
                    <a:pt x="447" y="96"/>
                  </a:lnTo>
                  <a:lnTo>
                    <a:pt x="375" y="109"/>
                  </a:lnTo>
                  <a:lnTo>
                    <a:pt x="280" y="125"/>
                  </a:lnTo>
                  <a:lnTo>
                    <a:pt x="232" y="132"/>
                  </a:lnTo>
                  <a:lnTo>
                    <a:pt x="20" y="154"/>
                  </a:lnTo>
                  <a:lnTo>
                    <a:pt x="11" y="157"/>
                  </a:lnTo>
                  <a:lnTo>
                    <a:pt x="5" y="162"/>
                  </a:lnTo>
                  <a:lnTo>
                    <a:pt x="2" y="169"/>
                  </a:lnTo>
                  <a:lnTo>
                    <a:pt x="0" y="179"/>
                  </a:lnTo>
                  <a:lnTo>
                    <a:pt x="3" y="188"/>
                  </a:lnTo>
                  <a:lnTo>
                    <a:pt x="13" y="195"/>
                  </a:lnTo>
                  <a:lnTo>
                    <a:pt x="29" y="198"/>
                  </a:lnTo>
                  <a:lnTo>
                    <a:pt x="56" y="198"/>
                  </a:lnTo>
                  <a:lnTo>
                    <a:pt x="95" y="201"/>
                  </a:lnTo>
                  <a:lnTo>
                    <a:pt x="110" y="205"/>
                  </a:lnTo>
                  <a:lnTo>
                    <a:pt x="126" y="213"/>
                  </a:lnTo>
                  <a:lnTo>
                    <a:pt x="137" y="225"/>
                  </a:lnTo>
                  <a:lnTo>
                    <a:pt x="152" y="241"/>
                  </a:lnTo>
                  <a:lnTo>
                    <a:pt x="186" y="297"/>
                  </a:lnTo>
                  <a:lnTo>
                    <a:pt x="686" y="1143"/>
                  </a:lnTo>
                  <a:lnTo>
                    <a:pt x="707" y="1165"/>
                  </a:lnTo>
                  <a:lnTo>
                    <a:pt x="716" y="1173"/>
                  </a:lnTo>
                  <a:lnTo>
                    <a:pt x="723" y="1174"/>
                  </a:lnTo>
                  <a:lnTo>
                    <a:pt x="730" y="1169"/>
                  </a:lnTo>
                  <a:lnTo>
                    <a:pt x="740" y="1162"/>
                  </a:lnTo>
                  <a:lnTo>
                    <a:pt x="749" y="1137"/>
                  </a:lnTo>
                  <a:lnTo>
                    <a:pt x="975" y="230"/>
                  </a:lnTo>
                  <a:lnTo>
                    <a:pt x="995" y="153"/>
                  </a:lnTo>
                  <a:lnTo>
                    <a:pt x="1015" y="101"/>
                  </a:lnTo>
                  <a:lnTo>
                    <a:pt x="1024" y="88"/>
                  </a:lnTo>
                  <a:lnTo>
                    <a:pt x="1035" y="76"/>
                  </a:lnTo>
                  <a:lnTo>
                    <a:pt x="1050" y="66"/>
                  </a:lnTo>
                  <a:lnTo>
                    <a:pt x="1062" y="61"/>
                  </a:lnTo>
                  <a:lnTo>
                    <a:pt x="1104" y="47"/>
                  </a:lnTo>
                  <a:lnTo>
                    <a:pt x="1125" y="39"/>
                  </a:lnTo>
                  <a:lnTo>
                    <a:pt x="1133" y="30"/>
                  </a:lnTo>
                  <a:lnTo>
                    <a:pt x="1133" y="19"/>
                  </a:lnTo>
                  <a:lnTo>
                    <a:pt x="1130" y="10"/>
                  </a:lnTo>
                  <a:lnTo>
                    <a:pt x="1125" y="2"/>
                  </a:lnTo>
                  <a:lnTo>
                    <a:pt x="1112" y="0"/>
                  </a:lnTo>
                  <a:lnTo>
                    <a:pt x="1101" y="0"/>
                  </a:lnTo>
                  <a:lnTo>
                    <a:pt x="1042" y="12"/>
                  </a:lnTo>
                  <a:lnTo>
                    <a:pt x="949" y="30"/>
                  </a:lnTo>
                  <a:lnTo>
                    <a:pt x="848" y="41"/>
                  </a:lnTo>
                  <a:lnTo>
                    <a:pt x="801" y="44"/>
                  </a:lnTo>
                  <a:lnTo>
                    <a:pt x="781" y="49"/>
                  </a:lnTo>
                  <a:lnTo>
                    <a:pt x="767" y="53"/>
                  </a:lnTo>
                  <a:lnTo>
                    <a:pt x="760" y="63"/>
                  </a:lnTo>
                  <a:lnTo>
                    <a:pt x="759" y="74"/>
                  </a:lnTo>
                  <a:lnTo>
                    <a:pt x="763" y="87"/>
                  </a:lnTo>
                  <a:lnTo>
                    <a:pt x="775" y="94"/>
                  </a:lnTo>
                  <a:lnTo>
                    <a:pt x="799" y="96"/>
                  </a:lnTo>
                  <a:lnTo>
                    <a:pt x="837" y="90"/>
                  </a:lnTo>
                  <a:lnTo>
                    <a:pt x="867" y="93"/>
                  </a:lnTo>
                  <a:lnTo>
                    <a:pt x="890" y="99"/>
                  </a:lnTo>
                  <a:lnTo>
                    <a:pt x="907" y="115"/>
                  </a:lnTo>
                  <a:lnTo>
                    <a:pt x="913" y="134"/>
                  </a:lnTo>
                  <a:lnTo>
                    <a:pt x="914" y="178"/>
                  </a:lnTo>
                  <a:lnTo>
                    <a:pt x="904" y="23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5" name="Freeform 73"/>
            <p:cNvSpPr>
              <a:spLocks/>
            </p:cNvSpPr>
            <p:nvPr/>
          </p:nvSpPr>
          <p:spPr bwMode="auto">
            <a:xfrm>
              <a:off x="1458913" y="2989263"/>
              <a:ext cx="230188" cy="301625"/>
            </a:xfrm>
            <a:custGeom>
              <a:avLst/>
              <a:gdLst>
                <a:gd name="T0" fmla="*/ 190 w 856"/>
                <a:gd name="T1" fmla="*/ 104 h 1116"/>
                <a:gd name="T2" fmla="*/ 155 w 856"/>
                <a:gd name="T3" fmla="*/ 65 h 1116"/>
                <a:gd name="T4" fmla="*/ 83 w 856"/>
                <a:gd name="T5" fmla="*/ 50 h 1116"/>
                <a:gd name="T6" fmla="*/ 53 w 856"/>
                <a:gd name="T7" fmla="*/ 20 h 1116"/>
                <a:gd name="T8" fmla="*/ 72 w 856"/>
                <a:gd name="T9" fmla="*/ 0 h 1116"/>
                <a:gd name="T10" fmla="*/ 202 w 856"/>
                <a:gd name="T11" fmla="*/ 9 h 1116"/>
                <a:gd name="T12" fmla="*/ 832 w 856"/>
                <a:gd name="T13" fmla="*/ 35 h 1116"/>
                <a:gd name="T14" fmla="*/ 856 w 856"/>
                <a:gd name="T15" fmla="*/ 61 h 1116"/>
                <a:gd name="T16" fmla="*/ 845 w 856"/>
                <a:gd name="T17" fmla="*/ 261 h 1116"/>
                <a:gd name="T18" fmla="*/ 825 w 856"/>
                <a:gd name="T19" fmla="*/ 277 h 1116"/>
                <a:gd name="T20" fmla="*/ 796 w 856"/>
                <a:gd name="T21" fmla="*/ 244 h 1116"/>
                <a:gd name="T22" fmla="*/ 719 w 856"/>
                <a:gd name="T23" fmla="*/ 127 h 1116"/>
                <a:gd name="T24" fmla="*/ 596 w 856"/>
                <a:gd name="T25" fmla="*/ 83 h 1116"/>
                <a:gd name="T26" fmla="*/ 426 w 856"/>
                <a:gd name="T27" fmla="*/ 71 h 1116"/>
                <a:gd name="T28" fmla="*/ 389 w 856"/>
                <a:gd name="T29" fmla="*/ 97 h 1116"/>
                <a:gd name="T30" fmla="*/ 367 w 856"/>
                <a:gd name="T31" fmla="*/ 432 h 1116"/>
                <a:gd name="T32" fmla="*/ 377 w 856"/>
                <a:gd name="T33" fmla="*/ 488 h 1116"/>
                <a:gd name="T34" fmla="*/ 457 w 856"/>
                <a:gd name="T35" fmla="*/ 505 h 1116"/>
                <a:gd name="T36" fmla="*/ 629 w 856"/>
                <a:gd name="T37" fmla="*/ 489 h 1116"/>
                <a:gd name="T38" fmla="*/ 689 w 856"/>
                <a:gd name="T39" fmla="*/ 423 h 1116"/>
                <a:gd name="T40" fmla="*/ 724 w 856"/>
                <a:gd name="T41" fmla="*/ 363 h 1116"/>
                <a:gd name="T42" fmla="*/ 745 w 856"/>
                <a:gd name="T43" fmla="*/ 369 h 1116"/>
                <a:gd name="T44" fmla="*/ 743 w 856"/>
                <a:gd name="T45" fmla="*/ 432 h 1116"/>
                <a:gd name="T46" fmla="*/ 727 w 856"/>
                <a:gd name="T47" fmla="*/ 671 h 1116"/>
                <a:gd name="T48" fmla="*/ 719 w 856"/>
                <a:gd name="T49" fmla="*/ 740 h 1116"/>
                <a:gd name="T50" fmla="*/ 694 w 856"/>
                <a:gd name="T51" fmla="*/ 744 h 1116"/>
                <a:gd name="T52" fmla="*/ 670 w 856"/>
                <a:gd name="T53" fmla="*/ 705 h 1116"/>
                <a:gd name="T54" fmla="*/ 618 w 856"/>
                <a:gd name="T55" fmla="*/ 588 h 1116"/>
                <a:gd name="T56" fmla="*/ 540 w 856"/>
                <a:gd name="T57" fmla="*/ 559 h 1116"/>
                <a:gd name="T58" fmla="*/ 374 w 856"/>
                <a:gd name="T59" fmla="*/ 556 h 1116"/>
                <a:gd name="T60" fmla="*/ 355 w 856"/>
                <a:gd name="T61" fmla="*/ 599 h 1116"/>
                <a:gd name="T62" fmla="*/ 346 w 856"/>
                <a:gd name="T63" fmla="*/ 975 h 1116"/>
                <a:gd name="T64" fmla="*/ 390 w 856"/>
                <a:gd name="T65" fmla="*/ 1035 h 1116"/>
                <a:gd name="T66" fmla="*/ 512 w 856"/>
                <a:gd name="T67" fmla="*/ 1054 h 1116"/>
                <a:gd name="T68" fmla="*/ 667 w 856"/>
                <a:gd name="T69" fmla="*/ 1036 h 1116"/>
                <a:gd name="T70" fmla="*/ 750 w 856"/>
                <a:gd name="T71" fmla="*/ 962 h 1116"/>
                <a:gd name="T72" fmla="*/ 835 w 856"/>
                <a:gd name="T73" fmla="*/ 853 h 1116"/>
                <a:gd name="T74" fmla="*/ 852 w 856"/>
                <a:gd name="T75" fmla="*/ 868 h 1116"/>
                <a:gd name="T76" fmla="*/ 839 w 856"/>
                <a:gd name="T77" fmla="*/ 941 h 1116"/>
                <a:gd name="T78" fmla="*/ 813 w 856"/>
                <a:gd name="T79" fmla="*/ 1101 h 1116"/>
                <a:gd name="T80" fmla="*/ 787 w 856"/>
                <a:gd name="T81" fmla="*/ 1116 h 1116"/>
                <a:gd name="T82" fmla="*/ 109 w 856"/>
                <a:gd name="T83" fmla="*/ 1085 h 1116"/>
                <a:gd name="T84" fmla="*/ 5 w 856"/>
                <a:gd name="T85" fmla="*/ 1079 h 1116"/>
                <a:gd name="T86" fmla="*/ 4 w 856"/>
                <a:gd name="T87" fmla="*/ 1046 h 1116"/>
                <a:gd name="T88" fmla="*/ 64 w 856"/>
                <a:gd name="T89" fmla="*/ 1033 h 1116"/>
                <a:gd name="T90" fmla="*/ 124 w 856"/>
                <a:gd name="T91" fmla="*/ 1015 h 1116"/>
                <a:gd name="T92" fmla="*/ 150 w 856"/>
                <a:gd name="T93" fmla="*/ 97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1116">
                  <a:moveTo>
                    <a:pt x="192" y="181"/>
                  </a:moveTo>
                  <a:lnTo>
                    <a:pt x="192" y="117"/>
                  </a:lnTo>
                  <a:lnTo>
                    <a:pt x="190" y="104"/>
                  </a:lnTo>
                  <a:lnTo>
                    <a:pt x="184" y="90"/>
                  </a:lnTo>
                  <a:lnTo>
                    <a:pt x="173" y="75"/>
                  </a:lnTo>
                  <a:lnTo>
                    <a:pt x="155" y="65"/>
                  </a:lnTo>
                  <a:lnTo>
                    <a:pt x="134" y="57"/>
                  </a:lnTo>
                  <a:lnTo>
                    <a:pt x="113" y="53"/>
                  </a:lnTo>
                  <a:lnTo>
                    <a:pt x="83" y="50"/>
                  </a:lnTo>
                  <a:lnTo>
                    <a:pt x="65" y="42"/>
                  </a:lnTo>
                  <a:lnTo>
                    <a:pt x="53" y="32"/>
                  </a:lnTo>
                  <a:lnTo>
                    <a:pt x="53" y="20"/>
                  </a:lnTo>
                  <a:lnTo>
                    <a:pt x="55" y="10"/>
                  </a:lnTo>
                  <a:lnTo>
                    <a:pt x="61" y="2"/>
                  </a:lnTo>
                  <a:lnTo>
                    <a:pt x="72" y="0"/>
                  </a:lnTo>
                  <a:lnTo>
                    <a:pt x="90" y="1"/>
                  </a:lnTo>
                  <a:lnTo>
                    <a:pt x="163" y="5"/>
                  </a:lnTo>
                  <a:lnTo>
                    <a:pt x="202" y="9"/>
                  </a:lnTo>
                  <a:lnTo>
                    <a:pt x="689" y="36"/>
                  </a:lnTo>
                  <a:lnTo>
                    <a:pt x="797" y="38"/>
                  </a:lnTo>
                  <a:lnTo>
                    <a:pt x="832" y="35"/>
                  </a:lnTo>
                  <a:lnTo>
                    <a:pt x="845" y="37"/>
                  </a:lnTo>
                  <a:lnTo>
                    <a:pt x="852" y="47"/>
                  </a:lnTo>
                  <a:lnTo>
                    <a:pt x="856" y="61"/>
                  </a:lnTo>
                  <a:lnTo>
                    <a:pt x="853" y="89"/>
                  </a:lnTo>
                  <a:lnTo>
                    <a:pt x="847" y="248"/>
                  </a:lnTo>
                  <a:lnTo>
                    <a:pt x="845" y="261"/>
                  </a:lnTo>
                  <a:lnTo>
                    <a:pt x="839" y="271"/>
                  </a:lnTo>
                  <a:lnTo>
                    <a:pt x="834" y="275"/>
                  </a:lnTo>
                  <a:lnTo>
                    <a:pt x="825" y="277"/>
                  </a:lnTo>
                  <a:lnTo>
                    <a:pt x="819" y="274"/>
                  </a:lnTo>
                  <a:lnTo>
                    <a:pt x="809" y="268"/>
                  </a:lnTo>
                  <a:lnTo>
                    <a:pt x="796" y="244"/>
                  </a:lnTo>
                  <a:lnTo>
                    <a:pt x="770" y="188"/>
                  </a:lnTo>
                  <a:lnTo>
                    <a:pt x="746" y="151"/>
                  </a:lnTo>
                  <a:lnTo>
                    <a:pt x="719" y="127"/>
                  </a:lnTo>
                  <a:lnTo>
                    <a:pt x="683" y="107"/>
                  </a:lnTo>
                  <a:lnTo>
                    <a:pt x="644" y="96"/>
                  </a:lnTo>
                  <a:lnTo>
                    <a:pt x="596" y="83"/>
                  </a:lnTo>
                  <a:lnTo>
                    <a:pt x="538" y="73"/>
                  </a:lnTo>
                  <a:lnTo>
                    <a:pt x="479" y="71"/>
                  </a:lnTo>
                  <a:lnTo>
                    <a:pt x="426" y="71"/>
                  </a:lnTo>
                  <a:lnTo>
                    <a:pt x="410" y="77"/>
                  </a:lnTo>
                  <a:lnTo>
                    <a:pt x="398" y="83"/>
                  </a:lnTo>
                  <a:lnTo>
                    <a:pt x="389" y="97"/>
                  </a:lnTo>
                  <a:lnTo>
                    <a:pt x="383" y="116"/>
                  </a:lnTo>
                  <a:lnTo>
                    <a:pt x="378" y="172"/>
                  </a:lnTo>
                  <a:lnTo>
                    <a:pt x="367" y="432"/>
                  </a:lnTo>
                  <a:lnTo>
                    <a:pt x="367" y="471"/>
                  </a:lnTo>
                  <a:lnTo>
                    <a:pt x="370" y="481"/>
                  </a:lnTo>
                  <a:lnTo>
                    <a:pt x="377" y="488"/>
                  </a:lnTo>
                  <a:lnTo>
                    <a:pt x="388" y="497"/>
                  </a:lnTo>
                  <a:lnTo>
                    <a:pt x="405" y="502"/>
                  </a:lnTo>
                  <a:lnTo>
                    <a:pt x="457" y="505"/>
                  </a:lnTo>
                  <a:lnTo>
                    <a:pt x="561" y="505"/>
                  </a:lnTo>
                  <a:lnTo>
                    <a:pt x="597" y="499"/>
                  </a:lnTo>
                  <a:lnTo>
                    <a:pt x="629" y="489"/>
                  </a:lnTo>
                  <a:lnTo>
                    <a:pt x="651" y="475"/>
                  </a:lnTo>
                  <a:lnTo>
                    <a:pt x="671" y="450"/>
                  </a:lnTo>
                  <a:lnTo>
                    <a:pt x="689" y="423"/>
                  </a:lnTo>
                  <a:lnTo>
                    <a:pt x="705" y="386"/>
                  </a:lnTo>
                  <a:lnTo>
                    <a:pt x="719" y="366"/>
                  </a:lnTo>
                  <a:lnTo>
                    <a:pt x="724" y="363"/>
                  </a:lnTo>
                  <a:lnTo>
                    <a:pt x="731" y="362"/>
                  </a:lnTo>
                  <a:lnTo>
                    <a:pt x="741" y="364"/>
                  </a:lnTo>
                  <a:lnTo>
                    <a:pt x="745" y="369"/>
                  </a:lnTo>
                  <a:lnTo>
                    <a:pt x="748" y="376"/>
                  </a:lnTo>
                  <a:lnTo>
                    <a:pt x="748" y="387"/>
                  </a:lnTo>
                  <a:lnTo>
                    <a:pt x="743" y="432"/>
                  </a:lnTo>
                  <a:lnTo>
                    <a:pt x="735" y="525"/>
                  </a:lnTo>
                  <a:lnTo>
                    <a:pt x="726" y="627"/>
                  </a:lnTo>
                  <a:lnTo>
                    <a:pt x="727" y="671"/>
                  </a:lnTo>
                  <a:lnTo>
                    <a:pt x="727" y="717"/>
                  </a:lnTo>
                  <a:lnTo>
                    <a:pt x="726" y="728"/>
                  </a:lnTo>
                  <a:lnTo>
                    <a:pt x="719" y="740"/>
                  </a:lnTo>
                  <a:lnTo>
                    <a:pt x="714" y="745"/>
                  </a:lnTo>
                  <a:lnTo>
                    <a:pt x="705" y="746"/>
                  </a:lnTo>
                  <a:lnTo>
                    <a:pt x="694" y="744"/>
                  </a:lnTo>
                  <a:lnTo>
                    <a:pt x="685" y="736"/>
                  </a:lnTo>
                  <a:lnTo>
                    <a:pt x="678" y="722"/>
                  </a:lnTo>
                  <a:lnTo>
                    <a:pt x="670" y="705"/>
                  </a:lnTo>
                  <a:lnTo>
                    <a:pt x="658" y="652"/>
                  </a:lnTo>
                  <a:lnTo>
                    <a:pt x="640" y="614"/>
                  </a:lnTo>
                  <a:lnTo>
                    <a:pt x="618" y="588"/>
                  </a:lnTo>
                  <a:lnTo>
                    <a:pt x="589" y="570"/>
                  </a:lnTo>
                  <a:lnTo>
                    <a:pt x="568" y="564"/>
                  </a:lnTo>
                  <a:lnTo>
                    <a:pt x="540" y="559"/>
                  </a:lnTo>
                  <a:lnTo>
                    <a:pt x="447" y="553"/>
                  </a:lnTo>
                  <a:lnTo>
                    <a:pt x="399" y="551"/>
                  </a:lnTo>
                  <a:lnTo>
                    <a:pt x="374" y="556"/>
                  </a:lnTo>
                  <a:lnTo>
                    <a:pt x="364" y="563"/>
                  </a:lnTo>
                  <a:lnTo>
                    <a:pt x="360" y="571"/>
                  </a:lnTo>
                  <a:lnTo>
                    <a:pt x="355" y="599"/>
                  </a:lnTo>
                  <a:lnTo>
                    <a:pt x="341" y="903"/>
                  </a:lnTo>
                  <a:lnTo>
                    <a:pt x="341" y="943"/>
                  </a:lnTo>
                  <a:lnTo>
                    <a:pt x="346" y="975"/>
                  </a:lnTo>
                  <a:lnTo>
                    <a:pt x="352" y="1000"/>
                  </a:lnTo>
                  <a:lnTo>
                    <a:pt x="369" y="1021"/>
                  </a:lnTo>
                  <a:lnTo>
                    <a:pt x="390" y="1035"/>
                  </a:lnTo>
                  <a:lnTo>
                    <a:pt x="421" y="1045"/>
                  </a:lnTo>
                  <a:lnTo>
                    <a:pt x="462" y="1050"/>
                  </a:lnTo>
                  <a:lnTo>
                    <a:pt x="512" y="1054"/>
                  </a:lnTo>
                  <a:lnTo>
                    <a:pt x="576" y="1055"/>
                  </a:lnTo>
                  <a:lnTo>
                    <a:pt x="625" y="1048"/>
                  </a:lnTo>
                  <a:lnTo>
                    <a:pt x="667" y="1036"/>
                  </a:lnTo>
                  <a:lnTo>
                    <a:pt x="702" y="1009"/>
                  </a:lnTo>
                  <a:lnTo>
                    <a:pt x="729" y="985"/>
                  </a:lnTo>
                  <a:lnTo>
                    <a:pt x="750" y="962"/>
                  </a:lnTo>
                  <a:lnTo>
                    <a:pt x="808" y="872"/>
                  </a:lnTo>
                  <a:lnTo>
                    <a:pt x="819" y="856"/>
                  </a:lnTo>
                  <a:lnTo>
                    <a:pt x="835" y="853"/>
                  </a:lnTo>
                  <a:lnTo>
                    <a:pt x="842" y="854"/>
                  </a:lnTo>
                  <a:lnTo>
                    <a:pt x="849" y="859"/>
                  </a:lnTo>
                  <a:lnTo>
                    <a:pt x="852" y="868"/>
                  </a:lnTo>
                  <a:lnTo>
                    <a:pt x="853" y="877"/>
                  </a:lnTo>
                  <a:lnTo>
                    <a:pt x="850" y="906"/>
                  </a:lnTo>
                  <a:lnTo>
                    <a:pt x="839" y="941"/>
                  </a:lnTo>
                  <a:lnTo>
                    <a:pt x="825" y="1035"/>
                  </a:lnTo>
                  <a:lnTo>
                    <a:pt x="818" y="1091"/>
                  </a:lnTo>
                  <a:lnTo>
                    <a:pt x="813" y="1101"/>
                  </a:lnTo>
                  <a:lnTo>
                    <a:pt x="810" y="1109"/>
                  </a:lnTo>
                  <a:lnTo>
                    <a:pt x="800" y="1114"/>
                  </a:lnTo>
                  <a:lnTo>
                    <a:pt x="787" y="1116"/>
                  </a:lnTo>
                  <a:lnTo>
                    <a:pt x="734" y="1116"/>
                  </a:lnTo>
                  <a:lnTo>
                    <a:pt x="146" y="1087"/>
                  </a:lnTo>
                  <a:lnTo>
                    <a:pt x="109" y="1085"/>
                  </a:lnTo>
                  <a:lnTo>
                    <a:pt x="34" y="1087"/>
                  </a:lnTo>
                  <a:lnTo>
                    <a:pt x="17" y="1084"/>
                  </a:lnTo>
                  <a:lnTo>
                    <a:pt x="5" y="1079"/>
                  </a:lnTo>
                  <a:lnTo>
                    <a:pt x="2" y="1070"/>
                  </a:lnTo>
                  <a:lnTo>
                    <a:pt x="0" y="1059"/>
                  </a:lnTo>
                  <a:lnTo>
                    <a:pt x="4" y="1046"/>
                  </a:lnTo>
                  <a:lnTo>
                    <a:pt x="12" y="1039"/>
                  </a:lnTo>
                  <a:lnTo>
                    <a:pt x="32" y="1036"/>
                  </a:lnTo>
                  <a:lnTo>
                    <a:pt x="64" y="1033"/>
                  </a:lnTo>
                  <a:lnTo>
                    <a:pt x="88" y="1030"/>
                  </a:lnTo>
                  <a:lnTo>
                    <a:pt x="109" y="1023"/>
                  </a:lnTo>
                  <a:lnTo>
                    <a:pt x="124" y="1015"/>
                  </a:lnTo>
                  <a:lnTo>
                    <a:pt x="139" y="1002"/>
                  </a:lnTo>
                  <a:lnTo>
                    <a:pt x="145" y="992"/>
                  </a:lnTo>
                  <a:lnTo>
                    <a:pt x="150" y="978"/>
                  </a:lnTo>
                  <a:lnTo>
                    <a:pt x="154" y="915"/>
                  </a:lnTo>
                  <a:lnTo>
                    <a:pt x="192" y="18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6" name="Freeform 74"/>
            <p:cNvSpPr>
              <a:spLocks/>
            </p:cNvSpPr>
            <p:nvPr/>
          </p:nvSpPr>
          <p:spPr bwMode="auto">
            <a:xfrm>
              <a:off x="1990725" y="3128963"/>
              <a:ext cx="250825" cy="287337"/>
            </a:xfrm>
            <a:custGeom>
              <a:avLst/>
              <a:gdLst>
                <a:gd name="T0" fmla="*/ 871 w 930"/>
                <a:gd name="T1" fmla="*/ 342 h 1064"/>
                <a:gd name="T2" fmla="*/ 847 w 930"/>
                <a:gd name="T3" fmla="*/ 375 h 1064"/>
                <a:gd name="T4" fmla="*/ 825 w 930"/>
                <a:gd name="T5" fmla="*/ 376 h 1064"/>
                <a:gd name="T6" fmla="*/ 811 w 930"/>
                <a:gd name="T7" fmla="*/ 356 h 1064"/>
                <a:gd name="T8" fmla="*/ 814 w 930"/>
                <a:gd name="T9" fmla="*/ 301 h 1064"/>
                <a:gd name="T10" fmla="*/ 819 w 930"/>
                <a:gd name="T11" fmla="*/ 210 h 1064"/>
                <a:gd name="T12" fmla="*/ 797 w 930"/>
                <a:gd name="T13" fmla="*/ 149 h 1064"/>
                <a:gd name="T14" fmla="*/ 758 w 930"/>
                <a:gd name="T15" fmla="*/ 107 h 1064"/>
                <a:gd name="T16" fmla="*/ 703 w 930"/>
                <a:gd name="T17" fmla="*/ 73 h 1064"/>
                <a:gd name="T18" fmla="*/ 630 w 930"/>
                <a:gd name="T19" fmla="*/ 51 h 1064"/>
                <a:gd name="T20" fmla="*/ 563 w 930"/>
                <a:gd name="T21" fmla="*/ 59 h 1064"/>
                <a:gd name="T22" fmla="*/ 507 w 930"/>
                <a:gd name="T23" fmla="*/ 91 h 1064"/>
                <a:gd name="T24" fmla="*/ 464 w 930"/>
                <a:gd name="T25" fmla="*/ 147 h 1064"/>
                <a:gd name="T26" fmla="*/ 448 w 930"/>
                <a:gd name="T27" fmla="*/ 221 h 1064"/>
                <a:gd name="T28" fmla="*/ 470 w 930"/>
                <a:gd name="T29" fmla="*/ 300 h 1064"/>
                <a:gd name="T30" fmla="*/ 510 w 930"/>
                <a:gd name="T31" fmla="*/ 360 h 1064"/>
                <a:gd name="T32" fmla="*/ 637 w 930"/>
                <a:gd name="T33" fmla="*/ 507 h 1064"/>
                <a:gd name="T34" fmla="*/ 704 w 930"/>
                <a:gd name="T35" fmla="*/ 613 h 1064"/>
                <a:gd name="T36" fmla="*/ 732 w 930"/>
                <a:gd name="T37" fmla="*/ 715 h 1064"/>
                <a:gd name="T38" fmla="*/ 723 w 930"/>
                <a:gd name="T39" fmla="*/ 817 h 1064"/>
                <a:gd name="T40" fmla="*/ 689 w 930"/>
                <a:gd name="T41" fmla="*/ 896 h 1064"/>
                <a:gd name="T42" fmla="*/ 625 w 930"/>
                <a:gd name="T43" fmla="*/ 973 h 1064"/>
                <a:gd name="T44" fmla="*/ 572 w 930"/>
                <a:gd name="T45" fmla="*/ 1014 h 1064"/>
                <a:gd name="T46" fmla="*/ 516 w 930"/>
                <a:gd name="T47" fmla="*/ 1044 h 1064"/>
                <a:gd name="T48" fmla="*/ 445 w 930"/>
                <a:gd name="T49" fmla="*/ 1062 h 1064"/>
                <a:gd name="T50" fmla="*/ 370 w 930"/>
                <a:gd name="T51" fmla="*/ 1064 h 1064"/>
                <a:gd name="T52" fmla="*/ 298 w 930"/>
                <a:gd name="T53" fmla="*/ 1051 h 1064"/>
                <a:gd name="T54" fmla="*/ 221 w 930"/>
                <a:gd name="T55" fmla="*/ 1025 h 1064"/>
                <a:gd name="T56" fmla="*/ 93 w 930"/>
                <a:gd name="T57" fmla="*/ 943 h 1064"/>
                <a:gd name="T58" fmla="*/ 19 w 930"/>
                <a:gd name="T59" fmla="*/ 873 h 1064"/>
                <a:gd name="T60" fmla="*/ 0 w 930"/>
                <a:gd name="T61" fmla="*/ 836 h 1064"/>
                <a:gd name="T62" fmla="*/ 6 w 930"/>
                <a:gd name="T63" fmla="*/ 798 h 1064"/>
                <a:gd name="T64" fmla="*/ 83 w 930"/>
                <a:gd name="T65" fmla="*/ 640 h 1064"/>
                <a:gd name="T66" fmla="*/ 104 w 930"/>
                <a:gd name="T67" fmla="*/ 609 h 1064"/>
                <a:gd name="T68" fmla="*/ 123 w 930"/>
                <a:gd name="T69" fmla="*/ 608 h 1064"/>
                <a:gd name="T70" fmla="*/ 132 w 930"/>
                <a:gd name="T71" fmla="*/ 620 h 1064"/>
                <a:gd name="T72" fmla="*/ 130 w 930"/>
                <a:gd name="T73" fmla="*/ 644 h 1064"/>
                <a:gd name="T74" fmla="*/ 123 w 930"/>
                <a:gd name="T75" fmla="*/ 757 h 1064"/>
                <a:gd name="T76" fmla="*/ 147 w 930"/>
                <a:gd name="T77" fmla="*/ 858 h 1064"/>
                <a:gd name="T78" fmla="*/ 198 w 930"/>
                <a:gd name="T79" fmla="*/ 944 h 1064"/>
                <a:gd name="T80" fmla="*/ 269 w 930"/>
                <a:gd name="T81" fmla="*/ 1000 h 1064"/>
                <a:gd name="T82" fmla="*/ 349 w 930"/>
                <a:gd name="T83" fmla="*/ 1019 h 1064"/>
                <a:gd name="T84" fmla="*/ 424 w 930"/>
                <a:gd name="T85" fmla="*/ 1008 h 1064"/>
                <a:gd name="T86" fmla="*/ 490 w 930"/>
                <a:gd name="T87" fmla="*/ 967 h 1064"/>
                <a:gd name="T88" fmla="*/ 536 w 930"/>
                <a:gd name="T89" fmla="*/ 905 h 1064"/>
                <a:gd name="T90" fmla="*/ 556 w 930"/>
                <a:gd name="T91" fmla="*/ 831 h 1064"/>
                <a:gd name="T92" fmla="*/ 546 w 930"/>
                <a:gd name="T93" fmla="*/ 755 h 1064"/>
                <a:gd name="T94" fmla="*/ 501 w 930"/>
                <a:gd name="T95" fmla="*/ 670 h 1064"/>
                <a:gd name="T96" fmla="*/ 422 w 930"/>
                <a:gd name="T97" fmla="*/ 571 h 1064"/>
                <a:gd name="T98" fmla="*/ 322 w 930"/>
                <a:gd name="T99" fmla="*/ 441 h 1064"/>
                <a:gd name="T100" fmla="*/ 282 w 930"/>
                <a:gd name="T101" fmla="*/ 342 h 1064"/>
                <a:gd name="T102" fmla="*/ 278 w 930"/>
                <a:gd name="T103" fmla="*/ 255 h 1064"/>
                <a:gd name="T104" fmla="*/ 302 w 930"/>
                <a:gd name="T105" fmla="*/ 169 h 1064"/>
                <a:gd name="T106" fmla="*/ 333 w 930"/>
                <a:gd name="T107" fmla="*/ 113 h 1064"/>
                <a:gd name="T108" fmla="*/ 372 w 930"/>
                <a:gd name="T109" fmla="*/ 69 h 1064"/>
                <a:gd name="T110" fmla="*/ 422 w 930"/>
                <a:gd name="T111" fmla="*/ 34 h 1064"/>
                <a:gd name="T112" fmla="*/ 476 w 930"/>
                <a:gd name="T113" fmla="*/ 13 h 1064"/>
                <a:gd name="T114" fmla="*/ 535 w 930"/>
                <a:gd name="T115" fmla="*/ 2 h 1064"/>
                <a:gd name="T116" fmla="*/ 665 w 930"/>
                <a:gd name="T117" fmla="*/ 12 h 1064"/>
                <a:gd name="T118" fmla="*/ 788 w 930"/>
                <a:gd name="T119" fmla="*/ 66 h 1064"/>
                <a:gd name="T120" fmla="*/ 891 w 930"/>
                <a:gd name="T121" fmla="*/ 137 h 1064"/>
                <a:gd name="T122" fmla="*/ 930 w 930"/>
                <a:gd name="T123" fmla="*/ 181 h 1064"/>
                <a:gd name="T124" fmla="*/ 904 w 930"/>
                <a:gd name="T125" fmla="*/ 26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0" h="1064">
                  <a:moveTo>
                    <a:pt x="878" y="326"/>
                  </a:moveTo>
                  <a:lnTo>
                    <a:pt x="871" y="342"/>
                  </a:lnTo>
                  <a:lnTo>
                    <a:pt x="860" y="364"/>
                  </a:lnTo>
                  <a:lnTo>
                    <a:pt x="847" y="375"/>
                  </a:lnTo>
                  <a:lnTo>
                    <a:pt x="838" y="378"/>
                  </a:lnTo>
                  <a:lnTo>
                    <a:pt x="825" y="376"/>
                  </a:lnTo>
                  <a:lnTo>
                    <a:pt x="818" y="368"/>
                  </a:lnTo>
                  <a:lnTo>
                    <a:pt x="811" y="356"/>
                  </a:lnTo>
                  <a:lnTo>
                    <a:pt x="810" y="336"/>
                  </a:lnTo>
                  <a:lnTo>
                    <a:pt x="814" y="301"/>
                  </a:lnTo>
                  <a:lnTo>
                    <a:pt x="819" y="249"/>
                  </a:lnTo>
                  <a:lnTo>
                    <a:pt x="819" y="210"/>
                  </a:lnTo>
                  <a:lnTo>
                    <a:pt x="811" y="180"/>
                  </a:lnTo>
                  <a:lnTo>
                    <a:pt x="797" y="149"/>
                  </a:lnTo>
                  <a:lnTo>
                    <a:pt x="779" y="126"/>
                  </a:lnTo>
                  <a:lnTo>
                    <a:pt x="758" y="107"/>
                  </a:lnTo>
                  <a:lnTo>
                    <a:pt x="733" y="87"/>
                  </a:lnTo>
                  <a:lnTo>
                    <a:pt x="703" y="73"/>
                  </a:lnTo>
                  <a:lnTo>
                    <a:pt x="668" y="58"/>
                  </a:lnTo>
                  <a:lnTo>
                    <a:pt x="630" y="51"/>
                  </a:lnTo>
                  <a:lnTo>
                    <a:pt x="595" y="50"/>
                  </a:lnTo>
                  <a:lnTo>
                    <a:pt x="563" y="59"/>
                  </a:lnTo>
                  <a:lnTo>
                    <a:pt x="532" y="71"/>
                  </a:lnTo>
                  <a:lnTo>
                    <a:pt x="507" y="91"/>
                  </a:lnTo>
                  <a:lnTo>
                    <a:pt x="482" y="116"/>
                  </a:lnTo>
                  <a:lnTo>
                    <a:pt x="464" y="147"/>
                  </a:lnTo>
                  <a:lnTo>
                    <a:pt x="453" y="185"/>
                  </a:lnTo>
                  <a:lnTo>
                    <a:pt x="448" y="221"/>
                  </a:lnTo>
                  <a:lnTo>
                    <a:pt x="455" y="260"/>
                  </a:lnTo>
                  <a:lnTo>
                    <a:pt x="470" y="300"/>
                  </a:lnTo>
                  <a:lnTo>
                    <a:pt x="482" y="326"/>
                  </a:lnTo>
                  <a:lnTo>
                    <a:pt x="510" y="360"/>
                  </a:lnTo>
                  <a:lnTo>
                    <a:pt x="588" y="448"/>
                  </a:lnTo>
                  <a:lnTo>
                    <a:pt x="637" y="507"/>
                  </a:lnTo>
                  <a:lnTo>
                    <a:pt x="676" y="560"/>
                  </a:lnTo>
                  <a:lnTo>
                    <a:pt x="704" y="613"/>
                  </a:lnTo>
                  <a:lnTo>
                    <a:pt x="724" y="665"/>
                  </a:lnTo>
                  <a:lnTo>
                    <a:pt x="732" y="715"/>
                  </a:lnTo>
                  <a:lnTo>
                    <a:pt x="732" y="766"/>
                  </a:lnTo>
                  <a:lnTo>
                    <a:pt x="723" y="817"/>
                  </a:lnTo>
                  <a:lnTo>
                    <a:pt x="705" y="868"/>
                  </a:lnTo>
                  <a:lnTo>
                    <a:pt x="689" y="896"/>
                  </a:lnTo>
                  <a:lnTo>
                    <a:pt x="672" y="924"/>
                  </a:lnTo>
                  <a:lnTo>
                    <a:pt x="625" y="973"/>
                  </a:lnTo>
                  <a:lnTo>
                    <a:pt x="600" y="995"/>
                  </a:lnTo>
                  <a:lnTo>
                    <a:pt x="572" y="1014"/>
                  </a:lnTo>
                  <a:lnTo>
                    <a:pt x="545" y="1031"/>
                  </a:lnTo>
                  <a:lnTo>
                    <a:pt x="516" y="1044"/>
                  </a:lnTo>
                  <a:lnTo>
                    <a:pt x="480" y="1053"/>
                  </a:lnTo>
                  <a:lnTo>
                    <a:pt x="445" y="1062"/>
                  </a:lnTo>
                  <a:lnTo>
                    <a:pt x="409" y="1064"/>
                  </a:lnTo>
                  <a:lnTo>
                    <a:pt x="370" y="1064"/>
                  </a:lnTo>
                  <a:lnTo>
                    <a:pt x="336" y="1060"/>
                  </a:lnTo>
                  <a:lnTo>
                    <a:pt x="298" y="1051"/>
                  </a:lnTo>
                  <a:lnTo>
                    <a:pt x="258" y="1038"/>
                  </a:lnTo>
                  <a:lnTo>
                    <a:pt x="221" y="1025"/>
                  </a:lnTo>
                  <a:lnTo>
                    <a:pt x="155" y="989"/>
                  </a:lnTo>
                  <a:lnTo>
                    <a:pt x="93" y="943"/>
                  </a:lnTo>
                  <a:lnTo>
                    <a:pt x="39" y="896"/>
                  </a:lnTo>
                  <a:lnTo>
                    <a:pt x="19" y="873"/>
                  </a:lnTo>
                  <a:lnTo>
                    <a:pt x="4" y="850"/>
                  </a:lnTo>
                  <a:lnTo>
                    <a:pt x="0" y="836"/>
                  </a:lnTo>
                  <a:lnTo>
                    <a:pt x="0" y="821"/>
                  </a:lnTo>
                  <a:lnTo>
                    <a:pt x="6" y="798"/>
                  </a:lnTo>
                  <a:lnTo>
                    <a:pt x="18" y="767"/>
                  </a:lnTo>
                  <a:lnTo>
                    <a:pt x="83" y="640"/>
                  </a:lnTo>
                  <a:lnTo>
                    <a:pt x="93" y="620"/>
                  </a:lnTo>
                  <a:lnTo>
                    <a:pt x="104" y="609"/>
                  </a:lnTo>
                  <a:lnTo>
                    <a:pt x="110" y="606"/>
                  </a:lnTo>
                  <a:lnTo>
                    <a:pt x="123" y="608"/>
                  </a:lnTo>
                  <a:lnTo>
                    <a:pt x="129" y="613"/>
                  </a:lnTo>
                  <a:lnTo>
                    <a:pt x="132" y="620"/>
                  </a:lnTo>
                  <a:lnTo>
                    <a:pt x="132" y="631"/>
                  </a:lnTo>
                  <a:lnTo>
                    <a:pt x="130" y="644"/>
                  </a:lnTo>
                  <a:lnTo>
                    <a:pt x="122" y="700"/>
                  </a:lnTo>
                  <a:lnTo>
                    <a:pt x="123" y="757"/>
                  </a:lnTo>
                  <a:lnTo>
                    <a:pt x="129" y="809"/>
                  </a:lnTo>
                  <a:lnTo>
                    <a:pt x="147" y="858"/>
                  </a:lnTo>
                  <a:lnTo>
                    <a:pt x="168" y="903"/>
                  </a:lnTo>
                  <a:lnTo>
                    <a:pt x="198" y="944"/>
                  </a:lnTo>
                  <a:lnTo>
                    <a:pt x="230" y="976"/>
                  </a:lnTo>
                  <a:lnTo>
                    <a:pt x="269" y="1000"/>
                  </a:lnTo>
                  <a:lnTo>
                    <a:pt x="309" y="1011"/>
                  </a:lnTo>
                  <a:lnTo>
                    <a:pt x="349" y="1019"/>
                  </a:lnTo>
                  <a:lnTo>
                    <a:pt x="390" y="1015"/>
                  </a:lnTo>
                  <a:lnTo>
                    <a:pt x="424" y="1008"/>
                  </a:lnTo>
                  <a:lnTo>
                    <a:pt x="460" y="990"/>
                  </a:lnTo>
                  <a:lnTo>
                    <a:pt x="490" y="967"/>
                  </a:lnTo>
                  <a:lnTo>
                    <a:pt x="517" y="939"/>
                  </a:lnTo>
                  <a:lnTo>
                    <a:pt x="536" y="905"/>
                  </a:lnTo>
                  <a:lnTo>
                    <a:pt x="550" y="868"/>
                  </a:lnTo>
                  <a:lnTo>
                    <a:pt x="556" y="831"/>
                  </a:lnTo>
                  <a:lnTo>
                    <a:pt x="554" y="793"/>
                  </a:lnTo>
                  <a:lnTo>
                    <a:pt x="546" y="755"/>
                  </a:lnTo>
                  <a:lnTo>
                    <a:pt x="524" y="713"/>
                  </a:lnTo>
                  <a:lnTo>
                    <a:pt x="501" y="670"/>
                  </a:lnTo>
                  <a:lnTo>
                    <a:pt x="466" y="622"/>
                  </a:lnTo>
                  <a:lnTo>
                    <a:pt x="422" y="571"/>
                  </a:lnTo>
                  <a:lnTo>
                    <a:pt x="362" y="498"/>
                  </a:lnTo>
                  <a:lnTo>
                    <a:pt x="322" y="441"/>
                  </a:lnTo>
                  <a:lnTo>
                    <a:pt x="295" y="390"/>
                  </a:lnTo>
                  <a:lnTo>
                    <a:pt x="282" y="342"/>
                  </a:lnTo>
                  <a:lnTo>
                    <a:pt x="274" y="298"/>
                  </a:lnTo>
                  <a:lnTo>
                    <a:pt x="278" y="255"/>
                  </a:lnTo>
                  <a:lnTo>
                    <a:pt x="288" y="213"/>
                  </a:lnTo>
                  <a:lnTo>
                    <a:pt x="302" y="169"/>
                  </a:lnTo>
                  <a:lnTo>
                    <a:pt x="318" y="141"/>
                  </a:lnTo>
                  <a:lnTo>
                    <a:pt x="333" y="113"/>
                  </a:lnTo>
                  <a:lnTo>
                    <a:pt x="353" y="90"/>
                  </a:lnTo>
                  <a:lnTo>
                    <a:pt x="372" y="69"/>
                  </a:lnTo>
                  <a:lnTo>
                    <a:pt x="397" y="52"/>
                  </a:lnTo>
                  <a:lnTo>
                    <a:pt x="422" y="34"/>
                  </a:lnTo>
                  <a:lnTo>
                    <a:pt x="451" y="22"/>
                  </a:lnTo>
                  <a:lnTo>
                    <a:pt x="476" y="13"/>
                  </a:lnTo>
                  <a:lnTo>
                    <a:pt x="506" y="5"/>
                  </a:lnTo>
                  <a:lnTo>
                    <a:pt x="535" y="2"/>
                  </a:lnTo>
                  <a:lnTo>
                    <a:pt x="599" y="0"/>
                  </a:lnTo>
                  <a:lnTo>
                    <a:pt x="665" y="12"/>
                  </a:lnTo>
                  <a:lnTo>
                    <a:pt x="732" y="36"/>
                  </a:lnTo>
                  <a:lnTo>
                    <a:pt x="788" y="66"/>
                  </a:lnTo>
                  <a:lnTo>
                    <a:pt x="845" y="102"/>
                  </a:lnTo>
                  <a:lnTo>
                    <a:pt x="891" y="137"/>
                  </a:lnTo>
                  <a:lnTo>
                    <a:pt x="926" y="167"/>
                  </a:lnTo>
                  <a:lnTo>
                    <a:pt x="930" y="181"/>
                  </a:lnTo>
                  <a:lnTo>
                    <a:pt x="929" y="196"/>
                  </a:lnTo>
                  <a:lnTo>
                    <a:pt x="904" y="264"/>
                  </a:lnTo>
                  <a:lnTo>
                    <a:pt x="878" y="32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7" name="Freeform 75"/>
            <p:cNvSpPr>
              <a:spLocks/>
            </p:cNvSpPr>
            <p:nvPr/>
          </p:nvSpPr>
          <p:spPr bwMode="auto">
            <a:xfrm>
              <a:off x="2165350" y="3209925"/>
              <a:ext cx="260350" cy="312737"/>
            </a:xfrm>
            <a:custGeom>
              <a:avLst/>
              <a:gdLst>
                <a:gd name="T0" fmla="*/ 756 w 966"/>
                <a:gd name="T1" fmla="*/ 316 h 1159"/>
                <a:gd name="T2" fmla="*/ 804 w 966"/>
                <a:gd name="T3" fmla="*/ 254 h 1159"/>
                <a:gd name="T4" fmla="*/ 833 w 966"/>
                <a:gd name="T5" fmla="*/ 243 h 1159"/>
                <a:gd name="T6" fmla="*/ 873 w 966"/>
                <a:gd name="T7" fmla="*/ 251 h 1159"/>
                <a:gd name="T8" fmla="*/ 922 w 966"/>
                <a:gd name="T9" fmla="*/ 272 h 1159"/>
                <a:gd name="T10" fmla="*/ 952 w 966"/>
                <a:gd name="T11" fmla="*/ 276 h 1159"/>
                <a:gd name="T12" fmla="*/ 966 w 966"/>
                <a:gd name="T13" fmla="*/ 256 h 1159"/>
                <a:gd name="T14" fmla="*/ 959 w 966"/>
                <a:gd name="T15" fmla="*/ 237 h 1159"/>
                <a:gd name="T16" fmla="*/ 919 w 966"/>
                <a:gd name="T17" fmla="*/ 215 h 1159"/>
                <a:gd name="T18" fmla="*/ 658 w 966"/>
                <a:gd name="T19" fmla="*/ 50 h 1159"/>
                <a:gd name="T20" fmla="*/ 583 w 966"/>
                <a:gd name="T21" fmla="*/ 2 h 1159"/>
                <a:gd name="T22" fmla="*/ 563 w 966"/>
                <a:gd name="T23" fmla="*/ 3 h 1159"/>
                <a:gd name="T24" fmla="*/ 549 w 966"/>
                <a:gd name="T25" fmla="*/ 22 h 1159"/>
                <a:gd name="T26" fmla="*/ 566 w 966"/>
                <a:gd name="T27" fmla="*/ 50 h 1159"/>
                <a:gd name="T28" fmla="*/ 611 w 966"/>
                <a:gd name="T29" fmla="*/ 84 h 1159"/>
                <a:gd name="T30" fmla="*/ 633 w 966"/>
                <a:gd name="T31" fmla="*/ 118 h 1159"/>
                <a:gd name="T32" fmla="*/ 634 w 966"/>
                <a:gd name="T33" fmla="*/ 149 h 1159"/>
                <a:gd name="T34" fmla="*/ 598 w 966"/>
                <a:gd name="T35" fmla="*/ 218 h 1159"/>
                <a:gd name="T36" fmla="*/ 173 w 966"/>
                <a:gd name="T37" fmla="*/ 894 h 1159"/>
                <a:gd name="T38" fmla="*/ 148 w 966"/>
                <a:gd name="T39" fmla="*/ 911 h 1159"/>
                <a:gd name="T40" fmla="*/ 113 w 966"/>
                <a:gd name="T41" fmla="*/ 914 h 1159"/>
                <a:gd name="T42" fmla="*/ 71 w 966"/>
                <a:gd name="T43" fmla="*/ 900 h 1159"/>
                <a:gd name="T44" fmla="*/ 26 w 966"/>
                <a:gd name="T45" fmla="*/ 883 h 1159"/>
                <a:gd name="T46" fmla="*/ 4 w 966"/>
                <a:gd name="T47" fmla="*/ 893 h 1159"/>
                <a:gd name="T48" fmla="*/ 1 w 966"/>
                <a:gd name="T49" fmla="*/ 912 h 1159"/>
                <a:gd name="T50" fmla="*/ 19 w 966"/>
                <a:gd name="T51" fmla="*/ 933 h 1159"/>
                <a:gd name="T52" fmla="*/ 197 w 966"/>
                <a:gd name="T53" fmla="*/ 1034 h 1159"/>
                <a:gd name="T54" fmla="*/ 367 w 966"/>
                <a:gd name="T55" fmla="*/ 1150 h 1159"/>
                <a:gd name="T56" fmla="*/ 395 w 966"/>
                <a:gd name="T57" fmla="*/ 1159 h 1159"/>
                <a:gd name="T58" fmla="*/ 412 w 966"/>
                <a:gd name="T59" fmla="*/ 1147 h 1159"/>
                <a:gd name="T60" fmla="*/ 412 w 966"/>
                <a:gd name="T61" fmla="*/ 1122 h 1159"/>
                <a:gd name="T62" fmla="*/ 376 w 966"/>
                <a:gd name="T63" fmla="*/ 1090 h 1159"/>
                <a:gd name="T64" fmla="*/ 342 w 966"/>
                <a:gd name="T65" fmla="*/ 1057 h 1159"/>
                <a:gd name="T66" fmla="*/ 328 w 966"/>
                <a:gd name="T67" fmla="*/ 1024 h 1159"/>
                <a:gd name="T68" fmla="*/ 333 w 966"/>
                <a:gd name="T69" fmla="*/ 994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1159">
                  <a:moveTo>
                    <a:pt x="365" y="939"/>
                  </a:moveTo>
                  <a:lnTo>
                    <a:pt x="756" y="316"/>
                  </a:lnTo>
                  <a:lnTo>
                    <a:pt x="791" y="265"/>
                  </a:lnTo>
                  <a:lnTo>
                    <a:pt x="804" y="254"/>
                  </a:lnTo>
                  <a:lnTo>
                    <a:pt x="814" y="247"/>
                  </a:lnTo>
                  <a:lnTo>
                    <a:pt x="833" y="243"/>
                  </a:lnTo>
                  <a:lnTo>
                    <a:pt x="853" y="243"/>
                  </a:lnTo>
                  <a:lnTo>
                    <a:pt x="873" y="251"/>
                  </a:lnTo>
                  <a:lnTo>
                    <a:pt x="896" y="259"/>
                  </a:lnTo>
                  <a:lnTo>
                    <a:pt x="922" y="272"/>
                  </a:lnTo>
                  <a:lnTo>
                    <a:pt x="941" y="278"/>
                  </a:lnTo>
                  <a:lnTo>
                    <a:pt x="952" y="276"/>
                  </a:lnTo>
                  <a:lnTo>
                    <a:pt x="962" y="269"/>
                  </a:lnTo>
                  <a:lnTo>
                    <a:pt x="966" y="256"/>
                  </a:lnTo>
                  <a:lnTo>
                    <a:pt x="966" y="248"/>
                  </a:lnTo>
                  <a:lnTo>
                    <a:pt x="959" y="237"/>
                  </a:lnTo>
                  <a:lnTo>
                    <a:pt x="947" y="229"/>
                  </a:lnTo>
                  <a:lnTo>
                    <a:pt x="919" y="215"/>
                  </a:lnTo>
                  <a:lnTo>
                    <a:pt x="770" y="125"/>
                  </a:lnTo>
                  <a:lnTo>
                    <a:pt x="658" y="50"/>
                  </a:lnTo>
                  <a:lnTo>
                    <a:pt x="597" y="9"/>
                  </a:lnTo>
                  <a:lnTo>
                    <a:pt x="583" y="2"/>
                  </a:lnTo>
                  <a:lnTo>
                    <a:pt x="570" y="0"/>
                  </a:lnTo>
                  <a:lnTo>
                    <a:pt x="563" y="3"/>
                  </a:lnTo>
                  <a:lnTo>
                    <a:pt x="553" y="10"/>
                  </a:lnTo>
                  <a:lnTo>
                    <a:pt x="549" y="22"/>
                  </a:lnTo>
                  <a:lnTo>
                    <a:pt x="555" y="35"/>
                  </a:lnTo>
                  <a:lnTo>
                    <a:pt x="566" y="50"/>
                  </a:lnTo>
                  <a:lnTo>
                    <a:pt x="591" y="69"/>
                  </a:lnTo>
                  <a:lnTo>
                    <a:pt x="611" y="84"/>
                  </a:lnTo>
                  <a:lnTo>
                    <a:pt x="623" y="101"/>
                  </a:lnTo>
                  <a:lnTo>
                    <a:pt x="633" y="118"/>
                  </a:lnTo>
                  <a:lnTo>
                    <a:pt x="634" y="134"/>
                  </a:lnTo>
                  <a:lnTo>
                    <a:pt x="634" y="149"/>
                  </a:lnTo>
                  <a:lnTo>
                    <a:pt x="629" y="164"/>
                  </a:lnTo>
                  <a:lnTo>
                    <a:pt x="598" y="218"/>
                  </a:lnTo>
                  <a:lnTo>
                    <a:pt x="209" y="841"/>
                  </a:lnTo>
                  <a:lnTo>
                    <a:pt x="173" y="894"/>
                  </a:lnTo>
                  <a:lnTo>
                    <a:pt x="163" y="903"/>
                  </a:lnTo>
                  <a:lnTo>
                    <a:pt x="148" y="911"/>
                  </a:lnTo>
                  <a:lnTo>
                    <a:pt x="132" y="915"/>
                  </a:lnTo>
                  <a:lnTo>
                    <a:pt x="113" y="914"/>
                  </a:lnTo>
                  <a:lnTo>
                    <a:pt x="91" y="910"/>
                  </a:lnTo>
                  <a:lnTo>
                    <a:pt x="71" y="900"/>
                  </a:lnTo>
                  <a:lnTo>
                    <a:pt x="45" y="889"/>
                  </a:lnTo>
                  <a:lnTo>
                    <a:pt x="26" y="883"/>
                  </a:lnTo>
                  <a:lnTo>
                    <a:pt x="12" y="885"/>
                  </a:lnTo>
                  <a:lnTo>
                    <a:pt x="4" y="893"/>
                  </a:lnTo>
                  <a:lnTo>
                    <a:pt x="0" y="903"/>
                  </a:lnTo>
                  <a:lnTo>
                    <a:pt x="1" y="912"/>
                  </a:lnTo>
                  <a:lnTo>
                    <a:pt x="5" y="924"/>
                  </a:lnTo>
                  <a:lnTo>
                    <a:pt x="19" y="933"/>
                  </a:lnTo>
                  <a:lnTo>
                    <a:pt x="45" y="946"/>
                  </a:lnTo>
                  <a:lnTo>
                    <a:pt x="197" y="1034"/>
                  </a:lnTo>
                  <a:lnTo>
                    <a:pt x="307" y="1106"/>
                  </a:lnTo>
                  <a:lnTo>
                    <a:pt x="367" y="1150"/>
                  </a:lnTo>
                  <a:lnTo>
                    <a:pt x="384" y="1157"/>
                  </a:lnTo>
                  <a:lnTo>
                    <a:pt x="395" y="1159"/>
                  </a:lnTo>
                  <a:lnTo>
                    <a:pt x="404" y="1156"/>
                  </a:lnTo>
                  <a:lnTo>
                    <a:pt x="412" y="1147"/>
                  </a:lnTo>
                  <a:lnTo>
                    <a:pt x="416" y="1136"/>
                  </a:lnTo>
                  <a:lnTo>
                    <a:pt x="412" y="1122"/>
                  </a:lnTo>
                  <a:lnTo>
                    <a:pt x="399" y="1109"/>
                  </a:lnTo>
                  <a:lnTo>
                    <a:pt x="376" y="1090"/>
                  </a:lnTo>
                  <a:lnTo>
                    <a:pt x="356" y="1076"/>
                  </a:lnTo>
                  <a:lnTo>
                    <a:pt x="342" y="1057"/>
                  </a:lnTo>
                  <a:lnTo>
                    <a:pt x="334" y="1041"/>
                  </a:lnTo>
                  <a:lnTo>
                    <a:pt x="328" y="1024"/>
                  </a:lnTo>
                  <a:lnTo>
                    <a:pt x="328" y="1009"/>
                  </a:lnTo>
                  <a:lnTo>
                    <a:pt x="333" y="994"/>
                  </a:lnTo>
                  <a:lnTo>
                    <a:pt x="365" y="93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8" name="Freeform 76"/>
            <p:cNvSpPr>
              <a:spLocks/>
            </p:cNvSpPr>
            <p:nvPr/>
          </p:nvSpPr>
          <p:spPr bwMode="auto">
            <a:xfrm>
              <a:off x="2336800" y="3303588"/>
              <a:ext cx="349250" cy="350837"/>
            </a:xfrm>
            <a:custGeom>
              <a:avLst/>
              <a:gdLst>
                <a:gd name="T0" fmla="*/ 318 w 1296"/>
                <a:gd name="T1" fmla="*/ 1125 h 1295"/>
                <a:gd name="T2" fmla="*/ 307 w 1296"/>
                <a:gd name="T3" fmla="*/ 1151 h 1295"/>
                <a:gd name="T4" fmla="*/ 314 w 1296"/>
                <a:gd name="T5" fmla="*/ 1190 h 1295"/>
                <a:gd name="T6" fmla="*/ 342 w 1296"/>
                <a:gd name="T7" fmla="*/ 1226 h 1295"/>
                <a:gd name="T8" fmla="*/ 375 w 1296"/>
                <a:gd name="T9" fmla="*/ 1262 h 1295"/>
                <a:gd name="T10" fmla="*/ 371 w 1296"/>
                <a:gd name="T11" fmla="*/ 1285 h 1295"/>
                <a:gd name="T12" fmla="*/ 352 w 1296"/>
                <a:gd name="T13" fmla="*/ 1295 h 1295"/>
                <a:gd name="T14" fmla="*/ 324 w 1296"/>
                <a:gd name="T15" fmla="*/ 1282 h 1295"/>
                <a:gd name="T16" fmla="*/ 177 w 1296"/>
                <a:gd name="T17" fmla="*/ 1140 h 1295"/>
                <a:gd name="T18" fmla="*/ 13 w 1296"/>
                <a:gd name="T19" fmla="*/ 1012 h 1295"/>
                <a:gd name="T20" fmla="*/ 0 w 1296"/>
                <a:gd name="T21" fmla="*/ 989 h 1295"/>
                <a:gd name="T22" fmla="*/ 7 w 1296"/>
                <a:gd name="T23" fmla="*/ 971 h 1295"/>
                <a:gd name="T24" fmla="*/ 28 w 1296"/>
                <a:gd name="T25" fmla="*/ 966 h 1295"/>
                <a:gd name="T26" fmla="*/ 72 w 1296"/>
                <a:gd name="T27" fmla="*/ 991 h 1295"/>
                <a:gd name="T28" fmla="*/ 112 w 1296"/>
                <a:gd name="T29" fmla="*/ 1012 h 1295"/>
                <a:gd name="T30" fmla="*/ 147 w 1296"/>
                <a:gd name="T31" fmla="*/ 1013 h 1295"/>
                <a:gd name="T32" fmla="*/ 172 w 1296"/>
                <a:gd name="T33" fmla="*/ 998 h 1295"/>
                <a:gd name="T34" fmla="*/ 746 w 1296"/>
                <a:gd name="T35" fmla="*/ 342 h 1295"/>
                <a:gd name="T36" fmla="*/ 764 w 1296"/>
                <a:gd name="T37" fmla="*/ 305 h 1295"/>
                <a:gd name="T38" fmla="*/ 745 w 1296"/>
                <a:gd name="T39" fmla="*/ 278 h 1295"/>
                <a:gd name="T40" fmla="*/ 646 w 1296"/>
                <a:gd name="T41" fmla="*/ 203 h 1295"/>
                <a:gd name="T42" fmla="*/ 578 w 1296"/>
                <a:gd name="T43" fmla="*/ 176 h 1295"/>
                <a:gd name="T44" fmla="*/ 490 w 1296"/>
                <a:gd name="T45" fmla="*/ 178 h 1295"/>
                <a:gd name="T46" fmla="*/ 399 w 1296"/>
                <a:gd name="T47" fmla="*/ 197 h 1295"/>
                <a:gd name="T48" fmla="*/ 356 w 1296"/>
                <a:gd name="T49" fmla="*/ 205 h 1295"/>
                <a:gd name="T50" fmla="*/ 342 w 1296"/>
                <a:gd name="T51" fmla="*/ 193 h 1295"/>
                <a:gd name="T52" fmla="*/ 339 w 1296"/>
                <a:gd name="T53" fmla="*/ 175 h 1295"/>
                <a:gd name="T54" fmla="*/ 365 w 1296"/>
                <a:gd name="T55" fmla="*/ 153 h 1295"/>
                <a:gd name="T56" fmla="*/ 602 w 1296"/>
                <a:gd name="T57" fmla="*/ 0 h 1295"/>
                <a:gd name="T58" fmla="*/ 619 w 1296"/>
                <a:gd name="T59" fmla="*/ 5 h 1295"/>
                <a:gd name="T60" fmla="*/ 625 w 1296"/>
                <a:gd name="T61" fmla="*/ 19 h 1295"/>
                <a:gd name="T62" fmla="*/ 611 w 1296"/>
                <a:gd name="T63" fmla="*/ 63 h 1295"/>
                <a:gd name="T64" fmla="*/ 620 w 1296"/>
                <a:gd name="T65" fmla="*/ 100 h 1295"/>
                <a:gd name="T66" fmla="*/ 1069 w 1296"/>
                <a:gd name="T67" fmla="*/ 491 h 1295"/>
                <a:gd name="T68" fmla="*/ 1197 w 1296"/>
                <a:gd name="T69" fmla="*/ 588 h 1295"/>
                <a:gd name="T70" fmla="*/ 1226 w 1296"/>
                <a:gd name="T71" fmla="*/ 589 h 1295"/>
                <a:gd name="T72" fmla="*/ 1255 w 1296"/>
                <a:gd name="T73" fmla="*/ 581 h 1295"/>
                <a:gd name="T74" fmla="*/ 1283 w 1296"/>
                <a:gd name="T75" fmla="*/ 572 h 1295"/>
                <a:gd name="T76" fmla="*/ 1294 w 1296"/>
                <a:gd name="T77" fmla="*/ 588 h 1295"/>
                <a:gd name="T78" fmla="*/ 1287 w 1296"/>
                <a:gd name="T79" fmla="*/ 615 h 1295"/>
                <a:gd name="T80" fmla="*/ 1259 w 1296"/>
                <a:gd name="T81" fmla="*/ 647 h 1295"/>
                <a:gd name="T82" fmla="*/ 1093 w 1296"/>
                <a:gd name="T83" fmla="*/ 818 h 1295"/>
                <a:gd name="T84" fmla="*/ 1067 w 1296"/>
                <a:gd name="T85" fmla="*/ 826 h 1295"/>
                <a:gd name="T86" fmla="*/ 1050 w 1296"/>
                <a:gd name="T87" fmla="*/ 812 h 1295"/>
                <a:gd name="T88" fmla="*/ 1051 w 1296"/>
                <a:gd name="T89" fmla="*/ 791 h 1295"/>
                <a:gd name="T90" fmla="*/ 1081 w 1296"/>
                <a:gd name="T91" fmla="*/ 732 h 1295"/>
                <a:gd name="T92" fmla="*/ 1099 w 1296"/>
                <a:gd name="T93" fmla="*/ 661 h 1295"/>
                <a:gd name="T94" fmla="*/ 1090 w 1296"/>
                <a:gd name="T95" fmla="*/ 600 h 1295"/>
                <a:gd name="T96" fmla="*/ 1045 w 1296"/>
                <a:gd name="T97" fmla="*/ 541 h 1295"/>
                <a:gd name="T98" fmla="*/ 952 w 1296"/>
                <a:gd name="T99" fmla="*/ 459 h 1295"/>
                <a:gd name="T100" fmla="*/ 922 w 1296"/>
                <a:gd name="T101" fmla="*/ 443 h 1295"/>
                <a:gd name="T102" fmla="*/ 901 w 1296"/>
                <a:gd name="T103" fmla="*/ 450 h 1295"/>
                <a:gd name="T104" fmla="*/ 356 w 1296"/>
                <a:gd name="T105" fmla="*/ 1074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6" h="1295">
                  <a:moveTo>
                    <a:pt x="356" y="1074"/>
                  </a:moveTo>
                  <a:lnTo>
                    <a:pt x="318" y="1125"/>
                  </a:lnTo>
                  <a:lnTo>
                    <a:pt x="312" y="1137"/>
                  </a:lnTo>
                  <a:lnTo>
                    <a:pt x="307" y="1151"/>
                  </a:lnTo>
                  <a:lnTo>
                    <a:pt x="308" y="1169"/>
                  </a:lnTo>
                  <a:lnTo>
                    <a:pt x="314" y="1190"/>
                  </a:lnTo>
                  <a:lnTo>
                    <a:pt x="326" y="1205"/>
                  </a:lnTo>
                  <a:lnTo>
                    <a:pt x="342" y="1226"/>
                  </a:lnTo>
                  <a:lnTo>
                    <a:pt x="363" y="1247"/>
                  </a:lnTo>
                  <a:lnTo>
                    <a:pt x="375" y="1262"/>
                  </a:lnTo>
                  <a:lnTo>
                    <a:pt x="377" y="1276"/>
                  </a:lnTo>
                  <a:lnTo>
                    <a:pt x="371" y="1285"/>
                  </a:lnTo>
                  <a:lnTo>
                    <a:pt x="361" y="1295"/>
                  </a:lnTo>
                  <a:lnTo>
                    <a:pt x="352" y="1295"/>
                  </a:lnTo>
                  <a:lnTo>
                    <a:pt x="339" y="1291"/>
                  </a:lnTo>
                  <a:lnTo>
                    <a:pt x="324" y="1282"/>
                  </a:lnTo>
                  <a:lnTo>
                    <a:pt x="273" y="1231"/>
                  </a:lnTo>
                  <a:lnTo>
                    <a:pt x="177" y="1140"/>
                  </a:lnTo>
                  <a:lnTo>
                    <a:pt x="41" y="1032"/>
                  </a:lnTo>
                  <a:lnTo>
                    <a:pt x="13" y="1012"/>
                  </a:lnTo>
                  <a:lnTo>
                    <a:pt x="4" y="1001"/>
                  </a:lnTo>
                  <a:lnTo>
                    <a:pt x="0" y="989"/>
                  </a:lnTo>
                  <a:lnTo>
                    <a:pt x="1" y="981"/>
                  </a:lnTo>
                  <a:lnTo>
                    <a:pt x="7" y="971"/>
                  </a:lnTo>
                  <a:lnTo>
                    <a:pt x="15" y="964"/>
                  </a:lnTo>
                  <a:lnTo>
                    <a:pt x="28" y="966"/>
                  </a:lnTo>
                  <a:lnTo>
                    <a:pt x="46" y="973"/>
                  </a:lnTo>
                  <a:lnTo>
                    <a:pt x="72" y="991"/>
                  </a:lnTo>
                  <a:lnTo>
                    <a:pt x="92" y="1004"/>
                  </a:lnTo>
                  <a:lnTo>
                    <a:pt x="112" y="1012"/>
                  </a:lnTo>
                  <a:lnTo>
                    <a:pt x="131" y="1015"/>
                  </a:lnTo>
                  <a:lnTo>
                    <a:pt x="147" y="1013"/>
                  </a:lnTo>
                  <a:lnTo>
                    <a:pt x="161" y="1009"/>
                  </a:lnTo>
                  <a:lnTo>
                    <a:pt x="172" y="998"/>
                  </a:lnTo>
                  <a:lnTo>
                    <a:pt x="217" y="953"/>
                  </a:lnTo>
                  <a:lnTo>
                    <a:pt x="746" y="342"/>
                  </a:lnTo>
                  <a:lnTo>
                    <a:pt x="758" y="322"/>
                  </a:lnTo>
                  <a:lnTo>
                    <a:pt x="764" y="305"/>
                  </a:lnTo>
                  <a:lnTo>
                    <a:pt x="759" y="293"/>
                  </a:lnTo>
                  <a:lnTo>
                    <a:pt x="745" y="278"/>
                  </a:lnTo>
                  <a:lnTo>
                    <a:pt x="691" y="233"/>
                  </a:lnTo>
                  <a:lnTo>
                    <a:pt x="646" y="203"/>
                  </a:lnTo>
                  <a:lnTo>
                    <a:pt x="612" y="184"/>
                  </a:lnTo>
                  <a:lnTo>
                    <a:pt x="578" y="176"/>
                  </a:lnTo>
                  <a:lnTo>
                    <a:pt x="537" y="173"/>
                  </a:lnTo>
                  <a:lnTo>
                    <a:pt x="490" y="178"/>
                  </a:lnTo>
                  <a:lnTo>
                    <a:pt x="440" y="186"/>
                  </a:lnTo>
                  <a:lnTo>
                    <a:pt x="399" y="197"/>
                  </a:lnTo>
                  <a:lnTo>
                    <a:pt x="366" y="207"/>
                  </a:lnTo>
                  <a:lnTo>
                    <a:pt x="356" y="205"/>
                  </a:lnTo>
                  <a:lnTo>
                    <a:pt x="347" y="201"/>
                  </a:lnTo>
                  <a:lnTo>
                    <a:pt x="342" y="193"/>
                  </a:lnTo>
                  <a:lnTo>
                    <a:pt x="337" y="184"/>
                  </a:lnTo>
                  <a:lnTo>
                    <a:pt x="339" y="175"/>
                  </a:lnTo>
                  <a:lnTo>
                    <a:pt x="344" y="170"/>
                  </a:lnTo>
                  <a:lnTo>
                    <a:pt x="365" y="153"/>
                  </a:lnTo>
                  <a:lnTo>
                    <a:pt x="580" y="14"/>
                  </a:lnTo>
                  <a:lnTo>
                    <a:pt x="602" y="0"/>
                  </a:lnTo>
                  <a:lnTo>
                    <a:pt x="611" y="1"/>
                  </a:lnTo>
                  <a:lnTo>
                    <a:pt x="619" y="5"/>
                  </a:lnTo>
                  <a:lnTo>
                    <a:pt x="625" y="10"/>
                  </a:lnTo>
                  <a:lnTo>
                    <a:pt x="625" y="19"/>
                  </a:lnTo>
                  <a:lnTo>
                    <a:pt x="619" y="40"/>
                  </a:lnTo>
                  <a:lnTo>
                    <a:pt x="611" y="63"/>
                  </a:lnTo>
                  <a:lnTo>
                    <a:pt x="610" y="82"/>
                  </a:lnTo>
                  <a:lnTo>
                    <a:pt x="620" y="100"/>
                  </a:lnTo>
                  <a:lnTo>
                    <a:pt x="646" y="124"/>
                  </a:lnTo>
                  <a:lnTo>
                    <a:pt x="1069" y="491"/>
                  </a:lnTo>
                  <a:lnTo>
                    <a:pt x="1142" y="550"/>
                  </a:lnTo>
                  <a:lnTo>
                    <a:pt x="1197" y="588"/>
                  </a:lnTo>
                  <a:lnTo>
                    <a:pt x="1212" y="590"/>
                  </a:lnTo>
                  <a:lnTo>
                    <a:pt x="1226" y="589"/>
                  </a:lnTo>
                  <a:lnTo>
                    <a:pt x="1239" y="587"/>
                  </a:lnTo>
                  <a:lnTo>
                    <a:pt x="1255" y="581"/>
                  </a:lnTo>
                  <a:lnTo>
                    <a:pt x="1274" y="573"/>
                  </a:lnTo>
                  <a:lnTo>
                    <a:pt x="1283" y="572"/>
                  </a:lnTo>
                  <a:lnTo>
                    <a:pt x="1289" y="578"/>
                  </a:lnTo>
                  <a:lnTo>
                    <a:pt x="1294" y="588"/>
                  </a:lnTo>
                  <a:lnTo>
                    <a:pt x="1296" y="601"/>
                  </a:lnTo>
                  <a:lnTo>
                    <a:pt x="1287" y="615"/>
                  </a:lnTo>
                  <a:lnTo>
                    <a:pt x="1275" y="632"/>
                  </a:lnTo>
                  <a:lnTo>
                    <a:pt x="1259" y="647"/>
                  </a:lnTo>
                  <a:lnTo>
                    <a:pt x="1114" y="799"/>
                  </a:lnTo>
                  <a:lnTo>
                    <a:pt x="1093" y="818"/>
                  </a:lnTo>
                  <a:lnTo>
                    <a:pt x="1081" y="824"/>
                  </a:lnTo>
                  <a:lnTo>
                    <a:pt x="1067" y="826"/>
                  </a:lnTo>
                  <a:lnTo>
                    <a:pt x="1057" y="820"/>
                  </a:lnTo>
                  <a:lnTo>
                    <a:pt x="1050" y="812"/>
                  </a:lnTo>
                  <a:lnTo>
                    <a:pt x="1049" y="801"/>
                  </a:lnTo>
                  <a:lnTo>
                    <a:pt x="1051" y="791"/>
                  </a:lnTo>
                  <a:lnTo>
                    <a:pt x="1059" y="774"/>
                  </a:lnTo>
                  <a:lnTo>
                    <a:pt x="1081" y="732"/>
                  </a:lnTo>
                  <a:lnTo>
                    <a:pt x="1095" y="695"/>
                  </a:lnTo>
                  <a:lnTo>
                    <a:pt x="1099" y="661"/>
                  </a:lnTo>
                  <a:lnTo>
                    <a:pt x="1098" y="626"/>
                  </a:lnTo>
                  <a:lnTo>
                    <a:pt x="1090" y="600"/>
                  </a:lnTo>
                  <a:lnTo>
                    <a:pt x="1072" y="573"/>
                  </a:lnTo>
                  <a:lnTo>
                    <a:pt x="1045" y="541"/>
                  </a:lnTo>
                  <a:lnTo>
                    <a:pt x="999" y="500"/>
                  </a:lnTo>
                  <a:lnTo>
                    <a:pt x="952" y="459"/>
                  </a:lnTo>
                  <a:lnTo>
                    <a:pt x="934" y="447"/>
                  </a:lnTo>
                  <a:lnTo>
                    <a:pt x="922" y="443"/>
                  </a:lnTo>
                  <a:lnTo>
                    <a:pt x="911" y="443"/>
                  </a:lnTo>
                  <a:lnTo>
                    <a:pt x="901" y="450"/>
                  </a:lnTo>
                  <a:lnTo>
                    <a:pt x="877" y="474"/>
                  </a:lnTo>
                  <a:lnTo>
                    <a:pt x="356" y="107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9" name="Freeform 77"/>
            <p:cNvSpPr>
              <a:spLocks noEditPoints="1"/>
            </p:cNvSpPr>
            <p:nvPr/>
          </p:nvSpPr>
          <p:spPr bwMode="auto">
            <a:xfrm>
              <a:off x="200025" y="4989513"/>
              <a:ext cx="85725" cy="230187"/>
            </a:xfrm>
            <a:custGeom>
              <a:avLst/>
              <a:gdLst>
                <a:gd name="T0" fmla="*/ 0 w 316"/>
                <a:gd name="T1" fmla="*/ 799 h 848"/>
                <a:gd name="T2" fmla="*/ 0 w 316"/>
                <a:gd name="T3" fmla="*/ 724 h 848"/>
                <a:gd name="T4" fmla="*/ 104 w 316"/>
                <a:gd name="T5" fmla="*/ 677 h 848"/>
                <a:gd name="T6" fmla="*/ 137 w 316"/>
                <a:gd name="T7" fmla="*/ 661 h 848"/>
                <a:gd name="T8" fmla="*/ 158 w 316"/>
                <a:gd name="T9" fmla="*/ 645 h 848"/>
                <a:gd name="T10" fmla="*/ 170 w 316"/>
                <a:gd name="T11" fmla="*/ 627 h 848"/>
                <a:gd name="T12" fmla="*/ 173 w 316"/>
                <a:gd name="T13" fmla="*/ 610 h 848"/>
                <a:gd name="T14" fmla="*/ 170 w 316"/>
                <a:gd name="T15" fmla="*/ 590 h 848"/>
                <a:gd name="T16" fmla="*/ 163 w 316"/>
                <a:gd name="T17" fmla="*/ 564 h 848"/>
                <a:gd name="T18" fmla="*/ 152 w 316"/>
                <a:gd name="T19" fmla="*/ 530 h 848"/>
                <a:gd name="T20" fmla="*/ 148 w 316"/>
                <a:gd name="T21" fmla="*/ 503 h 848"/>
                <a:gd name="T22" fmla="*/ 152 w 316"/>
                <a:gd name="T23" fmla="*/ 490 h 848"/>
                <a:gd name="T24" fmla="*/ 160 w 316"/>
                <a:gd name="T25" fmla="*/ 481 h 848"/>
                <a:gd name="T26" fmla="*/ 174 w 316"/>
                <a:gd name="T27" fmla="*/ 481 h 848"/>
                <a:gd name="T28" fmla="*/ 182 w 316"/>
                <a:gd name="T29" fmla="*/ 485 h 848"/>
                <a:gd name="T30" fmla="*/ 191 w 316"/>
                <a:gd name="T31" fmla="*/ 497 h 848"/>
                <a:gd name="T32" fmla="*/ 199 w 316"/>
                <a:gd name="T33" fmla="*/ 512 h 848"/>
                <a:gd name="T34" fmla="*/ 210 w 316"/>
                <a:gd name="T35" fmla="*/ 546 h 848"/>
                <a:gd name="T36" fmla="*/ 249 w 316"/>
                <a:gd name="T37" fmla="*/ 661 h 848"/>
                <a:gd name="T38" fmla="*/ 295 w 316"/>
                <a:gd name="T39" fmla="*/ 766 h 848"/>
                <a:gd name="T40" fmla="*/ 313 w 316"/>
                <a:gd name="T41" fmla="*/ 808 h 848"/>
                <a:gd name="T42" fmla="*/ 316 w 316"/>
                <a:gd name="T43" fmla="*/ 820 h 848"/>
                <a:gd name="T44" fmla="*/ 316 w 316"/>
                <a:gd name="T45" fmla="*/ 833 h 848"/>
                <a:gd name="T46" fmla="*/ 312 w 316"/>
                <a:gd name="T47" fmla="*/ 841 h 848"/>
                <a:gd name="T48" fmla="*/ 302 w 316"/>
                <a:gd name="T49" fmla="*/ 848 h 848"/>
                <a:gd name="T50" fmla="*/ 289 w 316"/>
                <a:gd name="T51" fmla="*/ 848 h 848"/>
                <a:gd name="T52" fmla="*/ 279 w 316"/>
                <a:gd name="T53" fmla="*/ 842 h 848"/>
                <a:gd name="T54" fmla="*/ 265 w 316"/>
                <a:gd name="T55" fmla="*/ 824 h 848"/>
                <a:gd name="T56" fmla="*/ 250 w 316"/>
                <a:gd name="T57" fmla="*/ 797 h 848"/>
                <a:gd name="T58" fmla="*/ 224 w 316"/>
                <a:gd name="T59" fmla="*/ 755 h 848"/>
                <a:gd name="T60" fmla="*/ 215 w 316"/>
                <a:gd name="T61" fmla="*/ 745 h 848"/>
                <a:gd name="T62" fmla="*/ 201 w 316"/>
                <a:gd name="T63" fmla="*/ 738 h 848"/>
                <a:gd name="T64" fmla="*/ 188 w 316"/>
                <a:gd name="T65" fmla="*/ 736 h 848"/>
                <a:gd name="T66" fmla="*/ 170 w 316"/>
                <a:gd name="T67" fmla="*/ 737 h 848"/>
                <a:gd name="T68" fmla="*/ 119 w 316"/>
                <a:gd name="T69" fmla="*/ 752 h 848"/>
                <a:gd name="T70" fmla="*/ 0 w 316"/>
                <a:gd name="T71" fmla="*/ 799 h 848"/>
                <a:gd name="T72" fmla="*/ 0 w 316"/>
                <a:gd name="T73" fmla="*/ 105 h 848"/>
                <a:gd name="T74" fmla="*/ 0 w 316"/>
                <a:gd name="T75" fmla="*/ 0 h 848"/>
                <a:gd name="T76" fmla="*/ 15 w 316"/>
                <a:gd name="T77" fmla="*/ 35 h 848"/>
                <a:gd name="T78" fmla="*/ 21 w 316"/>
                <a:gd name="T79" fmla="*/ 52 h 848"/>
                <a:gd name="T80" fmla="*/ 20 w 316"/>
                <a:gd name="T81" fmla="*/ 67 h 848"/>
                <a:gd name="T82" fmla="*/ 12 w 316"/>
                <a:gd name="T83" fmla="*/ 86 h 848"/>
                <a:gd name="T84" fmla="*/ 0 w 316"/>
                <a:gd name="T85" fmla="*/ 105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848">
                  <a:moveTo>
                    <a:pt x="0" y="799"/>
                  </a:moveTo>
                  <a:lnTo>
                    <a:pt x="0" y="724"/>
                  </a:lnTo>
                  <a:lnTo>
                    <a:pt x="104" y="677"/>
                  </a:lnTo>
                  <a:lnTo>
                    <a:pt x="137" y="661"/>
                  </a:lnTo>
                  <a:lnTo>
                    <a:pt x="158" y="645"/>
                  </a:lnTo>
                  <a:lnTo>
                    <a:pt x="170" y="627"/>
                  </a:lnTo>
                  <a:lnTo>
                    <a:pt x="173" y="610"/>
                  </a:lnTo>
                  <a:lnTo>
                    <a:pt x="170" y="590"/>
                  </a:lnTo>
                  <a:lnTo>
                    <a:pt x="163" y="564"/>
                  </a:lnTo>
                  <a:lnTo>
                    <a:pt x="152" y="530"/>
                  </a:lnTo>
                  <a:lnTo>
                    <a:pt x="148" y="503"/>
                  </a:lnTo>
                  <a:lnTo>
                    <a:pt x="152" y="490"/>
                  </a:lnTo>
                  <a:lnTo>
                    <a:pt x="160" y="481"/>
                  </a:lnTo>
                  <a:lnTo>
                    <a:pt x="174" y="481"/>
                  </a:lnTo>
                  <a:lnTo>
                    <a:pt x="182" y="485"/>
                  </a:lnTo>
                  <a:lnTo>
                    <a:pt x="191" y="497"/>
                  </a:lnTo>
                  <a:lnTo>
                    <a:pt x="199" y="512"/>
                  </a:lnTo>
                  <a:lnTo>
                    <a:pt x="210" y="546"/>
                  </a:lnTo>
                  <a:lnTo>
                    <a:pt x="249" y="661"/>
                  </a:lnTo>
                  <a:lnTo>
                    <a:pt x="295" y="766"/>
                  </a:lnTo>
                  <a:lnTo>
                    <a:pt x="313" y="808"/>
                  </a:lnTo>
                  <a:lnTo>
                    <a:pt x="316" y="820"/>
                  </a:lnTo>
                  <a:lnTo>
                    <a:pt x="316" y="833"/>
                  </a:lnTo>
                  <a:lnTo>
                    <a:pt x="312" y="841"/>
                  </a:lnTo>
                  <a:lnTo>
                    <a:pt x="302" y="848"/>
                  </a:lnTo>
                  <a:lnTo>
                    <a:pt x="289" y="848"/>
                  </a:lnTo>
                  <a:lnTo>
                    <a:pt x="279" y="842"/>
                  </a:lnTo>
                  <a:lnTo>
                    <a:pt x="265" y="824"/>
                  </a:lnTo>
                  <a:lnTo>
                    <a:pt x="250" y="797"/>
                  </a:lnTo>
                  <a:lnTo>
                    <a:pt x="224" y="755"/>
                  </a:lnTo>
                  <a:lnTo>
                    <a:pt x="215" y="745"/>
                  </a:lnTo>
                  <a:lnTo>
                    <a:pt x="201" y="738"/>
                  </a:lnTo>
                  <a:lnTo>
                    <a:pt x="188" y="736"/>
                  </a:lnTo>
                  <a:lnTo>
                    <a:pt x="170" y="737"/>
                  </a:lnTo>
                  <a:lnTo>
                    <a:pt x="119" y="752"/>
                  </a:lnTo>
                  <a:lnTo>
                    <a:pt x="0" y="799"/>
                  </a:lnTo>
                  <a:close/>
                  <a:moveTo>
                    <a:pt x="0" y="105"/>
                  </a:moveTo>
                  <a:lnTo>
                    <a:pt x="0" y="0"/>
                  </a:lnTo>
                  <a:lnTo>
                    <a:pt x="15" y="35"/>
                  </a:lnTo>
                  <a:lnTo>
                    <a:pt x="21" y="52"/>
                  </a:lnTo>
                  <a:lnTo>
                    <a:pt x="20" y="67"/>
                  </a:lnTo>
                  <a:lnTo>
                    <a:pt x="12" y="86"/>
                  </a:lnTo>
                  <a:lnTo>
                    <a:pt x="0" y="10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grpSp>
      <p:sp>
        <p:nvSpPr>
          <p:cNvPr id="40" name="Szövegdoboz 46"/>
          <p:cNvSpPr txBox="1">
            <a:spLocks noChangeArrowheads="1"/>
          </p:cNvSpPr>
          <p:nvPr userDrawn="1"/>
        </p:nvSpPr>
        <p:spPr bwMode="auto">
          <a:xfrm>
            <a:off x="7451725" y="6484938"/>
            <a:ext cx="1493838" cy="184150"/>
          </a:xfrm>
          <a:prstGeom prst="rect">
            <a:avLst/>
          </a:prstGeom>
          <a:noFill/>
          <a:ln w="9525">
            <a:noFill/>
            <a:miter lim="800000"/>
            <a:headEnd/>
            <a:tailEnd/>
          </a:ln>
        </p:spPr>
        <p:txBody>
          <a:bodyPr lIns="0" tIns="0" rIns="0" bIns="0">
            <a:spAutoFit/>
          </a:bodyPr>
          <a:lstStyle/>
          <a:p>
            <a:pPr algn="r">
              <a:defRPr/>
            </a:pPr>
            <a:r>
              <a:rPr lang="hu-HU" sz="1200" b="0">
                <a:solidFill>
                  <a:srgbClr val="7F7F7F"/>
                </a:solidFill>
                <a:latin typeface="H-OptimaNormal" pitchFamily="34" charset="0"/>
              </a:rPr>
              <a:t>www.aok.pte.hu</a:t>
            </a:r>
          </a:p>
        </p:txBody>
      </p:sp>
      <p:sp>
        <p:nvSpPr>
          <p:cNvPr id="41" name="Téglalap 45"/>
          <p:cNvSpPr>
            <a:spLocks/>
          </p:cNvSpPr>
          <p:nvPr userDrawn="1"/>
        </p:nvSpPr>
        <p:spPr>
          <a:xfrm>
            <a:off x="0" y="0"/>
            <a:ext cx="1793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2" name="Cím 1"/>
          <p:cNvSpPr>
            <a:spLocks noGrp="1"/>
          </p:cNvSpPr>
          <p:nvPr>
            <p:ph type="title"/>
          </p:nvPr>
        </p:nvSpPr>
        <p:spPr>
          <a:xfrm>
            <a:off x="541450" y="274638"/>
            <a:ext cx="8422158" cy="1143000"/>
          </a:xfrm>
        </p:spPr>
        <p:txBody>
          <a:bodyPr/>
          <a:lstStyle>
            <a:lvl1pPr algn="l">
              <a:defRPr>
                <a:solidFill>
                  <a:schemeClr val="tx2"/>
                </a:solidFill>
              </a:defRPr>
            </a:lvl1pPr>
          </a:lstStyle>
          <a:p>
            <a:r>
              <a:rPr lang="hu-HU" noProof="0" dirty="0" smtClean="0"/>
              <a:t>Mintacím szerkesztése</a:t>
            </a:r>
            <a:endParaRPr lang="hu-HU" noProof="0"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4" name="Téglalap 99"/>
          <p:cNvSpPr/>
          <p:nvPr userDrawn="1"/>
        </p:nvSpPr>
        <p:spPr>
          <a:xfrm>
            <a:off x="0" y="0"/>
            <a:ext cx="9144000" cy="982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5" name="Téglalap 7"/>
          <p:cNvSpPr/>
          <p:nvPr userDrawn="1"/>
        </p:nvSpPr>
        <p:spPr>
          <a:xfrm>
            <a:off x="0" y="2457450"/>
            <a:ext cx="9144000" cy="440055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grpSp>
        <p:nvGrpSpPr>
          <p:cNvPr id="6" name="Csoportba foglalás 62"/>
          <p:cNvGrpSpPr>
            <a:grpSpLocks noChangeAspect="1"/>
          </p:cNvGrpSpPr>
          <p:nvPr userDrawn="1"/>
        </p:nvGrpSpPr>
        <p:grpSpPr>
          <a:xfrm>
            <a:off x="-12613" y="4637561"/>
            <a:ext cx="2808000" cy="2220439"/>
            <a:chOff x="188913" y="2782888"/>
            <a:chExt cx="3194050" cy="2525712"/>
          </a:xfrm>
          <a:solidFill>
            <a:schemeClr val="bg1">
              <a:alpha val="20000"/>
            </a:schemeClr>
          </a:solidFill>
        </p:grpSpPr>
        <p:sp>
          <p:nvSpPr>
            <p:cNvPr id="7" name="Freeform 44"/>
            <p:cNvSpPr>
              <a:spLocks noEditPoints="1"/>
            </p:cNvSpPr>
            <p:nvPr/>
          </p:nvSpPr>
          <p:spPr bwMode="auto">
            <a:xfrm>
              <a:off x="1708150" y="3011488"/>
              <a:ext cx="274638" cy="350837"/>
            </a:xfrm>
            <a:custGeom>
              <a:avLst/>
              <a:gdLst>
                <a:gd name="T0" fmla="*/ 988 w 1022"/>
                <a:gd name="T1" fmla="*/ 1250 h 1298"/>
                <a:gd name="T2" fmla="*/ 908 w 1022"/>
                <a:gd name="T3" fmla="*/ 1207 h 1298"/>
                <a:gd name="T4" fmla="*/ 868 w 1022"/>
                <a:gd name="T5" fmla="*/ 1099 h 1298"/>
                <a:gd name="T6" fmla="*/ 751 w 1022"/>
                <a:gd name="T7" fmla="*/ 701 h 1298"/>
                <a:gd name="T8" fmla="*/ 772 w 1022"/>
                <a:gd name="T9" fmla="*/ 658 h 1298"/>
                <a:gd name="T10" fmla="*/ 877 w 1022"/>
                <a:gd name="T11" fmla="*/ 633 h 1298"/>
                <a:gd name="T12" fmla="*/ 965 w 1022"/>
                <a:gd name="T13" fmla="*/ 569 h 1298"/>
                <a:gd name="T14" fmla="*/ 1005 w 1022"/>
                <a:gd name="T15" fmla="*/ 495 h 1298"/>
                <a:gd name="T16" fmla="*/ 1022 w 1022"/>
                <a:gd name="T17" fmla="*/ 401 h 1298"/>
                <a:gd name="T18" fmla="*/ 1005 w 1022"/>
                <a:gd name="T19" fmla="*/ 306 h 1298"/>
                <a:gd name="T20" fmla="*/ 952 w 1022"/>
                <a:gd name="T21" fmla="*/ 222 h 1298"/>
                <a:gd name="T22" fmla="*/ 822 w 1022"/>
                <a:gd name="T23" fmla="*/ 140 h 1298"/>
                <a:gd name="T24" fmla="*/ 480 w 1022"/>
                <a:gd name="T25" fmla="*/ 58 h 1298"/>
                <a:gd name="T26" fmla="*/ 275 w 1022"/>
                <a:gd name="T27" fmla="*/ 0 h 1298"/>
                <a:gd name="T28" fmla="*/ 250 w 1022"/>
                <a:gd name="T29" fmla="*/ 17 h 1298"/>
                <a:gd name="T30" fmla="*/ 277 w 1022"/>
                <a:gd name="T31" fmla="*/ 51 h 1298"/>
                <a:gd name="T32" fmla="*/ 344 w 1022"/>
                <a:gd name="T33" fmla="*/ 82 h 1298"/>
                <a:gd name="T34" fmla="*/ 370 w 1022"/>
                <a:gd name="T35" fmla="*/ 122 h 1298"/>
                <a:gd name="T36" fmla="*/ 178 w 1022"/>
                <a:gd name="T37" fmla="*/ 914 h 1298"/>
                <a:gd name="T38" fmla="*/ 143 w 1022"/>
                <a:gd name="T39" fmla="*/ 997 h 1298"/>
                <a:gd name="T40" fmla="*/ 88 w 1022"/>
                <a:gd name="T41" fmla="*/ 1014 h 1298"/>
                <a:gd name="T42" fmla="*/ 16 w 1022"/>
                <a:gd name="T43" fmla="*/ 1008 h 1298"/>
                <a:gd name="T44" fmla="*/ 0 w 1022"/>
                <a:gd name="T45" fmla="*/ 1036 h 1298"/>
                <a:gd name="T46" fmla="*/ 28 w 1022"/>
                <a:gd name="T47" fmla="*/ 1056 h 1298"/>
                <a:gd name="T48" fmla="*/ 354 w 1022"/>
                <a:gd name="T49" fmla="*/ 1136 h 1298"/>
                <a:gd name="T50" fmla="*/ 453 w 1022"/>
                <a:gd name="T51" fmla="*/ 1158 h 1298"/>
                <a:gd name="T52" fmla="*/ 467 w 1022"/>
                <a:gd name="T53" fmla="*/ 1132 h 1298"/>
                <a:gd name="T54" fmla="*/ 413 w 1022"/>
                <a:gd name="T55" fmla="*/ 1100 h 1298"/>
                <a:gd name="T56" fmla="*/ 357 w 1022"/>
                <a:gd name="T57" fmla="*/ 1066 h 1298"/>
                <a:gd name="T58" fmla="*/ 344 w 1022"/>
                <a:gd name="T59" fmla="*/ 1020 h 1298"/>
                <a:gd name="T60" fmla="*/ 442 w 1022"/>
                <a:gd name="T61" fmla="*/ 637 h 1298"/>
                <a:gd name="T62" fmla="*/ 477 w 1022"/>
                <a:gd name="T63" fmla="*/ 626 h 1298"/>
                <a:gd name="T64" fmla="*/ 546 w 1022"/>
                <a:gd name="T65" fmla="*/ 658 h 1298"/>
                <a:gd name="T66" fmla="*/ 576 w 1022"/>
                <a:gd name="T67" fmla="*/ 736 h 1298"/>
                <a:gd name="T68" fmla="*/ 700 w 1022"/>
                <a:gd name="T69" fmla="*/ 1214 h 1298"/>
                <a:gd name="T70" fmla="*/ 772 w 1022"/>
                <a:gd name="T71" fmla="*/ 1240 h 1298"/>
                <a:gd name="T72" fmla="*/ 974 w 1022"/>
                <a:gd name="T73" fmla="*/ 1296 h 1298"/>
                <a:gd name="T74" fmla="*/ 1001 w 1022"/>
                <a:gd name="T75" fmla="*/ 1292 h 1298"/>
                <a:gd name="T76" fmla="*/ 1003 w 1022"/>
                <a:gd name="T77" fmla="*/ 1266 h 1298"/>
                <a:gd name="T78" fmla="*/ 592 w 1022"/>
                <a:gd name="T79" fmla="*/ 607 h 1298"/>
                <a:gd name="T80" fmla="*/ 476 w 1022"/>
                <a:gd name="T81" fmla="*/ 578 h 1298"/>
                <a:gd name="T82" fmla="*/ 462 w 1022"/>
                <a:gd name="T83" fmla="*/ 549 h 1298"/>
                <a:gd name="T84" fmla="*/ 558 w 1022"/>
                <a:gd name="T85" fmla="*/ 177 h 1298"/>
                <a:gd name="T86" fmla="*/ 591 w 1022"/>
                <a:gd name="T87" fmla="*/ 139 h 1298"/>
                <a:gd name="T88" fmla="*/ 648 w 1022"/>
                <a:gd name="T89" fmla="*/ 142 h 1298"/>
                <a:gd name="T90" fmla="*/ 761 w 1022"/>
                <a:gd name="T91" fmla="*/ 199 h 1298"/>
                <a:gd name="T92" fmla="*/ 809 w 1022"/>
                <a:gd name="T93" fmla="*/ 274 h 1298"/>
                <a:gd name="T94" fmla="*/ 828 w 1022"/>
                <a:gd name="T95" fmla="*/ 381 h 1298"/>
                <a:gd name="T96" fmla="*/ 802 w 1022"/>
                <a:gd name="T97" fmla="*/ 488 h 1298"/>
                <a:gd name="T98" fmla="*/ 718 w 1022"/>
                <a:gd name="T99" fmla="*/ 58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2" h="1298">
                  <a:moveTo>
                    <a:pt x="1003" y="1266"/>
                  </a:moveTo>
                  <a:lnTo>
                    <a:pt x="996" y="1256"/>
                  </a:lnTo>
                  <a:lnTo>
                    <a:pt x="988" y="1250"/>
                  </a:lnTo>
                  <a:lnTo>
                    <a:pt x="939" y="1232"/>
                  </a:lnTo>
                  <a:lnTo>
                    <a:pt x="923" y="1221"/>
                  </a:lnTo>
                  <a:lnTo>
                    <a:pt x="908" y="1207"/>
                  </a:lnTo>
                  <a:lnTo>
                    <a:pt x="896" y="1190"/>
                  </a:lnTo>
                  <a:lnTo>
                    <a:pt x="889" y="1167"/>
                  </a:lnTo>
                  <a:lnTo>
                    <a:pt x="868" y="1099"/>
                  </a:lnTo>
                  <a:lnTo>
                    <a:pt x="778" y="771"/>
                  </a:lnTo>
                  <a:lnTo>
                    <a:pt x="766" y="730"/>
                  </a:lnTo>
                  <a:lnTo>
                    <a:pt x="751" y="701"/>
                  </a:lnTo>
                  <a:lnTo>
                    <a:pt x="738" y="677"/>
                  </a:lnTo>
                  <a:lnTo>
                    <a:pt x="719" y="660"/>
                  </a:lnTo>
                  <a:lnTo>
                    <a:pt x="772" y="658"/>
                  </a:lnTo>
                  <a:lnTo>
                    <a:pt x="810" y="656"/>
                  </a:lnTo>
                  <a:lnTo>
                    <a:pt x="844" y="647"/>
                  </a:lnTo>
                  <a:lnTo>
                    <a:pt x="877" y="633"/>
                  </a:lnTo>
                  <a:lnTo>
                    <a:pt x="924" y="606"/>
                  </a:lnTo>
                  <a:lnTo>
                    <a:pt x="947" y="588"/>
                  </a:lnTo>
                  <a:lnTo>
                    <a:pt x="965" y="569"/>
                  </a:lnTo>
                  <a:lnTo>
                    <a:pt x="981" y="544"/>
                  </a:lnTo>
                  <a:lnTo>
                    <a:pt x="992" y="519"/>
                  </a:lnTo>
                  <a:lnTo>
                    <a:pt x="1005" y="495"/>
                  </a:lnTo>
                  <a:lnTo>
                    <a:pt x="1014" y="468"/>
                  </a:lnTo>
                  <a:lnTo>
                    <a:pt x="1020" y="434"/>
                  </a:lnTo>
                  <a:lnTo>
                    <a:pt x="1022" y="401"/>
                  </a:lnTo>
                  <a:lnTo>
                    <a:pt x="1019" y="368"/>
                  </a:lnTo>
                  <a:lnTo>
                    <a:pt x="1015" y="337"/>
                  </a:lnTo>
                  <a:lnTo>
                    <a:pt x="1005" y="306"/>
                  </a:lnTo>
                  <a:lnTo>
                    <a:pt x="991" y="275"/>
                  </a:lnTo>
                  <a:lnTo>
                    <a:pt x="974" y="248"/>
                  </a:lnTo>
                  <a:lnTo>
                    <a:pt x="952" y="222"/>
                  </a:lnTo>
                  <a:lnTo>
                    <a:pt x="916" y="190"/>
                  </a:lnTo>
                  <a:lnTo>
                    <a:pt x="873" y="160"/>
                  </a:lnTo>
                  <a:lnTo>
                    <a:pt x="822" y="140"/>
                  </a:lnTo>
                  <a:lnTo>
                    <a:pt x="757" y="118"/>
                  </a:lnTo>
                  <a:lnTo>
                    <a:pt x="633" y="91"/>
                  </a:lnTo>
                  <a:lnTo>
                    <a:pt x="480" y="58"/>
                  </a:lnTo>
                  <a:lnTo>
                    <a:pt x="363" y="24"/>
                  </a:lnTo>
                  <a:lnTo>
                    <a:pt x="293" y="3"/>
                  </a:lnTo>
                  <a:lnTo>
                    <a:pt x="275" y="0"/>
                  </a:lnTo>
                  <a:lnTo>
                    <a:pt x="264" y="2"/>
                  </a:lnTo>
                  <a:lnTo>
                    <a:pt x="254" y="7"/>
                  </a:lnTo>
                  <a:lnTo>
                    <a:pt x="250" y="17"/>
                  </a:lnTo>
                  <a:lnTo>
                    <a:pt x="250" y="28"/>
                  </a:lnTo>
                  <a:lnTo>
                    <a:pt x="259" y="41"/>
                  </a:lnTo>
                  <a:lnTo>
                    <a:pt x="277" y="51"/>
                  </a:lnTo>
                  <a:lnTo>
                    <a:pt x="304" y="60"/>
                  </a:lnTo>
                  <a:lnTo>
                    <a:pt x="325" y="68"/>
                  </a:lnTo>
                  <a:lnTo>
                    <a:pt x="344" y="82"/>
                  </a:lnTo>
                  <a:lnTo>
                    <a:pt x="356" y="93"/>
                  </a:lnTo>
                  <a:lnTo>
                    <a:pt x="366" y="110"/>
                  </a:lnTo>
                  <a:lnTo>
                    <a:pt x="370" y="122"/>
                  </a:lnTo>
                  <a:lnTo>
                    <a:pt x="369" y="139"/>
                  </a:lnTo>
                  <a:lnTo>
                    <a:pt x="356" y="201"/>
                  </a:lnTo>
                  <a:lnTo>
                    <a:pt x="178" y="914"/>
                  </a:lnTo>
                  <a:lnTo>
                    <a:pt x="161" y="974"/>
                  </a:lnTo>
                  <a:lnTo>
                    <a:pt x="152" y="988"/>
                  </a:lnTo>
                  <a:lnTo>
                    <a:pt x="143" y="997"/>
                  </a:lnTo>
                  <a:lnTo>
                    <a:pt x="126" y="1008"/>
                  </a:lnTo>
                  <a:lnTo>
                    <a:pt x="110" y="1012"/>
                  </a:lnTo>
                  <a:lnTo>
                    <a:pt x="88" y="1014"/>
                  </a:lnTo>
                  <a:lnTo>
                    <a:pt x="66" y="1012"/>
                  </a:lnTo>
                  <a:lnTo>
                    <a:pt x="36" y="1009"/>
                  </a:lnTo>
                  <a:lnTo>
                    <a:pt x="16" y="1008"/>
                  </a:lnTo>
                  <a:lnTo>
                    <a:pt x="7" y="1013"/>
                  </a:lnTo>
                  <a:lnTo>
                    <a:pt x="0" y="1025"/>
                  </a:lnTo>
                  <a:lnTo>
                    <a:pt x="0" y="1036"/>
                  </a:lnTo>
                  <a:lnTo>
                    <a:pt x="3" y="1045"/>
                  </a:lnTo>
                  <a:lnTo>
                    <a:pt x="13" y="1051"/>
                  </a:lnTo>
                  <a:lnTo>
                    <a:pt x="28" y="1056"/>
                  </a:lnTo>
                  <a:lnTo>
                    <a:pt x="55" y="1063"/>
                  </a:lnTo>
                  <a:lnTo>
                    <a:pt x="226" y="1100"/>
                  </a:lnTo>
                  <a:lnTo>
                    <a:pt x="354" y="1136"/>
                  </a:lnTo>
                  <a:lnTo>
                    <a:pt x="425" y="1157"/>
                  </a:lnTo>
                  <a:lnTo>
                    <a:pt x="442" y="1160"/>
                  </a:lnTo>
                  <a:lnTo>
                    <a:pt x="453" y="1158"/>
                  </a:lnTo>
                  <a:lnTo>
                    <a:pt x="459" y="1152"/>
                  </a:lnTo>
                  <a:lnTo>
                    <a:pt x="465" y="1142"/>
                  </a:lnTo>
                  <a:lnTo>
                    <a:pt x="467" y="1132"/>
                  </a:lnTo>
                  <a:lnTo>
                    <a:pt x="458" y="1119"/>
                  </a:lnTo>
                  <a:lnTo>
                    <a:pt x="440" y="1109"/>
                  </a:lnTo>
                  <a:lnTo>
                    <a:pt x="413" y="1100"/>
                  </a:lnTo>
                  <a:lnTo>
                    <a:pt x="390" y="1092"/>
                  </a:lnTo>
                  <a:lnTo>
                    <a:pt x="371" y="1077"/>
                  </a:lnTo>
                  <a:lnTo>
                    <a:pt x="357" y="1066"/>
                  </a:lnTo>
                  <a:lnTo>
                    <a:pt x="349" y="1049"/>
                  </a:lnTo>
                  <a:lnTo>
                    <a:pt x="343" y="1037"/>
                  </a:lnTo>
                  <a:lnTo>
                    <a:pt x="344" y="1020"/>
                  </a:lnTo>
                  <a:lnTo>
                    <a:pt x="357" y="958"/>
                  </a:lnTo>
                  <a:lnTo>
                    <a:pt x="434" y="656"/>
                  </a:lnTo>
                  <a:lnTo>
                    <a:pt x="442" y="637"/>
                  </a:lnTo>
                  <a:lnTo>
                    <a:pt x="448" y="628"/>
                  </a:lnTo>
                  <a:lnTo>
                    <a:pt x="460" y="623"/>
                  </a:lnTo>
                  <a:lnTo>
                    <a:pt x="477" y="626"/>
                  </a:lnTo>
                  <a:lnTo>
                    <a:pt x="520" y="640"/>
                  </a:lnTo>
                  <a:lnTo>
                    <a:pt x="536" y="650"/>
                  </a:lnTo>
                  <a:lnTo>
                    <a:pt x="546" y="658"/>
                  </a:lnTo>
                  <a:lnTo>
                    <a:pt x="555" y="668"/>
                  </a:lnTo>
                  <a:lnTo>
                    <a:pt x="563" y="687"/>
                  </a:lnTo>
                  <a:lnTo>
                    <a:pt x="576" y="736"/>
                  </a:lnTo>
                  <a:lnTo>
                    <a:pt x="682" y="1167"/>
                  </a:lnTo>
                  <a:lnTo>
                    <a:pt x="690" y="1197"/>
                  </a:lnTo>
                  <a:lnTo>
                    <a:pt x="700" y="1214"/>
                  </a:lnTo>
                  <a:lnTo>
                    <a:pt x="709" y="1225"/>
                  </a:lnTo>
                  <a:lnTo>
                    <a:pt x="726" y="1230"/>
                  </a:lnTo>
                  <a:lnTo>
                    <a:pt x="772" y="1240"/>
                  </a:lnTo>
                  <a:lnTo>
                    <a:pt x="815" y="1248"/>
                  </a:lnTo>
                  <a:lnTo>
                    <a:pt x="953" y="1287"/>
                  </a:lnTo>
                  <a:lnTo>
                    <a:pt x="974" y="1296"/>
                  </a:lnTo>
                  <a:lnTo>
                    <a:pt x="984" y="1298"/>
                  </a:lnTo>
                  <a:lnTo>
                    <a:pt x="996" y="1295"/>
                  </a:lnTo>
                  <a:lnTo>
                    <a:pt x="1001" y="1292"/>
                  </a:lnTo>
                  <a:lnTo>
                    <a:pt x="1005" y="1281"/>
                  </a:lnTo>
                  <a:lnTo>
                    <a:pt x="1006" y="1273"/>
                  </a:lnTo>
                  <a:lnTo>
                    <a:pt x="1003" y="1266"/>
                  </a:lnTo>
                  <a:close/>
                  <a:moveTo>
                    <a:pt x="683" y="603"/>
                  </a:moveTo>
                  <a:lnTo>
                    <a:pt x="640" y="609"/>
                  </a:lnTo>
                  <a:lnTo>
                    <a:pt x="592" y="607"/>
                  </a:lnTo>
                  <a:lnTo>
                    <a:pt x="533" y="594"/>
                  </a:lnTo>
                  <a:lnTo>
                    <a:pt x="489" y="582"/>
                  </a:lnTo>
                  <a:lnTo>
                    <a:pt x="476" y="578"/>
                  </a:lnTo>
                  <a:lnTo>
                    <a:pt x="467" y="569"/>
                  </a:lnTo>
                  <a:lnTo>
                    <a:pt x="462" y="560"/>
                  </a:lnTo>
                  <a:lnTo>
                    <a:pt x="462" y="549"/>
                  </a:lnTo>
                  <a:lnTo>
                    <a:pt x="470" y="513"/>
                  </a:lnTo>
                  <a:lnTo>
                    <a:pt x="542" y="231"/>
                  </a:lnTo>
                  <a:lnTo>
                    <a:pt x="558" y="177"/>
                  </a:lnTo>
                  <a:lnTo>
                    <a:pt x="566" y="159"/>
                  </a:lnTo>
                  <a:lnTo>
                    <a:pt x="579" y="148"/>
                  </a:lnTo>
                  <a:lnTo>
                    <a:pt x="591" y="139"/>
                  </a:lnTo>
                  <a:lnTo>
                    <a:pt x="607" y="137"/>
                  </a:lnTo>
                  <a:lnTo>
                    <a:pt x="626" y="138"/>
                  </a:lnTo>
                  <a:lnTo>
                    <a:pt x="648" y="142"/>
                  </a:lnTo>
                  <a:lnTo>
                    <a:pt x="693" y="157"/>
                  </a:lnTo>
                  <a:lnTo>
                    <a:pt x="730" y="176"/>
                  </a:lnTo>
                  <a:lnTo>
                    <a:pt x="761" y="199"/>
                  </a:lnTo>
                  <a:lnTo>
                    <a:pt x="786" y="228"/>
                  </a:lnTo>
                  <a:lnTo>
                    <a:pt x="800" y="250"/>
                  </a:lnTo>
                  <a:lnTo>
                    <a:pt x="809" y="274"/>
                  </a:lnTo>
                  <a:lnTo>
                    <a:pt x="820" y="300"/>
                  </a:lnTo>
                  <a:lnTo>
                    <a:pt x="824" y="327"/>
                  </a:lnTo>
                  <a:lnTo>
                    <a:pt x="828" y="381"/>
                  </a:lnTo>
                  <a:lnTo>
                    <a:pt x="824" y="413"/>
                  </a:lnTo>
                  <a:lnTo>
                    <a:pt x="819" y="440"/>
                  </a:lnTo>
                  <a:lnTo>
                    <a:pt x="802" y="488"/>
                  </a:lnTo>
                  <a:lnTo>
                    <a:pt x="779" y="530"/>
                  </a:lnTo>
                  <a:lnTo>
                    <a:pt x="751" y="565"/>
                  </a:lnTo>
                  <a:lnTo>
                    <a:pt x="718" y="587"/>
                  </a:lnTo>
                  <a:lnTo>
                    <a:pt x="683" y="60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8" name="Freeform 45"/>
            <p:cNvSpPr>
              <a:spLocks/>
            </p:cNvSpPr>
            <p:nvPr/>
          </p:nvSpPr>
          <p:spPr bwMode="auto">
            <a:xfrm>
              <a:off x="200025" y="4208463"/>
              <a:ext cx="19050" cy="152400"/>
            </a:xfrm>
            <a:custGeom>
              <a:avLst/>
              <a:gdLst>
                <a:gd name="T0" fmla="*/ 0 w 70"/>
                <a:gd name="T1" fmla="*/ 568 h 568"/>
                <a:gd name="T2" fmla="*/ 0 w 70"/>
                <a:gd name="T3" fmla="*/ 446 h 568"/>
                <a:gd name="T4" fmla="*/ 10 w 70"/>
                <a:gd name="T5" fmla="*/ 416 h 568"/>
                <a:gd name="T6" fmla="*/ 19 w 70"/>
                <a:gd name="T7" fmla="*/ 380 h 568"/>
                <a:gd name="T8" fmla="*/ 23 w 70"/>
                <a:gd name="T9" fmla="*/ 342 h 568"/>
                <a:gd name="T10" fmla="*/ 25 w 70"/>
                <a:gd name="T11" fmla="*/ 309 h 568"/>
                <a:gd name="T12" fmla="*/ 20 w 70"/>
                <a:gd name="T13" fmla="*/ 273 h 568"/>
                <a:gd name="T14" fmla="*/ 11 w 70"/>
                <a:gd name="T15" fmla="*/ 239 h 568"/>
                <a:gd name="T16" fmla="*/ 0 w 70"/>
                <a:gd name="T17" fmla="*/ 216 h 568"/>
                <a:gd name="T18" fmla="*/ 0 w 70"/>
                <a:gd name="T19" fmla="*/ 0 h 568"/>
                <a:gd name="T20" fmla="*/ 12 w 70"/>
                <a:gd name="T21" fmla="*/ 21 h 568"/>
                <a:gd name="T22" fmla="*/ 33 w 70"/>
                <a:gd name="T23" fmla="*/ 71 h 568"/>
                <a:gd name="T24" fmla="*/ 51 w 70"/>
                <a:gd name="T25" fmla="*/ 120 h 568"/>
                <a:gd name="T26" fmla="*/ 63 w 70"/>
                <a:gd name="T27" fmla="*/ 178 h 568"/>
                <a:gd name="T28" fmla="*/ 67 w 70"/>
                <a:gd name="T29" fmla="*/ 231 h 568"/>
                <a:gd name="T30" fmla="*/ 70 w 70"/>
                <a:gd name="T31" fmla="*/ 289 h 568"/>
                <a:gd name="T32" fmla="*/ 67 w 70"/>
                <a:gd name="T33" fmla="*/ 345 h 568"/>
                <a:gd name="T34" fmla="*/ 56 w 70"/>
                <a:gd name="T35" fmla="*/ 403 h 568"/>
                <a:gd name="T36" fmla="*/ 41 w 70"/>
                <a:gd name="T37" fmla="*/ 464 h 568"/>
                <a:gd name="T38" fmla="*/ 23 w 70"/>
                <a:gd name="T39" fmla="*/ 520 h 568"/>
                <a:gd name="T40" fmla="*/ 0 w 70"/>
                <a:gd name="T4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68">
                  <a:moveTo>
                    <a:pt x="0" y="568"/>
                  </a:moveTo>
                  <a:lnTo>
                    <a:pt x="0" y="446"/>
                  </a:lnTo>
                  <a:lnTo>
                    <a:pt x="10" y="416"/>
                  </a:lnTo>
                  <a:lnTo>
                    <a:pt x="19" y="380"/>
                  </a:lnTo>
                  <a:lnTo>
                    <a:pt x="23" y="342"/>
                  </a:lnTo>
                  <a:lnTo>
                    <a:pt x="25" y="309"/>
                  </a:lnTo>
                  <a:lnTo>
                    <a:pt x="20" y="273"/>
                  </a:lnTo>
                  <a:lnTo>
                    <a:pt x="11" y="239"/>
                  </a:lnTo>
                  <a:lnTo>
                    <a:pt x="0" y="216"/>
                  </a:lnTo>
                  <a:lnTo>
                    <a:pt x="0" y="0"/>
                  </a:lnTo>
                  <a:lnTo>
                    <a:pt x="12" y="21"/>
                  </a:lnTo>
                  <a:lnTo>
                    <a:pt x="33" y="71"/>
                  </a:lnTo>
                  <a:lnTo>
                    <a:pt x="51" y="120"/>
                  </a:lnTo>
                  <a:lnTo>
                    <a:pt x="63" y="178"/>
                  </a:lnTo>
                  <a:lnTo>
                    <a:pt x="67" y="231"/>
                  </a:lnTo>
                  <a:lnTo>
                    <a:pt x="70" y="289"/>
                  </a:lnTo>
                  <a:lnTo>
                    <a:pt x="67" y="345"/>
                  </a:lnTo>
                  <a:lnTo>
                    <a:pt x="56" y="403"/>
                  </a:lnTo>
                  <a:lnTo>
                    <a:pt x="41" y="464"/>
                  </a:lnTo>
                  <a:lnTo>
                    <a:pt x="23" y="520"/>
                  </a:lnTo>
                  <a:lnTo>
                    <a:pt x="0" y="5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9" name="Freeform 46"/>
            <p:cNvSpPr>
              <a:spLocks/>
            </p:cNvSpPr>
            <p:nvPr/>
          </p:nvSpPr>
          <p:spPr bwMode="auto">
            <a:xfrm>
              <a:off x="200025" y="5262563"/>
              <a:ext cx="173038" cy="46037"/>
            </a:xfrm>
            <a:custGeom>
              <a:avLst/>
              <a:gdLst>
                <a:gd name="T0" fmla="*/ 640 w 640"/>
                <a:gd name="T1" fmla="*/ 168 h 168"/>
                <a:gd name="T2" fmla="*/ 554 w 640"/>
                <a:gd name="T3" fmla="*/ 168 h 168"/>
                <a:gd name="T4" fmla="*/ 521 w 640"/>
                <a:gd name="T5" fmla="*/ 155 h 168"/>
                <a:gd name="T6" fmla="*/ 485 w 640"/>
                <a:gd name="T7" fmla="*/ 147 h 168"/>
                <a:gd name="T8" fmla="*/ 449 w 640"/>
                <a:gd name="T9" fmla="*/ 143 h 168"/>
                <a:gd name="T10" fmla="*/ 409 w 640"/>
                <a:gd name="T11" fmla="*/ 140 h 168"/>
                <a:gd name="T12" fmla="*/ 369 w 640"/>
                <a:gd name="T13" fmla="*/ 144 h 168"/>
                <a:gd name="T14" fmla="*/ 327 w 640"/>
                <a:gd name="T15" fmla="*/ 148 h 168"/>
                <a:gd name="T16" fmla="*/ 283 w 640"/>
                <a:gd name="T17" fmla="*/ 158 h 168"/>
                <a:gd name="T18" fmla="*/ 256 w 640"/>
                <a:gd name="T19" fmla="*/ 168 h 168"/>
                <a:gd name="T20" fmla="*/ 0 w 640"/>
                <a:gd name="T21" fmla="*/ 168 h 168"/>
                <a:gd name="T22" fmla="*/ 0 w 640"/>
                <a:gd name="T23" fmla="*/ 66 h 168"/>
                <a:gd name="T24" fmla="*/ 30 w 640"/>
                <a:gd name="T25" fmla="*/ 49 h 168"/>
                <a:gd name="T26" fmla="*/ 80 w 640"/>
                <a:gd name="T27" fmla="*/ 29 h 168"/>
                <a:gd name="T28" fmla="*/ 133 w 640"/>
                <a:gd name="T29" fmla="*/ 15 h 168"/>
                <a:gd name="T30" fmla="*/ 187 w 640"/>
                <a:gd name="T31" fmla="*/ 4 h 168"/>
                <a:gd name="T32" fmla="*/ 239 w 640"/>
                <a:gd name="T33" fmla="*/ 0 h 168"/>
                <a:gd name="T34" fmla="*/ 291 w 640"/>
                <a:gd name="T35" fmla="*/ 1 h 168"/>
                <a:gd name="T36" fmla="*/ 345 w 640"/>
                <a:gd name="T37" fmla="*/ 8 h 168"/>
                <a:gd name="T38" fmla="*/ 395 w 640"/>
                <a:gd name="T39" fmla="*/ 21 h 168"/>
                <a:gd name="T40" fmla="*/ 447 w 640"/>
                <a:gd name="T41" fmla="*/ 37 h 168"/>
                <a:gd name="T42" fmla="*/ 496 w 640"/>
                <a:gd name="T43" fmla="*/ 61 h 168"/>
                <a:gd name="T44" fmla="*/ 542 w 640"/>
                <a:gd name="T45" fmla="*/ 89 h 168"/>
                <a:gd name="T46" fmla="*/ 589 w 640"/>
                <a:gd name="T47" fmla="*/ 119 h 168"/>
                <a:gd name="T48" fmla="*/ 630 w 640"/>
                <a:gd name="T49" fmla="*/ 157 h 168"/>
                <a:gd name="T50" fmla="*/ 640 w 640"/>
                <a:gd name="T5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0" h="168">
                  <a:moveTo>
                    <a:pt x="640" y="168"/>
                  </a:moveTo>
                  <a:lnTo>
                    <a:pt x="554" y="168"/>
                  </a:lnTo>
                  <a:lnTo>
                    <a:pt x="521" y="155"/>
                  </a:lnTo>
                  <a:lnTo>
                    <a:pt x="485" y="147"/>
                  </a:lnTo>
                  <a:lnTo>
                    <a:pt x="449" y="143"/>
                  </a:lnTo>
                  <a:lnTo>
                    <a:pt x="409" y="140"/>
                  </a:lnTo>
                  <a:lnTo>
                    <a:pt x="369" y="144"/>
                  </a:lnTo>
                  <a:lnTo>
                    <a:pt x="327" y="148"/>
                  </a:lnTo>
                  <a:lnTo>
                    <a:pt x="283" y="158"/>
                  </a:lnTo>
                  <a:lnTo>
                    <a:pt x="256" y="168"/>
                  </a:lnTo>
                  <a:lnTo>
                    <a:pt x="0" y="168"/>
                  </a:lnTo>
                  <a:lnTo>
                    <a:pt x="0" y="66"/>
                  </a:lnTo>
                  <a:lnTo>
                    <a:pt x="30" y="49"/>
                  </a:lnTo>
                  <a:lnTo>
                    <a:pt x="80" y="29"/>
                  </a:lnTo>
                  <a:lnTo>
                    <a:pt x="133" y="15"/>
                  </a:lnTo>
                  <a:lnTo>
                    <a:pt x="187" y="4"/>
                  </a:lnTo>
                  <a:lnTo>
                    <a:pt x="239" y="0"/>
                  </a:lnTo>
                  <a:lnTo>
                    <a:pt x="291" y="1"/>
                  </a:lnTo>
                  <a:lnTo>
                    <a:pt x="345" y="8"/>
                  </a:lnTo>
                  <a:lnTo>
                    <a:pt x="395" y="21"/>
                  </a:lnTo>
                  <a:lnTo>
                    <a:pt x="447" y="37"/>
                  </a:lnTo>
                  <a:lnTo>
                    <a:pt x="496" y="61"/>
                  </a:lnTo>
                  <a:lnTo>
                    <a:pt x="542" y="89"/>
                  </a:lnTo>
                  <a:lnTo>
                    <a:pt x="589" y="119"/>
                  </a:lnTo>
                  <a:lnTo>
                    <a:pt x="630" y="157"/>
                  </a:lnTo>
                  <a:lnTo>
                    <a:pt x="640" y="1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0" name="Freeform 47"/>
            <p:cNvSpPr>
              <a:spLocks noEditPoints="1"/>
            </p:cNvSpPr>
            <p:nvPr/>
          </p:nvSpPr>
          <p:spPr bwMode="auto">
            <a:xfrm>
              <a:off x="2468563" y="3608388"/>
              <a:ext cx="327025" cy="304800"/>
            </a:xfrm>
            <a:custGeom>
              <a:avLst/>
              <a:gdLst>
                <a:gd name="T0" fmla="*/ 1196 w 1210"/>
                <a:gd name="T1" fmla="*/ 2 h 1128"/>
                <a:gd name="T2" fmla="*/ 1160 w 1210"/>
                <a:gd name="T3" fmla="*/ 7 h 1128"/>
                <a:gd name="T4" fmla="*/ 797 w 1210"/>
                <a:gd name="T5" fmla="*/ 123 h 1128"/>
                <a:gd name="T6" fmla="*/ 347 w 1210"/>
                <a:gd name="T7" fmla="*/ 259 h 1128"/>
                <a:gd name="T8" fmla="*/ 158 w 1210"/>
                <a:gd name="T9" fmla="*/ 307 h 1128"/>
                <a:gd name="T10" fmla="*/ 122 w 1210"/>
                <a:gd name="T11" fmla="*/ 305 h 1128"/>
                <a:gd name="T12" fmla="*/ 93 w 1210"/>
                <a:gd name="T13" fmla="*/ 293 h 1128"/>
                <a:gd name="T14" fmla="*/ 46 w 1210"/>
                <a:gd name="T15" fmla="*/ 246 h 1128"/>
                <a:gd name="T16" fmla="*/ 19 w 1210"/>
                <a:gd name="T17" fmla="*/ 236 h 1128"/>
                <a:gd name="T18" fmla="*/ 4 w 1210"/>
                <a:gd name="T19" fmla="*/ 251 h 1128"/>
                <a:gd name="T20" fmla="*/ 2 w 1210"/>
                <a:gd name="T21" fmla="*/ 271 h 1128"/>
                <a:gd name="T22" fmla="*/ 27 w 1210"/>
                <a:gd name="T23" fmla="*/ 302 h 1128"/>
                <a:gd name="T24" fmla="*/ 163 w 1210"/>
                <a:gd name="T25" fmla="*/ 470 h 1128"/>
                <a:gd name="T26" fmla="*/ 226 w 1210"/>
                <a:gd name="T27" fmla="*/ 559 h 1128"/>
                <a:gd name="T28" fmla="*/ 249 w 1210"/>
                <a:gd name="T29" fmla="*/ 567 h 1128"/>
                <a:gd name="T30" fmla="*/ 267 w 1210"/>
                <a:gd name="T31" fmla="*/ 550 h 1128"/>
                <a:gd name="T32" fmla="*/ 258 w 1210"/>
                <a:gd name="T33" fmla="*/ 518 h 1128"/>
                <a:gd name="T34" fmla="*/ 219 w 1210"/>
                <a:gd name="T35" fmla="*/ 459 h 1128"/>
                <a:gd name="T36" fmla="*/ 212 w 1210"/>
                <a:gd name="T37" fmla="*/ 413 h 1128"/>
                <a:gd name="T38" fmla="*/ 253 w 1210"/>
                <a:gd name="T39" fmla="*/ 383 h 1128"/>
                <a:gd name="T40" fmla="*/ 477 w 1210"/>
                <a:gd name="T41" fmla="*/ 295 h 1128"/>
                <a:gd name="T42" fmla="*/ 518 w 1210"/>
                <a:gd name="T43" fmla="*/ 287 h 1128"/>
                <a:gd name="T44" fmla="*/ 551 w 1210"/>
                <a:gd name="T45" fmla="*/ 322 h 1128"/>
                <a:gd name="T46" fmla="*/ 696 w 1210"/>
                <a:gd name="T47" fmla="*/ 507 h 1128"/>
                <a:gd name="T48" fmla="*/ 699 w 1210"/>
                <a:gd name="T49" fmla="*/ 543 h 1128"/>
                <a:gd name="T50" fmla="*/ 567 w 1210"/>
                <a:gd name="T51" fmla="*/ 757 h 1128"/>
                <a:gd name="T52" fmla="*/ 533 w 1210"/>
                <a:gd name="T53" fmla="*/ 799 h 1128"/>
                <a:gd name="T54" fmla="*/ 501 w 1210"/>
                <a:gd name="T55" fmla="*/ 807 h 1128"/>
                <a:gd name="T56" fmla="*/ 462 w 1210"/>
                <a:gd name="T57" fmla="*/ 778 h 1128"/>
                <a:gd name="T58" fmla="*/ 424 w 1210"/>
                <a:gd name="T59" fmla="*/ 745 h 1128"/>
                <a:gd name="T60" fmla="*/ 399 w 1210"/>
                <a:gd name="T61" fmla="*/ 747 h 1128"/>
                <a:gd name="T62" fmla="*/ 392 w 1210"/>
                <a:gd name="T63" fmla="*/ 763 h 1128"/>
                <a:gd name="T64" fmla="*/ 407 w 1210"/>
                <a:gd name="T65" fmla="*/ 790 h 1128"/>
                <a:gd name="T66" fmla="*/ 497 w 1210"/>
                <a:gd name="T67" fmla="*/ 892 h 1128"/>
                <a:gd name="T68" fmla="*/ 592 w 1210"/>
                <a:gd name="T69" fmla="*/ 1012 h 1128"/>
                <a:gd name="T70" fmla="*/ 659 w 1210"/>
                <a:gd name="T71" fmla="*/ 1107 h 1128"/>
                <a:gd name="T72" fmla="*/ 682 w 1210"/>
                <a:gd name="T73" fmla="*/ 1126 h 1128"/>
                <a:gd name="T74" fmla="*/ 702 w 1210"/>
                <a:gd name="T75" fmla="*/ 1121 h 1128"/>
                <a:gd name="T76" fmla="*/ 709 w 1210"/>
                <a:gd name="T77" fmla="*/ 1109 h 1128"/>
                <a:gd name="T78" fmla="*/ 706 w 1210"/>
                <a:gd name="T79" fmla="*/ 1089 h 1128"/>
                <a:gd name="T80" fmla="*/ 679 w 1210"/>
                <a:gd name="T81" fmla="*/ 1040 h 1128"/>
                <a:gd name="T82" fmla="*/ 679 w 1210"/>
                <a:gd name="T83" fmla="*/ 994 h 1128"/>
                <a:gd name="T84" fmla="*/ 698 w 1210"/>
                <a:gd name="T85" fmla="*/ 934 h 1128"/>
                <a:gd name="T86" fmla="*/ 1095 w 1210"/>
                <a:gd name="T87" fmla="*/ 224 h 1128"/>
                <a:gd name="T88" fmla="*/ 1169 w 1210"/>
                <a:gd name="T89" fmla="*/ 103 h 1128"/>
                <a:gd name="T90" fmla="*/ 1207 w 1210"/>
                <a:gd name="T91" fmla="*/ 40 h 1128"/>
                <a:gd name="T92" fmla="*/ 1205 w 1210"/>
                <a:gd name="T93" fmla="*/ 13 h 1128"/>
                <a:gd name="T94" fmla="*/ 746 w 1210"/>
                <a:gd name="T95" fmla="*/ 448 h 1128"/>
                <a:gd name="T96" fmla="*/ 733 w 1210"/>
                <a:gd name="T97" fmla="*/ 446 h 1128"/>
                <a:gd name="T98" fmla="*/ 611 w 1210"/>
                <a:gd name="T99" fmla="*/ 295 h 1128"/>
                <a:gd name="T100" fmla="*/ 592 w 1210"/>
                <a:gd name="T101" fmla="*/ 265 h 1128"/>
                <a:gd name="T102" fmla="*/ 599 w 1210"/>
                <a:gd name="T103" fmla="*/ 251 h 1128"/>
                <a:gd name="T104" fmla="*/ 926 w 1210"/>
                <a:gd name="T105" fmla="*/ 14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0" h="1128">
                  <a:moveTo>
                    <a:pt x="1205" y="13"/>
                  </a:moveTo>
                  <a:lnTo>
                    <a:pt x="1196" y="2"/>
                  </a:lnTo>
                  <a:lnTo>
                    <a:pt x="1183" y="0"/>
                  </a:lnTo>
                  <a:lnTo>
                    <a:pt x="1160" y="7"/>
                  </a:lnTo>
                  <a:lnTo>
                    <a:pt x="1118" y="22"/>
                  </a:lnTo>
                  <a:lnTo>
                    <a:pt x="797" y="123"/>
                  </a:lnTo>
                  <a:lnTo>
                    <a:pt x="541" y="203"/>
                  </a:lnTo>
                  <a:lnTo>
                    <a:pt x="347" y="259"/>
                  </a:lnTo>
                  <a:lnTo>
                    <a:pt x="211" y="297"/>
                  </a:lnTo>
                  <a:lnTo>
                    <a:pt x="158" y="307"/>
                  </a:lnTo>
                  <a:lnTo>
                    <a:pt x="138" y="308"/>
                  </a:lnTo>
                  <a:lnTo>
                    <a:pt x="122" y="305"/>
                  </a:lnTo>
                  <a:lnTo>
                    <a:pt x="109" y="301"/>
                  </a:lnTo>
                  <a:lnTo>
                    <a:pt x="93" y="293"/>
                  </a:lnTo>
                  <a:lnTo>
                    <a:pt x="65" y="264"/>
                  </a:lnTo>
                  <a:lnTo>
                    <a:pt x="46" y="246"/>
                  </a:lnTo>
                  <a:lnTo>
                    <a:pt x="32" y="237"/>
                  </a:lnTo>
                  <a:lnTo>
                    <a:pt x="19" y="236"/>
                  </a:lnTo>
                  <a:lnTo>
                    <a:pt x="10" y="241"/>
                  </a:lnTo>
                  <a:lnTo>
                    <a:pt x="4" y="251"/>
                  </a:lnTo>
                  <a:lnTo>
                    <a:pt x="0" y="257"/>
                  </a:lnTo>
                  <a:lnTo>
                    <a:pt x="2" y="271"/>
                  </a:lnTo>
                  <a:lnTo>
                    <a:pt x="9" y="281"/>
                  </a:lnTo>
                  <a:lnTo>
                    <a:pt x="27" y="302"/>
                  </a:lnTo>
                  <a:lnTo>
                    <a:pt x="104" y="392"/>
                  </a:lnTo>
                  <a:lnTo>
                    <a:pt x="163" y="470"/>
                  </a:lnTo>
                  <a:lnTo>
                    <a:pt x="214" y="543"/>
                  </a:lnTo>
                  <a:lnTo>
                    <a:pt x="226" y="559"/>
                  </a:lnTo>
                  <a:lnTo>
                    <a:pt x="240" y="566"/>
                  </a:lnTo>
                  <a:lnTo>
                    <a:pt x="249" y="567"/>
                  </a:lnTo>
                  <a:lnTo>
                    <a:pt x="261" y="562"/>
                  </a:lnTo>
                  <a:lnTo>
                    <a:pt x="267" y="550"/>
                  </a:lnTo>
                  <a:lnTo>
                    <a:pt x="267" y="535"/>
                  </a:lnTo>
                  <a:lnTo>
                    <a:pt x="258" y="518"/>
                  </a:lnTo>
                  <a:lnTo>
                    <a:pt x="240" y="493"/>
                  </a:lnTo>
                  <a:lnTo>
                    <a:pt x="219" y="459"/>
                  </a:lnTo>
                  <a:lnTo>
                    <a:pt x="211" y="433"/>
                  </a:lnTo>
                  <a:lnTo>
                    <a:pt x="212" y="413"/>
                  </a:lnTo>
                  <a:lnTo>
                    <a:pt x="225" y="400"/>
                  </a:lnTo>
                  <a:lnTo>
                    <a:pt x="253" y="383"/>
                  </a:lnTo>
                  <a:lnTo>
                    <a:pt x="296" y="362"/>
                  </a:lnTo>
                  <a:lnTo>
                    <a:pt x="477" y="295"/>
                  </a:lnTo>
                  <a:lnTo>
                    <a:pt x="500" y="286"/>
                  </a:lnTo>
                  <a:lnTo>
                    <a:pt x="518" y="287"/>
                  </a:lnTo>
                  <a:lnTo>
                    <a:pt x="531" y="298"/>
                  </a:lnTo>
                  <a:lnTo>
                    <a:pt x="551" y="322"/>
                  </a:lnTo>
                  <a:lnTo>
                    <a:pt x="681" y="485"/>
                  </a:lnTo>
                  <a:lnTo>
                    <a:pt x="696" y="507"/>
                  </a:lnTo>
                  <a:lnTo>
                    <a:pt x="702" y="526"/>
                  </a:lnTo>
                  <a:lnTo>
                    <a:pt x="699" y="543"/>
                  </a:lnTo>
                  <a:lnTo>
                    <a:pt x="683" y="571"/>
                  </a:lnTo>
                  <a:lnTo>
                    <a:pt x="567" y="757"/>
                  </a:lnTo>
                  <a:lnTo>
                    <a:pt x="547" y="782"/>
                  </a:lnTo>
                  <a:lnTo>
                    <a:pt x="533" y="799"/>
                  </a:lnTo>
                  <a:lnTo>
                    <a:pt x="518" y="808"/>
                  </a:lnTo>
                  <a:lnTo>
                    <a:pt x="501" y="807"/>
                  </a:lnTo>
                  <a:lnTo>
                    <a:pt x="485" y="795"/>
                  </a:lnTo>
                  <a:lnTo>
                    <a:pt x="462" y="778"/>
                  </a:lnTo>
                  <a:lnTo>
                    <a:pt x="442" y="755"/>
                  </a:lnTo>
                  <a:lnTo>
                    <a:pt x="424" y="745"/>
                  </a:lnTo>
                  <a:lnTo>
                    <a:pt x="413" y="743"/>
                  </a:lnTo>
                  <a:lnTo>
                    <a:pt x="399" y="747"/>
                  </a:lnTo>
                  <a:lnTo>
                    <a:pt x="394" y="753"/>
                  </a:lnTo>
                  <a:lnTo>
                    <a:pt x="392" y="763"/>
                  </a:lnTo>
                  <a:lnTo>
                    <a:pt x="399" y="776"/>
                  </a:lnTo>
                  <a:lnTo>
                    <a:pt x="407" y="790"/>
                  </a:lnTo>
                  <a:lnTo>
                    <a:pt x="421" y="808"/>
                  </a:lnTo>
                  <a:lnTo>
                    <a:pt x="497" y="892"/>
                  </a:lnTo>
                  <a:lnTo>
                    <a:pt x="542" y="948"/>
                  </a:lnTo>
                  <a:lnTo>
                    <a:pt x="592" y="1012"/>
                  </a:lnTo>
                  <a:lnTo>
                    <a:pt x="639" y="1081"/>
                  </a:lnTo>
                  <a:lnTo>
                    <a:pt x="659" y="1107"/>
                  </a:lnTo>
                  <a:lnTo>
                    <a:pt x="670" y="1117"/>
                  </a:lnTo>
                  <a:lnTo>
                    <a:pt x="682" y="1126"/>
                  </a:lnTo>
                  <a:lnTo>
                    <a:pt x="690" y="1128"/>
                  </a:lnTo>
                  <a:lnTo>
                    <a:pt x="702" y="1121"/>
                  </a:lnTo>
                  <a:lnTo>
                    <a:pt x="708" y="1116"/>
                  </a:lnTo>
                  <a:lnTo>
                    <a:pt x="709" y="1109"/>
                  </a:lnTo>
                  <a:lnTo>
                    <a:pt x="709" y="1098"/>
                  </a:lnTo>
                  <a:lnTo>
                    <a:pt x="706" y="1089"/>
                  </a:lnTo>
                  <a:lnTo>
                    <a:pt x="691" y="1062"/>
                  </a:lnTo>
                  <a:lnTo>
                    <a:pt x="679" y="1040"/>
                  </a:lnTo>
                  <a:lnTo>
                    <a:pt x="677" y="1018"/>
                  </a:lnTo>
                  <a:lnTo>
                    <a:pt x="679" y="994"/>
                  </a:lnTo>
                  <a:lnTo>
                    <a:pt x="685" y="969"/>
                  </a:lnTo>
                  <a:lnTo>
                    <a:pt x="698" y="934"/>
                  </a:lnTo>
                  <a:lnTo>
                    <a:pt x="749" y="842"/>
                  </a:lnTo>
                  <a:lnTo>
                    <a:pt x="1095" y="224"/>
                  </a:lnTo>
                  <a:lnTo>
                    <a:pt x="1118" y="184"/>
                  </a:lnTo>
                  <a:lnTo>
                    <a:pt x="1169" y="103"/>
                  </a:lnTo>
                  <a:lnTo>
                    <a:pt x="1194" y="64"/>
                  </a:lnTo>
                  <a:lnTo>
                    <a:pt x="1207" y="40"/>
                  </a:lnTo>
                  <a:lnTo>
                    <a:pt x="1210" y="22"/>
                  </a:lnTo>
                  <a:lnTo>
                    <a:pt x="1205" y="13"/>
                  </a:lnTo>
                  <a:close/>
                  <a:moveTo>
                    <a:pt x="765" y="418"/>
                  </a:moveTo>
                  <a:lnTo>
                    <a:pt x="746" y="448"/>
                  </a:lnTo>
                  <a:lnTo>
                    <a:pt x="740" y="449"/>
                  </a:lnTo>
                  <a:lnTo>
                    <a:pt x="733" y="446"/>
                  </a:lnTo>
                  <a:lnTo>
                    <a:pt x="713" y="425"/>
                  </a:lnTo>
                  <a:lnTo>
                    <a:pt x="611" y="295"/>
                  </a:lnTo>
                  <a:lnTo>
                    <a:pt x="599" y="277"/>
                  </a:lnTo>
                  <a:lnTo>
                    <a:pt x="592" y="265"/>
                  </a:lnTo>
                  <a:lnTo>
                    <a:pt x="594" y="256"/>
                  </a:lnTo>
                  <a:lnTo>
                    <a:pt x="599" y="251"/>
                  </a:lnTo>
                  <a:lnTo>
                    <a:pt x="630" y="237"/>
                  </a:lnTo>
                  <a:lnTo>
                    <a:pt x="926" y="142"/>
                  </a:lnTo>
                  <a:lnTo>
                    <a:pt x="765" y="41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1" name="Freeform 48"/>
            <p:cNvSpPr>
              <a:spLocks noEditPoints="1"/>
            </p:cNvSpPr>
            <p:nvPr/>
          </p:nvSpPr>
          <p:spPr bwMode="auto">
            <a:xfrm>
              <a:off x="676275" y="3700463"/>
              <a:ext cx="1703388" cy="1608137"/>
            </a:xfrm>
            <a:custGeom>
              <a:avLst/>
              <a:gdLst>
                <a:gd name="T0" fmla="*/ 4499 w 6306"/>
                <a:gd name="T1" fmla="*/ 5945 h 5945"/>
                <a:gd name="T2" fmla="*/ 4384 w 6306"/>
                <a:gd name="T3" fmla="*/ 5945 h 5945"/>
                <a:gd name="T4" fmla="*/ 5209 w 6306"/>
                <a:gd name="T5" fmla="*/ 4852 h 5945"/>
                <a:gd name="T6" fmla="*/ 3497 w 6306"/>
                <a:gd name="T7" fmla="*/ 4236 h 5945"/>
                <a:gd name="T8" fmla="*/ 3396 w 6306"/>
                <a:gd name="T9" fmla="*/ 5945 h 5945"/>
                <a:gd name="T10" fmla="*/ 3330 w 6306"/>
                <a:gd name="T11" fmla="*/ 5945 h 5945"/>
                <a:gd name="T12" fmla="*/ 3435 w 6306"/>
                <a:gd name="T13" fmla="*/ 4192 h 5945"/>
                <a:gd name="T14" fmla="*/ 3439 w 6306"/>
                <a:gd name="T15" fmla="*/ 4156 h 5945"/>
                <a:gd name="T16" fmla="*/ 3475 w 6306"/>
                <a:gd name="T17" fmla="*/ 4164 h 5945"/>
                <a:gd name="T18" fmla="*/ 5242 w 6306"/>
                <a:gd name="T19" fmla="*/ 4794 h 5945"/>
                <a:gd name="T20" fmla="*/ 6056 w 6306"/>
                <a:gd name="T21" fmla="*/ 2652 h 5945"/>
                <a:gd name="T22" fmla="*/ 3702 w 6306"/>
                <a:gd name="T23" fmla="*/ 2704 h 5945"/>
                <a:gd name="T24" fmla="*/ 3663 w 6306"/>
                <a:gd name="T25" fmla="*/ 2702 h 5945"/>
                <a:gd name="T26" fmla="*/ 3671 w 6306"/>
                <a:gd name="T27" fmla="*/ 2664 h 5945"/>
                <a:gd name="T28" fmla="*/ 4499 w 6306"/>
                <a:gd name="T29" fmla="*/ 783 h 5945"/>
                <a:gd name="T30" fmla="*/ 2455 w 6306"/>
                <a:gd name="T31" fmla="*/ 422 h 5945"/>
                <a:gd name="T32" fmla="*/ 2555 w 6306"/>
                <a:gd name="T33" fmla="*/ 2469 h 5945"/>
                <a:gd name="T34" fmla="*/ 2550 w 6306"/>
                <a:gd name="T35" fmla="*/ 2510 h 5945"/>
                <a:gd name="T36" fmla="*/ 2513 w 6306"/>
                <a:gd name="T37" fmla="*/ 2497 h 5945"/>
                <a:gd name="T38" fmla="*/ 280 w 6306"/>
                <a:gd name="T39" fmla="*/ 1600 h 5945"/>
                <a:gd name="T40" fmla="*/ 242 w 6306"/>
                <a:gd name="T41" fmla="*/ 3383 h 5945"/>
                <a:gd name="T42" fmla="*/ 330 w 6306"/>
                <a:gd name="T43" fmla="*/ 3895 h 5945"/>
                <a:gd name="T44" fmla="*/ 2235 w 6306"/>
                <a:gd name="T45" fmla="*/ 3923 h 5945"/>
                <a:gd name="T46" fmla="*/ 2272 w 6306"/>
                <a:gd name="T47" fmla="*/ 3928 h 5945"/>
                <a:gd name="T48" fmla="*/ 2263 w 6306"/>
                <a:gd name="T49" fmla="*/ 3963 h 5945"/>
                <a:gd name="T50" fmla="*/ 1648 w 6306"/>
                <a:gd name="T51" fmla="*/ 5945 h 5945"/>
                <a:gd name="T52" fmla="*/ 1578 w 6306"/>
                <a:gd name="T53" fmla="*/ 5945 h 5945"/>
                <a:gd name="T54" fmla="*/ 2191 w 6306"/>
                <a:gd name="T55" fmla="*/ 3984 h 5945"/>
                <a:gd name="T56" fmla="*/ 342 w 6306"/>
                <a:gd name="T57" fmla="*/ 3959 h 5945"/>
                <a:gd name="T58" fmla="*/ 1139 w 6306"/>
                <a:gd name="T59" fmla="*/ 5945 h 5945"/>
                <a:gd name="T60" fmla="*/ 1023 w 6306"/>
                <a:gd name="T61" fmla="*/ 5945 h 5945"/>
                <a:gd name="T62" fmla="*/ 145 w 6306"/>
                <a:gd name="T63" fmla="*/ 3395 h 5945"/>
                <a:gd name="T64" fmla="*/ 621 w 6306"/>
                <a:gd name="T65" fmla="*/ 0 h 5945"/>
                <a:gd name="T66" fmla="*/ 6306 w 6306"/>
                <a:gd name="T67" fmla="*/ 1002 h 5945"/>
                <a:gd name="T68" fmla="*/ 5854 w 6306"/>
                <a:gd name="T69" fmla="*/ 3760 h 5945"/>
                <a:gd name="T70" fmla="*/ 4499 w 6306"/>
                <a:gd name="T71" fmla="*/ 5945 h 5945"/>
                <a:gd name="T72" fmla="*/ 683 w 6306"/>
                <a:gd name="T73" fmla="*/ 110 h 5945"/>
                <a:gd name="T74" fmla="*/ 2382 w 6306"/>
                <a:gd name="T75" fmla="*/ 409 h 5945"/>
                <a:gd name="T76" fmla="*/ 2495 w 6306"/>
                <a:gd name="T77" fmla="*/ 2421 h 5945"/>
                <a:gd name="T78" fmla="*/ 291 w 6306"/>
                <a:gd name="T79" fmla="*/ 1534 h 5945"/>
                <a:gd name="T80" fmla="*/ 683 w 6306"/>
                <a:gd name="T81" fmla="*/ 110 h 5945"/>
                <a:gd name="T82" fmla="*/ 3744 w 6306"/>
                <a:gd name="T83" fmla="*/ 2639 h 5945"/>
                <a:gd name="T84" fmla="*/ 4572 w 6306"/>
                <a:gd name="T85" fmla="*/ 796 h 5945"/>
                <a:gd name="T86" fmla="*/ 6195 w 6306"/>
                <a:gd name="T87" fmla="*/ 1082 h 5945"/>
                <a:gd name="T88" fmla="*/ 6068 w 6306"/>
                <a:gd name="T89" fmla="*/ 2583 h 5945"/>
                <a:gd name="T90" fmla="*/ 3744 w 6306"/>
                <a:gd name="T91" fmla="*/ 2639 h 5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06" h="5945">
                  <a:moveTo>
                    <a:pt x="4499" y="5945"/>
                  </a:moveTo>
                  <a:lnTo>
                    <a:pt x="4384" y="5945"/>
                  </a:lnTo>
                  <a:cubicBezTo>
                    <a:pt x="4698" y="5613"/>
                    <a:pt x="4974" y="5245"/>
                    <a:pt x="5209" y="4852"/>
                  </a:cubicBezTo>
                  <a:cubicBezTo>
                    <a:pt x="4563" y="4534"/>
                    <a:pt x="4204" y="4403"/>
                    <a:pt x="3497" y="4236"/>
                  </a:cubicBezTo>
                  <a:cubicBezTo>
                    <a:pt x="3440" y="4824"/>
                    <a:pt x="3410" y="5379"/>
                    <a:pt x="3396" y="5945"/>
                  </a:cubicBezTo>
                  <a:lnTo>
                    <a:pt x="3330" y="5945"/>
                  </a:lnTo>
                  <a:cubicBezTo>
                    <a:pt x="3344" y="5362"/>
                    <a:pt x="3375" y="4784"/>
                    <a:pt x="3435" y="4192"/>
                  </a:cubicBezTo>
                  <a:lnTo>
                    <a:pt x="3439" y="4156"/>
                  </a:lnTo>
                  <a:lnTo>
                    <a:pt x="3475" y="4164"/>
                  </a:lnTo>
                  <a:cubicBezTo>
                    <a:pt x="4196" y="4333"/>
                    <a:pt x="4585" y="4472"/>
                    <a:pt x="5242" y="4794"/>
                  </a:cubicBezTo>
                  <a:cubicBezTo>
                    <a:pt x="5628" y="4135"/>
                    <a:pt x="5903" y="3406"/>
                    <a:pt x="6056" y="2652"/>
                  </a:cubicBezTo>
                  <a:cubicBezTo>
                    <a:pt x="5312" y="2775"/>
                    <a:pt x="4437" y="2733"/>
                    <a:pt x="3702" y="2704"/>
                  </a:cubicBezTo>
                  <a:lnTo>
                    <a:pt x="3663" y="2702"/>
                  </a:lnTo>
                  <a:lnTo>
                    <a:pt x="3671" y="2664"/>
                  </a:lnTo>
                  <a:cubicBezTo>
                    <a:pt x="3856" y="1840"/>
                    <a:pt x="3958" y="1449"/>
                    <a:pt x="4499" y="783"/>
                  </a:cubicBezTo>
                  <a:lnTo>
                    <a:pt x="2455" y="422"/>
                  </a:lnTo>
                  <a:cubicBezTo>
                    <a:pt x="2719" y="1215"/>
                    <a:pt x="2654" y="1650"/>
                    <a:pt x="2555" y="2469"/>
                  </a:cubicBezTo>
                  <a:lnTo>
                    <a:pt x="2550" y="2510"/>
                  </a:lnTo>
                  <a:lnTo>
                    <a:pt x="2513" y="2497"/>
                  </a:lnTo>
                  <a:cubicBezTo>
                    <a:pt x="1699" y="2208"/>
                    <a:pt x="1045" y="1981"/>
                    <a:pt x="280" y="1600"/>
                  </a:cubicBezTo>
                  <a:cubicBezTo>
                    <a:pt x="185" y="2187"/>
                    <a:pt x="167" y="2786"/>
                    <a:pt x="242" y="3383"/>
                  </a:cubicBezTo>
                  <a:cubicBezTo>
                    <a:pt x="264" y="3554"/>
                    <a:pt x="293" y="3726"/>
                    <a:pt x="330" y="3895"/>
                  </a:cubicBezTo>
                  <a:cubicBezTo>
                    <a:pt x="1001" y="3833"/>
                    <a:pt x="1563" y="3838"/>
                    <a:pt x="2235" y="3923"/>
                  </a:cubicBezTo>
                  <a:lnTo>
                    <a:pt x="2272" y="3928"/>
                  </a:lnTo>
                  <a:lnTo>
                    <a:pt x="2263" y="3963"/>
                  </a:lnTo>
                  <a:cubicBezTo>
                    <a:pt x="2075" y="4710"/>
                    <a:pt x="1897" y="5292"/>
                    <a:pt x="1648" y="5945"/>
                  </a:cubicBezTo>
                  <a:lnTo>
                    <a:pt x="1578" y="5945"/>
                  </a:lnTo>
                  <a:cubicBezTo>
                    <a:pt x="1826" y="5298"/>
                    <a:pt x="2003" y="4724"/>
                    <a:pt x="2191" y="3984"/>
                  </a:cubicBezTo>
                  <a:cubicBezTo>
                    <a:pt x="1533" y="3905"/>
                    <a:pt x="999" y="3899"/>
                    <a:pt x="342" y="3959"/>
                  </a:cubicBezTo>
                  <a:cubicBezTo>
                    <a:pt x="499" y="4653"/>
                    <a:pt x="773" y="5329"/>
                    <a:pt x="1139" y="5945"/>
                  </a:cubicBezTo>
                  <a:lnTo>
                    <a:pt x="1023" y="5945"/>
                  </a:lnTo>
                  <a:cubicBezTo>
                    <a:pt x="568" y="5158"/>
                    <a:pt x="256" y="4279"/>
                    <a:pt x="145" y="3395"/>
                  </a:cubicBezTo>
                  <a:cubicBezTo>
                    <a:pt x="0" y="2240"/>
                    <a:pt x="191" y="1081"/>
                    <a:pt x="621" y="0"/>
                  </a:cubicBezTo>
                  <a:lnTo>
                    <a:pt x="6306" y="1002"/>
                  </a:lnTo>
                  <a:cubicBezTo>
                    <a:pt x="6290" y="1986"/>
                    <a:pt x="6299" y="2448"/>
                    <a:pt x="5854" y="3760"/>
                  </a:cubicBezTo>
                  <a:cubicBezTo>
                    <a:pt x="5625" y="4439"/>
                    <a:pt x="5153" y="5242"/>
                    <a:pt x="4499" y="5945"/>
                  </a:cubicBezTo>
                  <a:close/>
                  <a:moveTo>
                    <a:pt x="683" y="110"/>
                  </a:moveTo>
                  <a:lnTo>
                    <a:pt x="2382" y="409"/>
                  </a:lnTo>
                  <a:cubicBezTo>
                    <a:pt x="2654" y="1184"/>
                    <a:pt x="2589" y="1630"/>
                    <a:pt x="2495" y="2421"/>
                  </a:cubicBezTo>
                  <a:cubicBezTo>
                    <a:pt x="1681" y="2135"/>
                    <a:pt x="1053" y="1910"/>
                    <a:pt x="291" y="1534"/>
                  </a:cubicBezTo>
                  <a:cubicBezTo>
                    <a:pt x="372" y="1052"/>
                    <a:pt x="506" y="575"/>
                    <a:pt x="683" y="110"/>
                  </a:cubicBezTo>
                  <a:close/>
                  <a:moveTo>
                    <a:pt x="3744" y="2639"/>
                  </a:moveTo>
                  <a:cubicBezTo>
                    <a:pt x="3930" y="1833"/>
                    <a:pt x="4029" y="1448"/>
                    <a:pt x="4572" y="796"/>
                  </a:cubicBezTo>
                  <a:lnTo>
                    <a:pt x="6195" y="1082"/>
                  </a:lnTo>
                  <a:cubicBezTo>
                    <a:pt x="6207" y="1584"/>
                    <a:pt x="6164" y="2089"/>
                    <a:pt x="6068" y="2583"/>
                  </a:cubicBezTo>
                  <a:cubicBezTo>
                    <a:pt x="5351" y="2716"/>
                    <a:pt x="4451" y="2665"/>
                    <a:pt x="3744" y="263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2" name="Freeform 49"/>
            <p:cNvSpPr>
              <a:spLocks noEditPoints="1"/>
            </p:cNvSpPr>
            <p:nvPr/>
          </p:nvSpPr>
          <p:spPr bwMode="auto">
            <a:xfrm>
              <a:off x="757238" y="42719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5 h 1639"/>
                <a:gd name="T14" fmla="*/ 184 w 1108"/>
                <a:gd name="T15" fmla="*/ 994 h 1639"/>
                <a:gd name="T16" fmla="*/ 229 w 1108"/>
                <a:gd name="T17" fmla="*/ 1127 h 1639"/>
                <a:gd name="T18" fmla="*/ 142 w 1108"/>
                <a:gd name="T19" fmla="*/ 1230 h 1639"/>
                <a:gd name="T20" fmla="*/ 254 w 1108"/>
                <a:gd name="T21" fmla="*/ 1419 h 1639"/>
                <a:gd name="T22" fmla="*/ 387 w 1108"/>
                <a:gd name="T23" fmla="*/ 1636 h 1639"/>
                <a:gd name="T24" fmla="*/ 567 w 1108"/>
                <a:gd name="T25" fmla="*/ 1450 h 1639"/>
                <a:gd name="T26" fmla="*/ 786 w 1108"/>
                <a:gd name="T27" fmla="*/ 1339 h 1639"/>
                <a:gd name="T28" fmla="*/ 735 w 1108"/>
                <a:gd name="T29" fmla="*/ 1229 h 1639"/>
                <a:gd name="T30" fmla="*/ 793 w 1108"/>
                <a:gd name="T31" fmla="*/ 1114 h 1639"/>
                <a:gd name="T32" fmla="*/ 876 w 1108"/>
                <a:gd name="T33" fmla="*/ 982 h 1639"/>
                <a:gd name="T34" fmla="*/ 1038 w 1108"/>
                <a:gd name="T35" fmla="*/ 1032 h 1639"/>
                <a:gd name="T36" fmla="*/ 1104 w 1108"/>
                <a:gd name="T37" fmla="*/ 857 h 1639"/>
                <a:gd name="T38" fmla="*/ 231 w 1108"/>
                <a:gd name="T39" fmla="*/ 1048 h 1639"/>
                <a:gd name="T40" fmla="*/ 136 w 1108"/>
                <a:gd name="T41" fmla="*/ 878 h 1639"/>
                <a:gd name="T42" fmla="*/ 36 w 1108"/>
                <a:gd name="T43" fmla="*/ 862 h 1639"/>
                <a:gd name="T44" fmla="*/ 138 w 1108"/>
                <a:gd name="T45" fmla="*/ 795 h 1639"/>
                <a:gd name="T46" fmla="*/ 343 w 1108"/>
                <a:gd name="T47" fmla="*/ 963 h 1639"/>
                <a:gd name="T48" fmla="*/ 82 w 1108"/>
                <a:gd name="T49" fmla="*/ 697 h 1639"/>
                <a:gd name="T50" fmla="*/ 74 w 1108"/>
                <a:gd name="T51" fmla="*/ 832 h 1639"/>
                <a:gd name="T52" fmla="*/ 271 w 1108"/>
                <a:gd name="T53" fmla="*/ 614 h 1639"/>
                <a:gd name="T54" fmla="*/ 257 w 1108"/>
                <a:gd name="T55" fmla="*/ 879 h 1639"/>
                <a:gd name="T56" fmla="*/ 339 w 1108"/>
                <a:gd name="T57" fmla="*/ 1076 h 1639"/>
                <a:gd name="T58" fmla="*/ 160 w 1108"/>
                <a:gd name="T59" fmla="*/ 1354 h 1639"/>
                <a:gd name="T60" fmla="*/ 157 w 1108"/>
                <a:gd name="T61" fmla="*/ 1198 h 1639"/>
                <a:gd name="T62" fmla="*/ 263 w 1108"/>
                <a:gd name="T63" fmla="*/ 1104 h 1639"/>
                <a:gd name="T64" fmla="*/ 206 w 1108"/>
                <a:gd name="T65" fmla="*/ 1329 h 1639"/>
                <a:gd name="T66" fmla="*/ 391 w 1108"/>
                <a:gd name="T67" fmla="*/ 1116 h 1639"/>
                <a:gd name="T68" fmla="*/ 387 w 1108"/>
                <a:gd name="T69" fmla="*/ 1596 h 1639"/>
                <a:gd name="T70" fmla="*/ 470 w 1108"/>
                <a:gd name="T71" fmla="*/ 1128 h 1639"/>
                <a:gd name="T72" fmla="*/ 487 w 1108"/>
                <a:gd name="T73" fmla="*/ 1032 h 1639"/>
                <a:gd name="T74" fmla="*/ 497 w 1108"/>
                <a:gd name="T75" fmla="*/ 561 h 1639"/>
                <a:gd name="T76" fmla="*/ 568 w 1108"/>
                <a:gd name="T77" fmla="*/ 135 h 1639"/>
                <a:gd name="T78" fmla="*/ 673 w 1108"/>
                <a:gd name="T79" fmla="*/ 213 h 1639"/>
                <a:gd name="T80" fmla="*/ 815 w 1108"/>
                <a:gd name="T81" fmla="*/ 242 h 1639"/>
                <a:gd name="T82" fmla="*/ 576 w 1108"/>
                <a:gd name="T83" fmla="*/ 1015 h 1639"/>
                <a:gd name="T84" fmla="*/ 572 w 1108"/>
                <a:gd name="T85" fmla="*/ 1110 h 1639"/>
                <a:gd name="T86" fmla="*/ 436 w 1108"/>
                <a:gd name="T87" fmla="*/ 1583 h 1639"/>
                <a:gd name="T88" fmla="*/ 519 w 1108"/>
                <a:gd name="T89" fmla="*/ 1494 h 1639"/>
                <a:gd name="T90" fmla="*/ 763 w 1108"/>
                <a:gd name="T91" fmla="*/ 1362 h 1639"/>
                <a:gd name="T92" fmla="*/ 671 w 1108"/>
                <a:gd name="T93" fmla="*/ 1470 h 1639"/>
                <a:gd name="T94" fmla="*/ 586 w 1108"/>
                <a:gd name="T95" fmla="*/ 1289 h 1639"/>
                <a:gd name="T96" fmla="*/ 683 w 1108"/>
                <a:gd name="T97" fmla="*/ 1413 h 1639"/>
                <a:gd name="T98" fmla="*/ 716 w 1108"/>
                <a:gd name="T99" fmla="*/ 1164 h 1639"/>
                <a:gd name="T100" fmla="*/ 681 w 1108"/>
                <a:gd name="T101" fmla="*/ 1062 h 1639"/>
                <a:gd name="T102" fmla="*/ 641 w 1108"/>
                <a:gd name="T103" fmla="*/ 1057 h 1639"/>
                <a:gd name="T104" fmla="*/ 748 w 1108"/>
                <a:gd name="T105" fmla="*/ 1069 h 1639"/>
                <a:gd name="T106" fmla="*/ 990 w 1108"/>
                <a:gd name="T107" fmla="*/ 1007 h 1639"/>
                <a:gd name="T108" fmla="*/ 934 w 1108"/>
                <a:gd name="T109" fmla="*/ 1038 h 1639"/>
                <a:gd name="T110" fmla="*/ 760 w 1108"/>
                <a:gd name="T111" fmla="*/ 1040 h 1639"/>
                <a:gd name="T112" fmla="*/ 986 w 1108"/>
                <a:gd name="T113" fmla="*/ 889 h 1639"/>
                <a:gd name="T114" fmla="*/ 990 w 1108"/>
                <a:gd name="T115" fmla="*/ 1007 h 1639"/>
                <a:gd name="T116" fmla="*/ 1009 w 1108"/>
                <a:gd name="T117" fmla="*/ 911 h 1639"/>
                <a:gd name="T118" fmla="*/ 684 w 1108"/>
                <a:gd name="T119" fmla="*/ 1023 h 1639"/>
                <a:gd name="T120" fmla="*/ 808 w 1108"/>
                <a:gd name="T121" fmla="*/ 755 h 1639"/>
                <a:gd name="T122" fmla="*/ 1073 w 1108"/>
                <a:gd name="T123" fmla="*/ 819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104" y="857"/>
                  </a:moveTo>
                  <a:cubicBezTo>
                    <a:pt x="1108" y="823"/>
                    <a:pt x="1101" y="789"/>
                    <a:pt x="1086" y="758"/>
                  </a:cubicBezTo>
                  <a:lnTo>
                    <a:pt x="1084" y="757"/>
                  </a:lnTo>
                  <a:cubicBezTo>
                    <a:pt x="1070" y="728"/>
                    <a:pt x="1045" y="708"/>
                    <a:pt x="1017" y="693"/>
                  </a:cubicBezTo>
                  <a:cubicBezTo>
                    <a:pt x="884" y="625"/>
                    <a:pt x="716" y="706"/>
                    <a:pt x="647" y="832"/>
                  </a:cubicBezTo>
                  <a:cubicBezTo>
                    <a:pt x="669" y="744"/>
                    <a:pt x="694" y="644"/>
                    <a:pt x="711" y="606"/>
                  </a:cubicBezTo>
                  <a:cubicBezTo>
                    <a:pt x="716" y="593"/>
                    <a:pt x="733" y="570"/>
                    <a:pt x="750" y="549"/>
                  </a:cubicBezTo>
                  <a:cubicBezTo>
                    <a:pt x="762" y="531"/>
                    <a:pt x="775" y="518"/>
                    <a:pt x="785" y="511"/>
                  </a:cubicBezTo>
                  <a:lnTo>
                    <a:pt x="786" y="509"/>
                  </a:lnTo>
                  <a:cubicBezTo>
                    <a:pt x="801" y="497"/>
                    <a:pt x="817" y="482"/>
                    <a:pt x="834" y="458"/>
                  </a:cubicBezTo>
                  <a:cubicBezTo>
                    <a:pt x="851" y="435"/>
                    <a:pt x="865" y="405"/>
                    <a:pt x="875" y="362"/>
                  </a:cubicBezTo>
                  <a:cubicBezTo>
                    <a:pt x="887" y="321"/>
                    <a:pt x="867" y="271"/>
                    <a:pt x="844" y="228"/>
                  </a:cubicBezTo>
                  <a:cubicBezTo>
                    <a:pt x="821" y="186"/>
                    <a:pt x="792" y="150"/>
                    <a:pt x="782" y="140"/>
                  </a:cubicBezTo>
                  <a:cubicBezTo>
                    <a:pt x="775" y="130"/>
                    <a:pt x="764" y="110"/>
                    <a:pt x="754" y="89"/>
                  </a:cubicBezTo>
                  <a:cubicBezTo>
                    <a:pt x="748" y="74"/>
                    <a:pt x="744" y="60"/>
                    <a:pt x="743" y="52"/>
                  </a:cubicBezTo>
                  <a:lnTo>
                    <a:pt x="744" y="49"/>
                  </a:lnTo>
                  <a:cubicBezTo>
                    <a:pt x="742" y="10"/>
                    <a:pt x="705" y="5"/>
                    <a:pt x="696" y="6"/>
                  </a:cubicBezTo>
                  <a:cubicBezTo>
                    <a:pt x="688" y="5"/>
                    <a:pt x="649" y="0"/>
                    <a:pt x="634" y="37"/>
                  </a:cubicBezTo>
                  <a:cubicBezTo>
                    <a:pt x="630" y="45"/>
                    <a:pt x="621" y="57"/>
                    <a:pt x="609" y="67"/>
                  </a:cubicBezTo>
                  <a:cubicBezTo>
                    <a:pt x="593" y="82"/>
                    <a:pt x="575" y="96"/>
                    <a:pt x="563" y="103"/>
                  </a:cubicBezTo>
                  <a:lnTo>
                    <a:pt x="561" y="103"/>
                  </a:lnTo>
                  <a:cubicBezTo>
                    <a:pt x="558" y="105"/>
                    <a:pt x="556" y="106"/>
                    <a:pt x="551" y="110"/>
                  </a:cubicBezTo>
                  <a:cubicBezTo>
                    <a:pt x="511" y="136"/>
                    <a:pt x="407" y="203"/>
                    <a:pt x="398" y="280"/>
                  </a:cubicBezTo>
                  <a:cubicBezTo>
                    <a:pt x="393" y="321"/>
                    <a:pt x="395" y="355"/>
                    <a:pt x="404" y="383"/>
                  </a:cubicBezTo>
                  <a:cubicBezTo>
                    <a:pt x="410" y="410"/>
                    <a:pt x="421" y="434"/>
                    <a:pt x="433" y="452"/>
                  </a:cubicBezTo>
                  <a:cubicBezTo>
                    <a:pt x="440" y="462"/>
                    <a:pt x="448" y="483"/>
                    <a:pt x="453" y="503"/>
                  </a:cubicBezTo>
                  <a:cubicBezTo>
                    <a:pt x="460" y="527"/>
                    <a:pt x="466" y="552"/>
                    <a:pt x="466" y="563"/>
                  </a:cubicBezTo>
                  <a:lnTo>
                    <a:pt x="466" y="565"/>
                  </a:lnTo>
                  <a:cubicBezTo>
                    <a:pt x="468" y="605"/>
                    <a:pt x="456" y="706"/>
                    <a:pt x="448" y="794"/>
                  </a:cubicBezTo>
                  <a:cubicBezTo>
                    <a:pt x="442" y="765"/>
                    <a:pt x="434" y="737"/>
                    <a:pt x="424" y="716"/>
                  </a:cubicBezTo>
                  <a:cubicBezTo>
                    <a:pt x="386" y="643"/>
                    <a:pt x="331" y="583"/>
                    <a:pt x="253" y="552"/>
                  </a:cubicBezTo>
                  <a:cubicBezTo>
                    <a:pt x="225" y="540"/>
                    <a:pt x="188" y="533"/>
                    <a:pt x="152" y="538"/>
                  </a:cubicBezTo>
                  <a:cubicBezTo>
                    <a:pt x="80" y="547"/>
                    <a:pt x="29" y="589"/>
                    <a:pt x="10" y="658"/>
                  </a:cubicBezTo>
                  <a:cubicBezTo>
                    <a:pt x="0" y="691"/>
                    <a:pt x="1" y="724"/>
                    <a:pt x="13" y="753"/>
                  </a:cubicBezTo>
                  <a:cubicBezTo>
                    <a:pt x="23" y="774"/>
                    <a:pt x="37" y="803"/>
                    <a:pt x="43" y="820"/>
                  </a:cubicBezTo>
                  <a:cubicBezTo>
                    <a:pt x="39" y="821"/>
                    <a:pt x="31" y="829"/>
                    <a:pt x="24" y="832"/>
                  </a:cubicBezTo>
                  <a:cubicBezTo>
                    <a:pt x="16" y="837"/>
                    <a:pt x="11" y="843"/>
                    <a:pt x="7" y="851"/>
                  </a:cubicBezTo>
                  <a:cubicBezTo>
                    <a:pt x="6" y="857"/>
                    <a:pt x="5" y="861"/>
                    <a:pt x="6" y="868"/>
                  </a:cubicBezTo>
                  <a:cubicBezTo>
                    <a:pt x="7" y="875"/>
                    <a:pt x="9" y="880"/>
                    <a:pt x="12" y="884"/>
                  </a:cubicBezTo>
                  <a:cubicBezTo>
                    <a:pt x="17" y="894"/>
                    <a:pt x="29" y="903"/>
                    <a:pt x="39" y="907"/>
                  </a:cubicBezTo>
                  <a:cubicBezTo>
                    <a:pt x="61" y="917"/>
                    <a:pt x="87" y="922"/>
                    <a:pt x="109" y="921"/>
                  </a:cubicBezTo>
                  <a:cubicBezTo>
                    <a:pt x="131" y="921"/>
                    <a:pt x="150" y="913"/>
                    <a:pt x="162" y="895"/>
                  </a:cubicBezTo>
                  <a:cubicBezTo>
                    <a:pt x="171" y="882"/>
                    <a:pt x="177" y="870"/>
                    <a:pt x="182" y="857"/>
                  </a:cubicBezTo>
                  <a:cubicBezTo>
                    <a:pt x="183" y="851"/>
                    <a:pt x="177" y="848"/>
                    <a:pt x="181" y="848"/>
                  </a:cubicBezTo>
                  <a:cubicBezTo>
                    <a:pt x="188" y="847"/>
                    <a:pt x="198" y="854"/>
                    <a:pt x="207" y="862"/>
                  </a:cubicBezTo>
                  <a:cubicBezTo>
                    <a:pt x="217" y="870"/>
                    <a:pt x="224" y="880"/>
                    <a:pt x="227" y="889"/>
                  </a:cubicBezTo>
                  <a:cubicBezTo>
                    <a:pt x="232" y="908"/>
                    <a:pt x="236" y="933"/>
                    <a:pt x="237" y="957"/>
                  </a:cubicBezTo>
                  <a:cubicBezTo>
                    <a:pt x="212" y="959"/>
                    <a:pt x="192" y="971"/>
                    <a:pt x="184" y="994"/>
                  </a:cubicBezTo>
                  <a:cubicBezTo>
                    <a:pt x="179" y="1019"/>
                    <a:pt x="185" y="1040"/>
                    <a:pt x="193" y="1055"/>
                  </a:cubicBezTo>
                  <a:cubicBezTo>
                    <a:pt x="204" y="1068"/>
                    <a:pt x="217" y="1079"/>
                    <a:pt x="229" y="1085"/>
                  </a:cubicBezTo>
                  <a:cubicBezTo>
                    <a:pt x="229" y="1085"/>
                    <a:pt x="231" y="1086"/>
                    <a:pt x="234" y="1086"/>
                  </a:cubicBezTo>
                  <a:cubicBezTo>
                    <a:pt x="232" y="1092"/>
                    <a:pt x="232" y="1097"/>
                    <a:pt x="231" y="1099"/>
                  </a:cubicBezTo>
                  <a:cubicBezTo>
                    <a:pt x="230" y="1105"/>
                    <a:pt x="231" y="1112"/>
                    <a:pt x="230" y="1118"/>
                  </a:cubicBezTo>
                  <a:cubicBezTo>
                    <a:pt x="230" y="1121"/>
                    <a:pt x="230" y="1121"/>
                    <a:pt x="229" y="1127"/>
                  </a:cubicBezTo>
                  <a:cubicBezTo>
                    <a:pt x="229" y="1134"/>
                    <a:pt x="228" y="1140"/>
                    <a:pt x="222" y="1139"/>
                  </a:cubicBezTo>
                  <a:lnTo>
                    <a:pt x="222" y="1141"/>
                  </a:lnTo>
                  <a:cubicBezTo>
                    <a:pt x="220" y="1141"/>
                    <a:pt x="217" y="1140"/>
                    <a:pt x="213" y="1140"/>
                  </a:cubicBezTo>
                  <a:cubicBezTo>
                    <a:pt x="182" y="1141"/>
                    <a:pt x="143" y="1140"/>
                    <a:pt x="125" y="1166"/>
                  </a:cubicBezTo>
                  <a:cubicBezTo>
                    <a:pt x="105" y="1191"/>
                    <a:pt x="120" y="1207"/>
                    <a:pt x="135" y="1220"/>
                  </a:cubicBezTo>
                  <a:cubicBezTo>
                    <a:pt x="139" y="1223"/>
                    <a:pt x="143" y="1228"/>
                    <a:pt x="142" y="1230"/>
                  </a:cubicBezTo>
                  <a:cubicBezTo>
                    <a:pt x="144" y="1235"/>
                    <a:pt x="139" y="1225"/>
                    <a:pt x="137" y="1225"/>
                  </a:cubicBezTo>
                  <a:cubicBezTo>
                    <a:pt x="124" y="1232"/>
                    <a:pt x="110" y="1240"/>
                    <a:pt x="106" y="1259"/>
                  </a:cubicBezTo>
                  <a:cubicBezTo>
                    <a:pt x="101" y="1280"/>
                    <a:pt x="104" y="1300"/>
                    <a:pt x="107" y="1319"/>
                  </a:cubicBezTo>
                  <a:cubicBezTo>
                    <a:pt x="114" y="1341"/>
                    <a:pt x="126" y="1361"/>
                    <a:pt x="134" y="1374"/>
                  </a:cubicBezTo>
                  <a:cubicBezTo>
                    <a:pt x="148" y="1394"/>
                    <a:pt x="166" y="1408"/>
                    <a:pt x="188" y="1416"/>
                  </a:cubicBezTo>
                  <a:cubicBezTo>
                    <a:pt x="207" y="1424"/>
                    <a:pt x="229" y="1426"/>
                    <a:pt x="254" y="1419"/>
                  </a:cubicBezTo>
                  <a:cubicBezTo>
                    <a:pt x="270" y="1417"/>
                    <a:pt x="288" y="1410"/>
                    <a:pt x="302" y="1406"/>
                  </a:cubicBezTo>
                  <a:cubicBezTo>
                    <a:pt x="299" y="1423"/>
                    <a:pt x="297" y="1447"/>
                    <a:pt x="302" y="1469"/>
                  </a:cubicBezTo>
                  <a:lnTo>
                    <a:pt x="302" y="1472"/>
                  </a:lnTo>
                  <a:cubicBezTo>
                    <a:pt x="307" y="1494"/>
                    <a:pt x="319" y="1523"/>
                    <a:pt x="330" y="1547"/>
                  </a:cubicBezTo>
                  <a:cubicBezTo>
                    <a:pt x="338" y="1563"/>
                    <a:pt x="344" y="1578"/>
                    <a:pt x="347" y="1587"/>
                  </a:cubicBezTo>
                  <a:cubicBezTo>
                    <a:pt x="355" y="1615"/>
                    <a:pt x="385" y="1635"/>
                    <a:pt x="387" y="1636"/>
                  </a:cubicBezTo>
                  <a:lnTo>
                    <a:pt x="391" y="1639"/>
                  </a:lnTo>
                  <a:lnTo>
                    <a:pt x="398" y="1638"/>
                  </a:lnTo>
                  <a:cubicBezTo>
                    <a:pt x="398" y="1638"/>
                    <a:pt x="444" y="1626"/>
                    <a:pt x="461" y="1603"/>
                  </a:cubicBezTo>
                  <a:cubicBezTo>
                    <a:pt x="464" y="1597"/>
                    <a:pt x="472" y="1591"/>
                    <a:pt x="480" y="1584"/>
                  </a:cubicBezTo>
                  <a:cubicBezTo>
                    <a:pt x="501" y="1564"/>
                    <a:pt x="530" y="1536"/>
                    <a:pt x="545" y="1510"/>
                  </a:cubicBezTo>
                  <a:cubicBezTo>
                    <a:pt x="558" y="1488"/>
                    <a:pt x="564" y="1467"/>
                    <a:pt x="567" y="1450"/>
                  </a:cubicBezTo>
                  <a:cubicBezTo>
                    <a:pt x="578" y="1461"/>
                    <a:pt x="594" y="1472"/>
                    <a:pt x="607" y="1482"/>
                  </a:cubicBezTo>
                  <a:cubicBezTo>
                    <a:pt x="629" y="1496"/>
                    <a:pt x="650" y="1502"/>
                    <a:pt x="672" y="1501"/>
                  </a:cubicBezTo>
                  <a:cubicBezTo>
                    <a:pt x="694" y="1501"/>
                    <a:pt x="715" y="1494"/>
                    <a:pt x="735" y="1480"/>
                  </a:cubicBezTo>
                  <a:cubicBezTo>
                    <a:pt x="750" y="1471"/>
                    <a:pt x="768" y="1457"/>
                    <a:pt x="782" y="1438"/>
                  </a:cubicBezTo>
                  <a:cubicBezTo>
                    <a:pt x="791" y="1422"/>
                    <a:pt x="801" y="1404"/>
                    <a:pt x="803" y="1382"/>
                  </a:cubicBezTo>
                  <a:cubicBezTo>
                    <a:pt x="806" y="1363"/>
                    <a:pt x="795" y="1350"/>
                    <a:pt x="786" y="1339"/>
                  </a:cubicBezTo>
                  <a:cubicBezTo>
                    <a:pt x="784" y="1339"/>
                    <a:pt x="776" y="1347"/>
                    <a:pt x="779" y="1342"/>
                  </a:cubicBezTo>
                  <a:cubicBezTo>
                    <a:pt x="780" y="1340"/>
                    <a:pt x="785" y="1337"/>
                    <a:pt x="789" y="1336"/>
                  </a:cubicBezTo>
                  <a:cubicBezTo>
                    <a:pt x="808" y="1328"/>
                    <a:pt x="827" y="1318"/>
                    <a:pt x="817" y="1288"/>
                  </a:cubicBezTo>
                  <a:cubicBezTo>
                    <a:pt x="810" y="1256"/>
                    <a:pt x="772" y="1243"/>
                    <a:pt x="741" y="1233"/>
                  </a:cubicBezTo>
                  <a:cubicBezTo>
                    <a:pt x="739" y="1232"/>
                    <a:pt x="737" y="1232"/>
                    <a:pt x="737" y="1232"/>
                  </a:cubicBezTo>
                  <a:lnTo>
                    <a:pt x="735" y="1229"/>
                  </a:lnTo>
                  <a:cubicBezTo>
                    <a:pt x="731" y="1229"/>
                    <a:pt x="731" y="1226"/>
                    <a:pt x="733" y="1220"/>
                  </a:cubicBezTo>
                  <a:cubicBezTo>
                    <a:pt x="735" y="1216"/>
                    <a:pt x="736" y="1214"/>
                    <a:pt x="737" y="1210"/>
                  </a:cubicBezTo>
                  <a:cubicBezTo>
                    <a:pt x="738" y="1204"/>
                    <a:pt x="741" y="1196"/>
                    <a:pt x="743" y="1187"/>
                  </a:cubicBezTo>
                  <a:cubicBezTo>
                    <a:pt x="744" y="1180"/>
                    <a:pt x="745" y="1172"/>
                    <a:pt x="750" y="1159"/>
                  </a:cubicBezTo>
                  <a:cubicBezTo>
                    <a:pt x="752" y="1158"/>
                    <a:pt x="754" y="1158"/>
                    <a:pt x="757" y="1156"/>
                  </a:cubicBezTo>
                  <a:cubicBezTo>
                    <a:pt x="774" y="1146"/>
                    <a:pt x="786" y="1131"/>
                    <a:pt x="793" y="1114"/>
                  </a:cubicBezTo>
                  <a:cubicBezTo>
                    <a:pt x="800" y="1100"/>
                    <a:pt x="800" y="1085"/>
                    <a:pt x="796" y="1073"/>
                  </a:cubicBezTo>
                  <a:cubicBezTo>
                    <a:pt x="792" y="1068"/>
                    <a:pt x="789" y="1063"/>
                    <a:pt x="785" y="1058"/>
                  </a:cubicBezTo>
                  <a:cubicBezTo>
                    <a:pt x="796" y="1034"/>
                    <a:pt x="809" y="1010"/>
                    <a:pt x="821" y="994"/>
                  </a:cubicBezTo>
                  <a:cubicBezTo>
                    <a:pt x="827" y="986"/>
                    <a:pt x="839" y="980"/>
                    <a:pt x="850" y="975"/>
                  </a:cubicBezTo>
                  <a:cubicBezTo>
                    <a:pt x="860" y="970"/>
                    <a:pt x="871" y="968"/>
                    <a:pt x="880" y="972"/>
                  </a:cubicBezTo>
                  <a:cubicBezTo>
                    <a:pt x="882" y="972"/>
                    <a:pt x="875" y="975"/>
                    <a:pt x="876" y="982"/>
                  </a:cubicBezTo>
                  <a:cubicBezTo>
                    <a:pt x="874" y="993"/>
                    <a:pt x="873" y="1008"/>
                    <a:pt x="877" y="1022"/>
                  </a:cubicBezTo>
                  <a:cubicBezTo>
                    <a:pt x="885" y="1043"/>
                    <a:pt x="900" y="1057"/>
                    <a:pt x="920" y="1066"/>
                  </a:cubicBezTo>
                  <a:cubicBezTo>
                    <a:pt x="940" y="1075"/>
                    <a:pt x="968" y="1079"/>
                    <a:pt x="991" y="1077"/>
                  </a:cubicBezTo>
                  <a:cubicBezTo>
                    <a:pt x="1002" y="1077"/>
                    <a:pt x="1011" y="1074"/>
                    <a:pt x="1020" y="1069"/>
                  </a:cubicBezTo>
                  <a:cubicBezTo>
                    <a:pt x="1026" y="1063"/>
                    <a:pt x="1031" y="1060"/>
                    <a:pt x="1034" y="1054"/>
                  </a:cubicBezTo>
                  <a:cubicBezTo>
                    <a:pt x="1038" y="1048"/>
                    <a:pt x="1039" y="1039"/>
                    <a:pt x="1038" y="1032"/>
                  </a:cubicBezTo>
                  <a:cubicBezTo>
                    <a:pt x="1039" y="1026"/>
                    <a:pt x="1036" y="1019"/>
                    <a:pt x="1033" y="1012"/>
                  </a:cubicBezTo>
                  <a:lnTo>
                    <a:pt x="1031" y="1011"/>
                  </a:lnTo>
                  <a:cubicBezTo>
                    <a:pt x="1025" y="1006"/>
                    <a:pt x="1020" y="996"/>
                    <a:pt x="1017" y="991"/>
                  </a:cubicBezTo>
                  <a:cubicBezTo>
                    <a:pt x="1030" y="980"/>
                    <a:pt x="1051" y="958"/>
                    <a:pt x="1069" y="942"/>
                  </a:cubicBezTo>
                  <a:lnTo>
                    <a:pt x="1067" y="941"/>
                  </a:lnTo>
                  <a:cubicBezTo>
                    <a:pt x="1090" y="921"/>
                    <a:pt x="1103" y="890"/>
                    <a:pt x="1104" y="857"/>
                  </a:cubicBezTo>
                  <a:close/>
                  <a:moveTo>
                    <a:pt x="231" y="1048"/>
                  </a:moveTo>
                  <a:cubicBezTo>
                    <a:pt x="225" y="1045"/>
                    <a:pt x="222" y="1040"/>
                    <a:pt x="220" y="1037"/>
                  </a:cubicBezTo>
                  <a:cubicBezTo>
                    <a:pt x="215" y="1028"/>
                    <a:pt x="211" y="1016"/>
                    <a:pt x="215" y="1002"/>
                  </a:cubicBezTo>
                  <a:cubicBezTo>
                    <a:pt x="217" y="993"/>
                    <a:pt x="226" y="990"/>
                    <a:pt x="238" y="988"/>
                  </a:cubicBezTo>
                  <a:cubicBezTo>
                    <a:pt x="239" y="995"/>
                    <a:pt x="239" y="1004"/>
                    <a:pt x="238" y="1010"/>
                  </a:cubicBezTo>
                  <a:cubicBezTo>
                    <a:pt x="234" y="1022"/>
                    <a:pt x="229" y="1035"/>
                    <a:pt x="231" y="1048"/>
                  </a:cubicBezTo>
                  <a:close/>
                  <a:moveTo>
                    <a:pt x="257" y="879"/>
                  </a:moveTo>
                  <a:cubicBezTo>
                    <a:pt x="253" y="866"/>
                    <a:pt x="240" y="852"/>
                    <a:pt x="227" y="839"/>
                  </a:cubicBezTo>
                  <a:cubicBezTo>
                    <a:pt x="213" y="828"/>
                    <a:pt x="197" y="821"/>
                    <a:pt x="182" y="818"/>
                  </a:cubicBezTo>
                  <a:lnTo>
                    <a:pt x="180" y="818"/>
                  </a:lnTo>
                  <a:cubicBezTo>
                    <a:pt x="162" y="819"/>
                    <a:pt x="158" y="831"/>
                    <a:pt x="153" y="846"/>
                  </a:cubicBezTo>
                  <a:cubicBezTo>
                    <a:pt x="149" y="856"/>
                    <a:pt x="145" y="868"/>
                    <a:pt x="136" y="878"/>
                  </a:cubicBezTo>
                  <a:cubicBezTo>
                    <a:pt x="130" y="886"/>
                    <a:pt x="119" y="890"/>
                    <a:pt x="108" y="890"/>
                  </a:cubicBezTo>
                  <a:cubicBezTo>
                    <a:pt x="90" y="892"/>
                    <a:pt x="69" y="886"/>
                    <a:pt x="53" y="878"/>
                  </a:cubicBezTo>
                  <a:lnTo>
                    <a:pt x="51" y="878"/>
                  </a:lnTo>
                  <a:cubicBezTo>
                    <a:pt x="44" y="877"/>
                    <a:pt x="41" y="872"/>
                    <a:pt x="39" y="869"/>
                  </a:cubicBezTo>
                  <a:cubicBezTo>
                    <a:pt x="37" y="867"/>
                    <a:pt x="38" y="865"/>
                    <a:pt x="35" y="864"/>
                  </a:cubicBezTo>
                  <a:cubicBezTo>
                    <a:pt x="36" y="862"/>
                    <a:pt x="36" y="862"/>
                    <a:pt x="36" y="862"/>
                  </a:cubicBezTo>
                  <a:cubicBezTo>
                    <a:pt x="36" y="860"/>
                    <a:pt x="39" y="858"/>
                    <a:pt x="39" y="858"/>
                  </a:cubicBezTo>
                  <a:cubicBezTo>
                    <a:pt x="48" y="854"/>
                    <a:pt x="58" y="847"/>
                    <a:pt x="64" y="841"/>
                  </a:cubicBezTo>
                  <a:lnTo>
                    <a:pt x="54" y="870"/>
                  </a:lnTo>
                  <a:cubicBezTo>
                    <a:pt x="54" y="870"/>
                    <a:pt x="85" y="880"/>
                    <a:pt x="109" y="869"/>
                  </a:cubicBezTo>
                  <a:lnTo>
                    <a:pt x="112" y="869"/>
                  </a:lnTo>
                  <a:cubicBezTo>
                    <a:pt x="133" y="860"/>
                    <a:pt x="153" y="830"/>
                    <a:pt x="138" y="795"/>
                  </a:cubicBezTo>
                  <a:cubicBezTo>
                    <a:pt x="130" y="767"/>
                    <a:pt x="100" y="735"/>
                    <a:pt x="111" y="709"/>
                  </a:cubicBezTo>
                  <a:cubicBezTo>
                    <a:pt x="115" y="700"/>
                    <a:pt x="121" y="693"/>
                    <a:pt x="128" y="690"/>
                  </a:cubicBezTo>
                  <a:cubicBezTo>
                    <a:pt x="152" y="676"/>
                    <a:pt x="174" y="676"/>
                    <a:pt x="199" y="683"/>
                  </a:cubicBezTo>
                  <a:cubicBezTo>
                    <a:pt x="269" y="710"/>
                    <a:pt x="310" y="779"/>
                    <a:pt x="312" y="852"/>
                  </a:cubicBezTo>
                  <a:cubicBezTo>
                    <a:pt x="314" y="878"/>
                    <a:pt x="313" y="962"/>
                    <a:pt x="313" y="962"/>
                  </a:cubicBezTo>
                  <a:lnTo>
                    <a:pt x="343" y="963"/>
                  </a:lnTo>
                  <a:cubicBezTo>
                    <a:pt x="343" y="963"/>
                    <a:pt x="347" y="878"/>
                    <a:pt x="344" y="848"/>
                  </a:cubicBezTo>
                  <a:lnTo>
                    <a:pt x="343" y="851"/>
                  </a:lnTo>
                  <a:cubicBezTo>
                    <a:pt x="341" y="764"/>
                    <a:pt x="291" y="686"/>
                    <a:pt x="211" y="654"/>
                  </a:cubicBezTo>
                  <a:lnTo>
                    <a:pt x="209" y="654"/>
                  </a:lnTo>
                  <a:cubicBezTo>
                    <a:pt x="176" y="643"/>
                    <a:pt x="145" y="644"/>
                    <a:pt x="113" y="661"/>
                  </a:cubicBezTo>
                  <a:cubicBezTo>
                    <a:pt x="99" y="669"/>
                    <a:pt x="87" y="682"/>
                    <a:pt x="82" y="697"/>
                  </a:cubicBezTo>
                  <a:cubicBezTo>
                    <a:pt x="64" y="742"/>
                    <a:pt x="95" y="763"/>
                    <a:pt x="107" y="805"/>
                  </a:cubicBezTo>
                  <a:lnTo>
                    <a:pt x="109" y="805"/>
                  </a:lnTo>
                  <a:cubicBezTo>
                    <a:pt x="115" y="823"/>
                    <a:pt x="109" y="836"/>
                    <a:pt x="99" y="841"/>
                  </a:cubicBezTo>
                  <a:lnTo>
                    <a:pt x="97" y="840"/>
                  </a:lnTo>
                  <a:cubicBezTo>
                    <a:pt x="84" y="847"/>
                    <a:pt x="66" y="841"/>
                    <a:pt x="66" y="839"/>
                  </a:cubicBezTo>
                  <a:cubicBezTo>
                    <a:pt x="71" y="836"/>
                    <a:pt x="74" y="832"/>
                    <a:pt x="74" y="832"/>
                  </a:cubicBezTo>
                  <a:lnTo>
                    <a:pt x="82" y="827"/>
                  </a:lnTo>
                  <a:lnTo>
                    <a:pt x="77" y="817"/>
                  </a:lnTo>
                  <a:cubicBezTo>
                    <a:pt x="77" y="817"/>
                    <a:pt x="56" y="772"/>
                    <a:pt x="42" y="740"/>
                  </a:cubicBezTo>
                  <a:cubicBezTo>
                    <a:pt x="32" y="719"/>
                    <a:pt x="33" y="693"/>
                    <a:pt x="39" y="668"/>
                  </a:cubicBezTo>
                  <a:cubicBezTo>
                    <a:pt x="56" y="613"/>
                    <a:pt x="154" y="580"/>
                    <a:pt x="190" y="584"/>
                  </a:cubicBezTo>
                  <a:cubicBezTo>
                    <a:pt x="227" y="589"/>
                    <a:pt x="232" y="594"/>
                    <a:pt x="271" y="614"/>
                  </a:cubicBezTo>
                  <a:cubicBezTo>
                    <a:pt x="307" y="633"/>
                    <a:pt x="360" y="719"/>
                    <a:pt x="375" y="755"/>
                  </a:cubicBezTo>
                  <a:cubicBezTo>
                    <a:pt x="404" y="820"/>
                    <a:pt x="415" y="942"/>
                    <a:pt x="415" y="989"/>
                  </a:cubicBezTo>
                  <a:cubicBezTo>
                    <a:pt x="400" y="986"/>
                    <a:pt x="386" y="983"/>
                    <a:pt x="379" y="982"/>
                  </a:cubicBezTo>
                  <a:cubicBezTo>
                    <a:pt x="375" y="981"/>
                    <a:pt x="369" y="980"/>
                    <a:pt x="362" y="979"/>
                  </a:cubicBezTo>
                  <a:cubicBezTo>
                    <a:pt x="335" y="970"/>
                    <a:pt x="299" y="962"/>
                    <a:pt x="269" y="959"/>
                  </a:cubicBezTo>
                  <a:cubicBezTo>
                    <a:pt x="268" y="930"/>
                    <a:pt x="264" y="902"/>
                    <a:pt x="257" y="879"/>
                  </a:cubicBezTo>
                  <a:close/>
                  <a:moveTo>
                    <a:pt x="339" y="1076"/>
                  </a:moveTo>
                  <a:cubicBezTo>
                    <a:pt x="317" y="1072"/>
                    <a:pt x="287" y="1069"/>
                    <a:pt x="268" y="1064"/>
                  </a:cubicBezTo>
                  <a:cubicBezTo>
                    <a:pt x="268" y="1050"/>
                    <a:pt x="269" y="1035"/>
                    <a:pt x="270" y="1018"/>
                  </a:cubicBezTo>
                  <a:cubicBezTo>
                    <a:pt x="276" y="1006"/>
                    <a:pt x="289" y="997"/>
                    <a:pt x="294" y="994"/>
                  </a:cubicBezTo>
                  <a:cubicBezTo>
                    <a:pt x="313" y="997"/>
                    <a:pt x="334" y="1003"/>
                    <a:pt x="351" y="1008"/>
                  </a:cubicBezTo>
                  <a:cubicBezTo>
                    <a:pt x="341" y="1024"/>
                    <a:pt x="330" y="1048"/>
                    <a:pt x="339" y="1076"/>
                  </a:cubicBezTo>
                  <a:close/>
                  <a:moveTo>
                    <a:pt x="316" y="1366"/>
                  </a:moveTo>
                  <a:cubicBezTo>
                    <a:pt x="304" y="1371"/>
                    <a:pt x="271" y="1385"/>
                    <a:pt x="248" y="1389"/>
                  </a:cubicBezTo>
                  <a:lnTo>
                    <a:pt x="246" y="1389"/>
                  </a:lnTo>
                  <a:cubicBezTo>
                    <a:pt x="230" y="1395"/>
                    <a:pt x="212" y="1392"/>
                    <a:pt x="200" y="1387"/>
                  </a:cubicBezTo>
                  <a:cubicBezTo>
                    <a:pt x="183" y="1383"/>
                    <a:pt x="170" y="1371"/>
                    <a:pt x="160" y="1356"/>
                  </a:cubicBezTo>
                  <a:lnTo>
                    <a:pt x="160" y="1354"/>
                  </a:lnTo>
                  <a:cubicBezTo>
                    <a:pt x="151" y="1344"/>
                    <a:pt x="142" y="1329"/>
                    <a:pt x="137" y="1311"/>
                  </a:cubicBezTo>
                  <a:cubicBezTo>
                    <a:pt x="135" y="1297"/>
                    <a:pt x="133" y="1281"/>
                    <a:pt x="136" y="1267"/>
                  </a:cubicBezTo>
                  <a:lnTo>
                    <a:pt x="136" y="1264"/>
                  </a:lnTo>
                  <a:cubicBezTo>
                    <a:pt x="137" y="1260"/>
                    <a:pt x="144" y="1257"/>
                    <a:pt x="151" y="1254"/>
                  </a:cubicBezTo>
                  <a:cubicBezTo>
                    <a:pt x="166" y="1245"/>
                    <a:pt x="178" y="1241"/>
                    <a:pt x="173" y="1220"/>
                  </a:cubicBezTo>
                  <a:cubicBezTo>
                    <a:pt x="170" y="1211"/>
                    <a:pt x="164" y="1206"/>
                    <a:pt x="157" y="1198"/>
                  </a:cubicBezTo>
                  <a:cubicBezTo>
                    <a:pt x="153" y="1193"/>
                    <a:pt x="148" y="1187"/>
                    <a:pt x="151" y="1183"/>
                  </a:cubicBezTo>
                  <a:cubicBezTo>
                    <a:pt x="159" y="1172"/>
                    <a:pt x="190" y="1171"/>
                    <a:pt x="212" y="1170"/>
                  </a:cubicBezTo>
                  <a:cubicBezTo>
                    <a:pt x="214" y="1171"/>
                    <a:pt x="214" y="1171"/>
                    <a:pt x="219" y="1171"/>
                  </a:cubicBezTo>
                  <a:cubicBezTo>
                    <a:pt x="253" y="1175"/>
                    <a:pt x="259" y="1154"/>
                    <a:pt x="261" y="1130"/>
                  </a:cubicBezTo>
                  <a:cubicBezTo>
                    <a:pt x="261" y="1128"/>
                    <a:pt x="262" y="1126"/>
                    <a:pt x="260" y="1122"/>
                  </a:cubicBezTo>
                  <a:cubicBezTo>
                    <a:pt x="261" y="1115"/>
                    <a:pt x="262" y="1111"/>
                    <a:pt x="263" y="1104"/>
                  </a:cubicBezTo>
                  <a:cubicBezTo>
                    <a:pt x="263" y="1102"/>
                    <a:pt x="264" y="1098"/>
                    <a:pt x="265" y="1096"/>
                  </a:cubicBezTo>
                  <a:cubicBezTo>
                    <a:pt x="277" y="1098"/>
                    <a:pt x="292" y="1101"/>
                    <a:pt x="307" y="1103"/>
                  </a:cubicBezTo>
                  <a:cubicBezTo>
                    <a:pt x="311" y="1122"/>
                    <a:pt x="318" y="1167"/>
                    <a:pt x="286" y="1212"/>
                  </a:cubicBezTo>
                  <a:cubicBezTo>
                    <a:pt x="280" y="1222"/>
                    <a:pt x="276" y="1230"/>
                    <a:pt x="271" y="1238"/>
                  </a:cubicBezTo>
                  <a:cubicBezTo>
                    <a:pt x="252" y="1269"/>
                    <a:pt x="234" y="1295"/>
                    <a:pt x="205" y="1298"/>
                  </a:cubicBezTo>
                  <a:lnTo>
                    <a:pt x="206" y="1329"/>
                  </a:lnTo>
                  <a:cubicBezTo>
                    <a:pt x="253" y="1324"/>
                    <a:pt x="274" y="1293"/>
                    <a:pt x="296" y="1253"/>
                  </a:cubicBezTo>
                  <a:cubicBezTo>
                    <a:pt x="302" y="1245"/>
                    <a:pt x="308" y="1237"/>
                    <a:pt x="312" y="1229"/>
                  </a:cubicBezTo>
                  <a:cubicBezTo>
                    <a:pt x="344" y="1183"/>
                    <a:pt x="343" y="1136"/>
                    <a:pt x="340" y="1107"/>
                  </a:cubicBezTo>
                  <a:cubicBezTo>
                    <a:pt x="340" y="1107"/>
                    <a:pt x="340" y="1107"/>
                    <a:pt x="342" y="1107"/>
                  </a:cubicBezTo>
                  <a:cubicBezTo>
                    <a:pt x="350" y="1109"/>
                    <a:pt x="357" y="1110"/>
                    <a:pt x="361" y="1111"/>
                  </a:cubicBezTo>
                  <a:cubicBezTo>
                    <a:pt x="363" y="1111"/>
                    <a:pt x="376" y="1113"/>
                    <a:pt x="391" y="1116"/>
                  </a:cubicBezTo>
                  <a:cubicBezTo>
                    <a:pt x="381" y="1147"/>
                    <a:pt x="357" y="1218"/>
                    <a:pt x="343" y="1248"/>
                  </a:cubicBezTo>
                  <a:cubicBezTo>
                    <a:pt x="324" y="1284"/>
                    <a:pt x="285" y="1341"/>
                    <a:pt x="285" y="1341"/>
                  </a:cubicBezTo>
                  <a:lnTo>
                    <a:pt x="311" y="1359"/>
                  </a:lnTo>
                  <a:cubicBezTo>
                    <a:pt x="311" y="1359"/>
                    <a:pt x="343" y="1314"/>
                    <a:pt x="363" y="1276"/>
                  </a:cubicBezTo>
                  <a:cubicBezTo>
                    <a:pt x="352" y="1311"/>
                    <a:pt x="337" y="1344"/>
                    <a:pt x="316" y="1366"/>
                  </a:cubicBezTo>
                  <a:close/>
                  <a:moveTo>
                    <a:pt x="387" y="1596"/>
                  </a:moveTo>
                  <a:cubicBezTo>
                    <a:pt x="384" y="1591"/>
                    <a:pt x="378" y="1586"/>
                    <a:pt x="377" y="1579"/>
                  </a:cubicBezTo>
                  <a:cubicBezTo>
                    <a:pt x="375" y="1568"/>
                    <a:pt x="367" y="1551"/>
                    <a:pt x="359" y="1534"/>
                  </a:cubicBezTo>
                  <a:cubicBezTo>
                    <a:pt x="350" y="1511"/>
                    <a:pt x="337" y="1484"/>
                    <a:pt x="332" y="1464"/>
                  </a:cubicBezTo>
                  <a:cubicBezTo>
                    <a:pt x="323" y="1422"/>
                    <a:pt x="341" y="1386"/>
                    <a:pt x="341" y="1386"/>
                  </a:cubicBezTo>
                  <a:cubicBezTo>
                    <a:pt x="402" y="1311"/>
                    <a:pt x="421" y="1169"/>
                    <a:pt x="425" y="1122"/>
                  </a:cubicBezTo>
                  <a:cubicBezTo>
                    <a:pt x="440" y="1124"/>
                    <a:pt x="455" y="1125"/>
                    <a:pt x="470" y="1128"/>
                  </a:cubicBezTo>
                  <a:lnTo>
                    <a:pt x="387" y="1596"/>
                  </a:lnTo>
                  <a:close/>
                  <a:moveTo>
                    <a:pt x="475" y="1098"/>
                  </a:moveTo>
                  <a:cubicBezTo>
                    <a:pt x="435" y="1091"/>
                    <a:pt x="390" y="1085"/>
                    <a:pt x="373" y="1082"/>
                  </a:cubicBezTo>
                  <a:cubicBezTo>
                    <a:pt x="356" y="1050"/>
                    <a:pt x="374" y="1025"/>
                    <a:pt x="384" y="1016"/>
                  </a:cubicBezTo>
                  <a:cubicBezTo>
                    <a:pt x="406" y="1018"/>
                    <a:pt x="440" y="1024"/>
                    <a:pt x="476" y="1030"/>
                  </a:cubicBezTo>
                  <a:cubicBezTo>
                    <a:pt x="480" y="1031"/>
                    <a:pt x="483" y="1031"/>
                    <a:pt x="487" y="1032"/>
                  </a:cubicBezTo>
                  <a:lnTo>
                    <a:pt x="475" y="1098"/>
                  </a:lnTo>
                  <a:close/>
                  <a:moveTo>
                    <a:pt x="591" y="442"/>
                  </a:moveTo>
                  <a:lnTo>
                    <a:pt x="492" y="1002"/>
                  </a:lnTo>
                  <a:cubicBezTo>
                    <a:pt x="488" y="1001"/>
                    <a:pt x="484" y="1001"/>
                    <a:pt x="481" y="1000"/>
                  </a:cubicBezTo>
                  <a:cubicBezTo>
                    <a:pt x="469" y="998"/>
                    <a:pt x="458" y="996"/>
                    <a:pt x="447" y="994"/>
                  </a:cubicBezTo>
                  <a:cubicBezTo>
                    <a:pt x="460" y="873"/>
                    <a:pt x="509" y="706"/>
                    <a:pt x="497" y="561"/>
                  </a:cubicBezTo>
                  <a:lnTo>
                    <a:pt x="497" y="564"/>
                  </a:lnTo>
                  <a:cubicBezTo>
                    <a:pt x="497" y="548"/>
                    <a:pt x="491" y="521"/>
                    <a:pt x="483" y="495"/>
                  </a:cubicBezTo>
                  <a:cubicBezTo>
                    <a:pt x="476" y="470"/>
                    <a:pt x="467" y="446"/>
                    <a:pt x="460" y="434"/>
                  </a:cubicBezTo>
                  <a:cubicBezTo>
                    <a:pt x="450" y="419"/>
                    <a:pt x="440" y="400"/>
                    <a:pt x="434" y="375"/>
                  </a:cubicBezTo>
                  <a:cubicBezTo>
                    <a:pt x="427" y="351"/>
                    <a:pt x="424" y="320"/>
                    <a:pt x="430" y="286"/>
                  </a:cubicBezTo>
                  <a:cubicBezTo>
                    <a:pt x="437" y="221"/>
                    <a:pt x="533" y="159"/>
                    <a:pt x="568" y="135"/>
                  </a:cubicBezTo>
                  <a:cubicBezTo>
                    <a:pt x="573" y="133"/>
                    <a:pt x="575" y="132"/>
                    <a:pt x="578" y="130"/>
                  </a:cubicBezTo>
                  <a:cubicBezTo>
                    <a:pt x="592" y="122"/>
                    <a:pt x="613" y="105"/>
                    <a:pt x="629" y="91"/>
                  </a:cubicBezTo>
                  <a:cubicBezTo>
                    <a:pt x="644" y="76"/>
                    <a:pt x="658" y="61"/>
                    <a:pt x="663" y="48"/>
                  </a:cubicBezTo>
                  <a:cubicBezTo>
                    <a:pt x="666" y="42"/>
                    <a:pt x="668" y="40"/>
                    <a:pt x="673" y="37"/>
                  </a:cubicBezTo>
                  <a:lnTo>
                    <a:pt x="643" y="207"/>
                  </a:lnTo>
                  <a:lnTo>
                    <a:pt x="673" y="213"/>
                  </a:lnTo>
                  <a:lnTo>
                    <a:pt x="704" y="38"/>
                  </a:lnTo>
                  <a:cubicBezTo>
                    <a:pt x="708" y="41"/>
                    <a:pt x="712" y="44"/>
                    <a:pt x="712" y="53"/>
                  </a:cubicBezTo>
                  <a:lnTo>
                    <a:pt x="713" y="51"/>
                  </a:lnTo>
                  <a:cubicBezTo>
                    <a:pt x="712" y="66"/>
                    <a:pt x="718" y="84"/>
                    <a:pt x="725" y="103"/>
                  </a:cubicBezTo>
                  <a:cubicBezTo>
                    <a:pt x="735" y="125"/>
                    <a:pt x="748" y="147"/>
                    <a:pt x="759" y="160"/>
                  </a:cubicBezTo>
                  <a:cubicBezTo>
                    <a:pt x="768" y="170"/>
                    <a:pt x="793" y="203"/>
                    <a:pt x="815" y="242"/>
                  </a:cubicBezTo>
                  <a:cubicBezTo>
                    <a:pt x="837" y="281"/>
                    <a:pt x="853" y="323"/>
                    <a:pt x="846" y="355"/>
                  </a:cubicBezTo>
                  <a:cubicBezTo>
                    <a:pt x="837" y="393"/>
                    <a:pt x="823" y="419"/>
                    <a:pt x="809" y="439"/>
                  </a:cubicBezTo>
                  <a:cubicBezTo>
                    <a:pt x="794" y="460"/>
                    <a:pt x="778" y="475"/>
                    <a:pt x="765" y="486"/>
                  </a:cubicBezTo>
                  <a:cubicBezTo>
                    <a:pt x="753" y="495"/>
                    <a:pt x="739" y="512"/>
                    <a:pt x="725" y="529"/>
                  </a:cubicBezTo>
                  <a:cubicBezTo>
                    <a:pt x="707" y="553"/>
                    <a:pt x="690" y="578"/>
                    <a:pt x="683" y="592"/>
                  </a:cubicBezTo>
                  <a:cubicBezTo>
                    <a:pt x="622" y="726"/>
                    <a:pt x="609" y="885"/>
                    <a:pt x="576" y="1015"/>
                  </a:cubicBezTo>
                  <a:cubicBezTo>
                    <a:pt x="561" y="1012"/>
                    <a:pt x="541" y="1009"/>
                    <a:pt x="524" y="1006"/>
                  </a:cubicBezTo>
                  <a:lnTo>
                    <a:pt x="623" y="448"/>
                  </a:lnTo>
                  <a:lnTo>
                    <a:pt x="591" y="442"/>
                  </a:lnTo>
                  <a:close/>
                  <a:moveTo>
                    <a:pt x="608" y="1053"/>
                  </a:moveTo>
                  <a:cubicBezTo>
                    <a:pt x="613" y="1065"/>
                    <a:pt x="615" y="1092"/>
                    <a:pt x="589" y="1113"/>
                  </a:cubicBezTo>
                  <a:cubicBezTo>
                    <a:pt x="580" y="1112"/>
                    <a:pt x="576" y="1111"/>
                    <a:pt x="572" y="1110"/>
                  </a:cubicBezTo>
                  <a:cubicBezTo>
                    <a:pt x="561" y="1111"/>
                    <a:pt x="535" y="1106"/>
                    <a:pt x="507" y="1103"/>
                  </a:cubicBezTo>
                  <a:lnTo>
                    <a:pt x="519" y="1038"/>
                  </a:lnTo>
                  <a:cubicBezTo>
                    <a:pt x="557" y="1044"/>
                    <a:pt x="591" y="1050"/>
                    <a:pt x="608" y="1053"/>
                  </a:cubicBezTo>
                  <a:close/>
                  <a:moveTo>
                    <a:pt x="519" y="1494"/>
                  </a:moveTo>
                  <a:cubicBezTo>
                    <a:pt x="507" y="1516"/>
                    <a:pt x="478" y="1542"/>
                    <a:pt x="460" y="1561"/>
                  </a:cubicBezTo>
                  <a:cubicBezTo>
                    <a:pt x="449" y="1570"/>
                    <a:pt x="441" y="1577"/>
                    <a:pt x="436" y="1583"/>
                  </a:cubicBezTo>
                  <a:lnTo>
                    <a:pt x="435" y="1585"/>
                  </a:lnTo>
                  <a:cubicBezTo>
                    <a:pt x="433" y="1589"/>
                    <a:pt x="425" y="1592"/>
                    <a:pt x="420" y="1598"/>
                  </a:cubicBezTo>
                  <a:lnTo>
                    <a:pt x="502" y="1134"/>
                  </a:lnTo>
                  <a:cubicBezTo>
                    <a:pt x="521" y="1137"/>
                    <a:pt x="538" y="1138"/>
                    <a:pt x="551" y="1140"/>
                  </a:cubicBezTo>
                  <a:cubicBezTo>
                    <a:pt x="538" y="1188"/>
                    <a:pt x="506" y="1334"/>
                    <a:pt x="539" y="1423"/>
                  </a:cubicBezTo>
                  <a:cubicBezTo>
                    <a:pt x="539" y="1436"/>
                    <a:pt x="535" y="1466"/>
                    <a:pt x="519" y="1494"/>
                  </a:cubicBezTo>
                  <a:close/>
                  <a:moveTo>
                    <a:pt x="728" y="1261"/>
                  </a:moveTo>
                  <a:cubicBezTo>
                    <a:pt x="729" y="1261"/>
                    <a:pt x="730" y="1262"/>
                    <a:pt x="732" y="1262"/>
                  </a:cubicBezTo>
                  <a:cubicBezTo>
                    <a:pt x="754" y="1270"/>
                    <a:pt x="784" y="1280"/>
                    <a:pt x="790" y="1296"/>
                  </a:cubicBezTo>
                  <a:cubicBezTo>
                    <a:pt x="789" y="1300"/>
                    <a:pt x="784" y="1304"/>
                    <a:pt x="777" y="1307"/>
                  </a:cubicBezTo>
                  <a:cubicBezTo>
                    <a:pt x="767" y="1312"/>
                    <a:pt x="760" y="1315"/>
                    <a:pt x="754" y="1323"/>
                  </a:cubicBezTo>
                  <a:cubicBezTo>
                    <a:pt x="742" y="1340"/>
                    <a:pt x="752" y="1349"/>
                    <a:pt x="763" y="1362"/>
                  </a:cubicBezTo>
                  <a:cubicBezTo>
                    <a:pt x="768" y="1367"/>
                    <a:pt x="774" y="1372"/>
                    <a:pt x="773" y="1377"/>
                  </a:cubicBezTo>
                  <a:lnTo>
                    <a:pt x="773" y="1379"/>
                  </a:lnTo>
                  <a:cubicBezTo>
                    <a:pt x="770" y="1394"/>
                    <a:pt x="763" y="1408"/>
                    <a:pt x="757" y="1417"/>
                  </a:cubicBezTo>
                  <a:cubicBezTo>
                    <a:pt x="745" y="1435"/>
                    <a:pt x="730" y="1446"/>
                    <a:pt x="718" y="1453"/>
                  </a:cubicBezTo>
                  <a:lnTo>
                    <a:pt x="718" y="1454"/>
                  </a:lnTo>
                  <a:cubicBezTo>
                    <a:pt x="703" y="1463"/>
                    <a:pt x="686" y="1469"/>
                    <a:pt x="671" y="1470"/>
                  </a:cubicBezTo>
                  <a:cubicBezTo>
                    <a:pt x="656" y="1470"/>
                    <a:pt x="641" y="1465"/>
                    <a:pt x="625" y="1456"/>
                  </a:cubicBezTo>
                  <a:cubicBezTo>
                    <a:pt x="600" y="1438"/>
                    <a:pt x="572" y="1411"/>
                    <a:pt x="566" y="1406"/>
                  </a:cubicBezTo>
                  <a:cubicBezTo>
                    <a:pt x="558" y="1378"/>
                    <a:pt x="555" y="1343"/>
                    <a:pt x="557" y="1308"/>
                  </a:cubicBezTo>
                  <a:cubicBezTo>
                    <a:pt x="560" y="1350"/>
                    <a:pt x="575" y="1403"/>
                    <a:pt x="575" y="1403"/>
                  </a:cubicBezTo>
                  <a:lnTo>
                    <a:pt x="605" y="1395"/>
                  </a:lnTo>
                  <a:cubicBezTo>
                    <a:pt x="605" y="1395"/>
                    <a:pt x="588" y="1329"/>
                    <a:pt x="586" y="1289"/>
                  </a:cubicBezTo>
                  <a:lnTo>
                    <a:pt x="584" y="1289"/>
                  </a:lnTo>
                  <a:cubicBezTo>
                    <a:pt x="582" y="1255"/>
                    <a:pt x="584" y="1176"/>
                    <a:pt x="586" y="1144"/>
                  </a:cubicBezTo>
                  <a:cubicBezTo>
                    <a:pt x="601" y="1146"/>
                    <a:pt x="620" y="1150"/>
                    <a:pt x="639" y="1153"/>
                  </a:cubicBezTo>
                  <a:cubicBezTo>
                    <a:pt x="626" y="1175"/>
                    <a:pt x="605" y="1222"/>
                    <a:pt x="621" y="1282"/>
                  </a:cubicBezTo>
                  <a:cubicBezTo>
                    <a:pt x="623" y="1293"/>
                    <a:pt x="626" y="1304"/>
                    <a:pt x="628" y="1314"/>
                  </a:cubicBezTo>
                  <a:cubicBezTo>
                    <a:pt x="636" y="1357"/>
                    <a:pt x="642" y="1395"/>
                    <a:pt x="683" y="1413"/>
                  </a:cubicBezTo>
                  <a:lnTo>
                    <a:pt x="697" y="1385"/>
                  </a:lnTo>
                  <a:cubicBezTo>
                    <a:pt x="670" y="1374"/>
                    <a:pt x="665" y="1342"/>
                    <a:pt x="658" y="1308"/>
                  </a:cubicBezTo>
                  <a:cubicBezTo>
                    <a:pt x="656" y="1297"/>
                    <a:pt x="653" y="1285"/>
                    <a:pt x="651" y="1274"/>
                  </a:cubicBezTo>
                  <a:cubicBezTo>
                    <a:pt x="633" y="1202"/>
                    <a:pt x="675" y="1159"/>
                    <a:pt x="675" y="1159"/>
                  </a:cubicBezTo>
                  <a:cubicBezTo>
                    <a:pt x="686" y="1161"/>
                    <a:pt x="697" y="1163"/>
                    <a:pt x="705" y="1165"/>
                  </a:cubicBezTo>
                  <a:cubicBezTo>
                    <a:pt x="707" y="1165"/>
                    <a:pt x="711" y="1166"/>
                    <a:pt x="716" y="1164"/>
                  </a:cubicBezTo>
                  <a:cubicBezTo>
                    <a:pt x="714" y="1173"/>
                    <a:pt x="714" y="1177"/>
                    <a:pt x="713" y="1182"/>
                  </a:cubicBezTo>
                  <a:cubicBezTo>
                    <a:pt x="712" y="1188"/>
                    <a:pt x="709" y="1194"/>
                    <a:pt x="707" y="1200"/>
                  </a:cubicBezTo>
                  <a:cubicBezTo>
                    <a:pt x="704" y="1206"/>
                    <a:pt x="703" y="1211"/>
                    <a:pt x="703" y="1213"/>
                  </a:cubicBezTo>
                  <a:cubicBezTo>
                    <a:pt x="697" y="1236"/>
                    <a:pt x="698" y="1254"/>
                    <a:pt x="728" y="1261"/>
                  </a:cubicBezTo>
                  <a:close/>
                  <a:moveTo>
                    <a:pt x="641" y="1057"/>
                  </a:moveTo>
                  <a:cubicBezTo>
                    <a:pt x="653" y="1059"/>
                    <a:pt x="667" y="1059"/>
                    <a:pt x="681" y="1062"/>
                  </a:cubicBezTo>
                  <a:cubicBezTo>
                    <a:pt x="686" y="1060"/>
                    <a:pt x="693" y="1062"/>
                    <a:pt x="699" y="1063"/>
                  </a:cubicBezTo>
                  <a:cubicBezTo>
                    <a:pt x="700" y="1067"/>
                    <a:pt x="701" y="1074"/>
                    <a:pt x="702" y="1083"/>
                  </a:cubicBezTo>
                  <a:cubicBezTo>
                    <a:pt x="700" y="1094"/>
                    <a:pt x="698" y="1106"/>
                    <a:pt x="692" y="1116"/>
                  </a:cubicBezTo>
                  <a:cubicBezTo>
                    <a:pt x="691" y="1121"/>
                    <a:pt x="688" y="1127"/>
                    <a:pt x="683" y="1128"/>
                  </a:cubicBezTo>
                  <a:cubicBezTo>
                    <a:pt x="666" y="1125"/>
                    <a:pt x="645" y="1121"/>
                    <a:pt x="625" y="1120"/>
                  </a:cubicBezTo>
                  <a:cubicBezTo>
                    <a:pt x="642" y="1097"/>
                    <a:pt x="644" y="1073"/>
                    <a:pt x="641" y="1057"/>
                  </a:cubicBezTo>
                  <a:close/>
                  <a:moveTo>
                    <a:pt x="726" y="1133"/>
                  </a:moveTo>
                  <a:cubicBezTo>
                    <a:pt x="723" y="1135"/>
                    <a:pt x="719" y="1134"/>
                    <a:pt x="717" y="1134"/>
                  </a:cubicBezTo>
                  <a:cubicBezTo>
                    <a:pt x="720" y="1132"/>
                    <a:pt x="720" y="1132"/>
                    <a:pt x="720" y="1130"/>
                  </a:cubicBezTo>
                  <a:cubicBezTo>
                    <a:pt x="727" y="1116"/>
                    <a:pt x="732" y="1101"/>
                    <a:pt x="732" y="1086"/>
                  </a:cubicBezTo>
                  <a:cubicBezTo>
                    <a:pt x="733" y="1080"/>
                    <a:pt x="732" y="1073"/>
                    <a:pt x="731" y="1066"/>
                  </a:cubicBezTo>
                  <a:cubicBezTo>
                    <a:pt x="738" y="1067"/>
                    <a:pt x="744" y="1069"/>
                    <a:pt x="748" y="1069"/>
                  </a:cubicBezTo>
                  <a:cubicBezTo>
                    <a:pt x="765" y="1099"/>
                    <a:pt x="759" y="1121"/>
                    <a:pt x="726" y="1133"/>
                  </a:cubicBezTo>
                  <a:close/>
                  <a:moveTo>
                    <a:pt x="1047" y="920"/>
                  </a:moveTo>
                  <a:cubicBezTo>
                    <a:pt x="1020" y="946"/>
                    <a:pt x="988" y="980"/>
                    <a:pt x="986" y="979"/>
                  </a:cubicBezTo>
                  <a:lnTo>
                    <a:pt x="978" y="985"/>
                  </a:lnTo>
                  <a:lnTo>
                    <a:pt x="985" y="995"/>
                  </a:lnTo>
                  <a:cubicBezTo>
                    <a:pt x="985" y="995"/>
                    <a:pt x="987" y="999"/>
                    <a:pt x="990" y="1007"/>
                  </a:cubicBezTo>
                  <a:cubicBezTo>
                    <a:pt x="995" y="1014"/>
                    <a:pt x="1000" y="1024"/>
                    <a:pt x="1007" y="1031"/>
                  </a:cubicBezTo>
                  <a:lnTo>
                    <a:pt x="1007" y="1033"/>
                  </a:lnTo>
                  <a:cubicBezTo>
                    <a:pt x="1009" y="1036"/>
                    <a:pt x="1007" y="1036"/>
                    <a:pt x="1006" y="1038"/>
                  </a:cubicBezTo>
                  <a:cubicBezTo>
                    <a:pt x="1006" y="1040"/>
                    <a:pt x="1003" y="1042"/>
                    <a:pt x="1001" y="1041"/>
                  </a:cubicBezTo>
                  <a:cubicBezTo>
                    <a:pt x="999" y="1045"/>
                    <a:pt x="994" y="1047"/>
                    <a:pt x="990" y="1046"/>
                  </a:cubicBezTo>
                  <a:cubicBezTo>
                    <a:pt x="969" y="1049"/>
                    <a:pt x="950" y="1045"/>
                    <a:pt x="934" y="1038"/>
                  </a:cubicBezTo>
                  <a:cubicBezTo>
                    <a:pt x="920" y="1031"/>
                    <a:pt x="910" y="1023"/>
                    <a:pt x="907" y="1014"/>
                  </a:cubicBezTo>
                  <a:cubicBezTo>
                    <a:pt x="905" y="1002"/>
                    <a:pt x="905" y="992"/>
                    <a:pt x="906" y="983"/>
                  </a:cubicBezTo>
                  <a:cubicBezTo>
                    <a:pt x="905" y="965"/>
                    <a:pt x="905" y="950"/>
                    <a:pt x="889" y="943"/>
                  </a:cubicBezTo>
                  <a:cubicBezTo>
                    <a:pt x="874" y="940"/>
                    <a:pt x="856" y="941"/>
                    <a:pt x="840" y="947"/>
                  </a:cubicBezTo>
                  <a:cubicBezTo>
                    <a:pt x="821" y="955"/>
                    <a:pt x="804" y="963"/>
                    <a:pt x="796" y="974"/>
                  </a:cubicBezTo>
                  <a:cubicBezTo>
                    <a:pt x="784" y="992"/>
                    <a:pt x="771" y="1016"/>
                    <a:pt x="760" y="1040"/>
                  </a:cubicBezTo>
                  <a:cubicBezTo>
                    <a:pt x="750" y="1036"/>
                    <a:pt x="732" y="1033"/>
                    <a:pt x="713" y="1032"/>
                  </a:cubicBezTo>
                  <a:cubicBezTo>
                    <a:pt x="734" y="974"/>
                    <a:pt x="741" y="938"/>
                    <a:pt x="780" y="888"/>
                  </a:cubicBezTo>
                  <a:cubicBezTo>
                    <a:pt x="819" y="840"/>
                    <a:pt x="877" y="787"/>
                    <a:pt x="951" y="817"/>
                  </a:cubicBezTo>
                  <a:cubicBezTo>
                    <a:pt x="961" y="821"/>
                    <a:pt x="973" y="830"/>
                    <a:pt x="986" y="843"/>
                  </a:cubicBezTo>
                  <a:cubicBezTo>
                    <a:pt x="991" y="849"/>
                    <a:pt x="994" y="858"/>
                    <a:pt x="993" y="866"/>
                  </a:cubicBezTo>
                  <a:cubicBezTo>
                    <a:pt x="993" y="875"/>
                    <a:pt x="992" y="884"/>
                    <a:pt x="986" y="889"/>
                  </a:cubicBezTo>
                  <a:cubicBezTo>
                    <a:pt x="981" y="893"/>
                    <a:pt x="976" y="899"/>
                    <a:pt x="970" y="904"/>
                  </a:cubicBezTo>
                  <a:cubicBezTo>
                    <a:pt x="960" y="913"/>
                    <a:pt x="948" y="922"/>
                    <a:pt x="939" y="936"/>
                  </a:cubicBezTo>
                  <a:cubicBezTo>
                    <a:pt x="925" y="949"/>
                    <a:pt x="921" y="963"/>
                    <a:pt x="921" y="974"/>
                  </a:cubicBezTo>
                  <a:cubicBezTo>
                    <a:pt x="920" y="992"/>
                    <a:pt x="928" y="1007"/>
                    <a:pt x="938" y="1017"/>
                  </a:cubicBezTo>
                  <a:cubicBezTo>
                    <a:pt x="954" y="1035"/>
                    <a:pt x="989" y="1037"/>
                    <a:pt x="989" y="1037"/>
                  </a:cubicBezTo>
                  <a:lnTo>
                    <a:pt x="990" y="1007"/>
                  </a:lnTo>
                  <a:cubicBezTo>
                    <a:pt x="986" y="1006"/>
                    <a:pt x="968" y="1005"/>
                    <a:pt x="961" y="997"/>
                  </a:cubicBezTo>
                  <a:lnTo>
                    <a:pt x="959" y="994"/>
                  </a:lnTo>
                  <a:cubicBezTo>
                    <a:pt x="955" y="992"/>
                    <a:pt x="952" y="984"/>
                    <a:pt x="951" y="978"/>
                  </a:cubicBezTo>
                  <a:cubicBezTo>
                    <a:pt x="952" y="971"/>
                    <a:pt x="956" y="963"/>
                    <a:pt x="961" y="955"/>
                  </a:cubicBezTo>
                  <a:cubicBezTo>
                    <a:pt x="970" y="944"/>
                    <a:pt x="980" y="934"/>
                    <a:pt x="991" y="928"/>
                  </a:cubicBezTo>
                  <a:cubicBezTo>
                    <a:pt x="998" y="920"/>
                    <a:pt x="1003" y="917"/>
                    <a:pt x="1009" y="911"/>
                  </a:cubicBezTo>
                  <a:lnTo>
                    <a:pt x="1007" y="911"/>
                  </a:lnTo>
                  <a:cubicBezTo>
                    <a:pt x="1017" y="901"/>
                    <a:pt x="1025" y="883"/>
                    <a:pt x="1026" y="865"/>
                  </a:cubicBezTo>
                  <a:cubicBezTo>
                    <a:pt x="1024" y="850"/>
                    <a:pt x="1020" y="834"/>
                    <a:pt x="1007" y="821"/>
                  </a:cubicBezTo>
                  <a:cubicBezTo>
                    <a:pt x="992" y="805"/>
                    <a:pt x="977" y="795"/>
                    <a:pt x="962" y="788"/>
                  </a:cubicBezTo>
                  <a:cubicBezTo>
                    <a:pt x="870" y="750"/>
                    <a:pt x="802" y="813"/>
                    <a:pt x="757" y="869"/>
                  </a:cubicBezTo>
                  <a:cubicBezTo>
                    <a:pt x="712" y="927"/>
                    <a:pt x="704" y="960"/>
                    <a:pt x="684" y="1023"/>
                  </a:cubicBezTo>
                  <a:lnTo>
                    <a:pt x="711" y="1032"/>
                  </a:lnTo>
                  <a:cubicBezTo>
                    <a:pt x="702" y="1030"/>
                    <a:pt x="694" y="1031"/>
                    <a:pt x="683" y="1029"/>
                  </a:cubicBezTo>
                  <a:cubicBezTo>
                    <a:pt x="659" y="1027"/>
                    <a:pt x="633" y="1025"/>
                    <a:pt x="618" y="1022"/>
                  </a:cubicBezTo>
                  <a:cubicBezTo>
                    <a:pt x="614" y="1021"/>
                    <a:pt x="612" y="1021"/>
                    <a:pt x="608" y="1020"/>
                  </a:cubicBezTo>
                  <a:cubicBezTo>
                    <a:pt x="626" y="979"/>
                    <a:pt x="679" y="866"/>
                    <a:pt x="729" y="818"/>
                  </a:cubicBezTo>
                  <a:cubicBezTo>
                    <a:pt x="753" y="795"/>
                    <a:pt x="780" y="774"/>
                    <a:pt x="808" y="755"/>
                  </a:cubicBezTo>
                  <a:cubicBezTo>
                    <a:pt x="857" y="724"/>
                    <a:pt x="900" y="707"/>
                    <a:pt x="961" y="722"/>
                  </a:cubicBezTo>
                  <a:cubicBezTo>
                    <a:pt x="980" y="726"/>
                    <a:pt x="992" y="734"/>
                    <a:pt x="1005" y="743"/>
                  </a:cubicBezTo>
                  <a:lnTo>
                    <a:pt x="1008" y="744"/>
                  </a:lnTo>
                  <a:cubicBezTo>
                    <a:pt x="1017" y="750"/>
                    <a:pt x="1029" y="761"/>
                    <a:pt x="1040" y="774"/>
                  </a:cubicBezTo>
                  <a:cubicBezTo>
                    <a:pt x="1054" y="792"/>
                    <a:pt x="1066" y="809"/>
                    <a:pt x="1071" y="821"/>
                  </a:cubicBezTo>
                  <a:lnTo>
                    <a:pt x="1073" y="819"/>
                  </a:lnTo>
                  <a:cubicBezTo>
                    <a:pt x="1074" y="830"/>
                    <a:pt x="1076" y="844"/>
                    <a:pt x="1074" y="854"/>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3" name="Freeform 50"/>
            <p:cNvSpPr>
              <a:spLocks noEditPoints="1"/>
            </p:cNvSpPr>
            <p:nvPr/>
          </p:nvSpPr>
          <p:spPr bwMode="auto">
            <a:xfrm>
              <a:off x="1908175" y="44751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6 h 1639"/>
                <a:gd name="T14" fmla="*/ 186 w 1108"/>
                <a:gd name="T15" fmla="*/ 995 h 1639"/>
                <a:gd name="T16" fmla="*/ 230 w 1108"/>
                <a:gd name="T17" fmla="*/ 1119 h 1639"/>
                <a:gd name="T18" fmla="*/ 135 w 1108"/>
                <a:gd name="T19" fmla="*/ 1221 h 1639"/>
                <a:gd name="T20" fmla="*/ 188 w 1108"/>
                <a:gd name="T21" fmla="*/ 1417 h 1639"/>
                <a:gd name="T22" fmla="*/ 347 w 1108"/>
                <a:gd name="T23" fmla="*/ 1587 h 1639"/>
                <a:gd name="T24" fmla="*/ 545 w 1108"/>
                <a:gd name="T25" fmla="*/ 1511 h 1639"/>
                <a:gd name="T26" fmla="*/ 803 w 1108"/>
                <a:gd name="T27" fmla="*/ 1382 h 1639"/>
                <a:gd name="T28" fmla="*/ 737 w 1108"/>
                <a:gd name="T29" fmla="*/ 1233 h 1639"/>
                <a:gd name="T30" fmla="*/ 757 w 1108"/>
                <a:gd name="T31" fmla="*/ 1157 h 1639"/>
                <a:gd name="T32" fmla="*/ 850 w 1108"/>
                <a:gd name="T33" fmla="*/ 976 h 1639"/>
                <a:gd name="T34" fmla="*/ 1020 w 1108"/>
                <a:gd name="T35" fmla="*/ 1069 h 1639"/>
                <a:gd name="T36" fmla="*/ 1069 w 1108"/>
                <a:gd name="T37" fmla="*/ 942 h 1639"/>
                <a:gd name="T38" fmla="*/ 238 w 1108"/>
                <a:gd name="T39" fmla="*/ 1010 h 1639"/>
                <a:gd name="T40" fmla="*/ 153 w 1108"/>
                <a:gd name="T41" fmla="*/ 846 h 1639"/>
                <a:gd name="T42" fmla="*/ 35 w 1108"/>
                <a:gd name="T43" fmla="*/ 865 h 1639"/>
                <a:gd name="T44" fmla="*/ 111 w 1108"/>
                <a:gd name="T45" fmla="*/ 870 h 1639"/>
                <a:gd name="T46" fmla="*/ 313 w 1108"/>
                <a:gd name="T47" fmla="*/ 962 h 1639"/>
                <a:gd name="T48" fmla="*/ 113 w 1108"/>
                <a:gd name="T49" fmla="*/ 661 h 1639"/>
                <a:gd name="T50" fmla="*/ 66 w 1108"/>
                <a:gd name="T51" fmla="*/ 840 h 1639"/>
                <a:gd name="T52" fmla="*/ 190 w 1108"/>
                <a:gd name="T53" fmla="*/ 585 h 1639"/>
                <a:gd name="T54" fmla="*/ 269 w 1108"/>
                <a:gd name="T55" fmla="*/ 959 h 1639"/>
                <a:gd name="T56" fmla="*/ 350 w 1108"/>
                <a:gd name="T57" fmla="*/ 1008 h 1639"/>
                <a:gd name="T58" fmla="*/ 159 w 1108"/>
                <a:gd name="T59" fmla="*/ 1357 h 1639"/>
                <a:gd name="T60" fmla="*/ 172 w 1108"/>
                <a:gd name="T61" fmla="*/ 1221 h 1639"/>
                <a:gd name="T62" fmla="*/ 260 w 1108"/>
                <a:gd name="T63" fmla="*/ 1122 h 1639"/>
                <a:gd name="T64" fmla="*/ 205 w 1108"/>
                <a:gd name="T65" fmla="*/ 1299 h 1639"/>
                <a:gd name="T66" fmla="*/ 361 w 1108"/>
                <a:gd name="T67" fmla="*/ 1111 h 1639"/>
                <a:gd name="T68" fmla="*/ 316 w 1108"/>
                <a:gd name="T69" fmla="*/ 1367 h 1639"/>
                <a:gd name="T70" fmla="*/ 425 w 1108"/>
                <a:gd name="T71" fmla="*/ 1122 h 1639"/>
                <a:gd name="T72" fmla="*/ 476 w 1108"/>
                <a:gd name="T73" fmla="*/ 1031 h 1639"/>
                <a:gd name="T74" fmla="*/ 447 w 1108"/>
                <a:gd name="T75" fmla="*/ 995 h 1639"/>
                <a:gd name="T76" fmla="*/ 429 w 1108"/>
                <a:gd name="T77" fmla="*/ 286 h 1639"/>
                <a:gd name="T78" fmla="*/ 643 w 1108"/>
                <a:gd name="T79" fmla="*/ 208 h 1639"/>
                <a:gd name="T80" fmla="*/ 759 w 1108"/>
                <a:gd name="T81" fmla="*/ 160 h 1639"/>
                <a:gd name="T82" fmla="*/ 683 w 1108"/>
                <a:gd name="T83" fmla="*/ 592 h 1639"/>
                <a:gd name="T84" fmla="*/ 589 w 1108"/>
                <a:gd name="T85" fmla="*/ 1114 h 1639"/>
                <a:gd name="T86" fmla="*/ 459 w 1108"/>
                <a:gd name="T87" fmla="*/ 1561 h 1639"/>
                <a:gd name="T88" fmla="*/ 538 w 1108"/>
                <a:gd name="T89" fmla="*/ 1424 h 1639"/>
                <a:gd name="T90" fmla="*/ 754 w 1108"/>
                <a:gd name="T91" fmla="*/ 1323 h 1639"/>
                <a:gd name="T92" fmla="*/ 718 w 1108"/>
                <a:gd name="T93" fmla="*/ 1455 h 1639"/>
                <a:gd name="T94" fmla="*/ 605 w 1108"/>
                <a:gd name="T95" fmla="*/ 1396 h 1639"/>
                <a:gd name="T96" fmla="*/ 628 w 1108"/>
                <a:gd name="T97" fmla="*/ 1314 h 1639"/>
                <a:gd name="T98" fmla="*/ 705 w 1108"/>
                <a:gd name="T99" fmla="*/ 1165 h 1639"/>
                <a:gd name="T100" fmla="*/ 640 w 1108"/>
                <a:gd name="T101" fmla="*/ 1057 h 1639"/>
                <a:gd name="T102" fmla="*/ 625 w 1108"/>
                <a:gd name="T103" fmla="*/ 1120 h 1639"/>
                <a:gd name="T104" fmla="*/ 731 w 1108"/>
                <a:gd name="T105" fmla="*/ 1067 h 1639"/>
                <a:gd name="T106" fmla="*/ 985 w 1108"/>
                <a:gd name="T107" fmla="*/ 995 h 1639"/>
                <a:gd name="T108" fmla="*/ 1001 w 1108"/>
                <a:gd name="T109" fmla="*/ 1042 h 1639"/>
                <a:gd name="T110" fmla="*/ 840 w 1108"/>
                <a:gd name="T111" fmla="*/ 948 h 1639"/>
                <a:gd name="T112" fmla="*/ 986 w 1108"/>
                <a:gd name="T113" fmla="*/ 844 h 1639"/>
                <a:gd name="T114" fmla="*/ 937 w 1108"/>
                <a:gd name="T115" fmla="*/ 1017 h 1639"/>
                <a:gd name="T116" fmla="*/ 961 w 1108"/>
                <a:gd name="T117" fmla="*/ 956 h 1639"/>
                <a:gd name="T118" fmla="*/ 962 w 1108"/>
                <a:gd name="T119" fmla="*/ 789 h 1639"/>
                <a:gd name="T120" fmla="*/ 607 w 1108"/>
                <a:gd name="T121" fmla="*/ 1021 h 1639"/>
                <a:gd name="T122" fmla="*/ 1040 w 1108"/>
                <a:gd name="T123" fmla="*/ 774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067" y="942"/>
                  </a:moveTo>
                  <a:cubicBezTo>
                    <a:pt x="1090" y="922"/>
                    <a:pt x="1102" y="890"/>
                    <a:pt x="1106" y="858"/>
                  </a:cubicBezTo>
                  <a:cubicBezTo>
                    <a:pt x="1108" y="823"/>
                    <a:pt x="1101" y="789"/>
                    <a:pt x="1086" y="758"/>
                  </a:cubicBezTo>
                  <a:cubicBezTo>
                    <a:pt x="1069" y="729"/>
                    <a:pt x="1045" y="709"/>
                    <a:pt x="1016" y="693"/>
                  </a:cubicBezTo>
                  <a:cubicBezTo>
                    <a:pt x="886" y="626"/>
                    <a:pt x="716" y="706"/>
                    <a:pt x="647" y="832"/>
                  </a:cubicBezTo>
                  <a:cubicBezTo>
                    <a:pt x="669" y="744"/>
                    <a:pt x="693" y="645"/>
                    <a:pt x="711" y="606"/>
                  </a:cubicBezTo>
                  <a:cubicBezTo>
                    <a:pt x="718" y="594"/>
                    <a:pt x="733" y="571"/>
                    <a:pt x="750" y="549"/>
                  </a:cubicBezTo>
                  <a:cubicBezTo>
                    <a:pt x="761" y="532"/>
                    <a:pt x="775" y="519"/>
                    <a:pt x="785" y="512"/>
                  </a:cubicBezTo>
                  <a:lnTo>
                    <a:pt x="785" y="510"/>
                  </a:lnTo>
                  <a:cubicBezTo>
                    <a:pt x="801" y="497"/>
                    <a:pt x="818" y="483"/>
                    <a:pt x="834" y="459"/>
                  </a:cubicBezTo>
                  <a:cubicBezTo>
                    <a:pt x="851" y="436"/>
                    <a:pt x="865" y="405"/>
                    <a:pt x="875" y="363"/>
                  </a:cubicBezTo>
                  <a:cubicBezTo>
                    <a:pt x="887" y="321"/>
                    <a:pt x="867" y="271"/>
                    <a:pt x="844" y="228"/>
                  </a:cubicBezTo>
                  <a:cubicBezTo>
                    <a:pt x="820" y="186"/>
                    <a:pt x="792" y="151"/>
                    <a:pt x="782" y="140"/>
                  </a:cubicBezTo>
                  <a:cubicBezTo>
                    <a:pt x="775" y="130"/>
                    <a:pt x="763" y="110"/>
                    <a:pt x="754" y="89"/>
                  </a:cubicBezTo>
                  <a:cubicBezTo>
                    <a:pt x="748" y="75"/>
                    <a:pt x="744" y="61"/>
                    <a:pt x="743" y="52"/>
                  </a:cubicBezTo>
                  <a:lnTo>
                    <a:pt x="743" y="50"/>
                  </a:lnTo>
                  <a:cubicBezTo>
                    <a:pt x="742" y="10"/>
                    <a:pt x="705" y="6"/>
                    <a:pt x="696" y="7"/>
                  </a:cubicBezTo>
                  <a:cubicBezTo>
                    <a:pt x="688" y="5"/>
                    <a:pt x="649" y="0"/>
                    <a:pt x="634" y="37"/>
                  </a:cubicBezTo>
                  <a:cubicBezTo>
                    <a:pt x="630" y="45"/>
                    <a:pt x="621" y="57"/>
                    <a:pt x="608" y="68"/>
                  </a:cubicBezTo>
                  <a:cubicBezTo>
                    <a:pt x="593" y="82"/>
                    <a:pt x="575" y="97"/>
                    <a:pt x="563" y="104"/>
                  </a:cubicBezTo>
                  <a:lnTo>
                    <a:pt x="560" y="103"/>
                  </a:lnTo>
                  <a:cubicBezTo>
                    <a:pt x="558" y="105"/>
                    <a:pt x="555" y="107"/>
                    <a:pt x="551" y="110"/>
                  </a:cubicBezTo>
                  <a:cubicBezTo>
                    <a:pt x="513" y="136"/>
                    <a:pt x="407" y="203"/>
                    <a:pt x="397" y="281"/>
                  </a:cubicBezTo>
                  <a:cubicBezTo>
                    <a:pt x="392" y="322"/>
                    <a:pt x="395" y="355"/>
                    <a:pt x="404" y="383"/>
                  </a:cubicBezTo>
                  <a:cubicBezTo>
                    <a:pt x="410" y="411"/>
                    <a:pt x="423" y="435"/>
                    <a:pt x="433" y="452"/>
                  </a:cubicBezTo>
                  <a:cubicBezTo>
                    <a:pt x="440" y="462"/>
                    <a:pt x="447" y="483"/>
                    <a:pt x="452" y="504"/>
                  </a:cubicBezTo>
                  <a:cubicBezTo>
                    <a:pt x="459" y="527"/>
                    <a:pt x="466" y="552"/>
                    <a:pt x="466" y="563"/>
                  </a:cubicBezTo>
                  <a:lnTo>
                    <a:pt x="466" y="565"/>
                  </a:lnTo>
                  <a:cubicBezTo>
                    <a:pt x="468" y="605"/>
                    <a:pt x="456" y="706"/>
                    <a:pt x="447" y="795"/>
                  </a:cubicBezTo>
                  <a:cubicBezTo>
                    <a:pt x="442" y="765"/>
                    <a:pt x="433" y="737"/>
                    <a:pt x="424" y="716"/>
                  </a:cubicBezTo>
                  <a:cubicBezTo>
                    <a:pt x="386" y="643"/>
                    <a:pt x="331" y="583"/>
                    <a:pt x="253" y="552"/>
                  </a:cubicBezTo>
                  <a:cubicBezTo>
                    <a:pt x="224" y="540"/>
                    <a:pt x="188" y="534"/>
                    <a:pt x="152" y="539"/>
                  </a:cubicBezTo>
                  <a:cubicBezTo>
                    <a:pt x="80" y="548"/>
                    <a:pt x="29" y="589"/>
                    <a:pt x="10" y="658"/>
                  </a:cubicBezTo>
                  <a:cubicBezTo>
                    <a:pt x="0" y="692"/>
                    <a:pt x="1" y="725"/>
                    <a:pt x="13" y="753"/>
                  </a:cubicBezTo>
                  <a:cubicBezTo>
                    <a:pt x="23" y="775"/>
                    <a:pt x="37" y="804"/>
                    <a:pt x="43" y="820"/>
                  </a:cubicBezTo>
                  <a:cubicBezTo>
                    <a:pt x="38" y="821"/>
                    <a:pt x="31" y="829"/>
                    <a:pt x="24" y="832"/>
                  </a:cubicBezTo>
                  <a:cubicBezTo>
                    <a:pt x="16" y="837"/>
                    <a:pt x="11" y="843"/>
                    <a:pt x="7" y="851"/>
                  </a:cubicBezTo>
                  <a:cubicBezTo>
                    <a:pt x="6" y="857"/>
                    <a:pt x="5" y="862"/>
                    <a:pt x="6" y="868"/>
                  </a:cubicBezTo>
                  <a:cubicBezTo>
                    <a:pt x="7" y="875"/>
                    <a:pt x="8" y="880"/>
                    <a:pt x="12" y="885"/>
                  </a:cubicBezTo>
                  <a:cubicBezTo>
                    <a:pt x="17" y="895"/>
                    <a:pt x="28" y="903"/>
                    <a:pt x="39" y="907"/>
                  </a:cubicBezTo>
                  <a:cubicBezTo>
                    <a:pt x="61" y="918"/>
                    <a:pt x="87" y="922"/>
                    <a:pt x="109" y="922"/>
                  </a:cubicBezTo>
                  <a:cubicBezTo>
                    <a:pt x="131" y="921"/>
                    <a:pt x="150" y="914"/>
                    <a:pt x="162" y="896"/>
                  </a:cubicBezTo>
                  <a:cubicBezTo>
                    <a:pt x="173" y="882"/>
                    <a:pt x="177" y="870"/>
                    <a:pt x="181" y="858"/>
                  </a:cubicBezTo>
                  <a:cubicBezTo>
                    <a:pt x="183" y="851"/>
                    <a:pt x="177" y="848"/>
                    <a:pt x="181" y="849"/>
                  </a:cubicBezTo>
                  <a:cubicBezTo>
                    <a:pt x="188" y="848"/>
                    <a:pt x="198" y="854"/>
                    <a:pt x="207" y="862"/>
                  </a:cubicBezTo>
                  <a:cubicBezTo>
                    <a:pt x="217" y="871"/>
                    <a:pt x="224" y="880"/>
                    <a:pt x="226" y="890"/>
                  </a:cubicBezTo>
                  <a:cubicBezTo>
                    <a:pt x="232" y="908"/>
                    <a:pt x="236" y="933"/>
                    <a:pt x="238" y="958"/>
                  </a:cubicBezTo>
                  <a:cubicBezTo>
                    <a:pt x="212" y="960"/>
                    <a:pt x="192" y="972"/>
                    <a:pt x="186" y="995"/>
                  </a:cubicBezTo>
                  <a:lnTo>
                    <a:pt x="184" y="994"/>
                  </a:lnTo>
                  <a:cubicBezTo>
                    <a:pt x="179" y="1020"/>
                    <a:pt x="184" y="1040"/>
                    <a:pt x="193" y="1055"/>
                  </a:cubicBezTo>
                  <a:cubicBezTo>
                    <a:pt x="204" y="1068"/>
                    <a:pt x="217" y="1079"/>
                    <a:pt x="229" y="1086"/>
                  </a:cubicBezTo>
                  <a:cubicBezTo>
                    <a:pt x="231" y="1086"/>
                    <a:pt x="231" y="1086"/>
                    <a:pt x="233" y="1087"/>
                  </a:cubicBezTo>
                  <a:cubicBezTo>
                    <a:pt x="232" y="1093"/>
                    <a:pt x="231" y="1097"/>
                    <a:pt x="231" y="1099"/>
                  </a:cubicBezTo>
                  <a:cubicBezTo>
                    <a:pt x="230" y="1106"/>
                    <a:pt x="231" y="1112"/>
                    <a:pt x="230" y="1119"/>
                  </a:cubicBezTo>
                  <a:cubicBezTo>
                    <a:pt x="229" y="1121"/>
                    <a:pt x="229" y="1121"/>
                    <a:pt x="228" y="1127"/>
                  </a:cubicBezTo>
                  <a:cubicBezTo>
                    <a:pt x="229" y="1134"/>
                    <a:pt x="228" y="1140"/>
                    <a:pt x="222" y="1140"/>
                  </a:cubicBezTo>
                  <a:lnTo>
                    <a:pt x="222" y="1142"/>
                  </a:lnTo>
                  <a:cubicBezTo>
                    <a:pt x="219" y="1141"/>
                    <a:pt x="217" y="1141"/>
                    <a:pt x="213" y="1140"/>
                  </a:cubicBezTo>
                  <a:cubicBezTo>
                    <a:pt x="182" y="1141"/>
                    <a:pt x="142" y="1141"/>
                    <a:pt x="125" y="1166"/>
                  </a:cubicBezTo>
                  <a:cubicBezTo>
                    <a:pt x="105" y="1191"/>
                    <a:pt x="120" y="1207"/>
                    <a:pt x="135" y="1221"/>
                  </a:cubicBezTo>
                  <a:cubicBezTo>
                    <a:pt x="139" y="1224"/>
                    <a:pt x="142" y="1229"/>
                    <a:pt x="142" y="1231"/>
                  </a:cubicBezTo>
                  <a:cubicBezTo>
                    <a:pt x="143" y="1235"/>
                    <a:pt x="139" y="1226"/>
                    <a:pt x="136" y="1225"/>
                  </a:cubicBezTo>
                  <a:cubicBezTo>
                    <a:pt x="124" y="1232"/>
                    <a:pt x="110" y="1240"/>
                    <a:pt x="106" y="1260"/>
                  </a:cubicBezTo>
                  <a:cubicBezTo>
                    <a:pt x="103" y="1281"/>
                    <a:pt x="103" y="1301"/>
                    <a:pt x="107" y="1319"/>
                  </a:cubicBezTo>
                  <a:cubicBezTo>
                    <a:pt x="114" y="1342"/>
                    <a:pt x="125" y="1362"/>
                    <a:pt x="134" y="1374"/>
                  </a:cubicBezTo>
                  <a:cubicBezTo>
                    <a:pt x="148" y="1394"/>
                    <a:pt x="166" y="1408"/>
                    <a:pt x="188" y="1417"/>
                  </a:cubicBezTo>
                  <a:cubicBezTo>
                    <a:pt x="207" y="1424"/>
                    <a:pt x="228" y="1426"/>
                    <a:pt x="254" y="1420"/>
                  </a:cubicBezTo>
                  <a:cubicBezTo>
                    <a:pt x="269" y="1418"/>
                    <a:pt x="288" y="1410"/>
                    <a:pt x="302" y="1406"/>
                  </a:cubicBezTo>
                  <a:cubicBezTo>
                    <a:pt x="299" y="1423"/>
                    <a:pt x="297" y="1447"/>
                    <a:pt x="302" y="1470"/>
                  </a:cubicBezTo>
                  <a:lnTo>
                    <a:pt x="302" y="1472"/>
                  </a:lnTo>
                  <a:cubicBezTo>
                    <a:pt x="306" y="1495"/>
                    <a:pt x="319" y="1523"/>
                    <a:pt x="332" y="1547"/>
                  </a:cubicBezTo>
                  <a:cubicBezTo>
                    <a:pt x="338" y="1564"/>
                    <a:pt x="344" y="1578"/>
                    <a:pt x="347" y="1587"/>
                  </a:cubicBezTo>
                  <a:cubicBezTo>
                    <a:pt x="355" y="1615"/>
                    <a:pt x="387" y="1636"/>
                    <a:pt x="387" y="1636"/>
                  </a:cubicBezTo>
                  <a:lnTo>
                    <a:pt x="391" y="1639"/>
                  </a:lnTo>
                  <a:lnTo>
                    <a:pt x="398" y="1638"/>
                  </a:lnTo>
                  <a:cubicBezTo>
                    <a:pt x="398" y="1638"/>
                    <a:pt x="443" y="1626"/>
                    <a:pt x="461" y="1603"/>
                  </a:cubicBezTo>
                  <a:cubicBezTo>
                    <a:pt x="464" y="1597"/>
                    <a:pt x="472" y="1592"/>
                    <a:pt x="479" y="1585"/>
                  </a:cubicBezTo>
                  <a:cubicBezTo>
                    <a:pt x="501" y="1564"/>
                    <a:pt x="530" y="1536"/>
                    <a:pt x="545" y="1511"/>
                  </a:cubicBezTo>
                  <a:cubicBezTo>
                    <a:pt x="558" y="1488"/>
                    <a:pt x="564" y="1468"/>
                    <a:pt x="567" y="1451"/>
                  </a:cubicBezTo>
                  <a:cubicBezTo>
                    <a:pt x="580" y="1462"/>
                    <a:pt x="593" y="1473"/>
                    <a:pt x="607" y="1482"/>
                  </a:cubicBezTo>
                  <a:cubicBezTo>
                    <a:pt x="629" y="1497"/>
                    <a:pt x="650" y="1502"/>
                    <a:pt x="672" y="1502"/>
                  </a:cubicBezTo>
                  <a:cubicBezTo>
                    <a:pt x="694" y="1502"/>
                    <a:pt x="715" y="1494"/>
                    <a:pt x="735" y="1480"/>
                  </a:cubicBezTo>
                  <a:cubicBezTo>
                    <a:pt x="750" y="1472"/>
                    <a:pt x="768" y="1457"/>
                    <a:pt x="782" y="1438"/>
                  </a:cubicBezTo>
                  <a:cubicBezTo>
                    <a:pt x="791" y="1422"/>
                    <a:pt x="801" y="1404"/>
                    <a:pt x="803" y="1382"/>
                  </a:cubicBezTo>
                  <a:cubicBezTo>
                    <a:pt x="806" y="1363"/>
                    <a:pt x="795" y="1350"/>
                    <a:pt x="786" y="1340"/>
                  </a:cubicBezTo>
                  <a:cubicBezTo>
                    <a:pt x="784" y="1340"/>
                    <a:pt x="776" y="1347"/>
                    <a:pt x="779" y="1343"/>
                  </a:cubicBezTo>
                  <a:cubicBezTo>
                    <a:pt x="781" y="1341"/>
                    <a:pt x="784" y="1337"/>
                    <a:pt x="789" y="1336"/>
                  </a:cubicBezTo>
                  <a:cubicBezTo>
                    <a:pt x="808" y="1328"/>
                    <a:pt x="827" y="1319"/>
                    <a:pt x="817" y="1288"/>
                  </a:cubicBezTo>
                  <a:cubicBezTo>
                    <a:pt x="809" y="1256"/>
                    <a:pt x="772" y="1243"/>
                    <a:pt x="741" y="1233"/>
                  </a:cubicBezTo>
                  <a:cubicBezTo>
                    <a:pt x="739" y="1233"/>
                    <a:pt x="737" y="1233"/>
                    <a:pt x="737" y="1233"/>
                  </a:cubicBezTo>
                  <a:lnTo>
                    <a:pt x="735" y="1230"/>
                  </a:lnTo>
                  <a:cubicBezTo>
                    <a:pt x="731" y="1229"/>
                    <a:pt x="731" y="1227"/>
                    <a:pt x="732" y="1220"/>
                  </a:cubicBezTo>
                  <a:cubicBezTo>
                    <a:pt x="735" y="1217"/>
                    <a:pt x="736" y="1215"/>
                    <a:pt x="736" y="1210"/>
                  </a:cubicBezTo>
                  <a:cubicBezTo>
                    <a:pt x="738" y="1204"/>
                    <a:pt x="741" y="1196"/>
                    <a:pt x="742" y="1187"/>
                  </a:cubicBezTo>
                  <a:cubicBezTo>
                    <a:pt x="744" y="1181"/>
                    <a:pt x="745" y="1172"/>
                    <a:pt x="750" y="1160"/>
                  </a:cubicBezTo>
                  <a:cubicBezTo>
                    <a:pt x="752" y="1158"/>
                    <a:pt x="754" y="1159"/>
                    <a:pt x="757" y="1157"/>
                  </a:cubicBezTo>
                  <a:cubicBezTo>
                    <a:pt x="774" y="1147"/>
                    <a:pt x="785" y="1131"/>
                    <a:pt x="795" y="1115"/>
                  </a:cubicBezTo>
                  <a:lnTo>
                    <a:pt x="793" y="1115"/>
                  </a:lnTo>
                  <a:cubicBezTo>
                    <a:pt x="802" y="1101"/>
                    <a:pt x="800" y="1085"/>
                    <a:pt x="796" y="1074"/>
                  </a:cubicBezTo>
                  <a:cubicBezTo>
                    <a:pt x="792" y="1069"/>
                    <a:pt x="789" y="1064"/>
                    <a:pt x="785" y="1059"/>
                  </a:cubicBezTo>
                  <a:cubicBezTo>
                    <a:pt x="796" y="1034"/>
                    <a:pt x="809" y="1010"/>
                    <a:pt x="821" y="995"/>
                  </a:cubicBezTo>
                  <a:cubicBezTo>
                    <a:pt x="826" y="987"/>
                    <a:pt x="838" y="980"/>
                    <a:pt x="850" y="976"/>
                  </a:cubicBezTo>
                  <a:cubicBezTo>
                    <a:pt x="860" y="971"/>
                    <a:pt x="871" y="968"/>
                    <a:pt x="879" y="972"/>
                  </a:cubicBezTo>
                  <a:cubicBezTo>
                    <a:pt x="881" y="972"/>
                    <a:pt x="874" y="976"/>
                    <a:pt x="875" y="982"/>
                  </a:cubicBezTo>
                  <a:cubicBezTo>
                    <a:pt x="874" y="993"/>
                    <a:pt x="873" y="1008"/>
                    <a:pt x="877" y="1022"/>
                  </a:cubicBezTo>
                  <a:cubicBezTo>
                    <a:pt x="884" y="1043"/>
                    <a:pt x="900" y="1057"/>
                    <a:pt x="920" y="1067"/>
                  </a:cubicBezTo>
                  <a:cubicBezTo>
                    <a:pt x="942" y="1075"/>
                    <a:pt x="968" y="1080"/>
                    <a:pt x="990" y="1077"/>
                  </a:cubicBezTo>
                  <a:cubicBezTo>
                    <a:pt x="1001" y="1077"/>
                    <a:pt x="1011" y="1074"/>
                    <a:pt x="1020" y="1069"/>
                  </a:cubicBezTo>
                  <a:cubicBezTo>
                    <a:pt x="1026" y="1064"/>
                    <a:pt x="1031" y="1060"/>
                    <a:pt x="1034" y="1054"/>
                  </a:cubicBezTo>
                  <a:cubicBezTo>
                    <a:pt x="1037" y="1048"/>
                    <a:pt x="1039" y="1040"/>
                    <a:pt x="1040" y="1033"/>
                  </a:cubicBezTo>
                  <a:cubicBezTo>
                    <a:pt x="1039" y="1027"/>
                    <a:pt x="1036" y="1019"/>
                    <a:pt x="1032" y="1012"/>
                  </a:cubicBezTo>
                  <a:lnTo>
                    <a:pt x="1030" y="1012"/>
                  </a:lnTo>
                  <a:cubicBezTo>
                    <a:pt x="1025" y="1007"/>
                    <a:pt x="1022" y="997"/>
                    <a:pt x="1016" y="992"/>
                  </a:cubicBezTo>
                  <a:cubicBezTo>
                    <a:pt x="1029" y="981"/>
                    <a:pt x="1051" y="958"/>
                    <a:pt x="1069" y="942"/>
                  </a:cubicBezTo>
                  <a:lnTo>
                    <a:pt x="1067" y="942"/>
                  </a:lnTo>
                  <a:close/>
                  <a:moveTo>
                    <a:pt x="231" y="1049"/>
                  </a:moveTo>
                  <a:cubicBezTo>
                    <a:pt x="225" y="1045"/>
                    <a:pt x="224" y="1041"/>
                    <a:pt x="220" y="1038"/>
                  </a:cubicBezTo>
                  <a:cubicBezTo>
                    <a:pt x="215" y="1028"/>
                    <a:pt x="211" y="1017"/>
                    <a:pt x="215" y="1002"/>
                  </a:cubicBezTo>
                  <a:cubicBezTo>
                    <a:pt x="217" y="993"/>
                    <a:pt x="226" y="991"/>
                    <a:pt x="237" y="988"/>
                  </a:cubicBezTo>
                  <a:cubicBezTo>
                    <a:pt x="239" y="995"/>
                    <a:pt x="239" y="1004"/>
                    <a:pt x="238" y="1010"/>
                  </a:cubicBezTo>
                  <a:cubicBezTo>
                    <a:pt x="234" y="1023"/>
                    <a:pt x="229" y="1035"/>
                    <a:pt x="231" y="1049"/>
                  </a:cubicBezTo>
                  <a:close/>
                  <a:moveTo>
                    <a:pt x="257" y="880"/>
                  </a:moveTo>
                  <a:cubicBezTo>
                    <a:pt x="252" y="866"/>
                    <a:pt x="240" y="853"/>
                    <a:pt x="226" y="839"/>
                  </a:cubicBezTo>
                  <a:cubicBezTo>
                    <a:pt x="213" y="828"/>
                    <a:pt x="197" y="821"/>
                    <a:pt x="182" y="818"/>
                  </a:cubicBezTo>
                  <a:lnTo>
                    <a:pt x="180" y="818"/>
                  </a:lnTo>
                  <a:cubicBezTo>
                    <a:pt x="162" y="819"/>
                    <a:pt x="158" y="831"/>
                    <a:pt x="153" y="846"/>
                  </a:cubicBezTo>
                  <a:cubicBezTo>
                    <a:pt x="149" y="856"/>
                    <a:pt x="144" y="869"/>
                    <a:pt x="136" y="878"/>
                  </a:cubicBezTo>
                  <a:cubicBezTo>
                    <a:pt x="130" y="886"/>
                    <a:pt x="119" y="890"/>
                    <a:pt x="108" y="891"/>
                  </a:cubicBezTo>
                  <a:cubicBezTo>
                    <a:pt x="90" y="892"/>
                    <a:pt x="69" y="886"/>
                    <a:pt x="53" y="879"/>
                  </a:cubicBezTo>
                  <a:lnTo>
                    <a:pt x="50" y="878"/>
                  </a:lnTo>
                  <a:cubicBezTo>
                    <a:pt x="46" y="878"/>
                    <a:pt x="41" y="872"/>
                    <a:pt x="39" y="870"/>
                  </a:cubicBezTo>
                  <a:cubicBezTo>
                    <a:pt x="37" y="867"/>
                    <a:pt x="38" y="865"/>
                    <a:pt x="35" y="865"/>
                  </a:cubicBezTo>
                  <a:cubicBezTo>
                    <a:pt x="36" y="863"/>
                    <a:pt x="36" y="863"/>
                    <a:pt x="36" y="863"/>
                  </a:cubicBezTo>
                  <a:cubicBezTo>
                    <a:pt x="36" y="861"/>
                    <a:pt x="39" y="859"/>
                    <a:pt x="39" y="859"/>
                  </a:cubicBezTo>
                  <a:cubicBezTo>
                    <a:pt x="48" y="854"/>
                    <a:pt x="58" y="847"/>
                    <a:pt x="63" y="841"/>
                  </a:cubicBezTo>
                  <a:lnTo>
                    <a:pt x="54" y="870"/>
                  </a:lnTo>
                  <a:cubicBezTo>
                    <a:pt x="54" y="870"/>
                    <a:pt x="85" y="880"/>
                    <a:pt x="109" y="869"/>
                  </a:cubicBezTo>
                  <a:lnTo>
                    <a:pt x="111" y="870"/>
                  </a:lnTo>
                  <a:cubicBezTo>
                    <a:pt x="133" y="860"/>
                    <a:pt x="153" y="831"/>
                    <a:pt x="137" y="795"/>
                  </a:cubicBezTo>
                  <a:cubicBezTo>
                    <a:pt x="129" y="767"/>
                    <a:pt x="100" y="736"/>
                    <a:pt x="111" y="709"/>
                  </a:cubicBezTo>
                  <a:cubicBezTo>
                    <a:pt x="115" y="701"/>
                    <a:pt x="120" y="693"/>
                    <a:pt x="128" y="690"/>
                  </a:cubicBezTo>
                  <a:cubicBezTo>
                    <a:pt x="152" y="677"/>
                    <a:pt x="174" y="676"/>
                    <a:pt x="199" y="683"/>
                  </a:cubicBezTo>
                  <a:cubicBezTo>
                    <a:pt x="269" y="711"/>
                    <a:pt x="310" y="779"/>
                    <a:pt x="312" y="852"/>
                  </a:cubicBezTo>
                  <a:cubicBezTo>
                    <a:pt x="316" y="879"/>
                    <a:pt x="313" y="962"/>
                    <a:pt x="313" y="962"/>
                  </a:cubicBezTo>
                  <a:lnTo>
                    <a:pt x="343" y="963"/>
                  </a:lnTo>
                  <a:cubicBezTo>
                    <a:pt x="343" y="963"/>
                    <a:pt x="347" y="878"/>
                    <a:pt x="343" y="849"/>
                  </a:cubicBezTo>
                  <a:lnTo>
                    <a:pt x="343" y="851"/>
                  </a:lnTo>
                  <a:cubicBezTo>
                    <a:pt x="340" y="765"/>
                    <a:pt x="291" y="686"/>
                    <a:pt x="211" y="655"/>
                  </a:cubicBezTo>
                  <a:lnTo>
                    <a:pt x="209" y="654"/>
                  </a:lnTo>
                  <a:cubicBezTo>
                    <a:pt x="175" y="644"/>
                    <a:pt x="144" y="645"/>
                    <a:pt x="113" y="661"/>
                  </a:cubicBezTo>
                  <a:cubicBezTo>
                    <a:pt x="98" y="670"/>
                    <a:pt x="89" y="683"/>
                    <a:pt x="82" y="698"/>
                  </a:cubicBezTo>
                  <a:cubicBezTo>
                    <a:pt x="63" y="743"/>
                    <a:pt x="95" y="764"/>
                    <a:pt x="107" y="805"/>
                  </a:cubicBezTo>
                  <a:lnTo>
                    <a:pt x="109" y="806"/>
                  </a:lnTo>
                  <a:cubicBezTo>
                    <a:pt x="115" y="824"/>
                    <a:pt x="108" y="836"/>
                    <a:pt x="99" y="841"/>
                  </a:cubicBezTo>
                  <a:lnTo>
                    <a:pt x="97" y="841"/>
                  </a:lnTo>
                  <a:cubicBezTo>
                    <a:pt x="84" y="847"/>
                    <a:pt x="66" y="842"/>
                    <a:pt x="66" y="840"/>
                  </a:cubicBezTo>
                  <a:cubicBezTo>
                    <a:pt x="71" y="836"/>
                    <a:pt x="74" y="832"/>
                    <a:pt x="74" y="832"/>
                  </a:cubicBezTo>
                  <a:lnTo>
                    <a:pt x="81" y="827"/>
                  </a:lnTo>
                  <a:lnTo>
                    <a:pt x="77" y="817"/>
                  </a:lnTo>
                  <a:cubicBezTo>
                    <a:pt x="77" y="817"/>
                    <a:pt x="56" y="772"/>
                    <a:pt x="42" y="741"/>
                  </a:cubicBezTo>
                  <a:cubicBezTo>
                    <a:pt x="32" y="719"/>
                    <a:pt x="33" y="693"/>
                    <a:pt x="39" y="668"/>
                  </a:cubicBezTo>
                  <a:cubicBezTo>
                    <a:pt x="55" y="614"/>
                    <a:pt x="153" y="580"/>
                    <a:pt x="190" y="585"/>
                  </a:cubicBezTo>
                  <a:cubicBezTo>
                    <a:pt x="229" y="589"/>
                    <a:pt x="232" y="594"/>
                    <a:pt x="271" y="614"/>
                  </a:cubicBezTo>
                  <a:cubicBezTo>
                    <a:pt x="307" y="634"/>
                    <a:pt x="360" y="720"/>
                    <a:pt x="375" y="756"/>
                  </a:cubicBezTo>
                  <a:cubicBezTo>
                    <a:pt x="403" y="820"/>
                    <a:pt x="415" y="943"/>
                    <a:pt x="415" y="989"/>
                  </a:cubicBezTo>
                  <a:cubicBezTo>
                    <a:pt x="400" y="987"/>
                    <a:pt x="385" y="984"/>
                    <a:pt x="379" y="983"/>
                  </a:cubicBezTo>
                  <a:cubicBezTo>
                    <a:pt x="375" y="982"/>
                    <a:pt x="368" y="981"/>
                    <a:pt x="362" y="980"/>
                  </a:cubicBezTo>
                  <a:cubicBezTo>
                    <a:pt x="335" y="971"/>
                    <a:pt x="299" y="962"/>
                    <a:pt x="269" y="959"/>
                  </a:cubicBezTo>
                  <a:cubicBezTo>
                    <a:pt x="268" y="930"/>
                    <a:pt x="264" y="903"/>
                    <a:pt x="257" y="880"/>
                  </a:cubicBezTo>
                  <a:close/>
                  <a:moveTo>
                    <a:pt x="339" y="1076"/>
                  </a:moveTo>
                  <a:cubicBezTo>
                    <a:pt x="317" y="1073"/>
                    <a:pt x="287" y="1070"/>
                    <a:pt x="268" y="1064"/>
                  </a:cubicBezTo>
                  <a:cubicBezTo>
                    <a:pt x="268" y="1051"/>
                    <a:pt x="269" y="1036"/>
                    <a:pt x="270" y="1018"/>
                  </a:cubicBezTo>
                  <a:cubicBezTo>
                    <a:pt x="276" y="1006"/>
                    <a:pt x="289" y="998"/>
                    <a:pt x="294" y="994"/>
                  </a:cubicBezTo>
                  <a:cubicBezTo>
                    <a:pt x="313" y="997"/>
                    <a:pt x="334" y="1003"/>
                    <a:pt x="350" y="1008"/>
                  </a:cubicBezTo>
                  <a:cubicBezTo>
                    <a:pt x="341" y="1024"/>
                    <a:pt x="330" y="1049"/>
                    <a:pt x="339" y="1076"/>
                  </a:cubicBezTo>
                  <a:close/>
                  <a:moveTo>
                    <a:pt x="316" y="1367"/>
                  </a:moveTo>
                  <a:cubicBezTo>
                    <a:pt x="304" y="1371"/>
                    <a:pt x="271" y="1385"/>
                    <a:pt x="248" y="1390"/>
                  </a:cubicBezTo>
                  <a:lnTo>
                    <a:pt x="246" y="1389"/>
                  </a:lnTo>
                  <a:cubicBezTo>
                    <a:pt x="229" y="1395"/>
                    <a:pt x="212" y="1392"/>
                    <a:pt x="200" y="1388"/>
                  </a:cubicBezTo>
                  <a:cubicBezTo>
                    <a:pt x="183" y="1383"/>
                    <a:pt x="170" y="1372"/>
                    <a:pt x="159" y="1357"/>
                  </a:cubicBezTo>
                  <a:lnTo>
                    <a:pt x="160" y="1355"/>
                  </a:lnTo>
                  <a:cubicBezTo>
                    <a:pt x="150" y="1344"/>
                    <a:pt x="142" y="1329"/>
                    <a:pt x="137" y="1311"/>
                  </a:cubicBezTo>
                  <a:cubicBezTo>
                    <a:pt x="135" y="1297"/>
                    <a:pt x="133" y="1282"/>
                    <a:pt x="136" y="1267"/>
                  </a:cubicBezTo>
                  <a:lnTo>
                    <a:pt x="136" y="1265"/>
                  </a:lnTo>
                  <a:cubicBezTo>
                    <a:pt x="137" y="1261"/>
                    <a:pt x="144" y="1257"/>
                    <a:pt x="151" y="1254"/>
                  </a:cubicBezTo>
                  <a:cubicBezTo>
                    <a:pt x="166" y="1246"/>
                    <a:pt x="178" y="1241"/>
                    <a:pt x="172" y="1221"/>
                  </a:cubicBezTo>
                  <a:cubicBezTo>
                    <a:pt x="170" y="1211"/>
                    <a:pt x="164" y="1206"/>
                    <a:pt x="156" y="1198"/>
                  </a:cubicBezTo>
                  <a:cubicBezTo>
                    <a:pt x="153" y="1193"/>
                    <a:pt x="147" y="1188"/>
                    <a:pt x="150" y="1184"/>
                  </a:cubicBezTo>
                  <a:cubicBezTo>
                    <a:pt x="159" y="1172"/>
                    <a:pt x="190" y="1171"/>
                    <a:pt x="212" y="1171"/>
                  </a:cubicBezTo>
                  <a:cubicBezTo>
                    <a:pt x="214" y="1171"/>
                    <a:pt x="214" y="1171"/>
                    <a:pt x="218" y="1172"/>
                  </a:cubicBezTo>
                  <a:cubicBezTo>
                    <a:pt x="253" y="1176"/>
                    <a:pt x="259" y="1155"/>
                    <a:pt x="261" y="1131"/>
                  </a:cubicBezTo>
                  <a:cubicBezTo>
                    <a:pt x="261" y="1129"/>
                    <a:pt x="261" y="1127"/>
                    <a:pt x="260" y="1122"/>
                  </a:cubicBezTo>
                  <a:cubicBezTo>
                    <a:pt x="261" y="1116"/>
                    <a:pt x="262" y="1112"/>
                    <a:pt x="263" y="1105"/>
                  </a:cubicBezTo>
                  <a:cubicBezTo>
                    <a:pt x="264" y="1103"/>
                    <a:pt x="264" y="1098"/>
                    <a:pt x="265" y="1096"/>
                  </a:cubicBezTo>
                  <a:cubicBezTo>
                    <a:pt x="277" y="1099"/>
                    <a:pt x="292" y="1101"/>
                    <a:pt x="307" y="1104"/>
                  </a:cubicBezTo>
                  <a:cubicBezTo>
                    <a:pt x="311" y="1122"/>
                    <a:pt x="318" y="1167"/>
                    <a:pt x="286" y="1212"/>
                  </a:cubicBezTo>
                  <a:cubicBezTo>
                    <a:pt x="280" y="1222"/>
                    <a:pt x="276" y="1230"/>
                    <a:pt x="270" y="1238"/>
                  </a:cubicBezTo>
                  <a:cubicBezTo>
                    <a:pt x="251" y="1270"/>
                    <a:pt x="234" y="1295"/>
                    <a:pt x="205" y="1299"/>
                  </a:cubicBezTo>
                  <a:lnTo>
                    <a:pt x="206" y="1330"/>
                  </a:lnTo>
                  <a:cubicBezTo>
                    <a:pt x="253" y="1325"/>
                    <a:pt x="274" y="1294"/>
                    <a:pt x="296" y="1253"/>
                  </a:cubicBezTo>
                  <a:cubicBezTo>
                    <a:pt x="302" y="1246"/>
                    <a:pt x="308" y="1238"/>
                    <a:pt x="311" y="1230"/>
                  </a:cubicBezTo>
                  <a:cubicBezTo>
                    <a:pt x="344" y="1183"/>
                    <a:pt x="343" y="1137"/>
                    <a:pt x="339" y="1107"/>
                  </a:cubicBezTo>
                  <a:cubicBezTo>
                    <a:pt x="339" y="1107"/>
                    <a:pt x="339" y="1107"/>
                    <a:pt x="342" y="1108"/>
                  </a:cubicBezTo>
                  <a:cubicBezTo>
                    <a:pt x="350" y="1109"/>
                    <a:pt x="357" y="1110"/>
                    <a:pt x="361" y="1111"/>
                  </a:cubicBezTo>
                  <a:cubicBezTo>
                    <a:pt x="365" y="1112"/>
                    <a:pt x="375" y="1114"/>
                    <a:pt x="391" y="1116"/>
                  </a:cubicBezTo>
                  <a:cubicBezTo>
                    <a:pt x="381" y="1148"/>
                    <a:pt x="357" y="1218"/>
                    <a:pt x="343" y="1249"/>
                  </a:cubicBezTo>
                  <a:cubicBezTo>
                    <a:pt x="324" y="1285"/>
                    <a:pt x="285" y="1342"/>
                    <a:pt x="285" y="1342"/>
                  </a:cubicBezTo>
                  <a:lnTo>
                    <a:pt x="311" y="1359"/>
                  </a:lnTo>
                  <a:cubicBezTo>
                    <a:pt x="313" y="1360"/>
                    <a:pt x="343" y="1314"/>
                    <a:pt x="362" y="1276"/>
                  </a:cubicBezTo>
                  <a:cubicBezTo>
                    <a:pt x="352" y="1312"/>
                    <a:pt x="337" y="1344"/>
                    <a:pt x="316" y="1367"/>
                  </a:cubicBezTo>
                  <a:close/>
                  <a:moveTo>
                    <a:pt x="387" y="1597"/>
                  </a:moveTo>
                  <a:cubicBezTo>
                    <a:pt x="384" y="1592"/>
                    <a:pt x="378" y="1586"/>
                    <a:pt x="377" y="1580"/>
                  </a:cubicBezTo>
                  <a:cubicBezTo>
                    <a:pt x="375" y="1568"/>
                    <a:pt x="367" y="1552"/>
                    <a:pt x="359" y="1535"/>
                  </a:cubicBezTo>
                  <a:cubicBezTo>
                    <a:pt x="349" y="1511"/>
                    <a:pt x="337" y="1485"/>
                    <a:pt x="332" y="1464"/>
                  </a:cubicBezTo>
                  <a:cubicBezTo>
                    <a:pt x="323" y="1423"/>
                    <a:pt x="341" y="1387"/>
                    <a:pt x="341" y="1387"/>
                  </a:cubicBezTo>
                  <a:cubicBezTo>
                    <a:pt x="402" y="1312"/>
                    <a:pt x="421" y="1170"/>
                    <a:pt x="425" y="1122"/>
                  </a:cubicBezTo>
                  <a:cubicBezTo>
                    <a:pt x="440" y="1125"/>
                    <a:pt x="455" y="1126"/>
                    <a:pt x="470" y="1128"/>
                  </a:cubicBezTo>
                  <a:lnTo>
                    <a:pt x="387" y="1597"/>
                  </a:lnTo>
                  <a:close/>
                  <a:moveTo>
                    <a:pt x="475" y="1098"/>
                  </a:moveTo>
                  <a:cubicBezTo>
                    <a:pt x="435" y="1091"/>
                    <a:pt x="392" y="1086"/>
                    <a:pt x="372" y="1082"/>
                  </a:cubicBezTo>
                  <a:cubicBezTo>
                    <a:pt x="358" y="1051"/>
                    <a:pt x="376" y="1026"/>
                    <a:pt x="384" y="1016"/>
                  </a:cubicBezTo>
                  <a:cubicBezTo>
                    <a:pt x="406" y="1018"/>
                    <a:pt x="440" y="1024"/>
                    <a:pt x="476" y="1031"/>
                  </a:cubicBezTo>
                  <a:cubicBezTo>
                    <a:pt x="480" y="1031"/>
                    <a:pt x="482" y="1032"/>
                    <a:pt x="487" y="1032"/>
                  </a:cubicBezTo>
                  <a:lnTo>
                    <a:pt x="475" y="1098"/>
                  </a:lnTo>
                  <a:close/>
                  <a:moveTo>
                    <a:pt x="591" y="442"/>
                  </a:moveTo>
                  <a:lnTo>
                    <a:pt x="492" y="1003"/>
                  </a:lnTo>
                  <a:cubicBezTo>
                    <a:pt x="488" y="1002"/>
                    <a:pt x="486" y="1001"/>
                    <a:pt x="481" y="1001"/>
                  </a:cubicBezTo>
                  <a:cubicBezTo>
                    <a:pt x="469" y="999"/>
                    <a:pt x="458" y="997"/>
                    <a:pt x="447" y="995"/>
                  </a:cubicBezTo>
                  <a:cubicBezTo>
                    <a:pt x="460" y="874"/>
                    <a:pt x="509" y="707"/>
                    <a:pt x="497" y="562"/>
                  </a:cubicBezTo>
                  <a:lnTo>
                    <a:pt x="497" y="564"/>
                  </a:lnTo>
                  <a:cubicBezTo>
                    <a:pt x="497" y="549"/>
                    <a:pt x="491" y="521"/>
                    <a:pt x="483" y="496"/>
                  </a:cubicBezTo>
                  <a:cubicBezTo>
                    <a:pt x="476" y="470"/>
                    <a:pt x="467" y="447"/>
                    <a:pt x="460" y="435"/>
                  </a:cubicBezTo>
                  <a:cubicBezTo>
                    <a:pt x="450" y="420"/>
                    <a:pt x="440" y="400"/>
                    <a:pt x="433" y="375"/>
                  </a:cubicBezTo>
                  <a:cubicBezTo>
                    <a:pt x="427" y="352"/>
                    <a:pt x="423" y="321"/>
                    <a:pt x="429" y="286"/>
                  </a:cubicBezTo>
                  <a:cubicBezTo>
                    <a:pt x="436" y="222"/>
                    <a:pt x="533" y="160"/>
                    <a:pt x="568" y="135"/>
                  </a:cubicBezTo>
                  <a:cubicBezTo>
                    <a:pt x="573" y="134"/>
                    <a:pt x="575" y="132"/>
                    <a:pt x="578" y="131"/>
                  </a:cubicBezTo>
                  <a:cubicBezTo>
                    <a:pt x="592" y="122"/>
                    <a:pt x="613" y="106"/>
                    <a:pt x="631" y="92"/>
                  </a:cubicBezTo>
                  <a:cubicBezTo>
                    <a:pt x="644" y="76"/>
                    <a:pt x="658" y="61"/>
                    <a:pt x="662" y="49"/>
                  </a:cubicBezTo>
                  <a:cubicBezTo>
                    <a:pt x="665" y="43"/>
                    <a:pt x="668" y="41"/>
                    <a:pt x="673" y="37"/>
                  </a:cubicBezTo>
                  <a:lnTo>
                    <a:pt x="643" y="208"/>
                  </a:lnTo>
                  <a:lnTo>
                    <a:pt x="673" y="213"/>
                  </a:lnTo>
                  <a:lnTo>
                    <a:pt x="704" y="38"/>
                  </a:lnTo>
                  <a:cubicBezTo>
                    <a:pt x="707" y="41"/>
                    <a:pt x="711" y="44"/>
                    <a:pt x="712" y="53"/>
                  </a:cubicBezTo>
                  <a:lnTo>
                    <a:pt x="713" y="51"/>
                  </a:lnTo>
                  <a:cubicBezTo>
                    <a:pt x="712" y="66"/>
                    <a:pt x="718" y="85"/>
                    <a:pt x="725" y="104"/>
                  </a:cubicBezTo>
                  <a:cubicBezTo>
                    <a:pt x="737" y="125"/>
                    <a:pt x="748" y="147"/>
                    <a:pt x="759" y="160"/>
                  </a:cubicBezTo>
                  <a:cubicBezTo>
                    <a:pt x="768" y="171"/>
                    <a:pt x="793" y="204"/>
                    <a:pt x="815" y="243"/>
                  </a:cubicBezTo>
                  <a:cubicBezTo>
                    <a:pt x="837" y="282"/>
                    <a:pt x="853" y="324"/>
                    <a:pt x="845" y="356"/>
                  </a:cubicBezTo>
                  <a:cubicBezTo>
                    <a:pt x="837" y="394"/>
                    <a:pt x="823" y="420"/>
                    <a:pt x="809" y="439"/>
                  </a:cubicBezTo>
                  <a:cubicBezTo>
                    <a:pt x="794" y="461"/>
                    <a:pt x="778" y="475"/>
                    <a:pt x="765" y="486"/>
                  </a:cubicBezTo>
                  <a:cubicBezTo>
                    <a:pt x="753" y="495"/>
                    <a:pt x="739" y="512"/>
                    <a:pt x="725" y="530"/>
                  </a:cubicBezTo>
                  <a:cubicBezTo>
                    <a:pt x="707" y="553"/>
                    <a:pt x="689" y="578"/>
                    <a:pt x="683" y="592"/>
                  </a:cubicBezTo>
                  <a:cubicBezTo>
                    <a:pt x="622" y="727"/>
                    <a:pt x="609" y="885"/>
                    <a:pt x="575" y="1015"/>
                  </a:cubicBezTo>
                  <a:cubicBezTo>
                    <a:pt x="560" y="1013"/>
                    <a:pt x="541" y="1009"/>
                    <a:pt x="524" y="1006"/>
                  </a:cubicBezTo>
                  <a:lnTo>
                    <a:pt x="623" y="448"/>
                  </a:lnTo>
                  <a:lnTo>
                    <a:pt x="591" y="442"/>
                  </a:lnTo>
                  <a:close/>
                  <a:moveTo>
                    <a:pt x="610" y="1054"/>
                  </a:moveTo>
                  <a:cubicBezTo>
                    <a:pt x="613" y="1065"/>
                    <a:pt x="614" y="1092"/>
                    <a:pt x="589" y="1114"/>
                  </a:cubicBezTo>
                  <a:cubicBezTo>
                    <a:pt x="580" y="1112"/>
                    <a:pt x="576" y="1112"/>
                    <a:pt x="572" y="1111"/>
                  </a:cubicBezTo>
                  <a:cubicBezTo>
                    <a:pt x="561" y="1111"/>
                    <a:pt x="535" y="1107"/>
                    <a:pt x="507" y="1104"/>
                  </a:cubicBezTo>
                  <a:lnTo>
                    <a:pt x="519" y="1038"/>
                  </a:lnTo>
                  <a:cubicBezTo>
                    <a:pt x="557" y="1045"/>
                    <a:pt x="591" y="1051"/>
                    <a:pt x="610" y="1054"/>
                  </a:cubicBezTo>
                  <a:close/>
                  <a:moveTo>
                    <a:pt x="519" y="1495"/>
                  </a:moveTo>
                  <a:cubicBezTo>
                    <a:pt x="507" y="1517"/>
                    <a:pt x="478" y="1542"/>
                    <a:pt x="459" y="1561"/>
                  </a:cubicBezTo>
                  <a:cubicBezTo>
                    <a:pt x="449" y="1570"/>
                    <a:pt x="441" y="1578"/>
                    <a:pt x="436" y="1583"/>
                  </a:cubicBezTo>
                  <a:lnTo>
                    <a:pt x="435" y="1586"/>
                  </a:lnTo>
                  <a:cubicBezTo>
                    <a:pt x="432" y="1589"/>
                    <a:pt x="425" y="1592"/>
                    <a:pt x="420" y="1598"/>
                  </a:cubicBezTo>
                  <a:lnTo>
                    <a:pt x="502" y="1134"/>
                  </a:lnTo>
                  <a:cubicBezTo>
                    <a:pt x="521" y="1137"/>
                    <a:pt x="538" y="1138"/>
                    <a:pt x="551" y="1140"/>
                  </a:cubicBezTo>
                  <a:cubicBezTo>
                    <a:pt x="538" y="1189"/>
                    <a:pt x="506" y="1334"/>
                    <a:pt x="538" y="1424"/>
                  </a:cubicBezTo>
                  <a:cubicBezTo>
                    <a:pt x="538" y="1437"/>
                    <a:pt x="535" y="1467"/>
                    <a:pt x="519" y="1495"/>
                  </a:cubicBezTo>
                  <a:close/>
                  <a:moveTo>
                    <a:pt x="727" y="1261"/>
                  </a:moveTo>
                  <a:cubicBezTo>
                    <a:pt x="729" y="1262"/>
                    <a:pt x="730" y="1262"/>
                    <a:pt x="732" y="1262"/>
                  </a:cubicBezTo>
                  <a:cubicBezTo>
                    <a:pt x="754" y="1271"/>
                    <a:pt x="784" y="1280"/>
                    <a:pt x="789" y="1296"/>
                  </a:cubicBezTo>
                  <a:cubicBezTo>
                    <a:pt x="791" y="1301"/>
                    <a:pt x="784" y="1304"/>
                    <a:pt x="776" y="1307"/>
                  </a:cubicBezTo>
                  <a:cubicBezTo>
                    <a:pt x="769" y="1313"/>
                    <a:pt x="760" y="1315"/>
                    <a:pt x="754" y="1323"/>
                  </a:cubicBezTo>
                  <a:cubicBezTo>
                    <a:pt x="742" y="1341"/>
                    <a:pt x="752" y="1349"/>
                    <a:pt x="762" y="1362"/>
                  </a:cubicBezTo>
                  <a:cubicBezTo>
                    <a:pt x="768" y="1368"/>
                    <a:pt x="774" y="1373"/>
                    <a:pt x="773" y="1377"/>
                  </a:cubicBezTo>
                  <a:lnTo>
                    <a:pt x="773" y="1379"/>
                  </a:lnTo>
                  <a:cubicBezTo>
                    <a:pt x="770" y="1394"/>
                    <a:pt x="763" y="1408"/>
                    <a:pt x="757" y="1418"/>
                  </a:cubicBezTo>
                  <a:cubicBezTo>
                    <a:pt x="745" y="1436"/>
                    <a:pt x="730" y="1446"/>
                    <a:pt x="718" y="1453"/>
                  </a:cubicBezTo>
                  <a:lnTo>
                    <a:pt x="718" y="1455"/>
                  </a:lnTo>
                  <a:cubicBezTo>
                    <a:pt x="703" y="1464"/>
                    <a:pt x="686" y="1469"/>
                    <a:pt x="671" y="1471"/>
                  </a:cubicBezTo>
                  <a:cubicBezTo>
                    <a:pt x="655" y="1471"/>
                    <a:pt x="641" y="1466"/>
                    <a:pt x="625" y="1456"/>
                  </a:cubicBezTo>
                  <a:cubicBezTo>
                    <a:pt x="601" y="1439"/>
                    <a:pt x="571" y="1412"/>
                    <a:pt x="566" y="1406"/>
                  </a:cubicBezTo>
                  <a:cubicBezTo>
                    <a:pt x="557" y="1379"/>
                    <a:pt x="555" y="1343"/>
                    <a:pt x="557" y="1308"/>
                  </a:cubicBezTo>
                  <a:cubicBezTo>
                    <a:pt x="560" y="1351"/>
                    <a:pt x="575" y="1404"/>
                    <a:pt x="575" y="1404"/>
                  </a:cubicBezTo>
                  <a:lnTo>
                    <a:pt x="605" y="1396"/>
                  </a:lnTo>
                  <a:cubicBezTo>
                    <a:pt x="605" y="1396"/>
                    <a:pt x="588" y="1329"/>
                    <a:pt x="586" y="1289"/>
                  </a:cubicBezTo>
                  <a:lnTo>
                    <a:pt x="584" y="1289"/>
                  </a:lnTo>
                  <a:cubicBezTo>
                    <a:pt x="581" y="1255"/>
                    <a:pt x="584" y="1177"/>
                    <a:pt x="585" y="1144"/>
                  </a:cubicBezTo>
                  <a:cubicBezTo>
                    <a:pt x="600" y="1147"/>
                    <a:pt x="620" y="1150"/>
                    <a:pt x="641" y="1154"/>
                  </a:cubicBezTo>
                  <a:cubicBezTo>
                    <a:pt x="626" y="1176"/>
                    <a:pt x="605" y="1222"/>
                    <a:pt x="620" y="1282"/>
                  </a:cubicBezTo>
                  <a:cubicBezTo>
                    <a:pt x="623" y="1294"/>
                    <a:pt x="625" y="1305"/>
                    <a:pt x="628" y="1314"/>
                  </a:cubicBezTo>
                  <a:cubicBezTo>
                    <a:pt x="636" y="1357"/>
                    <a:pt x="642" y="1396"/>
                    <a:pt x="683" y="1414"/>
                  </a:cubicBezTo>
                  <a:lnTo>
                    <a:pt x="697" y="1386"/>
                  </a:lnTo>
                  <a:cubicBezTo>
                    <a:pt x="670" y="1374"/>
                    <a:pt x="665" y="1343"/>
                    <a:pt x="658" y="1308"/>
                  </a:cubicBezTo>
                  <a:cubicBezTo>
                    <a:pt x="655" y="1297"/>
                    <a:pt x="653" y="1286"/>
                    <a:pt x="650" y="1274"/>
                  </a:cubicBezTo>
                  <a:cubicBezTo>
                    <a:pt x="632" y="1203"/>
                    <a:pt x="675" y="1160"/>
                    <a:pt x="675" y="1160"/>
                  </a:cubicBezTo>
                  <a:cubicBezTo>
                    <a:pt x="686" y="1162"/>
                    <a:pt x="696" y="1164"/>
                    <a:pt x="705" y="1165"/>
                  </a:cubicBezTo>
                  <a:cubicBezTo>
                    <a:pt x="707" y="1165"/>
                    <a:pt x="711" y="1166"/>
                    <a:pt x="716" y="1165"/>
                  </a:cubicBezTo>
                  <a:cubicBezTo>
                    <a:pt x="714" y="1173"/>
                    <a:pt x="713" y="1178"/>
                    <a:pt x="713" y="1182"/>
                  </a:cubicBezTo>
                  <a:cubicBezTo>
                    <a:pt x="712" y="1188"/>
                    <a:pt x="708" y="1195"/>
                    <a:pt x="707" y="1201"/>
                  </a:cubicBezTo>
                  <a:cubicBezTo>
                    <a:pt x="704" y="1207"/>
                    <a:pt x="703" y="1211"/>
                    <a:pt x="703" y="1213"/>
                  </a:cubicBezTo>
                  <a:cubicBezTo>
                    <a:pt x="697" y="1236"/>
                    <a:pt x="698" y="1254"/>
                    <a:pt x="727" y="1261"/>
                  </a:cubicBezTo>
                  <a:close/>
                  <a:moveTo>
                    <a:pt x="640" y="1057"/>
                  </a:moveTo>
                  <a:cubicBezTo>
                    <a:pt x="653" y="1059"/>
                    <a:pt x="668" y="1060"/>
                    <a:pt x="681" y="1062"/>
                  </a:cubicBezTo>
                  <a:cubicBezTo>
                    <a:pt x="686" y="1061"/>
                    <a:pt x="692" y="1062"/>
                    <a:pt x="699" y="1063"/>
                  </a:cubicBezTo>
                  <a:cubicBezTo>
                    <a:pt x="700" y="1068"/>
                    <a:pt x="701" y="1075"/>
                    <a:pt x="702" y="1084"/>
                  </a:cubicBezTo>
                  <a:cubicBezTo>
                    <a:pt x="700" y="1094"/>
                    <a:pt x="698" y="1107"/>
                    <a:pt x="691" y="1117"/>
                  </a:cubicBezTo>
                  <a:cubicBezTo>
                    <a:pt x="691" y="1121"/>
                    <a:pt x="687" y="1127"/>
                    <a:pt x="683" y="1128"/>
                  </a:cubicBezTo>
                  <a:cubicBezTo>
                    <a:pt x="666" y="1125"/>
                    <a:pt x="644" y="1122"/>
                    <a:pt x="625" y="1120"/>
                  </a:cubicBezTo>
                  <a:cubicBezTo>
                    <a:pt x="642" y="1097"/>
                    <a:pt x="644" y="1073"/>
                    <a:pt x="640" y="1057"/>
                  </a:cubicBezTo>
                  <a:close/>
                  <a:moveTo>
                    <a:pt x="726" y="1134"/>
                  </a:moveTo>
                  <a:cubicBezTo>
                    <a:pt x="723" y="1135"/>
                    <a:pt x="721" y="1135"/>
                    <a:pt x="717" y="1134"/>
                  </a:cubicBezTo>
                  <a:cubicBezTo>
                    <a:pt x="719" y="1133"/>
                    <a:pt x="719" y="1133"/>
                    <a:pt x="720" y="1131"/>
                  </a:cubicBezTo>
                  <a:cubicBezTo>
                    <a:pt x="726" y="1116"/>
                    <a:pt x="732" y="1102"/>
                    <a:pt x="732" y="1086"/>
                  </a:cubicBezTo>
                  <a:cubicBezTo>
                    <a:pt x="733" y="1080"/>
                    <a:pt x="732" y="1073"/>
                    <a:pt x="731" y="1067"/>
                  </a:cubicBezTo>
                  <a:cubicBezTo>
                    <a:pt x="740" y="1068"/>
                    <a:pt x="744" y="1069"/>
                    <a:pt x="748" y="1070"/>
                  </a:cubicBezTo>
                  <a:cubicBezTo>
                    <a:pt x="765" y="1099"/>
                    <a:pt x="759" y="1122"/>
                    <a:pt x="726" y="1134"/>
                  </a:cubicBezTo>
                  <a:close/>
                  <a:moveTo>
                    <a:pt x="1047" y="920"/>
                  </a:moveTo>
                  <a:cubicBezTo>
                    <a:pt x="1020" y="947"/>
                    <a:pt x="988" y="980"/>
                    <a:pt x="988" y="980"/>
                  </a:cubicBezTo>
                  <a:lnTo>
                    <a:pt x="978" y="985"/>
                  </a:lnTo>
                  <a:lnTo>
                    <a:pt x="985" y="995"/>
                  </a:lnTo>
                  <a:cubicBezTo>
                    <a:pt x="985" y="995"/>
                    <a:pt x="987" y="1000"/>
                    <a:pt x="990" y="1007"/>
                  </a:cubicBezTo>
                  <a:cubicBezTo>
                    <a:pt x="995" y="1014"/>
                    <a:pt x="1000" y="1024"/>
                    <a:pt x="1007" y="1032"/>
                  </a:cubicBezTo>
                  <a:cubicBezTo>
                    <a:pt x="1007" y="1032"/>
                    <a:pt x="1007" y="1034"/>
                    <a:pt x="1009" y="1034"/>
                  </a:cubicBezTo>
                  <a:cubicBezTo>
                    <a:pt x="1008" y="1036"/>
                    <a:pt x="1008" y="1036"/>
                    <a:pt x="1006" y="1038"/>
                  </a:cubicBezTo>
                  <a:cubicBezTo>
                    <a:pt x="1006" y="1040"/>
                    <a:pt x="1003" y="1042"/>
                    <a:pt x="1003" y="1042"/>
                  </a:cubicBezTo>
                  <a:lnTo>
                    <a:pt x="1001" y="1042"/>
                  </a:lnTo>
                  <a:cubicBezTo>
                    <a:pt x="998" y="1046"/>
                    <a:pt x="994" y="1047"/>
                    <a:pt x="989" y="1046"/>
                  </a:cubicBezTo>
                  <a:cubicBezTo>
                    <a:pt x="971" y="1050"/>
                    <a:pt x="950" y="1046"/>
                    <a:pt x="934" y="1039"/>
                  </a:cubicBezTo>
                  <a:cubicBezTo>
                    <a:pt x="921" y="1032"/>
                    <a:pt x="910" y="1024"/>
                    <a:pt x="907" y="1014"/>
                  </a:cubicBezTo>
                  <a:cubicBezTo>
                    <a:pt x="905" y="1003"/>
                    <a:pt x="904" y="992"/>
                    <a:pt x="906" y="983"/>
                  </a:cubicBezTo>
                  <a:cubicBezTo>
                    <a:pt x="905" y="966"/>
                    <a:pt x="905" y="950"/>
                    <a:pt x="889" y="943"/>
                  </a:cubicBezTo>
                  <a:cubicBezTo>
                    <a:pt x="874" y="941"/>
                    <a:pt x="856" y="942"/>
                    <a:pt x="840" y="948"/>
                  </a:cubicBezTo>
                  <a:cubicBezTo>
                    <a:pt x="821" y="955"/>
                    <a:pt x="804" y="963"/>
                    <a:pt x="795" y="975"/>
                  </a:cubicBezTo>
                  <a:cubicBezTo>
                    <a:pt x="784" y="992"/>
                    <a:pt x="771" y="1016"/>
                    <a:pt x="760" y="1041"/>
                  </a:cubicBezTo>
                  <a:cubicBezTo>
                    <a:pt x="749" y="1037"/>
                    <a:pt x="734" y="1034"/>
                    <a:pt x="713" y="1033"/>
                  </a:cubicBezTo>
                  <a:cubicBezTo>
                    <a:pt x="734" y="975"/>
                    <a:pt x="743" y="939"/>
                    <a:pt x="782" y="889"/>
                  </a:cubicBezTo>
                  <a:cubicBezTo>
                    <a:pt x="821" y="841"/>
                    <a:pt x="877" y="787"/>
                    <a:pt x="950" y="818"/>
                  </a:cubicBezTo>
                  <a:cubicBezTo>
                    <a:pt x="961" y="822"/>
                    <a:pt x="972" y="830"/>
                    <a:pt x="986" y="844"/>
                  </a:cubicBezTo>
                  <a:cubicBezTo>
                    <a:pt x="991" y="849"/>
                    <a:pt x="994" y="858"/>
                    <a:pt x="992" y="867"/>
                  </a:cubicBezTo>
                  <a:cubicBezTo>
                    <a:pt x="993" y="876"/>
                    <a:pt x="991" y="884"/>
                    <a:pt x="986" y="890"/>
                  </a:cubicBezTo>
                  <a:cubicBezTo>
                    <a:pt x="981" y="893"/>
                    <a:pt x="976" y="899"/>
                    <a:pt x="970" y="905"/>
                  </a:cubicBezTo>
                  <a:cubicBezTo>
                    <a:pt x="960" y="914"/>
                    <a:pt x="947" y="922"/>
                    <a:pt x="938" y="937"/>
                  </a:cubicBezTo>
                  <a:cubicBezTo>
                    <a:pt x="925" y="950"/>
                    <a:pt x="920" y="964"/>
                    <a:pt x="921" y="975"/>
                  </a:cubicBezTo>
                  <a:cubicBezTo>
                    <a:pt x="920" y="992"/>
                    <a:pt x="928" y="1007"/>
                    <a:pt x="937" y="1017"/>
                  </a:cubicBezTo>
                  <a:cubicBezTo>
                    <a:pt x="954" y="1036"/>
                    <a:pt x="989" y="1037"/>
                    <a:pt x="989" y="1037"/>
                  </a:cubicBezTo>
                  <a:lnTo>
                    <a:pt x="990" y="1007"/>
                  </a:lnTo>
                  <a:cubicBezTo>
                    <a:pt x="985" y="1006"/>
                    <a:pt x="968" y="1005"/>
                    <a:pt x="961" y="997"/>
                  </a:cubicBezTo>
                  <a:lnTo>
                    <a:pt x="959" y="995"/>
                  </a:lnTo>
                  <a:cubicBezTo>
                    <a:pt x="955" y="992"/>
                    <a:pt x="952" y="985"/>
                    <a:pt x="951" y="978"/>
                  </a:cubicBezTo>
                  <a:cubicBezTo>
                    <a:pt x="952" y="972"/>
                    <a:pt x="955" y="964"/>
                    <a:pt x="961" y="956"/>
                  </a:cubicBezTo>
                  <a:cubicBezTo>
                    <a:pt x="970" y="944"/>
                    <a:pt x="980" y="935"/>
                    <a:pt x="990" y="928"/>
                  </a:cubicBezTo>
                  <a:cubicBezTo>
                    <a:pt x="998" y="921"/>
                    <a:pt x="1003" y="917"/>
                    <a:pt x="1009" y="912"/>
                  </a:cubicBezTo>
                  <a:lnTo>
                    <a:pt x="1006" y="911"/>
                  </a:lnTo>
                  <a:cubicBezTo>
                    <a:pt x="1017" y="902"/>
                    <a:pt x="1025" y="883"/>
                    <a:pt x="1026" y="866"/>
                  </a:cubicBezTo>
                  <a:cubicBezTo>
                    <a:pt x="1024" y="850"/>
                    <a:pt x="1020" y="834"/>
                    <a:pt x="1007" y="821"/>
                  </a:cubicBezTo>
                  <a:cubicBezTo>
                    <a:pt x="992" y="805"/>
                    <a:pt x="976" y="796"/>
                    <a:pt x="962" y="789"/>
                  </a:cubicBezTo>
                  <a:cubicBezTo>
                    <a:pt x="870" y="751"/>
                    <a:pt x="802" y="814"/>
                    <a:pt x="757" y="869"/>
                  </a:cubicBezTo>
                  <a:cubicBezTo>
                    <a:pt x="712" y="927"/>
                    <a:pt x="703" y="961"/>
                    <a:pt x="684" y="1023"/>
                  </a:cubicBezTo>
                  <a:lnTo>
                    <a:pt x="711" y="1032"/>
                  </a:lnTo>
                  <a:cubicBezTo>
                    <a:pt x="702" y="1031"/>
                    <a:pt x="693" y="1031"/>
                    <a:pt x="685" y="1030"/>
                  </a:cubicBezTo>
                  <a:cubicBezTo>
                    <a:pt x="659" y="1028"/>
                    <a:pt x="633" y="1025"/>
                    <a:pt x="618" y="1023"/>
                  </a:cubicBezTo>
                  <a:cubicBezTo>
                    <a:pt x="614" y="1022"/>
                    <a:pt x="611" y="1022"/>
                    <a:pt x="607" y="1021"/>
                  </a:cubicBezTo>
                  <a:cubicBezTo>
                    <a:pt x="626" y="980"/>
                    <a:pt x="678" y="866"/>
                    <a:pt x="729" y="818"/>
                  </a:cubicBezTo>
                  <a:cubicBezTo>
                    <a:pt x="752" y="796"/>
                    <a:pt x="780" y="775"/>
                    <a:pt x="808" y="755"/>
                  </a:cubicBezTo>
                  <a:cubicBezTo>
                    <a:pt x="857" y="724"/>
                    <a:pt x="900" y="708"/>
                    <a:pt x="961" y="723"/>
                  </a:cubicBezTo>
                  <a:cubicBezTo>
                    <a:pt x="980" y="726"/>
                    <a:pt x="991" y="735"/>
                    <a:pt x="1005" y="744"/>
                  </a:cubicBezTo>
                  <a:lnTo>
                    <a:pt x="1007" y="744"/>
                  </a:lnTo>
                  <a:cubicBezTo>
                    <a:pt x="1017" y="751"/>
                    <a:pt x="1029" y="761"/>
                    <a:pt x="1040" y="774"/>
                  </a:cubicBezTo>
                  <a:cubicBezTo>
                    <a:pt x="1054" y="792"/>
                    <a:pt x="1066" y="809"/>
                    <a:pt x="1071" y="821"/>
                  </a:cubicBezTo>
                  <a:lnTo>
                    <a:pt x="1073" y="820"/>
                  </a:lnTo>
                  <a:cubicBezTo>
                    <a:pt x="1076" y="831"/>
                    <a:pt x="1075" y="844"/>
                    <a:pt x="1074" y="855"/>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4" name="Freeform 51"/>
            <p:cNvSpPr>
              <a:spLocks noEditPoints="1"/>
            </p:cNvSpPr>
            <p:nvPr/>
          </p:nvSpPr>
          <p:spPr bwMode="auto">
            <a:xfrm>
              <a:off x="1423988" y="3870325"/>
              <a:ext cx="298450" cy="444500"/>
            </a:xfrm>
            <a:custGeom>
              <a:avLst/>
              <a:gdLst>
                <a:gd name="T0" fmla="*/ 748 w 1105"/>
                <a:gd name="T1" fmla="*/ 549 h 1641"/>
                <a:gd name="T2" fmla="*/ 751 w 1105"/>
                <a:gd name="T3" fmla="*/ 90 h 1641"/>
                <a:gd name="T4" fmla="*/ 560 w 1105"/>
                <a:gd name="T5" fmla="*/ 103 h 1641"/>
                <a:gd name="T6" fmla="*/ 466 w 1105"/>
                <a:gd name="T7" fmla="*/ 565 h 1641"/>
                <a:gd name="T8" fmla="*/ 13 w 1105"/>
                <a:gd name="T9" fmla="*/ 753 h 1641"/>
                <a:gd name="T10" fmla="*/ 38 w 1105"/>
                <a:gd name="T11" fmla="*/ 911 h 1641"/>
                <a:gd name="T12" fmla="*/ 226 w 1105"/>
                <a:gd name="T13" fmla="*/ 891 h 1641"/>
                <a:gd name="T14" fmla="*/ 232 w 1105"/>
                <a:gd name="T15" fmla="*/ 1090 h 1641"/>
                <a:gd name="T16" fmla="*/ 212 w 1105"/>
                <a:gd name="T17" fmla="*/ 1144 h 1641"/>
                <a:gd name="T18" fmla="*/ 106 w 1105"/>
                <a:gd name="T19" fmla="*/ 1261 h 1641"/>
                <a:gd name="T20" fmla="*/ 301 w 1105"/>
                <a:gd name="T21" fmla="*/ 1473 h 1641"/>
                <a:gd name="T22" fmla="*/ 458 w 1105"/>
                <a:gd name="T23" fmla="*/ 1604 h 1641"/>
                <a:gd name="T24" fmla="*/ 669 w 1105"/>
                <a:gd name="T25" fmla="*/ 1503 h 1641"/>
                <a:gd name="T26" fmla="*/ 786 w 1105"/>
                <a:gd name="T27" fmla="*/ 1337 h 1641"/>
                <a:gd name="T28" fmla="*/ 733 w 1105"/>
                <a:gd name="T29" fmla="*/ 1214 h 1641"/>
                <a:gd name="T30" fmla="*/ 782 w 1105"/>
                <a:gd name="T31" fmla="*/ 1060 h 1641"/>
                <a:gd name="T32" fmla="*/ 874 w 1105"/>
                <a:gd name="T33" fmla="*/ 1026 h 1641"/>
                <a:gd name="T34" fmla="*/ 1030 w 1105"/>
                <a:gd name="T35" fmla="*/ 1016 h 1641"/>
                <a:gd name="T36" fmla="*/ 229 w 1105"/>
                <a:gd name="T37" fmla="*/ 1050 h 1641"/>
                <a:gd name="T38" fmla="*/ 256 w 1105"/>
                <a:gd name="T39" fmla="*/ 881 h 1641"/>
                <a:gd name="T40" fmla="*/ 107 w 1105"/>
                <a:gd name="T41" fmla="*/ 892 h 1641"/>
                <a:gd name="T42" fmla="*/ 38 w 1105"/>
                <a:gd name="T43" fmla="*/ 861 h 1641"/>
                <a:gd name="T44" fmla="*/ 111 w 1105"/>
                <a:gd name="T45" fmla="*/ 709 h 1641"/>
                <a:gd name="T46" fmla="*/ 343 w 1105"/>
                <a:gd name="T47" fmla="*/ 850 h 1641"/>
                <a:gd name="T48" fmla="*/ 107 w 1105"/>
                <a:gd name="T49" fmla="*/ 807 h 1641"/>
                <a:gd name="T50" fmla="*/ 76 w 1105"/>
                <a:gd name="T51" fmla="*/ 817 h 1641"/>
                <a:gd name="T52" fmla="*/ 375 w 1105"/>
                <a:gd name="T53" fmla="*/ 755 h 1641"/>
                <a:gd name="T54" fmla="*/ 336 w 1105"/>
                <a:gd name="T55" fmla="*/ 1078 h 1641"/>
                <a:gd name="T56" fmla="*/ 315 w 1105"/>
                <a:gd name="T57" fmla="*/ 1368 h 1641"/>
                <a:gd name="T58" fmla="*/ 151 w 1105"/>
                <a:gd name="T59" fmla="*/ 1256 h 1641"/>
                <a:gd name="T60" fmla="*/ 218 w 1105"/>
                <a:gd name="T61" fmla="*/ 1173 h 1641"/>
                <a:gd name="T62" fmla="*/ 285 w 1105"/>
                <a:gd name="T63" fmla="*/ 1214 h 1641"/>
                <a:gd name="T64" fmla="*/ 339 w 1105"/>
                <a:gd name="T65" fmla="*/ 1111 h 1641"/>
                <a:gd name="T66" fmla="*/ 310 w 1105"/>
                <a:gd name="T67" fmla="*/ 1361 h 1641"/>
                <a:gd name="T68" fmla="*/ 331 w 1105"/>
                <a:gd name="T69" fmla="*/ 1468 h 1641"/>
                <a:gd name="T70" fmla="*/ 372 w 1105"/>
                <a:gd name="T71" fmla="*/ 1084 h 1641"/>
                <a:gd name="T72" fmla="*/ 491 w 1105"/>
                <a:gd name="T73" fmla="*/ 1004 h 1641"/>
                <a:gd name="T74" fmla="*/ 433 w 1105"/>
                <a:gd name="T75" fmla="*/ 377 h 1641"/>
                <a:gd name="T76" fmla="*/ 673 w 1105"/>
                <a:gd name="T77" fmla="*/ 39 h 1641"/>
                <a:gd name="T78" fmla="*/ 757 w 1105"/>
                <a:gd name="T79" fmla="*/ 159 h 1641"/>
                <a:gd name="T80" fmla="*/ 681 w 1105"/>
                <a:gd name="T81" fmla="*/ 592 h 1641"/>
                <a:gd name="T82" fmla="*/ 606 w 1105"/>
                <a:gd name="T83" fmla="*/ 1055 h 1641"/>
                <a:gd name="T84" fmla="*/ 516 w 1105"/>
                <a:gd name="T85" fmla="*/ 1498 h 1641"/>
                <a:gd name="T86" fmla="*/ 501 w 1105"/>
                <a:gd name="T87" fmla="*/ 1135 h 1641"/>
                <a:gd name="T88" fmla="*/ 729 w 1105"/>
                <a:gd name="T89" fmla="*/ 1265 h 1641"/>
                <a:gd name="T90" fmla="*/ 754 w 1105"/>
                <a:gd name="T91" fmla="*/ 1421 h 1641"/>
                <a:gd name="T92" fmla="*/ 572 w 1105"/>
                <a:gd name="T93" fmla="*/ 1405 h 1641"/>
                <a:gd name="T94" fmla="*/ 618 w 1105"/>
                <a:gd name="T95" fmla="*/ 1283 h 1641"/>
                <a:gd name="T96" fmla="*/ 672 w 1105"/>
                <a:gd name="T97" fmla="*/ 1161 h 1641"/>
                <a:gd name="T98" fmla="*/ 725 w 1105"/>
                <a:gd name="T99" fmla="*/ 1263 h 1641"/>
                <a:gd name="T100" fmla="*/ 680 w 1105"/>
                <a:gd name="T101" fmla="*/ 1132 h 1641"/>
                <a:gd name="T102" fmla="*/ 729 w 1105"/>
                <a:gd name="T103" fmla="*/ 1088 h 1641"/>
                <a:gd name="T104" fmla="*/ 984 w 1105"/>
                <a:gd name="T105" fmla="*/ 979 h 1641"/>
                <a:gd name="T106" fmla="*/ 1004 w 1105"/>
                <a:gd name="T107" fmla="*/ 1039 h 1641"/>
                <a:gd name="T108" fmla="*/ 886 w 1105"/>
                <a:gd name="T109" fmla="*/ 944 h 1641"/>
                <a:gd name="T110" fmla="*/ 948 w 1105"/>
                <a:gd name="T111" fmla="*/ 817 h 1641"/>
                <a:gd name="T112" fmla="*/ 918 w 1105"/>
                <a:gd name="T113" fmla="*/ 978 h 1641"/>
                <a:gd name="T114" fmla="*/ 948 w 1105"/>
                <a:gd name="T115" fmla="*/ 979 h 1641"/>
                <a:gd name="T116" fmla="*/ 1004 w 1105"/>
                <a:gd name="T117" fmla="*/ 822 h 1641"/>
                <a:gd name="T118" fmla="*/ 613 w 1105"/>
                <a:gd name="T119" fmla="*/ 1024 h 1641"/>
                <a:gd name="T120" fmla="*/ 1005 w 1105"/>
                <a:gd name="T121" fmla="*/ 743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5" h="1641">
                  <a:moveTo>
                    <a:pt x="1084" y="757"/>
                  </a:moveTo>
                  <a:lnTo>
                    <a:pt x="1082" y="757"/>
                  </a:lnTo>
                  <a:cubicBezTo>
                    <a:pt x="1067" y="730"/>
                    <a:pt x="1042" y="708"/>
                    <a:pt x="1014" y="694"/>
                  </a:cubicBezTo>
                  <a:cubicBezTo>
                    <a:pt x="881" y="625"/>
                    <a:pt x="713" y="705"/>
                    <a:pt x="645" y="831"/>
                  </a:cubicBezTo>
                  <a:cubicBezTo>
                    <a:pt x="667" y="743"/>
                    <a:pt x="691" y="644"/>
                    <a:pt x="709" y="606"/>
                  </a:cubicBezTo>
                  <a:cubicBezTo>
                    <a:pt x="713" y="593"/>
                    <a:pt x="731" y="570"/>
                    <a:pt x="748" y="549"/>
                  </a:cubicBezTo>
                  <a:cubicBezTo>
                    <a:pt x="759" y="533"/>
                    <a:pt x="773" y="518"/>
                    <a:pt x="783" y="511"/>
                  </a:cubicBezTo>
                  <a:cubicBezTo>
                    <a:pt x="798" y="498"/>
                    <a:pt x="814" y="481"/>
                    <a:pt x="831" y="458"/>
                  </a:cubicBezTo>
                  <a:cubicBezTo>
                    <a:pt x="849" y="435"/>
                    <a:pt x="863" y="404"/>
                    <a:pt x="872" y="364"/>
                  </a:cubicBezTo>
                  <a:cubicBezTo>
                    <a:pt x="884" y="322"/>
                    <a:pt x="864" y="270"/>
                    <a:pt x="841" y="227"/>
                  </a:cubicBezTo>
                  <a:cubicBezTo>
                    <a:pt x="818" y="186"/>
                    <a:pt x="789" y="152"/>
                    <a:pt x="780" y="139"/>
                  </a:cubicBezTo>
                  <a:cubicBezTo>
                    <a:pt x="773" y="129"/>
                    <a:pt x="761" y="110"/>
                    <a:pt x="751" y="90"/>
                  </a:cubicBezTo>
                  <a:cubicBezTo>
                    <a:pt x="745" y="76"/>
                    <a:pt x="741" y="60"/>
                    <a:pt x="741" y="51"/>
                  </a:cubicBezTo>
                  <a:cubicBezTo>
                    <a:pt x="737" y="9"/>
                    <a:pt x="705" y="5"/>
                    <a:pt x="696" y="6"/>
                  </a:cubicBezTo>
                  <a:cubicBezTo>
                    <a:pt x="688" y="4"/>
                    <a:pt x="649" y="0"/>
                    <a:pt x="634" y="37"/>
                  </a:cubicBezTo>
                  <a:cubicBezTo>
                    <a:pt x="630" y="45"/>
                    <a:pt x="621" y="56"/>
                    <a:pt x="608" y="67"/>
                  </a:cubicBezTo>
                  <a:cubicBezTo>
                    <a:pt x="593" y="82"/>
                    <a:pt x="575" y="96"/>
                    <a:pt x="562" y="103"/>
                  </a:cubicBezTo>
                  <a:lnTo>
                    <a:pt x="560" y="103"/>
                  </a:lnTo>
                  <a:cubicBezTo>
                    <a:pt x="558" y="105"/>
                    <a:pt x="555" y="108"/>
                    <a:pt x="550" y="110"/>
                  </a:cubicBezTo>
                  <a:cubicBezTo>
                    <a:pt x="511" y="135"/>
                    <a:pt x="408" y="204"/>
                    <a:pt x="397" y="281"/>
                  </a:cubicBezTo>
                  <a:cubicBezTo>
                    <a:pt x="392" y="321"/>
                    <a:pt x="395" y="355"/>
                    <a:pt x="403" y="385"/>
                  </a:cubicBezTo>
                  <a:cubicBezTo>
                    <a:pt x="409" y="412"/>
                    <a:pt x="421" y="434"/>
                    <a:pt x="433" y="452"/>
                  </a:cubicBezTo>
                  <a:cubicBezTo>
                    <a:pt x="440" y="461"/>
                    <a:pt x="447" y="482"/>
                    <a:pt x="452" y="503"/>
                  </a:cubicBezTo>
                  <a:cubicBezTo>
                    <a:pt x="459" y="528"/>
                    <a:pt x="466" y="552"/>
                    <a:pt x="466" y="565"/>
                  </a:cubicBezTo>
                  <a:cubicBezTo>
                    <a:pt x="467" y="607"/>
                    <a:pt x="456" y="706"/>
                    <a:pt x="447" y="796"/>
                  </a:cubicBezTo>
                  <a:cubicBezTo>
                    <a:pt x="441" y="767"/>
                    <a:pt x="433" y="739"/>
                    <a:pt x="423" y="718"/>
                  </a:cubicBezTo>
                  <a:cubicBezTo>
                    <a:pt x="386" y="643"/>
                    <a:pt x="331" y="583"/>
                    <a:pt x="253" y="551"/>
                  </a:cubicBezTo>
                  <a:cubicBezTo>
                    <a:pt x="224" y="540"/>
                    <a:pt x="188" y="535"/>
                    <a:pt x="152" y="538"/>
                  </a:cubicBezTo>
                  <a:cubicBezTo>
                    <a:pt x="80" y="547"/>
                    <a:pt x="29" y="589"/>
                    <a:pt x="10" y="660"/>
                  </a:cubicBezTo>
                  <a:cubicBezTo>
                    <a:pt x="0" y="691"/>
                    <a:pt x="1" y="724"/>
                    <a:pt x="13" y="753"/>
                  </a:cubicBezTo>
                  <a:cubicBezTo>
                    <a:pt x="23" y="774"/>
                    <a:pt x="37" y="803"/>
                    <a:pt x="43" y="820"/>
                  </a:cubicBezTo>
                  <a:cubicBezTo>
                    <a:pt x="38" y="825"/>
                    <a:pt x="30" y="830"/>
                    <a:pt x="23" y="834"/>
                  </a:cubicBezTo>
                  <a:cubicBezTo>
                    <a:pt x="16" y="839"/>
                    <a:pt x="10" y="847"/>
                    <a:pt x="7" y="853"/>
                  </a:cubicBezTo>
                  <a:cubicBezTo>
                    <a:pt x="5" y="859"/>
                    <a:pt x="4" y="865"/>
                    <a:pt x="6" y="870"/>
                  </a:cubicBezTo>
                  <a:cubicBezTo>
                    <a:pt x="4" y="877"/>
                    <a:pt x="8" y="881"/>
                    <a:pt x="12" y="886"/>
                  </a:cubicBezTo>
                  <a:cubicBezTo>
                    <a:pt x="16" y="896"/>
                    <a:pt x="26" y="904"/>
                    <a:pt x="38" y="911"/>
                  </a:cubicBezTo>
                  <a:cubicBezTo>
                    <a:pt x="61" y="920"/>
                    <a:pt x="86" y="926"/>
                    <a:pt x="108" y="923"/>
                  </a:cubicBezTo>
                  <a:cubicBezTo>
                    <a:pt x="130" y="923"/>
                    <a:pt x="149" y="915"/>
                    <a:pt x="161" y="900"/>
                  </a:cubicBezTo>
                  <a:cubicBezTo>
                    <a:pt x="170" y="886"/>
                    <a:pt x="177" y="872"/>
                    <a:pt x="181" y="859"/>
                  </a:cubicBezTo>
                  <a:cubicBezTo>
                    <a:pt x="182" y="855"/>
                    <a:pt x="176" y="850"/>
                    <a:pt x="180" y="851"/>
                  </a:cubicBezTo>
                  <a:cubicBezTo>
                    <a:pt x="187" y="852"/>
                    <a:pt x="197" y="858"/>
                    <a:pt x="204" y="864"/>
                  </a:cubicBezTo>
                  <a:cubicBezTo>
                    <a:pt x="216" y="872"/>
                    <a:pt x="223" y="882"/>
                    <a:pt x="226" y="891"/>
                  </a:cubicBezTo>
                  <a:cubicBezTo>
                    <a:pt x="231" y="910"/>
                    <a:pt x="236" y="935"/>
                    <a:pt x="235" y="961"/>
                  </a:cubicBezTo>
                  <a:cubicBezTo>
                    <a:pt x="211" y="963"/>
                    <a:pt x="192" y="973"/>
                    <a:pt x="183" y="996"/>
                  </a:cubicBezTo>
                  <a:lnTo>
                    <a:pt x="183" y="998"/>
                  </a:lnTo>
                  <a:cubicBezTo>
                    <a:pt x="179" y="1022"/>
                    <a:pt x="184" y="1042"/>
                    <a:pt x="192" y="1057"/>
                  </a:cubicBezTo>
                  <a:cubicBezTo>
                    <a:pt x="203" y="1072"/>
                    <a:pt x="217" y="1081"/>
                    <a:pt x="229" y="1087"/>
                  </a:cubicBezTo>
                  <a:cubicBezTo>
                    <a:pt x="229" y="1087"/>
                    <a:pt x="231" y="1088"/>
                    <a:pt x="232" y="1090"/>
                  </a:cubicBezTo>
                  <a:cubicBezTo>
                    <a:pt x="232" y="1094"/>
                    <a:pt x="231" y="1099"/>
                    <a:pt x="231" y="1101"/>
                  </a:cubicBezTo>
                  <a:cubicBezTo>
                    <a:pt x="229" y="1107"/>
                    <a:pt x="230" y="1116"/>
                    <a:pt x="229" y="1122"/>
                  </a:cubicBezTo>
                  <a:cubicBezTo>
                    <a:pt x="229" y="1122"/>
                    <a:pt x="229" y="1122"/>
                    <a:pt x="228" y="1129"/>
                  </a:cubicBezTo>
                  <a:cubicBezTo>
                    <a:pt x="228" y="1138"/>
                    <a:pt x="227" y="1144"/>
                    <a:pt x="221" y="1143"/>
                  </a:cubicBezTo>
                  <a:lnTo>
                    <a:pt x="219" y="1143"/>
                  </a:lnTo>
                  <a:cubicBezTo>
                    <a:pt x="219" y="1143"/>
                    <a:pt x="217" y="1142"/>
                    <a:pt x="212" y="1144"/>
                  </a:cubicBezTo>
                  <a:cubicBezTo>
                    <a:pt x="182" y="1143"/>
                    <a:pt x="142" y="1142"/>
                    <a:pt x="124" y="1168"/>
                  </a:cubicBezTo>
                  <a:cubicBezTo>
                    <a:pt x="105" y="1193"/>
                    <a:pt x="119" y="1209"/>
                    <a:pt x="135" y="1222"/>
                  </a:cubicBezTo>
                  <a:cubicBezTo>
                    <a:pt x="138" y="1227"/>
                    <a:pt x="142" y="1230"/>
                    <a:pt x="142" y="1232"/>
                  </a:cubicBezTo>
                  <a:cubicBezTo>
                    <a:pt x="143" y="1237"/>
                    <a:pt x="138" y="1227"/>
                    <a:pt x="136" y="1229"/>
                  </a:cubicBezTo>
                  <a:cubicBezTo>
                    <a:pt x="123" y="1236"/>
                    <a:pt x="109" y="1242"/>
                    <a:pt x="105" y="1263"/>
                  </a:cubicBezTo>
                  <a:lnTo>
                    <a:pt x="106" y="1261"/>
                  </a:lnTo>
                  <a:cubicBezTo>
                    <a:pt x="100" y="1282"/>
                    <a:pt x="103" y="1302"/>
                    <a:pt x="106" y="1321"/>
                  </a:cubicBezTo>
                  <a:cubicBezTo>
                    <a:pt x="113" y="1344"/>
                    <a:pt x="125" y="1363"/>
                    <a:pt x="134" y="1376"/>
                  </a:cubicBezTo>
                  <a:cubicBezTo>
                    <a:pt x="148" y="1396"/>
                    <a:pt x="165" y="1410"/>
                    <a:pt x="188" y="1421"/>
                  </a:cubicBezTo>
                  <a:cubicBezTo>
                    <a:pt x="206" y="1426"/>
                    <a:pt x="228" y="1428"/>
                    <a:pt x="253" y="1423"/>
                  </a:cubicBezTo>
                  <a:cubicBezTo>
                    <a:pt x="269" y="1419"/>
                    <a:pt x="287" y="1414"/>
                    <a:pt x="302" y="1408"/>
                  </a:cubicBezTo>
                  <a:cubicBezTo>
                    <a:pt x="299" y="1425"/>
                    <a:pt x="297" y="1449"/>
                    <a:pt x="301" y="1473"/>
                  </a:cubicBezTo>
                  <a:cubicBezTo>
                    <a:pt x="306" y="1496"/>
                    <a:pt x="318" y="1525"/>
                    <a:pt x="329" y="1551"/>
                  </a:cubicBezTo>
                  <a:cubicBezTo>
                    <a:pt x="338" y="1565"/>
                    <a:pt x="344" y="1580"/>
                    <a:pt x="347" y="1589"/>
                  </a:cubicBezTo>
                  <a:cubicBezTo>
                    <a:pt x="354" y="1619"/>
                    <a:pt x="384" y="1638"/>
                    <a:pt x="384" y="1638"/>
                  </a:cubicBezTo>
                  <a:lnTo>
                    <a:pt x="390" y="1641"/>
                  </a:lnTo>
                  <a:lnTo>
                    <a:pt x="397" y="1640"/>
                  </a:lnTo>
                  <a:cubicBezTo>
                    <a:pt x="397" y="1640"/>
                    <a:pt x="441" y="1628"/>
                    <a:pt x="458" y="1604"/>
                  </a:cubicBezTo>
                  <a:cubicBezTo>
                    <a:pt x="461" y="1600"/>
                    <a:pt x="469" y="1593"/>
                    <a:pt x="477" y="1586"/>
                  </a:cubicBezTo>
                  <a:cubicBezTo>
                    <a:pt x="498" y="1565"/>
                    <a:pt x="527" y="1537"/>
                    <a:pt x="542" y="1514"/>
                  </a:cubicBezTo>
                  <a:cubicBezTo>
                    <a:pt x="555" y="1492"/>
                    <a:pt x="561" y="1469"/>
                    <a:pt x="564" y="1452"/>
                  </a:cubicBezTo>
                  <a:cubicBezTo>
                    <a:pt x="575" y="1463"/>
                    <a:pt x="591" y="1474"/>
                    <a:pt x="605" y="1483"/>
                  </a:cubicBezTo>
                  <a:lnTo>
                    <a:pt x="604" y="1485"/>
                  </a:lnTo>
                  <a:cubicBezTo>
                    <a:pt x="626" y="1498"/>
                    <a:pt x="647" y="1504"/>
                    <a:pt x="669" y="1503"/>
                  </a:cubicBezTo>
                  <a:cubicBezTo>
                    <a:pt x="691" y="1503"/>
                    <a:pt x="712" y="1495"/>
                    <a:pt x="732" y="1481"/>
                  </a:cubicBezTo>
                  <a:cubicBezTo>
                    <a:pt x="747" y="1473"/>
                    <a:pt x="765" y="1459"/>
                    <a:pt x="779" y="1439"/>
                  </a:cubicBezTo>
                  <a:cubicBezTo>
                    <a:pt x="789" y="1423"/>
                    <a:pt x="799" y="1405"/>
                    <a:pt x="800" y="1383"/>
                  </a:cubicBezTo>
                  <a:cubicBezTo>
                    <a:pt x="803" y="1364"/>
                    <a:pt x="792" y="1354"/>
                    <a:pt x="783" y="1343"/>
                  </a:cubicBezTo>
                  <a:cubicBezTo>
                    <a:pt x="781" y="1341"/>
                    <a:pt x="773" y="1348"/>
                    <a:pt x="776" y="1344"/>
                  </a:cubicBezTo>
                  <a:cubicBezTo>
                    <a:pt x="777" y="1342"/>
                    <a:pt x="781" y="1341"/>
                    <a:pt x="786" y="1337"/>
                  </a:cubicBezTo>
                  <a:cubicBezTo>
                    <a:pt x="805" y="1330"/>
                    <a:pt x="825" y="1320"/>
                    <a:pt x="814" y="1289"/>
                  </a:cubicBezTo>
                  <a:cubicBezTo>
                    <a:pt x="807" y="1260"/>
                    <a:pt x="769" y="1246"/>
                    <a:pt x="738" y="1234"/>
                  </a:cubicBezTo>
                  <a:cubicBezTo>
                    <a:pt x="736" y="1234"/>
                    <a:pt x="734" y="1234"/>
                    <a:pt x="734" y="1234"/>
                  </a:cubicBezTo>
                  <a:lnTo>
                    <a:pt x="732" y="1233"/>
                  </a:lnTo>
                  <a:cubicBezTo>
                    <a:pt x="728" y="1232"/>
                    <a:pt x="729" y="1228"/>
                    <a:pt x="729" y="1224"/>
                  </a:cubicBezTo>
                  <a:cubicBezTo>
                    <a:pt x="733" y="1218"/>
                    <a:pt x="733" y="1216"/>
                    <a:pt x="733" y="1214"/>
                  </a:cubicBezTo>
                  <a:cubicBezTo>
                    <a:pt x="735" y="1205"/>
                    <a:pt x="738" y="1197"/>
                    <a:pt x="740" y="1189"/>
                  </a:cubicBezTo>
                  <a:cubicBezTo>
                    <a:pt x="741" y="1184"/>
                    <a:pt x="743" y="1174"/>
                    <a:pt x="747" y="1161"/>
                  </a:cubicBezTo>
                  <a:cubicBezTo>
                    <a:pt x="749" y="1161"/>
                    <a:pt x="751" y="1160"/>
                    <a:pt x="754" y="1158"/>
                  </a:cubicBezTo>
                  <a:cubicBezTo>
                    <a:pt x="771" y="1148"/>
                    <a:pt x="783" y="1134"/>
                    <a:pt x="790" y="1116"/>
                  </a:cubicBezTo>
                  <a:cubicBezTo>
                    <a:pt x="797" y="1102"/>
                    <a:pt x="798" y="1087"/>
                    <a:pt x="793" y="1075"/>
                  </a:cubicBezTo>
                  <a:cubicBezTo>
                    <a:pt x="790" y="1070"/>
                    <a:pt x="786" y="1065"/>
                    <a:pt x="782" y="1060"/>
                  </a:cubicBezTo>
                  <a:cubicBezTo>
                    <a:pt x="793" y="1035"/>
                    <a:pt x="806" y="1013"/>
                    <a:pt x="818" y="996"/>
                  </a:cubicBezTo>
                  <a:cubicBezTo>
                    <a:pt x="824" y="988"/>
                    <a:pt x="836" y="981"/>
                    <a:pt x="847" y="977"/>
                  </a:cubicBezTo>
                  <a:cubicBezTo>
                    <a:pt x="857" y="974"/>
                    <a:pt x="868" y="972"/>
                    <a:pt x="877" y="973"/>
                  </a:cubicBezTo>
                  <a:cubicBezTo>
                    <a:pt x="879" y="974"/>
                    <a:pt x="872" y="977"/>
                    <a:pt x="873" y="984"/>
                  </a:cubicBezTo>
                  <a:cubicBezTo>
                    <a:pt x="871" y="996"/>
                    <a:pt x="871" y="1010"/>
                    <a:pt x="875" y="1023"/>
                  </a:cubicBezTo>
                  <a:lnTo>
                    <a:pt x="874" y="1026"/>
                  </a:lnTo>
                  <a:cubicBezTo>
                    <a:pt x="882" y="1044"/>
                    <a:pt x="897" y="1058"/>
                    <a:pt x="917" y="1068"/>
                  </a:cubicBezTo>
                  <a:cubicBezTo>
                    <a:pt x="937" y="1078"/>
                    <a:pt x="966" y="1081"/>
                    <a:pt x="988" y="1081"/>
                  </a:cubicBezTo>
                  <a:cubicBezTo>
                    <a:pt x="999" y="1080"/>
                    <a:pt x="1008" y="1076"/>
                    <a:pt x="1018" y="1071"/>
                  </a:cubicBezTo>
                  <a:cubicBezTo>
                    <a:pt x="1023" y="1067"/>
                    <a:pt x="1028" y="1061"/>
                    <a:pt x="1031" y="1056"/>
                  </a:cubicBezTo>
                  <a:cubicBezTo>
                    <a:pt x="1035" y="1049"/>
                    <a:pt x="1036" y="1043"/>
                    <a:pt x="1035" y="1034"/>
                  </a:cubicBezTo>
                  <a:cubicBezTo>
                    <a:pt x="1036" y="1028"/>
                    <a:pt x="1033" y="1020"/>
                    <a:pt x="1030" y="1016"/>
                  </a:cubicBezTo>
                  <a:lnTo>
                    <a:pt x="1028" y="1013"/>
                  </a:lnTo>
                  <a:cubicBezTo>
                    <a:pt x="1022" y="1008"/>
                    <a:pt x="1017" y="1000"/>
                    <a:pt x="1014" y="993"/>
                  </a:cubicBezTo>
                  <a:cubicBezTo>
                    <a:pt x="1027" y="982"/>
                    <a:pt x="1049" y="957"/>
                    <a:pt x="1065" y="940"/>
                  </a:cubicBezTo>
                  <a:cubicBezTo>
                    <a:pt x="1088" y="920"/>
                    <a:pt x="1100" y="890"/>
                    <a:pt x="1102" y="857"/>
                  </a:cubicBezTo>
                  <a:cubicBezTo>
                    <a:pt x="1105" y="825"/>
                    <a:pt x="1098" y="789"/>
                    <a:pt x="1084" y="757"/>
                  </a:cubicBezTo>
                  <a:close/>
                  <a:moveTo>
                    <a:pt x="229" y="1050"/>
                  </a:moveTo>
                  <a:cubicBezTo>
                    <a:pt x="225" y="1047"/>
                    <a:pt x="221" y="1044"/>
                    <a:pt x="220" y="1040"/>
                  </a:cubicBezTo>
                  <a:cubicBezTo>
                    <a:pt x="214" y="1032"/>
                    <a:pt x="210" y="1020"/>
                    <a:pt x="214" y="1006"/>
                  </a:cubicBezTo>
                  <a:cubicBezTo>
                    <a:pt x="216" y="997"/>
                    <a:pt x="226" y="992"/>
                    <a:pt x="237" y="990"/>
                  </a:cubicBezTo>
                  <a:cubicBezTo>
                    <a:pt x="238" y="999"/>
                    <a:pt x="239" y="1006"/>
                    <a:pt x="238" y="1012"/>
                  </a:cubicBezTo>
                  <a:cubicBezTo>
                    <a:pt x="233" y="1024"/>
                    <a:pt x="229" y="1037"/>
                    <a:pt x="229" y="1050"/>
                  </a:cubicBezTo>
                  <a:close/>
                  <a:moveTo>
                    <a:pt x="256" y="881"/>
                  </a:moveTo>
                  <a:cubicBezTo>
                    <a:pt x="252" y="870"/>
                    <a:pt x="239" y="852"/>
                    <a:pt x="226" y="841"/>
                  </a:cubicBezTo>
                  <a:cubicBezTo>
                    <a:pt x="213" y="830"/>
                    <a:pt x="197" y="820"/>
                    <a:pt x="181" y="820"/>
                  </a:cubicBezTo>
                  <a:lnTo>
                    <a:pt x="179" y="819"/>
                  </a:lnTo>
                  <a:cubicBezTo>
                    <a:pt x="162" y="819"/>
                    <a:pt x="157" y="831"/>
                    <a:pt x="152" y="850"/>
                  </a:cubicBezTo>
                  <a:cubicBezTo>
                    <a:pt x="148" y="858"/>
                    <a:pt x="144" y="870"/>
                    <a:pt x="136" y="880"/>
                  </a:cubicBezTo>
                  <a:cubicBezTo>
                    <a:pt x="130" y="888"/>
                    <a:pt x="118" y="892"/>
                    <a:pt x="107" y="892"/>
                  </a:cubicBezTo>
                  <a:cubicBezTo>
                    <a:pt x="89" y="894"/>
                    <a:pt x="68" y="890"/>
                    <a:pt x="52" y="883"/>
                  </a:cubicBezTo>
                  <a:lnTo>
                    <a:pt x="50" y="882"/>
                  </a:lnTo>
                  <a:cubicBezTo>
                    <a:pt x="44" y="879"/>
                    <a:pt x="40" y="876"/>
                    <a:pt x="38" y="871"/>
                  </a:cubicBezTo>
                  <a:cubicBezTo>
                    <a:pt x="37" y="869"/>
                    <a:pt x="37" y="869"/>
                    <a:pt x="35" y="867"/>
                  </a:cubicBezTo>
                  <a:lnTo>
                    <a:pt x="35" y="864"/>
                  </a:lnTo>
                  <a:cubicBezTo>
                    <a:pt x="36" y="862"/>
                    <a:pt x="38" y="863"/>
                    <a:pt x="38" y="861"/>
                  </a:cubicBezTo>
                  <a:cubicBezTo>
                    <a:pt x="48" y="856"/>
                    <a:pt x="58" y="849"/>
                    <a:pt x="63" y="843"/>
                  </a:cubicBezTo>
                  <a:lnTo>
                    <a:pt x="54" y="872"/>
                  </a:lnTo>
                  <a:cubicBezTo>
                    <a:pt x="54" y="872"/>
                    <a:pt x="84" y="884"/>
                    <a:pt x="108" y="873"/>
                  </a:cubicBezTo>
                  <a:cubicBezTo>
                    <a:pt x="109" y="871"/>
                    <a:pt x="111" y="871"/>
                    <a:pt x="111" y="871"/>
                  </a:cubicBezTo>
                  <a:cubicBezTo>
                    <a:pt x="132" y="862"/>
                    <a:pt x="153" y="832"/>
                    <a:pt x="137" y="794"/>
                  </a:cubicBezTo>
                  <a:cubicBezTo>
                    <a:pt x="129" y="769"/>
                    <a:pt x="100" y="735"/>
                    <a:pt x="111" y="709"/>
                  </a:cubicBezTo>
                  <a:cubicBezTo>
                    <a:pt x="115" y="701"/>
                    <a:pt x="120" y="693"/>
                    <a:pt x="127" y="690"/>
                  </a:cubicBezTo>
                  <a:cubicBezTo>
                    <a:pt x="152" y="676"/>
                    <a:pt x="174" y="676"/>
                    <a:pt x="199" y="682"/>
                  </a:cubicBezTo>
                  <a:cubicBezTo>
                    <a:pt x="269" y="710"/>
                    <a:pt x="309" y="779"/>
                    <a:pt x="312" y="852"/>
                  </a:cubicBezTo>
                  <a:cubicBezTo>
                    <a:pt x="313" y="880"/>
                    <a:pt x="312" y="964"/>
                    <a:pt x="312" y="964"/>
                  </a:cubicBezTo>
                  <a:lnTo>
                    <a:pt x="342" y="967"/>
                  </a:lnTo>
                  <a:cubicBezTo>
                    <a:pt x="343" y="964"/>
                    <a:pt x="346" y="880"/>
                    <a:pt x="343" y="850"/>
                  </a:cubicBezTo>
                  <a:cubicBezTo>
                    <a:pt x="340" y="767"/>
                    <a:pt x="291" y="686"/>
                    <a:pt x="211" y="654"/>
                  </a:cubicBezTo>
                  <a:lnTo>
                    <a:pt x="209" y="653"/>
                  </a:lnTo>
                  <a:cubicBezTo>
                    <a:pt x="175" y="643"/>
                    <a:pt x="144" y="644"/>
                    <a:pt x="113" y="661"/>
                  </a:cubicBezTo>
                  <a:cubicBezTo>
                    <a:pt x="98" y="669"/>
                    <a:pt x="87" y="683"/>
                    <a:pt x="82" y="697"/>
                  </a:cubicBezTo>
                  <a:cubicBezTo>
                    <a:pt x="63" y="742"/>
                    <a:pt x="95" y="763"/>
                    <a:pt x="107" y="805"/>
                  </a:cubicBezTo>
                  <a:lnTo>
                    <a:pt x="107" y="807"/>
                  </a:lnTo>
                  <a:cubicBezTo>
                    <a:pt x="115" y="823"/>
                    <a:pt x="108" y="838"/>
                    <a:pt x="98" y="842"/>
                  </a:cubicBezTo>
                  <a:lnTo>
                    <a:pt x="96" y="844"/>
                  </a:lnTo>
                  <a:cubicBezTo>
                    <a:pt x="84" y="849"/>
                    <a:pt x="65" y="843"/>
                    <a:pt x="65" y="843"/>
                  </a:cubicBezTo>
                  <a:cubicBezTo>
                    <a:pt x="69" y="837"/>
                    <a:pt x="73" y="836"/>
                    <a:pt x="73" y="836"/>
                  </a:cubicBezTo>
                  <a:lnTo>
                    <a:pt x="81" y="826"/>
                  </a:lnTo>
                  <a:lnTo>
                    <a:pt x="76" y="817"/>
                  </a:lnTo>
                  <a:cubicBezTo>
                    <a:pt x="76" y="817"/>
                    <a:pt x="56" y="774"/>
                    <a:pt x="42" y="740"/>
                  </a:cubicBezTo>
                  <a:cubicBezTo>
                    <a:pt x="32" y="719"/>
                    <a:pt x="33" y="693"/>
                    <a:pt x="39" y="668"/>
                  </a:cubicBezTo>
                  <a:cubicBezTo>
                    <a:pt x="55" y="615"/>
                    <a:pt x="153" y="580"/>
                    <a:pt x="190" y="584"/>
                  </a:cubicBezTo>
                  <a:cubicBezTo>
                    <a:pt x="227" y="588"/>
                    <a:pt x="232" y="596"/>
                    <a:pt x="270" y="614"/>
                  </a:cubicBezTo>
                  <a:cubicBezTo>
                    <a:pt x="306" y="633"/>
                    <a:pt x="357" y="719"/>
                    <a:pt x="375" y="757"/>
                  </a:cubicBezTo>
                  <a:lnTo>
                    <a:pt x="375" y="755"/>
                  </a:lnTo>
                  <a:cubicBezTo>
                    <a:pt x="403" y="820"/>
                    <a:pt x="414" y="947"/>
                    <a:pt x="415" y="991"/>
                  </a:cubicBezTo>
                  <a:cubicBezTo>
                    <a:pt x="400" y="988"/>
                    <a:pt x="385" y="985"/>
                    <a:pt x="379" y="984"/>
                  </a:cubicBezTo>
                  <a:cubicBezTo>
                    <a:pt x="374" y="983"/>
                    <a:pt x="368" y="982"/>
                    <a:pt x="362" y="981"/>
                  </a:cubicBezTo>
                  <a:cubicBezTo>
                    <a:pt x="334" y="974"/>
                    <a:pt x="299" y="963"/>
                    <a:pt x="269" y="960"/>
                  </a:cubicBezTo>
                  <a:cubicBezTo>
                    <a:pt x="267" y="932"/>
                    <a:pt x="263" y="905"/>
                    <a:pt x="256" y="881"/>
                  </a:cubicBezTo>
                  <a:close/>
                  <a:moveTo>
                    <a:pt x="336" y="1078"/>
                  </a:moveTo>
                  <a:cubicBezTo>
                    <a:pt x="316" y="1076"/>
                    <a:pt x="286" y="1071"/>
                    <a:pt x="268" y="1066"/>
                  </a:cubicBezTo>
                  <a:cubicBezTo>
                    <a:pt x="268" y="1053"/>
                    <a:pt x="268" y="1037"/>
                    <a:pt x="269" y="1022"/>
                  </a:cubicBezTo>
                  <a:cubicBezTo>
                    <a:pt x="276" y="1008"/>
                    <a:pt x="288" y="1001"/>
                    <a:pt x="293" y="996"/>
                  </a:cubicBezTo>
                  <a:cubicBezTo>
                    <a:pt x="312" y="999"/>
                    <a:pt x="333" y="1005"/>
                    <a:pt x="350" y="1010"/>
                  </a:cubicBezTo>
                  <a:cubicBezTo>
                    <a:pt x="341" y="1026"/>
                    <a:pt x="330" y="1050"/>
                    <a:pt x="336" y="1078"/>
                  </a:cubicBezTo>
                  <a:close/>
                  <a:moveTo>
                    <a:pt x="315" y="1368"/>
                  </a:moveTo>
                  <a:cubicBezTo>
                    <a:pt x="303" y="1375"/>
                    <a:pt x="270" y="1387"/>
                    <a:pt x="245" y="1391"/>
                  </a:cubicBezTo>
                  <a:cubicBezTo>
                    <a:pt x="227" y="1397"/>
                    <a:pt x="212" y="1396"/>
                    <a:pt x="199" y="1390"/>
                  </a:cubicBezTo>
                  <a:cubicBezTo>
                    <a:pt x="183" y="1385"/>
                    <a:pt x="170" y="1373"/>
                    <a:pt x="159" y="1358"/>
                  </a:cubicBezTo>
                  <a:cubicBezTo>
                    <a:pt x="150" y="1348"/>
                    <a:pt x="142" y="1331"/>
                    <a:pt x="136" y="1312"/>
                  </a:cubicBezTo>
                  <a:cubicBezTo>
                    <a:pt x="134" y="1299"/>
                    <a:pt x="132" y="1286"/>
                    <a:pt x="135" y="1269"/>
                  </a:cubicBezTo>
                  <a:cubicBezTo>
                    <a:pt x="136" y="1262"/>
                    <a:pt x="143" y="1259"/>
                    <a:pt x="151" y="1256"/>
                  </a:cubicBezTo>
                  <a:cubicBezTo>
                    <a:pt x="165" y="1250"/>
                    <a:pt x="177" y="1243"/>
                    <a:pt x="172" y="1222"/>
                  </a:cubicBezTo>
                  <a:cubicBezTo>
                    <a:pt x="169" y="1213"/>
                    <a:pt x="163" y="1208"/>
                    <a:pt x="156" y="1202"/>
                  </a:cubicBezTo>
                  <a:cubicBezTo>
                    <a:pt x="152" y="1197"/>
                    <a:pt x="146" y="1191"/>
                    <a:pt x="150" y="1188"/>
                  </a:cubicBezTo>
                  <a:cubicBezTo>
                    <a:pt x="158" y="1174"/>
                    <a:pt x="189" y="1175"/>
                    <a:pt x="211" y="1174"/>
                  </a:cubicBezTo>
                  <a:cubicBezTo>
                    <a:pt x="213" y="1175"/>
                    <a:pt x="213" y="1175"/>
                    <a:pt x="220" y="1174"/>
                  </a:cubicBezTo>
                  <a:lnTo>
                    <a:pt x="218" y="1173"/>
                  </a:lnTo>
                  <a:cubicBezTo>
                    <a:pt x="252" y="1177"/>
                    <a:pt x="258" y="1159"/>
                    <a:pt x="260" y="1132"/>
                  </a:cubicBezTo>
                  <a:cubicBezTo>
                    <a:pt x="260" y="1132"/>
                    <a:pt x="261" y="1128"/>
                    <a:pt x="260" y="1124"/>
                  </a:cubicBezTo>
                  <a:cubicBezTo>
                    <a:pt x="260" y="1119"/>
                    <a:pt x="262" y="1113"/>
                    <a:pt x="263" y="1106"/>
                  </a:cubicBezTo>
                  <a:cubicBezTo>
                    <a:pt x="263" y="1104"/>
                    <a:pt x="263" y="1102"/>
                    <a:pt x="264" y="1098"/>
                  </a:cubicBezTo>
                  <a:cubicBezTo>
                    <a:pt x="277" y="1100"/>
                    <a:pt x="292" y="1103"/>
                    <a:pt x="307" y="1105"/>
                  </a:cubicBezTo>
                  <a:cubicBezTo>
                    <a:pt x="310" y="1124"/>
                    <a:pt x="317" y="1169"/>
                    <a:pt x="285" y="1214"/>
                  </a:cubicBezTo>
                  <a:cubicBezTo>
                    <a:pt x="279" y="1224"/>
                    <a:pt x="276" y="1232"/>
                    <a:pt x="270" y="1240"/>
                  </a:cubicBezTo>
                  <a:cubicBezTo>
                    <a:pt x="251" y="1272"/>
                    <a:pt x="233" y="1299"/>
                    <a:pt x="202" y="1300"/>
                  </a:cubicBezTo>
                  <a:lnTo>
                    <a:pt x="205" y="1331"/>
                  </a:lnTo>
                  <a:cubicBezTo>
                    <a:pt x="252" y="1329"/>
                    <a:pt x="271" y="1295"/>
                    <a:pt x="295" y="1257"/>
                  </a:cubicBezTo>
                  <a:cubicBezTo>
                    <a:pt x="301" y="1247"/>
                    <a:pt x="307" y="1240"/>
                    <a:pt x="311" y="1231"/>
                  </a:cubicBezTo>
                  <a:cubicBezTo>
                    <a:pt x="343" y="1184"/>
                    <a:pt x="343" y="1138"/>
                    <a:pt x="339" y="1111"/>
                  </a:cubicBezTo>
                  <a:cubicBezTo>
                    <a:pt x="339" y="1111"/>
                    <a:pt x="339" y="1111"/>
                    <a:pt x="341" y="1111"/>
                  </a:cubicBezTo>
                  <a:cubicBezTo>
                    <a:pt x="350" y="1111"/>
                    <a:pt x="356" y="1112"/>
                    <a:pt x="360" y="1113"/>
                  </a:cubicBezTo>
                  <a:cubicBezTo>
                    <a:pt x="362" y="1113"/>
                    <a:pt x="375" y="1115"/>
                    <a:pt x="390" y="1118"/>
                  </a:cubicBezTo>
                  <a:cubicBezTo>
                    <a:pt x="380" y="1151"/>
                    <a:pt x="356" y="1222"/>
                    <a:pt x="343" y="1250"/>
                  </a:cubicBezTo>
                  <a:cubicBezTo>
                    <a:pt x="323" y="1288"/>
                    <a:pt x="285" y="1343"/>
                    <a:pt x="285" y="1343"/>
                  </a:cubicBezTo>
                  <a:lnTo>
                    <a:pt x="310" y="1361"/>
                  </a:lnTo>
                  <a:cubicBezTo>
                    <a:pt x="310" y="1361"/>
                    <a:pt x="342" y="1316"/>
                    <a:pt x="362" y="1280"/>
                  </a:cubicBezTo>
                  <a:cubicBezTo>
                    <a:pt x="351" y="1313"/>
                    <a:pt x="337" y="1346"/>
                    <a:pt x="315" y="1368"/>
                  </a:cubicBezTo>
                  <a:close/>
                  <a:moveTo>
                    <a:pt x="387" y="1598"/>
                  </a:moveTo>
                  <a:cubicBezTo>
                    <a:pt x="383" y="1593"/>
                    <a:pt x="378" y="1588"/>
                    <a:pt x="377" y="1581"/>
                  </a:cubicBezTo>
                  <a:cubicBezTo>
                    <a:pt x="374" y="1570"/>
                    <a:pt x="366" y="1555"/>
                    <a:pt x="358" y="1536"/>
                  </a:cubicBezTo>
                  <a:cubicBezTo>
                    <a:pt x="349" y="1515"/>
                    <a:pt x="336" y="1486"/>
                    <a:pt x="331" y="1468"/>
                  </a:cubicBezTo>
                  <a:cubicBezTo>
                    <a:pt x="323" y="1425"/>
                    <a:pt x="340" y="1388"/>
                    <a:pt x="340" y="1388"/>
                  </a:cubicBezTo>
                  <a:cubicBezTo>
                    <a:pt x="401" y="1316"/>
                    <a:pt x="420" y="1172"/>
                    <a:pt x="424" y="1124"/>
                  </a:cubicBezTo>
                  <a:cubicBezTo>
                    <a:pt x="439" y="1127"/>
                    <a:pt x="454" y="1129"/>
                    <a:pt x="469" y="1132"/>
                  </a:cubicBezTo>
                  <a:lnTo>
                    <a:pt x="387" y="1598"/>
                  </a:lnTo>
                  <a:close/>
                  <a:moveTo>
                    <a:pt x="474" y="1100"/>
                  </a:moveTo>
                  <a:cubicBezTo>
                    <a:pt x="434" y="1095"/>
                    <a:pt x="389" y="1087"/>
                    <a:pt x="372" y="1084"/>
                  </a:cubicBezTo>
                  <a:cubicBezTo>
                    <a:pt x="356" y="1053"/>
                    <a:pt x="373" y="1029"/>
                    <a:pt x="384" y="1018"/>
                  </a:cubicBezTo>
                  <a:cubicBezTo>
                    <a:pt x="405" y="1022"/>
                    <a:pt x="439" y="1028"/>
                    <a:pt x="476" y="1032"/>
                  </a:cubicBezTo>
                  <a:cubicBezTo>
                    <a:pt x="480" y="1033"/>
                    <a:pt x="482" y="1033"/>
                    <a:pt x="486" y="1034"/>
                  </a:cubicBezTo>
                  <a:lnTo>
                    <a:pt x="474" y="1100"/>
                  </a:lnTo>
                  <a:close/>
                  <a:moveTo>
                    <a:pt x="590" y="442"/>
                  </a:moveTo>
                  <a:lnTo>
                    <a:pt x="491" y="1004"/>
                  </a:lnTo>
                  <a:cubicBezTo>
                    <a:pt x="487" y="1003"/>
                    <a:pt x="483" y="1003"/>
                    <a:pt x="481" y="1002"/>
                  </a:cubicBezTo>
                  <a:cubicBezTo>
                    <a:pt x="468" y="1000"/>
                    <a:pt x="457" y="998"/>
                    <a:pt x="447" y="996"/>
                  </a:cubicBezTo>
                  <a:cubicBezTo>
                    <a:pt x="459" y="873"/>
                    <a:pt x="509" y="706"/>
                    <a:pt x="497" y="564"/>
                  </a:cubicBezTo>
                  <a:cubicBezTo>
                    <a:pt x="497" y="548"/>
                    <a:pt x="491" y="521"/>
                    <a:pt x="482" y="495"/>
                  </a:cubicBezTo>
                  <a:cubicBezTo>
                    <a:pt x="475" y="472"/>
                    <a:pt x="467" y="448"/>
                    <a:pt x="460" y="434"/>
                  </a:cubicBezTo>
                  <a:cubicBezTo>
                    <a:pt x="450" y="419"/>
                    <a:pt x="440" y="400"/>
                    <a:pt x="433" y="377"/>
                  </a:cubicBezTo>
                  <a:cubicBezTo>
                    <a:pt x="426" y="351"/>
                    <a:pt x="423" y="322"/>
                    <a:pt x="429" y="286"/>
                  </a:cubicBezTo>
                  <a:cubicBezTo>
                    <a:pt x="436" y="221"/>
                    <a:pt x="533" y="159"/>
                    <a:pt x="568" y="137"/>
                  </a:cubicBezTo>
                  <a:cubicBezTo>
                    <a:pt x="573" y="133"/>
                    <a:pt x="575" y="132"/>
                    <a:pt x="577" y="130"/>
                  </a:cubicBezTo>
                  <a:cubicBezTo>
                    <a:pt x="592" y="122"/>
                    <a:pt x="612" y="108"/>
                    <a:pt x="628" y="91"/>
                  </a:cubicBezTo>
                  <a:cubicBezTo>
                    <a:pt x="644" y="76"/>
                    <a:pt x="658" y="61"/>
                    <a:pt x="662" y="48"/>
                  </a:cubicBezTo>
                  <a:cubicBezTo>
                    <a:pt x="665" y="45"/>
                    <a:pt x="668" y="40"/>
                    <a:pt x="673" y="39"/>
                  </a:cubicBezTo>
                  <a:lnTo>
                    <a:pt x="643" y="207"/>
                  </a:lnTo>
                  <a:lnTo>
                    <a:pt x="673" y="213"/>
                  </a:lnTo>
                  <a:lnTo>
                    <a:pt x="703" y="40"/>
                  </a:lnTo>
                  <a:cubicBezTo>
                    <a:pt x="707" y="41"/>
                    <a:pt x="711" y="46"/>
                    <a:pt x="710" y="52"/>
                  </a:cubicBezTo>
                  <a:cubicBezTo>
                    <a:pt x="710" y="65"/>
                    <a:pt x="715" y="84"/>
                    <a:pt x="723" y="103"/>
                  </a:cubicBezTo>
                  <a:cubicBezTo>
                    <a:pt x="732" y="124"/>
                    <a:pt x="746" y="146"/>
                    <a:pt x="757" y="159"/>
                  </a:cubicBezTo>
                  <a:cubicBezTo>
                    <a:pt x="766" y="170"/>
                    <a:pt x="791" y="203"/>
                    <a:pt x="813" y="241"/>
                  </a:cubicBezTo>
                  <a:cubicBezTo>
                    <a:pt x="834" y="280"/>
                    <a:pt x="851" y="323"/>
                    <a:pt x="843" y="357"/>
                  </a:cubicBezTo>
                  <a:cubicBezTo>
                    <a:pt x="834" y="392"/>
                    <a:pt x="821" y="419"/>
                    <a:pt x="806" y="440"/>
                  </a:cubicBezTo>
                  <a:cubicBezTo>
                    <a:pt x="792" y="460"/>
                    <a:pt x="776" y="475"/>
                    <a:pt x="763" y="485"/>
                  </a:cubicBezTo>
                  <a:cubicBezTo>
                    <a:pt x="750" y="494"/>
                    <a:pt x="737" y="511"/>
                    <a:pt x="722" y="529"/>
                  </a:cubicBezTo>
                  <a:cubicBezTo>
                    <a:pt x="705" y="552"/>
                    <a:pt x="688" y="577"/>
                    <a:pt x="681" y="592"/>
                  </a:cubicBezTo>
                  <a:lnTo>
                    <a:pt x="680" y="594"/>
                  </a:lnTo>
                  <a:cubicBezTo>
                    <a:pt x="620" y="726"/>
                    <a:pt x="607" y="884"/>
                    <a:pt x="573" y="1016"/>
                  </a:cubicBezTo>
                  <a:cubicBezTo>
                    <a:pt x="557" y="1016"/>
                    <a:pt x="541" y="1013"/>
                    <a:pt x="523" y="1010"/>
                  </a:cubicBezTo>
                  <a:lnTo>
                    <a:pt x="623" y="447"/>
                  </a:lnTo>
                  <a:lnTo>
                    <a:pt x="590" y="442"/>
                  </a:lnTo>
                  <a:close/>
                  <a:moveTo>
                    <a:pt x="606" y="1055"/>
                  </a:moveTo>
                  <a:cubicBezTo>
                    <a:pt x="610" y="1067"/>
                    <a:pt x="612" y="1093"/>
                    <a:pt x="584" y="1115"/>
                  </a:cubicBezTo>
                  <a:cubicBezTo>
                    <a:pt x="577" y="1114"/>
                    <a:pt x="573" y="1115"/>
                    <a:pt x="569" y="1114"/>
                  </a:cubicBezTo>
                  <a:cubicBezTo>
                    <a:pt x="558" y="1113"/>
                    <a:pt x="532" y="1110"/>
                    <a:pt x="507" y="1106"/>
                  </a:cubicBezTo>
                  <a:lnTo>
                    <a:pt x="518" y="1040"/>
                  </a:lnTo>
                  <a:cubicBezTo>
                    <a:pt x="554" y="1046"/>
                    <a:pt x="588" y="1052"/>
                    <a:pt x="606" y="1055"/>
                  </a:cubicBezTo>
                  <a:close/>
                  <a:moveTo>
                    <a:pt x="516" y="1498"/>
                  </a:moveTo>
                  <a:lnTo>
                    <a:pt x="517" y="1496"/>
                  </a:lnTo>
                  <a:cubicBezTo>
                    <a:pt x="502" y="1518"/>
                    <a:pt x="475" y="1544"/>
                    <a:pt x="456" y="1564"/>
                  </a:cubicBezTo>
                  <a:cubicBezTo>
                    <a:pt x="446" y="1572"/>
                    <a:pt x="441" y="1579"/>
                    <a:pt x="435" y="1585"/>
                  </a:cubicBezTo>
                  <a:lnTo>
                    <a:pt x="435" y="1587"/>
                  </a:lnTo>
                  <a:cubicBezTo>
                    <a:pt x="432" y="1591"/>
                    <a:pt x="424" y="1596"/>
                    <a:pt x="419" y="1600"/>
                  </a:cubicBezTo>
                  <a:lnTo>
                    <a:pt x="501" y="1135"/>
                  </a:lnTo>
                  <a:cubicBezTo>
                    <a:pt x="518" y="1138"/>
                    <a:pt x="535" y="1141"/>
                    <a:pt x="548" y="1144"/>
                  </a:cubicBezTo>
                  <a:cubicBezTo>
                    <a:pt x="536" y="1190"/>
                    <a:pt x="503" y="1336"/>
                    <a:pt x="536" y="1425"/>
                  </a:cubicBezTo>
                  <a:cubicBezTo>
                    <a:pt x="536" y="1438"/>
                    <a:pt x="533" y="1468"/>
                    <a:pt x="516" y="1498"/>
                  </a:cubicBezTo>
                  <a:close/>
                  <a:moveTo>
                    <a:pt x="725" y="1263"/>
                  </a:moveTo>
                  <a:lnTo>
                    <a:pt x="723" y="1262"/>
                  </a:lnTo>
                  <a:cubicBezTo>
                    <a:pt x="725" y="1263"/>
                    <a:pt x="727" y="1263"/>
                    <a:pt x="729" y="1265"/>
                  </a:cubicBezTo>
                  <a:cubicBezTo>
                    <a:pt x="752" y="1272"/>
                    <a:pt x="780" y="1283"/>
                    <a:pt x="786" y="1300"/>
                  </a:cubicBezTo>
                  <a:cubicBezTo>
                    <a:pt x="785" y="1304"/>
                    <a:pt x="780" y="1308"/>
                    <a:pt x="773" y="1311"/>
                  </a:cubicBezTo>
                  <a:cubicBezTo>
                    <a:pt x="764" y="1314"/>
                    <a:pt x="757" y="1317"/>
                    <a:pt x="751" y="1324"/>
                  </a:cubicBezTo>
                  <a:cubicBezTo>
                    <a:pt x="739" y="1342"/>
                    <a:pt x="749" y="1353"/>
                    <a:pt x="760" y="1363"/>
                  </a:cubicBezTo>
                  <a:cubicBezTo>
                    <a:pt x="765" y="1369"/>
                    <a:pt x="771" y="1374"/>
                    <a:pt x="770" y="1381"/>
                  </a:cubicBezTo>
                  <a:cubicBezTo>
                    <a:pt x="767" y="1395"/>
                    <a:pt x="760" y="1409"/>
                    <a:pt x="754" y="1421"/>
                  </a:cubicBezTo>
                  <a:cubicBezTo>
                    <a:pt x="742" y="1437"/>
                    <a:pt x="727" y="1448"/>
                    <a:pt x="715" y="1456"/>
                  </a:cubicBezTo>
                  <a:cubicBezTo>
                    <a:pt x="700" y="1467"/>
                    <a:pt x="684" y="1471"/>
                    <a:pt x="668" y="1472"/>
                  </a:cubicBezTo>
                  <a:cubicBezTo>
                    <a:pt x="653" y="1472"/>
                    <a:pt x="638" y="1467"/>
                    <a:pt x="622" y="1458"/>
                  </a:cubicBezTo>
                  <a:cubicBezTo>
                    <a:pt x="597" y="1442"/>
                    <a:pt x="569" y="1413"/>
                    <a:pt x="563" y="1408"/>
                  </a:cubicBezTo>
                  <a:cubicBezTo>
                    <a:pt x="555" y="1380"/>
                    <a:pt x="552" y="1344"/>
                    <a:pt x="554" y="1309"/>
                  </a:cubicBezTo>
                  <a:cubicBezTo>
                    <a:pt x="557" y="1352"/>
                    <a:pt x="572" y="1405"/>
                    <a:pt x="572" y="1405"/>
                  </a:cubicBezTo>
                  <a:lnTo>
                    <a:pt x="602" y="1397"/>
                  </a:lnTo>
                  <a:cubicBezTo>
                    <a:pt x="602" y="1397"/>
                    <a:pt x="585" y="1332"/>
                    <a:pt x="583" y="1293"/>
                  </a:cubicBezTo>
                  <a:lnTo>
                    <a:pt x="582" y="1290"/>
                  </a:lnTo>
                  <a:cubicBezTo>
                    <a:pt x="579" y="1256"/>
                    <a:pt x="582" y="1178"/>
                    <a:pt x="583" y="1147"/>
                  </a:cubicBezTo>
                  <a:cubicBezTo>
                    <a:pt x="598" y="1148"/>
                    <a:pt x="617" y="1151"/>
                    <a:pt x="636" y="1155"/>
                  </a:cubicBezTo>
                  <a:cubicBezTo>
                    <a:pt x="624" y="1177"/>
                    <a:pt x="602" y="1224"/>
                    <a:pt x="618" y="1283"/>
                  </a:cubicBezTo>
                  <a:cubicBezTo>
                    <a:pt x="620" y="1295"/>
                    <a:pt x="623" y="1306"/>
                    <a:pt x="625" y="1318"/>
                  </a:cubicBezTo>
                  <a:cubicBezTo>
                    <a:pt x="633" y="1359"/>
                    <a:pt x="639" y="1397"/>
                    <a:pt x="680" y="1415"/>
                  </a:cubicBezTo>
                  <a:lnTo>
                    <a:pt x="694" y="1387"/>
                  </a:lnTo>
                  <a:cubicBezTo>
                    <a:pt x="667" y="1375"/>
                    <a:pt x="662" y="1346"/>
                    <a:pt x="655" y="1312"/>
                  </a:cubicBezTo>
                  <a:cubicBezTo>
                    <a:pt x="653" y="1298"/>
                    <a:pt x="650" y="1287"/>
                    <a:pt x="648" y="1276"/>
                  </a:cubicBezTo>
                  <a:cubicBezTo>
                    <a:pt x="630" y="1204"/>
                    <a:pt x="672" y="1161"/>
                    <a:pt x="672" y="1161"/>
                  </a:cubicBezTo>
                  <a:cubicBezTo>
                    <a:pt x="683" y="1163"/>
                    <a:pt x="694" y="1165"/>
                    <a:pt x="702" y="1167"/>
                  </a:cubicBezTo>
                  <a:cubicBezTo>
                    <a:pt x="704" y="1167"/>
                    <a:pt x="709" y="1168"/>
                    <a:pt x="713" y="1168"/>
                  </a:cubicBezTo>
                  <a:cubicBezTo>
                    <a:pt x="712" y="1175"/>
                    <a:pt x="711" y="1181"/>
                    <a:pt x="710" y="1183"/>
                  </a:cubicBezTo>
                  <a:cubicBezTo>
                    <a:pt x="709" y="1192"/>
                    <a:pt x="705" y="1198"/>
                    <a:pt x="704" y="1204"/>
                  </a:cubicBezTo>
                  <a:cubicBezTo>
                    <a:pt x="702" y="1208"/>
                    <a:pt x="700" y="1214"/>
                    <a:pt x="700" y="1214"/>
                  </a:cubicBezTo>
                  <a:cubicBezTo>
                    <a:pt x="694" y="1238"/>
                    <a:pt x="695" y="1255"/>
                    <a:pt x="725" y="1263"/>
                  </a:cubicBezTo>
                  <a:close/>
                  <a:moveTo>
                    <a:pt x="638" y="1059"/>
                  </a:moveTo>
                  <a:cubicBezTo>
                    <a:pt x="650" y="1061"/>
                    <a:pt x="664" y="1061"/>
                    <a:pt x="679" y="1064"/>
                  </a:cubicBezTo>
                  <a:cubicBezTo>
                    <a:pt x="683" y="1064"/>
                    <a:pt x="690" y="1063"/>
                    <a:pt x="696" y="1065"/>
                  </a:cubicBezTo>
                  <a:cubicBezTo>
                    <a:pt x="697" y="1069"/>
                    <a:pt x="698" y="1076"/>
                    <a:pt x="699" y="1087"/>
                  </a:cubicBezTo>
                  <a:cubicBezTo>
                    <a:pt x="697" y="1097"/>
                    <a:pt x="695" y="1108"/>
                    <a:pt x="689" y="1118"/>
                  </a:cubicBezTo>
                  <a:cubicBezTo>
                    <a:pt x="685" y="1124"/>
                    <a:pt x="685" y="1128"/>
                    <a:pt x="680" y="1132"/>
                  </a:cubicBezTo>
                  <a:cubicBezTo>
                    <a:pt x="663" y="1129"/>
                    <a:pt x="641" y="1125"/>
                    <a:pt x="622" y="1122"/>
                  </a:cubicBezTo>
                  <a:cubicBezTo>
                    <a:pt x="640" y="1098"/>
                    <a:pt x="639" y="1076"/>
                    <a:pt x="638" y="1059"/>
                  </a:cubicBezTo>
                  <a:close/>
                  <a:moveTo>
                    <a:pt x="721" y="1137"/>
                  </a:moveTo>
                  <a:cubicBezTo>
                    <a:pt x="719" y="1136"/>
                    <a:pt x="716" y="1136"/>
                    <a:pt x="714" y="1136"/>
                  </a:cubicBezTo>
                  <a:cubicBezTo>
                    <a:pt x="716" y="1136"/>
                    <a:pt x="716" y="1134"/>
                    <a:pt x="717" y="1132"/>
                  </a:cubicBezTo>
                  <a:cubicBezTo>
                    <a:pt x="724" y="1120"/>
                    <a:pt x="729" y="1103"/>
                    <a:pt x="729" y="1088"/>
                  </a:cubicBezTo>
                  <a:cubicBezTo>
                    <a:pt x="730" y="1082"/>
                    <a:pt x="729" y="1075"/>
                    <a:pt x="728" y="1068"/>
                  </a:cubicBezTo>
                  <a:cubicBezTo>
                    <a:pt x="735" y="1069"/>
                    <a:pt x="741" y="1070"/>
                    <a:pt x="745" y="1071"/>
                  </a:cubicBezTo>
                  <a:cubicBezTo>
                    <a:pt x="762" y="1100"/>
                    <a:pt x="755" y="1126"/>
                    <a:pt x="721" y="1137"/>
                  </a:cubicBezTo>
                  <a:close/>
                  <a:moveTo>
                    <a:pt x="1045" y="919"/>
                  </a:moveTo>
                  <a:lnTo>
                    <a:pt x="1042" y="919"/>
                  </a:lnTo>
                  <a:cubicBezTo>
                    <a:pt x="1018" y="946"/>
                    <a:pt x="986" y="979"/>
                    <a:pt x="984" y="979"/>
                  </a:cubicBezTo>
                  <a:lnTo>
                    <a:pt x="975" y="986"/>
                  </a:lnTo>
                  <a:lnTo>
                    <a:pt x="982" y="998"/>
                  </a:lnTo>
                  <a:cubicBezTo>
                    <a:pt x="982" y="998"/>
                    <a:pt x="984" y="1001"/>
                    <a:pt x="987" y="1008"/>
                  </a:cubicBezTo>
                  <a:cubicBezTo>
                    <a:pt x="992" y="1016"/>
                    <a:pt x="997" y="1025"/>
                    <a:pt x="1005" y="1033"/>
                  </a:cubicBezTo>
                  <a:lnTo>
                    <a:pt x="1004" y="1035"/>
                  </a:lnTo>
                  <a:cubicBezTo>
                    <a:pt x="1006" y="1038"/>
                    <a:pt x="1004" y="1037"/>
                    <a:pt x="1004" y="1039"/>
                  </a:cubicBezTo>
                  <a:cubicBezTo>
                    <a:pt x="1003" y="1042"/>
                    <a:pt x="1001" y="1044"/>
                    <a:pt x="998" y="1045"/>
                  </a:cubicBezTo>
                  <a:cubicBezTo>
                    <a:pt x="996" y="1047"/>
                    <a:pt x="991" y="1049"/>
                    <a:pt x="986" y="1050"/>
                  </a:cubicBezTo>
                  <a:cubicBezTo>
                    <a:pt x="966" y="1050"/>
                    <a:pt x="947" y="1047"/>
                    <a:pt x="931" y="1040"/>
                  </a:cubicBezTo>
                  <a:cubicBezTo>
                    <a:pt x="917" y="1033"/>
                    <a:pt x="907" y="1025"/>
                    <a:pt x="904" y="1015"/>
                  </a:cubicBezTo>
                  <a:cubicBezTo>
                    <a:pt x="902" y="1006"/>
                    <a:pt x="902" y="993"/>
                    <a:pt x="904" y="984"/>
                  </a:cubicBezTo>
                  <a:cubicBezTo>
                    <a:pt x="903" y="965"/>
                    <a:pt x="903" y="949"/>
                    <a:pt x="886" y="944"/>
                  </a:cubicBezTo>
                  <a:cubicBezTo>
                    <a:pt x="872" y="939"/>
                    <a:pt x="854" y="943"/>
                    <a:pt x="837" y="949"/>
                  </a:cubicBezTo>
                  <a:cubicBezTo>
                    <a:pt x="819" y="954"/>
                    <a:pt x="801" y="966"/>
                    <a:pt x="793" y="976"/>
                  </a:cubicBezTo>
                  <a:cubicBezTo>
                    <a:pt x="781" y="994"/>
                    <a:pt x="768" y="1018"/>
                    <a:pt x="757" y="1042"/>
                  </a:cubicBezTo>
                  <a:cubicBezTo>
                    <a:pt x="747" y="1038"/>
                    <a:pt x="729" y="1037"/>
                    <a:pt x="710" y="1034"/>
                  </a:cubicBezTo>
                  <a:cubicBezTo>
                    <a:pt x="731" y="976"/>
                    <a:pt x="738" y="938"/>
                    <a:pt x="777" y="890"/>
                  </a:cubicBezTo>
                  <a:cubicBezTo>
                    <a:pt x="817" y="840"/>
                    <a:pt x="874" y="788"/>
                    <a:pt x="948" y="817"/>
                  </a:cubicBezTo>
                  <a:cubicBezTo>
                    <a:pt x="959" y="821"/>
                    <a:pt x="970" y="829"/>
                    <a:pt x="983" y="843"/>
                  </a:cubicBezTo>
                  <a:cubicBezTo>
                    <a:pt x="989" y="848"/>
                    <a:pt x="992" y="857"/>
                    <a:pt x="990" y="866"/>
                  </a:cubicBezTo>
                  <a:cubicBezTo>
                    <a:pt x="991" y="875"/>
                    <a:pt x="987" y="885"/>
                    <a:pt x="984" y="889"/>
                  </a:cubicBezTo>
                  <a:cubicBezTo>
                    <a:pt x="978" y="894"/>
                    <a:pt x="973" y="898"/>
                    <a:pt x="968" y="904"/>
                  </a:cubicBezTo>
                  <a:cubicBezTo>
                    <a:pt x="958" y="913"/>
                    <a:pt x="945" y="922"/>
                    <a:pt x="936" y="935"/>
                  </a:cubicBezTo>
                  <a:cubicBezTo>
                    <a:pt x="923" y="950"/>
                    <a:pt x="918" y="965"/>
                    <a:pt x="918" y="978"/>
                  </a:cubicBezTo>
                  <a:cubicBezTo>
                    <a:pt x="917" y="996"/>
                    <a:pt x="925" y="1010"/>
                    <a:pt x="935" y="1019"/>
                  </a:cubicBezTo>
                  <a:cubicBezTo>
                    <a:pt x="951" y="1039"/>
                    <a:pt x="986" y="1039"/>
                    <a:pt x="986" y="1039"/>
                  </a:cubicBezTo>
                  <a:lnTo>
                    <a:pt x="987" y="1008"/>
                  </a:lnTo>
                  <a:cubicBezTo>
                    <a:pt x="983" y="1007"/>
                    <a:pt x="965" y="1006"/>
                    <a:pt x="958" y="999"/>
                  </a:cubicBezTo>
                  <a:lnTo>
                    <a:pt x="956" y="998"/>
                  </a:lnTo>
                  <a:cubicBezTo>
                    <a:pt x="952" y="993"/>
                    <a:pt x="949" y="986"/>
                    <a:pt x="948" y="979"/>
                  </a:cubicBezTo>
                  <a:cubicBezTo>
                    <a:pt x="950" y="971"/>
                    <a:pt x="953" y="965"/>
                    <a:pt x="959" y="955"/>
                  </a:cubicBezTo>
                  <a:cubicBezTo>
                    <a:pt x="968" y="945"/>
                    <a:pt x="978" y="934"/>
                    <a:pt x="988" y="927"/>
                  </a:cubicBezTo>
                  <a:cubicBezTo>
                    <a:pt x="994" y="921"/>
                    <a:pt x="1001" y="916"/>
                    <a:pt x="1006" y="910"/>
                  </a:cubicBezTo>
                  <a:lnTo>
                    <a:pt x="1004" y="910"/>
                  </a:lnTo>
                  <a:cubicBezTo>
                    <a:pt x="1015" y="901"/>
                    <a:pt x="1022" y="885"/>
                    <a:pt x="1023" y="867"/>
                  </a:cubicBezTo>
                  <a:cubicBezTo>
                    <a:pt x="1022" y="849"/>
                    <a:pt x="1018" y="833"/>
                    <a:pt x="1004" y="822"/>
                  </a:cubicBezTo>
                  <a:cubicBezTo>
                    <a:pt x="990" y="804"/>
                    <a:pt x="974" y="795"/>
                    <a:pt x="960" y="788"/>
                  </a:cubicBezTo>
                  <a:cubicBezTo>
                    <a:pt x="867" y="752"/>
                    <a:pt x="800" y="813"/>
                    <a:pt x="754" y="871"/>
                  </a:cubicBezTo>
                  <a:cubicBezTo>
                    <a:pt x="709" y="926"/>
                    <a:pt x="701" y="964"/>
                    <a:pt x="681" y="1024"/>
                  </a:cubicBezTo>
                  <a:lnTo>
                    <a:pt x="708" y="1034"/>
                  </a:lnTo>
                  <a:cubicBezTo>
                    <a:pt x="699" y="1034"/>
                    <a:pt x="691" y="1033"/>
                    <a:pt x="680" y="1031"/>
                  </a:cubicBezTo>
                  <a:cubicBezTo>
                    <a:pt x="656" y="1029"/>
                    <a:pt x="630" y="1026"/>
                    <a:pt x="613" y="1024"/>
                  </a:cubicBezTo>
                  <a:cubicBezTo>
                    <a:pt x="611" y="1023"/>
                    <a:pt x="609" y="1023"/>
                    <a:pt x="605" y="1022"/>
                  </a:cubicBezTo>
                  <a:cubicBezTo>
                    <a:pt x="623" y="981"/>
                    <a:pt x="676" y="868"/>
                    <a:pt x="726" y="819"/>
                  </a:cubicBezTo>
                  <a:cubicBezTo>
                    <a:pt x="750" y="795"/>
                    <a:pt x="778" y="773"/>
                    <a:pt x="805" y="757"/>
                  </a:cubicBezTo>
                  <a:cubicBezTo>
                    <a:pt x="855" y="723"/>
                    <a:pt x="898" y="707"/>
                    <a:pt x="958" y="722"/>
                  </a:cubicBezTo>
                  <a:cubicBezTo>
                    <a:pt x="975" y="727"/>
                    <a:pt x="989" y="734"/>
                    <a:pt x="1003" y="743"/>
                  </a:cubicBezTo>
                  <a:lnTo>
                    <a:pt x="1005" y="743"/>
                  </a:lnTo>
                  <a:cubicBezTo>
                    <a:pt x="1015" y="750"/>
                    <a:pt x="1026" y="760"/>
                    <a:pt x="1037" y="773"/>
                  </a:cubicBezTo>
                  <a:cubicBezTo>
                    <a:pt x="1052" y="791"/>
                    <a:pt x="1064" y="811"/>
                    <a:pt x="1068" y="820"/>
                  </a:cubicBezTo>
                  <a:lnTo>
                    <a:pt x="1071" y="819"/>
                  </a:lnTo>
                  <a:cubicBezTo>
                    <a:pt x="1071" y="830"/>
                    <a:pt x="1073" y="843"/>
                    <a:pt x="1071" y="854"/>
                  </a:cubicBezTo>
                  <a:cubicBezTo>
                    <a:pt x="1069" y="880"/>
                    <a:pt x="1060" y="905"/>
                    <a:pt x="1045" y="91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5" name="Freeform 52"/>
            <p:cNvSpPr>
              <a:spLocks/>
            </p:cNvSpPr>
            <p:nvPr/>
          </p:nvSpPr>
          <p:spPr bwMode="auto">
            <a:xfrm>
              <a:off x="1530350" y="3946525"/>
              <a:ext cx="0" cy="0"/>
            </a:xfrm>
            <a:custGeom>
              <a:avLst/>
              <a:gdLst>
                <a:gd name="T0" fmla="*/ 3 h 3"/>
                <a:gd name="T1" fmla="*/ 1 h 3"/>
                <a:gd name="T2" fmla="*/ 0 h 3"/>
                <a:gd name="T3" fmla="*/ 3 h 3"/>
              </a:gdLst>
              <a:ahLst/>
              <a:cxnLst>
                <a:cxn ang="0">
                  <a:pos x="0" y="T0"/>
                </a:cxn>
                <a:cxn ang="0">
                  <a:pos x="0" y="T1"/>
                </a:cxn>
                <a:cxn ang="0">
                  <a:pos x="0" y="T2"/>
                </a:cxn>
                <a:cxn ang="0">
                  <a:pos x="0" y="T3"/>
                </a:cxn>
              </a:cxnLst>
              <a:rect l="0" t="0" r="r" b="b"/>
              <a:pathLst>
                <a:path h="3">
                  <a:moveTo>
                    <a:pt x="0" y="3"/>
                  </a:moveTo>
                  <a:cubicBezTo>
                    <a:pt x="0" y="2"/>
                    <a:pt x="0" y="1"/>
                    <a:pt x="0" y="1"/>
                  </a:cubicBezTo>
                  <a:cubicBezTo>
                    <a:pt x="0" y="1"/>
                    <a:pt x="0" y="1"/>
                    <a:pt x="0" y="0"/>
                  </a:cubicBezTo>
                  <a:lnTo>
                    <a:pt x="0" y="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6" name="Freeform 53"/>
            <p:cNvSpPr>
              <a:spLocks/>
            </p:cNvSpPr>
            <p:nvPr/>
          </p:nvSpPr>
          <p:spPr bwMode="auto">
            <a:xfrm>
              <a:off x="1295400" y="5199063"/>
              <a:ext cx="133350" cy="109537"/>
            </a:xfrm>
            <a:custGeom>
              <a:avLst/>
              <a:gdLst>
                <a:gd name="T0" fmla="*/ 469 w 493"/>
                <a:gd name="T1" fmla="*/ 403 h 403"/>
                <a:gd name="T2" fmla="*/ 436 w 493"/>
                <a:gd name="T3" fmla="*/ 403 h 403"/>
                <a:gd name="T4" fmla="*/ 451 w 493"/>
                <a:gd name="T5" fmla="*/ 355 h 403"/>
                <a:gd name="T6" fmla="*/ 421 w 493"/>
                <a:gd name="T7" fmla="*/ 242 h 403"/>
                <a:gd name="T8" fmla="*/ 365 w 493"/>
                <a:gd name="T9" fmla="*/ 158 h 403"/>
                <a:gd name="T10" fmla="*/ 331 w 493"/>
                <a:gd name="T11" fmla="*/ 101 h 403"/>
                <a:gd name="T12" fmla="*/ 319 w 493"/>
                <a:gd name="T13" fmla="*/ 51 h 403"/>
                <a:gd name="T14" fmla="*/ 318 w 493"/>
                <a:gd name="T15" fmla="*/ 53 h 403"/>
                <a:gd name="T16" fmla="*/ 312 w 493"/>
                <a:gd name="T17" fmla="*/ 38 h 403"/>
                <a:gd name="T18" fmla="*/ 281 w 493"/>
                <a:gd name="T19" fmla="*/ 213 h 403"/>
                <a:gd name="T20" fmla="*/ 251 w 493"/>
                <a:gd name="T21" fmla="*/ 208 h 403"/>
                <a:gd name="T22" fmla="*/ 281 w 493"/>
                <a:gd name="T23" fmla="*/ 38 h 403"/>
                <a:gd name="T24" fmla="*/ 270 w 493"/>
                <a:gd name="T25" fmla="*/ 49 h 403"/>
                <a:gd name="T26" fmla="*/ 236 w 493"/>
                <a:gd name="T27" fmla="*/ 91 h 403"/>
                <a:gd name="T28" fmla="*/ 186 w 493"/>
                <a:gd name="T29" fmla="*/ 129 h 403"/>
                <a:gd name="T30" fmla="*/ 176 w 493"/>
                <a:gd name="T31" fmla="*/ 136 h 403"/>
                <a:gd name="T32" fmla="*/ 38 w 493"/>
                <a:gd name="T33" fmla="*/ 285 h 403"/>
                <a:gd name="T34" fmla="*/ 38 w 493"/>
                <a:gd name="T35" fmla="*/ 287 h 403"/>
                <a:gd name="T36" fmla="*/ 42 w 493"/>
                <a:gd name="T37" fmla="*/ 375 h 403"/>
                <a:gd name="T38" fmla="*/ 51 w 493"/>
                <a:gd name="T39" fmla="*/ 403 h 403"/>
                <a:gd name="T40" fmla="*/ 17 w 493"/>
                <a:gd name="T41" fmla="*/ 403 h 403"/>
                <a:gd name="T42" fmla="*/ 12 w 493"/>
                <a:gd name="T43" fmla="*/ 383 h 403"/>
                <a:gd name="T44" fmla="*/ 6 w 493"/>
                <a:gd name="T45" fmla="*/ 281 h 403"/>
                <a:gd name="T46" fmla="*/ 159 w 493"/>
                <a:gd name="T47" fmla="*/ 111 h 403"/>
                <a:gd name="T48" fmla="*/ 168 w 493"/>
                <a:gd name="T49" fmla="*/ 103 h 403"/>
                <a:gd name="T50" fmla="*/ 171 w 493"/>
                <a:gd name="T51" fmla="*/ 102 h 403"/>
                <a:gd name="T52" fmla="*/ 217 w 493"/>
                <a:gd name="T53" fmla="*/ 68 h 403"/>
                <a:gd name="T54" fmla="*/ 242 w 493"/>
                <a:gd name="T55" fmla="*/ 37 h 403"/>
                <a:gd name="T56" fmla="*/ 304 w 493"/>
                <a:gd name="T57" fmla="*/ 6 h 403"/>
                <a:gd name="T58" fmla="*/ 349 w 493"/>
                <a:gd name="T59" fmla="*/ 50 h 403"/>
                <a:gd name="T60" fmla="*/ 349 w 493"/>
                <a:gd name="T61" fmla="*/ 52 h 403"/>
                <a:gd name="T62" fmla="*/ 360 w 493"/>
                <a:gd name="T63" fmla="*/ 89 h 403"/>
                <a:gd name="T64" fmla="*/ 388 w 493"/>
                <a:gd name="T65" fmla="*/ 140 h 403"/>
                <a:gd name="T66" fmla="*/ 450 w 493"/>
                <a:gd name="T67" fmla="*/ 228 h 403"/>
                <a:gd name="T68" fmla="*/ 481 w 493"/>
                <a:gd name="T69" fmla="*/ 363 h 403"/>
                <a:gd name="T70" fmla="*/ 469 w 493"/>
                <a:gd name="T71"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3" h="403">
                  <a:moveTo>
                    <a:pt x="469" y="403"/>
                  </a:moveTo>
                  <a:lnTo>
                    <a:pt x="436" y="403"/>
                  </a:lnTo>
                  <a:cubicBezTo>
                    <a:pt x="442" y="389"/>
                    <a:pt x="447" y="374"/>
                    <a:pt x="451" y="355"/>
                  </a:cubicBezTo>
                  <a:cubicBezTo>
                    <a:pt x="459" y="324"/>
                    <a:pt x="443" y="279"/>
                    <a:pt x="421" y="242"/>
                  </a:cubicBezTo>
                  <a:cubicBezTo>
                    <a:pt x="399" y="203"/>
                    <a:pt x="374" y="170"/>
                    <a:pt x="365" y="158"/>
                  </a:cubicBezTo>
                  <a:cubicBezTo>
                    <a:pt x="354" y="147"/>
                    <a:pt x="340" y="125"/>
                    <a:pt x="331" y="101"/>
                  </a:cubicBezTo>
                  <a:cubicBezTo>
                    <a:pt x="323" y="85"/>
                    <a:pt x="318" y="66"/>
                    <a:pt x="319" y="51"/>
                  </a:cubicBezTo>
                  <a:lnTo>
                    <a:pt x="318" y="53"/>
                  </a:lnTo>
                  <a:cubicBezTo>
                    <a:pt x="320" y="44"/>
                    <a:pt x="316" y="41"/>
                    <a:pt x="312" y="38"/>
                  </a:cubicBezTo>
                  <a:lnTo>
                    <a:pt x="281" y="213"/>
                  </a:lnTo>
                  <a:lnTo>
                    <a:pt x="251" y="208"/>
                  </a:lnTo>
                  <a:lnTo>
                    <a:pt x="281" y="38"/>
                  </a:lnTo>
                  <a:cubicBezTo>
                    <a:pt x="277" y="39"/>
                    <a:pt x="274" y="43"/>
                    <a:pt x="270" y="49"/>
                  </a:cubicBezTo>
                  <a:cubicBezTo>
                    <a:pt x="266" y="61"/>
                    <a:pt x="252" y="76"/>
                    <a:pt x="236" y="91"/>
                  </a:cubicBezTo>
                  <a:cubicBezTo>
                    <a:pt x="221" y="106"/>
                    <a:pt x="200" y="122"/>
                    <a:pt x="186" y="129"/>
                  </a:cubicBezTo>
                  <a:cubicBezTo>
                    <a:pt x="183" y="132"/>
                    <a:pt x="181" y="134"/>
                    <a:pt x="176" y="136"/>
                  </a:cubicBezTo>
                  <a:cubicBezTo>
                    <a:pt x="141" y="160"/>
                    <a:pt x="45" y="222"/>
                    <a:pt x="38" y="285"/>
                  </a:cubicBezTo>
                  <a:lnTo>
                    <a:pt x="38" y="287"/>
                  </a:lnTo>
                  <a:cubicBezTo>
                    <a:pt x="31" y="321"/>
                    <a:pt x="35" y="350"/>
                    <a:pt x="42" y="375"/>
                  </a:cubicBezTo>
                  <a:cubicBezTo>
                    <a:pt x="44" y="385"/>
                    <a:pt x="47" y="394"/>
                    <a:pt x="51" y="403"/>
                  </a:cubicBezTo>
                  <a:lnTo>
                    <a:pt x="17" y="403"/>
                  </a:lnTo>
                  <a:cubicBezTo>
                    <a:pt x="15" y="396"/>
                    <a:pt x="13" y="390"/>
                    <a:pt x="12" y="383"/>
                  </a:cubicBezTo>
                  <a:cubicBezTo>
                    <a:pt x="3" y="355"/>
                    <a:pt x="0" y="322"/>
                    <a:pt x="6" y="281"/>
                  </a:cubicBezTo>
                  <a:cubicBezTo>
                    <a:pt x="15" y="204"/>
                    <a:pt x="119" y="134"/>
                    <a:pt x="159" y="111"/>
                  </a:cubicBezTo>
                  <a:cubicBezTo>
                    <a:pt x="164" y="107"/>
                    <a:pt x="166" y="105"/>
                    <a:pt x="168" y="103"/>
                  </a:cubicBezTo>
                  <a:lnTo>
                    <a:pt x="171" y="102"/>
                  </a:lnTo>
                  <a:cubicBezTo>
                    <a:pt x="183" y="95"/>
                    <a:pt x="201" y="83"/>
                    <a:pt x="217" y="68"/>
                  </a:cubicBezTo>
                  <a:cubicBezTo>
                    <a:pt x="230" y="57"/>
                    <a:pt x="238" y="45"/>
                    <a:pt x="242" y="37"/>
                  </a:cubicBezTo>
                  <a:cubicBezTo>
                    <a:pt x="257" y="0"/>
                    <a:pt x="296" y="5"/>
                    <a:pt x="304" y="6"/>
                  </a:cubicBezTo>
                  <a:cubicBezTo>
                    <a:pt x="313" y="6"/>
                    <a:pt x="346" y="9"/>
                    <a:pt x="349" y="50"/>
                  </a:cubicBezTo>
                  <a:lnTo>
                    <a:pt x="349" y="52"/>
                  </a:lnTo>
                  <a:cubicBezTo>
                    <a:pt x="350" y="61"/>
                    <a:pt x="354" y="75"/>
                    <a:pt x="360" y="89"/>
                  </a:cubicBezTo>
                  <a:cubicBezTo>
                    <a:pt x="369" y="110"/>
                    <a:pt x="381" y="130"/>
                    <a:pt x="388" y="140"/>
                  </a:cubicBezTo>
                  <a:cubicBezTo>
                    <a:pt x="397" y="150"/>
                    <a:pt x="426" y="186"/>
                    <a:pt x="450" y="228"/>
                  </a:cubicBezTo>
                  <a:cubicBezTo>
                    <a:pt x="473" y="271"/>
                    <a:pt x="493" y="321"/>
                    <a:pt x="481" y="363"/>
                  </a:cubicBezTo>
                  <a:cubicBezTo>
                    <a:pt x="477" y="377"/>
                    <a:pt x="473" y="390"/>
                    <a:pt x="469" y="40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7" name="Freeform 54"/>
            <p:cNvSpPr>
              <a:spLocks noEditPoints="1"/>
            </p:cNvSpPr>
            <p:nvPr/>
          </p:nvSpPr>
          <p:spPr bwMode="auto">
            <a:xfrm>
              <a:off x="1246188" y="4373563"/>
              <a:ext cx="487363" cy="712787"/>
            </a:xfrm>
            <a:custGeom>
              <a:avLst/>
              <a:gdLst>
                <a:gd name="T0" fmla="*/ 1620 w 1809"/>
                <a:gd name="T1" fmla="*/ 485 h 2641"/>
                <a:gd name="T2" fmla="*/ 550 w 1809"/>
                <a:gd name="T3" fmla="*/ 55 h 2641"/>
                <a:gd name="T4" fmla="*/ 216 w 1809"/>
                <a:gd name="T5" fmla="*/ 279 h 2641"/>
                <a:gd name="T6" fmla="*/ 189 w 1809"/>
                <a:gd name="T7" fmla="*/ 634 h 2641"/>
                <a:gd name="T8" fmla="*/ 359 w 1809"/>
                <a:gd name="T9" fmla="*/ 864 h 2641"/>
                <a:gd name="T10" fmla="*/ 555 w 1809"/>
                <a:gd name="T11" fmla="*/ 1580 h 2641"/>
                <a:gd name="T12" fmla="*/ 2 w 1809"/>
                <a:gd name="T13" fmla="*/ 2068 h 2641"/>
                <a:gd name="T14" fmla="*/ 359 w 1809"/>
                <a:gd name="T15" fmla="*/ 2443 h 2641"/>
                <a:gd name="T16" fmla="*/ 770 w 1809"/>
                <a:gd name="T17" fmla="*/ 2456 h 2641"/>
                <a:gd name="T18" fmla="*/ 1123 w 1809"/>
                <a:gd name="T19" fmla="*/ 2433 h 2641"/>
                <a:gd name="T20" fmla="*/ 1074 w 1809"/>
                <a:gd name="T21" fmla="*/ 1965 h 2641"/>
                <a:gd name="T22" fmla="*/ 924 w 1809"/>
                <a:gd name="T23" fmla="*/ 1517 h 2641"/>
                <a:gd name="T24" fmla="*/ 1369 w 1809"/>
                <a:gd name="T25" fmla="*/ 928 h 2641"/>
                <a:gd name="T26" fmla="*/ 1619 w 1809"/>
                <a:gd name="T27" fmla="*/ 893 h 2641"/>
                <a:gd name="T28" fmla="*/ 393 w 1809"/>
                <a:gd name="T29" fmla="*/ 747 h 2641"/>
                <a:gd name="T30" fmla="*/ 220 w 1809"/>
                <a:gd name="T31" fmla="*/ 629 h 2641"/>
                <a:gd name="T32" fmla="*/ 292 w 1809"/>
                <a:gd name="T33" fmla="*/ 385 h 2641"/>
                <a:gd name="T34" fmla="*/ 791 w 1809"/>
                <a:gd name="T35" fmla="*/ 1180 h 2641"/>
                <a:gd name="T36" fmla="*/ 588 w 1809"/>
                <a:gd name="T37" fmla="*/ 1568 h 2641"/>
                <a:gd name="T38" fmla="*/ 675 w 1809"/>
                <a:gd name="T39" fmla="*/ 1664 h 2641"/>
                <a:gd name="T40" fmla="*/ 648 w 1809"/>
                <a:gd name="T41" fmla="*/ 2152 h 2641"/>
                <a:gd name="T42" fmla="*/ 700 w 1809"/>
                <a:gd name="T43" fmla="*/ 1682 h 2641"/>
                <a:gd name="T44" fmla="*/ 555 w 1809"/>
                <a:gd name="T45" fmla="*/ 1619 h 2641"/>
                <a:gd name="T46" fmla="*/ 355 w 1809"/>
                <a:gd name="T47" fmla="*/ 1933 h 2641"/>
                <a:gd name="T48" fmla="*/ 411 w 1809"/>
                <a:gd name="T49" fmla="*/ 2090 h 2641"/>
                <a:gd name="T50" fmla="*/ 250 w 1809"/>
                <a:gd name="T51" fmla="*/ 2081 h 2641"/>
                <a:gd name="T52" fmla="*/ 131 w 1809"/>
                <a:gd name="T53" fmla="*/ 2045 h 2641"/>
                <a:gd name="T54" fmla="*/ 73 w 1809"/>
                <a:gd name="T55" fmla="*/ 1987 h 2641"/>
                <a:gd name="T56" fmla="*/ 313 w 1809"/>
                <a:gd name="T57" fmla="*/ 2356 h 2641"/>
                <a:gd name="T58" fmla="*/ 300 w 1809"/>
                <a:gd name="T59" fmla="*/ 2391 h 2641"/>
                <a:gd name="T60" fmla="*/ 191 w 1809"/>
                <a:gd name="T61" fmla="*/ 2324 h 2641"/>
                <a:gd name="T62" fmla="*/ 461 w 1809"/>
                <a:gd name="T63" fmla="*/ 2266 h 2641"/>
                <a:gd name="T64" fmla="*/ 437 w 1809"/>
                <a:gd name="T65" fmla="*/ 2077 h 2641"/>
                <a:gd name="T66" fmla="*/ 509 w 1809"/>
                <a:gd name="T67" fmla="*/ 2019 h 2641"/>
                <a:gd name="T68" fmla="*/ 614 w 1809"/>
                <a:gd name="T69" fmla="*/ 2194 h 2641"/>
                <a:gd name="T70" fmla="*/ 712 w 1809"/>
                <a:gd name="T71" fmla="*/ 2363 h 2641"/>
                <a:gd name="T72" fmla="*/ 685 w 1809"/>
                <a:gd name="T73" fmla="*/ 2204 h 2641"/>
                <a:gd name="T74" fmla="*/ 794 w 1809"/>
                <a:gd name="T75" fmla="*/ 2259 h 2641"/>
                <a:gd name="T76" fmla="*/ 770 w 1809"/>
                <a:gd name="T77" fmla="*/ 2357 h 2641"/>
                <a:gd name="T78" fmla="*/ 895 w 1809"/>
                <a:gd name="T79" fmla="*/ 2121 h 2641"/>
                <a:gd name="T80" fmla="*/ 1048 w 1809"/>
                <a:gd name="T81" fmla="*/ 2475 h 2641"/>
                <a:gd name="T82" fmla="*/ 1122 w 1809"/>
                <a:gd name="T83" fmla="*/ 2479 h 2641"/>
                <a:gd name="T84" fmla="*/ 1036 w 1809"/>
                <a:gd name="T85" fmla="*/ 2339 h 2641"/>
                <a:gd name="T86" fmla="*/ 1208 w 1809"/>
                <a:gd name="T87" fmla="*/ 2163 h 2641"/>
                <a:gd name="T88" fmla="*/ 1186 w 1809"/>
                <a:gd name="T89" fmla="*/ 2262 h 2641"/>
                <a:gd name="T90" fmla="*/ 819 w 1809"/>
                <a:gd name="T91" fmla="*/ 1841 h 2641"/>
                <a:gd name="T92" fmla="*/ 953 w 1809"/>
                <a:gd name="T93" fmla="*/ 1751 h 2641"/>
                <a:gd name="T94" fmla="*/ 892 w 1809"/>
                <a:gd name="T95" fmla="*/ 1637 h 2641"/>
                <a:gd name="T96" fmla="*/ 731 w 1809"/>
                <a:gd name="T97" fmla="*/ 1516 h 2641"/>
                <a:gd name="T98" fmla="*/ 1463 w 1809"/>
                <a:gd name="T99" fmla="*/ 205 h 2641"/>
                <a:gd name="T100" fmla="*/ 1574 w 1809"/>
                <a:gd name="T101" fmla="*/ 786 h 2641"/>
                <a:gd name="T102" fmla="*/ 1526 w 1809"/>
                <a:gd name="T103" fmla="*/ 699 h 2641"/>
                <a:gd name="T104" fmla="*/ 1304 w 1809"/>
                <a:gd name="T105" fmla="*/ 818 h 2641"/>
                <a:gd name="T106" fmla="*/ 1534 w 1809"/>
                <a:gd name="T107" fmla="*/ 949 h 2641"/>
                <a:gd name="T108" fmla="*/ 1352 w 1809"/>
                <a:gd name="T109" fmla="*/ 901 h 2641"/>
                <a:gd name="T110" fmla="*/ 1676 w 1809"/>
                <a:gd name="T111" fmla="*/ 556 h 2641"/>
                <a:gd name="T112" fmla="*/ 1339 w 1809"/>
                <a:gd name="T113" fmla="*/ 820 h 2641"/>
                <a:gd name="T114" fmla="*/ 1627 w 1809"/>
                <a:gd name="T115" fmla="*/ 71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9" h="2641">
                  <a:moveTo>
                    <a:pt x="1798" y="600"/>
                  </a:moveTo>
                  <a:lnTo>
                    <a:pt x="1680" y="520"/>
                  </a:lnTo>
                  <a:lnTo>
                    <a:pt x="1664" y="510"/>
                  </a:lnTo>
                  <a:lnTo>
                    <a:pt x="1657" y="527"/>
                  </a:lnTo>
                  <a:cubicBezTo>
                    <a:pt x="1657" y="527"/>
                    <a:pt x="1616" y="610"/>
                    <a:pt x="1609" y="613"/>
                  </a:cubicBezTo>
                  <a:lnTo>
                    <a:pt x="1609" y="615"/>
                  </a:lnTo>
                  <a:cubicBezTo>
                    <a:pt x="1606" y="616"/>
                    <a:pt x="1589" y="598"/>
                    <a:pt x="1578" y="587"/>
                  </a:cubicBezTo>
                  <a:lnTo>
                    <a:pt x="1626" y="506"/>
                  </a:lnTo>
                  <a:lnTo>
                    <a:pt x="1632" y="494"/>
                  </a:lnTo>
                  <a:lnTo>
                    <a:pt x="1620" y="485"/>
                  </a:lnTo>
                  <a:lnTo>
                    <a:pt x="1521" y="423"/>
                  </a:lnTo>
                  <a:lnTo>
                    <a:pt x="1603" y="297"/>
                  </a:lnTo>
                  <a:lnTo>
                    <a:pt x="1603" y="295"/>
                  </a:lnTo>
                  <a:cubicBezTo>
                    <a:pt x="1603" y="295"/>
                    <a:pt x="1640" y="223"/>
                    <a:pt x="1560" y="169"/>
                  </a:cubicBezTo>
                  <a:cubicBezTo>
                    <a:pt x="1489" y="121"/>
                    <a:pt x="1438" y="187"/>
                    <a:pt x="1438" y="187"/>
                  </a:cubicBezTo>
                  <a:lnTo>
                    <a:pt x="1438" y="189"/>
                  </a:lnTo>
                  <a:lnTo>
                    <a:pt x="819" y="1132"/>
                  </a:lnTo>
                  <a:lnTo>
                    <a:pt x="817" y="1132"/>
                  </a:lnTo>
                  <a:lnTo>
                    <a:pt x="551" y="59"/>
                  </a:lnTo>
                  <a:lnTo>
                    <a:pt x="550" y="55"/>
                  </a:lnTo>
                  <a:cubicBezTo>
                    <a:pt x="550" y="55"/>
                    <a:pt x="527" y="0"/>
                    <a:pt x="432" y="14"/>
                  </a:cubicBezTo>
                  <a:cubicBezTo>
                    <a:pt x="364" y="26"/>
                    <a:pt x="352" y="94"/>
                    <a:pt x="351" y="97"/>
                  </a:cubicBezTo>
                  <a:lnTo>
                    <a:pt x="351" y="101"/>
                  </a:lnTo>
                  <a:cubicBezTo>
                    <a:pt x="351" y="102"/>
                    <a:pt x="362" y="147"/>
                    <a:pt x="380" y="220"/>
                  </a:cubicBezTo>
                  <a:lnTo>
                    <a:pt x="252" y="259"/>
                  </a:lnTo>
                  <a:lnTo>
                    <a:pt x="238" y="263"/>
                  </a:lnTo>
                  <a:lnTo>
                    <a:pt x="242" y="279"/>
                  </a:lnTo>
                  <a:cubicBezTo>
                    <a:pt x="242" y="279"/>
                    <a:pt x="270" y="361"/>
                    <a:pt x="269" y="365"/>
                  </a:cubicBezTo>
                  <a:cubicBezTo>
                    <a:pt x="261" y="373"/>
                    <a:pt x="248" y="373"/>
                    <a:pt x="237" y="373"/>
                  </a:cubicBezTo>
                  <a:lnTo>
                    <a:pt x="216" y="279"/>
                  </a:lnTo>
                  <a:lnTo>
                    <a:pt x="212" y="263"/>
                  </a:lnTo>
                  <a:lnTo>
                    <a:pt x="196" y="269"/>
                  </a:lnTo>
                  <a:lnTo>
                    <a:pt x="38" y="316"/>
                  </a:lnTo>
                  <a:lnTo>
                    <a:pt x="24" y="320"/>
                  </a:lnTo>
                  <a:lnTo>
                    <a:pt x="28" y="334"/>
                  </a:lnTo>
                  <a:cubicBezTo>
                    <a:pt x="28" y="336"/>
                    <a:pt x="67" y="490"/>
                    <a:pt x="102" y="628"/>
                  </a:cubicBezTo>
                  <a:cubicBezTo>
                    <a:pt x="106" y="642"/>
                    <a:pt x="116" y="646"/>
                    <a:pt x="132" y="642"/>
                  </a:cubicBezTo>
                  <a:cubicBezTo>
                    <a:pt x="146" y="640"/>
                    <a:pt x="164" y="634"/>
                    <a:pt x="179" y="628"/>
                  </a:cubicBezTo>
                  <a:cubicBezTo>
                    <a:pt x="181" y="626"/>
                    <a:pt x="185" y="627"/>
                    <a:pt x="188" y="626"/>
                  </a:cubicBezTo>
                  <a:cubicBezTo>
                    <a:pt x="187" y="628"/>
                    <a:pt x="189" y="632"/>
                    <a:pt x="189" y="634"/>
                  </a:cubicBezTo>
                  <a:cubicBezTo>
                    <a:pt x="192" y="641"/>
                    <a:pt x="192" y="650"/>
                    <a:pt x="193" y="657"/>
                  </a:cubicBezTo>
                  <a:cubicBezTo>
                    <a:pt x="189" y="658"/>
                    <a:pt x="184" y="658"/>
                    <a:pt x="180" y="659"/>
                  </a:cubicBezTo>
                  <a:cubicBezTo>
                    <a:pt x="150" y="665"/>
                    <a:pt x="116" y="672"/>
                    <a:pt x="121" y="695"/>
                  </a:cubicBezTo>
                  <a:lnTo>
                    <a:pt x="120" y="697"/>
                  </a:lnTo>
                  <a:cubicBezTo>
                    <a:pt x="145" y="794"/>
                    <a:pt x="178" y="918"/>
                    <a:pt x="178" y="920"/>
                  </a:cubicBezTo>
                  <a:lnTo>
                    <a:pt x="182" y="934"/>
                  </a:lnTo>
                  <a:lnTo>
                    <a:pt x="198" y="930"/>
                  </a:lnTo>
                  <a:lnTo>
                    <a:pt x="349" y="884"/>
                  </a:lnTo>
                  <a:lnTo>
                    <a:pt x="365" y="878"/>
                  </a:lnTo>
                  <a:lnTo>
                    <a:pt x="359" y="864"/>
                  </a:lnTo>
                  <a:cubicBezTo>
                    <a:pt x="359" y="864"/>
                    <a:pt x="329" y="784"/>
                    <a:pt x="332" y="781"/>
                  </a:cubicBezTo>
                  <a:cubicBezTo>
                    <a:pt x="341" y="767"/>
                    <a:pt x="356" y="767"/>
                    <a:pt x="367" y="767"/>
                  </a:cubicBezTo>
                  <a:lnTo>
                    <a:pt x="401" y="859"/>
                  </a:lnTo>
                  <a:lnTo>
                    <a:pt x="406" y="870"/>
                  </a:lnTo>
                  <a:lnTo>
                    <a:pt x="420" y="868"/>
                  </a:lnTo>
                  <a:lnTo>
                    <a:pt x="533" y="838"/>
                  </a:lnTo>
                  <a:cubicBezTo>
                    <a:pt x="590" y="1066"/>
                    <a:pt x="644" y="1282"/>
                    <a:pt x="669" y="1373"/>
                  </a:cubicBezTo>
                  <a:cubicBezTo>
                    <a:pt x="659" y="1389"/>
                    <a:pt x="648" y="1403"/>
                    <a:pt x="637" y="1418"/>
                  </a:cubicBezTo>
                  <a:cubicBezTo>
                    <a:pt x="607" y="1464"/>
                    <a:pt x="572" y="1510"/>
                    <a:pt x="560" y="1556"/>
                  </a:cubicBezTo>
                  <a:cubicBezTo>
                    <a:pt x="556" y="1562"/>
                    <a:pt x="557" y="1571"/>
                    <a:pt x="555" y="1580"/>
                  </a:cubicBezTo>
                  <a:cubicBezTo>
                    <a:pt x="550" y="1585"/>
                    <a:pt x="508" y="1613"/>
                    <a:pt x="487" y="1645"/>
                  </a:cubicBezTo>
                  <a:cubicBezTo>
                    <a:pt x="469" y="1670"/>
                    <a:pt x="458" y="1712"/>
                    <a:pt x="452" y="1733"/>
                  </a:cubicBezTo>
                  <a:cubicBezTo>
                    <a:pt x="420" y="1751"/>
                    <a:pt x="393" y="1779"/>
                    <a:pt x="376" y="1814"/>
                  </a:cubicBezTo>
                  <a:cubicBezTo>
                    <a:pt x="373" y="1818"/>
                    <a:pt x="372" y="1824"/>
                    <a:pt x="369" y="1830"/>
                  </a:cubicBezTo>
                  <a:cubicBezTo>
                    <a:pt x="351" y="1840"/>
                    <a:pt x="227" y="1911"/>
                    <a:pt x="187" y="1923"/>
                  </a:cubicBezTo>
                  <a:cubicBezTo>
                    <a:pt x="169" y="1927"/>
                    <a:pt x="152" y="1939"/>
                    <a:pt x="144" y="1946"/>
                  </a:cubicBezTo>
                  <a:cubicBezTo>
                    <a:pt x="133" y="1944"/>
                    <a:pt x="122" y="1943"/>
                    <a:pt x="114" y="1941"/>
                  </a:cubicBezTo>
                  <a:cubicBezTo>
                    <a:pt x="92" y="1942"/>
                    <a:pt x="73" y="1949"/>
                    <a:pt x="56" y="1959"/>
                  </a:cubicBezTo>
                  <a:cubicBezTo>
                    <a:pt x="41" y="1972"/>
                    <a:pt x="27" y="1987"/>
                    <a:pt x="17" y="2007"/>
                  </a:cubicBezTo>
                  <a:cubicBezTo>
                    <a:pt x="7" y="2025"/>
                    <a:pt x="1" y="2046"/>
                    <a:pt x="2" y="2068"/>
                  </a:cubicBezTo>
                  <a:cubicBezTo>
                    <a:pt x="0" y="2092"/>
                    <a:pt x="10" y="2120"/>
                    <a:pt x="28" y="2143"/>
                  </a:cubicBezTo>
                  <a:cubicBezTo>
                    <a:pt x="45" y="2159"/>
                    <a:pt x="66" y="2174"/>
                    <a:pt x="94" y="2179"/>
                  </a:cubicBezTo>
                  <a:cubicBezTo>
                    <a:pt x="100" y="2195"/>
                    <a:pt x="111" y="2222"/>
                    <a:pt x="121" y="2248"/>
                  </a:cubicBezTo>
                  <a:cubicBezTo>
                    <a:pt x="134" y="2276"/>
                    <a:pt x="145" y="2302"/>
                    <a:pt x="153" y="2319"/>
                  </a:cubicBezTo>
                  <a:cubicBezTo>
                    <a:pt x="136" y="2340"/>
                    <a:pt x="125" y="2362"/>
                    <a:pt x="123" y="2389"/>
                  </a:cubicBezTo>
                  <a:cubicBezTo>
                    <a:pt x="118" y="2416"/>
                    <a:pt x="126" y="2446"/>
                    <a:pt x="150" y="2472"/>
                  </a:cubicBezTo>
                  <a:cubicBezTo>
                    <a:pt x="159" y="2480"/>
                    <a:pt x="169" y="2489"/>
                    <a:pt x="181" y="2493"/>
                  </a:cubicBezTo>
                  <a:cubicBezTo>
                    <a:pt x="206" y="2504"/>
                    <a:pt x="236" y="2509"/>
                    <a:pt x="265" y="2506"/>
                  </a:cubicBezTo>
                  <a:cubicBezTo>
                    <a:pt x="294" y="2502"/>
                    <a:pt x="320" y="2489"/>
                    <a:pt x="341" y="2471"/>
                  </a:cubicBezTo>
                  <a:cubicBezTo>
                    <a:pt x="350" y="2461"/>
                    <a:pt x="355" y="2453"/>
                    <a:pt x="359" y="2443"/>
                  </a:cubicBezTo>
                  <a:cubicBezTo>
                    <a:pt x="363" y="2435"/>
                    <a:pt x="368" y="2418"/>
                    <a:pt x="370" y="2406"/>
                  </a:cubicBezTo>
                  <a:cubicBezTo>
                    <a:pt x="372" y="2395"/>
                    <a:pt x="374" y="2387"/>
                    <a:pt x="373" y="2380"/>
                  </a:cubicBezTo>
                  <a:cubicBezTo>
                    <a:pt x="380" y="2377"/>
                    <a:pt x="387" y="2376"/>
                    <a:pt x="387" y="2376"/>
                  </a:cubicBezTo>
                  <a:lnTo>
                    <a:pt x="389" y="2374"/>
                  </a:lnTo>
                  <a:lnTo>
                    <a:pt x="497" y="2321"/>
                  </a:lnTo>
                  <a:cubicBezTo>
                    <a:pt x="505" y="2326"/>
                    <a:pt x="515" y="2332"/>
                    <a:pt x="527" y="2339"/>
                  </a:cubicBezTo>
                  <a:cubicBezTo>
                    <a:pt x="543" y="2346"/>
                    <a:pt x="562" y="2352"/>
                    <a:pt x="581" y="2355"/>
                  </a:cubicBezTo>
                  <a:cubicBezTo>
                    <a:pt x="593" y="2366"/>
                    <a:pt x="619" y="2390"/>
                    <a:pt x="645" y="2395"/>
                  </a:cubicBezTo>
                  <a:cubicBezTo>
                    <a:pt x="656" y="2397"/>
                    <a:pt x="666" y="2399"/>
                    <a:pt x="677" y="2400"/>
                  </a:cubicBezTo>
                  <a:cubicBezTo>
                    <a:pt x="690" y="2410"/>
                    <a:pt x="730" y="2436"/>
                    <a:pt x="770" y="2456"/>
                  </a:cubicBezTo>
                  <a:cubicBezTo>
                    <a:pt x="798" y="2470"/>
                    <a:pt x="830" y="2487"/>
                    <a:pt x="867" y="2500"/>
                  </a:cubicBezTo>
                  <a:cubicBezTo>
                    <a:pt x="893" y="2507"/>
                    <a:pt x="908" y="2509"/>
                    <a:pt x="916" y="2511"/>
                  </a:cubicBezTo>
                  <a:cubicBezTo>
                    <a:pt x="915" y="2530"/>
                    <a:pt x="916" y="2548"/>
                    <a:pt x="922" y="2564"/>
                  </a:cubicBezTo>
                  <a:cubicBezTo>
                    <a:pt x="926" y="2581"/>
                    <a:pt x="938" y="2596"/>
                    <a:pt x="954" y="2607"/>
                  </a:cubicBezTo>
                  <a:cubicBezTo>
                    <a:pt x="971" y="2622"/>
                    <a:pt x="991" y="2632"/>
                    <a:pt x="1008" y="2635"/>
                  </a:cubicBezTo>
                  <a:cubicBezTo>
                    <a:pt x="1042" y="2641"/>
                    <a:pt x="1079" y="2632"/>
                    <a:pt x="1109" y="2611"/>
                  </a:cubicBezTo>
                  <a:cubicBezTo>
                    <a:pt x="1135" y="2591"/>
                    <a:pt x="1155" y="2564"/>
                    <a:pt x="1159" y="2529"/>
                  </a:cubicBezTo>
                  <a:lnTo>
                    <a:pt x="1159" y="2527"/>
                  </a:lnTo>
                  <a:cubicBezTo>
                    <a:pt x="1160" y="2508"/>
                    <a:pt x="1158" y="2485"/>
                    <a:pt x="1148" y="2466"/>
                  </a:cubicBezTo>
                  <a:cubicBezTo>
                    <a:pt x="1144" y="2452"/>
                    <a:pt x="1135" y="2442"/>
                    <a:pt x="1123" y="2433"/>
                  </a:cubicBezTo>
                  <a:cubicBezTo>
                    <a:pt x="1129" y="2421"/>
                    <a:pt x="1137" y="2407"/>
                    <a:pt x="1141" y="2392"/>
                  </a:cubicBezTo>
                  <a:lnTo>
                    <a:pt x="1142" y="2390"/>
                  </a:lnTo>
                  <a:cubicBezTo>
                    <a:pt x="1150" y="2365"/>
                    <a:pt x="1172" y="2317"/>
                    <a:pt x="1183" y="2294"/>
                  </a:cubicBezTo>
                  <a:cubicBezTo>
                    <a:pt x="1187" y="2293"/>
                    <a:pt x="1192" y="2294"/>
                    <a:pt x="1196" y="2292"/>
                  </a:cubicBezTo>
                  <a:cubicBezTo>
                    <a:pt x="1215" y="2285"/>
                    <a:pt x="1233" y="2272"/>
                    <a:pt x="1246" y="2257"/>
                  </a:cubicBezTo>
                  <a:cubicBezTo>
                    <a:pt x="1258" y="2240"/>
                    <a:pt x="1268" y="2219"/>
                    <a:pt x="1272" y="2198"/>
                  </a:cubicBezTo>
                  <a:cubicBezTo>
                    <a:pt x="1281" y="2162"/>
                    <a:pt x="1275" y="2120"/>
                    <a:pt x="1250" y="2084"/>
                  </a:cubicBezTo>
                  <a:cubicBezTo>
                    <a:pt x="1236" y="2066"/>
                    <a:pt x="1216" y="2054"/>
                    <a:pt x="1191" y="2050"/>
                  </a:cubicBezTo>
                  <a:cubicBezTo>
                    <a:pt x="1170" y="2046"/>
                    <a:pt x="1145" y="2048"/>
                    <a:pt x="1124" y="2053"/>
                  </a:cubicBezTo>
                  <a:cubicBezTo>
                    <a:pt x="1109" y="2027"/>
                    <a:pt x="1092" y="1997"/>
                    <a:pt x="1074" y="1965"/>
                  </a:cubicBezTo>
                  <a:cubicBezTo>
                    <a:pt x="1040" y="1905"/>
                    <a:pt x="1007" y="1848"/>
                    <a:pt x="997" y="1831"/>
                  </a:cubicBezTo>
                  <a:cubicBezTo>
                    <a:pt x="995" y="1828"/>
                    <a:pt x="995" y="1826"/>
                    <a:pt x="996" y="1824"/>
                  </a:cubicBezTo>
                  <a:cubicBezTo>
                    <a:pt x="992" y="1806"/>
                    <a:pt x="984" y="1763"/>
                    <a:pt x="984" y="1752"/>
                  </a:cubicBezTo>
                  <a:cubicBezTo>
                    <a:pt x="986" y="1741"/>
                    <a:pt x="983" y="1721"/>
                    <a:pt x="977" y="1702"/>
                  </a:cubicBezTo>
                  <a:cubicBezTo>
                    <a:pt x="970" y="1679"/>
                    <a:pt x="960" y="1653"/>
                    <a:pt x="955" y="1643"/>
                  </a:cubicBezTo>
                  <a:cubicBezTo>
                    <a:pt x="946" y="1631"/>
                    <a:pt x="939" y="1623"/>
                    <a:pt x="931" y="1617"/>
                  </a:cubicBezTo>
                  <a:cubicBezTo>
                    <a:pt x="927" y="1612"/>
                    <a:pt x="926" y="1610"/>
                    <a:pt x="926" y="1610"/>
                  </a:cubicBezTo>
                  <a:cubicBezTo>
                    <a:pt x="928" y="1599"/>
                    <a:pt x="931" y="1580"/>
                    <a:pt x="932" y="1563"/>
                  </a:cubicBezTo>
                  <a:cubicBezTo>
                    <a:pt x="930" y="1547"/>
                    <a:pt x="929" y="1531"/>
                    <a:pt x="924" y="1520"/>
                  </a:cubicBezTo>
                  <a:lnTo>
                    <a:pt x="924" y="1517"/>
                  </a:lnTo>
                  <a:cubicBezTo>
                    <a:pt x="918" y="1505"/>
                    <a:pt x="909" y="1495"/>
                    <a:pt x="902" y="1485"/>
                  </a:cubicBezTo>
                  <a:cubicBezTo>
                    <a:pt x="895" y="1475"/>
                    <a:pt x="887" y="1467"/>
                    <a:pt x="888" y="1463"/>
                  </a:cubicBezTo>
                  <a:lnTo>
                    <a:pt x="886" y="1460"/>
                  </a:lnTo>
                  <a:cubicBezTo>
                    <a:pt x="887" y="1456"/>
                    <a:pt x="887" y="1454"/>
                    <a:pt x="886" y="1447"/>
                  </a:cubicBezTo>
                  <a:cubicBezTo>
                    <a:pt x="886" y="1436"/>
                    <a:pt x="886" y="1423"/>
                    <a:pt x="882" y="1407"/>
                  </a:cubicBezTo>
                  <a:lnTo>
                    <a:pt x="1190" y="936"/>
                  </a:lnTo>
                  <a:lnTo>
                    <a:pt x="1301" y="1002"/>
                  </a:lnTo>
                  <a:lnTo>
                    <a:pt x="1315" y="1009"/>
                  </a:lnTo>
                  <a:lnTo>
                    <a:pt x="1321" y="997"/>
                  </a:lnTo>
                  <a:cubicBezTo>
                    <a:pt x="1322" y="994"/>
                    <a:pt x="1358" y="938"/>
                    <a:pt x="1369" y="928"/>
                  </a:cubicBezTo>
                  <a:cubicBezTo>
                    <a:pt x="1371" y="928"/>
                    <a:pt x="1382" y="942"/>
                    <a:pt x="1389" y="949"/>
                  </a:cubicBezTo>
                  <a:lnTo>
                    <a:pt x="1345" y="1025"/>
                  </a:lnTo>
                  <a:lnTo>
                    <a:pt x="1339" y="1037"/>
                  </a:lnTo>
                  <a:lnTo>
                    <a:pt x="1350" y="1046"/>
                  </a:lnTo>
                  <a:lnTo>
                    <a:pt x="1467" y="1130"/>
                  </a:lnTo>
                  <a:lnTo>
                    <a:pt x="1481" y="1139"/>
                  </a:lnTo>
                  <a:lnTo>
                    <a:pt x="1490" y="1125"/>
                  </a:lnTo>
                  <a:lnTo>
                    <a:pt x="1622" y="911"/>
                  </a:lnTo>
                  <a:lnTo>
                    <a:pt x="1628" y="901"/>
                  </a:lnTo>
                  <a:lnTo>
                    <a:pt x="1619" y="893"/>
                  </a:lnTo>
                  <a:lnTo>
                    <a:pt x="1570" y="847"/>
                  </a:lnTo>
                  <a:lnTo>
                    <a:pt x="1591" y="816"/>
                  </a:lnTo>
                  <a:lnTo>
                    <a:pt x="1642" y="849"/>
                  </a:lnTo>
                  <a:lnTo>
                    <a:pt x="1653" y="858"/>
                  </a:lnTo>
                  <a:lnTo>
                    <a:pt x="1662" y="844"/>
                  </a:lnTo>
                  <a:lnTo>
                    <a:pt x="1803" y="620"/>
                  </a:lnTo>
                  <a:lnTo>
                    <a:pt x="1809" y="608"/>
                  </a:lnTo>
                  <a:lnTo>
                    <a:pt x="1798" y="600"/>
                  </a:lnTo>
                  <a:close/>
                  <a:moveTo>
                    <a:pt x="426" y="834"/>
                  </a:moveTo>
                  <a:lnTo>
                    <a:pt x="393" y="747"/>
                  </a:lnTo>
                  <a:lnTo>
                    <a:pt x="390" y="740"/>
                  </a:lnTo>
                  <a:lnTo>
                    <a:pt x="381" y="739"/>
                  </a:lnTo>
                  <a:cubicBezTo>
                    <a:pt x="381" y="739"/>
                    <a:pt x="331" y="725"/>
                    <a:pt x="306" y="763"/>
                  </a:cubicBezTo>
                  <a:cubicBezTo>
                    <a:pt x="298" y="775"/>
                    <a:pt x="316" y="831"/>
                    <a:pt x="325" y="858"/>
                  </a:cubicBezTo>
                  <a:lnTo>
                    <a:pt x="204" y="896"/>
                  </a:lnTo>
                  <a:cubicBezTo>
                    <a:pt x="195" y="860"/>
                    <a:pt x="171" y="772"/>
                    <a:pt x="150" y="691"/>
                  </a:cubicBezTo>
                  <a:cubicBezTo>
                    <a:pt x="151" y="685"/>
                    <a:pt x="172" y="693"/>
                    <a:pt x="185" y="691"/>
                  </a:cubicBezTo>
                  <a:cubicBezTo>
                    <a:pt x="196" y="688"/>
                    <a:pt x="204" y="687"/>
                    <a:pt x="211" y="685"/>
                  </a:cubicBezTo>
                  <a:lnTo>
                    <a:pt x="224" y="649"/>
                  </a:lnTo>
                  <a:cubicBezTo>
                    <a:pt x="223" y="643"/>
                    <a:pt x="222" y="636"/>
                    <a:pt x="220" y="629"/>
                  </a:cubicBezTo>
                  <a:cubicBezTo>
                    <a:pt x="218" y="618"/>
                    <a:pt x="217" y="609"/>
                    <a:pt x="214" y="602"/>
                  </a:cubicBezTo>
                  <a:cubicBezTo>
                    <a:pt x="210" y="590"/>
                    <a:pt x="201" y="588"/>
                    <a:pt x="187" y="592"/>
                  </a:cubicBezTo>
                  <a:cubicBezTo>
                    <a:pt x="182" y="594"/>
                    <a:pt x="175" y="597"/>
                    <a:pt x="168" y="600"/>
                  </a:cubicBezTo>
                  <a:cubicBezTo>
                    <a:pt x="154" y="604"/>
                    <a:pt x="140" y="608"/>
                    <a:pt x="131" y="611"/>
                  </a:cubicBezTo>
                  <a:cubicBezTo>
                    <a:pt x="102" y="500"/>
                    <a:pt x="71" y="381"/>
                    <a:pt x="62" y="342"/>
                  </a:cubicBezTo>
                  <a:lnTo>
                    <a:pt x="190" y="303"/>
                  </a:lnTo>
                  <a:lnTo>
                    <a:pt x="210" y="390"/>
                  </a:lnTo>
                  <a:lnTo>
                    <a:pt x="212" y="401"/>
                  </a:lnTo>
                  <a:lnTo>
                    <a:pt x="223" y="403"/>
                  </a:lnTo>
                  <a:cubicBezTo>
                    <a:pt x="223" y="403"/>
                    <a:pt x="272" y="408"/>
                    <a:pt x="292" y="385"/>
                  </a:cubicBezTo>
                  <a:lnTo>
                    <a:pt x="294" y="385"/>
                  </a:lnTo>
                  <a:cubicBezTo>
                    <a:pt x="303" y="373"/>
                    <a:pt x="285" y="313"/>
                    <a:pt x="277" y="283"/>
                  </a:cubicBezTo>
                  <a:lnTo>
                    <a:pt x="388" y="250"/>
                  </a:lnTo>
                  <a:lnTo>
                    <a:pt x="525" y="808"/>
                  </a:lnTo>
                  <a:lnTo>
                    <a:pt x="426" y="834"/>
                  </a:lnTo>
                  <a:close/>
                  <a:moveTo>
                    <a:pt x="382" y="97"/>
                  </a:moveTo>
                  <a:cubicBezTo>
                    <a:pt x="386" y="87"/>
                    <a:pt x="397" y="52"/>
                    <a:pt x="437" y="46"/>
                  </a:cubicBezTo>
                  <a:cubicBezTo>
                    <a:pt x="501" y="35"/>
                    <a:pt x="518" y="62"/>
                    <a:pt x="521" y="67"/>
                  </a:cubicBezTo>
                  <a:lnTo>
                    <a:pt x="787" y="1137"/>
                  </a:lnTo>
                  <a:cubicBezTo>
                    <a:pt x="787" y="1142"/>
                    <a:pt x="790" y="1160"/>
                    <a:pt x="791" y="1180"/>
                  </a:cubicBezTo>
                  <a:cubicBezTo>
                    <a:pt x="791" y="1180"/>
                    <a:pt x="797" y="1220"/>
                    <a:pt x="803" y="1237"/>
                  </a:cubicBezTo>
                  <a:cubicBezTo>
                    <a:pt x="805" y="1246"/>
                    <a:pt x="809" y="1262"/>
                    <a:pt x="812" y="1282"/>
                  </a:cubicBezTo>
                  <a:cubicBezTo>
                    <a:pt x="815" y="1303"/>
                    <a:pt x="818" y="1325"/>
                    <a:pt x="823" y="1344"/>
                  </a:cubicBezTo>
                  <a:cubicBezTo>
                    <a:pt x="826" y="1364"/>
                    <a:pt x="843" y="1391"/>
                    <a:pt x="850" y="1403"/>
                  </a:cubicBezTo>
                  <a:cubicBezTo>
                    <a:pt x="854" y="1419"/>
                    <a:pt x="855" y="1437"/>
                    <a:pt x="855" y="1450"/>
                  </a:cubicBezTo>
                  <a:cubicBezTo>
                    <a:pt x="855" y="1450"/>
                    <a:pt x="855" y="1450"/>
                    <a:pt x="854" y="1452"/>
                  </a:cubicBezTo>
                  <a:cubicBezTo>
                    <a:pt x="799" y="1431"/>
                    <a:pt x="735" y="1431"/>
                    <a:pt x="724" y="1432"/>
                  </a:cubicBezTo>
                  <a:cubicBezTo>
                    <a:pt x="722" y="1431"/>
                    <a:pt x="718" y="1428"/>
                    <a:pt x="709" y="1407"/>
                  </a:cubicBezTo>
                  <a:cubicBezTo>
                    <a:pt x="695" y="1374"/>
                    <a:pt x="400" y="171"/>
                    <a:pt x="382" y="97"/>
                  </a:cubicBezTo>
                  <a:close/>
                  <a:moveTo>
                    <a:pt x="588" y="1568"/>
                  </a:moveTo>
                  <a:lnTo>
                    <a:pt x="589" y="1566"/>
                  </a:lnTo>
                  <a:cubicBezTo>
                    <a:pt x="600" y="1524"/>
                    <a:pt x="633" y="1479"/>
                    <a:pt x="662" y="1436"/>
                  </a:cubicBezTo>
                  <a:cubicBezTo>
                    <a:pt x="668" y="1428"/>
                    <a:pt x="674" y="1420"/>
                    <a:pt x="679" y="1413"/>
                  </a:cubicBezTo>
                  <a:cubicBezTo>
                    <a:pt x="679" y="1417"/>
                    <a:pt x="681" y="1417"/>
                    <a:pt x="680" y="1419"/>
                  </a:cubicBezTo>
                  <a:cubicBezTo>
                    <a:pt x="688" y="1436"/>
                    <a:pt x="695" y="1446"/>
                    <a:pt x="703" y="1452"/>
                  </a:cubicBezTo>
                  <a:cubicBezTo>
                    <a:pt x="697" y="1473"/>
                    <a:pt x="689" y="1517"/>
                    <a:pt x="720" y="1567"/>
                  </a:cubicBezTo>
                  <a:lnTo>
                    <a:pt x="718" y="1567"/>
                  </a:lnTo>
                  <a:cubicBezTo>
                    <a:pt x="720" y="1567"/>
                    <a:pt x="720" y="1569"/>
                    <a:pt x="722" y="1572"/>
                  </a:cubicBezTo>
                  <a:cubicBezTo>
                    <a:pt x="723" y="1574"/>
                    <a:pt x="725" y="1577"/>
                    <a:pt x="727" y="1579"/>
                  </a:cubicBezTo>
                  <a:cubicBezTo>
                    <a:pt x="717" y="1597"/>
                    <a:pt x="696" y="1633"/>
                    <a:pt x="675" y="1664"/>
                  </a:cubicBezTo>
                  <a:cubicBezTo>
                    <a:pt x="654" y="1694"/>
                    <a:pt x="634" y="1721"/>
                    <a:pt x="622" y="1725"/>
                  </a:cubicBezTo>
                  <a:cubicBezTo>
                    <a:pt x="614" y="1698"/>
                    <a:pt x="596" y="1635"/>
                    <a:pt x="586" y="1607"/>
                  </a:cubicBezTo>
                  <a:cubicBezTo>
                    <a:pt x="584" y="1589"/>
                    <a:pt x="585" y="1576"/>
                    <a:pt x="588" y="1568"/>
                  </a:cubicBezTo>
                  <a:close/>
                  <a:moveTo>
                    <a:pt x="789" y="1847"/>
                  </a:moveTo>
                  <a:cubicBezTo>
                    <a:pt x="791" y="1863"/>
                    <a:pt x="797" y="1879"/>
                    <a:pt x="803" y="1896"/>
                  </a:cubicBezTo>
                  <a:cubicBezTo>
                    <a:pt x="806" y="1905"/>
                    <a:pt x="811" y="1912"/>
                    <a:pt x="814" y="1920"/>
                  </a:cubicBezTo>
                  <a:cubicBezTo>
                    <a:pt x="800" y="1948"/>
                    <a:pt x="727" y="2115"/>
                    <a:pt x="717" y="2122"/>
                  </a:cubicBezTo>
                  <a:cubicBezTo>
                    <a:pt x="709" y="2127"/>
                    <a:pt x="706" y="2135"/>
                    <a:pt x="699" y="2145"/>
                  </a:cubicBezTo>
                  <a:cubicBezTo>
                    <a:pt x="696" y="2156"/>
                    <a:pt x="689" y="2168"/>
                    <a:pt x="675" y="2174"/>
                  </a:cubicBezTo>
                  <a:cubicBezTo>
                    <a:pt x="670" y="2166"/>
                    <a:pt x="660" y="2158"/>
                    <a:pt x="648" y="2152"/>
                  </a:cubicBezTo>
                  <a:cubicBezTo>
                    <a:pt x="632" y="2144"/>
                    <a:pt x="613" y="2139"/>
                    <a:pt x="589" y="2135"/>
                  </a:cubicBezTo>
                  <a:cubicBezTo>
                    <a:pt x="585" y="2123"/>
                    <a:pt x="582" y="2114"/>
                    <a:pt x="576" y="2108"/>
                  </a:cubicBezTo>
                  <a:cubicBezTo>
                    <a:pt x="573" y="2101"/>
                    <a:pt x="565" y="2075"/>
                    <a:pt x="556" y="2052"/>
                  </a:cubicBezTo>
                  <a:cubicBezTo>
                    <a:pt x="548" y="2033"/>
                    <a:pt x="542" y="2017"/>
                    <a:pt x="537" y="2007"/>
                  </a:cubicBezTo>
                  <a:cubicBezTo>
                    <a:pt x="527" y="1990"/>
                    <a:pt x="531" y="1967"/>
                    <a:pt x="533" y="1945"/>
                  </a:cubicBezTo>
                  <a:cubicBezTo>
                    <a:pt x="535" y="1932"/>
                    <a:pt x="537" y="1919"/>
                    <a:pt x="537" y="1908"/>
                  </a:cubicBezTo>
                  <a:cubicBezTo>
                    <a:pt x="550" y="1899"/>
                    <a:pt x="577" y="1878"/>
                    <a:pt x="592" y="1848"/>
                  </a:cubicBezTo>
                  <a:cubicBezTo>
                    <a:pt x="598" y="1836"/>
                    <a:pt x="607" y="1813"/>
                    <a:pt x="612" y="1792"/>
                  </a:cubicBezTo>
                  <a:cubicBezTo>
                    <a:pt x="617" y="1779"/>
                    <a:pt x="621" y="1767"/>
                    <a:pt x="623" y="1756"/>
                  </a:cubicBezTo>
                  <a:cubicBezTo>
                    <a:pt x="648" y="1752"/>
                    <a:pt x="676" y="1720"/>
                    <a:pt x="700" y="1682"/>
                  </a:cubicBezTo>
                  <a:cubicBezTo>
                    <a:pt x="721" y="1653"/>
                    <a:pt x="737" y="1623"/>
                    <a:pt x="749" y="1603"/>
                  </a:cubicBezTo>
                  <a:cubicBezTo>
                    <a:pt x="751" y="1605"/>
                    <a:pt x="755" y="1608"/>
                    <a:pt x="756" y="1611"/>
                  </a:cubicBezTo>
                  <a:cubicBezTo>
                    <a:pt x="754" y="1626"/>
                    <a:pt x="751" y="1656"/>
                    <a:pt x="754" y="1676"/>
                  </a:cubicBezTo>
                  <a:cubicBezTo>
                    <a:pt x="756" y="1725"/>
                    <a:pt x="776" y="1748"/>
                    <a:pt x="789" y="1761"/>
                  </a:cubicBezTo>
                  <a:cubicBezTo>
                    <a:pt x="791" y="1764"/>
                    <a:pt x="793" y="1767"/>
                    <a:pt x="794" y="1769"/>
                  </a:cubicBezTo>
                  <a:lnTo>
                    <a:pt x="796" y="1769"/>
                  </a:lnTo>
                  <a:cubicBezTo>
                    <a:pt x="796" y="1772"/>
                    <a:pt x="798" y="1772"/>
                    <a:pt x="798" y="1772"/>
                  </a:cubicBezTo>
                  <a:cubicBezTo>
                    <a:pt x="792" y="1793"/>
                    <a:pt x="784" y="1826"/>
                    <a:pt x="789" y="1847"/>
                  </a:cubicBezTo>
                  <a:close/>
                  <a:moveTo>
                    <a:pt x="512" y="1662"/>
                  </a:moveTo>
                  <a:cubicBezTo>
                    <a:pt x="524" y="1647"/>
                    <a:pt x="542" y="1630"/>
                    <a:pt x="555" y="1619"/>
                  </a:cubicBezTo>
                  <a:cubicBezTo>
                    <a:pt x="551" y="1667"/>
                    <a:pt x="580" y="1740"/>
                    <a:pt x="595" y="1751"/>
                  </a:cubicBezTo>
                  <a:cubicBezTo>
                    <a:pt x="595" y="1756"/>
                    <a:pt x="589" y="1763"/>
                    <a:pt x="583" y="1782"/>
                  </a:cubicBezTo>
                  <a:cubicBezTo>
                    <a:pt x="578" y="1801"/>
                    <a:pt x="570" y="1824"/>
                    <a:pt x="563" y="1834"/>
                  </a:cubicBezTo>
                  <a:cubicBezTo>
                    <a:pt x="556" y="1850"/>
                    <a:pt x="542" y="1865"/>
                    <a:pt x="530" y="1874"/>
                  </a:cubicBezTo>
                  <a:cubicBezTo>
                    <a:pt x="519" y="1835"/>
                    <a:pt x="490" y="1762"/>
                    <a:pt x="483" y="1743"/>
                  </a:cubicBezTo>
                  <a:cubicBezTo>
                    <a:pt x="486" y="1725"/>
                    <a:pt x="495" y="1685"/>
                    <a:pt x="512" y="1662"/>
                  </a:cubicBezTo>
                  <a:close/>
                  <a:moveTo>
                    <a:pt x="193" y="1953"/>
                  </a:moveTo>
                  <a:lnTo>
                    <a:pt x="195" y="1953"/>
                  </a:lnTo>
                  <a:cubicBezTo>
                    <a:pt x="228" y="1942"/>
                    <a:pt x="311" y="1897"/>
                    <a:pt x="357" y="1872"/>
                  </a:cubicBezTo>
                  <a:cubicBezTo>
                    <a:pt x="353" y="1893"/>
                    <a:pt x="352" y="1913"/>
                    <a:pt x="355" y="1933"/>
                  </a:cubicBezTo>
                  <a:cubicBezTo>
                    <a:pt x="357" y="1949"/>
                    <a:pt x="362" y="1967"/>
                    <a:pt x="366" y="1983"/>
                  </a:cubicBezTo>
                  <a:cubicBezTo>
                    <a:pt x="340" y="1994"/>
                    <a:pt x="285" y="2017"/>
                    <a:pt x="265" y="2029"/>
                  </a:cubicBezTo>
                  <a:lnTo>
                    <a:pt x="263" y="2029"/>
                  </a:lnTo>
                  <a:cubicBezTo>
                    <a:pt x="251" y="2038"/>
                    <a:pt x="238" y="2047"/>
                    <a:pt x="230" y="2056"/>
                  </a:cubicBezTo>
                  <a:cubicBezTo>
                    <a:pt x="224" y="2037"/>
                    <a:pt x="217" y="2019"/>
                    <a:pt x="207" y="2001"/>
                  </a:cubicBezTo>
                  <a:cubicBezTo>
                    <a:pt x="196" y="1986"/>
                    <a:pt x="185" y="1971"/>
                    <a:pt x="174" y="1962"/>
                  </a:cubicBezTo>
                  <a:cubicBezTo>
                    <a:pt x="179" y="1957"/>
                    <a:pt x="187" y="1954"/>
                    <a:pt x="193" y="1953"/>
                  </a:cubicBezTo>
                  <a:close/>
                  <a:moveTo>
                    <a:pt x="376" y="2014"/>
                  </a:moveTo>
                  <a:cubicBezTo>
                    <a:pt x="377" y="2018"/>
                    <a:pt x="379" y="2023"/>
                    <a:pt x="380" y="2025"/>
                  </a:cubicBezTo>
                  <a:cubicBezTo>
                    <a:pt x="385" y="2037"/>
                    <a:pt x="397" y="2066"/>
                    <a:pt x="411" y="2090"/>
                  </a:cubicBezTo>
                  <a:cubicBezTo>
                    <a:pt x="420" y="2111"/>
                    <a:pt x="428" y="2130"/>
                    <a:pt x="429" y="2135"/>
                  </a:cubicBezTo>
                  <a:cubicBezTo>
                    <a:pt x="433" y="2140"/>
                    <a:pt x="436" y="2156"/>
                    <a:pt x="438" y="2172"/>
                  </a:cubicBezTo>
                  <a:cubicBezTo>
                    <a:pt x="441" y="2179"/>
                    <a:pt x="442" y="2186"/>
                    <a:pt x="443" y="2192"/>
                  </a:cubicBezTo>
                  <a:cubicBezTo>
                    <a:pt x="433" y="2197"/>
                    <a:pt x="414" y="2209"/>
                    <a:pt x="404" y="2214"/>
                  </a:cubicBezTo>
                  <a:cubicBezTo>
                    <a:pt x="397" y="2217"/>
                    <a:pt x="385" y="2222"/>
                    <a:pt x="373" y="2228"/>
                  </a:cubicBezTo>
                  <a:cubicBezTo>
                    <a:pt x="363" y="2233"/>
                    <a:pt x="354" y="2238"/>
                    <a:pt x="346" y="2241"/>
                  </a:cubicBezTo>
                  <a:cubicBezTo>
                    <a:pt x="337" y="2244"/>
                    <a:pt x="325" y="2248"/>
                    <a:pt x="312" y="2251"/>
                  </a:cubicBezTo>
                  <a:cubicBezTo>
                    <a:pt x="301" y="2253"/>
                    <a:pt x="289" y="2257"/>
                    <a:pt x="275" y="2259"/>
                  </a:cubicBezTo>
                  <a:cubicBezTo>
                    <a:pt x="268" y="2225"/>
                    <a:pt x="248" y="2141"/>
                    <a:pt x="238" y="2097"/>
                  </a:cubicBezTo>
                  <a:cubicBezTo>
                    <a:pt x="239" y="2093"/>
                    <a:pt x="242" y="2087"/>
                    <a:pt x="250" y="2081"/>
                  </a:cubicBezTo>
                  <a:cubicBezTo>
                    <a:pt x="258" y="2072"/>
                    <a:pt x="268" y="2063"/>
                    <a:pt x="281" y="2056"/>
                  </a:cubicBezTo>
                  <a:cubicBezTo>
                    <a:pt x="300" y="2046"/>
                    <a:pt x="350" y="2024"/>
                    <a:pt x="376" y="2014"/>
                  </a:cubicBezTo>
                  <a:close/>
                  <a:moveTo>
                    <a:pt x="150" y="2237"/>
                  </a:moveTo>
                  <a:cubicBezTo>
                    <a:pt x="136" y="2202"/>
                    <a:pt x="124" y="2171"/>
                    <a:pt x="123" y="2164"/>
                  </a:cubicBezTo>
                  <a:cubicBezTo>
                    <a:pt x="122" y="2158"/>
                    <a:pt x="130" y="2139"/>
                    <a:pt x="134" y="2127"/>
                  </a:cubicBezTo>
                  <a:cubicBezTo>
                    <a:pt x="137" y="2121"/>
                    <a:pt x="138" y="2116"/>
                    <a:pt x="141" y="2115"/>
                  </a:cubicBezTo>
                  <a:cubicBezTo>
                    <a:pt x="145" y="2100"/>
                    <a:pt x="149" y="2090"/>
                    <a:pt x="151" y="2082"/>
                  </a:cubicBezTo>
                  <a:cubicBezTo>
                    <a:pt x="152" y="2075"/>
                    <a:pt x="151" y="2068"/>
                    <a:pt x="150" y="2064"/>
                  </a:cubicBezTo>
                  <a:cubicBezTo>
                    <a:pt x="147" y="2055"/>
                    <a:pt x="143" y="2050"/>
                    <a:pt x="137" y="2046"/>
                  </a:cubicBezTo>
                  <a:cubicBezTo>
                    <a:pt x="135" y="2046"/>
                    <a:pt x="133" y="2045"/>
                    <a:pt x="131" y="2045"/>
                  </a:cubicBezTo>
                  <a:cubicBezTo>
                    <a:pt x="120" y="2043"/>
                    <a:pt x="113" y="2046"/>
                    <a:pt x="106" y="2052"/>
                  </a:cubicBezTo>
                  <a:cubicBezTo>
                    <a:pt x="100" y="2055"/>
                    <a:pt x="95" y="2061"/>
                    <a:pt x="94" y="2067"/>
                  </a:cubicBezTo>
                  <a:cubicBezTo>
                    <a:pt x="91" y="2073"/>
                    <a:pt x="89" y="2082"/>
                    <a:pt x="90" y="2089"/>
                  </a:cubicBezTo>
                  <a:cubicBezTo>
                    <a:pt x="93" y="2096"/>
                    <a:pt x="96" y="2105"/>
                    <a:pt x="102" y="2110"/>
                  </a:cubicBezTo>
                  <a:cubicBezTo>
                    <a:pt x="99" y="2116"/>
                    <a:pt x="97" y="2125"/>
                    <a:pt x="94" y="2131"/>
                  </a:cubicBezTo>
                  <a:cubicBezTo>
                    <a:pt x="93" y="2135"/>
                    <a:pt x="92" y="2141"/>
                    <a:pt x="91" y="2148"/>
                  </a:cubicBezTo>
                  <a:cubicBezTo>
                    <a:pt x="74" y="2142"/>
                    <a:pt x="61" y="2132"/>
                    <a:pt x="52" y="2121"/>
                  </a:cubicBezTo>
                  <a:cubicBezTo>
                    <a:pt x="37" y="2105"/>
                    <a:pt x="31" y="2087"/>
                    <a:pt x="32" y="2069"/>
                  </a:cubicBezTo>
                  <a:cubicBezTo>
                    <a:pt x="33" y="2052"/>
                    <a:pt x="36" y="2035"/>
                    <a:pt x="45" y="2021"/>
                  </a:cubicBezTo>
                  <a:cubicBezTo>
                    <a:pt x="52" y="2007"/>
                    <a:pt x="61" y="1993"/>
                    <a:pt x="73" y="1987"/>
                  </a:cubicBezTo>
                  <a:cubicBezTo>
                    <a:pt x="85" y="1978"/>
                    <a:pt x="99" y="1974"/>
                    <a:pt x="115" y="1974"/>
                  </a:cubicBezTo>
                  <a:cubicBezTo>
                    <a:pt x="126" y="1974"/>
                    <a:pt x="136" y="1976"/>
                    <a:pt x="148" y="1982"/>
                  </a:cubicBezTo>
                  <a:cubicBezTo>
                    <a:pt x="161" y="1989"/>
                    <a:pt x="169" y="2001"/>
                    <a:pt x="180" y="2016"/>
                  </a:cubicBezTo>
                  <a:cubicBezTo>
                    <a:pt x="190" y="2036"/>
                    <a:pt x="199" y="2059"/>
                    <a:pt x="202" y="2080"/>
                  </a:cubicBezTo>
                  <a:cubicBezTo>
                    <a:pt x="207" y="2109"/>
                    <a:pt x="234" y="2219"/>
                    <a:pt x="246" y="2263"/>
                  </a:cubicBezTo>
                  <a:cubicBezTo>
                    <a:pt x="230" y="2265"/>
                    <a:pt x="219" y="2269"/>
                    <a:pt x="209" y="2274"/>
                  </a:cubicBezTo>
                  <a:cubicBezTo>
                    <a:pt x="195" y="2280"/>
                    <a:pt x="185" y="2287"/>
                    <a:pt x="177" y="2295"/>
                  </a:cubicBezTo>
                  <a:cubicBezTo>
                    <a:pt x="168" y="2280"/>
                    <a:pt x="159" y="2259"/>
                    <a:pt x="150" y="2237"/>
                  </a:cubicBezTo>
                  <a:close/>
                  <a:moveTo>
                    <a:pt x="377" y="2345"/>
                  </a:moveTo>
                  <a:cubicBezTo>
                    <a:pt x="369" y="2349"/>
                    <a:pt x="337" y="2356"/>
                    <a:pt x="313" y="2356"/>
                  </a:cubicBezTo>
                  <a:cubicBezTo>
                    <a:pt x="295" y="2358"/>
                    <a:pt x="282" y="2357"/>
                    <a:pt x="269" y="2359"/>
                  </a:cubicBezTo>
                  <a:cubicBezTo>
                    <a:pt x="257" y="2364"/>
                    <a:pt x="245" y="2366"/>
                    <a:pt x="238" y="2371"/>
                  </a:cubicBezTo>
                  <a:cubicBezTo>
                    <a:pt x="230" y="2379"/>
                    <a:pt x="227" y="2385"/>
                    <a:pt x="223" y="2393"/>
                  </a:cubicBezTo>
                  <a:cubicBezTo>
                    <a:pt x="222" y="2397"/>
                    <a:pt x="222" y="2401"/>
                    <a:pt x="221" y="2406"/>
                  </a:cubicBezTo>
                  <a:cubicBezTo>
                    <a:pt x="222" y="2412"/>
                    <a:pt x="223" y="2417"/>
                    <a:pt x="229" y="2423"/>
                  </a:cubicBezTo>
                  <a:cubicBezTo>
                    <a:pt x="231" y="2425"/>
                    <a:pt x="235" y="2428"/>
                    <a:pt x="241" y="2431"/>
                  </a:cubicBezTo>
                  <a:cubicBezTo>
                    <a:pt x="243" y="2432"/>
                    <a:pt x="245" y="2432"/>
                    <a:pt x="249" y="2433"/>
                  </a:cubicBezTo>
                  <a:cubicBezTo>
                    <a:pt x="258" y="2432"/>
                    <a:pt x="267" y="2429"/>
                    <a:pt x="277" y="2422"/>
                  </a:cubicBezTo>
                  <a:cubicBezTo>
                    <a:pt x="285" y="2417"/>
                    <a:pt x="293" y="2407"/>
                    <a:pt x="298" y="2395"/>
                  </a:cubicBezTo>
                  <a:cubicBezTo>
                    <a:pt x="298" y="2395"/>
                    <a:pt x="298" y="2393"/>
                    <a:pt x="300" y="2391"/>
                  </a:cubicBezTo>
                  <a:cubicBezTo>
                    <a:pt x="305" y="2392"/>
                    <a:pt x="311" y="2391"/>
                    <a:pt x="316" y="2390"/>
                  </a:cubicBezTo>
                  <a:cubicBezTo>
                    <a:pt x="325" y="2389"/>
                    <a:pt x="334" y="2388"/>
                    <a:pt x="340" y="2389"/>
                  </a:cubicBezTo>
                  <a:cubicBezTo>
                    <a:pt x="340" y="2391"/>
                    <a:pt x="341" y="2396"/>
                    <a:pt x="341" y="2400"/>
                  </a:cubicBezTo>
                  <a:cubicBezTo>
                    <a:pt x="339" y="2411"/>
                    <a:pt x="334" y="2424"/>
                    <a:pt x="331" y="2430"/>
                  </a:cubicBezTo>
                  <a:cubicBezTo>
                    <a:pt x="328" y="2436"/>
                    <a:pt x="324" y="2442"/>
                    <a:pt x="319" y="2447"/>
                  </a:cubicBezTo>
                  <a:cubicBezTo>
                    <a:pt x="305" y="2462"/>
                    <a:pt x="284" y="2472"/>
                    <a:pt x="260" y="2474"/>
                  </a:cubicBezTo>
                  <a:cubicBezTo>
                    <a:pt x="237" y="2477"/>
                    <a:pt x="213" y="2475"/>
                    <a:pt x="193" y="2464"/>
                  </a:cubicBezTo>
                  <a:cubicBezTo>
                    <a:pt x="185" y="2461"/>
                    <a:pt x="179" y="2458"/>
                    <a:pt x="174" y="2450"/>
                  </a:cubicBezTo>
                  <a:cubicBezTo>
                    <a:pt x="157" y="2434"/>
                    <a:pt x="150" y="2411"/>
                    <a:pt x="153" y="2392"/>
                  </a:cubicBezTo>
                  <a:cubicBezTo>
                    <a:pt x="156" y="2366"/>
                    <a:pt x="171" y="2342"/>
                    <a:pt x="191" y="2324"/>
                  </a:cubicBezTo>
                  <a:cubicBezTo>
                    <a:pt x="200" y="2314"/>
                    <a:pt x="210" y="2307"/>
                    <a:pt x="222" y="2303"/>
                  </a:cubicBezTo>
                  <a:cubicBezTo>
                    <a:pt x="231" y="2298"/>
                    <a:pt x="245" y="2294"/>
                    <a:pt x="263" y="2292"/>
                  </a:cubicBezTo>
                  <a:lnTo>
                    <a:pt x="265" y="2293"/>
                  </a:lnTo>
                  <a:cubicBezTo>
                    <a:pt x="283" y="2290"/>
                    <a:pt x="303" y="2287"/>
                    <a:pt x="319" y="2283"/>
                  </a:cubicBezTo>
                  <a:cubicBezTo>
                    <a:pt x="336" y="2277"/>
                    <a:pt x="347" y="2274"/>
                    <a:pt x="357" y="2272"/>
                  </a:cubicBezTo>
                  <a:lnTo>
                    <a:pt x="357" y="2269"/>
                  </a:lnTo>
                  <a:cubicBezTo>
                    <a:pt x="366" y="2267"/>
                    <a:pt x="376" y="2262"/>
                    <a:pt x="388" y="2255"/>
                  </a:cubicBezTo>
                  <a:cubicBezTo>
                    <a:pt x="398" y="2250"/>
                    <a:pt x="407" y="2245"/>
                    <a:pt x="417" y="2243"/>
                  </a:cubicBezTo>
                  <a:cubicBezTo>
                    <a:pt x="422" y="2239"/>
                    <a:pt x="436" y="2233"/>
                    <a:pt x="448" y="2228"/>
                  </a:cubicBezTo>
                  <a:cubicBezTo>
                    <a:pt x="450" y="2240"/>
                    <a:pt x="454" y="2254"/>
                    <a:pt x="461" y="2266"/>
                  </a:cubicBezTo>
                  <a:cubicBezTo>
                    <a:pt x="465" y="2278"/>
                    <a:pt x="472" y="2288"/>
                    <a:pt x="478" y="2295"/>
                  </a:cubicBezTo>
                  <a:lnTo>
                    <a:pt x="377" y="2345"/>
                  </a:lnTo>
                  <a:close/>
                  <a:moveTo>
                    <a:pt x="578" y="2324"/>
                  </a:moveTo>
                  <a:cubicBezTo>
                    <a:pt x="565" y="2321"/>
                    <a:pt x="551" y="2317"/>
                    <a:pt x="541" y="2311"/>
                  </a:cubicBezTo>
                  <a:cubicBezTo>
                    <a:pt x="524" y="2303"/>
                    <a:pt x="513" y="2295"/>
                    <a:pt x="506" y="2285"/>
                  </a:cubicBezTo>
                  <a:cubicBezTo>
                    <a:pt x="501" y="2277"/>
                    <a:pt x="494" y="2265"/>
                    <a:pt x="487" y="2253"/>
                  </a:cubicBezTo>
                  <a:cubicBezTo>
                    <a:pt x="483" y="2239"/>
                    <a:pt x="477" y="2227"/>
                    <a:pt x="477" y="2213"/>
                  </a:cubicBezTo>
                  <a:cubicBezTo>
                    <a:pt x="476" y="2203"/>
                    <a:pt x="473" y="2184"/>
                    <a:pt x="470" y="2166"/>
                  </a:cubicBezTo>
                  <a:cubicBezTo>
                    <a:pt x="466" y="2148"/>
                    <a:pt x="463" y="2130"/>
                    <a:pt x="460" y="2123"/>
                  </a:cubicBezTo>
                  <a:cubicBezTo>
                    <a:pt x="456" y="2116"/>
                    <a:pt x="447" y="2097"/>
                    <a:pt x="437" y="2077"/>
                  </a:cubicBezTo>
                  <a:cubicBezTo>
                    <a:pt x="426" y="2051"/>
                    <a:pt x="413" y="2024"/>
                    <a:pt x="410" y="2015"/>
                  </a:cubicBezTo>
                  <a:cubicBezTo>
                    <a:pt x="406" y="2006"/>
                    <a:pt x="401" y="1992"/>
                    <a:pt x="396" y="1975"/>
                  </a:cubicBezTo>
                  <a:cubicBezTo>
                    <a:pt x="392" y="1961"/>
                    <a:pt x="388" y="1943"/>
                    <a:pt x="386" y="1930"/>
                  </a:cubicBezTo>
                  <a:cubicBezTo>
                    <a:pt x="381" y="1896"/>
                    <a:pt x="387" y="1860"/>
                    <a:pt x="404" y="1828"/>
                  </a:cubicBezTo>
                  <a:cubicBezTo>
                    <a:pt x="417" y="1804"/>
                    <a:pt x="434" y="1782"/>
                    <a:pt x="457" y="1767"/>
                  </a:cubicBezTo>
                  <a:cubicBezTo>
                    <a:pt x="466" y="1790"/>
                    <a:pt x="485" y="1842"/>
                    <a:pt x="490" y="1852"/>
                  </a:cubicBezTo>
                  <a:cubicBezTo>
                    <a:pt x="493" y="1861"/>
                    <a:pt x="501" y="1886"/>
                    <a:pt x="504" y="1898"/>
                  </a:cubicBezTo>
                  <a:cubicBezTo>
                    <a:pt x="506" y="1909"/>
                    <a:pt x="504" y="1924"/>
                    <a:pt x="503" y="1939"/>
                  </a:cubicBezTo>
                  <a:cubicBezTo>
                    <a:pt x="498" y="1967"/>
                    <a:pt x="495" y="1995"/>
                    <a:pt x="511" y="2022"/>
                  </a:cubicBezTo>
                  <a:lnTo>
                    <a:pt x="509" y="2019"/>
                  </a:lnTo>
                  <a:cubicBezTo>
                    <a:pt x="513" y="2029"/>
                    <a:pt x="519" y="2045"/>
                    <a:pt x="525" y="2064"/>
                  </a:cubicBezTo>
                  <a:cubicBezTo>
                    <a:pt x="534" y="2088"/>
                    <a:pt x="545" y="2114"/>
                    <a:pt x="550" y="2123"/>
                  </a:cubicBezTo>
                  <a:lnTo>
                    <a:pt x="551" y="2126"/>
                  </a:lnTo>
                  <a:cubicBezTo>
                    <a:pt x="555" y="2131"/>
                    <a:pt x="563" y="2148"/>
                    <a:pt x="568" y="2166"/>
                  </a:cubicBezTo>
                  <a:cubicBezTo>
                    <a:pt x="574" y="2185"/>
                    <a:pt x="577" y="2203"/>
                    <a:pt x="579" y="2205"/>
                  </a:cubicBezTo>
                  <a:cubicBezTo>
                    <a:pt x="574" y="2220"/>
                    <a:pt x="581" y="2232"/>
                    <a:pt x="591" y="2240"/>
                  </a:cubicBezTo>
                  <a:cubicBezTo>
                    <a:pt x="594" y="2243"/>
                    <a:pt x="598" y="2246"/>
                    <a:pt x="603" y="2247"/>
                  </a:cubicBezTo>
                  <a:cubicBezTo>
                    <a:pt x="607" y="2248"/>
                    <a:pt x="613" y="2249"/>
                    <a:pt x="618" y="2247"/>
                  </a:cubicBezTo>
                  <a:cubicBezTo>
                    <a:pt x="627" y="2245"/>
                    <a:pt x="635" y="2237"/>
                    <a:pt x="635" y="2224"/>
                  </a:cubicBezTo>
                  <a:cubicBezTo>
                    <a:pt x="638" y="2196"/>
                    <a:pt x="627" y="2194"/>
                    <a:pt x="614" y="2194"/>
                  </a:cubicBezTo>
                  <a:cubicBezTo>
                    <a:pt x="612" y="2194"/>
                    <a:pt x="610" y="2193"/>
                    <a:pt x="608" y="2180"/>
                  </a:cubicBezTo>
                  <a:lnTo>
                    <a:pt x="608" y="2178"/>
                  </a:lnTo>
                  <a:cubicBezTo>
                    <a:pt x="609" y="2175"/>
                    <a:pt x="607" y="2173"/>
                    <a:pt x="607" y="2171"/>
                  </a:cubicBezTo>
                  <a:cubicBezTo>
                    <a:pt x="618" y="2173"/>
                    <a:pt x="626" y="2176"/>
                    <a:pt x="632" y="2179"/>
                  </a:cubicBezTo>
                  <a:cubicBezTo>
                    <a:pt x="648" y="2187"/>
                    <a:pt x="656" y="2195"/>
                    <a:pt x="657" y="2199"/>
                  </a:cubicBezTo>
                  <a:cubicBezTo>
                    <a:pt x="657" y="2201"/>
                    <a:pt x="657" y="2201"/>
                    <a:pt x="656" y="2204"/>
                  </a:cubicBezTo>
                  <a:cubicBezTo>
                    <a:pt x="655" y="2208"/>
                    <a:pt x="654" y="2214"/>
                    <a:pt x="653" y="2221"/>
                  </a:cubicBezTo>
                  <a:cubicBezTo>
                    <a:pt x="649" y="2233"/>
                    <a:pt x="640" y="2256"/>
                    <a:pt x="634" y="2266"/>
                  </a:cubicBezTo>
                  <a:cubicBezTo>
                    <a:pt x="620" y="2287"/>
                    <a:pt x="586" y="2314"/>
                    <a:pt x="578" y="2324"/>
                  </a:cubicBezTo>
                  <a:close/>
                  <a:moveTo>
                    <a:pt x="712" y="2363"/>
                  </a:moveTo>
                  <a:cubicBezTo>
                    <a:pt x="704" y="2368"/>
                    <a:pt x="697" y="2369"/>
                    <a:pt x="686" y="2369"/>
                  </a:cubicBezTo>
                  <a:cubicBezTo>
                    <a:pt x="677" y="2370"/>
                    <a:pt x="665" y="2368"/>
                    <a:pt x="650" y="2363"/>
                  </a:cubicBezTo>
                  <a:cubicBezTo>
                    <a:pt x="635" y="2360"/>
                    <a:pt x="620" y="2349"/>
                    <a:pt x="608" y="2338"/>
                  </a:cubicBezTo>
                  <a:cubicBezTo>
                    <a:pt x="611" y="2336"/>
                    <a:pt x="614" y="2332"/>
                    <a:pt x="617" y="2328"/>
                  </a:cubicBezTo>
                  <a:cubicBezTo>
                    <a:pt x="619" y="2329"/>
                    <a:pt x="619" y="2329"/>
                    <a:pt x="619" y="2329"/>
                  </a:cubicBezTo>
                  <a:cubicBezTo>
                    <a:pt x="624" y="2325"/>
                    <a:pt x="629" y="2320"/>
                    <a:pt x="632" y="2314"/>
                  </a:cubicBezTo>
                  <a:cubicBezTo>
                    <a:pt x="640" y="2310"/>
                    <a:pt x="645" y="2305"/>
                    <a:pt x="646" y="2298"/>
                  </a:cubicBezTo>
                  <a:cubicBezTo>
                    <a:pt x="654" y="2291"/>
                    <a:pt x="659" y="2285"/>
                    <a:pt x="662" y="2281"/>
                  </a:cubicBezTo>
                  <a:cubicBezTo>
                    <a:pt x="669" y="2269"/>
                    <a:pt x="676" y="2253"/>
                    <a:pt x="679" y="2238"/>
                  </a:cubicBezTo>
                  <a:cubicBezTo>
                    <a:pt x="683" y="2226"/>
                    <a:pt x="686" y="2213"/>
                    <a:pt x="685" y="2204"/>
                  </a:cubicBezTo>
                  <a:cubicBezTo>
                    <a:pt x="685" y="2202"/>
                    <a:pt x="685" y="2202"/>
                    <a:pt x="685" y="2202"/>
                  </a:cubicBezTo>
                  <a:cubicBezTo>
                    <a:pt x="711" y="2193"/>
                    <a:pt x="720" y="2175"/>
                    <a:pt x="728" y="2159"/>
                  </a:cubicBezTo>
                  <a:cubicBezTo>
                    <a:pt x="731" y="2153"/>
                    <a:pt x="734" y="2149"/>
                    <a:pt x="734" y="2147"/>
                  </a:cubicBezTo>
                  <a:lnTo>
                    <a:pt x="736" y="2148"/>
                  </a:lnTo>
                  <a:cubicBezTo>
                    <a:pt x="750" y="2134"/>
                    <a:pt x="810" y="2007"/>
                    <a:pt x="833" y="1951"/>
                  </a:cubicBezTo>
                  <a:cubicBezTo>
                    <a:pt x="856" y="1982"/>
                    <a:pt x="886" y="2022"/>
                    <a:pt x="898" y="2040"/>
                  </a:cubicBezTo>
                  <a:cubicBezTo>
                    <a:pt x="891" y="2056"/>
                    <a:pt x="876" y="2091"/>
                    <a:pt x="867" y="2103"/>
                  </a:cubicBezTo>
                  <a:cubicBezTo>
                    <a:pt x="858" y="2116"/>
                    <a:pt x="843" y="2155"/>
                    <a:pt x="828" y="2188"/>
                  </a:cubicBezTo>
                  <a:cubicBezTo>
                    <a:pt x="828" y="2190"/>
                    <a:pt x="825" y="2194"/>
                    <a:pt x="821" y="2204"/>
                  </a:cubicBezTo>
                  <a:cubicBezTo>
                    <a:pt x="813" y="2225"/>
                    <a:pt x="803" y="2243"/>
                    <a:pt x="794" y="2259"/>
                  </a:cubicBezTo>
                  <a:cubicBezTo>
                    <a:pt x="786" y="2277"/>
                    <a:pt x="777" y="2293"/>
                    <a:pt x="765" y="2308"/>
                  </a:cubicBezTo>
                  <a:cubicBezTo>
                    <a:pt x="751" y="2337"/>
                    <a:pt x="739" y="2345"/>
                    <a:pt x="724" y="2354"/>
                  </a:cubicBezTo>
                  <a:cubicBezTo>
                    <a:pt x="719" y="2358"/>
                    <a:pt x="714" y="2359"/>
                    <a:pt x="712" y="2363"/>
                  </a:cubicBezTo>
                  <a:close/>
                  <a:moveTo>
                    <a:pt x="938" y="2438"/>
                  </a:moveTo>
                  <a:cubicBezTo>
                    <a:pt x="931" y="2454"/>
                    <a:pt x="926" y="2469"/>
                    <a:pt x="922" y="2481"/>
                  </a:cubicBezTo>
                  <a:cubicBezTo>
                    <a:pt x="913" y="2480"/>
                    <a:pt x="898" y="2477"/>
                    <a:pt x="879" y="2471"/>
                  </a:cubicBezTo>
                  <a:cubicBezTo>
                    <a:pt x="842" y="2458"/>
                    <a:pt x="811" y="2444"/>
                    <a:pt x="783" y="2430"/>
                  </a:cubicBezTo>
                  <a:cubicBezTo>
                    <a:pt x="759" y="2417"/>
                    <a:pt x="733" y="2404"/>
                    <a:pt x="719" y="2395"/>
                  </a:cubicBezTo>
                  <a:cubicBezTo>
                    <a:pt x="726" y="2392"/>
                    <a:pt x="736" y="2385"/>
                    <a:pt x="744" y="2377"/>
                  </a:cubicBezTo>
                  <a:cubicBezTo>
                    <a:pt x="754" y="2373"/>
                    <a:pt x="762" y="2367"/>
                    <a:pt x="770" y="2357"/>
                  </a:cubicBezTo>
                  <a:cubicBezTo>
                    <a:pt x="777" y="2352"/>
                    <a:pt x="782" y="2347"/>
                    <a:pt x="788" y="2341"/>
                  </a:cubicBezTo>
                  <a:cubicBezTo>
                    <a:pt x="810" y="2354"/>
                    <a:pt x="840" y="2368"/>
                    <a:pt x="875" y="2381"/>
                  </a:cubicBezTo>
                  <a:cubicBezTo>
                    <a:pt x="902" y="2392"/>
                    <a:pt x="928" y="2403"/>
                    <a:pt x="951" y="2409"/>
                  </a:cubicBezTo>
                  <a:cubicBezTo>
                    <a:pt x="947" y="2420"/>
                    <a:pt x="941" y="2430"/>
                    <a:pt x="938" y="2438"/>
                  </a:cubicBezTo>
                  <a:close/>
                  <a:moveTo>
                    <a:pt x="887" y="2354"/>
                  </a:moveTo>
                  <a:cubicBezTo>
                    <a:pt x="852" y="2339"/>
                    <a:pt x="819" y="2325"/>
                    <a:pt x="800" y="2312"/>
                  </a:cubicBezTo>
                  <a:cubicBezTo>
                    <a:pt x="809" y="2298"/>
                    <a:pt x="815" y="2286"/>
                    <a:pt x="822" y="2274"/>
                  </a:cubicBezTo>
                  <a:cubicBezTo>
                    <a:pt x="831" y="2256"/>
                    <a:pt x="841" y="2238"/>
                    <a:pt x="849" y="2216"/>
                  </a:cubicBezTo>
                  <a:cubicBezTo>
                    <a:pt x="849" y="2216"/>
                    <a:pt x="853" y="2210"/>
                    <a:pt x="856" y="2202"/>
                  </a:cubicBezTo>
                  <a:cubicBezTo>
                    <a:pt x="871" y="2169"/>
                    <a:pt x="886" y="2132"/>
                    <a:pt x="895" y="2121"/>
                  </a:cubicBezTo>
                  <a:cubicBezTo>
                    <a:pt x="901" y="2111"/>
                    <a:pt x="913" y="2082"/>
                    <a:pt x="922" y="2064"/>
                  </a:cubicBezTo>
                  <a:cubicBezTo>
                    <a:pt x="937" y="2082"/>
                    <a:pt x="954" y="2107"/>
                    <a:pt x="972" y="2132"/>
                  </a:cubicBezTo>
                  <a:cubicBezTo>
                    <a:pt x="984" y="2152"/>
                    <a:pt x="996" y="2169"/>
                    <a:pt x="1007" y="2184"/>
                  </a:cubicBezTo>
                  <a:cubicBezTo>
                    <a:pt x="1019" y="2200"/>
                    <a:pt x="1034" y="2218"/>
                    <a:pt x="1049" y="2231"/>
                  </a:cubicBezTo>
                  <a:cubicBezTo>
                    <a:pt x="1044" y="2246"/>
                    <a:pt x="1023" y="2301"/>
                    <a:pt x="1011" y="2321"/>
                  </a:cubicBezTo>
                  <a:cubicBezTo>
                    <a:pt x="1000" y="2334"/>
                    <a:pt x="985" y="2354"/>
                    <a:pt x="972" y="2378"/>
                  </a:cubicBezTo>
                  <a:cubicBezTo>
                    <a:pt x="970" y="2380"/>
                    <a:pt x="970" y="2382"/>
                    <a:pt x="967" y="2384"/>
                  </a:cubicBezTo>
                  <a:cubicBezTo>
                    <a:pt x="942" y="2377"/>
                    <a:pt x="918" y="2366"/>
                    <a:pt x="887" y="2354"/>
                  </a:cubicBezTo>
                  <a:close/>
                  <a:moveTo>
                    <a:pt x="1112" y="2381"/>
                  </a:moveTo>
                  <a:cubicBezTo>
                    <a:pt x="1089" y="2438"/>
                    <a:pt x="1061" y="2462"/>
                    <a:pt x="1048" y="2475"/>
                  </a:cubicBezTo>
                  <a:cubicBezTo>
                    <a:pt x="1045" y="2476"/>
                    <a:pt x="1043" y="2478"/>
                    <a:pt x="1042" y="2480"/>
                  </a:cubicBezTo>
                  <a:cubicBezTo>
                    <a:pt x="1035" y="2486"/>
                    <a:pt x="1024" y="2499"/>
                    <a:pt x="1019" y="2511"/>
                  </a:cubicBezTo>
                  <a:cubicBezTo>
                    <a:pt x="1012" y="2530"/>
                    <a:pt x="1013" y="2547"/>
                    <a:pt x="1047" y="2552"/>
                  </a:cubicBezTo>
                  <a:cubicBezTo>
                    <a:pt x="1054" y="2553"/>
                    <a:pt x="1061" y="2549"/>
                    <a:pt x="1068" y="2544"/>
                  </a:cubicBezTo>
                  <a:cubicBezTo>
                    <a:pt x="1071" y="2540"/>
                    <a:pt x="1074" y="2537"/>
                    <a:pt x="1075" y="2532"/>
                  </a:cubicBezTo>
                  <a:cubicBezTo>
                    <a:pt x="1078" y="2528"/>
                    <a:pt x="1079" y="2522"/>
                    <a:pt x="1080" y="2518"/>
                  </a:cubicBezTo>
                  <a:cubicBezTo>
                    <a:pt x="1081" y="2509"/>
                    <a:pt x="1080" y="2502"/>
                    <a:pt x="1077" y="2495"/>
                  </a:cubicBezTo>
                  <a:cubicBezTo>
                    <a:pt x="1083" y="2487"/>
                    <a:pt x="1091" y="2480"/>
                    <a:pt x="1099" y="2470"/>
                  </a:cubicBezTo>
                  <a:cubicBezTo>
                    <a:pt x="1102" y="2467"/>
                    <a:pt x="1104" y="2465"/>
                    <a:pt x="1107" y="2461"/>
                  </a:cubicBezTo>
                  <a:cubicBezTo>
                    <a:pt x="1113" y="2466"/>
                    <a:pt x="1119" y="2472"/>
                    <a:pt x="1122" y="2479"/>
                  </a:cubicBezTo>
                  <a:cubicBezTo>
                    <a:pt x="1128" y="2493"/>
                    <a:pt x="1129" y="2511"/>
                    <a:pt x="1129" y="2526"/>
                  </a:cubicBezTo>
                  <a:cubicBezTo>
                    <a:pt x="1126" y="2550"/>
                    <a:pt x="1112" y="2572"/>
                    <a:pt x="1090" y="2585"/>
                  </a:cubicBezTo>
                  <a:cubicBezTo>
                    <a:pt x="1067" y="2601"/>
                    <a:pt x="1040" y="2608"/>
                    <a:pt x="1014" y="2603"/>
                  </a:cubicBezTo>
                  <a:cubicBezTo>
                    <a:pt x="1001" y="2601"/>
                    <a:pt x="987" y="2594"/>
                    <a:pt x="973" y="2585"/>
                  </a:cubicBezTo>
                  <a:cubicBezTo>
                    <a:pt x="964" y="2576"/>
                    <a:pt x="955" y="2566"/>
                    <a:pt x="952" y="2555"/>
                  </a:cubicBezTo>
                  <a:cubicBezTo>
                    <a:pt x="948" y="2541"/>
                    <a:pt x="946" y="2527"/>
                    <a:pt x="947" y="2510"/>
                  </a:cubicBezTo>
                  <a:cubicBezTo>
                    <a:pt x="950" y="2492"/>
                    <a:pt x="955" y="2474"/>
                    <a:pt x="966" y="2452"/>
                  </a:cubicBezTo>
                  <a:cubicBezTo>
                    <a:pt x="976" y="2431"/>
                    <a:pt x="986" y="2411"/>
                    <a:pt x="998" y="2393"/>
                  </a:cubicBezTo>
                  <a:cubicBezTo>
                    <a:pt x="1011" y="2372"/>
                    <a:pt x="1025" y="2352"/>
                    <a:pt x="1036" y="2341"/>
                  </a:cubicBezTo>
                  <a:lnTo>
                    <a:pt x="1036" y="2339"/>
                  </a:lnTo>
                  <a:cubicBezTo>
                    <a:pt x="1046" y="2323"/>
                    <a:pt x="1064" y="2282"/>
                    <a:pt x="1073" y="2255"/>
                  </a:cubicBezTo>
                  <a:cubicBezTo>
                    <a:pt x="1085" y="2264"/>
                    <a:pt x="1095" y="2270"/>
                    <a:pt x="1106" y="2279"/>
                  </a:cubicBezTo>
                  <a:cubicBezTo>
                    <a:pt x="1123" y="2286"/>
                    <a:pt x="1135" y="2290"/>
                    <a:pt x="1150" y="2293"/>
                  </a:cubicBezTo>
                  <a:cubicBezTo>
                    <a:pt x="1137" y="2319"/>
                    <a:pt x="1121" y="2358"/>
                    <a:pt x="1112" y="2381"/>
                  </a:cubicBezTo>
                  <a:close/>
                  <a:moveTo>
                    <a:pt x="973" y="1851"/>
                  </a:moveTo>
                  <a:cubicBezTo>
                    <a:pt x="982" y="1866"/>
                    <a:pt x="1013" y="1922"/>
                    <a:pt x="1047" y="1980"/>
                  </a:cubicBezTo>
                  <a:cubicBezTo>
                    <a:pt x="1089" y="2054"/>
                    <a:pt x="1132" y="2131"/>
                    <a:pt x="1143" y="2145"/>
                  </a:cubicBezTo>
                  <a:cubicBezTo>
                    <a:pt x="1152" y="2155"/>
                    <a:pt x="1164" y="2166"/>
                    <a:pt x="1172" y="2170"/>
                  </a:cubicBezTo>
                  <a:cubicBezTo>
                    <a:pt x="1178" y="2173"/>
                    <a:pt x="1184" y="2174"/>
                    <a:pt x="1189" y="2172"/>
                  </a:cubicBezTo>
                  <a:cubicBezTo>
                    <a:pt x="1197" y="2174"/>
                    <a:pt x="1205" y="2169"/>
                    <a:pt x="1208" y="2163"/>
                  </a:cubicBezTo>
                  <a:cubicBezTo>
                    <a:pt x="1211" y="2159"/>
                    <a:pt x="1212" y="2152"/>
                    <a:pt x="1213" y="2146"/>
                  </a:cubicBezTo>
                  <a:lnTo>
                    <a:pt x="1212" y="2141"/>
                  </a:lnTo>
                  <a:cubicBezTo>
                    <a:pt x="1208" y="2125"/>
                    <a:pt x="1200" y="2120"/>
                    <a:pt x="1190" y="2115"/>
                  </a:cubicBezTo>
                  <a:cubicBezTo>
                    <a:pt x="1184" y="2114"/>
                    <a:pt x="1177" y="2113"/>
                    <a:pt x="1173" y="2115"/>
                  </a:cubicBezTo>
                  <a:cubicBezTo>
                    <a:pt x="1164" y="2100"/>
                    <a:pt x="1157" y="2090"/>
                    <a:pt x="1150" y="2080"/>
                  </a:cubicBezTo>
                  <a:cubicBezTo>
                    <a:pt x="1162" y="2078"/>
                    <a:pt x="1173" y="2077"/>
                    <a:pt x="1185" y="2080"/>
                  </a:cubicBezTo>
                  <a:cubicBezTo>
                    <a:pt x="1202" y="2085"/>
                    <a:pt x="1216" y="2092"/>
                    <a:pt x="1225" y="2102"/>
                  </a:cubicBezTo>
                  <a:cubicBezTo>
                    <a:pt x="1245" y="2129"/>
                    <a:pt x="1248" y="2163"/>
                    <a:pt x="1242" y="2193"/>
                  </a:cubicBezTo>
                  <a:cubicBezTo>
                    <a:pt x="1239" y="2210"/>
                    <a:pt x="1232" y="2224"/>
                    <a:pt x="1221" y="2237"/>
                  </a:cubicBezTo>
                  <a:cubicBezTo>
                    <a:pt x="1213" y="2249"/>
                    <a:pt x="1200" y="2258"/>
                    <a:pt x="1186" y="2262"/>
                  </a:cubicBezTo>
                  <a:cubicBezTo>
                    <a:pt x="1168" y="2267"/>
                    <a:pt x="1146" y="2264"/>
                    <a:pt x="1122" y="2251"/>
                  </a:cubicBezTo>
                  <a:cubicBezTo>
                    <a:pt x="1104" y="2241"/>
                    <a:pt x="1089" y="2227"/>
                    <a:pt x="1074" y="2213"/>
                  </a:cubicBezTo>
                  <a:cubicBezTo>
                    <a:pt x="1057" y="2197"/>
                    <a:pt x="1044" y="2182"/>
                    <a:pt x="1032" y="2164"/>
                  </a:cubicBezTo>
                  <a:cubicBezTo>
                    <a:pt x="1021" y="2151"/>
                    <a:pt x="1009" y="2134"/>
                    <a:pt x="997" y="2114"/>
                  </a:cubicBezTo>
                  <a:cubicBezTo>
                    <a:pt x="976" y="2084"/>
                    <a:pt x="955" y="2054"/>
                    <a:pt x="938" y="2036"/>
                  </a:cubicBezTo>
                  <a:cubicBezTo>
                    <a:pt x="922" y="2018"/>
                    <a:pt x="895" y="1982"/>
                    <a:pt x="876" y="1955"/>
                  </a:cubicBezTo>
                  <a:cubicBezTo>
                    <a:pt x="865" y="1940"/>
                    <a:pt x="856" y="1927"/>
                    <a:pt x="849" y="1921"/>
                  </a:cubicBezTo>
                  <a:lnTo>
                    <a:pt x="851" y="1922"/>
                  </a:lnTo>
                  <a:cubicBezTo>
                    <a:pt x="844" y="1914"/>
                    <a:pt x="837" y="1900"/>
                    <a:pt x="833" y="1886"/>
                  </a:cubicBezTo>
                  <a:cubicBezTo>
                    <a:pt x="827" y="1869"/>
                    <a:pt x="821" y="1855"/>
                    <a:pt x="819" y="1841"/>
                  </a:cubicBezTo>
                  <a:cubicBezTo>
                    <a:pt x="817" y="1826"/>
                    <a:pt x="824" y="1801"/>
                    <a:pt x="829" y="1784"/>
                  </a:cubicBezTo>
                  <a:cubicBezTo>
                    <a:pt x="831" y="1784"/>
                    <a:pt x="835" y="1787"/>
                    <a:pt x="840" y="1788"/>
                  </a:cubicBezTo>
                  <a:cubicBezTo>
                    <a:pt x="856" y="1791"/>
                    <a:pt x="875" y="1796"/>
                    <a:pt x="889" y="1803"/>
                  </a:cubicBezTo>
                  <a:cubicBezTo>
                    <a:pt x="904" y="1810"/>
                    <a:pt x="921" y="1822"/>
                    <a:pt x="937" y="1831"/>
                  </a:cubicBezTo>
                  <a:cubicBezTo>
                    <a:pt x="951" y="1840"/>
                    <a:pt x="963" y="1847"/>
                    <a:pt x="973" y="1851"/>
                  </a:cubicBezTo>
                  <a:close/>
                  <a:moveTo>
                    <a:pt x="915" y="1645"/>
                  </a:moveTo>
                  <a:lnTo>
                    <a:pt x="917" y="1646"/>
                  </a:lnTo>
                  <a:cubicBezTo>
                    <a:pt x="921" y="1649"/>
                    <a:pt x="925" y="1654"/>
                    <a:pt x="928" y="1659"/>
                  </a:cubicBezTo>
                  <a:cubicBezTo>
                    <a:pt x="931" y="1668"/>
                    <a:pt x="940" y="1689"/>
                    <a:pt x="947" y="1710"/>
                  </a:cubicBezTo>
                  <a:cubicBezTo>
                    <a:pt x="951" y="1726"/>
                    <a:pt x="955" y="1742"/>
                    <a:pt x="953" y="1751"/>
                  </a:cubicBezTo>
                  <a:cubicBezTo>
                    <a:pt x="954" y="1762"/>
                    <a:pt x="956" y="1784"/>
                    <a:pt x="959" y="1805"/>
                  </a:cubicBezTo>
                  <a:cubicBezTo>
                    <a:pt x="945" y="1798"/>
                    <a:pt x="932" y="1789"/>
                    <a:pt x="913" y="1781"/>
                  </a:cubicBezTo>
                  <a:cubicBezTo>
                    <a:pt x="892" y="1766"/>
                    <a:pt x="823" y="1745"/>
                    <a:pt x="823" y="1745"/>
                  </a:cubicBezTo>
                  <a:lnTo>
                    <a:pt x="814" y="1744"/>
                  </a:lnTo>
                  <a:lnTo>
                    <a:pt x="812" y="1741"/>
                  </a:lnTo>
                  <a:cubicBezTo>
                    <a:pt x="803" y="1731"/>
                    <a:pt x="785" y="1712"/>
                    <a:pt x="781" y="1672"/>
                  </a:cubicBezTo>
                  <a:cubicBezTo>
                    <a:pt x="781" y="1659"/>
                    <a:pt x="783" y="1637"/>
                    <a:pt x="785" y="1622"/>
                  </a:cubicBezTo>
                  <a:cubicBezTo>
                    <a:pt x="804" y="1628"/>
                    <a:pt x="834" y="1633"/>
                    <a:pt x="847" y="1633"/>
                  </a:cubicBezTo>
                  <a:lnTo>
                    <a:pt x="849" y="1634"/>
                  </a:lnTo>
                  <a:cubicBezTo>
                    <a:pt x="856" y="1633"/>
                    <a:pt x="875" y="1634"/>
                    <a:pt x="892" y="1637"/>
                  </a:cubicBezTo>
                  <a:cubicBezTo>
                    <a:pt x="903" y="1639"/>
                    <a:pt x="913" y="1643"/>
                    <a:pt x="915" y="1645"/>
                  </a:cubicBezTo>
                  <a:close/>
                  <a:moveTo>
                    <a:pt x="876" y="1505"/>
                  </a:moveTo>
                  <a:cubicBezTo>
                    <a:pt x="884" y="1512"/>
                    <a:pt x="891" y="1520"/>
                    <a:pt x="896" y="1530"/>
                  </a:cubicBezTo>
                  <a:cubicBezTo>
                    <a:pt x="898" y="1539"/>
                    <a:pt x="899" y="1550"/>
                    <a:pt x="899" y="1561"/>
                  </a:cubicBezTo>
                  <a:cubicBezTo>
                    <a:pt x="901" y="1579"/>
                    <a:pt x="898" y="1594"/>
                    <a:pt x="894" y="1602"/>
                  </a:cubicBezTo>
                  <a:lnTo>
                    <a:pt x="894" y="1604"/>
                  </a:lnTo>
                  <a:lnTo>
                    <a:pt x="894" y="1606"/>
                  </a:lnTo>
                  <a:cubicBezTo>
                    <a:pt x="876" y="1603"/>
                    <a:pt x="857" y="1602"/>
                    <a:pt x="846" y="1602"/>
                  </a:cubicBezTo>
                  <a:cubicBezTo>
                    <a:pt x="833" y="1602"/>
                    <a:pt x="792" y="1593"/>
                    <a:pt x="778" y="1590"/>
                  </a:cubicBezTo>
                  <a:cubicBezTo>
                    <a:pt x="762" y="1577"/>
                    <a:pt x="738" y="1544"/>
                    <a:pt x="731" y="1516"/>
                  </a:cubicBezTo>
                  <a:cubicBezTo>
                    <a:pt x="730" y="1501"/>
                    <a:pt x="729" y="1483"/>
                    <a:pt x="731" y="1468"/>
                  </a:cubicBezTo>
                  <a:cubicBezTo>
                    <a:pt x="732" y="1466"/>
                    <a:pt x="732" y="1464"/>
                    <a:pt x="732" y="1464"/>
                  </a:cubicBezTo>
                  <a:cubicBezTo>
                    <a:pt x="754" y="1463"/>
                    <a:pt x="817" y="1466"/>
                    <a:pt x="867" y="1492"/>
                  </a:cubicBezTo>
                  <a:cubicBezTo>
                    <a:pt x="869" y="1495"/>
                    <a:pt x="873" y="1499"/>
                    <a:pt x="876" y="1505"/>
                  </a:cubicBezTo>
                  <a:close/>
                  <a:moveTo>
                    <a:pt x="871" y="1369"/>
                  </a:moveTo>
                  <a:cubicBezTo>
                    <a:pt x="868" y="1365"/>
                    <a:pt x="866" y="1362"/>
                    <a:pt x="865" y="1358"/>
                  </a:cubicBezTo>
                  <a:cubicBezTo>
                    <a:pt x="852" y="1344"/>
                    <a:pt x="845" y="1297"/>
                    <a:pt x="838" y="1260"/>
                  </a:cubicBezTo>
                  <a:cubicBezTo>
                    <a:pt x="834" y="1244"/>
                    <a:pt x="835" y="1229"/>
                    <a:pt x="832" y="1218"/>
                  </a:cubicBezTo>
                  <a:cubicBezTo>
                    <a:pt x="827" y="1208"/>
                    <a:pt x="825" y="1195"/>
                    <a:pt x="824" y="1181"/>
                  </a:cubicBezTo>
                  <a:lnTo>
                    <a:pt x="1463" y="205"/>
                  </a:lnTo>
                  <a:cubicBezTo>
                    <a:pt x="1466" y="201"/>
                    <a:pt x="1498" y="167"/>
                    <a:pt x="1541" y="197"/>
                  </a:cubicBezTo>
                  <a:cubicBezTo>
                    <a:pt x="1597" y="233"/>
                    <a:pt x="1578" y="278"/>
                    <a:pt x="1577" y="282"/>
                  </a:cubicBezTo>
                  <a:lnTo>
                    <a:pt x="1496" y="406"/>
                  </a:lnTo>
                  <a:lnTo>
                    <a:pt x="1487" y="420"/>
                  </a:lnTo>
                  <a:lnTo>
                    <a:pt x="1261" y="767"/>
                  </a:lnTo>
                  <a:lnTo>
                    <a:pt x="871" y="1369"/>
                  </a:lnTo>
                  <a:close/>
                  <a:moveTo>
                    <a:pt x="1646" y="815"/>
                  </a:moveTo>
                  <a:lnTo>
                    <a:pt x="1594" y="781"/>
                  </a:lnTo>
                  <a:lnTo>
                    <a:pt x="1582" y="775"/>
                  </a:lnTo>
                  <a:lnTo>
                    <a:pt x="1574" y="786"/>
                  </a:lnTo>
                  <a:lnTo>
                    <a:pt x="1538" y="842"/>
                  </a:lnTo>
                  <a:lnTo>
                    <a:pt x="1532" y="849"/>
                  </a:lnTo>
                  <a:lnTo>
                    <a:pt x="1531" y="792"/>
                  </a:lnTo>
                  <a:lnTo>
                    <a:pt x="1654" y="733"/>
                  </a:lnTo>
                  <a:lnTo>
                    <a:pt x="1663" y="728"/>
                  </a:lnTo>
                  <a:lnTo>
                    <a:pt x="1661" y="714"/>
                  </a:lnTo>
                  <a:lnTo>
                    <a:pt x="1647" y="659"/>
                  </a:lnTo>
                  <a:lnTo>
                    <a:pt x="1641" y="640"/>
                  </a:lnTo>
                  <a:lnTo>
                    <a:pt x="1625" y="648"/>
                  </a:lnTo>
                  <a:lnTo>
                    <a:pt x="1526" y="699"/>
                  </a:lnTo>
                  <a:lnTo>
                    <a:pt x="1525" y="591"/>
                  </a:lnTo>
                  <a:lnTo>
                    <a:pt x="1525" y="576"/>
                  </a:lnTo>
                  <a:lnTo>
                    <a:pt x="1510" y="577"/>
                  </a:lnTo>
                  <a:lnTo>
                    <a:pt x="1459" y="578"/>
                  </a:lnTo>
                  <a:lnTo>
                    <a:pt x="1444" y="577"/>
                  </a:lnTo>
                  <a:lnTo>
                    <a:pt x="1443" y="592"/>
                  </a:lnTo>
                  <a:lnTo>
                    <a:pt x="1437" y="743"/>
                  </a:lnTo>
                  <a:lnTo>
                    <a:pt x="1313" y="797"/>
                  </a:lnTo>
                  <a:lnTo>
                    <a:pt x="1300" y="804"/>
                  </a:lnTo>
                  <a:lnTo>
                    <a:pt x="1304" y="818"/>
                  </a:lnTo>
                  <a:lnTo>
                    <a:pt x="1328" y="873"/>
                  </a:lnTo>
                  <a:lnTo>
                    <a:pt x="1334" y="889"/>
                  </a:lnTo>
                  <a:lnTo>
                    <a:pt x="1348" y="881"/>
                  </a:lnTo>
                  <a:lnTo>
                    <a:pt x="1442" y="834"/>
                  </a:lnTo>
                  <a:lnTo>
                    <a:pt x="1443" y="946"/>
                  </a:lnTo>
                  <a:lnTo>
                    <a:pt x="1442" y="961"/>
                  </a:lnTo>
                  <a:lnTo>
                    <a:pt x="1457" y="961"/>
                  </a:lnTo>
                  <a:lnTo>
                    <a:pt x="1516" y="965"/>
                  </a:lnTo>
                  <a:lnTo>
                    <a:pt x="1533" y="966"/>
                  </a:lnTo>
                  <a:lnTo>
                    <a:pt x="1534" y="949"/>
                  </a:lnTo>
                  <a:lnTo>
                    <a:pt x="1531" y="853"/>
                  </a:lnTo>
                  <a:lnTo>
                    <a:pt x="1539" y="861"/>
                  </a:lnTo>
                  <a:lnTo>
                    <a:pt x="1587" y="907"/>
                  </a:lnTo>
                  <a:lnTo>
                    <a:pt x="1471" y="1095"/>
                  </a:lnTo>
                  <a:lnTo>
                    <a:pt x="1380" y="1029"/>
                  </a:lnTo>
                  <a:lnTo>
                    <a:pt x="1421" y="955"/>
                  </a:lnTo>
                  <a:lnTo>
                    <a:pt x="1427" y="945"/>
                  </a:lnTo>
                  <a:lnTo>
                    <a:pt x="1420" y="937"/>
                  </a:lnTo>
                  <a:cubicBezTo>
                    <a:pt x="1420" y="937"/>
                    <a:pt x="1379" y="886"/>
                    <a:pt x="1354" y="901"/>
                  </a:cubicBezTo>
                  <a:lnTo>
                    <a:pt x="1352" y="901"/>
                  </a:lnTo>
                  <a:cubicBezTo>
                    <a:pt x="1341" y="908"/>
                    <a:pt x="1317" y="948"/>
                    <a:pt x="1302" y="969"/>
                  </a:cubicBezTo>
                  <a:lnTo>
                    <a:pt x="1207" y="911"/>
                  </a:lnTo>
                  <a:lnTo>
                    <a:pt x="1289" y="782"/>
                  </a:lnTo>
                  <a:lnTo>
                    <a:pt x="1506" y="449"/>
                  </a:lnTo>
                  <a:lnTo>
                    <a:pt x="1591" y="504"/>
                  </a:lnTo>
                  <a:lnTo>
                    <a:pt x="1546" y="582"/>
                  </a:lnTo>
                  <a:lnTo>
                    <a:pt x="1540" y="592"/>
                  </a:lnTo>
                  <a:lnTo>
                    <a:pt x="1550" y="600"/>
                  </a:lnTo>
                  <a:cubicBezTo>
                    <a:pt x="1550" y="600"/>
                    <a:pt x="1608" y="654"/>
                    <a:pt x="1629" y="638"/>
                  </a:cubicBezTo>
                  <a:cubicBezTo>
                    <a:pt x="1639" y="629"/>
                    <a:pt x="1663" y="580"/>
                    <a:pt x="1676" y="556"/>
                  </a:cubicBezTo>
                  <a:lnTo>
                    <a:pt x="1768" y="617"/>
                  </a:lnTo>
                  <a:lnTo>
                    <a:pt x="1646" y="815"/>
                  </a:lnTo>
                  <a:close/>
                  <a:moveTo>
                    <a:pt x="1500" y="782"/>
                  </a:moveTo>
                  <a:lnTo>
                    <a:pt x="1502" y="932"/>
                  </a:lnTo>
                  <a:lnTo>
                    <a:pt x="1473" y="931"/>
                  </a:lnTo>
                  <a:lnTo>
                    <a:pt x="1473" y="810"/>
                  </a:lnTo>
                  <a:lnTo>
                    <a:pt x="1473" y="784"/>
                  </a:lnTo>
                  <a:lnTo>
                    <a:pt x="1449" y="795"/>
                  </a:lnTo>
                  <a:lnTo>
                    <a:pt x="1350" y="846"/>
                  </a:lnTo>
                  <a:lnTo>
                    <a:pt x="1339" y="820"/>
                  </a:lnTo>
                  <a:lnTo>
                    <a:pt x="1459" y="766"/>
                  </a:lnTo>
                  <a:lnTo>
                    <a:pt x="1468" y="763"/>
                  </a:lnTo>
                  <a:lnTo>
                    <a:pt x="1468" y="752"/>
                  </a:lnTo>
                  <a:lnTo>
                    <a:pt x="1473" y="608"/>
                  </a:lnTo>
                  <a:lnTo>
                    <a:pt x="1496" y="608"/>
                  </a:lnTo>
                  <a:lnTo>
                    <a:pt x="1495" y="724"/>
                  </a:lnTo>
                  <a:lnTo>
                    <a:pt x="1495" y="748"/>
                  </a:lnTo>
                  <a:lnTo>
                    <a:pt x="1519" y="737"/>
                  </a:lnTo>
                  <a:lnTo>
                    <a:pt x="1620" y="685"/>
                  </a:lnTo>
                  <a:lnTo>
                    <a:pt x="1627" y="710"/>
                  </a:lnTo>
                  <a:lnTo>
                    <a:pt x="1509" y="768"/>
                  </a:lnTo>
                  <a:lnTo>
                    <a:pt x="1499" y="773"/>
                  </a:lnTo>
                  <a:lnTo>
                    <a:pt x="1500" y="78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8" name="Freeform 55"/>
            <p:cNvSpPr>
              <a:spLocks noEditPoints="1"/>
            </p:cNvSpPr>
            <p:nvPr/>
          </p:nvSpPr>
          <p:spPr bwMode="auto">
            <a:xfrm>
              <a:off x="1281113" y="4475163"/>
              <a:ext cx="92075" cy="106362"/>
            </a:xfrm>
            <a:custGeom>
              <a:avLst/>
              <a:gdLst>
                <a:gd name="T0" fmla="*/ 59 w 339"/>
                <a:gd name="T1" fmla="*/ 362 h 395"/>
                <a:gd name="T2" fmla="*/ 74 w 339"/>
                <a:gd name="T3" fmla="*/ 367 h 395"/>
                <a:gd name="T4" fmla="*/ 129 w 339"/>
                <a:gd name="T5" fmla="*/ 390 h 395"/>
                <a:gd name="T6" fmla="*/ 145 w 339"/>
                <a:gd name="T7" fmla="*/ 395 h 395"/>
                <a:gd name="T8" fmla="*/ 151 w 339"/>
                <a:gd name="T9" fmla="*/ 379 h 395"/>
                <a:gd name="T10" fmla="*/ 181 w 339"/>
                <a:gd name="T11" fmla="*/ 280 h 395"/>
                <a:gd name="T12" fmla="*/ 262 w 339"/>
                <a:gd name="T13" fmla="*/ 358 h 395"/>
                <a:gd name="T14" fmla="*/ 271 w 339"/>
                <a:gd name="T15" fmla="*/ 369 h 395"/>
                <a:gd name="T16" fmla="*/ 281 w 339"/>
                <a:gd name="T17" fmla="*/ 360 h 395"/>
                <a:gd name="T18" fmla="*/ 326 w 339"/>
                <a:gd name="T19" fmla="*/ 317 h 395"/>
                <a:gd name="T20" fmla="*/ 339 w 339"/>
                <a:gd name="T21" fmla="*/ 306 h 395"/>
                <a:gd name="T22" fmla="*/ 215 w 339"/>
                <a:gd name="T23" fmla="*/ 188 h 395"/>
                <a:gd name="T24" fmla="*/ 258 w 339"/>
                <a:gd name="T25" fmla="*/ 59 h 395"/>
                <a:gd name="T26" fmla="*/ 262 w 339"/>
                <a:gd name="T27" fmla="*/ 49 h 395"/>
                <a:gd name="T28" fmla="*/ 252 w 339"/>
                <a:gd name="T29" fmla="*/ 43 h 395"/>
                <a:gd name="T30" fmla="*/ 200 w 339"/>
                <a:gd name="T31" fmla="*/ 12 h 395"/>
                <a:gd name="T32" fmla="*/ 185 w 339"/>
                <a:gd name="T33" fmla="*/ 0 h 395"/>
                <a:gd name="T34" fmla="*/ 177 w 339"/>
                <a:gd name="T35" fmla="*/ 18 h 395"/>
                <a:gd name="T36" fmla="*/ 143 w 339"/>
                <a:gd name="T37" fmla="*/ 124 h 395"/>
                <a:gd name="T38" fmla="*/ 68 w 339"/>
                <a:gd name="T39" fmla="*/ 50 h 395"/>
                <a:gd name="T40" fmla="*/ 57 w 339"/>
                <a:gd name="T41" fmla="*/ 39 h 395"/>
                <a:gd name="T42" fmla="*/ 46 w 339"/>
                <a:gd name="T43" fmla="*/ 50 h 395"/>
                <a:gd name="T44" fmla="*/ 9 w 339"/>
                <a:gd name="T45" fmla="*/ 88 h 395"/>
                <a:gd name="T46" fmla="*/ 0 w 339"/>
                <a:gd name="T47" fmla="*/ 99 h 395"/>
                <a:gd name="T48" fmla="*/ 9 w 339"/>
                <a:gd name="T49" fmla="*/ 110 h 395"/>
                <a:gd name="T50" fmla="*/ 111 w 339"/>
                <a:gd name="T51" fmla="*/ 220 h 395"/>
                <a:gd name="T52" fmla="*/ 91 w 339"/>
                <a:gd name="T53" fmla="*/ 273 h 395"/>
                <a:gd name="T54" fmla="*/ 93 w 339"/>
                <a:gd name="T55" fmla="*/ 283 h 395"/>
                <a:gd name="T56" fmla="*/ 95 w 339"/>
                <a:gd name="T57" fmla="*/ 283 h 395"/>
                <a:gd name="T58" fmla="*/ 84 w 339"/>
                <a:gd name="T59" fmla="*/ 307 h 395"/>
                <a:gd name="T60" fmla="*/ 78 w 339"/>
                <a:gd name="T61" fmla="*/ 309 h 395"/>
                <a:gd name="T62" fmla="*/ 64 w 339"/>
                <a:gd name="T63" fmla="*/ 348 h 395"/>
                <a:gd name="T64" fmla="*/ 59 w 339"/>
                <a:gd name="T65" fmla="*/ 362 h 395"/>
                <a:gd name="T66" fmla="*/ 42 w 339"/>
                <a:gd name="T67" fmla="*/ 98 h 395"/>
                <a:gd name="T68" fmla="*/ 58 w 339"/>
                <a:gd name="T69" fmla="*/ 83 h 395"/>
                <a:gd name="T70" fmla="*/ 140 w 339"/>
                <a:gd name="T71" fmla="*/ 164 h 395"/>
                <a:gd name="T72" fmla="*/ 157 w 339"/>
                <a:gd name="T73" fmla="*/ 182 h 395"/>
                <a:gd name="T74" fmla="*/ 165 w 339"/>
                <a:gd name="T75" fmla="*/ 159 h 395"/>
                <a:gd name="T76" fmla="*/ 200 w 339"/>
                <a:gd name="T77" fmla="*/ 47 h 395"/>
                <a:gd name="T78" fmla="*/ 224 w 339"/>
                <a:gd name="T79" fmla="*/ 62 h 395"/>
                <a:gd name="T80" fmla="*/ 182 w 339"/>
                <a:gd name="T81" fmla="*/ 188 h 395"/>
                <a:gd name="T82" fmla="*/ 178 w 339"/>
                <a:gd name="T83" fmla="*/ 197 h 395"/>
                <a:gd name="T84" fmla="*/ 186 w 339"/>
                <a:gd name="T85" fmla="*/ 205 h 395"/>
                <a:gd name="T86" fmla="*/ 293 w 339"/>
                <a:gd name="T87" fmla="*/ 307 h 395"/>
                <a:gd name="T88" fmla="*/ 272 w 339"/>
                <a:gd name="T89" fmla="*/ 325 h 395"/>
                <a:gd name="T90" fmla="*/ 186 w 339"/>
                <a:gd name="T91" fmla="*/ 242 h 395"/>
                <a:gd name="T92" fmla="*/ 167 w 339"/>
                <a:gd name="T93" fmla="*/ 223 h 395"/>
                <a:gd name="T94" fmla="*/ 158 w 339"/>
                <a:gd name="T95" fmla="*/ 248 h 395"/>
                <a:gd name="T96" fmla="*/ 126 w 339"/>
                <a:gd name="T97" fmla="*/ 354 h 395"/>
                <a:gd name="T98" fmla="*/ 98 w 339"/>
                <a:gd name="T99" fmla="*/ 343 h 395"/>
                <a:gd name="T100" fmla="*/ 143 w 339"/>
                <a:gd name="T101" fmla="*/ 221 h 395"/>
                <a:gd name="T102" fmla="*/ 147 w 339"/>
                <a:gd name="T103" fmla="*/ 211 h 395"/>
                <a:gd name="T104" fmla="*/ 142 w 339"/>
                <a:gd name="T105" fmla="*/ 206 h 395"/>
                <a:gd name="T106" fmla="*/ 42 w 339"/>
                <a:gd name="T107" fmla="*/ 9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395">
                  <a:moveTo>
                    <a:pt x="59" y="362"/>
                  </a:moveTo>
                  <a:lnTo>
                    <a:pt x="74" y="367"/>
                  </a:lnTo>
                  <a:lnTo>
                    <a:pt x="129" y="390"/>
                  </a:lnTo>
                  <a:lnTo>
                    <a:pt x="145" y="395"/>
                  </a:lnTo>
                  <a:lnTo>
                    <a:pt x="151" y="379"/>
                  </a:lnTo>
                  <a:lnTo>
                    <a:pt x="181" y="280"/>
                  </a:lnTo>
                  <a:lnTo>
                    <a:pt x="262" y="358"/>
                  </a:lnTo>
                  <a:lnTo>
                    <a:pt x="271" y="369"/>
                  </a:lnTo>
                  <a:lnTo>
                    <a:pt x="281" y="360"/>
                  </a:lnTo>
                  <a:lnTo>
                    <a:pt x="326" y="317"/>
                  </a:lnTo>
                  <a:lnTo>
                    <a:pt x="339" y="306"/>
                  </a:lnTo>
                  <a:lnTo>
                    <a:pt x="215" y="188"/>
                  </a:lnTo>
                  <a:lnTo>
                    <a:pt x="258" y="59"/>
                  </a:lnTo>
                  <a:lnTo>
                    <a:pt x="262" y="49"/>
                  </a:lnTo>
                  <a:lnTo>
                    <a:pt x="252" y="43"/>
                  </a:lnTo>
                  <a:lnTo>
                    <a:pt x="200" y="12"/>
                  </a:lnTo>
                  <a:lnTo>
                    <a:pt x="185" y="0"/>
                  </a:lnTo>
                  <a:lnTo>
                    <a:pt x="177" y="18"/>
                  </a:lnTo>
                  <a:lnTo>
                    <a:pt x="143" y="124"/>
                  </a:lnTo>
                  <a:lnTo>
                    <a:pt x="68" y="50"/>
                  </a:lnTo>
                  <a:lnTo>
                    <a:pt x="57" y="39"/>
                  </a:lnTo>
                  <a:lnTo>
                    <a:pt x="46" y="50"/>
                  </a:lnTo>
                  <a:lnTo>
                    <a:pt x="9" y="88"/>
                  </a:lnTo>
                  <a:lnTo>
                    <a:pt x="0" y="99"/>
                  </a:lnTo>
                  <a:lnTo>
                    <a:pt x="9" y="110"/>
                  </a:lnTo>
                  <a:lnTo>
                    <a:pt x="111" y="220"/>
                  </a:lnTo>
                  <a:lnTo>
                    <a:pt x="91" y="273"/>
                  </a:lnTo>
                  <a:cubicBezTo>
                    <a:pt x="92" y="277"/>
                    <a:pt x="93" y="281"/>
                    <a:pt x="93" y="283"/>
                  </a:cubicBezTo>
                  <a:lnTo>
                    <a:pt x="95" y="283"/>
                  </a:lnTo>
                  <a:cubicBezTo>
                    <a:pt x="100" y="294"/>
                    <a:pt x="94" y="302"/>
                    <a:pt x="84" y="307"/>
                  </a:cubicBezTo>
                  <a:cubicBezTo>
                    <a:pt x="83" y="308"/>
                    <a:pt x="80" y="308"/>
                    <a:pt x="78" y="309"/>
                  </a:cubicBezTo>
                  <a:lnTo>
                    <a:pt x="64" y="348"/>
                  </a:lnTo>
                  <a:lnTo>
                    <a:pt x="59" y="362"/>
                  </a:lnTo>
                  <a:close/>
                  <a:moveTo>
                    <a:pt x="42" y="98"/>
                  </a:moveTo>
                  <a:lnTo>
                    <a:pt x="58" y="83"/>
                  </a:lnTo>
                  <a:lnTo>
                    <a:pt x="140" y="164"/>
                  </a:lnTo>
                  <a:lnTo>
                    <a:pt x="157" y="182"/>
                  </a:lnTo>
                  <a:lnTo>
                    <a:pt x="165" y="159"/>
                  </a:lnTo>
                  <a:lnTo>
                    <a:pt x="200" y="47"/>
                  </a:lnTo>
                  <a:lnTo>
                    <a:pt x="224" y="62"/>
                  </a:lnTo>
                  <a:lnTo>
                    <a:pt x="182" y="188"/>
                  </a:lnTo>
                  <a:lnTo>
                    <a:pt x="178" y="197"/>
                  </a:lnTo>
                  <a:lnTo>
                    <a:pt x="186" y="205"/>
                  </a:lnTo>
                  <a:lnTo>
                    <a:pt x="293" y="307"/>
                  </a:lnTo>
                  <a:lnTo>
                    <a:pt x="272" y="325"/>
                  </a:lnTo>
                  <a:lnTo>
                    <a:pt x="186" y="242"/>
                  </a:lnTo>
                  <a:lnTo>
                    <a:pt x="167" y="223"/>
                  </a:lnTo>
                  <a:lnTo>
                    <a:pt x="158" y="248"/>
                  </a:lnTo>
                  <a:lnTo>
                    <a:pt x="126" y="354"/>
                  </a:lnTo>
                  <a:lnTo>
                    <a:pt x="98" y="343"/>
                  </a:lnTo>
                  <a:lnTo>
                    <a:pt x="143" y="221"/>
                  </a:lnTo>
                  <a:lnTo>
                    <a:pt x="147" y="211"/>
                  </a:lnTo>
                  <a:lnTo>
                    <a:pt x="142" y="206"/>
                  </a:lnTo>
                  <a:lnTo>
                    <a:pt x="42" y="9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9" name="Freeform 56"/>
            <p:cNvSpPr>
              <a:spLocks/>
            </p:cNvSpPr>
            <p:nvPr/>
          </p:nvSpPr>
          <p:spPr bwMode="auto">
            <a:xfrm>
              <a:off x="200025" y="2782888"/>
              <a:ext cx="3182938" cy="2525712"/>
            </a:xfrm>
            <a:custGeom>
              <a:avLst/>
              <a:gdLst>
                <a:gd name="T0" fmla="*/ 10741 w 11783"/>
                <a:gd name="T1" fmla="*/ 9343 h 9343"/>
                <a:gd name="T2" fmla="*/ 10623 w 11783"/>
                <a:gd name="T3" fmla="*/ 9343 h 9343"/>
                <a:gd name="T4" fmla="*/ 11054 w 11783"/>
                <a:gd name="T5" fmla="*/ 7907 h 9343"/>
                <a:gd name="T6" fmla="*/ 5870 w 11783"/>
                <a:gd name="T7" fmla="*/ 503 h 9343"/>
                <a:gd name="T8" fmla="*/ 0 w 11783"/>
                <a:gd name="T9" fmla="*/ 2533 h 9343"/>
                <a:gd name="T10" fmla="*/ 0 w 11783"/>
                <a:gd name="T11" fmla="*/ 2372 h 9343"/>
                <a:gd name="T12" fmla="*/ 5889 w 11783"/>
                <a:gd name="T13" fmla="*/ 397 h 9343"/>
                <a:gd name="T14" fmla="*/ 11160 w 11783"/>
                <a:gd name="T15" fmla="*/ 7926 h 9343"/>
                <a:gd name="T16" fmla="*/ 10741 w 11783"/>
                <a:gd name="T17" fmla="*/ 9343 h 9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3" h="9343">
                  <a:moveTo>
                    <a:pt x="10741" y="9343"/>
                  </a:moveTo>
                  <a:lnTo>
                    <a:pt x="10623" y="9343"/>
                  </a:lnTo>
                  <a:cubicBezTo>
                    <a:pt x="10819" y="8892"/>
                    <a:pt x="10965" y="8412"/>
                    <a:pt x="11054" y="7907"/>
                  </a:cubicBezTo>
                  <a:cubicBezTo>
                    <a:pt x="11666" y="4433"/>
                    <a:pt x="9344" y="1116"/>
                    <a:pt x="5870" y="503"/>
                  </a:cubicBezTo>
                  <a:cubicBezTo>
                    <a:pt x="3614" y="106"/>
                    <a:pt x="1426" y="945"/>
                    <a:pt x="0" y="2533"/>
                  </a:cubicBezTo>
                  <a:lnTo>
                    <a:pt x="0" y="2372"/>
                  </a:lnTo>
                  <a:cubicBezTo>
                    <a:pt x="1451" y="814"/>
                    <a:pt x="3636" y="0"/>
                    <a:pt x="5889" y="397"/>
                  </a:cubicBezTo>
                  <a:cubicBezTo>
                    <a:pt x="9422" y="1020"/>
                    <a:pt x="11783" y="4392"/>
                    <a:pt x="11160" y="7926"/>
                  </a:cubicBezTo>
                  <a:cubicBezTo>
                    <a:pt x="11073" y="8423"/>
                    <a:pt x="10931" y="8897"/>
                    <a:pt x="10741" y="934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0" name="Freeform 57"/>
            <p:cNvSpPr>
              <a:spLocks/>
            </p:cNvSpPr>
            <p:nvPr/>
          </p:nvSpPr>
          <p:spPr bwMode="auto">
            <a:xfrm>
              <a:off x="188913" y="3240088"/>
              <a:ext cx="2695575" cy="2068512"/>
            </a:xfrm>
            <a:custGeom>
              <a:avLst/>
              <a:gdLst>
                <a:gd name="T0" fmla="*/ 8862 w 9982"/>
                <a:gd name="T1" fmla="*/ 7652 h 7652"/>
                <a:gd name="T2" fmla="*/ 8733 w 9982"/>
                <a:gd name="T3" fmla="*/ 7652 h 7652"/>
                <a:gd name="T4" fmla="*/ 9421 w 9982"/>
                <a:gd name="T5" fmla="*/ 5915 h 7652"/>
                <a:gd name="T6" fmla="*/ 5673 w 9982"/>
                <a:gd name="T7" fmla="*/ 562 h 7652"/>
                <a:gd name="T8" fmla="*/ 321 w 9982"/>
                <a:gd name="T9" fmla="*/ 4311 h 7652"/>
                <a:gd name="T10" fmla="*/ 1011 w 9982"/>
                <a:gd name="T11" fmla="*/ 7652 h 7652"/>
                <a:gd name="T12" fmla="*/ 882 w 9982"/>
                <a:gd name="T13" fmla="*/ 7652 h 7652"/>
                <a:gd name="T14" fmla="*/ 214 w 9982"/>
                <a:gd name="T15" fmla="*/ 4292 h 7652"/>
                <a:gd name="T16" fmla="*/ 5692 w 9982"/>
                <a:gd name="T17" fmla="*/ 453 h 7652"/>
                <a:gd name="T18" fmla="*/ 9528 w 9982"/>
                <a:gd name="T19" fmla="*/ 5934 h 7652"/>
                <a:gd name="T20" fmla="*/ 8862 w 9982"/>
                <a:gd name="T21" fmla="*/ 7652 h 7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82" h="7652">
                  <a:moveTo>
                    <a:pt x="8862" y="7652"/>
                  </a:moveTo>
                  <a:lnTo>
                    <a:pt x="8733" y="7652"/>
                  </a:lnTo>
                  <a:cubicBezTo>
                    <a:pt x="9069" y="7141"/>
                    <a:pt x="9308" y="6555"/>
                    <a:pt x="9421" y="5915"/>
                  </a:cubicBezTo>
                  <a:cubicBezTo>
                    <a:pt x="9865" y="3400"/>
                    <a:pt x="8188" y="1005"/>
                    <a:pt x="5673" y="562"/>
                  </a:cubicBezTo>
                  <a:cubicBezTo>
                    <a:pt x="3161" y="119"/>
                    <a:pt x="764" y="1795"/>
                    <a:pt x="321" y="4311"/>
                  </a:cubicBezTo>
                  <a:cubicBezTo>
                    <a:pt x="107" y="5520"/>
                    <a:pt x="385" y="6701"/>
                    <a:pt x="1011" y="7652"/>
                  </a:cubicBezTo>
                  <a:lnTo>
                    <a:pt x="882" y="7652"/>
                  </a:lnTo>
                  <a:cubicBezTo>
                    <a:pt x="269" y="6689"/>
                    <a:pt x="0" y="5504"/>
                    <a:pt x="214" y="4292"/>
                  </a:cubicBezTo>
                  <a:cubicBezTo>
                    <a:pt x="668" y="1717"/>
                    <a:pt x="3121" y="0"/>
                    <a:pt x="5692" y="453"/>
                  </a:cubicBezTo>
                  <a:cubicBezTo>
                    <a:pt x="8266" y="907"/>
                    <a:pt x="9982" y="3360"/>
                    <a:pt x="9528" y="5934"/>
                  </a:cubicBezTo>
                  <a:cubicBezTo>
                    <a:pt x="9417" y="6564"/>
                    <a:pt x="9185" y="7143"/>
                    <a:pt x="8862" y="7652"/>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1" name="Freeform 58"/>
            <p:cNvSpPr>
              <a:spLocks/>
            </p:cNvSpPr>
            <p:nvPr/>
          </p:nvSpPr>
          <p:spPr bwMode="auto">
            <a:xfrm>
              <a:off x="484188" y="4310063"/>
              <a:ext cx="150813" cy="230187"/>
            </a:xfrm>
            <a:custGeom>
              <a:avLst/>
              <a:gdLst>
                <a:gd name="T0" fmla="*/ 365 w 558"/>
                <a:gd name="T1" fmla="*/ 316 h 849"/>
                <a:gd name="T2" fmla="*/ 439 w 558"/>
                <a:gd name="T3" fmla="*/ 343 h 849"/>
                <a:gd name="T4" fmla="*/ 505 w 558"/>
                <a:gd name="T5" fmla="*/ 394 h 849"/>
                <a:gd name="T6" fmla="*/ 549 w 558"/>
                <a:gd name="T7" fmla="*/ 470 h 849"/>
                <a:gd name="T8" fmla="*/ 557 w 558"/>
                <a:gd name="T9" fmla="*/ 544 h 849"/>
                <a:gd name="T10" fmla="*/ 547 w 558"/>
                <a:gd name="T11" fmla="*/ 603 h 849"/>
                <a:gd name="T12" fmla="*/ 516 w 558"/>
                <a:gd name="T13" fmla="*/ 666 h 849"/>
                <a:gd name="T14" fmla="*/ 469 w 558"/>
                <a:gd name="T15" fmla="*/ 721 h 849"/>
                <a:gd name="T16" fmla="*/ 413 w 558"/>
                <a:gd name="T17" fmla="*/ 766 h 849"/>
                <a:gd name="T18" fmla="*/ 313 w 558"/>
                <a:gd name="T19" fmla="*/ 819 h 849"/>
                <a:gd name="T20" fmla="*/ 205 w 558"/>
                <a:gd name="T21" fmla="*/ 846 h 849"/>
                <a:gd name="T22" fmla="*/ 135 w 558"/>
                <a:gd name="T23" fmla="*/ 849 h 849"/>
                <a:gd name="T24" fmla="*/ 71 w 558"/>
                <a:gd name="T25" fmla="*/ 838 h 849"/>
                <a:gd name="T26" fmla="*/ 31 w 558"/>
                <a:gd name="T27" fmla="*/ 815 h 849"/>
                <a:gd name="T28" fmla="*/ 9 w 558"/>
                <a:gd name="T29" fmla="*/ 792 h 849"/>
                <a:gd name="T30" fmla="*/ 0 w 558"/>
                <a:gd name="T31" fmla="*/ 753 h 849"/>
                <a:gd name="T32" fmla="*/ 23 w 558"/>
                <a:gd name="T33" fmla="*/ 720 h 849"/>
                <a:gd name="T34" fmla="*/ 64 w 558"/>
                <a:gd name="T35" fmla="*/ 716 h 849"/>
                <a:gd name="T36" fmla="*/ 96 w 558"/>
                <a:gd name="T37" fmla="*/ 732 h 849"/>
                <a:gd name="T38" fmla="*/ 121 w 558"/>
                <a:gd name="T39" fmla="*/ 766 h 849"/>
                <a:gd name="T40" fmla="*/ 144 w 558"/>
                <a:gd name="T41" fmla="*/ 798 h 849"/>
                <a:gd name="T42" fmla="*/ 187 w 558"/>
                <a:gd name="T43" fmla="*/ 814 h 849"/>
                <a:gd name="T44" fmla="*/ 254 w 558"/>
                <a:gd name="T45" fmla="*/ 809 h 849"/>
                <a:gd name="T46" fmla="*/ 325 w 558"/>
                <a:gd name="T47" fmla="*/ 775 h 849"/>
                <a:gd name="T48" fmla="*/ 390 w 558"/>
                <a:gd name="T49" fmla="*/ 710 h 849"/>
                <a:gd name="T50" fmla="*/ 424 w 558"/>
                <a:gd name="T51" fmla="*/ 617 h 849"/>
                <a:gd name="T52" fmla="*/ 425 w 558"/>
                <a:gd name="T53" fmla="*/ 545 h 849"/>
                <a:gd name="T54" fmla="*/ 398 w 558"/>
                <a:gd name="T55" fmla="*/ 474 h 849"/>
                <a:gd name="T56" fmla="*/ 342 w 558"/>
                <a:gd name="T57" fmla="*/ 418 h 849"/>
                <a:gd name="T58" fmla="*/ 250 w 558"/>
                <a:gd name="T59" fmla="*/ 384 h 849"/>
                <a:gd name="T60" fmla="*/ 184 w 558"/>
                <a:gd name="T61" fmla="*/ 381 h 849"/>
                <a:gd name="T62" fmla="*/ 96 w 558"/>
                <a:gd name="T63" fmla="*/ 394 h 849"/>
                <a:gd name="T64" fmla="*/ 84 w 558"/>
                <a:gd name="T65" fmla="*/ 377 h 849"/>
                <a:gd name="T66" fmla="*/ 100 w 558"/>
                <a:gd name="T67" fmla="*/ 362 h 849"/>
                <a:gd name="T68" fmla="*/ 242 w 558"/>
                <a:gd name="T69" fmla="*/ 303 h 849"/>
                <a:gd name="T70" fmla="*/ 326 w 558"/>
                <a:gd name="T71" fmla="*/ 261 h 849"/>
                <a:gd name="T72" fmla="*/ 382 w 558"/>
                <a:gd name="T73" fmla="*/ 216 h 849"/>
                <a:gd name="T74" fmla="*/ 407 w 558"/>
                <a:gd name="T75" fmla="*/ 162 h 849"/>
                <a:gd name="T76" fmla="*/ 408 w 558"/>
                <a:gd name="T77" fmla="*/ 120 h 849"/>
                <a:gd name="T78" fmla="*/ 395 w 558"/>
                <a:gd name="T79" fmla="*/ 85 h 849"/>
                <a:gd name="T80" fmla="*/ 365 w 558"/>
                <a:gd name="T81" fmla="*/ 53 h 849"/>
                <a:gd name="T82" fmla="*/ 319 w 558"/>
                <a:gd name="T83" fmla="*/ 38 h 849"/>
                <a:gd name="T84" fmla="*/ 244 w 558"/>
                <a:gd name="T85" fmla="*/ 42 h 849"/>
                <a:gd name="T86" fmla="*/ 191 w 558"/>
                <a:gd name="T87" fmla="*/ 70 h 849"/>
                <a:gd name="T88" fmla="*/ 153 w 558"/>
                <a:gd name="T89" fmla="*/ 110 h 849"/>
                <a:gd name="T90" fmla="*/ 142 w 558"/>
                <a:gd name="T91" fmla="*/ 112 h 849"/>
                <a:gd name="T92" fmla="*/ 130 w 558"/>
                <a:gd name="T93" fmla="*/ 93 h 849"/>
                <a:gd name="T94" fmla="*/ 151 w 558"/>
                <a:gd name="T95" fmla="*/ 59 h 849"/>
                <a:gd name="T96" fmla="*/ 203 w 558"/>
                <a:gd name="T97" fmla="*/ 24 h 849"/>
                <a:gd name="T98" fmla="*/ 279 w 558"/>
                <a:gd name="T99" fmla="*/ 3 h 849"/>
                <a:gd name="T100" fmla="*/ 376 w 558"/>
                <a:gd name="T101" fmla="*/ 4 h 849"/>
                <a:gd name="T102" fmla="*/ 447 w 558"/>
                <a:gd name="T103" fmla="*/ 23 h 849"/>
                <a:gd name="T104" fmla="*/ 497 w 558"/>
                <a:gd name="T105" fmla="*/ 61 h 849"/>
                <a:gd name="T106" fmla="*/ 529 w 558"/>
                <a:gd name="T107" fmla="*/ 104 h 849"/>
                <a:gd name="T108" fmla="*/ 535 w 558"/>
                <a:gd name="T109" fmla="*/ 158 h 849"/>
                <a:gd name="T110" fmla="*/ 523 w 558"/>
                <a:gd name="T111" fmla="*/ 188 h 849"/>
                <a:gd name="T112" fmla="*/ 493 w 558"/>
                <a:gd name="T113" fmla="*/ 225 h 849"/>
                <a:gd name="T114" fmla="*/ 427 w 558"/>
                <a:gd name="T115" fmla="*/ 264 h 849"/>
                <a:gd name="T116" fmla="*/ 305 w 558"/>
                <a:gd name="T117" fmla="*/ 308 h 849"/>
                <a:gd name="T118" fmla="*/ 307 w 558"/>
                <a:gd name="T119" fmla="*/ 30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8" h="849">
                  <a:moveTo>
                    <a:pt x="307" y="308"/>
                  </a:moveTo>
                  <a:lnTo>
                    <a:pt x="365" y="316"/>
                  </a:lnTo>
                  <a:lnTo>
                    <a:pt x="403" y="325"/>
                  </a:lnTo>
                  <a:lnTo>
                    <a:pt x="439" y="343"/>
                  </a:lnTo>
                  <a:lnTo>
                    <a:pt x="475" y="362"/>
                  </a:lnTo>
                  <a:lnTo>
                    <a:pt x="505" y="394"/>
                  </a:lnTo>
                  <a:lnTo>
                    <a:pt x="532" y="427"/>
                  </a:lnTo>
                  <a:lnTo>
                    <a:pt x="549" y="470"/>
                  </a:lnTo>
                  <a:lnTo>
                    <a:pt x="558" y="518"/>
                  </a:lnTo>
                  <a:lnTo>
                    <a:pt x="557" y="544"/>
                  </a:lnTo>
                  <a:lnTo>
                    <a:pt x="555" y="570"/>
                  </a:lnTo>
                  <a:lnTo>
                    <a:pt x="547" y="603"/>
                  </a:lnTo>
                  <a:lnTo>
                    <a:pt x="533" y="634"/>
                  </a:lnTo>
                  <a:lnTo>
                    <a:pt x="516" y="666"/>
                  </a:lnTo>
                  <a:lnTo>
                    <a:pt x="494" y="693"/>
                  </a:lnTo>
                  <a:lnTo>
                    <a:pt x="469" y="721"/>
                  </a:lnTo>
                  <a:lnTo>
                    <a:pt x="443" y="745"/>
                  </a:lnTo>
                  <a:lnTo>
                    <a:pt x="413" y="766"/>
                  </a:lnTo>
                  <a:lnTo>
                    <a:pt x="383" y="787"/>
                  </a:lnTo>
                  <a:lnTo>
                    <a:pt x="313" y="819"/>
                  </a:lnTo>
                  <a:lnTo>
                    <a:pt x="241" y="842"/>
                  </a:lnTo>
                  <a:lnTo>
                    <a:pt x="205" y="846"/>
                  </a:lnTo>
                  <a:lnTo>
                    <a:pt x="170" y="849"/>
                  </a:lnTo>
                  <a:lnTo>
                    <a:pt x="135" y="849"/>
                  </a:lnTo>
                  <a:lnTo>
                    <a:pt x="100" y="845"/>
                  </a:lnTo>
                  <a:lnTo>
                    <a:pt x="71" y="838"/>
                  </a:lnTo>
                  <a:lnTo>
                    <a:pt x="48" y="829"/>
                  </a:lnTo>
                  <a:lnTo>
                    <a:pt x="31" y="815"/>
                  </a:lnTo>
                  <a:lnTo>
                    <a:pt x="19" y="805"/>
                  </a:lnTo>
                  <a:lnTo>
                    <a:pt x="9" y="792"/>
                  </a:lnTo>
                  <a:lnTo>
                    <a:pt x="4" y="780"/>
                  </a:lnTo>
                  <a:lnTo>
                    <a:pt x="0" y="753"/>
                  </a:lnTo>
                  <a:lnTo>
                    <a:pt x="10" y="732"/>
                  </a:lnTo>
                  <a:lnTo>
                    <a:pt x="23" y="720"/>
                  </a:lnTo>
                  <a:lnTo>
                    <a:pt x="44" y="717"/>
                  </a:lnTo>
                  <a:lnTo>
                    <a:pt x="64" y="716"/>
                  </a:lnTo>
                  <a:lnTo>
                    <a:pt x="80" y="723"/>
                  </a:lnTo>
                  <a:lnTo>
                    <a:pt x="96" y="732"/>
                  </a:lnTo>
                  <a:lnTo>
                    <a:pt x="106" y="747"/>
                  </a:lnTo>
                  <a:lnTo>
                    <a:pt x="121" y="766"/>
                  </a:lnTo>
                  <a:lnTo>
                    <a:pt x="133" y="783"/>
                  </a:lnTo>
                  <a:lnTo>
                    <a:pt x="144" y="798"/>
                  </a:lnTo>
                  <a:lnTo>
                    <a:pt x="162" y="808"/>
                  </a:lnTo>
                  <a:lnTo>
                    <a:pt x="187" y="814"/>
                  </a:lnTo>
                  <a:lnTo>
                    <a:pt x="219" y="818"/>
                  </a:lnTo>
                  <a:lnTo>
                    <a:pt x="254" y="809"/>
                  </a:lnTo>
                  <a:lnTo>
                    <a:pt x="291" y="795"/>
                  </a:lnTo>
                  <a:lnTo>
                    <a:pt x="325" y="775"/>
                  </a:lnTo>
                  <a:lnTo>
                    <a:pt x="357" y="745"/>
                  </a:lnTo>
                  <a:lnTo>
                    <a:pt x="390" y="710"/>
                  </a:lnTo>
                  <a:lnTo>
                    <a:pt x="410" y="667"/>
                  </a:lnTo>
                  <a:lnTo>
                    <a:pt x="424" y="617"/>
                  </a:lnTo>
                  <a:lnTo>
                    <a:pt x="428" y="580"/>
                  </a:lnTo>
                  <a:lnTo>
                    <a:pt x="425" y="545"/>
                  </a:lnTo>
                  <a:lnTo>
                    <a:pt x="416" y="508"/>
                  </a:lnTo>
                  <a:lnTo>
                    <a:pt x="398" y="474"/>
                  </a:lnTo>
                  <a:lnTo>
                    <a:pt x="375" y="443"/>
                  </a:lnTo>
                  <a:lnTo>
                    <a:pt x="342" y="418"/>
                  </a:lnTo>
                  <a:lnTo>
                    <a:pt x="300" y="397"/>
                  </a:lnTo>
                  <a:lnTo>
                    <a:pt x="250" y="384"/>
                  </a:lnTo>
                  <a:lnTo>
                    <a:pt x="213" y="378"/>
                  </a:lnTo>
                  <a:lnTo>
                    <a:pt x="184" y="381"/>
                  </a:lnTo>
                  <a:lnTo>
                    <a:pt x="135" y="386"/>
                  </a:lnTo>
                  <a:lnTo>
                    <a:pt x="96" y="394"/>
                  </a:lnTo>
                  <a:lnTo>
                    <a:pt x="86" y="388"/>
                  </a:lnTo>
                  <a:lnTo>
                    <a:pt x="84" y="377"/>
                  </a:lnTo>
                  <a:lnTo>
                    <a:pt x="90" y="369"/>
                  </a:lnTo>
                  <a:lnTo>
                    <a:pt x="100" y="362"/>
                  </a:lnTo>
                  <a:lnTo>
                    <a:pt x="126" y="351"/>
                  </a:lnTo>
                  <a:lnTo>
                    <a:pt x="242" y="303"/>
                  </a:lnTo>
                  <a:lnTo>
                    <a:pt x="290" y="281"/>
                  </a:lnTo>
                  <a:lnTo>
                    <a:pt x="326" y="261"/>
                  </a:lnTo>
                  <a:lnTo>
                    <a:pt x="359" y="239"/>
                  </a:lnTo>
                  <a:lnTo>
                    <a:pt x="382" y="216"/>
                  </a:lnTo>
                  <a:lnTo>
                    <a:pt x="398" y="188"/>
                  </a:lnTo>
                  <a:lnTo>
                    <a:pt x="407" y="162"/>
                  </a:lnTo>
                  <a:lnTo>
                    <a:pt x="409" y="140"/>
                  </a:lnTo>
                  <a:lnTo>
                    <a:pt x="408" y="120"/>
                  </a:lnTo>
                  <a:lnTo>
                    <a:pt x="403" y="101"/>
                  </a:lnTo>
                  <a:lnTo>
                    <a:pt x="395" y="85"/>
                  </a:lnTo>
                  <a:lnTo>
                    <a:pt x="380" y="69"/>
                  </a:lnTo>
                  <a:lnTo>
                    <a:pt x="365" y="53"/>
                  </a:lnTo>
                  <a:lnTo>
                    <a:pt x="344" y="45"/>
                  </a:lnTo>
                  <a:lnTo>
                    <a:pt x="319" y="38"/>
                  </a:lnTo>
                  <a:lnTo>
                    <a:pt x="282" y="36"/>
                  </a:lnTo>
                  <a:lnTo>
                    <a:pt x="244" y="42"/>
                  </a:lnTo>
                  <a:lnTo>
                    <a:pt x="206" y="58"/>
                  </a:lnTo>
                  <a:lnTo>
                    <a:pt x="191" y="70"/>
                  </a:lnTo>
                  <a:lnTo>
                    <a:pt x="175" y="85"/>
                  </a:lnTo>
                  <a:lnTo>
                    <a:pt x="153" y="110"/>
                  </a:lnTo>
                  <a:lnTo>
                    <a:pt x="148" y="111"/>
                  </a:lnTo>
                  <a:lnTo>
                    <a:pt x="142" y="112"/>
                  </a:lnTo>
                  <a:lnTo>
                    <a:pt x="132" y="106"/>
                  </a:lnTo>
                  <a:lnTo>
                    <a:pt x="130" y="93"/>
                  </a:lnTo>
                  <a:lnTo>
                    <a:pt x="135" y="76"/>
                  </a:lnTo>
                  <a:lnTo>
                    <a:pt x="151" y="59"/>
                  </a:lnTo>
                  <a:lnTo>
                    <a:pt x="174" y="41"/>
                  </a:lnTo>
                  <a:lnTo>
                    <a:pt x="203" y="24"/>
                  </a:lnTo>
                  <a:lnTo>
                    <a:pt x="238" y="13"/>
                  </a:lnTo>
                  <a:lnTo>
                    <a:pt x="279" y="3"/>
                  </a:lnTo>
                  <a:lnTo>
                    <a:pt x="326" y="0"/>
                  </a:lnTo>
                  <a:lnTo>
                    <a:pt x="376" y="4"/>
                  </a:lnTo>
                  <a:lnTo>
                    <a:pt x="414" y="13"/>
                  </a:lnTo>
                  <a:lnTo>
                    <a:pt x="447" y="23"/>
                  </a:lnTo>
                  <a:lnTo>
                    <a:pt x="475" y="41"/>
                  </a:lnTo>
                  <a:lnTo>
                    <a:pt x="497" y="61"/>
                  </a:lnTo>
                  <a:lnTo>
                    <a:pt x="516" y="79"/>
                  </a:lnTo>
                  <a:lnTo>
                    <a:pt x="529" y="104"/>
                  </a:lnTo>
                  <a:lnTo>
                    <a:pt x="538" y="132"/>
                  </a:lnTo>
                  <a:lnTo>
                    <a:pt x="535" y="158"/>
                  </a:lnTo>
                  <a:lnTo>
                    <a:pt x="533" y="173"/>
                  </a:lnTo>
                  <a:lnTo>
                    <a:pt x="523" y="188"/>
                  </a:lnTo>
                  <a:lnTo>
                    <a:pt x="513" y="209"/>
                  </a:lnTo>
                  <a:lnTo>
                    <a:pt x="493" y="225"/>
                  </a:lnTo>
                  <a:lnTo>
                    <a:pt x="465" y="244"/>
                  </a:lnTo>
                  <a:lnTo>
                    <a:pt x="427" y="264"/>
                  </a:lnTo>
                  <a:lnTo>
                    <a:pt x="372" y="287"/>
                  </a:lnTo>
                  <a:lnTo>
                    <a:pt x="305" y="308"/>
                  </a:lnTo>
                  <a:lnTo>
                    <a:pt x="305" y="306"/>
                  </a:lnTo>
                  <a:lnTo>
                    <a:pt x="307" y="30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2" name="Freeform 59"/>
            <p:cNvSpPr>
              <a:spLocks/>
            </p:cNvSpPr>
            <p:nvPr/>
          </p:nvSpPr>
          <p:spPr bwMode="auto">
            <a:xfrm>
              <a:off x="347663" y="4286250"/>
              <a:ext cx="101600" cy="211137"/>
            </a:xfrm>
            <a:custGeom>
              <a:avLst/>
              <a:gdLst>
                <a:gd name="T0" fmla="*/ 219 w 375"/>
                <a:gd name="T1" fmla="*/ 159 h 779"/>
                <a:gd name="T2" fmla="*/ 225 w 375"/>
                <a:gd name="T3" fmla="*/ 125 h 779"/>
                <a:gd name="T4" fmla="*/ 227 w 375"/>
                <a:gd name="T5" fmla="*/ 101 h 779"/>
                <a:gd name="T6" fmla="*/ 222 w 375"/>
                <a:gd name="T7" fmla="*/ 83 h 779"/>
                <a:gd name="T8" fmla="*/ 214 w 375"/>
                <a:gd name="T9" fmla="*/ 77 h 779"/>
                <a:gd name="T10" fmla="*/ 206 w 375"/>
                <a:gd name="T11" fmla="*/ 73 h 779"/>
                <a:gd name="T12" fmla="*/ 148 w 375"/>
                <a:gd name="T13" fmla="*/ 74 h 779"/>
                <a:gd name="T14" fmla="*/ 104 w 375"/>
                <a:gd name="T15" fmla="*/ 79 h 779"/>
                <a:gd name="T16" fmla="*/ 98 w 375"/>
                <a:gd name="T17" fmla="*/ 76 h 779"/>
                <a:gd name="T18" fmla="*/ 95 w 375"/>
                <a:gd name="T19" fmla="*/ 69 h 779"/>
                <a:gd name="T20" fmla="*/ 94 w 375"/>
                <a:gd name="T21" fmla="*/ 60 h 779"/>
                <a:gd name="T22" fmla="*/ 98 w 375"/>
                <a:gd name="T23" fmla="*/ 50 h 779"/>
                <a:gd name="T24" fmla="*/ 105 w 375"/>
                <a:gd name="T25" fmla="*/ 47 h 779"/>
                <a:gd name="T26" fmla="*/ 151 w 375"/>
                <a:gd name="T27" fmla="*/ 37 h 779"/>
                <a:gd name="T28" fmla="*/ 238 w 375"/>
                <a:gd name="T29" fmla="*/ 26 h 779"/>
                <a:gd name="T30" fmla="*/ 315 w 375"/>
                <a:gd name="T31" fmla="*/ 11 h 779"/>
                <a:gd name="T32" fmla="*/ 348 w 375"/>
                <a:gd name="T33" fmla="*/ 2 h 779"/>
                <a:gd name="T34" fmla="*/ 361 w 375"/>
                <a:gd name="T35" fmla="*/ 0 h 779"/>
                <a:gd name="T36" fmla="*/ 372 w 375"/>
                <a:gd name="T37" fmla="*/ 1 h 779"/>
                <a:gd name="T38" fmla="*/ 375 w 375"/>
                <a:gd name="T39" fmla="*/ 9 h 779"/>
                <a:gd name="T40" fmla="*/ 371 w 375"/>
                <a:gd name="T41" fmla="*/ 32 h 779"/>
                <a:gd name="T42" fmla="*/ 267 w 375"/>
                <a:gd name="T43" fmla="*/ 622 h 779"/>
                <a:gd name="T44" fmla="*/ 262 w 375"/>
                <a:gd name="T45" fmla="*/ 674 h 779"/>
                <a:gd name="T46" fmla="*/ 263 w 375"/>
                <a:gd name="T47" fmla="*/ 694 h 779"/>
                <a:gd name="T48" fmla="*/ 267 w 375"/>
                <a:gd name="T49" fmla="*/ 710 h 779"/>
                <a:gd name="T50" fmla="*/ 274 w 375"/>
                <a:gd name="T51" fmla="*/ 720 h 779"/>
                <a:gd name="T52" fmla="*/ 286 w 375"/>
                <a:gd name="T53" fmla="*/ 728 h 779"/>
                <a:gd name="T54" fmla="*/ 297 w 375"/>
                <a:gd name="T55" fmla="*/ 737 h 779"/>
                <a:gd name="T56" fmla="*/ 316 w 375"/>
                <a:gd name="T57" fmla="*/ 740 h 779"/>
                <a:gd name="T58" fmla="*/ 357 w 375"/>
                <a:gd name="T59" fmla="*/ 750 h 779"/>
                <a:gd name="T60" fmla="*/ 364 w 375"/>
                <a:gd name="T61" fmla="*/ 756 h 779"/>
                <a:gd name="T62" fmla="*/ 367 w 375"/>
                <a:gd name="T63" fmla="*/ 765 h 779"/>
                <a:gd name="T64" fmla="*/ 361 w 375"/>
                <a:gd name="T65" fmla="*/ 777 h 779"/>
                <a:gd name="T66" fmla="*/ 351 w 375"/>
                <a:gd name="T67" fmla="*/ 779 h 779"/>
                <a:gd name="T68" fmla="*/ 327 w 375"/>
                <a:gd name="T69" fmla="*/ 777 h 779"/>
                <a:gd name="T70" fmla="*/ 268 w 375"/>
                <a:gd name="T71" fmla="*/ 765 h 779"/>
                <a:gd name="T72" fmla="*/ 153 w 375"/>
                <a:gd name="T73" fmla="*/ 742 h 779"/>
                <a:gd name="T74" fmla="*/ 25 w 375"/>
                <a:gd name="T75" fmla="*/ 724 h 779"/>
                <a:gd name="T76" fmla="*/ 6 w 375"/>
                <a:gd name="T77" fmla="*/ 719 h 779"/>
                <a:gd name="T78" fmla="*/ 1 w 375"/>
                <a:gd name="T79" fmla="*/ 713 h 779"/>
                <a:gd name="T80" fmla="*/ 0 w 375"/>
                <a:gd name="T81" fmla="*/ 704 h 779"/>
                <a:gd name="T82" fmla="*/ 6 w 375"/>
                <a:gd name="T83" fmla="*/ 692 h 779"/>
                <a:gd name="T84" fmla="*/ 22 w 375"/>
                <a:gd name="T85" fmla="*/ 691 h 779"/>
                <a:gd name="T86" fmla="*/ 50 w 375"/>
                <a:gd name="T87" fmla="*/ 693 h 779"/>
                <a:gd name="T88" fmla="*/ 72 w 375"/>
                <a:gd name="T89" fmla="*/ 697 h 779"/>
                <a:gd name="T90" fmla="*/ 92 w 375"/>
                <a:gd name="T91" fmla="*/ 694 h 779"/>
                <a:gd name="T92" fmla="*/ 103 w 375"/>
                <a:gd name="T93" fmla="*/ 690 h 779"/>
                <a:gd name="T94" fmla="*/ 116 w 375"/>
                <a:gd name="T95" fmla="*/ 683 h 779"/>
                <a:gd name="T96" fmla="*/ 125 w 375"/>
                <a:gd name="T97" fmla="*/ 669 h 779"/>
                <a:gd name="T98" fmla="*/ 130 w 375"/>
                <a:gd name="T99" fmla="*/ 653 h 779"/>
                <a:gd name="T100" fmla="*/ 140 w 375"/>
                <a:gd name="T101" fmla="*/ 606 h 779"/>
                <a:gd name="T102" fmla="*/ 219 w 375"/>
                <a:gd name="T103"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5" h="779">
                  <a:moveTo>
                    <a:pt x="219" y="159"/>
                  </a:moveTo>
                  <a:lnTo>
                    <a:pt x="225" y="125"/>
                  </a:lnTo>
                  <a:lnTo>
                    <a:pt x="227" y="101"/>
                  </a:lnTo>
                  <a:lnTo>
                    <a:pt x="222" y="83"/>
                  </a:lnTo>
                  <a:lnTo>
                    <a:pt x="214" y="77"/>
                  </a:lnTo>
                  <a:lnTo>
                    <a:pt x="206" y="73"/>
                  </a:lnTo>
                  <a:lnTo>
                    <a:pt x="148" y="74"/>
                  </a:lnTo>
                  <a:lnTo>
                    <a:pt x="104" y="79"/>
                  </a:lnTo>
                  <a:lnTo>
                    <a:pt x="98" y="76"/>
                  </a:lnTo>
                  <a:lnTo>
                    <a:pt x="95" y="69"/>
                  </a:lnTo>
                  <a:lnTo>
                    <a:pt x="94" y="60"/>
                  </a:lnTo>
                  <a:lnTo>
                    <a:pt x="98" y="50"/>
                  </a:lnTo>
                  <a:lnTo>
                    <a:pt x="105" y="47"/>
                  </a:lnTo>
                  <a:lnTo>
                    <a:pt x="151" y="37"/>
                  </a:lnTo>
                  <a:lnTo>
                    <a:pt x="238" y="26"/>
                  </a:lnTo>
                  <a:lnTo>
                    <a:pt x="315" y="11"/>
                  </a:lnTo>
                  <a:lnTo>
                    <a:pt x="348" y="2"/>
                  </a:lnTo>
                  <a:lnTo>
                    <a:pt x="361" y="0"/>
                  </a:lnTo>
                  <a:lnTo>
                    <a:pt x="372" y="1"/>
                  </a:lnTo>
                  <a:lnTo>
                    <a:pt x="375" y="9"/>
                  </a:lnTo>
                  <a:lnTo>
                    <a:pt x="371" y="32"/>
                  </a:lnTo>
                  <a:lnTo>
                    <a:pt x="267" y="622"/>
                  </a:lnTo>
                  <a:lnTo>
                    <a:pt x="262" y="674"/>
                  </a:lnTo>
                  <a:lnTo>
                    <a:pt x="263" y="694"/>
                  </a:lnTo>
                  <a:lnTo>
                    <a:pt x="267" y="710"/>
                  </a:lnTo>
                  <a:lnTo>
                    <a:pt x="274" y="720"/>
                  </a:lnTo>
                  <a:lnTo>
                    <a:pt x="286" y="728"/>
                  </a:lnTo>
                  <a:lnTo>
                    <a:pt x="297" y="737"/>
                  </a:lnTo>
                  <a:lnTo>
                    <a:pt x="316" y="740"/>
                  </a:lnTo>
                  <a:lnTo>
                    <a:pt x="357" y="750"/>
                  </a:lnTo>
                  <a:lnTo>
                    <a:pt x="364" y="756"/>
                  </a:lnTo>
                  <a:lnTo>
                    <a:pt x="367" y="765"/>
                  </a:lnTo>
                  <a:lnTo>
                    <a:pt x="361" y="777"/>
                  </a:lnTo>
                  <a:lnTo>
                    <a:pt x="351" y="779"/>
                  </a:lnTo>
                  <a:lnTo>
                    <a:pt x="327" y="777"/>
                  </a:lnTo>
                  <a:lnTo>
                    <a:pt x="268" y="765"/>
                  </a:lnTo>
                  <a:lnTo>
                    <a:pt x="153" y="742"/>
                  </a:lnTo>
                  <a:lnTo>
                    <a:pt x="25" y="724"/>
                  </a:lnTo>
                  <a:lnTo>
                    <a:pt x="6" y="719"/>
                  </a:lnTo>
                  <a:lnTo>
                    <a:pt x="1" y="713"/>
                  </a:lnTo>
                  <a:lnTo>
                    <a:pt x="0" y="704"/>
                  </a:lnTo>
                  <a:lnTo>
                    <a:pt x="6" y="692"/>
                  </a:lnTo>
                  <a:lnTo>
                    <a:pt x="22" y="691"/>
                  </a:lnTo>
                  <a:lnTo>
                    <a:pt x="50" y="693"/>
                  </a:lnTo>
                  <a:lnTo>
                    <a:pt x="72" y="697"/>
                  </a:lnTo>
                  <a:lnTo>
                    <a:pt x="92" y="694"/>
                  </a:lnTo>
                  <a:lnTo>
                    <a:pt x="103" y="690"/>
                  </a:lnTo>
                  <a:lnTo>
                    <a:pt x="116" y="683"/>
                  </a:lnTo>
                  <a:lnTo>
                    <a:pt x="125" y="669"/>
                  </a:lnTo>
                  <a:lnTo>
                    <a:pt x="130" y="653"/>
                  </a:lnTo>
                  <a:lnTo>
                    <a:pt x="140" y="606"/>
                  </a:lnTo>
                  <a:lnTo>
                    <a:pt x="219" y="15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3" name="Freeform 60"/>
            <p:cNvSpPr>
              <a:spLocks/>
            </p:cNvSpPr>
            <p:nvPr/>
          </p:nvSpPr>
          <p:spPr bwMode="auto">
            <a:xfrm>
              <a:off x="2525713" y="4659313"/>
              <a:ext cx="155575" cy="223837"/>
            </a:xfrm>
            <a:custGeom>
              <a:avLst/>
              <a:gdLst>
                <a:gd name="T0" fmla="*/ 125 w 573"/>
                <a:gd name="T1" fmla="*/ 756 h 831"/>
                <a:gd name="T2" fmla="*/ 80 w 573"/>
                <a:gd name="T3" fmla="*/ 821 h 831"/>
                <a:gd name="T4" fmla="*/ 66 w 573"/>
                <a:gd name="T5" fmla="*/ 831 h 831"/>
                <a:gd name="T6" fmla="*/ 54 w 573"/>
                <a:gd name="T7" fmla="*/ 831 h 831"/>
                <a:gd name="T8" fmla="*/ 42 w 573"/>
                <a:gd name="T9" fmla="*/ 829 h 831"/>
                <a:gd name="T10" fmla="*/ 36 w 573"/>
                <a:gd name="T11" fmla="*/ 824 h 831"/>
                <a:gd name="T12" fmla="*/ 35 w 573"/>
                <a:gd name="T13" fmla="*/ 817 h 831"/>
                <a:gd name="T14" fmla="*/ 43 w 573"/>
                <a:gd name="T15" fmla="*/ 801 h 831"/>
                <a:gd name="T16" fmla="*/ 411 w 573"/>
                <a:gd name="T17" fmla="*/ 253 h 831"/>
                <a:gd name="T18" fmla="*/ 437 w 573"/>
                <a:gd name="T19" fmla="*/ 207 h 831"/>
                <a:gd name="T20" fmla="*/ 436 w 573"/>
                <a:gd name="T21" fmla="*/ 200 h 831"/>
                <a:gd name="T22" fmla="*/ 433 w 573"/>
                <a:gd name="T23" fmla="*/ 195 h 831"/>
                <a:gd name="T24" fmla="*/ 420 w 573"/>
                <a:gd name="T25" fmla="*/ 191 h 831"/>
                <a:gd name="T26" fmla="*/ 231 w 573"/>
                <a:gd name="T27" fmla="*/ 158 h 831"/>
                <a:gd name="T28" fmla="*/ 77 w 573"/>
                <a:gd name="T29" fmla="*/ 134 h 831"/>
                <a:gd name="T30" fmla="*/ 9 w 573"/>
                <a:gd name="T31" fmla="*/ 129 h 831"/>
                <a:gd name="T32" fmla="*/ 4 w 573"/>
                <a:gd name="T33" fmla="*/ 122 h 831"/>
                <a:gd name="T34" fmla="*/ 2 w 573"/>
                <a:gd name="T35" fmla="*/ 110 h 831"/>
                <a:gd name="T36" fmla="*/ 0 w 573"/>
                <a:gd name="T37" fmla="*/ 73 h 831"/>
                <a:gd name="T38" fmla="*/ 5 w 573"/>
                <a:gd name="T39" fmla="*/ 16 h 831"/>
                <a:gd name="T40" fmla="*/ 9 w 573"/>
                <a:gd name="T41" fmla="*/ 4 h 831"/>
                <a:gd name="T42" fmla="*/ 21 w 573"/>
                <a:gd name="T43" fmla="*/ 0 h 831"/>
                <a:gd name="T44" fmla="*/ 34 w 573"/>
                <a:gd name="T45" fmla="*/ 0 h 831"/>
                <a:gd name="T46" fmla="*/ 62 w 573"/>
                <a:gd name="T47" fmla="*/ 5 h 831"/>
                <a:gd name="T48" fmla="*/ 500 w 573"/>
                <a:gd name="T49" fmla="*/ 82 h 831"/>
                <a:gd name="T50" fmla="*/ 559 w 573"/>
                <a:gd name="T51" fmla="*/ 88 h 831"/>
                <a:gd name="T52" fmla="*/ 569 w 573"/>
                <a:gd name="T53" fmla="*/ 94 h 831"/>
                <a:gd name="T54" fmla="*/ 572 w 573"/>
                <a:gd name="T55" fmla="*/ 99 h 831"/>
                <a:gd name="T56" fmla="*/ 573 w 573"/>
                <a:gd name="T57" fmla="*/ 106 h 831"/>
                <a:gd name="T58" fmla="*/ 567 w 573"/>
                <a:gd name="T59" fmla="*/ 120 h 831"/>
                <a:gd name="T60" fmla="*/ 543 w 573"/>
                <a:gd name="T61" fmla="*/ 151 h 831"/>
                <a:gd name="T62" fmla="*/ 410 w 573"/>
                <a:gd name="T63" fmla="*/ 336 h 831"/>
                <a:gd name="T64" fmla="*/ 275 w 573"/>
                <a:gd name="T65" fmla="*/ 526 h 831"/>
                <a:gd name="T66" fmla="*/ 125 w 573"/>
                <a:gd name="T67" fmla="*/ 756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831">
                  <a:moveTo>
                    <a:pt x="125" y="756"/>
                  </a:moveTo>
                  <a:lnTo>
                    <a:pt x="80" y="821"/>
                  </a:lnTo>
                  <a:lnTo>
                    <a:pt x="66" y="831"/>
                  </a:lnTo>
                  <a:lnTo>
                    <a:pt x="54" y="831"/>
                  </a:lnTo>
                  <a:lnTo>
                    <a:pt x="42" y="829"/>
                  </a:lnTo>
                  <a:lnTo>
                    <a:pt x="36" y="824"/>
                  </a:lnTo>
                  <a:lnTo>
                    <a:pt x="35" y="817"/>
                  </a:lnTo>
                  <a:lnTo>
                    <a:pt x="43" y="801"/>
                  </a:lnTo>
                  <a:lnTo>
                    <a:pt x="411" y="253"/>
                  </a:lnTo>
                  <a:lnTo>
                    <a:pt x="437" y="207"/>
                  </a:lnTo>
                  <a:lnTo>
                    <a:pt x="436" y="200"/>
                  </a:lnTo>
                  <a:lnTo>
                    <a:pt x="433" y="195"/>
                  </a:lnTo>
                  <a:lnTo>
                    <a:pt x="420" y="191"/>
                  </a:lnTo>
                  <a:lnTo>
                    <a:pt x="231" y="158"/>
                  </a:lnTo>
                  <a:lnTo>
                    <a:pt x="77" y="134"/>
                  </a:lnTo>
                  <a:lnTo>
                    <a:pt x="9" y="129"/>
                  </a:lnTo>
                  <a:lnTo>
                    <a:pt x="4" y="122"/>
                  </a:lnTo>
                  <a:lnTo>
                    <a:pt x="2" y="110"/>
                  </a:lnTo>
                  <a:lnTo>
                    <a:pt x="0" y="73"/>
                  </a:lnTo>
                  <a:lnTo>
                    <a:pt x="5" y="16"/>
                  </a:lnTo>
                  <a:lnTo>
                    <a:pt x="9" y="4"/>
                  </a:lnTo>
                  <a:lnTo>
                    <a:pt x="21" y="0"/>
                  </a:lnTo>
                  <a:lnTo>
                    <a:pt x="34" y="0"/>
                  </a:lnTo>
                  <a:lnTo>
                    <a:pt x="62" y="5"/>
                  </a:lnTo>
                  <a:lnTo>
                    <a:pt x="500" y="82"/>
                  </a:lnTo>
                  <a:lnTo>
                    <a:pt x="559" y="88"/>
                  </a:lnTo>
                  <a:lnTo>
                    <a:pt x="569" y="94"/>
                  </a:lnTo>
                  <a:lnTo>
                    <a:pt x="572" y="99"/>
                  </a:lnTo>
                  <a:lnTo>
                    <a:pt x="573" y="106"/>
                  </a:lnTo>
                  <a:lnTo>
                    <a:pt x="567" y="120"/>
                  </a:lnTo>
                  <a:lnTo>
                    <a:pt x="543" y="151"/>
                  </a:lnTo>
                  <a:lnTo>
                    <a:pt x="410" y="336"/>
                  </a:lnTo>
                  <a:lnTo>
                    <a:pt x="275" y="526"/>
                  </a:lnTo>
                  <a:lnTo>
                    <a:pt x="125" y="75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4" name="Freeform 61"/>
            <p:cNvSpPr>
              <a:spLocks/>
            </p:cNvSpPr>
            <p:nvPr/>
          </p:nvSpPr>
          <p:spPr bwMode="auto">
            <a:xfrm>
              <a:off x="2332038" y="4619625"/>
              <a:ext cx="180975" cy="225425"/>
            </a:xfrm>
            <a:custGeom>
              <a:avLst/>
              <a:gdLst>
                <a:gd name="T0" fmla="*/ 212 w 669"/>
                <a:gd name="T1" fmla="*/ 824 h 836"/>
                <a:gd name="T2" fmla="*/ 153 w 669"/>
                <a:gd name="T3" fmla="*/ 800 h 836"/>
                <a:gd name="T4" fmla="*/ 102 w 669"/>
                <a:gd name="T5" fmla="*/ 767 h 836"/>
                <a:gd name="T6" fmla="*/ 64 w 669"/>
                <a:gd name="T7" fmla="*/ 721 h 836"/>
                <a:gd name="T8" fmla="*/ 18 w 669"/>
                <a:gd name="T9" fmla="*/ 642 h 836"/>
                <a:gd name="T10" fmla="*/ 0 w 669"/>
                <a:gd name="T11" fmla="*/ 521 h 836"/>
                <a:gd name="T12" fmla="*/ 23 w 669"/>
                <a:gd name="T13" fmla="*/ 389 h 836"/>
                <a:gd name="T14" fmla="*/ 88 w 669"/>
                <a:gd name="T15" fmla="*/ 273 h 836"/>
                <a:gd name="T16" fmla="*/ 177 w 669"/>
                <a:gd name="T17" fmla="*/ 178 h 836"/>
                <a:gd name="T18" fmla="*/ 281 w 669"/>
                <a:gd name="T19" fmla="*/ 109 h 836"/>
                <a:gd name="T20" fmla="*/ 393 w 669"/>
                <a:gd name="T21" fmla="*/ 59 h 836"/>
                <a:gd name="T22" fmla="*/ 542 w 669"/>
                <a:gd name="T23" fmla="*/ 12 h 836"/>
                <a:gd name="T24" fmla="*/ 656 w 669"/>
                <a:gd name="T25" fmla="*/ 0 h 836"/>
                <a:gd name="T26" fmla="*/ 669 w 669"/>
                <a:gd name="T27" fmla="*/ 15 h 836"/>
                <a:gd name="T28" fmla="*/ 658 w 669"/>
                <a:gd name="T29" fmla="*/ 26 h 836"/>
                <a:gd name="T30" fmla="*/ 560 w 669"/>
                <a:gd name="T31" fmla="*/ 48 h 836"/>
                <a:gd name="T32" fmla="*/ 455 w 669"/>
                <a:gd name="T33" fmla="*/ 83 h 836"/>
                <a:gd name="T34" fmla="*/ 374 w 669"/>
                <a:gd name="T35" fmla="*/ 130 h 836"/>
                <a:gd name="T36" fmla="*/ 295 w 669"/>
                <a:gd name="T37" fmla="*/ 191 h 836"/>
                <a:gd name="T38" fmla="*/ 232 w 669"/>
                <a:gd name="T39" fmla="*/ 261 h 836"/>
                <a:gd name="T40" fmla="*/ 179 w 669"/>
                <a:gd name="T41" fmla="*/ 339 h 836"/>
                <a:gd name="T42" fmla="*/ 144 w 669"/>
                <a:gd name="T43" fmla="*/ 425 h 836"/>
                <a:gd name="T44" fmla="*/ 130 w 669"/>
                <a:gd name="T45" fmla="*/ 530 h 836"/>
                <a:gd name="T46" fmla="*/ 141 w 669"/>
                <a:gd name="T47" fmla="*/ 642 h 836"/>
                <a:gd name="T48" fmla="*/ 177 w 669"/>
                <a:gd name="T49" fmla="*/ 736 h 836"/>
                <a:gd name="T50" fmla="*/ 235 w 669"/>
                <a:gd name="T51" fmla="*/ 795 h 836"/>
                <a:gd name="T52" fmla="*/ 270 w 669"/>
                <a:gd name="T53" fmla="*/ 807 h 836"/>
                <a:gd name="T54" fmla="*/ 331 w 669"/>
                <a:gd name="T55" fmla="*/ 801 h 836"/>
                <a:gd name="T56" fmla="*/ 381 w 669"/>
                <a:gd name="T57" fmla="*/ 761 h 836"/>
                <a:gd name="T58" fmla="*/ 419 w 669"/>
                <a:gd name="T59" fmla="*/ 700 h 836"/>
                <a:gd name="T60" fmla="*/ 440 w 669"/>
                <a:gd name="T61" fmla="*/ 627 h 836"/>
                <a:gd name="T62" fmla="*/ 444 w 669"/>
                <a:gd name="T63" fmla="*/ 529 h 836"/>
                <a:gd name="T64" fmla="*/ 420 w 669"/>
                <a:gd name="T65" fmla="*/ 452 h 836"/>
                <a:gd name="T66" fmla="*/ 379 w 669"/>
                <a:gd name="T67" fmla="*/ 403 h 836"/>
                <a:gd name="T68" fmla="*/ 328 w 669"/>
                <a:gd name="T69" fmla="*/ 379 h 836"/>
                <a:gd name="T70" fmla="*/ 295 w 669"/>
                <a:gd name="T71" fmla="*/ 382 h 836"/>
                <a:gd name="T72" fmla="*/ 248 w 669"/>
                <a:gd name="T73" fmla="*/ 395 h 836"/>
                <a:gd name="T74" fmla="*/ 237 w 669"/>
                <a:gd name="T75" fmla="*/ 382 h 836"/>
                <a:gd name="T76" fmla="*/ 254 w 669"/>
                <a:gd name="T77" fmla="*/ 363 h 836"/>
                <a:gd name="T78" fmla="*/ 343 w 669"/>
                <a:gd name="T79" fmla="*/ 342 h 836"/>
                <a:gd name="T80" fmla="*/ 398 w 669"/>
                <a:gd name="T81" fmla="*/ 343 h 836"/>
                <a:gd name="T82" fmla="*/ 488 w 669"/>
                <a:gd name="T83" fmla="*/ 381 h 836"/>
                <a:gd name="T84" fmla="*/ 549 w 669"/>
                <a:gd name="T85" fmla="*/ 448 h 836"/>
                <a:gd name="T86" fmla="*/ 581 w 669"/>
                <a:gd name="T87" fmla="*/ 529 h 836"/>
                <a:gd name="T88" fmla="*/ 579 w 669"/>
                <a:gd name="T89" fmla="*/ 612 h 836"/>
                <a:gd name="T90" fmla="*/ 541 w 669"/>
                <a:gd name="T91" fmla="*/ 702 h 836"/>
                <a:gd name="T92" fmla="*/ 470 w 669"/>
                <a:gd name="T93" fmla="*/ 779 h 836"/>
                <a:gd name="T94" fmla="*/ 370 w 669"/>
                <a:gd name="T95" fmla="*/ 827 h 836"/>
                <a:gd name="T96" fmla="*/ 309 w 669"/>
                <a:gd name="T97" fmla="*/ 836 h 836"/>
                <a:gd name="T98" fmla="*/ 244 w 669"/>
                <a:gd name="T99" fmla="*/ 8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9" h="836">
                  <a:moveTo>
                    <a:pt x="244" y="834"/>
                  </a:moveTo>
                  <a:lnTo>
                    <a:pt x="212" y="824"/>
                  </a:lnTo>
                  <a:lnTo>
                    <a:pt x="181" y="814"/>
                  </a:lnTo>
                  <a:lnTo>
                    <a:pt x="153" y="800"/>
                  </a:lnTo>
                  <a:lnTo>
                    <a:pt x="127" y="785"/>
                  </a:lnTo>
                  <a:lnTo>
                    <a:pt x="102" y="767"/>
                  </a:lnTo>
                  <a:lnTo>
                    <a:pt x="82" y="743"/>
                  </a:lnTo>
                  <a:lnTo>
                    <a:pt x="64" y="721"/>
                  </a:lnTo>
                  <a:lnTo>
                    <a:pt x="46" y="696"/>
                  </a:lnTo>
                  <a:lnTo>
                    <a:pt x="18" y="642"/>
                  </a:lnTo>
                  <a:lnTo>
                    <a:pt x="5" y="581"/>
                  </a:lnTo>
                  <a:lnTo>
                    <a:pt x="0" y="521"/>
                  </a:lnTo>
                  <a:lnTo>
                    <a:pt x="5" y="455"/>
                  </a:lnTo>
                  <a:lnTo>
                    <a:pt x="23" y="389"/>
                  </a:lnTo>
                  <a:lnTo>
                    <a:pt x="50" y="325"/>
                  </a:lnTo>
                  <a:lnTo>
                    <a:pt x="88" y="273"/>
                  </a:lnTo>
                  <a:lnTo>
                    <a:pt x="127" y="223"/>
                  </a:lnTo>
                  <a:lnTo>
                    <a:pt x="177" y="178"/>
                  </a:lnTo>
                  <a:lnTo>
                    <a:pt x="227" y="141"/>
                  </a:lnTo>
                  <a:lnTo>
                    <a:pt x="281" y="109"/>
                  </a:lnTo>
                  <a:lnTo>
                    <a:pt x="337" y="79"/>
                  </a:lnTo>
                  <a:lnTo>
                    <a:pt x="393" y="59"/>
                  </a:lnTo>
                  <a:lnTo>
                    <a:pt x="447" y="37"/>
                  </a:lnTo>
                  <a:lnTo>
                    <a:pt x="542" y="12"/>
                  </a:lnTo>
                  <a:lnTo>
                    <a:pt x="617" y="1"/>
                  </a:lnTo>
                  <a:lnTo>
                    <a:pt x="656" y="0"/>
                  </a:lnTo>
                  <a:lnTo>
                    <a:pt x="664" y="5"/>
                  </a:lnTo>
                  <a:lnTo>
                    <a:pt x="669" y="15"/>
                  </a:lnTo>
                  <a:lnTo>
                    <a:pt x="665" y="23"/>
                  </a:lnTo>
                  <a:lnTo>
                    <a:pt x="658" y="26"/>
                  </a:lnTo>
                  <a:lnTo>
                    <a:pt x="624" y="33"/>
                  </a:lnTo>
                  <a:lnTo>
                    <a:pt x="560" y="48"/>
                  </a:lnTo>
                  <a:lnTo>
                    <a:pt x="491" y="67"/>
                  </a:lnTo>
                  <a:lnTo>
                    <a:pt x="455" y="83"/>
                  </a:lnTo>
                  <a:lnTo>
                    <a:pt x="414" y="102"/>
                  </a:lnTo>
                  <a:lnTo>
                    <a:pt x="374" y="130"/>
                  </a:lnTo>
                  <a:lnTo>
                    <a:pt x="331" y="162"/>
                  </a:lnTo>
                  <a:lnTo>
                    <a:pt x="295" y="191"/>
                  </a:lnTo>
                  <a:lnTo>
                    <a:pt x="263" y="226"/>
                  </a:lnTo>
                  <a:lnTo>
                    <a:pt x="232" y="261"/>
                  </a:lnTo>
                  <a:lnTo>
                    <a:pt x="204" y="300"/>
                  </a:lnTo>
                  <a:lnTo>
                    <a:pt x="179" y="339"/>
                  </a:lnTo>
                  <a:lnTo>
                    <a:pt x="161" y="382"/>
                  </a:lnTo>
                  <a:lnTo>
                    <a:pt x="144" y="425"/>
                  </a:lnTo>
                  <a:lnTo>
                    <a:pt x="134" y="470"/>
                  </a:lnTo>
                  <a:lnTo>
                    <a:pt x="130" y="530"/>
                  </a:lnTo>
                  <a:lnTo>
                    <a:pt x="131" y="586"/>
                  </a:lnTo>
                  <a:lnTo>
                    <a:pt x="141" y="642"/>
                  </a:lnTo>
                  <a:lnTo>
                    <a:pt x="156" y="691"/>
                  </a:lnTo>
                  <a:lnTo>
                    <a:pt x="177" y="736"/>
                  </a:lnTo>
                  <a:lnTo>
                    <a:pt x="204" y="770"/>
                  </a:lnTo>
                  <a:lnTo>
                    <a:pt x="235" y="795"/>
                  </a:lnTo>
                  <a:lnTo>
                    <a:pt x="251" y="802"/>
                  </a:lnTo>
                  <a:lnTo>
                    <a:pt x="270" y="807"/>
                  </a:lnTo>
                  <a:lnTo>
                    <a:pt x="301" y="809"/>
                  </a:lnTo>
                  <a:lnTo>
                    <a:pt x="331" y="801"/>
                  </a:lnTo>
                  <a:lnTo>
                    <a:pt x="358" y="784"/>
                  </a:lnTo>
                  <a:lnTo>
                    <a:pt x="381" y="761"/>
                  </a:lnTo>
                  <a:lnTo>
                    <a:pt x="399" y="734"/>
                  </a:lnTo>
                  <a:lnTo>
                    <a:pt x="419" y="700"/>
                  </a:lnTo>
                  <a:lnTo>
                    <a:pt x="432" y="663"/>
                  </a:lnTo>
                  <a:lnTo>
                    <a:pt x="440" y="627"/>
                  </a:lnTo>
                  <a:lnTo>
                    <a:pt x="446" y="573"/>
                  </a:lnTo>
                  <a:lnTo>
                    <a:pt x="444" y="529"/>
                  </a:lnTo>
                  <a:lnTo>
                    <a:pt x="434" y="489"/>
                  </a:lnTo>
                  <a:lnTo>
                    <a:pt x="420" y="452"/>
                  </a:lnTo>
                  <a:lnTo>
                    <a:pt x="401" y="424"/>
                  </a:lnTo>
                  <a:lnTo>
                    <a:pt x="379" y="403"/>
                  </a:lnTo>
                  <a:lnTo>
                    <a:pt x="353" y="390"/>
                  </a:lnTo>
                  <a:lnTo>
                    <a:pt x="328" y="379"/>
                  </a:lnTo>
                  <a:lnTo>
                    <a:pt x="312" y="380"/>
                  </a:lnTo>
                  <a:lnTo>
                    <a:pt x="295" y="382"/>
                  </a:lnTo>
                  <a:lnTo>
                    <a:pt x="260" y="393"/>
                  </a:lnTo>
                  <a:lnTo>
                    <a:pt x="248" y="395"/>
                  </a:lnTo>
                  <a:lnTo>
                    <a:pt x="240" y="392"/>
                  </a:lnTo>
                  <a:lnTo>
                    <a:pt x="237" y="382"/>
                  </a:lnTo>
                  <a:lnTo>
                    <a:pt x="241" y="374"/>
                  </a:lnTo>
                  <a:lnTo>
                    <a:pt x="254" y="363"/>
                  </a:lnTo>
                  <a:lnTo>
                    <a:pt x="292" y="348"/>
                  </a:lnTo>
                  <a:lnTo>
                    <a:pt x="343" y="342"/>
                  </a:lnTo>
                  <a:lnTo>
                    <a:pt x="370" y="338"/>
                  </a:lnTo>
                  <a:lnTo>
                    <a:pt x="398" y="343"/>
                  </a:lnTo>
                  <a:lnTo>
                    <a:pt x="451" y="356"/>
                  </a:lnTo>
                  <a:lnTo>
                    <a:pt x="488" y="381"/>
                  </a:lnTo>
                  <a:lnTo>
                    <a:pt x="522" y="411"/>
                  </a:lnTo>
                  <a:lnTo>
                    <a:pt x="549" y="448"/>
                  </a:lnTo>
                  <a:lnTo>
                    <a:pt x="568" y="487"/>
                  </a:lnTo>
                  <a:lnTo>
                    <a:pt x="581" y="529"/>
                  </a:lnTo>
                  <a:lnTo>
                    <a:pt x="582" y="571"/>
                  </a:lnTo>
                  <a:lnTo>
                    <a:pt x="579" y="612"/>
                  </a:lnTo>
                  <a:lnTo>
                    <a:pt x="567" y="656"/>
                  </a:lnTo>
                  <a:lnTo>
                    <a:pt x="541" y="702"/>
                  </a:lnTo>
                  <a:lnTo>
                    <a:pt x="510" y="742"/>
                  </a:lnTo>
                  <a:lnTo>
                    <a:pt x="470" y="779"/>
                  </a:lnTo>
                  <a:lnTo>
                    <a:pt x="423" y="808"/>
                  </a:lnTo>
                  <a:lnTo>
                    <a:pt x="370" y="827"/>
                  </a:lnTo>
                  <a:lnTo>
                    <a:pt x="340" y="835"/>
                  </a:lnTo>
                  <a:lnTo>
                    <a:pt x="309" y="836"/>
                  </a:lnTo>
                  <a:lnTo>
                    <a:pt x="278" y="835"/>
                  </a:lnTo>
                  <a:lnTo>
                    <a:pt x="244" y="83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5" name="Freeform 62"/>
            <p:cNvSpPr>
              <a:spLocks/>
            </p:cNvSpPr>
            <p:nvPr/>
          </p:nvSpPr>
          <p:spPr bwMode="auto">
            <a:xfrm>
              <a:off x="200025" y="3775075"/>
              <a:ext cx="109538" cy="149225"/>
            </a:xfrm>
            <a:custGeom>
              <a:avLst/>
              <a:gdLst>
                <a:gd name="T0" fmla="*/ 0 w 404"/>
                <a:gd name="T1" fmla="*/ 550 h 550"/>
                <a:gd name="T2" fmla="*/ 0 w 404"/>
                <a:gd name="T3" fmla="*/ 85 h 550"/>
                <a:gd name="T4" fmla="*/ 277 w 404"/>
                <a:gd name="T5" fmla="*/ 0 h 550"/>
                <a:gd name="T6" fmla="*/ 404 w 404"/>
                <a:gd name="T7" fmla="*/ 429 h 550"/>
                <a:gd name="T8" fmla="*/ 0 w 404"/>
                <a:gd name="T9" fmla="*/ 550 h 550"/>
              </a:gdLst>
              <a:ahLst/>
              <a:cxnLst>
                <a:cxn ang="0">
                  <a:pos x="T0" y="T1"/>
                </a:cxn>
                <a:cxn ang="0">
                  <a:pos x="T2" y="T3"/>
                </a:cxn>
                <a:cxn ang="0">
                  <a:pos x="T4" y="T5"/>
                </a:cxn>
                <a:cxn ang="0">
                  <a:pos x="T6" y="T7"/>
                </a:cxn>
                <a:cxn ang="0">
                  <a:pos x="T8" y="T9"/>
                </a:cxn>
              </a:cxnLst>
              <a:rect l="0" t="0" r="r" b="b"/>
              <a:pathLst>
                <a:path w="404" h="550">
                  <a:moveTo>
                    <a:pt x="0" y="550"/>
                  </a:moveTo>
                  <a:lnTo>
                    <a:pt x="0" y="85"/>
                  </a:lnTo>
                  <a:lnTo>
                    <a:pt x="277" y="0"/>
                  </a:lnTo>
                  <a:lnTo>
                    <a:pt x="404" y="429"/>
                  </a:lnTo>
                  <a:lnTo>
                    <a:pt x="0" y="55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6" name="Freeform 63"/>
            <p:cNvSpPr>
              <a:spLocks/>
            </p:cNvSpPr>
            <p:nvPr/>
          </p:nvSpPr>
          <p:spPr bwMode="auto">
            <a:xfrm>
              <a:off x="2836863" y="4240213"/>
              <a:ext cx="169863" cy="169862"/>
            </a:xfrm>
            <a:custGeom>
              <a:avLst/>
              <a:gdLst>
                <a:gd name="T0" fmla="*/ 292 w 628"/>
                <a:gd name="T1" fmla="*/ 0 h 627"/>
                <a:gd name="T2" fmla="*/ 0 w 628"/>
                <a:gd name="T3" fmla="*/ 335 h 627"/>
                <a:gd name="T4" fmla="*/ 335 w 628"/>
                <a:gd name="T5" fmla="*/ 627 h 627"/>
                <a:gd name="T6" fmla="*/ 628 w 628"/>
                <a:gd name="T7" fmla="*/ 295 h 627"/>
                <a:gd name="T8" fmla="*/ 292 w 628"/>
                <a:gd name="T9" fmla="*/ 0 h 627"/>
              </a:gdLst>
              <a:ahLst/>
              <a:cxnLst>
                <a:cxn ang="0">
                  <a:pos x="T0" y="T1"/>
                </a:cxn>
                <a:cxn ang="0">
                  <a:pos x="T2" y="T3"/>
                </a:cxn>
                <a:cxn ang="0">
                  <a:pos x="T4" y="T5"/>
                </a:cxn>
                <a:cxn ang="0">
                  <a:pos x="T6" y="T7"/>
                </a:cxn>
                <a:cxn ang="0">
                  <a:pos x="T8" y="T9"/>
                </a:cxn>
              </a:cxnLst>
              <a:rect l="0" t="0" r="r" b="b"/>
              <a:pathLst>
                <a:path w="628" h="627">
                  <a:moveTo>
                    <a:pt x="292" y="0"/>
                  </a:moveTo>
                  <a:lnTo>
                    <a:pt x="0" y="335"/>
                  </a:lnTo>
                  <a:lnTo>
                    <a:pt x="335" y="627"/>
                  </a:lnTo>
                  <a:lnTo>
                    <a:pt x="628" y="295"/>
                  </a:lnTo>
                  <a:lnTo>
                    <a:pt x="292" y="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7" name="Freeform 64"/>
            <p:cNvSpPr>
              <a:spLocks/>
            </p:cNvSpPr>
            <p:nvPr/>
          </p:nvSpPr>
          <p:spPr bwMode="auto">
            <a:xfrm>
              <a:off x="2676525" y="5181600"/>
              <a:ext cx="192088" cy="127000"/>
            </a:xfrm>
            <a:custGeom>
              <a:avLst/>
              <a:gdLst>
                <a:gd name="T0" fmla="*/ 710 w 710"/>
                <a:gd name="T1" fmla="*/ 470 h 470"/>
                <a:gd name="T2" fmla="*/ 574 w 710"/>
                <a:gd name="T3" fmla="*/ 470 h 470"/>
                <a:gd name="T4" fmla="*/ 300 w 710"/>
                <a:gd name="T5" fmla="*/ 316 h 470"/>
                <a:gd name="T6" fmla="*/ 197 w 710"/>
                <a:gd name="T7" fmla="*/ 265 h 470"/>
                <a:gd name="T8" fmla="*/ 162 w 710"/>
                <a:gd name="T9" fmla="*/ 249 h 470"/>
                <a:gd name="T10" fmla="*/ 137 w 710"/>
                <a:gd name="T11" fmla="*/ 243 h 470"/>
                <a:gd name="T12" fmla="*/ 117 w 710"/>
                <a:gd name="T13" fmla="*/ 244 h 470"/>
                <a:gd name="T14" fmla="*/ 102 w 710"/>
                <a:gd name="T15" fmla="*/ 255 h 470"/>
                <a:gd name="T16" fmla="*/ 86 w 710"/>
                <a:gd name="T17" fmla="*/ 269 h 470"/>
                <a:gd name="T18" fmla="*/ 73 w 710"/>
                <a:gd name="T19" fmla="*/ 291 h 470"/>
                <a:gd name="T20" fmla="*/ 51 w 710"/>
                <a:gd name="T21" fmla="*/ 320 h 470"/>
                <a:gd name="T22" fmla="*/ 34 w 710"/>
                <a:gd name="T23" fmla="*/ 339 h 470"/>
                <a:gd name="T24" fmla="*/ 22 w 710"/>
                <a:gd name="T25" fmla="*/ 346 h 470"/>
                <a:gd name="T26" fmla="*/ 9 w 710"/>
                <a:gd name="T27" fmla="*/ 344 h 470"/>
                <a:gd name="T28" fmla="*/ 2 w 710"/>
                <a:gd name="T29" fmla="*/ 334 h 470"/>
                <a:gd name="T30" fmla="*/ 0 w 710"/>
                <a:gd name="T31" fmla="*/ 324 h 470"/>
                <a:gd name="T32" fmla="*/ 2 w 710"/>
                <a:gd name="T33" fmla="*/ 312 h 470"/>
                <a:gd name="T34" fmla="*/ 9 w 710"/>
                <a:gd name="T35" fmla="*/ 293 h 470"/>
                <a:gd name="T36" fmla="*/ 28 w 710"/>
                <a:gd name="T37" fmla="*/ 263 h 470"/>
                <a:gd name="T38" fmla="*/ 94 w 710"/>
                <a:gd name="T39" fmla="*/ 163 h 470"/>
                <a:gd name="T40" fmla="*/ 147 w 710"/>
                <a:gd name="T41" fmla="*/ 62 h 470"/>
                <a:gd name="T42" fmla="*/ 167 w 710"/>
                <a:gd name="T43" fmla="*/ 20 h 470"/>
                <a:gd name="T44" fmla="*/ 176 w 710"/>
                <a:gd name="T45" fmla="*/ 8 h 470"/>
                <a:gd name="T46" fmla="*/ 183 w 710"/>
                <a:gd name="T47" fmla="*/ 3 h 470"/>
                <a:gd name="T48" fmla="*/ 193 w 710"/>
                <a:gd name="T49" fmla="*/ 0 h 470"/>
                <a:gd name="T50" fmla="*/ 203 w 710"/>
                <a:gd name="T51" fmla="*/ 4 h 470"/>
                <a:gd name="T52" fmla="*/ 215 w 710"/>
                <a:gd name="T53" fmla="*/ 13 h 470"/>
                <a:gd name="T54" fmla="*/ 215 w 710"/>
                <a:gd name="T55" fmla="*/ 26 h 470"/>
                <a:gd name="T56" fmla="*/ 211 w 710"/>
                <a:gd name="T57" fmla="*/ 48 h 470"/>
                <a:gd name="T58" fmla="*/ 199 w 710"/>
                <a:gd name="T59" fmla="*/ 78 h 470"/>
                <a:gd name="T60" fmla="*/ 181 w 710"/>
                <a:gd name="T61" fmla="*/ 119 h 470"/>
                <a:gd name="T62" fmla="*/ 178 w 710"/>
                <a:gd name="T63" fmla="*/ 136 h 470"/>
                <a:gd name="T64" fmla="*/ 179 w 710"/>
                <a:gd name="T65" fmla="*/ 152 h 470"/>
                <a:gd name="T66" fmla="*/ 188 w 710"/>
                <a:gd name="T67" fmla="*/ 164 h 470"/>
                <a:gd name="T68" fmla="*/ 203 w 710"/>
                <a:gd name="T69" fmla="*/ 178 h 470"/>
                <a:gd name="T70" fmla="*/ 246 w 710"/>
                <a:gd name="T71" fmla="*/ 208 h 470"/>
                <a:gd name="T72" fmla="*/ 710 w 710"/>
                <a:gd name="T73"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0" h="470">
                  <a:moveTo>
                    <a:pt x="710" y="470"/>
                  </a:moveTo>
                  <a:lnTo>
                    <a:pt x="574" y="470"/>
                  </a:lnTo>
                  <a:lnTo>
                    <a:pt x="300" y="316"/>
                  </a:lnTo>
                  <a:lnTo>
                    <a:pt x="197" y="265"/>
                  </a:lnTo>
                  <a:lnTo>
                    <a:pt x="162" y="249"/>
                  </a:lnTo>
                  <a:lnTo>
                    <a:pt x="137" y="243"/>
                  </a:lnTo>
                  <a:lnTo>
                    <a:pt x="117" y="244"/>
                  </a:lnTo>
                  <a:lnTo>
                    <a:pt x="102" y="255"/>
                  </a:lnTo>
                  <a:lnTo>
                    <a:pt x="86" y="269"/>
                  </a:lnTo>
                  <a:lnTo>
                    <a:pt x="73" y="291"/>
                  </a:lnTo>
                  <a:lnTo>
                    <a:pt x="51" y="320"/>
                  </a:lnTo>
                  <a:lnTo>
                    <a:pt x="34" y="339"/>
                  </a:lnTo>
                  <a:lnTo>
                    <a:pt x="22" y="346"/>
                  </a:lnTo>
                  <a:lnTo>
                    <a:pt x="9" y="344"/>
                  </a:lnTo>
                  <a:lnTo>
                    <a:pt x="2" y="334"/>
                  </a:lnTo>
                  <a:lnTo>
                    <a:pt x="0" y="324"/>
                  </a:lnTo>
                  <a:lnTo>
                    <a:pt x="2" y="312"/>
                  </a:lnTo>
                  <a:lnTo>
                    <a:pt x="9" y="293"/>
                  </a:lnTo>
                  <a:lnTo>
                    <a:pt x="28" y="263"/>
                  </a:lnTo>
                  <a:lnTo>
                    <a:pt x="94" y="163"/>
                  </a:lnTo>
                  <a:lnTo>
                    <a:pt x="147" y="62"/>
                  </a:lnTo>
                  <a:lnTo>
                    <a:pt x="167" y="20"/>
                  </a:lnTo>
                  <a:lnTo>
                    <a:pt x="176" y="8"/>
                  </a:lnTo>
                  <a:lnTo>
                    <a:pt x="183" y="3"/>
                  </a:lnTo>
                  <a:lnTo>
                    <a:pt x="193" y="0"/>
                  </a:lnTo>
                  <a:lnTo>
                    <a:pt x="203" y="4"/>
                  </a:lnTo>
                  <a:lnTo>
                    <a:pt x="215" y="13"/>
                  </a:lnTo>
                  <a:lnTo>
                    <a:pt x="215" y="26"/>
                  </a:lnTo>
                  <a:lnTo>
                    <a:pt x="211" y="48"/>
                  </a:lnTo>
                  <a:lnTo>
                    <a:pt x="199" y="78"/>
                  </a:lnTo>
                  <a:lnTo>
                    <a:pt x="181" y="119"/>
                  </a:lnTo>
                  <a:lnTo>
                    <a:pt x="178" y="136"/>
                  </a:lnTo>
                  <a:lnTo>
                    <a:pt x="179" y="152"/>
                  </a:lnTo>
                  <a:lnTo>
                    <a:pt x="188" y="164"/>
                  </a:lnTo>
                  <a:lnTo>
                    <a:pt x="203" y="178"/>
                  </a:lnTo>
                  <a:lnTo>
                    <a:pt x="246" y="208"/>
                  </a:lnTo>
                  <a:lnTo>
                    <a:pt x="710" y="47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8" name="Freeform 65"/>
            <p:cNvSpPr>
              <a:spLocks/>
            </p:cNvSpPr>
            <p:nvPr/>
          </p:nvSpPr>
          <p:spPr bwMode="auto">
            <a:xfrm>
              <a:off x="2743200" y="5014913"/>
              <a:ext cx="285750" cy="230187"/>
            </a:xfrm>
            <a:custGeom>
              <a:avLst/>
              <a:gdLst>
                <a:gd name="T0" fmla="*/ 311 w 1060"/>
                <a:gd name="T1" fmla="*/ 46 h 855"/>
                <a:gd name="T2" fmla="*/ 343 w 1060"/>
                <a:gd name="T3" fmla="*/ 65 h 855"/>
                <a:gd name="T4" fmla="*/ 347 w 1060"/>
                <a:gd name="T5" fmla="*/ 88 h 855"/>
                <a:gd name="T6" fmla="*/ 328 w 1060"/>
                <a:gd name="T7" fmla="*/ 102 h 855"/>
                <a:gd name="T8" fmla="*/ 224 w 1060"/>
                <a:gd name="T9" fmla="*/ 105 h 855"/>
                <a:gd name="T10" fmla="*/ 154 w 1060"/>
                <a:gd name="T11" fmla="*/ 117 h 855"/>
                <a:gd name="T12" fmla="*/ 105 w 1060"/>
                <a:gd name="T13" fmla="*/ 153 h 855"/>
                <a:gd name="T14" fmla="*/ 73 w 1060"/>
                <a:gd name="T15" fmla="*/ 202 h 855"/>
                <a:gd name="T16" fmla="*/ 50 w 1060"/>
                <a:gd name="T17" fmla="*/ 268 h 855"/>
                <a:gd name="T18" fmla="*/ 48 w 1060"/>
                <a:gd name="T19" fmla="*/ 340 h 855"/>
                <a:gd name="T20" fmla="*/ 75 w 1060"/>
                <a:gd name="T21" fmla="*/ 400 h 855"/>
                <a:gd name="T22" fmla="*/ 122 w 1060"/>
                <a:gd name="T23" fmla="*/ 446 h 855"/>
                <a:gd name="T24" fmla="*/ 192 w 1060"/>
                <a:gd name="T25" fmla="*/ 469 h 855"/>
                <a:gd name="T26" fmla="*/ 267 w 1060"/>
                <a:gd name="T27" fmla="*/ 460 h 855"/>
                <a:gd name="T28" fmla="*/ 325 w 1060"/>
                <a:gd name="T29" fmla="*/ 424 h 855"/>
                <a:gd name="T30" fmla="*/ 437 w 1060"/>
                <a:gd name="T31" fmla="*/ 312 h 855"/>
                <a:gd name="T32" fmla="*/ 540 w 1060"/>
                <a:gd name="T33" fmla="*/ 216 h 855"/>
                <a:gd name="T34" fmla="*/ 638 w 1060"/>
                <a:gd name="T35" fmla="*/ 161 h 855"/>
                <a:gd name="T36" fmla="*/ 735 w 1060"/>
                <a:gd name="T37" fmla="*/ 143 h 855"/>
                <a:gd name="T38" fmla="*/ 840 w 1060"/>
                <a:gd name="T39" fmla="*/ 161 h 855"/>
                <a:gd name="T40" fmla="*/ 896 w 1060"/>
                <a:gd name="T41" fmla="*/ 191 h 855"/>
                <a:gd name="T42" fmla="*/ 993 w 1060"/>
                <a:gd name="T43" fmla="*/ 278 h 855"/>
                <a:gd name="T44" fmla="*/ 1026 w 1060"/>
                <a:gd name="T45" fmla="*/ 335 h 855"/>
                <a:gd name="T46" fmla="*/ 1050 w 1060"/>
                <a:gd name="T47" fmla="*/ 398 h 855"/>
                <a:gd name="T48" fmla="*/ 1060 w 1060"/>
                <a:gd name="T49" fmla="*/ 470 h 855"/>
                <a:gd name="T50" fmla="*/ 1053 w 1060"/>
                <a:gd name="T51" fmla="*/ 546 h 855"/>
                <a:gd name="T52" fmla="*/ 1034 w 1060"/>
                <a:gd name="T53" fmla="*/ 620 h 855"/>
                <a:gd name="T54" fmla="*/ 965 w 1060"/>
                <a:gd name="T55" fmla="*/ 755 h 855"/>
                <a:gd name="T56" fmla="*/ 901 w 1060"/>
                <a:gd name="T57" fmla="*/ 833 h 855"/>
                <a:gd name="T58" fmla="*/ 869 w 1060"/>
                <a:gd name="T59" fmla="*/ 854 h 855"/>
                <a:gd name="T60" fmla="*/ 830 w 1060"/>
                <a:gd name="T61" fmla="*/ 851 h 855"/>
                <a:gd name="T62" fmla="*/ 669 w 1060"/>
                <a:gd name="T63" fmla="*/ 792 h 855"/>
                <a:gd name="T64" fmla="*/ 637 w 1060"/>
                <a:gd name="T65" fmla="*/ 774 h 855"/>
                <a:gd name="T66" fmla="*/ 636 w 1060"/>
                <a:gd name="T67" fmla="*/ 754 h 855"/>
                <a:gd name="T68" fmla="*/ 645 w 1060"/>
                <a:gd name="T69" fmla="*/ 744 h 855"/>
                <a:gd name="T70" fmla="*/ 669 w 1060"/>
                <a:gd name="T71" fmla="*/ 744 h 855"/>
                <a:gd name="T72" fmla="*/ 779 w 1060"/>
                <a:gd name="T73" fmla="*/ 742 h 855"/>
                <a:gd name="T74" fmla="*/ 877 w 1060"/>
                <a:gd name="T75" fmla="*/ 710 h 855"/>
                <a:gd name="T76" fmla="*/ 955 w 1060"/>
                <a:gd name="T77" fmla="*/ 652 h 855"/>
                <a:gd name="T78" fmla="*/ 1004 w 1060"/>
                <a:gd name="T79" fmla="*/ 577 h 855"/>
                <a:gd name="T80" fmla="*/ 1015 w 1060"/>
                <a:gd name="T81" fmla="*/ 498 h 855"/>
                <a:gd name="T82" fmla="*/ 997 w 1060"/>
                <a:gd name="T83" fmla="*/ 424 h 855"/>
                <a:gd name="T84" fmla="*/ 954 w 1060"/>
                <a:gd name="T85" fmla="*/ 362 h 855"/>
                <a:gd name="T86" fmla="*/ 890 w 1060"/>
                <a:gd name="T87" fmla="*/ 324 h 855"/>
                <a:gd name="T88" fmla="*/ 815 w 1060"/>
                <a:gd name="T89" fmla="*/ 311 h 855"/>
                <a:gd name="T90" fmla="*/ 742 w 1060"/>
                <a:gd name="T91" fmla="*/ 331 h 855"/>
                <a:gd name="T92" fmla="*/ 663 w 1060"/>
                <a:gd name="T93" fmla="*/ 378 h 855"/>
                <a:gd name="T94" fmla="*/ 573 w 1060"/>
                <a:gd name="T95" fmla="*/ 466 h 855"/>
                <a:gd name="T96" fmla="*/ 453 w 1060"/>
                <a:gd name="T97" fmla="*/ 574 h 855"/>
                <a:gd name="T98" fmla="*/ 358 w 1060"/>
                <a:gd name="T99" fmla="*/ 624 h 855"/>
                <a:gd name="T100" fmla="*/ 278 w 1060"/>
                <a:gd name="T101" fmla="*/ 633 h 855"/>
                <a:gd name="T102" fmla="*/ 190 w 1060"/>
                <a:gd name="T103" fmla="*/ 618 h 855"/>
                <a:gd name="T104" fmla="*/ 87 w 1060"/>
                <a:gd name="T105" fmla="*/ 556 h 855"/>
                <a:gd name="T106" fmla="*/ 49 w 1060"/>
                <a:gd name="T107" fmla="*/ 510 h 855"/>
                <a:gd name="T108" fmla="*/ 21 w 1060"/>
                <a:gd name="T109" fmla="*/ 459 h 855"/>
                <a:gd name="T110" fmla="*/ 4 w 1060"/>
                <a:gd name="T111" fmla="*/ 403 h 855"/>
                <a:gd name="T112" fmla="*/ 5 w 1060"/>
                <a:gd name="T113" fmla="*/ 276 h 855"/>
                <a:gd name="T114" fmla="*/ 47 w 1060"/>
                <a:gd name="T115" fmla="*/ 149 h 855"/>
                <a:gd name="T116" fmla="*/ 105 w 1060"/>
                <a:gd name="T117" fmla="*/ 41 h 855"/>
                <a:gd name="T118" fmla="*/ 145 w 1060"/>
                <a:gd name="T119" fmla="*/ 2 h 855"/>
                <a:gd name="T120" fmla="*/ 230 w 1060"/>
                <a:gd name="T121" fmla="*/ 2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855">
                  <a:moveTo>
                    <a:pt x="292" y="41"/>
                  </a:moveTo>
                  <a:lnTo>
                    <a:pt x="311" y="46"/>
                  </a:lnTo>
                  <a:lnTo>
                    <a:pt x="333" y="57"/>
                  </a:lnTo>
                  <a:lnTo>
                    <a:pt x="343" y="65"/>
                  </a:lnTo>
                  <a:lnTo>
                    <a:pt x="350" y="73"/>
                  </a:lnTo>
                  <a:lnTo>
                    <a:pt x="347" y="88"/>
                  </a:lnTo>
                  <a:lnTo>
                    <a:pt x="340" y="95"/>
                  </a:lnTo>
                  <a:lnTo>
                    <a:pt x="328" y="102"/>
                  </a:lnTo>
                  <a:lnTo>
                    <a:pt x="277" y="104"/>
                  </a:lnTo>
                  <a:lnTo>
                    <a:pt x="224" y="105"/>
                  </a:lnTo>
                  <a:lnTo>
                    <a:pt x="184" y="107"/>
                  </a:lnTo>
                  <a:lnTo>
                    <a:pt x="154" y="117"/>
                  </a:lnTo>
                  <a:lnTo>
                    <a:pt x="126" y="135"/>
                  </a:lnTo>
                  <a:lnTo>
                    <a:pt x="105" y="153"/>
                  </a:lnTo>
                  <a:lnTo>
                    <a:pt x="88" y="176"/>
                  </a:lnTo>
                  <a:lnTo>
                    <a:pt x="73" y="202"/>
                  </a:lnTo>
                  <a:lnTo>
                    <a:pt x="61" y="233"/>
                  </a:lnTo>
                  <a:lnTo>
                    <a:pt x="50" y="268"/>
                  </a:lnTo>
                  <a:lnTo>
                    <a:pt x="48" y="307"/>
                  </a:lnTo>
                  <a:lnTo>
                    <a:pt x="48" y="340"/>
                  </a:lnTo>
                  <a:lnTo>
                    <a:pt x="60" y="373"/>
                  </a:lnTo>
                  <a:lnTo>
                    <a:pt x="75" y="400"/>
                  </a:lnTo>
                  <a:lnTo>
                    <a:pt x="95" y="425"/>
                  </a:lnTo>
                  <a:lnTo>
                    <a:pt x="122" y="446"/>
                  </a:lnTo>
                  <a:lnTo>
                    <a:pt x="154" y="460"/>
                  </a:lnTo>
                  <a:lnTo>
                    <a:pt x="192" y="469"/>
                  </a:lnTo>
                  <a:lnTo>
                    <a:pt x="228" y="469"/>
                  </a:lnTo>
                  <a:lnTo>
                    <a:pt x="267" y="460"/>
                  </a:lnTo>
                  <a:lnTo>
                    <a:pt x="300" y="442"/>
                  </a:lnTo>
                  <a:lnTo>
                    <a:pt x="325" y="424"/>
                  </a:lnTo>
                  <a:lnTo>
                    <a:pt x="359" y="399"/>
                  </a:lnTo>
                  <a:lnTo>
                    <a:pt x="437" y="312"/>
                  </a:lnTo>
                  <a:lnTo>
                    <a:pt x="489" y="258"/>
                  </a:lnTo>
                  <a:lnTo>
                    <a:pt x="540" y="216"/>
                  </a:lnTo>
                  <a:lnTo>
                    <a:pt x="590" y="183"/>
                  </a:lnTo>
                  <a:lnTo>
                    <a:pt x="638" y="161"/>
                  </a:lnTo>
                  <a:lnTo>
                    <a:pt x="686" y="148"/>
                  </a:lnTo>
                  <a:lnTo>
                    <a:pt x="735" y="143"/>
                  </a:lnTo>
                  <a:lnTo>
                    <a:pt x="787" y="148"/>
                  </a:lnTo>
                  <a:lnTo>
                    <a:pt x="840" y="161"/>
                  </a:lnTo>
                  <a:lnTo>
                    <a:pt x="868" y="175"/>
                  </a:lnTo>
                  <a:lnTo>
                    <a:pt x="896" y="191"/>
                  </a:lnTo>
                  <a:lnTo>
                    <a:pt x="948" y="231"/>
                  </a:lnTo>
                  <a:lnTo>
                    <a:pt x="993" y="278"/>
                  </a:lnTo>
                  <a:lnTo>
                    <a:pt x="1012" y="304"/>
                  </a:lnTo>
                  <a:lnTo>
                    <a:pt x="1026" y="335"/>
                  </a:lnTo>
                  <a:lnTo>
                    <a:pt x="1041" y="366"/>
                  </a:lnTo>
                  <a:lnTo>
                    <a:pt x="1050" y="398"/>
                  </a:lnTo>
                  <a:lnTo>
                    <a:pt x="1055" y="434"/>
                  </a:lnTo>
                  <a:lnTo>
                    <a:pt x="1060" y="470"/>
                  </a:lnTo>
                  <a:lnTo>
                    <a:pt x="1058" y="507"/>
                  </a:lnTo>
                  <a:lnTo>
                    <a:pt x="1053" y="546"/>
                  </a:lnTo>
                  <a:lnTo>
                    <a:pt x="1044" y="584"/>
                  </a:lnTo>
                  <a:lnTo>
                    <a:pt x="1034" y="620"/>
                  </a:lnTo>
                  <a:lnTo>
                    <a:pt x="1004" y="689"/>
                  </a:lnTo>
                  <a:lnTo>
                    <a:pt x="965" y="755"/>
                  </a:lnTo>
                  <a:lnTo>
                    <a:pt x="923" y="811"/>
                  </a:lnTo>
                  <a:lnTo>
                    <a:pt x="901" y="833"/>
                  </a:lnTo>
                  <a:lnTo>
                    <a:pt x="883" y="850"/>
                  </a:lnTo>
                  <a:lnTo>
                    <a:pt x="869" y="854"/>
                  </a:lnTo>
                  <a:lnTo>
                    <a:pt x="851" y="855"/>
                  </a:lnTo>
                  <a:lnTo>
                    <a:pt x="830" y="851"/>
                  </a:lnTo>
                  <a:lnTo>
                    <a:pt x="799" y="842"/>
                  </a:lnTo>
                  <a:lnTo>
                    <a:pt x="669" y="792"/>
                  </a:lnTo>
                  <a:lnTo>
                    <a:pt x="649" y="782"/>
                  </a:lnTo>
                  <a:lnTo>
                    <a:pt x="637" y="774"/>
                  </a:lnTo>
                  <a:lnTo>
                    <a:pt x="635" y="764"/>
                  </a:lnTo>
                  <a:lnTo>
                    <a:pt x="636" y="754"/>
                  </a:lnTo>
                  <a:lnTo>
                    <a:pt x="640" y="748"/>
                  </a:lnTo>
                  <a:lnTo>
                    <a:pt x="645" y="744"/>
                  </a:lnTo>
                  <a:lnTo>
                    <a:pt x="656" y="742"/>
                  </a:lnTo>
                  <a:lnTo>
                    <a:pt x="669" y="744"/>
                  </a:lnTo>
                  <a:lnTo>
                    <a:pt x="726" y="745"/>
                  </a:lnTo>
                  <a:lnTo>
                    <a:pt x="779" y="742"/>
                  </a:lnTo>
                  <a:lnTo>
                    <a:pt x="830" y="728"/>
                  </a:lnTo>
                  <a:lnTo>
                    <a:pt x="877" y="710"/>
                  </a:lnTo>
                  <a:lnTo>
                    <a:pt x="921" y="685"/>
                  </a:lnTo>
                  <a:lnTo>
                    <a:pt x="955" y="652"/>
                  </a:lnTo>
                  <a:lnTo>
                    <a:pt x="983" y="617"/>
                  </a:lnTo>
                  <a:lnTo>
                    <a:pt x="1004" y="577"/>
                  </a:lnTo>
                  <a:lnTo>
                    <a:pt x="1013" y="537"/>
                  </a:lnTo>
                  <a:lnTo>
                    <a:pt x="1015" y="498"/>
                  </a:lnTo>
                  <a:lnTo>
                    <a:pt x="1009" y="459"/>
                  </a:lnTo>
                  <a:lnTo>
                    <a:pt x="997" y="424"/>
                  </a:lnTo>
                  <a:lnTo>
                    <a:pt x="977" y="390"/>
                  </a:lnTo>
                  <a:lnTo>
                    <a:pt x="954" y="362"/>
                  </a:lnTo>
                  <a:lnTo>
                    <a:pt x="922" y="341"/>
                  </a:lnTo>
                  <a:lnTo>
                    <a:pt x="890" y="324"/>
                  </a:lnTo>
                  <a:lnTo>
                    <a:pt x="852" y="313"/>
                  </a:lnTo>
                  <a:lnTo>
                    <a:pt x="815" y="311"/>
                  </a:lnTo>
                  <a:lnTo>
                    <a:pt x="779" y="318"/>
                  </a:lnTo>
                  <a:lnTo>
                    <a:pt x="742" y="331"/>
                  </a:lnTo>
                  <a:lnTo>
                    <a:pt x="703" y="350"/>
                  </a:lnTo>
                  <a:lnTo>
                    <a:pt x="663" y="378"/>
                  </a:lnTo>
                  <a:lnTo>
                    <a:pt x="618" y="419"/>
                  </a:lnTo>
                  <a:lnTo>
                    <a:pt x="573" y="466"/>
                  </a:lnTo>
                  <a:lnTo>
                    <a:pt x="507" y="527"/>
                  </a:lnTo>
                  <a:lnTo>
                    <a:pt x="453" y="574"/>
                  </a:lnTo>
                  <a:lnTo>
                    <a:pt x="406" y="605"/>
                  </a:lnTo>
                  <a:lnTo>
                    <a:pt x="358" y="624"/>
                  </a:lnTo>
                  <a:lnTo>
                    <a:pt x="320" y="630"/>
                  </a:lnTo>
                  <a:lnTo>
                    <a:pt x="278" y="633"/>
                  </a:lnTo>
                  <a:lnTo>
                    <a:pt x="235" y="628"/>
                  </a:lnTo>
                  <a:lnTo>
                    <a:pt x="190" y="618"/>
                  </a:lnTo>
                  <a:lnTo>
                    <a:pt x="134" y="590"/>
                  </a:lnTo>
                  <a:lnTo>
                    <a:pt x="87" y="556"/>
                  </a:lnTo>
                  <a:lnTo>
                    <a:pt x="67" y="532"/>
                  </a:lnTo>
                  <a:lnTo>
                    <a:pt x="49" y="510"/>
                  </a:lnTo>
                  <a:lnTo>
                    <a:pt x="34" y="485"/>
                  </a:lnTo>
                  <a:lnTo>
                    <a:pt x="21" y="459"/>
                  </a:lnTo>
                  <a:lnTo>
                    <a:pt x="10" y="432"/>
                  </a:lnTo>
                  <a:lnTo>
                    <a:pt x="4" y="403"/>
                  </a:lnTo>
                  <a:lnTo>
                    <a:pt x="0" y="341"/>
                  </a:lnTo>
                  <a:lnTo>
                    <a:pt x="5" y="276"/>
                  </a:lnTo>
                  <a:lnTo>
                    <a:pt x="24" y="206"/>
                  </a:lnTo>
                  <a:lnTo>
                    <a:pt x="47" y="149"/>
                  </a:lnTo>
                  <a:lnTo>
                    <a:pt x="75" y="90"/>
                  </a:lnTo>
                  <a:lnTo>
                    <a:pt x="105" y="41"/>
                  </a:lnTo>
                  <a:lnTo>
                    <a:pt x="133" y="6"/>
                  </a:lnTo>
                  <a:lnTo>
                    <a:pt x="145" y="2"/>
                  </a:lnTo>
                  <a:lnTo>
                    <a:pt x="163" y="0"/>
                  </a:lnTo>
                  <a:lnTo>
                    <a:pt x="230" y="21"/>
                  </a:lnTo>
                  <a:lnTo>
                    <a:pt x="292" y="4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9" name="Freeform 66"/>
            <p:cNvSpPr>
              <a:spLocks/>
            </p:cNvSpPr>
            <p:nvPr/>
          </p:nvSpPr>
          <p:spPr bwMode="auto">
            <a:xfrm>
              <a:off x="2787650" y="4845050"/>
              <a:ext cx="307975" cy="192087"/>
            </a:xfrm>
            <a:custGeom>
              <a:avLst/>
              <a:gdLst>
                <a:gd name="T0" fmla="*/ 1004 w 1139"/>
                <a:gd name="T1" fmla="*/ 368 h 709"/>
                <a:gd name="T2" fmla="*/ 1031 w 1139"/>
                <a:gd name="T3" fmla="*/ 366 h 709"/>
                <a:gd name="T4" fmla="*/ 1060 w 1139"/>
                <a:gd name="T5" fmla="*/ 341 h 709"/>
                <a:gd name="T6" fmla="*/ 1082 w 1139"/>
                <a:gd name="T7" fmla="*/ 301 h 709"/>
                <a:gd name="T8" fmla="*/ 1101 w 1139"/>
                <a:gd name="T9" fmla="*/ 258 h 709"/>
                <a:gd name="T10" fmla="*/ 1122 w 1139"/>
                <a:gd name="T11" fmla="*/ 251 h 709"/>
                <a:gd name="T12" fmla="*/ 1139 w 1139"/>
                <a:gd name="T13" fmla="*/ 262 h 709"/>
                <a:gd name="T14" fmla="*/ 1137 w 1139"/>
                <a:gd name="T15" fmla="*/ 288 h 709"/>
                <a:gd name="T16" fmla="*/ 1080 w 1139"/>
                <a:gd name="T17" fmla="*/ 487 h 709"/>
                <a:gd name="T18" fmla="*/ 1038 w 1139"/>
                <a:gd name="T19" fmla="*/ 684 h 709"/>
                <a:gd name="T20" fmla="*/ 1024 w 1139"/>
                <a:gd name="T21" fmla="*/ 705 h 709"/>
                <a:gd name="T22" fmla="*/ 1008 w 1139"/>
                <a:gd name="T23" fmla="*/ 709 h 709"/>
                <a:gd name="T24" fmla="*/ 991 w 1139"/>
                <a:gd name="T25" fmla="*/ 693 h 709"/>
                <a:gd name="T26" fmla="*/ 993 w 1139"/>
                <a:gd name="T27" fmla="*/ 643 h 709"/>
                <a:gd name="T28" fmla="*/ 994 w 1139"/>
                <a:gd name="T29" fmla="*/ 599 h 709"/>
                <a:gd name="T30" fmla="*/ 981 w 1139"/>
                <a:gd name="T31" fmla="*/ 566 h 709"/>
                <a:gd name="T32" fmla="*/ 957 w 1139"/>
                <a:gd name="T33" fmla="*/ 549 h 709"/>
                <a:gd name="T34" fmla="*/ 196 w 1139"/>
                <a:gd name="T35" fmla="*/ 355 h 709"/>
                <a:gd name="T36" fmla="*/ 122 w 1139"/>
                <a:gd name="T37" fmla="*/ 342 h 709"/>
                <a:gd name="T38" fmla="*/ 93 w 1139"/>
                <a:gd name="T39" fmla="*/ 353 h 709"/>
                <a:gd name="T40" fmla="*/ 68 w 1139"/>
                <a:gd name="T41" fmla="*/ 383 h 709"/>
                <a:gd name="T42" fmla="*/ 49 w 1139"/>
                <a:gd name="T43" fmla="*/ 432 h 709"/>
                <a:gd name="T44" fmla="*/ 31 w 1139"/>
                <a:gd name="T45" fmla="*/ 458 h 709"/>
                <a:gd name="T46" fmla="*/ 8 w 1139"/>
                <a:gd name="T47" fmla="*/ 454 h 709"/>
                <a:gd name="T48" fmla="*/ 0 w 1139"/>
                <a:gd name="T49" fmla="*/ 435 h 709"/>
                <a:gd name="T50" fmla="*/ 24 w 1139"/>
                <a:gd name="T51" fmla="*/ 349 h 709"/>
                <a:gd name="T52" fmla="*/ 98 w 1139"/>
                <a:gd name="T53" fmla="*/ 54 h 709"/>
                <a:gd name="T54" fmla="*/ 107 w 1139"/>
                <a:gd name="T55" fmla="*/ 12 h 709"/>
                <a:gd name="T56" fmla="*/ 123 w 1139"/>
                <a:gd name="T57" fmla="*/ 0 h 709"/>
                <a:gd name="T58" fmla="*/ 144 w 1139"/>
                <a:gd name="T59" fmla="*/ 6 h 709"/>
                <a:gd name="T60" fmla="*/ 151 w 1139"/>
                <a:gd name="T61" fmla="*/ 38 h 709"/>
                <a:gd name="T62" fmla="*/ 145 w 1139"/>
                <a:gd name="T63" fmla="*/ 87 h 709"/>
                <a:gd name="T64" fmla="*/ 153 w 1139"/>
                <a:gd name="T65" fmla="*/ 128 h 709"/>
                <a:gd name="T66" fmla="*/ 171 w 1139"/>
                <a:gd name="T67" fmla="*/ 153 h 709"/>
                <a:gd name="T68" fmla="*/ 243 w 1139"/>
                <a:gd name="T69" fmla="*/ 177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9" h="709">
                  <a:moveTo>
                    <a:pt x="943" y="355"/>
                  </a:moveTo>
                  <a:lnTo>
                    <a:pt x="1004" y="368"/>
                  </a:lnTo>
                  <a:lnTo>
                    <a:pt x="1017" y="368"/>
                  </a:lnTo>
                  <a:lnTo>
                    <a:pt x="1031" y="366"/>
                  </a:lnTo>
                  <a:lnTo>
                    <a:pt x="1048" y="356"/>
                  </a:lnTo>
                  <a:lnTo>
                    <a:pt x="1060" y="341"/>
                  </a:lnTo>
                  <a:lnTo>
                    <a:pt x="1071" y="323"/>
                  </a:lnTo>
                  <a:lnTo>
                    <a:pt x="1082" y="301"/>
                  </a:lnTo>
                  <a:lnTo>
                    <a:pt x="1091" y="274"/>
                  </a:lnTo>
                  <a:lnTo>
                    <a:pt x="1101" y="258"/>
                  </a:lnTo>
                  <a:lnTo>
                    <a:pt x="1110" y="251"/>
                  </a:lnTo>
                  <a:lnTo>
                    <a:pt x="1122" y="251"/>
                  </a:lnTo>
                  <a:lnTo>
                    <a:pt x="1134" y="255"/>
                  </a:lnTo>
                  <a:lnTo>
                    <a:pt x="1139" y="262"/>
                  </a:lnTo>
                  <a:lnTo>
                    <a:pt x="1139" y="276"/>
                  </a:lnTo>
                  <a:lnTo>
                    <a:pt x="1137" y="288"/>
                  </a:lnTo>
                  <a:lnTo>
                    <a:pt x="1117" y="362"/>
                  </a:lnTo>
                  <a:lnTo>
                    <a:pt x="1080" y="487"/>
                  </a:lnTo>
                  <a:lnTo>
                    <a:pt x="1044" y="652"/>
                  </a:lnTo>
                  <a:lnTo>
                    <a:pt x="1038" y="684"/>
                  </a:lnTo>
                  <a:lnTo>
                    <a:pt x="1034" y="696"/>
                  </a:lnTo>
                  <a:lnTo>
                    <a:pt x="1024" y="705"/>
                  </a:lnTo>
                  <a:lnTo>
                    <a:pt x="1017" y="709"/>
                  </a:lnTo>
                  <a:lnTo>
                    <a:pt x="1008" y="709"/>
                  </a:lnTo>
                  <a:lnTo>
                    <a:pt x="996" y="703"/>
                  </a:lnTo>
                  <a:lnTo>
                    <a:pt x="991" y="693"/>
                  </a:lnTo>
                  <a:lnTo>
                    <a:pt x="988" y="673"/>
                  </a:lnTo>
                  <a:lnTo>
                    <a:pt x="993" y="643"/>
                  </a:lnTo>
                  <a:lnTo>
                    <a:pt x="995" y="619"/>
                  </a:lnTo>
                  <a:lnTo>
                    <a:pt x="994" y="599"/>
                  </a:lnTo>
                  <a:lnTo>
                    <a:pt x="989" y="581"/>
                  </a:lnTo>
                  <a:lnTo>
                    <a:pt x="981" y="566"/>
                  </a:lnTo>
                  <a:lnTo>
                    <a:pt x="971" y="558"/>
                  </a:lnTo>
                  <a:lnTo>
                    <a:pt x="957" y="549"/>
                  </a:lnTo>
                  <a:lnTo>
                    <a:pt x="896" y="531"/>
                  </a:lnTo>
                  <a:lnTo>
                    <a:pt x="196" y="355"/>
                  </a:lnTo>
                  <a:lnTo>
                    <a:pt x="137" y="343"/>
                  </a:lnTo>
                  <a:lnTo>
                    <a:pt x="122" y="342"/>
                  </a:lnTo>
                  <a:lnTo>
                    <a:pt x="108" y="344"/>
                  </a:lnTo>
                  <a:lnTo>
                    <a:pt x="93" y="353"/>
                  </a:lnTo>
                  <a:lnTo>
                    <a:pt x="80" y="366"/>
                  </a:lnTo>
                  <a:lnTo>
                    <a:pt x="68" y="383"/>
                  </a:lnTo>
                  <a:lnTo>
                    <a:pt x="60" y="406"/>
                  </a:lnTo>
                  <a:lnTo>
                    <a:pt x="49" y="432"/>
                  </a:lnTo>
                  <a:lnTo>
                    <a:pt x="39" y="451"/>
                  </a:lnTo>
                  <a:lnTo>
                    <a:pt x="31" y="458"/>
                  </a:lnTo>
                  <a:lnTo>
                    <a:pt x="18" y="458"/>
                  </a:lnTo>
                  <a:lnTo>
                    <a:pt x="8" y="454"/>
                  </a:lnTo>
                  <a:lnTo>
                    <a:pt x="1" y="444"/>
                  </a:lnTo>
                  <a:lnTo>
                    <a:pt x="0" y="435"/>
                  </a:lnTo>
                  <a:lnTo>
                    <a:pt x="3" y="418"/>
                  </a:lnTo>
                  <a:lnTo>
                    <a:pt x="24" y="349"/>
                  </a:lnTo>
                  <a:lnTo>
                    <a:pt x="59" y="223"/>
                  </a:lnTo>
                  <a:lnTo>
                    <a:pt x="98" y="54"/>
                  </a:lnTo>
                  <a:lnTo>
                    <a:pt x="102" y="29"/>
                  </a:lnTo>
                  <a:lnTo>
                    <a:pt x="107" y="12"/>
                  </a:lnTo>
                  <a:lnTo>
                    <a:pt x="115" y="5"/>
                  </a:lnTo>
                  <a:lnTo>
                    <a:pt x="123" y="0"/>
                  </a:lnTo>
                  <a:lnTo>
                    <a:pt x="134" y="0"/>
                  </a:lnTo>
                  <a:lnTo>
                    <a:pt x="144" y="6"/>
                  </a:lnTo>
                  <a:lnTo>
                    <a:pt x="151" y="18"/>
                  </a:lnTo>
                  <a:lnTo>
                    <a:pt x="151" y="38"/>
                  </a:lnTo>
                  <a:lnTo>
                    <a:pt x="147" y="63"/>
                  </a:lnTo>
                  <a:lnTo>
                    <a:pt x="145" y="87"/>
                  </a:lnTo>
                  <a:lnTo>
                    <a:pt x="145" y="109"/>
                  </a:lnTo>
                  <a:lnTo>
                    <a:pt x="153" y="128"/>
                  </a:lnTo>
                  <a:lnTo>
                    <a:pt x="159" y="144"/>
                  </a:lnTo>
                  <a:lnTo>
                    <a:pt x="171" y="153"/>
                  </a:lnTo>
                  <a:lnTo>
                    <a:pt x="182" y="160"/>
                  </a:lnTo>
                  <a:lnTo>
                    <a:pt x="243" y="177"/>
                  </a:lnTo>
                  <a:lnTo>
                    <a:pt x="943" y="35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0" name="Freeform 67"/>
            <p:cNvSpPr>
              <a:spLocks/>
            </p:cNvSpPr>
            <p:nvPr/>
          </p:nvSpPr>
          <p:spPr bwMode="auto">
            <a:xfrm>
              <a:off x="2824163" y="4652963"/>
              <a:ext cx="293688" cy="177800"/>
            </a:xfrm>
            <a:custGeom>
              <a:avLst/>
              <a:gdLst>
                <a:gd name="T0" fmla="*/ 222 w 1087"/>
                <a:gd name="T1" fmla="*/ 52 h 660"/>
                <a:gd name="T2" fmla="*/ 261 w 1087"/>
                <a:gd name="T3" fmla="*/ 57 h 660"/>
                <a:gd name="T4" fmla="*/ 270 w 1087"/>
                <a:gd name="T5" fmla="*/ 79 h 660"/>
                <a:gd name="T6" fmla="*/ 258 w 1087"/>
                <a:gd name="T7" fmla="*/ 101 h 660"/>
                <a:gd name="T8" fmla="*/ 208 w 1087"/>
                <a:gd name="T9" fmla="*/ 116 h 660"/>
                <a:gd name="T10" fmla="*/ 122 w 1087"/>
                <a:gd name="T11" fmla="*/ 149 h 660"/>
                <a:gd name="T12" fmla="*/ 75 w 1087"/>
                <a:gd name="T13" fmla="*/ 189 h 660"/>
                <a:gd name="T14" fmla="*/ 52 w 1087"/>
                <a:gd name="T15" fmla="*/ 242 h 660"/>
                <a:gd name="T16" fmla="*/ 42 w 1087"/>
                <a:gd name="T17" fmla="*/ 302 h 660"/>
                <a:gd name="T18" fmla="*/ 52 w 1087"/>
                <a:gd name="T19" fmla="*/ 381 h 660"/>
                <a:gd name="T20" fmla="*/ 81 w 1087"/>
                <a:gd name="T21" fmla="*/ 438 h 660"/>
                <a:gd name="T22" fmla="*/ 134 w 1087"/>
                <a:gd name="T23" fmla="*/ 478 h 660"/>
                <a:gd name="T24" fmla="*/ 199 w 1087"/>
                <a:gd name="T25" fmla="*/ 492 h 660"/>
                <a:gd name="T26" fmla="*/ 274 w 1087"/>
                <a:gd name="T27" fmla="*/ 477 h 660"/>
                <a:gd name="T28" fmla="*/ 335 w 1087"/>
                <a:gd name="T29" fmla="*/ 431 h 660"/>
                <a:gd name="T30" fmla="*/ 374 w 1087"/>
                <a:gd name="T31" fmla="*/ 371 h 660"/>
                <a:gd name="T32" fmla="*/ 458 w 1087"/>
                <a:gd name="T33" fmla="*/ 197 h 660"/>
                <a:gd name="T34" fmla="*/ 530 w 1087"/>
                <a:gd name="T35" fmla="*/ 98 h 660"/>
                <a:gd name="T36" fmla="*/ 612 w 1087"/>
                <a:gd name="T37" fmla="*/ 33 h 660"/>
                <a:gd name="T38" fmla="*/ 707 w 1087"/>
                <a:gd name="T39" fmla="*/ 4 h 660"/>
                <a:gd name="T40" fmla="*/ 793 w 1087"/>
                <a:gd name="T41" fmla="*/ 4 h 660"/>
                <a:gd name="T42" fmla="*/ 886 w 1087"/>
                <a:gd name="T43" fmla="*/ 33 h 660"/>
                <a:gd name="T44" fmla="*/ 970 w 1087"/>
                <a:gd name="T45" fmla="*/ 83 h 660"/>
                <a:gd name="T46" fmla="*/ 1016 w 1087"/>
                <a:gd name="T47" fmla="*/ 133 h 660"/>
                <a:gd name="T48" fmla="*/ 1051 w 1087"/>
                <a:gd name="T49" fmla="*/ 194 h 660"/>
                <a:gd name="T50" fmla="*/ 1077 w 1087"/>
                <a:gd name="T51" fmla="*/ 262 h 660"/>
                <a:gd name="T52" fmla="*/ 1087 w 1087"/>
                <a:gd name="T53" fmla="*/ 339 h 660"/>
                <a:gd name="T54" fmla="*/ 1078 w 1087"/>
                <a:gd name="T55" fmla="*/ 452 h 660"/>
                <a:gd name="T56" fmla="*/ 1040 w 1087"/>
                <a:gd name="T57" fmla="*/ 594 h 660"/>
                <a:gd name="T58" fmla="*/ 999 w 1087"/>
                <a:gd name="T59" fmla="*/ 651 h 660"/>
                <a:gd name="T60" fmla="*/ 965 w 1087"/>
                <a:gd name="T61" fmla="*/ 660 h 660"/>
                <a:gd name="T62" fmla="*/ 793 w 1087"/>
                <a:gd name="T63" fmla="*/ 652 h 660"/>
                <a:gd name="T64" fmla="*/ 754 w 1087"/>
                <a:gd name="T65" fmla="*/ 645 h 660"/>
                <a:gd name="T66" fmla="*/ 749 w 1087"/>
                <a:gd name="T67" fmla="*/ 626 h 660"/>
                <a:gd name="T68" fmla="*/ 755 w 1087"/>
                <a:gd name="T69" fmla="*/ 614 h 660"/>
                <a:gd name="T70" fmla="*/ 777 w 1087"/>
                <a:gd name="T71" fmla="*/ 605 h 660"/>
                <a:gd name="T72" fmla="*/ 882 w 1087"/>
                <a:gd name="T73" fmla="*/ 571 h 660"/>
                <a:gd name="T74" fmla="*/ 967 w 1087"/>
                <a:gd name="T75" fmla="*/ 509 h 660"/>
                <a:gd name="T76" fmla="*/ 1020 w 1087"/>
                <a:gd name="T77" fmla="*/ 430 h 660"/>
                <a:gd name="T78" fmla="*/ 1045 w 1087"/>
                <a:gd name="T79" fmla="*/ 342 h 660"/>
                <a:gd name="T80" fmla="*/ 1032 w 1087"/>
                <a:gd name="T81" fmla="*/ 265 h 660"/>
                <a:gd name="T82" fmla="*/ 991 w 1087"/>
                <a:gd name="T83" fmla="*/ 199 h 660"/>
                <a:gd name="T84" fmla="*/ 932 w 1087"/>
                <a:gd name="T85" fmla="*/ 158 h 660"/>
                <a:gd name="T86" fmla="*/ 859 w 1087"/>
                <a:gd name="T87" fmla="*/ 141 h 660"/>
                <a:gd name="T88" fmla="*/ 785 w 1087"/>
                <a:gd name="T89" fmla="*/ 149 h 660"/>
                <a:gd name="T90" fmla="*/ 721 w 1087"/>
                <a:gd name="T91" fmla="*/ 189 h 660"/>
                <a:gd name="T92" fmla="*/ 659 w 1087"/>
                <a:gd name="T93" fmla="*/ 262 h 660"/>
                <a:gd name="T94" fmla="*/ 599 w 1087"/>
                <a:gd name="T95" fmla="*/ 369 h 660"/>
                <a:gd name="T96" fmla="*/ 521 w 1087"/>
                <a:gd name="T97" fmla="*/ 509 h 660"/>
                <a:gd name="T98" fmla="*/ 446 w 1087"/>
                <a:gd name="T99" fmla="*/ 586 h 660"/>
                <a:gd name="T100" fmla="*/ 370 w 1087"/>
                <a:gd name="T101" fmla="*/ 621 h 660"/>
                <a:gd name="T102" fmla="*/ 283 w 1087"/>
                <a:gd name="T103" fmla="*/ 630 h 660"/>
                <a:gd name="T104" fmla="*/ 220 w 1087"/>
                <a:gd name="T105" fmla="*/ 623 h 660"/>
                <a:gd name="T106" fmla="*/ 164 w 1087"/>
                <a:gd name="T107" fmla="*/ 604 h 660"/>
                <a:gd name="T108" fmla="*/ 74 w 1087"/>
                <a:gd name="T109" fmla="*/ 531 h 660"/>
                <a:gd name="T110" fmla="*/ 41 w 1087"/>
                <a:gd name="T111" fmla="*/ 482 h 660"/>
                <a:gd name="T112" fmla="*/ 1 w 1087"/>
                <a:gd name="T113" fmla="*/ 360 h 660"/>
                <a:gd name="T114" fmla="*/ 2 w 1087"/>
                <a:gd name="T115" fmla="*/ 229 h 660"/>
                <a:gd name="T116" fmla="*/ 28 w 1087"/>
                <a:gd name="T117" fmla="*/ 108 h 660"/>
                <a:gd name="T118" fmla="*/ 52 w 1087"/>
                <a:gd name="T119" fmla="*/ 58 h 660"/>
                <a:gd name="T120" fmla="*/ 139 w 1087"/>
                <a:gd name="T121" fmla="*/ 5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 h="660">
                  <a:moveTo>
                    <a:pt x="205" y="52"/>
                  </a:moveTo>
                  <a:lnTo>
                    <a:pt x="222" y="52"/>
                  </a:lnTo>
                  <a:lnTo>
                    <a:pt x="248" y="55"/>
                  </a:lnTo>
                  <a:lnTo>
                    <a:pt x="261" y="57"/>
                  </a:lnTo>
                  <a:lnTo>
                    <a:pt x="268" y="65"/>
                  </a:lnTo>
                  <a:lnTo>
                    <a:pt x="270" y="79"/>
                  </a:lnTo>
                  <a:lnTo>
                    <a:pt x="266" y="89"/>
                  </a:lnTo>
                  <a:lnTo>
                    <a:pt x="258" y="101"/>
                  </a:lnTo>
                  <a:lnTo>
                    <a:pt x="239" y="106"/>
                  </a:lnTo>
                  <a:lnTo>
                    <a:pt x="208" y="116"/>
                  </a:lnTo>
                  <a:lnTo>
                    <a:pt x="157" y="131"/>
                  </a:lnTo>
                  <a:lnTo>
                    <a:pt x="122" y="149"/>
                  </a:lnTo>
                  <a:lnTo>
                    <a:pt x="96" y="166"/>
                  </a:lnTo>
                  <a:lnTo>
                    <a:pt x="75" y="189"/>
                  </a:lnTo>
                  <a:lnTo>
                    <a:pt x="62" y="213"/>
                  </a:lnTo>
                  <a:lnTo>
                    <a:pt x="52" y="242"/>
                  </a:lnTo>
                  <a:lnTo>
                    <a:pt x="43" y="271"/>
                  </a:lnTo>
                  <a:lnTo>
                    <a:pt x="42" y="302"/>
                  </a:lnTo>
                  <a:lnTo>
                    <a:pt x="44" y="342"/>
                  </a:lnTo>
                  <a:lnTo>
                    <a:pt x="52" y="381"/>
                  </a:lnTo>
                  <a:lnTo>
                    <a:pt x="62" y="411"/>
                  </a:lnTo>
                  <a:lnTo>
                    <a:pt x="81" y="438"/>
                  </a:lnTo>
                  <a:lnTo>
                    <a:pt x="106" y="460"/>
                  </a:lnTo>
                  <a:lnTo>
                    <a:pt x="134" y="478"/>
                  </a:lnTo>
                  <a:lnTo>
                    <a:pt x="167" y="489"/>
                  </a:lnTo>
                  <a:lnTo>
                    <a:pt x="199" y="492"/>
                  </a:lnTo>
                  <a:lnTo>
                    <a:pt x="239" y="488"/>
                  </a:lnTo>
                  <a:lnTo>
                    <a:pt x="274" y="477"/>
                  </a:lnTo>
                  <a:lnTo>
                    <a:pt x="309" y="459"/>
                  </a:lnTo>
                  <a:lnTo>
                    <a:pt x="335" y="431"/>
                  </a:lnTo>
                  <a:lnTo>
                    <a:pt x="353" y="407"/>
                  </a:lnTo>
                  <a:lnTo>
                    <a:pt x="374" y="371"/>
                  </a:lnTo>
                  <a:lnTo>
                    <a:pt x="428" y="267"/>
                  </a:lnTo>
                  <a:lnTo>
                    <a:pt x="458" y="197"/>
                  </a:lnTo>
                  <a:lnTo>
                    <a:pt x="495" y="145"/>
                  </a:lnTo>
                  <a:lnTo>
                    <a:pt x="530" y="98"/>
                  </a:lnTo>
                  <a:lnTo>
                    <a:pt x="570" y="61"/>
                  </a:lnTo>
                  <a:lnTo>
                    <a:pt x="612" y="33"/>
                  </a:lnTo>
                  <a:lnTo>
                    <a:pt x="659" y="15"/>
                  </a:lnTo>
                  <a:lnTo>
                    <a:pt x="707" y="4"/>
                  </a:lnTo>
                  <a:lnTo>
                    <a:pt x="760" y="0"/>
                  </a:lnTo>
                  <a:lnTo>
                    <a:pt x="793" y="4"/>
                  </a:lnTo>
                  <a:lnTo>
                    <a:pt x="822" y="9"/>
                  </a:lnTo>
                  <a:lnTo>
                    <a:pt x="886" y="33"/>
                  </a:lnTo>
                  <a:lnTo>
                    <a:pt x="944" y="66"/>
                  </a:lnTo>
                  <a:lnTo>
                    <a:pt x="970" y="83"/>
                  </a:lnTo>
                  <a:lnTo>
                    <a:pt x="995" y="105"/>
                  </a:lnTo>
                  <a:lnTo>
                    <a:pt x="1016" y="133"/>
                  </a:lnTo>
                  <a:lnTo>
                    <a:pt x="1035" y="163"/>
                  </a:lnTo>
                  <a:lnTo>
                    <a:pt x="1051" y="194"/>
                  </a:lnTo>
                  <a:lnTo>
                    <a:pt x="1065" y="228"/>
                  </a:lnTo>
                  <a:lnTo>
                    <a:pt x="1077" y="262"/>
                  </a:lnTo>
                  <a:lnTo>
                    <a:pt x="1081" y="300"/>
                  </a:lnTo>
                  <a:lnTo>
                    <a:pt x="1087" y="339"/>
                  </a:lnTo>
                  <a:lnTo>
                    <a:pt x="1087" y="381"/>
                  </a:lnTo>
                  <a:lnTo>
                    <a:pt x="1078" y="452"/>
                  </a:lnTo>
                  <a:lnTo>
                    <a:pt x="1061" y="525"/>
                  </a:lnTo>
                  <a:lnTo>
                    <a:pt x="1040" y="594"/>
                  </a:lnTo>
                  <a:lnTo>
                    <a:pt x="1012" y="642"/>
                  </a:lnTo>
                  <a:lnTo>
                    <a:pt x="999" y="651"/>
                  </a:lnTo>
                  <a:lnTo>
                    <a:pt x="987" y="657"/>
                  </a:lnTo>
                  <a:lnTo>
                    <a:pt x="965" y="660"/>
                  </a:lnTo>
                  <a:lnTo>
                    <a:pt x="930" y="658"/>
                  </a:lnTo>
                  <a:lnTo>
                    <a:pt x="793" y="652"/>
                  </a:lnTo>
                  <a:lnTo>
                    <a:pt x="769" y="648"/>
                  </a:lnTo>
                  <a:lnTo>
                    <a:pt x="754" y="645"/>
                  </a:lnTo>
                  <a:lnTo>
                    <a:pt x="749" y="637"/>
                  </a:lnTo>
                  <a:lnTo>
                    <a:pt x="749" y="626"/>
                  </a:lnTo>
                  <a:lnTo>
                    <a:pt x="750" y="618"/>
                  </a:lnTo>
                  <a:lnTo>
                    <a:pt x="755" y="614"/>
                  </a:lnTo>
                  <a:lnTo>
                    <a:pt x="763" y="607"/>
                  </a:lnTo>
                  <a:lnTo>
                    <a:pt x="777" y="605"/>
                  </a:lnTo>
                  <a:lnTo>
                    <a:pt x="832" y="591"/>
                  </a:lnTo>
                  <a:lnTo>
                    <a:pt x="882" y="571"/>
                  </a:lnTo>
                  <a:lnTo>
                    <a:pt x="926" y="541"/>
                  </a:lnTo>
                  <a:lnTo>
                    <a:pt x="967" y="509"/>
                  </a:lnTo>
                  <a:lnTo>
                    <a:pt x="997" y="475"/>
                  </a:lnTo>
                  <a:lnTo>
                    <a:pt x="1020" y="430"/>
                  </a:lnTo>
                  <a:lnTo>
                    <a:pt x="1039" y="388"/>
                  </a:lnTo>
                  <a:lnTo>
                    <a:pt x="1045" y="342"/>
                  </a:lnTo>
                  <a:lnTo>
                    <a:pt x="1041" y="304"/>
                  </a:lnTo>
                  <a:lnTo>
                    <a:pt x="1032" y="265"/>
                  </a:lnTo>
                  <a:lnTo>
                    <a:pt x="1016" y="230"/>
                  </a:lnTo>
                  <a:lnTo>
                    <a:pt x="991" y="199"/>
                  </a:lnTo>
                  <a:lnTo>
                    <a:pt x="965" y="175"/>
                  </a:lnTo>
                  <a:lnTo>
                    <a:pt x="932" y="158"/>
                  </a:lnTo>
                  <a:lnTo>
                    <a:pt x="897" y="145"/>
                  </a:lnTo>
                  <a:lnTo>
                    <a:pt x="859" y="141"/>
                  </a:lnTo>
                  <a:lnTo>
                    <a:pt x="819" y="140"/>
                  </a:lnTo>
                  <a:lnTo>
                    <a:pt x="785" y="149"/>
                  </a:lnTo>
                  <a:lnTo>
                    <a:pt x="751" y="165"/>
                  </a:lnTo>
                  <a:lnTo>
                    <a:pt x="721" y="189"/>
                  </a:lnTo>
                  <a:lnTo>
                    <a:pt x="688" y="222"/>
                  </a:lnTo>
                  <a:lnTo>
                    <a:pt x="659" y="262"/>
                  </a:lnTo>
                  <a:lnTo>
                    <a:pt x="629" y="311"/>
                  </a:lnTo>
                  <a:lnTo>
                    <a:pt x="599" y="369"/>
                  </a:lnTo>
                  <a:lnTo>
                    <a:pt x="558" y="450"/>
                  </a:lnTo>
                  <a:lnTo>
                    <a:pt x="521" y="509"/>
                  </a:lnTo>
                  <a:lnTo>
                    <a:pt x="483" y="553"/>
                  </a:lnTo>
                  <a:lnTo>
                    <a:pt x="446" y="586"/>
                  </a:lnTo>
                  <a:lnTo>
                    <a:pt x="408" y="606"/>
                  </a:lnTo>
                  <a:lnTo>
                    <a:pt x="370" y="621"/>
                  </a:lnTo>
                  <a:lnTo>
                    <a:pt x="327" y="629"/>
                  </a:lnTo>
                  <a:lnTo>
                    <a:pt x="283" y="630"/>
                  </a:lnTo>
                  <a:lnTo>
                    <a:pt x="252" y="629"/>
                  </a:lnTo>
                  <a:lnTo>
                    <a:pt x="220" y="623"/>
                  </a:lnTo>
                  <a:lnTo>
                    <a:pt x="193" y="614"/>
                  </a:lnTo>
                  <a:lnTo>
                    <a:pt x="164" y="604"/>
                  </a:lnTo>
                  <a:lnTo>
                    <a:pt x="115" y="574"/>
                  </a:lnTo>
                  <a:lnTo>
                    <a:pt x="74" y="531"/>
                  </a:lnTo>
                  <a:lnTo>
                    <a:pt x="55" y="511"/>
                  </a:lnTo>
                  <a:lnTo>
                    <a:pt x="41" y="482"/>
                  </a:lnTo>
                  <a:lnTo>
                    <a:pt x="16" y="425"/>
                  </a:lnTo>
                  <a:lnTo>
                    <a:pt x="1" y="360"/>
                  </a:lnTo>
                  <a:lnTo>
                    <a:pt x="0" y="290"/>
                  </a:lnTo>
                  <a:lnTo>
                    <a:pt x="2" y="229"/>
                  </a:lnTo>
                  <a:lnTo>
                    <a:pt x="13" y="167"/>
                  </a:lnTo>
                  <a:lnTo>
                    <a:pt x="28" y="108"/>
                  </a:lnTo>
                  <a:lnTo>
                    <a:pt x="44" y="67"/>
                  </a:lnTo>
                  <a:lnTo>
                    <a:pt x="52" y="58"/>
                  </a:lnTo>
                  <a:lnTo>
                    <a:pt x="68" y="52"/>
                  </a:lnTo>
                  <a:lnTo>
                    <a:pt x="139" y="51"/>
                  </a:lnTo>
                  <a:lnTo>
                    <a:pt x="205" y="5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1" name="Freeform 68"/>
            <p:cNvSpPr>
              <a:spLocks/>
            </p:cNvSpPr>
            <p:nvPr/>
          </p:nvSpPr>
          <p:spPr bwMode="auto">
            <a:xfrm>
              <a:off x="2665413" y="3822700"/>
              <a:ext cx="309563" cy="234950"/>
            </a:xfrm>
            <a:custGeom>
              <a:avLst/>
              <a:gdLst>
                <a:gd name="T0" fmla="*/ 974 w 1147"/>
                <a:gd name="T1" fmla="*/ 528 h 870"/>
                <a:gd name="T2" fmla="*/ 943 w 1147"/>
                <a:gd name="T3" fmla="*/ 518 h 870"/>
                <a:gd name="T4" fmla="*/ 956 w 1147"/>
                <a:gd name="T5" fmla="*/ 476 h 870"/>
                <a:gd name="T6" fmla="*/ 1037 w 1147"/>
                <a:gd name="T7" fmla="*/ 381 h 870"/>
                <a:gd name="T8" fmla="*/ 1057 w 1147"/>
                <a:gd name="T9" fmla="*/ 292 h 870"/>
                <a:gd name="T10" fmla="*/ 1031 w 1147"/>
                <a:gd name="T11" fmla="*/ 202 h 870"/>
                <a:gd name="T12" fmla="*/ 956 w 1147"/>
                <a:gd name="T13" fmla="*/ 120 h 870"/>
                <a:gd name="T14" fmla="*/ 861 w 1147"/>
                <a:gd name="T15" fmla="*/ 97 h 870"/>
                <a:gd name="T16" fmla="*/ 764 w 1147"/>
                <a:gd name="T17" fmla="*/ 137 h 870"/>
                <a:gd name="T18" fmla="*/ 706 w 1147"/>
                <a:gd name="T19" fmla="*/ 239 h 870"/>
                <a:gd name="T20" fmla="*/ 710 w 1147"/>
                <a:gd name="T21" fmla="*/ 431 h 870"/>
                <a:gd name="T22" fmla="*/ 701 w 1147"/>
                <a:gd name="T23" fmla="*/ 631 h 870"/>
                <a:gd name="T24" fmla="*/ 630 w 1147"/>
                <a:gd name="T25" fmla="*/ 770 h 870"/>
                <a:gd name="T26" fmla="*/ 516 w 1147"/>
                <a:gd name="T27" fmla="*/ 847 h 870"/>
                <a:gd name="T28" fmla="*/ 419 w 1147"/>
                <a:gd name="T29" fmla="*/ 869 h 870"/>
                <a:gd name="T30" fmla="*/ 321 w 1147"/>
                <a:gd name="T31" fmla="*/ 867 h 870"/>
                <a:gd name="T32" fmla="*/ 222 w 1147"/>
                <a:gd name="T33" fmla="*/ 830 h 870"/>
                <a:gd name="T34" fmla="*/ 138 w 1147"/>
                <a:gd name="T35" fmla="*/ 760 h 870"/>
                <a:gd name="T36" fmla="*/ 69 w 1147"/>
                <a:gd name="T37" fmla="*/ 663 h 870"/>
                <a:gd name="T38" fmla="*/ 2 w 1147"/>
                <a:gd name="T39" fmla="*/ 449 h 870"/>
                <a:gd name="T40" fmla="*/ 7 w 1147"/>
                <a:gd name="T41" fmla="*/ 379 h 870"/>
                <a:gd name="T42" fmla="*/ 63 w 1147"/>
                <a:gd name="T43" fmla="*/ 337 h 870"/>
                <a:gd name="T44" fmla="*/ 228 w 1147"/>
                <a:gd name="T45" fmla="*/ 262 h 870"/>
                <a:gd name="T46" fmla="*/ 246 w 1147"/>
                <a:gd name="T47" fmla="*/ 281 h 870"/>
                <a:gd name="T48" fmla="*/ 227 w 1147"/>
                <a:gd name="T49" fmla="*/ 306 h 870"/>
                <a:gd name="T50" fmla="*/ 127 w 1147"/>
                <a:gd name="T51" fmla="*/ 438 h 870"/>
                <a:gd name="T52" fmla="*/ 99 w 1147"/>
                <a:gd name="T53" fmla="*/ 584 h 870"/>
                <a:gd name="T54" fmla="*/ 145 w 1147"/>
                <a:gd name="T55" fmla="*/ 709 h 870"/>
                <a:gd name="T56" fmla="*/ 239 w 1147"/>
                <a:gd name="T57" fmla="*/ 774 h 870"/>
                <a:gd name="T58" fmla="*/ 355 w 1147"/>
                <a:gd name="T59" fmla="*/ 777 h 870"/>
                <a:gd name="T60" fmla="*/ 449 w 1147"/>
                <a:gd name="T61" fmla="*/ 714 h 870"/>
                <a:gd name="T62" fmla="*/ 499 w 1147"/>
                <a:gd name="T63" fmla="*/ 602 h 870"/>
                <a:gd name="T64" fmla="*/ 502 w 1147"/>
                <a:gd name="T65" fmla="*/ 425 h 870"/>
                <a:gd name="T66" fmla="*/ 513 w 1147"/>
                <a:gd name="T67" fmla="*/ 205 h 870"/>
                <a:gd name="T68" fmla="*/ 579 w 1147"/>
                <a:gd name="T69" fmla="*/ 89 h 870"/>
                <a:gd name="T70" fmla="*/ 681 w 1147"/>
                <a:gd name="T71" fmla="*/ 21 h 870"/>
                <a:gd name="T72" fmla="*/ 771 w 1147"/>
                <a:gd name="T73" fmla="*/ 0 h 870"/>
                <a:gd name="T74" fmla="*/ 886 w 1147"/>
                <a:gd name="T75" fmla="*/ 16 h 870"/>
                <a:gd name="T76" fmla="*/ 1037 w 1147"/>
                <a:gd name="T77" fmla="*/ 133 h 870"/>
                <a:gd name="T78" fmla="*/ 1102 w 1147"/>
                <a:gd name="T79" fmla="*/ 250 h 870"/>
                <a:gd name="T80" fmla="*/ 1147 w 1147"/>
                <a:gd name="T81" fmla="*/ 416 h 870"/>
                <a:gd name="T82" fmla="*/ 1112 w 1147"/>
                <a:gd name="T83" fmla="*/ 45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7" h="870">
                  <a:moveTo>
                    <a:pt x="1015" y="509"/>
                  </a:moveTo>
                  <a:lnTo>
                    <a:pt x="997" y="519"/>
                  </a:lnTo>
                  <a:lnTo>
                    <a:pt x="974" y="528"/>
                  </a:lnTo>
                  <a:lnTo>
                    <a:pt x="960" y="530"/>
                  </a:lnTo>
                  <a:lnTo>
                    <a:pt x="950" y="528"/>
                  </a:lnTo>
                  <a:lnTo>
                    <a:pt x="943" y="518"/>
                  </a:lnTo>
                  <a:lnTo>
                    <a:pt x="940" y="509"/>
                  </a:lnTo>
                  <a:lnTo>
                    <a:pt x="945" y="494"/>
                  </a:lnTo>
                  <a:lnTo>
                    <a:pt x="956" y="476"/>
                  </a:lnTo>
                  <a:lnTo>
                    <a:pt x="978" y="454"/>
                  </a:lnTo>
                  <a:lnTo>
                    <a:pt x="1014" y="414"/>
                  </a:lnTo>
                  <a:lnTo>
                    <a:pt x="1037" y="381"/>
                  </a:lnTo>
                  <a:lnTo>
                    <a:pt x="1051" y="353"/>
                  </a:lnTo>
                  <a:lnTo>
                    <a:pt x="1056" y="321"/>
                  </a:lnTo>
                  <a:lnTo>
                    <a:pt x="1057" y="292"/>
                  </a:lnTo>
                  <a:lnTo>
                    <a:pt x="1054" y="263"/>
                  </a:lnTo>
                  <a:lnTo>
                    <a:pt x="1044" y="230"/>
                  </a:lnTo>
                  <a:lnTo>
                    <a:pt x="1031" y="202"/>
                  </a:lnTo>
                  <a:lnTo>
                    <a:pt x="1009" y="169"/>
                  </a:lnTo>
                  <a:lnTo>
                    <a:pt x="985" y="141"/>
                  </a:lnTo>
                  <a:lnTo>
                    <a:pt x="956" y="120"/>
                  </a:lnTo>
                  <a:lnTo>
                    <a:pt x="927" y="107"/>
                  </a:lnTo>
                  <a:lnTo>
                    <a:pt x="894" y="98"/>
                  </a:lnTo>
                  <a:lnTo>
                    <a:pt x="861" y="97"/>
                  </a:lnTo>
                  <a:lnTo>
                    <a:pt x="827" y="102"/>
                  </a:lnTo>
                  <a:lnTo>
                    <a:pt x="794" y="116"/>
                  </a:lnTo>
                  <a:lnTo>
                    <a:pt x="764" y="137"/>
                  </a:lnTo>
                  <a:lnTo>
                    <a:pt x="736" y="168"/>
                  </a:lnTo>
                  <a:lnTo>
                    <a:pt x="717" y="201"/>
                  </a:lnTo>
                  <a:lnTo>
                    <a:pt x="706" y="239"/>
                  </a:lnTo>
                  <a:lnTo>
                    <a:pt x="701" y="269"/>
                  </a:lnTo>
                  <a:lnTo>
                    <a:pt x="700" y="310"/>
                  </a:lnTo>
                  <a:lnTo>
                    <a:pt x="710" y="431"/>
                  </a:lnTo>
                  <a:lnTo>
                    <a:pt x="714" y="506"/>
                  </a:lnTo>
                  <a:lnTo>
                    <a:pt x="711" y="572"/>
                  </a:lnTo>
                  <a:lnTo>
                    <a:pt x="701" y="631"/>
                  </a:lnTo>
                  <a:lnTo>
                    <a:pt x="685" y="685"/>
                  </a:lnTo>
                  <a:lnTo>
                    <a:pt x="661" y="732"/>
                  </a:lnTo>
                  <a:lnTo>
                    <a:pt x="630" y="770"/>
                  </a:lnTo>
                  <a:lnTo>
                    <a:pt x="591" y="805"/>
                  </a:lnTo>
                  <a:lnTo>
                    <a:pt x="546" y="834"/>
                  </a:lnTo>
                  <a:lnTo>
                    <a:pt x="516" y="847"/>
                  </a:lnTo>
                  <a:lnTo>
                    <a:pt x="485" y="859"/>
                  </a:lnTo>
                  <a:lnTo>
                    <a:pt x="453" y="864"/>
                  </a:lnTo>
                  <a:lnTo>
                    <a:pt x="419" y="869"/>
                  </a:lnTo>
                  <a:lnTo>
                    <a:pt x="386" y="870"/>
                  </a:lnTo>
                  <a:lnTo>
                    <a:pt x="352" y="868"/>
                  </a:lnTo>
                  <a:lnTo>
                    <a:pt x="321" y="867"/>
                  </a:lnTo>
                  <a:lnTo>
                    <a:pt x="288" y="857"/>
                  </a:lnTo>
                  <a:lnTo>
                    <a:pt x="255" y="845"/>
                  </a:lnTo>
                  <a:lnTo>
                    <a:pt x="222" y="830"/>
                  </a:lnTo>
                  <a:lnTo>
                    <a:pt x="193" y="809"/>
                  </a:lnTo>
                  <a:lnTo>
                    <a:pt x="164" y="787"/>
                  </a:lnTo>
                  <a:lnTo>
                    <a:pt x="138" y="760"/>
                  </a:lnTo>
                  <a:lnTo>
                    <a:pt x="110" y="731"/>
                  </a:lnTo>
                  <a:lnTo>
                    <a:pt x="87" y="699"/>
                  </a:lnTo>
                  <a:lnTo>
                    <a:pt x="69" y="663"/>
                  </a:lnTo>
                  <a:lnTo>
                    <a:pt x="37" y="595"/>
                  </a:lnTo>
                  <a:lnTo>
                    <a:pt x="16" y="519"/>
                  </a:lnTo>
                  <a:lnTo>
                    <a:pt x="2" y="449"/>
                  </a:lnTo>
                  <a:lnTo>
                    <a:pt x="0" y="420"/>
                  </a:lnTo>
                  <a:lnTo>
                    <a:pt x="2" y="394"/>
                  </a:lnTo>
                  <a:lnTo>
                    <a:pt x="7" y="379"/>
                  </a:lnTo>
                  <a:lnTo>
                    <a:pt x="16" y="368"/>
                  </a:lnTo>
                  <a:lnTo>
                    <a:pt x="36" y="353"/>
                  </a:lnTo>
                  <a:lnTo>
                    <a:pt x="63" y="337"/>
                  </a:lnTo>
                  <a:lnTo>
                    <a:pt x="191" y="273"/>
                  </a:lnTo>
                  <a:lnTo>
                    <a:pt x="212" y="264"/>
                  </a:lnTo>
                  <a:lnTo>
                    <a:pt x="228" y="262"/>
                  </a:lnTo>
                  <a:lnTo>
                    <a:pt x="236" y="264"/>
                  </a:lnTo>
                  <a:lnTo>
                    <a:pt x="243" y="274"/>
                  </a:lnTo>
                  <a:lnTo>
                    <a:pt x="246" y="281"/>
                  </a:lnTo>
                  <a:lnTo>
                    <a:pt x="245" y="289"/>
                  </a:lnTo>
                  <a:lnTo>
                    <a:pt x="239" y="299"/>
                  </a:lnTo>
                  <a:lnTo>
                    <a:pt x="227" y="306"/>
                  </a:lnTo>
                  <a:lnTo>
                    <a:pt x="186" y="347"/>
                  </a:lnTo>
                  <a:lnTo>
                    <a:pt x="154" y="392"/>
                  </a:lnTo>
                  <a:lnTo>
                    <a:pt x="127" y="438"/>
                  </a:lnTo>
                  <a:lnTo>
                    <a:pt x="107" y="487"/>
                  </a:lnTo>
                  <a:lnTo>
                    <a:pt x="99" y="534"/>
                  </a:lnTo>
                  <a:lnTo>
                    <a:pt x="99" y="584"/>
                  </a:lnTo>
                  <a:lnTo>
                    <a:pt x="103" y="631"/>
                  </a:lnTo>
                  <a:lnTo>
                    <a:pt x="123" y="672"/>
                  </a:lnTo>
                  <a:lnTo>
                    <a:pt x="145" y="709"/>
                  </a:lnTo>
                  <a:lnTo>
                    <a:pt x="173" y="736"/>
                  </a:lnTo>
                  <a:lnTo>
                    <a:pt x="206" y="759"/>
                  </a:lnTo>
                  <a:lnTo>
                    <a:pt x="239" y="774"/>
                  </a:lnTo>
                  <a:lnTo>
                    <a:pt x="277" y="780"/>
                  </a:lnTo>
                  <a:lnTo>
                    <a:pt x="316" y="783"/>
                  </a:lnTo>
                  <a:lnTo>
                    <a:pt x="355" y="777"/>
                  </a:lnTo>
                  <a:lnTo>
                    <a:pt x="390" y="761"/>
                  </a:lnTo>
                  <a:lnTo>
                    <a:pt x="422" y="740"/>
                  </a:lnTo>
                  <a:lnTo>
                    <a:pt x="449" y="714"/>
                  </a:lnTo>
                  <a:lnTo>
                    <a:pt x="472" y="683"/>
                  </a:lnTo>
                  <a:lnTo>
                    <a:pt x="489" y="646"/>
                  </a:lnTo>
                  <a:lnTo>
                    <a:pt x="499" y="602"/>
                  </a:lnTo>
                  <a:lnTo>
                    <a:pt x="506" y="553"/>
                  </a:lnTo>
                  <a:lnTo>
                    <a:pt x="506" y="494"/>
                  </a:lnTo>
                  <a:lnTo>
                    <a:pt x="502" y="425"/>
                  </a:lnTo>
                  <a:lnTo>
                    <a:pt x="501" y="334"/>
                  </a:lnTo>
                  <a:lnTo>
                    <a:pt x="502" y="262"/>
                  </a:lnTo>
                  <a:lnTo>
                    <a:pt x="513" y="205"/>
                  </a:lnTo>
                  <a:lnTo>
                    <a:pt x="532" y="158"/>
                  </a:lnTo>
                  <a:lnTo>
                    <a:pt x="554" y="120"/>
                  </a:lnTo>
                  <a:lnTo>
                    <a:pt x="579" y="89"/>
                  </a:lnTo>
                  <a:lnTo>
                    <a:pt x="615" y="60"/>
                  </a:lnTo>
                  <a:lnTo>
                    <a:pt x="652" y="36"/>
                  </a:lnTo>
                  <a:lnTo>
                    <a:pt x="681" y="21"/>
                  </a:lnTo>
                  <a:lnTo>
                    <a:pt x="709" y="11"/>
                  </a:lnTo>
                  <a:lnTo>
                    <a:pt x="741" y="6"/>
                  </a:lnTo>
                  <a:lnTo>
                    <a:pt x="771" y="0"/>
                  </a:lnTo>
                  <a:lnTo>
                    <a:pt x="799" y="1"/>
                  </a:lnTo>
                  <a:lnTo>
                    <a:pt x="830" y="2"/>
                  </a:lnTo>
                  <a:lnTo>
                    <a:pt x="886" y="16"/>
                  </a:lnTo>
                  <a:lnTo>
                    <a:pt x="941" y="43"/>
                  </a:lnTo>
                  <a:lnTo>
                    <a:pt x="993" y="83"/>
                  </a:lnTo>
                  <a:lnTo>
                    <a:pt x="1037" y="133"/>
                  </a:lnTo>
                  <a:lnTo>
                    <a:pt x="1056" y="160"/>
                  </a:lnTo>
                  <a:lnTo>
                    <a:pt x="1075" y="192"/>
                  </a:lnTo>
                  <a:lnTo>
                    <a:pt x="1102" y="250"/>
                  </a:lnTo>
                  <a:lnTo>
                    <a:pt x="1124" y="310"/>
                  </a:lnTo>
                  <a:lnTo>
                    <a:pt x="1142" y="371"/>
                  </a:lnTo>
                  <a:lnTo>
                    <a:pt x="1147" y="416"/>
                  </a:lnTo>
                  <a:lnTo>
                    <a:pt x="1145" y="426"/>
                  </a:lnTo>
                  <a:lnTo>
                    <a:pt x="1134" y="440"/>
                  </a:lnTo>
                  <a:lnTo>
                    <a:pt x="1112" y="455"/>
                  </a:lnTo>
                  <a:lnTo>
                    <a:pt x="1071" y="475"/>
                  </a:lnTo>
                  <a:lnTo>
                    <a:pt x="1015" y="5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2" name="Freeform 69"/>
            <p:cNvSpPr>
              <a:spLocks/>
            </p:cNvSpPr>
            <p:nvPr/>
          </p:nvSpPr>
          <p:spPr bwMode="auto">
            <a:xfrm>
              <a:off x="331788" y="3286125"/>
              <a:ext cx="360363" cy="360362"/>
            </a:xfrm>
            <a:custGeom>
              <a:avLst/>
              <a:gdLst>
                <a:gd name="T0" fmla="*/ 1262 w 1333"/>
                <a:gd name="T1" fmla="*/ 703 h 1333"/>
                <a:gd name="T2" fmla="*/ 1307 w 1333"/>
                <a:gd name="T3" fmla="*/ 775 h 1333"/>
                <a:gd name="T4" fmla="*/ 1330 w 1333"/>
                <a:gd name="T5" fmla="*/ 843 h 1333"/>
                <a:gd name="T6" fmla="*/ 1329 w 1333"/>
                <a:gd name="T7" fmla="*/ 910 h 1333"/>
                <a:gd name="T8" fmla="*/ 1301 w 1333"/>
                <a:gd name="T9" fmla="*/ 1004 h 1333"/>
                <a:gd name="T10" fmla="*/ 1214 w 1333"/>
                <a:gd name="T11" fmla="*/ 1125 h 1333"/>
                <a:gd name="T12" fmla="*/ 1075 w 1333"/>
                <a:gd name="T13" fmla="*/ 1243 h 1333"/>
                <a:gd name="T14" fmla="*/ 997 w 1333"/>
                <a:gd name="T15" fmla="*/ 1287 h 1333"/>
                <a:gd name="T16" fmla="*/ 922 w 1333"/>
                <a:gd name="T17" fmla="*/ 1315 h 1333"/>
                <a:gd name="T18" fmla="*/ 848 w 1333"/>
                <a:gd name="T19" fmla="*/ 1331 h 1333"/>
                <a:gd name="T20" fmla="*/ 779 w 1333"/>
                <a:gd name="T21" fmla="*/ 1330 h 1333"/>
                <a:gd name="T22" fmla="*/ 710 w 1333"/>
                <a:gd name="T23" fmla="*/ 1306 h 1333"/>
                <a:gd name="T24" fmla="*/ 647 w 1333"/>
                <a:gd name="T25" fmla="*/ 1265 h 1333"/>
                <a:gd name="T26" fmla="*/ 584 w 1333"/>
                <a:gd name="T27" fmla="*/ 1201 h 1333"/>
                <a:gd name="T28" fmla="*/ 174 w 1333"/>
                <a:gd name="T29" fmla="*/ 720 h 1333"/>
                <a:gd name="T30" fmla="*/ 146 w 1333"/>
                <a:gd name="T31" fmla="*/ 706 h 1333"/>
                <a:gd name="T32" fmla="*/ 113 w 1333"/>
                <a:gd name="T33" fmla="*/ 707 h 1333"/>
                <a:gd name="T34" fmla="*/ 72 w 1333"/>
                <a:gd name="T35" fmla="*/ 726 h 1333"/>
                <a:gd name="T36" fmla="*/ 30 w 1333"/>
                <a:gd name="T37" fmla="*/ 754 h 1333"/>
                <a:gd name="T38" fmla="*/ 5 w 1333"/>
                <a:gd name="T39" fmla="*/ 745 h 1333"/>
                <a:gd name="T40" fmla="*/ 0 w 1333"/>
                <a:gd name="T41" fmla="*/ 727 h 1333"/>
                <a:gd name="T42" fmla="*/ 19 w 1333"/>
                <a:gd name="T43" fmla="*/ 706 h 1333"/>
                <a:gd name="T44" fmla="*/ 178 w 1333"/>
                <a:gd name="T45" fmla="*/ 576 h 1333"/>
                <a:gd name="T46" fmla="*/ 332 w 1333"/>
                <a:gd name="T47" fmla="*/ 436 h 1333"/>
                <a:gd name="T48" fmla="*/ 356 w 1333"/>
                <a:gd name="T49" fmla="*/ 425 h 1333"/>
                <a:gd name="T50" fmla="*/ 372 w 1333"/>
                <a:gd name="T51" fmla="*/ 434 h 1333"/>
                <a:gd name="T52" fmla="*/ 377 w 1333"/>
                <a:gd name="T53" fmla="*/ 457 h 1333"/>
                <a:gd name="T54" fmla="*/ 346 w 1333"/>
                <a:gd name="T55" fmla="*/ 496 h 1333"/>
                <a:gd name="T56" fmla="*/ 317 w 1333"/>
                <a:gd name="T57" fmla="*/ 532 h 1333"/>
                <a:gd name="T58" fmla="*/ 310 w 1333"/>
                <a:gd name="T59" fmla="*/ 571 h 1333"/>
                <a:gd name="T60" fmla="*/ 319 w 1333"/>
                <a:gd name="T61" fmla="*/ 598 h 1333"/>
                <a:gd name="T62" fmla="*/ 712 w 1333"/>
                <a:gd name="T63" fmla="*/ 1058 h 1333"/>
                <a:gd name="T64" fmla="*/ 802 w 1333"/>
                <a:gd name="T65" fmla="*/ 1156 h 1333"/>
                <a:gd name="T66" fmla="*/ 858 w 1333"/>
                <a:gd name="T67" fmla="*/ 1190 h 1333"/>
                <a:gd name="T68" fmla="*/ 914 w 1333"/>
                <a:gd name="T69" fmla="*/ 1206 h 1333"/>
                <a:gd name="T70" fmla="*/ 992 w 1333"/>
                <a:gd name="T71" fmla="*/ 1204 h 1333"/>
                <a:gd name="T72" fmla="*/ 1098 w 1333"/>
                <a:gd name="T73" fmla="*/ 1160 h 1333"/>
                <a:gd name="T74" fmla="*/ 1178 w 1333"/>
                <a:gd name="T75" fmla="*/ 1092 h 1333"/>
                <a:gd name="T76" fmla="*/ 1226 w 1333"/>
                <a:gd name="T77" fmla="*/ 1033 h 1333"/>
                <a:gd name="T78" fmla="*/ 1259 w 1333"/>
                <a:gd name="T79" fmla="*/ 970 h 1333"/>
                <a:gd name="T80" fmla="*/ 1274 w 1333"/>
                <a:gd name="T81" fmla="*/ 910 h 1333"/>
                <a:gd name="T82" fmla="*/ 1267 w 1333"/>
                <a:gd name="T83" fmla="*/ 840 h 1333"/>
                <a:gd name="T84" fmla="*/ 1222 w 1333"/>
                <a:gd name="T85" fmla="*/ 757 h 1333"/>
                <a:gd name="T86" fmla="*/ 839 w 1333"/>
                <a:gd name="T87" fmla="*/ 301 h 1333"/>
                <a:gd name="T88" fmla="*/ 759 w 1333"/>
                <a:gd name="T89" fmla="*/ 219 h 1333"/>
                <a:gd name="T90" fmla="*/ 717 w 1333"/>
                <a:gd name="T91" fmla="*/ 208 h 1333"/>
                <a:gd name="T92" fmla="*/ 675 w 1333"/>
                <a:gd name="T93" fmla="*/ 222 h 1333"/>
                <a:gd name="T94" fmla="*/ 623 w 1333"/>
                <a:gd name="T95" fmla="*/ 257 h 1333"/>
                <a:gd name="T96" fmla="*/ 595 w 1333"/>
                <a:gd name="T97" fmla="*/ 265 h 1333"/>
                <a:gd name="T98" fmla="*/ 581 w 1333"/>
                <a:gd name="T99" fmla="*/ 247 h 1333"/>
                <a:gd name="T100" fmla="*/ 591 w 1333"/>
                <a:gd name="T101" fmla="*/ 225 h 1333"/>
                <a:gd name="T102" fmla="*/ 625 w 1333"/>
                <a:gd name="T103" fmla="*/ 196 h 1333"/>
                <a:gd name="T104" fmla="*/ 806 w 1333"/>
                <a:gd name="T105" fmla="*/ 41 h 1333"/>
                <a:gd name="T106" fmla="*/ 848 w 1333"/>
                <a:gd name="T107" fmla="*/ 2 h 1333"/>
                <a:gd name="T108" fmla="*/ 868 w 1333"/>
                <a:gd name="T109" fmla="*/ 1 h 1333"/>
                <a:gd name="T110" fmla="*/ 880 w 1333"/>
                <a:gd name="T111" fmla="*/ 17 h 1333"/>
                <a:gd name="T112" fmla="*/ 871 w 1333"/>
                <a:gd name="T113" fmla="*/ 45 h 1333"/>
                <a:gd name="T114" fmla="*/ 831 w 1333"/>
                <a:gd name="T115" fmla="*/ 85 h 1333"/>
                <a:gd name="T116" fmla="*/ 811 w 1333"/>
                <a:gd name="T117" fmla="*/ 121 h 1333"/>
                <a:gd name="T118" fmla="*/ 817 w 1333"/>
                <a:gd name="T119" fmla="*/ 161 h 1333"/>
                <a:gd name="T120" fmla="*/ 883 w 1333"/>
                <a:gd name="T121" fmla="*/ 2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3" h="1333">
                  <a:moveTo>
                    <a:pt x="1232" y="663"/>
                  </a:moveTo>
                  <a:lnTo>
                    <a:pt x="1262" y="703"/>
                  </a:lnTo>
                  <a:lnTo>
                    <a:pt x="1289" y="739"/>
                  </a:lnTo>
                  <a:lnTo>
                    <a:pt x="1307" y="775"/>
                  </a:lnTo>
                  <a:lnTo>
                    <a:pt x="1320" y="808"/>
                  </a:lnTo>
                  <a:lnTo>
                    <a:pt x="1330" y="843"/>
                  </a:lnTo>
                  <a:lnTo>
                    <a:pt x="1333" y="876"/>
                  </a:lnTo>
                  <a:lnTo>
                    <a:pt x="1329" y="910"/>
                  </a:lnTo>
                  <a:lnTo>
                    <a:pt x="1323" y="944"/>
                  </a:lnTo>
                  <a:lnTo>
                    <a:pt x="1301" y="1004"/>
                  </a:lnTo>
                  <a:lnTo>
                    <a:pt x="1262" y="1065"/>
                  </a:lnTo>
                  <a:lnTo>
                    <a:pt x="1214" y="1125"/>
                  </a:lnTo>
                  <a:lnTo>
                    <a:pt x="1154" y="1180"/>
                  </a:lnTo>
                  <a:lnTo>
                    <a:pt x="1075" y="1243"/>
                  </a:lnTo>
                  <a:lnTo>
                    <a:pt x="1038" y="1265"/>
                  </a:lnTo>
                  <a:lnTo>
                    <a:pt x="997" y="1287"/>
                  </a:lnTo>
                  <a:lnTo>
                    <a:pt x="961" y="1302"/>
                  </a:lnTo>
                  <a:lnTo>
                    <a:pt x="922" y="1315"/>
                  </a:lnTo>
                  <a:lnTo>
                    <a:pt x="884" y="1326"/>
                  </a:lnTo>
                  <a:lnTo>
                    <a:pt x="848" y="1331"/>
                  </a:lnTo>
                  <a:lnTo>
                    <a:pt x="811" y="1333"/>
                  </a:lnTo>
                  <a:lnTo>
                    <a:pt x="779" y="1330"/>
                  </a:lnTo>
                  <a:lnTo>
                    <a:pt x="745" y="1321"/>
                  </a:lnTo>
                  <a:lnTo>
                    <a:pt x="710" y="1306"/>
                  </a:lnTo>
                  <a:lnTo>
                    <a:pt x="680" y="1290"/>
                  </a:lnTo>
                  <a:lnTo>
                    <a:pt x="647" y="1265"/>
                  </a:lnTo>
                  <a:lnTo>
                    <a:pt x="617" y="1235"/>
                  </a:lnTo>
                  <a:lnTo>
                    <a:pt x="584" y="1201"/>
                  </a:lnTo>
                  <a:lnTo>
                    <a:pt x="217" y="767"/>
                  </a:lnTo>
                  <a:lnTo>
                    <a:pt x="174" y="720"/>
                  </a:lnTo>
                  <a:lnTo>
                    <a:pt x="161" y="711"/>
                  </a:lnTo>
                  <a:lnTo>
                    <a:pt x="146" y="706"/>
                  </a:lnTo>
                  <a:lnTo>
                    <a:pt x="131" y="704"/>
                  </a:lnTo>
                  <a:lnTo>
                    <a:pt x="113" y="707"/>
                  </a:lnTo>
                  <a:lnTo>
                    <a:pt x="92" y="716"/>
                  </a:lnTo>
                  <a:lnTo>
                    <a:pt x="72" y="726"/>
                  </a:lnTo>
                  <a:lnTo>
                    <a:pt x="47" y="743"/>
                  </a:lnTo>
                  <a:lnTo>
                    <a:pt x="30" y="754"/>
                  </a:lnTo>
                  <a:lnTo>
                    <a:pt x="17" y="754"/>
                  </a:lnTo>
                  <a:lnTo>
                    <a:pt x="5" y="745"/>
                  </a:lnTo>
                  <a:lnTo>
                    <a:pt x="0" y="735"/>
                  </a:lnTo>
                  <a:lnTo>
                    <a:pt x="0" y="727"/>
                  </a:lnTo>
                  <a:lnTo>
                    <a:pt x="6" y="715"/>
                  </a:lnTo>
                  <a:lnTo>
                    <a:pt x="19" y="706"/>
                  </a:lnTo>
                  <a:lnTo>
                    <a:pt x="76" y="657"/>
                  </a:lnTo>
                  <a:lnTo>
                    <a:pt x="178" y="576"/>
                  </a:lnTo>
                  <a:lnTo>
                    <a:pt x="310" y="460"/>
                  </a:lnTo>
                  <a:lnTo>
                    <a:pt x="332" y="436"/>
                  </a:lnTo>
                  <a:lnTo>
                    <a:pt x="344" y="430"/>
                  </a:lnTo>
                  <a:lnTo>
                    <a:pt x="356" y="425"/>
                  </a:lnTo>
                  <a:lnTo>
                    <a:pt x="364" y="428"/>
                  </a:lnTo>
                  <a:lnTo>
                    <a:pt x="372" y="434"/>
                  </a:lnTo>
                  <a:lnTo>
                    <a:pt x="379" y="444"/>
                  </a:lnTo>
                  <a:lnTo>
                    <a:pt x="377" y="457"/>
                  </a:lnTo>
                  <a:lnTo>
                    <a:pt x="365" y="475"/>
                  </a:lnTo>
                  <a:lnTo>
                    <a:pt x="346" y="496"/>
                  </a:lnTo>
                  <a:lnTo>
                    <a:pt x="329" y="514"/>
                  </a:lnTo>
                  <a:lnTo>
                    <a:pt x="317" y="532"/>
                  </a:lnTo>
                  <a:lnTo>
                    <a:pt x="312" y="551"/>
                  </a:lnTo>
                  <a:lnTo>
                    <a:pt x="310" y="571"/>
                  </a:lnTo>
                  <a:lnTo>
                    <a:pt x="313" y="582"/>
                  </a:lnTo>
                  <a:lnTo>
                    <a:pt x="319" y="598"/>
                  </a:lnTo>
                  <a:lnTo>
                    <a:pt x="356" y="647"/>
                  </a:lnTo>
                  <a:lnTo>
                    <a:pt x="712" y="1058"/>
                  </a:lnTo>
                  <a:lnTo>
                    <a:pt x="774" y="1129"/>
                  </a:lnTo>
                  <a:lnTo>
                    <a:pt x="802" y="1156"/>
                  </a:lnTo>
                  <a:lnTo>
                    <a:pt x="832" y="1176"/>
                  </a:lnTo>
                  <a:lnTo>
                    <a:pt x="858" y="1190"/>
                  </a:lnTo>
                  <a:lnTo>
                    <a:pt x="885" y="1201"/>
                  </a:lnTo>
                  <a:lnTo>
                    <a:pt x="914" y="1206"/>
                  </a:lnTo>
                  <a:lnTo>
                    <a:pt x="940" y="1209"/>
                  </a:lnTo>
                  <a:lnTo>
                    <a:pt x="992" y="1204"/>
                  </a:lnTo>
                  <a:lnTo>
                    <a:pt x="1043" y="1185"/>
                  </a:lnTo>
                  <a:lnTo>
                    <a:pt x="1098" y="1160"/>
                  </a:lnTo>
                  <a:lnTo>
                    <a:pt x="1149" y="1122"/>
                  </a:lnTo>
                  <a:lnTo>
                    <a:pt x="1178" y="1092"/>
                  </a:lnTo>
                  <a:lnTo>
                    <a:pt x="1205" y="1064"/>
                  </a:lnTo>
                  <a:lnTo>
                    <a:pt x="1226" y="1033"/>
                  </a:lnTo>
                  <a:lnTo>
                    <a:pt x="1244" y="1003"/>
                  </a:lnTo>
                  <a:lnTo>
                    <a:pt x="1259" y="970"/>
                  </a:lnTo>
                  <a:lnTo>
                    <a:pt x="1268" y="941"/>
                  </a:lnTo>
                  <a:lnTo>
                    <a:pt x="1274" y="910"/>
                  </a:lnTo>
                  <a:lnTo>
                    <a:pt x="1273" y="879"/>
                  </a:lnTo>
                  <a:lnTo>
                    <a:pt x="1267" y="840"/>
                  </a:lnTo>
                  <a:lnTo>
                    <a:pt x="1250" y="800"/>
                  </a:lnTo>
                  <a:lnTo>
                    <a:pt x="1222" y="757"/>
                  </a:lnTo>
                  <a:lnTo>
                    <a:pt x="1186" y="710"/>
                  </a:lnTo>
                  <a:lnTo>
                    <a:pt x="839" y="301"/>
                  </a:lnTo>
                  <a:lnTo>
                    <a:pt x="782" y="239"/>
                  </a:lnTo>
                  <a:lnTo>
                    <a:pt x="759" y="219"/>
                  </a:lnTo>
                  <a:lnTo>
                    <a:pt x="739" y="209"/>
                  </a:lnTo>
                  <a:lnTo>
                    <a:pt x="717" y="208"/>
                  </a:lnTo>
                  <a:lnTo>
                    <a:pt x="697" y="210"/>
                  </a:lnTo>
                  <a:lnTo>
                    <a:pt x="675" y="222"/>
                  </a:lnTo>
                  <a:lnTo>
                    <a:pt x="647" y="241"/>
                  </a:lnTo>
                  <a:lnTo>
                    <a:pt x="623" y="257"/>
                  </a:lnTo>
                  <a:lnTo>
                    <a:pt x="608" y="267"/>
                  </a:lnTo>
                  <a:lnTo>
                    <a:pt x="595" y="265"/>
                  </a:lnTo>
                  <a:lnTo>
                    <a:pt x="588" y="257"/>
                  </a:lnTo>
                  <a:lnTo>
                    <a:pt x="581" y="247"/>
                  </a:lnTo>
                  <a:lnTo>
                    <a:pt x="580" y="236"/>
                  </a:lnTo>
                  <a:lnTo>
                    <a:pt x="591" y="225"/>
                  </a:lnTo>
                  <a:lnTo>
                    <a:pt x="605" y="210"/>
                  </a:lnTo>
                  <a:lnTo>
                    <a:pt x="625" y="196"/>
                  </a:lnTo>
                  <a:lnTo>
                    <a:pt x="725" y="114"/>
                  </a:lnTo>
                  <a:lnTo>
                    <a:pt x="806" y="41"/>
                  </a:lnTo>
                  <a:lnTo>
                    <a:pt x="838" y="7"/>
                  </a:lnTo>
                  <a:lnTo>
                    <a:pt x="848" y="2"/>
                  </a:lnTo>
                  <a:lnTo>
                    <a:pt x="859" y="0"/>
                  </a:lnTo>
                  <a:lnTo>
                    <a:pt x="868" y="1"/>
                  </a:lnTo>
                  <a:lnTo>
                    <a:pt x="875" y="7"/>
                  </a:lnTo>
                  <a:lnTo>
                    <a:pt x="880" y="17"/>
                  </a:lnTo>
                  <a:lnTo>
                    <a:pt x="880" y="30"/>
                  </a:lnTo>
                  <a:lnTo>
                    <a:pt x="871" y="45"/>
                  </a:lnTo>
                  <a:lnTo>
                    <a:pt x="852" y="64"/>
                  </a:lnTo>
                  <a:lnTo>
                    <a:pt x="831" y="85"/>
                  </a:lnTo>
                  <a:lnTo>
                    <a:pt x="819" y="104"/>
                  </a:lnTo>
                  <a:lnTo>
                    <a:pt x="811" y="121"/>
                  </a:lnTo>
                  <a:lnTo>
                    <a:pt x="810" y="140"/>
                  </a:lnTo>
                  <a:lnTo>
                    <a:pt x="817" y="161"/>
                  </a:lnTo>
                  <a:lnTo>
                    <a:pt x="831" y="186"/>
                  </a:lnTo>
                  <a:lnTo>
                    <a:pt x="883" y="252"/>
                  </a:lnTo>
                  <a:lnTo>
                    <a:pt x="1232" y="66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3" name="Freeform 70"/>
            <p:cNvSpPr>
              <a:spLocks/>
            </p:cNvSpPr>
            <p:nvPr/>
          </p:nvSpPr>
          <p:spPr bwMode="auto">
            <a:xfrm>
              <a:off x="628650" y="3098800"/>
              <a:ext cx="381000" cy="404812"/>
            </a:xfrm>
            <a:custGeom>
              <a:avLst/>
              <a:gdLst>
                <a:gd name="T0" fmla="*/ 1217 w 1414"/>
                <a:gd name="T1" fmla="*/ 806 h 1495"/>
                <a:gd name="T2" fmla="*/ 321 w 1414"/>
                <a:gd name="T3" fmla="*/ 386 h 1495"/>
                <a:gd name="T4" fmla="*/ 289 w 1414"/>
                <a:gd name="T5" fmla="*/ 381 h 1495"/>
                <a:gd name="T6" fmla="*/ 175 w 1414"/>
                <a:gd name="T7" fmla="*/ 440 h 1495"/>
                <a:gd name="T8" fmla="*/ 19 w 1414"/>
                <a:gd name="T9" fmla="*/ 515 h 1495"/>
                <a:gd name="T10" fmla="*/ 0 w 1414"/>
                <a:gd name="T11" fmla="*/ 536 h 1495"/>
                <a:gd name="T12" fmla="*/ 12 w 1414"/>
                <a:gd name="T13" fmla="*/ 558 h 1495"/>
                <a:gd name="T14" fmla="*/ 43 w 1414"/>
                <a:gd name="T15" fmla="*/ 555 h 1495"/>
                <a:gd name="T16" fmla="*/ 98 w 1414"/>
                <a:gd name="T17" fmla="*/ 531 h 1495"/>
                <a:gd name="T18" fmla="*/ 134 w 1414"/>
                <a:gd name="T19" fmla="*/ 525 h 1495"/>
                <a:gd name="T20" fmla="*/ 167 w 1414"/>
                <a:gd name="T21" fmla="*/ 546 h 1495"/>
                <a:gd name="T22" fmla="*/ 219 w 1414"/>
                <a:gd name="T23" fmla="*/ 636 h 1495"/>
                <a:gd name="T24" fmla="*/ 540 w 1414"/>
                <a:gd name="T25" fmla="*/ 1275 h 1495"/>
                <a:gd name="T26" fmla="*/ 566 w 1414"/>
                <a:gd name="T27" fmla="*/ 1347 h 1495"/>
                <a:gd name="T28" fmla="*/ 559 w 1414"/>
                <a:gd name="T29" fmla="*/ 1388 h 1495"/>
                <a:gd name="T30" fmla="*/ 523 w 1414"/>
                <a:gd name="T31" fmla="*/ 1417 h 1495"/>
                <a:gd name="T32" fmla="*/ 470 w 1414"/>
                <a:gd name="T33" fmla="*/ 1460 h 1495"/>
                <a:gd name="T34" fmla="*/ 468 w 1414"/>
                <a:gd name="T35" fmla="*/ 1484 h 1495"/>
                <a:gd name="T36" fmla="*/ 479 w 1414"/>
                <a:gd name="T37" fmla="*/ 1495 h 1495"/>
                <a:gd name="T38" fmla="*/ 502 w 1414"/>
                <a:gd name="T39" fmla="*/ 1490 h 1495"/>
                <a:gd name="T40" fmla="*/ 612 w 1414"/>
                <a:gd name="T41" fmla="*/ 1424 h 1495"/>
                <a:gd name="T42" fmla="*/ 759 w 1414"/>
                <a:gd name="T43" fmla="*/ 1351 h 1495"/>
                <a:gd name="T44" fmla="*/ 817 w 1414"/>
                <a:gd name="T45" fmla="*/ 1321 h 1495"/>
                <a:gd name="T46" fmla="*/ 831 w 1414"/>
                <a:gd name="T47" fmla="*/ 1302 h 1495"/>
                <a:gd name="T48" fmla="*/ 821 w 1414"/>
                <a:gd name="T49" fmla="*/ 1283 h 1495"/>
                <a:gd name="T50" fmla="*/ 802 w 1414"/>
                <a:gd name="T51" fmla="*/ 1279 h 1495"/>
                <a:gd name="T52" fmla="*/ 748 w 1414"/>
                <a:gd name="T53" fmla="*/ 1298 h 1495"/>
                <a:gd name="T54" fmla="*/ 685 w 1414"/>
                <a:gd name="T55" fmla="*/ 1312 h 1495"/>
                <a:gd name="T56" fmla="*/ 636 w 1414"/>
                <a:gd name="T57" fmla="*/ 1276 h 1495"/>
                <a:gd name="T58" fmla="*/ 533 w 1414"/>
                <a:gd name="T59" fmla="*/ 1102 h 1495"/>
                <a:gd name="T60" fmla="*/ 1328 w 1414"/>
                <a:gd name="T61" fmla="*/ 1060 h 1495"/>
                <a:gd name="T62" fmla="*/ 1385 w 1414"/>
                <a:gd name="T63" fmla="*/ 1075 h 1495"/>
                <a:gd name="T64" fmla="*/ 1410 w 1414"/>
                <a:gd name="T65" fmla="*/ 1061 h 1495"/>
                <a:gd name="T66" fmla="*/ 1408 w 1414"/>
                <a:gd name="T67" fmla="*/ 1035 h 1495"/>
                <a:gd name="T68" fmla="*/ 987 w 1414"/>
                <a:gd name="T69" fmla="*/ 207 h 1495"/>
                <a:gd name="T70" fmla="*/ 961 w 1414"/>
                <a:gd name="T71" fmla="*/ 141 h 1495"/>
                <a:gd name="T72" fmla="*/ 969 w 1414"/>
                <a:gd name="T73" fmla="*/ 112 h 1495"/>
                <a:gd name="T74" fmla="*/ 1017 w 1414"/>
                <a:gd name="T75" fmla="*/ 72 h 1495"/>
                <a:gd name="T76" fmla="*/ 1063 w 1414"/>
                <a:gd name="T77" fmla="*/ 38 h 1495"/>
                <a:gd name="T78" fmla="*/ 1065 w 1414"/>
                <a:gd name="T79" fmla="*/ 12 h 1495"/>
                <a:gd name="T80" fmla="*/ 1048 w 1414"/>
                <a:gd name="T81" fmla="*/ 0 h 1495"/>
                <a:gd name="T82" fmla="*/ 1025 w 1414"/>
                <a:gd name="T83" fmla="*/ 5 h 1495"/>
                <a:gd name="T84" fmla="*/ 881 w 1414"/>
                <a:gd name="T85" fmla="*/ 86 h 1495"/>
                <a:gd name="T86" fmla="*/ 738 w 1414"/>
                <a:gd name="T87" fmla="*/ 152 h 1495"/>
                <a:gd name="T88" fmla="*/ 710 w 1414"/>
                <a:gd name="T89" fmla="*/ 172 h 1495"/>
                <a:gd name="T90" fmla="*/ 708 w 1414"/>
                <a:gd name="T91" fmla="*/ 193 h 1495"/>
                <a:gd name="T92" fmla="*/ 731 w 1414"/>
                <a:gd name="T93" fmla="*/ 204 h 1495"/>
                <a:gd name="T94" fmla="*/ 791 w 1414"/>
                <a:gd name="T95" fmla="*/ 184 h 1495"/>
                <a:gd name="T96" fmla="*/ 838 w 1414"/>
                <a:gd name="T97" fmla="*/ 170 h 1495"/>
                <a:gd name="T98" fmla="*/ 873 w 1414"/>
                <a:gd name="T99" fmla="*/ 181 h 1495"/>
                <a:gd name="T100" fmla="*/ 912 w 1414"/>
                <a:gd name="T101" fmla="*/ 232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4" h="1495">
                  <a:moveTo>
                    <a:pt x="969" y="332"/>
                  </a:moveTo>
                  <a:lnTo>
                    <a:pt x="1217" y="806"/>
                  </a:lnTo>
                  <a:lnTo>
                    <a:pt x="353" y="401"/>
                  </a:lnTo>
                  <a:lnTo>
                    <a:pt x="321" y="386"/>
                  </a:lnTo>
                  <a:lnTo>
                    <a:pt x="300" y="376"/>
                  </a:lnTo>
                  <a:lnTo>
                    <a:pt x="289" y="381"/>
                  </a:lnTo>
                  <a:lnTo>
                    <a:pt x="270" y="386"/>
                  </a:lnTo>
                  <a:lnTo>
                    <a:pt x="175" y="440"/>
                  </a:lnTo>
                  <a:lnTo>
                    <a:pt x="41" y="502"/>
                  </a:lnTo>
                  <a:lnTo>
                    <a:pt x="19" y="515"/>
                  </a:lnTo>
                  <a:lnTo>
                    <a:pt x="4" y="524"/>
                  </a:lnTo>
                  <a:lnTo>
                    <a:pt x="0" y="536"/>
                  </a:lnTo>
                  <a:lnTo>
                    <a:pt x="2" y="548"/>
                  </a:lnTo>
                  <a:lnTo>
                    <a:pt x="12" y="558"/>
                  </a:lnTo>
                  <a:lnTo>
                    <a:pt x="26" y="561"/>
                  </a:lnTo>
                  <a:lnTo>
                    <a:pt x="43" y="555"/>
                  </a:lnTo>
                  <a:lnTo>
                    <a:pt x="74" y="542"/>
                  </a:lnTo>
                  <a:lnTo>
                    <a:pt x="98" y="531"/>
                  </a:lnTo>
                  <a:lnTo>
                    <a:pt x="116" y="528"/>
                  </a:lnTo>
                  <a:lnTo>
                    <a:pt x="134" y="525"/>
                  </a:lnTo>
                  <a:lnTo>
                    <a:pt x="150" y="534"/>
                  </a:lnTo>
                  <a:lnTo>
                    <a:pt x="167" y="546"/>
                  </a:lnTo>
                  <a:lnTo>
                    <a:pt x="183" y="568"/>
                  </a:lnTo>
                  <a:lnTo>
                    <a:pt x="219" y="636"/>
                  </a:lnTo>
                  <a:lnTo>
                    <a:pt x="480" y="1150"/>
                  </a:lnTo>
                  <a:lnTo>
                    <a:pt x="540" y="1275"/>
                  </a:lnTo>
                  <a:lnTo>
                    <a:pt x="557" y="1315"/>
                  </a:lnTo>
                  <a:lnTo>
                    <a:pt x="566" y="1347"/>
                  </a:lnTo>
                  <a:lnTo>
                    <a:pt x="567" y="1370"/>
                  </a:lnTo>
                  <a:lnTo>
                    <a:pt x="559" y="1388"/>
                  </a:lnTo>
                  <a:lnTo>
                    <a:pt x="544" y="1401"/>
                  </a:lnTo>
                  <a:lnTo>
                    <a:pt x="523" y="1417"/>
                  </a:lnTo>
                  <a:lnTo>
                    <a:pt x="486" y="1443"/>
                  </a:lnTo>
                  <a:lnTo>
                    <a:pt x="470" y="1460"/>
                  </a:lnTo>
                  <a:lnTo>
                    <a:pt x="461" y="1472"/>
                  </a:lnTo>
                  <a:lnTo>
                    <a:pt x="468" y="1484"/>
                  </a:lnTo>
                  <a:lnTo>
                    <a:pt x="473" y="1491"/>
                  </a:lnTo>
                  <a:lnTo>
                    <a:pt x="479" y="1495"/>
                  </a:lnTo>
                  <a:lnTo>
                    <a:pt x="492" y="1495"/>
                  </a:lnTo>
                  <a:lnTo>
                    <a:pt x="502" y="1490"/>
                  </a:lnTo>
                  <a:lnTo>
                    <a:pt x="560" y="1456"/>
                  </a:lnTo>
                  <a:lnTo>
                    <a:pt x="612" y="1424"/>
                  </a:lnTo>
                  <a:lnTo>
                    <a:pt x="668" y="1394"/>
                  </a:lnTo>
                  <a:lnTo>
                    <a:pt x="759" y="1351"/>
                  </a:lnTo>
                  <a:lnTo>
                    <a:pt x="804" y="1330"/>
                  </a:lnTo>
                  <a:lnTo>
                    <a:pt x="817" y="1321"/>
                  </a:lnTo>
                  <a:lnTo>
                    <a:pt x="830" y="1311"/>
                  </a:lnTo>
                  <a:lnTo>
                    <a:pt x="831" y="1302"/>
                  </a:lnTo>
                  <a:lnTo>
                    <a:pt x="827" y="1290"/>
                  </a:lnTo>
                  <a:lnTo>
                    <a:pt x="821" y="1283"/>
                  </a:lnTo>
                  <a:lnTo>
                    <a:pt x="816" y="1279"/>
                  </a:lnTo>
                  <a:lnTo>
                    <a:pt x="802" y="1279"/>
                  </a:lnTo>
                  <a:lnTo>
                    <a:pt x="793" y="1282"/>
                  </a:lnTo>
                  <a:lnTo>
                    <a:pt x="748" y="1298"/>
                  </a:lnTo>
                  <a:lnTo>
                    <a:pt x="713" y="1310"/>
                  </a:lnTo>
                  <a:lnTo>
                    <a:pt x="685" y="1312"/>
                  </a:lnTo>
                  <a:lnTo>
                    <a:pt x="660" y="1300"/>
                  </a:lnTo>
                  <a:lnTo>
                    <a:pt x="636" y="1276"/>
                  </a:lnTo>
                  <a:lnTo>
                    <a:pt x="608" y="1236"/>
                  </a:lnTo>
                  <a:lnTo>
                    <a:pt x="533" y="1102"/>
                  </a:lnTo>
                  <a:lnTo>
                    <a:pt x="256" y="568"/>
                  </a:lnTo>
                  <a:lnTo>
                    <a:pt x="1328" y="1060"/>
                  </a:lnTo>
                  <a:lnTo>
                    <a:pt x="1370" y="1072"/>
                  </a:lnTo>
                  <a:lnTo>
                    <a:pt x="1385" y="1075"/>
                  </a:lnTo>
                  <a:lnTo>
                    <a:pt x="1395" y="1072"/>
                  </a:lnTo>
                  <a:lnTo>
                    <a:pt x="1410" y="1061"/>
                  </a:lnTo>
                  <a:lnTo>
                    <a:pt x="1414" y="1051"/>
                  </a:lnTo>
                  <a:lnTo>
                    <a:pt x="1408" y="1035"/>
                  </a:lnTo>
                  <a:lnTo>
                    <a:pt x="1401" y="1012"/>
                  </a:lnTo>
                  <a:lnTo>
                    <a:pt x="987" y="207"/>
                  </a:lnTo>
                  <a:lnTo>
                    <a:pt x="967" y="158"/>
                  </a:lnTo>
                  <a:lnTo>
                    <a:pt x="961" y="141"/>
                  </a:lnTo>
                  <a:lnTo>
                    <a:pt x="962" y="126"/>
                  </a:lnTo>
                  <a:lnTo>
                    <a:pt x="969" y="112"/>
                  </a:lnTo>
                  <a:lnTo>
                    <a:pt x="979" y="101"/>
                  </a:lnTo>
                  <a:lnTo>
                    <a:pt x="1017" y="72"/>
                  </a:lnTo>
                  <a:lnTo>
                    <a:pt x="1045" y="53"/>
                  </a:lnTo>
                  <a:lnTo>
                    <a:pt x="1063" y="38"/>
                  </a:lnTo>
                  <a:lnTo>
                    <a:pt x="1067" y="26"/>
                  </a:lnTo>
                  <a:lnTo>
                    <a:pt x="1065" y="12"/>
                  </a:lnTo>
                  <a:lnTo>
                    <a:pt x="1056" y="4"/>
                  </a:lnTo>
                  <a:lnTo>
                    <a:pt x="1048" y="0"/>
                  </a:lnTo>
                  <a:lnTo>
                    <a:pt x="1039" y="1"/>
                  </a:lnTo>
                  <a:lnTo>
                    <a:pt x="1025" y="5"/>
                  </a:lnTo>
                  <a:lnTo>
                    <a:pt x="981" y="28"/>
                  </a:lnTo>
                  <a:lnTo>
                    <a:pt x="881" y="86"/>
                  </a:lnTo>
                  <a:lnTo>
                    <a:pt x="771" y="136"/>
                  </a:lnTo>
                  <a:lnTo>
                    <a:pt x="738" y="152"/>
                  </a:lnTo>
                  <a:lnTo>
                    <a:pt x="721" y="160"/>
                  </a:lnTo>
                  <a:lnTo>
                    <a:pt x="710" y="172"/>
                  </a:lnTo>
                  <a:lnTo>
                    <a:pt x="706" y="180"/>
                  </a:lnTo>
                  <a:lnTo>
                    <a:pt x="708" y="193"/>
                  </a:lnTo>
                  <a:lnTo>
                    <a:pt x="718" y="201"/>
                  </a:lnTo>
                  <a:lnTo>
                    <a:pt x="731" y="204"/>
                  </a:lnTo>
                  <a:lnTo>
                    <a:pt x="756" y="197"/>
                  </a:lnTo>
                  <a:lnTo>
                    <a:pt x="791" y="184"/>
                  </a:lnTo>
                  <a:lnTo>
                    <a:pt x="817" y="173"/>
                  </a:lnTo>
                  <a:lnTo>
                    <a:pt x="838" y="170"/>
                  </a:lnTo>
                  <a:lnTo>
                    <a:pt x="857" y="171"/>
                  </a:lnTo>
                  <a:lnTo>
                    <a:pt x="873" y="181"/>
                  </a:lnTo>
                  <a:lnTo>
                    <a:pt x="889" y="201"/>
                  </a:lnTo>
                  <a:lnTo>
                    <a:pt x="912" y="232"/>
                  </a:lnTo>
                  <a:lnTo>
                    <a:pt x="969" y="33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4" name="Freeform 71"/>
            <p:cNvSpPr>
              <a:spLocks/>
            </p:cNvSpPr>
            <p:nvPr/>
          </p:nvSpPr>
          <p:spPr bwMode="auto">
            <a:xfrm>
              <a:off x="974725" y="3044825"/>
              <a:ext cx="206375" cy="314325"/>
            </a:xfrm>
            <a:custGeom>
              <a:avLst/>
              <a:gdLst>
                <a:gd name="T0" fmla="*/ 595 w 763"/>
                <a:gd name="T1" fmla="*/ 968 h 1166"/>
                <a:gd name="T2" fmla="*/ 613 w 763"/>
                <a:gd name="T3" fmla="*/ 991 h 1166"/>
                <a:gd name="T4" fmla="*/ 648 w 763"/>
                <a:gd name="T5" fmla="*/ 1006 h 1166"/>
                <a:gd name="T6" fmla="*/ 694 w 763"/>
                <a:gd name="T7" fmla="*/ 1001 h 1166"/>
                <a:gd name="T8" fmla="*/ 744 w 763"/>
                <a:gd name="T9" fmla="*/ 994 h 1166"/>
                <a:gd name="T10" fmla="*/ 760 w 763"/>
                <a:gd name="T11" fmla="*/ 1012 h 1166"/>
                <a:gd name="T12" fmla="*/ 759 w 763"/>
                <a:gd name="T13" fmla="*/ 1032 h 1166"/>
                <a:gd name="T14" fmla="*/ 735 w 763"/>
                <a:gd name="T15" fmla="*/ 1045 h 1166"/>
                <a:gd name="T16" fmla="*/ 534 w 763"/>
                <a:gd name="T17" fmla="*/ 1100 h 1166"/>
                <a:gd name="T18" fmla="*/ 338 w 763"/>
                <a:gd name="T19" fmla="*/ 1164 h 1166"/>
                <a:gd name="T20" fmla="*/ 312 w 763"/>
                <a:gd name="T21" fmla="*/ 1164 h 1166"/>
                <a:gd name="T22" fmla="*/ 301 w 763"/>
                <a:gd name="T23" fmla="*/ 1151 h 1166"/>
                <a:gd name="T24" fmla="*/ 307 w 763"/>
                <a:gd name="T25" fmla="*/ 1128 h 1166"/>
                <a:gd name="T26" fmla="*/ 349 w 763"/>
                <a:gd name="T27" fmla="*/ 1105 h 1166"/>
                <a:gd name="T28" fmla="*/ 390 w 763"/>
                <a:gd name="T29" fmla="*/ 1083 h 1166"/>
                <a:gd name="T30" fmla="*/ 411 w 763"/>
                <a:gd name="T31" fmla="*/ 1054 h 1166"/>
                <a:gd name="T32" fmla="*/ 414 w 763"/>
                <a:gd name="T33" fmla="*/ 1024 h 1166"/>
                <a:gd name="T34" fmla="*/ 184 w 763"/>
                <a:gd name="T35" fmla="*/ 259 h 1166"/>
                <a:gd name="T36" fmla="*/ 158 w 763"/>
                <a:gd name="T37" fmla="*/ 186 h 1166"/>
                <a:gd name="T38" fmla="*/ 133 w 763"/>
                <a:gd name="T39" fmla="*/ 166 h 1166"/>
                <a:gd name="T40" fmla="*/ 92 w 763"/>
                <a:gd name="T41" fmla="*/ 161 h 1166"/>
                <a:gd name="T42" fmla="*/ 39 w 763"/>
                <a:gd name="T43" fmla="*/ 171 h 1166"/>
                <a:gd name="T44" fmla="*/ 7 w 763"/>
                <a:gd name="T45" fmla="*/ 166 h 1166"/>
                <a:gd name="T46" fmla="*/ 0 w 763"/>
                <a:gd name="T47" fmla="*/ 143 h 1166"/>
                <a:gd name="T48" fmla="*/ 14 w 763"/>
                <a:gd name="T49" fmla="*/ 127 h 1166"/>
                <a:gd name="T50" fmla="*/ 100 w 763"/>
                <a:gd name="T51" fmla="*/ 101 h 1166"/>
                <a:gd name="T52" fmla="*/ 394 w 763"/>
                <a:gd name="T53" fmla="*/ 12 h 1166"/>
                <a:gd name="T54" fmla="*/ 438 w 763"/>
                <a:gd name="T55" fmla="*/ 0 h 1166"/>
                <a:gd name="T56" fmla="*/ 459 w 763"/>
                <a:gd name="T57" fmla="*/ 6 h 1166"/>
                <a:gd name="T58" fmla="*/ 464 w 763"/>
                <a:gd name="T59" fmla="*/ 29 h 1166"/>
                <a:gd name="T60" fmla="*/ 441 w 763"/>
                <a:gd name="T61" fmla="*/ 49 h 1166"/>
                <a:gd name="T62" fmla="*/ 390 w 763"/>
                <a:gd name="T63" fmla="*/ 73 h 1166"/>
                <a:gd name="T64" fmla="*/ 360 w 763"/>
                <a:gd name="T65" fmla="*/ 98 h 1166"/>
                <a:gd name="T66" fmla="*/ 348 w 763"/>
                <a:gd name="T67" fmla="*/ 129 h 1166"/>
                <a:gd name="T68" fmla="*/ 365 w 763"/>
                <a:gd name="T69" fmla="*/ 20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3" h="1166">
                  <a:moveTo>
                    <a:pt x="574" y="909"/>
                  </a:moveTo>
                  <a:lnTo>
                    <a:pt x="595" y="968"/>
                  </a:lnTo>
                  <a:lnTo>
                    <a:pt x="603" y="982"/>
                  </a:lnTo>
                  <a:lnTo>
                    <a:pt x="613" y="991"/>
                  </a:lnTo>
                  <a:lnTo>
                    <a:pt x="629" y="998"/>
                  </a:lnTo>
                  <a:lnTo>
                    <a:pt x="648" y="1006"/>
                  </a:lnTo>
                  <a:lnTo>
                    <a:pt x="670" y="1005"/>
                  </a:lnTo>
                  <a:lnTo>
                    <a:pt x="694" y="1001"/>
                  </a:lnTo>
                  <a:lnTo>
                    <a:pt x="724" y="997"/>
                  </a:lnTo>
                  <a:lnTo>
                    <a:pt x="744" y="994"/>
                  </a:lnTo>
                  <a:lnTo>
                    <a:pt x="756" y="1003"/>
                  </a:lnTo>
                  <a:lnTo>
                    <a:pt x="760" y="1012"/>
                  </a:lnTo>
                  <a:lnTo>
                    <a:pt x="763" y="1022"/>
                  </a:lnTo>
                  <a:lnTo>
                    <a:pt x="759" y="1032"/>
                  </a:lnTo>
                  <a:lnTo>
                    <a:pt x="751" y="1039"/>
                  </a:lnTo>
                  <a:lnTo>
                    <a:pt x="735" y="1045"/>
                  </a:lnTo>
                  <a:lnTo>
                    <a:pt x="662" y="1063"/>
                  </a:lnTo>
                  <a:lnTo>
                    <a:pt x="534" y="1100"/>
                  </a:lnTo>
                  <a:lnTo>
                    <a:pt x="369" y="1152"/>
                  </a:lnTo>
                  <a:lnTo>
                    <a:pt x="338" y="1164"/>
                  </a:lnTo>
                  <a:lnTo>
                    <a:pt x="325" y="1166"/>
                  </a:lnTo>
                  <a:lnTo>
                    <a:pt x="312" y="1164"/>
                  </a:lnTo>
                  <a:lnTo>
                    <a:pt x="306" y="1159"/>
                  </a:lnTo>
                  <a:lnTo>
                    <a:pt x="301" y="1151"/>
                  </a:lnTo>
                  <a:lnTo>
                    <a:pt x="301" y="1138"/>
                  </a:lnTo>
                  <a:lnTo>
                    <a:pt x="307" y="1128"/>
                  </a:lnTo>
                  <a:lnTo>
                    <a:pt x="323" y="1115"/>
                  </a:lnTo>
                  <a:lnTo>
                    <a:pt x="349" y="1105"/>
                  </a:lnTo>
                  <a:lnTo>
                    <a:pt x="370" y="1095"/>
                  </a:lnTo>
                  <a:lnTo>
                    <a:pt x="390" y="1083"/>
                  </a:lnTo>
                  <a:lnTo>
                    <a:pt x="404" y="1068"/>
                  </a:lnTo>
                  <a:lnTo>
                    <a:pt x="411" y="1054"/>
                  </a:lnTo>
                  <a:lnTo>
                    <a:pt x="415" y="1039"/>
                  </a:lnTo>
                  <a:lnTo>
                    <a:pt x="414" y="1024"/>
                  </a:lnTo>
                  <a:lnTo>
                    <a:pt x="396" y="963"/>
                  </a:lnTo>
                  <a:lnTo>
                    <a:pt x="184" y="259"/>
                  </a:lnTo>
                  <a:lnTo>
                    <a:pt x="166" y="198"/>
                  </a:lnTo>
                  <a:lnTo>
                    <a:pt x="158" y="186"/>
                  </a:lnTo>
                  <a:lnTo>
                    <a:pt x="148" y="175"/>
                  </a:lnTo>
                  <a:lnTo>
                    <a:pt x="133" y="166"/>
                  </a:lnTo>
                  <a:lnTo>
                    <a:pt x="113" y="163"/>
                  </a:lnTo>
                  <a:lnTo>
                    <a:pt x="92" y="161"/>
                  </a:lnTo>
                  <a:lnTo>
                    <a:pt x="67" y="163"/>
                  </a:lnTo>
                  <a:lnTo>
                    <a:pt x="39" y="171"/>
                  </a:lnTo>
                  <a:lnTo>
                    <a:pt x="20" y="170"/>
                  </a:lnTo>
                  <a:lnTo>
                    <a:pt x="7" y="166"/>
                  </a:lnTo>
                  <a:lnTo>
                    <a:pt x="0" y="156"/>
                  </a:lnTo>
                  <a:lnTo>
                    <a:pt x="0" y="143"/>
                  </a:lnTo>
                  <a:lnTo>
                    <a:pt x="4" y="134"/>
                  </a:lnTo>
                  <a:lnTo>
                    <a:pt x="14" y="127"/>
                  </a:lnTo>
                  <a:lnTo>
                    <a:pt x="28" y="121"/>
                  </a:lnTo>
                  <a:lnTo>
                    <a:pt x="100" y="101"/>
                  </a:lnTo>
                  <a:lnTo>
                    <a:pt x="229" y="69"/>
                  </a:lnTo>
                  <a:lnTo>
                    <a:pt x="394" y="12"/>
                  </a:lnTo>
                  <a:lnTo>
                    <a:pt x="423" y="2"/>
                  </a:lnTo>
                  <a:lnTo>
                    <a:pt x="438" y="0"/>
                  </a:lnTo>
                  <a:lnTo>
                    <a:pt x="449" y="0"/>
                  </a:lnTo>
                  <a:lnTo>
                    <a:pt x="459" y="6"/>
                  </a:lnTo>
                  <a:lnTo>
                    <a:pt x="464" y="18"/>
                  </a:lnTo>
                  <a:lnTo>
                    <a:pt x="464" y="29"/>
                  </a:lnTo>
                  <a:lnTo>
                    <a:pt x="457" y="41"/>
                  </a:lnTo>
                  <a:lnTo>
                    <a:pt x="441" y="49"/>
                  </a:lnTo>
                  <a:lnTo>
                    <a:pt x="412" y="62"/>
                  </a:lnTo>
                  <a:lnTo>
                    <a:pt x="390" y="73"/>
                  </a:lnTo>
                  <a:lnTo>
                    <a:pt x="371" y="83"/>
                  </a:lnTo>
                  <a:lnTo>
                    <a:pt x="360" y="98"/>
                  </a:lnTo>
                  <a:lnTo>
                    <a:pt x="350" y="114"/>
                  </a:lnTo>
                  <a:lnTo>
                    <a:pt x="348" y="129"/>
                  </a:lnTo>
                  <a:lnTo>
                    <a:pt x="349" y="143"/>
                  </a:lnTo>
                  <a:lnTo>
                    <a:pt x="365" y="205"/>
                  </a:lnTo>
                  <a:lnTo>
                    <a:pt x="574" y="9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5" name="Freeform 72"/>
            <p:cNvSpPr>
              <a:spLocks/>
            </p:cNvSpPr>
            <p:nvPr/>
          </p:nvSpPr>
          <p:spPr bwMode="auto">
            <a:xfrm>
              <a:off x="1125538" y="2987675"/>
              <a:ext cx="306388" cy="317500"/>
            </a:xfrm>
            <a:custGeom>
              <a:avLst/>
              <a:gdLst>
                <a:gd name="T0" fmla="*/ 754 w 1133"/>
                <a:gd name="T1" fmla="*/ 859 h 1174"/>
                <a:gd name="T2" fmla="*/ 368 w 1133"/>
                <a:gd name="T3" fmla="*/ 220 h 1174"/>
                <a:gd name="T4" fmla="*/ 362 w 1133"/>
                <a:gd name="T5" fmla="*/ 184 h 1174"/>
                <a:gd name="T6" fmla="*/ 390 w 1133"/>
                <a:gd name="T7" fmla="*/ 158 h 1174"/>
                <a:gd name="T8" fmla="*/ 457 w 1133"/>
                <a:gd name="T9" fmla="*/ 139 h 1174"/>
                <a:gd name="T10" fmla="*/ 484 w 1133"/>
                <a:gd name="T11" fmla="*/ 122 h 1174"/>
                <a:gd name="T12" fmla="*/ 481 w 1133"/>
                <a:gd name="T13" fmla="*/ 104 h 1174"/>
                <a:gd name="T14" fmla="*/ 463 w 1133"/>
                <a:gd name="T15" fmla="*/ 92 h 1174"/>
                <a:gd name="T16" fmla="*/ 375 w 1133"/>
                <a:gd name="T17" fmla="*/ 109 h 1174"/>
                <a:gd name="T18" fmla="*/ 232 w 1133"/>
                <a:gd name="T19" fmla="*/ 132 h 1174"/>
                <a:gd name="T20" fmla="*/ 11 w 1133"/>
                <a:gd name="T21" fmla="*/ 157 h 1174"/>
                <a:gd name="T22" fmla="*/ 2 w 1133"/>
                <a:gd name="T23" fmla="*/ 169 h 1174"/>
                <a:gd name="T24" fmla="*/ 3 w 1133"/>
                <a:gd name="T25" fmla="*/ 188 h 1174"/>
                <a:gd name="T26" fmla="*/ 29 w 1133"/>
                <a:gd name="T27" fmla="*/ 198 h 1174"/>
                <a:gd name="T28" fmla="*/ 95 w 1133"/>
                <a:gd name="T29" fmla="*/ 201 h 1174"/>
                <a:gd name="T30" fmla="*/ 126 w 1133"/>
                <a:gd name="T31" fmla="*/ 213 h 1174"/>
                <a:gd name="T32" fmla="*/ 152 w 1133"/>
                <a:gd name="T33" fmla="*/ 241 h 1174"/>
                <a:gd name="T34" fmla="*/ 686 w 1133"/>
                <a:gd name="T35" fmla="*/ 1143 h 1174"/>
                <a:gd name="T36" fmla="*/ 716 w 1133"/>
                <a:gd name="T37" fmla="*/ 1173 h 1174"/>
                <a:gd name="T38" fmla="*/ 730 w 1133"/>
                <a:gd name="T39" fmla="*/ 1169 h 1174"/>
                <a:gd name="T40" fmla="*/ 749 w 1133"/>
                <a:gd name="T41" fmla="*/ 1137 h 1174"/>
                <a:gd name="T42" fmla="*/ 995 w 1133"/>
                <a:gd name="T43" fmla="*/ 153 h 1174"/>
                <a:gd name="T44" fmla="*/ 1024 w 1133"/>
                <a:gd name="T45" fmla="*/ 88 h 1174"/>
                <a:gd name="T46" fmla="*/ 1050 w 1133"/>
                <a:gd name="T47" fmla="*/ 66 h 1174"/>
                <a:gd name="T48" fmla="*/ 1104 w 1133"/>
                <a:gd name="T49" fmla="*/ 47 h 1174"/>
                <a:gd name="T50" fmla="*/ 1133 w 1133"/>
                <a:gd name="T51" fmla="*/ 30 h 1174"/>
                <a:gd name="T52" fmla="*/ 1130 w 1133"/>
                <a:gd name="T53" fmla="*/ 10 h 1174"/>
                <a:gd name="T54" fmla="*/ 1112 w 1133"/>
                <a:gd name="T55" fmla="*/ 0 h 1174"/>
                <a:gd name="T56" fmla="*/ 1042 w 1133"/>
                <a:gd name="T57" fmla="*/ 12 h 1174"/>
                <a:gd name="T58" fmla="*/ 848 w 1133"/>
                <a:gd name="T59" fmla="*/ 41 h 1174"/>
                <a:gd name="T60" fmla="*/ 781 w 1133"/>
                <a:gd name="T61" fmla="*/ 49 h 1174"/>
                <a:gd name="T62" fmla="*/ 760 w 1133"/>
                <a:gd name="T63" fmla="*/ 63 h 1174"/>
                <a:gd name="T64" fmla="*/ 763 w 1133"/>
                <a:gd name="T65" fmla="*/ 87 h 1174"/>
                <a:gd name="T66" fmla="*/ 799 w 1133"/>
                <a:gd name="T67" fmla="*/ 96 h 1174"/>
                <a:gd name="T68" fmla="*/ 867 w 1133"/>
                <a:gd name="T69" fmla="*/ 93 h 1174"/>
                <a:gd name="T70" fmla="*/ 907 w 1133"/>
                <a:gd name="T71" fmla="*/ 115 h 1174"/>
                <a:gd name="T72" fmla="*/ 914 w 1133"/>
                <a:gd name="T73" fmla="*/ 178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3" h="1174">
                  <a:moveTo>
                    <a:pt x="904" y="231"/>
                  </a:moveTo>
                  <a:lnTo>
                    <a:pt x="754" y="859"/>
                  </a:lnTo>
                  <a:lnTo>
                    <a:pt x="392" y="259"/>
                  </a:lnTo>
                  <a:lnTo>
                    <a:pt x="368" y="220"/>
                  </a:lnTo>
                  <a:lnTo>
                    <a:pt x="359" y="199"/>
                  </a:lnTo>
                  <a:lnTo>
                    <a:pt x="362" y="184"/>
                  </a:lnTo>
                  <a:lnTo>
                    <a:pt x="371" y="168"/>
                  </a:lnTo>
                  <a:lnTo>
                    <a:pt x="390" y="158"/>
                  </a:lnTo>
                  <a:lnTo>
                    <a:pt x="416" y="147"/>
                  </a:lnTo>
                  <a:lnTo>
                    <a:pt x="457" y="139"/>
                  </a:lnTo>
                  <a:lnTo>
                    <a:pt x="476" y="132"/>
                  </a:lnTo>
                  <a:lnTo>
                    <a:pt x="484" y="122"/>
                  </a:lnTo>
                  <a:lnTo>
                    <a:pt x="484" y="111"/>
                  </a:lnTo>
                  <a:lnTo>
                    <a:pt x="481" y="104"/>
                  </a:lnTo>
                  <a:lnTo>
                    <a:pt x="471" y="96"/>
                  </a:lnTo>
                  <a:lnTo>
                    <a:pt x="463" y="92"/>
                  </a:lnTo>
                  <a:lnTo>
                    <a:pt x="447" y="96"/>
                  </a:lnTo>
                  <a:lnTo>
                    <a:pt x="375" y="109"/>
                  </a:lnTo>
                  <a:lnTo>
                    <a:pt x="280" y="125"/>
                  </a:lnTo>
                  <a:lnTo>
                    <a:pt x="232" y="132"/>
                  </a:lnTo>
                  <a:lnTo>
                    <a:pt x="20" y="154"/>
                  </a:lnTo>
                  <a:lnTo>
                    <a:pt x="11" y="157"/>
                  </a:lnTo>
                  <a:lnTo>
                    <a:pt x="5" y="162"/>
                  </a:lnTo>
                  <a:lnTo>
                    <a:pt x="2" y="169"/>
                  </a:lnTo>
                  <a:lnTo>
                    <a:pt x="0" y="179"/>
                  </a:lnTo>
                  <a:lnTo>
                    <a:pt x="3" y="188"/>
                  </a:lnTo>
                  <a:lnTo>
                    <a:pt x="13" y="195"/>
                  </a:lnTo>
                  <a:lnTo>
                    <a:pt x="29" y="198"/>
                  </a:lnTo>
                  <a:lnTo>
                    <a:pt x="56" y="198"/>
                  </a:lnTo>
                  <a:lnTo>
                    <a:pt x="95" y="201"/>
                  </a:lnTo>
                  <a:lnTo>
                    <a:pt x="110" y="205"/>
                  </a:lnTo>
                  <a:lnTo>
                    <a:pt x="126" y="213"/>
                  </a:lnTo>
                  <a:lnTo>
                    <a:pt x="137" y="225"/>
                  </a:lnTo>
                  <a:lnTo>
                    <a:pt x="152" y="241"/>
                  </a:lnTo>
                  <a:lnTo>
                    <a:pt x="186" y="297"/>
                  </a:lnTo>
                  <a:lnTo>
                    <a:pt x="686" y="1143"/>
                  </a:lnTo>
                  <a:lnTo>
                    <a:pt x="707" y="1165"/>
                  </a:lnTo>
                  <a:lnTo>
                    <a:pt x="716" y="1173"/>
                  </a:lnTo>
                  <a:lnTo>
                    <a:pt x="723" y="1174"/>
                  </a:lnTo>
                  <a:lnTo>
                    <a:pt x="730" y="1169"/>
                  </a:lnTo>
                  <a:lnTo>
                    <a:pt x="740" y="1162"/>
                  </a:lnTo>
                  <a:lnTo>
                    <a:pt x="749" y="1137"/>
                  </a:lnTo>
                  <a:lnTo>
                    <a:pt x="975" y="230"/>
                  </a:lnTo>
                  <a:lnTo>
                    <a:pt x="995" y="153"/>
                  </a:lnTo>
                  <a:lnTo>
                    <a:pt x="1015" y="101"/>
                  </a:lnTo>
                  <a:lnTo>
                    <a:pt x="1024" y="88"/>
                  </a:lnTo>
                  <a:lnTo>
                    <a:pt x="1035" y="76"/>
                  </a:lnTo>
                  <a:lnTo>
                    <a:pt x="1050" y="66"/>
                  </a:lnTo>
                  <a:lnTo>
                    <a:pt x="1062" y="61"/>
                  </a:lnTo>
                  <a:lnTo>
                    <a:pt x="1104" y="47"/>
                  </a:lnTo>
                  <a:lnTo>
                    <a:pt x="1125" y="39"/>
                  </a:lnTo>
                  <a:lnTo>
                    <a:pt x="1133" y="30"/>
                  </a:lnTo>
                  <a:lnTo>
                    <a:pt x="1133" y="19"/>
                  </a:lnTo>
                  <a:lnTo>
                    <a:pt x="1130" y="10"/>
                  </a:lnTo>
                  <a:lnTo>
                    <a:pt x="1125" y="2"/>
                  </a:lnTo>
                  <a:lnTo>
                    <a:pt x="1112" y="0"/>
                  </a:lnTo>
                  <a:lnTo>
                    <a:pt x="1101" y="0"/>
                  </a:lnTo>
                  <a:lnTo>
                    <a:pt x="1042" y="12"/>
                  </a:lnTo>
                  <a:lnTo>
                    <a:pt x="949" y="30"/>
                  </a:lnTo>
                  <a:lnTo>
                    <a:pt x="848" y="41"/>
                  </a:lnTo>
                  <a:lnTo>
                    <a:pt x="801" y="44"/>
                  </a:lnTo>
                  <a:lnTo>
                    <a:pt x="781" y="49"/>
                  </a:lnTo>
                  <a:lnTo>
                    <a:pt x="767" y="53"/>
                  </a:lnTo>
                  <a:lnTo>
                    <a:pt x="760" y="63"/>
                  </a:lnTo>
                  <a:lnTo>
                    <a:pt x="759" y="74"/>
                  </a:lnTo>
                  <a:lnTo>
                    <a:pt x="763" y="87"/>
                  </a:lnTo>
                  <a:lnTo>
                    <a:pt x="775" y="94"/>
                  </a:lnTo>
                  <a:lnTo>
                    <a:pt x="799" y="96"/>
                  </a:lnTo>
                  <a:lnTo>
                    <a:pt x="837" y="90"/>
                  </a:lnTo>
                  <a:lnTo>
                    <a:pt x="867" y="93"/>
                  </a:lnTo>
                  <a:lnTo>
                    <a:pt x="890" y="99"/>
                  </a:lnTo>
                  <a:lnTo>
                    <a:pt x="907" y="115"/>
                  </a:lnTo>
                  <a:lnTo>
                    <a:pt x="913" y="134"/>
                  </a:lnTo>
                  <a:lnTo>
                    <a:pt x="914" y="178"/>
                  </a:lnTo>
                  <a:lnTo>
                    <a:pt x="904" y="23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6" name="Freeform 73"/>
            <p:cNvSpPr>
              <a:spLocks/>
            </p:cNvSpPr>
            <p:nvPr/>
          </p:nvSpPr>
          <p:spPr bwMode="auto">
            <a:xfrm>
              <a:off x="1458913" y="2989263"/>
              <a:ext cx="230188" cy="301625"/>
            </a:xfrm>
            <a:custGeom>
              <a:avLst/>
              <a:gdLst>
                <a:gd name="T0" fmla="*/ 190 w 856"/>
                <a:gd name="T1" fmla="*/ 104 h 1116"/>
                <a:gd name="T2" fmla="*/ 155 w 856"/>
                <a:gd name="T3" fmla="*/ 65 h 1116"/>
                <a:gd name="T4" fmla="*/ 83 w 856"/>
                <a:gd name="T5" fmla="*/ 50 h 1116"/>
                <a:gd name="T6" fmla="*/ 53 w 856"/>
                <a:gd name="T7" fmla="*/ 20 h 1116"/>
                <a:gd name="T8" fmla="*/ 72 w 856"/>
                <a:gd name="T9" fmla="*/ 0 h 1116"/>
                <a:gd name="T10" fmla="*/ 202 w 856"/>
                <a:gd name="T11" fmla="*/ 9 h 1116"/>
                <a:gd name="T12" fmla="*/ 832 w 856"/>
                <a:gd name="T13" fmla="*/ 35 h 1116"/>
                <a:gd name="T14" fmla="*/ 856 w 856"/>
                <a:gd name="T15" fmla="*/ 61 h 1116"/>
                <a:gd name="T16" fmla="*/ 845 w 856"/>
                <a:gd name="T17" fmla="*/ 261 h 1116"/>
                <a:gd name="T18" fmla="*/ 825 w 856"/>
                <a:gd name="T19" fmla="*/ 277 h 1116"/>
                <a:gd name="T20" fmla="*/ 796 w 856"/>
                <a:gd name="T21" fmla="*/ 244 h 1116"/>
                <a:gd name="T22" fmla="*/ 719 w 856"/>
                <a:gd name="T23" fmla="*/ 127 h 1116"/>
                <a:gd name="T24" fmla="*/ 596 w 856"/>
                <a:gd name="T25" fmla="*/ 83 h 1116"/>
                <a:gd name="T26" fmla="*/ 426 w 856"/>
                <a:gd name="T27" fmla="*/ 71 h 1116"/>
                <a:gd name="T28" fmla="*/ 389 w 856"/>
                <a:gd name="T29" fmla="*/ 97 h 1116"/>
                <a:gd name="T30" fmla="*/ 367 w 856"/>
                <a:gd name="T31" fmla="*/ 432 h 1116"/>
                <a:gd name="T32" fmla="*/ 377 w 856"/>
                <a:gd name="T33" fmla="*/ 488 h 1116"/>
                <a:gd name="T34" fmla="*/ 457 w 856"/>
                <a:gd name="T35" fmla="*/ 505 h 1116"/>
                <a:gd name="T36" fmla="*/ 629 w 856"/>
                <a:gd name="T37" fmla="*/ 489 h 1116"/>
                <a:gd name="T38" fmla="*/ 689 w 856"/>
                <a:gd name="T39" fmla="*/ 423 h 1116"/>
                <a:gd name="T40" fmla="*/ 724 w 856"/>
                <a:gd name="T41" fmla="*/ 363 h 1116"/>
                <a:gd name="T42" fmla="*/ 745 w 856"/>
                <a:gd name="T43" fmla="*/ 369 h 1116"/>
                <a:gd name="T44" fmla="*/ 743 w 856"/>
                <a:gd name="T45" fmla="*/ 432 h 1116"/>
                <a:gd name="T46" fmla="*/ 727 w 856"/>
                <a:gd name="T47" fmla="*/ 671 h 1116"/>
                <a:gd name="T48" fmla="*/ 719 w 856"/>
                <a:gd name="T49" fmla="*/ 740 h 1116"/>
                <a:gd name="T50" fmla="*/ 694 w 856"/>
                <a:gd name="T51" fmla="*/ 744 h 1116"/>
                <a:gd name="T52" fmla="*/ 670 w 856"/>
                <a:gd name="T53" fmla="*/ 705 h 1116"/>
                <a:gd name="T54" fmla="*/ 618 w 856"/>
                <a:gd name="T55" fmla="*/ 588 h 1116"/>
                <a:gd name="T56" fmla="*/ 540 w 856"/>
                <a:gd name="T57" fmla="*/ 559 h 1116"/>
                <a:gd name="T58" fmla="*/ 374 w 856"/>
                <a:gd name="T59" fmla="*/ 556 h 1116"/>
                <a:gd name="T60" fmla="*/ 355 w 856"/>
                <a:gd name="T61" fmla="*/ 599 h 1116"/>
                <a:gd name="T62" fmla="*/ 346 w 856"/>
                <a:gd name="T63" fmla="*/ 975 h 1116"/>
                <a:gd name="T64" fmla="*/ 390 w 856"/>
                <a:gd name="T65" fmla="*/ 1035 h 1116"/>
                <a:gd name="T66" fmla="*/ 512 w 856"/>
                <a:gd name="T67" fmla="*/ 1054 h 1116"/>
                <a:gd name="T68" fmla="*/ 667 w 856"/>
                <a:gd name="T69" fmla="*/ 1036 h 1116"/>
                <a:gd name="T70" fmla="*/ 750 w 856"/>
                <a:gd name="T71" fmla="*/ 962 h 1116"/>
                <a:gd name="T72" fmla="*/ 835 w 856"/>
                <a:gd name="T73" fmla="*/ 853 h 1116"/>
                <a:gd name="T74" fmla="*/ 852 w 856"/>
                <a:gd name="T75" fmla="*/ 868 h 1116"/>
                <a:gd name="T76" fmla="*/ 839 w 856"/>
                <a:gd name="T77" fmla="*/ 941 h 1116"/>
                <a:gd name="T78" fmla="*/ 813 w 856"/>
                <a:gd name="T79" fmla="*/ 1101 h 1116"/>
                <a:gd name="T80" fmla="*/ 787 w 856"/>
                <a:gd name="T81" fmla="*/ 1116 h 1116"/>
                <a:gd name="T82" fmla="*/ 109 w 856"/>
                <a:gd name="T83" fmla="*/ 1085 h 1116"/>
                <a:gd name="T84" fmla="*/ 5 w 856"/>
                <a:gd name="T85" fmla="*/ 1079 h 1116"/>
                <a:gd name="T86" fmla="*/ 4 w 856"/>
                <a:gd name="T87" fmla="*/ 1046 h 1116"/>
                <a:gd name="T88" fmla="*/ 64 w 856"/>
                <a:gd name="T89" fmla="*/ 1033 h 1116"/>
                <a:gd name="T90" fmla="*/ 124 w 856"/>
                <a:gd name="T91" fmla="*/ 1015 h 1116"/>
                <a:gd name="T92" fmla="*/ 150 w 856"/>
                <a:gd name="T93" fmla="*/ 97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1116">
                  <a:moveTo>
                    <a:pt x="192" y="181"/>
                  </a:moveTo>
                  <a:lnTo>
                    <a:pt x="192" y="117"/>
                  </a:lnTo>
                  <a:lnTo>
                    <a:pt x="190" y="104"/>
                  </a:lnTo>
                  <a:lnTo>
                    <a:pt x="184" y="90"/>
                  </a:lnTo>
                  <a:lnTo>
                    <a:pt x="173" y="75"/>
                  </a:lnTo>
                  <a:lnTo>
                    <a:pt x="155" y="65"/>
                  </a:lnTo>
                  <a:lnTo>
                    <a:pt x="134" y="57"/>
                  </a:lnTo>
                  <a:lnTo>
                    <a:pt x="113" y="53"/>
                  </a:lnTo>
                  <a:lnTo>
                    <a:pt x="83" y="50"/>
                  </a:lnTo>
                  <a:lnTo>
                    <a:pt x="65" y="42"/>
                  </a:lnTo>
                  <a:lnTo>
                    <a:pt x="53" y="32"/>
                  </a:lnTo>
                  <a:lnTo>
                    <a:pt x="53" y="20"/>
                  </a:lnTo>
                  <a:lnTo>
                    <a:pt x="55" y="10"/>
                  </a:lnTo>
                  <a:lnTo>
                    <a:pt x="61" y="2"/>
                  </a:lnTo>
                  <a:lnTo>
                    <a:pt x="72" y="0"/>
                  </a:lnTo>
                  <a:lnTo>
                    <a:pt x="90" y="1"/>
                  </a:lnTo>
                  <a:lnTo>
                    <a:pt x="163" y="5"/>
                  </a:lnTo>
                  <a:lnTo>
                    <a:pt x="202" y="9"/>
                  </a:lnTo>
                  <a:lnTo>
                    <a:pt x="689" y="36"/>
                  </a:lnTo>
                  <a:lnTo>
                    <a:pt x="797" y="38"/>
                  </a:lnTo>
                  <a:lnTo>
                    <a:pt x="832" y="35"/>
                  </a:lnTo>
                  <a:lnTo>
                    <a:pt x="845" y="37"/>
                  </a:lnTo>
                  <a:lnTo>
                    <a:pt x="852" y="47"/>
                  </a:lnTo>
                  <a:lnTo>
                    <a:pt x="856" y="61"/>
                  </a:lnTo>
                  <a:lnTo>
                    <a:pt x="853" y="89"/>
                  </a:lnTo>
                  <a:lnTo>
                    <a:pt x="847" y="248"/>
                  </a:lnTo>
                  <a:lnTo>
                    <a:pt x="845" y="261"/>
                  </a:lnTo>
                  <a:lnTo>
                    <a:pt x="839" y="271"/>
                  </a:lnTo>
                  <a:lnTo>
                    <a:pt x="834" y="275"/>
                  </a:lnTo>
                  <a:lnTo>
                    <a:pt x="825" y="277"/>
                  </a:lnTo>
                  <a:lnTo>
                    <a:pt x="819" y="274"/>
                  </a:lnTo>
                  <a:lnTo>
                    <a:pt x="809" y="268"/>
                  </a:lnTo>
                  <a:lnTo>
                    <a:pt x="796" y="244"/>
                  </a:lnTo>
                  <a:lnTo>
                    <a:pt x="770" y="188"/>
                  </a:lnTo>
                  <a:lnTo>
                    <a:pt x="746" y="151"/>
                  </a:lnTo>
                  <a:lnTo>
                    <a:pt x="719" y="127"/>
                  </a:lnTo>
                  <a:lnTo>
                    <a:pt x="683" y="107"/>
                  </a:lnTo>
                  <a:lnTo>
                    <a:pt x="644" y="96"/>
                  </a:lnTo>
                  <a:lnTo>
                    <a:pt x="596" y="83"/>
                  </a:lnTo>
                  <a:lnTo>
                    <a:pt x="538" y="73"/>
                  </a:lnTo>
                  <a:lnTo>
                    <a:pt x="479" y="71"/>
                  </a:lnTo>
                  <a:lnTo>
                    <a:pt x="426" y="71"/>
                  </a:lnTo>
                  <a:lnTo>
                    <a:pt x="410" y="77"/>
                  </a:lnTo>
                  <a:lnTo>
                    <a:pt x="398" y="83"/>
                  </a:lnTo>
                  <a:lnTo>
                    <a:pt x="389" y="97"/>
                  </a:lnTo>
                  <a:lnTo>
                    <a:pt x="383" y="116"/>
                  </a:lnTo>
                  <a:lnTo>
                    <a:pt x="378" y="172"/>
                  </a:lnTo>
                  <a:lnTo>
                    <a:pt x="367" y="432"/>
                  </a:lnTo>
                  <a:lnTo>
                    <a:pt x="367" y="471"/>
                  </a:lnTo>
                  <a:lnTo>
                    <a:pt x="370" y="481"/>
                  </a:lnTo>
                  <a:lnTo>
                    <a:pt x="377" y="488"/>
                  </a:lnTo>
                  <a:lnTo>
                    <a:pt x="388" y="497"/>
                  </a:lnTo>
                  <a:lnTo>
                    <a:pt x="405" y="502"/>
                  </a:lnTo>
                  <a:lnTo>
                    <a:pt x="457" y="505"/>
                  </a:lnTo>
                  <a:lnTo>
                    <a:pt x="561" y="505"/>
                  </a:lnTo>
                  <a:lnTo>
                    <a:pt x="597" y="499"/>
                  </a:lnTo>
                  <a:lnTo>
                    <a:pt x="629" y="489"/>
                  </a:lnTo>
                  <a:lnTo>
                    <a:pt x="651" y="475"/>
                  </a:lnTo>
                  <a:lnTo>
                    <a:pt x="671" y="450"/>
                  </a:lnTo>
                  <a:lnTo>
                    <a:pt x="689" y="423"/>
                  </a:lnTo>
                  <a:lnTo>
                    <a:pt x="705" y="386"/>
                  </a:lnTo>
                  <a:lnTo>
                    <a:pt x="719" y="366"/>
                  </a:lnTo>
                  <a:lnTo>
                    <a:pt x="724" y="363"/>
                  </a:lnTo>
                  <a:lnTo>
                    <a:pt x="731" y="362"/>
                  </a:lnTo>
                  <a:lnTo>
                    <a:pt x="741" y="364"/>
                  </a:lnTo>
                  <a:lnTo>
                    <a:pt x="745" y="369"/>
                  </a:lnTo>
                  <a:lnTo>
                    <a:pt x="748" y="376"/>
                  </a:lnTo>
                  <a:lnTo>
                    <a:pt x="748" y="387"/>
                  </a:lnTo>
                  <a:lnTo>
                    <a:pt x="743" y="432"/>
                  </a:lnTo>
                  <a:lnTo>
                    <a:pt x="735" y="525"/>
                  </a:lnTo>
                  <a:lnTo>
                    <a:pt x="726" y="627"/>
                  </a:lnTo>
                  <a:lnTo>
                    <a:pt x="727" y="671"/>
                  </a:lnTo>
                  <a:lnTo>
                    <a:pt x="727" y="717"/>
                  </a:lnTo>
                  <a:lnTo>
                    <a:pt x="726" y="728"/>
                  </a:lnTo>
                  <a:lnTo>
                    <a:pt x="719" y="740"/>
                  </a:lnTo>
                  <a:lnTo>
                    <a:pt x="714" y="745"/>
                  </a:lnTo>
                  <a:lnTo>
                    <a:pt x="705" y="746"/>
                  </a:lnTo>
                  <a:lnTo>
                    <a:pt x="694" y="744"/>
                  </a:lnTo>
                  <a:lnTo>
                    <a:pt x="685" y="736"/>
                  </a:lnTo>
                  <a:lnTo>
                    <a:pt x="678" y="722"/>
                  </a:lnTo>
                  <a:lnTo>
                    <a:pt x="670" y="705"/>
                  </a:lnTo>
                  <a:lnTo>
                    <a:pt x="658" y="652"/>
                  </a:lnTo>
                  <a:lnTo>
                    <a:pt x="640" y="614"/>
                  </a:lnTo>
                  <a:lnTo>
                    <a:pt x="618" y="588"/>
                  </a:lnTo>
                  <a:lnTo>
                    <a:pt x="589" y="570"/>
                  </a:lnTo>
                  <a:lnTo>
                    <a:pt x="568" y="564"/>
                  </a:lnTo>
                  <a:lnTo>
                    <a:pt x="540" y="559"/>
                  </a:lnTo>
                  <a:lnTo>
                    <a:pt x="447" y="553"/>
                  </a:lnTo>
                  <a:lnTo>
                    <a:pt x="399" y="551"/>
                  </a:lnTo>
                  <a:lnTo>
                    <a:pt x="374" y="556"/>
                  </a:lnTo>
                  <a:lnTo>
                    <a:pt x="364" y="563"/>
                  </a:lnTo>
                  <a:lnTo>
                    <a:pt x="360" y="571"/>
                  </a:lnTo>
                  <a:lnTo>
                    <a:pt x="355" y="599"/>
                  </a:lnTo>
                  <a:lnTo>
                    <a:pt x="341" y="903"/>
                  </a:lnTo>
                  <a:lnTo>
                    <a:pt x="341" y="943"/>
                  </a:lnTo>
                  <a:lnTo>
                    <a:pt x="346" y="975"/>
                  </a:lnTo>
                  <a:lnTo>
                    <a:pt x="352" y="1000"/>
                  </a:lnTo>
                  <a:lnTo>
                    <a:pt x="369" y="1021"/>
                  </a:lnTo>
                  <a:lnTo>
                    <a:pt x="390" y="1035"/>
                  </a:lnTo>
                  <a:lnTo>
                    <a:pt x="421" y="1045"/>
                  </a:lnTo>
                  <a:lnTo>
                    <a:pt x="462" y="1050"/>
                  </a:lnTo>
                  <a:lnTo>
                    <a:pt x="512" y="1054"/>
                  </a:lnTo>
                  <a:lnTo>
                    <a:pt x="576" y="1055"/>
                  </a:lnTo>
                  <a:lnTo>
                    <a:pt x="625" y="1048"/>
                  </a:lnTo>
                  <a:lnTo>
                    <a:pt x="667" y="1036"/>
                  </a:lnTo>
                  <a:lnTo>
                    <a:pt x="702" y="1009"/>
                  </a:lnTo>
                  <a:lnTo>
                    <a:pt x="729" y="985"/>
                  </a:lnTo>
                  <a:lnTo>
                    <a:pt x="750" y="962"/>
                  </a:lnTo>
                  <a:lnTo>
                    <a:pt x="808" y="872"/>
                  </a:lnTo>
                  <a:lnTo>
                    <a:pt x="819" y="856"/>
                  </a:lnTo>
                  <a:lnTo>
                    <a:pt x="835" y="853"/>
                  </a:lnTo>
                  <a:lnTo>
                    <a:pt x="842" y="854"/>
                  </a:lnTo>
                  <a:lnTo>
                    <a:pt x="849" y="859"/>
                  </a:lnTo>
                  <a:lnTo>
                    <a:pt x="852" y="868"/>
                  </a:lnTo>
                  <a:lnTo>
                    <a:pt x="853" y="877"/>
                  </a:lnTo>
                  <a:lnTo>
                    <a:pt x="850" y="906"/>
                  </a:lnTo>
                  <a:lnTo>
                    <a:pt x="839" y="941"/>
                  </a:lnTo>
                  <a:lnTo>
                    <a:pt x="825" y="1035"/>
                  </a:lnTo>
                  <a:lnTo>
                    <a:pt x="818" y="1091"/>
                  </a:lnTo>
                  <a:lnTo>
                    <a:pt x="813" y="1101"/>
                  </a:lnTo>
                  <a:lnTo>
                    <a:pt x="810" y="1109"/>
                  </a:lnTo>
                  <a:lnTo>
                    <a:pt x="800" y="1114"/>
                  </a:lnTo>
                  <a:lnTo>
                    <a:pt x="787" y="1116"/>
                  </a:lnTo>
                  <a:lnTo>
                    <a:pt x="734" y="1116"/>
                  </a:lnTo>
                  <a:lnTo>
                    <a:pt x="146" y="1087"/>
                  </a:lnTo>
                  <a:lnTo>
                    <a:pt x="109" y="1085"/>
                  </a:lnTo>
                  <a:lnTo>
                    <a:pt x="34" y="1087"/>
                  </a:lnTo>
                  <a:lnTo>
                    <a:pt x="17" y="1084"/>
                  </a:lnTo>
                  <a:lnTo>
                    <a:pt x="5" y="1079"/>
                  </a:lnTo>
                  <a:lnTo>
                    <a:pt x="2" y="1070"/>
                  </a:lnTo>
                  <a:lnTo>
                    <a:pt x="0" y="1059"/>
                  </a:lnTo>
                  <a:lnTo>
                    <a:pt x="4" y="1046"/>
                  </a:lnTo>
                  <a:lnTo>
                    <a:pt x="12" y="1039"/>
                  </a:lnTo>
                  <a:lnTo>
                    <a:pt x="32" y="1036"/>
                  </a:lnTo>
                  <a:lnTo>
                    <a:pt x="64" y="1033"/>
                  </a:lnTo>
                  <a:lnTo>
                    <a:pt x="88" y="1030"/>
                  </a:lnTo>
                  <a:lnTo>
                    <a:pt x="109" y="1023"/>
                  </a:lnTo>
                  <a:lnTo>
                    <a:pt x="124" y="1015"/>
                  </a:lnTo>
                  <a:lnTo>
                    <a:pt x="139" y="1002"/>
                  </a:lnTo>
                  <a:lnTo>
                    <a:pt x="145" y="992"/>
                  </a:lnTo>
                  <a:lnTo>
                    <a:pt x="150" y="978"/>
                  </a:lnTo>
                  <a:lnTo>
                    <a:pt x="154" y="915"/>
                  </a:lnTo>
                  <a:lnTo>
                    <a:pt x="192" y="18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7" name="Freeform 74"/>
            <p:cNvSpPr>
              <a:spLocks/>
            </p:cNvSpPr>
            <p:nvPr/>
          </p:nvSpPr>
          <p:spPr bwMode="auto">
            <a:xfrm>
              <a:off x="1990725" y="3128963"/>
              <a:ext cx="250825" cy="287337"/>
            </a:xfrm>
            <a:custGeom>
              <a:avLst/>
              <a:gdLst>
                <a:gd name="T0" fmla="*/ 871 w 930"/>
                <a:gd name="T1" fmla="*/ 342 h 1064"/>
                <a:gd name="T2" fmla="*/ 847 w 930"/>
                <a:gd name="T3" fmla="*/ 375 h 1064"/>
                <a:gd name="T4" fmla="*/ 825 w 930"/>
                <a:gd name="T5" fmla="*/ 376 h 1064"/>
                <a:gd name="T6" fmla="*/ 811 w 930"/>
                <a:gd name="T7" fmla="*/ 356 h 1064"/>
                <a:gd name="T8" fmla="*/ 814 w 930"/>
                <a:gd name="T9" fmla="*/ 301 h 1064"/>
                <a:gd name="T10" fmla="*/ 819 w 930"/>
                <a:gd name="T11" fmla="*/ 210 h 1064"/>
                <a:gd name="T12" fmla="*/ 797 w 930"/>
                <a:gd name="T13" fmla="*/ 149 h 1064"/>
                <a:gd name="T14" fmla="*/ 758 w 930"/>
                <a:gd name="T15" fmla="*/ 107 h 1064"/>
                <a:gd name="T16" fmla="*/ 703 w 930"/>
                <a:gd name="T17" fmla="*/ 73 h 1064"/>
                <a:gd name="T18" fmla="*/ 630 w 930"/>
                <a:gd name="T19" fmla="*/ 51 h 1064"/>
                <a:gd name="T20" fmla="*/ 563 w 930"/>
                <a:gd name="T21" fmla="*/ 59 h 1064"/>
                <a:gd name="T22" fmla="*/ 507 w 930"/>
                <a:gd name="T23" fmla="*/ 91 h 1064"/>
                <a:gd name="T24" fmla="*/ 464 w 930"/>
                <a:gd name="T25" fmla="*/ 147 h 1064"/>
                <a:gd name="T26" fmla="*/ 448 w 930"/>
                <a:gd name="T27" fmla="*/ 221 h 1064"/>
                <a:gd name="T28" fmla="*/ 470 w 930"/>
                <a:gd name="T29" fmla="*/ 300 h 1064"/>
                <a:gd name="T30" fmla="*/ 510 w 930"/>
                <a:gd name="T31" fmla="*/ 360 h 1064"/>
                <a:gd name="T32" fmla="*/ 637 w 930"/>
                <a:gd name="T33" fmla="*/ 507 h 1064"/>
                <a:gd name="T34" fmla="*/ 704 w 930"/>
                <a:gd name="T35" fmla="*/ 613 h 1064"/>
                <a:gd name="T36" fmla="*/ 732 w 930"/>
                <a:gd name="T37" fmla="*/ 715 h 1064"/>
                <a:gd name="T38" fmla="*/ 723 w 930"/>
                <a:gd name="T39" fmla="*/ 817 h 1064"/>
                <a:gd name="T40" fmla="*/ 689 w 930"/>
                <a:gd name="T41" fmla="*/ 896 h 1064"/>
                <a:gd name="T42" fmla="*/ 625 w 930"/>
                <a:gd name="T43" fmla="*/ 973 h 1064"/>
                <a:gd name="T44" fmla="*/ 572 w 930"/>
                <a:gd name="T45" fmla="*/ 1014 h 1064"/>
                <a:gd name="T46" fmla="*/ 516 w 930"/>
                <a:gd name="T47" fmla="*/ 1044 h 1064"/>
                <a:gd name="T48" fmla="*/ 445 w 930"/>
                <a:gd name="T49" fmla="*/ 1062 h 1064"/>
                <a:gd name="T50" fmla="*/ 370 w 930"/>
                <a:gd name="T51" fmla="*/ 1064 h 1064"/>
                <a:gd name="T52" fmla="*/ 298 w 930"/>
                <a:gd name="T53" fmla="*/ 1051 h 1064"/>
                <a:gd name="T54" fmla="*/ 221 w 930"/>
                <a:gd name="T55" fmla="*/ 1025 h 1064"/>
                <a:gd name="T56" fmla="*/ 93 w 930"/>
                <a:gd name="T57" fmla="*/ 943 h 1064"/>
                <a:gd name="T58" fmla="*/ 19 w 930"/>
                <a:gd name="T59" fmla="*/ 873 h 1064"/>
                <a:gd name="T60" fmla="*/ 0 w 930"/>
                <a:gd name="T61" fmla="*/ 836 h 1064"/>
                <a:gd name="T62" fmla="*/ 6 w 930"/>
                <a:gd name="T63" fmla="*/ 798 h 1064"/>
                <a:gd name="T64" fmla="*/ 83 w 930"/>
                <a:gd name="T65" fmla="*/ 640 h 1064"/>
                <a:gd name="T66" fmla="*/ 104 w 930"/>
                <a:gd name="T67" fmla="*/ 609 h 1064"/>
                <a:gd name="T68" fmla="*/ 123 w 930"/>
                <a:gd name="T69" fmla="*/ 608 h 1064"/>
                <a:gd name="T70" fmla="*/ 132 w 930"/>
                <a:gd name="T71" fmla="*/ 620 h 1064"/>
                <a:gd name="T72" fmla="*/ 130 w 930"/>
                <a:gd name="T73" fmla="*/ 644 h 1064"/>
                <a:gd name="T74" fmla="*/ 123 w 930"/>
                <a:gd name="T75" fmla="*/ 757 h 1064"/>
                <a:gd name="T76" fmla="*/ 147 w 930"/>
                <a:gd name="T77" fmla="*/ 858 h 1064"/>
                <a:gd name="T78" fmla="*/ 198 w 930"/>
                <a:gd name="T79" fmla="*/ 944 h 1064"/>
                <a:gd name="T80" fmla="*/ 269 w 930"/>
                <a:gd name="T81" fmla="*/ 1000 h 1064"/>
                <a:gd name="T82" fmla="*/ 349 w 930"/>
                <a:gd name="T83" fmla="*/ 1019 h 1064"/>
                <a:gd name="T84" fmla="*/ 424 w 930"/>
                <a:gd name="T85" fmla="*/ 1008 h 1064"/>
                <a:gd name="T86" fmla="*/ 490 w 930"/>
                <a:gd name="T87" fmla="*/ 967 h 1064"/>
                <a:gd name="T88" fmla="*/ 536 w 930"/>
                <a:gd name="T89" fmla="*/ 905 h 1064"/>
                <a:gd name="T90" fmla="*/ 556 w 930"/>
                <a:gd name="T91" fmla="*/ 831 h 1064"/>
                <a:gd name="T92" fmla="*/ 546 w 930"/>
                <a:gd name="T93" fmla="*/ 755 h 1064"/>
                <a:gd name="T94" fmla="*/ 501 w 930"/>
                <a:gd name="T95" fmla="*/ 670 h 1064"/>
                <a:gd name="T96" fmla="*/ 422 w 930"/>
                <a:gd name="T97" fmla="*/ 571 h 1064"/>
                <a:gd name="T98" fmla="*/ 322 w 930"/>
                <a:gd name="T99" fmla="*/ 441 h 1064"/>
                <a:gd name="T100" fmla="*/ 282 w 930"/>
                <a:gd name="T101" fmla="*/ 342 h 1064"/>
                <a:gd name="T102" fmla="*/ 278 w 930"/>
                <a:gd name="T103" fmla="*/ 255 h 1064"/>
                <a:gd name="T104" fmla="*/ 302 w 930"/>
                <a:gd name="T105" fmla="*/ 169 h 1064"/>
                <a:gd name="T106" fmla="*/ 333 w 930"/>
                <a:gd name="T107" fmla="*/ 113 h 1064"/>
                <a:gd name="T108" fmla="*/ 372 w 930"/>
                <a:gd name="T109" fmla="*/ 69 h 1064"/>
                <a:gd name="T110" fmla="*/ 422 w 930"/>
                <a:gd name="T111" fmla="*/ 34 h 1064"/>
                <a:gd name="T112" fmla="*/ 476 w 930"/>
                <a:gd name="T113" fmla="*/ 13 h 1064"/>
                <a:gd name="T114" fmla="*/ 535 w 930"/>
                <a:gd name="T115" fmla="*/ 2 h 1064"/>
                <a:gd name="T116" fmla="*/ 665 w 930"/>
                <a:gd name="T117" fmla="*/ 12 h 1064"/>
                <a:gd name="T118" fmla="*/ 788 w 930"/>
                <a:gd name="T119" fmla="*/ 66 h 1064"/>
                <a:gd name="T120" fmla="*/ 891 w 930"/>
                <a:gd name="T121" fmla="*/ 137 h 1064"/>
                <a:gd name="T122" fmla="*/ 930 w 930"/>
                <a:gd name="T123" fmla="*/ 181 h 1064"/>
                <a:gd name="T124" fmla="*/ 904 w 930"/>
                <a:gd name="T125" fmla="*/ 26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0" h="1064">
                  <a:moveTo>
                    <a:pt x="878" y="326"/>
                  </a:moveTo>
                  <a:lnTo>
                    <a:pt x="871" y="342"/>
                  </a:lnTo>
                  <a:lnTo>
                    <a:pt x="860" y="364"/>
                  </a:lnTo>
                  <a:lnTo>
                    <a:pt x="847" y="375"/>
                  </a:lnTo>
                  <a:lnTo>
                    <a:pt x="838" y="378"/>
                  </a:lnTo>
                  <a:lnTo>
                    <a:pt x="825" y="376"/>
                  </a:lnTo>
                  <a:lnTo>
                    <a:pt x="818" y="368"/>
                  </a:lnTo>
                  <a:lnTo>
                    <a:pt x="811" y="356"/>
                  </a:lnTo>
                  <a:lnTo>
                    <a:pt x="810" y="336"/>
                  </a:lnTo>
                  <a:lnTo>
                    <a:pt x="814" y="301"/>
                  </a:lnTo>
                  <a:lnTo>
                    <a:pt x="819" y="249"/>
                  </a:lnTo>
                  <a:lnTo>
                    <a:pt x="819" y="210"/>
                  </a:lnTo>
                  <a:lnTo>
                    <a:pt x="811" y="180"/>
                  </a:lnTo>
                  <a:lnTo>
                    <a:pt x="797" y="149"/>
                  </a:lnTo>
                  <a:lnTo>
                    <a:pt x="779" y="126"/>
                  </a:lnTo>
                  <a:lnTo>
                    <a:pt x="758" y="107"/>
                  </a:lnTo>
                  <a:lnTo>
                    <a:pt x="733" y="87"/>
                  </a:lnTo>
                  <a:lnTo>
                    <a:pt x="703" y="73"/>
                  </a:lnTo>
                  <a:lnTo>
                    <a:pt x="668" y="58"/>
                  </a:lnTo>
                  <a:lnTo>
                    <a:pt x="630" y="51"/>
                  </a:lnTo>
                  <a:lnTo>
                    <a:pt x="595" y="50"/>
                  </a:lnTo>
                  <a:lnTo>
                    <a:pt x="563" y="59"/>
                  </a:lnTo>
                  <a:lnTo>
                    <a:pt x="532" y="71"/>
                  </a:lnTo>
                  <a:lnTo>
                    <a:pt x="507" y="91"/>
                  </a:lnTo>
                  <a:lnTo>
                    <a:pt x="482" y="116"/>
                  </a:lnTo>
                  <a:lnTo>
                    <a:pt x="464" y="147"/>
                  </a:lnTo>
                  <a:lnTo>
                    <a:pt x="453" y="185"/>
                  </a:lnTo>
                  <a:lnTo>
                    <a:pt x="448" y="221"/>
                  </a:lnTo>
                  <a:lnTo>
                    <a:pt x="455" y="260"/>
                  </a:lnTo>
                  <a:lnTo>
                    <a:pt x="470" y="300"/>
                  </a:lnTo>
                  <a:lnTo>
                    <a:pt x="482" y="326"/>
                  </a:lnTo>
                  <a:lnTo>
                    <a:pt x="510" y="360"/>
                  </a:lnTo>
                  <a:lnTo>
                    <a:pt x="588" y="448"/>
                  </a:lnTo>
                  <a:lnTo>
                    <a:pt x="637" y="507"/>
                  </a:lnTo>
                  <a:lnTo>
                    <a:pt x="676" y="560"/>
                  </a:lnTo>
                  <a:lnTo>
                    <a:pt x="704" y="613"/>
                  </a:lnTo>
                  <a:lnTo>
                    <a:pt x="724" y="665"/>
                  </a:lnTo>
                  <a:lnTo>
                    <a:pt x="732" y="715"/>
                  </a:lnTo>
                  <a:lnTo>
                    <a:pt x="732" y="766"/>
                  </a:lnTo>
                  <a:lnTo>
                    <a:pt x="723" y="817"/>
                  </a:lnTo>
                  <a:lnTo>
                    <a:pt x="705" y="868"/>
                  </a:lnTo>
                  <a:lnTo>
                    <a:pt x="689" y="896"/>
                  </a:lnTo>
                  <a:lnTo>
                    <a:pt x="672" y="924"/>
                  </a:lnTo>
                  <a:lnTo>
                    <a:pt x="625" y="973"/>
                  </a:lnTo>
                  <a:lnTo>
                    <a:pt x="600" y="995"/>
                  </a:lnTo>
                  <a:lnTo>
                    <a:pt x="572" y="1014"/>
                  </a:lnTo>
                  <a:lnTo>
                    <a:pt x="545" y="1031"/>
                  </a:lnTo>
                  <a:lnTo>
                    <a:pt x="516" y="1044"/>
                  </a:lnTo>
                  <a:lnTo>
                    <a:pt x="480" y="1053"/>
                  </a:lnTo>
                  <a:lnTo>
                    <a:pt x="445" y="1062"/>
                  </a:lnTo>
                  <a:lnTo>
                    <a:pt x="409" y="1064"/>
                  </a:lnTo>
                  <a:lnTo>
                    <a:pt x="370" y="1064"/>
                  </a:lnTo>
                  <a:lnTo>
                    <a:pt x="336" y="1060"/>
                  </a:lnTo>
                  <a:lnTo>
                    <a:pt x="298" y="1051"/>
                  </a:lnTo>
                  <a:lnTo>
                    <a:pt x="258" y="1038"/>
                  </a:lnTo>
                  <a:lnTo>
                    <a:pt x="221" y="1025"/>
                  </a:lnTo>
                  <a:lnTo>
                    <a:pt x="155" y="989"/>
                  </a:lnTo>
                  <a:lnTo>
                    <a:pt x="93" y="943"/>
                  </a:lnTo>
                  <a:lnTo>
                    <a:pt x="39" y="896"/>
                  </a:lnTo>
                  <a:lnTo>
                    <a:pt x="19" y="873"/>
                  </a:lnTo>
                  <a:lnTo>
                    <a:pt x="4" y="850"/>
                  </a:lnTo>
                  <a:lnTo>
                    <a:pt x="0" y="836"/>
                  </a:lnTo>
                  <a:lnTo>
                    <a:pt x="0" y="821"/>
                  </a:lnTo>
                  <a:lnTo>
                    <a:pt x="6" y="798"/>
                  </a:lnTo>
                  <a:lnTo>
                    <a:pt x="18" y="767"/>
                  </a:lnTo>
                  <a:lnTo>
                    <a:pt x="83" y="640"/>
                  </a:lnTo>
                  <a:lnTo>
                    <a:pt x="93" y="620"/>
                  </a:lnTo>
                  <a:lnTo>
                    <a:pt x="104" y="609"/>
                  </a:lnTo>
                  <a:lnTo>
                    <a:pt x="110" y="606"/>
                  </a:lnTo>
                  <a:lnTo>
                    <a:pt x="123" y="608"/>
                  </a:lnTo>
                  <a:lnTo>
                    <a:pt x="129" y="613"/>
                  </a:lnTo>
                  <a:lnTo>
                    <a:pt x="132" y="620"/>
                  </a:lnTo>
                  <a:lnTo>
                    <a:pt x="132" y="631"/>
                  </a:lnTo>
                  <a:lnTo>
                    <a:pt x="130" y="644"/>
                  </a:lnTo>
                  <a:lnTo>
                    <a:pt x="122" y="700"/>
                  </a:lnTo>
                  <a:lnTo>
                    <a:pt x="123" y="757"/>
                  </a:lnTo>
                  <a:lnTo>
                    <a:pt x="129" y="809"/>
                  </a:lnTo>
                  <a:lnTo>
                    <a:pt x="147" y="858"/>
                  </a:lnTo>
                  <a:lnTo>
                    <a:pt x="168" y="903"/>
                  </a:lnTo>
                  <a:lnTo>
                    <a:pt x="198" y="944"/>
                  </a:lnTo>
                  <a:lnTo>
                    <a:pt x="230" y="976"/>
                  </a:lnTo>
                  <a:lnTo>
                    <a:pt x="269" y="1000"/>
                  </a:lnTo>
                  <a:lnTo>
                    <a:pt x="309" y="1011"/>
                  </a:lnTo>
                  <a:lnTo>
                    <a:pt x="349" y="1019"/>
                  </a:lnTo>
                  <a:lnTo>
                    <a:pt x="390" y="1015"/>
                  </a:lnTo>
                  <a:lnTo>
                    <a:pt x="424" y="1008"/>
                  </a:lnTo>
                  <a:lnTo>
                    <a:pt x="460" y="990"/>
                  </a:lnTo>
                  <a:lnTo>
                    <a:pt x="490" y="967"/>
                  </a:lnTo>
                  <a:lnTo>
                    <a:pt x="517" y="939"/>
                  </a:lnTo>
                  <a:lnTo>
                    <a:pt x="536" y="905"/>
                  </a:lnTo>
                  <a:lnTo>
                    <a:pt x="550" y="868"/>
                  </a:lnTo>
                  <a:lnTo>
                    <a:pt x="556" y="831"/>
                  </a:lnTo>
                  <a:lnTo>
                    <a:pt x="554" y="793"/>
                  </a:lnTo>
                  <a:lnTo>
                    <a:pt x="546" y="755"/>
                  </a:lnTo>
                  <a:lnTo>
                    <a:pt x="524" y="713"/>
                  </a:lnTo>
                  <a:lnTo>
                    <a:pt x="501" y="670"/>
                  </a:lnTo>
                  <a:lnTo>
                    <a:pt x="466" y="622"/>
                  </a:lnTo>
                  <a:lnTo>
                    <a:pt x="422" y="571"/>
                  </a:lnTo>
                  <a:lnTo>
                    <a:pt x="362" y="498"/>
                  </a:lnTo>
                  <a:lnTo>
                    <a:pt x="322" y="441"/>
                  </a:lnTo>
                  <a:lnTo>
                    <a:pt x="295" y="390"/>
                  </a:lnTo>
                  <a:lnTo>
                    <a:pt x="282" y="342"/>
                  </a:lnTo>
                  <a:lnTo>
                    <a:pt x="274" y="298"/>
                  </a:lnTo>
                  <a:lnTo>
                    <a:pt x="278" y="255"/>
                  </a:lnTo>
                  <a:lnTo>
                    <a:pt x="288" y="213"/>
                  </a:lnTo>
                  <a:lnTo>
                    <a:pt x="302" y="169"/>
                  </a:lnTo>
                  <a:lnTo>
                    <a:pt x="318" y="141"/>
                  </a:lnTo>
                  <a:lnTo>
                    <a:pt x="333" y="113"/>
                  </a:lnTo>
                  <a:lnTo>
                    <a:pt x="353" y="90"/>
                  </a:lnTo>
                  <a:lnTo>
                    <a:pt x="372" y="69"/>
                  </a:lnTo>
                  <a:lnTo>
                    <a:pt x="397" y="52"/>
                  </a:lnTo>
                  <a:lnTo>
                    <a:pt x="422" y="34"/>
                  </a:lnTo>
                  <a:lnTo>
                    <a:pt x="451" y="22"/>
                  </a:lnTo>
                  <a:lnTo>
                    <a:pt x="476" y="13"/>
                  </a:lnTo>
                  <a:lnTo>
                    <a:pt x="506" y="5"/>
                  </a:lnTo>
                  <a:lnTo>
                    <a:pt x="535" y="2"/>
                  </a:lnTo>
                  <a:lnTo>
                    <a:pt x="599" y="0"/>
                  </a:lnTo>
                  <a:lnTo>
                    <a:pt x="665" y="12"/>
                  </a:lnTo>
                  <a:lnTo>
                    <a:pt x="732" y="36"/>
                  </a:lnTo>
                  <a:lnTo>
                    <a:pt x="788" y="66"/>
                  </a:lnTo>
                  <a:lnTo>
                    <a:pt x="845" y="102"/>
                  </a:lnTo>
                  <a:lnTo>
                    <a:pt x="891" y="137"/>
                  </a:lnTo>
                  <a:lnTo>
                    <a:pt x="926" y="167"/>
                  </a:lnTo>
                  <a:lnTo>
                    <a:pt x="930" y="181"/>
                  </a:lnTo>
                  <a:lnTo>
                    <a:pt x="929" y="196"/>
                  </a:lnTo>
                  <a:lnTo>
                    <a:pt x="904" y="264"/>
                  </a:lnTo>
                  <a:lnTo>
                    <a:pt x="878" y="32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8" name="Freeform 75"/>
            <p:cNvSpPr>
              <a:spLocks/>
            </p:cNvSpPr>
            <p:nvPr/>
          </p:nvSpPr>
          <p:spPr bwMode="auto">
            <a:xfrm>
              <a:off x="2165350" y="3209925"/>
              <a:ext cx="260350" cy="312737"/>
            </a:xfrm>
            <a:custGeom>
              <a:avLst/>
              <a:gdLst>
                <a:gd name="T0" fmla="*/ 756 w 966"/>
                <a:gd name="T1" fmla="*/ 316 h 1159"/>
                <a:gd name="T2" fmla="*/ 804 w 966"/>
                <a:gd name="T3" fmla="*/ 254 h 1159"/>
                <a:gd name="T4" fmla="*/ 833 w 966"/>
                <a:gd name="T5" fmla="*/ 243 h 1159"/>
                <a:gd name="T6" fmla="*/ 873 w 966"/>
                <a:gd name="T7" fmla="*/ 251 h 1159"/>
                <a:gd name="T8" fmla="*/ 922 w 966"/>
                <a:gd name="T9" fmla="*/ 272 h 1159"/>
                <a:gd name="T10" fmla="*/ 952 w 966"/>
                <a:gd name="T11" fmla="*/ 276 h 1159"/>
                <a:gd name="T12" fmla="*/ 966 w 966"/>
                <a:gd name="T13" fmla="*/ 256 h 1159"/>
                <a:gd name="T14" fmla="*/ 959 w 966"/>
                <a:gd name="T15" fmla="*/ 237 h 1159"/>
                <a:gd name="T16" fmla="*/ 919 w 966"/>
                <a:gd name="T17" fmla="*/ 215 h 1159"/>
                <a:gd name="T18" fmla="*/ 658 w 966"/>
                <a:gd name="T19" fmla="*/ 50 h 1159"/>
                <a:gd name="T20" fmla="*/ 583 w 966"/>
                <a:gd name="T21" fmla="*/ 2 h 1159"/>
                <a:gd name="T22" fmla="*/ 563 w 966"/>
                <a:gd name="T23" fmla="*/ 3 h 1159"/>
                <a:gd name="T24" fmla="*/ 549 w 966"/>
                <a:gd name="T25" fmla="*/ 22 h 1159"/>
                <a:gd name="T26" fmla="*/ 566 w 966"/>
                <a:gd name="T27" fmla="*/ 50 h 1159"/>
                <a:gd name="T28" fmla="*/ 611 w 966"/>
                <a:gd name="T29" fmla="*/ 84 h 1159"/>
                <a:gd name="T30" fmla="*/ 633 w 966"/>
                <a:gd name="T31" fmla="*/ 118 h 1159"/>
                <a:gd name="T32" fmla="*/ 634 w 966"/>
                <a:gd name="T33" fmla="*/ 149 h 1159"/>
                <a:gd name="T34" fmla="*/ 598 w 966"/>
                <a:gd name="T35" fmla="*/ 218 h 1159"/>
                <a:gd name="T36" fmla="*/ 173 w 966"/>
                <a:gd name="T37" fmla="*/ 894 h 1159"/>
                <a:gd name="T38" fmla="*/ 148 w 966"/>
                <a:gd name="T39" fmla="*/ 911 h 1159"/>
                <a:gd name="T40" fmla="*/ 113 w 966"/>
                <a:gd name="T41" fmla="*/ 914 h 1159"/>
                <a:gd name="T42" fmla="*/ 71 w 966"/>
                <a:gd name="T43" fmla="*/ 900 h 1159"/>
                <a:gd name="T44" fmla="*/ 26 w 966"/>
                <a:gd name="T45" fmla="*/ 883 h 1159"/>
                <a:gd name="T46" fmla="*/ 4 w 966"/>
                <a:gd name="T47" fmla="*/ 893 h 1159"/>
                <a:gd name="T48" fmla="*/ 1 w 966"/>
                <a:gd name="T49" fmla="*/ 912 h 1159"/>
                <a:gd name="T50" fmla="*/ 19 w 966"/>
                <a:gd name="T51" fmla="*/ 933 h 1159"/>
                <a:gd name="T52" fmla="*/ 197 w 966"/>
                <a:gd name="T53" fmla="*/ 1034 h 1159"/>
                <a:gd name="T54" fmla="*/ 367 w 966"/>
                <a:gd name="T55" fmla="*/ 1150 h 1159"/>
                <a:gd name="T56" fmla="*/ 395 w 966"/>
                <a:gd name="T57" fmla="*/ 1159 h 1159"/>
                <a:gd name="T58" fmla="*/ 412 w 966"/>
                <a:gd name="T59" fmla="*/ 1147 h 1159"/>
                <a:gd name="T60" fmla="*/ 412 w 966"/>
                <a:gd name="T61" fmla="*/ 1122 h 1159"/>
                <a:gd name="T62" fmla="*/ 376 w 966"/>
                <a:gd name="T63" fmla="*/ 1090 h 1159"/>
                <a:gd name="T64" fmla="*/ 342 w 966"/>
                <a:gd name="T65" fmla="*/ 1057 h 1159"/>
                <a:gd name="T66" fmla="*/ 328 w 966"/>
                <a:gd name="T67" fmla="*/ 1024 h 1159"/>
                <a:gd name="T68" fmla="*/ 333 w 966"/>
                <a:gd name="T69" fmla="*/ 994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1159">
                  <a:moveTo>
                    <a:pt x="365" y="939"/>
                  </a:moveTo>
                  <a:lnTo>
                    <a:pt x="756" y="316"/>
                  </a:lnTo>
                  <a:lnTo>
                    <a:pt x="791" y="265"/>
                  </a:lnTo>
                  <a:lnTo>
                    <a:pt x="804" y="254"/>
                  </a:lnTo>
                  <a:lnTo>
                    <a:pt x="814" y="247"/>
                  </a:lnTo>
                  <a:lnTo>
                    <a:pt x="833" y="243"/>
                  </a:lnTo>
                  <a:lnTo>
                    <a:pt x="853" y="243"/>
                  </a:lnTo>
                  <a:lnTo>
                    <a:pt x="873" y="251"/>
                  </a:lnTo>
                  <a:lnTo>
                    <a:pt x="896" y="259"/>
                  </a:lnTo>
                  <a:lnTo>
                    <a:pt x="922" y="272"/>
                  </a:lnTo>
                  <a:lnTo>
                    <a:pt x="941" y="278"/>
                  </a:lnTo>
                  <a:lnTo>
                    <a:pt x="952" y="276"/>
                  </a:lnTo>
                  <a:lnTo>
                    <a:pt x="962" y="269"/>
                  </a:lnTo>
                  <a:lnTo>
                    <a:pt x="966" y="256"/>
                  </a:lnTo>
                  <a:lnTo>
                    <a:pt x="966" y="248"/>
                  </a:lnTo>
                  <a:lnTo>
                    <a:pt x="959" y="237"/>
                  </a:lnTo>
                  <a:lnTo>
                    <a:pt x="947" y="229"/>
                  </a:lnTo>
                  <a:lnTo>
                    <a:pt x="919" y="215"/>
                  </a:lnTo>
                  <a:lnTo>
                    <a:pt x="770" y="125"/>
                  </a:lnTo>
                  <a:lnTo>
                    <a:pt x="658" y="50"/>
                  </a:lnTo>
                  <a:lnTo>
                    <a:pt x="597" y="9"/>
                  </a:lnTo>
                  <a:lnTo>
                    <a:pt x="583" y="2"/>
                  </a:lnTo>
                  <a:lnTo>
                    <a:pt x="570" y="0"/>
                  </a:lnTo>
                  <a:lnTo>
                    <a:pt x="563" y="3"/>
                  </a:lnTo>
                  <a:lnTo>
                    <a:pt x="553" y="10"/>
                  </a:lnTo>
                  <a:lnTo>
                    <a:pt x="549" y="22"/>
                  </a:lnTo>
                  <a:lnTo>
                    <a:pt x="555" y="35"/>
                  </a:lnTo>
                  <a:lnTo>
                    <a:pt x="566" y="50"/>
                  </a:lnTo>
                  <a:lnTo>
                    <a:pt x="591" y="69"/>
                  </a:lnTo>
                  <a:lnTo>
                    <a:pt x="611" y="84"/>
                  </a:lnTo>
                  <a:lnTo>
                    <a:pt x="623" y="101"/>
                  </a:lnTo>
                  <a:lnTo>
                    <a:pt x="633" y="118"/>
                  </a:lnTo>
                  <a:lnTo>
                    <a:pt x="634" y="134"/>
                  </a:lnTo>
                  <a:lnTo>
                    <a:pt x="634" y="149"/>
                  </a:lnTo>
                  <a:lnTo>
                    <a:pt x="629" y="164"/>
                  </a:lnTo>
                  <a:lnTo>
                    <a:pt x="598" y="218"/>
                  </a:lnTo>
                  <a:lnTo>
                    <a:pt x="209" y="841"/>
                  </a:lnTo>
                  <a:lnTo>
                    <a:pt x="173" y="894"/>
                  </a:lnTo>
                  <a:lnTo>
                    <a:pt x="163" y="903"/>
                  </a:lnTo>
                  <a:lnTo>
                    <a:pt x="148" y="911"/>
                  </a:lnTo>
                  <a:lnTo>
                    <a:pt x="132" y="915"/>
                  </a:lnTo>
                  <a:lnTo>
                    <a:pt x="113" y="914"/>
                  </a:lnTo>
                  <a:lnTo>
                    <a:pt x="91" y="910"/>
                  </a:lnTo>
                  <a:lnTo>
                    <a:pt x="71" y="900"/>
                  </a:lnTo>
                  <a:lnTo>
                    <a:pt x="45" y="889"/>
                  </a:lnTo>
                  <a:lnTo>
                    <a:pt x="26" y="883"/>
                  </a:lnTo>
                  <a:lnTo>
                    <a:pt x="12" y="885"/>
                  </a:lnTo>
                  <a:lnTo>
                    <a:pt x="4" y="893"/>
                  </a:lnTo>
                  <a:lnTo>
                    <a:pt x="0" y="903"/>
                  </a:lnTo>
                  <a:lnTo>
                    <a:pt x="1" y="912"/>
                  </a:lnTo>
                  <a:lnTo>
                    <a:pt x="5" y="924"/>
                  </a:lnTo>
                  <a:lnTo>
                    <a:pt x="19" y="933"/>
                  </a:lnTo>
                  <a:lnTo>
                    <a:pt x="45" y="946"/>
                  </a:lnTo>
                  <a:lnTo>
                    <a:pt x="197" y="1034"/>
                  </a:lnTo>
                  <a:lnTo>
                    <a:pt x="307" y="1106"/>
                  </a:lnTo>
                  <a:lnTo>
                    <a:pt x="367" y="1150"/>
                  </a:lnTo>
                  <a:lnTo>
                    <a:pt x="384" y="1157"/>
                  </a:lnTo>
                  <a:lnTo>
                    <a:pt x="395" y="1159"/>
                  </a:lnTo>
                  <a:lnTo>
                    <a:pt x="404" y="1156"/>
                  </a:lnTo>
                  <a:lnTo>
                    <a:pt x="412" y="1147"/>
                  </a:lnTo>
                  <a:lnTo>
                    <a:pt x="416" y="1136"/>
                  </a:lnTo>
                  <a:lnTo>
                    <a:pt x="412" y="1122"/>
                  </a:lnTo>
                  <a:lnTo>
                    <a:pt x="399" y="1109"/>
                  </a:lnTo>
                  <a:lnTo>
                    <a:pt x="376" y="1090"/>
                  </a:lnTo>
                  <a:lnTo>
                    <a:pt x="356" y="1076"/>
                  </a:lnTo>
                  <a:lnTo>
                    <a:pt x="342" y="1057"/>
                  </a:lnTo>
                  <a:lnTo>
                    <a:pt x="334" y="1041"/>
                  </a:lnTo>
                  <a:lnTo>
                    <a:pt x="328" y="1024"/>
                  </a:lnTo>
                  <a:lnTo>
                    <a:pt x="328" y="1009"/>
                  </a:lnTo>
                  <a:lnTo>
                    <a:pt x="333" y="994"/>
                  </a:lnTo>
                  <a:lnTo>
                    <a:pt x="365" y="93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9" name="Freeform 76"/>
            <p:cNvSpPr>
              <a:spLocks/>
            </p:cNvSpPr>
            <p:nvPr/>
          </p:nvSpPr>
          <p:spPr bwMode="auto">
            <a:xfrm>
              <a:off x="2336800" y="3303588"/>
              <a:ext cx="349250" cy="350837"/>
            </a:xfrm>
            <a:custGeom>
              <a:avLst/>
              <a:gdLst>
                <a:gd name="T0" fmla="*/ 318 w 1296"/>
                <a:gd name="T1" fmla="*/ 1125 h 1295"/>
                <a:gd name="T2" fmla="*/ 307 w 1296"/>
                <a:gd name="T3" fmla="*/ 1151 h 1295"/>
                <a:gd name="T4" fmla="*/ 314 w 1296"/>
                <a:gd name="T5" fmla="*/ 1190 h 1295"/>
                <a:gd name="T6" fmla="*/ 342 w 1296"/>
                <a:gd name="T7" fmla="*/ 1226 h 1295"/>
                <a:gd name="T8" fmla="*/ 375 w 1296"/>
                <a:gd name="T9" fmla="*/ 1262 h 1295"/>
                <a:gd name="T10" fmla="*/ 371 w 1296"/>
                <a:gd name="T11" fmla="*/ 1285 h 1295"/>
                <a:gd name="T12" fmla="*/ 352 w 1296"/>
                <a:gd name="T13" fmla="*/ 1295 h 1295"/>
                <a:gd name="T14" fmla="*/ 324 w 1296"/>
                <a:gd name="T15" fmla="*/ 1282 h 1295"/>
                <a:gd name="T16" fmla="*/ 177 w 1296"/>
                <a:gd name="T17" fmla="*/ 1140 h 1295"/>
                <a:gd name="T18" fmla="*/ 13 w 1296"/>
                <a:gd name="T19" fmla="*/ 1012 h 1295"/>
                <a:gd name="T20" fmla="*/ 0 w 1296"/>
                <a:gd name="T21" fmla="*/ 989 h 1295"/>
                <a:gd name="T22" fmla="*/ 7 w 1296"/>
                <a:gd name="T23" fmla="*/ 971 h 1295"/>
                <a:gd name="T24" fmla="*/ 28 w 1296"/>
                <a:gd name="T25" fmla="*/ 966 h 1295"/>
                <a:gd name="T26" fmla="*/ 72 w 1296"/>
                <a:gd name="T27" fmla="*/ 991 h 1295"/>
                <a:gd name="T28" fmla="*/ 112 w 1296"/>
                <a:gd name="T29" fmla="*/ 1012 h 1295"/>
                <a:gd name="T30" fmla="*/ 147 w 1296"/>
                <a:gd name="T31" fmla="*/ 1013 h 1295"/>
                <a:gd name="T32" fmla="*/ 172 w 1296"/>
                <a:gd name="T33" fmla="*/ 998 h 1295"/>
                <a:gd name="T34" fmla="*/ 746 w 1296"/>
                <a:gd name="T35" fmla="*/ 342 h 1295"/>
                <a:gd name="T36" fmla="*/ 764 w 1296"/>
                <a:gd name="T37" fmla="*/ 305 h 1295"/>
                <a:gd name="T38" fmla="*/ 745 w 1296"/>
                <a:gd name="T39" fmla="*/ 278 h 1295"/>
                <a:gd name="T40" fmla="*/ 646 w 1296"/>
                <a:gd name="T41" fmla="*/ 203 h 1295"/>
                <a:gd name="T42" fmla="*/ 578 w 1296"/>
                <a:gd name="T43" fmla="*/ 176 h 1295"/>
                <a:gd name="T44" fmla="*/ 490 w 1296"/>
                <a:gd name="T45" fmla="*/ 178 h 1295"/>
                <a:gd name="T46" fmla="*/ 399 w 1296"/>
                <a:gd name="T47" fmla="*/ 197 h 1295"/>
                <a:gd name="T48" fmla="*/ 356 w 1296"/>
                <a:gd name="T49" fmla="*/ 205 h 1295"/>
                <a:gd name="T50" fmla="*/ 342 w 1296"/>
                <a:gd name="T51" fmla="*/ 193 h 1295"/>
                <a:gd name="T52" fmla="*/ 339 w 1296"/>
                <a:gd name="T53" fmla="*/ 175 h 1295"/>
                <a:gd name="T54" fmla="*/ 365 w 1296"/>
                <a:gd name="T55" fmla="*/ 153 h 1295"/>
                <a:gd name="T56" fmla="*/ 602 w 1296"/>
                <a:gd name="T57" fmla="*/ 0 h 1295"/>
                <a:gd name="T58" fmla="*/ 619 w 1296"/>
                <a:gd name="T59" fmla="*/ 5 h 1295"/>
                <a:gd name="T60" fmla="*/ 625 w 1296"/>
                <a:gd name="T61" fmla="*/ 19 h 1295"/>
                <a:gd name="T62" fmla="*/ 611 w 1296"/>
                <a:gd name="T63" fmla="*/ 63 h 1295"/>
                <a:gd name="T64" fmla="*/ 620 w 1296"/>
                <a:gd name="T65" fmla="*/ 100 h 1295"/>
                <a:gd name="T66" fmla="*/ 1069 w 1296"/>
                <a:gd name="T67" fmla="*/ 491 h 1295"/>
                <a:gd name="T68" fmla="*/ 1197 w 1296"/>
                <a:gd name="T69" fmla="*/ 588 h 1295"/>
                <a:gd name="T70" fmla="*/ 1226 w 1296"/>
                <a:gd name="T71" fmla="*/ 589 h 1295"/>
                <a:gd name="T72" fmla="*/ 1255 w 1296"/>
                <a:gd name="T73" fmla="*/ 581 h 1295"/>
                <a:gd name="T74" fmla="*/ 1283 w 1296"/>
                <a:gd name="T75" fmla="*/ 572 h 1295"/>
                <a:gd name="T76" fmla="*/ 1294 w 1296"/>
                <a:gd name="T77" fmla="*/ 588 h 1295"/>
                <a:gd name="T78" fmla="*/ 1287 w 1296"/>
                <a:gd name="T79" fmla="*/ 615 h 1295"/>
                <a:gd name="T80" fmla="*/ 1259 w 1296"/>
                <a:gd name="T81" fmla="*/ 647 h 1295"/>
                <a:gd name="T82" fmla="*/ 1093 w 1296"/>
                <a:gd name="T83" fmla="*/ 818 h 1295"/>
                <a:gd name="T84" fmla="*/ 1067 w 1296"/>
                <a:gd name="T85" fmla="*/ 826 h 1295"/>
                <a:gd name="T86" fmla="*/ 1050 w 1296"/>
                <a:gd name="T87" fmla="*/ 812 h 1295"/>
                <a:gd name="T88" fmla="*/ 1051 w 1296"/>
                <a:gd name="T89" fmla="*/ 791 h 1295"/>
                <a:gd name="T90" fmla="*/ 1081 w 1296"/>
                <a:gd name="T91" fmla="*/ 732 h 1295"/>
                <a:gd name="T92" fmla="*/ 1099 w 1296"/>
                <a:gd name="T93" fmla="*/ 661 h 1295"/>
                <a:gd name="T94" fmla="*/ 1090 w 1296"/>
                <a:gd name="T95" fmla="*/ 600 h 1295"/>
                <a:gd name="T96" fmla="*/ 1045 w 1296"/>
                <a:gd name="T97" fmla="*/ 541 h 1295"/>
                <a:gd name="T98" fmla="*/ 952 w 1296"/>
                <a:gd name="T99" fmla="*/ 459 h 1295"/>
                <a:gd name="T100" fmla="*/ 922 w 1296"/>
                <a:gd name="T101" fmla="*/ 443 h 1295"/>
                <a:gd name="T102" fmla="*/ 901 w 1296"/>
                <a:gd name="T103" fmla="*/ 450 h 1295"/>
                <a:gd name="T104" fmla="*/ 356 w 1296"/>
                <a:gd name="T105" fmla="*/ 1074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6" h="1295">
                  <a:moveTo>
                    <a:pt x="356" y="1074"/>
                  </a:moveTo>
                  <a:lnTo>
                    <a:pt x="318" y="1125"/>
                  </a:lnTo>
                  <a:lnTo>
                    <a:pt x="312" y="1137"/>
                  </a:lnTo>
                  <a:lnTo>
                    <a:pt x="307" y="1151"/>
                  </a:lnTo>
                  <a:lnTo>
                    <a:pt x="308" y="1169"/>
                  </a:lnTo>
                  <a:lnTo>
                    <a:pt x="314" y="1190"/>
                  </a:lnTo>
                  <a:lnTo>
                    <a:pt x="326" y="1205"/>
                  </a:lnTo>
                  <a:lnTo>
                    <a:pt x="342" y="1226"/>
                  </a:lnTo>
                  <a:lnTo>
                    <a:pt x="363" y="1247"/>
                  </a:lnTo>
                  <a:lnTo>
                    <a:pt x="375" y="1262"/>
                  </a:lnTo>
                  <a:lnTo>
                    <a:pt x="377" y="1276"/>
                  </a:lnTo>
                  <a:lnTo>
                    <a:pt x="371" y="1285"/>
                  </a:lnTo>
                  <a:lnTo>
                    <a:pt x="361" y="1295"/>
                  </a:lnTo>
                  <a:lnTo>
                    <a:pt x="352" y="1295"/>
                  </a:lnTo>
                  <a:lnTo>
                    <a:pt x="339" y="1291"/>
                  </a:lnTo>
                  <a:lnTo>
                    <a:pt x="324" y="1282"/>
                  </a:lnTo>
                  <a:lnTo>
                    <a:pt x="273" y="1231"/>
                  </a:lnTo>
                  <a:lnTo>
                    <a:pt x="177" y="1140"/>
                  </a:lnTo>
                  <a:lnTo>
                    <a:pt x="41" y="1032"/>
                  </a:lnTo>
                  <a:lnTo>
                    <a:pt x="13" y="1012"/>
                  </a:lnTo>
                  <a:lnTo>
                    <a:pt x="4" y="1001"/>
                  </a:lnTo>
                  <a:lnTo>
                    <a:pt x="0" y="989"/>
                  </a:lnTo>
                  <a:lnTo>
                    <a:pt x="1" y="981"/>
                  </a:lnTo>
                  <a:lnTo>
                    <a:pt x="7" y="971"/>
                  </a:lnTo>
                  <a:lnTo>
                    <a:pt x="15" y="964"/>
                  </a:lnTo>
                  <a:lnTo>
                    <a:pt x="28" y="966"/>
                  </a:lnTo>
                  <a:lnTo>
                    <a:pt x="46" y="973"/>
                  </a:lnTo>
                  <a:lnTo>
                    <a:pt x="72" y="991"/>
                  </a:lnTo>
                  <a:lnTo>
                    <a:pt x="92" y="1004"/>
                  </a:lnTo>
                  <a:lnTo>
                    <a:pt x="112" y="1012"/>
                  </a:lnTo>
                  <a:lnTo>
                    <a:pt x="131" y="1015"/>
                  </a:lnTo>
                  <a:lnTo>
                    <a:pt x="147" y="1013"/>
                  </a:lnTo>
                  <a:lnTo>
                    <a:pt x="161" y="1009"/>
                  </a:lnTo>
                  <a:lnTo>
                    <a:pt x="172" y="998"/>
                  </a:lnTo>
                  <a:lnTo>
                    <a:pt x="217" y="953"/>
                  </a:lnTo>
                  <a:lnTo>
                    <a:pt x="746" y="342"/>
                  </a:lnTo>
                  <a:lnTo>
                    <a:pt x="758" y="322"/>
                  </a:lnTo>
                  <a:lnTo>
                    <a:pt x="764" y="305"/>
                  </a:lnTo>
                  <a:lnTo>
                    <a:pt x="759" y="293"/>
                  </a:lnTo>
                  <a:lnTo>
                    <a:pt x="745" y="278"/>
                  </a:lnTo>
                  <a:lnTo>
                    <a:pt x="691" y="233"/>
                  </a:lnTo>
                  <a:lnTo>
                    <a:pt x="646" y="203"/>
                  </a:lnTo>
                  <a:lnTo>
                    <a:pt x="612" y="184"/>
                  </a:lnTo>
                  <a:lnTo>
                    <a:pt x="578" y="176"/>
                  </a:lnTo>
                  <a:lnTo>
                    <a:pt x="537" y="173"/>
                  </a:lnTo>
                  <a:lnTo>
                    <a:pt x="490" y="178"/>
                  </a:lnTo>
                  <a:lnTo>
                    <a:pt x="440" y="186"/>
                  </a:lnTo>
                  <a:lnTo>
                    <a:pt x="399" y="197"/>
                  </a:lnTo>
                  <a:lnTo>
                    <a:pt x="366" y="207"/>
                  </a:lnTo>
                  <a:lnTo>
                    <a:pt x="356" y="205"/>
                  </a:lnTo>
                  <a:lnTo>
                    <a:pt x="347" y="201"/>
                  </a:lnTo>
                  <a:lnTo>
                    <a:pt x="342" y="193"/>
                  </a:lnTo>
                  <a:lnTo>
                    <a:pt x="337" y="184"/>
                  </a:lnTo>
                  <a:lnTo>
                    <a:pt x="339" y="175"/>
                  </a:lnTo>
                  <a:lnTo>
                    <a:pt x="344" y="170"/>
                  </a:lnTo>
                  <a:lnTo>
                    <a:pt x="365" y="153"/>
                  </a:lnTo>
                  <a:lnTo>
                    <a:pt x="580" y="14"/>
                  </a:lnTo>
                  <a:lnTo>
                    <a:pt x="602" y="0"/>
                  </a:lnTo>
                  <a:lnTo>
                    <a:pt x="611" y="1"/>
                  </a:lnTo>
                  <a:lnTo>
                    <a:pt x="619" y="5"/>
                  </a:lnTo>
                  <a:lnTo>
                    <a:pt x="625" y="10"/>
                  </a:lnTo>
                  <a:lnTo>
                    <a:pt x="625" y="19"/>
                  </a:lnTo>
                  <a:lnTo>
                    <a:pt x="619" y="40"/>
                  </a:lnTo>
                  <a:lnTo>
                    <a:pt x="611" y="63"/>
                  </a:lnTo>
                  <a:lnTo>
                    <a:pt x="610" y="82"/>
                  </a:lnTo>
                  <a:lnTo>
                    <a:pt x="620" y="100"/>
                  </a:lnTo>
                  <a:lnTo>
                    <a:pt x="646" y="124"/>
                  </a:lnTo>
                  <a:lnTo>
                    <a:pt x="1069" y="491"/>
                  </a:lnTo>
                  <a:lnTo>
                    <a:pt x="1142" y="550"/>
                  </a:lnTo>
                  <a:lnTo>
                    <a:pt x="1197" y="588"/>
                  </a:lnTo>
                  <a:lnTo>
                    <a:pt x="1212" y="590"/>
                  </a:lnTo>
                  <a:lnTo>
                    <a:pt x="1226" y="589"/>
                  </a:lnTo>
                  <a:lnTo>
                    <a:pt x="1239" y="587"/>
                  </a:lnTo>
                  <a:lnTo>
                    <a:pt x="1255" y="581"/>
                  </a:lnTo>
                  <a:lnTo>
                    <a:pt x="1274" y="573"/>
                  </a:lnTo>
                  <a:lnTo>
                    <a:pt x="1283" y="572"/>
                  </a:lnTo>
                  <a:lnTo>
                    <a:pt x="1289" y="578"/>
                  </a:lnTo>
                  <a:lnTo>
                    <a:pt x="1294" y="588"/>
                  </a:lnTo>
                  <a:lnTo>
                    <a:pt x="1296" y="601"/>
                  </a:lnTo>
                  <a:lnTo>
                    <a:pt x="1287" y="615"/>
                  </a:lnTo>
                  <a:lnTo>
                    <a:pt x="1275" y="632"/>
                  </a:lnTo>
                  <a:lnTo>
                    <a:pt x="1259" y="647"/>
                  </a:lnTo>
                  <a:lnTo>
                    <a:pt x="1114" y="799"/>
                  </a:lnTo>
                  <a:lnTo>
                    <a:pt x="1093" y="818"/>
                  </a:lnTo>
                  <a:lnTo>
                    <a:pt x="1081" y="824"/>
                  </a:lnTo>
                  <a:lnTo>
                    <a:pt x="1067" y="826"/>
                  </a:lnTo>
                  <a:lnTo>
                    <a:pt x="1057" y="820"/>
                  </a:lnTo>
                  <a:lnTo>
                    <a:pt x="1050" y="812"/>
                  </a:lnTo>
                  <a:lnTo>
                    <a:pt x="1049" y="801"/>
                  </a:lnTo>
                  <a:lnTo>
                    <a:pt x="1051" y="791"/>
                  </a:lnTo>
                  <a:lnTo>
                    <a:pt x="1059" y="774"/>
                  </a:lnTo>
                  <a:lnTo>
                    <a:pt x="1081" y="732"/>
                  </a:lnTo>
                  <a:lnTo>
                    <a:pt x="1095" y="695"/>
                  </a:lnTo>
                  <a:lnTo>
                    <a:pt x="1099" y="661"/>
                  </a:lnTo>
                  <a:lnTo>
                    <a:pt x="1098" y="626"/>
                  </a:lnTo>
                  <a:lnTo>
                    <a:pt x="1090" y="600"/>
                  </a:lnTo>
                  <a:lnTo>
                    <a:pt x="1072" y="573"/>
                  </a:lnTo>
                  <a:lnTo>
                    <a:pt x="1045" y="541"/>
                  </a:lnTo>
                  <a:lnTo>
                    <a:pt x="999" y="500"/>
                  </a:lnTo>
                  <a:lnTo>
                    <a:pt x="952" y="459"/>
                  </a:lnTo>
                  <a:lnTo>
                    <a:pt x="934" y="447"/>
                  </a:lnTo>
                  <a:lnTo>
                    <a:pt x="922" y="443"/>
                  </a:lnTo>
                  <a:lnTo>
                    <a:pt x="911" y="443"/>
                  </a:lnTo>
                  <a:lnTo>
                    <a:pt x="901" y="450"/>
                  </a:lnTo>
                  <a:lnTo>
                    <a:pt x="877" y="474"/>
                  </a:lnTo>
                  <a:lnTo>
                    <a:pt x="356" y="107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40" name="Freeform 77"/>
            <p:cNvSpPr>
              <a:spLocks noEditPoints="1"/>
            </p:cNvSpPr>
            <p:nvPr/>
          </p:nvSpPr>
          <p:spPr bwMode="auto">
            <a:xfrm>
              <a:off x="200025" y="4989513"/>
              <a:ext cx="85725" cy="230187"/>
            </a:xfrm>
            <a:custGeom>
              <a:avLst/>
              <a:gdLst>
                <a:gd name="T0" fmla="*/ 0 w 316"/>
                <a:gd name="T1" fmla="*/ 799 h 848"/>
                <a:gd name="T2" fmla="*/ 0 w 316"/>
                <a:gd name="T3" fmla="*/ 724 h 848"/>
                <a:gd name="T4" fmla="*/ 104 w 316"/>
                <a:gd name="T5" fmla="*/ 677 h 848"/>
                <a:gd name="T6" fmla="*/ 137 w 316"/>
                <a:gd name="T7" fmla="*/ 661 h 848"/>
                <a:gd name="T8" fmla="*/ 158 w 316"/>
                <a:gd name="T9" fmla="*/ 645 h 848"/>
                <a:gd name="T10" fmla="*/ 170 w 316"/>
                <a:gd name="T11" fmla="*/ 627 h 848"/>
                <a:gd name="T12" fmla="*/ 173 w 316"/>
                <a:gd name="T13" fmla="*/ 610 h 848"/>
                <a:gd name="T14" fmla="*/ 170 w 316"/>
                <a:gd name="T15" fmla="*/ 590 h 848"/>
                <a:gd name="T16" fmla="*/ 163 w 316"/>
                <a:gd name="T17" fmla="*/ 564 h 848"/>
                <a:gd name="T18" fmla="*/ 152 w 316"/>
                <a:gd name="T19" fmla="*/ 530 h 848"/>
                <a:gd name="T20" fmla="*/ 148 w 316"/>
                <a:gd name="T21" fmla="*/ 503 h 848"/>
                <a:gd name="T22" fmla="*/ 152 w 316"/>
                <a:gd name="T23" fmla="*/ 490 h 848"/>
                <a:gd name="T24" fmla="*/ 160 w 316"/>
                <a:gd name="T25" fmla="*/ 481 h 848"/>
                <a:gd name="T26" fmla="*/ 174 w 316"/>
                <a:gd name="T27" fmla="*/ 481 h 848"/>
                <a:gd name="T28" fmla="*/ 182 w 316"/>
                <a:gd name="T29" fmla="*/ 485 h 848"/>
                <a:gd name="T30" fmla="*/ 191 w 316"/>
                <a:gd name="T31" fmla="*/ 497 h 848"/>
                <a:gd name="T32" fmla="*/ 199 w 316"/>
                <a:gd name="T33" fmla="*/ 512 h 848"/>
                <a:gd name="T34" fmla="*/ 210 w 316"/>
                <a:gd name="T35" fmla="*/ 546 h 848"/>
                <a:gd name="T36" fmla="*/ 249 w 316"/>
                <a:gd name="T37" fmla="*/ 661 h 848"/>
                <a:gd name="T38" fmla="*/ 295 w 316"/>
                <a:gd name="T39" fmla="*/ 766 h 848"/>
                <a:gd name="T40" fmla="*/ 313 w 316"/>
                <a:gd name="T41" fmla="*/ 808 h 848"/>
                <a:gd name="T42" fmla="*/ 316 w 316"/>
                <a:gd name="T43" fmla="*/ 820 h 848"/>
                <a:gd name="T44" fmla="*/ 316 w 316"/>
                <a:gd name="T45" fmla="*/ 833 h 848"/>
                <a:gd name="T46" fmla="*/ 312 w 316"/>
                <a:gd name="T47" fmla="*/ 841 h 848"/>
                <a:gd name="T48" fmla="*/ 302 w 316"/>
                <a:gd name="T49" fmla="*/ 848 h 848"/>
                <a:gd name="T50" fmla="*/ 289 w 316"/>
                <a:gd name="T51" fmla="*/ 848 h 848"/>
                <a:gd name="T52" fmla="*/ 279 w 316"/>
                <a:gd name="T53" fmla="*/ 842 h 848"/>
                <a:gd name="T54" fmla="*/ 265 w 316"/>
                <a:gd name="T55" fmla="*/ 824 h 848"/>
                <a:gd name="T56" fmla="*/ 250 w 316"/>
                <a:gd name="T57" fmla="*/ 797 h 848"/>
                <a:gd name="T58" fmla="*/ 224 w 316"/>
                <a:gd name="T59" fmla="*/ 755 h 848"/>
                <a:gd name="T60" fmla="*/ 215 w 316"/>
                <a:gd name="T61" fmla="*/ 745 h 848"/>
                <a:gd name="T62" fmla="*/ 201 w 316"/>
                <a:gd name="T63" fmla="*/ 738 h 848"/>
                <a:gd name="T64" fmla="*/ 188 w 316"/>
                <a:gd name="T65" fmla="*/ 736 h 848"/>
                <a:gd name="T66" fmla="*/ 170 w 316"/>
                <a:gd name="T67" fmla="*/ 737 h 848"/>
                <a:gd name="T68" fmla="*/ 119 w 316"/>
                <a:gd name="T69" fmla="*/ 752 h 848"/>
                <a:gd name="T70" fmla="*/ 0 w 316"/>
                <a:gd name="T71" fmla="*/ 799 h 848"/>
                <a:gd name="T72" fmla="*/ 0 w 316"/>
                <a:gd name="T73" fmla="*/ 105 h 848"/>
                <a:gd name="T74" fmla="*/ 0 w 316"/>
                <a:gd name="T75" fmla="*/ 0 h 848"/>
                <a:gd name="T76" fmla="*/ 15 w 316"/>
                <a:gd name="T77" fmla="*/ 35 h 848"/>
                <a:gd name="T78" fmla="*/ 21 w 316"/>
                <a:gd name="T79" fmla="*/ 52 h 848"/>
                <a:gd name="T80" fmla="*/ 20 w 316"/>
                <a:gd name="T81" fmla="*/ 67 h 848"/>
                <a:gd name="T82" fmla="*/ 12 w 316"/>
                <a:gd name="T83" fmla="*/ 86 h 848"/>
                <a:gd name="T84" fmla="*/ 0 w 316"/>
                <a:gd name="T85" fmla="*/ 105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848">
                  <a:moveTo>
                    <a:pt x="0" y="799"/>
                  </a:moveTo>
                  <a:lnTo>
                    <a:pt x="0" y="724"/>
                  </a:lnTo>
                  <a:lnTo>
                    <a:pt x="104" y="677"/>
                  </a:lnTo>
                  <a:lnTo>
                    <a:pt x="137" y="661"/>
                  </a:lnTo>
                  <a:lnTo>
                    <a:pt x="158" y="645"/>
                  </a:lnTo>
                  <a:lnTo>
                    <a:pt x="170" y="627"/>
                  </a:lnTo>
                  <a:lnTo>
                    <a:pt x="173" y="610"/>
                  </a:lnTo>
                  <a:lnTo>
                    <a:pt x="170" y="590"/>
                  </a:lnTo>
                  <a:lnTo>
                    <a:pt x="163" y="564"/>
                  </a:lnTo>
                  <a:lnTo>
                    <a:pt x="152" y="530"/>
                  </a:lnTo>
                  <a:lnTo>
                    <a:pt x="148" y="503"/>
                  </a:lnTo>
                  <a:lnTo>
                    <a:pt x="152" y="490"/>
                  </a:lnTo>
                  <a:lnTo>
                    <a:pt x="160" y="481"/>
                  </a:lnTo>
                  <a:lnTo>
                    <a:pt x="174" y="481"/>
                  </a:lnTo>
                  <a:lnTo>
                    <a:pt x="182" y="485"/>
                  </a:lnTo>
                  <a:lnTo>
                    <a:pt x="191" y="497"/>
                  </a:lnTo>
                  <a:lnTo>
                    <a:pt x="199" y="512"/>
                  </a:lnTo>
                  <a:lnTo>
                    <a:pt x="210" y="546"/>
                  </a:lnTo>
                  <a:lnTo>
                    <a:pt x="249" y="661"/>
                  </a:lnTo>
                  <a:lnTo>
                    <a:pt x="295" y="766"/>
                  </a:lnTo>
                  <a:lnTo>
                    <a:pt x="313" y="808"/>
                  </a:lnTo>
                  <a:lnTo>
                    <a:pt x="316" y="820"/>
                  </a:lnTo>
                  <a:lnTo>
                    <a:pt x="316" y="833"/>
                  </a:lnTo>
                  <a:lnTo>
                    <a:pt x="312" y="841"/>
                  </a:lnTo>
                  <a:lnTo>
                    <a:pt x="302" y="848"/>
                  </a:lnTo>
                  <a:lnTo>
                    <a:pt x="289" y="848"/>
                  </a:lnTo>
                  <a:lnTo>
                    <a:pt x="279" y="842"/>
                  </a:lnTo>
                  <a:lnTo>
                    <a:pt x="265" y="824"/>
                  </a:lnTo>
                  <a:lnTo>
                    <a:pt x="250" y="797"/>
                  </a:lnTo>
                  <a:lnTo>
                    <a:pt x="224" y="755"/>
                  </a:lnTo>
                  <a:lnTo>
                    <a:pt x="215" y="745"/>
                  </a:lnTo>
                  <a:lnTo>
                    <a:pt x="201" y="738"/>
                  </a:lnTo>
                  <a:lnTo>
                    <a:pt x="188" y="736"/>
                  </a:lnTo>
                  <a:lnTo>
                    <a:pt x="170" y="737"/>
                  </a:lnTo>
                  <a:lnTo>
                    <a:pt x="119" y="752"/>
                  </a:lnTo>
                  <a:lnTo>
                    <a:pt x="0" y="799"/>
                  </a:lnTo>
                  <a:close/>
                  <a:moveTo>
                    <a:pt x="0" y="105"/>
                  </a:moveTo>
                  <a:lnTo>
                    <a:pt x="0" y="0"/>
                  </a:lnTo>
                  <a:lnTo>
                    <a:pt x="15" y="35"/>
                  </a:lnTo>
                  <a:lnTo>
                    <a:pt x="21" y="52"/>
                  </a:lnTo>
                  <a:lnTo>
                    <a:pt x="20" y="67"/>
                  </a:lnTo>
                  <a:lnTo>
                    <a:pt x="12" y="86"/>
                  </a:lnTo>
                  <a:lnTo>
                    <a:pt x="0" y="10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grpSp>
      <p:sp>
        <p:nvSpPr>
          <p:cNvPr id="41" name="Téglalap 63"/>
          <p:cNvSpPr/>
          <p:nvPr userDrawn="1"/>
        </p:nvSpPr>
        <p:spPr>
          <a:xfrm>
            <a:off x="0" y="982663"/>
            <a:ext cx="9144000" cy="79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42" name="Szövegdoboz 65"/>
          <p:cNvSpPr txBox="1">
            <a:spLocks noChangeArrowheads="1"/>
          </p:cNvSpPr>
          <p:nvPr userDrawn="1"/>
        </p:nvSpPr>
        <p:spPr bwMode="auto">
          <a:xfrm>
            <a:off x="7451725" y="6484938"/>
            <a:ext cx="1493838" cy="184150"/>
          </a:xfrm>
          <a:prstGeom prst="rect">
            <a:avLst/>
          </a:prstGeom>
          <a:noFill/>
          <a:ln w="9525">
            <a:noFill/>
            <a:miter lim="800000"/>
            <a:headEnd/>
            <a:tailEnd/>
          </a:ln>
        </p:spPr>
        <p:txBody>
          <a:bodyPr lIns="0" tIns="0" rIns="0" bIns="0">
            <a:spAutoFit/>
          </a:bodyPr>
          <a:lstStyle/>
          <a:p>
            <a:pPr algn="r">
              <a:defRPr/>
            </a:pPr>
            <a:r>
              <a:rPr lang="hu-HU" sz="1200" b="0">
                <a:solidFill>
                  <a:srgbClr val="7F7F7F"/>
                </a:solidFill>
                <a:latin typeface="H-OptimaNormal" pitchFamily="34" charset="0"/>
              </a:rPr>
              <a:t>www.aok.pte.hu</a:t>
            </a:r>
          </a:p>
        </p:txBody>
      </p:sp>
      <p:grpSp>
        <p:nvGrpSpPr>
          <p:cNvPr id="43" name="Csoportba foglalás 101"/>
          <p:cNvGrpSpPr>
            <a:grpSpLocks/>
          </p:cNvGrpSpPr>
          <p:nvPr userDrawn="1"/>
        </p:nvGrpSpPr>
        <p:grpSpPr bwMode="auto">
          <a:xfrm>
            <a:off x="227013" y="196850"/>
            <a:ext cx="603250" cy="658813"/>
            <a:chOff x="1083675" y="196500"/>
            <a:chExt cx="603318" cy="658800"/>
          </a:xfrm>
        </p:grpSpPr>
        <p:sp>
          <p:nvSpPr>
            <p:cNvPr id="44" name="Freeform 6"/>
            <p:cNvSpPr>
              <a:spLocks noEditPoints="1"/>
            </p:cNvSpPr>
            <p:nvPr/>
          </p:nvSpPr>
          <p:spPr bwMode="auto">
            <a:xfrm>
              <a:off x="1161471" y="196500"/>
              <a:ext cx="462015" cy="584188"/>
            </a:xfrm>
            <a:custGeom>
              <a:avLst/>
              <a:gdLst>
                <a:gd name="T0" fmla="*/ 230140 w 14382"/>
                <a:gd name="T1" fmla="*/ 574724 h 18209"/>
                <a:gd name="T2" fmla="*/ 341259 w 14382"/>
                <a:gd name="T3" fmla="*/ 508634 h 18209"/>
                <a:gd name="T4" fmla="*/ 452956 w 14382"/>
                <a:gd name="T5" fmla="*/ 287234 h 18209"/>
                <a:gd name="T6" fmla="*/ 452956 w 14382"/>
                <a:gd name="T7" fmla="*/ 9047 h 18209"/>
                <a:gd name="T8" fmla="*/ 9091 w 14382"/>
                <a:gd name="T9" fmla="*/ 9047 h 18209"/>
                <a:gd name="T10" fmla="*/ 9091 w 14382"/>
                <a:gd name="T11" fmla="*/ 287266 h 18209"/>
                <a:gd name="T12" fmla="*/ 68072 w 14382"/>
                <a:gd name="T13" fmla="*/ 455377 h 18209"/>
                <a:gd name="T14" fmla="*/ 230140 w 14382"/>
                <a:gd name="T15" fmla="*/ 574724 h 18209"/>
                <a:gd name="T16" fmla="*/ 228181 w 14382"/>
                <a:gd name="T17" fmla="*/ 583771 h 18209"/>
                <a:gd name="T18" fmla="*/ 60940 w 14382"/>
                <a:gd name="T19" fmla="*/ 460928 h 18209"/>
                <a:gd name="T20" fmla="*/ 0 w 14382"/>
                <a:gd name="T21" fmla="*/ 287490 h 18209"/>
                <a:gd name="T22" fmla="*/ 0 w 14382"/>
                <a:gd name="T23" fmla="*/ 4524 h 18209"/>
                <a:gd name="T24" fmla="*/ 4562 w 14382"/>
                <a:gd name="T25" fmla="*/ 0 h 18209"/>
                <a:gd name="T26" fmla="*/ 457485 w 14382"/>
                <a:gd name="T27" fmla="*/ 0 h 18209"/>
                <a:gd name="T28" fmla="*/ 462015 w 14382"/>
                <a:gd name="T29" fmla="*/ 4524 h 18209"/>
                <a:gd name="T30" fmla="*/ 462015 w 14382"/>
                <a:gd name="T31" fmla="*/ 287522 h 18209"/>
                <a:gd name="T32" fmla="*/ 346977 w 14382"/>
                <a:gd name="T33" fmla="*/ 515628 h 18209"/>
                <a:gd name="T34" fmla="*/ 231971 w 14382"/>
                <a:gd name="T35" fmla="*/ 583771 h 18209"/>
                <a:gd name="T36" fmla="*/ 228181 w 14382"/>
                <a:gd name="T37" fmla="*/ 583771 h 182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382" h="18209">
                  <a:moveTo>
                    <a:pt x="7164" y="17914"/>
                  </a:moveTo>
                  <a:cubicBezTo>
                    <a:pt x="8394" y="17372"/>
                    <a:pt x="9579" y="16704"/>
                    <a:pt x="10623" y="15854"/>
                  </a:cubicBezTo>
                  <a:cubicBezTo>
                    <a:pt x="13035" y="13891"/>
                    <a:pt x="14019" y="11489"/>
                    <a:pt x="14100" y="8953"/>
                  </a:cubicBezTo>
                  <a:lnTo>
                    <a:pt x="14100" y="282"/>
                  </a:lnTo>
                  <a:lnTo>
                    <a:pt x="283" y="282"/>
                  </a:lnTo>
                  <a:lnTo>
                    <a:pt x="283" y="8954"/>
                  </a:lnTo>
                  <a:cubicBezTo>
                    <a:pt x="343" y="10989"/>
                    <a:pt x="961" y="12718"/>
                    <a:pt x="2119" y="14194"/>
                  </a:cubicBezTo>
                  <a:cubicBezTo>
                    <a:pt x="3271" y="15663"/>
                    <a:pt x="4959" y="16886"/>
                    <a:pt x="7164" y="17914"/>
                  </a:cubicBezTo>
                  <a:close/>
                  <a:moveTo>
                    <a:pt x="7103" y="18196"/>
                  </a:moveTo>
                  <a:cubicBezTo>
                    <a:pt x="4830" y="17144"/>
                    <a:pt x="3088" y="15886"/>
                    <a:pt x="1897" y="14367"/>
                  </a:cubicBezTo>
                  <a:cubicBezTo>
                    <a:pt x="701" y="12842"/>
                    <a:pt x="62" y="11058"/>
                    <a:pt x="0" y="8961"/>
                  </a:cubicBezTo>
                  <a:cubicBezTo>
                    <a:pt x="0" y="6021"/>
                    <a:pt x="0" y="3081"/>
                    <a:pt x="0" y="141"/>
                  </a:cubicBezTo>
                  <a:cubicBezTo>
                    <a:pt x="0" y="70"/>
                    <a:pt x="71" y="0"/>
                    <a:pt x="142" y="0"/>
                  </a:cubicBezTo>
                  <a:lnTo>
                    <a:pt x="14241" y="0"/>
                  </a:lnTo>
                  <a:cubicBezTo>
                    <a:pt x="14312" y="0"/>
                    <a:pt x="14382" y="70"/>
                    <a:pt x="14382" y="141"/>
                  </a:cubicBezTo>
                  <a:cubicBezTo>
                    <a:pt x="14382" y="3081"/>
                    <a:pt x="14382" y="6022"/>
                    <a:pt x="14382" y="8962"/>
                  </a:cubicBezTo>
                  <a:cubicBezTo>
                    <a:pt x="14299" y="11575"/>
                    <a:pt x="13286" y="14050"/>
                    <a:pt x="10801" y="16072"/>
                  </a:cubicBezTo>
                  <a:cubicBezTo>
                    <a:pt x="9721" y="16951"/>
                    <a:pt x="8494" y="17640"/>
                    <a:pt x="7221" y="18196"/>
                  </a:cubicBezTo>
                  <a:cubicBezTo>
                    <a:pt x="7193" y="18208"/>
                    <a:pt x="7131" y="18209"/>
                    <a:pt x="7103" y="18196"/>
                  </a:cubicBezTo>
                  <a:close/>
                </a:path>
              </a:pathLst>
            </a:custGeom>
            <a:solidFill>
              <a:schemeClr val="bg1"/>
            </a:solidFill>
            <a:ln w="1588" cap="flat">
              <a:noFill/>
              <a:prstDash val="solid"/>
              <a:miter lim="800000"/>
              <a:headEnd/>
              <a:tailEnd/>
            </a:ln>
          </p:spPr>
          <p:txBody>
            <a:bodyPr/>
            <a:lstStyle/>
            <a:p>
              <a:pPr>
                <a:defRPr/>
              </a:pPr>
              <a:endParaRPr lang="hu-HU" b="0">
                <a:solidFill>
                  <a:prstClr val="black"/>
                </a:solidFill>
              </a:endParaRPr>
            </a:p>
          </p:txBody>
        </p:sp>
        <p:sp>
          <p:nvSpPr>
            <p:cNvPr id="45" name="Freeform 7"/>
            <p:cNvSpPr>
              <a:spLocks/>
            </p:cNvSpPr>
            <p:nvPr/>
          </p:nvSpPr>
          <p:spPr bwMode="auto">
            <a:xfrm>
              <a:off x="1255144" y="277461"/>
              <a:ext cx="33341" cy="71436"/>
            </a:xfrm>
            <a:custGeom>
              <a:avLst/>
              <a:gdLst>
                <a:gd name="T0" fmla="*/ 16316 w 1034"/>
                <a:gd name="T1" fmla="*/ 0 h 2192"/>
                <a:gd name="T2" fmla="*/ 33341 w 1034"/>
                <a:gd name="T3" fmla="*/ 24572 h 2192"/>
                <a:gd name="T4" fmla="*/ 18122 w 1034"/>
                <a:gd name="T5" fmla="*/ 71436 h 2192"/>
                <a:gd name="T6" fmla="*/ 14349 w 1034"/>
                <a:gd name="T7" fmla="*/ 71436 h 2192"/>
                <a:gd name="T8" fmla="*/ 0 w 1034"/>
                <a:gd name="T9" fmla="*/ 24670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2" y="2192"/>
                  </a:lnTo>
                  <a:lnTo>
                    <a:pt x="445" y="2192"/>
                  </a:lnTo>
                  <a:lnTo>
                    <a:pt x="0" y="757"/>
                  </a:lnTo>
                  <a:lnTo>
                    <a:pt x="506"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46" name="Freeform 8"/>
            <p:cNvSpPr>
              <a:spLocks/>
            </p:cNvSpPr>
            <p:nvPr/>
          </p:nvSpPr>
          <p:spPr bwMode="auto">
            <a:xfrm>
              <a:off x="1221803" y="328260"/>
              <a:ext cx="42868" cy="47624"/>
            </a:xfrm>
            <a:custGeom>
              <a:avLst/>
              <a:gdLst>
                <a:gd name="T0" fmla="*/ 22294 w 1371"/>
                <a:gd name="T1" fmla="*/ 43504 h 1468"/>
                <a:gd name="T2" fmla="*/ 10068 w 1371"/>
                <a:gd name="T3" fmla="*/ 8078 h 1468"/>
                <a:gd name="T4" fmla="*/ 27547 w 1371"/>
                <a:gd name="T5" fmla="*/ 1979 h 1468"/>
                <a:gd name="T6" fmla="*/ 40179 w 1371"/>
                <a:gd name="T7" fmla="*/ 22093 h 1468"/>
                <a:gd name="T8" fmla="*/ 24545 w 1371"/>
                <a:gd name="T9" fmla="*/ 25142 h 1468"/>
                <a:gd name="T10" fmla="*/ 22294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713" y="1341"/>
                  </a:moveTo>
                  <a:cubicBezTo>
                    <a:pt x="243" y="1468"/>
                    <a:pt x="0" y="609"/>
                    <a:pt x="322" y="249"/>
                  </a:cubicBezTo>
                  <a:cubicBezTo>
                    <a:pt x="510" y="61"/>
                    <a:pt x="642" y="0"/>
                    <a:pt x="881" y="61"/>
                  </a:cubicBezTo>
                  <a:cubicBezTo>
                    <a:pt x="1234" y="155"/>
                    <a:pt x="1371" y="642"/>
                    <a:pt x="1285" y="681"/>
                  </a:cubicBezTo>
                  <a:cubicBezTo>
                    <a:pt x="1234" y="660"/>
                    <a:pt x="980" y="472"/>
                    <a:pt x="785" y="775"/>
                  </a:cubicBezTo>
                  <a:cubicBezTo>
                    <a:pt x="558" y="1034"/>
                    <a:pt x="792" y="1265"/>
                    <a:pt x="713"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47" name="Freeform 9"/>
            <p:cNvSpPr>
              <a:spLocks/>
            </p:cNvSpPr>
            <p:nvPr/>
          </p:nvSpPr>
          <p:spPr bwMode="auto">
            <a:xfrm>
              <a:off x="1278959" y="328260"/>
              <a:ext cx="42868" cy="47624"/>
            </a:xfrm>
            <a:custGeom>
              <a:avLst/>
              <a:gdLst>
                <a:gd name="T0" fmla="*/ 20559 w 1372"/>
                <a:gd name="T1" fmla="*/ 43504 h 1468"/>
                <a:gd name="T2" fmla="*/ 32776 w 1372"/>
                <a:gd name="T3" fmla="*/ 8078 h 1468"/>
                <a:gd name="T4" fmla="*/ 15310 w 1372"/>
                <a:gd name="T5" fmla="*/ 1979 h 1468"/>
                <a:gd name="T6" fmla="*/ 2687 w 1372"/>
                <a:gd name="T7" fmla="*/ 22093 h 1468"/>
                <a:gd name="T8" fmla="*/ 18341 w 1372"/>
                <a:gd name="T9" fmla="*/ 25142 h 1468"/>
                <a:gd name="T10" fmla="*/ 20559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658" y="1341"/>
                  </a:moveTo>
                  <a:cubicBezTo>
                    <a:pt x="1128" y="1468"/>
                    <a:pt x="1372" y="609"/>
                    <a:pt x="1049" y="249"/>
                  </a:cubicBezTo>
                  <a:cubicBezTo>
                    <a:pt x="861" y="61"/>
                    <a:pt x="729" y="0"/>
                    <a:pt x="490" y="61"/>
                  </a:cubicBezTo>
                  <a:cubicBezTo>
                    <a:pt x="137" y="155"/>
                    <a:pt x="0" y="642"/>
                    <a:pt x="86" y="681"/>
                  </a:cubicBezTo>
                  <a:cubicBezTo>
                    <a:pt x="137" y="660"/>
                    <a:pt x="391" y="472"/>
                    <a:pt x="587" y="775"/>
                  </a:cubicBezTo>
                  <a:cubicBezTo>
                    <a:pt x="813" y="1034"/>
                    <a:pt x="579" y="1265"/>
                    <a:pt x="658"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48" name="Freeform 10"/>
            <p:cNvSpPr>
              <a:spLocks/>
            </p:cNvSpPr>
            <p:nvPr/>
          </p:nvSpPr>
          <p:spPr bwMode="auto">
            <a:xfrm>
              <a:off x="1255144" y="352072"/>
              <a:ext cx="33341" cy="11113"/>
            </a:xfrm>
            <a:custGeom>
              <a:avLst/>
              <a:gdLst>
                <a:gd name="T0" fmla="*/ 6117 w 1052"/>
                <a:gd name="T1" fmla="*/ 0 h 331"/>
                <a:gd name="T2" fmla="*/ 26495 w 1052"/>
                <a:gd name="T3" fmla="*/ 0 h 331"/>
                <a:gd name="T4" fmla="*/ 26495 w 1052"/>
                <a:gd name="T5" fmla="*/ 11113 h 331"/>
                <a:gd name="T6" fmla="*/ 6117 w 1052"/>
                <a:gd name="T7" fmla="*/ 11113 h 331"/>
                <a:gd name="T8" fmla="*/ 6117 w 1052"/>
                <a:gd name="T9" fmla="*/ 0 h 3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1">
                  <a:moveTo>
                    <a:pt x="193" y="0"/>
                  </a:moveTo>
                  <a:lnTo>
                    <a:pt x="836" y="0"/>
                  </a:lnTo>
                  <a:cubicBezTo>
                    <a:pt x="1052" y="33"/>
                    <a:pt x="1034" y="313"/>
                    <a:pt x="836" y="331"/>
                  </a:cubicBezTo>
                  <a:lnTo>
                    <a:pt x="193" y="331"/>
                  </a:lnTo>
                  <a:cubicBezTo>
                    <a:pt x="18" y="275"/>
                    <a:pt x="0" y="77"/>
                    <a:pt x="193" y="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49" name="Freeform 11"/>
            <p:cNvSpPr>
              <a:spLocks/>
            </p:cNvSpPr>
            <p:nvPr/>
          </p:nvSpPr>
          <p:spPr bwMode="auto">
            <a:xfrm>
              <a:off x="1258320" y="364772"/>
              <a:ext cx="28578" cy="30162"/>
            </a:xfrm>
            <a:custGeom>
              <a:avLst/>
              <a:gdLst>
                <a:gd name="T0" fmla="*/ 10809 w 854"/>
                <a:gd name="T1" fmla="*/ 1025 h 912"/>
                <a:gd name="T2" fmla="*/ 16598 w 854"/>
                <a:gd name="T3" fmla="*/ 1091 h 912"/>
                <a:gd name="T4" fmla="*/ 13519 w 854"/>
                <a:gd name="T5" fmla="*/ 30162 h 912"/>
                <a:gd name="T6" fmla="*/ 10809 w 854"/>
                <a:gd name="T7" fmla="*/ 1025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1"/>
                  </a:moveTo>
                  <a:cubicBezTo>
                    <a:pt x="320" y="8"/>
                    <a:pt x="498" y="0"/>
                    <a:pt x="496" y="33"/>
                  </a:cubicBezTo>
                  <a:cubicBezTo>
                    <a:pt x="468" y="315"/>
                    <a:pt x="854" y="912"/>
                    <a:pt x="404" y="912"/>
                  </a:cubicBezTo>
                  <a:cubicBezTo>
                    <a:pt x="0" y="912"/>
                    <a:pt x="348" y="315"/>
                    <a:pt x="323" y="3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0" name="Freeform 12"/>
            <p:cNvSpPr>
              <a:spLocks/>
            </p:cNvSpPr>
            <p:nvPr/>
          </p:nvSpPr>
          <p:spPr bwMode="auto">
            <a:xfrm>
              <a:off x="1245618" y="364772"/>
              <a:ext cx="23815" cy="25399"/>
            </a:xfrm>
            <a:custGeom>
              <a:avLst/>
              <a:gdLst>
                <a:gd name="T0" fmla="*/ 12855 w 767"/>
                <a:gd name="T1" fmla="*/ 22240 h 780"/>
                <a:gd name="T2" fmla="*/ 19561 w 767"/>
                <a:gd name="T3" fmla="*/ 749 h 780"/>
                <a:gd name="T4" fmla="*/ 5682 w 767"/>
                <a:gd name="T5" fmla="*/ 12732 h 780"/>
                <a:gd name="T6" fmla="*/ 12855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414" y="683"/>
                  </a:moveTo>
                  <a:cubicBezTo>
                    <a:pt x="597" y="589"/>
                    <a:pt x="767" y="33"/>
                    <a:pt x="630" y="23"/>
                  </a:cubicBezTo>
                  <a:cubicBezTo>
                    <a:pt x="526" y="0"/>
                    <a:pt x="521" y="307"/>
                    <a:pt x="183" y="391"/>
                  </a:cubicBezTo>
                  <a:cubicBezTo>
                    <a:pt x="0" y="571"/>
                    <a:pt x="226" y="780"/>
                    <a:pt x="414"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1" name="Freeform 13"/>
            <p:cNvSpPr>
              <a:spLocks/>
            </p:cNvSpPr>
            <p:nvPr/>
          </p:nvSpPr>
          <p:spPr bwMode="auto">
            <a:xfrm>
              <a:off x="1274196" y="364772"/>
              <a:ext cx="23815" cy="25399"/>
            </a:xfrm>
            <a:custGeom>
              <a:avLst/>
              <a:gdLst>
                <a:gd name="T0" fmla="*/ 10960 w 767"/>
                <a:gd name="T1" fmla="*/ 22240 h 780"/>
                <a:gd name="T2" fmla="*/ 4254 w 767"/>
                <a:gd name="T3" fmla="*/ 749 h 780"/>
                <a:gd name="T4" fmla="*/ 18164 w 767"/>
                <a:gd name="T5" fmla="*/ 12732 h 780"/>
                <a:gd name="T6" fmla="*/ 10960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353" y="683"/>
                  </a:moveTo>
                  <a:cubicBezTo>
                    <a:pt x="171" y="589"/>
                    <a:pt x="0" y="33"/>
                    <a:pt x="137" y="23"/>
                  </a:cubicBezTo>
                  <a:cubicBezTo>
                    <a:pt x="242" y="0"/>
                    <a:pt x="247" y="307"/>
                    <a:pt x="585" y="391"/>
                  </a:cubicBezTo>
                  <a:cubicBezTo>
                    <a:pt x="767" y="571"/>
                    <a:pt x="541" y="780"/>
                    <a:pt x="353"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2" name="Freeform 14"/>
            <p:cNvSpPr>
              <a:spLocks/>
            </p:cNvSpPr>
            <p:nvPr/>
          </p:nvSpPr>
          <p:spPr bwMode="auto">
            <a:xfrm>
              <a:off x="1490121" y="277461"/>
              <a:ext cx="33341" cy="71436"/>
            </a:xfrm>
            <a:custGeom>
              <a:avLst/>
              <a:gdLst>
                <a:gd name="T0" fmla="*/ 16316 w 1034"/>
                <a:gd name="T1" fmla="*/ 0 h 2192"/>
                <a:gd name="T2" fmla="*/ 33341 w 1034"/>
                <a:gd name="T3" fmla="*/ 24572 h 2192"/>
                <a:gd name="T4" fmla="*/ 18089 w 1034"/>
                <a:gd name="T5" fmla="*/ 71436 h 2192"/>
                <a:gd name="T6" fmla="*/ 14349 w 1034"/>
                <a:gd name="T7" fmla="*/ 71436 h 2192"/>
                <a:gd name="T8" fmla="*/ 0 w 1034"/>
                <a:gd name="T9" fmla="*/ 24670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1" y="2192"/>
                  </a:lnTo>
                  <a:lnTo>
                    <a:pt x="445" y="2192"/>
                  </a:lnTo>
                  <a:lnTo>
                    <a:pt x="0" y="757"/>
                  </a:lnTo>
                  <a:lnTo>
                    <a:pt x="506"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3" name="Freeform 15"/>
            <p:cNvSpPr>
              <a:spLocks/>
            </p:cNvSpPr>
            <p:nvPr/>
          </p:nvSpPr>
          <p:spPr bwMode="auto">
            <a:xfrm>
              <a:off x="1456779" y="328260"/>
              <a:ext cx="42868" cy="47624"/>
            </a:xfrm>
            <a:custGeom>
              <a:avLst/>
              <a:gdLst>
                <a:gd name="T0" fmla="*/ 22309 w 1372"/>
                <a:gd name="T1" fmla="*/ 43504 h 1468"/>
                <a:gd name="T2" fmla="*/ 10092 w 1372"/>
                <a:gd name="T3" fmla="*/ 8078 h 1468"/>
                <a:gd name="T4" fmla="*/ 27558 w 1372"/>
                <a:gd name="T5" fmla="*/ 1979 h 1468"/>
                <a:gd name="T6" fmla="*/ 40181 w 1372"/>
                <a:gd name="T7" fmla="*/ 22093 h 1468"/>
                <a:gd name="T8" fmla="*/ 24527 w 1372"/>
                <a:gd name="T9" fmla="*/ 25142 h 1468"/>
                <a:gd name="T10" fmla="*/ 22309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714" y="1341"/>
                  </a:moveTo>
                  <a:cubicBezTo>
                    <a:pt x="244" y="1468"/>
                    <a:pt x="0" y="609"/>
                    <a:pt x="323" y="249"/>
                  </a:cubicBezTo>
                  <a:cubicBezTo>
                    <a:pt x="511" y="61"/>
                    <a:pt x="643" y="0"/>
                    <a:pt x="882" y="61"/>
                  </a:cubicBezTo>
                  <a:cubicBezTo>
                    <a:pt x="1235" y="155"/>
                    <a:pt x="1372" y="642"/>
                    <a:pt x="1286" y="681"/>
                  </a:cubicBezTo>
                  <a:cubicBezTo>
                    <a:pt x="1235" y="660"/>
                    <a:pt x="981" y="472"/>
                    <a:pt x="785" y="775"/>
                  </a:cubicBezTo>
                  <a:cubicBezTo>
                    <a:pt x="559" y="1034"/>
                    <a:pt x="793" y="1265"/>
                    <a:pt x="714"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4" name="Freeform 16"/>
            <p:cNvSpPr>
              <a:spLocks/>
            </p:cNvSpPr>
            <p:nvPr/>
          </p:nvSpPr>
          <p:spPr bwMode="auto">
            <a:xfrm>
              <a:off x="1512348" y="328260"/>
              <a:ext cx="44455" cy="47624"/>
            </a:xfrm>
            <a:custGeom>
              <a:avLst/>
              <a:gdLst>
                <a:gd name="T0" fmla="*/ 21336 w 1371"/>
                <a:gd name="T1" fmla="*/ 43504 h 1468"/>
                <a:gd name="T2" fmla="*/ 34014 w 1371"/>
                <a:gd name="T3" fmla="*/ 8078 h 1468"/>
                <a:gd name="T4" fmla="*/ 15888 w 1371"/>
                <a:gd name="T5" fmla="*/ 1979 h 1468"/>
                <a:gd name="T6" fmla="*/ 2789 w 1371"/>
                <a:gd name="T7" fmla="*/ 22093 h 1468"/>
                <a:gd name="T8" fmla="*/ 19001 w 1371"/>
                <a:gd name="T9" fmla="*/ 25142 h 1468"/>
                <a:gd name="T10" fmla="*/ 21336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658" y="1341"/>
                  </a:moveTo>
                  <a:cubicBezTo>
                    <a:pt x="1127" y="1468"/>
                    <a:pt x="1371" y="609"/>
                    <a:pt x="1049" y="249"/>
                  </a:cubicBezTo>
                  <a:cubicBezTo>
                    <a:pt x="861" y="61"/>
                    <a:pt x="729" y="0"/>
                    <a:pt x="490" y="61"/>
                  </a:cubicBezTo>
                  <a:cubicBezTo>
                    <a:pt x="137" y="155"/>
                    <a:pt x="0" y="642"/>
                    <a:pt x="86" y="681"/>
                  </a:cubicBezTo>
                  <a:cubicBezTo>
                    <a:pt x="137" y="660"/>
                    <a:pt x="391" y="472"/>
                    <a:pt x="586" y="775"/>
                  </a:cubicBezTo>
                  <a:cubicBezTo>
                    <a:pt x="812" y="1034"/>
                    <a:pt x="579" y="1265"/>
                    <a:pt x="658"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5" name="Freeform 17"/>
            <p:cNvSpPr>
              <a:spLocks/>
            </p:cNvSpPr>
            <p:nvPr/>
          </p:nvSpPr>
          <p:spPr bwMode="auto">
            <a:xfrm>
              <a:off x="1490121" y="352072"/>
              <a:ext cx="33341" cy="11113"/>
            </a:xfrm>
            <a:custGeom>
              <a:avLst/>
              <a:gdLst>
                <a:gd name="T0" fmla="*/ 6117 w 1052"/>
                <a:gd name="T1" fmla="*/ 0 h 331"/>
                <a:gd name="T2" fmla="*/ 26495 w 1052"/>
                <a:gd name="T3" fmla="*/ 0 h 331"/>
                <a:gd name="T4" fmla="*/ 26495 w 1052"/>
                <a:gd name="T5" fmla="*/ 11113 h 331"/>
                <a:gd name="T6" fmla="*/ 6117 w 1052"/>
                <a:gd name="T7" fmla="*/ 11113 h 331"/>
                <a:gd name="T8" fmla="*/ 6117 w 1052"/>
                <a:gd name="T9" fmla="*/ 0 h 3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1">
                  <a:moveTo>
                    <a:pt x="193" y="0"/>
                  </a:moveTo>
                  <a:lnTo>
                    <a:pt x="836" y="0"/>
                  </a:lnTo>
                  <a:cubicBezTo>
                    <a:pt x="1052" y="33"/>
                    <a:pt x="1034" y="313"/>
                    <a:pt x="836" y="331"/>
                  </a:cubicBezTo>
                  <a:lnTo>
                    <a:pt x="193" y="331"/>
                  </a:lnTo>
                  <a:cubicBezTo>
                    <a:pt x="18" y="275"/>
                    <a:pt x="0" y="77"/>
                    <a:pt x="193" y="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6" name="Freeform 18"/>
            <p:cNvSpPr>
              <a:spLocks/>
            </p:cNvSpPr>
            <p:nvPr/>
          </p:nvSpPr>
          <p:spPr bwMode="auto">
            <a:xfrm>
              <a:off x="1493296" y="364772"/>
              <a:ext cx="26990" cy="30162"/>
            </a:xfrm>
            <a:custGeom>
              <a:avLst/>
              <a:gdLst>
                <a:gd name="T0" fmla="*/ 10208 w 854"/>
                <a:gd name="T1" fmla="*/ 1025 h 912"/>
                <a:gd name="T2" fmla="*/ 15644 w 854"/>
                <a:gd name="T3" fmla="*/ 1091 h 912"/>
                <a:gd name="T4" fmla="*/ 12768 w 854"/>
                <a:gd name="T5" fmla="*/ 30162 h 912"/>
                <a:gd name="T6" fmla="*/ 10208 w 854"/>
                <a:gd name="T7" fmla="*/ 1025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1"/>
                  </a:moveTo>
                  <a:cubicBezTo>
                    <a:pt x="320" y="8"/>
                    <a:pt x="498" y="0"/>
                    <a:pt x="495" y="33"/>
                  </a:cubicBezTo>
                  <a:cubicBezTo>
                    <a:pt x="467" y="315"/>
                    <a:pt x="854" y="912"/>
                    <a:pt x="404" y="912"/>
                  </a:cubicBezTo>
                  <a:cubicBezTo>
                    <a:pt x="0" y="912"/>
                    <a:pt x="348" y="315"/>
                    <a:pt x="323" y="3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7" name="Freeform 19"/>
            <p:cNvSpPr>
              <a:spLocks/>
            </p:cNvSpPr>
            <p:nvPr/>
          </p:nvSpPr>
          <p:spPr bwMode="auto">
            <a:xfrm>
              <a:off x="1479007" y="364772"/>
              <a:ext cx="25403" cy="25399"/>
            </a:xfrm>
            <a:custGeom>
              <a:avLst/>
              <a:gdLst>
                <a:gd name="T0" fmla="*/ 13712 w 767"/>
                <a:gd name="T1" fmla="*/ 22240 h 780"/>
                <a:gd name="T2" fmla="*/ 20866 w 767"/>
                <a:gd name="T3" fmla="*/ 749 h 780"/>
                <a:gd name="T4" fmla="*/ 6061 w 767"/>
                <a:gd name="T5" fmla="*/ 12732 h 780"/>
                <a:gd name="T6" fmla="*/ 13712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414" y="683"/>
                  </a:moveTo>
                  <a:cubicBezTo>
                    <a:pt x="597" y="589"/>
                    <a:pt x="767" y="33"/>
                    <a:pt x="630" y="23"/>
                  </a:cubicBezTo>
                  <a:cubicBezTo>
                    <a:pt x="526" y="0"/>
                    <a:pt x="521" y="307"/>
                    <a:pt x="183" y="391"/>
                  </a:cubicBezTo>
                  <a:cubicBezTo>
                    <a:pt x="0" y="571"/>
                    <a:pt x="226" y="780"/>
                    <a:pt x="414"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8" name="Freeform 20"/>
            <p:cNvSpPr>
              <a:spLocks/>
            </p:cNvSpPr>
            <p:nvPr/>
          </p:nvSpPr>
          <p:spPr bwMode="auto">
            <a:xfrm>
              <a:off x="1509173" y="364772"/>
              <a:ext cx="23815" cy="25399"/>
            </a:xfrm>
            <a:custGeom>
              <a:avLst/>
              <a:gdLst>
                <a:gd name="T0" fmla="*/ 10960 w 767"/>
                <a:gd name="T1" fmla="*/ 22240 h 780"/>
                <a:gd name="T2" fmla="*/ 4254 w 767"/>
                <a:gd name="T3" fmla="*/ 749 h 780"/>
                <a:gd name="T4" fmla="*/ 18133 w 767"/>
                <a:gd name="T5" fmla="*/ 12732 h 780"/>
                <a:gd name="T6" fmla="*/ 10960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353" y="683"/>
                  </a:moveTo>
                  <a:cubicBezTo>
                    <a:pt x="170" y="589"/>
                    <a:pt x="0" y="33"/>
                    <a:pt x="137" y="23"/>
                  </a:cubicBezTo>
                  <a:cubicBezTo>
                    <a:pt x="241" y="0"/>
                    <a:pt x="246" y="307"/>
                    <a:pt x="584" y="391"/>
                  </a:cubicBezTo>
                  <a:cubicBezTo>
                    <a:pt x="767" y="571"/>
                    <a:pt x="541" y="780"/>
                    <a:pt x="353"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9" name="Freeform 21"/>
            <p:cNvSpPr>
              <a:spLocks/>
            </p:cNvSpPr>
            <p:nvPr/>
          </p:nvSpPr>
          <p:spPr bwMode="auto">
            <a:xfrm>
              <a:off x="1375808" y="207613"/>
              <a:ext cx="33341" cy="71436"/>
            </a:xfrm>
            <a:custGeom>
              <a:avLst/>
              <a:gdLst>
                <a:gd name="T0" fmla="*/ 16316 w 1034"/>
                <a:gd name="T1" fmla="*/ 0 h 2192"/>
                <a:gd name="T2" fmla="*/ 33341 w 1034"/>
                <a:gd name="T3" fmla="*/ 24572 h 2192"/>
                <a:gd name="T4" fmla="*/ 18122 w 1034"/>
                <a:gd name="T5" fmla="*/ 71436 h 2192"/>
                <a:gd name="T6" fmla="*/ 14349 w 1034"/>
                <a:gd name="T7" fmla="*/ 71436 h 2192"/>
                <a:gd name="T8" fmla="*/ 0 w 1034"/>
                <a:gd name="T9" fmla="*/ 24638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2" y="2192"/>
                  </a:lnTo>
                  <a:lnTo>
                    <a:pt x="445" y="2192"/>
                  </a:lnTo>
                  <a:lnTo>
                    <a:pt x="0" y="756"/>
                  </a:lnTo>
                  <a:lnTo>
                    <a:pt x="506"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0" name="Freeform 22"/>
            <p:cNvSpPr>
              <a:spLocks/>
            </p:cNvSpPr>
            <p:nvPr/>
          </p:nvSpPr>
          <p:spPr bwMode="auto">
            <a:xfrm>
              <a:off x="1340879" y="258412"/>
              <a:ext cx="44455" cy="47624"/>
            </a:xfrm>
            <a:custGeom>
              <a:avLst/>
              <a:gdLst>
                <a:gd name="T0" fmla="*/ 23119 w 1371"/>
                <a:gd name="T1" fmla="*/ 43504 h 1468"/>
                <a:gd name="T2" fmla="*/ 10441 w 1371"/>
                <a:gd name="T3" fmla="*/ 8045 h 1468"/>
                <a:gd name="T4" fmla="*/ 28567 w 1371"/>
                <a:gd name="T5" fmla="*/ 1979 h 1468"/>
                <a:gd name="T6" fmla="*/ 41666 w 1371"/>
                <a:gd name="T7" fmla="*/ 22060 h 1468"/>
                <a:gd name="T8" fmla="*/ 25421 w 1371"/>
                <a:gd name="T9" fmla="*/ 25110 h 1468"/>
                <a:gd name="T10" fmla="*/ 23119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713" y="1341"/>
                  </a:moveTo>
                  <a:cubicBezTo>
                    <a:pt x="243" y="1468"/>
                    <a:pt x="0" y="609"/>
                    <a:pt x="322" y="248"/>
                  </a:cubicBezTo>
                  <a:cubicBezTo>
                    <a:pt x="510" y="61"/>
                    <a:pt x="642" y="0"/>
                    <a:pt x="881" y="61"/>
                  </a:cubicBezTo>
                  <a:cubicBezTo>
                    <a:pt x="1234" y="155"/>
                    <a:pt x="1371" y="642"/>
                    <a:pt x="1285" y="680"/>
                  </a:cubicBezTo>
                  <a:cubicBezTo>
                    <a:pt x="1234" y="660"/>
                    <a:pt x="980" y="472"/>
                    <a:pt x="784" y="774"/>
                  </a:cubicBezTo>
                  <a:cubicBezTo>
                    <a:pt x="558" y="1033"/>
                    <a:pt x="792" y="1264"/>
                    <a:pt x="713"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1" name="Freeform 23"/>
            <p:cNvSpPr>
              <a:spLocks/>
            </p:cNvSpPr>
            <p:nvPr/>
          </p:nvSpPr>
          <p:spPr bwMode="auto">
            <a:xfrm>
              <a:off x="1398035" y="258412"/>
              <a:ext cx="44455" cy="47624"/>
            </a:xfrm>
            <a:custGeom>
              <a:avLst/>
              <a:gdLst>
                <a:gd name="T0" fmla="*/ 21320 w 1372"/>
                <a:gd name="T1" fmla="*/ 43504 h 1468"/>
                <a:gd name="T2" fmla="*/ 33989 w 1372"/>
                <a:gd name="T3" fmla="*/ 8045 h 1468"/>
                <a:gd name="T4" fmla="*/ 15877 w 1372"/>
                <a:gd name="T5" fmla="*/ 1979 h 1468"/>
                <a:gd name="T6" fmla="*/ 2787 w 1372"/>
                <a:gd name="T7" fmla="*/ 22060 h 1468"/>
                <a:gd name="T8" fmla="*/ 19020 w 1372"/>
                <a:gd name="T9" fmla="*/ 25110 h 1468"/>
                <a:gd name="T10" fmla="*/ 21320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658" y="1341"/>
                  </a:moveTo>
                  <a:cubicBezTo>
                    <a:pt x="1128" y="1468"/>
                    <a:pt x="1372" y="609"/>
                    <a:pt x="1049" y="248"/>
                  </a:cubicBezTo>
                  <a:cubicBezTo>
                    <a:pt x="861" y="61"/>
                    <a:pt x="729" y="0"/>
                    <a:pt x="490" y="61"/>
                  </a:cubicBezTo>
                  <a:cubicBezTo>
                    <a:pt x="137" y="155"/>
                    <a:pt x="0" y="642"/>
                    <a:pt x="86" y="680"/>
                  </a:cubicBezTo>
                  <a:cubicBezTo>
                    <a:pt x="137" y="660"/>
                    <a:pt x="391" y="472"/>
                    <a:pt x="587" y="774"/>
                  </a:cubicBezTo>
                  <a:cubicBezTo>
                    <a:pt x="813" y="1033"/>
                    <a:pt x="579" y="1264"/>
                    <a:pt x="658"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2" name="Freeform 24"/>
            <p:cNvSpPr>
              <a:spLocks/>
            </p:cNvSpPr>
            <p:nvPr/>
          </p:nvSpPr>
          <p:spPr bwMode="auto">
            <a:xfrm>
              <a:off x="1375808" y="282223"/>
              <a:ext cx="33341" cy="11113"/>
            </a:xfrm>
            <a:custGeom>
              <a:avLst/>
              <a:gdLst>
                <a:gd name="T0" fmla="*/ 6117 w 1052"/>
                <a:gd name="T1" fmla="*/ 0 h 330"/>
                <a:gd name="T2" fmla="*/ 26495 w 1052"/>
                <a:gd name="T3" fmla="*/ 0 h 330"/>
                <a:gd name="T4" fmla="*/ 26495 w 1052"/>
                <a:gd name="T5" fmla="*/ 11113 h 330"/>
                <a:gd name="T6" fmla="*/ 6117 w 1052"/>
                <a:gd name="T7" fmla="*/ 11113 h 330"/>
                <a:gd name="T8" fmla="*/ 6117 w 1052"/>
                <a:gd name="T9" fmla="*/ 0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0">
                  <a:moveTo>
                    <a:pt x="193" y="0"/>
                  </a:moveTo>
                  <a:lnTo>
                    <a:pt x="836" y="0"/>
                  </a:lnTo>
                  <a:cubicBezTo>
                    <a:pt x="1052" y="33"/>
                    <a:pt x="1034" y="313"/>
                    <a:pt x="836" y="330"/>
                  </a:cubicBezTo>
                  <a:lnTo>
                    <a:pt x="193" y="330"/>
                  </a:lnTo>
                  <a:cubicBezTo>
                    <a:pt x="18" y="274"/>
                    <a:pt x="0" y="76"/>
                    <a:pt x="193" y="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3" name="Freeform 25"/>
            <p:cNvSpPr>
              <a:spLocks/>
            </p:cNvSpPr>
            <p:nvPr/>
          </p:nvSpPr>
          <p:spPr bwMode="auto">
            <a:xfrm>
              <a:off x="1378983" y="294923"/>
              <a:ext cx="26990" cy="30162"/>
            </a:xfrm>
            <a:custGeom>
              <a:avLst/>
              <a:gdLst>
                <a:gd name="T0" fmla="*/ 10208 w 854"/>
                <a:gd name="T1" fmla="*/ 992 h 912"/>
                <a:gd name="T2" fmla="*/ 15676 w 854"/>
                <a:gd name="T3" fmla="*/ 1091 h 912"/>
                <a:gd name="T4" fmla="*/ 12768 w 854"/>
                <a:gd name="T5" fmla="*/ 30162 h 912"/>
                <a:gd name="T6" fmla="*/ 10208 w 854"/>
                <a:gd name="T7" fmla="*/ 99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0"/>
                  </a:moveTo>
                  <a:cubicBezTo>
                    <a:pt x="320" y="7"/>
                    <a:pt x="498" y="0"/>
                    <a:pt x="496" y="33"/>
                  </a:cubicBezTo>
                  <a:cubicBezTo>
                    <a:pt x="468" y="315"/>
                    <a:pt x="854" y="912"/>
                    <a:pt x="404" y="912"/>
                  </a:cubicBezTo>
                  <a:cubicBezTo>
                    <a:pt x="0" y="912"/>
                    <a:pt x="348" y="315"/>
                    <a:pt x="323" y="3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4" name="Freeform 26"/>
            <p:cNvSpPr>
              <a:spLocks/>
            </p:cNvSpPr>
            <p:nvPr/>
          </p:nvSpPr>
          <p:spPr bwMode="auto">
            <a:xfrm>
              <a:off x="1364694" y="294923"/>
              <a:ext cx="25403" cy="25399"/>
            </a:xfrm>
            <a:custGeom>
              <a:avLst/>
              <a:gdLst>
                <a:gd name="T0" fmla="*/ 13712 w 767"/>
                <a:gd name="T1" fmla="*/ 22269 h 779"/>
                <a:gd name="T2" fmla="*/ 20866 w 767"/>
                <a:gd name="T3" fmla="*/ 717 h 779"/>
                <a:gd name="T4" fmla="*/ 6061 w 767"/>
                <a:gd name="T5" fmla="*/ 12748 h 779"/>
                <a:gd name="T6" fmla="*/ 13712 w 767"/>
                <a:gd name="T7" fmla="*/ 22269 h 7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79">
                  <a:moveTo>
                    <a:pt x="414" y="683"/>
                  </a:moveTo>
                  <a:cubicBezTo>
                    <a:pt x="597" y="589"/>
                    <a:pt x="767" y="33"/>
                    <a:pt x="630" y="22"/>
                  </a:cubicBezTo>
                  <a:cubicBezTo>
                    <a:pt x="526" y="0"/>
                    <a:pt x="521" y="307"/>
                    <a:pt x="183" y="391"/>
                  </a:cubicBezTo>
                  <a:cubicBezTo>
                    <a:pt x="0" y="571"/>
                    <a:pt x="226" y="779"/>
                    <a:pt x="414"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5" name="Freeform 27"/>
            <p:cNvSpPr>
              <a:spLocks/>
            </p:cNvSpPr>
            <p:nvPr/>
          </p:nvSpPr>
          <p:spPr bwMode="auto">
            <a:xfrm>
              <a:off x="1393272" y="294923"/>
              <a:ext cx="25403" cy="25399"/>
            </a:xfrm>
            <a:custGeom>
              <a:avLst/>
              <a:gdLst>
                <a:gd name="T0" fmla="*/ 11691 w 767"/>
                <a:gd name="T1" fmla="*/ 22269 h 779"/>
                <a:gd name="T2" fmla="*/ 4537 w 767"/>
                <a:gd name="T3" fmla="*/ 717 h 779"/>
                <a:gd name="T4" fmla="*/ 19342 w 767"/>
                <a:gd name="T5" fmla="*/ 12748 h 779"/>
                <a:gd name="T6" fmla="*/ 11691 w 767"/>
                <a:gd name="T7" fmla="*/ 22269 h 7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79">
                  <a:moveTo>
                    <a:pt x="353" y="683"/>
                  </a:moveTo>
                  <a:cubicBezTo>
                    <a:pt x="170" y="589"/>
                    <a:pt x="0" y="33"/>
                    <a:pt x="137" y="22"/>
                  </a:cubicBezTo>
                  <a:cubicBezTo>
                    <a:pt x="242" y="0"/>
                    <a:pt x="247" y="307"/>
                    <a:pt x="584" y="391"/>
                  </a:cubicBezTo>
                  <a:cubicBezTo>
                    <a:pt x="767" y="571"/>
                    <a:pt x="541" y="779"/>
                    <a:pt x="353"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6" name="Freeform 28"/>
            <p:cNvSpPr>
              <a:spLocks/>
            </p:cNvSpPr>
            <p:nvPr/>
          </p:nvSpPr>
          <p:spPr bwMode="auto">
            <a:xfrm>
              <a:off x="1456779" y="426683"/>
              <a:ext cx="77797" cy="77785"/>
            </a:xfrm>
            <a:custGeom>
              <a:avLst/>
              <a:gdLst>
                <a:gd name="T0" fmla="*/ 19851 w 2418"/>
                <a:gd name="T1" fmla="*/ 77785 h 2423"/>
                <a:gd name="T2" fmla="*/ 44625 w 2418"/>
                <a:gd name="T3" fmla="*/ 52905 h 2423"/>
                <a:gd name="T4" fmla="*/ 38834 w 2418"/>
                <a:gd name="T5" fmla="*/ 47031 h 2423"/>
                <a:gd name="T6" fmla="*/ 30469 w 2418"/>
                <a:gd name="T7" fmla="*/ 55377 h 2423"/>
                <a:gd name="T8" fmla="*/ 25739 w 2418"/>
                <a:gd name="T9" fmla="*/ 50401 h 2423"/>
                <a:gd name="T10" fmla="*/ 34008 w 2418"/>
                <a:gd name="T11" fmla="*/ 42247 h 2423"/>
                <a:gd name="T12" fmla="*/ 29504 w 2418"/>
                <a:gd name="T13" fmla="*/ 37753 h 2423"/>
                <a:gd name="T14" fmla="*/ 40797 w 2418"/>
                <a:gd name="T15" fmla="*/ 26421 h 2423"/>
                <a:gd name="T16" fmla="*/ 45365 w 2418"/>
                <a:gd name="T17" fmla="*/ 30915 h 2423"/>
                <a:gd name="T18" fmla="*/ 53859 w 2418"/>
                <a:gd name="T19" fmla="*/ 22344 h 2423"/>
                <a:gd name="T20" fmla="*/ 58750 w 2418"/>
                <a:gd name="T21" fmla="*/ 27159 h 2423"/>
                <a:gd name="T22" fmla="*/ 50192 w 2418"/>
                <a:gd name="T23" fmla="*/ 35698 h 2423"/>
                <a:gd name="T24" fmla="*/ 55983 w 2418"/>
                <a:gd name="T25" fmla="*/ 41573 h 2423"/>
                <a:gd name="T26" fmla="*/ 77797 w 2418"/>
                <a:gd name="T27" fmla="*/ 19968 h 2423"/>
                <a:gd name="T28" fmla="*/ 57785 w 2418"/>
                <a:gd name="T29" fmla="*/ 0 h 2423"/>
                <a:gd name="T30" fmla="*/ 52058 w 2418"/>
                <a:gd name="T31" fmla="*/ 5714 h 2423"/>
                <a:gd name="T32" fmla="*/ 48712 w 2418"/>
                <a:gd name="T33" fmla="*/ 2440 h 2423"/>
                <a:gd name="T34" fmla="*/ 3121 w 2418"/>
                <a:gd name="T35" fmla="*/ 47929 h 2423"/>
                <a:gd name="T36" fmla="*/ 6531 w 2418"/>
                <a:gd name="T37" fmla="*/ 51364 h 2423"/>
                <a:gd name="T38" fmla="*/ 0 w 2418"/>
                <a:gd name="T39" fmla="*/ 57978 h 2423"/>
                <a:gd name="T40" fmla="*/ 19851 w 2418"/>
                <a:gd name="T41" fmla="*/ 77785 h 24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18" h="2423">
                  <a:moveTo>
                    <a:pt x="617" y="2423"/>
                  </a:moveTo>
                  <a:lnTo>
                    <a:pt x="1387" y="1648"/>
                  </a:lnTo>
                  <a:lnTo>
                    <a:pt x="1207" y="1465"/>
                  </a:lnTo>
                  <a:lnTo>
                    <a:pt x="947" y="1725"/>
                  </a:lnTo>
                  <a:lnTo>
                    <a:pt x="800" y="1570"/>
                  </a:lnTo>
                  <a:lnTo>
                    <a:pt x="1057" y="1316"/>
                  </a:lnTo>
                  <a:lnTo>
                    <a:pt x="917" y="1176"/>
                  </a:lnTo>
                  <a:lnTo>
                    <a:pt x="1268" y="823"/>
                  </a:lnTo>
                  <a:lnTo>
                    <a:pt x="1410" y="963"/>
                  </a:lnTo>
                  <a:lnTo>
                    <a:pt x="1674" y="696"/>
                  </a:lnTo>
                  <a:lnTo>
                    <a:pt x="1826" y="846"/>
                  </a:lnTo>
                  <a:lnTo>
                    <a:pt x="1560" y="1112"/>
                  </a:lnTo>
                  <a:lnTo>
                    <a:pt x="1740" y="1295"/>
                  </a:lnTo>
                  <a:lnTo>
                    <a:pt x="2418" y="622"/>
                  </a:lnTo>
                  <a:lnTo>
                    <a:pt x="1796" y="0"/>
                  </a:lnTo>
                  <a:lnTo>
                    <a:pt x="1618" y="178"/>
                  </a:lnTo>
                  <a:lnTo>
                    <a:pt x="1514" y="76"/>
                  </a:lnTo>
                  <a:lnTo>
                    <a:pt x="97" y="1493"/>
                  </a:lnTo>
                  <a:lnTo>
                    <a:pt x="203" y="1600"/>
                  </a:lnTo>
                  <a:lnTo>
                    <a:pt x="0" y="1806"/>
                  </a:lnTo>
                  <a:lnTo>
                    <a:pt x="617" y="242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7" name="Freeform 29"/>
            <p:cNvSpPr>
              <a:spLocks/>
            </p:cNvSpPr>
            <p:nvPr/>
          </p:nvSpPr>
          <p:spPr bwMode="auto">
            <a:xfrm>
              <a:off x="1347230" y="401284"/>
              <a:ext cx="171469" cy="169859"/>
            </a:xfrm>
            <a:custGeom>
              <a:avLst/>
              <a:gdLst>
                <a:gd name="T0" fmla="*/ 152413 w 5327"/>
                <a:gd name="T1" fmla="*/ 1951 h 5311"/>
                <a:gd name="T2" fmla="*/ 168926 w 5327"/>
                <a:gd name="T3" fmla="*/ 17303 h 5311"/>
                <a:gd name="T4" fmla="*/ 15451 w 5327"/>
                <a:gd name="T5" fmla="*/ 169859 h 5311"/>
                <a:gd name="T6" fmla="*/ 0 w 5327"/>
                <a:gd name="T7" fmla="*/ 154284 h 5311"/>
                <a:gd name="T8" fmla="*/ 152413 w 5327"/>
                <a:gd name="T9" fmla="*/ 1951 h 53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7" h="5311">
                  <a:moveTo>
                    <a:pt x="4735" y="61"/>
                  </a:moveTo>
                  <a:cubicBezTo>
                    <a:pt x="4895" y="0"/>
                    <a:pt x="5327" y="397"/>
                    <a:pt x="5248" y="541"/>
                  </a:cubicBezTo>
                  <a:lnTo>
                    <a:pt x="480" y="5311"/>
                  </a:lnTo>
                  <a:cubicBezTo>
                    <a:pt x="356" y="5050"/>
                    <a:pt x="219" y="4923"/>
                    <a:pt x="0" y="4824"/>
                  </a:cubicBezTo>
                  <a:lnTo>
                    <a:pt x="4735" y="6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8" name="Freeform 30"/>
            <p:cNvSpPr>
              <a:spLocks noEditPoints="1"/>
            </p:cNvSpPr>
            <p:nvPr/>
          </p:nvSpPr>
          <p:spPr bwMode="auto">
            <a:xfrm>
              <a:off x="1334528" y="550506"/>
              <a:ext cx="33341" cy="33336"/>
            </a:xfrm>
            <a:custGeom>
              <a:avLst/>
              <a:gdLst>
                <a:gd name="T0" fmla="*/ 7793 w 1061"/>
                <a:gd name="T1" fmla="*/ 7851 h 1053"/>
                <a:gd name="T2" fmla="*/ 22217 w 1061"/>
                <a:gd name="T3" fmla="*/ 10954 h 1053"/>
                <a:gd name="T4" fmla="*/ 25548 w 1061"/>
                <a:gd name="T5" fmla="*/ 25390 h 1053"/>
                <a:gd name="T6" fmla="*/ 11124 w 1061"/>
                <a:gd name="T7" fmla="*/ 22287 h 1053"/>
                <a:gd name="T8" fmla="*/ 7793 w 1061"/>
                <a:gd name="T9" fmla="*/ 7851 h 1053"/>
                <a:gd name="T10" fmla="*/ 4274 w 1061"/>
                <a:gd name="T11" fmla="*/ 4337 h 1053"/>
                <a:gd name="T12" fmla="*/ 24417 w 1061"/>
                <a:gd name="T13" fmla="*/ 8674 h 1053"/>
                <a:gd name="T14" fmla="*/ 29130 w 1061"/>
                <a:gd name="T15" fmla="*/ 28936 h 1053"/>
                <a:gd name="T16" fmla="*/ 8924 w 1061"/>
                <a:gd name="T17" fmla="*/ 24567 h 1053"/>
                <a:gd name="T18" fmla="*/ 4274 w 1061"/>
                <a:gd name="T19" fmla="*/ 4337 h 10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1" h="1053">
                  <a:moveTo>
                    <a:pt x="248" y="248"/>
                  </a:moveTo>
                  <a:cubicBezTo>
                    <a:pt x="345" y="149"/>
                    <a:pt x="551" y="192"/>
                    <a:pt x="707" y="346"/>
                  </a:cubicBezTo>
                  <a:cubicBezTo>
                    <a:pt x="863" y="499"/>
                    <a:pt x="909" y="704"/>
                    <a:pt x="813" y="802"/>
                  </a:cubicBezTo>
                  <a:cubicBezTo>
                    <a:pt x="716" y="900"/>
                    <a:pt x="510" y="857"/>
                    <a:pt x="354" y="704"/>
                  </a:cubicBezTo>
                  <a:cubicBezTo>
                    <a:pt x="199" y="551"/>
                    <a:pt x="152" y="346"/>
                    <a:pt x="248" y="248"/>
                  </a:cubicBezTo>
                  <a:close/>
                  <a:moveTo>
                    <a:pt x="136" y="137"/>
                  </a:moveTo>
                  <a:cubicBezTo>
                    <a:pt x="271" y="0"/>
                    <a:pt x="559" y="59"/>
                    <a:pt x="777" y="274"/>
                  </a:cubicBezTo>
                  <a:cubicBezTo>
                    <a:pt x="995" y="488"/>
                    <a:pt x="1061" y="777"/>
                    <a:pt x="927" y="914"/>
                  </a:cubicBezTo>
                  <a:cubicBezTo>
                    <a:pt x="790" y="1053"/>
                    <a:pt x="502" y="990"/>
                    <a:pt x="284" y="776"/>
                  </a:cubicBezTo>
                  <a:cubicBezTo>
                    <a:pt x="66" y="561"/>
                    <a:pt x="0" y="276"/>
                    <a:pt x="136" y="137"/>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9" name="Freeform 31"/>
            <p:cNvSpPr>
              <a:spLocks noEditPoints="1"/>
            </p:cNvSpPr>
            <p:nvPr/>
          </p:nvSpPr>
          <p:spPr bwMode="auto">
            <a:xfrm>
              <a:off x="1250381" y="575906"/>
              <a:ext cx="93674" cy="92073"/>
            </a:xfrm>
            <a:custGeom>
              <a:avLst/>
              <a:gdLst>
                <a:gd name="T0" fmla="*/ 93674 w 2883"/>
                <a:gd name="T1" fmla="*/ 92073 h 2882"/>
                <a:gd name="T2" fmla="*/ 86363 w 2883"/>
                <a:gd name="T3" fmla="*/ 21565 h 2882"/>
                <a:gd name="T4" fmla="*/ 71645 w 2883"/>
                <a:gd name="T5" fmla="*/ 6997 h 2882"/>
                <a:gd name="T6" fmla="*/ 0 w 2883"/>
                <a:gd name="T7" fmla="*/ 0 h 2882"/>
                <a:gd name="T8" fmla="*/ 17611 w 2883"/>
                <a:gd name="T9" fmla="*/ 74821 h 2882"/>
                <a:gd name="T10" fmla="*/ 93674 w 2883"/>
                <a:gd name="T11" fmla="*/ 92073 h 2882"/>
                <a:gd name="T12" fmla="*/ 9520 w 2883"/>
                <a:gd name="T13" fmla="*/ 8754 h 2882"/>
                <a:gd name="T14" fmla="*/ 66998 w 2883"/>
                <a:gd name="T15" fmla="*/ 14217 h 2882"/>
                <a:gd name="T16" fmla="*/ 78890 w 2883"/>
                <a:gd name="T17" fmla="*/ 26037 h 2882"/>
                <a:gd name="T18" fmla="*/ 84804 w 2883"/>
                <a:gd name="T19" fmla="*/ 82776 h 2882"/>
                <a:gd name="T20" fmla="*/ 23687 w 2883"/>
                <a:gd name="T21" fmla="*/ 68943 h 2882"/>
                <a:gd name="T22" fmla="*/ 9520 w 2883"/>
                <a:gd name="T23" fmla="*/ 8754 h 28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3" h="2882">
                  <a:moveTo>
                    <a:pt x="2883" y="2882"/>
                  </a:moveTo>
                  <a:cubicBezTo>
                    <a:pt x="2543" y="2137"/>
                    <a:pt x="2482" y="1339"/>
                    <a:pt x="2658" y="675"/>
                  </a:cubicBezTo>
                  <a:lnTo>
                    <a:pt x="2205" y="219"/>
                  </a:lnTo>
                  <a:cubicBezTo>
                    <a:pt x="1492" y="350"/>
                    <a:pt x="840" y="395"/>
                    <a:pt x="0" y="0"/>
                  </a:cubicBezTo>
                  <a:cubicBezTo>
                    <a:pt x="427" y="783"/>
                    <a:pt x="569" y="1517"/>
                    <a:pt x="542" y="2342"/>
                  </a:cubicBezTo>
                  <a:cubicBezTo>
                    <a:pt x="1347" y="2241"/>
                    <a:pt x="2094" y="2518"/>
                    <a:pt x="2883" y="2882"/>
                  </a:cubicBezTo>
                  <a:close/>
                  <a:moveTo>
                    <a:pt x="293" y="274"/>
                  </a:moveTo>
                  <a:cubicBezTo>
                    <a:pt x="934" y="585"/>
                    <a:pt x="1492" y="558"/>
                    <a:pt x="2062" y="445"/>
                  </a:cubicBezTo>
                  <a:lnTo>
                    <a:pt x="2428" y="815"/>
                  </a:lnTo>
                  <a:cubicBezTo>
                    <a:pt x="2286" y="1348"/>
                    <a:pt x="2337" y="1988"/>
                    <a:pt x="2610" y="2591"/>
                  </a:cubicBezTo>
                  <a:cubicBezTo>
                    <a:pt x="1974" y="2297"/>
                    <a:pt x="1369" y="2076"/>
                    <a:pt x="729" y="2158"/>
                  </a:cubicBezTo>
                  <a:cubicBezTo>
                    <a:pt x="754" y="1494"/>
                    <a:pt x="636" y="901"/>
                    <a:pt x="293" y="274"/>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0" name="Freeform 32"/>
            <p:cNvSpPr>
              <a:spLocks noEditPoints="1"/>
            </p:cNvSpPr>
            <p:nvPr/>
          </p:nvSpPr>
          <p:spPr bwMode="auto">
            <a:xfrm>
              <a:off x="1317063" y="563206"/>
              <a:ext cx="38104" cy="38099"/>
            </a:xfrm>
            <a:custGeom>
              <a:avLst/>
              <a:gdLst>
                <a:gd name="T0" fmla="*/ 8909 w 1219"/>
                <a:gd name="T1" fmla="*/ 8957 h 1208"/>
                <a:gd name="T2" fmla="*/ 25351 w 1219"/>
                <a:gd name="T3" fmla="*/ 12521 h 1208"/>
                <a:gd name="T4" fmla="*/ 29164 w 1219"/>
                <a:gd name="T5" fmla="*/ 29047 h 1208"/>
                <a:gd name="T6" fmla="*/ 12722 w 1219"/>
                <a:gd name="T7" fmla="*/ 25483 h 1208"/>
                <a:gd name="T8" fmla="*/ 8909 w 1219"/>
                <a:gd name="T9" fmla="*/ 8957 h 1208"/>
                <a:gd name="T10" fmla="*/ 4876 w 1219"/>
                <a:gd name="T11" fmla="*/ 4952 h 1208"/>
                <a:gd name="T12" fmla="*/ 27883 w 1219"/>
                <a:gd name="T13" fmla="*/ 9903 h 1208"/>
                <a:gd name="T14" fmla="*/ 33259 w 1219"/>
                <a:gd name="T15" fmla="*/ 33084 h 1208"/>
                <a:gd name="T16" fmla="*/ 10190 w 1219"/>
                <a:gd name="T17" fmla="*/ 28070 h 1208"/>
                <a:gd name="T18" fmla="*/ 4876 w 1219"/>
                <a:gd name="T19" fmla="*/ 4952 h 1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9" h="1208">
                  <a:moveTo>
                    <a:pt x="285" y="284"/>
                  </a:moveTo>
                  <a:cubicBezTo>
                    <a:pt x="396" y="171"/>
                    <a:pt x="632" y="221"/>
                    <a:pt x="811" y="397"/>
                  </a:cubicBezTo>
                  <a:cubicBezTo>
                    <a:pt x="990" y="572"/>
                    <a:pt x="1044" y="808"/>
                    <a:pt x="933" y="921"/>
                  </a:cubicBezTo>
                  <a:cubicBezTo>
                    <a:pt x="822" y="1033"/>
                    <a:pt x="586" y="984"/>
                    <a:pt x="407" y="808"/>
                  </a:cubicBezTo>
                  <a:cubicBezTo>
                    <a:pt x="228" y="632"/>
                    <a:pt x="174" y="397"/>
                    <a:pt x="285" y="284"/>
                  </a:cubicBezTo>
                  <a:close/>
                  <a:moveTo>
                    <a:pt x="156" y="157"/>
                  </a:moveTo>
                  <a:cubicBezTo>
                    <a:pt x="311" y="0"/>
                    <a:pt x="642" y="68"/>
                    <a:pt x="892" y="314"/>
                  </a:cubicBezTo>
                  <a:cubicBezTo>
                    <a:pt x="1143" y="560"/>
                    <a:pt x="1219" y="892"/>
                    <a:pt x="1064" y="1049"/>
                  </a:cubicBezTo>
                  <a:cubicBezTo>
                    <a:pt x="907" y="1208"/>
                    <a:pt x="577" y="1137"/>
                    <a:pt x="326" y="890"/>
                  </a:cubicBezTo>
                  <a:cubicBezTo>
                    <a:pt x="75" y="644"/>
                    <a:pt x="0" y="317"/>
                    <a:pt x="156" y="157"/>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1" name="Freeform 33"/>
            <p:cNvSpPr>
              <a:spLocks/>
            </p:cNvSpPr>
            <p:nvPr/>
          </p:nvSpPr>
          <p:spPr bwMode="auto">
            <a:xfrm>
              <a:off x="1274196" y="637816"/>
              <a:ext cx="60332" cy="20638"/>
            </a:xfrm>
            <a:custGeom>
              <a:avLst/>
              <a:gdLst>
                <a:gd name="T0" fmla="*/ 60332 w 1880"/>
                <a:gd name="T1" fmla="*/ 20638 h 645"/>
                <a:gd name="T2" fmla="*/ 0 w 1880"/>
                <a:gd name="T3" fmla="*/ 6783 h 645"/>
                <a:gd name="T4" fmla="*/ 4493 w 1880"/>
                <a:gd name="T5" fmla="*/ 2304 h 645"/>
                <a:gd name="T6" fmla="*/ 53529 w 1880"/>
                <a:gd name="T7" fmla="*/ 13375 h 645"/>
                <a:gd name="T8" fmla="*/ 60332 w 1880"/>
                <a:gd name="T9" fmla="*/ 20638 h 6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0" h="645">
                  <a:moveTo>
                    <a:pt x="1880" y="645"/>
                  </a:moveTo>
                  <a:cubicBezTo>
                    <a:pt x="1246" y="352"/>
                    <a:pt x="643" y="129"/>
                    <a:pt x="0" y="212"/>
                  </a:cubicBezTo>
                  <a:lnTo>
                    <a:pt x="140" y="72"/>
                  </a:lnTo>
                  <a:cubicBezTo>
                    <a:pt x="661" y="0"/>
                    <a:pt x="1153" y="180"/>
                    <a:pt x="1668" y="418"/>
                  </a:cubicBezTo>
                  <a:lnTo>
                    <a:pt x="1880" y="645"/>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2" name="Freeform 34"/>
            <p:cNvSpPr>
              <a:spLocks/>
            </p:cNvSpPr>
            <p:nvPr/>
          </p:nvSpPr>
          <p:spPr bwMode="auto">
            <a:xfrm>
              <a:off x="1320239" y="602892"/>
              <a:ext cx="14290" cy="55562"/>
            </a:xfrm>
            <a:custGeom>
              <a:avLst/>
              <a:gdLst>
                <a:gd name="T0" fmla="*/ 7899 w 474"/>
                <a:gd name="T1" fmla="*/ 48460 h 1776"/>
                <a:gd name="T2" fmla="*/ 3407 w 474"/>
                <a:gd name="T3" fmla="*/ 3347 h 1776"/>
                <a:gd name="T4" fmla="*/ 8833 w 474"/>
                <a:gd name="T5" fmla="*/ 0 h 1776"/>
                <a:gd name="T6" fmla="*/ 14290 w 474"/>
                <a:gd name="T7" fmla="*/ 55562 h 1776"/>
                <a:gd name="T8" fmla="*/ 7899 w 474"/>
                <a:gd name="T9" fmla="*/ 48460 h 17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4" h="1776">
                  <a:moveTo>
                    <a:pt x="262" y="1549"/>
                  </a:moveTo>
                  <a:cubicBezTo>
                    <a:pt x="40" y="1061"/>
                    <a:pt x="0" y="540"/>
                    <a:pt x="113" y="107"/>
                  </a:cubicBezTo>
                  <a:lnTo>
                    <a:pt x="293" y="0"/>
                  </a:lnTo>
                  <a:cubicBezTo>
                    <a:pt x="153" y="535"/>
                    <a:pt x="201" y="1176"/>
                    <a:pt x="474" y="1776"/>
                  </a:cubicBezTo>
                  <a:lnTo>
                    <a:pt x="262" y="154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3" name="Freeform 35"/>
            <p:cNvSpPr>
              <a:spLocks/>
            </p:cNvSpPr>
            <p:nvPr/>
          </p:nvSpPr>
          <p:spPr bwMode="auto">
            <a:xfrm>
              <a:off x="1259907" y="585430"/>
              <a:ext cx="57156" cy="14287"/>
            </a:xfrm>
            <a:custGeom>
              <a:avLst/>
              <a:gdLst>
                <a:gd name="T0" fmla="*/ 7173 w 1769"/>
                <a:gd name="T1" fmla="*/ 6363 h 467"/>
                <a:gd name="T2" fmla="*/ 53731 w 1769"/>
                <a:gd name="T3" fmla="*/ 10769 h 467"/>
                <a:gd name="T4" fmla="*/ 57156 w 1769"/>
                <a:gd name="T5" fmla="*/ 5231 h 467"/>
                <a:gd name="T6" fmla="*/ 0 w 1769"/>
                <a:gd name="T7" fmla="*/ 0 h 467"/>
                <a:gd name="T8" fmla="*/ 7173 w 1769"/>
                <a:gd name="T9" fmla="*/ 6363 h 4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9" h="467">
                  <a:moveTo>
                    <a:pt x="222" y="208"/>
                  </a:moveTo>
                  <a:cubicBezTo>
                    <a:pt x="772" y="467"/>
                    <a:pt x="1199" y="438"/>
                    <a:pt x="1663" y="352"/>
                  </a:cubicBezTo>
                  <a:lnTo>
                    <a:pt x="1769" y="171"/>
                  </a:lnTo>
                  <a:cubicBezTo>
                    <a:pt x="1196" y="277"/>
                    <a:pt x="677" y="318"/>
                    <a:pt x="0" y="0"/>
                  </a:cubicBezTo>
                  <a:lnTo>
                    <a:pt x="222" y="208"/>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4" name="Freeform 36"/>
            <p:cNvSpPr>
              <a:spLocks/>
            </p:cNvSpPr>
            <p:nvPr/>
          </p:nvSpPr>
          <p:spPr bwMode="auto">
            <a:xfrm>
              <a:off x="1313888" y="590192"/>
              <a:ext cx="15877" cy="15875"/>
            </a:xfrm>
            <a:custGeom>
              <a:avLst/>
              <a:gdLst>
                <a:gd name="T0" fmla="*/ 9822 w 472"/>
                <a:gd name="T1" fmla="*/ 15875 h 474"/>
                <a:gd name="T2" fmla="*/ 15877 w 472"/>
                <a:gd name="T3" fmla="*/ 12291 h 474"/>
                <a:gd name="T4" fmla="*/ 3667 w 472"/>
                <a:gd name="T5" fmla="*/ 0 h 474"/>
                <a:gd name="T6" fmla="*/ 0 w 472"/>
                <a:gd name="T7" fmla="*/ 5961 h 474"/>
                <a:gd name="T8" fmla="*/ 9822 w 472"/>
                <a:gd name="T9" fmla="*/ 15875 h 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2" h="474">
                  <a:moveTo>
                    <a:pt x="292" y="474"/>
                  </a:moveTo>
                  <a:lnTo>
                    <a:pt x="472" y="367"/>
                  </a:lnTo>
                  <a:lnTo>
                    <a:pt x="109" y="0"/>
                  </a:lnTo>
                  <a:lnTo>
                    <a:pt x="0" y="178"/>
                  </a:lnTo>
                  <a:lnTo>
                    <a:pt x="292" y="4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5" name="Freeform 37"/>
            <p:cNvSpPr>
              <a:spLocks/>
            </p:cNvSpPr>
            <p:nvPr/>
          </p:nvSpPr>
          <p:spPr bwMode="auto">
            <a:xfrm>
              <a:off x="1259907" y="585430"/>
              <a:ext cx="19052" cy="60324"/>
            </a:xfrm>
            <a:custGeom>
              <a:avLst/>
              <a:gdLst>
                <a:gd name="T0" fmla="*/ 18477 w 596"/>
                <a:gd name="T1" fmla="*/ 55718 h 1886"/>
                <a:gd name="T2" fmla="*/ 7160 w 596"/>
                <a:gd name="T3" fmla="*/ 6717 h 1886"/>
                <a:gd name="T4" fmla="*/ 0 w 596"/>
                <a:gd name="T5" fmla="*/ 0 h 1886"/>
                <a:gd name="T6" fmla="*/ 13873 w 596"/>
                <a:gd name="T7" fmla="*/ 60324 h 1886"/>
                <a:gd name="T8" fmla="*/ 18477 w 596"/>
                <a:gd name="T9" fmla="*/ 55718 h 18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6" h="1886">
                  <a:moveTo>
                    <a:pt x="578" y="1742"/>
                  </a:moveTo>
                  <a:cubicBezTo>
                    <a:pt x="596" y="1203"/>
                    <a:pt x="503" y="722"/>
                    <a:pt x="224" y="210"/>
                  </a:cubicBezTo>
                  <a:lnTo>
                    <a:pt x="0" y="0"/>
                  </a:lnTo>
                  <a:cubicBezTo>
                    <a:pt x="343" y="631"/>
                    <a:pt x="458" y="1223"/>
                    <a:pt x="434" y="1886"/>
                  </a:cubicBezTo>
                  <a:lnTo>
                    <a:pt x="578" y="174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6" name="Freeform 38"/>
            <p:cNvSpPr>
              <a:spLocks/>
            </p:cNvSpPr>
            <p:nvPr/>
          </p:nvSpPr>
          <p:spPr bwMode="auto">
            <a:xfrm>
              <a:off x="1251969" y="426683"/>
              <a:ext cx="76209" cy="77785"/>
            </a:xfrm>
            <a:custGeom>
              <a:avLst/>
              <a:gdLst>
                <a:gd name="T0" fmla="*/ 56763 w 2418"/>
                <a:gd name="T1" fmla="*/ 77785 h 2423"/>
                <a:gd name="T2" fmla="*/ 32494 w 2418"/>
                <a:gd name="T3" fmla="*/ 52937 h 2423"/>
                <a:gd name="T4" fmla="*/ 38199 w 2418"/>
                <a:gd name="T5" fmla="*/ 47063 h 2423"/>
                <a:gd name="T6" fmla="*/ 46362 w 2418"/>
                <a:gd name="T7" fmla="*/ 55377 h 2423"/>
                <a:gd name="T8" fmla="*/ 50995 w 2418"/>
                <a:gd name="T9" fmla="*/ 50401 h 2423"/>
                <a:gd name="T10" fmla="*/ 42895 w 2418"/>
                <a:gd name="T11" fmla="*/ 42247 h 2423"/>
                <a:gd name="T12" fmla="*/ 47308 w 2418"/>
                <a:gd name="T13" fmla="*/ 37753 h 2423"/>
                <a:gd name="T14" fmla="*/ 36276 w 2418"/>
                <a:gd name="T15" fmla="*/ 26421 h 2423"/>
                <a:gd name="T16" fmla="*/ 31770 w 2418"/>
                <a:gd name="T17" fmla="*/ 30915 h 2423"/>
                <a:gd name="T18" fmla="*/ 23449 w 2418"/>
                <a:gd name="T19" fmla="*/ 22344 h 2423"/>
                <a:gd name="T20" fmla="*/ 18658 w 2418"/>
                <a:gd name="T21" fmla="*/ 27159 h 2423"/>
                <a:gd name="T22" fmla="*/ 27073 w 2418"/>
                <a:gd name="T23" fmla="*/ 35730 h 2423"/>
                <a:gd name="T24" fmla="*/ 21369 w 2418"/>
                <a:gd name="T25" fmla="*/ 41573 h 2423"/>
                <a:gd name="T26" fmla="*/ 0 w 2418"/>
                <a:gd name="T27" fmla="*/ 19968 h 2423"/>
                <a:gd name="T28" fmla="*/ 19604 w 2418"/>
                <a:gd name="T29" fmla="*/ 0 h 2423"/>
                <a:gd name="T30" fmla="*/ 25214 w 2418"/>
                <a:gd name="T31" fmla="*/ 5714 h 2423"/>
                <a:gd name="T32" fmla="*/ 28492 w 2418"/>
                <a:gd name="T33" fmla="*/ 2440 h 2423"/>
                <a:gd name="T34" fmla="*/ 73152 w 2418"/>
                <a:gd name="T35" fmla="*/ 47962 h 2423"/>
                <a:gd name="T36" fmla="*/ 69811 w 2418"/>
                <a:gd name="T37" fmla="*/ 51364 h 2423"/>
                <a:gd name="T38" fmla="*/ 76209 w 2418"/>
                <a:gd name="T39" fmla="*/ 57978 h 2423"/>
                <a:gd name="T40" fmla="*/ 56763 w 2418"/>
                <a:gd name="T41" fmla="*/ 77785 h 24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18" h="2423">
                  <a:moveTo>
                    <a:pt x="1801" y="2423"/>
                  </a:moveTo>
                  <a:lnTo>
                    <a:pt x="1031" y="1649"/>
                  </a:lnTo>
                  <a:lnTo>
                    <a:pt x="1212" y="1466"/>
                  </a:lnTo>
                  <a:lnTo>
                    <a:pt x="1471" y="1725"/>
                  </a:lnTo>
                  <a:lnTo>
                    <a:pt x="1618" y="1570"/>
                  </a:lnTo>
                  <a:lnTo>
                    <a:pt x="1361" y="1316"/>
                  </a:lnTo>
                  <a:lnTo>
                    <a:pt x="1501" y="1176"/>
                  </a:lnTo>
                  <a:lnTo>
                    <a:pt x="1151" y="823"/>
                  </a:lnTo>
                  <a:lnTo>
                    <a:pt x="1008" y="963"/>
                  </a:lnTo>
                  <a:lnTo>
                    <a:pt x="744" y="696"/>
                  </a:lnTo>
                  <a:lnTo>
                    <a:pt x="592" y="846"/>
                  </a:lnTo>
                  <a:lnTo>
                    <a:pt x="859" y="1113"/>
                  </a:lnTo>
                  <a:lnTo>
                    <a:pt x="678" y="1295"/>
                  </a:lnTo>
                  <a:lnTo>
                    <a:pt x="0" y="622"/>
                  </a:lnTo>
                  <a:lnTo>
                    <a:pt x="622" y="0"/>
                  </a:lnTo>
                  <a:lnTo>
                    <a:pt x="800" y="178"/>
                  </a:lnTo>
                  <a:lnTo>
                    <a:pt x="904" y="76"/>
                  </a:lnTo>
                  <a:lnTo>
                    <a:pt x="2321" y="1494"/>
                  </a:lnTo>
                  <a:lnTo>
                    <a:pt x="2215" y="1600"/>
                  </a:lnTo>
                  <a:lnTo>
                    <a:pt x="2418" y="1806"/>
                  </a:lnTo>
                  <a:lnTo>
                    <a:pt x="1801" y="242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7" name="Freeform 39"/>
            <p:cNvSpPr>
              <a:spLocks/>
            </p:cNvSpPr>
            <p:nvPr/>
          </p:nvSpPr>
          <p:spPr bwMode="auto">
            <a:xfrm>
              <a:off x="1267846" y="401284"/>
              <a:ext cx="168294" cy="168272"/>
            </a:xfrm>
            <a:custGeom>
              <a:avLst/>
              <a:gdLst>
                <a:gd name="T0" fmla="*/ 17031 w 5247"/>
                <a:gd name="T1" fmla="*/ 1966 h 5220"/>
                <a:gd name="T2" fmla="*/ 2502 w 5247"/>
                <a:gd name="T3" fmla="*/ 16795 h 5220"/>
                <a:gd name="T4" fmla="*/ 153925 w 5247"/>
                <a:gd name="T5" fmla="*/ 168272 h 5220"/>
                <a:gd name="T6" fmla="*/ 168294 w 5247"/>
                <a:gd name="T7" fmla="*/ 153766 h 5220"/>
                <a:gd name="T8" fmla="*/ 17031 w 5247"/>
                <a:gd name="T9" fmla="*/ 1966 h 52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47" h="5220">
                  <a:moveTo>
                    <a:pt x="531" y="61"/>
                  </a:moveTo>
                  <a:cubicBezTo>
                    <a:pt x="373" y="0"/>
                    <a:pt x="0" y="378"/>
                    <a:pt x="78" y="521"/>
                  </a:cubicBezTo>
                  <a:lnTo>
                    <a:pt x="4799" y="5220"/>
                  </a:lnTo>
                  <a:cubicBezTo>
                    <a:pt x="4940" y="4975"/>
                    <a:pt x="5031" y="4837"/>
                    <a:pt x="5247" y="4770"/>
                  </a:cubicBezTo>
                  <a:lnTo>
                    <a:pt x="531" y="6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8" name="Freeform 40"/>
            <p:cNvSpPr>
              <a:spLocks noEditPoints="1"/>
            </p:cNvSpPr>
            <p:nvPr/>
          </p:nvSpPr>
          <p:spPr bwMode="auto">
            <a:xfrm>
              <a:off x="1417088" y="550506"/>
              <a:ext cx="33341" cy="33336"/>
            </a:xfrm>
            <a:custGeom>
              <a:avLst/>
              <a:gdLst>
                <a:gd name="T0" fmla="*/ 25524 w 1062"/>
                <a:gd name="T1" fmla="*/ 7827 h 1052"/>
                <a:gd name="T2" fmla="*/ 11145 w 1062"/>
                <a:gd name="T3" fmla="*/ 10932 h 1052"/>
                <a:gd name="T4" fmla="*/ 7817 w 1062"/>
                <a:gd name="T5" fmla="*/ 25414 h 1052"/>
                <a:gd name="T6" fmla="*/ 22196 w 1062"/>
                <a:gd name="T7" fmla="*/ 22309 h 1052"/>
                <a:gd name="T8" fmla="*/ 25524 w 1062"/>
                <a:gd name="T9" fmla="*/ 7827 h 1052"/>
                <a:gd name="T10" fmla="*/ 29040 w 1062"/>
                <a:gd name="T11" fmla="*/ 4341 h 1052"/>
                <a:gd name="T12" fmla="*/ 8916 w 1062"/>
                <a:gd name="T13" fmla="*/ 8651 h 1052"/>
                <a:gd name="T14" fmla="*/ 4238 w 1062"/>
                <a:gd name="T15" fmla="*/ 28931 h 1052"/>
                <a:gd name="T16" fmla="*/ 24425 w 1062"/>
                <a:gd name="T17" fmla="*/ 24558 h 1052"/>
                <a:gd name="T18" fmla="*/ 29040 w 1062"/>
                <a:gd name="T19" fmla="*/ 4341 h 10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2" h="1052">
                  <a:moveTo>
                    <a:pt x="813" y="247"/>
                  </a:moveTo>
                  <a:cubicBezTo>
                    <a:pt x="717" y="149"/>
                    <a:pt x="511" y="192"/>
                    <a:pt x="355" y="345"/>
                  </a:cubicBezTo>
                  <a:cubicBezTo>
                    <a:pt x="199" y="498"/>
                    <a:pt x="152" y="703"/>
                    <a:pt x="249" y="802"/>
                  </a:cubicBezTo>
                  <a:cubicBezTo>
                    <a:pt x="345" y="900"/>
                    <a:pt x="551" y="857"/>
                    <a:pt x="707" y="704"/>
                  </a:cubicBezTo>
                  <a:cubicBezTo>
                    <a:pt x="863" y="550"/>
                    <a:pt x="910" y="345"/>
                    <a:pt x="813" y="247"/>
                  </a:cubicBezTo>
                  <a:close/>
                  <a:moveTo>
                    <a:pt x="925" y="137"/>
                  </a:moveTo>
                  <a:cubicBezTo>
                    <a:pt x="791" y="0"/>
                    <a:pt x="503" y="59"/>
                    <a:pt x="284" y="273"/>
                  </a:cubicBezTo>
                  <a:cubicBezTo>
                    <a:pt x="66" y="488"/>
                    <a:pt x="0" y="776"/>
                    <a:pt x="135" y="913"/>
                  </a:cubicBezTo>
                  <a:cubicBezTo>
                    <a:pt x="271" y="1052"/>
                    <a:pt x="559" y="990"/>
                    <a:pt x="778" y="775"/>
                  </a:cubicBezTo>
                  <a:cubicBezTo>
                    <a:pt x="996" y="561"/>
                    <a:pt x="1062" y="276"/>
                    <a:pt x="925" y="137"/>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9" name="Freeform 41"/>
            <p:cNvSpPr>
              <a:spLocks noEditPoints="1"/>
            </p:cNvSpPr>
            <p:nvPr/>
          </p:nvSpPr>
          <p:spPr bwMode="auto">
            <a:xfrm>
              <a:off x="1440902" y="575906"/>
              <a:ext cx="93674" cy="92073"/>
            </a:xfrm>
            <a:custGeom>
              <a:avLst/>
              <a:gdLst>
                <a:gd name="T0" fmla="*/ 0 w 2883"/>
                <a:gd name="T1" fmla="*/ 92073 h 2883"/>
                <a:gd name="T2" fmla="*/ 7311 w 2883"/>
                <a:gd name="T3" fmla="*/ 21557 h 2883"/>
                <a:gd name="T4" fmla="*/ 21997 w 2883"/>
                <a:gd name="T5" fmla="*/ 6994 h 2883"/>
                <a:gd name="T6" fmla="*/ 93674 w 2883"/>
                <a:gd name="T7" fmla="*/ 0 h 2883"/>
                <a:gd name="T8" fmla="*/ 76031 w 2883"/>
                <a:gd name="T9" fmla="*/ 74795 h 2883"/>
                <a:gd name="T10" fmla="*/ 0 w 2883"/>
                <a:gd name="T11" fmla="*/ 92073 h 2883"/>
                <a:gd name="T12" fmla="*/ 84154 w 2883"/>
                <a:gd name="T13" fmla="*/ 8783 h 2883"/>
                <a:gd name="T14" fmla="*/ 26676 w 2883"/>
                <a:gd name="T15" fmla="*/ 14244 h 2883"/>
                <a:gd name="T16" fmla="*/ 14751 w 2883"/>
                <a:gd name="T17" fmla="*/ 26060 h 2883"/>
                <a:gd name="T18" fmla="*/ 8870 w 2883"/>
                <a:gd name="T19" fmla="*/ 82779 h 2883"/>
                <a:gd name="T20" fmla="*/ 69955 w 2883"/>
                <a:gd name="T21" fmla="*/ 68951 h 2883"/>
                <a:gd name="T22" fmla="*/ 84154 w 2883"/>
                <a:gd name="T23" fmla="*/ 8783 h 28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3" h="2883">
                  <a:moveTo>
                    <a:pt x="0" y="2883"/>
                  </a:moveTo>
                  <a:cubicBezTo>
                    <a:pt x="339" y="2137"/>
                    <a:pt x="401" y="1340"/>
                    <a:pt x="225" y="675"/>
                  </a:cubicBezTo>
                  <a:lnTo>
                    <a:pt x="677" y="219"/>
                  </a:lnTo>
                  <a:cubicBezTo>
                    <a:pt x="1390" y="350"/>
                    <a:pt x="2042" y="395"/>
                    <a:pt x="2883" y="0"/>
                  </a:cubicBezTo>
                  <a:cubicBezTo>
                    <a:pt x="2455" y="783"/>
                    <a:pt x="2313" y="1518"/>
                    <a:pt x="2340" y="2342"/>
                  </a:cubicBezTo>
                  <a:cubicBezTo>
                    <a:pt x="1536" y="2242"/>
                    <a:pt x="788" y="2518"/>
                    <a:pt x="0" y="2883"/>
                  </a:cubicBezTo>
                  <a:close/>
                  <a:moveTo>
                    <a:pt x="2590" y="275"/>
                  </a:moveTo>
                  <a:cubicBezTo>
                    <a:pt x="1949" y="586"/>
                    <a:pt x="1390" y="559"/>
                    <a:pt x="821" y="446"/>
                  </a:cubicBezTo>
                  <a:lnTo>
                    <a:pt x="454" y="816"/>
                  </a:lnTo>
                  <a:cubicBezTo>
                    <a:pt x="596" y="1349"/>
                    <a:pt x="546" y="1988"/>
                    <a:pt x="273" y="2592"/>
                  </a:cubicBezTo>
                  <a:cubicBezTo>
                    <a:pt x="909" y="2297"/>
                    <a:pt x="1514" y="2076"/>
                    <a:pt x="2153" y="2159"/>
                  </a:cubicBezTo>
                  <a:cubicBezTo>
                    <a:pt x="2128" y="1494"/>
                    <a:pt x="2247" y="902"/>
                    <a:pt x="2590" y="275"/>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0" name="Freeform 42"/>
            <p:cNvSpPr>
              <a:spLocks noEditPoints="1"/>
            </p:cNvSpPr>
            <p:nvPr/>
          </p:nvSpPr>
          <p:spPr bwMode="auto">
            <a:xfrm>
              <a:off x="1429789" y="563206"/>
              <a:ext cx="38104" cy="38099"/>
            </a:xfrm>
            <a:custGeom>
              <a:avLst/>
              <a:gdLst>
                <a:gd name="T0" fmla="*/ 29164 w 1219"/>
                <a:gd name="T1" fmla="*/ 8981 h 1209"/>
                <a:gd name="T2" fmla="*/ 12722 w 1219"/>
                <a:gd name="T3" fmla="*/ 12511 h 1209"/>
                <a:gd name="T4" fmla="*/ 8909 w 1219"/>
                <a:gd name="T5" fmla="*/ 29023 h 1209"/>
                <a:gd name="T6" fmla="*/ 25382 w 1219"/>
                <a:gd name="T7" fmla="*/ 25494 h 1209"/>
                <a:gd name="T8" fmla="*/ 29164 w 1219"/>
                <a:gd name="T9" fmla="*/ 8981 h 1209"/>
                <a:gd name="T10" fmla="*/ 33196 w 1219"/>
                <a:gd name="T11" fmla="*/ 4979 h 1209"/>
                <a:gd name="T12" fmla="*/ 10190 w 1219"/>
                <a:gd name="T13" fmla="*/ 9927 h 1209"/>
                <a:gd name="T14" fmla="*/ 4845 w 1219"/>
                <a:gd name="T15" fmla="*/ 33088 h 1209"/>
                <a:gd name="T16" fmla="*/ 27914 w 1219"/>
                <a:gd name="T17" fmla="*/ 28078 h 1209"/>
                <a:gd name="T18" fmla="*/ 33196 w 1219"/>
                <a:gd name="T19" fmla="*/ 4979 h 12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9" h="1209">
                  <a:moveTo>
                    <a:pt x="933" y="285"/>
                  </a:moveTo>
                  <a:cubicBezTo>
                    <a:pt x="823" y="172"/>
                    <a:pt x="586" y="221"/>
                    <a:pt x="407" y="397"/>
                  </a:cubicBezTo>
                  <a:cubicBezTo>
                    <a:pt x="228" y="573"/>
                    <a:pt x="175" y="808"/>
                    <a:pt x="285" y="921"/>
                  </a:cubicBezTo>
                  <a:cubicBezTo>
                    <a:pt x="396" y="1034"/>
                    <a:pt x="633" y="985"/>
                    <a:pt x="812" y="809"/>
                  </a:cubicBezTo>
                  <a:cubicBezTo>
                    <a:pt x="991" y="633"/>
                    <a:pt x="1044" y="397"/>
                    <a:pt x="933" y="285"/>
                  </a:cubicBezTo>
                  <a:close/>
                  <a:moveTo>
                    <a:pt x="1062" y="158"/>
                  </a:moveTo>
                  <a:cubicBezTo>
                    <a:pt x="907" y="0"/>
                    <a:pt x="577" y="69"/>
                    <a:pt x="326" y="315"/>
                  </a:cubicBezTo>
                  <a:cubicBezTo>
                    <a:pt x="76" y="561"/>
                    <a:pt x="0" y="892"/>
                    <a:pt x="155" y="1050"/>
                  </a:cubicBezTo>
                  <a:cubicBezTo>
                    <a:pt x="311" y="1209"/>
                    <a:pt x="642" y="1137"/>
                    <a:pt x="893" y="891"/>
                  </a:cubicBezTo>
                  <a:cubicBezTo>
                    <a:pt x="1143" y="645"/>
                    <a:pt x="1219" y="317"/>
                    <a:pt x="1062" y="158"/>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1" name="Freeform 43"/>
            <p:cNvSpPr>
              <a:spLocks/>
            </p:cNvSpPr>
            <p:nvPr/>
          </p:nvSpPr>
          <p:spPr bwMode="auto">
            <a:xfrm>
              <a:off x="1450428" y="639404"/>
              <a:ext cx="60332" cy="19050"/>
            </a:xfrm>
            <a:custGeom>
              <a:avLst/>
              <a:gdLst>
                <a:gd name="T0" fmla="*/ 0 w 1881"/>
                <a:gd name="T1" fmla="*/ 19050 h 644"/>
                <a:gd name="T2" fmla="*/ 60332 w 1881"/>
                <a:gd name="T3" fmla="*/ 6242 h 644"/>
                <a:gd name="T4" fmla="*/ 55842 w 1881"/>
                <a:gd name="T5" fmla="*/ 2100 h 644"/>
                <a:gd name="T6" fmla="*/ 6800 w 1881"/>
                <a:gd name="T7" fmla="*/ 12365 h 644"/>
                <a:gd name="T8" fmla="*/ 0 w 1881"/>
                <a:gd name="T9" fmla="*/ 19050 h 6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1" h="644">
                  <a:moveTo>
                    <a:pt x="0" y="644"/>
                  </a:moveTo>
                  <a:cubicBezTo>
                    <a:pt x="634" y="352"/>
                    <a:pt x="1238" y="129"/>
                    <a:pt x="1881" y="211"/>
                  </a:cubicBezTo>
                  <a:lnTo>
                    <a:pt x="1741" y="71"/>
                  </a:lnTo>
                  <a:cubicBezTo>
                    <a:pt x="1220" y="0"/>
                    <a:pt x="728" y="179"/>
                    <a:pt x="212" y="418"/>
                  </a:cubicBezTo>
                  <a:lnTo>
                    <a:pt x="0" y="64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2" name="Freeform 44"/>
            <p:cNvSpPr>
              <a:spLocks/>
            </p:cNvSpPr>
            <p:nvPr/>
          </p:nvSpPr>
          <p:spPr bwMode="auto">
            <a:xfrm>
              <a:off x="1450428" y="602892"/>
              <a:ext cx="14290" cy="55562"/>
            </a:xfrm>
            <a:custGeom>
              <a:avLst/>
              <a:gdLst>
                <a:gd name="T0" fmla="*/ 6391 w 474"/>
                <a:gd name="T1" fmla="*/ 48492 h 1776"/>
                <a:gd name="T2" fmla="*/ 10883 w 474"/>
                <a:gd name="T3" fmla="*/ 3379 h 1776"/>
                <a:gd name="T4" fmla="*/ 5487 w 474"/>
                <a:gd name="T5" fmla="*/ 0 h 1776"/>
                <a:gd name="T6" fmla="*/ 0 w 474"/>
                <a:gd name="T7" fmla="*/ 55562 h 1776"/>
                <a:gd name="T8" fmla="*/ 6391 w 474"/>
                <a:gd name="T9" fmla="*/ 48492 h 17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4" h="1776">
                  <a:moveTo>
                    <a:pt x="212" y="1550"/>
                  </a:moveTo>
                  <a:cubicBezTo>
                    <a:pt x="435" y="1062"/>
                    <a:pt x="474" y="541"/>
                    <a:pt x="361" y="108"/>
                  </a:cubicBezTo>
                  <a:lnTo>
                    <a:pt x="182" y="0"/>
                  </a:lnTo>
                  <a:cubicBezTo>
                    <a:pt x="322" y="535"/>
                    <a:pt x="273" y="1176"/>
                    <a:pt x="0" y="1776"/>
                  </a:cubicBezTo>
                  <a:lnTo>
                    <a:pt x="212" y="155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3" name="Freeform 45"/>
            <p:cNvSpPr>
              <a:spLocks/>
            </p:cNvSpPr>
            <p:nvPr/>
          </p:nvSpPr>
          <p:spPr bwMode="auto">
            <a:xfrm>
              <a:off x="1467893" y="585430"/>
              <a:ext cx="57156" cy="14287"/>
            </a:xfrm>
            <a:custGeom>
              <a:avLst/>
              <a:gdLst>
                <a:gd name="T0" fmla="*/ 49951 w 1769"/>
                <a:gd name="T1" fmla="*/ 6394 h 467"/>
                <a:gd name="T2" fmla="*/ 3425 w 1769"/>
                <a:gd name="T3" fmla="*/ 10769 h 467"/>
                <a:gd name="T4" fmla="*/ 0 w 1769"/>
                <a:gd name="T5" fmla="*/ 5231 h 467"/>
                <a:gd name="T6" fmla="*/ 57156 w 1769"/>
                <a:gd name="T7" fmla="*/ 0 h 467"/>
                <a:gd name="T8" fmla="*/ 49951 w 1769"/>
                <a:gd name="T9" fmla="*/ 6394 h 4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9" h="467">
                  <a:moveTo>
                    <a:pt x="1546" y="209"/>
                  </a:moveTo>
                  <a:cubicBezTo>
                    <a:pt x="997" y="467"/>
                    <a:pt x="569" y="439"/>
                    <a:pt x="106" y="352"/>
                  </a:cubicBezTo>
                  <a:lnTo>
                    <a:pt x="0" y="171"/>
                  </a:lnTo>
                  <a:cubicBezTo>
                    <a:pt x="573" y="277"/>
                    <a:pt x="1092" y="318"/>
                    <a:pt x="1769" y="0"/>
                  </a:cubicBezTo>
                  <a:lnTo>
                    <a:pt x="1546" y="20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4" name="Freeform 46"/>
            <p:cNvSpPr>
              <a:spLocks/>
            </p:cNvSpPr>
            <p:nvPr/>
          </p:nvSpPr>
          <p:spPr bwMode="auto">
            <a:xfrm>
              <a:off x="1456779" y="590192"/>
              <a:ext cx="14290" cy="15875"/>
            </a:xfrm>
            <a:custGeom>
              <a:avLst/>
              <a:gdLst>
                <a:gd name="T0" fmla="*/ 5419 w 472"/>
                <a:gd name="T1" fmla="*/ 15875 h 474"/>
                <a:gd name="T2" fmla="*/ 0 w 472"/>
                <a:gd name="T3" fmla="*/ 12258 h 474"/>
                <a:gd name="T4" fmla="*/ 10960 w 472"/>
                <a:gd name="T5" fmla="*/ 0 h 474"/>
                <a:gd name="T6" fmla="*/ 14290 w 472"/>
                <a:gd name="T7" fmla="*/ 5928 h 474"/>
                <a:gd name="T8" fmla="*/ 5419 w 472"/>
                <a:gd name="T9" fmla="*/ 15875 h 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2" h="474">
                  <a:moveTo>
                    <a:pt x="179" y="474"/>
                  </a:moveTo>
                  <a:lnTo>
                    <a:pt x="0" y="366"/>
                  </a:lnTo>
                  <a:lnTo>
                    <a:pt x="362" y="0"/>
                  </a:lnTo>
                  <a:lnTo>
                    <a:pt x="472" y="177"/>
                  </a:lnTo>
                  <a:lnTo>
                    <a:pt x="179" y="4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5" name="Freeform 47"/>
            <p:cNvSpPr>
              <a:spLocks/>
            </p:cNvSpPr>
            <p:nvPr/>
          </p:nvSpPr>
          <p:spPr bwMode="auto">
            <a:xfrm>
              <a:off x="1505998" y="585430"/>
              <a:ext cx="19052" cy="60324"/>
            </a:xfrm>
            <a:custGeom>
              <a:avLst/>
              <a:gdLst>
                <a:gd name="T0" fmla="*/ 575 w 596"/>
                <a:gd name="T1" fmla="*/ 55748 h 1885"/>
                <a:gd name="T2" fmla="*/ 11860 w 596"/>
                <a:gd name="T3" fmla="*/ 6720 h 1885"/>
                <a:gd name="T4" fmla="*/ 19052 w 596"/>
                <a:gd name="T5" fmla="*/ 0 h 1885"/>
                <a:gd name="T6" fmla="*/ 5147 w 596"/>
                <a:gd name="T7" fmla="*/ 60324 h 1885"/>
                <a:gd name="T8" fmla="*/ 575 w 596"/>
                <a:gd name="T9" fmla="*/ 55748 h 18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6" h="1885">
                  <a:moveTo>
                    <a:pt x="18" y="1742"/>
                  </a:moveTo>
                  <a:cubicBezTo>
                    <a:pt x="0" y="1203"/>
                    <a:pt x="93" y="722"/>
                    <a:pt x="371" y="210"/>
                  </a:cubicBezTo>
                  <a:lnTo>
                    <a:pt x="596" y="0"/>
                  </a:lnTo>
                  <a:cubicBezTo>
                    <a:pt x="253" y="630"/>
                    <a:pt x="138" y="1223"/>
                    <a:pt x="161" y="1885"/>
                  </a:cubicBezTo>
                  <a:lnTo>
                    <a:pt x="18" y="174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6" name="Freeform 48"/>
            <p:cNvSpPr>
              <a:spLocks/>
            </p:cNvSpPr>
            <p:nvPr/>
          </p:nvSpPr>
          <p:spPr bwMode="auto">
            <a:xfrm>
              <a:off x="1382159" y="361597"/>
              <a:ext cx="19052" cy="407980"/>
            </a:xfrm>
            <a:custGeom>
              <a:avLst/>
              <a:gdLst>
                <a:gd name="T0" fmla="*/ 0 w 635"/>
                <a:gd name="T1" fmla="*/ 0 h 12698"/>
                <a:gd name="T2" fmla="*/ 5401 w 635"/>
                <a:gd name="T3" fmla="*/ 401040 h 12698"/>
                <a:gd name="T4" fmla="*/ 9691 w 635"/>
                <a:gd name="T5" fmla="*/ 407980 h 12698"/>
                <a:gd name="T6" fmla="*/ 13261 w 635"/>
                <a:gd name="T7" fmla="*/ 400622 h 12698"/>
                <a:gd name="T8" fmla="*/ 19052 w 635"/>
                <a:gd name="T9" fmla="*/ 321 h 12698"/>
                <a:gd name="T10" fmla="*/ 0 w 635"/>
                <a:gd name="T11" fmla="*/ 0 h 126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5" h="12698">
                  <a:moveTo>
                    <a:pt x="0" y="0"/>
                  </a:moveTo>
                  <a:lnTo>
                    <a:pt x="180" y="12482"/>
                  </a:lnTo>
                  <a:cubicBezTo>
                    <a:pt x="191" y="12568"/>
                    <a:pt x="229" y="12659"/>
                    <a:pt x="323" y="12698"/>
                  </a:cubicBezTo>
                  <a:cubicBezTo>
                    <a:pt x="419" y="12657"/>
                    <a:pt x="437" y="12543"/>
                    <a:pt x="442" y="12469"/>
                  </a:cubicBezTo>
                  <a:lnTo>
                    <a:pt x="635" y="10"/>
                  </a:lnTo>
                  <a:cubicBezTo>
                    <a:pt x="412" y="58"/>
                    <a:pt x="211" y="58"/>
                    <a:pt x="0" y="0"/>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87" name="Freeform 49"/>
            <p:cNvSpPr>
              <a:spLocks noEditPoints="1"/>
            </p:cNvSpPr>
            <p:nvPr/>
          </p:nvSpPr>
          <p:spPr bwMode="auto">
            <a:xfrm>
              <a:off x="1471069" y="753702"/>
              <a:ext cx="53981" cy="49211"/>
            </a:xfrm>
            <a:custGeom>
              <a:avLst/>
              <a:gdLst>
                <a:gd name="T0" fmla="*/ 14542 w 1689"/>
                <a:gd name="T1" fmla="*/ 8921 h 1550"/>
                <a:gd name="T2" fmla="*/ 27710 w 1689"/>
                <a:gd name="T3" fmla="*/ 34448 h 1550"/>
                <a:gd name="T4" fmla="*/ 26367 w 1689"/>
                <a:gd name="T5" fmla="*/ 44163 h 1550"/>
                <a:gd name="T6" fmla="*/ 24993 w 1689"/>
                <a:gd name="T7" fmla="*/ 41369 h 1550"/>
                <a:gd name="T8" fmla="*/ 9364 w 1689"/>
                <a:gd name="T9" fmla="*/ 18319 h 1550"/>
                <a:gd name="T10" fmla="*/ 6009 w 1689"/>
                <a:gd name="T11" fmla="*/ 21970 h 1550"/>
                <a:gd name="T12" fmla="*/ 11761 w 1689"/>
                <a:gd name="T13" fmla="*/ 4953 h 1550"/>
                <a:gd name="T14" fmla="*/ 14510 w 1689"/>
                <a:gd name="T15" fmla="*/ 6572 h 1550"/>
                <a:gd name="T16" fmla="*/ 18345 w 1689"/>
                <a:gd name="T17" fmla="*/ 349 h 1550"/>
                <a:gd name="T18" fmla="*/ 41069 w 1689"/>
                <a:gd name="T19" fmla="*/ 10064 h 1550"/>
                <a:gd name="T20" fmla="*/ 42411 w 1689"/>
                <a:gd name="T21" fmla="*/ 37877 h 1550"/>
                <a:gd name="T22" fmla="*/ 50977 w 1689"/>
                <a:gd name="T23" fmla="*/ 39147 h 1550"/>
                <a:gd name="T24" fmla="*/ 52639 w 1689"/>
                <a:gd name="T25" fmla="*/ 37210 h 1550"/>
                <a:gd name="T26" fmla="*/ 52063 w 1689"/>
                <a:gd name="T27" fmla="*/ 41464 h 1550"/>
                <a:gd name="T28" fmla="*/ 44297 w 1689"/>
                <a:gd name="T29" fmla="*/ 45274 h 1550"/>
                <a:gd name="T30" fmla="*/ 18377 w 1689"/>
                <a:gd name="T31" fmla="*/ 48544 h 1550"/>
                <a:gd name="T32" fmla="*/ 3707 w 1689"/>
                <a:gd name="T33" fmla="*/ 39813 h 1550"/>
                <a:gd name="T34" fmla="*/ 5050 w 1689"/>
                <a:gd name="T35" fmla="*/ 10795 h 1550"/>
                <a:gd name="T36" fmla="*/ 3643 w 1689"/>
                <a:gd name="T37" fmla="*/ 22828 h 1550"/>
                <a:gd name="T38" fmla="*/ 19528 w 1689"/>
                <a:gd name="T39" fmla="*/ 45179 h 1550"/>
                <a:gd name="T40" fmla="*/ 34006 w 1689"/>
                <a:gd name="T41" fmla="*/ 41496 h 1550"/>
                <a:gd name="T42" fmla="*/ 30778 w 1689"/>
                <a:gd name="T43" fmla="*/ 43877 h 1550"/>
                <a:gd name="T44" fmla="*/ 31449 w 1689"/>
                <a:gd name="T45" fmla="*/ 39972 h 1550"/>
                <a:gd name="T46" fmla="*/ 41868 w 1689"/>
                <a:gd name="T47" fmla="*/ 23240 h 1550"/>
                <a:gd name="T48" fmla="*/ 35220 w 1689"/>
                <a:gd name="T49" fmla="*/ 25463 h 1550"/>
                <a:gd name="T50" fmla="*/ 35955 w 1689"/>
                <a:gd name="T51" fmla="*/ 36988 h 1550"/>
                <a:gd name="T52" fmla="*/ 41133 w 1689"/>
                <a:gd name="T53" fmla="*/ 37496 h 1550"/>
                <a:gd name="T54" fmla="*/ 41868 w 1689"/>
                <a:gd name="T55" fmla="*/ 23240 h 1550"/>
                <a:gd name="T56" fmla="*/ 31928 w 1689"/>
                <a:gd name="T57" fmla="*/ 13462 h 1550"/>
                <a:gd name="T58" fmla="*/ 26239 w 1689"/>
                <a:gd name="T59" fmla="*/ 17494 h 1550"/>
                <a:gd name="T60" fmla="*/ 30171 w 1689"/>
                <a:gd name="T61" fmla="*/ 28796 h 1550"/>
                <a:gd name="T62" fmla="*/ 41453 w 1689"/>
                <a:gd name="T63" fmla="*/ 21939 h 1550"/>
                <a:gd name="T64" fmla="*/ 38097 w 1689"/>
                <a:gd name="T65" fmla="*/ 15430 h 1550"/>
                <a:gd name="T66" fmla="*/ 34006 w 1689"/>
                <a:gd name="T67" fmla="*/ 10795 h 1550"/>
                <a:gd name="T68" fmla="*/ 24897 w 1689"/>
                <a:gd name="T69" fmla="*/ 6572 h 1550"/>
                <a:gd name="T70" fmla="*/ 15277 w 1689"/>
                <a:gd name="T71" fmla="*/ 7683 h 1550"/>
                <a:gd name="T72" fmla="*/ 28573 w 1689"/>
                <a:gd name="T73" fmla="*/ 14859 h 15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89" h="1550">
                  <a:moveTo>
                    <a:pt x="1081" y="1174"/>
                  </a:moveTo>
                  <a:lnTo>
                    <a:pt x="455" y="281"/>
                  </a:lnTo>
                  <a:lnTo>
                    <a:pt x="388" y="402"/>
                  </a:lnTo>
                  <a:lnTo>
                    <a:pt x="867" y="1085"/>
                  </a:lnTo>
                  <a:cubicBezTo>
                    <a:pt x="899" y="1132"/>
                    <a:pt x="911" y="1180"/>
                    <a:pt x="902" y="1230"/>
                  </a:cubicBezTo>
                  <a:cubicBezTo>
                    <a:pt x="893" y="1280"/>
                    <a:pt x="867" y="1334"/>
                    <a:pt x="825" y="1391"/>
                  </a:cubicBezTo>
                  <a:lnTo>
                    <a:pt x="775" y="1393"/>
                  </a:lnTo>
                  <a:cubicBezTo>
                    <a:pt x="786" y="1360"/>
                    <a:pt x="788" y="1330"/>
                    <a:pt x="782" y="1303"/>
                  </a:cubicBezTo>
                  <a:cubicBezTo>
                    <a:pt x="777" y="1276"/>
                    <a:pt x="763" y="1248"/>
                    <a:pt x="743" y="1220"/>
                  </a:cubicBezTo>
                  <a:lnTo>
                    <a:pt x="293" y="577"/>
                  </a:lnTo>
                  <a:lnTo>
                    <a:pt x="220" y="716"/>
                  </a:lnTo>
                  <a:lnTo>
                    <a:pt x="188" y="692"/>
                  </a:lnTo>
                  <a:lnTo>
                    <a:pt x="428" y="243"/>
                  </a:lnTo>
                  <a:lnTo>
                    <a:pt x="368" y="156"/>
                  </a:lnTo>
                  <a:lnTo>
                    <a:pt x="401" y="132"/>
                  </a:lnTo>
                  <a:lnTo>
                    <a:pt x="454" y="207"/>
                  </a:lnTo>
                  <a:lnTo>
                    <a:pt x="546" y="30"/>
                  </a:lnTo>
                  <a:lnTo>
                    <a:pt x="574" y="11"/>
                  </a:lnTo>
                  <a:cubicBezTo>
                    <a:pt x="764" y="0"/>
                    <a:pt x="915" y="23"/>
                    <a:pt x="1029" y="80"/>
                  </a:cubicBezTo>
                  <a:cubicBezTo>
                    <a:pt x="1121" y="126"/>
                    <a:pt x="1206" y="205"/>
                    <a:pt x="1285" y="317"/>
                  </a:cubicBezTo>
                  <a:cubicBezTo>
                    <a:pt x="1384" y="458"/>
                    <a:pt x="1437" y="608"/>
                    <a:pt x="1445" y="766"/>
                  </a:cubicBezTo>
                  <a:cubicBezTo>
                    <a:pt x="1453" y="925"/>
                    <a:pt x="1414" y="1067"/>
                    <a:pt x="1327" y="1193"/>
                  </a:cubicBezTo>
                  <a:cubicBezTo>
                    <a:pt x="1407" y="1226"/>
                    <a:pt x="1462" y="1245"/>
                    <a:pt x="1493" y="1250"/>
                  </a:cubicBezTo>
                  <a:cubicBezTo>
                    <a:pt x="1535" y="1258"/>
                    <a:pt x="1569" y="1252"/>
                    <a:pt x="1595" y="1233"/>
                  </a:cubicBezTo>
                  <a:cubicBezTo>
                    <a:pt x="1604" y="1227"/>
                    <a:pt x="1613" y="1218"/>
                    <a:pt x="1622" y="1208"/>
                  </a:cubicBezTo>
                  <a:cubicBezTo>
                    <a:pt x="1631" y="1198"/>
                    <a:pt x="1639" y="1185"/>
                    <a:pt x="1647" y="1172"/>
                  </a:cubicBezTo>
                  <a:lnTo>
                    <a:pt x="1689" y="1188"/>
                  </a:lnTo>
                  <a:cubicBezTo>
                    <a:pt x="1675" y="1229"/>
                    <a:pt x="1655" y="1268"/>
                    <a:pt x="1629" y="1306"/>
                  </a:cubicBezTo>
                  <a:cubicBezTo>
                    <a:pt x="1603" y="1344"/>
                    <a:pt x="1574" y="1374"/>
                    <a:pt x="1543" y="1396"/>
                  </a:cubicBezTo>
                  <a:cubicBezTo>
                    <a:pt x="1500" y="1426"/>
                    <a:pt x="1448" y="1436"/>
                    <a:pt x="1386" y="1426"/>
                  </a:cubicBezTo>
                  <a:cubicBezTo>
                    <a:pt x="1332" y="1417"/>
                    <a:pt x="1263" y="1392"/>
                    <a:pt x="1179" y="1351"/>
                  </a:cubicBezTo>
                  <a:cubicBezTo>
                    <a:pt x="979" y="1491"/>
                    <a:pt x="778" y="1550"/>
                    <a:pt x="575" y="1529"/>
                  </a:cubicBezTo>
                  <a:cubicBezTo>
                    <a:pt x="380" y="1509"/>
                    <a:pt x="228" y="1421"/>
                    <a:pt x="118" y="1264"/>
                  </a:cubicBezTo>
                  <a:lnTo>
                    <a:pt x="116" y="1254"/>
                  </a:lnTo>
                  <a:cubicBezTo>
                    <a:pt x="38" y="1142"/>
                    <a:pt x="0" y="1008"/>
                    <a:pt x="3" y="852"/>
                  </a:cubicBezTo>
                  <a:cubicBezTo>
                    <a:pt x="5" y="680"/>
                    <a:pt x="57" y="509"/>
                    <a:pt x="158" y="340"/>
                  </a:cubicBezTo>
                  <a:lnTo>
                    <a:pt x="190" y="362"/>
                  </a:lnTo>
                  <a:cubicBezTo>
                    <a:pt x="120" y="476"/>
                    <a:pt x="94" y="595"/>
                    <a:pt x="114" y="719"/>
                  </a:cubicBezTo>
                  <a:cubicBezTo>
                    <a:pt x="134" y="843"/>
                    <a:pt x="197" y="980"/>
                    <a:pt x="304" y="1133"/>
                  </a:cubicBezTo>
                  <a:cubicBezTo>
                    <a:pt x="407" y="1280"/>
                    <a:pt x="509" y="1377"/>
                    <a:pt x="611" y="1423"/>
                  </a:cubicBezTo>
                  <a:cubicBezTo>
                    <a:pt x="770" y="1495"/>
                    <a:pt x="944" y="1465"/>
                    <a:pt x="1134" y="1332"/>
                  </a:cubicBezTo>
                  <a:cubicBezTo>
                    <a:pt x="1109" y="1318"/>
                    <a:pt x="1086" y="1310"/>
                    <a:pt x="1064" y="1307"/>
                  </a:cubicBezTo>
                  <a:cubicBezTo>
                    <a:pt x="1042" y="1304"/>
                    <a:pt x="1025" y="1307"/>
                    <a:pt x="1013" y="1316"/>
                  </a:cubicBezTo>
                  <a:cubicBezTo>
                    <a:pt x="994" y="1329"/>
                    <a:pt x="978" y="1351"/>
                    <a:pt x="963" y="1382"/>
                  </a:cubicBezTo>
                  <a:lnTo>
                    <a:pt x="934" y="1371"/>
                  </a:lnTo>
                  <a:cubicBezTo>
                    <a:pt x="945" y="1324"/>
                    <a:pt x="961" y="1287"/>
                    <a:pt x="984" y="1259"/>
                  </a:cubicBezTo>
                  <a:cubicBezTo>
                    <a:pt x="1007" y="1232"/>
                    <a:pt x="1039" y="1203"/>
                    <a:pt x="1081" y="1174"/>
                  </a:cubicBezTo>
                  <a:close/>
                  <a:moveTo>
                    <a:pt x="1310" y="732"/>
                  </a:moveTo>
                  <a:cubicBezTo>
                    <a:pt x="1272" y="734"/>
                    <a:pt x="1236" y="741"/>
                    <a:pt x="1202" y="752"/>
                  </a:cubicBezTo>
                  <a:cubicBezTo>
                    <a:pt x="1168" y="763"/>
                    <a:pt x="1135" y="780"/>
                    <a:pt x="1102" y="802"/>
                  </a:cubicBezTo>
                  <a:cubicBezTo>
                    <a:pt x="1048" y="840"/>
                    <a:pt x="1004" y="888"/>
                    <a:pt x="971" y="946"/>
                  </a:cubicBezTo>
                  <a:lnTo>
                    <a:pt x="1125" y="1165"/>
                  </a:lnTo>
                  <a:cubicBezTo>
                    <a:pt x="1147" y="1160"/>
                    <a:pt x="1169" y="1159"/>
                    <a:pt x="1191" y="1160"/>
                  </a:cubicBezTo>
                  <a:cubicBezTo>
                    <a:pt x="1223" y="1167"/>
                    <a:pt x="1255" y="1174"/>
                    <a:pt x="1287" y="1181"/>
                  </a:cubicBezTo>
                  <a:cubicBezTo>
                    <a:pt x="1325" y="1116"/>
                    <a:pt x="1346" y="1045"/>
                    <a:pt x="1351" y="967"/>
                  </a:cubicBezTo>
                  <a:cubicBezTo>
                    <a:pt x="1357" y="889"/>
                    <a:pt x="1343" y="810"/>
                    <a:pt x="1310" y="732"/>
                  </a:cubicBezTo>
                  <a:close/>
                  <a:moveTo>
                    <a:pt x="1064" y="340"/>
                  </a:moveTo>
                  <a:cubicBezTo>
                    <a:pt x="1045" y="369"/>
                    <a:pt x="1023" y="397"/>
                    <a:pt x="999" y="424"/>
                  </a:cubicBezTo>
                  <a:cubicBezTo>
                    <a:pt x="975" y="452"/>
                    <a:pt x="947" y="476"/>
                    <a:pt x="917" y="497"/>
                  </a:cubicBezTo>
                  <a:cubicBezTo>
                    <a:pt x="884" y="520"/>
                    <a:pt x="852" y="538"/>
                    <a:pt x="821" y="551"/>
                  </a:cubicBezTo>
                  <a:cubicBezTo>
                    <a:pt x="790" y="565"/>
                    <a:pt x="756" y="576"/>
                    <a:pt x="719" y="586"/>
                  </a:cubicBezTo>
                  <a:lnTo>
                    <a:pt x="944" y="907"/>
                  </a:lnTo>
                  <a:cubicBezTo>
                    <a:pt x="990" y="850"/>
                    <a:pt x="1035" y="805"/>
                    <a:pt x="1081" y="773"/>
                  </a:cubicBezTo>
                  <a:cubicBezTo>
                    <a:pt x="1148" y="726"/>
                    <a:pt x="1220" y="699"/>
                    <a:pt x="1297" y="691"/>
                  </a:cubicBezTo>
                  <a:cubicBezTo>
                    <a:pt x="1282" y="655"/>
                    <a:pt x="1266" y="620"/>
                    <a:pt x="1249" y="584"/>
                  </a:cubicBezTo>
                  <a:cubicBezTo>
                    <a:pt x="1232" y="549"/>
                    <a:pt x="1213" y="516"/>
                    <a:pt x="1192" y="486"/>
                  </a:cubicBezTo>
                  <a:cubicBezTo>
                    <a:pt x="1170" y="455"/>
                    <a:pt x="1152" y="431"/>
                    <a:pt x="1138" y="416"/>
                  </a:cubicBezTo>
                  <a:cubicBezTo>
                    <a:pt x="1124" y="401"/>
                    <a:pt x="1099" y="375"/>
                    <a:pt x="1064" y="340"/>
                  </a:cubicBezTo>
                  <a:close/>
                  <a:moveTo>
                    <a:pt x="1033" y="313"/>
                  </a:moveTo>
                  <a:cubicBezTo>
                    <a:pt x="961" y="262"/>
                    <a:pt x="876" y="227"/>
                    <a:pt x="779" y="207"/>
                  </a:cubicBezTo>
                  <a:cubicBezTo>
                    <a:pt x="674" y="186"/>
                    <a:pt x="580" y="188"/>
                    <a:pt x="495" y="215"/>
                  </a:cubicBezTo>
                  <a:lnTo>
                    <a:pt x="478" y="242"/>
                  </a:lnTo>
                  <a:lnTo>
                    <a:pt x="694" y="550"/>
                  </a:lnTo>
                  <a:cubicBezTo>
                    <a:pt x="776" y="531"/>
                    <a:pt x="842" y="504"/>
                    <a:pt x="894" y="468"/>
                  </a:cubicBezTo>
                  <a:cubicBezTo>
                    <a:pt x="939" y="436"/>
                    <a:pt x="985" y="385"/>
                    <a:pt x="1033" y="31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8" name="Freeform 50"/>
            <p:cNvSpPr>
              <a:spLocks/>
            </p:cNvSpPr>
            <p:nvPr/>
          </p:nvSpPr>
          <p:spPr bwMode="auto">
            <a:xfrm>
              <a:off x="1520286" y="739414"/>
              <a:ext cx="36517" cy="36512"/>
            </a:xfrm>
            <a:custGeom>
              <a:avLst/>
              <a:gdLst>
                <a:gd name="T0" fmla="*/ 14934 w 1093"/>
                <a:gd name="T1" fmla="*/ 30012 h 1146"/>
                <a:gd name="T2" fmla="*/ 5546 w 1093"/>
                <a:gd name="T3" fmla="*/ 19722 h 1146"/>
                <a:gd name="T4" fmla="*/ 2172 w 1093"/>
                <a:gd name="T5" fmla="*/ 19403 h 1146"/>
                <a:gd name="T6" fmla="*/ 1437 w 1093"/>
                <a:gd name="T7" fmla="*/ 21888 h 1146"/>
                <a:gd name="T8" fmla="*/ 0 w 1093"/>
                <a:gd name="T9" fmla="*/ 21665 h 1146"/>
                <a:gd name="T10" fmla="*/ 2038 w 1093"/>
                <a:gd name="T11" fmla="*/ 14337 h 1146"/>
                <a:gd name="T12" fmla="*/ 2873 w 1093"/>
                <a:gd name="T13" fmla="*/ 13636 h 1146"/>
                <a:gd name="T14" fmla="*/ 6983 w 1093"/>
                <a:gd name="T15" fmla="*/ 14178 h 1146"/>
                <a:gd name="T16" fmla="*/ 9087 w 1093"/>
                <a:gd name="T17" fmla="*/ 15835 h 1146"/>
                <a:gd name="T18" fmla="*/ 18877 w 1093"/>
                <a:gd name="T19" fmla="*/ 26572 h 1146"/>
                <a:gd name="T20" fmla="*/ 23220 w 1093"/>
                <a:gd name="T21" fmla="*/ 25743 h 1146"/>
                <a:gd name="T22" fmla="*/ 25191 w 1093"/>
                <a:gd name="T23" fmla="*/ 18065 h 1146"/>
                <a:gd name="T24" fmla="*/ 17874 w 1093"/>
                <a:gd name="T25" fmla="*/ 10036 h 1146"/>
                <a:gd name="T26" fmla="*/ 14199 w 1093"/>
                <a:gd name="T27" fmla="*/ 10036 h 1146"/>
                <a:gd name="T28" fmla="*/ 13631 w 1093"/>
                <a:gd name="T29" fmla="*/ 11948 h 1146"/>
                <a:gd name="T30" fmla="*/ 12562 w 1093"/>
                <a:gd name="T31" fmla="*/ 11406 h 1146"/>
                <a:gd name="T32" fmla="*/ 14132 w 1093"/>
                <a:gd name="T33" fmla="*/ 4333 h 1146"/>
                <a:gd name="T34" fmla="*/ 14968 w 1093"/>
                <a:gd name="T35" fmla="*/ 3632 h 1146"/>
                <a:gd name="T36" fmla="*/ 18409 w 1093"/>
                <a:gd name="T37" fmla="*/ 3919 h 1146"/>
                <a:gd name="T38" fmla="*/ 20781 w 1093"/>
                <a:gd name="T39" fmla="*/ 3441 h 1146"/>
                <a:gd name="T40" fmla="*/ 21549 w 1093"/>
                <a:gd name="T41" fmla="*/ 1912 h 1146"/>
                <a:gd name="T42" fmla="*/ 22117 w 1093"/>
                <a:gd name="T43" fmla="*/ 0 h 1146"/>
                <a:gd name="T44" fmla="*/ 23320 w 1093"/>
                <a:gd name="T45" fmla="*/ 255 h 1146"/>
                <a:gd name="T46" fmla="*/ 21883 w 1093"/>
                <a:gd name="T47" fmla="*/ 6022 h 1146"/>
                <a:gd name="T48" fmla="*/ 30637 w 1093"/>
                <a:gd name="T49" fmla="*/ 15612 h 1146"/>
                <a:gd name="T50" fmla="*/ 34813 w 1093"/>
                <a:gd name="T51" fmla="*/ 15835 h 1146"/>
                <a:gd name="T52" fmla="*/ 35515 w 1093"/>
                <a:gd name="T53" fmla="*/ 14305 h 1146"/>
                <a:gd name="T54" fmla="*/ 36517 w 1093"/>
                <a:gd name="T55" fmla="*/ 14369 h 1146"/>
                <a:gd name="T56" fmla="*/ 34913 w 1093"/>
                <a:gd name="T57" fmla="*/ 21538 h 1146"/>
                <a:gd name="T58" fmla="*/ 33944 w 1093"/>
                <a:gd name="T59" fmla="*/ 22366 h 1146"/>
                <a:gd name="T60" fmla="*/ 30336 w 1093"/>
                <a:gd name="T61" fmla="*/ 22047 h 1146"/>
                <a:gd name="T62" fmla="*/ 28465 w 1093"/>
                <a:gd name="T63" fmla="*/ 21378 h 1146"/>
                <a:gd name="T64" fmla="*/ 26360 w 1093"/>
                <a:gd name="T65" fmla="*/ 19403 h 1146"/>
                <a:gd name="T66" fmla="*/ 23186 w 1093"/>
                <a:gd name="T67" fmla="*/ 31287 h 1146"/>
                <a:gd name="T68" fmla="*/ 22318 w 1093"/>
                <a:gd name="T69" fmla="*/ 31988 h 1146"/>
                <a:gd name="T70" fmla="*/ 15937 w 1093"/>
                <a:gd name="T71" fmla="*/ 33135 h 1146"/>
                <a:gd name="T72" fmla="*/ 14400 w 1093"/>
                <a:gd name="T73" fmla="*/ 36512 h 1146"/>
                <a:gd name="T74" fmla="*/ 13331 w 1093"/>
                <a:gd name="T75" fmla="*/ 36257 h 1146"/>
                <a:gd name="T76" fmla="*/ 14934 w 1093"/>
                <a:gd name="T77" fmla="*/ 30012 h 11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93" h="1146">
                  <a:moveTo>
                    <a:pt x="447" y="942"/>
                  </a:moveTo>
                  <a:lnTo>
                    <a:pt x="166" y="619"/>
                  </a:lnTo>
                  <a:lnTo>
                    <a:pt x="65" y="609"/>
                  </a:lnTo>
                  <a:lnTo>
                    <a:pt x="43" y="687"/>
                  </a:lnTo>
                  <a:lnTo>
                    <a:pt x="0" y="680"/>
                  </a:lnTo>
                  <a:lnTo>
                    <a:pt x="61" y="450"/>
                  </a:lnTo>
                  <a:lnTo>
                    <a:pt x="86" y="428"/>
                  </a:lnTo>
                  <a:cubicBezTo>
                    <a:pt x="150" y="432"/>
                    <a:pt x="191" y="438"/>
                    <a:pt x="209" y="445"/>
                  </a:cubicBezTo>
                  <a:cubicBezTo>
                    <a:pt x="227" y="452"/>
                    <a:pt x="248" y="469"/>
                    <a:pt x="272" y="497"/>
                  </a:cubicBezTo>
                  <a:lnTo>
                    <a:pt x="565" y="834"/>
                  </a:lnTo>
                  <a:lnTo>
                    <a:pt x="695" y="808"/>
                  </a:lnTo>
                  <a:lnTo>
                    <a:pt x="754" y="567"/>
                  </a:lnTo>
                  <a:lnTo>
                    <a:pt x="535" y="315"/>
                  </a:lnTo>
                  <a:lnTo>
                    <a:pt x="425" y="315"/>
                  </a:lnTo>
                  <a:lnTo>
                    <a:pt x="408" y="375"/>
                  </a:lnTo>
                  <a:lnTo>
                    <a:pt x="376" y="358"/>
                  </a:lnTo>
                  <a:lnTo>
                    <a:pt x="423" y="136"/>
                  </a:lnTo>
                  <a:lnTo>
                    <a:pt x="448" y="114"/>
                  </a:lnTo>
                  <a:cubicBezTo>
                    <a:pt x="481" y="119"/>
                    <a:pt x="515" y="122"/>
                    <a:pt x="551" y="123"/>
                  </a:cubicBezTo>
                  <a:cubicBezTo>
                    <a:pt x="586" y="123"/>
                    <a:pt x="610" y="118"/>
                    <a:pt x="622" y="108"/>
                  </a:cubicBezTo>
                  <a:cubicBezTo>
                    <a:pt x="631" y="97"/>
                    <a:pt x="639" y="80"/>
                    <a:pt x="645" y="60"/>
                  </a:cubicBezTo>
                  <a:cubicBezTo>
                    <a:pt x="652" y="39"/>
                    <a:pt x="657" y="19"/>
                    <a:pt x="662" y="0"/>
                  </a:cubicBezTo>
                  <a:lnTo>
                    <a:pt x="698" y="8"/>
                  </a:lnTo>
                  <a:lnTo>
                    <a:pt x="655" y="189"/>
                  </a:lnTo>
                  <a:lnTo>
                    <a:pt x="917" y="490"/>
                  </a:lnTo>
                  <a:lnTo>
                    <a:pt x="1042" y="497"/>
                  </a:lnTo>
                  <a:lnTo>
                    <a:pt x="1063" y="449"/>
                  </a:lnTo>
                  <a:lnTo>
                    <a:pt x="1093" y="451"/>
                  </a:lnTo>
                  <a:lnTo>
                    <a:pt x="1045" y="676"/>
                  </a:lnTo>
                  <a:lnTo>
                    <a:pt x="1016" y="702"/>
                  </a:lnTo>
                  <a:lnTo>
                    <a:pt x="908" y="692"/>
                  </a:lnTo>
                  <a:cubicBezTo>
                    <a:pt x="885" y="688"/>
                    <a:pt x="866" y="681"/>
                    <a:pt x="852" y="671"/>
                  </a:cubicBezTo>
                  <a:cubicBezTo>
                    <a:pt x="838" y="661"/>
                    <a:pt x="817" y="640"/>
                    <a:pt x="789" y="609"/>
                  </a:cubicBezTo>
                  <a:lnTo>
                    <a:pt x="694" y="982"/>
                  </a:lnTo>
                  <a:lnTo>
                    <a:pt x="668" y="1004"/>
                  </a:lnTo>
                  <a:cubicBezTo>
                    <a:pt x="567" y="1005"/>
                    <a:pt x="503" y="1017"/>
                    <a:pt x="477" y="1040"/>
                  </a:cubicBezTo>
                  <a:cubicBezTo>
                    <a:pt x="459" y="1055"/>
                    <a:pt x="444" y="1091"/>
                    <a:pt x="431" y="1146"/>
                  </a:cubicBezTo>
                  <a:lnTo>
                    <a:pt x="399" y="1138"/>
                  </a:lnTo>
                  <a:lnTo>
                    <a:pt x="447" y="94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9" name="Freeform 51"/>
            <p:cNvSpPr>
              <a:spLocks noEditPoints="1"/>
            </p:cNvSpPr>
            <p:nvPr/>
          </p:nvSpPr>
          <p:spPr bwMode="auto">
            <a:xfrm>
              <a:off x="1542514" y="714015"/>
              <a:ext cx="31754" cy="31749"/>
            </a:xfrm>
            <a:custGeom>
              <a:avLst/>
              <a:gdLst>
                <a:gd name="T0" fmla="*/ 12825 w 978"/>
                <a:gd name="T1" fmla="*/ 18905 h 969"/>
                <a:gd name="T2" fmla="*/ 10163 w 978"/>
                <a:gd name="T3" fmla="*/ 19036 h 969"/>
                <a:gd name="T4" fmla="*/ 9481 w 978"/>
                <a:gd name="T5" fmla="*/ 21494 h 969"/>
                <a:gd name="T6" fmla="*/ 8279 w 978"/>
                <a:gd name="T7" fmla="*/ 21526 h 969"/>
                <a:gd name="T8" fmla="*/ 9676 w 978"/>
                <a:gd name="T9" fmla="*/ 13040 h 969"/>
                <a:gd name="T10" fmla="*/ 10065 w 978"/>
                <a:gd name="T11" fmla="*/ 12647 h 969"/>
                <a:gd name="T12" fmla="*/ 13799 w 978"/>
                <a:gd name="T13" fmla="*/ 12188 h 969"/>
                <a:gd name="T14" fmla="*/ 15260 w 978"/>
                <a:gd name="T15" fmla="*/ 11631 h 969"/>
                <a:gd name="T16" fmla="*/ 15845 w 978"/>
                <a:gd name="T17" fmla="*/ 10452 h 969"/>
                <a:gd name="T18" fmla="*/ 16104 w 978"/>
                <a:gd name="T19" fmla="*/ 8912 h 969"/>
                <a:gd name="T20" fmla="*/ 17468 w 978"/>
                <a:gd name="T21" fmla="*/ 9010 h 969"/>
                <a:gd name="T22" fmla="*/ 16624 w 978"/>
                <a:gd name="T23" fmla="*/ 15236 h 969"/>
                <a:gd name="T24" fmla="*/ 25682 w 978"/>
                <a:gd name="T25" fmla="*/ 24410 h 969"/>
                <a:gd name="T26" fmla="*/ 30163 w 978"/>
                <a:gd name="T27" fmla="*/ 24705 h 969"/>
                <a:gd name="T28" fmla="*/ 30747 w 978"/>
                <a:gd name="T29" fmla="*/ 22018 h 969"/>
                <a:gd name="T30" fmla="*/ 31754 w 978"/>
                <a:gd name="T31" fmla="*/ 22083 h 969"/>
                <a:gd name="T32" fmla="*/ 30520 w 978"/>
                <a:gd name="T33" fmla="*/ 30275 h 969"/>
                <a:gd name="T34" fmla="*/ 29416 w 978"/>
                <a:gd name="T35" fmla="*/ 31421 h 969"/>
                <a:gd name="T36" fmla="*/ 24351 w 978"/>
                <a:gd name="T37" fmla="*/ 30537 h 969"/>
                <a:gd name="T38" fmla="*/ 12825 w 978"/>
                <a:gd name="T39" fmla="*/ 18905 h 969"/>
                <a:gd name="T40" fmla="*/ 0 w 978"/>
                <a:gd name="T41" fmla="*/ 11337 h 969"/>
                <a:gd name="T42" fmla="*/ 844 w 978"/>
                <a:gd name="T43" fmla="*/ 3375 h 969"/>
                <a:gd name="T44" fmla="*/ 1429 w 978"/>
                <a:gd name="T45" fmla="*/ 2785 h 969"/>
                <a:gd name="T46" fmla="*/ 5649 w 978"/>
                <a:gd name="T47" fmla="*/ 2425 h 969"/>
                <a:gd name="T48" fmla="*/ 5877 w 978"/>
                <a:gd name="T49" fmla="*/ 0 h 969"/>
                <a:gd name="T50" fmla="*/ 7078 w 978"/>
                <a:gd name="T51" fmla="*/ 98 h 969"/>
                <a:gd name="T52" fmla="*/ 6364 w 978"/>
                <a:gd name="T53" fmla="*/ 7831 h 969"/>
                <a:gd name="T54" fmla="*/ 5747 w 978"/>
                <a:gd name="T55" fmla="*/ 8552 h 969"/>
                <a:gd name="T56" fmla="*/ 1494 w 978"/>
                <a:gd name="T57" fmla="*/ 8846 h 969"/>
                <a:gd name="T58" fmla="*/ 1266 w 978"/>
                <a:gd name="T59" fmla="*/ 11238 h 969"/>
                <a:gd name="T60" fmla="*/ 0 w 978"/>
                <a:gd name="T61" fmla="*/ 11337 h 9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78" h="969">
                  <a:moveTo>
                    <a:pt x="395" y="577"/>
                  </a:moveTo>
                  <a:lnTo>
                    <a:pt x="313" y="581"/>
                  </a:lnTo>
                  <a:lnTo>
                    <a:pt x="292" y="656"/>
                  </a:lnTo>
                  <a:lnTo>
                    <a:pt x="255" y="657"/>
                  </a:lnTo>
                  <a:lnTo>
                    <a:pt x="298" y="398"/>
                  </a:lnTo>
                  <a:lnTo>
                    <a:pt x="310" y="386"/>
                  </a:lnTo>
                  <a:cubicBezTo>
                    <a:pt x="362" y="382"/>
                    <a:pt x="400" y="377"/>
                    <a:pt x="425" y="372"/>
                  </a:cubicBezTo>
                  <a:cubicBezTo>
                    <a:pt x="449" y="366"/>
                    <a:pt x="464" y="361"/>
                    <a:pt x="470" y="355"/>
                  </a:cubicBezTo>
                  <a:cubicBezTo>
                    <a:pt x="478" y="347"/>
                    <a:pt x="484" y="335"/>
                    <a:pt x="488" y="319"/>
                  </a:cubicBezTo>
                  <a:cubicBezTo>
                    <a:pt x="490" y="313"/>
                    <a:pt x="493" y="297"/>
                    <a:pt x="496" y="272"/>
                  </a:cubicBezTo>
                  <a:lnTo>
                    <a:pt x="538" y="275"/>
                  </a:lnTo>
                  <a:lnTo>
                    <a:pt x="512" y="465"/>
                  </a:lnTo>
                  <a:lnTo>
                    <a:pt x="791" y="745"/>
                  </a:lnTo>
                  <a:cubicBezTo>
                    <a:pt x="821" y="775"/>
                    <a:pt x="867" y="778"/>
                    <a:pt x="929" y="754"/>
                  </a:cubicBezTo>
                  <a:lnTo>
                    <a:pt x="947" y="672"/>
                  </a:lnTo>
                  <a:lnTo>
                    <a:pt x="978" y="674"/>
                  </a:lnTo>
                  <a:lnTo>
                    <a:pt x="940" y="924"/>
                  </a:lnTo>
                  <a:lnTo>
                    <a:pt x="906" y="959"/>
                  </a:lnTo>
                  <a:cubicBezTo>
                    <a:pt x="830" y="969"/>
                    <a:pt x="778" y="960"/>
                    <a:pt x="750" y="932"/>
                  </a:cubicBezTo>
                  <a:lnTo>
                    <a:pt x="395" y="577"/>
                  </a:lnTo>
                  <a:close/>
                  <a:moveTo>
                    <a:pt x="0" y="346"/>
                  </a:moveTo>
                  <a:lnTo>
                    <a:pt x="26" y="103"/>
                  </a:lnTo>
                  <a:lnTo>
                    <a:pt x="44" y="85"/>
                  </a:lnTo>
                  <a:lnTo>
                    <a:pt x="174" y="74"/>
                  </a:lnTo>
                  <a:lnTo>
                    <a:pt x="181" y="0"/>
                  </a:lnTo>
                  <a:lnTo>
                    <a:pt x="218" y="3"/>
                  </a:lnTo>
                  <a:lnTo>
                    <a:pt x="196" y="239"/>
                  </a:lnTo>
                  <a:lnTo>
                    <a:pt x="177" y="261"/>
                  </a:lnTo>
                  <a:lnTo>
                    <a:pt x="46" y="270"/>
                  </a:lnTo>
                  <a:lnTo>
                    <a:pt x="39" y="343"/>
                  </a:lnTo>
                  <a:lnTo>
                    <a:pt x="0" y="34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0" name="Freeform 52"/>
            <p:cNvSpPr>
              <a:spLocks/>
            </p:cNvSpPr>
            <p:nvPr/>
          </p:nvSpPr>
          <p:spPr bwMode="auto">
            <a:xfrm>
              <a:off x="1567917" y="693378"/>
              <a:ext cx="33342" cy="38099"/>
            </a:xfrm>
            <a:custGeom>
              <a:avLst/>
              <a:gdLst>
                <a:gd name="T0" fmla="*/ 15530 w 1052"/>
                <a:gd name="T1" fmla="*/ 31528 h 1177"/>
                <a:gd name="T2" fmla="*/ 5293 w 1052"/>
                <a:gd name="T3" fmla="*/ 22756 h 1177"/>
                <a:gd name="T4" fmla="*/ 1395 w 1052"/>
                <a:gd name="T5" fmla="*/ 23274 h 1177"/>
                <a:gd name="T6" fmla="*/ 1363 w 1052"/>
                <a:gd name="T7" fmla="*/ 25410 h 1177"/>
                <a:gd name="T8" fmla="*/ 0 w 1052"/>
                <a:gd name="T9" fmla="*/ 25572 h 1177"/>
                <a:gd name="T10" fmla="*/ 444 w 1052"/>
                <a:gd name="T11" fmla="*/ 17803 h 1177"/>
                <a:gd name="T12" fmla="*/ 1299 w 1052"/>
                <a:gd name="T13" fmla="*/ 16767 h 1177"/>
                <a:gd name="T14" fmla="*/ 3962 w 1052"/>
                <a:gd name="T15" fmla="*/ 16638 h 1177"/>
                <a:gd name="T16" fmla="*/ 5768 w 1052"/>
                <a:gd name="T17" fmla="*/ 16800 h 1177"/>
                <a:gd name="T18" fmla="*/ 7099 w 1052"/>
                <a:gd name="T19" fmla="*/ 17641 h 1177"/>
                <a:gd name="T20" fmla="*/ 9540 w 1052"/>
                <a:gd name="T21" fmla="*/ 19616 h 1177"/>
                <a:gd name="T22" fmla="*/ 10586 w 1052"/>
                <a:gd name="T23" fmla="*/ 5503 h 1177"/>
                <a:gd name="T24" fmla="*/ 11220 w 1052"/>
                <a:gd name="T25" fmla="*/ 4694 h 1177"/>
                <a:gd name="T26" fmla="*/ 14674 w 1052"/>
                <a:gd name="T27" fmla="*/ 4532 h 1177"/>
                <a:gd name="T28" fmla="*/ 16734 w 1052"/>
                <a:gd name="T29" fmla="*/ 3625 h 1177"/>
                <a:gd name="T30" fmla="*/ 17337 w 1052"/>
                <a:gd name="T31" fmla="*/ 1716 h 1177"/>
                <a:gd name="T32" fmla="*/ 17432 w 1052"/>
                <a:gd name="T33" fmla="*/ 0 h 1177"/>
                <a:gd name="T34" fmla="*/ 18668 w 1052"/>
                <a:gd name="T35" fmla="*/ 0 h 1177"/>
                <a:gd name="T36" fmla="*/ 18161 w 1052"/>
                <a:gd name="T37" fmla="*/ 6215 h 1177"/>
                <a:gd name="T38" fmla="*/ 26274 w 1052"/>
                <a:gd name="T39" fmla="*/ 13174 h 1177"/>
                <a:gd name="T40" fmla="*/ 28937 w 1052"/>
                <a:gd name="T41" fmla="*/ 14502 h 1177"/>
                <a:gd name="T42" fmla="*/ 31789 w 1052"/>
                <a:gd name="T43" fmla="*/ 13919 h 1177"/>
                <a:gd name="T44" fmla="*/ 31979 w 1052"/>
                <a:gd name="T45" fmla="*/ 12139 h 1177"/>
                <a:gd name="T46" fmla="*/ 33342 w 1052"/>
                <a:gd name="T47" fmla="*/ 12300 h 1177"/>
                <a:gd name="T48" fmla="*/ 32867 w 1052"/>
                <a:gd name="T49" fmla="*/ 19551 h 1177"/>
                <a:gd name="T50" fmla="*/ 32138 w 1052"/>
                <a:gd name="T51" fmla="*/ 20425 h 1177"/>
                <a:gd name="T52" fmla="*/ 26052 w 1052"/>
                <a:gd name="T53" fmla="*/ 19745 h 1177"/>
                <a:gd name="T54" fmla="*/ 15118 w 1052"/>
                <a:gd name="T55" fmla="*/ 10391 h 1177"/>
                <a:gd name="T56" fmla="*/ 11283 w 1052"/>
                <a:gd name="T57" fmla="*/ 11200 h 1177"/>
                <a:gd name="T58" fmla="*/ 10934 w 1052"/>
                <a:gd name="T59" fmla="*/ 20814 h 1177"/>
                <a:gd name="T60" fmla="*/ 18382 w 1052"/>
                <a:gd name="T61" fmla="*/ 27190 h 1177"/>
                <a:gd name="T62" fmla="*/ 21615 w 1052"/>
                <a:gd name="T63" fmla="*/ 26122 h 1177"/>
                <a:gd name="T64" fmla="*/ 21900 w 1052"/>
                <a:gd name="T65" fmla="*/ 24148 h 1177"/>
                <a:gd name="T66" fmla="*/ 23073 w 1052"/>
                <a:gd name="T67" fmla="*/ 23889 h 1177"/>
                <a:gd name="T68" fmla="*/ 22503 w 1052"/>
                <a:gd name="T69" fmla="*/ 32175 h 1177"/>
                <a:gd name="T70" fmla="*/ 21932 w 1052"/>
                <a:gd name="T71" fmla="*/ 32855 h 1177"/>
                <a:gd name="T72" fmla="*/ 16925 w 1052"/>
                <a:gd name="T73" fmla="*/ 34344 h 1177"/>
                <a:gd name="T74" fmla="*/ 16386 w 1052"/>
                <a:gd name="T75" fmla="*/ 37937 h 1177"/>
                <a:gd name="T76" fmla="*/ 15023 w 1052"/>
                <a:gd name="T77" fmla="*/ 38099 h 1177"/>
                <a:gd name="T78" fmla="*/ 15530 w 1052"/>
                <a:gd name="T79" fmla="*/ 31528 h 11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52" h="1177">
                  <a:moveTo>
                    <a:pt x="490" y="974"/>
                  </a:moveTo>
                  <a:lnTo>
                    <a:pt x="167" y="703"/>
                  </a:lnTo>
                  <a:lnTo>
                    <a:pt x="44" y="719"/>
                  </a:lnTo>
                  <a:lnTo>
                    <a:pt x="43" y="785"/>
                  </a:lnTo>
                  <a:lnTo>
                    <a:pt x="0" y="790"/>
                  </a:lnTo>
                  <a:lnTo>
                    <a:pt x="14" y="550"/>
                  </a:lnTo>
                  <a:lnTo>
                    <a:pt x="41" y="518"/>
                  </a:lnTo>
                  <a:cubicBezTo>
                    <a:pt x="80" y="516"/>
                    <a:pt x="108" y="514"/>
                    <a:pt x="125" y="514"/>
                  </a:cubicBezTo>
                  <a:cubicBezTo>
                    <a:pt x="153" y="513"/>
                    <a:pt x="172" y="515"/>
                    <a:pt x="182" y="519"/>
                  </a:cubicBezTo>
                  <a:cubicBezTo>
                    <a:pt x="193" y="523"/>
                    <a:pt x="207" y="532"/>
                    <a:pt x="224" y="545"/>
                  </a:cubicBezTo>
                  <a:cubicBezTo>
                    <a:pt x="242" y="558"/>
                    <a:pt x="267" y="578"/>
                    <a:pt x="301" y="606"/>
                  </a:cubicBezTo>
                  <a:lnTo>
                    <a:pt x="334" y="170"/>
                  </a:lnTo>
                  <a:lnTo>
                    <a:pt x="354" y="145"/>
                  </a:lnTo>
                  <a:cubicBezTo>
                    <a:pt x="395" y="147"/>
                    <a:pt x="431" y="145"/>
                    <a:pt x="463" y="140"/>
                  </a:cubicBezTo>
                  <a:cubicBezTo>
                    <a:pt x="495" y="135"/>
                    <a:pt x="516" y="126"/>
                    <a:pt x="528" y="112"/>
                  </a:cubicBezTo>
                  <a:cubicBezTo>
                    <a:pt x="539" y="99"/>
                    <a:pt x="545" y="79"/>
                    <a:pt x="547" y="53"/>
                  </a:cubicBezTo>
                  <a:cubicBezTo>
                    <a:pt x="548" y="36"/>
                    <a:pt x="549" y="18"/>
                    <a:pt x="550" y="0"/>
                  </a:cubicBezTo>
                  <a:lnTo>
                    <a:pt x="589" y="0"/>
                  </a:lnTo>
                  <a:lnTo>
                    <a:pt x="573" y="192"/>
                  </a:lnTo>
                  <a:lnTo>
                    <a:pt x="829" y="407"/>
                  </a:lnTo>
                  <a:cubicBezTo>
                    <a:pt x="855" y="429"/>
                    <a:pt x="883" y="443"/>
                    <a:pt x="913" y="448"/>
                  </a:cubicBezTo>
                  <a:cubicBezTo>
                    <a:pt x="943" y="454"/>
                    <a:pt x="973" y="448"/>
                    <a:pt x="1003" y="430"/>
                  </a:cubicBezTo>
                  <a:lnTo>
                    <a:pt x="1009" y="375"/>
                  </a:lnTo>
                  <a:lnTo>
                    <a:pt x="1052" y="380"/>
                  </a:lnTo>
                  <a:lnTo>
                    <a:pt x="1037" y="604"/>
                  </a:lnTo>
                  <a:lnTo>
                    <a:pt x="1014" y="631"/>
                  </a:lnTo>
                  <a:cubicBezTo>
                    <a:pt x="927" y="652"/>
                    <a:pt x="863" y="645"/>
                    <a:pt x="822" y="610"/>
                  </a:cubicBezTo>
                  <a:lnTo>
                    <a:pt x="477" y="321"/>
                  </a:lnTo>
                  <a:lnTo>
                    <a:pt x="356" y="346"/>
                  </a:lnTo>
                  <a:lnTo>
                    <a:pt x="345" y="643"/>
                  </a:lnTo>
                  <a:lnTo>
                    <a:pt x="580" y="840"/>
                  </a:lnTo>
                  <a:lnTo>
                    <a:pt x="682" y="807"/>
                  </a:lnTo>
                  <a:lnTo>
                    <a:pt x="691" y="746"/>
                  </a:lnTo>
                  <a:lnTo>
                    <a:pt x="728" y="738"/>
                  </a:lnTo>
                  <a:lnTo>
                    <a:pt x="710" y="994"/>
                  </a:lnTo>
                  <a:lnTo>
                    <a:pt x="692" y="1015"/>
                  </a:lnTo>
                  <a:cubicBezTo>
                    <a:pt x="607" y="1022"/>
                    <a:pt x="554" y="1038"/>
                    <a:pt x="534" y="1061"/>
                  </a:cubicBezTo>
                  <a:cubicBezTo>
                    <a:pt x="510" y="1090"/>
                    <a:pt x="505" y="1126"/>
                    <a:pt x="517" y="1172"/>
                  </a:cubicBezTo>
                  <a:lnTo>
                    <a:pt x="474" y="1177"/>
                  </a:lnTo>
                  <a:lnTo>
                    <a:pt x="490" y="9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1" name="Freeform 53"/>
            <p:cNvSpPr>
              <a:spLocks noEditPoints="1"/>
            </p:cNvSpPr>
            <p:nvPr/>
          </p:nvSpPr>
          <p:spPr bwMode="auto">
            <a:xfrm>
              <a:off x="1593319" y="664804"/>
              <a:ext cx="39692" cy="34924"/>
            </a:xfrm>
            <a:custGeom>
              <a:avLst/>
              <a:gdLst>
                <a:gd name="T0" fmla="*/ 24205 w 1243"/>
                <a:gd name="T1" fmla="*/ 18145 h 1099"/>
                <a:gd name="T2" fmla="*/ 23375 w 1243"/>
                <a:gd name="T3" fmla="*/ 25073 h 1099"/>
                <a:gd name="T4" fmla="*/ 22991 w 1243"/>
                <a:gd name="T5" fmla="*/ 27615 h 1099"/>
                <a:gd name="T6" fmla="*/ 22768 w 1243"/>
                <a:gd name="T7" fmla="*/ 28537 h 1099"/>
                <a:gd name="T8" fmla="*/ 19287 w 1243"/>
                <a:gd name="T9" fmla="*/ 30094 h 1099"/>
                <a:gd name="T10" fmla="*/ 15615 w 1243"/>
                <a:gd name="T11" fmla="*/ 31969 h 1099"/>
                <a:gd name="T12" fmla="*/ 15232 w 1243"/>
                <a:gd name="T13" fmla="*/ 34924 h 1099"/>
                <a:gd name="T14" fmla="*/ 14082 w 1243"/>
                <a:gd name="T15" fmla="*/ 34924 h 1099"/>
                <a:gd name="T16" fmla="*/ 13891 w 1243"/>
                <a:gd name="T17" fmla="*/ 29681 h 1099"/>
                <a:gd name="T18" fmla="*/ 2842 w 1243"/>
                <a:gd name="T19" fmla="*/ 21990 h 1099"/>
                <a:gd name="T20" fmla="*/ 0 w 1243"/>
                <a:gd name="T21" fmla="*/ 22403 h 1099"/>
                <a:gd name="T22" fmla="*/ 4151 w 1243"/>
                <a:gd name="T23" fmla="*/ 14681 h 1099"/>
                <a:gd name="T24" fmla="*/ 5939 w 1243"/>
                <a:gd name="T25" fmla="*/ 7182 h 1099"/>
                <a:gd name="T26" fmla="*/ 6865 w 1243"/>
                <a:gd name="T27" fmla="*/ 5879 h 1099"/>
                <a:gd name="T28" fmla="*/ 11017 w 1243"/>
                <a:gd name="T29" fmla="*/ 4481 h 1099"/>
                <a:gd name="T30" fmla="*/ 13284 w 1243"/>
                <a:gd name="T31" fmla="*/ 3273 h 1099"/>
                <a:gd name="T32" fmla="*/ 13571 w 1243"/>
                <a:gd name="T33" fmla="*/ 2066 h 1099"/>
                <a:gd name="T34" fmla="*/ 13380 w 1243"/>
                <a:gd name="T35" fmla="*/ 127 h 1099"/>
                <a:gd name="T36" fmla="*/ 14593 w 1243"/>
                <a:gd name="T37" fmla="*/ 0 h 1099"/>
                <a:gd name="T38" fmla="*/ 14849 w 1243"/>
                <a:gd name="T39" fmla="*/ 5402 h 1099"/>
                <a:gd name="T40" fmla="*/ 39692 w 1243"/>
                <a:gd name="T41" fmla="*/ 22689 h 1099"/>
                <a:gd name="T42" fmla="*/ 38255 w 1243"/>
                <a:gd name="T43" fmla="*/ 32731 h 1099"/>
                <a:gd name="T44" fmla="*/ 37233 w 1243"/>
                <a:gd name="T45" fmla="*/ 32414 h 1099"/>
                <a:gd name="T46" fmla="*/ 37872 w 1243"/>
                <a:gd name="T47" fmla="*/ 27647 h 1099"/>
                <a:gd name="T48" fmla="*/ 24205 w 1243"/>
                <a:gd name="T49" fmla="*/ 18145 h 1099"/>
                <a:gd name="T50" fmla="*/ 12134 w 1243"/>
                <a:gd name="T51" fmla="*/ 9724 h 1099"/>
                <a:gd name="T52" fmla="*/ 8494 w 1243"/>
                <a:gd name="T53" fmla="*/ 11758 h 1099"/>
                <a:gd name="T54" fmla="*/ 6259 w 1243"/>
                <a:gd name="T55" fmla="*/ 12807 h 1099"/>
                <a:gd name="T56" fmla="*/ 5652 w 1243"/>
                <a:gd name="T57" fmla="*/ 14777 h 1099"/>
                <a:gd name="T58" fmla="*/ 4822 w 1243"/>
                <a:gd name="T59" fmla="*/ 17065 h 1099"/>
                <a:gd name="T60" fmla="*/ 16733 w 1243"/>
                <a:gd name="T61" fmla="*/ 25359 h 1099"/>
                <a:gd name="T62" fmla="*/ 22417 w 1243"/>
                <a:gd name="T63" fmla="*/ 22276 h 1099"/>
                <a:gd name="T64" fmla="*/ 22927 w 1243"/>
                <a:gd name="T65" fmla="*/ 17255 h 1099"/>
                <a:gd name="T66" fmla="*/ 12134 w 1243"/>
                <a:gd name="T67" fmla="*/ 9724 h 10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3" h="1099">
                  <a:moveTo>
                    <a:pt x="758" y="571"/>
                  </a:moveTo>
                  <a:lnTo>
                    <a:pt x="732" y="789"/>
                  </a:lnTo>
                  <a:cubicBezTo>
                    <a:pt x="726" y="827"/>
                    <a:pt x="722" y="853"/>
                    <a:pt x="720" y="869"/>
                  </a:cubicBezTo>
                  <a:cubicBezTo>
                    <a:pt x="718" y="885"/>
                    <a:pt x="715" y="894"/>
                    <a:pt x="713" y="898"/>
                  </a:cubicBezTo>
                  <a:cubicBezTo>
                    <a:pt x="704" y="910"/>
                    <a:pt x="668" y="927"/>
                    <a:pt x="604" y="947"/>
                  </a:cubicBezTo>
                  <a:cubicBezTo>
                    <a:pt x="541" y="967"/>
                    <a:pt x="502" y="987"/>
                    <a:pt x="489" y="1006"/>
                  </a:cubicBezTo>
                  <a:cubicBezTo>
                    <a:pt x="477" y="1022"/>
                    <a:pt x="473" y="1053"/>
                    <a:pt x="477" y="1099"/>
                  </a:cubicBezTo>
                  <a:lnTo>
                    <a:pt x="441" y="1099"/>
                  </a:lnTo>
                  <a:lnTo>
                    <a:pt x="435" y="934"/>
                  </a:lnTo>
                  <a:lnTo>
                    <a:pt x="89" y="692"/>
                  </a:lnTo>
                  <a:cubicBezTo>
                    <a:pt x="48" y="714"/>
                    <a:pt x="18" y="718"/>
                    <a:pt x="0" y="705"/>
                  </a:cubicBezTo>
                  <a:cubicBezTo>
                    <a:pt x="45" y="641"/>
                    <a:pt x="89" y="559"/>
                    <a:pt x="130" y="462"/>
                  </a:cubicBezTo>
                  <a:cubicBezTo>
                    <a:pt x="171" y="364"/>
                    <a:pt x="190" y="286"/>
                    <a:pt x="186" y="226"/>
                  </a:cubicBezTo>
                  <a:lnTo>
                    <a:pt x="215" y="185"/>
                  </a:lnTo>
                  <a:cubicBezTo>
                    <a:pt x="272" y="166"/>
                    <a:pt x="315" y="151"/>
                    <a:pt x="345" y="141"/>
                  </a:cubicBezTo>
                  <a:cubicBezTo>
                    <a:pt x="386" y="125"/>
                    <a:pt x="410" y="112"/>
                    <a:pt x="416" y="103"/>
                  </a:cubicBezTo>
                  <a:cubicBezTo>
                    <a:pt x="422" y="95"/>
                    <a:pt x="425" y="82"/>
                    <a:pt x="425" y="65"/>
                  </a:cubicBezTo>
                  <a:cubicBezTo>
                    <a:pt x="425" y="62"/>
                    <a:pt x="423" y="42"/>
                    <a:pt x="419" y="4"/>
                  </a:cubicBezTo>
                  <a:lnTo>
                    <a:pt x="457" y="0"/>
                  </a:lnTo>
                  <a:lnTo>
                    <a:pt x="465" y="170"/>
                  </a:lnTo>
                  <a:lnTo>
                    <a:pt x="1243" y="714"/>
                  </a:lnTo>
                  <a:lnTo>
                    <a:pt x="1198" y="1030"/>
                  </a:lnTo>
                  <a:lnTo>
                    <a:pt x="1166" y="1020"/>
                  </a:lnTo>
                  <a:lnTo>
                    <a:pt x="1186" y="870"/>
                  </a:lnTo>
                  <a:lnTo>
                    <a:pt x="758" y="571"/>
                  </a:lnTo>
                  <a:close/>
                  <a:moveTo>
                    <a:pt x="380" y="306"/>
                  </a:moveTo>
                  <a:cubicBezTo>
                    <a:pt x="352" y="324"/>
                    <a:pt x="314" y="345"/>
                    <a:pt x="266" y="370"/>
                  </a:cubicBezTo>
                  <a:cubicBezTo>
                    <a:pt x="233" y="385"/>
                    <a:pt x="210" y="396"/>
                    <a:pt x="196" y="403"/>
                  </a:cubicBezTo>
                  <a:cubicBezTo>
                    <a:pt x="192" y="418"/>
                    <a:pt x="186" y="439"/>
                    <a:pt x="177" y="465"/>
                  </a:cubicBezTo>
                  <a:cubicBezTo>
                    <a:pt x="168" y="491"/>
                    <a:pt x="160" y="515"/>
                    <a:pt x="151" y="537"/>
                  </a:cubicBezTo>
                  <a:lnTo>
                    <a:pt x="524" y="798"/>
                  </a:lnTo>
                  <a:lnTo>
                    <a:pt x="702" y="701"/>
                  </a:lnTo>
                  <a:lnTo>
                    <a:pt x="718" y="543"/>
                  </a:lnTo>
                  <a:lnTo>
                    <a:pt x="380" y="30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2" name="Freeform 54"/>
            <p:cNvSpPr>
              <a:spLocks/>
            </p:cNvSpPr>
            <p:nvPr/>
          </p:nvSpPr>
          <p:spPr bwMode="auto">
            <a:xfrm>
              <a:off x="1612372" y="633054"/>
              <a:ext cx="31754" cy="36511"/>
            </a:xfrm>
            <a:custGeom>
              <a:avLst/>
              <a:gdLst>
                <a:gd name="T0" fmla="*/ 16891 w 1002"/>
                <a:gd name="T1" fmla="*/ 30238 h 1164"/>
                <a:gd name="T2" fmla="*/ 4975 w 1002"/>
                <a:gd name="T3" fmla="*/ 23713 h 1164"/>
                <a:gd name="T4" fmla="*/ 1870 w 1002"/>
                <a:gd name="T5" fmla="*/ 24498 h 1164"/>
                <a:gd name="T6" fmla="*/ 2060 w 1002"/>
                <a:gd name="T7" fmla="*/ 27038 h 1164"/>
                <a:gd name="T8" fmla="*/ 697 w 1002"/>
                <a:gd name="T9" fmla="*/ 27258 h 1164"/>
                <a:gd name="T10" fmla="*/ 0 w 1002"/>
                <a:gd name="T11" fmla="*/ 19855 h 1164"/>
                <a:gd name="T12" fmla="*/ 539 w 1002"/>
                <a:gd name="T13" fmla="*/ 18946 h 1164"/>
                <a:gd name="T14" fmla="*/ 4342 w 1002"/>
                <a:gd name="T15" fmla="*/ 18130 h 1164"/>
                <a:gd name="T16" fmla="*/ 6782 w 1002"/>
                <a:gd name="T17" fmla="*/ 18977 h 1164"/>
                <a:gd name="T18" fmla="*/ 19109 w 1002"/>
                <a:gd name="T19" fmla="*/ 25752 h 1164"/>
                <a:gd name="T20" fmla="*/ 22690 w 1002"/>
                <a:gd name="T21" fmla="*/ 23556 h 1164"/>
                <a:gd name="T22" fmla="*/ 21867 w 1002"/>
                <a:gd name="T23" fmla="*/ 15872 h 1164"/>
                <a:gd name="T24" fmla="*/ 12645 w 1002"/>
                <a:gd name="T25" fmla="*/ 10822 h 1164"/>
                <a:gd name="T26" fmla="*/ 9412 w 1002"/>
                <a:gd name="T27" fmla="*/ 11982 h 1164"/>
                <a:gd name="T28" fmla="*/ 9571 w 1002"/>
                <a:gd name="T29" fmla="*/ 13927 h 1164"/>
                <a:gd name="T30" fmla="*/ 8398 w 1002"/>
                <a:gd name="T31" fmla="*/ 13739 h 1164"/>
                <a:gd name="T32" fmla="*/ 7384 w 1002"/>
                <a:gd name="T33" fmla="*/ 6681 h 1164"/>
                <a:gd name="T34" fmla="*/ 7891 w 1002"/>
                <a:gd name="T35" fmla="*/ 5771 h 1164"/>
                <a:gd name="T36" fmla="*/ 11060 w 1002"/>
                <a:gd name="T37" fmla="*/ 4956 h 1164"/>
                <a:gd name="T38" fmla="*/ 13025 w 1002"/>
                <a:gd name="T39" fmla="*/ 3764 h 1164"/>
                <a:gd name="T40" fmla="*/ 13183 w 1002"/>
                <a:gd name="T41" fmla="*/ 2070 h 1164"/>
                <a:gd name="T42" fmla="*/ 13057 w 1002"/>
                <a:gd name="T43" fmla="*/ 157 h 1164"/>
                <a:gd name="T44" fmla="*/ 14197 w 1002"/>
                <a:gd name="T45" fmla="*/ 0 h 1164"/>
                <a:gd name="T46" fmla="*/ 14863 w 1002"/>
                <a:gd name="T47" fmla="*/ 5803 h 1164"/>
                <a:gd name="T48" fmla="*/ 25986 w 1002"/>
                <a:gd name="T49" fmla="*/ 11888 h 1164"/>
                <a:gd name="T50" fmla="*/ 29789 w 1002"/>
                <a:gd name="T51" fmla="*/ 10696 h 1164"/>
                <a:gd name="T52" fmla="*/ 29916 w 1002"/>
                <a:gd name="T53" fmla="*/ 9065 h 1164"/>
                <a:gd name="T54" fmla="*/ 30803 w 1002"/>
                <a:gd name="T55" fmla="*/ 8814 h 1164"/>
                <a:gd name="T56" fmla="*/ 31754 w 1002"/>
                <a:gd name="T57" fmla="*/ 15966 h 1164"/>
                <a:gd name="T58" fmla="*/ 31152 w 1002"/>
                <a:gd name="T59" fmla="*/ 17032 h 1164"/>
                <a:gd name="T60" fmla="*/ 27856 w 1002"/>
                <a:gd name="T61" fmla="*/ 17910 h 1164"/>
                <a:gd name="T62" fmla="*/ 25955 w 1002"/>
                <a:gd name="T63" fmla="*/ 17879 h 1164"/>
                <a:gd name="T64" fmla="*/ 23419 w 1002"/>
                <a:gd name="T65" fmla="*/ 16719 h 1164"/>
                <a:gd name="T66" fmla="*/ 24592 w 1002"/>
                <a:gd name="T67" fmla="*/ 28732 h 1164"/>
                <a:gd name="T68" fmla="*/ 24053 w 1002"/>
                <a:gd name="T69" fmla="*/ 29673 h 1164"/>
                <a:gd name="T70" fmla="*/ 18761 w 1002"/>
                <a:gd name="T71" fmla="*/ 32747 h 1164"/>
                <a:gd name="T72" fmla="*/ 18634 w 1002"/>
                <a:gd name="T73" fmla="*/ 36417 h 1164"/>
                <a:gd name="T74" fmla="*/ 17557 w 1002"/>
                <a:gd name="T75" fmla="*/ 36511 h 1164"/>
                <a:gd name="T76" fmla="*/ 16891 w 1002"/>
                <a:gd name="T77" fmla="*/ 30238 h 11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02" h="1164">
                  <a:moveTo>
                    <a:pt x="533" y="964"/>
                  </a:moveTo>
                  <a:lnTo>
                    <a:pt x="157" y="756"/>
                  </a:lnTo>
                  <a:lnTo>
                    <a:pt x="59" y="781"/>
                  </a:lnTo>
                  <a:lnTo>
                    <a:pt x="65" y="862"/>
                  </a:lnTo>
                  <a:lnTo>
                    <a:pt x="22" y="869"/>
                  </a:lnTo>
                  <a:lnTo>
                    <a:pt x="0" y="633"/>
                  </a:lnTo>
                  <a:lnTo>
                    <a:pt x="17" y="604"/>
                  </a:lnTo>
                  <a:cubicBezTo>
                    <a:pt x="78" y="586"/>
                    <a:pt x="118" y="578"/>
                    <a:pt x="137" y="578"/>
                  </a:cubicBezTo>
                  <a:cubicBezTo>
                    <a:pt x="156" y="578"/>
                    <a:pt x="182" y="587"/>
                    <a:pt x="214" y="605"/>
                  </a:cubicBezTo>
                  <a:lnTo>
                    <a:pt x="603" y="821"/>
                  </a:lnTo>
                  <a:lnTo>
                    <a:pt x="716" y="751"/>
                  </a:lnTo>
                  <a:lnTo>
                    <a:pt x="690" y="506"/>
                  </a:lnTo>
                  <a:lnTo>
                    <a:pt x="399" y="345"/>
                  </a:lnTo>
                  <a:lnTo>
                    <a:pt x="297" y="382"/>
                  </a:lnTo>
                  <a:lnTo>
                    <a:pt x="302" y="444"/>
                  </a:lnTo>
                  <a:lnTo>
                    <a:pt x="265" y="438"/>
                  </a:lnTo>
                  <a:lnTo>
                    <a:pt x="233" y="213"/>
                  </a:lnTo>
                  <a:lnTo>
                    <a:pt x="249" y="184"/>
                  </a:lnTo>
                  <a:cubicBezTo>
                    <a:pt x="282" y="178"/>
                    <a:pt x="315" y="169"/>
                    <a:pt x="349" y="158"/>
                  </a:cubicBezTo>
                  <a:cubicBezTo>
                    <a:pt x="383" y="146"/>
                    <a:pt x="403" y="133"/>
                    <a:pt x="411" y="120"/>
                  </a:cubicBezTo>
                  <a:cubicBezTo>
                    <a:pt x="415" y="106"/>
                    <a:pt x="417" y="88"/>
                    <a:pt x="416" y="66"/>
                  </a:cubicBezTo>
                  <a:cubicBezTo>
                    <a:pt x="416" y="44"/>
                    <a:pt x="414" y="24"/>
                    <a:pt x="412" y="5"/>
                  </a:cubicBezTo>
                  <a:lnTo>
                    <a:pt x="448" y="0"/>
                  </a:lnTo>
                  <a:lnTo>
                    <a:pt x="469" y="185"/>
                  </a:lnTo>
                  <a:lnTo>
                    <a:pt x="820" y="379"/>
                  </a:lnTo>
                  <a:lnTo>
                    <a:pt x="940" y="341"/>
                  </a:lnTo>
                  <a:lnTo>
                    <a:pt x="944" y="289"/>
                  </a:lnTo>
                  <a:lnTo>
                    <a:pt x="972" y="281"/>
                  </a:lnTo>
                  <a:lnTo>
                    <a:pt x="1002" y="509"/>
                  </a:lnTo>
                  <a:lnTo>
                    <a:pt x="983" y="543"/>
                  </a:lnTo>
                  <a:lnTo>
                    <a:pt x="879" y="571"/>
                  </a:lnTo>
                  <a:cubicBezTo>
                    <a:pt x="856" y="575"/>
                    <a:pt x="836" y="575"/>
                    <a:pt x="819" y="570"/>
                  </a:cubicBezTo>
                  <a:cubicBezTo>
                    <a:pt x="803" y="566"/>
                    <a:pt x="776" y="554"/>
                    <a:pt x="739" y="533"/>
                  </a:cubicBezTo>
                  <a:lnTo>
                    <a:pt x="776" y="916"/>
                  </a:lnTo>
                  <a:lnTo>
                    <a:pt x="759" y="946"/>
                  </a:lnTo>
                  <a:cubicBezTo>
                    <a:pt x="664" y="981"/>
                    <a:pt x="609" y="1014"/>
                    <a:pt x="592" y="1044"/>
                  </a:cubicBezTo>
                  <a:cubicBezTo>
                    <a:pt x="580" y="1065"/>
                    <a:pt x="579" y="1104"/>
                    <a:pt x="588" y="1161"/>
                  </a:cubicBezTo>
                  <a:lnTo>
                    <a:pt x="554" y="1164"/>
                  </a:lnTo>
                  <a:lnTo>
                    <a:pt x="533" y="96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3" name="Freeform 55"/>
            <p:cNvSpPr>
              <a:spLocks noEditPoints="1"/>
            </p:cNvSpPr>
            <p:nvPr/>
          </p:nvSpPr>
          <p:spPr bwMode="auto">
            <a:xfrm>
              <a:off x="1631424" y="609242"/>
              <a:ext cx="23816" cy="25399"/>
            </a:xfrm>
            <a:custGeom>
              <a:avLst/>
              <a:gdLst>
                <a:gd name="T0" fmla="*/ 15910 w 735"/>
                <a:gd name="T1" fmla="*/ 20924 h 789"/>
                <a:gd name="T2" fmla="*/ 2463 w 735"/>
                <a:gd name="T3" fmla="*/ 15259 h 789"/>
                <a:gd name="T4" fmla="*/ 1199 w 735"/>
                <a:gd name="T5" fmla="*/ 15967 h 789"/>
                <a:gd name="T6" fmla="*/ 0 w 735"/>
                <a:gd name="T7" fmla="*/ 15967 h 789"/>
                <a:gd name="T8" fmla="*/ 1329 w 735"/>
                <a:gd name="T9" fmla="*/ 9915 h 789"/>
                <a:gd name="T10" fmla="*/ 940 w 735"/>
                <a:gd name="T11" fmla="*/ 3187 h 789"/>
                <a:gd name="T12" fmla="*/ 1264 w 735"/>
                <a:gd name="T13" fmla="*/ 2414 h 789"/>
                <a:gd name="T14" fmla="*/ 11147 w 735"/>
                <a:gd name="T15" fmla="*/ 0 h 789"/>
                <a:gd name="T16" fmla="*/ 12151 w 735"/>
                <a:gd name="T17" fmla="*/ 451 h 789"/>
                <a:gd name="T18" fmla="*/ 13739 w 735"/>
                <a:gd name="T19" fmla="*/ 14390 h 789"/>
                <a:gd name="T20" fmla="*/ 16947 w 735"/>
                <a:gd name="T21" fmla="*/ 15742 h 789"/>
                <a:gd name="T22" fmla="*/ 21937 w 735"/>
                <a:gd name="T23" fmla="*/ 11621 h 789"/>
                <a:gd name="T24" fmla="*/ 21224 w 735"/>
                <a:gd name="T25" fmla="*/ 5376 h 789"/>
                <a:gd name="T26" fmla="*/ 22585 w 735"/>
                <a:gd name="T27" fmla="*/ 4925 h 789"/>
                <a:gd name="T28" fmla="*/ 23816 w 735"/>
                <a:gd name="T29" fmla="*/ 17061 h 789"/>
                <a:gd name="T30" fmla="*/ 23427 w 735"/>
                <a:gd name="T31" fmla="*/ 17995 h 789"/>
                <a:gd name="T32" fmla="*/ 17562 w 735"/>
                <a:gd name="T33" fmla="*/ 22051 h 789"/>
                <a:gd name="T34" fmla="*/ 17433 w 735"/>
                <a:gd name="T35" fmla="*/ 23468 h 789"/>
                <a:gd name="T36" fmla="*/ 17595 w 735"/>
                <a:gd name="T37" fmla="*/ 24787 h 789"/>
                <a:gd name="T38" fmla="*/ 16590 w 735"/>
                <a:gd name="T39" fmla="*/ 25399 h 789"/>
                <a:gd name="T40" fmla="*/ 15910 w 735"/>
                <a:gd name="T41" fmla="*/ 20924 h 789"/>
                <a:gd name="T42" fmla="*/ 11309 w 735"/>
                <a:gd name="T43" fmla="*/ 4990 h 789"/>
                <a:gd name="T44" fmla="*/ 2625 w 735"/>
                <a:gd name="T45" fmla="*/ 7050 h 789"/>
                <a:gd name="T46" fmla="*/ 2527 w 735"/>
                <a:gd name="T47" fmla="*/ 9657 h 789"/>
                <a:gd name="T48" fmla="*/ 12475 w 735"/>
                <a:gd name="T49" fmla="*/ 13842 h 789"/>
                <a:gd name="T50" fmla="*/ 11309 w 735"/>
                <a:gd name="T51" fmla="*/ 4990 h 7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5" h="789">
                  <a:moveTo>
                    <a:pt x="491" y="650"/>
                  </a:moveTo>
                  <a:lnTo>
                    <a:pt x="76" y="474"/>
                  </a:lnTo>
                  <a:cubicBezTo>
                    <a:pt x="64" y="484"/>
                    <a:pt x="51" y="491"/>
                    <a:pt x="37" y="496"/>
                  </a:cubicBezTo>
                  <a:cubicBezTo>
                    <a:pt x="23" y="500"/>
                    <a:pt x="11" y="500"/>
                    <a:pt x="0" y="496"/>
                  </a:cubicBezTo>
                  <a:cubicBezTo>
                    <a:pt x="21" y="448"/>
                    <a:pt x="34" y="385"/>
                    <a:pt x="41" y="308"/>
                  </a:cubicBezTo>
                  <a:cubicBezTo>
                    <a:pt x="48" y="232"/>
                    <a:pt x="44" y="162"/>
                    <a:pt x="29" y="99"/>
                  </a:cubicBezTo>
                  <a:lnTo>
                    <a:pt x="39" y="75"/>
                  </a:lnTo>
                  <a:lnTo>
                    <a:pt x="344" y="0"/>
                  </a:lnTo>
                  <a:lnTo>
                    <a:pt x="375" y="14"/>
                  </a:lnTo>
                  <a:lnTo>
                    <a:pt x="424" y="447"/>
                  </a:lnTo>
                  <a:lnTo>
                    <a:pt x="523" y="489"/>
                  </a:lnTo>
                  <a:lnTo>
                    <a:pt x="677" y="361"/>
                  </a:lnTo>
                  <a:lnTo>
                    <a:pt x="655" y="167"/>
                  </a:lnTo>
                  <a:lnTo>
                    <a:pt x="697" y="153"/>
                  </a:lnTo>
                  <a:lnTo>
                    <a:pt x="735" y="530"/>
                  </a:lnTo>
                  <a:lnTo>
                    <a:pt x="723" y="559"/>
                  </a:lnTo>
                  <a:cubicBezTo>
                    <a:pt x="613" y="617"/>
                    <a:pt x="553" y="659"/>
                    <a:pt x="542" y="685"/>
                  </a:cubicBezTo>
                  <a:cubicBezTo>
                    <a:pt x="540" y="702"/>
                    <a:pt x="538" y="717"/>
                    <a:pt x="538" y="729"/>
                  </a:cubicBezTo>
                  <a:cubicBezTo>
                    <a:pt x="537" y="741"/>
                    <a:pt x="539" y="754"/>
                    <a:pt x="543" y="770"/>
                  </a:cubicBezTo>
                  <a:lnTo>
                    <a:pt x="512" y="789"/>
                  </a:lnTo>
                  <a:lnTo>
                    <a:pt x="491" y="650"/>
                  </a:lnTo>
                  <a:close/>
                  <a:moveTo>
                    <a:pt x="349" y="155"/>
                  </a:moveTo>
                  <a:lnTo>
                    <a:pt x="81" y="219"/>
                  </a:lnTo>
                  <a:lnTo>
                    <a:pt x="78" y="300"/>
                  </a:lnTo>
                  <a:lnTo>
                    <a:pt x="385" y="430"/>
                  </a:lnTo>
                  <a:lnTo>
                    <a:pt x="349" y="155"/>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4" name="Freeform 56"/>
            <p:cNvSpPr>
              <a:spLocks noEditPoints="1"/>
            </p:cNvSpPr>
            <p:nvPr/>
          </p:nvSpPr>
          <p:spPr bwMode="auto">
            <a:xfrm>
              <a:off x="1642538" y="582255"/>
              <a:ext cx="22228" cy="25399"/>
            </a:xfrm>
            <a:custGeom>
              <a:avLst/>
              <a:gdLst>
                <a:gd name="T0" fmla="*/ 15121 w 735"/>
                <a:gd name="T1" fmla="*/ 20867 h 779"/>
                <a:gd name="T2" fmla="*/ 2268 w 735"/>
                <a:gd name="T3" fmla="*/ 15813 h 779"/>
                <a:gd name="T4" fmla="*/ 1119 w 735"/>
                <a:gd name="T5" fmla="*/ 16628 h 779"/>
                <a:gd name="T6" fmla="*/ 0 w 735"/>
                <a:gd name="T7" fmla="*/ 16726 h 779"/>
                <a:gd name="T8" fmla="*/ 938 w 735"/>
                <a:gd name="T9" fmla="*/ 10564 h 779"/>
                <a:gd name="T10" fmla="*/ 242 w 735"/>
                <a:gd name="T11" fmla="*/ 3750 h 779"/>
                <a:gd name="T12" fmla="*/ 514 w 735"/>
                <a:gd name="T13" fmla="*/ 2967 h 779"/>
                <a:gd name="T14" fmla="*/ 9587 w 735"/>
                <a:gd name="T15" fmla="*/ 0 h 779"/>
                <a:gd name="T16" fmla="*/ 10555 w 735"/>
                <a:gd name="T17" fmla="*/ 391 h 779"/>
                <a:gd name="T18" fmla="*/ 12702 w 735"/>
                <a:gd name="T19" fmla="*/ 14379 h 779"/>
                <a:gd name="T20" fmla="*/ 15786 w 735"/>
                <a:gd name="T21" fmla="*/ 15585 h 779"/>
                <a:gd name="T22" fmla="*/ 20232 w 735"/>
                <a:gd name="T23" fmla="*/ 11151 h 779"/>
                <a:gd name="T24" fmla="*/ 19234 w 735"/>
                <a:gd name="T25" fmla="*/ 4891 h 779"/>
                <a:gd name="T26" fmla="*/ 20504 w 735"/>
                <a:gd name="T27" fmla="*/ 4336 h 779"/>
                <a:gd name="T28" fmla="*/ 22228 w 735"/>
                <a:gd name="T29" fmla="*/ 16563 h 779"/>
                <a:gd name="T30" fmla="*/ 21895 w 735"/>
                <a:gd name="T31" fmla="*/ 17541 h 779"/>
                <a:gd name="T32" fmla="*/ 16724 w 735"/>
                <a:gd name="T33" fmla="*/ 21943 h 779"/>
                <a:gd name="T34" fmla="*/ 16633 w 735"/>
                <a:gd name="T35" fmla="*/ 23410 h 779"/>
                <a:gd name="T36" fmla="*/ 16875 w 735"/>
                <a:gd name="T37" fmla="*/ 24747 h 779"/>
                <a:gd name="T38" fmla="*/ 15968 w 735"/>
                <a:gd name="T39" fmla="*/ 25399 h 779"/>
                <a:gd name="T40" fmla="*/ 15121 w 735"/>
                <a:gd name="T41" fmla="*/ 20867 h 779"/>
                <a:gd name="T42" fmla="*/ 10040 w 735"/>
                <a:gd name="T43" fmla="*/ 5086 h 779"/>
                <a:gd name="T44" fmla="*/ 1996 w 735"/>
                <a:gd name="T45" fmla="*/ 7629 h 779"/>
                <a:gd name="T46" fmla="*/ 2087 w 735"/>
                <a:gd name="T47" fmla="*/ 10205 h 779"/>
                <a:gd name="T48" fmla="*/ 11553 w 735"/>
                <a:gd name="T49" fmla="*/ 13890 h 779"/>
                <a:gd name="T50" fmla="*/ 10040 w 735"/>
                <a:gd name="T51" fmla="*/ 5086 h 7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5" h="779">
                  <a:moveTo>
                    <a:pt x="500" y="640"/>
                  </a:moveTo>
                  <a:lnTo>
                    <a:pt x="75" y="485"/>
                  </a:lnTo>
                  <a:cubicBezTo>
                    <a:pt x="64" y="496"/>
                    <a:pt x="51" y="505"/>
                    <a:pt x="37" y="510"/>
                  </a:cubicBezTo>
                  <a:cubicBezTo>
                    <a:pt x="23" y="516"/>
                    <a:pt x="11" y="517"/>
                    <a:pt x="0" y="513"/>
                  </a:cubicBezTo>
                  <a:cubicBezTo>
                    <a:pt x="18" y="464"/>
                    <a:pt x="28" y="401"/>
                    <a:pt x="31" y="324"/>
                  </a:cubicBezTo>
                  <a:cubicBezTo>
                    <a:pt x="33" y="246"/>
                    <a:pt x="26" y="177"/>
                    <a:pt x="8" y="115"/>
                  </a:cubicBezTo>
                  <a:lnTo>
                    <a:pt x="17" y="91"/>
                  </a:lnTo>
                  <a:lnTo>
                    <a:pt x="317" y="0"/>
                  </a:lnTo>
                  <a:lnTo>
                    <a:pt x="349" y="12"/>
                  </a:lnTo>
                  <a:lnTo>
                    <a:pt x="420" y="441"/>
                  </a:lnTo>
                  <a:lnTo>
                    <a:pt x="522" y="478"/>
                  </a:lnTo>
                  <a:lnTo>
                    <a:pt x="669" y="342"/>
                  </a:lnTo>
                  <a:lnTo>
                    <a:pt x="636" y="150"/>
                  </a:lnTo>
                  <a:lnTo>
                    <a:pt x="678" y="133"/>
                  </a:lnTo>
                  <a:lnTo>
                    <a:pt x="735" y="508"/>
                  </a:lnTo>
                  <a:lnTo>
                    <a:pt x="724" y="538"/>
                  </a:lnTo>
                  <a:cubicBezTo>
                    <a:pt x="620" y="602"/>
                    <a:pt x="562" y="647"/>
                    <a:pt x="553" y="673"/>
                  </a:cubicBezTo>
                  <a:cubicBezTo>
                    <a:pt x="551" y="691"/>
                    <a:pt x="550" y="706"/>
                    <a:pt x="550" y="718"/>
                  </a:cubicBezTo>
                  <a:cubicBezTo>
                    <a:pt x="550" y="730"/>
                    <a:pt x="553" y="743"/>
                    <a:pt x="558" y="759"/>
                  </a:cubicBezTo>
                  <a:lnTo>
                    <a:pt x="528" y="779"/>
                  </a:lnTo>
                  <a:lnTo>
                    <a:pt x="500" y="640"/>
                  </a:lnTo>
                  <a:close/>
                  <a:moveTo>
                    <a:pt x="332" y="156"/>
                  </a:moveTo>
                  <a:lnTo>
                    <a:pt x="66" y="234"/>
                  </a:lnTo>
                  <a:lnTo>
                    <a:pt x="69" y="313"/>
                  </a:lnTo>
                  <a:lnTo>
                    <a:pt x="382" y="426"/>
                  </a:lnTo>
                  <a:lnTo>
                    <a:pt x="332" y="15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5" name="Freeform 57"/>
            <p:cNvSpPr>
              <a:spLocks/>
            </p:cNvSpPr>
            <p:nvPr/>
          </p:nvSpPr>
          <p:spPr bwMode="auto">
            <a:xfrm>
              <a:off x="1648889" y="553681"/>
              <a:ext cx="25403" cy="25399"/>
            </a:xfrm>
            <a:custGeom>
              <a:avLst/>
              <a:gdLst>
                <a:gd name="T0" fmla="*/ 17308 w 772"/>
                <a:gd name="T1" fmla="*/ 21134 h 792"/>
                <a:gd name="T2" fmla="*/ 3718 w 772"/>
                <a:gd name="T3" fmla="*/ 17831 h 792"/>
                <a:gd name="T4" fmla="*/ 2567 w 772"/>
                <a:gd name="T5" fmla="*/ 18921 h 792"/>
                <a:gd name="T6" fmla="*/ 1349 w 772"/>
                <a:gd name="T7" fmla="*/ 18632 h 792"/>
                <a:gd name="T8" fmla="*/ 1612 w 772"/>
                <a:gd name="T9" fmla="*/ 12154 h 792"/>
                <a:gd name="T10" fmla="*/ 0 w 772"/>
                <a:gd name="T11" fmla="*/ 6254 h 792"/>
                <a:gd name="T12" fmla="*/ 230 w 772"/>
                <a:gd name="T13" fmla="*/ 5259 h 792"/>
                <a:gd name="T14" fmla="*/ 3488 w 772"/>
                <a:gd name="T15" fmla="*/ 3079 h 792"/>
                <a:gd name="T16" fmla="*/ 5035 w 772"/>
                <a:gd name="T17" fmla="*/ 0 h 792"/>
                <a:gd name="T18" fmla="*/ 5956 w 772"/>
                <a:gd name="T19" fmla="*/ 224 h 792"/>
                <a:gd name="T20" fmla="*/ 7404 w 772"/>
                <a:gd name="T21" fmla="*/ 3303 h 792"/>
                <a:gd name="T22" fmla="*/ 7437 w 772"/>
                <a:gd name="T23" fmla="*/ 6606 h 792"/>
                <a:gd name="T24" fmla="*/ 5758 w 772"/>
                <a:gd name="T25" fmla="*/ 9172 h 792"/>
                <a:gd name="T26" fmla="*/ 2665 w 772"/>
                <a:gd name="T27" fmla="*/ 10487 h 792"/>
                <a:gd name="T28" fmla="*/ 2961 w 772"/>
                <a:gd name="T29" fmla="*/ 12315 h 792"/>
                <a:gd name="T30" fmla="*/ 17901 w 772"/>
                <a:gd name="T31" fmla="*/ 15939 h 792"/>
                <a:gd name="T32" fmla="*/ 20270 w 772"/>
                <a:gd name="T33" fmla="*/ 12764 h 792"/>
                <a:gd name="T34" fmla="*/ 22310 w 772"/>
                <a:gd name="T35" fmla="*/ 10711 h 792"/>
                <a:gd name="T36" fmla="*/ 20467 w 772"/>
                <a:gd name="T37" fmla="*/ 4939 h 792"/>
                <a:gd name="T38" fmla="*/ 21586 w 772"/>
                <a:gd name="T39" fmla="*/ 4458 h 792"/>
                <a:gd name="T40" fmla="*/ 25403 w 772"/>
                <a:gd name="T41" fmla="*/ 15457 h 792"/>
                <a:gd name="T42" fmla="*/ 25008 w 772"/>
                <a:gd name="T43" fmla="*/ 16901 h 792"/>
                <a:gd name="T44" fmla="*/ 21224 w 772"/>
                <a:gd name="T45" fmla="*/ 20043 h 792"/>
                <a:gd name="T46" fmla="*/ 19513 w 772"/>
                <a:gd name="T47" fmla="*/ 22192 h 792"/>
                <a:gd name="T48" fmla="*/ 20171 w 772"/>
                <a:gd name="T49" fmla="*/ 24822 h 792"/>
                <a:gd name="T50" fmla="*/ 19184 w 772"/>
                <a:gd name="T51" fmla="*/ 25399 h 792"/>
                <a:gd name="T52" fmla="*/ 17308 w 772"/>
                <a:gd name="T53" fmla="*/ 21134 h 7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72" h="792">
                  <a:moveTo>
                    <a:pt x="526" y="659"/>
                  </a:moveTo>
                  <a:lnTo>
                    <a:pt x="113" y="556"/>
                  </a:lnTo>
                  <a:lnTo>
                    <a:pt x="78" y="590"/>
                  </a:lnTo>
                  <a:lnTo>
                    <a:pt x="41" y="581"/>
                  </a:lnTo>
                  <a:cubicBezTo>
                    <a:pt x="55" y="526"/>
                    <a:pt x="57" y="459"/>
                    <a:pt x="49" y="379"/>
                  </a:cubicBezTo>
                  <a:cubicBezTo>
                    <a:pt x="40" y="299"/>
                    <a:pt x="24" y="238"/>
                    <a:pt x="0" y="195"/>
                  </a:cubicBezTo>
                  <a:lnTo>
                    <a:pt x="7" y="164"/>
                  </a:lnTo>
                  <a:cubicBezTo>
                    <a:pt x="51" y="146"/>
                    <a:pt x="83" y="123"/>
                    <a:pt x="106" y="96"/>
                  </a:cubicBezTo>
                  <a:cubicBezTo>
                    <a:pt x="128" y="69"/>
                    <a:pt x="144" y="37"/>
                    <a:pt x="153" y="0"/>
                  </a:cubicBezTo>
                  <a:lnTo>
                    <a:pt x="181" y="7"/>
                  </a:lnTo>
                  <a:cubicBezTo>
                    <a:pt x="201" y="37"/>
                    <a:pt x="216" y="69"/>
                    <a:pt x="225" y="103"/>
                  </a:cubicBezTo>
                  <a:cubicBezTo>
                    <a:pt x="235" y="138"/>
                    <a:pt x="235" y="172"/>
                    <a:pt x="226" y="206"/>
                  </a:cubicBezTo>
                  <a:cubicBezTo>
                    <a:pt x="218" y="239"/>
                    <a:pt x="201" y="266"/>
                    <a:pt x="175" y="286"/>
                  </a:cubicBezTo>
                  <a:cubicBezTo>
                    <a:pt x="149" y="307"/>
                    <a:pt x="118" y="320"/>
                    <a:pt x="81" y="327"/>
                  </a:cubicBezTo>
                  <a:lnTo>
                    <a:pt x="90" y="384"/>
                  </a:lnTo>
                  <a:lnTo>
                    <a:pt x="544" y="497"/>
                  </a:lnTo>
                  <a:cubicBezTo>
                    <a:pt x="573" y="453"/>
                    <a:pt x="598" y="420"/>
                    <a:pt x="616" y="398"/>
                  </a:cubicBezTo>
                  <a:cubicBezTo>
                    <a:pt x="635" y="376"/>
                    <a:pt x="655" y="355"/>
                    <a:pt x="678" y="334"/>
                  </a:cubicBezTo>
                  <a:lnTo>
                    <a:pt x="622" y="154"/>
                  </a:lnTo>
                  <a:lnTo>
                    <a:pt x="656" y="139"/>
                  </a:lnTo>
                  <a:lnTo>
                    <a:pt x="772" y="482"/>
                  </a:lnTo>
                  <a:lnTo>
                    <a:pt x="760" y="527"/>
                  </a:lnTo>
                  <a:cubicBezTo>
                    <a:pt x="715" y="561"/>
                    <a:pt x="677" y="593"/>
                    <a:pt x="645" y="625"/>
                  </a:cubicBezTo>
                  <a:cubicBezTo>
                    <a:pt x="614" y="656"/>
                    <a:pt x="597" y="679"/>
                    <a:pt x="593" y="692"/>
                  </a:cubicBezTo>
                  <a:cubicBezTo>
                    <a:pt x="588" y="713"/>
                    <a:pt x="595" y="740"/>
                    <a:pt x="613" y="774"/>
                  </a:cubicBezTo>
                  <a:lnTo>
                    <a:pt x="583" y="792"/>
                  </a:lnTo>
                  <a:lnTo>
                    <a:pt x="526" y="65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6" name="Freeform 58"/>
            <p:cNvSpPr>
              <a:spLocks/>
            </p:cNvSpPr>
            <p:nvPr/>
          </p:nvSpPr>
          <p:spPr bwMode="auto">
            <a:xfrm>
              <a:off x="1655239" y="526693"/>
              <a:ext cx="25403" cy="23813"/>
            </a:xfrm>
            <a:custGeom>
              <a:avLst/>
              <a:gdLst>
                <a:gd name="T0" fmla="*/ 17734 w 785"/>
                <a:gd name="T1" fmla="*/ 19751 h 768"/>
                <a:gd name="T2" fmla="*/ 4272 w 785"/>
                <a:gd name="T3" fmla="*/ 17240 h 768"/>
                <a:gd name="T4" fmla="*/ 3204 w 785"/>
                <a:gd name="T5" fmla="*/ 18387 h 768"/>
                <a:gd name="T6" fmla="*/ 1974 w 785"/>
                <a:gd name="T7" fmla="*/ 18170 h 768"/>
                <a:gd name="T8" fmla="*/ 1877 w 785"/>
                <a:gd name="T9" fmla="*/ 11907 h 768"/>
                <a:gd name="T10" fmla="*/ 0 w 785"/>
                <a:gd name="T11" fmla="*/ 6294 h 768"/>
                <a:gd name="T12" fmla="*/ 194 w 785"/>
                <a:gd name="T13" fmla="*/ 5333 h 768"/>
                <a:gd name="T14" fmla="*/ 3236 w 785"/>
                <a:gd name="T15" fmla="*/ 3070 h 768"/>
                <a:gd name="T16" fmla="*/ 4628 w 785"/>
                <a:gd name="T17" fmla="*/ 0 h 768"/>
                <a:gd name="T18" fmla="*/ 5501 w 785"/>
                <a:gd name="T19" fmla="*/ 155 h 768"/>
                <a:gd name="T20" fmla="*/ 7119 w 785"/>
                <a:gd name="T21" fmla="*/ 3070 h 768"/>
                <a:gd name="T22" fmla="*/ 7346 w 785"/>
                <a:gd name="T23" fmla="*/ 6232 h 768"/>
                <a:gd name="T24" fmla="*/ 5825 w 785"/>
                <a:gd name="T25" fmla="*/ 8806 h 768"/>
                <a:gd name="T26" fmla="*/ 2815 w 785"/>
                <a:gd name="T27" fmla="*/ 10201 h 768"/>
                <a:gd name="T28" fmla="*/ 3236 w 785"/>
                <a:gd name="T29" fmla="*/ 11938 h 768"/>
                <a:gd name="T30" fmla="*/ 18122 w 785"/>
                <a:gd name="T31" fmla="*/ 14728 h 768"/>
                <a:gd name="T32" fmla="*/ 20290 w 785"/>
                <a:gd name="T33" fmla="*/ 11565 h 768"/>
                <a:gd name="T34" fmla="*/ 22167 w 785"/>
                <a:gd name="T35" fmla="*/ 9488 h 768"/>
                <a:gd name="T36" fmla="*/ 19999 w 785"/>
                <a:gd name="T37" fmla="*/ 4000 h 768"/>
                <a:gd name="T38" fmla="*/ 21099 w 785"/>
                <a:gd name="T39" fmla="*/ 3473 h 768"/>
                <a:gd name="T40" fmla="*/ 25403 w 785"/>
                <a:gd name="T41" fmla="*/ 13891 h 768"/>
                <a:gd name="T42" fmla="*/ 25112 w 785"/>
                <a:gd name="T43" fmla="*/ 15317 h 768"/>
                <a:gd name="T44" fmla="*/ 21584 w 785"/>
                <a:gd name="T45" fmla="*/ 18542 h 768"/>
                <a:gd name="T46" fmla="*/ 20031 w 785"/>
                <a:gd name="T47" fmla="*/ 20712 h 768"/>
                <a:gd name="T48" fmla="*/ 20743 w 785"/>
                <a:gd name="T49" fmla="*/ 23193 h 768"/>
                <a:gd name="T50" fmla="*/ 19772 w 785"/>
                <a:gd name="T51" fmla="*/ 23813 h 768"/>
                <a:gd name="T52" fmla="*/ 17734 w 785"/>
                <a:gd name="T53" fmla="*/ 19751 h 76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85" h="768">
                  <a:moveTo>
                    <a:pt x="548" y="637"/>
                  </a:moveTo>
                  <a:lnTo>
                    <a:pt x="132" y="556"/>
                  </a:lnTo>
                  <a:lnTo>
                    <a:pt x="99" y="593"/>
                  </a:lnTo>
                  <a:lnTo>
                    <a:pt x="61" y="586"/>
                  </a:lnTo>
                  <a:cubicBezTo>
                    <a:pt x="72" y="530"/>
                    <a:pt x="71" y="463"/>
                    <a:pt x="58" y="384"/>
                  </a:cubicBezTo>
                  <a:cubicBezTo>
                    <a:pt x="45" y="304"/>
                    <a:pt x="26" y="244"/>
                    <a:pt x="0" y="203"/>
                  </a:cubicBezTo>
                  <a:lnTo>
                    <a:pt x="6" y="172"/>
                  </a:lnTo>
                  <a:cubicBezTo>
                    <a:pt x="48" y="151"/>
                    <a:pt x="79" y="127"/>
                    <a:pt x="100" y="99"/>
                  </a:cubicBezTo>
                  <a:cubicBezTo>
                    <a:pt x="121" y="70"/>
                    <a:pt x="136" y="37"/>
                    <a:pt x="143" y="0"/>
                  </a:cubicBezTo>
                  <a:lnTo>
                    <a:pt x="170" y="5"/>
                  </a:lnTo>
                  <a:cubicBezTo>
                    <a:pt x="193" y="34"/>
                    <a:pt x="209" y="65"/>
                    <a:pt x="220" y="99"/>
                  </a:cubicBezTo>
                  <a:cubicBezTo>
                    <a:pt x="231" y="133"/>
                    <a:pt x="233" y="167"/>
                    <a:pt x="227" y="201"/>
                  </a:cubicBezTo>
                  <a:cubicBezTo>
                    <a:pt x="220" y="234"/>
                    <a:pt x="205" y="262"/>
                    <a:pt x="180" y="284"/>
                  </a:cubicBezTo>
                  <a:cubicBezTo>
                    <a:pt x="155" y="305"/>
                    <a:pt x="124" y="320"/>
                    <a:pt x="87" y="329"/>
                  </a:cubicBezTo>
                  <a:lnTo>
                    <a:pt x="100" y="385"/>
                  </a:lnTo>
                  <a:lnTo>
                    <a:pt x="560" y="475"/>
                  </a:lnTo>
                  <a:cubicBezTo>
                    <a:pt x="587" y="430"/>
                    <a:pt x="609" y="396"/>
                    <a:pt x="627" y="373"/>
                  </a:cubicBezTo>
                  <a:cubicBezTo>
                    <a:pt x="644" y="350"/>
                    <a:pt x="664" y="327"/>
                    <a:pt x="685" y="306"/>
                  </a:cubicBezTo>
                  <a:lnTo>
                    <a:pt x="618" y="129"/>
                  </a:lnTo>
                  <a:lnTo>
                    <a:pt x="652" y="112"/>
                  </a:lnTo>
                  <a:lnTo>
                    <a:pt x="785" y="448"/>
                  </a:lnTo>
                  <a:lnTo>
                    <a:pt x="776" y="494"/>
                  </a:lnTo>
                  <a:cubicBezTo>
                    <a:pt x="733" y="530"/>
                    <a:pt x="697" y="565"/>
                    <a:pt x="667" y="598"/>
                  </a:cubicBezTo>
                  <a:cubicBezTo>
                    <a:pt x="638" y="631"/>
                    <a:pt x="622" y="654"/>
                    <a:pt x="619" y="668"/>
                  </a:cubicBezTo>
                  <a:cubicBezTo>
                    <a:pt x="615" y="689"/>
                    <a:pt x="622" y="716"/>
                    <a:pt x="641" y="748"/>
                  </a:cubicBezTo>
                  <a:lnTo>
                    <a:pt x="611" y="768"/>
                  </a:lnTo>
                  <a:lnTo>
                    <a:pt x="548" y="63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7" name="Freeform 59"/>
            <p:cNvSpPr>
              <a:spLocks/>
            </p:cNvSpPr>
            <p:nvPr/>
          </p:nvSpPr>
          <p:spPr bwMode="auto">
            <a:xfrm>
              <a:off x="1640950" y="504469"/>
              <a:ext cx="42868" cy="15875"/>
            </a:xfrm>
            <a:custGeom>
              <a:avLst/>
              <a:gdLst>
                <a:gd name="T0" fmla="*/ 36907 w 1352"/>
                <a:gd name="T1" fmla="*/ 10947 h 538"/>
                <a:gd name="T2" fmla="*/ 8751 w 1352"/>
                <a:gd name="T3" fmla="*/ 8203 h 538"/>
                <a:gd name="T4" fmla="*/ 4724 w 1352"/>
                <a:gd name="T5" fmla="*/ 7938 h 538"/>
                <a:gd name="T6" fmla="*/ 2410 w 1352"/>
                <a:gd name="T7" fmla="*/ 8203 h 538"/>
                <a:gd name="T8" fmla="*/ 1839 w 1352"/>
                <a:gd name="T9" fmla="*/ 7259 h 538"/>
                <a:gd name="T10" fmla="*/ 5263 w 1352"/>
                <a:gd name="T11" fmla="*/ 6138 h 538"/>
                <a:gd name="T12" fmla="*/ 2061 w 1352"/>
                <a:gd name="T13" fmla="*/ 3039 h 538"/>
                <a:gd name="T14" fmla="*/ 0 w 1352"/>
                <a:gd name="T15" fmla="*/ 649 h 538"/>
                <a:gd name="T16" fmla="*/ 1141 w 1352"/>
                <a:gd name="T17" fmla="*/ 0 h 538"/>
                <a:gd name="T18" fmla="*/ 5010 w 1352"/>
                <a:gd name="T19" fmla="*/ 2390 h 538"/>
                <a:gd name="T20" fmla="*/ 9322 w 1352"/>
                <a:gd name="T21" fmla="*/ 3452 h 538"/>
                <a:gd name="T22" fmla="*/ 36653 w 1352"/>
                <a:gd name="T23" fmla="*/ 6108 h 538"/>
                <a:gd name="T24" fmla="*/ 39000 w 1352"/>
                <a:gd name="T25" fmla="*/ 3688 h 538"/>
                <a:gd name="T26" fmla="*/ 38049 w 1352"/>
                <a:gd name="T27" fmla="*/ 1947 h 538"/>
                <a:gd name="T28" fmla="*/ 38873 w 1352"/>
                <a:gd name="T29" fmla="*/ 1239 h 538"/>
                <a:gd name="T30" fmla="*/ 42868 w 1352"/>
                <a:gd name="T31" fmla="*/ 7288 h 538"/>
                <a:gd name="T32" fmla="*/ 42741 w 1352"/>
                <a:gd name="T33" fmla="*/ 8528 h 538"/>
                <a:gd name="T34" fmla="*/ 40078 w 1352"/>
                <a:gd name="T35" fmla="*/ 10682 h 538"/>
                <a:gd name="T36" fmla="*/ 39095 w 1352"/>
                <a:gd name="T37" fmla="*/ 12452 h 538"/>
                <a:gd name="T38" fmla="*/ 39253 w 1352"/>
                <a:gd name="T39" fmla="*/ 13514 h 538"/>
                <a:gd name="T40" fmla="*/ 39951 w 1352"/>
                <a:gd name="T41" fmla="*/ 15108 h 538"/>
                <a:gd name="T42" fmla="*/ 39000 w 1352"/>
                <a:gd name="T43" fmla="*/ 15875 h 538"/>
                <a:gd name="T44" fmla="*/ 36907 w 1352"/>
                <a:gd name="T45" fmla="*/ 10947 h 5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52" h="538">
                  <a:moveTo>
                    <a:pt x="1164" y="371"/>
                  </a:moveTo>
                  <a:lnTo>
                    <a:pt x="276" y="278"/>
                  </a:lnTo>
                  <a:cubicBezTo>
                    <a:pt x="214" y="271"/>
                    <a:pt x="172" y="268"/>
                    <a:pt x="149" y="269"/>
                  </a:cubicBezTo>
                  <a:cubicBezTo>
                    <a:pt x="118" y="272"/>
                    <a:pt x="93" y="276"/>
                    <a:pt x="76" y="278"/>
                  </a:cubicBezTo>
                  <a:lnTo>
                    <a:pt x="58" y="246"/>
                  </a:lnTo>
                  <a:lnTo>
                    <a:pt x="166" y="208"/>
                  </a:lnTo>
                  <a:cubicBezTo>
                    <a:pt x="127" y="169"/>
                    <a:pt x="93" y="134"/>
                    <a:pt x="65" y="103"/>
                  </a:cubicBezTo>
                  <a:cubicBezTo>
                    <a:pt x="46" y="81"/>
                    <a:pt x="24" y="54"/>
                    <a:pt x="0" y="22"/>
                  </a:cubicBezTo>
                  <a:lnTo>
                    <a:pt x="36" y="0"/>
                  </a:lnTo>
                  <a:cubicBezTo>
                    <a:pt x="65" y="34"/>
                    <a:pt x="106" y="60"/>
                    <a:pt x="158" y="81"/>
                  </a:cubicBezTo>
                  <a:cubicBezTo>
                    <a:pt x="211" y="101"/>
                    <a:pt x="256" y="113"/>
                    <a:pt x="294" y="117"/>
                  </a:cubicBezTo>
                  <a:lnTo>
                    <a:pt x="1156" y="207"/>
                  </a:lnTo>
                  <a:lnTo>
                    <a:pt x="1230" y="125"/>
                  </a:lnTo>
                  <a:lnTo>
                    <a:pt x="1200" y="66"/>
                  </a:lnTo>
                  <a:lnTo>
                    <a:pt x="1226" y="42"/>
                  </a:lnTo>
                  <a:lnTo>
                    <a:pt x="1352" y="247"/>
                  </a:lnTo>
                  <a:lnTo>
                    <a:pt x="1348" y="289"/>
                  </a:lnTo>
                  <a:cubicBezTo>
                    <a:pt x="1311" y="315"/>
                    <a:pt x="1283" y="339"/>
                    <a:pt x="1264" y="362"/>
                  </a:cubicBezTo>
                  <a:cubicBezTo>
                    <a:pt x="1245" y="385"/>
                    <a:pt x="1235" y="405"/>
                    <a:pt x="1233" y="422"/>
                  </a:cubicBezTo>
                  <a:cubicBezTo>
                    <a:pt x="1232" y="433"/>
                    <a:pt x="1234" y="445"/>
                    <a:pt x="1238" y="458"/>
                  </a:cubicBezTo>
                  <a:cubicBezTo>
                    <a:pt x="1239" y="461"/>
                    <a:pt x="1246" y="479"/>
                    <a:pt x="1260" y="512"/>
                  </a:cubicBezTo>
                  <a:lnTo>
                    <a:pt x="1230" y="538"/>
                  </a:lnTo>
                  <a:lnTo>
                    <a:pt x="1164" y="37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8" name="Freeform 60"/>
            <p:cNvSpPr>
              <a:spLocks noEditPoints="1"/>
            </p:cNvSpPr>
            <p:nvPr/>
          </p:nvSpPr>
          <p:spPr bwMode="auto">
            <a:xfrm>
              <a:off x="1660002" y="475894"/>
              <a:ext cx="26991" cy="22225"/>
            </a:xfrm>
            <a:custGeom>
              <a:avLst/>
              <a:gdLst>
                <a:gd name="T0" fmla="*/ 20849 w 813"/>
                <a:gd name="T1" fmla="*/ 18181 h 676"/>
                <a:gd name="T2" fmla="*/ 5909 w 813"/>
                <a:gd name="T3" fmla="*/ 17655 h 676"/>
                <a:gd name="T4" fmla="*/ 4947 w 813"/>
                <a:gd name="T5" fmla="*/ 18806 h 676"/>
                <a:gd name="T6" fmla="*/ 3818 w 813"/>
                <a:gd name="T7" fmla="*/ 19266 h 676"/>
                <a:gd name="T8" fmla="*/ 2855 w 813"/>
                <a:gd name="T9" fmla="*/ 13019 h 676"/>
                <a:gd name="T10" fmla="*/ 0 w 813"/>
                <a:gd name="T11" fmla="*/ 6740 h 676"/>
                <a:gd name="T12" fmla="*/ 33 w 813"/>
                <a:gd name="T13" fmla="*/ 5918 h 676"/>
                <a:gd name="T14" fmla="*/ 8565 w 813"/>
                <a:gd name="T15" fmla="*/ 0 h 676"/>
                <a:gd name="T16" fmla="*/ 9694 w 813"/>
                <a:gd name="T17" fmla="*/ 33 h 676"/>
                <a:gd name="T18" fmla="*/ 16334 w 813"/>
                <a:gd name="T19" fmla="*/ 12723 h 676"/>
                <a:gd name="T20" fmla="*/ 19920 w 813"/>
                <a:gd name="T21" fmla="*/ 12855 h 676"/>
                <a:gd name="T22" fmla="*/ 23140 w 813"/>
                <a:gd name="T23" fmla="*/ 7101 h 676"/>
                <a:gd name="T24" fmla="*/ 20185 w 813"/>
                <a:gd name="T25" fmla="*/ 1447 h 676"/>
                <a:gd name="T26" fmla="*/ 21314 w 813"/>
                <a:gd name="T27" fmla="*/ 526 h 676"/>
                <a:gd name="T28" fmla="*/ 26991 w 813"/>
                <a:gd name="T29" fmla="*/ 11639 h 676"/>
                <a:gd name="T30" fmla="*/ 26958 w 813"/>
                <a:gd name="T31" fmla="*/ 12691 h 676"/>
                <a:gd name="T32" fmla="*/ 22874 w 813"/>
                <a:gd name="T33" fmla="*/ 18674 h 676"/>
                <a:gd name="T34" fmla="*/ 23239 w 813"/>
                <a:gd name="T35" fmla="*/ 20055 h 676"/>
                <a:gd name="T36" fmla="*/ 23903 w 813"/>
                <a:gd name="T37" fmla="*/ 21272 h 676"/>
                <a:gd name="T38" fmla="*/ 23173 w 813"/>
                <a:gd name="T39" fmla="*/ 22225 h 676"/>
                <a:gd name="T40" fmla="*/ 20849 w 813"/>
                <a:gd name="T41" fmla="*/ 18181 h 676"/>
                <a:gd name="T42" fmla="*/ 10624 w 813"/>
                <a:gd name="T43" fmla="*/ 4701 h 676"/>
                <a:gd name="T44" fmla="*/ 3021 w 813"/>
                <a:gd name="T45" fmla="*/ 9863 h 676"/>
                <a:gd name="T46" fmla="*/ 3918 w 813"/>
                <a:gd name="T47" fmla="*/ 12296 h 676"/>
                <a:gd name="T48" fmla="*/ 14973 w 813"/>
                <a:gd name="T49" fmla="*/ 12658 h 676"/>
                <a:gd name="T50" fmla="*/ 10624 w 813"/>
                <a:gd name="T51" fmla="*/ 4701 h 6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3" h="676">
                  <a:moveTo>
                    <a:pt x="628" y="553"/>
                  </a:moveTo>
                  <a:lnTo>
                    <a:pt x="178" y="537"/>
                  </a:lnTo>
                  <a:cubicBezTo>
                    <a:pt x="170" y="551"/>
                    <a:pt x="161" y="563"/>
                    <a:pt x="149" y="572"/>
                  </a:cubicBezTo>
                  <a:cubicBezTo>
                    <a:pt x="137" y="582"/>
                    <a:pt x="126" y="586"/>
                    <a:pt x="115" y="586"/>
                  </a:cubicBezTo>
                  <a:cubicBezTo>
                    <a:pt x="116" y="534"/>
                    <a:pt x="107" y="470"/>
                    <a:pt x="86" y="396"/>
                  </a:cubicBezTo>
                  <a:cubicBezTo>
                    <a:pt x="64" y="322"/>
                    <a:pt x="36" y="258"/>
                    <a:pt x="0" y="205"/>
                  </a:cubicBezTo>
                  <a:lnTo>
                    <a:pt x="1" y="180"/>
                  </a:lnTo>
                  <a:lnTo>
                    <a:pt x="258" y="0"/>
                  </a:lnTo>
                  <a:lnTo>
                    <a:pt x="292" y="1"/>
                  </a:lnTo>
                  <a:lnTo>
                    <a:pt x="492" y="387"/>
                  </a:lnTo>
                  <a:lnTo>
                    <a:pt x="600" y="391"/>
                  </a:lnTo>
                  <a:lnTo>
                    <a:pt x="697" y="216"/>
                  </a:lnTo>
                  <a:lnTo>
                    <a:pt x="608" y="44"/>
                  </a:lnTo>
                  <a:lnTo>
                    <a:pt x="642" y="16"/>
                  </a:lnTo>
                  <a:lnTo>
                    <a:pt x="813" y="354"/>
                  </a:lnTo>
                  <a:lnTo>
                    <a:pt x="812" y="386"/>
                  </a:lnTo>
                  <a:cubicBezTo>
                    <a:pt x="731" y="479"/>
                    <a:pt x="690" y="540"/>
                    <a:pt x="689" y="568"/>
                  </a:cubicBezTo>
                  <a:cubicBezTo>
                    <a:pt x="693" y="585"/>
                    <a:pt x="696" y="599"/>
                    <a:pt x="700" y="610"/>
                  </a:cubicBezTo>
                  <a:cubicBezTo>
                    <a:pt x="704" y="622"/>
                    <a:pt x="711" y="634"/>
                    <a:pt x="720" y="647"/>
                  </a:cubicBezTo>
                  <a:lnTo>
                    <a:pt x="698" y="676"/>
                  </a:lnTo>
                  <a:lnTo>
                    <a:pt x="628" y="553"/>
                  </a:lnTo>
                  <a:close/>
                  <a:moveTo>
                    <a:pt x="320" y="143"/>
                  </a:moveTo>
                  <a:lnTo>
                    <a:pt x="91" y="300"/>
                  </a:lnTo>
                  <a:lnTo>
                    <a:pt x="118" y="374"/>
                  </a:lnTo>
                  <a:lnTo>
                    <a:pt x="451" y="385"/>
                  </a:lnTo>
                  <a:lnTo>
                    <a:pt x="320" y="14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9" name="Freeform 61"/>
            <p:cNvSpPr>
              <a:spLocks noEditPoints="1"/>
            </p:cNvSpPr>
            <p:nvPr/>
          </p:nvSpPr>
          <p:spPr bwMode="auto">
            <a:xfrm>
              <a:off x="1660002" y="440970"/>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0" name="Freeform 62"/>
            <p:cNvSpPr>
              <a:spLocks noEditPoints="1"/>
            </p:cNvSpPr>
            <p:nvPr/>
          </p:nvSpPr>
          <p:spPr bwMode="auto">
            <a:xfrm>
              <a:off x="1647301" y="413984"/>
              <a:ext cx="39692" cy="15875"/>
            </a:xfrm>
            <a:custGeom>
              <a:avLst/>
              <a:gdLst>
                <a:gd name="T0" fmla="*/ 19215 w 1227"/>
                <a:gd name="T1" fmla="*/ 10890 h 500"/>
                <a:gd name="T2" fmla="*/ 17436 w 1227"/>
                <a:gd name="T3" fmla="*/ 12859 h 500"/>
                <a:gd name="T4" fmla="*/ 18665 w 1227"/>
                <a:gd name="T5" fmla="*/ 14986 h 500"/>
                <a:gd name="T6" fmla="*/ 17857 w 1227"/>
                <a:gd name="T7" fmla="*/ 15875 h 500"/>
                <a:gd name="T8" fmla="*/ 12940 w 1227"/>
                <a:gd name="T9" fmla="*/ 9081 h 500"/>
                <a:gd name="T10" fmla="*/ 12940 w 1227"/>
                <a:gd name="T11" fmla="*/ 8541 h 500"/>
                <a:gd name="T12" fmla="*/ 15236 w 1227"/>
                <a:gd name="T13" fmla="*/ 5652 h 500"/>
                <a:gd name="T14" fmla="*/ 15883 w 1227"/>
                <a:gd name="T15" fmla="*/ 4255 h 500"/>
                <a:gd name="T16" fmla="*/ 15463 w 1227"/>
                <a:gd name="T17" fmla="*/ 3048 h 500"/>
                <a:gd name="T18" fmla="*/ 14557 w 1227"/>
                <a:gd name="T19" fmla="*/ 1810 h 500"/>
                <a:gd name="T20" fmla="*/ 15592 w 1227"/>
                <a:gd name="T21" fmla="*/ 953 h 500"/>
                <a:gd name="T22" fmla="*/ 19377 w 1227"/>
                <a:gd name="T23" fmla="*/ 5779 h 500"/>
                <a:gd name="T24" fmla="*/ 32187 w 1227"/>
                <a:gd name="T25" fmla="*/ 5779 h 500"/>
                <a:gd name="T26" fmla="*/ 35519 w 1227"/>
                <a:gd name="T27" fmla="*/ 2889 h 500"/>
                <a:gd name="T28" fmla="*/ 34096 w 1227"/>
                <a:gd name="T29" fmla="*/ 667 h 500"/>
                <a:gd name="T30" fmla="*/ 34840 w 1227"/>
                <a:gd name="T31" fmla="*/ 0 h 500"/>
                <a:gd name="T32" fmla="*/ 39692 w 1227"/>
                <a:gd name="T33" fmla="*/ 6477 h 500"/>
                <a:gd name="T34" fmla="*/ 39692 w 1227"/>
                <a:gd name="T35" fmla="*/ 8001 h 500"/>
                <a:gd name="T36" fmla="*/ 35519 w 1227"/>
                <a:gd name="T37" fmla="*/ 10890 h 500"/>
                <a:gd name="T38" fmla="*/ 19215 w 1227"/>
                <a:gd name="T39" fmla="*/ 10890 h 500"/>
                <a:gd name="T40" fmla="*/ 4917 w 1227"/>
                <a:gd name="T41" fmla="*/ 14605 h 500"/>
                <a:gd name="T42" fmla="*/ 0 w 1227"/>
                <a:gd name="T43" fmla="*/ 8541 h 500"/>
                <a:gd name="T44" fmla="*/ 0 w 1227"/>
                <a:gd name="T45" fmla="*/ 7747 h 500"/>
                <a:gd name="T46" fmla="*/ 2653 w 1227"/>
                <a:gd name="T47" fmla="*/ 4572 h 500"/>
                <a:gd name="T48" fmla="*/ 1165 w 1227"/>
                <a:gd name="T49" fmla="*/ 2762 h 500"/>
                <a:gd name="T50" fmla="*/ 2070 w 1227"/>
                <a:gd name="T51" fmla="*/ 1969 h 500"/>
                <a:gd name="T52" fmla="*/ 6987 w 1227"/>
                <a:gd name="T53" fmla="*/ 7779 h 500"/>
                <a:gd name="T54" fmla="*/ 7052 w 1227"/>
                <a:gd name="T55" fmla="*/ 8700 h 500"/>
                <a:gd name="T56" fmla="*/ 4238 w 1227"/>
                <a:gd name="T57" fmla="*/ 11843 h 500"/>
                <a:gd name="T58" fmla="*/ 5726 w 1227"/>
                <a:gd name="T59" fmla="*/ 13653 h 500"/>
                <a:gd name="T60" fmla="*/ 4917 w 1227"/>
                <a:gd name="T61" fmla="*/ 14605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594" y="343"/>
                  </a:moveTo>
                  <a:lnTo>
                    <a:pt x="539" y="405"/>
                  </a:lnTo>
                  <a:lnTo>
                    <a:pt x="577" y="472"/>
                  </a:lnTo>
                  <a:lnTo>
                    <a:pt x="552" y="500"/>
                  </a:lnTo>
                  <a:lnTo>
                    <a:pt x="400" y="286"/>
                  </a:lnTo>
                  <a:lnTo>
                    <a:pt x="400" y="269"/>
                  </a:lnTo>
                  <a:cubicBezTo>
                    <a:pt x="434" y="230"/>
                    <a:pt x="457" y="199"/>
                    <a:pt x="471" y="178"/>
                  </a:cubicBezTo>
                  <a:cubicBezTo>
                    <a:pt x="484" y="157"/>
                    <a:pt x="491" y="142"/>
                    <a:pt x="491" y="134"/>
                  </a:cubicBezTo>
                  <a:cubicBezTo>
                    <a:pt x="491" y="122"/>
                    <a:pt x="486" y="110"/>
                    <a:pt x="478" y="96"/>
                  </a:cubicBezTo>
                  <a:cubicBezTo>
                    <a:pt x="475" y="90"/>
                    <a:pt x="466" y="77"/>
                    <a:pt x="450" y="57"/>
                  </a:cubicBezTo>
                  <a:lnTo>
                    <a:pt x="482" y="30"/>
                  </a:lnTo>
                  <a:lnTo>
                    <a:pt x="599" y="182"/>
                  </a:lnTo>
                  <a:lnTo>
                    <a:pt x="995" y="182"/>
                  </a:lnTo>
                  <a:cubicBezTo>
                    <a:pt x="1037" y="182"/>
                    <a:pt x="1071" y="152"/>
                    <a:pt x="1098" y="91"/>
                  </a:cubicBezTo>
                  <a:lnTo>
                    <a:pt x="1054" y="21"/>
                  </a:lnTo>
                  <a:lnTo>
                    <a:pt x="1077" y="0"/>
                  </a:lnTo>
                  <a:lnTo>
                    <a:pt x="1227" y="204"/>
                  </a:lnTo>
                  <a:lnTo>
                    <a:pt x="1227" y="252"/>
                  </a:lnTo>
                  <a:cubicBezTo>
                    <a:pt x="1181" y="313"/>
                    <a:pt x="1138" y="343"/>
                    <a:pt x="1098" y="343"/>
                  </a:cubicBezTo>
                  <a:lnTo>
                    <a:pt x="594" y="343"/>
                  </a:lnTo>
                  <a:close/>
                  <a:moveTo>
                    <a:pt x="152" y="460"/>
                  </a:moveTo>
                  <a:lnTo>
                    <a:pt x="0" y="269"/>
                  </a:lnTo>
                  <a:lnTo>
                    <a:pt x="0" y="244"/>
                  </a:lnTo>
                  <a:lnTo>
                    <a:pt x="82" y="144"/>
                  </a:lnTo>
                  <a:lnTo>
                    <a:pt x="36" y="87"/>
                  </a:lnTo>
                  <a:lnTo>
                    <a:pt x="64" y="62"/>
                  </a:lnTo>
                  <a:lnTo>
                    <a:pt x="216" y="245"/>
                  </a:lnTo>
                  <a:lnTo>
                    <a:pt x="218" y="274"/>
                  </a:lnTo>
                  <a:lnTo>
                    <a:pt x="131" y="373"/>
                  </a:lnTo>
                  <a:lnTo>
                    <a:pt x="177" y="430"/>
                  </a:lnTo>
                  <a:lnTo>
                    <a:pt x="152" y="46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1" name="Freeform 63"/>
            <p:cNvSpPr>
              <a:spLocks noEditPoints="1"/>
            </p:cNvSpPr>
            <p:nvPr/>
          </p:nvSpPr>
          <p:spPr bwMode="auto">
            <a:xfrm>
              <a:off x="1660002" y="383821"/>
              <a:ext cx="26991" cy="20638"/>
            </a:xfrm>
            <a:custGeom>
              <a:avLst/>
              <a:gdLst>
                <a:gd name="T0" fmla="*/ 21144 w 817"/>
                <a:gd name="T1" fmla="*/ 16860 h 661"/>
                <a:gd name="T2" fmla="*/ 6244 w 817"/>
                <a:gd name="T3" fmla="*/ 16860 h 661"/>
                <a:gd name="T4" fmla="*/ 5319 w 817"/>
                <a:gd name="T5" fmla="*/ 17984 h 661"/>
                <a:gd name="T6" fmla="*/ 4196 w 817"/>
                <a:gd name="T7" fmla="*/ 18452 h 661"/>
                <a:gd name="T8" fmla="*/ 3039 w 817"/>
                <a:gd name="T9" fmla="*/ 12551 h 661"/>
                <a:gd name="T10" fmla="*/ 0 w 817"/>
                <a:gd name="T11" fmla="*/ 6682 h 661"/>
                <a:gd name="T12" fmla="*/ 0 w 817"/>
                <a:gd name="T13" fmla="*/ 5901 h 661"/>
                <a:gd name="T14" fmla="*/ 8259 w 817"/>
                <a:gd name="T15" fmla="*/ 0 h 661"/>
                <a:gd name="T16" fmla="*/ 9382 w 817"/>
                <a:gd name="T17" fmla="*/ 0 h 661"/>
                <a:gd name="T18" fmla="*/ 16452 w 817"/>
                <a:gd name="T19" fmla="*/ 11833 h 661"/>
                <a:gd name="T20" fmla="*/ 20020 w 817"/>
                <a:gd name="T21" fmla="*/ 11833 h 661"/>
                <a:gd name="T22" fmla="*/ 23027 w 817"/>
                <a:gd name="T23" fmla="*/ 6276 h 661"/>
                <a:gd name="T24" fmla="*/ 19855 w 817"/>
                <a:gd name="T25" fmla="*/ 999 h 661"/>
                <a:gd name="T26" fmla="*/ 20978 w 817"/>
                <a:gd name="T27" fmla="*/ 62 h 661"/>
                <a:gd name="T28" fmla="*/ 26991 w 817"/>
                <a:gd name="T29" fmla="*/ 10460 h 661"/>
                <a:gd name="T30" fmla="*/ 26991 w 817"/>
                <a:gd name="T31" fmla="*/ 11459 h 661"/>
                <a:gd name="T32" fmla="*/ 23159 w 817"/>
                <a:gd name="T33" fmla="*/ 17266 h 661"/>
                <a:gd name="T34" fmla="*/ 23588 w 817"/>
                <a:gd name="T35" fmla="*/ 18577 h 661"/>
                <a:gd name="T36" fmla="*/ 24282 w 817"/>
                <a:gd name="T37" fmla="*/ 19701 h 661"/>
                <a:gd name="T38" fmla="*/ 23588 w 817"/>
                <a:gd name="T39" fmla="*/ 20638 h 661"/>
                <a:gd name="T40" fmla="*/ 21144 w 817"/>
                <a:gd name="T41" fmla="*/ 16860 h 661"/>
                <a:gd name="T42" fmla="*/ 10473 w 817"/>
                <a:gd name="T43" fmla="*/ 4402 h 661"/>
                <a:gd name="T44" fmla="*/ 3105 w 817"/>
                <a:gd name="T45" fmla="*/ 9554 h 661"/>
                <a:gd name="T46" fmla="*/ 4097 w 817"/>
                <a:gd name="T47" fmla="*/ 11833 h 661"/>
                <a:gd name="T48" fmla="*/ 15065 w 817"/>
                <a:gd name="T49" fmla="*/ 11833 h 661"/>
                <a:gd name="T50" fmla="*/ 10473 w 817"/>
                <a:gd name="T51" fmla="*/ 4402 h 6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7" h="661">
                  <a:moveTo>
                    <a:pt x="640" y="540"/>
                  </a:moveTo>
                  <a:lnTo>
                    <a:pt x="189" y="540"/>
                  </a:lnTo>
                  <a:cubicBezTo>
                    <a:pt x="182" y="554"/>
                    <a:pt x="172" y="566"/>
                    <a:pt x="161" y="576"/>
                  </a:cubicBezTo>
                  <a:cubicBezTo>
                    <a:pt x="150" y="586"/>
                    <a:pt x="139" y="591"/>
                    <a:pt x="127" y="591"/>
                  </a:cubicBezTo>
                  <a:cubicBezTo>
                    <a:pt x="127" y="539"/>
                    <a:pt x="115" y="476"/>
                    <a:pt x="92" y="402"/>
                  </a:cubicBezTo>
                  <a:cubicBezTo>
                    <a:pt x="68" y="329"/>
                    <a:pt x="38" y="266"/>
                    <a:pt x="0" y="214"/>
                  </a:cubicBezTo>
                  <a:lnTo>
                    <a:pt x="0" y="189"/>
                  </a:lnTo>
                  <a:lnTo>
                    <a:pt x="250" y="0"/>
                  </a:lnTo>
                  <a:lnTo>
                    <a:pt x="284" y="0"/>
                  </a:lnTo>
                  <a:lnTo>
                    <a:pt x="498" y="379"/>
                  </a:lnTo>
                  <a:lnTo>
                    <a:pt x="606" y="379"/>
                  </a:lnTo>
                  <a:lnTo>
                    <a:pt x="697" y="201"/>
                  </a:lnTo>
                  <a:lnTo>
                    <a:pt x="601" y="32"/>
                  </a:lnTo>
                  <a:lnTo>
                    <a:pt x="635" y="2"/>
                  </a:lnTo>
                  <a:lnTo>
                    <a:pt x="817" y="335"/>
                  </a:lnTo>
                  <a:lnTo>
                    <a:pt x="817" y="367"/>
                  </a:lnTo>
                  <a:cubicBezTo>
                    <a:pt x="740" y="462"/>
                    <a:pt x="701" y="525"/>
                    <a:pt x="701" y="553"/>
                  </a:cubicBezTo>
                  <a:cubicBezTo>
                    <a:pt x="705" y="570"/>
                    <a:pt x="709" y="584"/>
                    <a:pt x="714" y="595"/>
                  </a:cubicBezTo>
                  <a:cubicBezTo>
                    <a:pt x="718" y="606"/>
                    <a:pt x="725" y="618"/>
                    <a:pt x="735" y="631"/>
                  </a:cubicBezTo>
                  <a:lnTo>
                    <a:pt x="714" y="661"/>
                  </a:lnTo>
                  <a:lnTo>
                    <a:pt x="640" y="540"/>
                  </a:lnTo>
                  <a:close/>
                  <a:moveTo>
                    <a:pt x="317" y="141"/>
                  </a:moveTo>
                  <a:lnTo>
                    <a:pt x="94" y="306"/>
                  </a:lnTo>
                  <a:lnTo>
                    <a:pt x="124" y="379"/>
                  </a:lnTo>
                  <a:lnTo>
                    <a:pt x="456" y="379"/>
                  </a:lnTo>
                  <a:lnTo>
                    <a:pt x="317" y="14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2" name="Freeform 64"/>
            <p:cNvSpPr>
              <a:spLocks/>
            </p:cNvSpPr>
            <p:nvPr/>
          </p:nvSpPr>
          <p:spPr bwMode="auto">
            <a:xfrm>
              <a:off x="1660002" y="342547"/>
              <a:ext cx="26991" cy="31749"/>
            </a:xfrm>
            <a:custGeom>
              <a:avLst/>
              <a:gdLst>
                <a:gd name="T0" fmla="*/ 20978 w 817"/>
                <a:gd name="T1" fmla="*/ 26201 h 990"/>
                <a:gd name="T2" fmla="*/ 7070 w 817"/>
                <a:gd name="T3" fmla="*/ 26201 h 990"/>
                <a:gd name="T4" fmla="*/ 4262 w 817"/>
                <a:gd name="T5" fmla="*/ 29119 h 990"/>
                <a:gd name="T6" fmla="*/ 5682 w 817"/>
                <a:gd name="T7" fmla="*/ 30755 h 990"/>
                <a:gd name="T8" fmla="*/ 4691 w 817"/>
                <a:gd name="T9" fmla="*/ 31749 h 990"/>
                <a:gd name="T10" fmla="*/ 0 w 817"/>
                <a:gd name="T11" fmla="*/ 25592 h 990"/>
                <a:gd name="T12" fmla="*/ 0 w 817"/>
                <a:gd name="T13" fmla="*/ 24213 h 990"/>
                <a:gd name="T14" fmla="*/ 2015 w 817"/>
                <a:gd name="T15" fmla="*/ 22385 h 990"/>
                <a:gd name="T16" fmla="*/ 3568 w 817"/>
                <a:gd name="T17" fmla="*/ 21326 h 990"/>
                <a:gd name="T18" fmla="*/ 5187 w 817"/>
                <a:gd name="T19" fmla="*/ 21102 h 990"/>
                <a:gd name="T20" fmla="*/ 8391 w 817"/>
                <a:gd name="T21" fmla="*/ 21038 h 990"/>
                <a:gd name="T22" fmla="*/ 0 w 817"/>
                <a:gd name="T23" fmla="*/ 9621 h 990"/>
                <a:gd name="T24" fmla="*/ 0 w 817"/>
                <a:gd name="T25" fmla="*/ 8595 h 990"/>
                <a:gd name="T26" fmla="*/ 2610 w 817"/>
                <a:gd name="T27" fmla="*/ 6222 h 990"/>
                <a:gd name="T28" fmla="*/ 3634 w 817"/>
                <a:gd name="T29" fmla="*/ 4201 h 990"/>
                <a:gd name="T30" fmla="*/ 2874 w 817"/>
                <a:gd name="T31" fmla="*/ 2373 h 990"/>
                <a:gd name="T32" fmla="*/ 1817 w 817"/>
                <a:gd name="T33" fmla="*/ 994 h 990"/>
                <a:gd name="T34" fmla="*/ 2808 w 817"/>
                <a:gd name="T35" fmla="*/ 192 h 990"/>
                <a:gd name="T36" fmla="*/ 6508 w 817"/>
                <a:gd name="T37" fmla="*/ 5292 h 990"/>
                <a:gd name="T38" fmla="*/ 17576 w 817"/>
                <a:gd name="T39" fmla="*/ 5292 h 990"/>
                <a:gd name="T40" fmla="*/ 20582 w 817"/>
                <a:gd name="T41" fmla="*/ 4586 h 990"/>
                <a:gd name="T42" fmla="*/ 22465 w 817"/>
                <a:gd name="T43" fmla="*/ 2213 h 990"/>
                <a:gd name="T44" fmla="*/ 21408 w 817"/>
                <a:gd name="T45" fmla="*/ 738 h 990"/>
                <a:gd name="T46" fmla="*/ 22597 w 817"/>
                <a:gd name="T47" fmla="*/ 0 h 990"/>
                <a:gd name="T48" fmla="*/ 26991 w 817"/>
                <a:gd name="T49" fmla="*/ 5837 h 990"/>
                <a:gd name="T50" fmla="*/ 26991 w 817"/>
                <a:gd name="T51" fmla="*/ 6991 h 990"/>
                <a:gd name="T52" fmla="*/ 21705 w 817"/>
                <a:gd name="T53" fmla="*/ 10455 h 990"/>
                <a:gd name="T54" fmla="*/ 6806 w 817"/>
                <a:gd name="T55" fmla="*/ 10455 h 990"/>
                <a:gd name="T56" fmla="*/ 4295 w 817"/>
                <a:gd name="T57" fmla="*/ 13469 h 990"/>
                <a:gd name="T58" fmla="*/ 10307 w 817"/>
                <a:gd name="T59" fmla="*/ 21038 h 990"/>
                <a:gd name="T60" fmla="*/ 20417 w 817"/>
                <a:gd name="T61" fmla="*/ 21038 h 990"/>
                <a:gd name="T62" fmla="*/ 22333 w 817"/>
                <a:gd name="T63" fmla="*/ 18119 h 990"/>
                <a:gd name="T64" fmla="*/ 21276 w 817"/>
                <a:gd name="T65" fmla="*/ 16420 h 990"/>
                <a:gd name="T66" fmla="*/ 22035 w 817"/>
                <a:gd name="T67" fmla="*/ 15458 h 990"/>
                <a:gd name="T68" fmla="*/ 26991 w 817"/>
                <a:gd name="T69" fmla="*/ 22128 h 990"/>
                <a:gd name="T70" fmla="*/ 26991 w 817"/>
                <a:gd name="T71" fmla="*/ 22994 h 990"/>
                <a:gd name="T72" fmla="*/ 23985 w 817"/>
                <a:gd name="T73" fmla="*/ 27420 h 990"/>
                <a:gd name="T74" fmla="*/ 25901 w 817"/>
                <a:gd name="T75" fmla="*/ 30466 h 990"/>
                <a:gd name="T76" fmla="*/ 24910 w 817"/>
                <a:gd name="T77" fmla="*/ 31492 h 990"/>
                <a:gd name="T78" fmla="*/ 20978 w 817"/>
                <a:gd name="T79" fmla="*/ 26201 h 9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17" h="990">
                  <a:moveTo>
                    <a:pt x="635" y="817"/>
                  </a:moveTo>
                  <a:lnTo>
                    <a:pt x="214" y="817"/>
                  </a:lnTo>
                  <a:lnTo>
                    <a:pt x="129" y="908"/>
                  </a:lnTo>
                  <a:lnTo>
                    <a:pt x="172" y="959"/>
                  </a:lnTo>
                  <a:lnTo>
                    <a:pt x="142" y="990"/>
                  </a:lnTo>
                  <a:lnTo>
                    <a:pt x="0" y="798"/>
                  </a:lnTo>
                  <a:lnTo>
                    <a:pt x="0" y="755"/>
                  </a:lnTo>
                  <a:cubicBezTo>
                    <a:pt x="28" y="729"/>
                    <a:pt x="49" y="710"/>
                    <a:pt x="61" y="698"/>
                  </a:cubicBezTo>
                  <a:cubicBezTo>
                    <a:pt x="82" y="680"/>
                    <a:pt x="98" y="669"/>
                    <a:pt x="108" y="665"/>
                  </a:cubicBezTo>
                  <a:cubicBezTo>
                    <a:pt x="119" y="662"/>
                    <a:pt x="135" y="659"/>
                    <a:pt x="157" y="658"/>
                  </a:cubicBezTo>
                  <a:cubicBezTo>
                    <a:pt x="178" y="657"/>
                    <a:pt x="211" y="656"/>
                    <a:pt x="254" y="656"/>
                  </a:cubicBezTo>
                  <a:lnTo>
                    <a:pt x="0" y="300"/>
                  </a:lnTo>
                  <a:lnTo>
                    <a:pt x="0" y="268"/>
                  </a:lnTo>
                  <a:cubicBezTo>
                    <a:pt x="32" y="243"/>
                    <a:pt x="58" y="218"/>
                    <a:pt x="79" y="194"/>
                  </a:cubicBezTo>
                  <a:cubicBezTo>
                    <a:pt x="100" y="170"/>
                    <a:pt x="110" y="149"/>
                    <a:pt x="110" y="131"/>
                  </a:cubicBezTo>
                  <a:cubicBezTo>
                    <a:pt x="110" y="114"/>
                    <a:pt x="103" y="95"/>
                    <a:pt x="87" y="74"/>
                  </a:cubicBezTo>
                  <a:cubicBezTo>
                    <a:pt x="77" y="60"/>
                    <a:pt x="67" y="45"/>
                    <a:pt x="55" y="31"/>
                  </a:cubicBezTo>
                  <a:lnTo>
                    <a:pt x="85" y="6"/>
                  </a:lnTo>
                  <a:lnTo>
                    <a:pt x="197" y="165"/>
                  </a:lnTo>
                  <a:lnTo>
                    <a:pt x="532" y="165"/>
                  </a:lnTo>
                  <a:cubicBezTo>
                    <a:pt x="565" y="165"/>
                    <a:pt x="596" y="157"/>
                    <a:pt x="623" y="143"/>
                  </a:cubicBezTo>
                  <a:cubicBezTo>
                    <a:pt x="649" y="128"/>
                    <a:pt x="669" y="103"/>
                    <a:pt x="680" y="69"/>
                  </a:cubicBezTo>
                  <a:lnTo>
                    <a:pt x="648" y="23"/>
                  </a:lnTo>
                  <a:lnTo>
                    <a:pt x="684" y="0"/>
                  </a:lnTo>
                  <a:lnTo>
                    <a:pt x="817" y="182"/>
                  </a:lnTo>
                  <a:lnTo>
                    <a:pt x="817" y="218"/>
                  </a:lnTo>
                  <a:cubicBezTo>
                    <a:pt x="764" y="290"/>
                    <a:pt x="710" y="326"/>
                    <a:pt x="657" y="326"/>
                  </a:cubicBezTo>
                  <a:lnTo>
                    <a:pt x="206" y="326"/>
                  </a:lnTo>
                  <a:lnTo>
                    <a:pt x="130" y="420"/>
                  </a:lnTo>
                  <a:lnTo>
                    <a:pt x="312" y="656"/>
                  </a:lnTo>
                  <a:lnTo>
                    <a:pt x="618" y="656"/>
                  </a:lnTo>
                  <a:lnTo>
                    <a:pt x="676" y="565"/>
                  </a:lnTo>
                  <a:lnTo>
                    <a:pt x="644" y="512"/>
                  </a:lnTo>
                  <a:lnTo>
                    <a:pt x="667" y="482"/>
                  </a:lnTo>
                  <a:lnTo>
                    <a:pt x="817" y="690"/>
                  </a:lnTo>
                  <a:lnTo>
                    <a:pt x="817" y="717"/>
                  </a:lnTo>
                  <a:cubicBezTo>
                    <a:pt x="757" y="778"/>
                    <a:pt x="726" y="824"/>
                    <a:pt x="726" y="855"/>
                  </a:cubicBezTo>
                  <a:cubicBezTo>
                    <a:pt x="726" y="892"/>
                    <a:pt x="745" y="923"/>
                    <a:pt x="784" y="950"/>
                  </a:cubicBezTo>
                  <a:lnTo>
                    <a:pt x="754" y="982"/>
                  </a:lnTo>
                  <a:lnTo>
                    <a:pt x="635" y="81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3" name="Freeform 65"/>
            <p:cNvSpPr>
              <a:spLocks noEditPoints="1"/>
            </p:cNvSpPr>
            <p:nvPr/>
          </p:nvSpPr>
          <p:spPr bwMode="auto">
            <a:xfrm>
              <a:off x="1660002" y="307623"/>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4" name="Freeform 66"/>
            <p:cNvSpPr>
              <a:spLocks noEditPoints="1"/>
            </p:cNvSpPr>
            <p:nvPr/>
          </p:nvSpPr>
          <p:spPr bwMode="auto">
            <a:xfrm>
              <a:off x="1647301" y="280636"/>
              <a:ext cx="39692" cy="15875"/>
            </a:xfrm>
            <a:custGeom>
              <a:avLst/>
              <a:gdLst>
                <a:gd name="T0" fmla="*/ 19215 w 1227"/>
                <a:gd name="T1" fmla="*/ 10890 h 500"/>
                <a:gd name="T2" fmla="*/ 17436 w 1227"/>
                <a:gd name="T3" fmla="*/ 12859 h 500"/>
                <a:gd name="T4" fmla="*/ 18665 w 1227"/>
                <a:gd name="T5" fmla="*/ 14986 h 500"/>
                <a:gd name="T6" fmla="*/ 17857 w 1227"/>
                <a:gd name="T7" fmla="*/ 15875 h 500"/>
                <a:gd name="T8" fmla="*/ 12940 w 1227"/>
                <a:gd name="T9" fmla="*/ 9081 h 500"/>
                <a:gd name="T10" fmla="*/ 12940 w 1227"/>
                <a:gd name="T11" fmla="*/ 8541 h 500"/>
                <a:gd name="T12" fmla="*/ 15236 w 1227"/>
                <a:gd name="T13" fmla="*/ 5652 h 500"/>
                <a:gd name="T14" fmla="*/ 15883 w 1227"/>
                <a:gd name="T15" fmla="*/ 4255 h 500"/>
                <a:gd name="T16" fmla="*/ 15463 w 1227"/>
                <a:gd name="T17" fmla="*/ 3048 h 500"/>
                <a:gd name="T18" fmla="*/ 14557 w 1227"/>
                <a:gd name="T19" fmla="*/ 1810 h 500"/>
                <a:gd name="T20" fmla="*/ 15592 w 1227"/>
                <a:gd name="T21" fmla="*/ 953 h 500"/>
                <a:gd name="T22" fmla="*/ 19377 w 1227"/>
                <a:gd name="T23" fmla="*/ 5779 h 500"/>
                <a:gd name="T24" fmla="*/ 32187 w 1227"/>
                <a:gd name="T25" fmla="*/ 5779 h 500"/>
                <a:gd name="T26" fmla="*/ 35519 w 1227"/>
                <a:gd name="T27" fmla="*/ 2889 h 500"/>
                <a:gd name="T28" fmla="*/ 34096 w 1227"/>
                <a:gd name="T29" fmla="*/ 667 h 500"/>
                <a:gd name="T30" fmla="*/ 34840 w 1227"/>
                <a:gd name="T31" fmla="*/ 0 h 500"/>
                <a:gd name="T32" fmla="*/ 39692 w 1227"/>
                <a:gd name="T33" fmla="*/ 6477 h 500"/>
                <a:gd name="T34" fmla="*/ 39692 w 1227"/>
                <a:gd name="T35" fmla="*/ 8001 h 500"/>
                <a:gd name="T36" fmla="*/ 35519 w 1227"/>
                <a:gd name="T37" fmla="*/ 10890 h 500"/>
                <a:gd name="T38" fmla="*/ 19215 w 1227"/>
                <a:gd name="T39" fmla="*/ 10890 h 500"/>
                <a:gd name="T40" fmla="*/ 4917 w 1227"/>
                <a:gd name="T41" fmla="*/ 14605 h 500"/>
                <a:gd name="T42" fmla="*/ 0 w 1227"/>
                <a:gd name="T43" fmla="*/ 8541 h 500"/>
                <a:gd name="T44" fmla="*/ 0 w 1227"/>
                <a:gd name="T45" fmla="*/ 7747 h 500"/>
                <a:gd name="T46" fmla="*/ 2653 w 1227"/>
                <a:gd name="T47" fmla="*/ 4572 h 500"/>
                <a:gd name="T48" fmla="*/ 1165 w 1227"/>
                <a:gd name="T49" fmla="*/ 2762 h 500"/>
                <a:gd name="T50" fmla="*/ 2070 w 1227"/>
                <a:gd name="T51" fmla="*/ 1969 h 500"/>
                <a:gd name="T52" fmla="*/ 6987 w 1227"/>
                <a:gd name="T53" fmla="*/ 7779 h 500"/>
                <a:gd name="T54" fmla="*/ 7052 w 1227"/>
                <a:gd name="T55" fmla="*/ 8700 h 500"/>
                <a:gd name="T56" fmla="*/ 4238 w 1227"/>
                <a:gd name="T57" fmla="*/ 11843 h 500"/>
                <a:gd name="T58" fmla="*/ 5726 w 1227"/>
                <a:gd name="T59" fmla="*/ 13653 h 500"/>
                <a:gd name="T60" fmla="*/ 4917 w 1227"/>
                <a:gd name="T61" fmla="*/ 14605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594" y="343"/>
                  </a:moveTo>
                  <a:lnTo>
                    <a:pt x="539" y="405"/>
                  </a:lnTo>
                  <a:lnTo>
                    <a:pt x="577" y="472"/>
                  </a:lnTo>
                  <a:lnTo>
                    <a:pt x="552" y="500"/>
                  </a:lnTo>
                  <a:lnTo>
                    <a:pt x="400" y="286"/>
                  </a:lnTo>
                  <a:lnTo>
                    <a:pt x="400" y="269"/>
                  </a:lnTo>
                  <a:cubicBezTo>
                    <a:pt x="434" y="230"/>
                    <a:pt x="457" y="199"/>
                    <a:pt x="471" y="178"/>
                  </a:cubicBezTo>
                  <a:cubicBezTo>
                    <a:pt x="484" y="157"/>
                    <a:pt x="491" y="142"/>
                    <a:pt x="491" y="134"/>
                  </a:cubicBezTo>
                  <a:cubicBezTo>
                    <a:pt x="491" y="122"/>
                    <a:pt x="486" y="110"/>
                    <a:pt x="478" y="96"/>
                  </a:cubicBezTo>
                  <a:cubicBezTo>
                    <a:pt x="475" y="90"/>
                    <a:pt x="466" y="77"/>
                    <a:pt x="450" y="57"/>
                  </a:cubicBezTo>
                  <a:lnTo>
                    <a:pt x="482" y="30"/>
                  </a:lnTo>
                  <a:lnTo>
                    <a:pt x="599" y="182"/>
                  </a:lnTo>
                  <a:lnTo>
                    <a:pt x="995" y="182"/>
                  </a:lnTo>
                  <a:cubicBezTo>
                    <a:pt x="1037" y="182"/>
                    <a:pt x="1071" y="152"/>
                    <a:pt x="1098" y="91"/>
                  </a:cubicBezTo>
                  <a:lnTo>
                    <a:pt x="1054" y="21"/>
                  </a:lnTo>
                  <a:lnTo>
                    <a:pt x="1077" y="0"/>
                  </a:lnTo>
                  <a:lnTo>
                    <a:pt x="1227" y="204"/>
                  </a:lnTo>
                  <a:lnTo>
                    <a:pt x="1227" y="252"/>
                  </a:lnTo>
                  <a:cubicBezTo>
                    <a:pt x="1181" y="313"/>
                    <a:pt x="1138" y="343"/>
                    <a:pt x="1098" y="343"/>
                  </a:cubicBezTo>
                  <a:lnTo>
                    <a:pt x="594" y="343"/>
                  </a:lnTo>
                  <a:close/>
                  <a:moveTo>
                    <a:pt x="152" y="460"/>
                  </a:moveTo>
                  <a:lnTo>
                    <a:pt x="0" y="269"/>
                  </a:lnTo>
                  <a:lnTo>
                    <a:pt x="0" y="244"/>
                  </a:lnTo>
                  <a:lnTo>
                    <a:pt x="82" y="144"/>
                  </a:lnTo>
                  <a:lnTo>
                    <a:pt x="36" y="87"/>
                  </a:lnTo>
                  <a:lnTo>
                    <a:pt x="64" y="62"/>
                  </a:lnTo>
                  <a:lnTo>
                    <a:pt x="216" y="245"/>
                  </a:lnTo>
                  <a:lnTo>
                    <a:pt x="218" y="274"/>
                  </a:lnTo>
                  <a:lnTo>
                    <a:pt x="131" y="373"/>
                  </a:lnTo>
                  <a:lnTo>
                    <a:pt x="177" y="430"/>
                  </a:lnTo>
                  <a:lnTo>
                    <a:pt x="152" y="46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5" name="Freeform 67"/>
            <p:cNvSpPr>
              <a:spLocks noEditPoints="1"/>
            </p:cNvSpPr>
            <p:nvPr/>
          </p:nvSpPr>
          <p:spPr bwMode="auto">
            <a:xfrm>
              <a:off x="1660002" y="244124"/>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6" name="Freeform 68"/>
            <p:cNvSpPr>
              <a:spLocks noEditPoints="1"/>
            </p:cNvSpPr>
            <p:nvPr/>
          </p:nvSpPr>
          <p:spPr bwMode="auto">
            <a:xfrm>
              <a:off x="1083675" y="231424"/>
              <a:ext cx="60332" cy="50799"/>
            </a:xfrm>
            <a:custGeom>
              <a:avLst/>
              <a:gdLst>
                <a:gd name="T0" fmla="*/ 35202 w 1863"/>
                <a:gd name="T1" fmla="*/ 13596 h 1558"/>
                <a:gd name="T2" fmla="*/ 32222 w 1863"/>
                <a:gd name="T3" fmla="*/ 7662 h 1558"/>
                <a:gd name="T4" fmla="*/ 34068 w 1863"/>
                <a:gd name="T5" fmla="*/ 5804 h 1558"/>
                <a:gd name="T6" fmla="*/ 39120 w 1863"/>
                <a:gd name="T7" fmla="*/ 7956 h 1558"/>
                <a:gd name="T8" fmla="*/ 49516 w 1863"/>
                <a:gd name="T9" fmla="*/ 13596 h 1558"/>
                <a:gd name="T10" fmla="*/ 54730 w 1863"/>
                <a:gd name="T11" fmla="*/ 7662 h 1558"/>
                <a:gd name="T12" fmla="*/ 49645 w 1863"/>
                <a:gd name="T13" fmla="*/ 1174 h 1558"/>
                <a:gd name="T14" fmla="*/ 57741 w 1863"/>
                <a:gd name="T15" fmla="*/ 3587 h 1558"/>
                <a:gd name="T16" fmla="*/ 58097 w 1863"/>
                <a:gd name="T17" fmla="*/ 16498 h 1558"/>
                <a:gd name="T18" fmla="*/ 21536 w 1863"/>
                <a:gd name="T19" fmla="*/ 19400 h 1558"/>
                <a:gd name="T20" fmla="*/ 19269 w 1863"/>
                <a:gd name="T21" fmla="*/ 24095 h 1558"/>
                <a:gd name="T22" fmla="*/ 60332 w 1863"/>
                <a:gd name="T23" fmla="*/ 25334 h 1558"/>
                <a:gd name="T24" fmla="*/ 45370 w 1863"/>
                <a:gd name="T25" fmla="*/ 28660 h 1558"/>
                <a:gd name="T26" fmla="*/ 46148 w 1863"/>
                <a:gd name="T27" fmla="*/ 38670 h 1558"/>
                <a:gd name="T28" fmla="*/ 53499 w 1863"/>
                <a:gd name="T29" fmla="*/ 36877 h 1558"/>
                <a:gd name="T30" fmla="*/ 53434 w 1863"/>
                <a:gd name="T31" fmla="*/ 32736 h 1558"/>
                <a:gd name="T32" fmla="*/ 60332 w 1863"/>
                <a:gd name="T33" fmla="*/ 40398 h 1558"/>
                <a:gd name="T34" fmla="*/ 57644 w 1863"/>
                <a:gd name="T35" fmla="*/ 44148 h 1558"/>
                <a:gd name="T36" fmla="*/ 56932 w 1863"/>
                <a:gd name="T37" fmla="*/ 48158 h 1558"/>
                <a:gd name="T38" fmla="*/ 57288 w 1863"/>
                <a:gd name="T39" fmla="*/ 50538 h 1558"/>
                <a:gd name="T40" fmla="*/ 20467 w 1863"/>
                <a:gd name="T41" fmla="*/ 44474 h 1558"/>
                <a:gd name="T42" fmla="*/ 17909 w 1863"/>
                <a:gd name="T43" fmla="*/ 47832 h 1558"/>
                <a:gd name="T44" fmla="*/ 18265 w 1863"/>
                <a:gd name="T45" fmla="*/ 50799 h 1558"/>
                <a:gd name="T46" fmla="*/ 13537 w 1863"/>
                <a:gd name="T47" fmla="*/ 42191 h 1558"/>
                <a:gd name="T48" fmla="*/ 18589 w 1863"/>
                <a:gd name="T49" fmla="*/ 38670 h 1558"/>
                <a:gd name="T50" fmla="*/ 13537 w 1863"/>
                <a:gd name="T51" fmla="*/ 22661 h 1558"/>
                <a:gd name="T52" fmla="*/ 15804 w 1863"/>
                <a:gd name="T53" fmla="*/ 15911 h 1558"/>
                <a:gd name="T54" fmla="*/ 14702 w 1863"/>
                <a:gd name="T55" fmla="*/ 4369 h 1558"/>
                <a:gd name="T56" fmla="*/ 3174 w 1863"/>
                <a:gd name="T57" fmla="*/ 3684 h 1558"/>
                <a:gd name="T58" fmla="*/ 1716 w 1863"/>
                <a:gd name="T59" fmla="*/ 14509 h 1558"/>
                <a:gd name="T60" fmla="*/ 291 w 1863"/>
                <a:gd name="T61" fmla="*/ 12846 h 1558"/>
                <a:gd name="T62" fmla="*/ 2073 w 1863"/>
                <a:gd name="T63" fmla="*/ 2967 h 1558"/>
                <a:gd name="T64" fmla="*/ 17196 w 1863"/>
                <a:gd name="T65" fmla="*/ 3945 h 1558"/>
                <a:gd name="T66" fmla="*/ 31283 w 1863"/>
                <a:gd name="T67" fmla="*/ 38670 h 1558"/>
                <a:gd name="T68" fmla="*/ 32773 w 1863"/>
                <a:gd name="T69" fmla="*/ 32051 h 1558"/>
                <a:gd name="T70" fmla="*/ 31413 w 1863"/>
                <a:gd name="T71" fmla="*/ 25334 h 1558"/>
                <a:gd name="T72" fmla="*/ 17682 w 1863"/>
                <a:gd name="T73" fmla="*/ 27030 h 1558"/>
                <a:gd name="T74" fmla="*/ 31283 w 1863"/>
                <a:gd name="T75" fmla="*/ 38670 h 1558"/>
                <a:gd name="T76" fmla="*/ 44852 w 1863"/>
                <a:gd name="T77" fmla="*/ 38670 h 1558"/>
                <a:gd name="T78" fmla="*/ 43881 w 1863"/>
                <a:gd name="T79" fmla="*/ 32051 h 1558"/>
                <a:gd name="T80" fmla="*/ 32514 w 1863"/>
                <a:gd name="T81" fmla="*/ 25334 h 1558"/>
                <a:gd name="T82" fmla="*/ 33939 w 1863"/>
                <a:gd name="T83" fmla="*/ 32442 h 1558"/>
                <a:gd name="T84" fmla="*/ 32773 w 1863"/>
                <a:gd name="T85" fmla="*/ 38670 h 15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63" h="1558">
                  <a:moveTo>
                    <a:pt x="666" y="417"/>
                  </a:moveTo>
                  <a:lnTo>
                    <a:pt x="1087" y="417"/>
                  </a:lnTo>
                  <a:lnTo>
                    <a:pt x="1087" y="339"/>
                  </a:lnTo>
                  <a:cubicBezTo>
                    <a:pt x="1087" y="285"/>
                    <a:pt x="1056" y="251"/>
                    <a:pt x="995" y="235"/>
                  </a:cubicBezTo>
                  <a:lnTo>
                    <a:pt x="995" y="193"/>
                  </a:lnTo>
                  <a:cubicBezTo>
                    <a:pt x="1019" y="186"/>
                    <a:pt x="1038" y="181"/>
                    <a:pt x="1052" y="178"/>
                  </a:cubicBezTo>
                  <a:cubicBezTo>
                    <a:pt x="1065" y="175"/>
                    <a:pt x="1079" y="174"/>
                    <a:pt x="1095" y="174"/>
                  </a:cubicBezTo>
                  <a:cubicBezTo>
                    <a:pt x="1147" y="174"/>
                    <a:pt x="1185" y="197"/>
                    <a:pt x="1208" y="244"/>
                  </a:cubicBezTo>
                  <a:cubicBezTo>
                    <a:pt x="1232" y="290"/>
                    <a:pt x="1243" y="348"/>
                    <a:pt x="1243" y="417"/>
                  </a:cubicBezTo>
                  <a:lnTo>
                    <a:pt x="1529" y="417"/>
                  </a:lnTo>
                  <a:cubicBezTo>
                    <a:pt x="1580" y="417"/>
                    <a:pt x="1619" y="400"/>
                    <a:pt x="1648" y="364"/>
                  </a:cubicBezTo>
                  <a:cubicBezTo>
                    <a:pt x="1676" y="329"/>
                    <a:pt x="1690" y="286"/>
                    <a:pt x="1690" y="235"/>
                  </a:cubicBezTo>
                  <a:cubicBezTo>
                    <a:pt x="1690" y="193"/>
                    <a:pt x="1676" y="154"/>
                    <a:pt x="1650" y="118"/>
                  </a:cubicBezTo>
                  <a:cubicBezTo>
                    <a:pt x="1623" y="82"/>
                    <a:pt x="1584" y="55"/>
                    <a:pt x="1533" y="36"/>
                  </a:cubicBezTo>
                  <a:lnTo>
                    <a:pt x="1533" y="0"/>
                  </a:lnTo>
                  <a:cubicBezTo>
                    <a:pt x="1640" y="12"/>
                    <a:pt x="1724" y="48"/>
                    <a:pt x="1783" y="110"/>
                  </a:cubicBezTo>
                  <a:cubicBezTo>
                    <a:pt x="1837" y="167"/>
                    <a:pt x="1863" y="235"/>
                    <a:pt x="1863" y="314"/>
                  </a:cubicBezTo>
                  <a:cubicBezTo>
                    <a:pt x="1863" y="390"/>
                    <a:pt x="1840" y="454"/>
                    <a:pt x="1794" y="506"/>
                  </a:cubicBezTo>
                  <a:cubicBezTo>
                    <a:pt x="1741" y="566"/>
                    <a:pt x="1669" y="595"/>
                    <a:pt x="1578" y="595"/>
                  </a:cubicBezTo>
                  <a:lnTo>
                    <a:pt x="665" y="595"/>
                  </a:lnTo>
                  <a:cubicBezTo>
                    <a:pt x="655" y="631"/>
                    <a:pt x="643" y="661"/>
                    <a:pt x="629" y="686"/>
                  </a:cubicBezTo>
                  <a:cubicBezTo>
                    <a:pt x="628" y="690"/>
                    <a:pt x="617" y="708"/>
                    <a:pt x="595" y="739"/>
                  </a:cubicBezTo>
                  <a:lnTo>
                    <a:pt x="1863" y="739"/>
                  </a:lnTo>
                  <a:lnTo>
                    <a:pt x="1863" y="777"/>
                  </a:lnTo>
                  <a:lnTo>
                    <a:pt x="1438" y="777"/>
                  </a:lnTo>
                  <a:cubicBezTo>
                    <a:pt x="1420" y="810"/>
                    <a:pt x="1407" y="844"/>
                    <a:pt x="1401" y="879"/>
                  </a:cubicBezTo>
                  <a:cubicBezTo>
                    <a:pt x="1395" y="914"/>
                    <a:pt x="1391" y="953"/>
                    <a:pt x="1391" y="995"/>
                  </a:cubicBezTo>
                  <a:cubicBezTo>
                    <a:pt x="1391" y="1053"/>
                    <a:pt x="1402" y="1117"/>
                    <a:pt x="1425" y="1186"/>
                  </a:cubicBezTo>
                  <a:lnTo>
                    <a:pt x="1625" y="1186"/>
                  </a:lnTo>
                  <a:cubicBezTo>
                    <a:pt x="1633" y="1166"/>
                    <a:pt x="1643" y="1148"/>
                    <a:pt x="1652" y="1131"/>
                  </a:cubicBezTo>
                  <a:cubicBezTo>
                    <a:pt x="1662" y="1114"/>
                    <a:pt x="1675" y="1095"/>
                    <a:pt x="1690" y="1074"/>
                  </a:cubicBezTo>
                  <a:lnTo>
                    <a:pt x="1650" y="1004"/>
                  </a:lnTo>
                  <a:lnTo>
                    <a:pt x="1681" y="983"/>
                  </a:lnTo>
                  <a:lnTo>
                    <a:pt x="1863" y="1239"/>
                  </a:lnTo>
                  <a:lnTo>
                    <a:pt x="1863" y="1268"/>
                  </a:lnTo>
                  <a:cubicBezTo>
                    <a:pt x="1830" y="1294"/>
                    <a:pt x="1802" y="1322"/>
                    <a:pt x="1780" y="1354"/>
                  </a:cubicBezTo>
                  <a:cubicBezTo>
                    <a:pt x="1758" y="1386"/>
                    <a:pt x="1747" y="1414"/>
                    <a:pt x="1747" y="1438"/>
                  </a:cubicBezTo>
                  <a:cubicBezTo>
                    <a:pt x="1747" y="1450"/>
                    <a:pt x="1751" y="1464"/>
                    <a:pt x="1758" y="1477"/>
                  </a:cubicBezTo>
                  <a:cubicBezTo>
                    <a:pt x="1765" y="1490"/>
                    <a:pt x="1778" y="1508"/>
                    <a:pt x="1798" y="1529"/>
                  </a:cubicBezTo>
                  <a:lnTo>
                    <a:pt x="1769" y="1550"/>
                  </a:lnTo>
                  <a:lnTo>
                    <a:pt x="1650" y="1364"/>
                  </a:lnTo>
                  <a:lnTo>
                    <a:pt x="632" y="1364"/>
                  </a:lnTo>
                  <a:cubicBezTo>
                    <a:pt x="613" y="1375"/>
                    <a:pt x="598" y="1389"/>
                    <a:pt x="585" y="1407"/>
                  </a:cubicBezTo>
                  <a:cubicBezTo>
                    <a:pt x="572" y="1425"/>
                    <a:pt x="562" y="1445"/>
                    <a:pt x="553" y="1467"/>
                  </a:cubicBezTo>
                  <a:lnTo>
                    <a:pt x="595" y="1537"/>
                  </a:lnTo>
                  <a:lnTo>
                    <a:pt x="564" y="1558"/>
                  </a:lnTo>
                  <a:lnTo>
                    <a:pt x="418" y="1334"/>
                  </a:lnTo>
                  <a:lnTo>
                    <a:pt x="418" y="1294"/>
                  </a:lnTo>
                  <a:cubicBezTo>
                    <a:pt x="443" y="1256"/>
                    <a:pt x="473" y="1227"/>
                    <a:pt x="506" y="1207"/>
                  </a:cubicBezTo>
                  <a:cubicBezTo>
                    <a:pt x="532" y="1193"/>
                    <a:pt x="554" y="1186"/>
                    <a:pt x="574" y="1186"/>
                  </a:cubicBezTo>
                  <a:lnTo>
                    <a:pt x="714" y="1186"/>
                  </a:lnTo>
                  <a:lnTo>
                    <a:pt x="418" y="695"/>
                  </a:lnTo>
                  <a:lnTo>
                    <a:pt x="418" y="631"/>
                  </a:lnTo>
                  <a:cubicBezTo>
                    <a:pt x="450" y="579"/>
                    <a:pt x="474" y="531"/>
                    <a:pt x="488" y="488"/>
                  </a:cubicBezTo>
                  <a:cubicBezTo>
                    <a:pt x="503" y="445"/>
                    <a:pt x="511" y="398"/>
                    <a:pt x="511" y="348"/>
                  </a:cubicBezTo>
                  <a:cubicBezTo>
                    <a:pt x="511" y="260"/>
                    <a:pt x="492" y="189"/>
                    <a:pt x="454" y="134"/>
                  </a:cubicBezTo>
                  <a:cubicBezTo>
                    <a:pt x="409" y="69"/>
                    <a:pt x="344" y="36"/>
                    <a:pt x="260" y="36"/>
                  </a:cubicBezTo>
                  <a:cubicBezTo>
                    <a:pt x="188" y="36"/>
                    <a:pt x="134" y="62"/>
                    <a:pt x="98" y="113"/>
                  </a:cubicBezTo>
                  <a:cubicBezTo>
                    <a:pt x="61" y="163"/>
                    <a:pt x="43" y="230"/>
                    <a:pt x="43" y="314"/>
                  </a:cubicBezTo>
                  <a:cubicBezTo>
                    <a:pt x="43" y="356"/>
                    <a:pt x="46" y="400"/>
                    <a:pt x="53" y="445"/>
                  </a:cubicBezTo>
                  <a:lnTo>
                    <a:pt x="17" y="445"/>
                  </a:lnTo>
                  <a:cubicBezTo>
                    <a:pt x="13" y="422"/>
                    <a:pt x="10" y="405"/>
                    <a:pt x="9" y="394"/>
                  </a:cubicBezTo>
                  <a:cubicBezTo>
                    <a:pt x="7" y="383"/>
                    <a:pt x="5" y="356"/>
                    <a:pt x="0" y="314"/>
                  </a:cubicBezTo>
                  <a:cubicBezTo>
                    <a:pt x="0" y="221"/>
                    <a:pt x="22" y="146"/>
                    <a:pt x="64" y="91"/>
                  </a:cubicBezTo>
                  <a:cubicBezTo>
                    <a:pt x="110" y="31"/>
                    <a:pt x="176" y="0"/>
                    <a:pt x="260" y="0"/>
                  </a:cubicBezTo>
                  <a:cubicBezTo>
                    <a:pt x="366" y="0"/>
                    <a:pt x="456" y="41"/>
                    <a:pt x="531" y="121"/>
                  </a:cubicBezTo>
                  <a:cubicBezTo>
                    <a:pt x="605" y="201"/>
                    <a:pt x="651" y="300"/>
                    <a:pt x="666" y="417"/>
                  </a:cubicBezTo>
                  <a:close/>
                  <a:moveTo>
                    <a:pt x="966" y="1186"/>
                  </a:moveTo>
                  <a:cubicBezTo>
                    <a:pt x="980" y="1153"/>
                    <a:pt x="991" y="1120"/>
                    <a:pt x="1000" y="1086"/>
                  </a:cubicBezTo>
                  <a:cubicBezTo>
                    <a:pt x="1008" y="1052"/>
                    <a:pt x="1012" y="1018"/>
                    <a:pt x="1012" y="983"/>
                  </a:cubicBezTo>
                  <a:cubicBezTo>
                    <a:pt x="1012" y="947"/>
                    <a:pt x="1010" y="915"/>
                    <a:pt x="1005" y="884"/>
                  </a:cubicBezTo>
                  <a:cubicBezTo>
                    <a:pt x="1000" y="854"/>
                    <a:pt x="988" y="818"/>
                    <a:pt x="970" y="777"/>
                  </a:cubicBezTo>
                  <a:lnTo>
                    <a:pt x="580" y="777"/>
                  </a:lnTo>
                  <a:lnTo>
                    <a:pt x="546" y="829"/>
                  </a:lnTo>
                  <a:lnTo>
                    <a:pt x="761" y="1186"/>
                  </a:lnTo>
                  <a:lnTo>
                    <a:pt x="966" y="1186"/>
                  </a:lnTo>
                  <a:close/>
                  <a:moveTo>
                    <a:pt x="1012" y="1186"/>
                  </a:moveTo>
                  <a:lnTo>
                    <a:pt x="1385" y="1186"/>
                  </a:lnTo>
                  <a:cubicBezTo>
                    <a:pt x="1375" y="1152"/>
                    <a:pt x="1368" y="1118"/>
                    <a:pt x="1363" y="1084"/>
                  </a:cubicBezTo>
                  <a:cubicBezTo>
                    <a:pt x="1358" y="1050"/>
                    <a:pt x="1355" y="1016"/>
                    <a:pt x="1355" y="983"/>
                  </a:cubicBezTo>
                  <a:cubicBezTo>
                    <a:pt x="1355" y="913"/>
                    <a:pt x="1369" y="845"/>
                    <a:pt x="1396" y="777"/>
                  </a:cubicBezTo>
                  <a:lnTo>
                    <a:pt x="1004" y="777"/>
                  </a:lnTo>
                  <a:cubicBezTo>
                    <a:pt x="1019" y="807"/>
                    <a:pt x="1031" y="840"/>
                    <a:pt x="1038" y="878"/>
                  </a:cubicBezTo>
                  <a:cubicBezTo>
                    <a:pt x="1045" y="915"/>
                    <a:pt x="1048" y="954"/>
                    <a:pt x="1048" y="995"/>
                  </a:cubicBezTo>
                  <a:cubicBezTo>
                    <a:pt x="1048" y="1035"/>
                    <a:pt x="1045" y="1070"/>
                    <a:pt x="1038" y="1101"/>
                  </a:cubicBezTo>
                  <a:cubicBezTo>
                    <a:pt x="1027" y="1135"/>
                    <a:pt x="1018" y="1163"/>
                    <a:pt x="1012" y="1186"/>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7" name="Freeform 69"/>
            <p:cNvSpPr>
              <a:spLocks/>
            </p:cNvSpPr>
            <p:nvPr/>
          </p:nvSpPr>
          <p:spPr bwMode="auto">
            <a:xfrm>
              <a:off x="1097964" y="286986"/>
              <a:ext cx="26991" cy="31749"/>
            </a:xfrm>
            <a:custGeom>
              <a:avLst/>
              <a:gdLst>
                <a:gd name="T0" fmla="*/ 6013 w 817"/>
                <a:gd name="T1" fmla="*/ 5548 h 990"/>
                <a:gd name="T2" fmla="*/ 19921 w 817"/>
                <a:gd name="T3" fmla="*/ 5548 h 990"/>
                <a:gd name="T4" fmla="*/ 22729 w 817"/>
                <a:gd name="T5" fmla="*/ 2630 h 990"/>
                <a:gd name="T6" fmla="*/ 21309 w 817"/>
                <a:gd name="T7" fmla="*/ 994 h 990"/>
                <a:gd name="T8" fmla="*/ 22300 w 817"/>
                <a:gd name="T9" fmla="*/ 0 h 990"/>
                <a:gd name="T10" fmla="*/ 26991 w 817"/>
                <a:gd name="T11" fmla="*/ 6157 h 990"/>
                <a:gd name="T12" fmla="*/ 26991 w 817"/>
                <a:gd name="T13" fmla="*/ 7536 h 990"/>
                <a:gd name="T14" fmla="*/ 24976 w 817"/>
                <a:gd name="T15" fmla="*/ 9364 h 990"/>
                <a:gd name="T16" fmla="*/ 23423 w 817"/>
                <a:gd name="T17" fmla="*/ 10423 h 990"/>
                <a:gd name="T18" fmla="*/ 21804 w 817"/>
                <a:gd name="T19" fmla="*/ 10647 h 990"/>
                <a:gd name="T20" fmla="*/ 18600 w 817"/>
                <a:gd name="T21" fmla="*/ 10711 h 990"/>
                <a:gd name="T22" fmla="*/ 26991 w 817"/>
                <a:gd name="T23" fmla="*/ 22128 h 990"/>
                <a:gd name="T24" fmla="*/ 26991 w 817"/>
                <a:gd name="T25" fmla="*/ 23154 h 990"/>
                <a:gd name="T26" fmla="*/ 24381 w 817"/>
                <a:gd name="T27" fmla="*/ 25527 h 990"/>
                <a:gd name="T28" fmla="*/ 23357 w 817"/>
                <a:gd name="T29" fmla="*/ 27548 h 990"/>
                <a:gd name="T30" fmla="*/ 24117 w 817"/>
                <a:gd name="T31" fmla="*/ 29376 h 990"/>
                <a:gd name="T32" fmla="*/ 25174 w 817"/>
                <a:gd name="T33" fmla="*/ 30755 h 990"/>
                <a:gd name="T34" fmla="*/ 24183 w 817"/>
                <a:gd name="T35" fmla="*/ 31557 h 990"/>
                <a:gd name="T36" fmla="*/ 20483 w 817"/>
                <a:gd name="T37" fmla="*/ 26458 h 990"/>
                <a:gd name="T38" fmla="*/ 9415 w 817"/>
                <a:gd name="T39" fmla="*/ 26458 h 990"/>
                <a:gd name="T40" fmla="*/ 6409 w 817"/>
                <a:gd name="T41" fmla="*/ 27163 h 990"/>
                <a:gd name="T42" fmla="*/ 4526 w 817"/>
                <a:gd name="T43" fmla="*/ 29536 h 990"/>
                <a:gd name="T44" fmla="*/ 5583 w 817"/>
                <a:gd name="T45" fmla="*/ 31011 h 990"/>
                <a:gd name="T46" fmla="*/ 4394 w 817"/>
                <a:gd name="T47" fmla="*/ 31749 h 990"/>
                <a:gd name="T48" fmla="*/ 0 w 817"/>
                <a:gd name="T49" fmla="*/ 25912 h 990"/>
                <a:gd name="T50" fmla="*/ 0 w 817"/>
                <a:gd name="T51" fmla="*/ 24758 h 990"/>
                <a:gd name="T52" fmla="*/ 5286 w 817"/>
                <a:gd name="T53" fmla="*/ 21294 h 990"/>
                <a:gd name="T54" fmla="*/ 20185 w 817"/>
                <a:gd name="T55" fmla="*/ 21294 h 990"/>
                <a:gd name="T56" fmla="*/ 22696 w 817"/>
                <a:gd name="T57" fmla="*/ 18280 h 990"/>
                <a:gd name="T58" fmla="*/ 16684 w 817"/>
                <a:gd name="T59" fmla="*/ 10711 h 990"/>
                <a:gd name="T60" fmla="*/ 6574 w 817"/>
                <a:gd name="T61" fmla="*/ 10711 h 990"/>
                <a:gd name="T62" fmla="*/ 4658 w 817"/>
                <a:gd name="T63" fmla="*/ 13630 h 990"/>
                <a:gd name="T64" fmla="*/ 5715 w 817"/>
                <a:gd name="T65" fmla="*/ 15329 h 990"/>
                <a:gd name="T66" fmla="*/ 4956 w 817"/>
                <a:gd name="T67" fmla="*/ 16291 h 990"/>
                <a:gd name="T68" fmla="*/ 0 w 817"/>
                <a:gd name="T69" fmla="*/ 9621 h 990"/>
                <a:gd name="T70" fmla="*/ 0 w 817"/>
                <a:gd name="T71" fmla="*/ 8755 h 990"/>
                <a:gd name="T72" fmla="*/ 3006 w 817"/>
                <a:gd name="T73" fmla="*/ 4329 h 990"/>
                <a:gd name="T74" fmla="*/ 1090 w 817"/>
                <a:gd name="T75" fmla="*/ 1283 h 990"/>
                <a:gd name="T76" fmla="*/ 2081 w 817"/>
                <a:gd name="T77" fmla="*/ 257 h 990"/>
                <a:gd name="T78" fmla="*/ 6013 w 817"/>
                <a:gd name="T79" fmla="*/ 5548 h 9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17" h="990">
                  <a:moveTo>
                    <a:pt x="182" y="173"/>
                  </a:moveTo>
                  <a:lnTo>
                    <a:pt x="603" y="173"/>
                  </a:lnTo>
                  <a:lnTo>
                    <a:pt x="688" y="82"/>
                  </a:lnTo>
                  <a:lnTo>
                    <a:pt x="645" y="31"/>
                  </a:lnTo>
                  <a:lnTo>
                    <a:pt x="675" y="0"/>
                  </a:lnTo>
                  <a:lnTo>
                    <a:pt x="817" y="192"/>
                  </a:lnTo>
                  <a:lnTo>
                    <a:pt x="817" y="235"/>
                  </a:lnTo>
                  <a:cubicBezTo>
                    <a:pt x="789" y="261"/>
                    <a:pt x="768" y="280"/>
                    <a:pt x="756" y="292"/>
                  </a:cubicBezTo>
                  <a:cubicBezTo>
                    <a:pt x="735" y="310"/>
                    <a:pt x="719" y="321"/>
                    <a:pt x="709" y="325"/>
                  </a:cubicBezTo>
                  <a:cubicBezTo>
                    <a:pt x="698" y="328"/>
                    <a:pt x="682" y="331"/>
                    <a:pt x="660" y="332"/>
                  </a:cubicBezTo>
                  <a:cubicBezTo>
                    <a:pt x="639" y="333"/>
                    <a:pt x="606" y="334"/>
                    <a:pt x="563" y="334"/>
                  </a:cubicBezTo>
                  <a:lnTo>
                    <a:pt x="817" y="690"/>
                  </a:lnTo>
                  <a:lnTo>
                    <a:pt x="817" y="722"/>
                  </a:lnTo>
                  <a:cubicBezTo>
                    <a:pt x="785" y="747"/>
                    <a:pt x="759" y="772"/>
                    <a:pt x="738" y="796"/>
                  </a:cubicBezTo>
                  <a:cubicBezTo>
                    <a:pt x="717" y="820"/>
                    <a:pt x="707" y="841"/>
                    <a:pt x="707" y="859"/>
                  </a:cubicBezTo>
                  <a:cubicBezTo>
                    <a:pt x="707" y="876"/>
                    <a:pt x="714" y="895"/>
                    <a:pt x="730" y="916"/>
                  </a:cubicBezTo>
                  <a:cubicBezTo>
                    <a:pt x="740" y="930"/>
                    <a:pt x="750" y="945"/>
                    <a:pt x="762" y="959"/>
                  </a:cubicBezTo>
                  <a:lnTo>
                    <a:pt x="732" y="984"/>
                  </a:lnTo>
                  <a:lnTo>
                    <a:pt x="620" y="825"/>
                  </a:lnTo>
                  <a:lnTo>
                    <a:pt x="285" y="825"/>
                  </a:lnTo>
                  <a:cubicBezTo>
                    <a:pt x="252" y="825"/>
                    <a:pt x="221" y="833"/>
                    <a:pt x="194" y="847"/>
                  </a:cubicBezTo>
                  <a:cubicBezTo>
                    <a:pt x="168" y="862"/>
                    <a:pt x="148" y="887"/>
                    <a:pt x="137" y="921"/>
                  </a:cubicBezTo>
                  <a:lnTo>
                    <a:pt x="169" y="967"/>
                  </a:lnTo>
                  <a:lnTo>
                    <a:pt x="133" y="990"/>
                  </a:lnTo>
                  <a:lnTo>
                    <a:pt x="0" y="808"/>
                  </a:lnTo>
                  <a:lnTo>
                    <a:pt x="0" y="772"/>
                  </a:lnTo>
                  <a:cubicBezTo>
                    <a:pt x="53" y="700"/>
                    <a:pt x="107" y="664"/>
                    <a:pt x="160" y="664"/>
                  </a:cubicBezTo>
                  <a:lnTo>
                    <a:pt x="611" y="664"/>
                  </a:lnTo>
                  <a:lnTo>
                    <a:pt x="687" y="570"/>
                  </a:lnTo>
                  <a:lnTo>
                    <a:pt x="505" y="334"/>
                  </a:lnTo>
                  <a:lnTo>
                    <a:pt x="199" y="334"/>
                  </a:lnTo>
                  <a:lnTo>
                    <a:pt x="141" y="425"/>
                  </a:lnTo>
                  <a:lnTo>
                    <a:pt x="173" y="478"/>
                  </a:lnTo>
                  <a:lnTo>
                    <a:pt x="150" y="508"/>
                  </a:lnTo>
                  <a:lnTo>
                    <a:pt x="0" y="300"/>
                  </a:lnTo>
                  <a:lnTo>
                    <a:pt x="0" y="273"/>
                  </a:lnTo>
                  <a:cubicBezTo>
                    <a:pt x="60" y="212"/>
                    <a:pt x="91" y="166"/>
                    <a:pt x="91" y="135"/>
                  </a:cubicBezTo>
                  <a:cubicBezTo>
                    <a:pt x="91" y="98"/>
                    <a:pt x="72" y="67"/>
                    <a:pt x="33" y="40"/>
                  </a:cubicBezTo>
                  <a:lnTo>
                    <a:pt x="63" y="8"/>
                  </a:lnTo>
                  <a:lnTo>
                    <a:pt x="182" y="17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8" name="Freeform 70"/>
            <p:cNvSpPr>
              <a:spLocks noEditPoints="1"/>
            </p:cNvSpPr>
            <p:nvPr/>
          </p:nvSpPr>
          <p:spPr bwMode="auto">
            <a:xfrm>
              <a:off x="1097964" y="325085"/>
              <a:ext cx="39692" cy="15875"/>
            </a:xfrm>
            <a:custGeom>
              <a:avLst/>
              <a:gdLst>
                <a:gd name="T0" fmla="*/ 20477 w 1227"/>
                <a:gd name="T1" fmla="*/ 4985 h 500"/>
                <a:gd name="T2" fmla="*/ 22256 w 1227"/>
                <a:gd name="T3" fmla="*/ 3016 h 500"/>
                <a:gd name="T4" fmla="*/ 21027 w 1227"/>
                <a:gd name="T5" fmla="*/ 889 h 500"/>
                <a:gd name="T6" fmla="*/ 21835 w 1227"/>
                <a:gd name="T7" fmla="*/ 0 h 500"/>
                <a:gd name="T8" fmla="*/ 26752 w 1227"/>
                <a:gd name="T9" fmla="*/ 6795 h 500"/>
                <a:gd name="T10" fmla="*/ 26752 w 1227"/>
                <a:gd name="T11" fmla="*/ 7334 h 500"/>
                <a:gd name="T12" fmla="*/ 24456 w 1227"/>
                <a:gd name="T13" fmla="*/ 10224 h 500"/>
                <a:gd name="T14" fmla="*/ 23809 w 1227"/>
                <a:gd name="T15" fmla="*/ 11621 h 500"/>
                <a:gd name="T16" fmla="*/ 24229 w 1227"/>
                <a:gd name="T17" fmla="*/ 12827 h 500"/>
                <a:gd name="T18" fmla="*/ 25135 w 1227"/>
                <a:gd name="T19" fmla="*/ 14065 h 500"/>
                <a:gd name="T20" fmla="*/ 24100 w 1227"/>
                <a:gd name="T21" fmla="*/ 14923 h 500"/>
                <a:gd name="T22" fmla="*/ 20315 w 1227"/>
                <a:gd name="T23" fmla="*/ 10097 h 500"/>
                <a:gd name="T24" fmla="*/ 7505 w 1227"/>
                <a:gd name="T25" fmla="*/ 10097 h 500"/>
                <a:gd name="T26" fmla="*/ 4173 w 1227"/>
                <a:gd name="T27" fmla="*/ 12986 h 500"/>
                <a:gd name="T28" fmla="*/ 5596 w 1227"/>
                <a:gd name="T29" fmla="*/ 15208 h 500"/>
                <a:gd name="T30" fmla="*/ 4852 w 1227"/>
                <a:gd name="T31" fmla="*/ 15875 h 500"/>
                <a:gd name="T32" fmla="*/ 0 w 1227"/>
                <a:gd name="T33" fmla="*/ 9398 h 500"/>
                <a:gd name="T34" fmla="*/ 0 w 1227"/>
                <a:gd name="T35" fmla="*/ 7874 h 500"/>
                <a:gd name="T36" fmla="*/ 4173 w 1227"/>
                <a:gd name="T37" fmla="*/ 4985 h 500"/>
                <a:gd name="T38" fmla="*/ 20477 w 1227"/>
                <a:gd name="T39" fmla="*/ 4985 h 500"/>
                <a:gd name="T40" fmla="*/ 34775 w 1227"/>
                <a:gd name="T41" fmla="*/ 1270 h 500"/>
                <a:gd name="T42" fmla="*/ 39692 w 1227"/>
                <a:gd name="T43" fmla="*/ 7334 h 500"/>
                <a:gd name="T44" fmla="*/ 39692 w 1227"/>
                <a:gd name="T45" fmla="*/ 8128 h 500"/>
                <a:gd name="T46" fmla="*/ 37039 w 1227"/>
                <a:gd name="T47" fmla="*/ 11303 h 500"/>
                <a:gd name="T48" fmla="*/ 38527 w 1227"/>
                <a:gd name="T49" fmla="*/ 13113 h 500"/>
                <a:gd name="T50" fmla="*/ 37622 w 1227"/>
                <a:gd name="T51" fmla="*/ 13907 h 500"/>
                <a:gd name="T52" fmla="*/ 32705 w 1227"/>
                <a:gd name="T53" fmla="*/ 8096 h 500"/>
                <a:gd name="T54" fmla="*/ 32640 w 1227"/>
                <a:gd name="T55" fmla="*/ 7176 h 500"/>
                <a:gd name="T56" fmla="*/ 35454 w 1227"/>
                <a:gd name="T57" fmla="*/ 4032 h 500"/>
                <a:gd name="T58" fmla="*/ 33966 w 1227"/>
                <a:gd name="T59" fmla="*/ 2223 h 500"/>
                <a:gd name="T60" fmla="*/ 34775 w 1227"/>
                <a:gd name="T61" fmla="*/ 1270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633" y="157"/>
                  </a:moveTo>
                  <a:lnTo>
                    <a:pt x="688" y="95"/>
                  </a:lnTo>
                  <a:lnTo>
                    <a:pt x="650" y="28"/>
                  </a:lnTo>
                  <a:lnTo>
                    <a:pt x="675" y="0"/>
                  </a:lnTo>
                  <a:lnTo>
                    <a:pt x="827" y="214"/>
                  </a:lnTo>
                  <a:lnTo>
                    <a:pt x="827" y="231"/>
                  </a:lnTo>
                  <a:cubicBezTo>
                    <a:pt x="793" y="270"/>
                    <a:pt x="770" y="301"/>
                    <a:pt x="756" y="322"/>
                  </a:cubicBezTo>
                  <a:cubicBezTo>
                    <a:pt x="743" y="343"/>
                    <a:pt x="736" y="358"/>
                    <a:pt x="736" y="366"/>
                  </a:cubicBezTo>
                  <a:cubicBezTo>
                    <a:pt x="736" y="378"/>
                    <a:pt x="741" y="390"/>
                    <a:pt x="749" y="404"/>
                  </a:cubicBezTo>
                  <a:cubicBezTo>
                    <a:pt x="752" y="410"/>
                    <a:pt x="761" y="423"/>
                    <a:pt x="777" y="443"/>
                  </a:cubicBezTo>
                  <a:lnTo>
                    <a:pt x="745" y="470"/>
                  </a:lnTo>
                  <a:lnTo>
                    <a:pt x="628" y="318"/>
                  </a:lnTo>
                  <a:lnTo>
                    <a:pt x="232" y="318"/>
                  </a:lnTo>
                  <a:cubicBezTo>
                    <a:pt x="190" y="318"/>
                    <a:pt x="156" y="348"/>
                    <a:pt x="129" y="409"/>
                  </a:cubicBezTo>
                  <a:lnTo>
                    <a:pt x="173" y="479"/>
                  </a:lnTo>
                  <a:lnTo>
                    <a:pt x="150" y="500"/>
                  </a:lnTo>
                  <a:lnTo>
                    <a:pt x="0" y="296"/>
                  </a:lnTo>
                  <a:lnTo>
                    <a:pt x="0" y="248"/>
                  </a:lnTo>
                  <a:cubicBezTo>
                    <a:pt x="46" y="187"/>
                    <a:pt x="89" y="157"/>
                    <a:pt x="129" y="157"/>
                  </a:cubicBezTo>
                  <a:lnTo>
                    <a:pt x="633" y="157"/>
                  </a:lnTo>
                  <a:close/>
                  <a:moveTo>
                    <a:pt x="1075" y="40"/>
                  </a:moveTo>
                  <a:lnTo>
                    <a:pt x="1227" y="231"/>
                  </a:lnTo>
                  <a:lnTo>
                    <a:pt x="1227" y="256"/>
                  </a:lnTo>
                  <a:lnTo>
                    <a:pt x="1145" y="356"/>
                  </a:lnTo>
                  <a:lnTo>
                    <a:pt x="1191" y="413"/>
                  </a:lnTo>
                  <a:lnTo>
                    <a:pt x="1163" y="438"/>
                  </a:lnTo>
                  <a:lnTo>
                    <a:pt x="1011" y="255"/>
                  </a:lnTo>
                  <a:lnTo>
                    <a:pt x="1009" y="226"/>
                  </a:lnTo>
                  <a:lnTo>
                    <a:pt x="1096" y="127"/>
                  </a:lnTo>
                  <a:lnTo>
                    <a:pt x="1050" y="70"/>
                  </a:lnTo>
                  <a:lnTo>
                    <a:pt x="1075" y="4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9" name="Freeform 71"/>
            <p:cNvSpPr>
              <a:spLocks noEditPoints="1"/>
            </p:cNvSpPr>
            <p:nvPr/>
          </p:nvSpPr>
          <p:spPr bwMode="auto">
            <a:xfrm>
              <a:off x="1097964" y="345722"/>
              <a:ext cx="39692" cy="28574"/>
            </a:xfrm>
            <a:custGeom>
              <a:avLst/>
              <a:gdLst>
                <a:gd name="T0" fmla="*/ 6732 w 1244"/>
                <a:gd name="T1" fmla="*/ 4211 h 889"/>
                <a:gd name="T2" fmla="*/ 19367 w 1244"/>
                <a:gd name="T3" fmla="*/ 4211 h 889"/>
                <a:gd name="T4" fmla="*/ 22016 w 1244"/>
                <a:gd name="T5" fmla="*/ 2153 h 889"/>
                <a:gd name="T6" fmla="*/ 25462 w 1244"/>
                <a:gd name="T7" fmla="*/ 1286 h 889"/>
                <a:gd name="T8" fmla="*/ 34906 w 1244"/>
                <a:gd name="T9" fmla="*/ 6460 h 889"/>
                <a:gd name="T10" fmla="*/ 39692 w 1244"/>
                <a:gd name="T11" fmla="*/ 16585 h 889"/>
                <a:gd name="T12" fmla="*/ 38543 w 1244"/>
                <a:gd name="T13" fmla="*/ 16585 h 889"/>
                <a:gd name="T14" fmla="*/ 34172 w 1244"/>
                <a:gd name="T15" fmla="*/ 9064 h 889"/>
                <a:gd name="T16" fmla="*/ 27950 w 1244"/>
                <a:gd name="T17" fmla="*/ 6653 h 889"/>
                <a:gd name="T18" fmla="*/ 24728 w 1244"/>
                <a:gd name="T19" fmla="*/ 7264 h 889"/>
                <a:gd name="T20" fmla="*/ 21250 w 1244"/>
                <a:gd name="T21" fmla="*/ 9450 h 889"/>
                <a:gd name="T22" fmla="*/ 26132 w 1244"/>
                <a:gd name="T23" fmla="*/ 19189 h 889"/>
                <a:gd name="T24" fmla="*/ 26132 w 1244"/>
                <a:gd name="T25" fmla="*/ 20796 h 889"/>
                <a:gd name="T26" fmla="*/ 24345 w 1244"/>
                <a:gd name="T27" fmla="*/ 23142 h 889"/>
                <a:gd name="T28" fmla="*/ 23228 w 1244"/>
                <a:gd name="T29" fmla="*/ 25649 h 889"/>
                <a:gd name="T30" fmla="*/ 24568 w 1244"/>
                <a:gd name="T31" fmla="*/ 27610 h 889"/>
                <a:gd name="T32" fmla="*/ 23483 w 1244"/>
                <a:gd name="T33" fmla="*/ 28574 h 889"/>
                <a:gd name="T34" fmla="*/ 20580 w 1244"/>
                <a:gd name="T35" fmla="*/ 24974 h 889"/>
                <a:gd name="T36" fmla="*/ 6349 w 1244"/>
                <a:gd name="T37" fmla="*/ 24974 h 889"/>
                <a:gd name="T38" fmla="*/ 5807 w 1244"/>
                <a:gd name="T39" fmla="*/ 26324 h 889"/>
                <a:gd name="T40" fmla="*/ 4786 w 1244"/>
                <a:gd name="T41" fmla="*/ 26324 h 889"/>
                <a:gd name="T42" fmla="*/ 3669 w 1244"/>
                <a:gd name="T43" fmla="*/ 17035 h 889"/>
                <a:gd name="T44" fmla="*/ 0 w 1244"/>
                <a:gd name="T45" fmla="*/ 10735 h 889"/>
                <a:gd name="T46" fmla="*/ 0 w 1244"/>
                <a:gd name="T47" fmla="*/ 9450 h 889"/>
                <a:gd name="T48" fmla="*/ 3063 w 1244"/>
                <a:gd name="T49" fmla="*/ 5464 h 889"/>
                <a:gd name="T50" fmla="*/ 3829 w 1244"/>
                <a:gd name="T51" fmla="*/ 3311 h 889"/>
                <a:gd name="T52" fmla="*/ 3637 w 1244"/>
                <a:gd name="T53" fmla="*/ 2057 h 889"/>
                <a:gd name="T54" fmla="*/ 2904 w 1244"/>
                <a:gd name="T55" fmla="*/ 804 h 889"/>
                <a:gd name="T56" fmla="*/ 3829 w 1244"/>
                <a:gd name="T57" fmla="*/ 0 h 889"/>
                <a:gd name="T58" fmla="*/ 6732 w 1244"/>
                <a:gd name="T59" fmla="*/ 4211 h 889"/>
                <a:gd name="T60" fmla="*/ 20037 w 1244"/>
                <a:gd name="T61" fmla="*/ 19799 h 889"/>
                <a:gd name="T62" fmla="*/ 22399 w 1244"/>
                <a:gd name="T63" fmla="*/ 14882 h 889"/>
                <a:gd name="T64" fmla="*/ 19782 w 1244"/>
                <a:gd name="T65" fmla="*/ 9450 h 889"/>
                <a:gd name="T66" fmla="*/ 7147 w 1244"/>
                <a:gd name="T67" fmla="*/ 9450 h 889"/>
                <a:gd name="T68" fmla="*/ 4116 w 1244"/>
                <a:gd name="T69" fmla="*/ 15042 h 889"/>
                <a:gd name="T70" fmla="*/ 4882 w 1244"/>
                <a:gd name="T71" fmla="*/ 17421 h 889"/>
                <a:gd name="T72" fmla="*/ 5265 w 1244"/>
                <a:gd name="T73" fmla="*/ 19799 h 889"/>
                <a:gd name="T74" fmla="*/ 20037 w 1244"/>
                <a:gd name="T75" fmla="*/ 19799 h 8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44" h="889">
                  <a:moveTo>
                    <a:pt x="211" y="131"/>
                  </a:moveTo>
                  <a:lnTo>
                    <a:pt x="607" y="131"/>
                  </a:lnTo>
                  <a:cubicBezTo>
                    <a:pt x="642" y="100"/>
                    <a:pt x="670" y="79"/>
                    <a:pt x="690" y="67"/>
                  </a:cubicBezTo>
                  <a:cubicBezTo>
                    <a:pt x="722" y="49"/>
                    <a:pt x="758" y="40"/>
                    <a:pt x="798" y="40"/>
                  </a:cubicBezTo>
                  <a:cubicBezTo>
                    <a:pt x="906" y="40"/>
                    <a:pt x="1005" y="94"/>
                    <a:pt x="1094" y="201"/>
                  </a:cubicBezTo>
                  <a:cubicBezTo>
                    <a:pt x="1172" y="294"/>
                    <a:pt x="1222" y="399"/>
                    <a:pt x="1244" y="516"/>
                  </a:cubicBezTo>
                  <a:lnTo>
                    <a:pt x="1208" y="516"/>
                  </a:lnTo>
                  <a:cubicBezTo>
                    <a:pt x="1176" y="410"/>
                    <a:pt x="1130" y="332"/>
                    <a:pt x="1071" y="282"/>
                  </a:cubicBezTo>
                  <a:cubicBezTo>
                    <a:pt x="1012" y="232"/>
                    <a:pt x="947" y="207"/>
                    <a:pt x="876" y="207"/>
                  </a:cubicBezTo>
                  <a:cubicBezTo>
                    <a:pt x="838" y="207"/>
                    <a:pt x="804" y="213"/>
                    <a:pt x="775" y="226"/>
                  </a:cubicBezTo>
                  <a:cubicBezTo>
                    <a:pt x="747" y="239"/>
                    <a:pt x="710" y="261"/>
                    <a:pt x="666" y="294"/>
                  </a:cubicBezTo>
                  <a:lnTo>
                    <a:pt x="819" y="597"/>
                  </a:lnTo>
                  <a:lnTo>
                    <a:pt x="819" y="647"/>
                  </a:lnTo>
                  <a:cubicBezTo>
                    <a:pt x="805" y="657"/>
                    <a:pt x="786" y="681"/>
                    <a:pt x="763" y="720"/>
                  </a:cubicBezTo>
                  <a:cubicBezTo>
                    <a:pt x="739" y="758"/>
                    <a:pt x="728" y="784"/>
                    <a:pt x="728" y="798"/>
                  </a:cubicBezTo>
                  <a:cubicBezTo>
                    <a:pt x="728" y="811"/>
                    <a:pt x="742" y="831"/>
                    <a:pt x="770" y="859"/>
                  </a:cubicBezTo>
                  <a:lnTo>
                    <a:pt x="736" y="889"/>
                  </a:lnTo>
                  <a:lnTo>
                    <a:pt x="645" y="777"/>
                  </a:lnTo>
                  <a:lnTo>
                    <a:pt x="199" y="777"/>
                  </a:lnTo>
                  <a:lnTo>
                    <a:pt x="182" y="819"/>
                  </a:lnTo>
                  <a:lnTo>
                    <a:pt x="150" y="819"/>
                  </a:lnTo>
                  <a:cubicBezTo>
                    <a:pt x="150" y="716"/>
                    <a:pt x="138" y="620"/>
                    <a:pt x="115" y="530"/>
                  </a:cubicBezTo>
                  <a:cubicBezTo>
                    <a:pt x="92" y="440"/>
                    <a:pt x="53" y="375"/>
                    <a:pt x="0" y="334"/>
                  </a:cubicBezTo>
                  <a:lnTo>
                    <a:pt x="0" y="294"/>
                  </a:lnTo>
                  <a:cubicBezTo>
                    <a:pt x="48" y="240"/>
                    <a:pt x="80" y="199"/>
                    <a:pt x="96" y="170"/>
                  </a:cubicBezTo>
                  <a:cubicBezTo>
                    <a:pt x="112" y="141"/>
                    <a:pt x="120" y="119"/>
                    <a:pt x="120" y="103"/>
                  </a:cubicBezTo>
                  <a:cubicBezTo>
                    <a:pt x="120" y="89"/>
                    <a:pt x="118" y="76"/>
                    <a:pt x="114" y="64"/>
                  </a:cubicBezTo>
                  <a:cubicBezTo>
                    <a:pt x="110" y="52"/>
                    <a:pt x="102" y="39"/>
                    <a:pt x="91" y="25"/>
                  </a:cubicBezTo>
                  <a:lnTo>
                    <a:pt x="120" y="0"/>
                  </a:lnTo>
                  <a:lnTo>
                    <a:pt x="211" y="131"/>
                  </a:lnTo>
                  <a:close/>
                  <a:moveTo>
                    <a:pt x="628" y="616"/>
                  </a:moveTo>
                  <a:lnTo>
                    <a:pt x="702" y="463"/>
                  </a:lnTo>
                  <a:lnTo>
                    <a:pt x="620" y="294"/>
                  </a:lnTo>
                  <a:lnTo>
                    <a:pt x="224" y="294"/>
                  </a:lnTo>
                  <a:lnTo>
                    <a:pt x="129" y="468"/>
                  </a:lnTo>
                  <a:cubicBezTo>
                    <a:pt x="137" y="490"/>
                    <a:pt x="145" y="515"/>
                    <a:pt x="153" y="542"/>
                  </a:cubicBezTo>
                  <a:cubicBezTo>
                    <a:pt x="161" y="568"/>
                    <a:pt x="165" y="593"/>
                    <a:pt x="165" y="616"/>
                  </a:cubicBezTo>
                  <a:lnTo>
                    <a:pt x="628" y="61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0" name="Freeform 72"/>
            <p:cNvSpPr>
              <a:spLocks noEditPoints="1"/>
            </p:cNvSpPr>
            <p:nvPr/>
          </p:nvSpPr>
          <p:spPr bwMode="auto">
            <a:xfrm>
              <a:off x="1097964" y="379059"/>
              <a:ext cx="26991" cy="20637"/>
            </a:xfrm>
            <a:custGeom>
              <a:avLst/>
              <a:gdLst>
                <a:gd name="T0" fmla="*/ 5847 w 817"/>
                <a:gd name="T1" fmla="*/ 3778 h 661"/>
                <a:gd name="T2" fmla="*/ 20747 w 817"/>
                <a:gd name="T3" fmla="*/ 3778 h 661"/>
                <a:gd name="T4" fmla="*/ 21672 w 817"/>
                <a:gd name="T5" fmla="*/ 2654 h 661"/>
                <a:gd name="T6" fmla="*/ 22795 w 817"/>
                <a:gd name="T7" fmla="*/ 2185 h 661"/>
                <a:gd name="T8" fmla="*/ 23952 w 817"/>
                <a:gd name="T9" fmla="*/ 8086 h 661"/>
                <a:gd name="T10" fmla="*/ 26991 w 817"/>
                <a:gd name="T11" fmla="*/ 13956 h 661"/>
                <a:gd name="T12" fmla="*/ 26991 w 817"/>
                <a:gd name="T13" fmla="*/ 14736 h 661"/>
                <a:gd name="T14" fmla="*/ 18732 w 817"/>
                <a:gd name="T15" fmla="*/ 20637 h 661"/>
                <a:gd name="T16" fmla="*/ 17609 w 817"/>
                <a:gd name="T17" fmla="*/ 20637 h 661"/>
                <a:gd name="T18" fmla="*/ 10539 w 817"/>
                <a:gd name="T19" fmla="*/ 8804 h 661"/>
                <a:gd name="T20" fmla="*/ 6971 w 817"/>
                <a:gd name="T21" fmla="*/ 8804 h 661"/>
                <a:gd name="T22" fmla="*/ 3964 w 817"/>
                <a:gd name="T23" fmla="*/ 14362 h 661"/>
                <a:gd name="T24" fmla="*/ 7136 w 817"/>
                <a:gd name="T25" fmla="*/ 19638 h 661"/>
                <a:gd name="T26" fmla="*/ 6013 w 817"/>
                <a:gd name="T27" fmla="*/ 20575 h 661"/>
                <a:gd name="T28" fmla="*/ 0 w 817"/>
                <a:gd name="T29" fmla="*/ 10178 h 661"/>
                <a:gd name="T30" fmla="*/ 0 w 817"/>
                <a:gd name="T31" fmla="*/ 9179 h 661"/>
                <a:gd name="T32" fmla="*/ 3832 w 817"/>
                <a:gd name="T33" fmla="*/ 3372 h 661"/>
                <a:gd name="T34" fmla="*/ 3403 w 817"/>
                <a:gd name="T35" fmla="*/ 2061 h 661"/>
                <a:gd name="T36" fmla="*/ 2709 w 817"/>
                <a:gd name="T37" fmla="*/ 937 h 661"/>
                <a:gd name="T38" fmla="*/ 3403 w 817"/>
                <a:gd name="T39" fmla="*/ 0 h 661"/>
                <a:gd name="T40" fmla="*/ 5847 w 817"/>
                <a:gd name="T41" fmla="*/ 3778 h 661"/>
                <a:gd name="T42" fmla="*/ 16518 w 817"/>
                <a:gd name="T43" fmla="*/ 16235 h 661"/>
                <a:gd name="T44" fmla="*/ 23886 w 817"/>
                <a:gd name="T45" fmla="*/ 11083 h 661"/>
                <a:gd name="T46" fmla="*/ 22894 w 817"/>
                <a:gd name="T47" fmla="*/ 8804 h 661"/>
                <a:gd name="T48" fmla="*/ 11926 w 817"/>
                <a:gd name="T49" fmla="*/ 8804 h 661"/>
                <a:gd name="T50" fmla="*/ 16518 w 817"/>
                <a:gd name="T51" fmla="*/ 16235 h 6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7" h="661">
                  <a:moveTo>
                    <a:pt x="177" y="121"/>
                  </a:moveTo>
                  <a:lnTo>
                    <a:pt x="628" y="121"/>
                  </a:lnTo>
                  <a:cubicBezTo>
                    <a:pt x="635" y="107"/>
                    <a:pt x="645" y="95"/>
                    <a:pt x="656" y="85"/>
                  </a:cubicBezTo>
                  <a:cubicBezTo>
                    <a:pt x="667" y="75"/>
                    <a:pt x="678" y="70"/>
                    <a:pt x="690" y="70"/>
                  </a:cubicBezTo>
                  <a:cubicBezTo>
                    <a:pt x="690" y="122"/>
                    <a:pt x="702" y="185"/>
                    <a:pt x="725" y="259"/>
                  </a:cubicBezTo>
                  <a:cubicBezTo>
                    <a:pt x="749" y="332"/>
                    <a:pt x="779" y="395"/>
                    <a:pt x="817" y="447"/>
                  </a:cubicBezTo>
                  <a:lnTo>
                    <a:pt x="817" y="472"/>
                  </a:lnTo>
                  <a:lnTo>
                    <a:pt x="567" y="661"/>
                  </a:lnTo>
                  <a:lnTo>
                    <a:pt x="533" y="661"/>
                  </a:lnTo>
                  <a:lnTo>
                    <a:pt x="319" y="282"/>
                  </a:lnTo>
                  <a:lnTo>
                    <a:pt x="211" y="282"/>
                  </a:lnTo>
                  <a:lnTo>
                    <a:pt x="120" y="460"/>
                  </a:lnTo>
                  <a:lnTo>
                    <a:pt x="216" y="629"/>
                  </a:lnTo>
                  <a:lnTo>
                    <a:pt x="182" y="659"/>
                  </a:lnTo>
                  <a:lnTo>
                    <a:pt x="0" y="326"/>
                  </a:lnTo>
                  <a:lnTo>
                    <a:pt x="0" y="294"/>
                  </a:lnTo>
                  <a:cubicBezTo>
                    <a:pt x="77" y="199"/>
                    <a:pt x="116" y="136"/>
                    <a:pt x="116" y="108"/>
                  </a:cubicBezTo>
                  <a:cubicBezTo>
                    <a:pt x="112" y="91"/>
                    <a:pt x="108" y="77"/>
                    <a:pt x="103" y="66"/>
                  </a:cubicBezTo>
                  <a:cubicBezTo>
                    <a:pt x="99" y="55"/>
                    <a:pt x="92" y="43"/>
                    <a:pt x="82" y="30"/>
                  </a:cubicBezTo>
                  <a:lnTo>
                    <a:pt x="103" y="0"/>
                  </a:lnTo>
                  <a:lnTo>
                    <a:pt x="177" y="121"/>
                  </a:lnTo>
                  <a:close/>
                  <a:moveTo>
                    <a:pt x="500" y="520"/>
                  </a:moveTo>
                  <a:lnTo>
                    <a:pt x="723" y="355"/>
                  </a:lnTo>
                  <a:lnTo>
                    <a:pt x="693" y="282"/>
                  </a:lnTo>
                  <a:lnTo>
                    <a:pt x="361" y="282"/>
                  </a:lnTo>
                  <a:lnTo>
                    <a:pt x="500" y="52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1" name="Freeform 73"/>
            <p:cNvSpPr>
              <a:spLocks/>
            </p:cNvSpPr>
            <p:nvPr/>
          </p:nvSpPr>
          <p:spPr bwMode="auto">
            <a:xfrm>
              <a:off x="1097964" y="406046"/>
              <a:ext cx="26991" cy="23813"/>
            </a:xfrm>
            <a:custGeom>
              <a:avLst/>
              <a:gdLst>
                <a:gd name="T0" fmla="*/ 6806 w 817"/>
                <a:gd name="T1" fmla="*/ 5723 h 724"/>
                <a:gd name="T2" fmla="*/ 20086 w 817"/>
                <a:gd name="T3" fmla="*/ 5723 h 724"/>
                <a:gd name="T4" fmla="*/ 21474 w 817"/>
                <a:gd name="T5" fmla="*/ 4440 h 724"/>
                <a:gd name="T6" fmla="*/ 22432 w 817"/>
                <a:gd name="T7" fmla="*/ 2862 h 724"/>
                <a:gd name="T8" fmla="*/ 21309 w 817"/>
                <a:gd name="T9" fmla="*/ 1118 h 724"/>
                <a:gd name="T10" fmla="*/ 22432 w 817"/>
                <a:gd name="T11" fmla="*/ 0 h 724"/>
                <a:gd name="T12" fmla="*/ 26991 w 817"/>
                <a:gd name="T13" fmla="*/ 6118 h 724"/>
                <a:gd name="T14" fmla="*/ 26991 w 817"/>
                <a:gd name="T15" fmla="*/ 7104 h 724"/>
                <a:gd name="T16" fmla="*/ 24216 w 817"/>
                <a:gd name="T17" fmla="*/ 9900 h 724"/>
                <a:gd name="T18" fmla="*/ 20615 w 817"/>
                <a:gd name="T19" fmla="*/ 11084 h 724"/>
                <a:gd name="T20" fmla="*/ 26991 w 817"/>
                <a:gd name="T21" fmla="*/ 17268 h 724"/>
                <a:gd name="T22" fmla="*/ 26991 w 817"/>
                <a:gd name="T23" fmla="*/ 18386 h 724"/>
                <a:gd name="T24" fmla="*/ 25339 w 817"/>
                <a:gd name="T25" fmla="*/ 19570 h 724"/>
                <a:gd name="T26" fmla="*/ 24051 w 817"/>
                <a:gd name="T27" fmla="*/ 22333 h 724"/>
                <a:gd name="T28" fmla="*/ 22927 w 817"/>
                <a:gd name="T29" fmla="*/ 23813 h 724"/>
                <a:gd name="T30" fmla="*/ 20945 w 817"/>
                <a:gd name="T31" fmla="*/ 21938 h 724"/>
                <a:gd name="T32" fmla="*/ 19558 w 817"/>
                <a:gd name="T33" fmla="*/ 18386 h 724"/>
                <a:gd name="T34" fmla="*/ 20020 w 817"/>
                <a:gd name="T35" fmla="*/ 16117 h 724"/>
                <a:gd name="T36" fmla="*/ 21870 w 817"/>
                <a:gd name="T37" fmla="*/ 14077 h 724"/>
                <a:gd name="T38" fmla="*/ 18864 w 817"/>
                <a:gd name="T39" fmla="*/ 11084 h 724"/>
                <a:gd name="T40" fmla="*/ 6839 w 817"/>
                <a:gd name="T41" fmla="*/ 11084 h 724"/>
                <a:gd name="T42" fmla="*/ 4262 w 817"/>
                <a:gd name="T43" fmla="*/ 15261 h 724"/>
                <a:gd name="T44" fmla="*/ 6145 w 817"/>
                <a:gd name="T45" fmla="*/ 18254 h 724"/>
                <a:gd name="T46" fmla="*/ 5286 w 817"/>
                <a:gd name="T47" fmla="*/ 19208 h 724"/>
                <a:gd name="T48" fmla="*/ 0 w 817"/>
                <a:gd name="T49" fmla="*/ 11347 h 724"/>
                <a:gd name="T50" fmla="*/ 0 w 817"/>
                <a:gd name="T51" fmla="*/ 10032 h 724"/>
                <a:gd name="T52" fmla="*/ 3964 w 817"/>
                <a:gd name="T53" fmla="*/ 4407 h 724"/>
                <a:gd name="T54" fmla="*/ 1949 w 817"/>
                <a:gd name="T55" fmla="*/ 1118 h 724"/>
                <a:gd name="T56" fmla="*/ 2709 w 817"/>
                <a:gd name="T57" fmla="*/ 263 h 724"/>
                <a:gd name="T58" fmla="*/ 6806 w 817"/>
                <a:gd name="T59" fmla="*/ 5723 h 7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7" h="724">
                  <a:moveTo>
                    <a:pt x="206" y="174"/>
                  </a:moveTo>
                  <a:lnTo>
                    <a:pt x="608" y="174"/>
                  </a:lnTo>
                  <a:cubicBezTo>
                    <a:pt x="626" y="157"/>
                    <a:pt x="640" y="144"/>
                    <a:pt x="650" y="135"/>
                  </a:cubicBezTo>
                  <a:cubicBezTo>
                    <a:pt x="669" y="117"/>
                    <a:pt x="679" y="101"/>
                    <a:pt x="679" y="87"/>
                  </a:cubicBezTo>
                  <a:cubicBezTo>
                    <a:pt x="679" y="81"/>
                    <a:pt x="668" y="63"/>
                    <a:pt x="645" y="34"/>
                  </a:cubicBezTo>
                  <a:lnTo>
                    <a:pt x="679" y="0"/>
                  </a:lnTo>
                  <a:lnTo>
                    <a:pt x="817" y="186"/>
                  </a:lnTo>
                  <a:lnTo>
                    <a:pt x="817" y="216"/>
                  </a:lnTo>
                  <a:cubicBezTo>
                    <a:pt x="786" y="254"/>
                    <a:pt x="758" y="282"/>
                    <a:pt x="733" y="301"/>
                  </a:cubicBezTo>
                  <a:cubicBezTo>
                    <a:pt x="700" y="325"/>
                    <a:pt x="663" y="337"/>
                    <a:pt x="624" y="337"/>
                  </a:cubicBezTo>
                  <a:lnTo>
                    <a:pt x="817" y="525"/>
                  </a:lnTo>
                  <a:lnTo>
                    <a:pt x="817" y="559"/>
                  </a:lnTo>
                  <a:cubicBezTo>
                    <a:pt x="795" y="573"/>
                    <a:pt x="778" y="585"/>
                    <a:pt x="767" y="595"/>
                  </a:cubicBezTo>
                  <a:cubicBezTo>
                    <a:pt x="741" y="617"/>
                    <a:pt x="728" y="646"/>
                    <a:pt x="728" y="679"/>
                  </a:cubicBezTo>
                  <a:cubicBezTo>
                    <a:pt x="728" y="709"/>
                    <a:pt x="717" y="724"/>
                    <a:pt x="694" y="724"/>
                  </a:cubicBezTo>
                  <a:cubicBezTo>
                    <a:pt x="681" y="724"/>
                    <a:pt x="661" y="705"/>
                    <a:pt x="634" y="667"/>
                  </a:cubicBezTo>
                  <a:cubicBezTo>
                    <a:pt x="606" y="629"/>
                    <a:pt x="592" y="593"/>
                    <a:pt x="592" y="559"/>
                  </a:cubicBezTo>
                  <a:cubicBezTo>
                    <a:pt x="592" y="532"/>
                    <a:pt x="597" y="509"/>
                    <a:pt x="606" y="490"/>
                  </a:cubicBezTo>
                  <a:cubicBezTo>
                    <a:pt x="615" y="471"/>
                    <a:pt x="634" y="450"/>
                    <a:pt x="662" y="428"/>
                  </a:cubicBezTo>
                  <a:lnTo>
                    <a:pt x="571" y="337"/>
                  </a:lnTo>
                  <a:lnTo>
                    <a:pt x="207" y="337"/>
                  </a:lnTo>
                  <a:lnTo>
                    <a:pt x="129" y="464"/>
                  </a:lnTo>
                  <a:lnTo>
                    <a:pt x="186" y="555"/>
                  </a:lnTo>
                  <a:lnTo>
                    <a:pt x="160" y="584"/>
                  </a:lnTo>
                  <a:lnTo>
                    <a:pt x="0" y="345"/>
                  </a:lnTo>
                  <a:lnTo>
                    <a:pt x="0" y="305"/>
                  </a:lnTo>
                  <a:cubicBezTo>
                    <a:pt x="80" y="224"/>
                    <a:pt x="120" y="167"/>
                    <a:pt x="120" y="134"/>
                  </a:cubicBezTo>
                  <a:cubicBezTo>
                    <a:pt x="120" y="113"/>
                    <a:pt x="100" y="79"/>
                    <a:pt x="59" y="34"/>
                  </a:cubicBezTo>
                  <a:lnTo>
                    <a:pt x="82" y="8"/>
                  </a:lnTo>
                  <a:lnTo>
                    <a:pt x="206" y="1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2" name="Freeform 74"/>
            <p:cNvSpPr>
              <a:spLocks noEditPoints="1"/>
            </p:cNvSpPr>
            <p:nvPr/>
          </p:nvSpPr>
          <p:spPr bwMode="auto">
            <a:xfrm>
              <a:off x="1097964" y="437795"/>
              <a:ext cx="26991" cy="25399"/>
            </a:xfrm>
            <a:custGeom>
              <a:avLst/>
              <a:gdLst>
                <a:gd name="T0" fmla="*/ 11728 w 817"/>
                <a:gd name="T1" fmla="*/ 9999 h 790"/>
                <a:gd name="T2" fmla="*/ 11728 w 817"/>
                <a:gd name="T3" fmla="*/ 1350 h 790"/>
                <a:gd name="T4" fmla="*/ 12587 w 817"/>
                <a:gd name="T5" fmla="*/ 289 h 790"/>
                <a:gd name="T6" fmla="*/ 13512 w 817"/>
                <a:gd name="T7" fmla="*/ 900 h 790"/>
                <a:gd name="T8" fmla="*/ 14173 w 817"/>
                <a:gd name="T9" fmla="*/ 2251 h 790"/>
                <a:gd name="T10" fmla="*/ 20846 w 817"/>
                <a:gd name="T11" fmla="*/ 2251 h 790"/>
                <a:gd name="T12" fmla="*/ 21771 w 817"/>
                <a:gd name="T13" fmla="*/ 965 h 790"/>
                <a:gd name="T14" fmla="*/ 22531 w 817"/>
                <a:gd name="T15" fmla="*/ 418 h 790"/>
                <a:gd name="T16" fmla="*/ 22729 w 817"/>
                <a:gd name="T17" fmla="*/ 675 h 790"/>
                <a:gd name="T18" fmla="*/ 23225 w 817"/>
                <a:gd name="T19" fmla="*/ 3183 h 790"/>
                <a:gd name="T20" fmla="*/ 24117 w 817"/>
                <a:gd name="T21" fmla="*/ 7202 h 790"/>
                <a:gd name="T22" fmla="*/ 26991 w 817"/>
                <a:gd name="T23" fmla="*/ 12121 h 790"/>
                <a:gd name="T24" fmla="*/ 26991 w 817"/>
                <a:gd name="T25" fmla="*/ 13214 h 790"/>
                <a:gd name="T26" fmla="*/ 25636 w 817"/>
                <a:gd name="T27" fmla="*/ 16075 h 790"/>
                <a:gd name="T28" fmla="*/ 25174 w 817"/>
                <a:gd name="T29" fmla="*/ 18647 h 790"/>
                <a:gd name="T30" fmla="*/ 26991 w 817"/>
                <a:gd name="T31" fmla="*/ 23824 h 790"/>
                <a:gd name="T32" fmla="*/ 26363 w 817"/>
                <a:gd name="T33" fmla="*/ 24563 h 790"/>
                <a:gd name="T34" fmla="*/ 16155 w 817"/>
                <a:gd name="T35" fmla="*/ 15304 h 790"/>
                <a:gd name="T36" fmla="*/ 16155 w 817"/>
                <a:gd name="T37" fmla="*/ 23824 h 790"/>
                <a:gd name="T38" fmla="*/ 15428 w 817"/>
                <a:gd name="T39" fmla="*/ 25399 h 790"/>
                <a:gd name="T40" fmla="*/ 14041 w 817"/>
                <a:gd name="T41" fmla="*/ 23824 h 790"/>
                <a:gd name="T42" fmla="*/ 6277 w 817"/>
                <a:gd name="T43" fmla="*/ 23824 h 790"/>
                <a:gd name="T44" fmla="*/ 4823 w 817"/>
                <a:gd name="T45" fmla="*/ 25270 h 790"/>
                <a:gd name="T46" fmla="*/ 4460 w 817"/>
                <a:gd name="T47" fmla="*/ 24981 h 790"/>
                <a:gd name="T48" fmla="*/ 4196 w 817"/>
                <a:gd name="T49" fmla="*/ 22795 h 790"/>
                <a:gd name="T50" fmla="*/ 3205 w 817"/>
                <a:gd name="T51" fmla="*/ 18712 h 790"/>
                <a:gd name="T52" fmla="*/ 0 w 817"/>
                <a:gd name="T53" fmla="*/ 13696 h 790"/>
                <a:gd name="T54" fmla="*/ 0 w 817"/>
                <a:gd name="T55" fmla="*/ 12539 h 790"/>
                <a:gd name="T56" fmla="*/ 1454 w 817"/>
                <a:gd name="T57" fmla="*/ 9645 h 790"/>
                <a:gd name="T58" fmla="*/ 2213 w 817"/>
                <a:gd name="T59" fmla="*/ 6141 h 790"/>
                <a:gd name="T60" fmla="*/ 1916 w 817"/>
                <a:gd name="T61" fmla="*/ 3955 h 790"/>
                <a:gd name="T62" fmla="*/ 0 w 817"/>
                <a:gd name="T63" fmla="*/ 965 h 790"/>
                <a:gd name="T64" fmla="*/ 826 w 817"/>
                <a:gd name="T65" fmla="*/ 0 h 790"/>
                <a:gd name="T66" fmla="*/ 11728 w 817"/>
                <a:gd name="T67" fmla="*/ 9999 h 790"/>
                <a:gd name="T68" fmla="*/ 12983 w 817"/>
                <a:gd name="T69" fmla="*/ 18647 h 790"/>
                <a:gd name="T70" fmla="*/ 12983 w 817"/>
                <a:gd name="T71" fmla="*/ 12667 h 790"/>
                <a:gd name="T72" fmla="*/ 4030 w 817"/>
                <a:gd name="T73" fmla="*/ 4694 h 790"/>
                <a:gd name="T74" fmla="*/ 3832 w 817"/>
                <a:gd name="T75" fmla="*/ 4694 h 790"/>
                <a:gd name="T76" fmla="*/ 6277 w 817"/>
                <a:gd name="T77" fmla="*/ 11703 h 790"/>
                <a:gd name="T78" fmla="*/ 5748 w 817"/>
                <a:gd name="T79" fmla="*/ 14950 h 790"/>
                <a:gd name="T80" fmla="*/ 4262 w 817"/>
                <a:gd name="T81" fmla="*/ 17715 h 790"/>
                <a:gd name="T82" fmla="*/ 4262 w 817"/>
                <a:gd name="T83" fmla="*/ 18647 h 790"/>
                <a:gd name="T84" fmla="*/ 12983 w 817"/>
                <a:gd name="T85" fmla="*/ 18647 h 790"/>
                <a:gd name="T86" fmla="*/ 22795 w 817"/>
                <a:gd name="T87" fmla="*/ 7491 h 790"/>
                <a:gd name="T88" fmla="*/ 15296 w 817"/>
                <a:gd name="T89" fmla="*/ 7491 h 790"/>
                <a:gd name="T90" fmla="*/ 15296 w 817"/>
                <a:gd name="T91" fmla="*/ 13085 h 790"/>
                <a:gd name="T92" fmla="*/ 23357 w 817"/>
                <a:gd name="T93" fmla="*/ 20223 h 790"/>
                <a:gd name="T94" fmla="*/ 23621 w 817"/>
                <a:gd name="T95" fmla="*/ 20223 h 790"/>
                <a:gd name="T96" fmla="*/ 21837 w 817"/>
                <a:gd name="T97" fmla="*/ 16686 h 790"/>
                <a:gd name="T98" fmla="*/ 21177 w 817"/>
                <a:gd name="T99" fmla="*/ 13214 h 790"/>
                <a:gd name="T100" fmla="*/ 21507 w 817"/>
                <a:gd name="T101" fmla="*/ 10899 h 790"/>
                <a:gd name="T102" fmla="*/ 23357 w 817"/>
                <a:gd name="T103" fmla="*/ 8520 h 790"/>
                <a:gd name="T104" fmla="*/ 22795 w 817"/>
                <a:gd name="T105" fmla="*/ 7491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355" y="311"/>
                  </a:moveTo>
                  <a:lnTo>
                    <a:pt x="355" y="42"/>
                  </a:lnTo>
                  <a:cubicBezTo>
                    <a:pt x="355" y="20"/>
                    <a:pt x="364" y="9"/>
                    <a:pt x="381" y="9"/>
                  </a:cubicBezTo>
                  <a:cubicBezTo>
                    <a:pt x="390" y="9"/>
                    <a:pt x="400" y="15"/>
                    <a:pt x="409" y="28"/>
                  </a:cubicBezTo>
                  <a:cubicBezTo>
                    <a:pt x="418" y="40"/>
                    <a:pt x="425" y="54"/>
                    <a:pt x="429" y="70"/>
                  </a:cubicBezTo>
                  <a:lnTo>
                    <a:pt x="631" y="70"/>
                  </a:lnTo>
                  <a:cubicBezTo>
                    <a:pt x="645" y="50"/>
                    <a:pt x="654" y="37"/>
                    <a:pt x="659" y="30"/>
                  </a:cubicBezTo>
                  <a:cubicBezTo>
                    <a:pt x="667" y="18"/>
                    <a:pt x="675" y="13"/>
                    <a:pt x="682" y="13"/>
                  </a:cubicBezTo>
                  <a:cubicBezTo>
                    <a:pt x="685" y="16"/>
                    <a:pt x="687" y="18"/>
                    <a:pt x="688" y="21"/>
                  </a:cubicBezTo>
                  <a:cubicBezTo>
                    <a:pt x="695" y="34"/>
                    <a:pt x="700" y="60"/>
                    <a:pt x="703" y="99"/>
                  </a:cubicBezTo>
                  <a:cubicBezTo>
                    <a:pt x="706" y="137"/>
                    <a:pt x="715" y="179"/>
                    <a:pt x="730" y="224"/>
                  </a:cubicBezTo>
                  <a:cubicBezTo>
                    <a:pt x="746" y="270"/>
                    <a:pt x="775" y="320"/>
                    <a:pt x="817" y="377"/>
                  </a:cubicBezTo>
                  <a:lnTo>
                    <a:pt x="817" y="411"/>
                  </a:lnTo>
                  <a:cubicBezTo>
                    <a:pt x="799" y="445"/>
                    <a:pt x="786" y="474"/>
                    <a:pt x="776" y="500"/>
                  </a:cubicBezTo>
                  <a:cubicBezTo>
                    <a:pt x="766" y="525"/>
                    <a:pt x="762" y="552"/>
                    <a:pt x="762" y="580"/>
                  </a:cubicBezTo>
                  <a:cubicBezTo>
                    <a:pt x="762" y="628"/>
                    <a:pt x="780" y="682"/>
                    <a:pt x="817" y="741"/>
                  </a:cubicBezTo>
                  <a:lnTo>
                    <a:pt x="798" y="764"/>
                  </a:lnTo>
                  <a:lnTo>
                    <a:pt x="489" y="476"/>
                  </a:lnTo>
                  <a:lnTo>
                    <a:pt x="489" y="741"/>
                  </a:lnTo>
                  <a:cubicBezTo>
                    <a:pt x="489" y="774"/>
                    <a:pt x="482" y="790"/>
                    <a:pt x="467" y="790"/>
                  </a:cubicBezTo>
                  <a:cubicBezTo>
                    <a:pt x="449" y="790"/>
                    <a:pt x="435" y="774"/>
                    <a:pt x="425" y="741"/>
                  </a:cubicBezTo>
                  <a:lnTo>
                    <a:pt x="190" y="741"/>
                  </a:lnTo>
                  <a:cubicBezTo>
                    <a:pt x="179" y="771"/>
                    <a:pt x="164" y="786"/>
                    <a:pt x="146" y="786"/>
                  </a:cubicBezTo>
                  <a:cubicBezTo>
                    <a:pt x="140" y="786"/>
                    <a:pt x="136" y="783"/>
                    <a:pt x="135" y="777"/>
                  </a:cubicBezTo>
                  <a:cubicBezTo>
                    <a:pt x="134" y="771"/>
                    <a:pt x="131" y="749"/>
                    <a:pt x="127" y="709"/>
                  </a:cubicBezTo>
                  <a:cubicBezTo>
                    <a:pt x="122" y="670"/>
                    <a:pt x="113" y="627"/>
                    <a:pt x="97" y="582"/>
                  </a:cubicBezTo>
                  <a:cubicBezTo>
                    <a:pt x="76" y="522"/>
                    <a:pt x="43" y="469"/>
                    <a:pt x="0" y="426"/>
                  </a:cubicBezTo>
                  <a:lnTo>
                    <a:pt x="0" y="390"/>
                  </a:lnTo>
                  <a:cubicBezTo>
                    <a:pt x="14" y="371"/>
                    <a:pt x="29" y="341"/>
                    <a:pt x="44" y="300"/>
                  </a:cubicBezTo>
                  <a:cubicBezTo>
                    <a:pt x="60" y="258"/>
                    <a:pt x="67" y="222"/>
                    <a:pt x="67" y="191"/>
                  </a:cubicBezTo>
                  <a:cubicBezTo>
                    <a:pt x="67" y="162"/>
                    <a:pt x="64" y="140"/>
                    <a:pt x="58" y="123"/>
                  </a:cubicBezTo>
                  <a:cubicBezTo>
                    <a:pt x="52" y="106"/>
                    <a:pt x="33" y="75"/>
                    <a:pt x="0" y="30"/>
                  </a:cubicBezTo>
                  <a:lnTo>
                    <a:pt x="25" y="0"/>
                  </a:lnTo>
                  <a:lnTo>
                    <a:pt x="355" y="311"/>
                  </a:lnTo>
                  <a:close/>
                  <a:moveTo>
                    <a:pt x="393" y="580"/>
                  </a:moveTo>
                  <a:lnTo>
                    <a:pt x="393" y="394"/>
                  </a:lnTo>
                  <a:lnTo>
                    <a:pt x="122" y="146"/>
                  </a:lnTo>
                  <a:lnTo>
                    <a:pt x="116" y="146"/>
                  </a:lnTo>
                  <a:cubicBezTo>
                    <a:pt x="165" y="229"/>
                    <a:pt x="190" y="302"/>
                    <a:pt x="190" y="364"/>
                  </a:cubicBezTo>
                  <a:cubicBezTo>
                    <a:pt x="190" y="397"/>
                    <a:pt x="185" y="430"/>
                    <a:pt x="174" y="465"/>
                  </a:cubicBezTo>
                  <a:cubicBezTo>
                    <a:pt x="164" y="499"/>
                    <a:pt x="148" y="528"/>
                    <a:pt x="129" y="551"/>
                  </a:cubicBezTo>
                  <a:lnTo>
                    <a:pt x="129" y="580"/>
                  </a:lnTo>
                  <a:lnTo>
                    <a:pt x="393" y="580"/>
                  </a:lnTo>
                  <a:close/>
                  <a:moveTo>
                    <a:pt x="690" y="233"/>
                  </a:moveTo>
                  <a:lnTo>
                    <a:pt x="463" y="233"/>
                  </a:lnTo>
                  <a:lnTo>
                    <a:pt x="463" y="407"/>
                  </a:lnTo>
                  <a:lnTo>
                    <a:pt x="707" y="629"/>
                  </a:lnTo>
                  <a:lnTo>
                    <a:pt x="715" y="629"/>
                  </a:lnTo>
                  <a:cubicBezTo>
                    <a:pt x="693" y="594"/>
                    <a:pt x="675" y="557"/>
                    <a:pt x="661" y="519"/>
                  </a:cubicBezTo>
                  <a:cubicBezTo>
                    <a:pt x="648" y="481"/>
                    <a:pt x="641" y="445"/>
                    <a:pt x="641" y="411"/>
                  </a:cubicBezTo>
                  <a:cubicBezTo>
                    <a:pt x="641" y="380"/>
                    <a:pt x="644" y="356"/>
                    <a:pt x="651" y="339"/>
                  </a:cubicBezTo>
                  <a:cubicBezTo>
                    <a:pt x="657" y="322"/>
                    <a:pt x="676" y="297"/>
                    <a:pt x="707" y="265"/>
                  </a:cubicBezTo>
                  <a:lnTo>
                    <a:pt x="690" y="23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3" name="Freeform 75"/>
            <p:cNvSpPr>
              <a:spLocks noEditPoints="1"/>
            </p:cNvSpPr>
            <p:nvPr/>
          </p:nvSpPr>
          <p:spPr bwMode="auto">
            <a:xfrm>
              <a:off x="1097964" y="469545"/>
              <a:ext cx="39692" cy="15875"/>
            </a:xfrm>
            <a:custGeom>
              <a:avLst/>
              <a:gdLst>
                <a:gd name="T0" fmla="*/ 20477 w 1227"/>
                <a:gd name="T1" fmla="*/ 4985 h 500"/>
                <a:gd name="T2" fmla="*/ 22256 w 1227"/>
                <a:gd name="T3" fmla="*/ 3016 h 500"/>
                <a:gd name="T4" fmla="*/ 21027 w 1227"/>
                <a:gd name="T5" fmla="*/ 889 h 500"/>
                <a:gd name="T6" fmla="*/ 21835 w 1227"/>
                <a:gd name="T7" fmla="*/ 0 h 500"/>
                <a:gd name="T8" fmla="*/ 26752 w 1227"/>
                <a:gd name="T9" fmla="*/ 6795 h 500"/>
                <a:gd name="T10" fmla="*/ 26752 w 1227"/>
                <a:gd name="T11" fmla="*/ 7334 h 500"/>
                <a:gd name="T12" fmla="*/ 24456 w 1227"/>
                <a:gd name="T13" fmla="*/ 10224 h 500"/>
                <a:gd name="T14" fmla="*/ 23809 w 1227"/>
                <a:gd name="T15" fmla="*/ 11621 h 500"/>
                <a:gd name="T16" fmla="*/ 24229 w 1227"/>
                <a:gd name="T17" fmla="*/ 12827 h 500"/>
                <a:gd name="T18" fmla="*/ 25135 w 1227"/>
                <a:gd name="T19" fmla="*/ 14065 h 500"/>
                <a:gd name="T20" fmla="*/ 24100 w 1227"/>
                <a:gd name="T21" fmla="*/ 14923 h 500"/>
                <a:gd name="T22" fmla="*/ 20315 w 1227"/>
                <a:gd name="T23" fmla="*/ 10097 h 500"/>
                <a:gd name="T24" fmla="*/ 7505 w 1227"/>
                <a:gd name="T25" fmla="*/ 10097 h 500"/>
                <a:gd name="T26" fmla="*/ 4173 w 1227"/>
                <a:gd name="T27" fmla="*/ 12986 h 500"/>
                <a:gd name="T28" fmla="*/ 5596 w 1227"/>
                <a:gd name="T29" fmla="*/ 15208 h 500"/>
                <a:gd name="T30" fmla="*/ 4852 w 1227"/>
                <a:gd name="T31" fmla="*/ 15875 h 500"/>
                <a:gd name="T32" fmla="*/ 0 w 1227"/>
                <a:gd name="T33" fmla="*/ 9398 h 500"/>
                <a:gd name="T34" fmla="*/ 0 w 1227"/>
                <a:gd name="T35" fmla="*/ 7874 h 500"/>
                <a:gd name="T36" fmla="*/ 4173 w 1227"/>
                <a:gd name="T37" fmla="*/ 4985 h 500"/>
                <a:gd name="T38" fmla="*/ 20477 w 1227"/>
                <a:gd name="T39" fmla="*/ 4985 h 500"/>
                <a:gd name="T40" fmla="*/ 34775 w 1227"/>
                <a:gd name="T41" fmla="*/ 1270 h 500"/>
                <a:gd name="T42" fmla="*/ 39692 w 1227"/>
                <a:gd name="T43" fmla="*/ 7334 h 500"/>
                <a:gd name="T44" fmla="*/ 39692 w 1227"/>
                <a:gd name="T45" fmla="*/ 8128 h 500"/>
                <a:gd name="T46" fmla="*/ 37039 w 1227"/>
                <a:gd name="T47" fmla="*/ 11303 h 500"/>
                <a:gd name="T48" fmla="*/ 38527 w 1227"/>
                <a:gd name="T49" fmla="*/ 13113 h 500"/>
                <a:gd name="T50" fmla="*/ 37622 w 1227"/>
                <a:gd name="T51" fmla="*/ 13907 h 500"/>
                <a:gd name="T52" fmla="*/ 32705 w 1227"/>
                <a:gd name="T53" fmla="*/ 8096 h 500"/>
                <a:gd name="T54" fmla="*/ 32640 w 1227"/>
                <a:gd name="T55" fmla="*/ 7176 h 500"/>
                <a:gd name="T56" fmla="*/ 35454 w 1227"/>
                <a:gd name="T57" fmla="*/ 4032 h 500"/>
                <a:gd name="T58" fmla="*/ 33966 w 1227"/>
                <a:gd name="T59" fmla="*/ 2223 h 500"/>
                <a:gd name="T60" fmla="*/ 34775 w 1227"/>
                <a:gd name="T61" fmla="*/ 1270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633" y="157"/>
                  </a:moveTo>
                  <a:lnTo>
                    <a:pt x="688" y="95"/>
                  </a:lnTo>
                  <a:lnTo>
                    <a:pt x="650" y="28"/>
                  </a:lnTo>
                  <a:lnTo>
                    <a:pt x="675" y="0"/>
                  </a:lnTo>
                  <a:lnTo>
                    <a:pt x="827" y="214"/>
                  </a:lnTo>
                  <a:lnTo>
                    <a:pt x="827" y="231"/>
                  </a:lnTo>
                  <a:cubicBezTo>
                    <a:pt x="793" y="270"/>
                    <a:pt x="770" y="301"/>
                    <a:pt x="756" y="322"/>
                  </a:cubicBezTo>
                  <a:cubicBezTo>
                    <a:pt x="743" y="343"/>
                    <a:pt x="736" y="358"/>
                    <a:pt x="736" y="366"/>
                  </a:cubicBezTo>
                  <a:cubicBezTo>
                    <a:pt x="736" y="378"/>
                    <a:pt x="741" y="390"/>
                    <a:pt x="749" y="404"/>
                  </a:cubicBezTo>
                  <a:cubicBezTo>
                    <a:pt x="752" y="410"/>
                    <a:pt x="761" y="423"/>
                    <a:pt x="777" y="443"/>
                  </a:cubicBezTo>
                  <a:lnTo>
                    <a:pt x="745" y="470"/>
                  </a:lnTo>
                  <a:lnTo>
                    <a:pt x="628" y="318"/>
                  </a:lnTo>
                  <a:lnTo>
                    <a:pt x="232" y="318"/>
                  </a:lnTo>
                  <a:cubicBezTo>
                    <a:pt x="190" y="318"/>
                    <a:pt x="156" y="348"/>
                    <a:pt x="129" y="409"/>
                  </a:cubicBezTo>
                  <a:lnTo>
                    <a:pt x="173" y="479"/>
                  </a:lnTo>
                  <a:lnTo>
                    <a:pt x="150" y="500"/>
                  </a:lnTo>
                  <a:lnTo>
                    <a:pt x="0" y="296"/>
                  </a:lnTo>
                  <a:lnTo>
                    <a:pt x="0" y="248"/>
                  </a:lnTo>
                  <a:cubicBezTo>
                    <a:pt x="46" y="187"/>
                    <a:pt x="89" y="157"/>
                    <a:pt x="129" y="157"/>
                  </a:cubicBezTo>
                  <a:lnTo>
                    <a:pt x="633" y="157"/>
                  </a:lnTo>
                  <a:close/>
                  <a:moveTo>
                    <a:pt x="1075" y="40"/>
                  </a:moveTo>
                  <a:lnTo>
                    <a:pt x="1227" y="231"/>
                  </a:lnTo>
                  <a:lnTo>
                    <a:pt x="1227" y="256"/>
                  </a:lnTo>
                  <a:lnTo>
                    <a:pt x="1145" y="356"/>
                  </a:lnTo>
                  <a:lnTo>
                    <a:pt x="1191" y="413"/>
                  </a:lnTo>
                  <a:lnTo>
                    <a:pt x="1163" y="438"/>
                  </a:lnTo>
                  <a:lnTo>
                    <a:pt x="1011" y="255"/>
                  </a:lnTo>
                  <a:lnTo>
                    <a:pt x="1009" y="226"/>
                  </a:lnTo>
                  <a:lnTo>
                    <a:pt x="1096" y="127"/>
                  </a:lnTo>
                  <a:lnTo>
                    <a:pt x="1050" y="70"/>
                  </a:lnTo>
                  <a:lnTo>
                    <a:pt x="1075" y="4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4" name="Freeform 76"/>
            <p:cNvSpPr>
              <a:spLocks/>
            </p:cNvSpPr>
            <p:nvPr/>
          </p:nvSpPr>
          <p:spPr bwMode="auto">
            <a:xfrm>
              <a:off x="1099552" y="490182"/>
              <a:ext cx="38104" cy="17462"/>
            </a:xfrm>
            <a:custGeom>
              <a:avLst/>
              <a:gdLst>
                <a:gd name="T0" fmla="*/ 25424 w 1211"/>
                <a:gd name="T1" fmla="*/ 4659 h 551"/>
                <a:gd name="T2" fmla="*/ 34611 w 1211"/>
                <a:gd name="T3" fmla="*/ 3993 h 551"/>
                <a:gd name="T4" fmla="*/ 38104 w 1211"/>
                <a:gd name="T5" fmla="*/ 8874 h 551"/>
                <a:gd name="T6" fmla="*/ 25770 w 1211"/>
                <a:gd name="T7" fmla="*/ 9761 h 551"/>
                <a:gd name="T8" fmla="*/ 25959 w 1211"/>
                <a:gd name="T9" fmla="*/ 12486 h 551"/>
                <a:gd name="T10" fmla="*/ 26399 w 1211"/>
                <a:gd name="T11" fmla="*/ 13976 h 551"/>
                <a:gd name="T12" fmla="*/ 27469 w 1211"/>
                <a:gd name="T13" fmla="*/ 15244 h 551"/>
                <a:gd name="T14" fmla="*/ 26997 w 1211"/>
                <a:gd name="T15" fmla="*/ 15814 h 551"/>
                <a:gd name="T16" fmla="*/ 22529 w 1211"/>
                <a:gd name="T17" fmla="*/ 14261 h 551"/>
                <a:gd name="T18" fmla="*/ 22246 w 1211"/>
                <a:gd name="T19" fmla="*/ 10015 h 551"/>
                <a:gd name="T20" fmla="*/ 6356 w 1211"/>
                <a:gd name="T21" fmla="*/ 11124 h 551"/>
                <a:gd name="T22" fmla="*/ 4657 w 1211"/>
                <a:gd name="T23" fmla="*/ 14229 h 551"/>
                <a:gd name="T24" fmla="*/ 6513 w 1211"/>
                <a:gd name="T25" fmla="*/ 16733 h 551"/>
                <a:gd name="T26" fmla="*/ 5758 w 1211"/>
                <a:gd name="T27" fmla="*/ 17462 h 551"/>
                <a:gd name="T28" fmla="*/ 63 w 1211"/>
                <a:gd name="T29" fmla="*/ 10870 h 551"/>
                <a:gd name="T30" fmla="*/ 0 w 1211"/>
                <a:gd name="T31" fmla="*/ 10046 h 551"/>
                <a:gd name="T32" fmla="*/ 2769 w 1211"/>
                <a:gd name="T33" fmla="*/ 4468 h 551"/>
                <a:gd name="T34" fmla="*/ 1605 w 1211"/>
                <a:gd name="T35" fmla="*/ 1933 h 551"/>
                <a:gd name="T36" fmla="*/ 2265 w 1211"/>
                <a:gd name="T37" fmla="*/ 1299 h 551"/>
                <a:gd name="T38" fmla="*/ 5852 w 1211"/>
                <a:gd name="T39" fmla="*/ 6021 h 551"/>
                <a:gd name="T40" fmla="*/ 21868 w 1211"/>
                <a:gd name="T41" fmla="*/ 4912 h 551"/>
                <a:gd name="T42" fmla="*/ 21742 w 1211"/>
                <a:gd name="T43" fmla="*/ 2757 h 551"/>
                <a:gd name="T44" fmla="*/ 21459 w 1211"/>
                <a:gd name="T45" fmla="*/ 1458 h 551"/>
                <a:gd name="T46" fmla="*/ 20515 w 1211"/>
                <a:gd name="T47" fmla="*/ 602 h 551"/>
                <a:gd name="T48" fmla="*/ 20735 w 1211"/>
                <a:gd name="T49" fmla="*/ 0 h 551"/>
                <a:gd name="T50" fmla="*/ 25203 w 1211"/>
                <a:gd name="T51" fmla="*/ 1489 h 551"/>
                <a:gd name="T52" fmla="*/ 25424 w 1211"/>
                <a:gd name="T53" fmla="*/ 4659 h 5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11" h="551">
                  <a:moveTo>
                    <a:pt x="808" y="147"/>
                  </a:moveTo>
                  <a:lnTo>
                    <a:pt x="1100" y="126"/>
                  </a:lnTo>
                  <a:lnTo>
                    <a:pt x="1211" y="280"/>
                  </a:lnTo>
                  <a:lnTo>
                    <a:pt x="819" y="308"/>
                  </a:lnTo>
                  <a:lnTo>
                    <a:pt x="825" y="394"/>
                  </a:lnTo>
                  <a:cubicBezTo>
                    <a:pt x="826" y="412"/>
                    <a:pt x="831" y="428"/>
                    <a:pt x="839" y="441"/>
                  </a:cubicBezTo>
                  <a:cubicBezTo>
                    <a:pt x="847" y="455"/>
                    <a:pt x="858" y="468"/>
                    <a:pt x="873" y="481"/>
                  </a:cubicBezTo>
                  <a:lnTo>
                    <a:pt x="858" y="499"/>
                  </a:lnTo>
                  <a:lnTo>
                    <a:pt x="716" y="450"/>
                  </a:lnTo>
                  <a:lnTo>
                    <a:pt x="707" y="316"/>
                  </a:lnTo>
                  <a:lnTo>
                    <a:pt x="202" y="351"/>
                  </a:lnTo>
                  <a:lnTo>
                    <a:pt x="148" y="449"/>
                  </a:lnTo>
                  <a:lnTo>
                    <a:pt x="207" y="528"/>
                  </a:lnTo>
                  <a:lnTo>
                    <a:pt x="183" y="551"/>
                  </a:lnTo>
                  <a:lnTo>
                    <a:pt x="2" y="343"/>
                  </a:lnTo>
                  <a:lnTo>
                    <a:pt x="0" y="317"/>
                  </a:lnTo>
                  <a:cubicBezTo>
                    <a:pt x="61" y="235"/>
                    <a:pt x="91" y="177"/>
                    <a:pt x="88" y="141"/>
                  </a:cubicBezTo>
                  <a:cubicBezTo>
                    <a:pt x="86" y="118"/>
                    <a:pt x="74" y="91"/>
                    <a:pt x="51" y="61"/>
                  </a:cubicBezTo>
                  <a:lnTo>
                    <a:pt x="72" y="41"/>
                  </a:lnTo>
                  <a:lnTo>
                    <a:pt x="186" y="190"/>
                  </a:lnTo>
                  <a:lnTo>
                    <a:pt x="695" y="155"/>
                  </a:lnTo>
                  <a:lnTo>
                    <a:pt x="691" y="87"/>
                  </a:lnTo>
                  <a:cubicBezTo>
                    <a:pt x="689" y="69"/>
                    <a:pt x="686" y="56"/>
                    <a:pt x="682" y="46"/>
                  </a:cubicBezTo>
                  <a:cubicBezTo>
                    <a:pt x="677" y="36"/>
                    <a:pt x="667" y="27"/>
                    <a:pt x="652" y="19"/>
                  </a:cubicBezTo>
                  <a:lnTo>
                    <a:pt x="659" y="0"/>
                  </a:lnTo>
                  <a:lnTo>
                    <a:pt x="801" y="47"/>
                  </a:lnTo>
                  <a:lnTo>
                    <a:pt x="808" y="14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5" name="Freeform 77"/>
            <p:cNvSpPr>
              <a:spLocks noEditPoints="1"/>
            </p:cNvSpPr>
            <p:nvPr/>
          </p:nvSpPr>
          <p:spPr bwMode="auto">
            <a:xfrm>
              <a:off x="1101139" y="513994"/>
              <a:ext cx="28578" cy="26987"/>
            </a:xfrm>
            <a:custGeom>
              <a:avLst/>
              <a:gdLst>
                <a:gd name="T0" fmla="*/ 16147 w 869"/>
                <a:gd name="T1" fmla="*/ 8245 h 851"/>
                <a:gd name="T2" fmla="*/ 20258 w 869"/>
                <a:gd name="T3" fmla="*/ 2918 h 851"/>
                <a:gd name="T4" fmla="*/ 21212 w 869"/>
                <a:gd name="T5" fmla="*/ 1712 h 851"/>
                <a:gd name="T6" fmla="*/ 23579 w 869"/>
                <a:gd name="T7" fmla="*/ 222 h 851"/>
                <a:gd name="T8" fmla="*/ 25717 w 869"/>
                <a:gd name="T9" fmla="*/ 761 h 851"/>
                <a:gd name="T10" fmla="*/ 26703 w 869"/>
                <a:gd name="T11" fmla="*/ 2696 h 851"/>
                <a:gd name="T12" fmla="*/ 26309 w 869"/>
                <a:gd name="T13" fmla="*/ 4757 h 851"/>
                <a:gd name="T14" fmla="*/ 24434 w 869"/>
                <a:gd name="T15" fmla="*/ 5994 h 851"/>
                <a:gd name="T16" fmla="*/ 22001 w 869"/>
                <a:gd name="T17" fmla="*/ 5169 h 851"/>
                <a:gd name="T18" fmla="*/ 24336 w 869"/>
                <a:gd name="T19" fmla="*/ 10402 h 851"/>
                <a:gd name="T20" fmla="*/ 28414 w 869"/>
                <a:gd name="T21" fmla="*/ 14619 h 851"/>
                <a:gd name="T22" fmla="*/ 28578 w 869"/>
                <a:gd name="T23" fmla="*/ 15666 h 851"/>
                <a:gd name="T24" fmla="*/ 26243 w 869"/>
                <a:gd name="T25" fmla="*/ 18108 h 851"/>
                <a:gd name="T26" fmla="*/ 25454 w 869"/>
                <a:gd name="T27" fmla="*/ 20581 h 851"/>
                <a:gd name="T28" fmla="*/ 26210 w 869"/>
                <a:gd name="T29" fmla="*/ 21945 h 851"/>
                <a:gd name="T30" fmla="*/ 27723 w 869"/>
                <a:gd name="T31" fmla="*/ 23594 h 851"/>
                <a:gd name="T32" fmla="*/ 26802 w 869"/>
                <a:gd name="T33" fmla="*/ 24260 h 851"/>
                <a:gd name="T34" fmla="*/ 22461 w 869"/>
                <a:gd name="T35" fmla="*/ 19820 h 851"/>
                <a:gd name="T36" fmla="*/ 9109 w 869"/>
                <a:gd name="T37" fmla="*/ 21628 h 851"/>
                <a:gd name="T38" fmla="*/ 7136 w 869"/>
                <a:gd name="T39" fmla="*/ 24831 h 851"/>
                <a:gd name="T40" fmla="*/ 8386 w 869"/>
                <a:gd name="T41" fmla="*/ 26194 h 851"/>
                <a:gd name="T42" fmla="*/ 7564 w 869"/>
                <a:gd name="T43" fmla="*/ 26987 h 851"/>
                <a:gd name="T44" fmla="*/ 2236 w 869"/>
                <a:gd name="T45" fmla="*/ 21596 h 851"/>
                <a:gd name="T46" fmla="*/ 2138 w 869"/>
                <a:gd name="T47" fmla="*/ 20803 h 851"/>
                <a:gd name="T48" fmla="*/ 4308 w 869"/>
                <a:gd name="T49" fmla="*/ 17886 h 851"/>
                <a:gd name="T50" fmla="*/ 7860 w 869"/>
                <a:gd name="T51" fmla="*/ 16649 h 851"/>
                <a:gd name="T52" fmla="*/ 197 w 869"/>
                <a:gd name="T53" fmla="*/ 7579 h 851"/>
                <a:gd name="T54" fmla="*/ 33 w 869"/>
                <a:gd name="T55" fmla="*/ 6438 h 851"/>
                <a:gd name="T56" fmla="*/ 658 w 869"/>
                <a:gd name="T57" fmla="*/ 4313 h 851"/>
                <a:gd name="T58" fmla="*/ 5459 w 869"/>
                <a:gd name="T59" fmla="*/ 222 h 851"/>
                <a:gd name="T60" fmla="*/ 10556 w 869"/>
                <a:gd name="T61" fmla="*/ 1776 h 851"/>
                <a:gd name="T62" fmla="*/ 16147 w 869"/>
                <a:gd name="T63" fmla="*/ 8245 h 851"/>
                <a:gd name="T64" fmla="*/ 21442 w 869"/>
                <a:gd name="T65" fmla="*/ 14810 h 851"/>
                <a:gd name="T66" fmla="*/ 23481 w 869"/>
                <a:gd name="T67" fmla="*/ 11511 h 851"/>
                <a:gd name="T68" fmla="*/ 21409 w 869"/>
                <a:gd name="T69" fmla="*/ 8087 h 851"/>
                <a:gd name="T70" fmla="*/ 20258 w 869"/>
                <a:gd name="T71" fmla="*/ 4820 h 851"/>
                <a:gd name="T72" fmla="*/ 14273 w 869"/>
                <a:gd name="T73" fmla="*/ 12558 h 851"/>
                <a:gd name="T74" fmla="*/ 13187 w 869"/>
                <a:gd name="T75" fmla="*/ 11892 h 851"/>
                <a:gd name="T76" fmla="*/ 15292 w 869"/>
                <a:gd name="T77" fmla="*/ 9260 h 851"/>
                <a:gd name="T78" fmla="*/ 12135 w 869"/>
                <a:gd name="T79" fmla="*/ 5550 h 851"/>
                <a:gd name="T80" fmla="*/ 9011 w 869"/>
                <a:gd name="T81" fmla="*/ 4947 h 851"/>
                <a:gd name="T82" fmla="*/ 4505 w 869"/>
                <a:gd name="T83" fmla="*/ 10750 h 851"/>
                <a:gd name="T84" fmla="*/ 9471 w 869"/>
                <a:gd name="T85" fmla="*/ 16459 h 851"/>
                <a:gd name="T86" fmla="*/ 21442 w 869"/>
                <a:gd name="T87" fmla="*/ 14810 h 8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69" h="851">
                  <a:moveTo>
                    <a:pt x="491" y="260"/>
                  </a:moveTo>
                  <a:lnTo>
                    <a:pt x="616" y="92"/>
                  </a:lnTo>
                  <a:cubicBezTo>
                    <a:pt x="624" y="78"/>
                    <a:pt x="634" y="65"/>
                    <a:pt x="645" y="54"/>
                  </a:cubicBezTo>
                  <a:cubicBezTo>
                    <a:pt x="670" y="26"/>
                    <a:pt x="694" y="10"/>
                    <a:pt x="717" y="7"/>
                  </a:cubicBezTo>
                  <a:cubicBezTo>
                    <a:pt x="744" y="3"/>
                    <a:pt x="765" y="9"/>
                    <a:pt x="782" y="24"/>
                  </a:cubicBezTo>
                  <a:cubicBezTo>
                    <a:pt x="798" y="38"/>
                    <a:pt x="808" y="59"/>
                    <a:pt x="812" y="85"/>
                  </a:cubicBezTo>
                  <a:cubicBezTo>
                    <a:pt x="815" y="106"/>
                    <a:pt x="811" y="128"/>
                    <a:pt x="800" y="150"/>
                  </a:cubicBezTo>
                  <a:cubicBezTo>
                    <a:pt x="790" y="172"/>
                    <a:pt x="771" y="185"/>
                    <a:pt x="743" y="189"/>
                  </a:cubicBezTo>
                  <a:cubicBezTo>
                    <a:pt x="721" y="192"/>
                    <a:pt x="696" y="184"/>
                    <a:pt x="669" y="163"/>
                  </a:cubicBezTo>
                  <a:cubicBezTo>
                    <a:pt x="679" y="213"/>
                    <a:pt x="703" y="268"/>
                    <a:pt x="740" y="328"/>
                  </a:cubicBezTo>
                  <a:cubicBezTo>
                    <a:pt x="778" y="389"/>
                    <a:pt x="819" y="433"/>
                    <a:pt x="864" y="461"/>
                  </a:cubicBezTo>
                  <a:lnTo>
                    <a:pt x="869" y="494"/>
                  </a:lnTo>
                  <a:cubicBezTo>
                    <a:pt x="841" y="514"/>
                    <a:pt x="817" y="539"/>
                    <a:pt x="798" y="571"/>
                  </a:cubicBezTo>
                  <a:cubicBezTo>
                    <a:pt x="779" y="602"/>
                    <a:pt x="771" y="628"/>
                    <a:pt x="774" y="649"/>
                  </a:cubicBezTo>
                  <a:cubicBezTo>
                    <a:pt x="775" y="661"/>
                    <a:pt x="783" y="676"/>
                    <a:pt x="797" y="692"/>
                  </a:cubicBezTo>
                  <a:cubicBezTo>
                    <a:pt x="817" y="715"/>
                    <a:pt x="832" y="732"/>
                    <a:pt x="843" y="744"/>
                  </a:cubicBezTo>
                  <a:lnTo>
                    <a:pt x="815" y="765"/>
                  </a:lnTo>
                  <a:lnTo>
                    <a:pt x="683" y="625"/>
                  </a:lnTo>
                  <a:lnTo>
                    <a:pt x="277" y="682"/>
                  </a:lnTo>
                  <a:lnTo>
                    <a:pt x="217" y="783"/>
                  </a:lnTo>
                  <a:lnTo>
                    <a:pt x="255" y="826"/>
                  </a:lnTo>
                  <a:lnTo>
                    <a:pt x="230" y="851"/>
                  </a:lnTo>
                  <a:lnTo>
                    <a:pt x="68" y="681"/>
                  </a:lnTo>
                  <a:lnTo>
                    <a:pt x="65" y="656"/>
                  </a:lnTo>
                  <a:cubicBezTo>
                    <a:pt x="86" y="625"/>
                    <a:pt x="108" y="594"/>
                    <a:pt x="131" y="564"/>
                  </a:cubicBezTo>
                  <a:cubicBezTo>
                    <a:pt x="150" y="546"/>
                    <a:pt x="186" y="533"/>
                    <a:pt x="239" y="525"/>
                  </a:cubicBezTo>
                  <a:lnTo>
                    <a:pt x="6" y="239"/>
                  </a:lnTo>
                  <a:lnTo>
                    <a:pt x="1" y="203"/>
                  </a:lnTo>
                  <a:cubicBezTo>
                    <a:pt x="0" y="190"/>
                    <a:pt x="6" y="168"/>
                    <a:pt x="20" y="136"/>
                  </a:cubicBezTo>
                  <a:cubicBezTo>
                    <a:pt x="55" y="59"/>
                    <a:pt x="103" y="16"/>
                    <a:pt x="166" y="7"/>
                  </a:cubicBezTo>
                  <a:cubicBezTo>
                    <a:pt x="216" y="0"/>
                    <a:pt x="267" y="16"/>
                    <a:pt x="321" y="56"/>
                  </a:cubicBezTo>
                  <a:cubicBezTo>
                    <a:pt x="382" y="100"/>
                    <a:pt x="438" y="168"/>
                    <a:pt x="491" y="260"/>
                  </a:cubicBezTo>
                  <a:close/>
                  <a:moveTo>
                    <a:pt x="652" y="467"/>
                  </a:moveTo>
                  <a:lnTo>
                    <a:pt x="714" y="363"/>
                  </a:lnTo>
                  <a:cubicBezTo>
                    <a:pt x="686" y="322"/>
                    <a:pt x="665" y="286"/>
                    <a:pt x="651" y="255"/>
                  </a:cubicBezTo>
                  <a:cubicBezTo>
                    <a:pt x="637" y="224"/>
                    <a:pt x="626" y="190"/>
                    <a:pt x="616" y="152"/>
                  </a:cubicBezTo>
                  <a:lnTo>
                    <a:pt x="434" y="396"/>
                  </a:lnTo>
                  <a:lnTo>
                    <a:pt x="401" y="375"/>
                  </a:lnTo>
                  <a:lnTo>
                    <a:pt x="465" y="292"/>
                  </a:lnTo>
                  <a:cubicBezTo>
                    <a:pt x="429" y="232"/>
                    <a:pt x="397" y="194"/>
                    <a:pt x="369" y="175"/>
                  </a:cubicBezTo>
                  <a:cubicBezTo>
                    <a:pt x="341" y="157"/>
                    <a:pt x="309" y="151"/>
                    <a:pt x="274" y="156"/>
                  </a:cubicBezTo>
                  <a:cubicBezTo>
                    <a:pt x="197" y="166"/>
                    <a:pt x="152" y="228"/>
                    <a:pt x="137" y="339"/>
                  </a:cubicBezTo>
                  <a:lnTo>
                    <a:pt x="288" y="519"/>
                  </a:lnTo>
                  <a:lnTo>
                    <a:pt x="652" y="46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6" name="Freeform 78"/>
            <p:cNvSpPr>
              <a:spLocks noEditPoints="1"/>
            </p:cNvSpPr>
            <p:nvPr/>
          </p:nvSpPr>
          <p:spPr bwMode="auto">
            <a:xfrm>
              <a:off x="1105903" y="544156"/>
              <a:ext cx="30165" cy="28574"/>
            </a:xfrm>
            <a:custGeom>
              <a:avLst/>
              <a:gdLst>
                <a:gd name="T0" fmla="*/ 12847 w 958"/>
                <a:gd name="T1" fmla="*/ 11900 h 874"/>
                <a:gd name="T2" fmla="*/ 10958 w 958"/>
                <a:gd name="T3" fmla="*/ 3335 h 874"/>
                <a:gd name="T4" fmla="*/ 11493 w 958"/>
                <a:gd name="T5" fmla="*/ 2092 h 874"/>
                <a:gd name="T6" fmla="*/ 12501 w 958"/>
                <a:gd name="T7" fmla="*/ 2485 h 874"/>
                <a:gd name="T8" fmla="*/ 13414 w 958"/>
                <a:gd name="T9" fmla="*/ 3662 h 874"/>
                <a:gd name="T10" fmla="*/ 19680 w 958"/>
                <a:gd name="T11" fmla="*/ 2158 h 874"/>
                <a:gd name="T12" fmla="*/ 20246 w 958"/>
                <a:gd name="T13" fmla="*/ 687 h 874"/>
                <a:gd name="T14" fmla="*/ 20845 w 958"/>
                <a:gd name="T15" fmla="*/ 0 h 874"/>
                <a:gd name="T16" fmla="*/ 21097 w 958"/>
                <a:gd name="T17" fmla="*/ 196 h 874"/>
                <a:gd name="T18" fmla="*/ 22104 w 958"/>
                <a:gd name="T19" fmla="*/ 2550 h 874"/>
                <a:gd name="T20" fmla="*/ 23836 w 958"/>
                <a:gd name="T21" fmla="*/ 6375 h 874"/>
                <a:gd name="T22" fmla="*/ 27583 w 958"/>
                <a:gd name="T23" fmla="*/ 10560 h 874"/>
                <a:gd name="T24" fmla="*/ 27835 w 958"/>
                <a:gd name="T25" fmla="*/ 11639 h 874"/>
                <a:gd name="T26" fmla="*/ 27174 w 958"/>
                <a:gd name="T27" fmla="*/ 14777 h 874"/>
                <a:gd name="T28" fmla="*/ 27300 w 958"/>
                <a:gd name="T29" fmla="*/ 17458 h 874"/>
                <a:gd name="T30" fmla="*/ 30165 w 958"/>
                <a:gd name="T31" fmla="*/ 22166 h 874"/>
                <a:gd name="T32" fmla="*/ 29693 w 958"/>
                <a:gd name="T33" fmla="*/ 23049 h 874"/>
                <a:gd name="T34" fmla="*/ 18168 w 958"/>
                <a:gd name="T35" fmla="*/ 16183 h 874"/>
                <a:gd name="T36" fmla="*/ 20026 w 958"/>
                <a:gd name="T37" fmla="*/ 24618 h 874"/>
                <a:gd name="T38" fmla="*/ 19743 w 958"/>
                <a:gd name="T39" fmla="*/ 26318 h 874"/>
                <a:gd name="T40" fmla="*/ 18105 w 958"/>
                <a:gd name="T41" fmla="*/ 25076 h 874"/>
                <a:gd name="T42" fmla="*/ 10895 w 958"/>
                <a:gd name="T43" fmla="*/ 26809 h 874"/>
                <a:gd name="T44" fmla="*/ 9824 w 958"/>
                <a:gd name="T45" fmla="*/ 28541 h 874"/>
                <a:gd name="T46" fmla="*/ 9446 w 958"/>
                <a:gd name="T47" fmla="*/ 28345 h 874"/>
                <a:gd name="T48" fmla="*/ 8691 w 958"/>
                <a:gd name="T49" fmla="*/ 26253 h 874"/>
                <a:gd name="T50" fmla="*/ 6896 w 958"/>
                <a:gd name="T51" fmla="*/ 22428 h 874"/>
                <a:gd name="T52" fmla="*/ 2802 w 958"/>
                <a:gd name="T53" fmla="*/ 18145 h 874"/>
                <a:gd name="T54" fmla="*/ 2550 w 958"/>
                <a:gd name="T55" fmla="*/ 17001 h 874"/>
                <a:gd name="T56" fmla="*/ 3275 w 958"/>
                <a:gd name="T57" fmla="*/ 13829 h 874"/>
                <a:gd name="T58" fmla="*/ 3212 w 958"/>
                <a:gd name="T59" fmla="*/ 10168 h 874"/>
                <a:gd name="T60" fmla="*/ 2456 w 958"/>
                <a:gd name="T61" fmla="*/ 8075 h 874"/>
                <a:gd name="T62" fmla="*/ 0 w 958"/>
                <a:gd name="T63" fmla="*/ 5558 h 874"/>
                <a:gd name="T64" fmla="*/ 598 w 958"/>
                <a:gd name="T65" fmla="*/ 4414 h 874"/>
                <a:gd name="T66" fmla="*/ 12847 w 958"/>
                <a:gd name="T67" fmla="*/ 11900 h 874"/>
                <a:gd name="T68" fmla="*/ 16027 w 958"/>
                <a:gd name="T69" fmla="*/ 20172 h 874"/>
                <a:gd name="T70" fmla="*/ 14736 w 958"/>
                <a:gd name="T71" fmla="*/ 14385 h 874"/>
                <a:gd name="T72" fmla="*/ 4534 w 958"/>
                <a:gd name="T73" fmla="*/ 8337 h 874"/>
                <a:gd name="T74" fmla="*/ 4345 w 958"/>
                <a:gd name="T75" fmla="*/ 8402 h 874"/>
                <a:gd name="T76" fmla="*/ 8155 w 958"/>
                <a:gd name="T77" fmla="*/ 14810 h 874"/>
                <a:gd name="T78" fmla="*/ 8407 w 958"/>
                <a:gd name="T79" fmla="*/ 18112 h 874"/>
                <a:gd name="T80" fmla="*/ 7683 w 958"/>
                <a:gd name="T81" fmla="*/ 21185 h 874"/>
                <a:gd name="T82" fmla="*/ 7903 w 958"/>
                <a:gd name="T83" fmla="*/ 22133 h 874"/>
                <a:gd name="T84" fmla="*/ 16027 w 958"/>
                <a:gd name="T85" fmla="*/ 20172 h 874"/>
                <a:gd name="T86" fmla="*/ 22639 w 958"/>
                <a:gd name="T87" fmla="*/ 6931 h 874"/>
                <a:gd name="T88" fmla="*/ 15712 w 958"/>
                <a:gd name="T89" fmla="*/ 8598 h 874"/>
                <a:gd name="T90" fmla="*/ 16940 w 958"/>
                <a:gd name="T91" fmla="*/ 14124 h 874"/>
                <a:gd name="T92" fmla="*/ 25946 w 958"/>
                <a:gd name="T93" fmla="*/ 19420 h 874"/>
                <a:gd name="T94" fmla="*/ 26229 w 958"/>
                <a:gd name="T95" fmla="*/ 19354 h 874"/>
                <a:gd name="T96" fmla="*/ 23742 w 958"/>
                <a:gd name="T97" fmla="*/ 16249 h 874"/>
                <a:gd name="T98" fmla="*/ 22356 w 958"/>
                <a:gd name="T99" fmla="*/ 12979 h 874"/>
                <a:gd name="T100" fmla="*/ 22136 w 958"/>
                <a:gd name="T101" fmla="*/ 10593 h 874"/>
                <a:gd name="T102" fmla="*/ 23395 w 958"/>
                <a:gd name="T103" fmla="*/ 7814 h 874"/>
                <a:gd name="T104" fmla="*/ 22639 w 958"/>
                <a:gd name="T105" fmla="*/ 6931 h 8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58" h="874">
                  <a:moveTo>
                    <a:pt x="408" y="364"/>
                  </a:moveTo>
                  <a:lnTo>
                    <a:pt x="348" y="102"/>
                  </a:lnTo>
                  <a:cubicBezTo>
                    <a:pt x="343" y="80"/>
                    <a:pt x="348" y="68"/>
                    <a:pt x="365" y="64"/>
                  </a:cubicBezTo>
                  <a:cubicBezTo>
                    <a:pt x="375" y="62"/>
                    <a:pt x="385" y="66"/>
                    <a:pt x="397" y="76"/>
                  </a:cubicBezTo>
                  <a:cubicBezTo>
                    <a:pt x="409" y="86"/>
                    <a:pt x="419" y="98"/>
                    <a:pt x="426" y="112"/>
                  </a:cubicBezTo>
                  <a:lnTo>
                    <a:pt x="625" y="66"/>
                  </a:lnTo>
                  <a:cubicBezTo>
                    <a:pt x="634" y="44"/>
                    <a:pt x="640" y="29"/>
                    <a:pt x="643" y="21"/>
                  </a:cubicBezTo>
                  <a:cubicBezTo>
                    <a:pt x="649" y="8"/>
                    <a:pt x="655" y="1"/>
                    <a:pt x="662" y="0"/>
                  </a:cubicBezTo>
                  <a:cubicBezTo>
                    <a:pt x="665" y="2"/>
                    <a:pt x="668" y="4"/>
                    <a:pt x="670" y="6"/>
                  </a:cubicBezTo>
                  <a:cubicBezTo>
                    <a:pt x="680" y="17"/>
                    <a:pt x="690" y="41"/>
                    <a:pt x="702" y="78"/>
                  </a:cubicBezTo>
                  <a:cubicBezTo>
                    <a:pt x="713" y="115"/>
                    <a:pt x="732" y="154"/>
                    <a:pt x="757" y="195"/>
                  </a:cubicBezTo>
                  <a:cubicBezTo>
                    <a:pt x="782" y="235"/>
                    <a:pt x="822" y="278"/>
                    <a:pt x="876" y="323"/>
                  </a:cubicBezTo>
                  <a:lnTo>
                    <a:pt x="884" y="356"/>
                  </a:lnTo>
                  <a:cubicBezTo>
                    <a:pt x="874" y="393"/>
                    <a:pt x="867" y="425"/>
                    <a:pt x="863" y="452"/>
                  </a:cubicBezTo>
                  <a:cubicBezTo>
                    <a:pt x="859" y="479"/>
                    <a:pt x="860" y="506"/>
                    <a:pt x="867" y="534"/>
                  </a:cubicBezTo>
                  <a:cubicBezTo>
                    <a:pt x="877" y="581"/>
                    <a:pt x="908" y="629"/>
                    <a:pt x="958" y="678"/>
                  </a:cubicBezTo>
                  <a:lnTo>
                    <a:pt x="943" y="705"/>
                  </a:lnTo>
                  <a:lnTo>
                    <a:pt x="577" y="495"/>
                  </a:lnTo>
                  <a:lnTo>
                    <a:pt x="636" y="753"/>
                  </a:lnTo>
                  <a:cubicBezTo>
                    <a:pt x="644" y="784"/>
                    <a:pt x="640" y="802"/>
                    <a:pt x="627" y="805"/>
                  </a:cubicBezTo>
                  <a:cubicBezTo>
                    <a:pt x="609" y="809"/>
                    <a:pt x="592" y="796"/>
                    <a:pt x="575" y="767"/>
                  </a:cubicBezTo>
                  <a:lnTo>
                    <a:pt x="346" y="820"/>
                  </a:lnTo>
                  <a:cubicBezTo>
                    <a:pt x="341" y="851"/>
                    <a:pt x="330" y="869"/>
                    <a:pt x="312" y="873"/>
                  </a:cubicBezTo>
                  <a:cubicBezTo>
                    <a:pt x="307" y="874"/>
                    <a:pt x="303" y="872"/>
                    <a:pt x="300" y="867"/>
                  </a:cubicBezTo>
                  <a:cubicBezTo>
                    <a:pt x="297" y="862"/>
                    <a:pt x="289" y="840"/>
                    <a:pt x="276" y="803"/>
                  </a:cubicBezTo>
                  <a:cubicBezTo>
                    <a:pt x="263" y="765"/>
                    <a:pt x="244" y="726"/>
                    <a:pt x="219" y="686"/>
                  </a:cubicBezTo>
                  <a:cubicBezTo>
                    <a:pt x="185" y="632"/>
                    <a:pt x="141" y="588"/>
                    <a:pt x="89" y="555"/>
                  </a:cubicBezTo>
                  <a:lnTo>
                    <a:pt x="81" y="520"/>
                  </a:lnTo>
                  <a:cubicBezTo>
                    <a:pt x="90" y="499"/>
                    <a:pt x="98" y="467"/>
                    <a:pt x="104" y="423"/>
                  </a:cubicBezTo>
                  <a:cubicBezTo>
                    <a:pt x="109" y="379"/>
                    <a:pt x="109" y="341"/>
                    <a:pt x="102" y="311"/>
                  </a:cubicBezTo>
                  <a:cubicBezTo>
                    <a:pt x="95" y="284"/>
                    <a:pt x="87" y="262"/>
                    <a:pt x="78" y="247"/>
                  </a:cubicBezTo>
                  <a:cubicBezTo>
                    <a:pt x="68" y="232"/>
                    <a:pt x="42" y="206"/>
                    <a:pt x="0" y="170"/>
                  </a:cubicBezTo>
                  <a:lnTo>
                    <a:pt x="19" y="135"/>
                  </a:lnTo>
                  <a:lnTo>
                    <a:pt x="408" y="364"/>
                  </a:lnTo>
                  <a:close/>
                  <a:moveTo>
                    <a:pt x="509" y="617"/>
                  </a:moveTo>
                  <a:lnTo>
                    <a:pt x="468" y="440"/>
                  </a:lnTo>
                  <a:lnTo>
                    <a:pt x="144" y="255"/>
                  </a:lnTo>
                  <a:lnTo>
                    <a:pt x="138" y="257"/>
                  </a:lnTo>
                  <a:cubicBezTo>
                    <a:pt x="205" y="327"/>
                    <a:pt x="245" y="392"/>
                    <a:pt x="259" y="453"/>
                  </a:cubicBezTo>
                  <a:cubicBezTo>
                    <a:pt x="267" y="485"/>
                    <a:pt x="269" y="518"/>
                    <a:pt x="267" y="554"/>
                  </a:cubicBezTo>
                  <a:cubicBezTo>
                    <a:pt x="265" y="590"/>
                    <a:pt x="257" y="622"/>
                    <a:pt x="244" y="648"/>
                  </a:cubicBezTo>
                  <a:lnTo>
                    <a:pt x="251" y="677"/>
                  </a:lnTo>
                  <a:lnTo>
                    <a:pt x="509" y="617"/>
                  </a:lnTo>
                  <a:close/>
                  <a:moveTo>
                    <a:pt x="719" y="212"/>
                  </a:moveTo>
                  <a:lnTo>
                    <a:pt x="499" y="263"/>
                  </a:lnTo>
                  <a:lnTo>
                    <a:pt x="538" y="432"/>
                  </a:lnTo>
                  <a:lnTo>
                    <a:pt x="824" y="594"/>
                  </a:lnTo>
                  <a:lnTo>
                    <a:pt x="833" y="592"/>
                  </a:lnTo>
                  <a:cubicBezTo>
                    <a:pt x="803" y="563"/>
                    <a:pt x="776" y="531"/>
                    <a:pt x="754" y="497"/>
                  </a:cubicBezTo>
                  <a:cubicBezTo>
                    <a:pt x="733" y="463"/>
                    <a:pt x="718" y="430"/>
                    <a:pt x="710" y="397"/>
                  </a:cubicBezTo>
                  <a:cubicBezTo>
                    <a:pt x="703" y="366"/>
                    <a:pt x="701" y="342"/>
                    <a:pt x="703" y="324"/>
                  </a:cubicBezTo>
                  <a:cubicBezTo>
                    <a:pt x="706" y="306"/>
                    <a:pt x="719" y="278"/>
                    <a:pt x="743" y="239"/>
                  </a:cubicBezTo>
                  <a:lnTo>
                    <a:pt x="719" y="21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7" name="Freeform 79"/>
            <p:cNvSpPr>
              <a:spLocks noEditPoints="1"/>
            </p:cNvSpPr>
            <p:nvPr/>
          </p:nvSpPr>
          <p:spPr bwMode="auto">
            <a:xfrm>
              <a:off x="1105903" y="591780"/>
              <a:ext cx="74620" cy="60324"/>
            </a:xfrm>
            <a:custGeom>
              <a:avLst/>
              <a:gdLst>
                <a:gd name="T0" fmla="*/ 34651 w 2343"/>
                <a:gd name="T1" fmla="*/ 5829 h 1873"/>
                <a:gd name="T2" fmla="*/ 29268 w 2343"/>
                <a:gd name="T3" fmla="*/ 4187 h 1873"/>
                <a:gd name="T4" fmla="*/ 29969 w 2343"/>
                <a:gd name="T5" fmla="*/ 1675 h 1873"/>
                <a:gd name="T6" fmla="*/ 35797 w 2343"/>
                <a:gd name="T7" fmla="*/ 322 h 1873"/>
                <a:gd name="T8" fmla="*/ 40001 w 2343"/>
                <a:gd name="T9" fmla="*/ 6087 h 1873"/>
                <a:gd name="T10" fmla="*/ 49683 w 2343"/>
                <a:gd name="T11" fmla="*/ 3639 h 1873"/>
                <a:gd name="T12" fmla="*/ 65097 w 2343"/>
                <a:gd name="T13" fmla="*/ 15620 h 1873"/>
                <a:gd name="T14" fmla="*/ 64397 w 2343"/>
                <a:gd name="T15" fmla="*/ 20935 h 1873"/>
                <a:gd name="T16" fmla="*/ 59078 w 2343"/>
                <a:gd name="T17" fmla="*/ 24381 h 1873"/>
                <a:gd name="T18" fmla="*/ 67231 w 2343"/>
                <a:gd name="T19" fmla="*/ 25411 h 1873"/>
                <a:gd name="T20" fmla="*/ 68664 w 2343"/>
                <a:gd name="T21" fmla="*/ 24671 h 1873"/>
                <a:gd name="T22" fmla="*/ 69110 w 2343"/>
                <a:gd name="T23" fmla="*/ 26184 h 1873"/>
                <a:gd name="T24" fmla="*/ 67709 w 2343"/>
                <a:gd name="T25" fmla="*/ 26571 h 1873"/>
                <a:gd name="T26" fmla="*/ 73155 w 2343"/>
                <a:gd name="T27" fmla="*/ 34816 h 1873"/>
                <a:gd name="T28" fmla="*/ 71881 w 2343"/>
                <a:gd name="T29" fmla="*/ 42191 h 1873"/>
                <a:gd name="T30" fmla="*/ 74110 w 2343"/>
                <a:gd name="T31" fmla="*/ 45219 h 1873"/>
                <a:gd name="T32" fmla="*/ 40192 w 2343"/>
                <a:gd name="T33" fmla="*/ 53335 h 1873"/>
                <a:gd name="T34" fmla="*/ 37676 w 2343"/>
                <a:gd name="T35" fmla="*/ 58134 h 1873"/>
                <a:gd name="T36" fmla="*/ 39301 w 2343"/>
                <a:gd name="T37" fmla="*/ 60324 h 1873"/>
                <a:gd name="T38" fmla="*/ 33249 w 2343"/>
                <a:gd name="T39" fmla="*/ 56781 h 1873"/>
                <a:gd name="T40" fmla="*/ 33154 w 2343"/>
                <a:gd name="T41" fmla="*/ 51725 h 1873"/>
                <a:gd name="T42" fmla="*/ 50193 w 2343"/>
                <a:gd name="T43" fmla="*/ 42836 h 1873"/>
                <a:gd name="T44" fmla="*/ 31753 w 2343"/>
                <a:gd name="T45" fmla="*/ 41998 h 1873"/>
                <a:gd name="T46" fmla="*/ 33854 w 2343"/>
                <a:gd name="T47" fmla="*/ 44865 h 1873"/>
                <a:gd name="T48" fmla="*/ 24555 w 2343"/>
                <a:gd name="T49" fmla="*/ 38101 h 1873"/>
                <a:gd name="T50" fmla="*/ 24396 w 2343"/>
                <a:gd name="T51" fmla="*/ 30146 h 1873"/>
                <a:gd name="T52" fmla="*/ 21625 w 2343"/>
                <a:gd name="T53" fmla="*/ 27473 h 1873"/>
                <a:gd name="T54" fmla="*/ 29396 w 2343"/>
                <a:gd name="T55" fmla="*/ 30951 h 1873"/>
                <a:gd name="T56" fmla="*/ 39810 w 2343"/>
                <a:gd name="T57" fmla="*/ 18100 h 1873"/>
                <a:gd name="T58" fmla="*/ 22580 w 2343"/>
                <a:gd name="T59" fmla="*/ 23930 h 1873"/>
                <a:gd name="T60" fmla="*/ 14523 w 2343"/>
                <a:gd name="T61" fmla="*/ 12625 h 1873"/>
                <a:gd name="T62" fmla="*/ 10574 w 2343"/>
                <a:gd name="T63" fmla="*/ 2931 h 1873"/>
                <a:gd name="T64" fmla="*/ 1879 w 2343"/>
                <a:gd name="T65" fmla="*/ 8954 h 1873"/>
                <a:gd name="T66" fmla="*/ 4809 w 2343"/>
                <a:gd name="T67" fmla="*/ 21708 h 1873"/>
                <a:gd name="T68" fmla="*/ 6370 w 2343"/>
                <a:gd name="T69" fmla="*/ 26023 h 1873"/>
                <a:gd name="T70" fmla="*/ 1815 w 2343"/>
                <a:gd name="T71" fmla="*/ 18422 h 1873"/>
                <a:gd name="T72" fmla="*/ 6019 w 2343"/>
                <a:gd name="T73" fmla="*/ 2190 h 1873"/>
                <a:gd name="T74" fmla="*/ 19141 w 2343"/>
                <a:gd name="T75" fmla="*/ 7375 h 1873"/>
                <a:gd name="T76" fmla="*/ 21720 w 2343"/>
                <a:gd name="T77" fmla="*/ 18422 h 1873"/>
                <a:gd name="T78" fmla="*/ 28600 w 2343"/>
                <a:gd name="T79" fmla="*/ 21547 h 1873"/>
                <a:gd name="T80" fmla="*/ 53568 w 2343"/>
                <a:gd name="T81" fmla="*/ 7665 h 1873"/>
                <a:gd name="T82" fmla="*/ 32007 w 2343"/>
                <a:gd name="T83" fmla="*/ 15749 h 1873"/>
                <a:gd name="T84" fmla="*/ 22708 w 2343"/>
                <a:gd name="T85" fmla="*/ 12657 h 1873"/>
                <a:gd name="T86" fmla="*/ 25447 w 2343"/>
                <a:gd name="T87" fmla="*/ 12335 h 1873"/>
                <a:gd name="T88" fmla="*/ 35574 w 2343"/>
                <a:gd name="T89" fmla="*/ 8020 h 1873"/>
                <a:gd name="T90" fmla="*/ 57104 w 2343"/>
                <a:gd name="T91" fmla="*/ 19034 h 1873"/>
                <a:gd name="T92" fmla="*/ 59524 w 2343"/>
                <a:gd name="T93" fmla="*/ 12818 h 1873"/>
                <a:gd name="T94" fmla="*/ 44237 w 2343"/>
                <a:gd name="T95" fmla="*/ 16200 h 1873"/>
                <a:gd name="T96" fmla="*/ 54651 w 2343"/>
                <a:gd name="T97" fmla="*/ 40935 h 1873"/>
                <a:gd name="T98" fmla="*/ 66722 w 2343"/>
                <a:gd name="T99" fmla="*/ 31660 h 1873"/>
                <a:gd name="T100" fmla="*/ 51530 w 2343"/>
                <a:gd name="T101" fmla="*/ 33495 h 1873"/>
                <a:gd name="T102" fmla="*/ 31179 w 2343"/>
                <a:gd name="T103" fmla="*/ 36362 h 1873"/>
                <a:gd name="T104" fmla="*/ 61530 w 2343"/>
                <a:gd name="T105" fmla="*/ 27859 h 1873"/>
                <a:gd name="T106" fmla="*/ 31179 w 2343"/>
                <a:gd name="T107" fmla="*/ 36362 h 187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43" h="1873">
                  <a:moveTo>
                    <a:pt x="1117" y="249"/>
                  </a:moveTo>
                  <a:lnTo>
                    <a:pt x="1088" y="181"/>
                  </a:lnTo>
                  <a:cubicBezTo>
                    <a:pt x="1073" y="147"/>
                    <a:pt x="1050" y="126"/>
                    <a:pt x="1018" y="119"/>
                  </a:cubicBezTo>
                  <a:cubicBezTo>
                    <a:pt x="987" y="112"/>
                    <a:pt x="953" y="116"/>
                    <a:pt x="919" y="130"/>
                  </a:cubicBezTo>
                  <a:lnTo>
                    <a:pt x="898" y="82"/>
                  </a:lnTo>
                  <a:cubicBezTo>
                    <a:pt x="905" y="76"/>
                    <a:pt x="919" y="66"/>
                    <a:pt x="941" y="52"/>
                  </a:cubicBezTo>
                  <a:cubicBezTo>
                    <a:pt x="963" y="38"/>
                    <a:pt x="980" y="29"/>
                    <a:pt x="992" y="24"/>
                  </a:cubicBezTo>
                  <a:cubicBezTo>
                    <a:pt x="1037" y="4"/>
                    <a:pt x="1081" y="0"/>
                    <a:pt x="1124" y="10"/>
                  </a:cubicBezTo>
                  <a:cubicBezTo>
                    <a:pt x="1166" y="21"/>
                    <a:pt x="1197" y="49"/>
                    <a:pt x="1216" y="94"/>
                  </a:cubicBezTo>
                  <a:lnTo>
                    <a:pt x="1256" y="189"/>
                  </a:lnTo>
                  <a:lnTo>
                    <a:pt x="1400" y="128"/>
                  </a:lnTo>
                  <a:cubicBezTo>
                    <a:pt x="1452" y="106"/>
                    <a:pt x="1505" y="101"/>
                    <a:pt x="1560" y="113"/>
                  </a:cubicBezTo>
                  <a:cubicBezTo>
                    <a:pt x="1614" y="125"/>
                    <a:pt x="1663" y="151"/>
                    <a:pt x="1704" y="192"/>
                  </a:cubicBezTo>
                  <a:lnTo>
                    <a:pt x="2044" y="485"/>
                  </a:lnTo>
                  <a:lnTo>
                    <a:pt x="2056" y="513"/>
                  </a:lnTo>
                  <a:cubicBezTo>
                    <a:pt x="2049" y="573"/>
                    <a:pt x="2038" y="619"/>
                    <a:pt x="2022" y="650"/>
                  </a:cubicBezTo>
                  <a:cubicBezTo>
                    <a:pt x="2006" y="681"/>
                    <a:pt x="1980" y="704"/>
                    <a:pt x="1942" y="720"/>
                  </a:cubicBezTo>
                  <a:lnTo>
                    <a:pt x="1855" y="757"/>
                  </a:lnTo>
                  <a:lnTo>
                    <a:pt x="1977" y="845"/>
                  </a:lnTo>
                  <a:lnTo>
                    <a:pt x="2111" y="789"/>
                  </a:lnTo>
                  <a:cubicBezTo>
                    <a:pt x="2118" y="776"/>
                    <a:pt x="2126" y="768"/>
                    <a:pt x="2135" y="764"/>
                  </a:cubicBezTo>
                  <a:cubicBezTo>
                    <a:pt x="2144" y="760"/>
                    <a:pt x="2151" y="761"/>
                    <a:pt x="2156" y="766"/>
                  </a:cubicBezTo>
                  <a:cubicBezTo>
                    <a:pt x="2162" y="772"/>
                    <a:pt x="2167" y="778"/>
                    <a:pt x="2171" y="785"/>
                  </a:cubicBezTo>
                  <a:cubicBezTo>
                    <a:pt x="2176" y="796"/>
                    <a:pt x="2175" y="805"/>
                    <a:pt x="2170" y="813"/>
                  </a:cubicBezTo>
                  <a:cubicBezTo>
                    <a:pt x="2168" y="816"/>
                    <a:pt x="2165" y="819"/>
                    <a:pt x="2160" y="824"/>
                  </a:cubicBezTo>
                  <a:cubicBezTo>
                    <a:pt x="2148" y="825"/>
                    <a:pt x="2137" y="825"/>
                    <a:pt x="2126" y="825"/>
                  </a:cubicBezTo>
                  <a:lnTo>
                    <a:pt x="2019" y="870"/>
                  </a:lnTo>
                  <a:lnTo>
                    <a:pt x="2297" y="1081"/>
                  </a:lnTo>
                  <a:lnTo>
                    <a:pt x="2305" y="1101"/>
                  </a:lnTo>
                  <a:lnTo>
                    <a:pt x="2257" y="1310"/>
                  </a:lnTo>
                  <a:lnTo>
                    <a:pt x="2343" y="1367"/>
                  </a:lnTo>
                  <a:lnTo>
                    <a:pt x="2327" y="1404"/>
                  </a:lnTo>
                  <a:lnTo>
                    <a:pt x="2143" y="1282"/>
                  </a:lnTo>
                  <a:lnTo>
                    <a:pt x="1262" y="1656"/>
                  </a:lnTo>
                  <a:cubicBezTo>
                    <a:pt x="1241" y="1665"/>
                    <a:pt x="1224" y="1684"/>
                    <a:pt x="1210" y="1713"/>
                  </a:cubicBezTo>
                  <a:cubicBezTo>
                    <a:pt x="1201" y="1730"/>
                    <a:pt x="1192" y="1761"/>
                    <a:pt x="1183" y="1805"/>
                  </a:cubicBezTo>
                  <a:lnTo>
                    <a:pt x="1249" y="1850"/>
                  </a:lnTo>
                  <a:lnTo>
                    <a:pt x="1234" y="1873"/>
                  </a:lnTo>
                  <a:lnTo>
                    <a:pt x="1095" y="1794"/>
                  </a:lnTo>
                  <a:cubicBezTo>
                    <a:pt x="1068" y="1778"/>
                    <a:pt x="1051" y="1768"/>
                    <a:pt x="1044" y="1763"/>
                  </a:cubicBezTo>
                  <a:cubicBezTo>
                    <a:pt x="1020" y="1748"/>
                    <a:pt x="1006" y="1736"/>
                    <a:pt x="1002" y="1726"/>
                  </a:cubicBezTo>
                  <a:cubicBezTo>
                    <a:pt x="994" y="1708"/>
                    <a:pt x="1007" y="1668"/>
                    <a:pt x="1041" y="1606"/>
                  </a:cubicBezTo>
                  <a:cubicBezTo>
                    <a:pt x="1058" y="1566"/>
                    <a:pt x="1088" y="1537"/>
                    <a:pt x="1133" y="1519"/>
                  </a:cubicBezTo>
                  <a:lnTo>
                    <a:pt x="1576" y="1330"/>
                  </a:lnTo>
                  <a:lnTo>
                    <a:pt x="1478" y="1100"/>
                  </a:lnTo>
                  <a:lnTo>
                    <a:pt x="997" y="1304"/>
                  </a:lnTo>
                  <a:lnTo>
                    <a:pt x="1081" y="1358"/>
                  </a:lnTo>
                  <a:lnTo>
                    <a:pt x="1063" y="1393"/>
                  </a:lnTo>
                  <a:lnTo>
                    <a:pt x="784" y="1212"/>
                  </a:lnTo>
                  <a:lnTo>
                    <a:pt x="771" y="1183"/>
                  </a:lnTo>
                  <a:cubicBezTo>
                    <a:pt x="778" y="1135"/>
                    <a:pt x="783" y="1097"/>
                    <a:pt x="784" y="1069"/>
                  </a:cubicBezTo>
                  <a:cubicBezTo>
                    <a:pt x="788" y="1017"/>
                    <a:pt x="782" y="972"/>
                    <a:pt x="766" y="936"/>
                  </a:cubicBezTo>
                  <a:cubicBezTo>
                    <a:pt x="760" y="922"/>
                    <a:pt x="749" y="907"/>
                    <a:pt x="733" y="892"/>
                  </a:cubicBezTo>
                  <a:cubicBezTo>
                    <a:pt x="717" y="878"/>
                    <a:pt x="699" y="865"/>
                    <a:pt x="679" y="853"/>
                  </a:cubicBezTo>
                  <a:lnTo>
                    <a:pt x="695" y="814"/>
                  </a:lnTo>
                  <a:lnTo>
                    <a:pt x="923" y="961"/>
                  </a:lnTo>
                  <a:lnTo>
                    <a:pt x="1343" y="782"/>
                  </a:lnTo>
                  <a:lnTo>
                    <a:pt x="1250" y="562"/>
                  </a:lnTo>
                  <a:lnTo>
                    <a:pt x="861" y="727"/>
                  </a:lnTo>
                  <a:cubicBezTo>
                    <a:pt x="812" y="748"/>
                    <a:pt x="761" y="753"/>
                    <a:pt x="709" y="743"/>
                  </a:cubicBezTo>
                  <a:cubicBezTo>
                    <a:pt x="618" y="725"/>
                    <a:pt x="549" y="659"/>
                    <a:pt x="501" y="546"/>
                  </a:cubicBezTo>
                  <a:cubicBezTo>
                    <a:pt x="484" y="506"/>
                    <a:pt x="469" y="454"/>
                    <a:pt x="456" y="392"/>
                  </a:cubicBezTo>
                  <a:cubicBezTo>
                    <a:pt x="427" y="254"/>
                    <a:pt x="411" y="182"/>
                    <a:pt x="409" y="177"/>
                  </a:cubicBezTo>
                  <a:cubicBezTo>
                    <a:pt x="392" y="135"/>
                    <a:pt x="366" y="107"/>
                    <a:pt x="332" y="91"/>
                  </a:cubicBezTo>
                  <a:cubicBezTo>
                    <a:pt x="298" y="76"/>
                    <a:pt x="255" y="79"/>
                    <a:pt x="203" y="101"/>
                  </a:cubicBezTo>
                  <a:cubicBezTo>
                    <a:pt x="127" y="133"/>
                    <a:pt x="79" y="192"/>
                    <a:pt x="59" y="278"/>
                  </a:cubicBezTo>
                  <a:cubicBezTo>
                    <a:pt x="39" y="364"/>
                    <a:pt x="51" y="457"/>
                    <a:pt x="93" y="556"/>
                  </a:cubicBezTo>
                  <a:cubicBezTo>
                    <a:pt x="111" y="599"/>
                    <a:pt x="131" y="639"/>
                    <a:pt x="151" y="674"/>
                  </a:cubicBezTo>
                  <a:cubicBezTo>
                    <a:pt x="171" y="710"/>
                    <a:pt x="194" y="741"/>
                    <a:pt x="220" y="767"/>
                  </a:cubicBezTo>
                  <a:lnTo>
                    <a:pt x="200" y="808"/>
                  </a:lnTo>
                  <a:cubicBezTo>
                    <a:pt x="177" y="787"/>
                    <a:pt x="153" y="755"/>
                    <a:pt x="127" y="711"/>
                  </a:cubicBezTo>
                  <a:cubicBezTo>
                    <a:pt x="101" y="668"/>
                    <a:pt x="78" y="621"/>
                    <a:pt x="57" y="572"/>
                  </a:cubicBezTo>
                  <a:cubicBezTo>
                    <a:pt x="14" y="469"/>
                    <a:pt x="0" y="374"/>
                    <a:pt x="15" y="284"/>
                  </a:cubicBezTo>
                  <a:cubicBezTo>
                    <a:pt x="33" y="182"/>
                    <a:pt x="91" y="110"/>
                    <a:pt x="189" y="68"/>
                  </a:cubicBezTo>
                  <a:cubicBezTo>
                    <a:pt x="282" y="28"/>
                    <a:pt x="368" y="26"/>
                    <a:pt x="446" y="62"/>
                  </a:cubicBezTo>
                  <a:cubicBezTo>
                    <a:pt x="516" y="95"/>
                    <a:pt x="568" y="151"/>
                    <a:pt x="601" y="229"/>
                  </a:cubicBezTo>
                  <a:cubicBezTo>
                    <a:pt x="615" y="263"/>
                    <a:pt x="627" y="307"/>
                    <a:pt x="637" y="361"/>
                  </a:cubicBezTo>
                  <a:cubicBezTo>
                    <a:pt x="659" y="483"/>
                    <a:pt x="674" y="554"/>
                    <a:pt x="682" y="572"/>
                  </a:cubicBezTo>
                  <a:cubicBezTo>
                    <a:pt x="708" y="633"/>
                    <a:pt x="742" y="670"/>
                    <a:pt x="786" y="682"/>
                  </a:cubicBezTo>
                  <a:cubicBezTo>
                    <a:pt x="819" y="691"/>
                    <a:pt x="856" y="687"/>
                    <a:pt x="898" y="669"/>
                  </a:cubicBezTo>
                  <a:lnTo>
                    <a:pt x="1764" y="301"/>
                  </a:lnTo>
                  <a:cubicBezTo>
                    <a:pt x="1734" y="269"/>
                    <a:pt x="1706" y="248"/>
                    <a:pt x="1682" y="238"/>
                  </a:cubicBezTo>
                  <a:cubicBezTo>
                    <a:pt x="1652" y="226"/>
                    <a:pt x="1619" y="228"/>
                    <a:pt x="1584" y="243"/>
                  </a:cubicBezTo>
                  <a:lnTo>
                    <a:pt x="1005" y="489"/>
                  </a:lnTo>
                  <a:cubicBezTo>
                    <a:pt x="945" y="514"/>
                    <a:pt x="892" y="518"/>
                    <a:pt x="845" y="500"/>
                  </a:cubicBezTo>
                  <a:cubicBezTo>
                    <a:pt x="798" y="483"/>
                    <a:pt x="754" y="447"/>
                    <a:pt x="713" y="393"/>
                  </a:cubicBezTo>
                  <a:lnTo>
                    <a:pt x="734" y="361"/>
                  </a:lnTo>
                  <a:cubicBezTo>
                    <a:pt x="755" y="385"/>
                    <a:pt x="777" y="393"/>
                    <a:pt x="799" y="383"/>
                  </a:cubicBezTo>
                  <a:lnTo>
                    <a:pt x="807" y="380"/>
                  </a:lnTo>
                  <a:lnTo>
                    <a:pt x="1117" y="249"/>
                  </a:lnTo>
                  <a:close/>
                  <a:moveTo>
                    <a:pt x="1483" y="723"/>
                  </a:moveTo>
                  <a:lnTo>
                    <a:pt x="1793" y="591"/>
                  </a:lnTo>
                  <a:cubicBezTo>
                    <a:pt x="1826" y="577"/>
                    <a:pt x="1846" y="549"/>
                    <a:pt x="1855" y="505"/>
                  </a:cubicBezTo>
                  <a:cubicBezTo>
                    <a:pt x="1860" y="486"/>
                    <a:pt x="1864" y="451"/>
                    <a:pt x="1869" y="398"/>
                  </a:cubicBezTo>
                  <a:lnTo>
                    <a:pt x="1795" y="331"/>
                  </a:lnTo>
                  <a:lnTo>
                    <a:pt x="1389" y="503"/>
                  </a:lnTo>
                  <a:lnTo>
                    <a:pt x="1483" y="723"/>
                  </a:lnTo>
                  <a:close/>
                  <a:moveTo>
                    <a:pt x="1716" y="1271"/>
                  </a:moveTo>
                  <a:lnTo>
                    <a:pt x="2069" y="1121"/>
                  </a:lnTo>
                  <a:lnTo>
                    <a:pt x="2095" y="983"/>
                  </a:lnTo>
                  <a:lnTo>
                    <a:pt x="1975" y="889"/>
                  </a:lnTo>
                  <a:lnTo>
                    <a:pt x="1618" y="1040"/>
                  </a:lnTo>
                  <a:lnTo>
                    <a:pt x="1716" y="1271"/>
                  </a:lnTo>
                  <a:close/>
                  <a:moveTo>
                    <a:pt x="979" y="1129"/>
                  </a:moveTo>
                  <a:lnTo>
                    <a:pt x="969" y="1273"/>
                  </a:lnTo>
                  <a:lnTo>
                    <a:pt x="1932" y="865"/>
                  </a:lnTo>
                  <a:lnTo>
                    <a:pt x="1810" y="777"/>
                  </a:lnTo>
                  <a:lnTo>
                    <a:pt x="979" y="112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8" name="Freeform 80"/>
            <p:cNvSpPr>
              <a:spLocks noEditPoints="1"/>
            </p:cNvSpPr>
            <p:nvPr/>
          </p:nvSpPr>
          <p:spPr bwMode="auto">
            <a:xfrm>
              <a:off x="1148769" y="647341"/>
              <a:ext cx="26991" cy="25399"/>
            </a:xfrm>
            <a:custGeom>
              <a:avLst/>
              <a:gdLst>
                <a:gd name="T0" fmla="*/ 4053 w 859"/>
                <a:gd name="T1" fmla="*/ 10179 h 766"/>
                <a:gd name="T2" fmla="*/ 16213 w 859"/>
                <a:gd name="T3" fmla="*/ 2487 h 766"/>
                <a:gd name="T4" fmla="*/ 16371 w 859"/>
                <a:gd name="T5" fmla="*/ 995 h 766"/>
                <a:gd name="T6" fmla="*/ 17030 w 859"/>
                <a:gd name="T7" fmla="*/ 0 h 766"/>
                <a:gd name="T8" fmla="*/ 21052 w 859"/>
                <a:gd name="T9" fmla="*/ 4742 h 766"/>
                <a:gd name="T10" fmla="*/ 26583 w 859"/>
                <a:gd name="T11" fmla="*/ 8522 h 766"/>
                <a:gd name="T12" fmla="*/ 26991 w 859"/>
                <a:gd name="T13" fmla="*/ 9218 h 766"/>
                <a:gd name="T14" fmla="*/ 23283 w 859"/>
                <a:gd name="T15" fmla="*/ 18867 h 766"/>
                <a:gd name="T16" fmla="*/ 22372 w 859"/>
                <a:gd name="T17" fmla="*/ 19464 h 766"/>
                <a:gd name="T18" fmla="*/ 10463 w 859"/>
                <a:gd name="T19" fmla="*/ 12335 h 766"/>
                <a:gd name="T20" fmla="*/ 7573 w 859"/>
                <a:gd name="T21" fmla="*/ 14158 h 766"/>
                <a:gd name="T22" fmla="*/ 8012 w 859"/>
                <a:gd name="T23" fmla="*/ 20757 h 766"/>
                <a:gd name="T24" fmla="*/ 13291 w 859"/>
                <a:gd name="T25" fmla="*/ 23973 h 766"/>
                <a:gd name="T26" fmla="*/ 12851 w 859"/>
                <a:gd name="T27" fmla="*/ 25399 h 766"/>
                <a:gd name="T28" fmla="*/ 2608 w 859"/>
                <a:gd name="T29" fmla="*/ 19033 h 766"/>
                <a:gd name="T30" fmla="*/ 2105 w 859"/>
                <a:gd name="T31" fmla="*/ 18137 h 766"/>
                <a:gd name="T32" fmla="*/ 2199 w 859"/>
                <a:gd name="T33" fmla="*/ 10876 h 766"/>
                <a:gd name="T34" fmla="*/ 1163 w 859"/>
                <a:gd name="T35" fmla="*/ 9881 h 766"/>
                <a:gd name="T36" fmla="*/ 0 w 859"/>
                <a:gd name="T37" fmla="*/ 9218 h 766"/>
                <a:gd name="T38" fmla="*/ 94 w 859"/>
                <a:gd name="T39" fmla="*/ 8024 h 766"/>
                <a:gd name="T40" fmla="*/ 4053 w 859"/>
                <a:gd name="T41" fmla="*/ 10179 h 766"/>
                <a:gd name="T42" fmla="*/ 19198 w 859"/>
                <a:gd name="T43" fmla="*/ 15982 h 766"/>
                <a:gd name="T44" fmla="*/ 22529 w 859"/>
                <a:gd name="T45" fmla="*/ 7527 h 766"/>
                <a:gd name="T46" fmla="*/ 20550 w 859"/>
                <a:gd name="T47" fmla="*/ 5935 h 766"/>
                <a:gd name="T48" fmla="*/ 11626 w 859"/>
                <a:gd name="T49" fmla="*/ 11605 h 766"/>
                <a:gd name="T50" fmla="*/ 19198 w 859"/>
                <a:gd name="T51" fmla="*/ 15982 h 7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59" h="766">
                  <a:moveTo>
                    <a:pt x="129" y="307"/>
                  </a:moveTo>
                  <a:lnTo>
                    <a:pt x="516" y="75"/>
                  </a:lnTo>
                  <a:cubicBezTo>
                    <a:pt x="514" y="59"/>
                    <a:pt x="516" y="44"/>
                    <a:pt x="521" y="30"/>
                  </a:cubicBezTo>
                  <a:cubicBezTo>
                    <a:pt x="525" y="16"/>
                    <a:pt x="532" y="5"/>
                    <a:pt x="542" y="0"/>
                  </a:cubicBezTo>
                  <a:cubicBezTo>
                    <a:pt x="569" y="44"/>
                    <a:pt x="611" y="92"/>
                    <a:pt x="670" y="143"/>
                  </a:cubicBezTo>
                  <a:cubicBezTo>
                    <a:pt x="728" y="193"/>
                    <a:pt x="787" y="231"/>
                    <a:pt x="846" y="257"/>
                  </a:cubicBezTo>
                  <a:lnTo>
                    <a:pt x="859" y="278"/>
                  </a:lnTo>
                  <a:lnTo>
                    <a:pt x="741" y="569"/>
                  </a:lnTo>
                  <a:lnTo>
                    <a:pt x="712" y="587"/>
                  </a:lnTo>
                  <a:lnTo>
                    <a:pt x="333" y="372"/>
                  </a:lnTo>
                  <a:lnTo>
                    <a:pt x="241" y="427"/>
                  </a:lnTo>
                  <a:lnTo>
                    <a:pt x="255" y="626"/>
                  </a:lnTo>
                  <a:lnTo>
                    <a:pt x="423" y="723"/>
                  </a:lnTo>
                  <a:lnTo>
                    <a:pt x="409" y="766"/>
                  </a:lnTo>
                  <a:lnTo>
                    <a:pt x="83" y="574"/>
                  </a:lnTo>
                  <a:lnTo>
                    <a:pt x="67" y="547"/>
                  </a:lnTo>
                  <a:cubicBezTo>
                    <a:pt x="84" y="425"/>
                    <a:pt x="85" y="352"/>
                    <a:pt x="70" y="328"/>
                  </a:cubicBezTo>
                  <a:cubicBezTo>
                    <a:pt x="58" y="315"/>
                    <a:pt x="47" y="305"/>
                    <a:pt x="37" y="298"/>
                  </a:cubicBezTo>
                  <a:cubicBezTo>
                    <a:pt x="28" y="291"/>
                    <a:pt x="15" y="284"/>
                    <a:pt x="0" y="278"/>
                  </a:cubicBezTo>
                  <a:lnTo>
                    <a:pt x="3" y="242"/>
                  </a:lnTo>
                  <a:lnTo>
                    <a:pt x="129" y="307"/>
                  </a:lnTo>
                  <a:close/>
                  <a:moveTo>
                    <a:pt x="611" y="482"/>
                  </a:moveTo>
                  <a:lnTo>
                    <a:pt x="717" y="227"/>
                  </a:lnTo>
                  <a:lnTo>
                    <a:pt x="654" y="179"/>
                  </a:lnTo>
                  <a:lnTo>
                    <a:pt x="370" y="350"/>
                  </a:lnTo>
                  <a:lnTo>
                    <a:pt x="611" y="48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9" name="Freeform 81"/>
            <p:cNvSpPr>
              <a:spLocks noEditPoints="1"/>
            </p:cNvSpPr>
            <p:nvPr/>
          </p:nvSpPr>
          <p:spPr bwMode="auto">
            <a:xfrm>
              <a:off x="1161471" y="660041"/>
              <a:ext cx="33342" cy="38099"/>
            </a:xfrm>
            <a:custGeom>
              <a:avLst/>
              <a:gdLst>
                <a:gd name="T0" fmla="*/ 26377 w 1058"/>
                <a:gd name="T1" fmla="*/ 16500 h 1233"/>
                <a:gd name="T2" fmla="*/ 27953 w 1058"/>
                <a:gd name="T3" fmla="*/ 0 h 1233"/>
                <a:gd name="T4" fmla="*/ 32932 w 1058"/>
                <a:gd name="T5" fmla="*/ 649 h 1233"/>
                <a:gd name="T6" fmla="*/ 30474 w 1058"/>
                <a:gd name="T7" fmla="*/ 23885 h 1233"/>
                <a:gd name="T8" fmla="*/ 30380 w 1058"/>
                <a:gd name="T9" fmla="*/ 25770 h 1233"/>
                <a:gd name="T10" fmla="*/ 30600 w 1058"/>
                <a:gd name="T11" fmla="*/ 26852 h 1233"/>
                <a:gd name="T12" fmla="*/ 33342 w 1058"/>
                <a:gd name="T13" fmla="*/ 28026 h 1233"/>
                <a:gd name="T14" fmla="*/ 33153 w 1058"/>
                <a:gd name="T15" fmla="*/ 29293 h 1233"/>
                <a:gd name="T16" fmla="*/ 28016 w 1058"/>
                <a:gd name="T17" fmla="*/ 27933 h 1233"/>
                <a:gd name="T18" fmla="*/ 17648 w 1058"/>
                <a:gd name="T19" fmla="*/ 35596 h 1233"/>
                <a:gd name="T20" fmla="*/ 17711 w 1058"/>
                <a:gd name="T21" fmla="*/ 37419 h 1233"/>
                <a:gd name="T22" fmla="*/ 16797 w 1058"/>
                <a:gd name="T23" fmla="*/ 38099 h 1233"/>
                <a:gd name="T24" fmla="*/ 15536 w 1058"/>
                <a:gd name="T25" fmla="*/ 36338 h 1233"/>
                <a:gd name="T26" fmla="*/ 10431 w 1058"/>
                <a:gd name="T27" fmla="*/ 31641 h 1233"/>
                <a:gd name="T28" fmla="*/ 3845 w 1058"/>
                <a:gd name="T29" fmla="*/ 28180 h 1233"/>
                <a:gd name="T30" fmla="*/ 2994 w 1058"/>
                <a:gd name="T31" fmla="*/ 27068 h 1233"/>
                <a:gd name="T32" fmla="*/ 3404 w 1058"/>
                <a:gd name="T33" fmla="*/ 22989 h 1233"/>
                <a:gd name="T34" fmla="*/ 2647 w 1058"/>
                <a:gd name="T35" fmla="*/ 20641 h 1233"/>
                <a:gd name="T36" fmla="*/ 0 w 1058"/>
                <a:gd name="T37" fmla="*/ 19374 h 1233"/>
                <a:gd name="T38" fmla="*/ 0 w 1058"/>
                <a:gd name="T39" fmla="*/ 18076 h 1233"/>
                <a:gd name="T40" fmla="*/ 5200 w 1058"/>
                <a:gd name="T41" fmla="*/ 19467 h 1233"/>
                <a:gd name="T42" fmla="*/ 16009 w 1058"/>
                <a:gd name="T43" fmla="*/ 11464 h 1233"/>
                <a:gd name="T44" fmla="*/ 15915 w 1058"/>
                <a:gd name="T45" fmla="*/ 9826 h 1233"/>
                <a:gd name="T46" fmla="*/ 16829 w 1058"/>
                <a:gd name="T47" fmla="*/ 9177 h 1233"/>
                <a:gd name="T48" fmla="*/ 21556 w 1058"/>
                <a:gd name="T49" fmla="*/ 14028 h 1233"/>
                <a:gd name="T50" fmla="*/ 26377 w 1058"/>
                <a:gd name="T51" fmla="*/ 16500 h 1233"/>
                <a:gd name="T52" fmla="*/ 25495 w 1058"/>
                <a:gd name="T53" fmla="*/ 23576 h 1233"/>
                <a:gd name="T54" fmla="*/ 25936 w 1058"/>
                <a:gd name="T55" fmla="*/ 17736 h 1233"/>
                <a:gd name="T56" fmla="*/ 22816 w 1058"/>
                <a:gd name="T57" fmla="*/ 16346 h 1233"/>
                <a:gd name="T58" fmla="*/ 20264 w 1058"/>
                <a:gd name="T59" fmla="*/ 14615 h 1233"/>
                <a:gd name="T60" fmla="*/ 8603 w 1058"/>
                <a:gd name="T61" fmla="*/ 23205 h 1233"/>
                <a:gd name="T62" fmla="*/ 9864 w 1058"/>
                <a:gd name="T63" fmla="*/ 29756 h 1233"/>
                <a:gd name="T64" fmla="*/ 13614 w 1058"/>
                <a:gd name="T65" fmla="*/ 32352 h 1233"/>
                <a:gd name="T66" fmla="*/ 25495 w 1058"/>
                <a:gd name="T67" fmla="*/ 23576 h 12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58" h="1233">
                  <a:moveTo>
                    <a:pt x="837" y="534"/>
                  </a:moveTo>
                  <a:lnTo>
                    <a:pt x="887" y="0"/>
                  </a:lnTo>
                  <a:lnTo>
                    <a:pt x="1045" y="21"/>
                  </a:lnTo>
                  <a:lnTo>
                    <a:pt x="967" y="773"/>
                  </a:lnTo>
                  <a:cubicBezTo>
                    <a:pt x="965" y="796"/>
                    <a:pt x="964" y="816"/>
                    <a:pt x="964" y="834"/>
                  </a:cubicBezTo>
                  <a:cubicBezTo>
                    <a:pt x="964" y="851"/>
                    <a:pt x="966" y="863"/>
                    <a:pt x="971" y="869"/>
                  </a:cubicBezTo>
                  <a:cubicBezTo>
                    <a:pt x="985" y="888"/>
                    <a:pt x="1014" y="901"/>
                    <a:pt x="1058" y="907"/>
                  </a:cubicBezTo>
                  <a:lnTo>
                    <a:pt x="1052" y="948"/>
                  </a:lnTo>
                  <a:lnTo>
                    <a:pt x="889" y="904"/>
                  </a:lnTo>
                  <a:lnTo>
                    <a:pt x="560" y="1152"/>
                  </a:lnTo>
                  <a:lnTo>
                    <a:pt x="562" y="1211"/>
                  </a:lnTo>
                  <a:lnTo>
                    <a:pt x="533" y="1233"/>
                  </a:lnTo>
                  <a:lnTo>
                    <a:pt x="493" y="1176"/>
                  </a:lnTo>
                  <a:cubicBezTo>
                    <a:pt x="452" y="1120"/>
                    <a:pt x="398" y="1070"/>
                    <a:pt x="331" y="1024"/>
                  </a:cubicBezTo>
                  <a:cubicBezTo>
                    <a:pt x="264" y="977"/>
                    <a:pt x="195" y="940"/>
                    <a:pt x="122" y="912"/>
                  </a:cubicBezTo>
                  <a:lnTo>
                    <a:pt x="95" y="876"/>
                  </a:lnTo>
                  <a:cubicBezTo>
                    <a:pt x="105" y="819"/>
                    <a:pt x="110" y="775"/>
                    <a:pt x="108" y="744"/>
                  </a:cubicBezTo>
                  <a:cubicBezTo>
                    <a:pt x="106" y="712"/>
                    <a:pt x="98" y="687"/>
                    <a:pt x="84" y="668"/>
                  </a:cubicBezTo>
                  <a:cubicBezTo>
                    <a:pt x="66" y="644"/>
                    <a:pt x="38" y="631"/>
                    <a:pt x="0" y="627"/>
                  </a:cubicBezTo>
                  <a:lnTo>
                    <a:pt x="0" y="585"/>
                  </a:lnTo>
                  <a:lnTo>
                    <a:pt x="165" y="630"/>
                  </a:lnTo>
                  <a:lnTo>
                    <a:pt x="508" y="371"/>
                  </a:lnTo>
                  <a:lnTo>
                    <a:pt x="505" y="318"/>
                  </a:lnTo>
                  <a:lnTo>
                    <a:pt x="534" y="297"/>
                  </a:lnTo>
                  <a:cubicBezTo>
                    <a:pt x="586" y="365"/>
                    <a:pt x="636" y="418"/>
                    <a:pt x="684" y="454"/>
                  </a:cubicBezTo>
                  <a:cubicBezTo>
                    <a:pt x="733" y="490"/>
                    <a:pt x="784" y="517"/>
                    <a:pt x="837" y="534"/>
                  </a:cubicBezTo>
                  <a:close/>
                  <a:moveTo>
                    <a:pt x="809" y="763"/>
                  </a:moveTo>
                  <a:lnTo>
                    <a:pt x="823" y="574"/>
                  </a:lnTo>
                  <a:cubicBezTo>
                    <a:pt x="785" y="559"/>
                    <a:pt x="752" y="544"/>
                    <a:pt x="724" y="529"/>
                  </a:cubicBezTo>
                  <a:cubicBezTo>
                    <a:pt x="695" y="513"/>
                    <a:pt x="668" y="494"/>
                    <a:pt x="643" y="473"/>
                  </a:cubicBezTo>
                  <a:lnTo>
                    <a:pt x="273" y="751"/>
                  </a:lnTo>
                  <a:lnTo>
                    <a:pt x="313" y="963"/>
                  </a:lnTo>
                  <a:lnTo>
                    <a:pt x="432" y="1047"/>
                  </a:lnTo>
                  <a:lnTo>
                    <a:pt x="809" y="76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0" name="Freeform 82"/>
            <p:cNvSpPr>
              <a:spLocks noEditPoints="1"/>
            </p:cNvSpPr>
            <p:nvPr/>
          </p:nvSpPr>
          <p:spPr bwMode="auto">
            <a:xfrm>
              <a:off x="1185286" y="687028"/>
              <a:ext cx="33341" cy="30161"/>
            </a:xfrm>
            <a:custGeom>
              <a:avLst/>
              <a:gdLst>
                <a:gd name="T0" fmla="*/ 14009 w 1021"/>
                <a:gd name="T1" fmla="*/ 11937 h 945"/>
                <a:gd name="T2" fmla="*/ 14107 w 1021"/>
                <a:gd name="T3" fmla="*/ 9288 h 945"/>
                <a:gd name="T4" fmla="*/ 11723 w 1021"/>
                <a:gd name="T5" fmla="*/ 8426 h 945"/>
                <a:gd name="T6" fmla="*/ 11756 w 1021"/>
                <a:gd name="T7" fmla="*/ 7213 h 945"/>
                <a:gd name="T8" fmla="*/ 20050 w 1021"/>
                <a:gd name="T9" fmla="*/ 9320 h 945"/>
                <a:gd name="T10" fmla="*/ 20410 w 1021"/>
                <a:gd name="T11" fmla="*/ 9735 h 945"/>
                <a:gd name="T12" fmla="*/ 20573 w 1021"/>
                <a:gd name="T13" fmla="*/ 13405 h 945"/>
                <a:gd name="T14" fmla="*/ 20997 w 1021"/>
                <a:gd name="T15" fmla="*/ 14905 h 945"/>
                <a:gd name="T16" fmla="*/ 22108 w 1021"/>
                <a:gd name="T17" fmla="*/ 15575 h 945"/>
                <a:gd name="T18" fmla="*/ 23610 w 1021"/>
                <a:gd name="T19" fmla="*/ 15958 h 945"/>
                <a:gd name="T20" fmla="*/ 23381 w 1021"/>
                <a:gd name="T21" fmla="*/ 17267 h 945"/>
                <a:gd name="T22" fmla="*/ 17275 w 1021"/>
                <a:gd name="T23" fmla="*/ 15926 h 945"/>
                <a:gd name="T24" fmla="*/ 7413 w 1021"/>
                <a:gd name="T25" fmla="*/ 24033 h 945"/>
                <a:gd name="T26" fmla="*/ 6727 w 1021"/>
                <a:gd name="T27" fmla="*/ 28374 h 945"/>
                <a:gd name="T28" fmla="*/ 9307 w 1021"/>
                <a:gd name="T29" fmla="*/ 29172 h 945"/>
                <a:gd name="T30" fmla="*/ 9143 w 1021"/>
                <a:gd name="T31" fmla="*/ 30161 h 945"/>
                <a:gd name="T32" fmla="*/ 1143 w 1021"/>
                <a:gd name="T33" fmla="*/ 28310 h 945"/>
                <a:gd name="T34" fmla="*/ 98 w 1021"/>
                <a:gd name="T35" fmla="*/ 27129 h 945"/>
                <a:gd name="T36" fmla="*/ 1437 w 1021"/>
                <a:gd name="T37" fmla="*/ 22246 h 945"/>
                <a:gd name="T38" fmla="*/ 14009 w 1021"/>
                <a:gd name="T39" fmla="*/ 11937 h 945"/>
                <a:gd name="T40" fmla="*/ 22630 w 1021"/>
                <a:gd name="T41" fmla="*/ 0 h 945"/>
                <a:gd name="T42" fmla="*/ 30435 w 1021"/>
                <a:gd name="T43" fmla="*/ 1532 h 945"/>
                <a:gd name="T44" fmla="*/ 30990 w 1021"/>
                <a:gd name="T45" fmla="*/ 2138 h 945"/>
                <a:gd name="T46" fmla="*/ 30990 w 1021"/>
                <a:gd name="T47" fmla="*/ 6288 h 945"/>
                <a:gd name="T48" fmla="*/ 33341 w 1021"/>
                <a:gd name="T49" fmla="*/ 6702 h 945"/>
                <a:gd name="T50" fmla="*/ 33145 w 1021"/>
                <a:gd name="T51" fmla="*/ 7883 h 945"/>
                <a:gd name="T52" fmla="*/ 25504 w 1021"/>
                <a:gd name="T53" fmla="*/ 6575 h 945"/>
                <a:gd name="T54" fmla="*/ 24883 w 1021"/>
                <a:gd name="T55" fmla="*/ 5873 h 945"/>
                <a:gd name="T56" fmla="*/ 24981 w 1021"/>
                <a:gd name="T57" fmla="*/ 1660 h 945"/>
                <a:gd name="T58" fmla="*/ 22597 w 1021"/>
                <a:gd name="T59" fmla="*/ 1245 h 945"/>
                <a:gd name="T60" fmla="*/ 22630 w 1021"/>
                <a:gd name="T61" fmla="*/ 0 h 9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21" h="945">
                  <a:moveTo>
                    <a:pt x="429" y="374"/>
                  </a:moveTo>
                  <a:lnTo>
                    <a:pt x="432" y="291"/>
                  </a:lnTo>
                  <a:lnTo>
                    <a:pt x="359" y="264"/>
                  </a:lnTo>
                  <a:lnTo>
                    <a:pt x="360" y="226"/>
                  </a:lnTo>
                  <a:lnTo>
                    <a:pt x="614" y="292"/>
                  </a:lnTo>
                  <a:lnTo>
                    <a:pt x="625" y="305"/>
                  </a:lnTo>
                  <a:cubicBezTo>
                    <a:pt x="625" y="357"/>
                    <a:pt x="626" y="395"/>
                    <a:pt x="630" y="420"/>
                  </a:cubicBezTo>
                  <a:cubicBezTo>
                    <a:pt x="633" y="445"/>
                    <a:pt x="637" y="461"/>
                    <a:pt x="643" y="467"/>
                  </a:cubicBezTo>
                  <a:cubicBezTo>
                    <a:pt x="650" y="476"/>
                    <a:pt x="662" y="483"/>
                    <a:pt x="677" y="488"/>
                  </a:cubicBezTo>
                  <a:cubicBezTo>
                    <a:pt x="683" y="491"/>
                    <a:pt x="698" y="495"/>
                    <a:pt x="723" y="500"/>
                  </a:cubicBezTo>
                  <a:lnTo>
                    <a:pt x="716" y="541"/>
                  </a:lnTo>
                  <a:lnTo>
                    <a:pt x="529" y="499"/>
                  </a:lnTo>
                  <a:lnTo>
                    <a:pt x="227" y="753"/>
                  </a:lnTo>
                  <a:cubicBezTo>
                    <a:pt x="195" y="780"/>
                    <a:pt x="188" y="826"/>
                    <a:pt x="206" y="889"/>
                  </a:cubicBezTo>
                  <a:lnTo>
                    <a:pt x="285" y="914"/>
                  </a:lnTo>
                  <a:lnTo>
                    <a:pt x="280" y="945"/>
                  </a:lnTo>
                  <a:lnTo>
                    <a:pt x="35" y="887"/>
                  </a:lnTo>
                  <a:lnTo>
                    <a:pt x="3" y="850"/>
                  </a:lnTo>
                  <a:cubicBezTo>
                    <a:pt x="0" y="774"/>
                    <a:pt x="14" y="723"/>
                    <a:pt x="44" y="697"/>
                  </a:cubicBezTo>
                  <a:lnTo>
                    <a:pt x="429" y="374"/>
                  </a:lnTo>
                  <a:close/>
                  <a:moveTo>
                    <a:pt x="693" y="0"/>
                  </a:moveTo>
                  <a:lnTo>
                    <a:pt x="932" y="48"/>
                  </a:lnTo>
                  <a:lnTo>
                    <a:pt x="949" y="67"/>
                  </a:lnTo>
                  <a:lnTo>
                    <a:pt x="949" y="197"/>
                  </a:lnTo>
                  <a:lnTo>
                    <a:pt x="1021" y="210"/>
                  </a:lnTo>
                  <a:lnTo>
                    <a:pt x="1015" y="247"/>
                  </a:lnTo>
                  <a:lnTo>
                    <a:pt x="781" y="206"/>
                  </a:lnTo>
                  <a:lnTo>
                    <a:pt x="762" y="184"/>
                  </a:lnTo>
                  <a:lnTo>
                    <a:pt x="765" y="52"/>
                  </a:lnTo>
                  <a:lnTo>
                    <a:pt x="692" y="39"/>
                  </a:lnTo>
                  <a:lnTo>
                    <a:pt x="693"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1" name="Freeform 83"/>
            <p:cNvSpPr>
              <a:spLocks/>
            </p:cNvSpPr>
            <p:nvPr/>
          </p:nvSpPr>
          <p:spPr bwMode="auto">
            <a:xfrm>
              <a:off x="1196400" y="710840"/>
              <a:ext cx="28578" cy="23813"/>
            </a:xfrm>
            <a:custGeom>
              <a:avLst/>
              <a:gdLst>
                <a:gd name="T0" fmla="*/ 4604 w 900"/>
                <a:gd name="T1" fmla="*/ 11717 h 754"/>
                <a:gd name="T2" fmla="*/ 14353 w 900"/>
                <a:gd name="T3" fmla="*/ 2369 h 754"/>
                <a:gd name="T4" fmla="*/ 13971 w 900"/>
                <a:gd name="T5" fmla="*/ 821 h 754"/>
                <a:gd name="T6" fmla="*/ 14829 w 900"/>
                <a:gd name="T7" fmla="*/ 0 h 754"/>
                <a:gd name="T8" fmla="*/ 20163 w 900"/>
                <a:gd name="T9" fmla="*/ 3569 h 754"/>
                <a:gd name="T10" fmla="*/ 25911 w 900"/>
                <a:gd name="T11" fmla="*/ 5337 h 754"/>
                <a:gd name="T12" fmla="*/ 26609 w 900"/>
                <a:gd name="T13" fmla="*/ 6064 h 754"/>
                <a:gd name="T14" fmla="*/ 26800 w 900"/>
                <a:gd name="T15" fmla="*/ 9822 h 754"/>
                <a:gd name="T16" fmla="*/ 28578 w 900"/>
                <a:gd name="T17" fmla="*/ 12696 h 754"/>
                <a:gd name="T18" fmla="*/ 27943 w 900"/>
                <a:gd name="T19" fmla="*/ 13328 h 754"/>
                <a:gd name="T20" fmla="*/ 24641 w 900"/>
                <a:gd name="T21" fmla="*/ 12886 h 754"/>
                <a:gd name="T22" fmla="*/ 21878 w 900"/>
                <a:gd name="T23" fmla="*/ 11212 h 754"/>
                <a:gd name="T24" fmla="*/ 20576 w 900"/>
                <a:gd name="T25" fmla="*/ 8527 h 754"/>
                <a:gd name="T26" fmla="*/ 21052 w 900"/>
                <a:gd name="T27" fmla="*/ 5337 h 754"/>
                <a:gd name="T28" fmla="*/ 19370 w 900"/>
                <a:gd name="T29" fmla="*/ 4674 h 754"/>
                <a:gd name="T30" fmla="*/ 8700 w 900"/>
                <a:gd name="T31" fmla="*/ 14907 h 754"/>
                <a:gd name="T32" fmla="*/ 10129 w 900"/>
                <a:gd name="T33" fmla="*/ 18476 h 754"/>
                <a:gd name="T34" fmla="*/ 10796 w 900"/>
                <a:gd name="T35" fmla="*/ 21192 h 754"/>
                <a:gd name="T36" fmla="*/ 16607 w 900"/>
                <a:gd name="T37" fmla="*/ 22644 h 754"/>
                <a:gd name="T38" fmla="*/ 16416 w 900"/>
                <a:gd name="T39" fmla="*/ 23813 h 754"/>
                <a:gd name="T40" fmla="*/ 5208 w 900"/>
                <a:gd name="T41" fmla="*/ 21223 h 754"/>
                <a:gd name="T42" fmla="*/ 4191 w 900"/>
                <a:gd name="T43" fmla="*/ 20149 h 754"/>
                <a:gd name="T44" fmla="*/ 3461 w 900"/>
                <a:gd name="T45" fmla="*/ 15475 h 754"/>
                <a:gd name="T46" fmla="*/ 2509 w 900"/>
                <a:gd name="T47" fmla="*/ 12949 h 754"/>
                <a:gd name="T48" fmla="*/ 0 w 900"/>
                <a:gd name="T49" fmla="*/ 12096 h 754"/>
                <a:gd name="T50" fmla="*/ 32 w 900"/>
                <a:gd name="T51" fmla="*/ 10959 h 754"/>
                <a:gd name="T52" fmla="*/ 4604 w 900"/>
                <a:gd name="T53" fmla="*/ 11717 h 7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00" h="754">
                  <a:moveTo>
                    <a:pt x="145" y="371"/>
                  </a:moveTo>
                  <a:lnTo>
                    <a:pt x="452" y="75"/>
                  </a:lnTo>
                  <a:lnTo>
                    <a:pt x="440" y="26"/>
                  </a:lnTo>
                  <a:lnTo>
                    <a:pt x="467" y="0"/>
                  </a:lnTo>
                  <a:cubicBezTo>
                    <a:pt x="506" y="40"/>
                    <a:pt x="562" y="78"/>
                    <a:pt x="635" y="113"/>
                  </a:cubicBezTo>
                  <a:cubicBezTo>
                    <a:pt x="707" y="148"/>
                    <a:pt x="767" y="167"/>
                    <a:pt x="816" y="169"/>
                  </a:cubicBezTo>
                  <a:lnTo>
                    <a:pt x="838" y="192"/>
                  </a:lnTo>
                  <a:cubicBezTo>
                    <a:pt x="831" y="238"/>
                    <a:pt x="833" y="278"/>
                    <a:pt x="844" y="311"/>
                  </a:cubicBezTo>
                  <a:cubicBezTo>
                    <a:pt x="855" y="345"/>
                    <a:pt x="874" y="375"/>
                    <a:pt x="900" y="402"/>
                  </a:cubicBezTo>
                  <a:lnTo>
                    <a:pt x="880" y="422"/>
                  </a:lnTo>
                  <a:cubicBezTo>
                    <a:pt x="844" y="423"/>
                    <a:pt x="809" y="419"/>
                    <a:pt x="776" y="408"/>
                  </a:cubicBezTo>
                  <a:cubicBezTo>
                    <a:pt x="742" y="398"/>
                    <a:pt x="713" y="380"/>
                    <a:pt x="689" y="355"/>
                  </a:cubicBezTo>
                  <a:cubicBezTo>
                    <a:pt x="665" y="331"/>
                    <a:pt x="652" y="302"/>
                    <a:pt x="648" y="270"/>
                  </a:cubicBezTo>
                  <a:cubicBezTo>
                    <a:pt x="644" y="238"/>
                    <a:pt x="649" y="204"/>
                    <a:pt x="663" y="169"/>
                  </a:cubicBezTo>
                  <a:lnTo>
                    <a:pt x="610" y="148"/>
                  </a:lnTo>
                  <a:lnTo>
                    <a:pt x="274" y="472"/>
                  </a:lnTo>
                  <a:cubicBezTo>
                    <a:pt x="295" y="520"/>
                    <a:pt x="310" y="558"/>
                    <a:pt x="319" y="585"/>
                  </a:cubicBezTo>
                  <a:cubicBezTo>
                    <a:pt x="327" y="613"/>
                    <a:pt x="335" y="642"/>
                    <a:pt x="340" y="671"/>
                  </a:cubicBezTo>
                  <a:lnTo>
                    <a:pt x="523" y="717"/>
                  </a:lnTo>
                  <a:lnTo>
                    <a:pt x="517" y="754"/>
                  </a:lnTo>
                  <a:lnTo>
                    <a:pt x="164" y="672"/>
                  </a:lnTo>
                  <a:lnTo>
                    <a:pt x="132" y="638"/>
                  </a:lnTo>
                  <a:cubicBezTo>
                    <a:pt x="127" y="582"/>
                    <a:pt x="119" y="533"/>
                    <a:pt x="109" y="490"/>
                  </a:cubicBezTo>
                  <a:cubicBezTo>
                    <a:pt x="99" y="447"/>
                    <a:pt x="89" y="420"/>
                    <a:pt x="79" y="410"/>
                  </a:cubicBezTo>
                  <a:cubicBezTo>
                    <a:pt x="64" y="395"/>
                    <a:pt x="38" y="386"/>
                    <a:pt x="0" y="383"/>
                  </a:cubicBezTo>
                  <a:lnTo>
                    <a:pt x="1" y="347"/>
                  </a:lnTo>
                  <a:lnTo>
                    <a:pt x="145" y="37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2" name="Freeform 84"/>
            <p:cNvSpPr>
              <a:spLocks noEditPoints="1"/>
            </p:cNvSpPr>
            <p:nvPr/>
          </p:nvSpPr>
          <p:spPr bwMode="auto">
            <a:xfrm>
              <a:off x="1218627" y="718778"/>
              <a:ext cx="30166" cy="31749"/>
            </a:xfrm>
            <a:custGeom>
              <a:avLst/>
              <a:gdLst>
                <a:gd name="T0" fmla="*/ 12054 w 946"/>
                <a:gd name="T1" fmla="*/ 12905 h 989"/>
                <a:gd name="T2" fmla="*/ 11830 w 946"/>
                <a:gd name="T3" fmla="*/ 10273 h 989"/>
                <a:gd name="T4" fmla="*/ 9407 w 946"/>
                <a:gd name="T5" fmla="*/ 9695 h 989"/>
                <a:gd name="T6" fmla="*/ 9343 w 946"/>
                <a:gd name="T7" fmla="*/ 8507 h 989"/>
                <a:gd name="T8" fmla="*/ 17634 w 946"/>
                <a:gd name="T9" fmla="*/ 9599 h 989"/>
                <a:gd name="T10" fmla="*/ 18017 w 946"/>
                <a:gd name="T11" fmla="*/ 9984 h 989"/>
                <a:gd name="T12" fmla="*/ 18591 w 946"/>
                <a:gd name="T13" fmla="*/ 13611 h 989"/>
                <a:gd name="T14" fmla="*/ 19197 w 946"/>
                <a:gd name="T15" fmla="*/ 15056 h 989"/>
                <a:gd name="T16" fmla="*/ 20376 w 946"/>
                <a:gd name="T17" fmla="*/ 15602 h 989"/>
                <a:gd name="T18" fmla="*/ 21843 w 946"/>
                <a:gd name="T19" fmla="*/ 15794 h 989"/>
                <a:gd name="T20" fmla="*/ 21811 w 946"/>
                <a:gd name="T21" fmla="*/ 17143 h 989"/>
                <a:gd name="T22" fmla="*/ 15753 w 946"/>
                <a:gd name="T23" fmla="*/ 16565 h 989"/>
                <a:gd name="T24" fmla="*/ 7143 w 946"/>
                <a:gd name="T25" fmla="*/ 25842 h 989"/>
                <a:gd name="T26" fmla="*/ 6983 w 946"/>
                <a:gd name="T27" fmla="*/ 30240 h 989"/>
                <a:gd name="T28" fmla="*/ 9566 w 946"/>
                <a:gd name="T29" fmla="*/ 30754 h 989"/>
                <a:gd name="T30" fmla="*/ 9566 w 946"/>
                <a:gd name="T31" fmla="*/ 31749 h 989"/>
                <a:gd name="T32" fmla="*/ 1531 w 946"/>
                <a:gd name="T33" fmla="*/ 30850 h 989"/>
                <a:gd name="T34" fmla="*/ 415 w 946"/>
                <a:gd name="T35" fmla="*/ 29759 h 989"/>
                <a:gd name="T36" fmla="*/ 1084 w 946"/>
                <a:gd name="T37" fmla="*/ 24751 h 989"/>
                <a:gd name="T38" fmla="*/ 12054 w 946"/>
                <a:gd name="T39" fmla="*/ 12905 h 989"/>
                <a:gd name="T40" fmla="*/ 18973 w 946"/>
                <a:gd name="T41" fmla="*/ 0 h 989"/>
                <a:gd name="T42" fmla="*/ 26690 w 946"/>
                <a:gd name="T43" fmla="*/ 578 h 989"/>
                <a:gd name="T44" fmla="*/ 27296 w 946"/>
                <a:gd name="T45" fmla="*/ 1156 h 989"/>
                <a:gd name="T46" fmla="*/ 27838 w 946"/>
                <a:gd name="T47" fmla="*/ 5233 h 989"/>
                <a:gd name="T48" fmla="*/ 30166 w 946"/>
                <a:gd name="T49" fmla="*/ 5393 h 989"/>
                <a:gd name="T50" fmla="*/ 30134 w 946"/>
                <a:gd name="T51" fmla="*/ 6645 h 989"/>
                <a:gd name="T52" fmla="*/ 22577 w 946"/>
                <a:gd name="T53" fmla="*/ 6132 h 989"/>
                <a:gd name="T54" fmla="*/ 21843 w 946"/>
                <a:gd name="T55" fmla="*/ 5554 h 989"/>
                <a:gd name="T56" fmla="*/ 21429 w 946"/>
                <a:gd name="T57" fmla="*/ 1380 h 989"/>
                <a:gd name="T58" fmla="*/ 19101 w 946"/>
                <a:gd name="T59" fmla="*/ 1220 h 989"/>
                <a:gd name="T60" fmla="*/ 18973 w 946"/>
                <a:gd name="T61" fmla="*/ 0 h 9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46" h="989">
                  <a:moveTo>
                    <a:pt x="378" y="402"/>
                  </a:moveTo>
                  <a:lnTo>
                    <a:pt x="371" y="320"/>
                  </a:lnTo>
                  <a:lnTo>
                    <a:pt x="295" y="302"/>
                  </a:lnTo>
                  <a:lnTo>
                    <a:pt x="293" y="265"/>
                  </a:lnTo>
                  <a:lnTo>
                    <a:pt x="553" y="299"/>
                  </a:lnTo>
                  <a:lnTo>
                    <a:pt x="565" y="311"/>
                  </a:lnTo>
                  <a:cubicBezTo>
                    <a:pt x="571" y="362"/>
                    <a:pt x="577" y="400"/>
                    <a:pt x="583" y="424"/>
                  </a:cubicBezTo>
                  <a:cubicBezTo>
                    <a:pt x="590" y="449"/>
                    <a:pt x="596" y="464"/>
                    <a:pt x="602" y="469"/>
                  </a:cubicBezTo>
                  <a:cubicBezTo>
                    <a:pt x="610" y="477"/>
                    <a:pt x="623" y="483"/>
                    <a:pt x="639" y="486"/>
                  </a:cubicBezTo>
                  <a:cubicBezTo>
                    <a:pt x="645" y="488"/>
                    <a:pt x="660" y="490"/>
                    <a:pt x="685" y="492"/>
                  </a:cubicBezTo>
                  <a:lnTo>
                    <a:pt x="684" y="534"/>
                  </a:lnTo>
                  <a:lnTo>
                    <a:pt x="494" y="516"/>
                  </a:lnTo>
                  <a:lnTo>
                    <a:pt x="224" y="805"/>
                  </a:lnTo>
                  <a:cubicBezTo>
                    <a:pt x="195" y="836"/>
                    <a:pt x="194" y="881"/>
                    <a:pt x="219" y="942"/>
                  </a:cubicBezTo>
                  <a:lnTo>
                    <a:pt x="300" y="958"/>
                  </a:lnTo>
                  <a:lnTo>
                    <a:pt x="300" y="989"/>
                  </a:lnTo>
                  <a:lnTo>
                    <a:pt x="48" y="961"/>
                  </a:lnTo>
                  <a:lnTo>
                    <a:pt x="13" y="927"/>
                  </a:lnTo>
                  <a:cubicBezTo>
                    <a:pt x="0" y="852"/>
                    <a:pt x="7" y="800"/>
                    <a:pt x="34" y="771"/>
                  </a:cubicBezTo>
                  <a:lnTo>
                    <a:pt x="378" y="402"/>
                  </a:lnTo>
                  <a:close/>
                  <a:moveTo>
                    <a:pt x="595" y="0"/>
                  </a:moveTo>
                  <a:lnTo>
                    <a:pt x="837" y="18"/>
                  </a:lnTo>
                  <a:lnTo>
                    <a:pt x="856" y="36"/>
                  </a:lnTo>
                  <a:lnTo>
                    <a:pt x="873" y="163"/>
                  </a:lnTo>
                  <a:lnTo>
                    <a:pt x="946" y="168"/>
                  </a:lnTo>
                  <a:lnTo>
                    <a:pt x="945" y="207"/>
                  </a:lnTo>
                  <a:lnTo>
                    <a:pt x="708" y="191"/>
                  </a:lnTo>
                  <a:lnTo>
                    <a:pt x="685" y="173"/>
                  </a:lnTo>
                  <a:lnTo>
                    <a:pt x="672" y="43"/>
                  </a:lnTo>
                  <a:lnTo>
                    <a:pt x="599" y="38"/>
                  </a:lnTo>
                  <a:lnTo>
                    <a:pt x="595"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3" name="Freeform 85"/>
            <p:cNvSpPr>
              <a:spLocks/>
            </p:cNvSpPr>
            <p:nvPr/>
          </p:nvSpPr>
          <p:spPr bwMode="auto">
            <a:xfrm>
              <a:off x="1231329" y="741002"/>
              <a:ext cx="36517" cy="34924"/>
            </a:xfrm>
            <a:custGeom>
              <a:avLst/>
              <a:gdLst>
                <a:gd name="T0" fmla="*/ 6298 w 1177"/>
                <a:gd name="T1" fmla="*/ 16267 h 1052"/>
                <a:gd name="T2" fmla="*/ 14706 w 1177"/>
                <a:gd name="T3" fmla="*/ 5544 h 1052"/>
                <a:gd name="T4" fmla="*/ 14210 w 1177"/>
                <a:gd name="T5" fmla="*/ 1461 h 1052"/>
                <a:gd name="T6" fmla="*/ 12162 w 1177"/>
                <a:gd name="T7" fmla="*/ 1428 h 1052"/>
                <a:gd name="T8" fmla="*/ 12007 w 1177"/>
                <a:gd name="T9" fmla="*/ 0 h 1052"/>
                <a:gd name="T10" fmla="*/ 19453 w 1177"/>
                <a:gd name="T11" fmla="*/ 465 h 1052"/>
                <a:gd name="T12" fmla="*/ 20446 w 1177"/>
                <a:gd name="T13" fmla="*/ 1361 h 1052"/>
                <a:gd name="T14" fmla="*/ 20570 w 1177"/>
                <a:gd name="T15" fmla="*/ 4150 h 1052"/>
                <a:gd name="T16" fmla="*/ 20415 w 1177"/>
                <a:gd name="T17" fmla="*/ 6042 h 1052"/>
                <a:gd name="T18" fmla="*/ 19608 w 1177"/>
                <a:gd name="T19" fmla="*/ 7436 h 1052"/>
                <a:gd name="T20" fmla="*/ 17716 w 1177"/>
                <a:gd name="T21" fmla="*/ 9993 h 1052"/>
                <a:gd name="T22" fmla="*/ 31212 w 1177"/>
                <a:gd name="T23" fmla="*/ 11088 h 1052"/>
                <a:gd name="T24" fmla="*/ 32018 w 1177"/>
                <a:gd name="T25" fmla="*/ 11752 h 1052"/>
                <a:gd name="T26" fmla="*/ 32173 w 1177"/>
                <a:gd name="T27" fmla="*/ 15371 h 1052"/>
                <a:gd name="T28" fmla="*/ 33042 w 1177"/>
                <a:gd name="T29" fmla="*/ 17528 h 1052"/>
                <a:gd name="T30" fmla="*/ 34873 w 1177"/>
                <a:gd name="T31" fmla="*/ 18159 h 1052"/>
                <a:gd name="T32" fmla="*/ 36517 w 1177"/>
                <a:gd name="T33" fmla="*/ 18259 h 1052"/>
                <a:gd name="T34" fmla="*/ 36517 w 1177"/>
                <a:gd name="T35" fmla="*/ 19553 h 1052"/>
                <a:gd name="T36" fmla="*/ 30560 w 1177"/>
                <a:gd name="T37" fmla="*/ 19022 h 1052"/>
                <a:gd name="T38" fmla="*/ 23890 w 1177"/>
                <a:gd name="T39" fmla="*/ 27521 h 1052"/>
                <a:gd name="T40" fmla="*/ 22618 w 1177"/>
                <a:gd name="T41" fmla="*/ 30310 h 1052"/>
                <a:gd name="T42" fmla="*/ 23176 w 1177"/>
                <a:gd name="T43" fmla="*/ 33297 h 1052"/>
                <a:gd name="T44" fmla="*/ 24882 w 1177"/>
                <a:gd name="T45" fmla="*/ 33496 h 1052"/>
                <a:gd name="T46" fmla="*/ 24727 w 1177"/>
                <a:gd name="T47" fmla="*/ 34924 h 1052"/>
                <a:gd name="T48" fmla="*/ 17778 w 1177"/>
                <a:gd name="T49" fmla="*/ 34426 h 1052"/>
                <a:gd name="T50" fmla="*/ 16940 w 1177"/>
                <a:gd name="T51" fmla="*/ 33662 h 1052"/>
                <a:gd name="T52" fmla="*/ 17591 w 1177"/>
                <a:gd name="T53" fmla="*/ 27289 h 1052"/>
                <a:gd name="T54" fmla="*/ 26558 w 1177"/>
                <a:gd name="T55" fmla="*/ 15835 h 1052"/>
                <a:gd name="T56" fmla="*/ 25782 w 1177"/>
                <a:gd name="T57" fmla="*/ 11818 h 1052"/>
                <a:gd name="T58" fmla="*/ 16568 w 1177"/>
                <a:gd name="T59" fmla="*/ 11453 h 1052"/>
                <a:gd name="T60" fmla="*/ 10456 w 1177"/>
                <a:gd name="T61" fmla="*/ 19255 h 1052"/>
                <a:gd name="T62" fmla="*/ 11479 w 1177"/>
                <a:gd name="T63" fmla="*/ 22641 h 1052"/>
                <a:gd name="T64" fmla="*/ 13372 w 1177"/>
                <a:gd name="T65" fmla="*/ 22940 h 1052"/>
                <a:gd name="T66" fmla="*/ 13620 w 1177"/>
                <a:gd name="T67" fmla="*/ 24168 h 1052"/>
                <a:gd name="T68" fmla="*/ 5678 w 1177"/>
                <a:gd name="T69" fmla="*/ 23570 h 1052"/>
                <a:gd name="T70" fmla="*/ 5026 w 1177"/>
                <a:gd name="T71" fmla="*/ 22973 h 1052"/>
                <a:gd name="T72" fmla="*/ 3599 w 1177"/>
                <a:gd name="T73" fmla="*/ 17728 h 1052"/>
                <a:gd name="T74" fmla="*/ 155 w 1177"/>
                <a:gd name="T75" fmla="*/ 17163 h 1052"/>
                <a:gd name="T76" fmla="*/ 0 w 1177"/>
                <a:gd name="T77" fmla="*/ 15736 h 1052"/>
                <a:gd name="T78" fmla="*/ 6298 w 1177"/>
                <a:gd name="T79" fmla="*/ 16267 h 10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77" h="1052">
                  <a:moveTo>
                    <a:pt x="203" y="490"/>
                  </a:moveTo>
                  <a:lnTo>
                    <a:pt x="474" y="167"/>
                  </a:lnTo>
                  <a:lnTo>
                    <a:pt x="458" y="44"/>
                  </a:lnTo>
                  <a:lnTo>
                    <a:pt x="392" y="43"/>
                  </a:lnTo>
                  <a:lnTo>
                    <a:pt x="387" y="0"/>
                  </a:lnTo>
                  <a:lnTo>
                    <a:pt x="627" y="14"/>
                  </a:lnTo>
                  <a:lnTo>
                    <a:pt x="659" y="41"/>
                  </a:lnTo>
                  <a:cubicBezTo>
                    <a:pt x="661" y="80"/>
                    <a:pt x="663" y="108"/>
                    <a:pt x="663" y="125"/>
                  </a:cubicBezTo>
                  <a:cubicBezTo>
                    <a:pt x="664" y="153"/>
                    <a:pt x="662" y="172"/>
                    <a:pt x="658" y="182"/>
                  </a:cubicBezTo>
                  <a:cubicBezTo>
                    <a:pt x="654" y="193"/>
                    <a:pt x="645" y="207"/>
                    <a:pt x="632" y="224"/>
                  </a:cubicBezTo>
                  <a:cubicBezTo>
                    <a:pt x="619" y="242"/>
                    <a:pt x="599" y="267"/>
                    <a:pt x="571" y="301"/>
                  </a:cubicBezTo>
                  <a:lnTo>
                    <a:pt x="1006" y="334"/>
                  </a:lnTo>
                  <a:lnTo>
                    <a:pt x="1032" y="354"/>
                  </a:lnTo>
                  <a:cubicBezTo>
                    <a:pt x="1030" y="395"/>
                    <a:pt x="1032" y="431"/>
                    <a:pt x="1037" y="463"/>
                  </a:cubicBezTo>
                  <a:cubicBezTo>
                    <a:pt x="1042" y="495"/>
                    <a:pt x="1051" y="516"/>
                    <a:pt x="1065" y="528"/>
                  </a:cubicBezTo>
                  <a:cubicBezTo>
                    <a:pt x="1077" y="539"/>
                    <a:pt x="1098" y="545"/>
                    <a:pt x="1124" y="547"/>
                  </a:cubicBezTo>
                  <a:cubicBezTo>
                    <a:pt x="1141" y="548"/>
                    <a:pt x="1159" y="549"/>
                    <a:pt x="1177" y="550"/>
                  </a:cubicBezTo>
                  <a:lnTo>
                    <a:pt x="1177" y="589"/>
                  </a:lnTo>
                  <a:lnTo>
                    <a:pt x="985" y="573"/>
                  </a:lnTo>
                  <a:lnTo>
                    <a:pt x="770" y="829"/>
                  </a:lnTo>
                  <a:cubicBezTo>
                    <a:pt x="748" y="855"/>
                    <a:pt x="734" y="883"/>
                    <a:pt x="729" y="913"/>
                  </a:cubicBezTo>
                  <a:cubicBezTo>
                    <a:pt x="723" y="943"/>
                    <a:pt x="729" y="973"/>
                    <a:pt x="747" y="1003"/>
                  </a:cubicBezTo>
                  <a:lnTo>
                    <a:pt x="802" y="1009"/>
                  </a:lnTo>
                  <a:lnTo>
                    <a:pt x="797" y="1052"/>
                  </a:lnTo>
                  <a:lnTo>
                    <a:pt x="573" y="1037"/>
                  </a:lnTo>
                  <a:lnTo>
                    <a:pt x="546" y="1014"/>
                  </a:lnTo>
                  <a:cubicBezTo>
                    <a:pt x="525" y="927"/>
                    <a:pt x="532" y="863"/>
                    <a:pt x="567" y="822"/>
                  </a:cubicBezTo>
                  <a:lnTo>
                    <a:pt x="856" y="477"/>
                  </a:lnTo>
                  <a:lnTo>
                    <a:pt x="831" y="356"/>
                  </a:lnTo>
                  <a:lnTo>
                    <a:pt x="534" y="345"/>
                  </a:lnTo>
                  <a:lnTo>
                    <a:pt x="337" y="580"/>
                  </a:lnTo>
                  <a:lnTo>
                    <a:pt x="370" y="682"/>
                  </a:lnTo>
                  <a:lnTo>
                    <a:pt x="431" y="691"/>
                  </a:lnTo>
                  <a:lnTo>
                    <a:pt x="439" y="728"/>
                  </a:lnTo>
                  <a:lnTo>
                    <a:pt x="183" y="710"/>
                  </a:lnTo>
                  <a:lnTo>
                    <a:pt x="162" y="692"/>
                  </a:lnTo>
                  <a:cubicBezTo>
                    <a:pt x="155" y="607"/>
                    <a:pt x="139" y="554"/>
                    <a:pt x="116" y="534"/>
                  </a:cubicBezTo>
                  <a:cubicBezTo>
                    <a:pt x="87" y="510"/>
                    <a:pt x="51" y="505"/>
                    <a:pt x="5" y="517"/>
                  </a:cubicBezTo>
                  <a:lnTo>
                    <a:pt x="0" y="474"/>
                  </a:lnTo>
                  <a:lnTo>
                    <a:pt x="203" y="49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4" name="Freeform 86"/>
            <p:cNvSpPr>
              <a:spLocks noEditPoints="1"/>
            </p:cNvSpPr>
            <p:nvPr/>
          </p:nvSpPr>
          <p:spPr bwMode="auto">
            <a:xfrm>
              <a:off x="1259907" y="763227"/>
              <a:ext cx="34929" cy="31749"/>
            </a:xfrm>
            <a:custGeom>
              <a:avLst/>
              <a:gdLst>
                <a:gd name="T0" fmla="*/ 14888 w 1037"/>
                <a:gd name="T1" fmla="*/ 12274 h 970"/>
                <a:gd name="T2" fmla="*/ 13675 w 1037"/>
                <a:gd name="T3" fmla="*/ 5499 h 970"/>
                <a:gd name="T4" fmla="*/ 13372 w 1037"/>
                <a:gd name="T5" fmla="*/ 3960 h 970"/>
                <a:gd name="T6" fmla="*/ 13844 w 1037"/>
                <a:gd name="T7" fmla="*/ 1244 h 970"/>
                <a:gd name="T8" fmla="*/ 15730 w 1037"/>
                <a:gd name="T9" fmla="*/ 65 h 970"/>
                <a:gd name="T10" fmla="*/ 17953 w 1037"/>
                <a:gd name="T11" fmla="*/ 720 h 970"/>
                <a:gd name="T12" fmla="*/ 19267 w 1037"/>
                <a:gd name="T13" fmla="*/ 2422 h 970"/>
                <a:gd name="T14" fmla="*/ 18930 w 1037"/>
                <a:gd name="T15" fmla="*/ 4648 h 970"/>
                <a:gd name="T16" fmla="*/ 16606 w 1037"/>
                <a:gd name="T17" fmla="*/ 5826 h 970"/>
                <a:gd name="T18" fmla="*/ 22264 w 1037"/>
                <a:gd name="T19" fmla="*/ 7823 h 970"/>
                <a:gd name="T20" fmla="*/ 28395 w 1037"/>
                <a:gd name="T21" fmla="*/ 7855 h 970"/>
                <a:gd name="T22" fmla="*/ 29338 w 1037"/>
                <a:gd name="T23" fmla="*/ 8477 h 970"/>
                <a:gd name="T24" fmla="*/ 29607 w 1037"/>
                <a:gd name="T25" fmla="*/ 11849 h 970"/>
                <a:gd name="T26" fmla="*/ 30988 w 1037"/>
                <a:gd name="T27" fmla="*/ 14172 h 970"/>
                <a:gd name="T28" fmla="*/ 32605 w 1037"/>
                <a:gd name="T29" fmla="*/ 14598 h 970"/>
                <a:gd name="T30" fmla="*/ 34929 w 1037"/>
                <a:gd name="T31" fmla="*/ 14631 h 970"/>
                <a:gd name="T32" fmla="*/ 34727 w 1037"/>
                <a:gd name="T33" fmla="*/ 15809 h 970"/>
                <a:gd name="T34" fmla="*/ 28294 w 1037"/>
                <a:gd name="T35" fmla="*/ 15809 h 970"/>
                <a:gd name="T36" fmla="*/ 20445 w 1037"/>
                <a:gd name="T37" fmla="*/ 26741 h 970"/>
                <a:gd name="T38" fmla="*/ 21523 w 1037"/>
                <a:gd name="T39" fmla="*/ 30440 h 970"/>
                <a:gd name="T40" fmla="*/ 23477 w 1037"/>
                <a:gd name="T41" fmla="*/ 30538 h 970"/>
                <a:gd name="T42" fmla="*/ 23544 w 1037"/>
                <a:gd name="T43" fmla="*/ 31651 h 970"/>
                <a:gd name="T44" fmla="*/ 15629 w 1037"/>
                <a:gd name="T45" fmla="*/ 31749 h 970"/>
                <a:gd name="T46" fmla="*/ 14888 w 1037"/>
                <a:gd name="T47" fmla="*/ 31291 h 970"/>
                <a:gd name="T48" fmla="*/ 14147 w 1037"/>
                <a:gd name="T49" fmla="*/ 27658 h 970"/>
                <a:gd name="T50" fmla="*/ 15696 w 1037"/>
                <a:gd name="T51" fmla="*/ 24188 h 970"/>
                <a:gd name="T52" fmla="*/ 3301 w 1037"/>
                <a:gd name="T53" fmla="*/ 23403 h 970"/>
                <a:gd name="T54" fmla="*/ 2324 w 1037"/>
                <a:gd name="T55" fmla="*/ 22748 h 970"/>
                <a:gd name="T56" fmla="*/ 1112 w 1037"/>
                <a:gd name="T57" fmla="*/ 20817 h 970"/>
                <a:gd name="T58" fmla="*/ 1280 w 1037"/>
                <a:gd name="T59" fmla="*/ 14402 h 970"/>
                <a:gd name="T60" fmla="*/ 6029 w 1037"/>
                <a:gd name="T61" fmla="*/ 11816 h 970"/>
                <a:gd name="T62" fmla="*/ 14888 w 1037"/>
                <a:gd name="T63" fmla="*/ 12274 h 970"/>
                <a:gd name="T64" fmla="*/ 23746 w 1037"/>
                <a:gd name="T65" fmla="*/ 13027 h 970"/>
                <a:gd name="T66" fmla="*/ 22567 w 1037"/>
                <a:gd name="T67" fmla="*/ 9197 h 970"/>
                <a:gd name="T68" fmla="*/ 18492 w 1037"/>
                <a:gd name="T69" fmla="*/ 8346 h 970"/>
                <a:gd name="T70" fmla="*/ 15191 w 1037"/>
                <a:gd name="T71" fmla="*/ 6873 h 970"/>
                <a:gd name="T72" fmla="*/ 17010 w 1037"/>
                <a:gd name="T73" fmla="*/ 16693 h 970"/>
                <a:gd name="T74" fmla="*/ 15764 w 1037"/>
                <a:gd name="T75" fmla="*/ 17020 h 970"/>
                <a:gd name="T76" fmla="*/ 15157 w 1037"/>
                <a:gd name="T77" fmla="*/ 13682 h 970"/>
                <a:gd name="T78" fmla="*/ 10105 w 1037"/>
                <a:gd name="T79" fmla="*/ 13321 h 970"/>
                <a:gd name="T80" fmla="*/ 7444 w 1037"/>
                <a:gd name="T81" fmla="*/ 15154 h 970"/>
                <a:gd name="T82" fmla="*/ 8724 w 1037"/>
                <a:gd name="T83" fmla="*/ 22388 h 970"/>
                <a:gd name="T84" fmla="*/ 16639 w 1037"/>
                <a:gd name="T85" fmla="*/ 22813 h 970"/>
                <a:gd name="T86" fmla="*/ 23746 w 1037"/>
                <a:gd name="T87" fmla="*/ 13027 h 9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37" h="970">
                  <a:moveTo>
                    <a:pt x="442" y="375"/>
                  </a:moveTo>
                  <a:lnTo>
                    <a:pt x="406" y="168"/>
                  </a:lnTo>
                  <a:cubicBezTo>
                    <a:pt x="401" y="153"/>
                    <a:pt x="398" y="137"/>
                    <a:pt x="397" y="121"/>
                  </a:cubicBezTo>
                  <a:cubicBezTo>
                    <a:pt x="393" y="85"/>
                    <a:pt x="398" y="57"/>
                    <a:pt x="411" y="38"/>
                  </a:cubicBezTo>
                  <a:cubicBezTo>
                    <a:pt x="426" y="16"/>
                    <a:pt x="445" y="4"/>
                    <a:pt x="467" y="2"/>
                  </a:cubicBezTo>
                  <a:cubicBezTo>
                    <a:pt x="489" y="0"/>
                    <a:pt x="511" y="7"/>
                    <a:pt x="533" y="22"/>
                  </a:cubicBezTo>
                  <a:cubicBezTo>
                    <a:pt x="550" y="34"/>
                    <a:pt x="563" y="52"/>
                    <a:pt x="572" y="74"/>
                  </a:cubicBezTo>
                  <a:cubicBezTo>
                    <a:pt x="581" y="97"/>
                    <a:pt x="578" y="119"/>
                    <a:pt x="562" y="142"/>
                  </a:cubicBezTo>
                  <a:cubicBezTo>
                    <a:pt x="549" y="160"/>
                    <a:pt x="526" y="172"/>
                    <a:pt x="493" y="178"/>
                  </a:cubicBezTo>
                  <a:cubicBezTo>
                    <a:pt x="537" y="205"/>
                    <a:pt x="592" y="225"/>
                    <a:pt x="661" y="239"/>
                  </a:cubicBezTo>
                  <a:cubicBezTo>
                    <a:pt x="732" y="253"/>
                    <a:pt x="792" y="253"/>
                    <a:pt x="843" y="240"/>
                  </a:cubicBezTo>
                  <a:lnTo>
                    <a:pt x="871" y="259"/>
                  </a:lnTo>
                  <a:cubicBezTo>
                    <a:pt x="866" y="293"/>
                    <a:pt x="869" y="327"/>
                    <a:pt x="879" y="362"/>
                  </a:cubicBezTo>
                  <a:cubicBezTo>
                    <a:pt x="889" y="397"/>
                    <a:pt x="903" y="421"/>
                    <a:pt x="920" y="433"/>
                  </a:cubicBezTo>
                  <a:cubicBezTo>
                    <a:pt x="931" y="440"/>
                    <a:pt x="947" y="444"/>
                    <a:pt x="968" y="446"/>
                  </a:cubicBezTo>
                  <a:cubicBezTo>
                    <a:pt x="999" y="446"/>
                    <a:pt x="1022" y="447"/>
                    <a:pt x="1037" y="447"/>
                  </a:cubicBezTo>
                  <a:lnTo>
                    <a:pt x="1031" y="483"/>
                  </a:lnTo>
                  <a:lnTo>
                    <a:pt x="840" y="483"/>
                  </a:lnTo>
                  <a:lnTo>
                    <a:pt x="607" y="817"/>
                  </a:lnTo>
                  <a:lnTo>
                    <a:pt x="639" y="930"/>
                  </a:lnTo>
                  <a:lnTo>
                    <a:pt x="697" y="933"/>
                  </a:lnTo>
                  <a:lnTo>
                    <a:pt x="699" y="967"/>
                  </a:lnTo>
                  <a:lnTo>
                    <a:pt x="464" y="970"/>
                  </a:lnTo>
                  <a:lnTo>
                    <a:pt x="442" y="956"/>
                  </a:lnTo>
                  <a:cubicBezTo>
                    <a:pt x="434" y="919"/>
                    <a:pt x="427" y="882"/>
                    <a:pt x="420" y="845"/>
                  </a:cubicBezTo>
                  <a:cubicBezTo>
                    <a:pt x="420" y="818"/>
                    <a:pt x="435" y="783"/>
                    <a:pt x="466" y="739"/>
                  </a:cubicBezTo>
                  <a:lnTo>
                    <a:pt x="98" y="715"/>
                  </a:lnTo>
                  <a:lnTo>
                    <a:pt x="69" y="695"/>
                  </a:lnTo>
                  <a:cubicBezTo>
                    <a:pt x="58" y="687"/>
                    <a:pt x="46" y="668"/>
                    <a:pt x="33" y="636"/>
                  </a:cubicBezTo>
                  <a:cubicBezTo>
                    <a:pt x="0" y="557"/>
                    <a:pt x="1" y="492"/>
                    <a:pt x="38" y="440"/>
                  </a:cubicBezTo>
                  <a:cubicBezTo>
                    <a:pt x="66" y="400"/>
                    <a:pt x="113" y="373"/>
                    <a:pt x="179" y="361"/>
                  </a:cubicBezTo>
                  <a:cubicBezTo>
                    <a:pt x="252" y="347"/>
                    <a:pt x="340" y="352"/>
                    <a:pt x="442" y="375"/>
                  </a:cubicBezTo>
                  <a:close/>
                  <a:moveTo>
                    <a:pt x="705" y="398"/>
                  </a:moveTo>
                  <a:lnTo>
                    <a:pt x="670" y="281"/>
                  </a:lnTo>
                  <a:cubicBezTo>
                    <a:pt x="622" y="275"/>
                    <a:pt x="581" y="266"/>
                    <a:pt x="549" y="255"/>
                  </a:cubicBezTo>
                  <a:cubicBezTo>
                    <a:pt x="517" y="244"/>
                    <a:pt x="484" y="229"/>
                    <a:pt x="451" y="210"/>
                  </a:cubicBezTo>
                  <a:lnTo>
                    <a:pt x="505" y="510"/>
                  </a:lnTo>
                  <a:lnTo>
                    <a:pt x="468" y="520"/>
                  </a:lnTo>
                  <a:lnTo>
                    <a:pt x="450" y="418"/>
                  </a:lnTo>
                  <a:cubicBezTo>
                    <a:pt x="382" y="403"/>
                    <a:pt x="332" y="399"/>
                    <a:pt x="300" y="407"/>
                  </a:cubicBezTo>
                  <a:cubicBezTo>
                    <a:pt x="267" y="415"/>
                    <a:pt x="241" y="434"/>
                    <a:pt x="221" y="463"/>
                  </a:cubicBezTo>
                  <a:cubicBezTo>
                    <a:pt x="177" y="526"/>
                    <a:pt x="189" y="600"/>
                    <a:pt x="259" y="684"/>
                  </a:cubicBezTo>
                  <a:lnTo>
                    <a:pt x="494" y="697"/>
                  </a:lnTo>
                  <a:lnTo>
                    <a:pt x="705" y="398"/>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5" name="Freeform 87"/>
            <p:cNvSpPr>
              <a:spLocks noEditPoints="1"/>
            </p:cNvSpPr>
            <p:nvPr/>
          </p:nvSpPr>
          <p:spPr bwMode="auto">
            <a:xfrm>
              <a:off x="1286898" y="783863"/>
              <a:ext cx="25403" cy="23813"/>
            </a:xfrm>
            <a:custGeom>
              <a:avLst/>
              <a:gdLst>
                <a:gd name="T0" fmla="*/ 4475 w 806"/>
                <a:gd name="T1" fmla="*/ 14568 h 747"/>
                <a:gd name="T2" fmla="*/ 12197 w 806"/>
                <a:gd name="T3" fmla="*/ 2550 h 747"/>
                <a:gd name="T4" fmla="*/ 11724 w 806"/>
                <a:gd name="T5" fmla="*/ 1179 h 747"/>
                <a:gd name="T6" fmla="*/ 11914 w 806"/>
                <a:gd name="T7" fmla="*/ 0 h 747"/>
                <a:gd name="T8" fmla="*/ 17492 w 806"/>
                <a:gd name="T9" fmla="*/ 2327 h 747"/>
                <a:gd name="T10" fmla="*/ 24048 w 806"/>
                <a:gd name="T11" fmla="*/ 3124 h 747"/>
                <a:gd name="T12" fmla="*/ 24741 w 806"/>
                <a:gd name="T13" fmla="*/ 3570 h 747"/>
                <a:gd name="T14" fmla="*/ 25403 w 806"/>
                <a:gd name="T15" fmla="*/ 13548 h 747"/>
                <a:gd name="T16" fmla="*/ 24804 w 806"/>
                <a:gd name="T17" fmla="*/ 14441 h 747"/>
                <a:gd name="T18" fmla="*/ 11157 w 806"/>
                <a:gd name="T19" fmla="*/ 13612 h 747"/>
                <a:gd name="T20" fmla="*/ 9329 w 806"/>
                <a:gd name="T21" fmla="*/ 16481 h 747"/>
                <a:gd name="T22" fmla="*/ 12449 w 806"/>
                <a:gd name="T23" fmla="*/ 21964 h 747"/>
                <a:gd name="T24" fmla="*/ 18501 w 806"/>
                <a:gd name="T25" fmla="*/ 22410 h 747"/>
                <a:gd name="T26" fmla="*/ 18721 w 806"/>
                <a:gd name="T27" fmla="*/ 23813 h 747"/>
                <a:gd name="T28" fmla="*/ 6839 w 806"/>
                <a:gd name="T29" fmla="*/ 22889 h 747"/>
                <a:gd name="T30" fmla="*/ 5988 w 806"/>
                <a:gd name="T31" fmla="*/ 22347 h 747"/>
                <a:gd name="T32" fmla="*/ 3057 w 806"/>
                <a:gd name="T33" fmla="*/ 16003 h 747"/>
                <a:gd name="T34" fmla="*/ 1733 w 806"/>
                <a:gd name="T35" fmla="*/ 15588 h 747"/>
                <a:gd name="T36" fmla="*/ 441 w 806"/>
                <a:gd name="T37" fmla="*/ 15525 h 747"/>
                <a:gd name="T38" fmla="*/ 0 w 806"/>
                <a:gd name="T39" fmla="*/ 14441 h 747"/>
                <a:gd name="T40" fmla="*/ 4475 w 806"/>
                <a:gd name="T41" fmla="*/ 14568 h 747"/>
                <a:gd name="T42" fmla="*/ 20486 w 806"/>
                <a:gd name="T43" fmla="*/ 12911 h 747"/>
                <a:gd name="T44" fmla="*/ 19982 w 806"/>
                <a:gd name="T45" fmla="*/ 4049 h 747"/>
                <a:gd name="T46" fmla="*/ 17587 w 806"/>
                <a:gd name="T47" fmla="*/ 3602 h 747"/>
                <a:gd name="T48" fmla="*/ 11882 w 806"/>
                <a:gd name="T49" fmla="*/ 12528 h 747"/>
                <a:gd name="T50" fmla="*/ 20486 w 806"/>
                <a:gd name="T51" fmla="*/ 12911 h 7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6" h="747">
                  <a:moveTo>
                    <a:pt x="142" y="457"/>
                  </a:moveTo>
                  <a:lnTo>
                    <a:pt x="387" y="80"/>
                  </a:lnTo>
                  <a:cubicBezTo>
                    <a:pt x="379" y="66"/>
                    <a:pt x="374" y="52"/>
                    <a:pt x="372" y="37"/>
                  </a:cubicBezTo>
                  <a:cubicBezTo>
                    <a:pt x="369" y="22"/>
                    <a:pt x="371" y="10"/>
                    <a:pt x="378" y="0"/>
                  </a:cubicBezTo>
                  <a:cubicBezTo>
                    <a:pt x="421" y="29"/>
                    <a:pt x="480" y="53"/>
                    <a:pt x="555" y="73"/>
                  </a:cubicBezTo>
                  <a:cubicBezTo>
                    <a:pt x="629" y="93"/>
                    <a:pt x="699" y="101"/>
                    <a:pt x="763" y="98"/>
                  </a:cubicBezTo>
                  <a:lnTo>
                    <a:pt x="785" y="112"/>
                  </a:lnTo>
                  <a:lnTo>
                    <a:pt x="806" y="425"/>
                  </a:lnTo>
                  <a:lnTo>
                    <a:pt x="787" y="453"/>
                  </a:lnTo>
                  <a:lnTo>
                    <a:pt x="354" y="427"/>
                  </a:lnTo>
                  <a:lnTo>
                    <a:pt x="296" y="517"/>
                  </a:lnTo>
                  <a:lnTo>
                    <a:pt x="395" y="689"/>
                  </a:lnTo>
                  <a:lnTo>
                    <a:pt x="587" y="703"/>
                  </a:lnTo>
                  <a:lnTo>
                    <a:pt x="594" y="747"/>
                  </a:lnTo>
                  <a:lnTo>
                    <a:pt x="217" y="718"/>
                  </a:lnTo>
                  <a:lnTo>
                    <a:pt x="190" y="701"/>
                  </a:lnTo>
                  <a:cubicBezTo>
                    <a:pt x="152" y="584"/>
                    <a:pt x="121" y="517"/>
                    <a:pt x="97" y="502"/>
                  </a:cubicBezTo>
                  <a:cubicBezTo>
                    <a:pt x="81" y="496"/>
                    <a:pt x="67" y="492"/>
                    <a:pt x="55" y="489"/>
                  </a:cubicBezTo>
                  <a:cubicBezTo>
                    <a:pt x="43" y="487"/>
                    <a:pt x="30" y="486"/>
                    <a:pt x="14" y="487"/>
                  </a:cubicBezTo>
                  <a:lnTo>
                    <a:pt x="0" y="453"/>
                  </a:lnTo>
                  <a:lnTo>
                    <a:pt x="142" y="457"/>
                  </a:lnTo>
                  <a:close/>
                  <a:moveTo>
                    <a:pt x="650" y="405"/>
                  </a:moveTo>
                  <a:lnTo>
                    <a:pt x="634" y="127"/>
                  </a:lnTo>
                  <a:lnTo>
                    <a:pt x="558" y="113"/>
                  </a:lnTo>
                  <a:lnTo>
                    <a:pt x="377" y="393"/>
                  </a:lnTo>
                  <a:lnTo>
                    <a:pt x="650" y="405"/>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6" name="Freeform 88"/>
            <p:cNvSpPr>
              <a:spLocks/>
            </p:cNvSpPr>
            <p:nvPr/>
          </p:nvSpPr>
          <p:spPr bwMode="auto">
            <a:xfrm>
              <a:off x="1366282" y="801326"/>
              <a:ext cx="53981" cy="53974"/>
            </a:xfrm>
            <a:custGeom>
              <a:avLst/>
              <a:gdLst>
                <a:gd name="T0" fmla="*/ 36267 w 1673"/>
                <a:gd name="T1" fmla="*/ 18753 h 1701"/>
                <a:gd name="T2" fmla="*/ 53981 w 1673"/>
                <a:gd name="T3" fmla="*/ 24718 h 1701"/>
                <a:gd name="T4" fmla="*/ 36267 w 1673"/>
                <a:gd name="T5" fmla="*/ 34206 h 1701"/>
                <a:gd name="T6" fmla="*/ 27394 w 1673"/>
                <a:gd name="T7" fmla="*/ 53974 h 1701"/>
                <a:gd name="T8" fmla="*/ 17520 w 1673"/>
                <a:gd name="T9" fmla="*/ 34206 h 1701"/>
                <a:gd name="T10" fmla="*/ 0 w 1673"/>
                <a:gd name="T11" fmla="*/ 24496 h 1701"/>
                <a:gd name="T12" fmla="*/ 17843 w 1673"/>
                <a:gd name="T13" fmla="*/ 18531 h 1701"/>
                <a:gd name="T14" fmla="*/ 26813 w 1673"/>
                <a:gd name="T15" fmla="*/ 0 h 1701"/>
                <a:gd name="T16" fmla="*/ 36267 w 1673"/>
                <a:gd name="T17" fmla="*/ 18753 h 17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73" h="1701">
                  <a:moveTo>
                    <a:pt x="1124" y="591"/>
                  </a:moveTo>
                  <a:lnTo>
                    <a:pt x="1673" y="779"/>
                  </a:lnTo>
                  <a:lnTo>
                    <a:pt x="1124" y="1078"/>
                  </a:lnTo>
                  <a:lnTo>
                    <a:pt x="849" y="1701"/>
                  </a:lnTo>
                  <a:lnTo>
                    <a:pt x="543" y="1078"/>
                  </a:lnTo>
                  <a:lnTo>
                    <a:pt x="0" y="772"/>
                  </a:lnTo>
                  <a:lnTo>
                    <a:pt x="553" y="584"/>
                  </a:lnTo>
                  <a:lnTo>
                    <a:pt x="831" y="0"/>
                  </a:lnTo>
                  <a:lnTo>
                    <a:pt x="1124" y="591"/>
                  </a:lnTo>
                  <a:close/>
                </a:path>
              </a:pathLst>
            </a:custGeom>
            <a:solidFill>
              <a:schemeClr val="bg1"/>
            </a:solidFill>
            <a:ln w="4763" cap="flat">
              <a:noFill/>
              <a:prstDash val="solid"/>
              <a:miter lim="800000"/>
              <a:headEnd/>
              <a:tailEnd/>
            </a:ln>
          </p:spPr>
          <p:txBody>
            <a:bodyPr/>
            <a:lstStyle/>
            <a:p>
              <a:pPr>
                <a:defRPr/>
              </a:pPr>
              <a:endParaRPr lang="hu-HU" b="0">
                <a:solidFill>
                  <a:prstClr val="black"/>
                </a:solidFill>
              </a:endParaRPr>
            </a:p>
          </p:txBody>
        </p:sp>
        <p:sp>
          <p:nvSpPr>
            <p:cNvPr id="127" name="Freeform 89"/>
            <p:cNvSpPr>
              <a:spLocks/>
            </p:cNvSpPr>
            <p:nvPr/>
          </p:nvSpPr>
          <p:spPr bwMode="auto">
            <a:xfrm>
              <a:off x="1358343" y="480657"/>
              <a:ext cx="82559" cy="180971"/>
            </a:xfrm>
            <a:custGeom>
              <a:avLst/>
              <a:gdLst>
                <a:gd name="T0" fmla="*/ 69633 w 2606"/>
                <a:gd name="T1" fmla="*/ 77573 h 5676"/>
                <a:gd name="T2" fmla="*/ 41628 w 2606"/>
                <a:gd name="T3" fmla="*/ 106140 h 5676"/>
                <a:gd name="T4" fmla="*/ 21162 w 2606"/>
                <a:gd name="T5" fmla="*/ 134102 h 5676"/>
                <a:gd name="T6" fmla="*/ 27467 w 2606"/>
                <a:gd name="T7" fmla="*/ 158142 h 5676"/>
                <a:gd name="T8" fmla="*/ 27815 w 2606"/>
                <a:gd name="T9" fmla="*/ 180971 h 5676"/>
                <a:gd name="T10" fmla="*/ 4213 w 2606"/>
                <a:gd name="T11" fmla="*/ 152148 h 5676"/>
                <a:gd name="T12" fmla="*/ 13781 w 2606"/>
                <a:gd name="T13" fmla="*/ 106555 h 5676"/>
                <a:gd name="T14" fmla="*/ 41691 w 2606"/>
                <a:gd name="T15" fmla="*/ 80219 h 5676"/>
                <a:gd name="T16" fmla="*/ 61587 w 2606"/>
                <a:gd name="T17" fmla="*/ 43234 h 5676"/>
                <a:gd name="T18" fmla="*/ 41501 w 2606"/>
                <a:gd name="T19" fmla="*/ 19768 h 5676"/>
                <a:gd name="T20" fmla="*/ 41818 w 2606"/>
                <a:gd name="T21" fmla="*/ 0 h 5676"/>
                <a:gd name="T22" fmla="*/ 80563 w 2606"/>
                <a:gd name="T23" fmla="*/ 40875 h 5676"/>
                <a:gd name="T24" fmla="*/ 69633 w 2606"/>
                <a:gd name="T25" fmla="*/ 77573 h 56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06" h="5676">
                  <a:moveTo>
                    <a:pt x="2198" y="2433"/>
                  </a:moveTo>
                  <a:cubicBezTo>
                    <a:pt x="1916" y="2735"/>
                    <a:pt x="1997" y="2610"/>
                    <a:pt x="1314" y="3329"/>
                  </a:cubicBezTo>
                  <a:cubicBezTo>
                    <a:pt x="1093" y="3487"/>
                    <a:pt x="708" y="3997"/>
                    <a:pt x="668" y="4206"/>
                  </a:cubicBezTo>
                  <a:cubicBezTo>
                    <a:pt x="622" y="4447"/>
                    <a:pt x="670" y="4742"/>
                    <a:pt x="867" y="4960"/>
                  </a:cubicBezTo>
                  <a:lnTo>
                    <a:pt x="878" y="5676"/>
                  </a:lnTo>
                  <a:cubicBezTo>
                    <a:pt x="575" y="5475"/>
                    <a:pt x="224" y="5204"/>
                    <a:pt x="133" y="4772"/>
                  </a:cubicBezTo>
                  <a:cubicBezTo>
                    <a:pt x="0" y="4206"/>
                    <a:pt x="160" y="3779"/>
                    <a:pt x="435" y="3342"/>
                  </a:cubicBezTo>
                  <a:cubicBezTo>
                    <a:pt x="587" y="3139"/>
                    <a:pt x="1022" y="2791"/>
                    <a:pt x="1316" y="2516"/>
                  </a:cubicBezTo>
                  <a:cubicBezTo>
                    <a:pt x="1662" y="2285"/>
                    <a:pt x="2078" y="1777"/>
                    <a:pt x="1944" y="1356"/>
                  </a:cubicBezTo>
                  <a:cubicBezTo>
                    <a:pt x="1905" y="1051"/>
                    <a:pt x="1740" y="795"/>
                    <a:pt x="1310" y="620"/>
                  </a:cubicBezTo>
                  <a:lnTo>
                    <a:pt x="1320" y="0"/>
                  </a:lnTo>
                  <a:cubicBezTo>
                    <a:pt x="2168" y="348"/>
                    <a:pt x="2368" y="578"/>
                    <a:pt x="2543" y="1282"/>
                  </a:cubicBezTo>
                  <a:cubicBezTo>
                    <a:pt x="2606" y="1803"/>
                    <a:pt x="2416" y="2105"/>
                    <a:pt x="2198" y="2433"/>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128" name="Freeform 90"/>
            <p:cNvSpPr>
              <a:spLocks noEditPoints="1"/>
            </p:cNvSpPr>
            <p:nvPr/>
          </p:nvSpPr>
          <p:spPr bwMode="auto">
            <a:xfrm>
              <a:off x="1332940" y="379059"/>
              <a:ext cx="125427" cy="117473"/>
            </a:xfrm>
            <a:custGeom>
              <a:avLst/>
              <a:gdLst>
                <a:gd name="T0" fmla="*/ 111141 w 3907"/>
                <a:gd name="T1" fmla="*/ 28379 h 3680"/>
                <a:gd name="T2" fmla="*/ 114737 w 3907"/>
                <a:gd name="T3" fmla="*/ 32337 h 3680"/>
                <a:gd name="T4" fmla="*/ 109440 w 3907"/>
                <a:gd name="T5" fmla="*/ 31603 h 3680"/>
                <a:gd name="T6" fmla="*/ 106005 w 3907"/>
                <a:gd name="T7" fmla="*/ 27644 h 3680"/>
                <a:gd name="T8" fmla="*/ 111141 w 3907"/>
                <a:gd name="T9" fmla="*/ 28379 h 3680"/>
                <a:gd name="T10" fmla="*/ 50241 w 3907"/>
                <a:gd name="T11" fmla="*/ 117473 h 3680"/>
                <a:gd name="T12" fmla="*/ 49952 w 3907"/>
                <a:gd name="T13" fmla="*/ 95670 h 3680"/>
                <a:gd name="T14" fmla="*/ 22601 w 3907"/>
                <a:gd name="T15" fmla="*/ 58226 h 3680"/>
                <a:gd name="T16" fmla="*/ 63468 w 3907"/>
                <a:gd name="T17" fmla="*/ 18068 h 3680"/>
                <a:gd name="T18" fmla="*/ 88894 w 3907"/>
                <a:gd name="T19" fmla="*/ 43127 h 3680"/>
                <a:gd name="T20" fmla="*/ 122088 w 3907"/>
                <a:gd name="T21" fmla="*/ 47596 h 3680"/>
                <a:gd name="T22" fmla="*/ 107481 w 3907"/>
                <a:gd name="T23" fmla="*/ 39966 h 3680"/>
                <a:gd name="T24" fmla="*/ 125427 w 3907"/>
                <a:gd name="T25" fmla="*/ 42648 h 3680"/>
                <a:gd name="T26" fmla="*/ 114737 w 3907"/>
                <a:gd name="T27" fmla="*/ 23686 h 3680"/>
                <a:gd name="T28" fmla="*/ 91430 w 3907"/>
                <a:gd name="T29" fmla="*/ 12386 h 3680"/>
                <a:gd name="T30" fmla="*/ 63275 w 3907"/>
                <a:gd name="T31" fmla="*/ 0 h 3680"/>
                <a:gd name="T32" fmla="*/ 0 w 3907"/>
                <a:gd name="T33" fmla="*/ 59758 h 3680"/>
                <a:gd name="T34" fmla="*/ 50241 w 3907"/>
                <a:gd name="T35" fmla="*/ 117473 h 3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07" h="3680">
                  <a:moveTo>
                    <a:pt x="3462" y="889"/>
                  </a:moveTo>
                  <a:cubicBezTo>
                    <a:pt x="3539" y="927"/>
                    <a:pt x="3589" y="983"/>
                    <a:pt x="3574" y="1013"/>
                  </a:cubicBezTo>
                  <a:cubicBezTo>
                    <a:pt x="3559" y="1041"/>
                    <a:pt x="3485" y="1029"/>
                    <a:pt x="3409" y="990"/>
                  </a:cubicBezTo>
                  <a:cubicBezTo>
                    <a:pt x="3335" y="952"/>
                    <a:pt x="3287" y="894"/>
                    <a:pt x="3302" y="866"/>
                  </a:cubicBezTo>
                  <a:cubicBezTo>
                    <a:pt x="3318" y="836"/>
                    <a:pt x="3389" y="851"/>
                    <a:pt x="3462" y="889"/>
                  </a:cubicBezTo>
                  <a:close/>
                  <a:moveTo>
                    <a:pt x="1565" y="3680"/>
                  </a:moveTo>
                  <a:lnTo>
                    <a:pt x="1556" y="2997"/>
                  </a:lnTo>
                  <a:cubicBezTo>
                    <a:pt x="1144" y="2781"/>
                    <a:pt x="704" y="2293"/>
                    <a:pt x="704" y="1824"/>
                  </a:cubicBezTo>
                  <a:cubicBezTo>
                    <a:pt x="704" y="1128"/>
                    <a:pt x="1349" y="523"/>
                    <a:pt x="1977" y="566"/>
                  </a:cubicBezTo>
                  <a:cubicBezTo>
                    <a:pt x="2350" y="726"/>
                    <a:pt x="2406" y="1092"/>
                    <a:pt x="2769" y="1351"/>
                  </a:cubicBezTo>
                  <a:cubicBezTo>
                    <a:pt x="3071" y="1567"/>
                    <a:pt x="3658" y="1600"/>
                    <a:pt x="3803" y="1491"/>
                  </a:cubicBezTo>
                  <a:lnTo>
                    <a:pt x="3348" y="1252"/>
                  </a:lnTo>
                  <a:lnTo>
                    <a:pt x="3907" y="1336"/>
                  </a:lnTo>
                  <a:cubicBezTo>
                    <a:pt x="3838" y="1087"/>
                    <a:pt x="3775" y="874"/>
                    <a:pt x="3574" y="742"/>
                  </a:cubicBezTo>
                  <a:cubicBezTo>
                    <a:pt x="3376" y="541"/>
                    <a:pt x="2993" y="521"/>
                    <a:pt x="2848" y="388"/>
                  </a:cubicBezTo>
                  <a:cubicBezTo>
                    <a:pt x="2576" y="140"/>
                    <a:pt x="2375" y="40"/>
                    <a:pt x="1971" y="0"/>
                  </a:cubicBezTo>
                  <a:cubicBezTo>
                    <a:pt x="897" y="0"/>
                    <a:pt x="0" y="836"/>
                    <a:pt x="0" y="1872"/>
                  </a:cubicBezTo>
                  <a:cubicBezTo>
                    <a:pt x="0" y="2702"/>
                    <a:pt x="763" y="3406"/>
                    <a:pt x="1565" y="3680"/>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129" name="Freeform 91"/>
            <p:cNvSpPr>
              <a:spLocks/>
            </p:cNvSpPr>
            <p:nvPr/>
          </p:nvSpPr>
          <p:spPr bwMode="auto">
            <a:xfrm>
              <a:off x="1378983" y="648929"/>
              <a:ext cx="41280" cy="111123"/>
            </a:xfrm>
            <a:custGeom>
              <a:avLst/>
              <a:gdLst>
                <a:gd name="T0" fmla="*/ 6848 w 1290"/>
                <a:gd name="T1" fmla="*/ 82746 h 3493"/>
                <a:gd name="T2" fmla="*/ 3744 w 1290"/>
                <a:gd name="T3" fmla="*/ 94548 h 3493"/>
                <a:gd name="T4" fmla="*/ 6848 w 1290"/>
                <a:gd name="T5" fmla="*/ 111123 h 3493"/>
                <a:gd name="T6" fmla="*/ 416 w 1290"/>
                <a:gd name="T7" fmla="*/ 93976 h 3493"/>
                <a:gd name="T8" fmla="*/ 11712 w 1290"/>
                <a:gd name="T9" fmla="*/ 66839 h 3493"/>
                <a:gd name="T10" fmla="*/ 25280 w 1290"/>
                <a:gd name="T11" fmla="*/ 41389 h 3493"/>
                <a:gd name="T12" fmla="*/ 19296 w 1290"/>
                <a:gd name="T13" fmla="*/ 21601 h 3493"/>
                <a:gd name="T14" fmla="*/ 19648 w 1290"/>
                <a:gd name="T15" fmla="*/ 0 h 3493"/>
                <a:gd name="T16" fmla="*/ 37088 w 1290"/>
                <a:gd name="T17" fmla="*/ 21410 h 3493"/>
                <a:gd name="T18" fmla="*/ 22048 w 1290"/>
                <a:gd name="T19" fmla="*/ 66903 h 3493"/>
                <a:gd name="T20" fmla="*/ 6848 w 1290"/>
                <a:gd name="T21" fmla="*/ 82746 h 34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90" h="3493">
                  <a:moveTo>
                    <a:pt x="214" y="2601"/>
                  </a:moveTo>
                  <a:cubicBezTo>
                    <a:pt x="127" y="2751"/>
                    <a:pt x="127" y="2810"/>
                    <a:pt x="117" y="2972"/>
                  </a:cubicBezTo>
                  <a:cubicBezTo>
                    <a:pt x="117" y="3208"/>
                    <a:pt x="244" y="3434"/>
                    <a:pt x="214" y="3493"/>
                  </a:cubicBezTo>
                  <a:cubicBezTo>
                    <a:pt x="165" y="3460"/>
                    <a:pt x="61" y="3158"/>
                    <a:pt x="13" y="2954"/>
                  </a:cubicBezTo>
                  <a:cubicBezTo>
                    <a:pt x="0" y="2622"/>
                    <a:pt x="201" y="2337"/>
                    <a:pt x="366" y="2101"/>
                  </a:cubicBezTo>
                  <a:cubicBezTo>
                    <a:pt x="640" y="1669"/>
                    <a:pt x="694" y="1555"/>
                    <a:pt x="790" y="1301"/>
                  </a:cubicBezTo>
                  <a:cubicBezTo>
                    <a:pt x="838" y="1021"/>
                    <a:pt x="827" y="892"/>
                    <a:pt x="603" y="679"/>
                  </a:cubicBezTo>
                  <a:lnTo>
                    <a:pt x="614" y="0"/>
                  </a:lnTo>
                  <a:cubicBezTo>
                    <a:pt x="760" y="108"/>
                    <a:pt x="1103" y="363"/>
                    <a:pt x="1159" y="673"/>
                  </a:cubicBezTo>
                  <a:cubicBezTo>
                    <a:pt x="1290" y="1417"/>
                    <a:pt x="1072" y="1700"/>
                    <a:pt x="689" y="2103"/>
                  </a:cubicBezTo>
                  <a:cubicBezTo>
                    <a:pt x="536" y="2263"/>
                    <a:pt x="384" y="2345"/>
                    <a:pt x="214" y="2601"/>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130" name="Freeform 92"/>
            <p:cNvSpPr>
              <a:spLocks noEditPoints="1"/>
            </p:cNvSpPr>
            <p:nvPr/>
          </p:nvSpPr>
          <p:spPr bwMode="auto">
            <a:xfrm>
              <a:off x="1369457" y="342547"/>
              <a:ext cx="44455" cy="20638"/>
            </a:xfrm>
            <a:custGeom>
              <a:avLst/>
              <a:gdLst>
                <a:gd name="T0" fmla="*/ 22228 w 1390"/>
                <a:gd name="T1" fmla="*/ 0 h 635"/>
                <a:gd name="T2" fmla="*/ 44455 w 1390"/>
                <a:gd name="T3" fmla="*/ 10335 h 635"/>
                <a:gd name="T4" fmla="*/ 22228 w 1390"/>
                <a:gd name="T5" fmla="*/ 20638 h 635"/>
                <a:gd name="T6" fmla="*/ 0 w 1390"/>
                <a:gd name="T7" fmla="*/ 10335 h 635"/>
                <a:gd name="T8" fmla="*/ 22228 w 1390"/>
                <a:gd name="T9" fmla="*/ 0 h 635"/>
                <a:gd name="T10" fmla="*/ 13337 w 1390"/>
                <a:gd name="T11" fmla="*/ 2730 h 635"/>
                <a:gd name="T12" fmla="*/ 20884 w 1390"/>
                <a:gd name="T13" fmla="*/ 6273 h 635"/>
                <a:gd name="T14" fmla="*/ 13337 w 1390"/>
                <a:gd name="T15" fmla="*/ 9750 h 635"/>
                <a:gd name="T16" fmla="*/ 5789 w 1390"/>
                <a:gd name="T17" fmla="*/ 6273 h 635"/>
                <a:gd name="T18" fmla="*/ 13337 w 1390"/>
                <a:gd name="T19" fmla="*/ 2730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0" h="635">
                  <a:moveTo>
                    <a:pt x="695" y="0"/>
                  </a:moveTo>
                  <a:cubicBezTo>
                    <a:pt x="1078" y="0"/>
                    <a:pt x="1390" y="143"/>
                    <a:pt x="1390" y="318"/>
                  </a:cubicBezTo>
                  <a:cubicBezTo>
                    <a:pt x="1390" y="493"/>
                    <a:pt x="1078" y="635"/>
                    <a:pt x="695" y="635"/>
                  </a:cubicBezTo>
                  <a:cubicBezTo>
                    <a:pt x="312" y="635"/>
                    <a:pt x="0" y="493"/>
                    <a:pt x="0" y="318"/>
                  </a:cubicBezTo>
                  <a:cubicBezTo>
                    <a:pt x="0" y="143"/>
                    <a:pt x="312" y="0"/>
                    <a:pt x="695" y="0"/>
                  </a:cubicBezTo>
                  <a:close/>
                  <a:moveTo>
                    <a:pt x="417" y="84"/>
                  </a:moveTo>
                  <a:cubicBezTo>
                    <a:pt x="549" y="84"/>
                    <a:pt x="653" y="132"/>
                    <a:pt x="653" y="193"/>
                  </a:cubicBezTo>
                  <a:cubicBezTo>
                    <a:pt x="653" y="252"/>
                    <a:pt x="549" y="300"/>
                    <a:pt x="417" y="300"/>
                  </a:cubicBezTo>
                  <a:cubicBezTo>
                    <a:pt x="287" y="300"/>
                    <a:pt x="181" y="252"/>
                    <a:pt x="181" y="193"/>
                  </a:cubicBezTo>
                  <a:cubicBezTo>
                    <a:pt x="181" y="132"/>
                    <a:pt x="287" y="84"/>
                    <a:pt x="417" y="84"/>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grpSp>
      <p:sp>
        <p:nvSpPr>
          <p:cNvPr id="2" name="Cím 1"/>
          <p:cNvSpPr>
            <a:spLocks noGrp="1"/>
          </p:cNvSpPr>
          <p:nvPr>
            <p:ph type="title"/>
          </p:nvPr>
        </p:nvSpPr>
        <p:spPr>
          <a:xfrm>
            <a:off x="540000" y="4406900"/>
            <a:ext cx="8064000" cy="1362075"/>
          </a:xfrm>
        </p:spPr>
        <p:txBody>
          <a:bodyPr lIns="0" tIns="46800" rIns="0" bIns="46800" anchor="t"/>
          <a:lstStyle>
            <a:lvl1pPr algn="l">
              <a:defRPr sz="4000" b="0" cap="none" baseline="0"/>
            </a:lvl1pPr>
          </a:lstStyle>
          <a:p>
            <a:r>
              <a:rPr lang="hu-HU" noProof="0" dirty="0" smtClean="0"/>
              <a:t>Mintacím szerkesztése</a:t>
            </a:r>
            <a:endParaRPr lang="hu-HU" noProof="0" dirty="0"/>
          </a:p>
        </p:txBody>
      </p:sp>
      <p:sp>
        <p:nvSpPr>
          <p:cNvPr id="3" name="Szöveg helye 2"/>
          <p:cNvSpPr>
            <a:spLocks noGrp="1"/>
          </p:cNvSpPr>
          <p:nvPr>
            <p:ph type="body" idx="1"/>
          </p:nvPr>
        </p:nvSpPr>
        <p:spPr>
          <a:xfrm>
            <a:off x="540000" y="2906713"/>
            <a:ext cx="8064000" cy="1500187"/>
          </a:xfrm>
        </p:spPr>
        <p:txBody>
          <a:bodyPr lIns="0" tIns="46800" rIns="0" bIns="46800"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noProof="0" dirty="0" smtClean="0"/>
              <a:t>Mintaszöveg szerkesztése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Üres - kék">
    <p:spTree>
      <p:nvGrpSpPr>
        <p:cNvPr id="1" name=""/>
        <p:cNvGrpSpPr/>
        <p:nvPr/>
      </p:nvGrpSpPr>
      <p:grpSpPr>
        <a:xfrm>
          <a:off x="0" y="0"/>
          <a:ext cx="0" cy="0"/>
          <a:chOff x="0" y="0"/>
          <a:chExt cx="0" cy="0"/>
        </a:xfrm>
      </p:grpSpPr>
      <p:sp>
        <p:nvSpPr>
          <p:cNvPr id="2" name="Téglalap 41"/>
          <p:cNvSpPr/>
          <p:nvPr userDrawn="1"/>
        </p:nvSpPr>
        <p:spPr>
          <a:xfrm>
            <a:off x="0" y="0"/>
            <a:ext cx="9144000" cy="6858000"/>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grpSp>
        <p:nvGrpSpPr>
          <p:cNvPr id="3" name="Csoportba foglalás 5"/>
          <p:cNvGrpSpPr>
            <a:grpSpLocks noChangeAspect="1"/>
          </p:cNvGrpSpPr>
          <p:nvPr userDrawn="1"/>
        </p:nvGrpSpPr>
        <p:grpSpPr>
          <a:xfrm>
            <a:off x="-12613" y="4637561"/>
            <a:ext cx="2808000" cy="2220439"/>
            <a:chOff x="188913" y="2782888"/>
            <a:chExt cx="3194050" cy="2525712"/>
          </a:xfrm>
          <a:solidFill>
            <a:schemeClr val="bg1">
              <a:alpha val="20000"/>
            </a:schemeClr>
          </a:solidFill>
        </p:grpSpPr>
        <p:sp>
          <p:nvSpPr>
            <p:cNvPr id="4" name="Freeform 44"/>
            <p:cNvSpPr>
              <a:spLocks noEditPoints="1"/>
            </p:cNvSpPr>
            <p:nvPr/>
          </p:nvSpPr>
          <p:spPr bwMode="auto">
            <a:xfrm>
              <a:off x="1708150" y="3011488"/>
              <a:ext cx="274638" cy="350837"/>
            </a:xfrm>
            <a:custGeom>
              <a:avLst/>
              <a:gdLst>
                <a:gd name="T0" fmla="*/ 988 w 1022"/>
                <a:gd name="T1" fmla="*/ 1250 h 1298"/>
                <a:gd name="T2" fmla="*/ 908 w 1022"/>
                <a:gd name="T3" fmla="*/ 1207 h 1298"/>
                <a:gd name="T4" fmla="*/ 868 w 1022"/>
                <a:gd name="T5" fmla="*/ 1099 h 1298"/>
                <a:gd name="T6" fmla="*/ 751 w 1022"/>
                <a:gd name="T7" fmla="*/ 701 h 1298"/>
                <a:gd name="T8" fmla="*/ 772 w 1022"/>
                <a:gd name="T9" fmla="*/ 658 h 1298"/>
                <a:gd name="T10" fmla="*/ 877 w 1022"/>
                <a:gd name="T11" fmla="*/ 633 h 1298"/>
                <a:gd name="T12" fmla="*/ 965 w 1022"/>
                <a:gd name="T13" fmla="*/ 569 h 1298"/>
                <a:gd name="T14" fmla="*/ 1005 w 1022"/>
                <a:gd name="T15" fmla="*/ 495 h 1298"/>
                <a:gd name="T16" fmla="*/ 1022 w 1022"/>
                <a:gd name="T17" fmla="*/ 401 h 1298"/>
                <a:gd name="T18" fmla="*/ 1005 w 1022"/>
                <a:gd name="T19" fmla="*/ 306 h 1298"/>
                <a:gd name="T20" fmla="*/ 952 w 1022"/>
                <a:gd name="T21" fmla="*/ 222 h 1298"/>
                <a:gd name="T22" fmla="*/ 822 w 1022"/>
                <a:gd name="T23" fmla="*/ 140 h 1298"/>
                <a:gd name="T24" fmla="*/ 480 w 1022"/>
                <a:gd name="T25" fmla="*/ 58 h 1298"/>
                <a:gd name="T26" fmla="*/ 275 w 1022"/>
                <a:gd name="T27" fmla="*/ 0 h 1298"/>
                <a:gd name="T28" fmla="*/ 250 w 1022"/>
                <a:gd name="T29" fmla="*/ 17 h 1298"/>
                <a:gd name="T30" fmla="*/ 277 w 1022"/>
                <a:gd name="T31" fmla="*/ 51 h 1298"/>
                <a:gd name="T32" fmla="*/ 344 w 1022"/>
                <a:gd name="T33" fmla="*/ 82 h 1298"/>
                <a:gd name="T34" fmla="*/ 370 w 1022"/>
                <a:gd name="T35" fmla="*/ 122 h 1298"/>
                <a:gd name="T36" fmla="*/ 178 w 1022"/>
                <a:gd name="T37" fmla="*/ 914 h 1298"/>
                <a:gd name="T38" fmla="*/ 143 w 1022"/>
                <a:gd name="T39" fmla="*/ 997 h 1298"/>
                <a:gd name="T40" fmla="*/ 88 w 1022"/>
                <a:gd name="T41" fmla="*/ 1014 h 1298"/>
                <a:gd name="T42" fmla="*/ 16 w 1022"/>
                <a:gd name="T43" fmla="*/ 1008 h 1298"/>
                <a:gd name="T44" fmla="*/ 0 w 1022"/>
                <a:gd name="T45" fmla="*/ 1036 h 1298"/>
                <a:gd name="T46" fmla="*/ 28 w 1022"/>
                <a:gd name="T47" fmla="*/ 1056 h 1298"/>
                <a:gd name="T48" fmla="*/ 354 w 1022"/>
                <a:gd name="T49" fmla="*/ 1136 h 1298"/>
                <a:gd name="T50" fmla="*/ 453 w 1022"/>
                <a:gd name="T51" fmla="*/ 1158 h 1298"/>
                <a:gd name="T52" fmla="*/ 467 w 1022"/>
                <a:gd name="T53" fmla="*/ 1132 h 1298"/>
                <a:gd name="T54" fmla="*/ 413 w 1022"/>
                <a:gd name="T55" fmla="*/ 1100 h 1298"/>
                <a:gd name="T56" fmla="*/ 357 w 1022"/>
                <a:gd name="T57" fmla="*/ 1066 h 1298"/>
                <a:gd name="T58" fmla="*/ 344 w 1022"/>
                <a:gd name="T59" fmla="*/ 1020 h 1298"/>
                <a:gd name="T60" fmla="*/ 442 w 1022"/>
                <a:gd name="T61" fmla="*/ 637 h 1298"/>
                <a:gd name="T62" fmla="*/ 477 w 1022"/>
                <a:gd name="T63" fmla="*/ 626 h 1298"/>
                <a:gd name="T64" fmla="*/ 546 w 1022"/>
                <a:gd name="T65" fmla="*/ 658 h 1298"/>
                <a:gd name="T66" fmla="*/ 576 w 1022"/>
                <a:gd name="T67" fmla="*/ 736 h 1298"/>
                <a:gd name="T68" fmla="*/ 700 w 1022"/>
                <a:gd name="T69" fmla="*/ 1214 h 1298"/>
                <a:gd name="T70" fmla="*/ 772 w 1022"/>
                <a:gd name="T71" fmla="*/ 1240 h 1298"/>
                <a:gd name="T72" fmla="*/ 974 w 1022"/>
                <a:gd name="T73" fmla="*/ 1296 h 1298"/>
                <a:gd name="T74" fmla="*/ 1001 w 1022"/>
                <a:gd name="T75" fmla="*/ 1292 h 1298"/>
                <a:gd name="T76" fmla="*/ 1003 w 1022"/>
                <a:gd name="T77" fmla="*/ 1266 h 1298"/>
                <a:gd name="T78" fmla="*/ 592 w 1022"/>
                <a:gd name="T79" fmla="*/ 607 h 1298"/>
                <a:gd name="T80" fmla="*/ 476 w 1022"/>
                <a:gd name="T81" fmla="*/ 578 h 1298"/>
                <a:gd name="T82" fmla="*/ 462 w 1022"/>
                <a:gd name="T83" fmla="*/ 549 h 1298"/>
                <a:gd name="T84" fmla="*/ 558 w 1022"/>
                <a:gd name="T85" fmla="*/ 177 h 1298"/>
                <a:gd name="T86" fmla="*/ 591 w 1022"/>
                <a:gd name="T87" fmla="*/ 139 h 1298"/>
                <a:gd name="T88" fmla="*/ 648 w 1022"/>
                <a:gd name="T89" fmla="*/ 142 h 1298"/>
                <a:gd name="T90" fmla="*/ 761 w 1022"/>
                <a:gd name="T91" fmla="*/ 199 h 1298"/>
                <a:gd name="T92" fmla="*/ 809 w 1022"/>
                <a:gd name="T93" fmla="*/ 274 h 1298"/>
                <a:gd name="T94" fmla="*/ 828 w 1022"/>
                <a:gd name="T95" fmla="*/ 381 h 1298"/>
                <a:gd name="T96" fmla="*/ 802 w 1022"/>
                <a:gd name="T97" fmla="*/ 488 h 1298"/>
                <a:gd name="T98" fmla="*/ 718 w 1022"/>
                <a:gd name="T99" fmla="*/ 58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2" h="1298">
                  <a:moveTo>
                    <a:pt x="1003" y="1266"/>
                  </a:moveTo>
                  <a:lnTo>
                    <a:pt x="996" y="1256"/>
                  </a:lnTo>
                  <a:lnTo>
                    <a:pt x="988" y="1250"/>
                  </a:lnTo>
                  <a:lnTo>
                    <a:pt x="939" y="1232"/>
                  </a:lnTo>
                  <a:lnTo>
                    <a:pt x="923" y="1221"/>
                  </a:lnTo>
                  <a:lnTo>
                    <a:pt x="908" y="1207"/>
                  </a:lnTo>
                  <a:lnTo>
                    <a:pt x="896" y="1190"/>
                  </a:lnTo>
                  <a:lnTo>
                    <a:pt x="889" y="1167"/>
                  </a:lnTo>
                  <a:lnTo>
                    <a:pt x="868" y="1099"/>
                  </a:lnTo>
                  <a:lnTo>
                    <a:pt x="778" y="771"/>
                  </a:lnTo>
                  <a:lnTo>
                    <a:pt x="766" y="730"/>
                  </a:lnTo>
                  <a:lnTo>
                    <a:pt x="751" y="701"/>
                  </a:lnTo>
                  <a:lnTo>
                    <a:pt x="738" y="677"/>
                  </a:lnTo>
                  <a:lnTo>
                    <a:pt x="719" y="660"/>
                  </a:lnTo>
                  <a:lnTo>
                    <a:pt x="772" y="658"/>
                  </a:lnTo>
                  <a:lnTo>
                    <a:pt x="810" y="656"/>
                  </a:lnTo>
                  <a:lnTo>
                    <a:pt x="844" y="647"/>
                  </a:lnTo>
                  <a:lnTo>
                    <a:pt x="877" y="633"/>
                  </a:lnTo>
                  <a:lnTo>
                    <a:pt x="924" y="606"/>
                  </a:lnTo>
                  <a:lnTo>
                    <a:pt x="947" y="588"/>
                  </a:lnTo>
                  <a:lnTo>
                    <a:pt x="965" y="569"/>
                  </a:lnTo>
                  <a:lnTo>
                    <a:pt x="981" y="544"/>
                  </a:lnTo>
                  <a:lnTo>
                    <a:pt x="992" y="519"/>
                  </a:lnTo>
                  <a:lnTo>
                    <a:pt x="1005" y="495"/>
                  </a:lnTo>
                  <a:lnTo>
                    <a:pt x="1014" y="468"/>
                  </a:lnTo>
                  <a:lnTo>
                    <a:pt x="1020" y="434"/>
                  </a:lnTo>
                  <a:lnTo>
                    <a:pt x="1022" y="401"/>
                  </a:lnTo>
                  <a:lnTo>
                    <a:pt x="1019" y="368"/>
                  </a:lnTo>
                  <a:lnTo>
                    <a:pt x="1015" y="337"/>
                  </a:lnTo>
                  <a:lnTo>
                    <a:pt x="1005" y="306"/>
                  </a:lnTo>
                  <a:lnTo>
                    <a:pt x="991" y="275"/>
                  </a:lnTo>
                  <a:lnTo>
                    <a:pt x="974" y="248"/>
                  </a:lnTo>
                  <a:lnTo>
                    <a:pt x="952" y="222"/>
                  </a:lnTo>
                  <a:lnTo>
                    <a:pt x="916" y="190"/>
                  </a:lnTo>
                  <a:lnTo>
                    <a:pt x="873" y="160"/>
                  </a:lnTo>
                  <a:lnTo>
                    <a:pt x="822" y="140"/>
                  </a:lnTo>
                  <a:lnTo>
                    <a:pt x="757" y="118"/>
                  </a:lnTo>
                  <a:lnTo>
                    <a:pt x="633" y="91"/>
                  </a:lnTo>
                  <a:lnTo>
                    <a:pt x="480" y="58"/>
                  </a:lnTo>
                  <a:lnTo>
                    <a:pt x="363" y="24"/>
                  </a:lnTo>
                  <a:lnTo>
                    <a:pt x="293" y="3"/>
                  </a:lnTo>
                  <a:lnTo>
                    <a:pt x="275" y="0"/>
                  </a:lnTo>
                  <a:lnTo>
                    <a:pt x="264" y="2"/>
                  </a:lnTo>
                  <a:lnTo>
                    <a:pt x="254" y="7"/>
                  </a:lnTo>
                  <a:lnTo>
                    <a:pt x="250" y="17"/>
                  </a:lnTo>
                  <a:lnTo>
                    <a:pt x="250" y="28"/>
                  </a:lnTo>
                  <a:lnTo>
                    <a:pt x="259" y="41"/>
                  </a:lnTo>
                  <a:lnTo>
                    <a:pt x="277" y="51"/>
                  </a:lnTo>
                  <a:lnTo>
                    <a:pt x="304" y="60"/>
                  </a:lnTo>
                  <a:lnTo>
                    <a:pt x="325" y="68"/>
                  </a:lnTo>
                  <a:lnTo>
                    <a:pt x="344" y="82"/>
                  </a:lnTo>
                  <a:lnTo>
                    <a:pt x="356" y="93"/>
                  </a:lnTo>
                  <a:lnTo>
                    <a:pt x="366" y="110"/>
                  </a:lnTo>
                  <a:lnTo>
                    <a:pt x="370" y="122"/>
                  </a:lnTo>
                  <a:lnTo>
                    <a:pt x="369" y="139"/>
                  </a:lnTo>
                  <a:lnTo>
                    <a:pt x="356" y="201"/>
                  </a:lnTo>
                  <a:lnTo>
                    <a:pt x="178" y="914"/>
                  </a:lnTo>
                  <a:lnTo>
                    <a:pt x="161" y="974"/>
                  </a:lnTo>
                  <a:lnTo>
                    <a:pt x="152" y="988"/>
                  </a:lnTo>
                  <a:lnTo>
                    <a:pt x="143" y="997"/>
                  </a:lnTo>
                  <a:lnTo>
                    <a:pt x="126" y="1008"/>
                  </a:lnTo>
                  <a:lnTo>
                    <a:pt x="110" y="1012"/>
                  </a:lnTo>
                  <a:lnTo>
                    <a:pt x="88" y="1014"/>
                  </a:lnTo>
                  <a:lnTo>
                    <a:pt x="66" y="1012"/>
                  </a:lnTo>
                  <a:lnTo>
                    <a:pt x="36" y="1009"/>
                  </a:lnTo>
                  <a:lnTo>
                    <a:pt x="16" y="1008"/>
                  </a:lnTo>
                  <a:lnTo>
                    <a:pt x="7" y="1013"/>
                  </a:lnTo>
                  <a:lnTo>
                    <a:pt x="0" y="1025"/>
                  </a:lnTo>
                  <a:lnTo>
                    <a:pt x="0" y="1036"/>
                  </a:lnTo>
                  <a:lnTo>
                    <a:pt x="3" y="1045"/>
                  </a:lnTo>
                  <a:lnTo>
                    <a:pt x="13" y="1051"/>
                  </a:lnTo>
                  <a:lnTo>
                    <a:pt x="28" y="1056"/>
                  </a:lnTo>
                  <a:lnTo>
                    <a:pt x="55" y="1063"/>
                  </a:lnTo>
                  <a:lnTo>
                    <a:pt x="226" y="1100"/>
                  </a:lnTo>
                  <a:lnTo>
                    <a:pt x="354" y="1136"/>
                  </a:lnTo>
                  <a:lnTo>
                    <a:pt x="425" y="1157"/>
                  </a:lnTo>
                  <a:lnTo>
                    <a:pt x="442" y="1160"/>
                  </a:lnTo>
                  <a:lnTo>
                    <a:pt x="453" y="1158"/>
                  </a:lnTo>
                  <a:lnTo>
                    <a:pt x="459" y="1152"/>
                  </a:lnTo>
                  <a:lnTo>
                    <a:pt x="465" y="1142"/>
                  </a:lnTo>
                  <a:lnTo>
                    <a:pt x="467" y="1132"/>
                  </a:lnTo>
                  <a:lnTo>
                    <a:pt x="458" y="1119"/>
                  </a:lnTo>
                  <a:lnTo>
                    <a:pt x="440" y="1109"/>
                  </a:lnTo>
                  <a:lnTo>
                    <a:pt x="413" y="1100"/>
                  </a:lnTo>
                  <a:lnTo>
                    <a:pt x="390" y="1092"/>
                  </a:lnTo>
                  <a:lnTo>
                    <a:pt x="371" y="1077"/>
                  </a:lnTo>
                  <a:lnTo>
                    <a:pt x="357" y="1066"/>
                  </a:lnTo>
                  <a:lnTo>
                    <a:pt x="349" y="1049"/>
                  </a:lnTo>
                  <a:lnTo>
                    <a:pt x="343" y="1037"/>
                  </a:lnTo>
                  <a:lnTo>
                    <a:pt x="344" y="1020"/>
                  </a:lnTo>
                  <a:lnTo>
                    <a:pt x="357" y="958"/>
                  </a:lnTo>
                  <a:lnTo>
                    <a:pt x="434" y="656"/>
                  </a:lnTo>
                  <a:lnTo>
                    <a:pt x="442" y="637"/>
                  </a:lnTo>
                  <a:lnTo>
                    <a:pt x="448" y="628"/>
                  </a:lnTo>
                  <a:lnTo>
                    <a:pt x="460" y="623"/>
                  </a:lnTo>
                  <a:lnTo>
                    <a:pt x="477" y="626"/>
                  </a:lnTo>
                  <a:lnTo>
                    <a:pt x="520" y="640"/>
                  </a:lnTo>
                  <a:lnTo>
                    <a:pt x="536" y="650"/>
                  </a:lnTo>
                  <a:lnTo>
                    <a:pt x="546" y="658"/>
                  </a:lnTo>
                  <a:lnTo>
                    <a:pt x="555" y="668"/>
                  </a:lnTo>
                  <a:lnTo>
                    <a:pt x="563" y="687"/>
                  </a:lnTo>
                  <a:lnTo>
                    <a:pt x="576" y="736"/>
                  </a:lnTo>
                  <a:lnTo>
                    <a:pt x="682" y="1167"/>
                  </a:lnTo>
                  <a:lnTo>
                    <a:pt x="690" y="1197"/>
                  </a:lnTo>
                  <a:lnTo>
                    <a:pt x="700" y="1214"/>
                  </a:lnTo>
                  <a:lnTo>
                    <a:pt x="709" y="1225"/>
                  </a:lnTo>
                  <a:lnTo>
                    <a:pt x="726" y="1230"/>
                  </a:lnTo>
                  <a:lnTo>
                    <a:pt x="772" y="1240"/>
                  </a:lnTo>
                  <a:lnTo>
                    <a:pt x="815" y="1248"/>
                  </a:lnTo>
                  <a:lnTo>
                    <a:pt x="953" y="1287"/>
                  </a:lnTo>
                  <a:lnTo>
                    <a:pt x="974" y="1296"/>
                  </a:lnTo>
                  <a:lnTo>
                    <a:pt x="984" y="1298"/>
                  </a:lnTo>
                  <a:lnTo>
                    <a:pt x="996" y="1295"/>
                  </a:lnTo>
                  <a:lnTo>
                    <a:pt x="1001" y="1292"/>
                  </a:lnTo>
                  <a:lnTo>
                    <a:pt x="1005" y="1281"/>
                  </a:lnTo>
                  <a:lnTo>
                    <a:pt x="1006" y="1273"/>
                  </a:lnTo>
                  <a:lnTo>
                    <a:pt x="1003" y="1266"/>
                  </a:lnTo>
                  <a:close/>
                  <a:moveTo>
                    <a:pt x="683" y="603"/>
                  </a:moveTo>
                  <a:lnTo>
                    <a:pt x="640" y="609"/>
                  </a:lnTo>
                  <a:lnTo>
                    <a:pt x="592" y="607"/>
                  </a:lnTo>
                  <a:lnTo>
                    <a:pt x="533" y="594"/>
                  </a:lnTo>
                  <a:lnTo>
                    <a:pt x="489" y="582"/>
                  </a:lnTo>
                  <a:lnTo>
                    <a:pt x="476" y="578"/>
                  </a:lnTo>
                  <a:lnTo>
                    <a:pt x="467" y="569"/>
                  </a:lnTo>
                  <a:lnTo>
                    <a:pt x="462" y="560"/>
                  </a:lnTo>
                  <a:lnTo>
                    <a:pt x="462" y="549"/>
                  </a:lnTo>
                  <a:lnTo>
                    <a:pt x="470" y="513"/>
                  </a:lnTo>
                  <a:lnTo>
                    <a:pt x="542" y="231"/>
                  </a:lnTo>
                  <a:lnTo>
                    <a:pt x="558" y="177"/>
                  </a:lnTo>
                  <a:lnTo>
                    <a:pt x="566" y="159"/>
                  </a:lnTo>
                  <a:lnTo>
                    <a:pt x="579" y="148"/>
                  </a:lnTo>
                  <a:lnTo>
                    <a:pt x="591" y="139"/>
                  </a:lnTo>
                  <a:lnTo>
                    <a:pt x="607" y="137"/>
                  </a:lnTo>
                  <a:lnTo>
                    <a:pt x="626" y="138"/>
                  </a:lnTo>
                  <a:lnTo>
                    <a:pt x="648" y="142"/>
                  </a:lnTo>
                  <a:lnTo>
                    <a:pt x="693" y="157"/>
                  </a:lnTo>
                  <a:lnTo>
                    <a:pt x="730" y="176"/>
                  </a:lnTo>
                  <a:lnTo>
                    <a:pt x="761" y="199"/>
                  </a:lnTo>
                  <a:lnTo>
                    <a:pt x="786" y="228"/>
                  </a:lnTo>
                  <a:lnTo>
                    <a:pt x="800" y="250"/>
                  </a:lnTo>
                  <a:lnTo>
                    <a:pt x="809" y="274"/>
                  </a:lnTo>
                  <a:lnTo>
                    <a:pt x="820" y="300"/>
                  </a:lnTo>
                  <a:lnTo>
                    <a:pt x="824" y="327"/>
                  </a:lnTo>
                  <a:lnTo>
                    <a:pt x="828" y="381"/>
                  </a:lnTo>
                  <a:lnTo>
                    <a:pt x="824" y="413"/>
                  </a:lnTo>
                  <a:lnTo>
                    <a:pt x="819" y="440"/>
                  </a:lnTo>
                  <a:lnTo>
                    <a:pt x="802" y="488"/>
                  </a:lnTo>
                  <a:lnTo>
                    <a:pt x="779" y="530"/>
                  </a:lnTo>
                  <a:lnTo>
                    <a:pt x="751" y="565"/>
                  </a:lnTo>
                  <a:lnTo>
                    <a:pt x="718" y="587"/>
                  </a:lnTo>
                  <a:lnTo>
                    <a:pt x="683" y="60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5" name="Freeform 45"/>
            <p:cNvSpPr>
              <a:spLocks/>
            </p:cNvSpPr>
            <p:nvPr/>
          </p:nvSpPr>
          <p:spPr bwMode="auto">
            <a:xfrm>
              <a:off x="200025" y="4208463"/>
              <a:ext cx="19050" cy="152400"/>
            </a:xfrm>
            <a:custGeom>
              <a:avLst/>
              <a:gdLst>
                <a:gd name="T0" fmla="*/ 0 w 70"/>
                <a:gd name="T1" fmla="*/ 568 h 568"/>
                <a:gd name="T2" fmla="*/ 0 w 70"/>
                <a:gd name="T3" fmla="*/ 446 h 568"/>
                <a:gd name="T4" fmla="*/ 10 w 70"/>
                <a:gd name="T5" fmla="*/ 416 h 568"/>
                <a:gd name="T6" fmla="*/ 19 w 70"/>
                <a:gd name="T7" fmla="*/ 380 h 568"/>
                <a:gd name="T8" fmla="*/ 23 w 70"/>
                <a:gd name="T9" fmla="*/ 342 h 568"/>
                <a:gd name="T10" fmla="*/ 25 w 70"/>
                <a:gd name="T11" fmla="*/ 309 h 568"/>
                <a:gd name="T12" fmla="*/ 20 w 70"/>
                <a:gd name="T13" fmla="*/ 273 h 568"/>
                <a:gd name="T14" fmla="*/ 11 w 70"/>
                <a:gd name="T15" fmla="*/ 239 h 568"/>
                <a:gd name="T16" fmla="*/ 0 w 70"/>
                <a:gd name="T17" fmla="*/ 216 h 568"/>
                <a:gd name="T18" fmla="*/ 0 w 70"/>
                <a:gd name="T19" fmla="*/ 0 h 568"/>
                <a:gd name="T20" fmla="*/ 12 w 70"/>
                <a:gd name="T21" fmla="*/ 21 h 568"/>
                <a:gd name="T22" fmla="*/ 33 w 70"/>
                <a:gd name="T23" fmla="*/ 71 h 568"/>
                <a:gd name="T24" fmla="*/ 51 w 70"/>
                <a:gd name="T25" fmla="*/ 120 h 568"/>
                <a:gd name="T26" fmla="*/ 63 w 70"/>
                <a:gd name="T27" fmla="*/ 178 h 568"/>
                <a:gd name="T28" fmla="*/ 67 w 70"/>
                <a:gd name="T29" fmla="*/ 231 h 568"/>
                <a:gd name="T30" fmla="*/ 70 w 70"/>
                <a:gd name="T31" fmla="*/ 289 h 568"/>
                <a:gd name="T32" fmla="*/ 67 w 70"/>
                <a:gd name="T33" fmla="*/ 345 h 568"/>
                <a:gd name="T34" fmla="*/ 56 w 70"/>
                <a:gd name="T35" fmla="*/ 403 h 568"/>
                <a:gd name="T36" fmla="*/ 41 w 70"/>
                <a:gd name="T37" fmla="*/ 464 h 568"/>
                <a:gd name="T38" fmla="*/ 23 w 70"/>
                <a:gd name="T39" fmla="*/ 520 h 568"/>
                <a:gd name="T40" fmla="*/ 0 w 70"/>
                <a:gd name="T4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68">
                  <a:moveTo>
                    <a:pt x="0" y="568"/>
                  </a:moveTo>
                  <a:lnTo>
                    <a:pt x="0" y="446"/>
                  </a:lnTo>
                  <a:lnTo>
                    <a:pt x="10" y="416"/>
                  </a:lnTo>
                  <a:lnTo>
                    <a:pt x="19" y="380"/>
                  </a:lnTo>
                  <a:lnTo>
                    <a:pt x="23" y="342"/>
                  </a:lnTo>
                  <a:lnTo>
                    <a:pt x="25" y="309"/>
                  </a:lnTo>
                  <a:lnTo>
                    <a:pt x="20" y="273"/>
                  </a:lnTo>
                  <a:lnTo>
                    <a:pt x="11" y="239"/>
                  </a:lnTo>
                  <a:lnTo>
                    <a:pt x="0" y="216"/>
                  </a:lnTo>
                  <a:lnTo>
                    <a:pt x="0" y="0"/>
                  </a:lnTo>
                  <a:lnTo>
                    <a:pt x="12" y="21"/>
                  </a:lnTo>
                  <a:lnTo>
                    <a:pt x="33" y="71"/>
                  </a:lnTo>
                  <a:lnTo>
                    <a:pt x="51" y="120"/>
                  </a:lnTo>
                  <a:lnTo>
                    <a:pt x="63" y="178"/>
                  </a:lnTo>
                  <a:lnTo>
                    <a:pt x="67" y="231"/>
                  </a:lnTo>
                  <a:lnTo>
                    <a:pt x="70" y="289"/>
                  </a:lnTo>
                  <a:lnTo>
                    <a:pt x="67" y="345"/>
                  </a:lnTo>
                  <a:lnTo>
                    <a:pt x="56" y="403"/>
                  </a:lnTo>
                  <a:lnTo>
                    <a:pt x="41" y="464"/>
                  </a:lnTo>
                  <a:lnTo>
                    <a:pt x="23" y="520"/>
                  </a:lnTo>
                  <a:lnTo>
                    <a:pt x="0" y="5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6" name="Freeform 46"/>
            <p:cNvSpPr>
              <a:spLocks/>
            </p:cNvSpPr>
            <p:nvPr/>
          </p:nvSpPr>
          <p:spPr bwMode="auto">
            <a:xfrm>
              <a:off x="200025" y="5262563"/>
              <a:ext cx="173038" cy="46037"/>
            </a:xfrm>
            <a:custGeom>
              <a:avLst/>
              <a:gdLst>
                <a:gd name="T0" fmla="*/ 640 w 640"/>
                <a:gd name="T1" fmla="*/ 168 h 168"/>
                <a:gd name="T2" fmla="*/ 554 w 640"/>
                <a:gd name="T3" fmla="*/ 168 h 168"/>
                <a:gd name="T4" fmla="*/ 521 w 640"/>
                <a:gd name="T5" fmla="*/ 155 h 168"/>
                <a:gd name="T6" fmla="*/ 485 w 640"/>
                <a:gd name="T7" fmla="*/ 147 h 168"/>
                <a:gd name="T8" fmla="*/ 449 w 640"/>
                <a:gd name="T9" fmla="*/ 143 h 168"/>
                <a:gd name="T10" fmla="*/ 409 w 640"/>
                <a:gd name="T11" fmla="*/ 140 h 168"/>
                <a:gd name="T12" fmla="*/ 369 w 640"/>
                <a:gd name="T13" fmla="*/ 144 h 168"/>
                <a:gd name="T14" fmla="*/ 327 w 640"/>
                <a:gd name="T15" fmla="*/ 148 h 168"/>
                <a:gd name="T16" fmla="*/ 283 w 640"/>
                <a:gd name="T17" fmla="*/ 158 h 168"/>
                <a:gd name="T18" fmla="*/ 256 w 640"/>
                <a:gd name="T19" fmla="*/ 168 h 168"/>
                <a:gd name="T20" fmla="*/ 0 w 640"/>
                <a:gd name="T21" fmla="*/ 168 h 168"/>
                <a:gd name="T22" fmla="*/ 0 w 640"/>
                <a:gd name="T23" fmla="*/ 66 h 168"/>
                <a:gd name="T24" fmla="*/ 30 w 640"/>
                <a:gd name="T25" fmla="*/ 49 h 168"/>
                <a:gd name="T26" fmla="*/ 80 w 640"/>
                <a:gd name="T27" fmla="*/ 29 h 168"/>
                <a:gd name="T28" fmla="*/ 133 w 640"/>
                <a:gd name="T29" fmla="*/ 15 h 168"/>
                <a:gd name="T30" fmla="*/ 187 w 640"/>
                <a:gd name="T31" fmla="*/ 4 h 168"/>
                <a:gd name="T32" fmla="*/ 239 w 640"/>
                <a:gd name="T33" fmla="*/ 0 h 168"/>
                <a:gd name="T34" fmla="*/ 291 w 640"/>
                <a:gd name="T35" fmla="*/ 1 h 168"/>
                <a:gd name="T36" fmla="*/ 345 w 640"/>
                <a:gd name="T37" fmla="*/ 8 h 168"/>
                <a:gd name="T38" fmla="*/ 395 w 640"/>
                <a:gd name="T39" fmla="*/ 21 h 168"/>
                <a:gd name="T40" fmla="*/ 447 w 640"/>
                <a:gd name="T41" fmla="*/ 37 h 168"/>
                <a:gd name="T42" fmla="*/ 496 w 640"/>
                <a:gd name="T43" fmla="*/ 61 h 168"/>
                <a:gd name="T44" fmla="*/ 542 w 640"/>
                <a:gd name="T45" fmla="*/ 89 h 168"/>
                <a:gd name="T46" fmla="*/ 589 w 640"/>
                <a:gd name="T47" fmla="*/ 119 h 168"/>
                <a:gd name="T48" fmla="*/ 630 w 640"/>
                <a:gd name="T49" fmla="*/ 157 h 168"/>
                <a:gd name="T50" fmla="*/ 640 w 640"/>
                <a:gd name="T5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0" h="168">
                  <a:moveTo>
                    <a:pt x="640" y="168"/>
                  </a:moveTo>
                  <a:lnTo>
                    <a:pt x="554" y="168"/>
                  </a:lnTo>
                  <a:lnTo>
                    <a:pt x="521" y="155"/>
                  </a:lnTo>
                  <a:lnTo>
                    <a:pt x="485" y="147"/>
                  </a:lnTo>
                  <a:lnTo>
                    <a:pt x="449" y="143"/>
                  </a:lnTo>
                  <a:lnTo>
                    <a:pt x="409" y="140"/>
                  </a:lnTo>
                  <a:lnTo>
                    <a:pt x="369" y="144"/>
                  </a:lnTo>
                  <a:lnTo>
                    <a:pt x="327" y="148"/>
                  </a:lnTo>
                  <a:lnTo>
                    <a:pt x="283" y="158"/>
                  </a:lnTo>
                  <a:lnTo>
                    <a:pt x="256" y="168"/>
                  </a:lnTo>
                  <a:lnTo>
                    <a:pt x="0" y="168"/>
                  </a:lnTo>
                  <a:lnTo>
                    <a:pt x="0" y="66"/>
                  </a:lnTo>
                  <a:lnTo>
                    <a:pt x="30" y="49"/>
                  </a:lnTo>
                  <a:lnTo>
                    <a:pt x="80" y="29"/>
                  </a:lnTo>
                  <a:lnTo>
                    <a:pt x="133" y="15"/>
                  </a:lnTo>
                  <a:lnTo>
                    <a:pt x="187" y="4"/>
                  </a:lnTo>
                  <a:lnTo>
                    <a:pt x="239" y="0"/>
                  </a:lnTo>
                  <a:lnTo>
                    <a:pt x="291" y="1"/>
                  </a:lnTo>
                  <a:lnTo>
                    <a:pt x="345" y="8"/>
                  </a:lnTo>
                  <a:lnTo>
                    <a:pt x="395" y="21"/>
                  </a:lnTo>
                  <a:lnTo>
                    <a:pt x="447" y="37"/>
                  </a:lnTo>
                  <a:lnTo>
                    <a:pt x="496" y="61"/>
                  </a:lnTo>
                  <a:lnTo>
                    <a:pt x="542" y="89"/>
                  </a:lnTo>
                  <a:lnTo>
                    <a:pt x="589" y="119"/>
                  </a:lnTo>
                  <a:lnTo>
                    <a:pt x="630" y="157"/>
                  </a:lnTo>
                  <a:lnTo>
                    <a:pt x="640" y="1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7" name="Freeform 47"/>
            <p:cNvSpPr>
              <a:spLocks noEditPoints="1"/>
            </p:cNvSpPr>
            <p:nvPr/>
          </p:nvSpPr>
          <p:spPr bwMode="auto">
            <a:xfrm>
              <a:off x="2468563" y="3608388"/>
              <a:ext cx="327025" cy="304800"/>
            </a:xfrm>
            <a:custGeom>
              <a:avLst/>
              <a:gdLst>
                <a:gd name="T0" fmla="*/ 1196 w 1210"/>
                <a:gd name="T1" fmla="*/ 2 h 1128"/>
                <a:gd name="T2" fmla="*/ 1160 w 1210"/>
                <a:gd name="T3" fmla="*/ 7 h 1128"/>
                <a:gd name="T4" fmla="*/ 797 w 1210"/>
                <a:gd name="T5" fmla="*/ 123 h 1128"/>
                <a:gd name="T6" fmla="*/ 347 w 1210"/>
                <a:gd name="T7" fmla="*/ 259 h 1128"/>
                <a:gd name="T8" fmla="*/ 158 w 1210"/>
                <a:gd name="T9" fmla="*/ 307 h 1128"/>
                <a:gd name="T10" fmla="*/ 122 w 1210"/>
                <a:gd name="T11" fmla="*/ 305 h 1128"/>
                <a:gd name="T12" fmla="*/ 93 w 1210"/>
                <a:gd name="T13" fmla="*/ 293 h 1128"/>
                <a:gd name="T14" fmla="*/ 46 w 1210"/>
                <a:gd name="T15" fmla="*/ 246 h 1128"/>
                <a:gd name="T16" fmla="*/ 19 w 1210"/>
                <a:gd name="T17" fmla="*/ 236 h 1128"/>
                <a:gd name="T18" fmla="*/ 4 w 1210"/>
                <a:gd name="T19" fmla="*/ 251 h 1128"/>
                <a:gd name="T20" fmla="*/ 2 w 1210"/>
                <a:gd name="T21" fmla="*/ 271 h 1128"/>
                <a:gd name="T22" fmla="*/ 27 w 1210"/>
                <a:gd name="T23" fmla="*/ 302 h 1128"/>
                <a:gd name="T24" fmla="*/ 163 w 1210"/>
                <a:gd name="T25" fmla="*/ 470 h 1128"/>
                <a:gd name="T26" fmla="*/ 226 w 1210"/>
                <a:gd name="T27" fmla="*/ 559 h 1128"/>
                <a:gd name="T28" fmla="*/ 249 w 1210"/>
                <a:gd name="T29" fmla="*/ 567 h 1128"/>
                <a:gd name="T30" fmla="*/ 267 w 1210"/>
                <a:gd name="T31" fmla="*/ 550 h 1128"/>
                <a:gd name="T32" fmla="*/ 258 w 1210"/>
                <a:gd name="T33" fmla="*/ 518 h 1128"/>
                <a:gd name="T34" fmla="*/ 219 w 1210"/>
                <a:gd name="T35" fmla="*/ 459 h 1128"/>
                <a:gd name="T36" fmla="*/ 212 w 1210"/>
                <a:gd name="T37" fmla="*/ 413 h 1128"/>
                <a:gd name="T38" fmla="*/ 253 w 1210"/>
                <a:gd name="T39" fmla="*/ 383 h 1128"/>
                <a:gd name="T40" fmla="*/ 477 w 1210"/>
                <a:gd name="T41" fmla="*/ 295 h 1128"/>
                <a:gd name="T42" fmla="*/ 518 w 1210"/>
                <a:gd name="T43" fmla="*/ 287 h 1128"/>
                <a:gd name="T44" fmla="*/ 551 w 1210"/>
                <a:gd name="T45" fmla="*/ 322 h 1128"/>
                <a:gd name="T46" fmla="*/ 696 w 1210"/>
                <a:gd name="T47" fmla="*/ 507 h 1128"/>
                <a:gd name="T48" fmla="*/ 699 w 1210"/>
                <a:gd name="T49" fmla="*/ 543 h 1128"/>
                <a:gd name="T50" fmla="*/ 567 w 1210"/>
                <a:gd name="T51" fmla="*/ 757 h 1128"/>
                <a:gd name="T52" fmla="*/ 533 w 1210"/>
                <a:gd name="T53" fmla="*/ 799 h 1128"/>
                <a:gd name="T54" fmla="*/ 501 w 1210"/>
                <a:gd name="T55" fmla="*/ 807 h 1128"/>
                <a:gd name="T56" fmla="*/ 462 w 1210"/>
                <a:gd name="T57" fmla="*/ 778 h 1128"/>
                <a:gd name="T58" fmla="*/ 424 w 1210"/>
                <a:gd name="T59" fmla="*/ 745 h 1128"/>
                <a:gd name="T60" fmla="*/ 399 w 1210"/>
                <a:gd name="T61" fmla="*/ 747 h 1128"/>
                <a:gd name="T62" fmla="*/ 392 w 1210"/>
                <a:gd name="T63" fmla="*/ 763 h 1128"/>
                <a:gd name="T64" fmla="*/ 407 w 1210"/>
                <a:gd name="T65" fmla="*/ 790 h 1128"/>
                <a:gd name="T66" fmla="*/ 497 w 1210"/>
                <a:gd name="T67" fmla="*/ 892 h 1128"/>
                <a:gd name="T68" fmla="*/ 592 w 1210"/>
                <a:gd name="T69" fmla="*/ 1012 h 1128"/>
                <a:gd name="T70" fmla="*/ 659 w 1210"/>
                <a:gd name="T71" fmla="*/ 1107 h 1128"/>
                <a:gd name="T72" fmla="*/ 682 w 1210"/>
                <a:gd name="T73" fmla="*/ 1126 h 1128"/>
                <a:gd name="T74" fmla="*/ 702 w 1210"/>
                <a:gd name="T75" fmla="*/ 1121 h 1128"/>
                <a:gd name="T76" fmla="*/ 709 w 1210"/>
                <a:gd name="T77" fmla="*/ 1109 h 1128"/>
                <a:gd name="T78" fmla="*/ 706 w 1210"/>
                <a:gd name="T79" fmla="*/ 1089 h 1128"/>
                <a:gd name="T80" fmla="*/ 679 w 1210"/>
                <a:gd name="T81" fmla="*/ 1040 h 1128"/>
                <a:gd name="T82" fmla="*/ 679 w 1210"/>
                <a:gd name="T83" fmla="*/ 994 h 1128"/>
                <a:gd name="T84" fmla="*/ 698 w 1210"/>
                <a:gd name="T85" fmla="*/ 934 h 1128"/>
                <a:gd name="T86" fmla="*/ 1095 w 1210"/>
                <a:gd name="T87" fmla="*/ 224 h 1128"/>
                <a:gd name="T88" fmla="*/ 1169 w 1210"/>
                <a:gd name="T89" fmla="*/ 103 h 1128"/>
                <a:gd name="T90" fmla="*/ 1207 w 1210"/>
                <a:gd name="T91" fmla="*/ 40 h 1128"/>
                <a:gd name="T92" fmla="*/ 1205 w 1210"/>
                <a:gd name="T93" fmla="*/ 13 h 1128"/>
                <a:gd name="T94" fmla="*/ 746 w 1210"/>
                <a:gd name="T95" fmla="*/ 448 h 1128"/>
                <a:gd name="T96" fmla="*/ 733 w 1210"/>
                <a:gd name="T97" fmla="*/ 446 h 1128"/>
                <a:gd name="T98" fmla="*/ 611 w 1210"/>
                <a:gd name="T99" fmla="*/ 295 h 1128"/>
                <a:gd name="T100" fmla="*/ 592 w 1210"/>
                <a:gd name="T101" fmla="*/ 265 h 1128"/>
                <a:gd name="T102" fmla="*/ 599 w 1210"/>
                <a:gd name="T103" fmla="*/ 251 h 1128"/>
                <a:gd name="T104" fmla="*/ 926 w 1210"/>
                <a:gd name="T105" fmla="*/ 14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0" h="1128">
                  <a:moveTo>
                    <a:pt x="1205" y="13"/>
                  </a:moveTo>
                  <a:lnTo>
                    <a:pt x="1196" y="2"/>
                  </a:lnTo>
                  <a:lnTo>
                    <a:pt x="1183" y="0"/>
                  </a:lnTo>
                  <a:lnTo>
                    <a:pt x="1160" y="7"/>
                  </a:lnTo>
                  <a:lnTo>
                    <a:pt x="1118" y="22"/>
                  </a:lnTo>
                  <a:lnTo>
                    <a:pt x="797" y="123"/>
                  </a:lnTo>
                  <a:lnTo>
                    <a:pt x="541" y="203"/>
                  </a:lnTo>
                  <a:lnTo>
                    <a:pt x="347" y="259"/>
                  </a:lnTo>
                  <a:lnTo>
                    <a:pt x="211" y="297"/>
                  </a:lnTo>
                  <a:lnTo>
                    <a:pt x="158" y="307"/>
                  </a:lnTo>
                  <a:lnTo>
                    <a:pt x="138" y="308"/>
                  </a:lnTo>
                  <a:lnTo>
                    <a:pt x="122" y="305"/>
                  </a:lnTo>
                  <a:lnTo>
                    <a:pt x="109" y="301"/>
                  </a:lnTo>
                  <a:lnTo>
                    <a:pt x="93" y="293"/>
                  </a:lnTo>
                  <a:lnTo>
                    <a:pt x="65" y="264"/>
                  </a:lnTo>
                  <a:lnTo>
                    <a:pt x="46" y="246"/>
                  </a:lnTo>
                  <a:lnTo>
                    <a:pt x="32" y="237"/>
                  </a:lnTo>
                  <a:lnTo>
                    <a:pt x="19" y="236"/>
                  </a:lnTo>
                  <a:lnTo>
                    <a:pt x="10" y="241"/>
                  </a:lnTo>
                  <a:lnTo>
                    <a:pt x="4" y="251"/>
                  </a:lnTo>
                  <a:lnTo>
                    <a:pt x="0" y="257"/>
                  </a:lnTo>
                  <a:lnTo>
                    <a:pt x="2" y="271"/>
                  </a:lnTo>
                  <a:lnTo>
                    <a:pt x="9" y="281"/>
                  </a:lnTo>
                  <a:lnTo>
                    <a:pt x="27" y="302"/>
                  </a:lnTo>
                  <a:lnTo>
                    <a:pt x="104" y="392"/>
                  </a:lnTo>
                  <a:lnTo>
                    <a:pt x="163" y="470"/>
                  </a:lnTo>
                  <a:lnTo>
                    <a:pt x="214" y="543"/>
                  </a:lnTo>
                  <a:lnTo>
                    <a:pt x="226" y="559"/>
                  </a:lnTo>
                  <a:lnTo>
                    <a:pt x="240" y="566"/>
                  </a:lnTo>
                  <a:lnTo>
                    <a:pt x="249" y="567"/>
                  </a:lnTo>
                  <a:lnTo>
                    <a:pt x="261" y="562"/>
                  </a:lnTo>
                  <a:lnTo>
                    <a:pt x="267" y="550"/>
                  </a:lnTo>
                  <a:lnTo>
                    <a:pt x="267" y="535"/>
                  </a:lnTo>
                  <a:lnTo>
                    <a:pt x="258" y="518"/>
                  </a:lnTo>
                  <a:lnTo>
                    <a:pt x="240" y="493"/>
                  </a:lnTo>
                  <a:lnTo>
                    <a:pt x="219" y="459"/>
                  </a:lnTo>
                  <a:lnTo>
                    <a:pt x="211" y="433"/>
                  </a:lnTo>
                  <a:lnTo>
                    <a:pt x="212" y="413"/>
                  </a:lnTo>
                  <a:lnTo>
                    <a:pt x="225" y="400"/>
                  </a:lnTo>
                  <a:lnTo>
                    <a:pt x="253" y="383"/>
                  </a:lnTo>
                  <a:lnTo>
                    <a:pt x="296" y="362"/>
                  </a:lnTo>
                  <a:lnTo>
                    <a:pt x="477" y="295"/>
                  </a:lnTo>
                  <a:lnTo>
                    <a:pt x="500" y="286"/>
                  </a:lnTo>
                  <a:lnTo>
                    <a:pt x="518" y="287"/>
                  </a:lnTo>
                  <a:lnTo>
                    <a:pt x="531" y="298"/>
                  </a:lnTo>
                  <a:lnTo>
                    <a:pt x="551" y="322"/>
                  </a:lnTo>
                  <a:lnTo>
                    <a:pt x="681" y="485"/>
                  </a:lnTo>
                  <a:lnTo>
                    <a:pt x="696" y="507"/>
                  </a:lnTo>
                  <a:lnTo>
                    <a:pt x="702" y="526"/>
                  </a:lnTo>
                  <a:lnTo>
                    <a:pt x="699" y="543"/>
                  </a:lnTo>
                  <a:lnTo>
                    <a:pt x="683" y="571"/>
                  </a:lnTo>
                  <a:lnTo>
                    <a:pt x="567" y="757"/>
                  </a:lnTo>
                  <a:lnTo>
                    <a:pt x="547" y="782"/>
                  </a:lnTo>
                  <a:lnTo>
                    <a:pt x="533" y="799"/>
                  </a:lnTo>
                  <a:lnTo>
                    <a:pt x="518" y="808"/>
                  </a:lnTo>
                  <a:lnTo>
                    <a:pt x="501" y="807"/>
                  </a:lnTo>
                  <a:lnTo>
                    <a:pt x="485" y="795"/>
                  </a:lnTo>
                  <a:lnTo>
                    <a:pt x="462" y="778"/>
                  </a:lnTo>
                  <a:lnTo>
                    <a:pt x="442" y="755"/>
                  </a:lnTo>
                  <a:lnTo>
                    <a:pt x="424" y="745"/>
                  </a:lnTo>
                  <a:lnTo>
                    <a:pt x="413" y="743"/>
                  </a:lnTo>
                  <a:lnTo>
                    <a:pt x="399" y="747"/>
                  </a:lnTo>
                  <a:lnTo>
                    <a:pt x="394" y="753"/>
                  </a:lnTo>
                  <a:lnTo>
                    <a:pt x="392" y="763"/>
                  </a:lnTo>
                  <a:lnTo>
                    <a:pt x="399" y="776"/>
                  </a:lnTo>
                  <a:lnTo>
                    <a:pt x="407" y="790"/>
                  </a:lnTo>
                  <a:lnTo>
                    <a:pt x="421" y="808"/>
                  </a:lnTo>
                  <a:lnTo>
                    <a:pt x="497" y="892"/>
                  </a:lnTo>
                  <a:lnTo>
                    <a:pt x="542" y="948"/>
                  </a:lnTo>
                  <a:lnTo>
                    <a:pt x="592" y="1012"/>
                  </a:lnTo>
                  <a:lnTo>
                    <a:pt x="639" y="1081"/>
                  </a:lnTo>
                  <a:lnTo>
                    <a:pt x="659" y="1107"/>
                  </a:lnTo>
                  <a:lnTo>
                    <a:pt x="670" y="1117"/>
                  </a:lnTo>
                  <a:lnTo>
                    <a:pt x="682" y="1126"/>
                  </a:lnTo>
                  <a:lnTo>
                    <a:pt x="690" y="1128"/>
                  </a:lnTo>
                  <a:lnTo>
                    <a:pt x="702" y="1121"/>
                  </a:lnTo>
                  <a:lnTo>
                    <a:pt x="708" y="1116"/>
                  </a:lnTo>
                  <a:lnTo>
                    <a:pt x="709" y="1109"/>
                  </a:lnTo>
                  <a:lnTo>
                    <a:pt x="709" y="1098"/>
                  </a:lnTo>
                  <a:lnTo>
                    <a:pt x="706" y="1089"/>
                  </a:lnTo>
                  <a:lnTo>
                    <a:pt x="691" y="1062"/>
                  </a:lnTo>
                  <a:lnTo>
                    <a:pt x="679" y="1040"/>
                  </a:lnTo>
                  <a:lnTo>
                    <a:pt x="677" y="1018"/>
                  </a:lnTo>
                  <a:lnTo>
                    <a:pt x="679" y="994"/>
                  </a:lnTo>
                  <a:lnTo>
                    <a:pt x="685" y="969"/>
                  </a:lnTo>
                  <a:lnTo>
                    <a:pt x="698" y="934"/>
                  </a:lnTo>
                  <a:lnTo>
                    <a:pt x="749" y="842"/>
                  </a:lnTo>
                  <a:lnTo>
                    <a:pt x="1095" y="224"/>
                  </a:lnTo>
                  <a:lnTo>
                    <a:pt x="1118" y="184"/>
                  </a:lnTo>
                  <a:lnTo>
                    <a:pt x="1169" y="103"/>
                  </a:lnTo>
                  <a:lnTo>
                    <a:pt x="1194" y="64"/>
                  </a:lnTo>
                  <a:lnTo>
                    <a:pt x="1207" y="40"/>
                  </a:lnTo>
                  <a:lnTo>
                    <a:pt x="1210" y="22"/>
                  </a:lnTo>
                  <a:lnTo>
                    <a:pt x="1205" y="13"/>
                  </a:lnTo>
                  <a:close/>
                  <a:moveTo>
                    <a:pt x="765" y="418"/>
                  </a:moveTo>
                  <a:lnTo>
                    <a:pt x="746" y="448"/>
                  </a:lnTo>
                  <a:lnTo>
                    <a:pt x="740" y="449"/>
                  </a:lnTo>
                  <a:lnTo>
                    <a:pt x="733" y="446"/>
                  </a:lnTo>
                  <a:lnTo>
                    <a:pt x="713" y="425"/>
                  </a:lnTo>
                  <a:lnTo>
                    <a:pt x="611" y="295"/>
                  </a:lnTo>
                  <a:lnTo>
                    <a:pt x="599" y="277"/>
                  </a:lnTo>
                  <a:lnTo>
                    <a:pt x="592" y="265"/>
                  </a:lnTo>
                  <a:lnTo>
                    <a:pt x="594" y="256"/>
                  </a:lnTo>
                  <a:lnTo>
                    <a:pt x="599" y="251"/>
                  </a:lnTo>
                  <a:lnTo>
                    <a:pt x="630" y="237"/>
                  </a:lnTo>
                  <a:lnTo>
                    <a:pt x="926" y="142"/>
                  </a:lnTo>
                  <a:lnTo>
                    <a:pt x="765" y="41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8" name="Freeform 48"/>
            <p:cNvSpPr>
              <a:spLocks noEditPoints="1"/>
            </p:cNvSpPr>
            <p:nvPr/>
          </p:nvSpPr>
          <p:spPr bwMode="auto">
            <a:xfrm>
              <a:off x="676275" y="3700463"/>
              <a:ext cx="1703388" cy="1608137"/>
            </a:xfrm>
            <a:custGeom>
              <a:avLst/>
              <a:gdLst>
                <a:gd name="T0" fmla="*/ 4499 w 6306"/>
                <a:gd name="T1" fmla="*/ 5945 h 5945"/>
                <a:gd name="T2" fmla="*/ 4384 w 6306"/>
                <a:gd name="T3" fmla="*/ 5945 h 5945"/>
                <a:gd name="T4" fmla="*/ 5209 w 6306"/>
                <a:gd name="T5" fmla="*/ 4852 h 5945"/>
                <a:gd name="T6" fmla="*/ 3497 w 6306"/>
                <a:gd name="T7" fmla="*/ 4236 h 5945"/>
                <a:gd name="T8" fmla="*/ 3396 w 6306"/>
                <a:gd name="T9" fmla="*/ 5945 h 5945"/>
                <a:gd name="T10" fmla="*/ 3330 w 6306"/>
                <a:gd name="T11" fmla="*/ 5945 h 5945"/>
                <a:gd name="T12" fmla="*/ 3435 w 6306"/>
                <a:gd name="T13" fmla="*/ 4192 h 5945"/>
                <a:gd name="T14" fmla="*/ 3439 w 6306"/>
                <a:gd name="T15" fmla="*/ 4156 h 5945"/>
                <a:gd name="T16" fmla="*/ 3475 w 6306"/>
                <a:gd name="T17" fmla="*/ 4164 h 5945"/>
                <a:gd name="T18" fmla="*/ 5242 w 6306"/>
                <a:gd name="T19" fmla="*/ 4794 h 5945"/>
                <a:gd name="T20" fmla="*/ 6056 w 6306"/>
                <a:gd name="T21" fmla="*/ 2652 h 5945"/>
                <a:gd name="T22" fmla="*/ 3702 w 6306"/>
                <a:gd name="T23" fmla="*/ 2704 h 5945"/>
                <a:gd name="T24" fmla="*/ 3663 w 6306"/>
                <a:gd name="T25" fmla="*/ 2702 h 5945"/>
                <a:gd name="T26" fmla="*/ 3671 w 6306"/>
                <a:gd name="T27" fmla="*/ 2664 h 5945"/>
                <a:gd name="T28" fmla="*/ 4499 w 6306"/>
                <a:gd name="T29" fmla="*/ 783 h 5945"/>
                <a:gd name="T30" fmla="*/ 2455 w 6306"/>
                <a:gd name="T31" fmla="*/ 422 h 5945"/>
                <a:gd name="T32" fmla="*/ 2555 w 6306"/>
                <a:gd name="T33" fmla="*/ 2469 h 5945"/>
                <a:gd name="T34" fmla="*/ 2550 w 6306"/>
                <a:gd name="T35" fmla="*/ 2510 h 5945"/>
                <a:gd name="T36" fmla="*/ 2513 w 6306"/>
                <a:gd name="T37" fmla="*/ 2497 h 5945"/>
                <a:gd name="T38" fmla="*/ 280 w 6306"/>
                <a:gd name="T39" fmla="*/ 1600 h 5945"/>
                <a:gd name="T40" fmla="*/ 242 w 6306"/>
                <a:gd name="T41" fmla="*/ 3383 h 5945"/>
                <a:gd name="T42" fmla="*/ 330 w 6306"/>
                <a:gd name="T43" fmla="*/ 3895 h 5945"/>
                <a:gd name="T44" fmla="*/ 2235 w 6306"/>
                <a:gd name="T45" fmla="*/ 3923 h 5945"/>
                <a:gd name="T46" fmla="*/ 2272 w 6306"/>
                <a:gd name="T47" fmla="*/ 3928 h 5945"/>
                <a:gd name="T48" fmla="*/ 2263 w 6306"/>
                <a:gd name="T49" fmla="*/ 3963 h 5945"/>
                <a:gd name="T50" fmla="*/ 1648 w 6306"/>
                <a:gd name="T51" fmla="*/ 5945 h 5945"/>
                <a:gd name="T52" fmla="*/ 1578 w 6306"/>
                <a:gd name="T53" fmla="*/ 5945 h 5945"/>
                <a:gd name="T54" fmla="*/ 2191 w 6306"/>
                <a:gd name="T55" fmla="*/ 3984 h 5945"/>
                <a:gd name="T56" fmla="*/ 342 w 6306"/>
                <a:gd name="T57" fmla="*/ 3959 h 5945"/>
                <a:gd name="T58" fmla="*/ 1139 w 6306"/>
                <a:gd name="T59" fmla="*/ 5945 h 5945"/>
                <a:gd name="T60" fmla="*/ 1023 w 6306"/>
                <a:gd name="T61" fmla="*/ 5945 h 5945"/>
                <a:gd name="T62" fmla="*/ 145 w 6306"/>
                <a:gd name="T63" fmla="*/ 3395 h 5945"/>
                <a:gd name="T64" fmla="*/ 621 w 6306"/>
                <a:gd name="T65" fmla="*/ 0 h 5945"/>
                <a:gd name="T66" fmla="*/ 6306 w 6306"/>
                <a:gd name="T67" fmla="*/ 1002 h 5945"/>
                <a:gd name="T68" fmla="*/ 5854 w 6306"/>
                <a:gd name="T69" fmla="*/ 3760 h 5945"/>
                <a:gd name="T70" fmla="*/ 4499 w 6306"/>
                <a:gd name="T71" fmla="*/ 5945 h 5945"/>
                <a:gd name="T72" fmla="*/ 683 w 6306"/>
                <a:gd name="T73" fmla="*/ 110 h 5945"/>
                <a:gd name="T74" fmla="*/ 2382 w 6306"/>
                <a:gd name="T75" fmla="*/ 409 h 5945"/>
                <a:gd name="T76" fmla="*/ 2495 w 6306"/>
                <a:gd name="T77" fmla="*/ 2421 h 5945"/>
                <a:gd name="T78" fmla="*/ 291 w 6306"/>
                <a:gd name="T79" fmla="*/ 1534 h 5945"/>
                <a:gd name="T80" fmla="*/ 683 w 6306"/>
                <a:gd name="T81" fmla="*/ 110 h 5945"/>
                <a:gd name="T82" fmla="*/ 3744 w 6306"/>
                <a:gd name="T83" fmla="*/ 2639 h 5945"/>
                <a:gd name="T84" fmla="*/ 4572 w 6306"/>
                <a:gd name="T85" fmla="*/ 796 h 5945"/>
                <a:gd name="T86" fmla="*/ 6195 w 6306"/>
                <a:gd name="T87" fmla="*/ 1082 h 5945"/>
                <a:gd name="T88" fmla="*/ 6068 w 6306"/>
                <a:gd name="T89" fmla="*/ 2583 h 5945"/>
                <a:gd name="T90" fmla="*/ 3744 w 6306"/>
                <a:gd name="T91" fmla="*/ 2639 h 5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06" h="5945">
                  <a:moveTo>
                    <a:pt x="4499" y="5945"/>
                  </a:moveTo>
                  <a:lnTo>
                    <a:pt x="4384" y="5945"/>
                  </a:lnTo>
                  <a:cubicBezTo>
                    <a:pt x="4698" y="5613"/>
                    <a:pt x="4974" y="5245"/>
                    <a:pt x="5209" y="4852"/>
                  </a:cubicBezTo>
                  <a:cubicBezTo>
                    <a:pt x="4563" y="4534"/>
                    <a:pt x="4204" y="4403"/>
                    <a:pt x="3497" y="4236"/>
                  </a:cubicBezTo>
                  <a:cubicBezTo>
                    <a:pt x="3440" y="4824"/>
                    <a:pt x="3410" y="5379"/>
                    <a:pt x="3396" y="5945"/>
                  </a:cubicBezTo>
                  <a:lnTo>
                    <a:pt x="3330" y="5945"/>
                  </a:lnTo>
                  <a:cubicBezTo>
                    <a:pt x="3344" y="5362"/>
                    <a:pt x="3375" y="4784"/>
                    <a:pt x="3435" y="4192"/>
                  </a:cubicBezTo>
                  <a:lnTo>
                    <a:pt x="3439" y="4156"/>
                  </a:lnTo>
                  <a:lnTo>
                    <a:pt x="3475" y="4164"/>
                  </a:lnTo>
                  <a:cubicBezTo>
                    <a:pt x="4196" y="4333"/>
                    <a:pt x="4585" y="4472"/>
                    <a:pt x="5242" y="4794"/>
                  </a:cubicBezTo>
                  <a:cubicBezTo>
                    <a:pt x="5628" y="4135"/>
                    <a:pt x="5903" y="3406"/>
                    <a:pt x="6056" y="2652"/>
                  </a:cubicBezTo>
                  <a:cubicBezTo>
                    <a:pt x="5312" y="2775"/>
                    <a:pt x="4437" y="2733"/>
                    <a:pt x="3702" y="2704"/>
                  </a:cubicBezTo>
                  <a:lnTo>
                    <a:pt x="3663" y="2702"/>
                  </a:lnTo>
                  <a:lnTo>
                    <a:pt x="3671" y="2664"/>
                  </a:lnTo>
                  <a:cubicBezTo>
                    <a:pt x="3856" y="1840"/>
                    <a:pt x="3958" y="1449"/>
                    <a:pt x="4499" y="783"/>
                  </a:cubicBezTo>
                  <a:lnTo>
                    <a:pt x="2455" y="422"/>
                  </a:lnTo>
                  <a:cubicBezTo>
                    <a:pt x="2719" y="1215"/>
                    <a:pt x="2654" y="1650"/>
                    <a:pt x="2555" y="2469"/>
                  </a:cubicBezTo>
                  <a:lnTo>
                    <a:pt x="2550" y="2510"/>
                  </a:lnTo>
                  <a:lnTo>
                    <a:pt x="2513" y="2497"/>
                  </a:lnTo>
                  <a:cubicBezTo>
                    <a:pt x="1699" y="2208"/>
                    <a:pt x="1045" y="1981"/>
                    <a:pt x="280" y="1600"/>
                  </a:cubicBezTo>
                  <a:cubicBezTo>
                    <a:pt x="185" y="2187"/>
                    <a:pt x="167" y="2786"/>
                    <a:pt x="242" y="3383"/>
                  </a:cubicBezTo>
                  <a:cubicBezTo>
                    <a:pt x="264" y="3554"/>
                    <a:pt x="293" y="3726"/>
                    <a:pt x="330" y="3895"/>
                  </a:cubicBezTo>
                  <a:cubicBezTo>
                    <a:pt x="1001" y="3833"/>
                    <a:pt x="1563" y="3838"/>
                    <a:pt x="2235" y="3923"/>
                  </a:cubicBezTo>
                  <a:lnTo>
                    <a:pt x="2272" y="3928"/>
                  </a:lnTo>
                  <a:lnTo>
                    <a:pt x="2263" y="3963"/>
                  </a:lnTo>
                  <a:cubicBezTo>
                    <a:pt x="2075" y="4710"/>
                    <a:pt x="1897" y="5292"/>
                    <a:pt x="1648" y="5945"/>
                  </a:cubicBezTo>
                  <a:lnTo>
                    <a:pt x="1578" y="5945"/>
                  </a:lnTo>
                  <a:cubicBezTo>
                    <a:pt x="1826" y="5298"/>
                    <a:pt x="2003" y="4724"/>
                    <a:pt x="2191" y="3984"/>
                  </a:cubicBezTo>
                  <a:cubicBezTo>
                    <a:pt x="1533" y="3905"/>
                    <a:pt x="999" y="3899"/>
                    <a:pt x="342" y="3959"/>
                  </a:cubicBezTo>
                  <a:cubicBezTo>
                    <a:pt x="499" y="4653"/>
                    <a:pt x="773" y="5329"/>
                    <a:pt x="1139" y="5945"/>
                  </a:cubicBezTo>
                  <a:lnTo>
                    <a:pt x="1023" y="5945"/>
                  </a:lnTo>
                  <a:cubicBezTo>
                    <a:pt x="568" y="5158"/>
                    <a:pt x="256" y="4279"/>
                    <a:pt x="145" y="3395"/>
                  </a:cubicBezTo>
                  <a:cubicBezTo>
                    <a:pt x="0" y="2240"/>
                    <a:pt x="191" y="1081"/>
                    <a:pt x="621" y="0"/>
                  </a:cubicBezTo>
                  <a:lnTo>
                    <a:pt x="6306" y="1002"/>
                  </a:lnTo>
                  <a:cubicBezTo>
                    <a:pt x="6290" y="1986"/>
                    <a:pt x="6299" y="2448"/>
                    <a:pt x="5854" y="3760"/>
                  </a:cubicBezTo>
                  <a:cubicBezTo>
                    <a:pt x="5625" y="4439"/>
                    <a:pt x="5153" y="5242"/>
                    <a:pt x="4499" y="5945"/>
                  </a:cubicBezTo>
                  <a:close/>
                  <a:moveTo>
                    <a:pt x="683" y="110"/>
                  </a:moveTo>
                  <a:lnTo>
                    <a:pt x="2382" y="409"/>
                  </a:lnTo>
                  <a:cubicBezTo>
                    <a:pt x="2654" y="1184"/>
                    <a:pt x="2589" y="1630"/>
                    <a:pt x="2495" y="2421"/>
                  </a:cubicBezTo>
                  <a:cubicBezTo>
                    <a:pt x="1681" y="2135"/>
                    <a:pt x="1053" y="1910"/>
                    <a:pt x="291" y="1534"/>
                  </a:cubicBezTo>
                  <a:cubicBezTo>
                    <a:pt x="372" y="1052"/>
                    <a:pt x="506" y="575"/>
                    <a:pt x="683" y="110"/>
                  </a:cubicBezTo>
                  <a:close/>
                  <a:moveTo>
                    <a:pt x="3744" y="2639"/>
                  </a:moveTo>
                  <a:cubicBezTo>
                    <a:pt x="3930" y="1833"/>
                    <a:pt x="4029" y="1448"/>
                    <a:pt x="4572" y="796"/>
                  </a:cubicBezTo>
                  <a:lnTo>
                    <a:pt x="6195" y="1082"/>
                  </a:lnTo>
                  <a:cubicBezTo>
                    <a:pt x="6207" y="1584"/>
                    <a:pt x="6164" y="2089"/>
                    <a:pt x="6068" y="2583"/>
                  </a:cubicBezTo>
                  <a:cubicBezTo>
                    <a:pt x="5351" y="2716"/>
                    <a:pt x="4451" y="2665"/>
                    <a:pt x="3744" y="263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9" name="Freeform 49"/>
            <p:cNvSpPr>
              <a:spLocks noEditPoints="1"/>
            </p:cNvSpPr>
            <p:nvPr/>
          </p:nvSpPr>
          <p:spPr bwMode="auto">
            <a:xfrm>
              <a:off x="757238" y="42719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5 h 1639"/>
                <a:gd name="T14" fmla="*/ 184 w 1108"/>
                <a:gd name="T15" fmla="*/ 994 h 1639"/>
                <a:gd name="T16" fmla="*/ 229 w 1108"/>
                <a:gd name="T17" fmla="*/ 1127 h 1639"/>
                <a:gd name="T18" fmla="*/ 142 w 1108"/>
                <a:gd name="T19" fmla="*/ 1230 h 1639"/>
                <a:gd name="T20" fmla="*/ 254 w 1108"/>
                <a:gd name="T21" fmla="*/ 1419 h 1639"/>
                <a:gd name="T22" fmla="*/ 387 w 1108"/>
                <a:gd name="T23" fmla="*/ 1636 h 1639"/>
                <a:gd name="T24" fmla="*/ 567 w 1108"/>
                <a:gd name="T25" fmla="*/ 1450 h 1639"/>
                <a:gd name="T26" fmla="*/ 786 w 1108"/>
                <a:gd name="T27" fmla="*/ 1339 h 1639"/>
                <a:gd name="T28" fmla="*/ 735 w 1108"/>
                <a:gd name="T29" fmla="*/ 1229 h 1639"/>
                <a:gd name="T30" fmla="*/ 793 w 1108"/>
                <a:gd name="T31" fmla="*/ 1114 h 1639"/>
                <a:gd name="T32" fmla="*/ 876 w 1108"/>
                <a:gd name="T33" fmla="*/ 982 h 1639"/>
                <a:gd name="T34" fmla="*/ 1038 w 1108"/>
                <a:gd name="T35" fmla="*/ 1032 h 1639"/>
                <a:gd name="T36" fmla="*/ 1104 w 1108"/>
                <a:gd name="T37" fmla="*/ 857 h 1639"/>
                <a:gd name="T38" fmla="*/ 231 w 1108"/>
                <a:gd name="T39" fmla="*/ 1048 h 1639"/>
                <a:gd name="T40" fmla="*/ 136 w 1108"/>
                <a:gd name="T41" fmla="*/ 878 h 1639"/>
                <a:gd name="T42" fmla="*/ 36 w 1108"/>
                <a:gd name="T43" fmla="*/ 862 h 1639"/>
                <a:gd name="T44" fmla="*/ 138 w 1108"/>
                <a:gd name="T45" fmla="*/ 795 h 1639"/>
                <a:gd name="T46" fmla="*/ 343 w 1108"/>
                <a:gd name="T47" fmla="*/ 963 h 1639"/>
                <a:gd name="T48" fmla="*/ 82 w 1108"/>
                <a:gd name="T49" fmla="*/ 697 h 1639"/>
                <a:gd name="T50" fmla="*/ 74 w 1108"/>
                <a:gd name="T51" fmla="*/ 832 h 1639"/>
                <a:gd name="T52" fmla="*/ 271 w 1108"/>
                <a:gd name="T53" fmla="*/ 614 h 1639"/>
                <a:gd name="T54" fmla="*/ 257 w 1108"/>
                <a:gd name="T55" fmla="*/ 879 h 1639"/>
                <a:gd name="T56" fmla="*/ 339 w 1108"/>
                <a:gd name="T57" fmla="*/ 1076 h 1639"/>
                <a:gd name="T58" fmla="*/ 160 w 1108"/>
                <a:gd name="T59" fmla="*/ 1354 h 1639"/>
                <a:gd name="T60" fmla="*/ 157 w 1108"/>
                <a:gd name="T61" fmla="*/ 1198 h 1639"/>
                <a:gd name="T62" fmla="*/ 263 w 1108"/>
                <a:gd name="T63" fmla="*/ 1104 h 1639"/>
                <a:gd name="T64" fmla="*/ 206 w 1108"/>
                <a:gd name="T65" fmla="*/ 1329 h 1639"/>
                <a:gd name="T66" fmla="*/ 391 w 1108"/>
                <a:gd name="T67" fmla="*/ 1116 h 1639"/>
                <a:gd name="T68" fmla="*/ 387 w 1108"/>
                <a:gd name="T69" fmla="*/ 1596 h 1639"/>
                <a:gd name="T70" fmla="*/ 470 w 1108"/>
                <a:gd name="T71" fmla="*/ 1128 h 1639"/>
                <a:gd name="T72" fmla="*/ 487 w 1108"/>
                <a:gd name="T73" fmla="*/ 1032 h 1639"/>
                <a:gd name="T74" fmla="*/ 497 w 1108"/>
                <a:gd name="T75" fmla="*/ 561 h 1639"/>
                <a:gd name="T76" fmla="*/ 568 w 1108"/>
                <a:gd name="T77" fmla="*/ 135 h 1639"/>
                <a:gd name="T78" fmla="*/ 673 w 1108"/>
                <a:gd name="T79" fmla="*/ 213 h 1639"/>
                <a:gd name="T80" fmla="*/ 815 w 1108"/>
                <a:gd name="T81" fmla="*/ 242 h 1639"/>
                <a:gd name="T82" fmla="*/ 576 w 1108"/>
                <a:gd name="T83" fmla="*/ 1015 h 1639"/>
                <a:gd name="T84" fmla="*/ 572 w 1108"/>
                <a:gd name="T85" fmla="*/ 1110 h 1639"/>
                <a:gd name="T86" fmla="*/ 436 w 1108"/>
                <a:gd name="T87" fmla="*/ 1583 h 1639"/>
                <a:gd name="T88" fmla="*/ 519 w 1108"/>
                <a:gd name="T89" fmla="*/ 1494 h 1639"/>
                <a:gd name="T90" fmla="*/ 763 w 1108"/>
                <a:gd name="T91" fmla="*/ 1362 h 1639"/>
                <a:gd name="T92" fmla="*/ 671 w 1108"/>
                <a:gd name="T93" fmla="*/ 1470 h 1639"/>
                <a:gd name="T94" fmla="*/ 586 w 1108"/>
                <a:gd name="T95" fmla="*/ 1289 h 1639"/>
                <a:gd name="T96" fmla="*/ 683 w 1108"/>
                <a:gd name="T97" fmla="*/ 1413 h 1639"/>
                <a:gd name="T98" fmla="*/ 716 w 1108"/>
                <a:gd name="T99" fmla="*/ 1164 h 1639"/>
                <a:gd name="T100" fmla="*/ 681 w 1108"/>
                <a:gd name="T101" fmla="*/ 1062 h 1639"/>
                <a:gd name="T102" fmla="*/ 641 w 1108"/>
                <a:gd name="T103" fmla="*/ 1057 h 1639"/>
                <a:gd name="T104" fmla="*/ 748 w 1108"/>
                <a:gd name="T105" fmla="*/ 1069 h 1639"/>
                <a:gd name="T106" fmla="*/ 990 w 1108"/>
                <a:gd name="T107" fmla="*/ 1007 h 1639"/>
                <a:gd name="T108" fmla="*/ 934 w 1108"/>
                <a:gd name="T109" fmla="*/ 1038 h 1639"/>
                <a:gd name="T110" fmla="*/ 760 w 1108"/>
                <a:gd name="T111" fmla="*/ 1040 h 1639"/>
                <a:gd name="T112" fmla="*/ 986 w 1108"/>
                <a:gd name="T113" fmla="*/ 889 h 1639"/>
                <a:gd name="T114" fmla="*/ 990 w 1108"/>
                <a:gd name="T115" fmla="*/ 1007 h 1639"/>
                <a:gd name="T116" fmla="*/ 1009 w 1108"/>
                <a:gd name="T117" fmla="*/ 911 h 1639"/>
                <a:gd name="T118" fmla="*/ 684 w 1108"/>
                <a:gd name="T119" fmla="*/ 1023 h 1639"/>
                <a:gd name="T120" fmla="*/ 808 w 1108"/>
                <a:gd name="T121" fmla="*/ 755 h 1639"/>
                <a:gd name="T122" fmla="*/ 1073 w 1108"/>
                <a:gd name="T123" fmla="*/ 819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104" y="857"/>
                  </a:moveTo>
                  <a:cubicBezTo>
                    <a:pt x="1108" y="823"/>
                    <a:pt x="1101" y="789"/>
                    <a:pt x="1086" y="758"/>
                  </a:cubicBezTo>
                  <a:lnTo>
                    <a:pt x="1084" y="757"/>
                  </a:lnTo>
                  <a:cubicBezTo>
                    <a:pt x="1070" y="728"/>
                    <a:pt x="1045" y="708"/>
                    <a:pt x="1017" y="693"/>
                  </a:cubicBezTo>
                  <a:cubicBezTo>
                    <a:pt x="884" y="625"/>
                    <a:pt x="716" y="706"/>
                    <a:pt x="647" y="832"/>
                  </a:cubicBezTo>
                  <a:cubicBezTo>
                    <a:pt x="669" y="744"/>
                    <a:pt x="694" y="644"/>
                    <a:pt x="711" y="606"/>
                  </a:cubicBezTo>
                  <a:cubicBezTo>
                    <a:pt x="716" y="593"/>
                    <a:pt x="733" y="570"/>
                    <a:pt x="750" y="549"/>
                  </a:cubicBezTo>
                  <a:cubicBezTo>
                    <a:pt x="762" y="531"/>
                    <a:pt x="775" y="518"/>
                    <a:pt x="785" y="511"/>
                  </a:cubicBezTo>
                  <a:lnTo>
                    <a:pt x="786" y="509"/>
                  </a:lnTo>
                  <a:cubicBezTo>
                    <a:pt x="801" y="497"/>
                    <a:pt x="817" y="482"/>
                    <a:pt x="834" y="458"/>
                  </a:cubicBezTo>
                  <a:cubicBezTo>
                    <a:pt x="851" y="435"/>
                    <a:pt x="865" y="405"/>
                    <a:pt x="875" y="362"/>
                  </a:cubicBezTo>
                  <a:cubicBezTo>
                    <a:pt x="887" y="321"/>
                    <a:pt x="867" y="271"/>
                    <a:pt x="844" y="228"/>
                  </a:cubicBezTo>
                  <a:cubicBezTo>
                    <a:pt x="821" y="186"/>
                    <a:pt x="792" y="150"/>
                    <a:pt x="782" y="140"/>
                  </a:cubicBezTo>
                  <a:cubicBezTo>
                    <a:pt x="775" y="130"/>
                    <a:pt x="764" y="110"/>
                    <a:pt x="754" y="89"/>
                  </a:cubicBezTo>
                  <a:cubicBezTo>
                    <a:pt x="748" y="74"/>
                    <a:pt x="744" y="60"/>
                    <a:pt x="743" y="52"/>
                  </a:cubicBezTo>
                  <a:lnTo>
                    <a:pt x="744" y="49"/>
                  </a:lnTo>
                  <a:cubicBezTo>
                    <a:pt x="742" y="10"/>
                    <a:pt x="705" y="5"/>
                    <a:pt x="696" y="6"/>
                  </a:cubicBezTo>
                  <a:cubicBezTo>
                    <a:pt x="688" y="5"/>
                    <a:pt x="649" y="0"/>
                    <a:pt x="634" y="37"/>
                  </a:cubicBezTo>
                  <a:cubicBezTo>
                    <a:pt x="630" y="45"/>
                    <a:pt x="621" y="57"/>
                    <a:pt x="609" y="67"/>
                  </a:cubicBezTo>
                  <a:cubicBezTo>
                    <a:pt x="593" y="82"/>
                    <a:pt x="575" y="96"/>
                    <a:pt x="563" y="103"/>
                  </a:cubicBezTo>
                  <a:lnTo>
                    <a:pt x="561" y="103"/>
                  </a:lnTo>
                  <a:cubicBezTo>
                    <a:pt x="558" y="105"/>
                    <a:pt x="556" y="106"/>
                    <a:pt x="551" y="110"/>
                  </a:cubicBezTo>
                  <a:cubicBezTo>
                    <a:pt x="511" y="136"/>
                    <a:pt x="407" y="203"/>
                    <a:pt x="398" y="280"/>
                  </a:cubicBezTo>
                  <a:cubicBezTo>
                    <a:pt x="393" y="321"/>
                    <a:pt x="395" y="355"/>
                    <a:pt x="404" y="383"/>
                  </a:cubicBezTo>
                  <a:cubicBezTo>
                    <a:pt x="410" y="410"/>
                    <a:pt x="421" y="434"/>
                    <a:pt x="433" y="452"/>
                  </a:cubicBezTo>
                  <a:cubicBezTo>
                    <a:pt x="440" y="462"/>
                    <a:pt x="448" y="483"/>
                    <a:pt x="453" y="503"/>
                  </a:cubicBezTo>
                  <a:cubicBezTo>
                    <a:pt x="460" y="527"/>
                    <a:pt x="466" y="552"/>
                    <a:pt x="466" y="563"/>
                  </a:cubicBezTo>
                  <a:lnTo>
                    <a:pt x="466" y="565"/>
                  </a:lnTo>
                  <a:cubicBezTo>
                    <a:pt x="468" y="605"/>
                    <a:pt x="456" y="706"/>
                    <a:pt x="448" y="794"/>
                  </a:cubicBezTo>
                  <a:cubicBezTo>
                    <a:pt x="442" y="765"/>
                    <a:pt x="434" y="737"/>
                    <a:pt x="424" y="716"/>
                  </a:cubicBezTo>
                  <a:cubicBezTo>
                    <a:pt x="386" y="643"/>
                    <a:pt x="331" y="583"/>
                    <a:pt x="253" y="552"/>
                  </a:cubicBezTo>
                  <a:cubicBezTo>
                    <a:pt x="225" y="540"/>
                    <a:pt x="188" y="533"/>
                    <a:pt x="152" y="538"/>
                  </a:cubicBezTo>
                  <a:cubicBezTo>
                    <a:pt x="80" y="547"/>
                    <a:pt x="29" y="589"/>
                    <a:pt x="10" y="658"/>
                  </a:cubicBezTo>
                  <a:cubicBezTo>
                    <a:pt x="0" y="691"/>
                    <a:pt x="1" y="724"/>
                    <a:pt x="13" y="753"/>
                  </a:cubicBezTo>
                  <a:cubicBezTo>
                    <a:pt x="23" y="774"/>
                    <a:pt x="37" y="803"/>
                    <a:pt x="43" y="820"/>
                  </a:cubicBezTo>
                  <a:cubicBezTo>
                    <a:pt x="39" y="821"/>
                    <a:pt x="31" y="829"/>
                    <a:pt x="24" y="832"/>
                  </a:cubicBezTo>
                  <a:cubicBezTo>
                    <a:pt x="16" y="837"/>
                    <a:pt x="11" y="843"/>
                    <a:pt x="7" y="851"/>
                  </a:cubicBezTo>
                  <a:cubicBezTo>
                    <a:pt x="6" y="857"/>
                    <a:pt x="5" y="861"/>
                    <a:pt x="6" y="868"/>
                  </a:cubicBezTo>
                  <a:cubicBezTo>
                    <a:pt x="7" y="875"/>
                    <a:pt x="9" y="880"/>
                    <a:pt x="12" y="884"/>
                  </a:cubicBezTo>
                  <a:cubicBezTo>
                    <a:pt x="17" y="894"/>
                    <a:pt x="29" y="903"/>
                    <a:pt x="39" y="907"/>
                  </a:cubicBezTo>
                  <a:cubicBezTo>
                    <a:pt x="61" y="917"/>
                    <a:pt x="87" y="922"/>
                    <a:pt x="109" y="921"/>
                  </a:cubicBezTo>
                  <a:cubicBezTo>
                    <a:pt x="131" y="921"/>
                    <a:pt x="150" y="913"/>
                    <a:pt x="162" y="895"/>
                  </a:cubicBezTo>
                  <a:cubicBezTo>
                    <a:pt x="171" y="882"/>
                    <a:pt x="177" y="870"/>
                    <a:pt x="182" y="857"/>
                  </a:cubicBezTo>
                  <a:cubicBezTo>
                    <a:pt x="183" y="851"/>
                    <a:pt x="177" y="848"/>
                    <a:pt x="181" y="848"/>
                  </a:cubicBezTo>
                  <a:cubicBezTo>
                    <a:pt x="188" y="847"/>
                    <a:pt x="198" y="854"/>
                    <a:pt x="207" y="862"/>
                  </a:cubicBezTo>
                  <a:cubicBezTo>
                    <a:pt x="217" y="870"/>
                    <a:pt x="224" y="880"/>
                    <a:pt x="227" y="889"/>
                  </a:cubicBezTo>
                  <a:cubicBezTo>
                    <a:pt x="232" y="908"/>
                    <a:pt x="236" y="933"/>
                    <a:pt x="237" y="957"/>
                  </a:cubicBezTo>
                  <a:cubicBezTo>
                    <a:pt x="212" y="959"/>
                    <a:pt x="192" y="971"/>
                    <a:pt x="184" y="994"/>
                  </a:cubicBezTo>
                  <a:cubicBezTo>
                    <a:pt x="179" y="1019"/>
                    <a:pt x="185" y="1040"/>
                    <a:pt x="193" y="1055"/>
                  </a:cubicBezTo>
                  <a:cubicBezTo>
                    <a:pt x="204" y="1068"/>
                    <a:pt x="217" y="1079"/>
                    <a:pt x="229" y="1085"/>
                  </a:cubicBezTo>
                  <a:cubicBezTo>
                    <a:pt x="229" y="1085"/>
                    <a:pt x="231" y="1086"/>
                    <a:pt x="234" y="1086"/>
                  </a:cubicBezTo>
                  <a:cubicBezTo>
                    <a:pt x="232" y="1092"/>
                    <a:pt x="232" y="1097"/>
                    <a:pt x="231" y="1099"/>
                  </a:cubicBezTo>
                  <a:cubicBezTo>
                    <a:pt x="230" y="1105"/>
                    <a:pt x="231" y="1112"/>
                    <a:pt x="230" y="1118"/>
                  </a:cubicBezTo>
                  <a:cubicBezTo>
                    <a:pt x="230" y="1121"/>
                    <a:pt x="230" y="1121"/>
                    <a:pt x="229" y="1127"/>
                  </a:cubicBezTo>
                  <a:cubicBezTo>
                    <a:pt x="229" y="1134"/>
                    <a:pt x="228" y="1140"/>
                    <a:pt x="222" y="1139"/>
                  </a:cubicBezTo>
                  <a:lnTo>
                    <a:pt x="222" y="1141"/>
                  </a:lnTo>
                  <a:cubicBezTo>
                    <a:pt x="220" y="1141"/>
                    <a:pt x="217" y="1140"/>
                    <a:pt x="213" y="1140"/>
                  </a:cubicBezTo>
                  <a:cubicBezTo>
                    <a:pt x="182" y="1141"/>
                    <a:pt x="143" y="1140"/>
                    <a:pt x="125" y="1166"/>
                  </a:cubicBezTo>
                  <a:cubicBezTo>
                    <a:pt x="105" y="1191"/>
                    <a:pt x="120" y="1207"/>
                    <a:pt x="135" y="1220"/>
                  </a:cubicBezTo>
                  <a:cubicBezTo>
                    <a:pt x="139" y="1223"/>
                    <a:pt x="143" y="1228"/>
                    <a:pt x="142" y="1230"/>
                  </a:cubicBezTo>
                  <a:cubicBezTo>
                    <a:pt x="144" y="1235"/>
                    <a:pt x="139" y="1225"/>
                    <a:pt x="137" y="1225"/>
                  </a:cubicBezTo>
                  <a:cubicBezTo>
                    <a:pt x="124" y="1232"/>
                    <a:pt x="110" y="1240"/>
                    <a:pt x="106" y="1259"/>
                  </a:cubicBezTo>
                  <a:cubicBezTo>
                    <a:pt x="101" y="1280"/>
                    <a:pt x="104" y="1300"/>
                    <a:pt x="107" y="1319"/>
                  </a:cubicBezTo>
                  <a:cubicBezTo>
                    <a:pt x="114" y="1341"/>
                    <a:pt x="126" y="1361"/>
                    <a:pt x="134" y="1374"/>
                  </a:cubicBezTo>
                  <a:cubicBezTo>
                    <a:pt x="148" y="1394"/>
                    <a:pt x="166" y="1408"/>
                    <a:pt x="188" y="1416"/>
                  </a:cubicBezTo>
                  <a:cubicBezTo>
                    <a:pt x="207" y="1424"/>
                    <a:pt x="229" y="1426"/>
                    <a:pt x="254" y="1419"/>
                  </a:cubicBezTo>
                  <a:cubicBezTo>
                    <a:pt x="270" y="1417"/>
                    <a:pt x="288" y="1410"/>
                    <a:pt x="302" y="1406"/>
                  </a:cubicBezTo>
                  <a:cubicBezTo>
                    <a:pt x="299" y="1423"/>
                    <a:pt x="297" y="1447"/>
                    <a:pt x="302" y="1469"/>
                  </a:cubicBezTo>
                  <a:lnTo>
                    <a:pt x="302" y="1472"/>
                  </a:lnTo>
                  <a:cubicBezTo>
                    <a:pt x="307" y="1494"/>
                    <a:pt x="319" y="1523"/>
                    <a:pt x="330" y="1547"/>
                  </a:cubicBezTo>
                  <a:cubicBezTo>
                    <a:pt x="338" y="1563"/>
                    <a:pt x="344" y="1578"/>
                    <a:pt x="347" y="1587"/>
                  </a:cubicBezTo>
                  <a:cubicBezTo>
                    <a:pt x="355" y="1615"/>
                    <a:pt x="385" y="1635"/>
                    <a:pt x="387" y="1636"/>
                  </a:cubicBezTo>
                  <a:lnTo>
                    <a:pt x="391" y="1639"/>
                  </a:lnTo>
                  <a:lnTo>
                    <a:pt x="398" y="1638"/>
                  </a:lnTo>
                  <a:cubicBezTo>
                    <a:pt x="398" y="1638"/>
                    <a:pt x="444" y="1626"/>
                    <a:pt x="461" y="1603"/>
                  </a:cubicBezTo>
                  <a:cubicBezTo>
                    <a:pt x="464" y="1597"/>
                    <a:pt x="472" y="1591"/>
                    <a:pt x="480" y="1584"/>
                  </a:cubicBezTo>
                  <a:cubicBezTo>
                    <a:pt x="501" y="1564"/>
                    <a:pt x="530" y="1536"/>
                    <a:pt x="545" y="1510"/>
                  </a:cubicBezTo>
                  <a:cubicBezTo>
                    <a:pt x="558" y="1488"/>
                    <a:pt x="564" y="1467"/>
                    <a:pt x="567" y="1450"/>
                  </a:cubicBezTo>
                  <a:cubicBezTo>
                    <a:pt x="578" y="1461"/>
                    <a:pt x="594" y="1472"/>
                    <a:pt x="607" y="1482"/>
                  </a:cubicBezTo>
                  <a:cubicBezTo>
                    <a:pt x="629" y="1496"/>
                    <a:pt x="650" y="1502"/>
                    <a:pt x="672" y="1501"/>
                  </a:cubicBezTo>
                  <a:cubicBezTo>
                    <a:pt x="694" y="1501"/>
                    <a:pt x="715" y="1494"/>
                    <a:pt x="735" y="1480"/>
                  </a:cubicBezTo>
                  <a:cubicBezTo>
                    <a:pt x="750" y="1471"/>
                    <a:pt x="768" y="1457"/>
                    <a:pt x="782" y="1438"/>
                  </a:cubicBezTo>
                  <a:cubicBezTo>
                    <a:pt x="791" y="1422"/>
                    <a:pt x="801" y="1404"/>
                    <a:pt x="803" y="1382"/>
                  </a:cubicBezTo>
                  <a:cubicBezTo>
                    <a:pt x="806" y="1363"/>
                    <a:pt x="795" y="1350"/>
                    <a:pt x="786" y="1339"/>
                  </a:cubicBezTo>
                  <a:cubicBezTo>
                    <a:pt x="784" y="1339"/>
                    <a:pt x="776" y="1347"/>
                    <a:pt x="779" y="1342"/>
                  </a:cubicBezTo>
                  <a:cubicBezTo>
                    <a:pt x="780" y="1340"/>
                    <a:pt x="785" y="1337"/>
                    <a:pt x="789" y="1336"/>
                  </a:cubicBezTo>
                  <a:cubicBezTo>
                    <a:pt x="808" y="1328"/>
                    <a:pt x="827" y="1318"/>
                    <a:pt x="817" y="1288"/>
                  </a:cubicBezTo>
                  <a:cubicBezTo>
                    <a:pt x="810" y="1256"/>
                    <a:pt x="772" y="1243"/>
                    <a:pt x="741" y="1233"/>
                  </a:cubicBezTo>
                  <a:cubicBezTo>
                    <a:pt x="739" y="1232"/>
                    <a:pt x="737" y="1232"/>
                    <a:pt x="737" y="1232"/>
                  </a:cubicBezTo>
                  <a:lnTo>
                    <a:pt x="735" y="1229"/>
                  </a:lnTo>
                  <a:cubicBezTo>
                    <a:pt x="731" y="1229"/>
                    <a:pt x="731" y="1226"/>
                    <a:pt x="733" y="1220"/>
                  </a:cubicBezTo>
                  <a:cubicBezTo>
                    <a:pt x="735" y="1216"/>
                    <a:pt x="736" y="1214"/>
                    <a:pt x="737" y="1210"/>
                  </a:cubicBezTo>
                  <a:cubicBezTo>
                    <a:pt x="738" y="1204"/>
                    <a:pt x="741" y="1196"/>
                    <a:pt x="743" y="1187"/>
                  </a:cubicBezTo>
                  <a:cubicBezTo>
                    <a:pt x="744" y="1180"/>
                    <a:pt x="745" y="1172"/>
                    <a:pt x="750" y="1159"/>
                  </a:cubicBezTo>
                  <a:cubicBezTo>
                    <a:pt x="752" y="1158"/>
                    <a:pt x="754" y="1158"/>
                    <a:pt x="757" y="1156"/>
                  </a:cubicBezTo>
                  <a:cubicBezTo>
                    <a:pt x="774" y="1146"/>
                    <a:pt x="786" y="1131"/>
                    <a:pt x="793" y="1114"/>
                  </a:cubicBezTo>
                  <a:cubicBezTo>
                    <a:pt x="800" y="1100"/>
                    <a:pt x="800" y="1085"/>
                    <a:pt x="796" y="1073"/>
                  </a:cubicBezTo>
                  <a:cubicBezTo>
                    <a:pt x="792" y="1068"/>
                    <a:pt x="789" y="1063"/>
                    <a:pt x="785" y="1058"/>
                  </a:cubicBezTo>
                  <a:cubicBezTo>
                    <a:pt x="796" y="1034"/>
                    <a:pt x="809" y="1010"/>
                    <a:pt x="821" y="994"/>
                  </a:cubicBezTo>
                  <a:cubicBezTo>
                    <a:pt x="827" y="986"/>
                    <a:pt x="839" y="980"/>
                    <a:pt x="850" y="975"/>
                  </a:cubicBezTo>
                  <a:cubicBezTo>
                    <a:pt x="860" y="970"/>
                    <a:pt x="871" y="968"/>
                    <a:pt x="880" y="972"/>
                  </a:cubicBezTo>
                  <a:cubicBezTo>
                    <a:pt x="882" y="972"/>
                    <a:pt x="875" y="975"/>
                    <a:pt x="876" y="982"/>
                  </a:cubicBezTo>
                  <a:cubicBezTo>
                    <a:pt x="874" y="993"/>
                    <a:pt x="873" y="1008"/>
                    <a:pt x="877" y="1022"/>
                  </a:cubicBezTo>
                  <a:cubicBezTo>
                    <a:pt x="885" y="1043"/>
                    <a:pt x="900" y="1057"/>
                    <a:pt x="920" y="1066"/>
                  </a:cubicBezTo>
                  <a:cubicBezTo>
                    <a:pt x="940" y="1075"/>
                    <a:pt x="968" y="1079"/>
                    <a:pt x="991" y="1077"/>
                  </a:cubicBezTo>
                  <a:cubicBezTo>
                    <a:pt x="1002" y="1077"/>
                    <a:pt x="1011" y="1074"/>
                    <a:pt x="1020" y="1069"/>
                  </a:cubicBezTo>
                  <a:cubicBezTo>
                    <a:pt x="1026" y="1063"/>
                    <a:pt x="1031" y="1060"/>
                    <a:pt x="1034" y="1054"/>
                  </a:cubicBezTo>
                  <a:cubicBezTo>
                    <a:pt x="1038" y="1048"/>
                    <a:pt x="1039" y="1039"/>
                    <a:pt x="1038" y="1032"/>
                  </a:cubicBezTo>
                  <a:cubicBezTo>
                    <a:pt x="1039" y="1026"/>
                    <a:pt x="1036" y="1019"/>
                    <a:pt x="1033" y="1012"/>
                  </a:cubicBezTo>
                  <a:lnTo>
                    <a:pt x="1031" y="1011"/>
                  </a:lnTo>
                  <a:cubicBezTo>
                    <a:pt x="1025" y="1006"/>
                    <a:pt x="1020" y="996"/>
                    <a:pt x="1017" y="991"/>
                  </a:cubicBezTo>
                  <a:cubicBezTo>
                    <a:pt x="1030" y="980"/>
                    <a:pt x="1051" y="958"/>
                    <a:pt x="1069" y="942"/>
                  </a:cubicBezTo>
                  <a:lnTo>
                    <a:pt x="1067" y="941"/>
                  </a:lnTo>
                  <a:cubicBezTo>
                    <a:pt x="1090" y="921"/>
                    <a:pt x="1103" y="890"/>
                    <a:pt x="1104" y="857"/>
                  </a:cubicBezTo>
                  <a:close/>
                  <a:moveTo>
                    <a:pt x="231" y="1048"/>
                  </a:moveTo>
                  <a:cubicBezTo>
                    <a:pt x="225" y="1045"/>
                    <a:pt x="222" y="1040"/>
                    <a:pt x="220" y="1037"/>
                  </a:cubicBezTo>
                  <a:cubicBezTo>
                    <a:pt x="215" y="1028"/>
                    <a:pt x="211" y="1016"/>
                    <a:pt x="215" y="1002"/>
                  </a:cubicBezTo>
                  <a:cubicBezTo>
                    <a:pt x="217" y="993"/>
                    <a:pt x="226" y="990"/>
                    <a:pt x="238" y="988"/>
                  </a:cubicBezTo>
                  <a:cubicBezTo>
                    <a:pt x="239" y="995"/>
                    <a:pt x="239" y="1004"/>
                    <a:pt x="238" y="1010"/>
                  </a:cubicBezTo>
                  <a:cubicBezTo>
                    <a:pt x="234" y="1022"/>
                    <a:pt x="229" y="1035"/>
                    <a:pt x="231" y="1048"/>
                  </a:cubicBezTo>
                  <a:close/>
                  <a:moveTo>
                    <a:pt x="257" y="879"/>
                  </a:moveTo>
                  <a:cubicBezTo>
                    <a:pt x="253" y="866"/>
                    <a:pt x="240" y="852"/>
                    <a:pt x="227" y="839"/>
                  </a:cubicBezTo>
                  <a:cubicBezTo>
                    <a:pt x="213" y="828"/>
                    <a:pt x="197" y="821"/>
                    <a:pt x="182" y="818"/>
                  </a:cubicBezTo>
                  <a:lnTo>
                    <a:pt x="180" y="818"/>
                  </a:lnTo>
                  <a:cubicBezTo>
                    <a:pt x="162" y="819"/>
                    <a:pt x="158" y="831"/>
                    <a:pt x="153" y="846"/>
                  </a:cubicBezTo>
                  <a:cubicBezTo>
                    <a:pt x="149" y="856"/>
                    <a:pt x="145" y="868"/>
                    <a:pt x="136" y="878"/>
                  </a:cubicBezTo>
                  <a:cubicBezTo>
                    <a:pt x="130" y="886"/>
                    <a:pt x="119" y="890"/>
                    <a:pt x="108" y="890"/>
                  </a:cubicBezTo>
                  <a:cubicBezTo>
                    <a:pt x="90" y="892"/>
                    <a:pt x="69" y="886"/>
                    <a:pt x="53" y="878"/>
                  </a:cubicBezTo>
                  <a:lnTo>
                    <a:pt x="51" y="878"/>
                  </a:lnTo>
                  <a:cubicBezTo>
                    <a:pt x="44" y="877"/>
                    <a:pt x="41" y="872"/>
                    <a:pt x="39" y="869"/>
                  </a:cubicBezTo>
                  <a:cubicBezTo>
                    <a:pt x="37" y="867"/>
                    <a:pt x="38" y="865"/>
                    <a:pt x="35" y="864"/>
                  </a:cubicBezTo>
                  <a:cubicBezTo>
                    <a:pt x="36" y="862"/>
                    <a:pt x="36" y="862"/>
                    <a:pt x="36" y="862"/>
                  </a:cubicBezTo>
                  <a:cubicBezTo>
                    <a:pt x="36" y="860"/>
                    <a:pt x="39" y="858"/>
                    <a:pt x="39" y="858"/>
                  </a:cubicBezTo>
                  <a:cubicBezTo>
                    <a:pt x="48" y="854"/>
                    <a:pt x="58" y="847"/>
                    <a:pt x="64" y="841"/>
                  </a:cubicBezTo>
                  <a:lnTo>
                    <a:pt x="54" y="870"/>
                  </a:lnTo>
                  <a:cubicBezTo>
                    <a:pt x="54" y="870"/>
                    <a:pt x="85" y="880"/>
                    <a:pt x="109" y="869"/>
                  </a:cubicBezTo>
                  <a:lnTo>
                    <a:pt x="112" y="869"/>
                  </a:lnTo>
                  <a:cubicBezTo>
                    <a:pt x="133" y="860"/>
                    <a:pt x="153" y="830"/>
                    <a:pt x="138" y="795"/>
                  </a:cubicBezTo>
                  <a:cubicBezTo>
                    <a:pt x="130" y="767"/>
                    <a:pt x="100" y="735"/>
                    <a:pt x="111" y="709"/>
                  </a:cubicBezTo>
                  <a:cubicBezTo>
                    <a:pt x="115" y="700"/>
                    <a:pt x="121" y="693"/>
                    <a:pt x="128" y="690"/>
                  </a:cubicBezTo>
                  <a:cubicBezTo>
                    <a:pt x="152" y="676"/>
                    <a:pt x="174" y="676"/>
                    <a:pt x="199" y="683"/>
                  </a:cubicBezTo>
                  <a:cubicBezTo>
                    <a:pt x="269" y="710"/>
                    <a:pt x="310" y="779"/>
                    <a:pt x="312" y="852"/>
                  </a:cubicBezTo>
                  <a:cubicBezTo>
                    <a:pt x="314" y="878"/>
                    <a:pt x="313" y="962"/>
                    <a:pt x="313" y="962"/>
                  </a:cubicBezTo>
                  <a:lnTo>
                    <a:pt x="343" y="963"/>
                  </a:lnTo>
                  <a:cubicBezTo>
                    <a:pt x="343" y="963"/>
                    <a:pt x="347" y="878"/>
                    <a:pt x="344" y="848"/>
                  </a:cubicBezTo>
                  <a:lnTo>
                    <a:pt x="343" y="851"/>
                  </a:lnTo>
                  <a:cubicBezTo>
                    <a:pt x="341" y="764"/>
                    <a:pt x="291" y="686"/>
                    <a:pt x="211" y="654"/>
                  </a:cubicBezTo>
                  <a:lnTo>
                    <a:pt x="209" y="654"/>
                  </a:lnTo>
                  <a:cubicBezTo>
                    <a:pt x="176" y="643"/>
                    <a:pt x="145" y="644"/>
                    <a:pt x="113" y="661"/>
                  </a:cubicBezTo>
                  <a:cubicBezTo>
                    <a:pt x="99" y="669"/>
                    <a:pt x="87" y="682"/>
                    <a:pt x="82" y="697"/>
                  </a:cubicBezTo>
                  <a:cubicBezTo>
                    <a:pt x="64" y="742"/>
                    <a:pt x="95" y="763"/>
                    <a:pt x="107" y="805"/>
                  </a:cubicBezTo>
                  <a:lnTo>
                    <a:pt x="109" y="805"/>
                  </a:lnTo>
                  <a:cubicBezTo>
                    <a:pt x="115" y="823"/>
                    <a:pt x="109" y="836"/>
                    <a:pt x="99" y="841"/>
                  </a:cubicBezTo>
                  <a:lnTo>
                    <a:pt x="97" y="840"/>
                  </a:lnTo>
                  <a:cubicBezTo>
                    <a:pt x="84" y="847"/>
                    <a:pt x="66" y="841"/>
                    <a:pt x="66" y="839"/>
                  </a:cubicBezTo>
                  <a:cubicBezTo>
                    <a:pt x="71" y="836"/>
                    <a:pt x="74" y="832"/>
                    <a:pt x="74" y="832"/>
                  </a:cubicBezTo>
                  <a:lnTo>
                    <a:pt x="82" y="827"/>
                  </a:lnTo>
                  <a:lnTo>
                    <a:pt x="77" y="817"/>
                  </a:lnTo>
                  <a:cubicBezTo>
                    <a:pt x="77" y="817"/>
                    <a:pt x="56" y="772"/>
                    <a:pt x="42" y="740"/>
                  </a:cubicBezTo>
                  <a:cubicBezTo>
                    <a:pt x="32" y="719"/>
                    <a:pt x="33" y="693"/>
                    <a:pt x="39" y="668"/>
                  </a:cubicBezTo>
                  <a:cubicBezTo>
                    <a:pt x="56" y="613"/>
                    <a:pt x="154" y="580"/>
                    <a:pt x="190" y="584"/>
                  </a:cubicBezTo>
                  <a:cubicBezTo>
                    <a:pt x="227" y="589"/>
                    <a:pt x="232" y="594"/>
                    <a:pt x="271" y="614"/>
                  </a:cubicBezTo>
                  <a:cubicBezTo>
                    <a:pt x="307" y="633"/>
                    <a:pt x="360" y="719"/>
                    <a:pt x="375" y="755"/>
                  </a:cubicBezTo>
                  <a:cubicBezTo>
                    <a:pt x="404" y="820"/>
                    <a:pt x="415" y="942"/>
                    <a:pt x="415" y="989"/>
                  </a:cubicBezTo>
                  <a:cubicBezTo>
                    <a:pt x="400" y="986"/>
                    <a:pt x="386" y="983"/>
                    <a:pt x="379" y="982"/>
                  </a:cubicBezTo>
                  <a:cubicBezTo>
                    <a:pt x="375" y="981"/>
                    <a:pt x="369" y="980"/>
                    <a:pt x="362" y="979"/>
                  </a:cubicBezTo>
                  <a:cubicBezTo>
                    <a:pt x="335" y="970"/>
                    <a:pt x="299" y="962"/>
                    <a:pt x="269" y="959"/>
                  </a:cubicBezTo>
                  <a:cubicBezTo>
                    <a:pt x="268" y="930"/>
                    <a:pt x="264" y="902"/>
                    <a:pt x="257" y="879"/>
                  </a:cubicBezTo>
                  <a:close/>
                  <a:moveTo>
                    <a:pt x="339" y="1076"/>
                  </a:moveTo>
                  <a:cubicBezTo>
                    <a:pt x="317" y="1072"/>
                    <a:pt x="287" y="1069"/>
                    <a:pt x="268" y="1064"/>
                  </a:cubicBezTo>
                  <a:cubicBezTo>
                    <a:pt x="268" y="1050"/>
                    <a:pt x="269" y="1035"/>
                    <a:pt x="270" y="1018"/>
                  </a:cubicBezTo>
                  <a:cubicBezTo>
                    <a:pt x="276" y="1006"/>
                    <a:pt x="289" y="997"/>
                    <a:pt x="294" y="994"/>
                  </a:cubicBezTo>
                  <a:cubicBezTo>
                    <a:pt x="313" y="997"/>
                    <a:pt x="334" y="1003"/>
                    <a:pt x="351" y="1008"/>
                  </a:cubicBezTo>
                  <a:cubicBezTo>
                    <a:pt x="341" y="1024"/>
                    <a:pt x="330" y="1048"/>
                    <a:pt x="339" y="1076"/>
                  </a:cubicBezTo>
                  <a:close/>
                  <a:moveTo>
                    <a:pt x="316" y="1366"/>
                  </a:moveTo>
                  <a:cubicBezTo>
                    <a:pt x="304" y="1371"/>
                    <a:pt x="271" y="1385"/>
                    <a:pt x="248" y="1389"/>
                  </a:cubicBezTo>
                  <a:lnTo>
                    <a:pt x="246" y="1389"/>
                  </a:lnTo>
                  <a:cubicBezTo>
                    <a:pt x="230" y="1395"/>
                    <a:pt x="212" y="1392"/>
                    <a:pt x="200" y="1387"/>
                  </a:cubicBezTo>
                  <a:cubicBezTo>
                    <a:pt x="183" y="1383"/>
                    <a:pt x="170" y="1371"/>
                    <a:pt x="160" y="1356"/>
                  </a:cubicBezTo>
                  <a:lnTo>
                    <a:pt x="160" y="1354"/>
                  </a:lnTo>
                  <a:cubicBezTo>
                    <a:pt x="151" y="1344"/>
                    <a:pt x="142" y="1329"/>
                    <a:pt x="137" y="1311"/>
                  </a:cubicBezTo>
                  <a:cubicBezTo>
                    <a:pt x="135" y="1297"/>
                    <a:pt x="133" y="1281"/>
                    <a:pt x="136" y="1267"/>
                  </a:cubicBezTo>
                  <a:lnTo>
                    <a:pt x="136" y="1264"/>
                  </a:lnTo>
                  <a:cubicBezTo>
                    <a:pt x="137" y="1260"/>
                    <a:pt x="144" y="1257"/>
                    <a:pt x="151" y="1254"/>
                  </a:cubicBezTo>
                  <a:cubicBezTo>
                    <a:pt x="166" y="1245"/>
                    <a:pt x="178" y="1241"/>
                    <a:pt x="173" y="1220"/>
                  </a:cubicBezTo>
                  <a:cubicBezTo>
                    <a:pt x="170" y="1211"/>
                    <a:pt x="164" y="1206"/>
                    <a:pt x="157" y="1198"/>
                  </a:cubicBezTo>
                  <a:cubicBezTo>
                    <a:pt x="153" y="1193"/>
                    <a:pt x="148" y="1187"/>
                    <a:pt x="151" y="1183"/>
                  </a:cubicBezTo>
                  <a:cubicBezTo>
                    <a:pt x="159" y="1172"/>
                    <a:pt x="190" y="1171"/>
                    <a:pt x="212" y="1170"/>
                  </a:cubicBezTo>
                  <a:cubicBezTo>
                    <a:pt x="214" y="1171"/>
                    <a:pt x="214" y="1171"/>
                    <a:pt x="219" y="1171"/>
                  </a:cubicBezTo>
                  <a:cubicBezTo>
                    <a:pt x="253" y="1175"/>
                    <a:pt x="259" y="1154"/>
                    <a:pt x="261" y="1130"/>
                  </a:cubicBezTo>
                  <a:cubicBezTo>
                    <a:pt x="261" y="1128"/>
                    <a:pt x="262" y="1126"/>
                    <a:pt x="260" y="1122"/>
                  </a:cubicBezTo>
                  <a:cubicBezTo>
                    <a:pt x="261" y="1115"/>
                    <a:pt x="262" y="1111"/>
                    <a:pt x="263" y="1104"/>
                  </a:cubicBezTo>
                  <a:cubicBezTo>
                    <a:pt x="263" y="1102"/>
                    <a:pt x="264" y="1098"/>
                    <a:pt x="265" y="1096"/>
                  </a:cubicBezTo>
                  <a:cubicBezTo>
                    <a:pt x="277" y="1098"/>
                    <a:pt x="292" y="1101"/>
                    <a:pt x="307" y="1103"/>
                  </a:cubicBezTo>
                  <a:cubicBezTo>
                    <a:pt x="311" y="1122"/>
                    <a:pt x="318" y="1167"/>
                    <a:pt x="286" y="1212"/>
                  </a:cubicBezTo>
                  <a:cubicBezTo>
                    <a:pt x="280" y="1222"/>
                    <a:pt x="276" y="1230"/>
                    <a:pt x="271" y="1238"/>
                  </a:cubicBezTo>
                  <a:cubicBezTo>
                    <a:pt x="252" y="1269"/>
                    <a:pt x="234" y="1295"/>
                    <a:pt x="205" y="1298"/>
                  </a:cubicBezTo>
                  <a:lnTo>
                    <a:pt x="206" y="1329"/>
                  </a:lnTo>
                  <a:cubicBezTo>
                    <a:pt x="253" y="1324"/>
                    <a:pt x="274" y="1293"/>
                    <a:pt x="296" y="1253"/>
                  </a:cubicBezTo>
                  <a:cubicBezTo>
                    <a:pt x="302" y="1245"/>
                    <a:pt x="308" y="1237"/>
                    <a:pt x="312" y="1229"/>
                  </a:cubicBezTo>
                  <a:cubicBezTo>
                    <a:pt x="344" y="1183"/>
                    <a:pt x="343" y="1136"/>
                    <a:pt x="340" y="1107"/>
                  </a:cubicBezTo>
                  <a:cubicBezTo>
                    <a:pt x="340" y="1107"/>
                    <a:pt x="340" y="1107"/>
                    <a:pt x="342" y="1107"/>
                  </a:cubicBezTo>
                  <a:cubicBezTo>
                    <a:pt x="350" y="1109"/>
                    <a:pt x="357" y="1110"/>
                    <a:pt x="361" y="1111"/>
                  </a:cubicBezTo>
                  <a:cubicBezTo>
                    <a:pt x="363" y="1111"/>
                    <a:pt x="376" y="1113"/>
                    <a:pt x="391" y="1116"/>
                  </a:cubicBezTo>
                  <a:cubicBezTo>
                    <a:pt x="381" y="1147"/>
                    <a:pt x="357" y="1218"/>
                    <a:pt x="343" y="1248"/>
                  </a:cubicBezTo>
                  <a:cubicBezTo>
                    <a:pt x="324" y="1284"/>
                    <a:pt x="285" y="1341"/>
                    <a:pt x="285" y="1341"/>
                  </a:cubicBezTo>
                  <a:lnTo>
                    <a:pt x="311" y="1359"/>
                  </a:lnTo>
                  <a:cubicBezTo>
                    <a:pt x="311" y="1359"/>
                    <a:pt x="343" y="1314"/>
                    <a:pt x="363" y="1276"/>
                  </a:cubicBezTo>
                  <a:cubicBezTo>
                    <a:pt x="352" y="1311"/>
                    <a:pt x="337" y="1344"/>
                    <a:pt x="316" y="1366"/>
                  </a:cubicBezTo>
                  <a:close/>
                  <a:moveTo>
                    <a:pt x="387" y="1596"/>
                  </a:moveTo>
                  <a:cubicBezTo>
                    <a:pt x="384" y="1591"/>
                    <a:pt x="378" y="1586"/>
                    <a:pt x="377" y="1579"/>
                  </a:cubicBezTo>
                  <a:cubicBezTo>
                    <a:pt x="375" y="1568"/>
                    <a:pt x="367" y="1551"/>
                    <a:pt x="359" y="1534"/>
                  </a:cubicBezTo>
                  <a:cubicBezTo>
                    <a:pt x="350" y="1511"/>
                    <a:pt x="337" y="1484"/>
                    <a:pt x="332" y="1464"/>
                  </a:cubicBezTo>
                  <a:cubicBezTo>
                    <a:pt x="323" y="1422"/>
                    <a:pt x="341" y="1386"/>
                    <a:pt x="341" y="1386"/>
                  </a:cubicBezTo>
                  <a:cubicBezTo>
                    <a:pt x="402" y="1311"/>
                    <a:pt x="421" y="1169"/>
                    <a:pt x="425" y="1122"/>
                  </a:cubicBezTo>
                  <a:cubicBezTo>
                    <a:pt x="440" y="1124"/>
                    <a:pt x="455" y="1125"/>
                    <a:pt x="470" y="1128"/>
                  </a:cubicBezTo>
                  <a:lnTo>
                    <a:pt x="387" y="1596"/>
                  </a:lnTo>
                  <a:close/>
                  <a:moveTo>
                    <a:pt x="475" y="1098"/>
                  </a:moveTo>
                  <a:cubicBezTo>
                    <a:pt x="435" y="1091"/>
                    <a:pt x="390" y="1085"/>
                    <a:pt x="373" y="1082"/>
                  </a:cubicBezTo>
                  <a:cubicBezTo>
                    <a:pt x="356" y="1050"/>
                    <a:pt x="374" y="1025"/>
                    <a:pt x="384" y="1016"/>
                  </a:cubicBezTo>
                  <a:cubicBezTo>
                    <a:pt x="406" y="1018"/>
                    <a:pt x="440" y="1024"/>
                    <a:pt x="476" y="1030"/>
                  </a:cubicBezTo>
                  <a:cubicBezTo>
                    <a:pt x="480" y="1031"/>
                    <a:pt x="483" y="1031"/>
                    <a:pt x="487" y="1032"/>
                  </a:cubicBezTo>
                  <a:lnTo>
                    <a:pt x="475" y="1098"/>
                  </a:lnTo>
                  <a:close/>
                  <a:moveTo>
                    <a:pt x="591" y="442"/>
                  </a:moveTo>
                  <a:lnTo>
                    <a:pt x="492" y="1002"/>
                  </a:lnTo>
                  <a:cubicBezTo>
                    <a:pt x="488" y="1001"/>
                    <a:pt x="484" y="1001"/>
                    <a:pt x="481" y="1000"/>
                  </a:cubicBezTo>
                  <a:cubicBezTo>
                    <a:pt x="469" y="998"/>
                    <a:pt x="458" y="996"/>
                    <a:pt x="447" y="994"/>
                  </a:cubicBezTo>
                  <a:cubicBezTo>
                    <a:pt x="460" y="873"/>
                    <a:pt x="509" y="706"/>
                    <a:pt x="497" y="561"/>
                  </a:cubicBezTo>
                  <a:lnTo>
                    <a:pt x="497" y="564"/>
                  </a:lnTo>
                  <a:cubicBezTo>
                    <a:pt x="497" y="548"/>
                    <a:pt x="491" y="521"/>
                    <a:pt x="483" y="495"/>
                  </a:cubicBezTo>
                  <a:cubicBezTo>
                    <a:pt x="476" y="470"/>
                    <a:pt x="467" y="446"/>
                    <a:pt x="460" y="434"/>
                  </a:cubicBezTo>
                  <a:cubicBezTo>
                    <a:pt x="450" y="419"/>
                    <a:pt x="440" y="400"/>
                    <a:pt x="434" y="375"/>
                  </a:cubicBezTo>
                  <a:cubicBezTo>
                    <a:pt x="427" y="351"/>
                    <a:pt x="424" y="320"/>
                    <a:pt x="430" y="286"/>
                  </a:cubicBezTo>
                  <a:cubicBezTo>
                    <a:pt x="437" y="221"/>
                    <a:pt x="533" y="159"/>
                    <a:pt x="568" y="135"/>
                  </a:cubicBezTo>
                  <a:cubicBezTo>
                    <a:pt x="573" y="133"/>
                    <a:pt x="575" y="132"/>
                    <a:pt x="578" y="130"/>
                  </a:cubicBezTo>
                  <a:cubicBezTo>
                    <a:pt x="592" y="122"/>
                    <a:pt x="613" y="105"/>
                    <a:pt x="629" y="91"/>
                  </a:cubicBezTo>
                  <a:cubicBezTo>
                    <a:pt x="644" y="76"/>
                    <a:pt x="658" y="61"/>
                    <a:pt x="663" y="48"/>
                  </a:cubicBezTo>
                  <a:cubicBezTo>
                    <a:pt x="666" y="42"/>
                    <a:pt x="668" y="40"/>
                    <a:pt x="673" y="37"/>
                  </a:cubicBezTo>
                  <a:lnTo>
                    <a:pt x="643" y="207"/>
                  </a:lnTo>
                  <a:lnTo>
                    <a:pt x="673" y="213"/>
                  </a:lnTo>
                  <a:lnTo>
                    <a:pt x="704" y="38"/>
                  </a:lnTo>
                  <a:cubicBezTo>
                    <a:pt x="708" y="41"/>
                    <a:pt x="712" y="44"/>
                    <a:pt x="712" y="53"/>
                  </a:cubicBezTo>
                  <a:lnTo>
                    <a:pt x="713" y="51"/>
                  </a:lnTo>
                  <a:cubicBezTo>
                    <a:pt x="712" y="66"/>
                    <a:pt x="718" y="84"/>
                    <a:pt x="725" y="103"/>
                  </a:cubicBezTo>
                  <a:cubicBezTo>
                    <a:pt x="735" y="125"/>
                    <a:pt x="748" y="147"/>
                    <a:pt x="759" y="160"/>
                  </a:cubicBezTo>
                  <a:cubicBezTo>
                    <a:pt x="768" y="170"/>
                    <a:pt x="793" y="203"/>
                    <a:pt x="815" y="242"/>
                  </a:cubicBezTo>
                  <a:cubicBezTo>
                    <a:pt x="837" y="281"/>
                    <a:pt x="853" y="323"/>
                    <a:pt x="846" y="355"/>
                  </a:cubicBezTo>
                  <a:cubicBezTo>
                    <a:pt x="837" y="393"/>
                    <a:pt x="823" y="419"/>
                    <a:pt x="809" y="439"/>
                  </a:cubicBezTo>
                  <a:cubicBezTo>
                    <a:pt x="794" y="460"/>
                    <a:pt x="778" y="475"/>
                    <a:pt x="765" y="486"/>
                  </a:cubicBezTo>
                  <a:cubicBezTo>
                    <a:pt x="753" y="495"/>
                    <a:pt x="739" y="512"/>
                    <a:pt x="725" y="529"/>
                  </a:cubicBezTo>
                  <a:cubicBezTo>
                    <a:pt x="707" y="553"/>
                    <a:pt x="690" y="578"/>
                    <a:pt x="683" y="592"/>
                  </a:cubicBezTo>
                  <a:cubicBezTo>
                    <a:pt x="622" y="726"/>
                    <a:pt x="609" y="885"/>
                    <a:pt x="576" y="1015"/>
                  </a:cubicBezTo>
                  <a:cubicBezTo>
                    <a:pt x="561" y="1012"/>
                    <a:pt x="541" y="1009"/>
                    <a:pt x="524" y="1006"/>
                  </a:cubicBezTo>
                  <a:lnTo>
                    <a:pt x="623" y="448"/>
                  </a:lnTo>
                  <a:lnTo>
                    <a:pt x="591" y="442"/>
                  </a:lnTo>
                  <a:close/>
                  <a:moveTo>
                    <a:pt x="608" y="1053"/>
                  </a:moveTo>
                  <a:cubicBezTo>
                    <a:pt x="613" y="1065"/>
                    <a:pt x="615" y="1092"/>
                    <a:pt x="589" y="1113"/>
                  </a:cubicBezTo>
                  <a:cubicBezTo>
                    <a:pt x="580" y="1112"/>
                    <a:pt x="576" y="1111"/>
                    <a:pt x="572" y="1110"/>
                  </a:cubicBezTo>
                  <a:cubicBezTo>
                    <a:pt x="561" y="1111"/>
                    <a:pt x="535" y="1106"/>
                    <a:pt x="507" y="1103"/>
                  </a:cubicBezTo>
                  <a:lnTo>
                    <a:pt x="519" y="1038"/>
                  </a:lnTo>
                  <a:cubicBezTo>
                    <a:pt x="557" y="1044"/>
                    <a:pt x="591" y="1050"/>
                    <a:pt x="608" y="1053"/>
                  </a:cubicBezTo>
                  <a:close/>
                  <a:moveTo>
                    <a:pt x="519" y="1494"/>
                  </a:moveTo>
                  <a:cubicBezTo>
                    <a:pt x="507" y="1516"/>
                    <a:pt x="478" y="1542"/>
                    <a:pt x="460" y="1561"/>
                  </a:cubicBezTo>
                  <a:cubicBezTo>
                    <a:pt x="449" y="1570"/>
                    <a:pt x="441" y="1577"/>
                    <a:pt x="436" y="1583"/>
                  </a:cubicBezTo>
                  <a:lnTo>
                    <a:pt x="435" y="1585"/>
                  </a:lnTo>
                  <a:cubicBezTo>
                    <a:pt x="433" y="1589"/>
                    <a:pt x="425" y="1592"/>
                    <a:pt x="420" y="1598"/>
                  </a:cubicBezTo>
                  <a:lnTo>
                    <a:pt x="502" y="1134"/>
                  </a:lnTo>
                  <a:cubicBezTo>
                    <a:pt x="521" y="1137"/>
                    <a:pt x="538" y="1138"/>
                    <a:pt x="551" y="1140"/>
                  </a:cubicBezTo>
                  <a:cubicBezTo>
                    <a:pt x="538" y="1188"/>
                    <a:pt x="506" y="1334"/>
                    <a:pt x="539" y="1423"/>
                  </a:cubicBezTo>
                  <a:cubicBezTo>
                    <a:pt x="539" y="1436"/>
                    <a:pt x="535" y="1466"/>
                    <a:pt x="519" y="1494"/>
                  </a:cubicBezTo>
                  <a:close/>
                  <a:moveTo>
                    <a:pt x="728" y="1261"/>
                  </a:moveTo>
                  <a:cubicBezTo>
                    <a:pt x="729" y="1261"/>
                    <a:pt x="730" y="1262"/>
                    <a:pt x="732" y="1262"/>
                  </a:cubicBezTo>
                  <a:cubicBezTo>
                    <a:pt x="754" y="1270"/>
                    <a:pt x="784" y="1280"/>
                    <a:pt x="790" y="1296"/>
                  </a:cubicBezTo>
                  <a:cubicBezTo>
                    <a:pt x="789" y="1300"/>
                    <a:pt x="784" y="1304"/>
                    <a:pt x="777" y="1307"/>
                  </a:cubicBezTo>
                  <a:cubicBezTo>
                    <a:pt x="767" y="1312"/>
                    <a:pt x="760" y="1315"/>
                    <a:pt x="754" y="1323"/>
                  </a:cubicBezTo>
                  <a:cubicBezTo>
                    <a:pt x="742" y="1340"/>
                    <a:pt x="752" y="1349"/>
                    <a:pt x="763" y="1362"/>
                  </a:cubicBezTo>
                  <a:cubicBezTo>
                    <a:pt x="768" y="1367"/>
                    <a:pt x="774" y="1372"/>
                    <a:pt x="773" y="1377"/>
                  </a:cubicBezTo>
                  <a:lnTo>
                    <a:pt x="773" y="1379"/>
                  </a:lnTo>
                  <a:cubicBezTo>
                    <a:pt x="770" y="1394"/>
                    <a:pt x="763" y="1408"/>
                    <a:pt x="757" y="1417"/>
                  </a:cubicBezTo>
                  <a:cubicBezTo>
                    <a:pt x="745" y="1435"/>
                    <a:pt x="730" y="1446"/>
                    <a:pt x="718" y="1453"/>
                  </a:cubicBezTo>
                  <a:lnTo>
                    <a:pt x="718" y="1454"/>
                  </a:lnTo>
                  <a:cubicBezTo>
                    <a:pt x="703" y="1463"/>
                    <a:pt x="686" y="1469"/>
                    <a:pt x="671" y="1470"/>
                  </a:cubicBezTo>
                  <a:cubicBezTo>
                    <a:pt x="656" y="1470"/>
                    <a:pt x="641" y="1465"/>
                    <a:pt x="625" y="1456"/>
                  </a:cubicBezTo>
                  <a:cubicBezTo>
                    <a:pt x="600" y="1438"/>
                    <a:pt x="572" y="1411"/>
                    <a:pt x="566" y="1406"/>
                  </a:cubicBezTo>
                  <a:cubicBezTo>
                    <a:pt x="558" y="1378"/>
                    <a:pt x="555" y="1343"/>
                    <a:pt x="557" y="1308"/>
                  </a:cubicBezTo>
                  <a:cubicBezTo>
                    <a:pt x="560" y="1350"/>
                    <a:pt x="575" y="1403"/>
                    <a:pt x="575" y="1403"/>
                  </a:cubicBezTo>
                  <a:lnTo>
                    <a:pt x="605" y="1395"/>
                  </a:lnTo>
                  <a:cubicBezTo>
                    <a:pt x="605" y="1395"/>
                    <a:pt x="588" y="1329"/>
                    <a:pt x="586" y="1289"/>
                  </a:cubicBezTo>
                  <a:lnTo>
                    <a:pt x="584" y="1289"/>
                  </a:lnTo>
                  <a:cubicBezTo>
                    <a:pt x="582" y="1255"/>
                    <a:pt x="584" y="1176"/>
                    <a:pt x="586" y="1144"/>
                  </a:cubicBezTo>
                  <a:cubicBezTo>
                    <a:pt x="601" y="1146"/>
                    <a:pt x="620" y="1150"/>
                    <a:pt x="639" y="1153"/>
                  </a:cubicBezTo>
                  <a:cubicBezTo>
                    <a:pt x="626" y="1175"/>
                    <a:pt x="605" y="1222"/>
                    <a:pt x="621" y="1282"/>
                  </a:cubicBezTo>
                  <a:cubicBezTo>
                    <a:pt x="623" y="1293"/>
                    <a:pt x="626" y="1304"/>
                    <a:pt x="628" y="1314"/>
                  </a:cubicBezTo>
                  <a:cubicBezTo>
                    <a:pt x="636" y="1357"/>
                    <a:pt x="642" y="1395"/>
                    <a:pt x="683" y="1413"/>
                  </a:cubicBezTo>
                  <a:lnTo>
                    <a:pt x="697" y="1385"/>
                  </a:lnTo>
                  <a:cubicBezTo>
                    <a:pt x="670" y="1374"/>
                    <a:pt x="665" y="1342"/>
                    <a:pt x="658" y="1308"/>
                  </a:cubicBezTo>
                  <a:cubicBezTo>
                    <a:pt x="656" y="1297"/>
                    <a:pt x="653" y="1285"/>
                    <a:pt x="651" y="1274"/>
                  </a:cubicBezTo>
                  <a:cubicBezTo>
                    <a:pt x="633" y="1202"/>
                    <a:pt x="675" y="1159"/>
                    <a:pt x="675" y="1159"/>
                  </a:cubicBezTo>
                  <a:cubicBezTo>
                    <a:pt x="686" y="1161"/>
                    <a:pt x="697" y="1163"/>
                    <a:pt x="705" y="1165"/>
                  </a:cubicBezTo>
                  <a:cubicBezTo>
                    <a:pt x="707" y="1165"/>
                    <a:pt x="711" y="1166"/>
                    <a:pt x="716" y="1164"/>
                  </a:cubicBezTo>
                  <a:cubicBezTo>
                    <a:pt x="714" y="1173"/>
                    <a:pt x="714" y="1177"/>
                    <a:pt x="713" y="1182"/>
                  </a:cubicBezTo>
                  <a:cubicBezTo>
                    <a:pt x="712" y="1188"/>
                    <a:pt x="709" y="1194"/>
                    <a:pt x="707" y="1200"/>
                  </a:cubicBezTo>
                  <a:cubicBezTo>
                    <a:pt x="704" y="1206"/>
                    <a:pt x="703" y="1211"/>
                    <a:pt x="703" y="1213"/>
                  </a:cubicBezTo>
                  <a:cubicBezTo>
                    <a:pt x="697" y="1236"/>
                    <a:pt x="698" y="1254"/>
                    <a:pt x="728" y="1261"/>
                  </a:cubicBezTo>
                  <a:close/>
                  <a:moveTo>
                    <a:pt x="641" y="1057"/>
                  </a:moveTo>
                  <a:cubicBezTo>
                    <a:pt x="653" y="1059"/>
                    <a:pt x="667" y="1059"/>
                    <a:pt x="681" y="1062"/>
                  </a:cubicBezTo>
                  <a:cubicBezTo>
                    <a:pt x="686" y="1060"/>
                    <a:pt x="693" y="1062"/>
                    <a:pt x="699" y="1063"/>
                  </a:cubicBezTo>
                  <a:cubicBezTo>
                    <a:pt x="700" y="1067"/>
                    <a:pt x="701" y="1074"/>
                    <a:pt x="702" y="1083"/>
                  </a:cubicBezTo>
                  <a:cubicBezTo>
                    <a:pt x="700" y="1094"/>
                    <a:pt x="698" y="1106"/>
                    <a:pt x="692" y="1116"/>
                  </a:cubicBezTo>
                  <a:cubicBezTo>
                    <a:pt x="691" y="1121"/>
                    <a:pt x="688" y="1127"/>
                    <a:pt x="683" y="1128"/>
                  </a:cubicBezTo>
                  <a:cubicBezTo>
                    <a:pt x="666" y="1125"/>
                    <a:pt x="645" y="1121"/>
                    <a:pt x="625" y="1120"/>
                  </a:cubicBezTo>
                  <a:cubicBezTo>
                    <a:pt x="642" y="1097"/>
                    <a:pt x="644" y="1073"/>
                    <a:pt x="641" y="1057"/>
                  </a:cubicBezTo>
                  <a:close/>
                  <a:moveTo>
                    <a:pt x="726" y="1133"/>
                  </a:moveTo>
                  <a:cubicBezTo>
                    <a:pt x="723" y="1135"/>
                    <a:pt x="719" y="1134"/>
                    <a:pt x="717" y="1134"/>
                  </a:cubicBezTo>
                  <a:cubicBezTo>
                    <a:pt x="720" y="1132"/>
                    <a:pt x="720" y="1132"/>
                    <a:pt x="720" y="1130"/>
                  </a:cubicBezTo>
                  <a:cubicBezTo>
                    <a:pt x="727" y="1116"/>
                    <a:pt x="732" y="1101"/>
                    <a:pt x="732" y="1086"/>
                  </a:cubicBezTo>
                  <a:cubicBezTo>
                    <a:pt x="733" y="1080"/>
                    <a:pt x="732" y="1073"/>
                    <a:pt x="731" y="1066"/>
                  </a:cubicBezTo>
                  <a:cubicBezTo>
                    <a:pt x="738" y="1067"/>
                    <a:pt x="744" y="1069"/>
                    <a:pt x="748" y="1069"/>
                  </a:cubicBezTo>
                  <a:cubicBezTo>
                    <a:pt x="765" y="1099"/>
                    <a:pt x="759" y="1121"/>
                    <a:pt x="726" y="1133"/>
                  </a:cubicBezTo>
                  <a:close/>
                  <a:moveTo>
                    <a:pt x="1047" y="920"/>
                  </a:moveTo>
                  <a:cubicBezTo>
                    <a:pt x="1020" y="946"/>
                    <a:pt x="988" y="980"/>
                    <a:pt x="986" y="979"/>
                  </a:cubicBezTo>
                  <a:lnTo>
                    <a:pt x="978" y="985"/>
                  </a:lnTo>
                  <a:lnTo>
                    <a:pt x="985" y="995"/>
                  </a:lnTo>
                  <a:cubicBezTo>
                    <a:pt x="985" y="995"/>
                    <a:pt x="987" y="999"/>
                    <a:pt x="990" y="1007"/>
                  </a:cubicBezTo>
                  <a:cubicBezTo>
                    <a:pt x="995" y="1014"/>
                    <a:pt x="1000" y="1024"/>
                    <a:pt x="1007" y="1031"/>
                  </a:cubicBezTo>
                  <a:lnTo>
                    <a:pt x="1007" y="1033"/>
                  </a:lnTo>
                  <a:cubicBezTo>
                    <a:pt x="1009" y="1036"/>
                    <a:pt x="1007" y="1036"/>
                    <a:pt x="1006" y="1038"/>
                  </a:cubicBezTo>
                  <a:cubicBezTo>
                    <a:pt x="1006" y="1040"/>
                    <a:pt x="1003" y="1042"/>
                    <a:pt x="1001" y="1041"/>
                  </a:cubicBezTo>
                  <a:cubicBezTo>
                    <a:pt x="999" y="1045"/>
                    <a:pt x="994" y="1047"/>
                    <a:pt x="990" y="1046"/>
                  </a:cubicBezTo>
                  <a:cubicBezTo>
                    <a:pt x="969" y="1049"/>
                    <a:pt x="950" y="1045"/>
                    <a:pt x="934" y="1038"/>
                  </a:cubicBezTo>
                  <a:cubicBezTo>
                    <a:pt x="920" y="1031"/>
                    <a:pt x="910" y="1023"/>
                    <a:pt x="907" y="1014"/>
                  </a:cubicBezTo>
                  <a:cubicBezTo>
                    <a:pt x="905" y="1002"/>
                    <a:pt x="905" y="992"/>
                    <a:pt x="906" y="983"/>
                  </a:cubicBezTo>
                  <a:cubicBezTo>
                    <a:pt x="905" y="965"/>
                    <a:pt x="905" y="950"/>
                    <a:pt x="889" y="943"/>
                  </a:cubicBezTo>
                  <a:cubicBezTo>
                    <a:pt x="874" y="940"/>
                    <a:pt x="856" y="941"/>
                    <a:pt x="840" y="947"/>
                  </a:cubicBezTo>
                  <a:cubicBezTo>
                    <a:pt x="821" y="955"/>
                    <a:pt x="804" y="963"/>
                    <a:pt x="796" y="974"/>
                  </a:cubicBezTo>
                  <a:cubicBezTo>
                    <a:pt x="784" y="992"/>
                    <a:pt x="771" y="1016"/>
                    <a:pt x="760" y="1040"/>
                  </a:cubicBezTo>
                  <a:cubicBezTo>
                    <a:pt x="750" y="1036"/>
                    <a:pt x="732" y="1033"/>
                    <a:pt x="713" y="1032"/>
                  </a:cubicBezTo>
                  <a:cubicBezTo>
                    <a:pt x="734" y="974"/>
                    <a:pt x="741" y="938"/>
                    <a:pt x="780" y="888"/>
                  </a:cubicBezTo>
                  <a:cubicBezTo>
                    <a:pt x="819" y="840"/>
                    <a:pt x="877" y="787"/>
                    <a:pt x="951" y="817"/>
                  </a:cubicBezTo>
                  <a:cubicBezTo>
                    <a:pt x="961" y="821"/>
                    <a:pt x="973" y="830"/>
                    <a:pt x="986" y="843"/>
                  </a:cubicBezTo>
                  <a:cubicBezTo>
                    <a:pt x="991" y="849"/>
                    <a:pt x="994" y="858"/>
                    <a:pt x="993" y="866"/>
                  </a:cubicBezTo>
                  <a:cubicBezTo>
                    <a:pt x="993" y="875"/>
                    <a:pt x="992" y="884"/>
                    <a:pt x="986" y="889"/>
                  </a:cubicBezTo>
                  <a:cubicBezTo>
                    <a:pt x="981" y="893"/>
                    <a:pt x="976" y="899"/>
                    <a:pt x="970" y="904"/>
                  </a:cubicBezTo>
                  <a:cubicBezTo>
                    <a:pt x="960" y="913"/>
                    <a:pt x="948" y="922"/>
                    <a:pt x="939" y="936"/>
                  </a:cubicBezTo>
                  <a:cubicBezTo>
                    <a:pt x="925" y="949"/>
                    <a:pt x="921" y="963"/>
                    <a:pt x="921" y="974"/>
                  </a:cubicBezTo>
                  <a:cubicBezTo>
                    <a:pt x="920" y="992"/>
                    <a:pt x="928" y="1007"/>
                    <a:pt x="938" y="1017"/>
                  </a:cubicBezTo>
                  <a:cubicBezTo>
                    <a:pt x="954" y="1035"/>
                    <a:pt x="989" y="1037"/>
                    <a:pt x="989" y="1037"/>
                  </a:cubicBezTo>
                  <a:lnTo>
                    <a:pt x="990" y="1007"/>
                  </a:lnTo>
                  <a:cubicBezTo>
                    <a:pt x="986" y="1006"/>
                    <a:pt x="968" y="1005"/>
                    <a:pt x="961" y="997"/>
                  </a:cubicBezTo>
                  <a:lnTo>
                    <a:pt x="959" y="994"/>
                  </a:lnTo>
                  <a:cubicBezTo>
                    <a:pt x="955" y="992"/>
                    <a:pt x="952" y="984"/>
                    <a:pt x="951" y="978"/>
                  </a:cubicBezTo>
                  <a:cubicBezTo>
                    <a:pt x="952" y="971"/>
                    <a:pt x="956" y="963"/>
                    <a:pt x="961" y="955"/>
                  </a:cubicBezTo>
                  <a:cubicBezTo>
                    <a:pt x="970" y="944"/>
                    <a:pt x="980" y="934"/>
                    <a:pt x="991" y="928"/>
                  </a:cubicBezTo>
                  <a:cubicBezTo>
                    <a:pt x="998" y="920"/>
                    <a:pt x="1003" y="917"/>
                    <a:pt x="1009" y="911"/>
                  </a:cubicBezTo>
                  <a:lnTo>
                    <a:pt x="1007" y="911"/>
                  </a:lnTo>
                  <a:cubicBezTo>
                    <a:pt x="1017" y="901"/>
                    <a:pt x="1025" y="883"/>
                    <a:pt x="1026" y="865"/>
                  </a:cubicBezTo>
                  <a:cubicBezTo>
                    <a:pt x="1024" y="850"/>
                    <a:pt x="1020" y="834"/>
                    <a:pt x="1007" y="821"/>
                  </a:cubicBezTo>
                  <a:cubicBezTo>
                    <a:pt x="992" y="805"/>
                    <a:pt x="977" y="795"/>
                    <a:pt x="962" y="788"/>
                  </a:cubicBezTo>
                  <a:cubicBezTo>
                    <a:pt x="870" y="750"/>
                    <a:pt x="802" y="813"/>
                    <a:pt x="757" y="869"/>
                  </a:cubicBezTo>
                  <a:cubicBezTo>
                    <a:pt x="712" y="927"/>
                    <a:pt x="704" y="960"/>
                    <a:pt x="684" y="1023"/>
                  </a:cubicBezTo>
                  <a:lnTo>
                    <a:pt x="711" y="1032"/>
                  </a:lnTo>
                  <a:cubicBezTo>
                    <a:pt x="702" y="1030"/>
                    <a:pt x="694" y="1031"/>
                    <a:pt x="683" y="1029"/>
                  </a:cubicBezTo>
                  <a:cubicBezTo>
                    <a:pt x="659" y="1027"/>
                    <a:pt x="633" y="1025"/>
                    <a:pt x="618" y="1022"/>
                  </a:cubicBezTo>
                  <a:cubicBezTo>
                    <a:pt x="614" y="1021"/>
                    <a:pt x="612" y="1021"/>
                    <a:pt x="608" y="1020"/>
                  </a:cubicBezTo>
                  <a:cubicBezTo>
                    <a:pt x="626" y="979"/>
                    <a:pt x="679" y="866"/>
                    <a:pt x="729" y="818"/>
                  </a:cubicBezTo>
                  <a:cubicBezTo>
                    <a:pt x="753" y="795"/>
                    <a:pt x="780" y="774"/>
                    <a:pt x="808" y="755"/>
                  </a:cubicBezTo>
                  <a:cubicBezTo>
                    <a:pt x="857" y="724"/>
                    <a:pt x="900" y="707"/>
                    <a:pt x="961" y="722"/>
                  </a:cubicBezTo>
                  <a:cubicBezTo>
                    <a:pt x="980" y="726"/>
                    <a:pt x="992" y="734"/>
                    <a:pt x="1005" y="743"/>
                  </a:cubicBezTo>
                  <a:lnTo>
                    <a:pt x="1008" y="744"/>
                  </a:lnTo>
                  <a:cubicBezTo>
                    <a:pt x="1017" y="750"/>
                    <a:pt x="1029" y="761"/>
                    <a:pt x="1040" y="774"/>
                  </a:cubicBezTo>
                  <a:cubicBezTo>
                    <a:pt x="1054" y="792"/>
                    <a:pt x="1066" y="809"/>
                    <a:pt x="1071" y="821"/>
                  </a:cubicBezTo>
                  <a:lnTo>
                    <a:pt x="1073" y="819"/>
                  </a:lnTo>
                  <a:cubicBezTo>
                    <a:pt x="1074" y="830"/>
                    <a:pt x="1076" y="844"/>
                    <a:pt x="1074" y="854"/>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0" name="Freeform 50"/>
            <p:cNvSpPr>
              <a:spLocks noEditPoints="1"/>
            </p:cNvSpPr>
            <p:nvPr/>
          </p:nvSpPr>
          <p:spPr bwMode="auto">
            <a:xfrm>
              <a:off x="1908175" y="44751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6 h 1639"/>
                <a:gd name="T14" fmla="*/ 186 w 1108"/>
                <a:gd name="T15" fmla="*/ 995 h 1639"/>
                <a:gd name="T16" fmla="*/ 230 w 1108"/>
                <a:gd name="T17" fmla="*/ 1119 h 1639"/>
                <a:gd name="T18" fmla="*/ 135 w 1108"/>
                <a:gd name="T19" fmla="*/ 1221 h 1639"/>
                <a:gd name="T20" fmla="*/ 188 w 1108"/>
                <a:gd name="T21" fmla="*/ 1417 h 1639"/>
                <a:gd name="T22" fmla="*/ 347 w 1108"/>
                <a:gd name="T23" fmla="*/ 1587 h 1639"/>
                <a:gd name="T24" fmla="*/ 545 w 1108"/>
                <a:gd name="T25" fmla="*/ 1511 h 1639"/>
                <a:gd name="T26" fmla="*/ 803 w 1108"/>
                <a:gd name="T27" fmla="*/ 1382 h 1639"/>
                <a:gd name="T28" fmla="*/ 737 w 1108"/>
                <a:gd name="T29" fmla="*/ 1233 h 1639"/>
                <a:gd name="T30" fmla="*/ 757 w 1108"/>
                <a:gd name="T31" fmla="*/ 1157 h 1639"/>
                <a:gd name="T32" fmla="*/ 850 w 1108"/>
                <a:gd name="T33" fmla="*/ 976 h 1639"/>
                <a:gd name="T34" fmla="*/ 1020 w 1108"/>
                <a:gd name="T35" fmla="*/ 1069 h 1639"/>
                <a:gd name="T36" fmla="*/ 1069 w 1108"/>
                <a:gd name="T37" fmla="*/ 942 h 1639"/>
                <a:gd name="T38" fmla="*/ 238 w 1108"/>
                <a:gd name="T39" fmla="*/ 1010 h 1639"/>
                <a:gd name="T40" fmla="*/ 153 w 1108"/>
                <a:gd name="T41" fmla="*/ 846 h 1639"/>
                <a:gd name="T42" fmla="*/ 35 w 1108"/>
                <a:gd name="T43" fmla="*/ 865 h 1639"/>
                <a:gd name="T44" fmla="*/ 111 w 1108"/>
                <a:gd name="T45" fmla="*/ 870 h 1639"/>
                <a:gd name="T46" fmla="*/ 313 w 1108"/>
                <a:gd name="T47" fmla="*/ 962 h 1639"/>
                <a:gd name="T48" fmla="*/ 113 w 1108"/>
                <a:gd name="T49" fmla="*/ 661 h 1639"/>
                <a:gd name="T50" fmla="*/ 66 w 1108"/>
                <a:gd name="T51" fmla="*/ 840 h 1639"/>
                <a:gd name="T52" fmla="*/ 190 w 1108"/>
                <a:gd name="T53" fmla="*/ 585 h 1639"/>
                <a:gd name="T54" fmla="*/ 269 w 1108"/>
                <a:gd name="T55" fmla="*/ 959 h 1639"/>
                <a:gd name="T56" fmla="*/ 350 w 1108"/>
                <a:gd name="T57" fmla="*/ 1008 h 1639"/>
                <a:gd name="T58" fmla="*/ 159 w 1108"/>
                <a:gd name="T59" fmla="*/ 1357 h 1639"/>
                <a:gd name="T60" fmla="*/ 172 w 1108"/>
                <a:gd name="T61" fmla="*/ 1221 h 1639"/>
                <a:gd name="T62" fmla="*/ 260 w 1108"/>
                <a:gd name="T63" fmla="*/ 1122 h 1639"/>
                <a:gd name="T64" fmla="*/ 205 w 1108"/>
                <a:gd name="T65" fmla="*/ 1299 h 1639"/>
                <a:gd name="T66" fmla="*/ 361 w 1108"/>
                <a:gd name="T67" fmla="*/ 1111 h 1639"/>
                <a:gd name="T68" fmla="*/ 316 w 1108"/>
                <a:gd name="T69" fmla="*/ 1367 h 1639"/>
                <a:gd name="T70" fmla="*/ 425 w 1108"/>
                <a:gd name="T71" fmla="*/ 1122 h 1639"/>
                <a:gd name="T72" fmla="*/ 476 w 1108"/>
                <a:gd name="T73" fmla="*/ 1031 h 1639"/>
                <a:gd name="T74" fmla="*/ 447 w 1108"/>
                <a:gd name="T75" fmla="*/ 995 h 1639"/>
                <a:gd name="T76" fmla="*/ 429 w 1108"/>
                <a:gd name="T77" fmla="*/ 286 h 1639"/>
                <a:gd name="T78" fmla="*/ 643 w 1108"/>
                <a:gd name="T79" fmla="*/ 208 h 1639"/>
                <a:gd name="T80" fmla="*/ 759 w 1108"/>
                <a:gd name="T81" fmla="*/ 160 h 1639"/>
                <a:gd name="T82" fmla="*/ 683 w 1108"/>
                <a:gd name="T83" fmla="*/ 592 h 1639"/>
                <a:gd name="T84" fmla="*/ 589 w 1108"/>
                <a:gd name="T85" fmla="*/ 1114 h 1639"/>
                <a:gd name="T86" fmla="*/ 459 w 1108"/>
                <a:gd name="T87" fmla="*/ 1561 h 1639"/>
                <a:gd name="T88" fmla="*/ 538 w 1108"/>
                <a:gd name="T89" fmla="*/ 1424 h 1639"/>
                <a:gd name="T90" fmla="*/ 754 w 1108"/>
                <a:gd name="T91" fmla="*/ 1323 h 1639"/>
                <a:gd name="T92" fmla="*/ 718 w 1108"/>
                <a:gd name="T93" fmla="*/ 1455 h 1639"/>
                <a:gd name="T94" fmla="*/ 605 w 1108"/>
                <a:gd name="T95" fmla="*/ 1396 h 1639"/>
                <a:gd name="T96" fmla="*/ 628 w 1108"/>
                <a:gd name="T97" fmla="*/ 1314 h 1639"/>
                <a:gd name="T98" fmla="*/ 705 w 1108"/>
                <a:gd name="T99" fmla="*/ 1165 h 1639"/>
                <a:gd name="T100" fmla="*/ 640 w 1108"/>
                <a:gd name="T101" fmla="*/ 1057 h 1639"/>
                <a:gd name="T102" fmla="*/ 625 w 1108"/>
                <a:gd name="T103" fmla="*/ 1120 h 1639"/>
                <a:gd name="T104" fmla="*/ 731 w 1108"/>
                <a:gd name="T105" fmla="*/ 1067 h 1639"/>
                <a:gd name="T106" fmla="*/ 985 w 1108"/>
                <a:gd name="T107" fmla="*/ 995 h 1639"/>
                <a:gd name="T108" fmla="*/ 1001 w 1108"/>
                <a:gd name="T109" fmla="*/ 1042 h 1639"/>
                <a:gd name="T110" fmla="*/ 840 w 1108"/>
                <a:gd name="T111" fmla="*/ 948 h 1639"/>
                <a:gd name="T112" fmla="*/ 986 w 1108"/>
                <a:gd name="T113" fmla="*/ 844 h 1639"/>
                <a:gd name="T114" fmla="*/ 937 w 1108"/>
                <a:gd name="T115" fmla="*/ 1017 h 1639"/>
                <a:gd name="T116" fmla="*/ 961 w 1108"/>
                <a:gd name="T117" fmla="*/ 956 h 1639"/>
                <a:gd name="T118" fmla="*/ 962 w 1108"/>
                <a:gd name="T119" fmla="*/ 789 h 1639"/>
                <a:gd name="T120" fmla="*/ 607 w 1108"/>
                <a:gd name="T121" fmla="*/ 1021 h 1639"/>
                <a:gd name="T122" fmla="*/ 1040 w 1108"/>
                <a:gd name="T123" fmla="*/ 774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067" y="942"/>
                  </a:moveTo>
                  <a:cubicBezTo>
                    <a:pt x="1090" y="922"/>
                    <a:pt x="1102" y="890"/>
                    <a:pt x="1106" y="858"/>
                  </a:cubicBezTo>
                  <a:cubicBezTo>
                    <a:pt x="1108" y="823"/>
                    <a:pt x="1101" y="789"/>
                    <a:pt x="1086" y="758"/>
                  </a:cubicBezTo>
                  <a:cubicBezTo>
                    <a:pt x="1069" y="729"/>
                    <a:pt x="1045" y="709"/>
                    <a:pt x="1016" y="693"/>
                  </a:cubicBezTo>
                  <a:cubicBezTo>
                    <a:pt x="886" y="626"/>
                    <a:pt x="716" y="706"/>
                    <a:pt x="647" y="832"/>
                  </a:cubicBezTo>
                  <a:cubicBezTo>
                    <a:pt x="669" y="744"/>
                    <a:pt x="693" y="645"/>
                    <a:pt x="711" y="606"/>
                  </a:cubicBezTo>
                  <a:cubicBezTo>
                    <a:pt x="718" y="594"/>
                    <a:pt x="733" y="571"/>
                    <a:pt x="750" y="549"/>
                  </a:cubicBezTo>
                  <a:cubicBezTo>
                    <a:pt x="761" y="532"/>
                    <a:pt x="775" y="519"/>
                    <a:pt x="785" y="512"/>
                  </a:cubicBezTo>
                  <a:lnTo>
                    <a:pt x="785" y="510"/>
                  </a:lnTo>
                  <a:cubicBezTo>
                    <a:pt x="801" y="497"/>
                    <a:pt x="818" y="483"/>
                    <a:pt x="834" y="459"/>
                  </a:cubicBezTo>
                  <a:cubicBezTo>
                    <a:pt x="851" y="436"/>
                    <a:pt x="865" y="405"/>
                    <a:pt x="875" y="363"/>
                  </a:cubicBezTo>
                  <a:cubicBezTo>
                    <a:pt x="887" y="321"/>
                    <a:pt x="867" y="271"/>
                    <a:pt x="844" y="228"/>
                  </a:cubicBezTo>
                  <a:cubicBezTo>
                    <a:pt x="820" y="186"/>
                    <a:pt x="792" y="151"/>
                    <a:pt x="782" y="140"/>
                  </a:cubicBezTo>
                  <a:cubicBezTo>
                    <a:pt x="775" y="130"/>
                    <a:pt x="763" y="110"/>
                    <a:pt x="754" y="89"/>
                  </a:cubicBezTo>
                  <a:cubicBezTo>
                    <a:pt x="748" y="75"/>
                    <a:pt x="744" y="61"/>
                    <a:pt x="743" y="52"/>
                  </a:cubicBezTo>
                  <a:lnTo>
                    <a:pt x="743" y="50"/>
                  </a:lnTo>
                  <a:cubicBezTo>
                    <a:pt x="742" y="10"/>
                    <a:pt x="705" y="6"/>
                    <a:pt x="696" y="7"/>
                  </a:cubicBezTo>
                  <a:cubicBezTo>
                    <a:pt x="688" y="5"/>
                    <a:pt x="649" y="0"/>
                    <a:pt x="634" y="37"/>
                  </a:cubicBezTo>
                  <a:cubicBezTo>
                    <a:pt x="630" y="45"/>
                    <a:pt x="621" y="57"/>
                    <a:pt x="608" y="68"/>
                  </a:cubicBezTo>
                  <a:cubicBezTo>
                    <a:pt x="593" y="82"/>
                    <a:pt x="575" y="97"/>
                    <a:pt x="563" y="104"/>
                  </a:cubicBezTo>
                  <a:lnTo>
                    <a:pt x="560" y="103"/>
                  </a:lnTo>
                  <a:cubicBezTo>
                    <a:pt x="558" y="105"/>
                    <a:pt x="555" y="107"/>
                    <a:pt x="551" y="110"/>
                  </a:cubicBezTo>
                  <a:cubicBezTo>
                    <a:pt x="513" y="136"/>
                    <a:pt x="407" y="203"/>
                    <a:pt x="397" y="281"/>
                  </a:cubicBezTo>
                  <a:cubicBezTo>
                    <a:pt x="392" y="322"/>
                    <a:pt x="395" y="355"/>
                    <a:pt x="404" y="383"/>
                  </a:cubicBezTo>
                  <a:cubicBezTo>
                    <a:pt x="410" y="411"/>
                    <a:pt x="423" y="435"/>
                    <a:pt x="433" y="452"/>
                  </a:cubicBezTo>
                  <a:cubicBezTo>
                    <a:pt x="440" y="462"/>
                    <a:pt x="447" y="483"/>
                    <a:pt x="452" y="504"/>
                  </a:cubicBezTo>
                  <a:cubicBezTo>
                    <a:pt x="459" y="527"/>
                    <a:pt x="466" y="552"/>
                    <a:pt x="466" y="563"/>
                  </a:cubicBezTo>
                  <a:lnTo>
                    <a:pt x="466" y="565"/>
                  </a:lnTo>
                  <a:cubicBezTo>
                    <a:pt x="468" y="605"/>
                    <a:pt x="456" y="706"/>
                    <a:pt x="447" y="795"/>
                  </a:cubicBezTo>
                  <a:cubicBezTo>
                    <a:pt x="442" y="765"/>
                    <a:pt x="433" y="737"/>
                    <a:pt x="424" y="716"/>
                  </a:cubicBezTo>
                  <a:cubicBezTo>
                    <a:pt x="386" y="643"/>
                    <a:pt x="331" y="583"/>
                    <a:pt x="253" y="552"/>
                  </a:cubicBezTo>
                  <a:cubicBezTo>
                    <a:pt x="224" y="540"/>
                    <a:pt x="188" y="534"/>
                    <a:pt x="152" y="539"/>
                  </a:cubicBezTo>
                  <a:cubicBezTo>
                    <a:pt x="80" y="548"/>
                    <a:pt x="29" y="589"/>
                    <a:pt x="10" y="658"/>
                  </a:cubicBezTo>
                  <a:cubicBezTo>
                    <a:pt x="0" y="692"/>
                    <a:pt x="1" y="725"/>
                    <a:pt x="13" y="753"/>
                  </a:cubicBezTo>
                  <a:cubicBezTo>
                    <a:pt x="23" y="775"/>
                    <a:pt x="37" y="804"/>
                    <a:pt x="43" y="820"/>
                  </a:cubicBezTo>
                  <a:cubicBezTo>
                    <a:pt x="38" y="821"/>
                    <a:pt x="31" y="829"/>
                    <a:pt x="24" y="832"/>
                  </a:cubicBezTo>
                  <a:cubicBezTo>
                    <a:pt x="16" y="837"/>
                    <a:pt x="11" y="843"/>
                    <a:pt x="7" y="851"/>
                  </a:cubicBezTo>
                  <a:cubicBezTo>
                    <a:pt x="6" y="857"/>
                    <a:pt x="5" y="862"/>
                    <a:pt x="6" y="868"/>
                  </a:cubicBezTo>
                  <a:cubicBezTo>
                    <a:pt x="7" y="875"/>
                    <a:pt x="8" y="880"/>
                    <a:pt x="12" y="885"/>
                  </a:cubicBezTo>
                  <a:cubicBezTo>
                    <a:pt x="17" y="895"/>
                    <a:pt x="28" y="903"/>
                    <a:pt x="39" y="907"/>
                  </a:cubicBezTo>
                  <a:cubicBezTo>
                    <a:pt x="61" y="918"/>
                    <a:pt x="87" y="922"/>
                    <a:pt x="109" y="922"/>
                  </a:cubicBezTo>
                  <a:cubicBezTo>
                    <a:pt x="131" y="921"/>
                    <a:pt x="150" y="914"/>
                    <a:pt x="162" y="896"/>
                  </a:cubicBezTo>
                  <a:cubicBezTo>
                    <a:pt x="173" y="882"/>
                    <a:pt x="177" y="870"/>
                    <a:pt x="181" y="858"/>
                  </a:cubicBezTo>
                  <a:cubicBezTo>
                    <a:pt x="183" y="851"/>
                    <a:pt x="177" y="848"/>
                    <a:pt x="181" y="849"/>
                  </a:cubicBezTo>
                  <a:cubicBezTo>
                    <a:pt x="188" y="848"/>
                    <a:pt x="198" y="854"/>
                    <a:pt x="207" y="862"/>
                  </a:cubicBezTo>
                  <a:cubicBezTo>
                    <a:pt x="217" y="871"/>
                    <a:pt x="224" y="880"/>
                    <a:pt x="226" y="890"/>
                  </a:cubicBezTo>
                  <a:cubicBezTo>
                    <a:pt x="232" y="908"/>
                    <a:pt x="236" y="933"/>
                    <a:pt x="238" y="958"/>
                  </a:cubicBezTo>
                  <a:cubicBezTo>
                    <a:pt x="212" y="960"/>
                    <a:pt x="192" y="972"/>
                    <a:pt x="186" y="995"/>
                  </a:cubicBezTo>
                  <a:lnTo>
                    <a:pt x="184" y="994"/>
                  </a:lnTo>
                  <a:cubicBezTo>
                    <a:pt x="179" y="1020"/>
                    <a:pt x="184" y="1040"/>
                    <a:pt x="193" y="1055"/>
                  </a:cubicBezTo>
                  <a:cubicBezTo>
                    <a:pt x="204" y="1068"/>
                    <a:pt x="217" y="1079"/>
                    <a:pt x="229" y="1086"/>
                  </a:cubicBezTo>
                  <a:cubicBezTo>
                    <a:pt x="231" y="1086"/>
                    <a:pt x="231" y="1086"/>
                    <a:pt x="233" y="1087"/>
                  </a:cubicBezTo>
                  <a:cubicBezTo>
                    <a:pt x="232" y="1093"/>
                    <a:pt x="231" y="1097"/>
                    <a:pt x="231" y="1099"/>
                  </a:cubicBezTo>
                  <a:cubicBezTo>
                    <a:pt x="230" y="1106"/>
                    <a:pt x="231" y="1112"/>
                    <a:pt x="230" y="1119"/>
                  </a:cubicBezTo>
                  <a:cubicBezTo>
                    <a:pt x="229" y="1121"/>
                    <a:pt x="229" y="1121"/>
                    <a:pt x="228" y="1127"/>
                  </a:cubicBezTo>
                  <a:cubicBezTo>
                    <a:pt x="229" y="1134"/>
                    <a:pt x="228" y="1140"/>
                    <a:pt x="222" y="1140"/>
                  </a:cubicBezTo>
                  <a:lnTo>
                    <a:pt x="222" y="1142"/>
                  </a:lnTo>
                  <a:cubicBezTo>
                    <a:pt x="219" y="1141"/>
                    <a:pt x="217" y="1141"/>
                    <a:pt x="213" y="1140"/>
                  </a:cubicBezTo>
                  <a:cubicBezTo>
                    <a:pt x="182" y="1141"/>
                    <a:pt x="142" y="1141"/>
                    <a:pt x="125" y="1166"/>
                  </a:cubicBezTo>
                  <a:cubicBezTo>
                    <a:pt x="105" y="1191"/>
                    <a:pt x="120" y="1207"/>
                    <a:pt x="135" y="1221"/>
                  </a:cubicBezTo>
                  <a:cubicBezTo>
                    <a:pt x="139" y="1224"/>
                    <a:pt x="142" y="1229"/>
                    <a:pt x="142" y="1231"/>
                  </a:cubicBezTo>
                  <a:cubicBezTo>
                    <a:pt x="143" y="1235"/>
                    <a:pt x="139" y="1226"/>
                    <a:pt x="136" y="1225"/>
                  </a:cubicBezTo>
                  <a:cubicBezTo>
                    <a:pt x="124" y="1232"/>
                    <a:pt x="110" y="1240"/>
                    <a:pt x="106" y="1260"/>
                  </a:cubicBezTo>
                  <a:cubicBezTo>
                    <a:pt x="103" y="1281"/>
                    <a:pt x="103" y="1301"/>
                    <a:pt x="107" y="1319"/>
                  </a:cubicBezTo>
                  <a:cubicBezTo>
                    <a:pt x="114" y="1342"/>
                    <a:pt x="125" y="1362"/>
                    <a:pt x="134" y="1374"/>
                  </a:cubicBezTo>
                  <a:cubicBezTo>
                    <a:pt x="148" y="1394"/>
                    <a:pt x="166" y="1408"/>
                    <a:pt x="188" y="1417"/>
                  </a:cubicBezTo>
                  <a:cubicBezTo>
                    <a:pt x="207" y="1424"/>
                    <a:pt x="228" y="1426"/>
                    <a:pt x="254" y="1420"/>
                  </a:cubicBezTo>
                  <a:cubicBezTo>
                    <a:pt x="269" y="1418"/>
                    <a:pt x="288" y="1410"/>
                    <a:pt x="302" y="1406"/>
                  </a:cubicBezTo>
                  <a:cubicBezTo>
                    <a:pt x="299" y="1423"/>
                    <a:pt x="297" y="1447"/>
                    <a:pt x="302" y="1470"/>
                  </a:cubicBezTo>
                  <a:lnTo>
                    <a:pt x="302" y="1472"/>
                  </a:lnTo>
                  <a:cubicBezTo>
                    <a:pt x="306" y="1495"/>
                    <a:pt x="319" y="1523"/>
                    <a:pt x="332" y="1547"/>
                  </a:cubicBezTo>
                  <a:cubicBezTo>
                    <a:pt x="338" y="1564"/>
                    <a:pt x="344" y="1578"/>
                    <a:pt x="347" y="1587"/>
                  </a:cubicBezTo>
                  <a:cubicBezTo>
                    <a:pt x="355" y="1615"/>
                    <a:pt x="387" y="1636"/>
                    <a:pt x="387" y="1636"/>
                  </a:cubicBezTo>
                  <a:lnTo>
                    <a:pt x="391" y="1639"/>
                  </a:lnTo>
                  <a:lnTo>
                    <a:pt x="398" y="1638"/>
                  </a:lnTo>
                  <a:cubicBezTo>
                    <a:pt x="398" y="1638"/>
                    <a:pt x="443" y="1626"/>
                    <a:pt x="461" y="1603"/>
                  </a:cubicBezTo>
                  <a:cubicBezTo>
                    <a:pt x="464" y="1597"/>
                    <a:pt x="472" y="1592"/>
                    <a:pt x="479" y="1585"/>
                  </a:cubicBezTo>
                  <a:cubicBezTo>
                    <a:pt x="501" y="1564"/>
                    <a:pt x="530" y="1536"/>
                    <a:pt x="545" y="1511"/>
                  </a:cubicBezTo>
                  <a:cubicBezTo>
                    <a:pt x="558" y="1488"/>
                    <a:pt x="564" y="1468"/>
                    <a:pt x="567" y="1451"/>
                  </a:cubicBezTo>
                  <a:cubicBezTo>
                    <a:pt x="580" y="1462"/>
                    <a:pt x="593" y="1473"/>
                    <a:pt x="607" y="1482"/>
                  </a:cubicBezTo>
                  <a:cubicBezTo>
                    <a:pt x="629" y="1497"/>
                    <a:pt x="650" y="1502"/>
                    <a:pt x="672" y="1502"/>
                  </a:cubicBezTo>
                  <a:cubicBezTo>
                    <a:pt x="694" y="1502"/>
                    <a:pt x="715" y="1494"/>
                    <a:pt x="735" y="1480"/>
                  </a:cubicBezTo>
                  <a:cubicBezTo>
                    <a:pt x="750" y="1472"/>
                    <a:pt x="768" y="1457"/>
                    <a:pt x="782" y="1438"/>
                  </a:cubicBezTo>
                  <a:cubicBezTo>
                    <a:pt x="791" y="1422"/>
                    <a:pt x="801" y="1404"/>
                    <a:pt x="803" y="1382"/>
                  </a:cubicBezTo>
                  <a:cubicBezTo>
                    <a:pt x="806" y="1363"/>
                    <a:pt x="795" y="1350"/>
                    <a:pt x="786" y="1340"/>
                  </a:cubicBezTo>
                  <a:cubicBezTo>
                    <a:pt x="784" y="1340"/>
                    <a:pt x="776" y="1347"/>
                    <a:pt x="779" y="1343"/>
                  </a:cubicBezTo>
                  <a:cubicBezTo>
                    <a:pt x="781" y="1341"/>
                    <a:pt x="784" y="1337"/>
                    <a:pt x="789" y="1336"/>
                  </a:cubicBezTo>
                  <a:cubicBezTo>
                    <a:pt x="808" y="1328"/>
                    <a:pt x="827" y="1319"/>
                    <a:pt x="817" y="1288"/>
                  </a:cubicBezTo>
                  <a:cubicBezTo>
                    <a:pt x="809" y="1256"/>
                    <a:pt x="772" y="1243"/>
                    <a:pt x="741" y="1233"/>
                  </a:cubicBezTo>
                  <a:cubicBezTo>
                    <a:pt x="739" y="1233"/>
                    <a:pt x="737" y="1233"/>
                    <a:pt x="737" y="1233"/>
                  </a:cubicBezTo>
                  <a:lnTo>
                    <a:pt x="735" y="1230"/>
                  </a:lnTo>
                  <a:cubicBezTo>
                    <a:pt x="731" y="1229"/>
                    <a:pt x="731" y="1227"/>
                    <a:pt x="732" y="1220"/>
                  </a:cubicBezTo>
                  <a:cubicBezTo>
                    <a:pt x="735" y="1217"/>
                    <a:pt x="736" y="1215"/>
                    <a:pt x="736" y="1210"/>
                  </a:cubicBezTo>
                  <a:cubicBezTo>
                    <a:pt x="738" y="1204"/>
                    <a:pt x="741" y="1196"/>
                    <a:pt x="742" y="1187"/>
                  </a:cubicBezTo>
                  <a:cubicBezTo>
                    <a:pt x="744" y="1181"/>
                    <a:pt x="745" y="1172"/>
                    <a:pt x="750" y="1160"/>
                  </a:cubicBezTo>
                  <a:cubicBezTo>
                    <a:pt x="752" y="1158"/>
                    <a:pt x="754" y="1159"/>
                    <a:pt x="757" y="1157"/>
                  </a:cubicBezTo>
                  <a:cubicBezTo>
                    <a:pt x="774" y="1147"/>
                    <a:pt x="785" y="1131"/>
                    <a:pt x="795" y="1115"/>
                  </a:cubicBezTo>
                  <a:lnTo>
                    <a:pt x="793" y="1115"/>
                  </a:lnTo>
                  <a:cubicBezTo>
                    <a:pt x="802" y="1101"/>
                    <a:pt x="800" y="1085"/>
                    <a:pt x="796" y="1074"/>
                  </a:cubicBezTo>
                  <a:cubicBezTo>
                    <a:pt x="792" y="1069"/>
                    <a:pt x="789" y="1064"/>
                    <a:pt x="785" y="1059"/>
                  </a:cubicBezTo>
                  <a:cubicBezTo>
                    <a:pt x="796" y="1034"/>
                    <a:pt x="809" y="1010"/>
                    <a:pt x="821" y="995"/>
                  </a:cubicBezTo>
                  <a:cubicBezTo>
                    <a:pt x="826" y="987"/>
                    <a:pt x="838" y="980"/>
                    <a:pt x="850" y="976"/>
                  </a:cubicBezTo>
                  <a:cubicBezTo>
                    <a:pt x="860" y="971"/>
                    <a:pt x="871" y="968"/>
                    <a:pt x="879" y="972"/>
                  </a:cubicBezTo>
                  <a:cubicBezTo>
                    <a:pt x="881" y="972"/>
                    <a:pt x="874" y="976"/>
                    <a:pt x="875" y="982"/>
                  </a:cubicBezTo>
                  <a:cubicBezTo>
                    <a:pt x="874" y="993"/>
                    <a:pt x="873" y="1008"/>
                    <a:pt x="877" y="1022"/>
                  </a:cubicBezTo>
                  <a:cubicBezTo>
                    <a:pt x="884" y="1043"/>
                    <a:pt x="900" y="1057"/>
                    <a:pt x="920" y="1067"/>
                  </a:cubicBezTo>
                  <a:cubicBezTo>
                    <a:pt x="942" y="1075"/>
                    <a:pt x="968" y="1080"/>
                    <a:pt x="990" y="1077"/>
                  </a:cubicBezTo>
                  <a:cubicBezTo>
                    <a:pt x="1001" y="1077"/>
                    <a:pt x="1011" y="1074"/>
                    <a:pt x="1020" y="1069"/>
                  </a:cubicBezTo>
                  <a:cubicBezTo>
                    <a:pt x="1026" y="1064"/>
                    <a:pt x="1031" y="1060"/>
                    <a:pt x="1034" y="1054"/>
                  </a:cubicBezTo>
                  <a:cubicBezTo>
                    <a:pt x="1037" y="1048"/>
                    <a:pt x="1039" y="1040"/>
                    <a:pt x="1040" y="1033"/>
                  </a:cubicBezTo>
                  <a:cubicBezTo>
                    <a:pt x="1039" y="1027"/>
                    <a:pt x="1036" y="1019"/>
                    <a:pt x="1032" y="1012"/>
                  </a:cubicBezTo>
                  <a:lnTo>
                    <a:pt x="1030" y="1012"/>
                  </a:lnTo>
                  <a:cubicBezTo>
                    <a:pt x="1025" y="1007"/>
                    <a:pt x="1022" y="997"/>
                    <a:pt x="1016" y="992"/>
                  </a:cubicBezTo>
                  <a:cubicBezTo>
                    <a:pt x="1029" y="981"/>
                    <a:pt x="1051" y="958"/>
                    <a:pt x="1069" y="942"/>
                  </a:cubicBezTo>
                  <a:lnTo>
                    <a:pt x="1067" y="942"/>
                  </a:lnTo>
                  <a:close/>
                  <a:moveTo>
                    <a:pt x="231" y="1049"/>
                  </a:moveTo>
                  <a:cubicBezTo>
                    <a:pt x="225" y="1045"/>
                    <a:pt x="224" y="1041"/>
                    <a:pt x="220" y="1038"/>
                  </a:cubicBezTo>
                  <a:cubicBezTo>
                    <a:pt x="215" y="1028"/>
                    <a:pt x="211" y="1017"/>
                    <a:pt x="215" y="1002"/>
                  </a:cubicBezTo>
                  <a:cubicBezTo>
                    <a:pt x="217" y="993"/>
                    <a:pt x="226" y="991"/>
                    <a:pt x="237" y="988"/>
                  </a:cubicBezTo>
                  <a:cubicBezTo>
                    <a:pt x="239" y="995"/>
                    <a:pt x="239" y="1004"/>
                    <a:pt x="238" y="1010"/>
                  </a:cubicBezTo>
                  <a:cubicBezTo>
                    <a:pt x="234" y="1023"/>
                    <a:pt x="229" y="1035"/>
                    <a:pt x="231" y="1049"/>
                  </a:cubicBezTo>
                  <a:close/>
                  <a:moveTo>
                    <a:pt x="257" y="880"/>
                  </a:moveTo>
                  <a:cubicBezTo>
                    <a:pt x="252" y="866"/>
                    <a:pt x="240" y="853"/>
                    <a:pt x="226" y="839"/>
                  </a:cubicBezTo>
                  <a:cubicBezTo>
                    <a:pt x="213" y="828"/>
                    <a:pt x="197" y="821"/>
                    <a:pt x="182" y="818"/>
                  </a:cubicBezTo>
                  <a:lnTo>
                    <a:pt x="180" y="818"/>
                  </a:lnTo>
                  <a:cubicBezTo>
                    <a:pt x="162" y="819"/>
                    <a:pt x="158" y="831"/>
                    <a:pt x="153" y="846"/>
                  </a:cubicBezTo>
                  <a:cubicBezTo>
                    <a:pt x="149" y="856"/>
                    <a:pt x="144" y="869"/>
                    <a:pt x="136" y="878"/>
                  </a:cubicBezTo>
                  <a:cubicBezTo>
                    <a:pt x="130" y="886"/>
                    <a:pt x="119" y="890"/>
                    <a:pt x="108" y="891"/>
                  </a:cubicBezTo>
                  <a:cubicBezTo>
                    <a:pt x="90" y="892"/>
                    <a:pt x="69" y="886"/>
                    <a:pt x="53" y="879"/>
                  </a:cubicBezTo>
                  <a:lnTo>
                    <a:pt x="50" y="878"/>
                  </a:lnTo>
                  <a:cubicBezTo>
                    <a:pt x="46" y="878"/>
                    <a:pt x="41" y="872"/>
                    <a:pt x="39" y="870"/>
                  </a:cubicBezTo>
                  <a:cubicBezTo>
                    <a:pt x="37" y="867"/>
                    <a:pt x="38" y="865"/>
                    <a:pt x="35" y="865"/>
                  </a:cubicBezTo>
                  <a:cubicBezTo>
                    <a:pt x="36" y="863"/>
                    <a:pt x="36" y="863"/>
                    <a:pt x="36" y="863"/>
                  </a:cubicBezTo>
                  <a:cubicBezTo>
                    <a:pt x="36" y="861"/>
                    <a:pt x="39" y="859"/>
                    <a:pt x="39" y="859"/>
                  </a:cubicBezTo>
                  <a:cubicBezTo>
                    <a:pt x="48" y="854"/>
                    <a:pt x="58" y="847"/>
                    <a:pt x="63" y="841"/>
                  </a:cubicBezTo>
                  <a:lnTo>
                    <a:pt x="54" y="870"/>
                  </a:lnTo>
                  <a:cubicBezTo>
                    <a:pt x="54" y="870"/>
                    <a:pt x="85" y="880"/>
                    <a:pt x="109" y="869"/>
                  </a:cubicBezTo>
                  <a:lnTo>
                    <a:pt x="111" y="870"/>
                  </a:lnTo>
                  <a:cubicBezTo>
                    <a:pt x="133" y="860"/>
                    <a:pt x="153" y="831"/>
                    <a:pt x="137" y="795"/>
                  </a:cubicBezTo>
                  <a:cubicBezTo>
                    <a:pt x="129" y="767"/>
                    <a:pt x="100" y="736"/>
                    <a:pt x="111" y="709"/>
                  </a:cubicBezTo>
                  <a:cubicBezTo>
                    <a:pt x="115" y="701"/>
                    <a:pt x="120" y="693"/>
                    <a:pt x="128" y="690"/>
                  </a:cubicBezTo>
                  <a:cubicBezTo>
                    <a:pt x="152" y="677"/>
                    <a:pt x="174" y="676"/>
                    <a:pt x="199" y="683"/>
                  </a:cubicBezTo>
                  <a:cubicBezTo>
                    <a:pt x="269" y="711"/>
                    <a:pt x="310" y="779"/>
                    <a:pt x="312" y="852"/>
                  </a:cubicBezTo>
                  <a:cubicBezTo>
                    <a:pt x="316" y="879"/>
                    <a:pt x="313" y="962"/>
                    <a:pt x="313" y="962"/>
                  </a:cubicBezTo>
                  <a:lnTo>
                    <a:pt x="343" y="963"/>
                  </a:lnTo>
                  <a:cubicBezTo>
                    <a:pt x="343" y="963"/>
                    <a:pt x="347" y="878"/>
                    <a:pt x="343" y="849"/>
                  </a:cubicBezTo>
                  <a:lnTo>
                    <a:pt x="343" y="851"/>
                  </a:lnTo>
                  <a:cubicBezTo>
                    <a:pt x="340" y="765"/>
                    <a:pt x="291" y="686"/>
                    <a:pt x="211" y="655"/>
                  </a:cubicBezTo>
                  <a:lnTo>
                    <a:pt x="209" y="654"/>
                  </a:lnTo>
                  <a:cubicBezTo>
                    <a:pt x="175" y="644"/>
                    <a:pt x="144" y="645"/>
                    <a:pt x="113" y="661"/>
                  </a:cubicBezTo>
                  <a:cubicBezTo>
                    <a:pt x="98" y="670"/>
                    <a:pt x="89" y="683"/>
                    <a:pt x="82" y="698"/>
                  </a:cubicBezTo>
                  <a:cubicBezTo>
                    <a:pt x="63" y="743"/>
                    <a:pt x="95" y="764"/>
                    <a:pt x="107" y="805"/>
                  </a:cubicBezTo>
                  <a:lnTo>
                    <a:pt x="109" y="806"/>
                  </a:lnTo>
                  <a:cubicBezTo>
                    <a:pt x="115" y="824"/>
                    <a:pt x="108" y="836"/>
                    <a:pt x="99" y="841"/>
                  </a:cubicBezTo>
                  <a:lnTo>
                    <a:pt x="97" y="841"/>
                  </a:lnTo>
                  <a:cubicBezTo>
                    <a:pt x="84" y="847"/>
                    <a:pt x="66" y="842"/>
                    <a:pt x="66" y="840"/>
                  </a:cubicBezTo>
                  <a:cubicBezTo>
                    <a:pt x="71" y="836"/>
                    <a:pt x="74" y="832"/>
                    <a:pt x="74" y="832"/>
                  </a:cubicBezTo>
                  <a:lnTo>
                    <a:pt x="81" y="827"/>
                  </a:lnTo>
                  <a:lnTo>
                    <a:pt x="77" y="817"/>
                  </a:lnTo>
                  <a:cubicBezTo>
                    <a:pt x="77" y="817"/>
                    <a:pt x="56" y="772"/>
                    <a:pt x="42" y="741"/>
                  </a:cubicBezTo>
                  <a:cubicBezTo>
                    <a:pt x="32" y="719"/>
                    <a:pt x="33" y="693"/>
                    <a:pt x="39" y="668"/>
                  </a:cubicBezTo>
                  <a:cubicBezTo>
                    <a:pt x="55" y="614"/>
                    <a:pt x="153" y="580"/>
                    <a:pt x="190" y="585"/>
                  </a:cubicBezTo>
                  <a:cubicBezTo>
                    <a:pt x="229" y="589"/>
                    <a:pt x="232" y="594"/>
                    <a:pt x="271" y="614"/>
                  </a:cubicBezTo>
                  <a:cubicBezTo>
                    <a:pt x="307" y="634"/>
                    <a:pt x="360" y="720"/>
                    <a:pt x="375" y="756"/>
                  </a:cubicBezTo>
                  <a:cubicBezTo>
                    <a:pt x="403" y="820"/>
                    <a:pt x="415" y="943"/>
                    <a:pt x="415" y="989"/>
                  </a:cubicBezTo>
                  <a:cubicBezTo>
                    <a:pt x="400" y="987"/>
                    <a:pt x="385" y="984"/>
                    <a:pt x="379" y="983"/>
                  </a:cubicBezTo>
                  <a:cubicBezTo>
                    <a:pt x="375" y="982"/>
                    <a:pt x="368" y="981"/>
                    <a:pt x="362" y="980"/>
                  </a:cubicBezTo>
                  <a:cubicBezTo>
                    <a:pt x="335" y="971"/>
                    <a:pt x="299" y="962"/>
                    <a:pt x="269" y="959"/>
                  </a:cubicBezTo>
                  <a:cubicBezTo>
                    <a:pt x="268" y="930"/>
                    <a:pt x="264" y="903"/>
                    <a:pt x="257" y="880"/>
                  </a:cubicBezTo>
                  <a:close/>
                  <a:moveTo>
                    <a:pt x="339" y="1076"/>
                  </a:moveTo>
                  <a:cubicBezTo>
                    <a:pt x="317" y="1073"/>
                    <a:pt x="287" y="1070"/>
                    <a:pt x="268" y="1064"/>
                  </a:cubicBezTo>
                  <a:cubicBezTo>
                    <a:pt x="268" y="1051"/>
                    <a:pt x="269" y="1036"/>
                    <a:pt x="270" y="1018"/>
                  </a:cubicBezTo>
                  <a:cubicBezTo>
                    <a:pt x="276" y="1006"/>
                    <a:pt x="289" y="998"/>
                    <a:pt x="294" y="994"/>
                  </a:cubicBezTo>
                  <a:cubicBezTo>
                    <a:pt x="313" y="997"/>
                    <a:pt x="334" y="1003"/>
                    <a:pt x="350" y="1008"/>
                  </a:cubicBezTo>
                  <a:cubicBezTo>
                    <a:pt x="341" y="1024"/>
                    <a:pt x="330" y="1049"/>
                    <a:pt x="339" y="1076"/>
                  </a:cubicBezTo>
                  <a:close/>
                  <a:moveTo>
                    <a:pt x="316" y="1367"/>
                  </a:moveTo>
                  <a:cubicBezTo>
                    <a:pt x="304" y="1371"/>
                    <a:pt x="271" y="1385"/>
                    <a:pt x="248" y="1390"/>
                  </a:cubicBezTo>
                  <a:lnTo>
                    <a:pt x="246" y="1389"/>
                  </a:lnTo>
                  <a:cubicBezTo>
                    <a:pt x="229" y="1395"/>
                    <a:pt x="212" y="1392"/>
                    <a:pt x="200" y="1388"/>
                  </a:cubicBezTo>
                  <a:cubicBezTo>
                    <a:pt x="183" y="1383"/>
                    <a:pt x="170" y="1372"/>
                    <a:pt x="159" y="1357"/>
                  </a:cubicBezTo>
                  <a:lnTo>
                    <a:pt x="160" y="1355"/>
                  </a:lnTo>
                  <a:cubicBezTo>
                    <a:pt x="150" y="1344"/>
                    <a:pt x="142" y="1329"/>
                    <a:pt x="137" y="1311"/>
                  </a:cubicBezTo>
                  <a:cubicBezTo>
                    <a:pt x="135" y="1297"/>
                    <a:pt x="133" y="1282"/>
                    <a:pt x="136" y="1267"/>
                  </a:cubicBezTo>
                  <a:lnTo>
                    <a:pt x="136" y="1265"/>
                  </a:lnTo>
                  <a:cubicBezTo>
                    <a:pt x="137" y="1261"/>
                    <a:pt x="144" y="1257"/>
                    <a:pt x="151" y="1254"/>
                  </a:cubicBezTo>
                  <a:cubicBezTo>
                    <a:pt x="166" y="1246"/>
                    <a:pt x="178" y="1241"/>
                    <a:pt x="172" y="1221"/>
                  </a:cubicBezTo>
                  <a:cubicBezTo>
                    <a:pt x="170" y="1211"/>
                    <a:pt x="164" y="1206"/>
                    <a:pt x="156" y="1198"/>
                  </a:cubicBezTo>
                  <a:cubicBezTo>
                    <a:pt x="153" y="1193"/>
                    <a:pt x="147" y="1188"/>
                    <a:pt x="150" y="1184"/>
                  </a:cubicBezTo>
                  <a:cubicBezTo>
                    <a:pt x="159" y="1172"/>
                    <a:pt x="190" y="1171"/>
                    <a:pt x="212" y="1171"/>
                  </a:cubicBezTo>
                  <a:cubicBezTo>
                    <a:pt x="214" y="1171"/>
                    <a:pt x="214" y="1171"/>
                    <a:pt x="218" y="1172"/>
                  </a:cubicBezTo>
                  <a:cubicBezTo>
                    <a:pt x="253" y="1176"/>
                    <a:pt x="259" y="1155"/>
                    <a:pt x="261" y="1131"/>
                  </a:cubicBezTo>
                  <a:cubicBezTo>
                    <a:pt x="261" y="1129"/>
                    <a:pt x="261" y="1127"/>
                    <a:pt x="260" y="1122"/>
                  </a:cubicBezTo>
                  <a:cubicBezTo>
                    <a:pt x="261" y="1116"/>
                    <a:pt x="262" y="1112"/>
                    <a:pt x="263" y="1105"/>
                  </a:cubicBezTo>
                  <a:cubicBezTo>
                    <a:pt x="264" y="1103"/>
                    <a:pt x="264" y="1098"/>
                    <a:pt x="265" y="1096"/>
                  </a:cubicBezTo>
                  <a:cubicBezTo>
                    <a:pt x="277" y="1099"/>
                    <a:pt x="292" y="1101"/>
                    <a:pt x="307" y="1104"/>
                  </a:cubicBezTo>
                  <a:cubicBezTo>
                    <a:pt x="311" y="1122"/>
                    <a:pt x="318" y="1167"/>
                    <a:pt x="286" y="1212"/>
                  </a:cubicBezTo>
                  <a:cubicBezTo>
                    <a:pt x="280" y="1222"/>
                    <a:pt x="276" y="1230"/>
                    <a:pt x="270" y="1238"/>
                  </a:cubicBezTo>
                  <a:cubicBezTo>
                    <a:pt x="251" y="1270"/>
                    <a:pt x="234" y="1295"/>
                    <a:pt x="205" y="1299"/>
                  </a:cubicBezTo>
                  <a:lnTo>
                    <a:pt x="206" y="1330"/>
                  </a:lnTo>
                  <a:cubicBezTo>
                    <a:pt x="253" y="1325"/>
                    <a:pt x="274" y="1294"/>
                    <a:pt x="296" y="1253"/>
                  </a:cubicBezTo>
                  <a:cubicBezTo>
                    <a:pt x="302" y="1246"/>
                    <a:pt x="308" y="1238"/>
                    <a:pt x="311" y="1230"/>
                  </a:cubicBezTo>
                  <a:cubicBezTo>
                    <a:pt x="344" y="1183"/>
                    <a:pt x="343" y="1137"/>
                    <a:pt x="339" y="1107"/>
                  </a:cubicBezTo>
                  <a:cubicBezTo>
                    <a:pt x="339" y="1107"/>
                    <a:pt x="339" y="1107"/>
                    <a:pt x="342" y="1108"/>
                  </a:cubicBezTo>
                  <a:cubicBezTo>
                    <a:pt x="350" y="1109"/>
                    <a:pt x="357" y="1110"/>
                    <a:pt x="361" y="1111"/>
                  </a:cubicBezTo>
                  <a:cubicBezTo>
                    <a:pt x="365" y="1112"/>
                    <a:pt x="375" y="1114"/>
                    <a:pt x="391" y="1116"/>
                  </a:cubicBezTo>
                  <a:cubicBezTo>
                    <a:pt x="381" y="1148"/>
                    <a:pt x="357" y="1218"/>
                    <a:pt x="343" y="1249"/>
                  </a:cubicBezTo>
                  <a:cubicBezTo>
                    <a:pt x="324" y="1285"/>
                    <a:pt x="285" y="1342"/>
                    <a:pt x="285" y="1342"/>
                  </a:cubicBezTo>
                  <a:lnTo>
                    <a:pt x="311" y="1359"/>
                  </a:lnTo>
                  <a:cubicBezTo>
                    <a:pt x="313" y="1360"/>
                    <a:pt x="343" y="1314"/>
                    <a:pt x="362" y="1276"/>
                  </a:cubicBezTo>
                  <a:cubicBezTo>
                    <a:pt x="352" y="1312"/>
                    <a:pt x="337" y="1344"/>
                    <a:pt x="316" y="1367"/>
                  </a:cubicBezTo>
                  <a:close/>
                  <a:moveTo>
                    <a:pt x="387" y="1597"/>
                  </a:moveTo>
                  <a:cubicBezTo>
                    <a:pt x="384" y="1592"/>
                    <a:pt x="378" y="1586"/>
                    <a:pt x="377" y="1580"/>
                  </a:cubicBezTo>
                  <a:cubicBezTo>
                    <a:pt x="375" y="1568"/>
                    <a:pt x="367" y="1552"/>
                    <a:pt x="359" y="1535"/>
                  </a:cubicBezTo>
                  <a:cubicBezTo>
                    <a:pt x="349" y="1511"/>
                    <a:pt x="337" y="1485"/>
                    <a:pt x="332" y="1464"/>
                  </a:cubicBezTo>
                  <a:cubicBezTo>
                    <a:pt x="323" y="1423"/>
                    <a:pt x="341" y="1387"/>
                    <a:pt x="341" y="1387"/>
                  </a:cubicBezTo>
                  <a:cubicBezTo>
                    <a:pt x="402" y="1312"/>
                    <a:pt x="421" y="1170"/>
                    <a:pt x="425" y="1122"/>
                  </a:cubicBezTo>
                  <a:cubicBezTo>
                    <a:pt x="440" y="1125"/>
                    <a:pt x="455" y="1126"/>
                    <a:pt x="470" y="1128"/>
                  </a:cubicBezTo>
                  <a:lnTo>
                    <a:pt x="387" y="1597"/>
                  </a:lnTo>
                  <a:close/>
                  <a:moveTo>
                    <a:pt x="475" y="1098"/>
                  </a:moveTo>
                  <a:cubicBezTo>
                    <a:pt x="435" y="1091"/>
                    <a:pt x="392" y="1086"/>
                    <a:pt x="372" y="1082"/>
                  </a:cubicBezTo>
                  <a:cubicBezTo>
                    <a:pt x="358" y="1051"/>
                    <a:pt x="376" y="1026"/>
                    <a:pt x="384" y="1016"/>
                  </a:cubicBezTo>
                  <a:cubicBezTo>
                    <a:pt x="406" y="1018"/>
                    <a:pt x="440" y="1024"/>
                    <a:pt x="476" y="1031"/>
                  </a:cubicBezTo>
                  <a:cubicBezTo>
                    <a:pt x="480" y="1031"/>
                    <a:pt x="482" y="1032"/>
                    <a:pt x="487" y="1032"/>
                  </a:cubicBezTo>
                  <a:lnTo>
                    <a:pt x="475" y="1098"/>
                  </a:lnTo>
                  <a:close/>
                  <a:moveTo>
                    <a:pt x="591" y="442"/>
                  </a:moveTo>
                  <a:lnTo>
                    <a:pt x="492" y="1003"/>
                  </a:lnTo>
                  <a:cubicBezTo>
                    <a:pt x="488" y="1002"/>
                    <a:pt x="486" y="1001"/>
                    <a:pt x="481" y="1001"/>
                  </a:cubicBezTo>
                  <a:cubicBezTo>
                    <a:pt x="469" y="999"/>
                    <a:pt x="458" y="997"/>
                    <a:pt x="447" y="995"/>
                  </a:cubicBezTo>
                  <a:cubicBezTo>
                    <a:pt x="460" y="874"/>
                    <a:pt x="509" y="707"/>
                    <a:pt x="497" y="562"/>
                  </a:cubicBezTo>
                  <a:lnTo>
                    <a:pt x="497" y="564"/>
                  </a:lnTo>
                  <a:cubicBezTo>
                    <a:pt x="497" y="549"/>
                    <a:pt x="491" y="521"/>
                    <a:pt x="483" y="496"/>
                  </a:cubicBezTo>
                  <a:cubicBezTo>
                    <a:pt x="476" y="470"/>
                    <a:pt x="467" y="447"/>
                    <a:pt x="460" y="435"/>
                  </a:cubicBezTo>
                  <a:cubicBezTo>
                    <a:pt x="450" y="420"/>
                    <a:pt x="440" y="400"/>
                    <a:pt x="433" y="375"/>
                  </a:cubicBezTo>
                  <a:cubicBezTo>
                    <a:pt x="427" y="352"/>
                    <a:pt x="423" y="321"/>
                    <a:pt x="429" y="286"/>
                  </a:cubicBezTo>
                  <a:cubicBezTo>
                    <a:pt x="436" y="222"/>
                    <a:pt x="533" y="160"/>
                    <a:pt x="568" y="135"/>
                  </a:cubicBezTo>
                  <a:cubicBezTo>
                    <a:pt x="573" y="134"/>
                    <a:pt x="575" y="132"/>
                    <a:pt x="578" y="131"/>
                  </a:cubicBezTo>
                  <a:cubicBezTo>
                    <a:pt x="592" y="122"/>
                    <a:pt x="613" y="106"/>
                    <a:pt x="631" y="92"/>
                  </a:cubicBezTo>
                  <a:cubicBezTo>
                    <a:pt x="644" y="76"/>
                    <a:pt x="658" y="61"/>
                    <a:pt x="662" y="49"/>
                  </a:cubicBezTo>
                  <a:cubicBezTo>
                    <a:pt x="665" y="43"/>
                    <a:pt x="668" y="41"/>
                    <a:pt x="673" y="37"/>
                  </a:cubicBezTo>
                  <a:lnTo>
                    <a:pt x="643" y="208"/>
                  </a:lnTo>
                  <a:lnTo>
                    <a:pt x="673" y="213"/>
                  </a:lnTo>
                  <a:lnTo>
                    <a:pt x="704" y="38"/>
                  </a:lnTo>
                  <a:cubicBezTo>
                    <a:pt x="707" y="41"/>
                    <a:pt x="711" y="44"/>
                    <a:pt x="712" y="53"/>
                  </a:cubicBezTo>
                  <a:lnTo>
                    <a:pt x="713" y="51"/>
                  </a:lnTo>
                  <a:cubicBezTo>
                    <a:pt x="712" y="66"/>
                    <a:pt x="718" y="85"/>
                    <a:pt x="725" y="104"/>
                  </a:cubicBezTo>
                  <a:cubicBezTo>
                    <a:pt x="737" y="125"/>
                    <a:pt x="748" y="147"/>
                    <a:pt x="759" y="160"/>
                  </a:cubicBezTo>
                  <a:cubicBezTo>
                    <a:pt x="768" y="171"/>
                    <a:pt x="793" y="204"/>
                    <a:pt x="815" y="243"/>
                  </a:cubicBezTo>
                  <a:cubicBezTo>
                    <a:pt x="837" y="282"/>
                    <a:pt x="853" y="324"/>
                    <a:pt x="845" y="356"/>
                  </a:cubicBezTo>
                  <a:cubicBezTo>
                    <a:pt x="837" y="394"/>
                    <a:pt x="823" y="420"/>
                    <a:pt x="809" y="439"/>
                  </a:cubicBezTo>
                  <a:cubicBezTo>
                    <a:pt x="794" y="461"/>
                    <a:pt x="778" y="475"/>
                    <a:pt x="765" y="486"/>
                  </a:cubicBezTo>
                  <a:cubicBezTo>
                    <a:pt x="753" y="495"/>
                    <a:pt x="739" y="512"/>
                    <a:pt x="725" y="530"/>
                  </a:cubicBezTo>
                  <a:cubicBezTo>
                    <a:pt x="707" y="553"/>
                    <a:pt x="689" y="578"/>
                    <a:pt x="683" y="592"/>
                  </a:cubicBezTo>
                  <a:cubicBezTo>
                    <a:pt x="622" y="727"/>
                    <a:pt x="609" y="885"/>
                    <a:pt x="575" y="1015"/>
                  </a:cubicBezTo>
                  <a:cubicBezTo>
                    <a:pt x="560" y="1013"/>
                    <a:pt x="541" y="1009"/>
                    <a:pt x="524" y="1006"/>
                  </a:cubicBezTo>
                  <a:lnTo>
                    <a:pt x="623" y="448"/>
                  </a:lnTo>
                  <a:lnTo>
                    <a:pt x="591" y="442"/>
                  </a:lnTo>
                  <a:close/>
                  <a:moveTo>
                    <a:pt x="610" y="1054"/>
                  </a:moveTo>
                  <a:cubicBezTo>
                    <a:pt x="613" y="1065"/>
                    <a:pt x="614" y="1092"/>
                    <a:pt x="589" y="1114"/>
                  </a:cubicBezTo>
                  <a:cubicBezTo>
                    <a:pt x="580" y="1112"/>
                    <a:pt x="576" y="1112"/>
                    <a:pt x="572" y="1111"/>
                  </a:cubicBezTo>
                  <a:cubicBezTo>
                    <a:pt x="561" y="1111"/>
                    <a:pt x="535" y="1107"/>
                    <a:pt x="507" y="1104"/>
                  </a:cubicBezTo>
                  <a:lnTo>
                    <a:pt x="519" y="1038"/>
                  </a:lnTo>
                  <a:cubicBezTo>
                    <a:pt x="557" y="1045"/>
                    <a:pt x="591" y="1051"/>
                    <a:pt x="610" y="1054"/>
                  </a:cubicBezTo>
                  <a:close/>
                  <a:moveTo>
                    <a:pt x="519" y="1495"/>
                  </a:moveTo>
                  <a:cubicBezTo>
                    <a:pt x="507" y="1517"/>
                    <a:pt x="478" y="1542"/>
                    <a:pt x="459" y="1561"/>
                  </a:cubicBezTo>
                  <a:cubicBezTo>
                    <a:pt x="449" y="1570"/>
                    <a:pt x="441" y="1578"/>
                    <a:pt x="436" y="1583"/>
                  </a:cubicBezTo>
                  <a:lnTo>
                    <a:pt x="435" y="1586"/>
                  </a:lnTo>
                  <a:cubicBezTo>
                    <a:pt x="432" y="1589"/>
                    <a:pt x="425" y="1592"/>
                    <a:pt x="420" y="1598"/>
                  </a:cubicBezTo>
                  <a:lnTo>
                    <a:pt x="502" y="1134"/>
                  </a:lnTo>
                  <a:cubicBezTo>
                    <a:pt x="521" y="1137"/>
                    <a:pt x="538" y="1138"/>
                    <a:pt x="551" y="1140"/>
                  </a:cubicBezTo>
                  <a:cubicBezTo>
                    <a:pt x="538" y="1189"/>
                    <a:pt x="506" y="1334"/>
                    <a:pt x="538" y="1424"/>
                  </a:cubicBezTo>
                  <a:cubicBezTo>
                    <a:pt x="538" y="1437"/>
                    <a:pt x="535" y="1467"/>
                    <a:pt x="519" y="1495"/>
                  </a:cubicBezTo>
                  <a:close/>
                  <a:moveTo>
                    <a:pt x="727" y="1261"/>
                  </a:moveTo>
                  <a:cubicBezTo>
                    <a:pt x="729" y="1262"/>
                    <a:pt x="730" y="1262"/>
                    <a:pt x="732" y="1262"/>
                  </a:cubicBezTo>
                  <a:cubicBezTo>
                    <a:pt x="754" y="1271"/>
                    <a:pt x="784" y="1280"/>
                    <a:pt x="789" y="1296"/>
                  </a:cubicBezTo>
                  <a:cubicBezTo>
                    <a:pt x="791" y="1301"/>
                    <a:pt x="784" y="1304"/>
                    <a:pt x="776" y="1307"/>
                  </a:cubicBezTo>
                  <a:cubicBezTo>
                    <a:pt x="769" y="1313"/>
                    <a:pt x="760" y="1315"/>
                    <a:pt x="754" y="1323"/>
                  </a:cubicBezTo>
                  <a:cubicBezTo>
                    <a:pt x="742" y="1341"/>
                    <a:pt x="752" y="1349"/>
                    <a:pt x="762" y="1362"/>
                  </a:cubicBezTo>
                  <a:cubicBezTo>
                    <a:pt x="768" y="1368"/>
                    <a:pt x="774" y="1373"/>
                    <a:pt x="773" y="1377"/>
                  </a:cubicBezTo>
                  <a:lnTo>
                    <a:pt x="773" y="1379"/>
                  </a:lnTo>
                  <a:cubicBezTo>
                    <a:pt x="770" y="1394"/>
                    <a:pt x="763" y="1408"/>
                    <a:pt x="757" y="1418"/>
                  </a:cubicBezTo>
                  <a:cubicBezTo>
                    <a:pt x="745" y="1436"/>
                    <a:pt x="730" y="1446"/>
                    <a:pt x="718" y="1453"/>
                  </a:cubicBezTo>
                  <a:lnTo>
                    <a:pt x="718" y="1455"/>
                  </a:lnTo>
                  <a:cubicBezTo>
                    <a:pt x="703" y="1464"/>
                    <a:pt x="686" y="1469"/>
                    <a:pt x="671" y="1471"/>
                  </a:cubicBezTo>
                  <a:cubicBezTo>
                    <a:pt x="655" y="1471"/>
                    <a:pt x="641" y="1466"/>
                    <a:pt x="625" y="1456"/>
                  </a:cubicBezTo>
                  <a:cubicBezTo>
                    <a:pt x="601" y="1439"/>
                    <a:pt x="571" y="1412"/>
                    <a:pt x="566" y="1406"/>
                  </a:cubicBezTo>
                  <a:cubicBezTo>
                    <a:pt x="557" y="1379"/>
                    <a:pt x="555" y="1343"/>
                    <a:pt x="557" y="1308"/>
                  </a:cubicBezTo>
                  <a:cubicBezTo>
                    <a:pt x="560" y="1351"/>
                    <a:pt x="575" y="1404"/>
                    <a:pt x="575" y="1404"/>
                  </a:cubicBezTo>
                  <a:lnTo>
                    <a:pt x="605" y="1396"/>
                  </a:lnTo>
                  <a:cubicBezTo>
                    <a:pt x="605" y="1396"/>
                    <a:pt x="588" y="1329"/>
                    <a:pt x="586" y="1289"/>
                  </a:cubicBezTo>
                  <a:lnTo>
                    <a:pt x="584" y="1289"/>
                  </a:lnTo>
                  <a:cubicBezTo>
                    <a:pt x="581" y="1255"/>
                    <a:pt x="584" y="1177"/>
                    <a:pt x="585" y="1144"/>
                  </a:cubicBezTo>
                  <a:cubicBezTo>
                    <a:pt x="600" y="1147"/>
                    <a:pt x="620" y="1150"/>
                    <a:pt x="641" y="1154"/>
                  </a:cubicBezTo>
                  <a:cubicBezTo>
                    <a:pt x="626" y="1176"/>
                    <a:pt x="605" y="1222"/>
                    <a:pt x="620" y="1282"/>
                  </a:cubicBezTo>
                  <a:cubicBezTo>
                    <a:pt x="623" y="1294"/>
                    <a:pt x="625" y="1305"/>
                    <a:pt x="628" y="1314"/>
                  </a:cubicBezTo>
                  <a:cubicBezTo>
                    <a:pt x="636" y="1357"/>
                    <a:pt x="642" y="1396"/>
                    <a:pt x="683" y="1414"/>
                  </a:cubicBezTo>
                  <a:lnTo>
                    <a:pt x="697" y="1386"/>
                  </a:lnTo>
                  <a:cubicBezTo>
                    <a:pt x="670" y="1374"/>
                    <a:pt x="665" y="1343"/>
                    <a:pt x="658" y="1308"/>
                  </a:cubicBezTo>
                  <a:cubicBezTo>
                    <a:pt x="655" y="1297"/>
                    <a:pt x="653" y="1286"/>
                    <a:pt x="650" y="1274"/>
                  </a:cubicBezTo>
                  <a:cubicBezTo>
                    <a:pt x="632" y="1203"/>
                    <a:pt x="675" y="1160"/>
                    <a:pt x="675" y="1160"/>
                  </a:cubicBezTo>
                  <a:cubicBezTo>
                    <a:pt x="686" y="1162"/>
                    <a:pt x="696" y="1164"/>
                    <a:pt x="705" y="1165"/>
                  </a:cubicBezTo>
                  <a:cubicBezTo>
                    <a:pt x="707" y="1165"/>
                    <a:pt x="711" y="1166"/>
                    <a:pt x="716" y="1165"/>
                  </a:cubicBezTo>
                  <a:cubicBezTo>
                    <a:pt x="714" y="1173"/>
                    <a:pt x="713" y="1178"/>
                    <a:pt x="713" y="1182"/>
                  </a:cubicBezTo>
                  <a:cubicBezTo>
                    <a:pt x="712" y="1188"/>
                    <a:pt x="708" y="1195"/>
                    <a:pt x="707" y="1201"/>
                  </a:cubicBezTo>
                  <a:cubicBezTo>
                    <a:pt x="704" y="1207"/>
                    <a:pt x="703" y="1211"/>
                    <a:pt x="703" y="1213"/>
                  </a:cubicBezTo>
                  <a:cubicBezTo>
                    <a:pt x="697" y="1236"/>
                    <a:pt x="698" y="1254"/>
                    <a:pt x="727" y="1261"/>
                  </a:cubicBezTo>
                  <a:close/>
                  <a:moveTo>
                    <a:pt x="640" y="1057"/>
                  </a:moveTo>
                  <a:cubicBezTo>
                    <a:pt x="653" y="1059"/>
                    <a:pt x="668" y="1060"/>
                    <a:pt x="681" y="1062"/>
                  </a:cubicBezTo>
                  <a:cubicBezTo>
                    <a:pt x="686" y="1061"/>
                    <a:pt x="692" y="1062"/>
                    <a:pt x="699" y="1063"/>
                  </a:cubicBezTo>
                  <a:cubicBezTo>
                    <a:pt x="700" y="1068"/>
                    <a:pt x="701" y="1075"/>
                    <a:pt x="702" y="1084"/>
                  </a:cubicBezTo>
                  <a:cubicBezTo>
                    <a:pt x="700" y="1094"/>
                    <a:pt x="698" y="1107"/>
                    <a:pt x="691" y="1117"/>
                  </a:cubicBezTo>
                  <a:cubicBezTo>
                    <a:pt x="691" y="1121"/>
                    <a:pt x="687" y="1127"/>
                    <a:pt x="683" y="1128"/>
                  </a:cubicBezTo>
                  <a:cubicBezTo>
                    <a:pt x="666" y="1125"/>
                    <a:pt x="644" y="1122"/>
                    <a:pt x="625" y="1120"/>
                  </a:cubicBezTo>
                  <a:cubicBezTo>
                    <a:pt x="642" y="1097"/>
                    <a:pt x="644" y="1073"/>
                    <a:pt x="640" y="1057"/>
                  </a:cubicBezTo>
                  <a:close/>
                  <a:moveTo>
                    <a:pt x="726" y="1134"/>
                  </a:moveTo>
                  <a:cubicBezTo>
                    <a:pt x="723" y="1135"/>
                    <a:pt x="721" y="1135"/>
                    <a:pt x="717" y="1134"/>
                  </a:cubicBezTo>
                  <a:cubicBezTo>
                    <a:pt x="719" y="1133"/>
                    <a:pt x="719" y="1133"/>
                    <a:pt x="720" y="1131"/>
                  </a:cubicBezTo>
                  <a:cubicBezTo>
                    <a:pt x="726" y="1116"/>
                    <a:pt x="732" y="1102"/>
                    <a:pt x="732" y="1086"/>
                  </a:cubicBezTo>
                  <a:cubicBezTo>
                    <a:pt x="733" y="1080"/>
                    <a:pt x="732" y="1073"/>
                    <a:pt x="731" y="1067"/>
                  </a:cubicBezTo>
                  <a:cubicBezTo>
                    <a:pt x="740" y="1068"/>
                    <a:pt x="744" y="1069"/>
                    <a:pt x="748" y="1070"/>
                  </a:cubicBezTo>
                  <a:cubicBezTo>
                    <a:pt x="765" y="1099"/>
                    <a:pt x="759" y="1122"/>
                    <a:pt x="726" y="1134"/>
                  </a:cubicBezTo>
                  <a:close/>
                  <a:moveTo>
                    <a:pt x="1047" y="920"/>
                  </a:moveTo>
                  <a:cubicBezTo>
                    <a:pt x="1020" y="947"/>
                    <a:pt x="988" y="980"/>
                    <a:pt x="988" y="980"/>
                  </a:cubicBezTo>
                  <a:lnTo>
                    <a:pt x="978" y="985"/>
                  </a:lnTo>
                  <a:lnTo>
                    <a:pt x="985" y="995"/>
                  </a:lnTo>
                  <a:cubicBezTo>
                    <a:pt x="985" y="995"/>
                    <a:pt x="987" y="1000"/>
                    <a:pt x="990" y="1007"/>
                  </a:cubicBezTo>
                  <a:cubicBezTo>
                    <a:pt x="995" y="1014"/>
                    <a:pt x="1000" y="1024"/>
                    <a:pt x="1007" y="1032"/>
                  </a:cubicBezTo>
                  <a:cubicBezTo>
                    <a:pt x="1007" y="1032"/>
                    <a:pt x="1007" y="1034"/>
                    <a:pt x="1009" y="1034"/>
                  </a:cubicBezTo>
                  <a:cubicBezTo>
                    <a:pt x="1008" y="1036"/>
                    <a:pt x="1008" y="1036"/>
                    <a:pt x="1006" y="1038"/>
                  </a:cubicBezTo>
                  <a:cubicBezTo>
                    <a:pt x="1006" y="1040"/>
                    <a:pt x="1003" y="1042"/>
                    <a:pt x="1003" y="1042"/>
                  </a:cubicBezTo>
                  <a:lnTo>
                    <a:pt x="1001" y="1042"/>
                  </a:lnTo>
                  <a:cubicBezTo>
                    <a:pt x="998" y="1046"/>
                    <a:pt x="994" y="1047"/>
                    <a:pt x="989" y="1046"/>
                  </a:cubicBezTo>
                  <a:cubicBezTo>
                    <a:pt x="971" y="1050"/>
                    <a:pt x="950" y="1046"/>
                    <a:pt x="934" y="1039"/>
                  </a:cubicBezTo>
                  <a:cubicBezTo>
                    <a:pt x="921" y="1032"/>
                    <a:pt x="910" y="1024"/>
                    <a:pt x="907" y="1014"/>
                  </a:cubicBezTo>
                  <a:cubicBezTo>
                    <a:pt x="905" y="1003"/>
                    <a:pt x="904" y="992"/>
                    <a:pt x="906" y="983"/>
                  </a:cubicBezTo>
                  <a:cubicBezTo>
                    <a:pt x="905" y="966"/>
                    <a:pt x="905" y="950"/>
                    <a:pt x="889" y="943"/>
                  </a:cubicBezTo>
                  <a:cubicBezTo>
                    <a:pt x="874" y="941"/>
                    <a:pt x="856" y="942"/>
                    <a:pt x="840" y="948"/>
                  </a:cubicBezTo>
                  <a:cubicBezTo>
                    <a:pt x="821" y="955"/>
                    <a:pt x="804" y="963"/>
                    <a:pt x="795" y="975"/>
                  </a:cubicBezTo>
                  <a:cubicBezTo>
                    <a:pt x="784" y="992"/>
                    <a:pt x="771" y="1016"/>
                    <a:pt x="760" y="1041"/>
                  </a:cubicBezTo>
                  <a:cubicBezTo>
                    <a:pt x="749" y="1037"/>
                    <a:pt x="734" y="1034"/>
                    <a:pt x="713" y="1033"/>
                  </a:cubicBezTo>
                  <a:cubicBezTo>
                    <a:pt x="734" y="975"/>
                    <a:pt x="743" y="939"/>
                    <a:pt x="782" y="889"/>
                  </a:cubicBezTo>
                  <a:cubicBezTo>
                    <a:pt x="821" y="841"/>
                    <a:pt x="877" y="787"/>
                    <a:pt x="950" y="818"/>
                  </a:cubicBezTo>
                  <a:cubicBezTo>
                    <a:pt x="961" y="822"/>
                    <a:pt x="972" y="830"/>
                    <a:pt x="986" y="844"/>
                  </a:cubicBezTo>
                  <a:cubicBezTo>
                    <a:pt x="991" y="849"/>
                    <a:pt x="994" y="858"/>
                    <a:pt x="992" y="867"/>
                  </a:cubicBezTo>
                  <a:cubicBezTo>
                    <a:pt x="993" y="876"/>
                    <a:pt x="991" y="884"/>
                    <a:pt x="986" y="890"/>
                  </a:cubicBezTo>
                  <a:cubicBezTo>
                    <a:pt x="981" y="893"/>
                    <a:pt x="976" y="899"/>
                    <a:pt x="970" y="905"/>
                  </a:cubicBezTo>
                  <a:cubicBezTo>
                    <a:pt x="960" y="914"/>
                    <a:pt x="947" y="922"/>
                    <a:pt x="938" y="937"/>
                  </a:cubicBezTo>
                  <a:cubicBezTo>
                    <a:pt x="925" y="950"/>
                    <a:pt x="920" y="964"/>
                    <a:pt x="921" y="975"/>
                  </a:cubicBezTo>
                  <a:cubicBezTo>
                    <a:pt x="920" y="992"/>
                    <a:pt x="928" y="1007"/>
                    <a:pt x="937" y="1017"/>
                  </a:cubicBezTo>
                  <a:cubicBezTo>
                    <a:pt x="954" y="1036"/>
                    <a:pt x="989" y="1037"/>
                    <a:pt x="989" y="1037"/>
                  </a:cubicBezTo>
                  <a:lnTo>
                    <a:pt x="990" y="1007"/>
                  </a:lnTo>
                  <a:cubicBezTo>
                    <a:pt x="985" y="1006"/>
                    <a:pt x="968" y="1005"/>
                    <a:pt x="961" y="997"/>
                  </a:cubicBezTo>
                  <a:lnTo>
                    <a:pt x="959" y="995"/>
                  </a:lnTo>
                  <a:cubicBezTo>
                    <a:pt x="955" y="992"/>
                    <a:pt x="952" y="985"/>
                    <a:pt x="951" y="978"/>
                  </a:cubicBezTo>
                  <a:cubicBezTo>
                    <a:pt x="952" y="972"/>
                    <a:pt x="955" y="964"/>
                    <a:pt x="961" y="956"/>
                  </a:cubicBezTo>
                  <a:cubicBezTo>
                    <a:pt x="970" y="944"/>
                    <a:pt x="980" y="935"/>
                    <a:pt x="990" y="928"/>
                  </a:cubicBezTo>
                  <a:cubicBezTo>
                    <a:pt x="998" y="921"/>
                    <a:pt x="1003" y="917"/>
                    <a:pt x="1009" y="912"/>
                  </a:cubicBezTo>
                  <a:lnTo>
                    <a:pt x="1006" y="911"/>
                  </a:lnTo>
                  <a:cubicBezTo>
                    <a:pt x="1017" y="902"/>
                    <a:pt x="1025" y="883"/>
                    <a:pt x="1026" y="866"/>
                  </a:cubicBezTo>
                  <a:cubicBezTo>
                    <a:pt x="1024" y="850"/>
                    <a:pt x="1020" y="834"/>
                    <a:pt x="1007" y="821"/>
                  </a:cubicBezTo>
                  <a:cubicBezTo>
                    <a:pt x="992" y="805"/>
                    <a:pt x="976" y="796"/>
                    <a:pt x="962" y="789"/>
                  </a:cubicBezTo>
                  <a:cubicBezTo>
                    <a:pt x="870" y="751"/>
                    <a:pt x="802" y="814"/>
                    <a:pt x="757" y="869"/>
                  </a:cubicBezTo>
                  <a:cubicBezTo>
                    <a:pt x="712" y="927"/>
                    <a:pt x="703" y="961"/>
                    <a:pt x="684" y="1023"/>
                  </a:cubicBezTo>
                  <a:lnTo>
                    <a:pt x="711" y="1032"/>
                  </a:lnTo>
                  <a:cubicBezTo>
                    <a:pt x="702" y="1031"/>
                    <a:pt x="693" y="1031"/>
                    <a:pt x="685" y="1030"/>
                  </a:cubicBezTo>
                  <a:cubicBezTo>
                    <a:pt x="659" y="1028"/>
                    <a:pt x="633" y="1025"/>
                    <a:pt x="618" y="1023"/>
                  </a:cubicBezTo>
                  <a:cubicBezTo>
                    <a:pt x="614" y="1022"/>
                    <a:pt x="611" y="1022"/>
                    <a:pt x="607" y="1021"/>
                  </a:cubicBezTo>
                  <a:cubicBezTo>
                    <a:pt x="626" y="980"/>
                    <a:pt x="678" y="866"/>
                    <a:pt x="729" y="818"/>
                  </a:cubicBezTo>
                  <a:cubicBezTo>
                    <a:pt x="752" y="796"/>
                    <a:pt x="780" y="775"/>
                    <a:pt x="808" y="755"/>
                  </a:cubicBezTo>
                  <a:cubicBezTo>
                    <a:pt x="857" y="724"/>
                    <a:pt x="900" y="708"/>
                    <a:pt x="961" y="723"/>
                  </a:cubicBezTo>
                  <a:cubicBezTo>
                    <a:pt x="980" y="726"/>
                    <a:pt x="991" y="735"/>
                    <a:pt x="1005" y="744"/>
                  </a:cubicBezTo>
                  <a:lnTo>
                    <a:pt x="1007" y="744"/>
                  </a:lnTo>
                  <a:cubicBezTo>
                    <a:pt x="1017" y="751"/>
                    <a:pt x="1029" y="761"/>
                    <a:pt x="1040" y="774"/>
                  </a:cubicBezTo>
                  <a:cubicBezTo>
                    <a:pt x="1054" y="792"/>
                    <a:pt x="1066" y="809"/>
                    <a:pt x="1071" y="821"/>
                  </a:cubicBezTo>
                  <a:lnTo>
                    <a:pt x="1073" y="820"/>
                  </a:lnTo>
                  <a:cubicBezTo>
                    <a:pt x="1076" y="831"/>
                    <a:pt x="1075" y="844"/>
                    <a:pt x="1074" y="855"/>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1" name="Freeform 51"/>
            <p:cNvSpPr>
              <a:spLocks noEditPoints="1"/>
            </p:cNvSpPr>
            <p:nvPr/>
          </p:nvSpPr>
          <p:spPr bwMode="auto">
            <a:xfrm>
              <a:off x="1423988" y="3870325"/>
              <a:ext cx="298450" cy="444500"/>
            </a:xfrm>
            <a:custGeom>
              <a:avLst/>
              <a:gdLst>
                <a:gd name="T0" fmla="*/ 748 w 1105"/>
                <a:gd name="T1" fmla="*/ 549 h 1641"/>
                <a:gd name="T2" fmla="*/ 751 w 1105"/>
                <a:gd name="T3" fmla="*/ 90 h 1641"/>
                <a:gd name="T4" fmla="*/ 560 w 1105"/>
                <a:gd name="T5" fmla="*/ 103 h 1641"/>
                <a:gd name="T6" fmla="*/ 466 w 1105"/>
                <a:gd name="T7" fmla="*/ 565 h 1641"/>
                <a:gd name="T8" fmla="*/ 13 w 1105"/>
                <a:gd name="T9" fmla="*/ 753 h 1641"/>
                <a:gd name="T10" fmla="*/ 38 w 1105"/>
                <a:gd name="T11" fmla="*/ 911 h 1641"/>
                <a:gd name="T12" fmla="*/ 226 w 1105"/>
                <a:gd name="T13" fmla="*/ 891 h 1641"/>
                <a:gd name="T14" fmla="*/ 232 w 1105"/>
                <a:gd name="T15" fmla="*/ 1090 h 1641"/>
                <a:gd name="T16" fmla="*/ 212 w 1105"/>
                <a:gd name="T17" fmla="*/ 1144 h 1641"/>
                <a:gd name="T18" fmla="*/ 106 w 1105"/>
                <a:gd name="T19" fmla="*/ 1261 h 1641"/>
                <a:gd name="T20" fmla="*/ 301 w 1105"/>
                <a:gd name="T21" fmla="*/ 1473 h 1641"/>
                <a:gd name="T22" fmla="*/ 458 w 1105"/>
                <a:gd name="T23" fmla="*/ 1604 h 1641"/>
                <a:gd name="T24" fmla="*/ 669 w 1105"/>
                <a:gd name="T25" fmla="*/ 1503 h 1641"/>
                <a:gd name="T26" fmla="*/ 786 w 1105"/>
                <a:gd name="T27" fmla="*/ 1337 h 1641"/>
                <a:gd name="T28" fmla="*/ 733 w 1105"/>
                <a:gd name="T29" fmla="*/ 1214 h 1641"/>
                <a:gd name="T30" fmla="*/ 782 w 1105"/>
                <a:gd name="T31" fmla="*/ 1060 h 1641"/>
                <a:gd name="T32" fmla="*/ 874 w 1105"/>
                <a:gd name="T33" fmla="*/ 1026 h 1641"/>
                <a:gd name="T34" fmla="*/ 1030 w 1105"/>
                <a:gd name="T35" fmla="*/ 1016 h 1641"/>
                <a:gd name="T36" fmla="*/ 229 w 1105"/>
                <a:gd name="T37" fmla="*/ 1050 h 1641"/>
                <a:gd name="T38" fmla="*/ 256 w 1105"/>
                <a:gd name="T39" fmla="*/ 881 h 1641"/>
                <a:gd name="T40" fmla="*/ 107 w 1105"/>
                <a:gd name="T41" fmla="*/ 892 h 1641"/>
                <a:gd name="T42" fmla="*/ 38 w 1105"/>
                <a:gd name="T43" fmla="*/ 861 h 1641"/>
                <a:gd name="T44" fmla="*/ 111 w 1105"/>
                <a:gd name="T45" fmla="*/ 709 h 1641"/>
                <a:gd name="T46" fmla="*/ 343 w 1105"/>
                <a:gd name="T47" fmla="*/ 850 h 1641"/>
                <a:gd name="T48" fmla="*/ 107 w 1105"/>
                <a:gd name="T49" fmla="*/ 807 h 1641"/>
                <a:gd name="T50" fmla="*/ 76 w 1105"/>
                <a:gd name="T51" fmla="*/ 817 h 1641"/>
                <a:gd name="T52" fmla="*/ 375 w 1105"/>
                <a:gd name="T53" fmla="*/ 755 h 1641"/>
                <a:gd name="T54" fmla="*/ 336 w 1105"/>
                <a:gd name="T55" fmla="*/ 1078 h 1641"/>
                <a:gd name="T56" fmla="*/ 315 w 1105"/>
                <a:gd name="T57" fmla="*/ 1368 h 1641"/>
                <a:gd name="T58" fmla="*/ 151 w 1105"/>
                <a:gd name="T59" fmla="*/ 1256 h 1641"/>
                <a:gd name="T60" fmla="*/ 218 w 1105"/>
                <a:gd name="T61" fmla="*/ 1173 h 1641"/>
                <a:gd name="T62" fmla="*/ 285 w 1105"/>
                <a:gd name="T63" fmla="*/ 1214 h 1641"/>
                <a:gd name="T64" fmla="*/ 339 w 1105"/>
                <a:gd name="T65" fmla="*/ 1111 h 1641"/>
                <a:gd name="T66" fmla="*/ 310 w 1105"/>
                <a:gd name="T67" fmla="*/ 1361 h 1641"/>
                <a:gd name="T68" fmla="*/ 331 w 1105"/>
                <a:gd name="T69" fmla="*/ 1468 h 1641"/>
                <a:gd name="T70" fmla="*/ 372 w 1105"/>
                <a:gd name="T71" fmla="*/ 1084 h 1641"/>
                <a:gd name="T72" fmla="*/ 491 w 1105"/>
                <a:gd name="T73" fmla="*/ 1004 h 1641"/>
                <a:gd name="T74" fmla="*/ 433 w 1105"/>
                <a:gd name="T75" fmla="*/ 377 h 1641"/>
                <a:gd name="T76" fmla="*/ 673 w 1105"/>
                <a:gd name="T77" fmla="*/ 39 h 1641"/>
                <a:gd name="T78" fmla="*/ 757 w 1105"/>
                <a:gd name="T79" fmla="*/ 159 h 1641"/>
                <a:gd name="T80" fmla="*/ 681 w 1105"/>
                <a:gd name="T81" fmla="*/ 592 h 1641"/>
                <a:gd name="T82" fmla="*/ 606 w 1105"/>
                <a:gd name="T83" fmla="*/ 1055 h 1641"/>
                <a:gd name="T84" fmla="*/ 516 w 1105"/>
                <a:gd name="T85" fmla="*/ 1498 h 1641"/>
                <a:gd name="T86" fmla="*/ 501 w 1105"/>
                <a:gd name="T87" fmla="*/ 1135 h 1641"/>
                <a:gd name="T88" fmla="*/ 729 w 1105"/>
                <a:gd name="T89" fmla="*/ 1265 h 1641"/>
                <a:gd name="T90" fmla="*/ 754 w 1105"/>
                <a:gd name="T91" fmla="*/ 1421 h 1641"/>
                <a:gd name="T92" fmla="*/ 572 w 1105"/>
                <a:gd name="T93" fmla="*/ 1405 h 1641"/>
                <a:gd name="T94" fmla="*/ 618 w 1105"/>
                <a:gd name="T95" fmla="*/ 1283 h 1641"/>
                <a:gd name="T96" fmla="*/ 672 w 1105"/>
                <a:gd name="T97" fmla="*/ 1161 h 1641"/>
                <a:gd name="T98" fmla="*/ 725 w 1105"/>
                <a:gd name="T99" fmla="*/ 1263 h 1641"/>
                <a:gd name="T100" fmla="*/ 680 w 1105"/>
                <a:gd name="T101" fmla="*/ 1132 h 1641"/>
                <a:gd name="T102" fmla="*/ 729 w 1105"/>
                <a:gd name="T103" fmla="*/ 1088 h 1641"/>
                <a:gd name="T104" fmla="*/ 984 w 1105"/>
                <a:gd name="T105" fmla="*/ 979 h 1641"/>
                <a:gd name="T106" fmla="*/ 1004 w 1105"/>
                <a:gd name="T107" fmla="*/ 1039 h 1641"/>
                <a:gd name="T108" fmla="*/ 886 w 1105"/>
                <a:gd name="T109" fmla="*/ 944 h 1641"/>
                <a:gd name="T110" fmla="*/ 948 w 1105"/>
                <a:gd name="T111" fmla="*/ 817 h 1641"/>
                <a:gd name="T112" fmla="*/ 918 w 1105"/>
                <a:gd name="T113" fmla="*/ 978 h 1641"/>
                <a:gd name="T114" fmla="*/ 948 w 1105"/>
                <a:gd name="T115" fmla="*/ 979 h 1641"/>
                <a:gd name="T116" fmla="*/ 1004 w 1105"/>
                <a:gd name="T117" fmla="*/ 822 h 1641"/>
                <a:gd name="T118" fmla="*/ 613 w 1105"/>
                <a:gd name="T119" fmla="*/ 1024 h 1641"/>
                <a:gd name="T120" fmla="*/ 1005 w 1105"/>
                <a:gd name="T121" fmla="*/ 743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5" h="1641">
                  <a:moveTo>
                    <a:pt x="1084" y="757"/>
                  </a:moveTo>
                  <a:lnTo>
                    <a:pt x="1082" y="757"/>
                  </a:lnTo>
                  <a:cubicBezTo>
                    <a:pt x="1067" y="730"/>
                    <a:pt x="1042" y="708"/>
                    <a:pt x="1014" y="694"/>
                  </a:cubicBezTo>
                  <a:cubicBezTo>
                    <a:pt x="881" y="625"/>
                    <a:pt x="713" y="705"/>
                    <a:pt x="645" y="831"/>
                  </a:cubicBezTo>
                  <a:cubicBezTo>
                    <a:pt x="667" y="743"/>
                    <a:pt x="691" y="644"/>
                    <a:pt x="709" y="606"/>
                  </a:cubicBezTo>
                  <a:cubicBezTo>
                    <a:pt x="713" y="593"/>
                    <a:pt x="731" y="570"/>
                    <a:pt x="748" y="549"/>
                  </a:cubicBezTo>
                  <a:cubicBezTo>
                    <a:pt x="759" y="533"/>
                    <a:pt x="773" y="518"/>
                    <a:pt x="783" y="511"/>
                  </a:cubicBezTo>
                  <a:cubicBezTo>
                    <a:pt x="798" y="498"/>
                    <a:pt x="814" y="481"/>
                    <a:pt x="831" y="458"/>
                  </a:cubicBezTo>
                  <a:cubicBezTo>
                    <a:pt x="849" y="435"/>
                    <a:pt x="863" y="404"/>
                    <a:pt x="872" y="364"/>
                  </a:cubicBezTo>
                  <a:cubicBezTo>
                    <a:pt x="884" y="322"/>
                    <a:pt x="864" y="270"/>
                    <a:pt x="841" y="227"/>
                  </a:cubicBezTo>
                  <a:cubicBezTo>
                    <a:pt x="818" y="186"/>
                    <a:pt x="789" y="152"/>
                    <a:pt x="780" y="139"/>
                  </a:cubicBezTo>
                  <a:cubicBezTo>
                    <a:pt x="773" y="129"/>
                    <a:pt x="761" y="110"/>
                    <a:pt x="751" y="90"/>
                  </a:cubicBezTo>
                  <a:cubicBezTo>
                    <a:pt x="745" y="76"/>
                    <a:pt x="741" y="60"/>
                    <a:pt x="741" y="51"/>
                  </a:cubicBezTo>
                  <a:cubicBezTo>
                    <a:pt x="737" y="9"/>
                    <a:pt x="705" y="5"/>
                    <a:pt x="696" y="6"/>
                  </a:cubicBezTo>
                  <a:cubicBezTo>
                    <a:pt x="688" y="4"/>
                    <a:pt x="649" y="0"/>
                    <a:pt x="634" y="37"/>
                  </a:cubicBezTo>
                  <a:cubicBezTo>
                    <a:pt x="630" y="45"/>
                    <a:pt x="621" y="56"/>
                    <a:pt x="608" y="67"/>
                  </a:cubicBezTo>
                  <a:cubicBezTo>
                    <a:pt x="593" y="82"/>
                    <a:pt x="575" y="96"/>
                    <a:pt x="562" y="103"/>
                  </a:cubicBezTo>
                  <a:lnTo>
                    <a:pt x="560" y="103"/>
                  </a:lnTo>
                  <a:cubicBezTo>
                    <a:pt x="558" y="105"/>
                    <a:pt x="555" y="108"/>
                    <a:pt x="550" y="110"/>
                  </a:cubicBezTo>
                  <a:cubicBezTo>
                    <a:pt x="511" y="135"/>
                    <a:pt x="408" y="204"/>
                    <a:pt x="397" y="281"/>
                  </a:cubicBezTo>
                  <a:cubicBezTo>
                    <a:pt x="392" y="321"/>
                    <a:pt x="395" y="355"/>
                    <a:pt x="403" y="385"/>
                  </a:cubicBezTo>
                  <a:cubicBezTo>
                    <a:pt x="409" y="412"/>
                    <a:pt x="421" y="434"/>
                    <a:pt x="433" y="452"/>
                  </a:cubicBezTo>
                  <a:cubicBezTo>
                    <a:pt x="440" y="461"/>
                    <a:pt x="447" y="482"/>
                    <a:pt x="452" y="503"/>
                  </a:cubicBezTo>
                  <a:cubicBezTo>
                    <a:pt x="459" y="528"/>
                    <a:pt x="466" y="552"/>
                    <a:pt x="466" y="565"/>
                  </a:cubicBezTo>
                  <a:cubicBezTo>
                    <a:pt x="467" y="607"/>
                    <a:pt x="456" y="706"/>
                    <a:pt x="447" y="796"/>
                  </a:cubicBezTo>
                  <a:cubicBezTo>
                    <a:pt x="441" y="767"/>
                    <a:pt x="433" y="739"/>
                    <a:pt x="423" y="718"/>
                  </a:cubicBezTo>
                  <a:cubicBezTo>
                    <a:pt x="386" y="643"/>
                    <a:pt x="331" y="583"/>
                    <a:pt x="253" y="551"/>
                  </a:cubicBezTo>
                  <a:cubicBezTo>
                    <a:pt x="224" y="540"/>
                    <a:pt x="188" y="535"/>
                    <a:pt x="152" y="538"/>
                  </a:cubicBezTo>
                  <a:cubicBezTo>
                    <a:pt x="80" y="547"/>
                    <a:pt x="29" y="589"/>
                    <a:pt x="10" y="660"/>
                  </a:cubicBezTo>
                  <a:cubicBezTo>
                    <a:pt x="0" y="691"/>
                    <a:pt x="1" y="724"/>
                    <a:pt x="13" y="753"/>
                  </a:cubicBezTo>
                  <a:cubicBezTo>
                    <a:pt x="23" y="774"/>
                    <a:pt x="37" y="803"/>
                    <a:pt x="43" y="820"/>
                  </a:cubicBezTo>
                  <a:cubicBezTo>
                    <a:pt x="38" y="825"/>
                    <a:pt x="30" y="830"/>
                    <a:pt x="23" y="834"/>
                  </a:cubicBezTo>
                  <a:cubicBezTo>
                    <a:pt x="16" y="839"/>
                    <a:pt x="10" y="847"/>
                    <a:pt x="7" y="853"/>
                  </a:cubicBezTo>
                  <a:cubicBezTo>
                    <a:pt x="5" y="859"/>
                    <a:pt x="4" y="865"/>
                    <a:pt x="6" y="870"/>
                  </a:cubicBezTo>
                  <a:cubicBezTo>
                    <a:pt x="4" y="877"/>
                    <a:pt x="8" y="881"/>
                    <a:pt x="12" y="886"/>
                  </a:cubicBezTo>
                  <a:cubicBezTo>
                    <a:pt x="16" y="896"/>
                    <a:pt x="26" y="904"/>
                    <a:pt x="38" y="911"/>
                  </a:cubicBezTo>
                  <a:cubicBezTo>
                    <a:pt x="61" y="920"/>
                    <a:pt x="86" y="926"/>
                    <a:pt x="108" y="923"/>
                  </a:cubicBezTo>
                  <a:cubicBezTo>
                    <a:pt x="130" y="923"/>
                    <a:pt x="149" y="915"/>
                    <a:pt x="161" y="900"/>
                  </a:cubicBezTo>
                  <a:cubicBezTo>
                    <a:pt x="170" y="886"/>
                    <a:pt x="177" y="872"/>
                    <a:pt x="181" y="859"/>
                  </a:cubicBezTo>
                  <a:cubicBezTo>
                    <a:pt x="182" y="855"/>
                    <a:pt x="176" y="850"/>
                    <a:pt x="180" y="851"/>
                  </a:cubicBezTo>
                  <a:cubicBezTo>
                    <a:pt x="187" y="852"/>
                    <a:pt x="197" y="858"/>
                    <a:pt x="204" y="864"/>
                  </a:cubicBezTo>
                  <a:cubicBezTo>
                    <a:pt x="216" y="872"/>
                    <a:pt x="223" y="882"/>
                    <a:pt x="226" y="891"/>
                  </a:cubicBezTo>
                  <a:cubicBezTo>
                    <a:pt x="231" y="910"/>
                    <a:pt x="236" y="935"/>
                    <a:pt x="235" y="961"/>
                  </a:cubicBezTo>
                  <a:cubicBezTo>
                    <a:pt x="211" y="963"/>
                    <a:pt x="192" y="973"/>
                    <a:pt x="183" y="996"/>
                  </a:cubicBezTo>
                  <a:lnTo>
                    <a:pt x="183" y="998"/>
                  </a:lnTo>
                  <a:cubicBezTo>
                    <a:pt x="179" y="1022"/>
                    <a:pt x="184" y="1042"/>
                    <a:pt x="192" y="1057"/>
                  </a:cubicBezTo>
                  <a:cubicBezTo>
                    <a:pt x="203" y="1072"/>
                    <a:pt x="217" y="1081"/>
                    <a:pt x="229" y="1087"/>
                  </a:cubicBezTo>
                  <a:cubicBezTo>
                    <a:pt x="229" y="1087"/>
                    <a:pt x="231" y="1088"/>
                    <a:pt x="232" y="1090"/>
                  </a:cubicBezTo>
                  <a:cubicBezTo>
                    <a:pt x="232" y="1094"/>
                    <a:pt x="231" y="1099"/>
                    <a:pt x="231" y="1101"/>
                  </a:cubicBezTo>
                  <a:cubicBezTo>
                    <a:pt x="229" y="1107"/>
                    <a:pt x="230" y="1116"/>
                    <a:pt x="229" y="1122"/>
                  </a:cubicBezTo>
                  <a:cubicBezTo>
                    <a:pt x="229" y="1122"/>
                    <a:pt x="229" y="1122"/>
                    <a:pt x="228" y="1129"/>
                  </a:cubicBezTo>
                  <a:cubicBezTo>
                    <a:pt x="228" y="1138"/>
                    <a:pt x="227" y="1144"/>
                    <a:pt x="221" y="1143"/>
                  </a:cubicBezTo>
                  <a:lnTo>
                    <a:pt x="219" y="1143"/>
                  </a:lnTo>
                  <a:cubicBezTo>
                    <a:pt x="219" y="1143"/>
                    <a:pt x="217" y="1142"/>
                    <a:pt x="212" y="1144"/>
                  </a:cubicBezTo>
                  <a:cubicBezTo>
                    <a:pt x="182" y="1143"/>
                    <a:pt x="142" y="1142"/>
                    <a:pt x="124" y="1168"/>
                  </a:cubicBezTo>
                  <a:cubicBezTo>
                    <a:pt x="105" y="1193"/>
                    <a:pt x="119" y="1209"/>
                    <a:pt x="135" y="1222"/>
                  </a:cubicBezTo>
                  <a:cubicBezTo>
                    <a:pt x="138" y="1227"/>
                    <a:pt x="142" y="1230"/>
                    <a:pt x="142" y="1232"/>
                  </a:cubicBezTo>
                  <a:cubicBezTo>
                    <a:pt x="143" y="1237"/>
                    <a:pt x="138" y="1227"/>
                    <a:pt x="136" y="1229"/>
                  </a:cubicBezTo>
                  <a:cubicBezTo>
                    <a:pt x="123" y="1236"/>
                    <a:pt x="109" y="1242"/>
                    <a:pt x="105" y="1263"/>
                  </a:cubicBezTo>
                  <a:lnTo>
                    <a:pt x="106" y="1261"/>
                  </a:lnTo>
                  <a:cubicBezTo>
                    <a:pt x="100" y="1282"/>
                    <a:pt x="103" y="1302"/>
                    <a:pt x="106" y="1321"/>
                  </a:cubicBezTo>
                  <a:cubicBezTo>
                    <a:pt x="113" y="1344"/>
                    <a:pt x="125" y="1363"/>
                    <a:pt x="134" y="1376"/>
                  </a:cubicBezTo>
                  <a:cubicBezTo>
                    <a:pt x="148" y="1396"/>
                    <a:pt x="165" y="1410"/>
                    <a:pt x="188" y="1421"/>
                  </a:cubicBezTo>
                  <a:cubicBezTo>
                    <a:pt x="206" y="1426"/>
                    <a:pt x="228" y="1428"/>
                    <a:pt x="253" y="1423"/>
                  </a:cubicBezTo>
                  <a:cubicBezTo>
                    <a:pt x="269" y="1419"/>
                    <a:pt x="287" y="1414"/>
                    <a:pt x="302" y="1408"/>
                  </a:cubicBezTo>
                  <a:cubicBezTo>
                    <a:pt x="299" y="1425"/>
                    <a:pt x="297" y="1449"/>
                    <a:pt x="301" y="1473"/>
                  </a:cubicBezTo>
                  <a:cubicBezTo>
                    <a:pt x="306" y="1496"/>
                    <a:pt x="318" y="1525"/>
                    <a:pt x="329" y="1551"/>
                  </a:cubicBezTo>
                  <a:cubicBezTo>
                    <a:pt x="338" y="1565"/>
                    <a:pt x="344" y="1580"/>
                    <a:pt x="347" y="1589"/>
                  </a:cubicBezTo>
                  <a:cubicBezTo>
                    <a:pt x="354" y="1619"/>
                    <a:pt x="384" y="1638"/>
                    <a:pt x="384" y="1638"/>
                  </a:cubicBezTo>
                  <a:lnTo>
                    <a:pt x="390" y="1641"/>
                  </a:lnTo>
                  <a:lnTo>
                    <a:pt x="397" y="1640"/>
                  </a:lnTo>
                  <a:cubicBezTo>
                    <a:pt x="397" y="1640"/>
                    <a:pt x="441" y="1628"/>
                    <a:pt x="458" y="1604"/>
                  </a:cubicBezTo>
                  <a:cubicBezTo>
                    <a:pt x="461" y="1600"/>
                    <a:pt x="469" y="1593"/>
                    <a:pt x="477" y="1586"/>
                  </a:cubicBezTo>
                  <a:cubicBezTo>
                    <a:pt x="498" y="1565"/>
                    <a:pt x="527" y="1537"/>
                    <a:pt x="542" y="1514"/>
                  </a:cubicBezTo>
                  <a:cubicBezTo>
                    <a:pt x="555" y="1492"/>
                    <a:pt x="561" y="1469"/>
                    <a:pt x="564" y="1452"/>
                  </a:cubicBezTo>
                  <a:cubicBezTo>
                    <a:pt x="575" y="1463"/>
                    <a:pt x="591" y="1474"/>
                    <a:pt x="605" y="1483"/>
                  </a:cubicBezTo>
                  <a:lnTo>
                    <a:pt x="604" y="1485"/>
                  </a:lnTo>
                  <a:cubicBezTo>
                    <a:pt x="626" y="1498"/>
                    <a:pt x="647" y="1504"/>
                    <a:pt x="669" y="1503"/>
                  </a:cubicBezTo>
                  <a:cubicBezTo>
                    <a:pt x="691" y="1503"/>
                    <a:pt x="712" y="1495"/>
                    <a:pt x="732" y="1481"/>
                  </a:cubicBezTo>
                  <a:cubicBezTo>
                    <a:pt x="747" y="1473"/>
                    <a:pt x="765" y="1459"/>
                    <a:pt x="779" y="1439"/>
                  </a:cubicBezTo>
                  <a:cubicBezTo>
                    <a:pt x="789" y="1423"/>
                    <a:pt x="799" y="1405"/>
                    <a:pt x="800" y="1383"/>
                  </a:cubicBezTo>
                  <a:cubicBezTo>
                    <a:pt x="803" y="1364"/>
                    <a:pt x="792" y="1354"/>
                    <a:pt x="783" y="1343"/>
                  </a:cubicBezTo>
                  <a:cubicBezTo>
                    <a:pt x="781" y="1341"/>
                    <a:pt x="773" y="1348"/>
                    <a:pt x="776" y="1344"/>
                  </a:cubicBezTo>
                  <a:cubicBezTo>
                    <a:pt x="777" y="1342"/>
                    <a:pt x="781" y="1341"/>
                    <a:pt x="786" y="1337"/>
                  </a:cubicBezTo>
                  <a:cubicBezTo>
                    <a:pt x="805" y="1330"/>
                    <a:pt x="825" y="1320"/>
                    <a:pt x="814" y="1289"/>
                  </a:cubicBezTo>
                  <a:cubicBezTo>
                    <a:pt x="807" y="1260"/>
                    <a:pt x="769" y="1246"/>
                    <a:pt x="738" y="1234"/>
                  </a:cubicBezTo>
                  <a:cubicBezTo>
                    <a:pt x="736" y="1234"/>
                    <a:pt x="734" y="1234"/>
                    <a:pt x="734" y="1234"/>
                  </a:cubicBezTo>
                  <a:lnTo>
                    <a:pt x="732" y="1233"/>
                  </a:lnTo>
                  <a:cubicBezTo>
                    <a:pt x="728" y="1232"/>
                    <a:pt x="729" y="1228"/>
                    <a:pt x="729" y="1224"/>
                  </a:cubicBezTo>
                  <a:cubicBezTo>
                    <a:pt x="733" y="1218"/>
                    <a:pt x="733" y="1216"/>
                    <a:pt x="733" y="1214"/>
                  </a:cubicBezTo>
                  <a:cubicBezTo>
                    <a:pt x="735" y="1205"/>
                    <a:pt x="738" y="1197"/>
                    <a:pt x="740" y="1189"/>
                  </a:cubicBezTo>
                  <a:cubicBezTo>
                    <a:pt x="741" y="1184"/>
                    <a:pt x="743" y="1174"/>
                    <a:pt x="747" y="1161"/>
                  </a:cubicBezTo>
                  <a:cubicBezTo>
                    <a:pt x="749" y="1161"/>
                    <a:pt x="751" y="1160"/>
                    <a:pt x="754" y="1158"/>
                  </a:cubicBezTo>
                  <a:cubicBezTo>
                    <a:pt x="771" y="1148"/>
                    <a:pt x="783" y="1134"/>
                    <a:pt x="790" y="1116"/>
                  </a:cubicBezTo>
                  <a:cubicBezTo>
                    <a:pt x="797" y="1102"/>
                    <a:pt x="798" y="1087"/>
                    <a:pt x="793" y="1075"/>
                  </a:cubicBezTo>
                  <a:cubicBezTo>
                    <a:pt x="790" y="1070"/>
                    <a:pt x="786" y="1065"/>
                    <a:pt x="782" y="1060"/>
                  </a:cubicBezTo>
                  <a:cubicBezTo>
                    <a:pt x="793" y="1035"/>
                    <a:pt x="806" y="1013"/>
                    <a:pt x="818" y="996"/>
                  </a:cubicBezTo>
                  <a:cubicBezTo>
                    <a:pt x="824" y="988"/>
                    <a:pt x="836" y="981"/>
                    <a:pt x="847" y="977"/>
                  </a:cubicBezTo>
                  <a:cubicBezTo>
                    <a:pt x="857" y="974"/>
                    <a:pt x="868" y="972"/>
                    <a:pt x="877" y="973"/>
                  </a:cubicBezTo>
                  <a:cubicBezTo>
                    <a:pt x="879" y="974"/>
                    <a:pt x="872" y="977"/>
                    <a:pt x="873" y="984"/>
                  </a:cubicBezTo>
                  <a:cubicBezTo>
                    <a:pt x="871" y="996"/>
                    <a:pt x="871" y="1010"/>
                    <a:pt x="875" y="1023"/>
                  </a:cubicBezTo>
                  <a:lnTo>
                    <a:pt x="874" y="1026"/>
                  </a:lnTo>
                  <a:cubicBezTo>
                    <a:pt x="882" y="1044"/>
                    <a:pt x="897" y="1058"/>
                    <a:pt x="917" y="1068"/>
                  </a:cubicBezTo>
                  <a:cubicBezTo>
                    <a:pt x="937" y="1078"/>
                    <a:pt x="966" y="1081"/>
                    <a:pt x="988" y="1081"/>
                  </a:cubicBezTo>
                  <a:cubicBezTo>
                    <a:pt x="999" y="1080"/>
                    <a:pt x="1008" y="1076"/>
                    <a:pt x="1018" y="1071"/>
                  </a:cubicBezTo>
                  <a:cubicBezTo>
                    <a:pt x="1023" y="1067"/>
                    <a:pt x="1028" y="1061"/>
                    <a:pt x="1031" y="1056"/>
                  </a:cubicBezTo>
                  <a:cubicBezTo>
                    <a:pt x="1035" y="1049"/>
                    <a:pt x="1036" y="1043"/>
                    <a:pt x="1035" y="1034"/>
                  </a:cubicBezTo>
                  <a:cubicBezTo>
                    <a:pt x="1036" y="1028"/>
                    <a:pt x="1033" y="1020"/>
                    <a:pt x="1030" y="1016"/>
                  </a:cubicBezTo>
                  <a:lnTo>
                    <a:pt x="1028" y="1013"/>
                  </a:lnTo>
                  <a:cubicBezTo>
                    <a:pt x="1022" y="1008"/>
                    <a:pt x="1017" y="1000"/>
                    <a:pt x="1014" y="993"/>
                  </a:cubicBezTo>
                  <a:cubicBezTo>
                    <a:pt x="1027" y="982"/>
                    <a:pt x="1049" y="957"/>
                    <a:pt x="1065" y="940"/>
                  </a:cubicBezTo>
                  <a:cubicBezTo>
                    <a:pt x="1088" y="920"/>
                    <a:pt x="1100" y="890"/>
                    <a:pt x="1102" y="857"/>
                  </a:cubicBezTo>
                  <a:cubicBezTo>
                    <a:pt x="1105" y="825"/>
                    <a:pt x="1098" y="789"/>
                    <a:pt x="1084" y="757"/>
                  </a:cubicBezTo>
                  <a:close/>
                  <a:moveTo>
                    <a:pt x="229" y="1050"/>
                  </a:moveTo>
                  <a:cubicBezTo>
                    <a:pt x="225" y="1047"/>
                    <a:pt x="221" y="1044"/>
                    <a:pt x="220" y="1040"/>
                  </a:cubicBezTo>
                  <a:cubicBezTo>
                    <a:pt x="214" y="1032"/>
                    <a:pt x="210" y="1020"/>
                    <a:pt x="214" y="1006"/>
                  </a:cubicBezTo>
                  <a:cubicBezTo>
                    <a:pt x="216" y="997"/>
                    <a:pt x="226" y="992"/>
                    <a:pt x="237" y="990"/>
                  </a:cubicBezTo>
                  <a:cubicBezTo>
                    <a:pt x="238" y="999"/>
                    <a:pt x="239" y="1006"/>
                    <a:pt x="238" y="1012"/>
                  </a:cubicBezTo>
                  <a:cubicBezTo>
                    <a:pt x="233" y="1024"/>
                    <a:pt x="229" y="1037"/>
                    <a:pt x="229" y="1050"/>
                  </a:cubicBezTo>
                  <a:close/>
                  <a:moveTo>
                    <a:pt x="256" y="881"/>
                  </a:moveTo>
                  <a:cubicBezTo>
                    <a:pt x="252" y="870"/>
                    <a:pt x="239" y="852"/>
                    <a:pt x="226" y="841"/>
                  </a:cubicBezTo>
                  <a:cubicBezTo>
                    <a:pt x="213" y="830"/>
                    <a:pt x="197" y="820"/>
                    <a:pt x="181" y="820"/>
                  </a:cubicBezTo>
                  <a:lnTo>
                    <a:pt x="179" y="819"/>
                  </a:lnTo>
                  <a:cubicBezTo>
                    <a:pt x="162" y="819"/>
                    <a:pt x="157" y="831"/>
                    <a:pt x="152" y="850"/>
                  </a:cubicBezTo>
                  <a:cubicBezTo>
                    <a:pt x="148" y="858"/>
                    <a:pt x="144" y="870"/>
                    <a:pt x="136" y="880"/>
                  </a:cubicBezTo>
                  <a:cubicBezTo>
                    <a:pt x="130" y="888"/>
                    <a:pt x="118" y="892"/>
                    <a:pt x="107" y="892"/>
                  </a:cubicBezTo>
                  <a:cubicBezTo>
                    <a:pt x="89" y="894"/>
                    <a:pt x="68" y="890"/>
                    <a:pt x="52" y="883"/>
                  </a:cubicBezTo>
                  <a:lnTo>
                    <a:pt x="50" y="882"/>
                  </a:lnTo>
                  <a:cubicBezTo>
                    <a:pt x="44" y="879"/>
                    <a:pt x="40" y="876"/>
                    <a:pt x="38" y="871"/>
                  </a:cubicBezTo>
                  <a:cubicBezTo>
                    <a:pt x="37" y="869"/>
                    <a:pt x="37" y="869"/>
                    <a:pt x="35" y="867"/>
                  </a:cubicBezTo>
                  <a:lnTo>
                    <a:pt x="35" y="864"/>
                  </a:lnTo>
                  <a:cubicBezTo>
                    <a:pt x="36" y="862"/>
                    <a:pt x="38" y="863"/>
                    <a:pt x="38" y="861"/>
                  </a:cubicBezTo>
                  <a:cubicBezTo>
                    <a:pt x="48" y="856"/>
                    <a:pt x="58" y="849"/>
                    <a:pt x="63" y="843"/>
                  </a:cubicBezTo>
                  <a:lnTo>
                    <a:pt x="54" y="872"/>
                  </a:lnTo>
                  <a:cubicBezTo>
                    <a:pt x="54" y="872"/>
                    <a:pt x="84" y="884"/>
                    <a:pt x="108" y="873"/>
                  </a:cubicBezTo>
                  <a:cubicBezTo>
                    <a:pt x="109" y="871"/>
                    <a:pt x="111" y="871"/>
                    <a:pt x="111" y="871"/>
                  </a:cubicBezTo>
                  <a:cubicBezTo>
                    <a:pt x="132" y="862"/>
                    <a:pt x="153" y="832"/>
                    <a:pt x="137" y="794"/>
                  </a:cubicBezTo>
                  <a:cubicBezTo>
                    <a:pt x="129" y="769"/>
                    <a:pt x="100" y="735"/>
                    <a:pt x="111" y="709"/>
                  </a:cubicBezTo>
                  <a:cubicBezTo>
                    <a:pt x="115" y="701"/>
                    <a:pt x="120" y="693"/>
                    <a:pt x="127" y="690"/>
                  </a:cubicBezTo>
                  <a:cubicBezTo>
                    <a:pt x="152" y="676"/>
                    <a:pt x="174" y="676"/>
                    <a:pt x="199" y="682"/>
                  </a:cubicBezTo>
                  <a:cubicBezTo>
                    <a:pt x="269" y="710"/>
                    <a:pt x="309" y="779"/>
                    <a:pt x="312" y="852"/>
                  </a:cubicBezTo>
                  <a:cubicBezTo>
                    <a:pt x="313" y="880"/>
                    <a:pt x="312" y="964"/>
                    <a:pt x="312" y="964"/>
                  </a:cubicBezTo>
                  <a:lnTo>
                    <a:pt x="342" y="967"/>
                  </a:lnTo>
                  <a:cubicBezTo>
                    <a:pt x="343" y="964"/>
                    <a:pt x="346" y="880"/>
                    <a:pt x="343" y="850"/>
                  </a:cubicBezTo>
                  <a:cubicBezTo>
                    <a:pt x="340" y="767"/>
                    <a:pt x="291" y="686"/>
                    <a:pt x="211" y="654"/>
                  </a:cubicBezTo>
                  <a:lnTo>
                    <a:pt x="209" y="653"/>
                  </a:lnTo>
                  <a:cubicBezTo>
                    <a:pt x="175" y="643"/>
                    <a:pt x="144" y="644"/>
                    <a:pt x="113" y="661"/>
                  </a:cubicBezTo>
                  <a:cubicBezTo>
                    <a:pt x="98" y="669"/>
                    <a:pt x="87" y="683"/>
                    <a:pt x="82" y="697"/>
                  </a:cubicBezTo>
                  <a:cubicBezTo>
                    <a:pt x="63" y="742"/>
                    <a:pt x="95" y="763"/>
                    <a:pt x="107" y="805"/>
                  </a:cubicBezTo>
                  <a:lnTo>
                    <a:pt x="107" y="807"/>
                  </a:lnTo>
                  <a:cubicBezTo>
                    <a:pt x="115" y="823"/>
                    <a:pt x="108" y="838"/>
                    <a:pt x="98" y="842"/>
                  </a:cubicBezTo>
                  <a:lnTo>
                    <a:pt x="96" y="844"/>
                  </a:lnTo>
                  <a:cubicBezTo>
                    <a:pt x="84" y="849"/>
                    <a:pt x="65" y="843"/>
                    <a:pt x="65" y="843"/>
                  </a:cubicBezTo>
                  <a:cubicBezTo>
                    <a:pt x="69" y="837"/>
                    <a:pt x="73" y="836"/>
                    <a:pt x="73" y="836"/>
                  </a:cubicBezTo>
                  <a:lnTo>
                    <a:pt x="81" y="826"/>
                  </a:lnTo>
                  <a:lnTo>
                    <a:pt x="76" y="817"/>
                  </a:lnTo>
                  <a:cubicBezTo>
                    <a:pt x="76" y="817"/>
                    <a:pt x="56" y="774"/>
                    <a:pt x="42" y="740"/>
                  </a:cubicBezTo>
                  <a:cubicBezTo>
                    <a:pt x="32" y="719"/>
                    <a:pt x="33" y="693"/>
                    <a:pt x="39" y="668"/>
                  </a:cubicBezTo>
                  <a:cubicBezTo>
                    <a:pt x="55" y="615"/>
                    <a:pt x="153" y="580"/>
                    <a:pt x="190" y="584"/>
                  </a:cubicBezTo>
                  <a:cubicBezTo>
                    <a:pt x="227" y="588"/>
                    <a:pt x="232" y="596"/>
                    <a:pt x="270" y="614"/>
                  </a:cubicBezTo>
                  <a:cubicBezTo>
                    <a:pt x="306" y="633"/>
                    <a:pt x="357" y="719"/>
                    <a:pt x="375" y="757"/>
                  </a:cubicBezTo>
                  <a:lnTo>
                    <a:pt x="375" y="755"/>
                  </a:lnTo>
                  <a:cubicBezTo>
                    <a:pt x="403" y="820"/>
                    <a:pt x="414" y="947"/>
                    <a:pt x="415" y="991"/>
                  </a:cubicBezTo>
                  <a:cubicBezTo>
                    <a:pt x="400" y="988"/>
                    <a:pt x="385" y="985"/>
                    <a:pt x="379" y="984"/>
                  </a:cubicBezTo>
                  <a:cubicBezTo>
                    <a:pt x="374" y="983"/>
                    <a:pt x="368" y="982"/>
                    <a:pt x="362" y="981"/>
                  </a:cubicBezTo>
                  <a:cubicBezTo>
                    <a:pt x="334" y="974"/>
                    <a:pt x="299" y="963"/>
                    <a:pt x="269" y="960"/>
                  </a:cubicBezTo>
                  <a:cubicBezTo>
                    <a:pt x="267" y="932"/>
                    <a:pt x="263" y="905"/>
                    <a:pt x="256" y="881"/>
                  </a:cubicBezTo>
                  <a:close/>
                  <a:moveTo>
                    <a:pt x="336" y="1078"/>
                  </a:moveTo>
                  <a:cubicBezTo>
                    <a:pt x="316" y="1076"/>
                    <a:pt x="286" y="1071"/>
                    <a:pt x="268" y="1066"/>
                  </a:cubicBezTo>
                  <a:cubicBezTo>
                    <a:pt x="268" y="1053"/>
                    <a:pt x="268" y="1037"/>
                    <a:pt x="269" y="1022"/>
                  </a:cubicBezTo>
                  <a:cubicBezTo>
                    <a:pt x="276" y="1008"/>
                    <a:pt x="288" y="1001"/>
                    <a:pt x="293" y="996"/>
                  </a:cubicBezTo>
                  <a:cubicBezTo>
                    <a:pt x="312" y="999"/>
                    <a:pt x="333" y="1005"/>
                    <a:pt x="350" y="1010"/>
                  </a:cubicBezTo>
                  <a:cubicBezTo>
                    <a:pt x="341" y="1026"/>
                    <a:pt x="330" y="1050"/>
                    <a:pt x="336" y="1078"/>
                  </a:cubicBezTo>
                  <a:close/>
                  <a:moveTo>
                    <a:pt x="315" y="1368"/>
                  </a:moveTo>
                  <a:cubicBezTo>
                    <a:pt x="303" y="1375"/>
                    <a:pt x="270" y="1387"/>
                    <a:pt x="245" y="1391"/>
                  </a:cubicBezTo>
                  <a:cubicBezTo>
                    <a:pt x="227" y="1397"/>
                    <a:pt x="212" y="1396"/>
                    <a:pt x="199" y="1390"/>
                  </a:cubicBezTo>
                  <a:cubicBezTo>
                    <a:pt x="183" y="1385"/>
                    <a:pt x="170" y="1373"/>
                    <a:pt x="159" y="1358"/>
                  </a:cubicBezTo>
                  <a:cubicBezTo>
                    <a:pt x="150" y="1348"/>
                    <a:pt x="142" y="1331"/>
                    <a:pt x="136" y="1312"/>
                  </a:cubicBezTo>
                  <a:cubicBezTo>
                    <a:pt x="134" y="1299"/>
                    <a:pt x="132" y="1286"/>
                    <a:pt x="135" y="1269"/>
                  </a:cubicBezTo>
                  <a:cubicBezTo>
                    <a:pt x="136" y="1262"/>
                    <a:pt x="143" y="1259"/>
                    <a:pt x="151" y="1256"/>
                  </a:cubicBezTo>
                  <a:cubicBezTo>
                    <a:pt x="165" y="1250"/>
                    <a:pt x="177" y="1243"/>
                    <a:pt x="172" y="1222"/>
                  </a:cubicBezTo>
                  <a:cubicBezTo>
                    <a:pt x="169" y="1213"/>
                    <a:pt x="163" y="1208"/>
                    <a:pt x="156" y="1202"/>
                  </a:cubicBezTo>
                  <a:cubicBezTo>
                    <a:pt x="152" y="1197"/>
                    <a:pt x="146" y="1191"/>
                    <a:pt x="150" y="1188"/>
                  </a:cubicBezTo>
                  <a:cubicBezTo>
                    <a:pt x="158" y="1174"/>
                    <a:pt x="189" y="1175"/>
                    <a:pt x="211" y="1174"/>
                  </a:cubicBezTo>
                  <a:cubicBezTo>
                    <a:pt x="213" y="1175"/>
                    <a:pt x="213" y="1175"/>
                    <a:pt x="220" y="1174"/>
                  </a:cubicBezTo>
                  <a:lnTo>
                    <a:pt x="218" y="1173"/>
                  </a:lnTo>
                  <a:cubicBezTo>
                    <a:pt x="252" y="1177"/>
                    <a:pt x="258" y="1159"/>
                    <a:pt x="260" y="1132"/>
                  </a:cubicBezTo>
                  <a:cubicBezTo>
                    <a:pt x="260" y="1132"/>
                    <a:pt x="261" y="1128"/>
                    <a:pt x="260" y="1124"/>
                  </a:cubicBezTo>
                  <a:cubicBezTo>
                    <a:pt x="260" y="1119"/>
                    <a:pt x="262" y="1113"/>
                    <a:pt x="263" y="1106"/>
                  </a:cubicBezTo>
                  <a:cubicBezTo>
                    <a:pt x="263" y="1104"/>
                    <a:pt x="263" y="1102"/>
                    <a:pt x="264" y="1098"/>
                  </a:cubicBezTo>
                  <a:cubicBezTo>
                    <a:pt x="277" y="1100"/>
                    <a:pt x="292" y="1103"/>
                    <a:pt x="307" y="1105"/>
                  </a:cubicBezTo>
                  <a:cubicBezTo>
                    <a:pt x="310" y="1124"/>
                    <a:pt x="317" y="1169"/>
                    <a:pt x="285" y="1214"/>
                  </a:cubicBezTo>
                  <a:cubicBezTo>
                    <a:pt x="279" y="1224"/>
                    <a:pt x="276" y="1232"/>
                    <a:pt x="270" y="1240"/>
                  </a:cubicBezTo>
                  <a:cubicBezTo>
                    <a:pt x="251" y="1272"/>
                    <a:pt x="233" y="1299"/>
                    <a:pt x="202" y="1300"/>
                  </a:cubicBezTo>
                  <a:lnTo>
                    <a:pt x="205" y="1331"/>
                  </a:lnTo>
                  <a:cubicBezTo>
                    <a:pt x="252" y="1329"/>
                    <a:pt x="271" y="1295"/>
                    <a:pt x="295" y="1257"/>
                  </a:cubicBezTo>
                  <a:cubicBezTo>
                    <a:pt x="301" y="1247"/>
                    <a:pt x="307" y="1240"/>
                    <a:pt x="311" y="1231"/>
                  </a:cubicBezTo>
                  <a:cubicBezTo>
                    <a:pt x="343" y="1184"/>
                    <a:pt x="343" y="1138"/>
                    <a:pt x="339" y="1111"/>
                  </a:cubicBezTo>
                  <a:cubicBezTo>
                    <a:pt x="339" y="1111"/>
                    <a:pt x="339" y="1111"/>
                    <a:pt x="341" y="1111"/>
                  </a:cubicBezTo>
                  <a:cubicBezTo>
                    <a:pt x="350" y="1111"/>
                    <a:pt x="356" y="1112"/>
                    <a:pt x="360" y="1113"/>
                  </a:cubicBezTo>
                  <a:cubicBezTo>
                    <a:pt x="362" y="1113"/>
                    <a:pt x="375" y="1115"/>
                    <a:pt x="390" y="1118"/>
                  </a:cubicBezTo>
                  <a:cubicBezTo>
                    <a:pt x="380" y="1151"/>
                    <a:pt x="356" y="1222"/>
                    <a:pt x="343" y="1250"/>
                  </a:cubicBezTo>
                  <a:cubicBezTo>
                    <a:pt x="323" y="1288"/>
                    <a:pt x="285" y="1343"/>
                    <a:pt x="285" y="1343"/>
                  </a:cubicBezTo>
                  <a:lnTo>
                    <a:pt x="310" y="1361"/>
                  </a:lnTo>
                  <a:cubicBezTo>
                    <a:pt x="310" y="1361"/>
                    <a:pt x="342" y="1316"/>
                    <a:pt x="362" y="1280"/>
                  </a:cubicBezTo>
                  <a:cubicBezTo>
                    <a:pt x="351" y="1313"/>
                    <a:pt x="337" y="1346"/>
                    <a:pt x="315" y="1368"/>
                  </a:cubicBezTo>
                  <a:close/>
                  <a:moveTo>
                    <a:pt x="387" y="1598"/>
                  </a:moveTo>
                  <a:cubicBezTo>
                    <a:pt x="383" y="1593"/>
                    <a:pt x="378" y="1588"/>
                    <a:pt x="377" y="1581"/>
                  </a:cubicBezTo>
                  <a:cubicBezTo>
                    <a:pt x="374" y="1570"/>
                    <a:pt x="366" y="1555"/>
                    <a:pt x="358" y="1536"/>
                  </a:cubicBezTo>
                  <a:cubicBezTo>
                    <a:pt x="349" y="1515"/>
                    <a:pt x="336" y="1486"/>
                    <a:pt x="331" y="1468"/>
                  </a:cubicBezTo>
                  <a:cubicBezTo>
                    <a:pt x="323" y="1425"/>
                    <a:pt x="340" y="1388"/>
                    <a:pt x="340" y="1388"/>
                  </a:cubicBezTo>
                  <a:cubicBezTo>
                    <a:pt x="401" y="1316"/>
                    <a:pt x="420" y="1172"/>
                    <a:pt x="424" y="1124"/>
                  </a:cubicBezTo>
                  <a:cubicBezTo>
                    <a:pt x="439" y="1127"/>
                    <a:pt x="454" y="1129"/>
                    <a:pt x="469" y="1132"/>
                  </a:cubicBezTo>
                  <a:lnTo>
                    <a:pt x="387" y="1598"/>
                  </a:lnTo>
                  <a:close/>
                  <a:moveTo>
                    <a:pt x="474" y="1100"/>
                  </a:moveTo>
                  <a:cubicBezTo>
                    <a:pt x="434" y="1095"/>
                    <a:pt x="389" y="1087"/>
                    <a:pt x="372" y="1084"/>
                  </a:cubicBezTo>
                  <a:cubicBezTo>
                    <a:pt x="356" y="1053"/>
                    <a:pt x="373" y="1029"/>
                    <a:pt x="384" y="1018"/>
                  </a:cubicBezTo>
                  <a:cubicBezTo>
                    <a:pt x="405" y="1022"/>
                    <a:pt x="439" y="1028"/>
                    <a:pt x="476" y="1032"/>
                  </a:cubicBezTo>
                  <a:cubicBezTo>
                    <a:pt x="480" y="1033"/>
                    <a:pt x="482" y="1033"/>
                    <a:pt x="486" y="1034"/>
                  </a:cubicBezTo>
                  <a:lnTo>
                    <a:pt x="474" y="1100"/>
                  </a:lnTo>
                  <a:close/>
                  <a:moveTo>
                    <a:pt x="590" y="442"/>
                  </a:moveTo>
                  <a:lnTo>
                    <a:pt x="491" y="1004"/>
                  </a:lnTo>
                  <a:cubicBezTo>
                    <a:pt x="487" y="1003"/>
                    <a:pt x="483" y="1003"/>
                    <a:pt x="481" y="1002"/>
                  </a:cubicBezTo>
                  <a:cubicBezTo>
                    <a:pt x="468" y="1000"/>
                    <a:pt x="457" y="998"/>
                    <a:pt x="447" y="996"/>
                  </a:cubicBezTo>
                  <a:cubicBezTo>
                    <a:pt x="459" y="873"/>
                    <a:pt x="509" y="706"/>
                    <a:pt x="497" y="564"/>
                  </a:cubicBezTo>
                  <a:cubicBezTo>
                    <a:pt x="497" y="548"/>
                    <a:pt x="491" y="521"/>
                    <a:pt x="482" y="495"/>
                  </a:cubicBezTo>
                  <a:cubicBezTo>
                    <a:pt x="475" y="472"/>
                    <a:pt x="467" y="448"/>
                    <a:pt x="460" y="434"/>
                  </a:cubicBezTo>
                  <a:cubicBezTo>
                    <a:pt x="450" y="419"/>
                    <a:pt x="440" y="400"/>
                    <a:pt x="433" y="377"/>
                  </a:cubicBezTo>
                  <a:cubicBezTo>
                    <a:pt x="426" y="351"/>
                    <a:pt x="423" y="322"/>
                    <a:pt x="429" y="286"/>
                  </a:cubicBezTo>
                  <a:cubicBezTo>
                    <a:pt x="436" y="221"/>
                    <a:pt x="533" y="159"/>
                    <a:pt x="568" y="137"/>
                  </a:cubicBezTo>
                  <a:cubicBezTo>
                    <a:pt x="573" y="133"/>
                    <a:pt x="575" y="132"/>
                    <a:pt x="577" y="130"/>
                  </a:cubicBezTo>
                  <a:cubicBezTo>
                    <a:pt x="592" y="122"/>
                    <a:pt x="612" y="108"/>
                    <a:pt x="628" y="91"/>
                  </a:cubicBezTo>
                  <a:cubicBezTo>
                    <a:pt x="644" y="76"/>
                    <a:pt x="658" y="61"/>
                    <a:pt x="662" y="48"/>
                  </a:cubicBezTo>
                  <a:cubicBezTo>
                    <a:pt x="665" y="45"/>
                    <a:pt x="668" y="40"/>
                    <a:pt x="673" y="39"/>
                  </a:cubicBezTo>
                  <a:lnTo>
                    <a:pt x="643" y="207"/>
                  </a:lnTo>
                  <a:lnTo>
                    <a:pt x="673" y="213"/>
                  </a:lnTo>
                  <a:lnTo>
                    <a:pt x="703" y="40"/>
                  </a:lnTo>
                  <a:cubicBezTo>
                    <a:pt x="707" y="41"/>
                    <a:pt x="711" y="46"/>
                    <a:pt x="710" y="52"/>
                  </a:cubicBezTo>
                  <a:cubicBezTo>
                    <a:pt x="710" y="65"/>
                    <a:pt x="715" y="84"/>
                    <a:pt x="723" y="103"/>
                  </a:cubicBezTo>
                  <a:cubicBezTo>
                    <a:pt x="732" y="124"/>
                    <a:pt x="746" y="146"/>
                    <a:pt x="757" y="159"/>
                  </a:cubicBezTo>
                  <a:cubicBezTo>
                    <a:pt x="766" y="170"/>
                    <a:pt x="791" y="203"/>
                    <a:pt x="813" y="241"/>
                  </a:cubicBezTo>
                  <a:cubicBezTo>
                    <a:pt x="834" y="280"/>
                    <a:pt x="851" y="323"/>
                    <a:pt x="843" y="357"/>
                  </a:cubicBezTo>
                  <a:cubicBezTo>
                    <a:pt x="834" y="392"/>
                    <a:pt x="821" y="419"/>
                    <a:pt x="806" y="440"/>
                  </a:cubicBezTo>
                  <a:cubicBezTo>
                    <a:pt x="792" y="460"/>
                    <a:pt x="776" y="475"/>
                    <a:pt x="763" y="485"/>
                  </a:cubicBezTo>
                  <a:cubicBezTo>
                    <a:pt x="750" y="494"/>
                    <a:pt x="737" y="511"/>
                    <a:pt x="722" y="529"/>
                  </a:cubicBezTo>
                  <a:cubicBezTo>
                    <a:pt x="705" y="552"/>
                    <a:pt x="688" y="577"/>
                    <a:pt x="681" y="592"/>
                  </a:cubicBezTo>
                  <a:lnTo>
                    <a:pt x="680" y="594"/>
                  </a:lnTo>
                  <a:cubicBezTo>
                    <a:pt x="620" y="726"/>
                    <a:pt x="607" y="884"/>
                    <a:pt x="573" y="1016"/>
                  </a:cubicBezTo>
                  <a:cubicBezTo>
                    <a:pt x="557" y="1016"/>
                    <a:pt x="541" y="1013"/>
                    <a:pt x="523" y="1010"/>
                  </a:cubicBezTo>
                  <a:lnTo>
                    <a:pt x="623" y="447"/>
                  </a:lnTo>
                  <a:lnTo>
                    <a:pt x="590" y="442"/>
                  </a:lnTo>
                  <a:close/>
                  <a:moveTo>
                    <a:pt x="606" y="1055"/>
                  </a:moveTo>
                  <a:cubicBezTo>
                    <a:pt x="610" y="1067"/>
                    <a:pt x="612" y="1093"/>
                    <a:pt x="584" y="1115"/>
                  </a:cubicBezTo>
                  <a:cubicBezTo>
                    <a:pt x="577" y="1114"/>
                    <a:pt x="573" y="1115"/>
                    <a:pt x="569" y="1114"/>
                  </a:cubicBezTo>
                  <a:cubicBezTo>
                    <a:pt x="558" y="1113"/>
                    <a:pt x="532" y="1110"/>
                    <a:pt x="507" y="1106"/>
                  </a:cubicBezTo>
                  <a:lnTo>
                    <a:pt x="518" y="1040"/>
                  </a:lnTo>
                  <a:cubicBezTo>
                    <a:pt x="554" y="1046"/>
                    <a:pt x="588" y="1052"/>
                    <a:pt x="606" y="1055"/>
                  </a:cubicBezTo>
                  <a:close/>
                  <a:moveTo>
                    <a:pt x="516" y="1498"/>
                  </a:moveTo>
                  <a:lnTo>
                    <a:pt x="517" y="1496"/>
                  </a:lnTo>
                  <a:cubicBezTo>
                    <a:pt x="502" y="1518"/>
                    <a:pt x="475" y="1544"/>
                    <a:pt x="456" y="1564"/>
                  </a:cubicBezTo>
                  <a:cubicBezTo>
                    <a:pt x="446" y="1572"/>
                    <a:pt x="441" y="1579"/>
                    <a:pt x="435" y="1585"/>
                  </a:cubicBezTo>
                  <a:lnTo>
                    <a:pt x="435" y="1587"/>
                  </a:lnTo>
                  <a:cubicBezTo>
                    <a:pt x="432" y="1591"/>
                    <a:pt x="424" y="1596"/>
                    <a:pt x="419" y="1600"/>
                  </a:cubicBezTo>
                  <a:lnTo>
                    <a:pt x="501" y="1135"/>
                  </a:lnTo>
                  <a:cubicBezTo>
                    <a:pt x="518" y="1138"/>
                    <a:pt x="535" y="1141"/>
                    <a:pt x="548" y="1144"/>
                  </a:cubicBezTo>
                  <a:cubicBezTo>
                    <a:pt x="536" y="1190"/>
                    <a:pt x="503" y="1336"/>
                    <a:pt x="536" y="1425"/>
                  </a:cubicBezTo>
                  <a:cubicBezTo>
                    <a:pt x="536" y="1438"/>
                    <a:pt x="533" y="1468"/>
                    <a:pt x="516" y="1498"/>
                  </a:cubicBezTo>
                  <a:close/>
                  <a:moveTo>
                    <a:pt x="725" y="1263"/>
                  </a:moveTo>
                  <a:lnTo>
                    <a:pt x="723" y="1262"/>
                  </a:lnTo>
                  <a:cubicBezTo>
                    <a:pt x="725" y="1263"/>
                    <a:pt x="727" y="1263"/>
                    <a:pt x="729" y="1265"/>
                  </a:cubicBezTo>
                  <a:cubicBezTo>
                    <a:pt x="752" y="1272"/>
                    <a:pt x="780" y="1283"/>
                    <a:pt x="786" y="1300"/>
                  </a:cubicBezTo>
                  <a:cubicBezTo>
                    <a:pt x="785" y="1304"/>
                    <a:pt x="780" y="1308"/>
                    <a:pt x="773" y="1311"/>
                  </a:cubicBezTo>
                  <a:cubicBezTo>
                    <a:pt x="764" y="1314"/>
                    <a:pt x="757" y="1317"/>
                    <a:pt x="751" y="1324"/>
                  </a:cubicBezTo>
                  <a:cubicBezTo>
                    <a:pt x="739" y="1342"/>
                    <a:pt x="749" y="1353"/>
                    <a:pt x="760" y="1363"/>
                  </a:cubicBezTo>
                  <a:cubicBezTo>
                    <a:pt x="765" y="1369"/>
                    <a:pt x="771" y="1374"/>
                    <a:pt x="770" y="1381"/>
                  </a:cubicBezTo>
                  <a:cubicBezTo>
                    <a:pt x="767" y="1395"/>
                    <a:pt x="760" y="1409"/>
                    <a:pt x="754" y="1421"/>
                  </a:cubicBezTo>
                  <a:cubicBezTo>
                    <a:pt x="742" y="1437"/>
                    <a:pt x="727" y="1448"/>
                    <a:pt x="715" y="1456"/>
                  </a:cubicBezTo>
                  <a:cubicBezTo>
                    <a:pt x="700" y="1467"/>
                    <a:pt x="684" y="1471"/>
                    <a:pt x="668" y="1472"/>
                  </a:cubicBezTo>
                  <a:cubicBezTo>
                    <a:pt x="653" y="1472"/>
                    <a:pt x="638" y="1467"/>
                    <a:pt x="622" y="1458"/>
                  </a:cubicBezTo>
                  <a:cubicBezTo>
                    <a:pt x="597" y="1442"/>
                    <a:pt x="569" y="1413"/>
                    <a:pt x="563" y="1408"/>
                  </a:cubicBezTo>
                  <a:cubicBezTo>
                    <a:pt x="555" y="1380"/>
                    <a:pt x="552" y="1344"/>
                    <a:pt x="554" y="1309"/>
                  </a:cubicBezTo>
                  <a:cubicBezTo>
                    <a:pt x="557" y="1352"/>
                    <a:pt x="572" y="1405"/>
                    <a:pt x="572" y="1405"/>
                  </a:cubicBezTo>
                  <a:lnTo>
                    <a:pt x="602" y="1397"/>
                  </a:lnTo>
                  <a:cubicBezTo>
                    <a:pt x="602" y="1397"/>
                    <a:pt x="585" y="1332"/>
                    <a:pt x="583" y="1293"/>
                  </a:cubicBezTo>
                  <a:lnTo>
                    <a:pt x="582" y="1290"/>
                  </a:lnTo>
                  <a:cubicBezTo>
                    <a:pt x="579" y="1256"/>
                    <a:pt x="582" y="1178"/>
                    <a:pt x="583" y="1147"/>
                  </a:cubicBezTo>
                  <a:cubicBezTo>
                    <a:pt x="598" y="1148"/>
                    <a:pt x="617" y="1151"/>
                    <a:pt x="636" y="1155"/>
                  </a:cubicBezTo>
                  <a:cubicBezTo>
                    <a:pt x="624" y="1177"/>
                    <a:pt x="602" y="1224"/>
                    <a:pt x="618" y="1283"/>
                  </a:cubicBezTo>
                  <a:cubicBezTo>
                    <a:pt x="620" y="1295"/>
                    <a:pt x="623" y="1306"/>
                    <a:pt x="625" y="1318"/>
                  </a:cubicBezTo>
                  <a:cubicBezTo>
                    <a:pt x="633" y="1359"/>
                    <a:pt x="639" y="1397"/>
                    <a:pt x="680" y="1415"/>
                  </a:cubicBezTo>
                  <a:lnTo>
                    <a:pt x="694" y="1387"/>
                  </a:lnTo>
                  <a:cubicBezTo>
                    <a:pt x="667" y="1375"/>
                    <a:pt x="662" y="1346"/>
                    <a:pt x="655" y="1312"/>
                  </a:cubicBezTo>
                  <a:cubicBezTo>
                    <a:pt x="653" y="1298"/>
                    <a:pt x="650" y="1287"/>
                    <a:pt x="648" y="1276"/>
                  </a:cubicBezTo>
                  <a:cubicBezTo>
                    <a:pt x="630" y="1204"/>
                    <a:pt x="672" y="1161"/>
                    <a:pt x="672" y="1161"/>
                  </a:cubicBezTo>
                  <a:cubicBezTo>
                    <a:pt x="683" y="1163"/>
                    <a:pt x="694" y="1165"/>
                    <a:pt x="702" y="1167"/>
                  </a:cubicBezTo>
                  <a:cubicBezTo>
                    <a:pt x="704" y="1167"/>
                    <a:pt x="709" y="1168"/>
                    <a:pt x="713" y="1168"/>
                  </a:cubicBezTo>
                  <a:cubicBezTo>
                    <a:pt x="712" y="1175"/>
                    <a:pt x="711" y="1181"/>
                    <a:pt x="710" y="1183"/>
                  </a:cubicBezTo>
                  <a:cubicBezTo>
                    <a:pt x="709" y="1192"/>
                    <a:pt x="705" y="1198"/>
                    <a:pt x="704" y="1204"/>
                  </a:cubicBezTo>
                  <a:cubicBezTo>
                    <a:pt x="702" y="1208"/>
                    <a:pt x="700" y="1214"/>
                    <a:pt x="700" y="1214"/>
                  </a:cubicBezTo>
                  <a:cubicBezTo>
                    <a:pt x="694" y="1238"/>
                    <a:pt x="695" y="1255"/>
                    <a:pt x="725" y="1263"/>
                  </a:cubicBezTo>
                  <a:close/>
                  <a:moveTo>
                    <a:pt x="638" y="1059"/>
                  </a:moveTo>
                  <a:cubicBezTo>
                    <a:pt x="650" y="1061"/>
                    <a:pt x="664" y="1061"/>
                    <a:pt x="679" y="1064"/>
                  </a:cubicBezTo>
                  <a:cubicBezTo>
                    <a:pt x="683" y="1064"/>
                    <a:pt x="690" y="1063"/>
                    <a:pt x="696" y="1065"/>
                  </a:cubicBezTo>
                  <a:cubicBezTo>
                    <a:pt x="697" y="1069"/>
                    <a:pt x="698" y="1076"/>
                    <a:pt x="699" y="1087"/>
                  </a:cubicBezTo>
                  <a:cubicBezTo>
                    <a:pt x="697" y="1097"/>
                    <a:pt x="695" y="1108"/>
                    <a:pt x="689" y="1118"/>
                  </a:cubicBezTo>
                  <a:cubicBezTo>
                    <a:pt x="685" y="1124"/>
                    <a:pt x="685" y="1128"/>
                    <a:pt x="680" y="1132"/>
                  </a:cubicBezTo>
                  <a:cubicBezTo>
                    <a:pt x="663" y="1129"/>
                    <a:pt x="641" y="1125"/>
                    <a:pt x="622" y="1122"/>
                  </a:cubicBezTo>
                  <a:cubicBezTo>
                    <a:pt x="640" y="1098"/>
                    <a:pt x="639" y="1076"/>
                    <a:pt x="638" y="1059"/>
                  </a:cubicBezTo>
                  <a:close/>
                  <a:moveTo>
                    <a:pt x="721" y="1137"/>
                  </a:moveTo>
                  <a:cubicBezTo>
                    <a:pt x="719" y="1136"/>
                    <a:pt x="716" y="1136"/>
                    <a:pt x="714" y="1136"/>
                  </a:cubicBezTo>
                  <a:cubicBezTo>
                    <a:pt x="716" y="1136"/>
                    <a:pt x="716" y="1134"/>
                    <a:pt x="717" y="1132"/>
                  </a:cubicBezTo>
                  <a:cubicBezTo>
                    <a:pt x="724" y="1120"/>
                    <a:pt x="729" y="1103"/>
                    <a:pt x="729" y="1088"/>
                  </a:cubicBezTo>
                  <a:cubicBezTo>
                    <a:pt x="730" y="1082"/>
                    <a:pt x="729" y="1075"/>
                    <a:pt x="728" y="1068"/>
                  </a:cubicBezTo>
                  <a:cubicBezTo>
                    <a:pt x="735" y="1069"/>
                    <a:pt x="741" y="1070"/>
                    <a:pt x="745" y="1071"/>
                  </a:cubicBezTo>
                  <a:cubicBezTo>
                    <a:pt x="762" y="1100"/>
                    <a:pt x="755" y="1126"/>
                    <a:pt x="721" y="1137"/>
                  </a:cubicBezTo>
                  <a:close/>
                  <a:moveTo>
                    <a:pt x="1045" y="919"/>
                  </a:moveTo>
                  <a:lnTo>
                    <a:pt x="1042" y="919"/>
                  </a:lnTo>
                  <a:cubicBezTo>
                    <a:pt x="1018" y="946"/>
                    <a:pt x="986" y="979"/>
                    <a:pt x="984" y="979"/>
                  </a:cubicBezTo>
                  <a:lnTo>
                    <a:pt x="975" y="986"/>
                  </a:lnTo>
                  <a:lnTo>
                    <a:pt x="982" y="998"/>
                  </a:lnTo>
                  <a:cubicBezTo>
                    <a:pt x="982" y="998"/>
                    <a:pt x="984" y="1001"/>
                    <a:pt x="987" y="1008"/>
                  </a:cubicBezTo>
                  <a:cubicBezTo>
                    <a:pt x="992" y="1016"/>
                    <a:pt x="997" y="1025"/>
                    <a:pt x="1005" y="1033"/>
                  </a:cubicBezTo>
                  <a:lnTo>
                    <a:pt x="1004" y="1035"/>
                  </a:lnTo>
                  <a:cubicBezTo>
                    <a:pt x="1006" y="1038"/>
                    <a:pt x="1004" y="1037"/>
                    <a:pt x="1004" y="1039"/>
                  </a:cubicBezTo>
                  <a:cubicBezTo>
                    <a:pt x="1003" y="1042"/>
                    <a:pt x="1001" y="1044"/>
                    <a:pt x="998" y="1045"/>
                  </a:cubicBezTo>
                  <a:cubicBezTo>
                    <a:pt x="996" y="1047"/>
                    <a:pt x="991" y="1049"/>
                    <a:pt x="986" y="1050"/>
                  </a:cubicBezTo>
                  <a:cubicBezTo>
                    <a:pt x="966" y="1050"/>
                    <a:pt x="947" y="1047"/>
                    <a:pt x="931" y="1040"/>
                  </a:cubicBezTo>
                  <a:cubicBezTo>
                    <a:pt x="917" y="1033"/>
                    <a:pt x="907" y="1025"/>
                    <a:pt x="904" y="1015"/>
                  </a:cubicBezTo>
                  <a:cubicBezTo>
                    <a:pt x="902" y="1006"/>
                    <a:pt x="902" y="993"/>
                    <a:pt x="904" y="984"/>
                  </a:cubicBezTo>
                  <a:cubicBezTo>
                    <a:pt x="903" y="965"/>
                    <a:pt x="903" y="949"/>
                    <a:pt x="886" y="944"/>
                  </a:cubicBezTo>
                  <a:cubicBezTo>
                    <a:pt x="872" y="939"/>
                    <a:pt x="854" y="943"/>
                    <a:pt x="837" y="949"/>
                  </a:cubicBezTo>
                  <a:cubicBezTo>
                    <a:pt x="819" y="954"/>
                    <a:pt x="801" y="966"/>
                    <a:pt x="793" y="976"/>
                  </a:cubicBezTo>
                  <a:cubicBezTo>
                    <a:pt x="781" y="994"/>
                    <a:pt x="768" y="1018"/>
                    <a:pt x="757" y="1042"/>
                  </a:cubicBezTo>
                  <a:cubicBezTo>
                    <a:pt x="747" y="1038"/>
                    <a:pt x="729" y="1037"/>
                    <a:pt x="710" y="1034"/>
                  </a:cubicBezTo>
                  <a:cubicBezTo>
                    <a:pt x="731" y="976"/>
                    <a:pt x="738" y="938"/>
                    <a:pt x="777" y="890"/>
                  </a:cubicBezTo>
                  <a:cubicBezTo>
                    <a:pt x="817" y="840"/>
                    <a:pt x="874" y="788"/>
                    <a:pt x="948" y="817"/>
                  </a:cubicBezTo>
                  <a:cubicBezTo>
                    <a:pt x="959" y="821"/>
                    <a:pt x="970" y="829"/>
                    <a:pt x="983" y="843"/>
                  </a:cubicBezTo>
                  <a:cubicBezTo>
                    <a:pt x="989" y="848"/>
                    <a:pt x="992" y="857"/>
                    <a:pt x="990" y="866"/>
                  </a:cubicBezTo>
                  <a:cubicBezTo>
                    <a:pt x="991" y="875"/>
                    <a:pt x="987" y="885"/>
                    <a:pt x="984" y="889"/>
                  </a:cubicBezTo>
                  <a:cubicBezTo>
                    <a:pt x="978" y="894"/>
                    <a:pt x="973" y="898"/>
                    <a:pt x="968" y="904"/>
                  </a:cubicBezTo>
                  <a:cubicBezTo>
                    <a:pt x="958" y="913"/>
                    <a:pt x="945" y="922"/>
                    <a:pt x="936" y="935"/>
                  </a:cubicBezTo>
                  <a:cubicBezTo>
                    <a:pt x="923" y="950"/>
                    <a:pt x="918" y="965"/>
                    <a:pt x="918" y="978"/>
                  </a:cubicBezTo>
                  <a:cubicBezTo>
                    <a:pt x="917" y="996"/>
                    <a:pt x="925" y="1010"/>
                    <a:pt x="935" y="1019"/>
                  </a:cubicBezTo>
                  <a:cubicBezTo>
                    <a:pt x="951" y="1039"/>
                    <a:pt x="986" y="1039"/>
                    <a:pt x="986" y="1039"/>
                  </a:cubicBezTo>
                  <a:lnTo>
                    <a:pt x="987" y="1008"/>
                  </a:lnTo>
                  <a:cubicBezTo>
                    <a:pt x="983" y="1007"/>
                    <a:pt x="965" y="1006"/>
                    <a:pt x="958" y="999"/>
                  </a:cubicBezTo>
                  <a:lnTo>
                    <a:pt x="956" y="998"/>
                  </a:lnTo>
                  <a:cubicBezTo>
                    <a:pt x="952" y="993"/>
                    <a:pt x="949" y="986"/>
                    <a:pt x="948" y="979"/>
                  </a:cubicBezTo>
                  <a:cubicBezTo>
                    <a:pt x="950" y="971"/>
                    <a:pt x="953" y="965"/>
                    <a:pt x="959" y="955"/>
                  </a:cubicBezTo>
                  <a:cubicBezTo>
                    <a:pt x="968" y="945"/>
                    <a:pt x="978" y="934"/>
                    <a:pt x="988" y="927"/>
                  </a:cubicBezTo>
                  <a:cubicBezTo>
                    <a:pt x="994" y="921"/>
                    <a:pt x="1001" y="916"/>
                    <a:pt x="1006" y="910"/>
                  </a:cubicBezTo>
                  <a:lnTo>
                    <a:pt x="1004" y="910"/>
                  </a:lnTo>
                  <a:cubicBezTo>
                    <a:pt x="1015" y="901"/>
                    <a:pt x="1022" y="885"/>
                    <a:pt x="1023" y="867"/>
                  </a:cubicBezTo>
                  <a:cubicBezTo>
                    <a:pt x="1022" y="849"/>
                    <a:pt x="1018" y="833"/>
                    <a:pt x="1004" y="822"/>
                  </a:cubicBezTo>
                  <a:cubicBezTo>
                    <a:pt x="990" y="804"/>
                    <a:pt x="974" y="795"/>
                    <a:pt x="960" y="788"/>
                  </a:cubicBezTo>
                  <a:cubicBezTo>
                    <a:pt x="867" y="752"/>
                    <a:pt x="800" y="813"/>
                    <a:pt x="754" y="871"/>
                  </a:cubicBezTo>
                  <a:cubicBezTo>
                    <a:pt x="709" y="926"/>
                    <a:pt x="701" y="964"/>
                    <a:pt x="681" y="1024"/>
                  </a:cubicBezTo>
                  <a:lnTo>
                    <a:pt x="708" y="1034"/>
                  </a:lnTo>
                  <a:cubicBezTo>
                    <a:pt x="699" y="1034"/>
                    <a:pt x="691" y="1033"/>
                    <a:pt x="680" y="1031"/>
                  </a:cubicBezTo>
                  <a:cubicBezTo>
                    <a:pt x="656" y="1029"/>
                    <a:pt x="630" y="1026"/>
                    <a:pt x="613" y="1024"/>
                  </a:cubicBezTo>
                  <a:cubicBezTo>
                    <a:pt x="611" y="1023"/>
                    <a:pt x="609" y="1023"/>
                    <a:pt x="605" y="1022"/>
                  </a:cubicBezTo>
                  <a:cubicBezTo>
                    <a:pt x="623" y="981"/>
                    <a:pt x="676" y="868"/>
                    <a:pt x="726" y="819"/>
                  </a:cubicBezTo>
                  <a:cubicBezTo>
                    <a:pt x="750" y="795"/>
                    <a:pt x="778" y="773"/>
                    <a:pt x="805" y="757"/>
                  </a:cubicBezTo>
                  <a:cubicBezTo>
                    <a:pt x="855" y="723"/>
                    <a:pt x="898" y="707"/>
                    <a:pt x="958" y="722"/>
                  </a:cubicBezTo>
                  <a:cubicBezTo>
                    <a:pt x="975" y="727"/>
                    <a:pt x="989" y="734"/>
                    <a:pt x="1003" y="743"/>
                  </a:cubicBezTo>
                  <a:lnTo>
                    <a:pt x="1005" y="743"/>
                  </a:lnTo>
                  <a:cubicBezTo>
                    <a:pt x="1015" y="750"/>
                    <a:pt x="1026" y="760"/>
                    <a:pt x="1037" y="773"/>
                  </a:cubicBezTo>
                  <a:cubicBezTo>
                    <a:pt x="1052" y="791"/>
                    <a:pt x="1064" y="811"/>
                    <a:pt x="1068" y="820"/>
                  </a:cubicBezTo>
                  <a:lnTo>
                    <a:pt x="1071" y="819"/>
                  </a:lnTo>
                  <a:cubicBezTo>
                    <a:pt x="1071" y="830"/>
                    <a:pt x="1073" y="843"/>
                    <a:pt x="1071" y="854"/>
                  </a:cubicBezTo>
                  <a:cubicBezTo>
                    <a:pt x="1069" y="880"/>
                    <a:pt x="1060" y="905"/>
                    <a:pt x="1045" y="91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2" name="Freeform 52"/>
            <p:cNvSpPr>
              <a:spLocks/>
            </p:cNvSpPr>
            <p:nvPr/>
          </p:nvSpPr>
          <p:spPr bwMode="auto">
            <a:xfrm>
              <a:off x="1530350" y="3946525"/>
              <a:ext cx="0" cy="0"/>
            </a:xfrm>
            <a:custGeom>
              <a:avLst/>
              <a:gdLst>
                <a:gd name="T0" fmla="*/ 3 h 3"/>
                <a:gd name="T1" fmla="*/ 1 h 3"/>
                <a:gd name="T2" fmla="*/ 0 h 3"/>
                <a:gd name="T3" fmla="*/ 3 h 3"/>
              </a:gdLst>
              <a:ahLst/>
              <a:cxnLst>
                <a:cxn ang="0">
                  <a:pos x="0" y="T0"/>
                </a:cxn>
                <a:cxn ang="0">
                  <a:pos x="0" y="T1"/>
                </a:cxn>
                <a:cxn ang="0">
                  <a:pos x="0" y="T2"/>
                </a:cxn>
                <a:cxn ang="0">
                  <a:pos x="0" y="T3"/>
                </a:cxn>
              </a:cxnLst>
              <a:rect l="0" t="0" r="r" b="b"/>
              <a:pathLst>
                <a:path h="3">
                  <a:moveTo>
                    <a:pt x="0" y="3"/>
                  </a:moveTo>
                  <a:cubicBezTo>
                    <a:pt x="0" y="2"/>
                    <a:pt x="0" y="1"/>
                    <a:pt x="0" y="1"/>
                  </a:cubicBezTo>
                  <a:cubicBezTo>
                    <a:pt x="0" y="1"/>
                    <a:pt x="0" y="1"/>
                    <a:pt x="0" y="0"/>
                  </a:cubicBezTo>
                  <a:lnTo>
                    <a:pt x="0" y="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3" name="Freeform 53"/>
            <p:cNvSpPr>
              <a:spLocks/>
            </p:cNvSpPr>
            <p:nvPr/>
          </p:nvSpPr>
          <p:spPr bwMode="auto">
            <a:xfrm>
              <a:off x="1295400" y="5199063"/>
              <a:ext cx="133350" cy="109537"/>
            </a:xfrm>
            <a:custGeom>
              <a:avLst/>
              <a:gdLst>
                <a:gd name="T0" fmla="*/ 469 w 493"/>
                <a:gd name="T1" fmla="*/ 403 h 403"/>
                <a:gd name="T2" fmla="*/ 436 w 493"/>
                <a:gd name="T3" fmla="*/ 403 h 403"/>
                <a:gd name="T4" fmla="*/ 451 w 493"/>
                <a:gd name="T5" fmla="*/ 355 h 403"/>
                <a:gd name="T6" fmla="*/ 421 w 493"/>
                <a:gd name="T7" fmla="*/ 242 h 403"/>
                <a:gd name="T8" fmla="*/ 365 w 493"/>
                <a:gd name="T9" fmla="*/ 158 h 403"/>
                <a:gd name="T10" fmla="*/ 331 w 493"/>
                <a:gd name="T11" fmla="*/ 101 h 403"/>
                <a:gd name="T12" fmla="*/ 319 w 493"/>
                <a:gd name="T13" fmla="*/ 51 h 403"/>
                <a:gd name="T14" fmla="*/ 318 w 493"/>
                <a:gd name="T15" fmla="*/ 53 h 403"/>
                <a:gd name="T16" fmla="*/ 312 w 493"/>
                <a:gd name="T17" fmla="*/ 38 h 403"/>
                <a:gd name="T18" fmla="*/ 281 w 493"/>
                <a:gd name="T19" fmla="*/ 213 h 403"/>
                <a:gd name="T20" fmla="*/ 251 w 493"/>
                <a:gd name="T21" fmla="*/ 208 h 403"/>
                <a:gd name="T22" fmla="*/ 281 w 493"/>
                <a:gd name="T23" fmla="*/ 38 h 403"/>
                <a:gd name="T24" fmla="*/ 270 w 493"/>
                <a:gd name="T25" fmla="*/ 49 h 403"/>
                <a:gd name="T26" fmla="*/ 236 w 493"/>
                <a:gd name="T27" fmla="*/ 91 h 403"/>
                <a:gd name="T28" fmla="*/ 186 w 493"/>
                <a:gd name="T29" fmla="*/ 129 h 403"/>
                <a:gd name="T30" fmla="*/ 176 w 493"/>
                <a:gd name="T31" fmla="*/ 136 h 403"/>
                <a:gd name="T32" fmla="*/ 38 w 493"/>
                <a:gd name="T33" fmla="*/ 285 h 403"/>
                <a:gd name="T34" fmla="*/ 38 w 493"/>
                <a:gd name="T35" fmla="*/ 287 h 403"/>
                <a:gd name="T36" fmla="*/ 42 w 493"/>
                <a:gd name="T37" fmla="*/ 375 h 403"/>
                <a:gd name="T38" fmla="*/ 51 w 493"/>
                <a:gd name="T39" fmla="*/ 403 h 403"/>
                <a:gd name="T40" fmla="*/ 17 w 493"/>
                <a:gd name="T41" fmla="*/ 403 h 403"/>
                <a:gd name="T42" fmla="*/ 12 w 493"/>
                <a:gd name="T43" fmla="*/ 383 h 403"/>
                <a:gd name="T44" fmla="*/ 6 w 493"/>
                <a:gd name="T45" fmla="*/ 281 h 403"/>
                <a:gd name="T46" fmla="*/ 159 w 493"/>
                <a:gd name="T47" fmla="*/ 111 h 403"/>
                <a:gd name="T48" fmla="*/ 168 w 493"/>
                <a:gd name="T49" fmla="*/ 103 h 403"/>
                <a:gd name="T50" fmla="*/ 171 w 493"/>
                <a:gd name="T51" fmla="*/ 102 h 403"/>
                <a:gd name="T52" fmla="*/ 217 w 493"/>
                <a:gd name="T53" fmla="*/ 68 h 403"/>
                <a:gd name="T54" fmla="*/ 242 w 493"/>
                <a:gd name="T55" fmla="*/ 37 h 403"/>
                <a:gd name="T56" fmla="*/ 304 w 493"/>
                <a:gd name="T57" fmla="*/ 6 h 403"/>
                <a:gd name="T58" fmla="*/ 349 w 493"/>
                <a:gd name="T59" fmla="*/ 50 h 403"/>
                <a:gd name="T60" fmla="*/ 349 w 493"/>
                <a:gd name="T61" fmla="*/ 52 h 403"/>
                <a:gd name="T62" fmla="*/ 360 w 493"/>
                <a:gd name="T63" fmla="*/ 89 h 403"/>
                <a:gd name="T64" fmla="*/ 388 w 493"/>
                <a:gd name="T65" fmla="*/ 140 h 403"/>
                <a:gd name="T66" fmla="*/ 450 w 493"/>
                <a:gd name="T67" fmla="*/ 228 h 403"/>
                <a:gd name="T68" fmla="*/ 481 w 493"/>
                <a:gd name="T69" fmla="*/ 363 h 403"/>
                <a:gd name="T70" fmla="*/ 469 w 493"/>
                <a:gd name="T71"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3" h="403">
                  <a:moveTo>
                    <a:pt x="469" y="403"/>
                  </a:moveTo>
                  <a:lnTo>
                    <a:pt x="436" y="403"/>
                  </a:lnTo>
                  <a:cubicBezTo>
                    <a:pt x="442" y="389"/>
                    <a:pt x="447" y="374"/>
                    <a:pt x="451" y="355"/>
                  </a:cubicBezTo>
                  <a:cubicBezTo>
                    <a:pt x="459" y="324"/>
                    <a:pt x="443" y="279"/>
                    <a:pt x="421" y="242"/>
                  </a:cubicBezTo>
                  <a:cubicBezTo>
                    <a:pt x="399" y="203"/>
                    <a:pt x="374" y="170"/>
                    <a:pt x="365" y="158"/>
                  </a:cubicBezTo>
                  <a:cubicBezTo>
                    <a:pt x="354" y="147"/>
                    <a:pt x="340" y="125"/>
                    <a:pt x="331" y="101"/>
                  </a:cubicBezTo>
                  <a:cubicBezTo>
                    <a:pt x="323" y="85"/>
                    <a:pt x="318" y="66"/>
                    <a:pt x="319" y="51"/>
                  </a:cubicBezTo>
                  <a:lnTo>
                    <a:pt x="318" y="53"/>
                  </a:lnTo>
                  <a:cubicBezTo>
                    <a:pt x="320" y="44"/>
                    <a:pt x="316" y="41"/>
                    <a:pt x="312" y="38"/>
                  </a:cubicBezTo>
                  <a:lnTo>
                    <a:pt x="281" y="213"/>
                  </a:lnTo>
                  <a:lnTo>
                    <a:pt x="251" y="208"/>
                  </a:lnTo>
                  <a:lnTo>
                    <a:pt x="281" y="38"/>
                  </a:lnTo>
                  <a:cubicBezTo>
                    <a:pt x="277" y="39"/>
                    <a:pt x="274" y="43"/>
                    <a:pt x="270" y="49"/>
                  </a:cubicBezTo>
                  <a:cubicBezTo>
                    <a:pt x="266" y="61"/>
                    <a:pt x="252" y="76"/>
                    <a:pt x="236" y="91"/>
                  </a:cubicBezTo>
                  <a:cubicBezTo>
                    <a:pt x="221" y="106"/>
                    <a:pt x="200" y="122"/>
                    <a:pt x="186" y="129"/>
                  </a:cubicBezTo>
                  <a:cubicBezTo>
                    <a:pt x="183" y="132"/>
                    <a:pt x="181" y="134"/>
                    <a:pt x="176" y="136"/>
                  </a:cubicBezTo>
                  <a:cubicBezTo>
                    <a:pt x="141" y="160"/>
                    <a:pt x="45" y="222"/>
                    <a:pt x="38" y="285"/>
                  </a:cubicBezTo>
                  <a:lnTo>
                    <a:pt x="38" y="287"/>
                  </a:lnTo>
                  <a:cubicBezTo>
                    <a:pt x="31" y="321"/>
                    <a:pt x="35" y="350"/>
                    <a:pt x="42" y="375"/>
                  </a:cubicBezTo>
                  <a:cubicBezTo>
                    <a:pt x="44" y="385"/>
                    <a:pt x="47" y="394"/>
                    <a:pt x="51" y="403"/>
                  </a:cubicBezTo>
                  <a:lnTo>
                    <a:pt x="17" y="403"/>
                  </a:lnTo>
                  <a:cubicBezTo>
                    <a:pt x="15" y="396"/>
                    <a:pt x="13" y="390"/>
                    <a:pt x="12" y="383"/>
                  </a:cubicBezTo>
                  <a:cubicBezTo>
                    <a:pt x="3" y="355"/>
                    <a:pt x="0" y="322"/>
                    <a:pt x="6" y="281"/>
                  </a:cubicBezTo>
                  <a:cubicBezTo>
                    <a:pt x="15" y="204"/>
                    <a:pt x="119" y="134"/>
                    <a:pt x="159" y="111"/>
                  </a:cubicBezTo>
                  <a:cubicBezTo>
                    <a:pt x="164" y="107"/>
                    <a:pt x="166" y="105"/>
                    <a:pt x="168" y="103"/>
                  </a:cubicBezTo>
                  <a:lnTo>
                    <a:pt x="171" y="102"/>
                  </a:lnTo>
                  <a:cubicBezTo>
                    <a:pt x="183" y="95"/>
                    <a:pt x="201" y="83"/>
                    <a:pt x="217" y="68"/>
                  </a:cubicBezTo>
                  <a:cubicBezTo>
                    <a:pt x="230" y="57"/>
                    <a:pt x="238" y="45"/>
                    <a:pt x="242" y="37"/>
                  </a:cubicBezTo>
                  <a:cubicBezTo>
                    <a:pt x="257" y="0"/>
                    <a:pt x="296" y="5"/>
                    <a:pt x="304" y="6"/>
                  </a:cubicBezTo>
                  <a:cubicBezTo>
                    <a:pt x="313" y="6"/>
                    <a:pt x="346" y="9"/>
                    <a:pt x="349" y="50"/>
                  </a:cubicBezTo>
                  <a:lnTo>
                    <a:pt x="349" y="52"/>
                  </a:lnTo>
                  <a:cubicBezTo>
                    <a:pt x="350" y="61"/>
                    <a:pt x="354" y="75"/>
                    <a:pt x="360" y="89"/>
                  </a:cubicBezTo>
                  <a:cubicBezTo>
                    <a:pt x="369" y="110"/>
                    <a:pt x="381" y="130"/>
                    <a:pt x="388" y="140"/>
                  </a:cubicBezTo>
                  <a:cubicBezTo>
                    <a:pt x="397" y="150"/>
                    <a:pt x="426" y="186"/>
                    <a:pt x="450" y="228"/>
                  </a:cubicBezTo>
                  <a:cubicBezTo>
                    <a:pt x="473" y="271"/>
                    <a:pt x="493" y="321"/>
                    <a:pt x="481" y="363"/>
                  </a:cubicBezTo>
                  <a:cubicBezTo>
                    <a:pt x="477" y="377"/>
                    <a:pt x="473" y="390"/>
                    <a:pt x="469" y="40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4" name="Freeform 54"/>
            <p:cNvSpPr>
              <a:spLocks noEditPoints="1"/>
            </p:cNvSpPr>
            <p:nvPr/>
          </p:nvSpPr>
          <p:spPr bwMode="auto">
            <a:xfrm>
              <a:off x="1246188" y="4373563"/>
              <a:ext cx="487363" cy="712787"/>
            </a:xfrm>
            <a:custGeom>
              <a:avLst/>
              <a:gdLst>
                <a:gd name="T0" fmla="*/ 1620 w 1809"/>
                <a:gd name="T1" fmla="*/ 485 h 2641"/>
                <a:gd name="T2" fmla="*/ 550 w 1809"/>
                <a:gd name="T3" fmla="*/ 55 h 2641"/>
                <a:gd name="T4" fmla="*/ 216 w 1809"/>
                <a:gd name="T5" fmla="*/ 279 h 2641"/>
                <a:gd name="T6" fmla="*/ 189 w 1809"/>
                <a:gd name="T7" fmla="*/ 634 h 2641"/>
                <a:gd name="T8" fmla="*/ 359 w 1809"/>
                <a:gd name="T9" fmla="*/ 864 h 2641"/>
                <a:gd name="T10" fmla="*/ 555 w 1809"/>
                <a:gd name="T11" fmla="*/ 1580 h 2641"/>
                <a:gd name="T12" fmla="*/ 2 w 1809"/>
                <a:gd name="T13" fmla="*/ 2068 h 2641"/>
                <a:gd name="T14" fmla="*/ 359 w 1809"/>
                <a:gd name="T15" fmla="*/ 2443 h 2641"/>
                <a:gd name="T16" fmla="*/ 770 w 1809"/>
                <a:gd name="T17" fmla="*/ 2456 h 2641"/>
                <a:gd name="T18" fmla="*/ 1123 w 1809"/>
                <a:gd name="T19" fmla="*/ 2433 h 2641"/>
                <a:gd name="T20" fmla="*/ 1074 w 1809"/>
                <a:gd name="T21" fmla="*/ 1965 h 2641"/>
                <a:gd name="T22" fmla="*/ 924 w 1809"/>
                <a:gd name="T23" fmla="*/ 1517 h 2641"/>
                <a:gd name="T24" fmla="*/ 1369 w 1809"/>
                <a:gd name="T25" fmla="*/ 928 h 2641"/>
                <a:gd name="T26" fmla="*/ 1619 w 1809"/>
                <a:gd name="T27" fmla="*/ 893 h 2641"/>
                <a:gd name="T28" fmla="*/ 393 w 1809"/>
                <a:gd name="T29" fmla="*/ 747 h 2641"/>
                <a:gd name="T30" fmla="*/ 220 w 1809"/>
                <a:gd name="T31" fmla="*/ 629 h 2641"/>
                <a:gd name="T32" fmla="*/ 292 w 1809"/>
                <a:gd name="T33" fmla="*/ 385 h 2641"/>
                <a:gd name="T34" fmla="*/ 791 w 1809"/>
                <a:gd name="T35" fmla="*/ 1180 h 2641"/>
                <a:gd name="T36" fmla="*/ 588 w 1809"/>
                <a:gd name="T37" fmla="*/ 1568 h 2641"/>
                <a:gd name="T38" fmla="*/ 675 w 1809"/>
                <a:gd name="T39" fmla="*/ 1664 h 2641"/>
                <a:gd name="T40" fmla="*/ 648 w 1809"/>
                <a:gd name="T41" fmla="*/ 2152 h 2641"/>
                <a:gd name="T42" fmla="*/ 700 w 1809"/>
                <a:gd name="T43" fmla="*/ 1682 h 2641"/>
                <a:gd name="T44" fmla="*/ 555 w 1809"/>
                <a:gd name="T45" fmla="*/ 1619 h 2641"/>
                <a:gd name="T46" fmla="*/ 355 w 1809"/>
                <a:gd name="T47" fmla="*/ 1933 h 2641"/>
                <a:gd name="T48" fmla="*/ 411 w 1809"/>
                <a:gd name="T49" fmla="*/ 2090 h 2641"/>
                <a:gd name="T50" fmla="*/ 250 w 1809"/>
                <a:gd name="T51" fmla="*/ 2081 h 2641"/>
                <a:gd name="T52" fmla="*/ 131 w 1809"/>
                <a:gd name="T53" fmla="*/ 2045 h 2641"/>
                <a:gd name="T54" fmla="*/ 73 w 1809"/>
                <a:gd name="T55" fmla="*/ 1987 h 2641"/>
                <a:gd name="T56" fmla="*/ 313 w 1809"/>
                <a:gd name="T57" fmla="*/ 2356 h 2641"/>
                <a:gd name="T58" fmla="*/ 300 w 1809"/>
                <a:gd name="T59" fmla="*/ 2391 h 2641"/>
                <a:gd name="T60" fmla="*/ 191 w 1809"/>
                <a:gd name="T61" fmla="*/ 2324 h 2641"/>
                <a:gd name="T62" fmla="*/ 461 w 1809"/>
                <a:gd name="T63" fmla="*/ 2266 h 2641"/>
                <a:gd name="T64" fmla="*/ 437 w 1809"/>
                <a:gd name="T65" fmla="*/ 2077 h 2641"/>
                <a:gd name="T66" fmla="*/ 509 w 1809"/>
                <a:gd name="T67" fmla="*/ 2019 h 2641"/>
                <a:gd name="T68" fmla="*/ 614 w 1809"/>
                <a:gd name="T69" fmla="*/ 2194 h 2641"/>
                <a:gd name="T70" fmla="*/ 712 w 1809"/>
                <a:gd name="T71" fmla="*/ 2363 h 2641"/>
                <a:gd name="T72" fmla="*/ 685 w 1809"/>
                <a:gd name="T73" fmla="*/ 2204 h 2641"/>
                <a:gd name="T74" fmla="*/ 794 w 1809"/>
                <a:gd name="T75" fmla="*/ 2259 h 2641"/>
                <a:gd name="T76" fmla="*/ 770 w 1809"/>
                <a:gd name="T77" fmla="*/ 2357 h 2641"/>
                <a:gd name="T78" fmla="*/ 895 w 1809"/>
                <a:gd name="T79" fmla="*/ 2121 h 2641"/>
                <a:gd name="T80" fmla="*/ 1048 w 1809"/>
                <a:gd name="T81" fmla="*/ 2475 h 2641"/>
                <a:gd name="T82" fmla="*/ 1122 w 1809"/>
                <a:gd name="T83" fmla="*/ 2479 h 2641"/>
                <a:gd name="T84" fmla="*/ 1036 w 1809"/>
                <a:gd name="T85" fmla="*/ 2339 h 2641"/>
                <a:gd name="T86" fmla="*/ 1208 w 1809"/>
                <a:gd name="T87" fmla="*/ 2163 h 2641"/>
                <a:gd name="T88" fmla="*/ 1186 w 1809"/>
                <a:gd name="T89" fmla="*/ 2262 h 2641"/>
                <a:gd name="T90" fmla="*/ 819 w 1809"/>
                <a:gd name="T91" fmla="*/ 1841 h 2641"/>
                <a:gd name="T92" fmla="*/ 953 w 1809"/>
                <a:gd name="T93" fmla="*/ 1751 h 2641"/>
                <a:gd name="T94" fmla="*/ 892 w 1809"/>
                <a:gd name="T95" fmla="*/ 1637 h 2641"/>
                <a:gd name="T96" fmla="*/ 731 w 1809"/>
                <a:gd name="T97" fmla="*/ 1516 h 2641"/>
                <a:gd name="T98" fmla="*/ 1463 w 1809"/>
                <a:gd name="T99" fmla="*/ 205 h 2641"/>
                <a:gd name="T100" fmla="*/ 1574 w 1809"/>
                <a:gd name="T101" fmla="*/ 786 h 2641"/>
                <a:gd name="T102" fmla="*/ 1526 w 1809"/>
                <a:gd name="T103" fmla="*/ 699 h 2641"/>
                <a:gd name="T104" fmla="*/ 1304 w 1809"/>
                <a:gd name="T105" fmla="*/ 818 h 2641"/>
                <a:gd name="T106" fmla="*/ 1534 w 1809"/>
                <a:gd name="T107" fmla="*/ 949 h 2641"/>
                <a:gd name="T108" fmla="*/ 1352 w 1809"/>
                <a:gd name="T109" fmla="*/ 901 h 2641"/>
                <a:gd name="T110" fmla="*/ 1676 w 1809"/>
                <a:gd name="T111" fmla="*/ 556 h 2641"/>
                <a:gd name="T112" fmla="*/ 1339 w 1809"/>
                <a:gd name="T113" fmla="*/ 820 h 2641"/>
                <a:gd name="T114" fmla="*/ 1627 w 1809"/>
                <a:gd name="T115" fmla="*/ 71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9" h="2641">
                  <a:moveTo>
                    <a:pt x="1798" y="600"/>
                  </a:moveTo>
                  <a:lnTo>
                    <a:pt x="1680" y="520"/>
                  </a:lnTo>
                  <a:lnTo>
                    <a:pt x="1664" y="510"/>
                  </a:lnTo>
                  <a:lnTo>
                    <a:pt x="1657" y="527"/>
                  </a:lnTo>
                  <a:cubicBezTo>
                    <a:pt x="1657" y="527"/>
                    <a:pt x="1616" y="610"/>
                    <a:pt x="1609" y="613"/>
                  </a:cubicBezTo>
                  <a:lnTo>
                    <a:pt x="1609" y="615"/>
                  </a:lnTo>
                  <a:cubicBezTo>
                    <a:pt x="1606" y="616"/>
                    <a:pt x="1589" y="598"/>
                    <a:pt x="1578" y="587"/>
                  </a:cubicBezTo>
                  <a:lnTo>
                    <a:pt x="1626" y="506"/>
                  </a:lnTo>
                  <a:lnTo>
                    <a:pt x="1632" y="494"/>
                  </a:lnTo>
                  <a:lnTo>
                    <a:pt x="1620" y="485"/>
                  </a:lnTo>
                  <a:lnTo>
                    <a:pt x="1521" y="423"/>
                  </a:lnTo>
                  <a:lnTo>
                    <a:pt x="1603" y="297"/>
                  </a:lnTo>
                  <a:lnTo>
                    <a:pt x="1603" y="295"/>
                  </a:lnTo>
                  <a:cubicBezTo>
                    <a:pt x="1603" y="295"/>
                    <a:pt x="1640" y="223"/>
                    <a:pt x="1560" y="169"/>
                  </a:cubicBezTo>
                  <a:cubicBezTo>
                    <a:pt x="1489" y="121"/>
                    <a:pt x="1438" y="187"/>
                    <a:pt x="1438" y="187"/>
                  </a:cubicBezTo>
                  <a:lnTo>
                    <a:pt x="1438" y="189"/>
                  </a:lnTo>
                  <a:lnTo>
                    <a:pt x="819" y="1132"/>
                  </a:lnTo>
                  <a:lnTo>
                    <a:pt x="817" y="1132"/>
                  </a:lnTo>
                  <a:lnTo>
                    <a:pt x="551" y="59"/>
                  </a:lnTo>
                  <a:lnTo>
                    <a:pt x="550" y="55"/>
                  </a:lnTo>
                  <a:cubicBezTo>
                    <a:pt x="550" y="55"/>
                    <a:pt x="527" y="0"/>
                    <a:pt x="432" y="14"/>
                  </a:cubicBezTo>
                  <a:cubicBezTo>
                    <a:pt x="364" y="26"/>
                    <a:pt x="352" y="94"/>
                    <a:pt x="351" y="97"/>
                  </a:cubicBezTo>
                  <a:lnTo>
                    <a:pt x="351" y="101"/>
                  </a:lnTo>
                  <a:cubicBezTo>
                    <a:pt x="351" y="102"/>
                    <a:pt x="362" y="147"/>
                    <a:pt x="380" y="220"/>
                  </a:cubicBezTo>
                  <a:lnTo>
                    <a:pt x="252" y="259"/>
                  </a:lnTo>
                  <a:lnTo>
                    <a:pt x="238" y="263"/>
                  </a:lnTo>
                  <a:lnTo>
                    <a:pt x="242" y="279"/>
                  </a:lnTo>
                  <a:cubicBezTo>
                    <a:pt x="242" y="279"/>
                    <a:pt x="270" y="361"/>
                    <a:pt x="269" y="365"/>
                  </a:cubicBezTo>
                  <a:cubicBezTo>
                    <a:pt x="261" y="373"/>
                    <a:pt x="248" y="373"/>
                    <a:pt x="237" y="373"/>
                  </a:cubicBezTo>
                  <a:lnTo>
                    <a:pt x="216" y="279"/>
                  </a:lnTo>
                  <a:lnTo>
                    <a:pt x="212" y="263"/>
                  </a:lnTo>
                  <a:lnTo>
                    <a:pt x="196" y="269"/>
                  </a:lnTo>
                  <a:lnTo>
                    <a:pt x="38" y="316"/>
                  </a:lnTo>
                  <a:lnTo>
                    <a:pt x="24" y="320"/>
                  </a:lnTo>
                  <a:lnTo>
                    <a:pt x="28" y="334"/>
                  </a:lnTo>
                  <a:cubicBezTo>
                    <a:pt x="28" y="336"/>
                    <a:pt x="67" y="490"/>
                    <a:pt x="102" y="628"/>
                  </a:cubicBezTo>
                  <a:cubicBezTo>
                    <a:pt x="106" y="642"/>
                    <a:pt x="116" y="646"/>
                    <a:pt x="132" y="642"/>
                  </a:cubicBezTo>
                  <a:cubicBezTo>
                    <a:pt x="146" y="640"/>
                    <a:pt x="164" y="634"/>
                    <a:pt x="179" y="628"/>
                  </a:cubicBezTo>
                  <a:cubicBezTo>
                    <a:pt x="181" y="626"/>
                    <a:pt x="185" y="627"/>
                    <a:pt x="188" y="626"/>
                  </a:cubicBezTo>
                  <a:cubicBezTo>
                    <a:pt x="187" y="628"/>
                    <a:pt x="189" y="632"/>
                    <a:pt x="189" y="634"/>
                  </a:cubicBezTo>
                  <a:cubicBezTo>
                    <a:pt x="192" y="641"/>
                    <a:pt x="192" y="650"/>
                    <a:pt x="193" y="657"/>
                  </a:cubicBezTo>
                  <a:cubicBezTo>
                    <a:pt x="189" y="658"/>
                    <a:pt x="184" y="658"/>
                    <a:pt x="180" y="659"/>
                  </a:cubicBezTo>
                  <a:cubicBezTo>
                    <a:pt x="150" y="665"/>
                    <a:pt x="116" y="672"/>
                    <a:pt x="121" y="695"/>
                  </a:cubicBezTo>
                  <a:lnTo>
                    <a:pt x="120" y="697"/>
                  </a:lnTo>
                  <a:cubicBezTo>
                    <a:pt x="145" y="794"/>
                    <a:pt x="178" y="918"/>
                    <a:pt x="178" y="920"/>
                  </a:cubicBezTo>
                  <a:lnTo>
                    <a:pt x="182" y="934"/>
                  </a:lnTo>
                  <a:lnTo>
                    <a:pt x="198" y="930"/>
                  </a:lnTo>
                  <a:lnTo>
                    <a:pt x="349" y="884"/>
                  </a:lnTo>
                  <a:lnTo>
                    <a:pt x="365" y="878"/>
                  </a:lnTo>
                  <a:lnTo>
                    <a:pt x="359" y="864"/>
                  </a:lnTo>
                  <a:cubicBezTo>
                    <a:pt x="359" y="864"/>
                    <a:pt x="329" y="784"/>
                    <a:pt x="332" y="781"/>
                  </a:cubicBezTo>
                  <a:cubicBezTo>
                    <a:pt x="341" y="767"/>
                    <a:pt x="356" y="767"/>
                    <a:pt x="367" y="767"/>
                  </a:cubicBezTo>
                  <a:lnTo>
                    <a:pt x="401" y="859"/>
                  </a:lnTo>
                  <a:lnTo>
                    <a:pt x="406" y="870"/>
                  </a:lnTo>
                  <a:lnTo>
                    <a:pt x="420" y="868"/>
                  </a:lnTo>
                  <a:lnTo>
                    <a:pt x="533" y="838"/>
                  </a:lnTo>
                  <a:cubicBezTo>
                    <a:pt x="590" y="1066"/>
                    <a:pt x="644" y="1282"/>
                    <a:pt x="669" y="1373"/>
                  </a:cubicBezTo>
                  <a:cubicBezTo>
                    <a:pt x="659" y="1389"/>
                    <a:pt x="648" y="1403"/>
                    <a:pt x="637" y="1418"/>
                  </a:cubicBezTo>
                  <a:cubicBezTo>
                    <a:pt x="607" y="1464"/>
                    <a:pt x="572" y="1510"/>
                    <a:pt x="560" y="1556"/>
                  </a:cubicBezTo>
                  <a:cubicBezTo>
                    <a:pt x="556" y="1562"/>
                    <a:pt x="557" y="1571"/>
                    <a:pt x="555" y="1580"/>
                  </a:cubicBezTo>
                  <a:cubicBezTo>
                    <a:pt x="550" y="1585"/>
                    <a:pt x="508" y="1613"/>
                    <a:pt x="487" y="1645"/>
                  </a:cubicBezTo>
                  <a:cubicBezTo>
                    <a:pt x="469" y="1670"/>
                    <a:pt x="458" y="1712"/>
                    <a:pt x="452" y="1733"/>
                  </a:cubicBezTo>
                  <a:cubicBezTo>
                    <a:pt x="420" y="1751"/>
                    <a:pt x="393" y="1779"/>
                    <a:pt x="376" y="1814"/>
                  </a:cubicBezTo>
                  <a:cubicBezTo>
                    <a:pt x="373" y="1818"/>
                    <a:pt x="372" y="1824"/>
                    <a:pt x="369" y="1830"/>
                  </a:cubicBezTo>
                  <a:cubicBezTo>
                    <a:pt x="351" y="1840"/>
                    <a:pt x="227" y="1911"/>
                    <a:pt x="187" y="1923"/>
                  </a:cubicBezTo>
                  <a:cubicBezTo>
                    <a:pt x="169" y="1927"/>
                    <a:pt x="152" y="1939"/>
                    <a:pt x="144" y="1946"/>
                  </a:cubicBezTo>
                  <a:cubicBezTo>
                    <a:pt x="133" y="1944"/>
                    <a:pt x="122" y="1943"/>
                    <a:pt x="114" y="1941"/>
                  </a:cubicBezTo>
                  <a:cubicBezTo>
                    <a:pt x="92" y="1942"/>
                    <a:pt x="73" y="1949"/>
                    <a:pt x="56" y="1959"/>
                  </a:cubicBezTo>
                  <a:cubicBezTo>
                    <a:pt x="41" y="1972"/>
                    <a:pt x="27" y="1987"/>
                    <a:pt x="17" y="2007"/>
                  </a:cubicBezTo>
                  <a:cubicBezTo>
                    <a:pt x="7" y="2025"/>
                    <a:pt x="1" y="2046"/>
                    <a:pt x="2" y="2068"/>
                  </a:cubicBezTo>
                  <a:cubicBezTo>
                    <a:pt x="0" y="2092"/>
                    <a:pt x="10" y="2120"/>
                    <a:pt x="28" y="2143"/>
                  </a:cubicBezTo>
                  <a:cubicBezTo>
                    <a:pt x="45" y="2159"/>
                    <a:pt x="66" y="2174"/>
                    <a:pt x="94" y="2179"/>
                  </a:cubicBezTo>
                  <a:cubicBezTo>
                    <a:pt x="100" y="2195"/>
                    <a:pt x="111" y="2222"/>
                    <a:pt x="121" y="2248"/>
                  </a:cubicBezTo>
                  <a:cubicBezTo>
                    <a:pt x="134" y="2276"/>
                    <a:pt x="145" y="2302"/>
                    <a:pt x="153" y="2319"/>
                  </a:cubicBezTo>
                  <a:cubicBezTo>
                    <a:pt x="136" y="2340"/>
                    <a:pt x="125" y="2362"/>
                    <a:pt x="123" y="2389"/>
                  </a:cubicBezTo>
                  <a:cubicBezTo>
                    <a:pt x="118" y="2416"/>
                    <a:pt x="126" y="2446"/>
                    <a:pt x="150" y="2472"/>
                  </a:cubicBezTo>
                  <a:cubicBezTo>
                    <a:pt x="159" y="2480"/>
                    <a:pt x="169" y="2489"/>
                    <a:pt x="181" y="2493"/>
                  </a:cubicBezTo>
                  <a:cubicBezTo>
                    <a:pt x="206" y="2504"/>
                    <a:pt x="236" y="2509"/>
                    <a:pt x="265" y="2506"/>
                  </a:cubicBezTo>
                  <a:cubicBezTo>
                    <a:pt x="294" y="2502"/>
                    <a:pt x="320" y="2489"/>
                    <a:pt x="341" y="2471"/>
                  </a:cubicBezTo>
                  <a:cubicBezTo>
                    <a:pt x="350" y="2461"/>
                    <a:pt x="355" y="2453"/>
                    <a:pt x="359" y="2443"/>
                  </a:cubicBezTo>
                  <a:cubicBezTo>
                    <a:pt x="363" y="2435"/>
                    <a:pt x="368" y="2418"/>
                    <a:pt x="370" y="2406"/>
                  </a:cubicBezTo>
                  <a:cubicBezTo>
                    <a:pt x="372" y="2395"/>
                    <a:pt x="374" y="2387"/>
                    <a:pt x="373" y="2380"/>
                  </a:cubicBezTo>
                  <a:cubicBezTo>
                    <a:pt x="380" y="2377"/>
                    <a:pt x="387" y="2376"/>
                    <a:pt x="387" y="2376"/>
                  </a:cubicBezTo>
                  <a:lnTo>
                    <a:pt x="389" y="2374"/>
                  </a:lnTo>
                  <a:lnTo>
                    <a:pt x="497" y="2321"/>
                  </a:lnTo>
                  <a:cubicBezTo>
                    <a:pt x="505" y="2326"/>
                    <a:pt x="515" y="2332"/>
                    <a:pt x="527" y="2339"/>
                  </a:cubicBezTo>
                  <a:cubicBezTo>
                    <a:pt x="543" y="2346"/>
                    <a:pt x="562" y="2352"/>
                    <a:pt x="581" y="2355"/>
                  </a:cubicBezTo>
                  <a:cubicBezTo>
                    <a:pt x="593" y="2366"/>
                    <a:pt x="619" y="2390"/>
                    <a:pt x="645" y="2395"/>
                  </a:cubicBezTo>
                  <a:cubicBezTo>
                    <a:pt x="656" y="2397"/>
                    <a:pt x="666" y="2399"/>
                    <a:pt x="677" y="2400"/>
                  </a:cubicBezTo>
                  <a:cubicBezTo>
                    <a:pt x="690" y="2410"/>
                    <a:pt x="730" y="2436"/>
                    <a:pt x="770" y="2456"/>
                  </a:cubicBezTo>
                  <a:cubicBezTo>
                    <a:pt x="798" y="2470"/>
                    <a:pt x="830" y="2487"/>
                    <a:pt x="867" y="2500"/>
                  </a:cubicBezTo>
                  <a:cubicBezTo>
                    <a:pt x="893" y="2507"/>
                    <a:pt x="908" y="2509"/>
                    <a:pt x="916" y="2511"/>
                  </a:cubicBezTo>
                  <a:cubicBezTo>
                    <a:pt x="915" y="2530"/>
                    <a:pt x="916" y="2548"/>
                    <a:pt x="922" y="2564"/>
                  </a:cubicBezTo>
                  <a:cubicBezTo>
                    <a:pt x="926" y="2581"/>
                    <a:pt x="938" y="2596"/>
                    <a:pt x="954" y="2607"/>
                  </a:cubicBezTo>
                  <a:cubicBezTo>
                    <a:pt x="971" y="2622"/>
                    <a:pt x="991" y="2632"/>
                    <a:pt x="1008" y="2635"/>
                  </a:cubicBezTo>
                  <a:cubicBezTo>
                    <a:pt x="1042" y="2641"/>
                    <a:pt x="1079" y="2632"/>
                    <a:pt x="1109" y="2611"/>
                  </a:cubicBezTo>
                  <a:cubicBezTo>
                    <a:pt x="1135" y="2591"/>
                    <a:pt x="1155" y="2564"/>
                    <a:pt x="1159" y="2529"/>
                  </a:cubicBezTo>
                  <a:lnTo>
                    <a:pt x="1159" y="2527"/>
                  </a:lnTo>
                  <a:cubicBezTo>
                    <a:pt x="1160" y="2508"/>
                    <a:pt x="1158" y="2485"/>
                    <a:pt x="1148" y="2466"/>
                  </a:cubicBezTo>
                  <a:cubicBezTo>
                    <a:pt x="1144" y="2452"/>
                    <a:pt x="1135" y="2442"/>
                    <a:pt x="1123" y="2433"/>
                  </a:cubicBezTo>
                  <a:cubicBezTo>
                    <a:pt x="1129" y="2421"/>
                    <a:pt x="1137" y="2407"/>
                    <a:pt x="1141" y="2392"/>
                  </a:cubicBezTo>
                  <a:lnTo>
                    <a:pt x="1142" y="2390"/>
                  </a:lnTo>
                  <a:cubicBezTo>
                    <a:pt x="1150" y="2365"/>
                    <a:pt x="1172" y="2317"/>
                    <a:pt x="1183" y="2294"/>
                  </a:cubicBezTo>
                  <a:cubicBezTo>
                    <a:pt x="1187" y="2293"/>
                    <a:pt x="1192" y="2294"/>
                    <a:pt x="1196" y="2292"/>
                  </a:cubicBezTo>
                  <a:cubicBezTo>
                    <a:pt x="1215" y="2285"/>
                    <a:pt x="1233" y="2272"/>
                    <a:pt x="1246" y="2257"/>
                  </a:cubicBezTo>
                  <a:cubicBezTo>
                    <a:pt x="1258" y="2240"/>
                    <a:pt x="1268" y="2219"/>
                    <a:pt x="1272" y="2198"/>
                  </a:cubicBezTo>
                  <a:cubicBezTo>
                    <a:pt x="1281" y="2162"/>
                    <a:pt x="1275" y="2120"/>
                    <a:pt x="1250" y="2084"/>
                  </a:cubicBezTo>
                  <a:cubicBezTo>
                    <a:pt x="1236" y="2066"/>
                    <a:pt x="1216" y="2054"/>
                    <a:pt x="1191" y="2050"/>
                  </a:cubicBezTo>
                  <a:cubicBezTo>
                    <a:pt x="1170" y="2046"/>
                    <a:pt x="1145" y="2048"/>
                    <a:pt x="1124" y="2053"/>
                  </a:cubicBezTo>
                  <a:cubicBezTo>
                    <a:pt x="1109" y="2027"/>
                    <a:pt x="1092" y="1997"/>
                    <a:pt x="1074" y="1965"/>
                  </a:cubicBezTo>
                  <a:cubicBezTo>
                    <a:pt x="1040" y="1905"/>
                    <a:pt x="1007" y="1848"/>
                    <a:pt x="997" y="1831"/>
                  </a:cubicBezTo>
                  <a:cubicBezTo>
                    <a:pt x="995" y="1828"/>
                    <a:pt x="995" y="1826"/>
                    <a:pt x="996" y="1824"/>
                  </a:cubicBezTo>
                  <a:cubicBezTo>
                    <a:pt x="992" y="1806"/>
                    <a:pt x="984" y="1763"/>
                    <a:pt x="984" y="1752"/>
                  </a:cubicBezTo>
                  <a:cubicBezTo>
                    <a:pt x="986" y="1741"/>
                    <a:pt x="983" y="1721"/>
                    <a:pt x="977" y="1702"/>
                  </a:cubicBezTo>
                  <a:cubicBezTo>
                    <a:pt x="970" y="1679"/>
                    <a:pt x="960" y="1653"/>
                    <a:pt x="955" y="1643"/>
                  </a:cubicBezTo>
                  <a:cubicBezTo>
                    <a:pt x="946" y="1631"/>
                    <a:pt x="939" y="1623"/>
                    <a:pt x="931" y="1617"/>
                  </a:cubicBezTo>
                  <a:cubicBezTo>
                    <a:pt x="927" y="1612"/>
                    <a:pt x="926" y="1610"/>
                    <a:pt x="926" y="1610"/>
                  </a:cubicBezTo>
                  <a:cubicBezTo>
                    <a:pt x="928" y="1599"/>
                    <a:pt x="931" y="1580"/>
                    <a:pt x="932" y="1563"/>
                  </a:cubicBezTo>
                  <a:cubicBezTo>
                    <a:pt x="930" y="1547"/>
                    <a:pt x="929" y="1531"/>
                    <a:pt x="924" y="1520"/>
                  </a:cubicBezTo>
                  <a:lnTo>
                    <a:pt x="924" y="1517"/>
                  </a:lnTo>
                  <a:cubicBezTo>
                    <a:pt x="918" y="1505"/>
                    <a:pt x="909" y="1495"/>
                    <a:pt x="902" y="1485"/>
                  </a:cubicBezTo>
                  <a:cubicBezTo>
                    <a:pt x="895" y="1475"/>
                    <a:pt x="887" y="1467"/>
                    <a:pt x="888" y="1463"/>
                  </a:cubicBezTo>
                  <a:lnTo>
                    <a:pt x="886" y="1460"/>
                  </a:lnTo>
                  <a:cubicBezTo>
                    <a:pt x="887" y="1456"/>
                    <a:pt x="887" y="1454"/>
                    <a:pt x="886" y="1447"/>
                  </a:cubicBezTo>
                  <a:cubicBezTo>
                    <a:pt x="886" y="1436"/>
                    <a:pt x="886" y="1423"/>
                    <a:pt x="882" y="1407"/>
                  </a:cubicBezTo>
                  <a:lnTo>
                    <a:pt x="1190" y="936"/>
                  </a:lnTo>
                  <a:lnTo>
                    <a:pt x="1301" y="1002"/>
                  </a:lnTo>
                  <a:lnTo>
                    <a:pt x="1315" y="1009"/>
                  </a:lnTo>
                  <a:lnTo>
                    <a:pt x="1321" y="997"/>
                  </a:lnTo>
                  <a:cubicBezTo>
                    <a:pt x="1322" y="994"/>
                    <a:pt x="1358" y="938"/>
                    <a:pt x="1369" y="928"/>
                  </a:cubicBezTo>
                  <a:cubicBezTo>
                    <a:pt x="1371" y="928"/>
                    <a:pt x="1382" y="942"/>
                    <a:pt x="1389" y="949"/>
                  </a:cubicBezTo>
                  <a:lnTo>
                    <a:pt x="1345" y="1025"/>
                  </a:lnTo>
                  <a:lnTo>
                    <a:pt x="1339" y="1037"/>
                  </a:lnTo>
                  <a:lnTo>
                    <a:pt x="1350" y="1046"/>
                  </a:lnTo>
                  <a:lnTo>
                    <a:pt x="1467" y="1130"/>
                  </a:lnTo>
                  <a:lnTo>
                    <a:pt x="1481" y="1139"/>
                  </a:lnTo>
                  <a:lnTo>
                    <a:pt x="1490" y="1125"/>
                  </a:lnTo>
                  <a:lnTo>
                    <a:pt x="1622" y="911"/>
                  </a:lnTo>
                  <a:lnTo>
                    <a:pt x="1628" y="901"/>
                  </a:lnTo>
                  <a:lnTo>
                    <a:pt x="1619" y="893"/>
                  </a:lnTo>
                  <a:lnTo>
                    <a:pt x="1570" y="847"/>
                  </a:lnTo>
                  <a:lnTo>
                    <a:pt x="1591" y="816"/>
                  </a:lnTo>
                  <a:lnTo>
                    <a:pt x="1642" y="849"/>
                  </a:lnTo>
                  <a:lnTo>
                    <a:pt x="1653" y="858"/>
                  </a:lnTo>
                  <a:lnTo>
                    <a:pt x="1662" y="844"/>
                  </a:lnTo>
                  <a:lnTo>
                    <a:pt x="1803" y="620"/>
                  </a:lnTo>
                  <a:lnTo>
                    <a:pt x="1809" y="608"/>
                  </a:lnTo>
                  <a:lnTo>
                    <a:pt x="1798" y="600"/>
                  </a:lnTo>
                  <a:close/>
                  <a:moveTo>
                    <a:pt x="426" y="834"/>
                  </a:moveTo>
                  <a:lnTo>
                    <a:pt x="393" y="747"/>
                  </a:lnTo>
                  <a:lnTo>
                    <a:pt x="390" y="740"/>
                  </a:lnTo>
                  <a:lnTo>
                    <a:pt x="381" y="739"/>
                  </a:lnTo>
                  <a:cubicBezTo>
                    <a:pt x="381" y="739"/>
                    <a:pt x="331" y="725"/>
                    <a:pt x="306" y="763"/>
                  </a:cubicBezTo>
                  <a:cubicBezTo>
                    <a:pt x="298" y="775"/>
                    <a:pt x="316" y="831"/>
                    <a:pt x="325" y="858"/>
                  </a:cubicBezTo>
                  <a:lnTo>
                    <a:pt x="204" y="896"/>
                  </a:lnTo>
                  <a:cubicBezTo>
                    <a:pt x="195" y="860"/>
                    <a:pt x="171" y="772"/>
                    <a:pt x="150" y="691"/>
                  </a:cubicBezTo>
                  <a:cubicBezTo>
                    <a:pt x="151" y="685"/>
                    <a:pt x="172" y="693"/>
                    <a:pt x="185" y="691"/>
                  </a:cubicBezTo>
                  <a:cubicBezTo>
                    <a:pt x="196" y="688"/>
                    <a:pt x="204" y="687"/>
                    <a:pt x="211" y="685"/>
                  </a:cubicBezTo>
                  <a:lnTo>
                    <a:pt x="224" y="649"/>
                  </a:lnTo>
                  <a:cubicBezTo>
                    <a:pt x="223" y="643"/>
                    <a:pt x="222" y="636"/>
                    <a:pt x="220" y="629"/>
                  </a:cubicBezTo>
                  <a:cubicBezTo>
                    <a:pt x="218" y="618"/>
                    <a:pt x="217" y="609"/>
                    <a:pt x="214" y="602"/>
                  </a:cubicBezTo>
                  <a:cubicBezTo>
                    <a:pt x="210" y="590"/>
                    <a:pt x="201" y="588"/>
                    <a:pt x="187" y="592"/>
                  </a:cubicBezTo>
                  <a:cubicBezTo>
                    <a:pt x="182" y="594"/>
                    <a:pt x="175" y="597"/>
                    <a:pt x="168" y="600"/>
                  </a:cubicBezTo>
                  <a:cubicBezTo>
                    <a:pt x="154" y="604"/>
                    <a:pt x="140" y="608"/>
                    <a:pt x="131" y="611"/>
                  </a:cubicBezTo>
                  <a:cubicBezTo>
                    <a:pt x="102" y="500"/>
                    <a:pt x="71" y="381"/>
                    <a:pt x="62" y="342"/>
                  </a:cubicBezTo>
                  <a:lnTo>
                    <a:pt x="190" y="303"/>
                  </a:lnTo>
                  <a:lnTo>
                    <a:pt x="210" y="390"/>
                  </a:lnTo>
                  <a:lnTo>
                    <a:pt x="212" y="401"/>
                  </a:lnTo>
                  <a:lnTo>
                    <a:pt x="223" y="403"/>
                  </a:lnTo>
                  <a:cubicBezTo>
                    <a:pt x="223" y="403"/>
                    <a:pt x="272" y="408"/>
                    <a:pt x="292" y="385"/>
                  </a:cubicBezTo>
                  <a:lnTo>
                    <a:pt x="294" y="385"/>
                  </a:lnTo>
                  <a:cubicBezTo>
                    <a:pt x="303" y="373"/>
                    <a:pt x="285" y="313"/>
                    <a:pt x="277" y="283"/>
                  </a:cubicBezTo>
                  <a:lnTo>
                    <a:pt x="388" y="250"/>
                  </a:lnTo>
                  <a:lnTo>
                    <a:pt x="525" y="808"/>
                  </a:lnTo>
                  <a:lnTo>
                    <a:pt x="426" y="834"/>
                  </a:lnTo>
                  <a:close/>
                  <a:moveTo>
                    <a:pt x="382" y="97"/>
                  </a:moveTo>
                  <a:cubicBezTo>
                    <a:pt x="386" y="87"/>
                    <a:pt x="397" y="52"/>
                    <a:pt x="437" y="46"/>
                  </a:cubicBezTo>
                  <a:cubicBezTo>
                    <a:pt x="501" y="35"/>
                    <a:pt x="518" y="62"/>
                    <a:pt x="521" y="67"/>
                  </a:cubicBezTo>
                  <a:lnTo>
                    <a:pt x="787" y="1137"/>
                  </a:lnTo>
                  <a:cubicBezTo>
                    <a:pt x="787" y="1142"/>
                    <a:pt x="790" y="1160"/>
                    <a:pt x="791" y="1180"/>
                  </a:cubicBezTo>
                  <a:cubicBezTo>
                    <a:pt x="791" y="1180"/>
                    <a:pt x="797" y="1220"/>
                    <a:pt x="803" y="1237"/>
                  </a:cubicBezTo>
                  <a:cubicBezTo>
                    <a:pt x="805" y="1246"/>
                    <a:pt x="809" y="1262"/>
                    <a:pt x="812" y="1282"/>
                  </a:cubicBezTo>
                  <a:cubicBezTo>
                    <a:pt x="815" y="1303"/>
                    <a:pt x="818" y="1325"/>
                    <a:pt x="823" y="1344"/>
                  </a:cubicBezTo>
                  <a:cubicBezTo>
                    <a:pt x="826" y="1364"/>
                    <a:pt x="843" y="1391"/>
                    <a:pt x="850" y="1403"/>
                  </a:cubicBezTo>
                  <a:cubicBezTo>
                    <a:pt x="854" y="1419"/>
                    <a:pt x="855" y="1437"/>
                    <a:pt x="855" y="1450"/>
                  </a:cubicBezTo>
                  <a:cubicBezTo>
                    <a:pt x="855" y="1450"/>
                    <a:pt x="855" y="1450"/>
                    <a:pt x="854" y="1452"/>
                  </a:cubicBezTo>
                  <a:cubicBezTo>
                    <a:pt x="799" y="1431"/>
                    <a:pt x="735" y="1431"/>
                    <a:pt x="724" y="1432"/>
                  </a:cubicBezTo>
                  <a:cubicBezTo>
                    <a:pt x="722" y="1431"/>
                    <a:pt x="718" y="1428"/>
                    <a:pt x="709" y="1407"/>
                  </a:cubicBezTo>
                  <a:cubicBezTo>
                    <a:pt x="695" y="1374"/>
                    <a:pt x="400" y="171"/>
                    <a:pt x="382" y="97"/>
                  </a:cubicBezTo>
                  <a:close/>
                  <a:moveTo>
                    <a:pt x="588" y="1568"/>
                  </a:moveTo>
                  <a:lnTo>
                    <a:pt x="589" y="1566"/>
                  </a:lnTo>
                  <a:cubicBezTo>
                    <a:pt x="600" y="1524"/>
                    <a:pt x="633" y="1479"/>
                    <a:pt x="662" y="1436"/>
                  </a:cubicBezTo>
                  <a:cubicBezTo>
                    <a:pt x="668" y="1428"/>
                    <a:pt x="674" y="1420"/>
                    <a:pt x="679" y="1413"/>
                  </a:cubicBezTo>
                  <a:cubicBezTo>
                    <a:pt x="679" y="1417"/>
                    <a:pt x="681" y="1417"/>
                    <a:pt x="680" y="1419"/>
                  </a:cubicBezTo>
                  <a:cubicBezTo>
                    <a:pt x="688" y="1436"/>
                    <a:pt x="695" y="1446"/>
                    <a:pt x="703" y="1452"/>
                  </a:cubicBezTo>
                  <a:cubicBezTo>
                    <a:pt x="697" y="1473"/>
                    <a:pt x="689" y="1517"/>
                    <a:pt x="720" y="1567"/>
                  </a:cubicBezTo>
                  <a:lnTo>
                    <a:pt x="718" y="1567"/>
                  </a:lnTo>
                  <a:cubicBezTo>
                    <a:pt x="720" y="1567"/>
                    <a:pt x="720" y="1569"/>
                    <a:pt x="722" y="1572"/>
                  </a:cubicBezTo>
                  <a:cubicBezTo>
                    <a:pt x="723" y="1574"/>
                    <a:pt x="725" y="1577"/>
                    <a:pt x="727" y="1579"/>
                  </a:cubicBezTo>
                  <a:cubicBezTo>
                    <a:pt x="717" y="1597"/>
                    <a:pt x="696" y="1633"/>
                    <a:pt x="675" y="1664"/>
                  </a:cubicBezTo>
                  <a:cubicBezTo>
                    <a:pt x="654" y="1694"/>
                    <a:pt x="634" y="1721"/>
                    <a:pt x="622" y="1725"/>
                  </a:cubicBezTo>
                  <a:cubicBezTo>
                    <a:pt x="614" y="1698"/>
                    <a:pt x="596" y="1635"/>
                    <a:pt x="586" y="1607"/>
                  </a:cubicBezTo>
                  <a:cubicBezTo>
                    <a:pt x="584" y="1589"/>
                    <a:pt x="585" y="1576"/>
                    <a:pt x="588" y="1568"/>
                  </a:cubicBezTo>
                  <a:close/>
                  <a:moveTo>
                    <a:pt x="789" y="1847"/>
                  </a:moveTo>
                  <a:cubicBezTo>
                    <a:pt x="791" y="1863"/>
                    <a:pt x="797" y="1879"/>
                    <a:pt x="803" y="1896"/>
                  </a:cubicBezTo>
                  <a:cubicBezTo>
                    <a:pt x="806" y="1905"/>
                    <a:pt x="811" y="1912"/>
                    <a:pt x="814" y="1920"/>
                  </a:cubicBezTo>
                  <a:cubicBezTo>
                    <a:pt x="800" y="1948"/>
                    <a:pt x="727" y="2115"/>
                    <a:pt x="717" y="2122"/>
                  </a:cubicBezTo>
                  <a:cubicBezTo>
                    <a:pt x="709" y="2127"/>
                    <a:pt x="706" y="2135"/>
                    <a:pt x="699" y="2145"/>
                  </a:cubicBezTo>
                  <a:cubicBezTo>
                    <a:pt x="696" y="2156"/>
                    <a:pt x="689" y="2168"/>
                    <a:pt x="675" y="2174"/>
                  </a:cubicBezTo>
                  <a:cubicBezTo>
                    <a:pt x="670" y="2166"/>
                    <a:pt x="660" y="2158"/>
                    <a:pt x="648" y="2152"/>
                  </a:cubicBezTo>
                  <a:cubicBezTo>
                    <a:pt x="632" y="2144"/>
                    <a:pt x="613" y="2139"/>
                    <a:pt x="589" y="2135"/>
                  </a:cubicBezTo>
                  <a:cubicBezTo>
                    <a:pt x="585" y="2123"/>
                    <a:pt x="582" y="2114"/>
                    <a:pt x="576" y="2108"/>
                  </a:cubicBezTo>
                  <a:cubicBezTo>
                    <a:pt x="573" y="2101"/>
                    <a:pt x="565" y="2075"/>
                    <a:pt x="556" y="2052"/>
                  </a:cubicBezTo>
                  <a:cubicBezTo>
                    <a:pt x="548" y="2033"/>
                    <a:pt x="542" y="2017"/>
                    <a:pt x="537" y="2007"/>
                  </a:cubicBezTo>
                  <a:cubicBezTo>
                    <a:pt x="527" y="1990"/>
                    <a:pt x="531" y="1967"/>
                    <a:pt x="533" y="1945"/>
                  </a:cubicBezTo>
                  <a:cubicBezTo>
                    <a:pt x="535" y="1932"/>
                    <a:pt x="537" y="1919"/>
                    <a:pt x="537" y="1908"/>
                  </a:cubicBezTo>
                  <a:cubicBezTo>
                    <a:pt x="550" y="1899"/>
                    <a:pt x="577" y="1878"/>
                    <a:pt x="592" y="1848"/>
                  </a:cubicBezTo>
                  <a:cubicBezTo>
                    <a:pt x="598" y="1836"/>
                    <a:pt x="607" y="1813"/>
                    <a:pt x="612" y="1792"/>
                  </a:cubicBezTo>
                  <a:cubicBezTo>
                    <a:pt x="617" y="1779"/>
                    <a:pt x="621" y="1767"/>
                    <a:pt x="623" y="1756"/>
                  </a:cubicBezTo>
                  <a:cubicBezTo>
                    <a:pt x="648" y="1752"/>
                    <a:pt x="676" y="1720"/>
                    <a:pt x="700" y="1682"/>
                  </a:cubicBezTo>
                  <a:cubicBezTo>
                    <a:pt x="721" y="1653"/>
                    <a:pt x="737" y="1623"/>
                    <a:pt x="749" y="1603"/>
                  </a:cubicBezTo>
                  <a:cubicBezTo>
                    <a:pt x="751" y="1605"/>
                    <a:pt x="755" y="1608"/>
                    <a:pt x="756" y="1611"/>
                  </a:cubicBezTo>
                  <a:cubicBezTo>
                    <a:pt x="754" y="1626"/>
                    <a:pt x="751" y="1656"/>
                    <a:pt x="754" y="1676"/>
                  </a:cubicBezTo>
                  <a:cubicBezTo>
                    <a:pt x="756" y="1725"/>
                    <a:pt x="776" y="1748"/>
                    <a:pt x="789" y="1761"/>
                  </a:cubicBezTo>
                  <a:cubicBezTo>
                    <a:pt x="791" y="1764"/>
                    <a:pt x="793" y="1767"/>
                    <a:pt x="794" y="1769"/>
                  </a:cubicBezTo>
                  <a:lnTo>
                    <a:pt x="796" y="1769"/>
                  </a:lnTo>
                  <a:cubicBezTo>
                    <a:pt x="796" y="1772"/>
                    <a:pt x="798" y="1772"/>
                    <a:pt x="798" y="1772"/>
                  </a:cubicBezTo>
                  <a:cubicBezTo>
                    <a:pt x="792" y="1793"/>
                    <a:pt x="784" y="1826"/>
                    <a:pt x="789" y="1847"/>
                  </a:cubicBezTo>
                  <a:close/>
                  <a:moveTo>
                    <a:pt x="512" y="1662"/>
                  </a:moveTo>
                  <a:cubicBezTo>
                    <a:pt x="524" y="1647"/>
                    <a:pt x="542" y="1630"/>
                    <a:pt x="555" y="1619"/>
                  </a:cubicBezTo>
                  <a:cubicBezTo>
                    <a:pt x="551" y="1667"/>
                    <a:pt x="580" y="1740"/>
                    <a:pt x="595" y="1751"/>
                  </a:cubicBezTo>
                  <a:cubicBezTo>
                    <a:pt x="595" y="1756"/>
                    <a:pt x="589" y="1763"/>
                    <a:pt x="583" y="1782"/>
                  </a:cubicBezTo>
                  <a:cubicBezTo>
                    <a:pt x="578" y="1801"/>
                    <a:pt x="570" y="1824"/>
                    <a:pt x="563" y="1834"/>
                  </a:cubicBezTo>
                  <a:cubicBezTo>
                    <a:pt x="556" y="1850"/>
                    <a:pt x="542" y="1865"/>
                    <a:pt x="530" y="1874"/>
                  </a:cubicBezTo>
                  <a:cubicBezTo>
                    <a:pt x="519" y="1835"/>
                    <a:pt x="490" y="1762"/>
                    <a:pt x="483" y="1743"/>
                  </a:cubicBezTo>
                  <a:cubicBezTo>
                    <a:pt x="486" y="1725"/>
                    <a:pt x="495" y="1685"/>
                    <a:pt x="512" y="1662"/>
                  </a:cubicBezTo>
                  <a:close/>
                  <a:moveTo>
                    <a:pt x="193" y="1953"/>
                  </a:moveTo>
                  <a:lnTo>
                    <a:pt x="195" y="1953"/>
                  </a:lnTo>
                  <a:cubicBezTo>
                    <a:pt x="228" y="1942"/>
                    <a:pt x="311" y="1897"/>
                    <a:pt x="357" y="1872"/>
                  </a:cubicBezTo>
                  <a:cubicBezTo>
                    <a:pt x="353" y="1893"/>
                    <a:pt x="352" y="1913"/>
                    <a:pt x="355" y="1933"/>
                  </a:cubicBezTo>
                  <a:cubicBezTo>
                    <a:pt x="357" y="1949"/>
                    <a:pt x="362" y="1967"/>
                    <a:pt x="366" y="1983"/>
                  </a:cubicBezTo>
                  <a:cubicBezTo>
                    <a:pt x="340" y="1994"/>
                    <a:pt x="285" y="2017"/>
                    <a:pt x="265" y="2029"/>
                  </a:cubicBezTo>
                  <a:lnTo>
                    <a:pt x="263" y="2029"/>
                  </a:lnTo>
                  <a:cubicBezTo>
                    <a:pt x="251" y="2038"/>
                    <a:pt x="238" y="2047"/>
                    <a:pt x="230" y="2056"/>
                  </a:cubicBezTo>
                  <a:cubicBezTo>
                    <a:pt x="224" y="2037"/>
                    <a:pt x="217" y="2019"/>
                    <a:pt x="207" y="2001"/>
                  </a:cubicBezTo>
                  <a:cubicBezTo>
                    <a:pt x="196" y="1986"/>
                    <a:pt x="185" y="1971"/>
                    <a:pt x="174" y="1962"/>
                  </a:cubicBezTo>
                  <a:cubicBezTo>
                    <a:pt x="179" y="1957"/>
                    <a:pt x="187" y="1954"/>
                    <a:pt x="193" y="1953"/>
                  </a:cubicBezTo>
                  <a:close/>
                  <a:moveTo>
                    <a:pt x="376" y="2014"/>
                  </a:moveTo>
                  <a:cubicBezTo>
                    <a:pt x="377" y="2018"/>
                    <a:pt x="379" y="2023"/>
                    <a:pt x="380" y="2025"/>
                  </a:cubicBezTo>
                  <a:cubicBezTo>
                    <a:pt x="385" y="2037"/>
                    <a:pt x="397" y="2066"/>
                    <a:pt x="411" y="2090"/>
                  </a:cubicBezTo>
                  <a:cubicBezTo>
                    <a:pt x="420" y="2111"/>
                    <a:pt x="428" y="2130"/>
                    <a:pt x="429" y="2135"/>
                  </a:cubicBezTo>
                  <a:cubicBezTo>
                    <a:pt x="433" y="2140"/>
                    <a:pt x="436" y="2156"/>
                    <a:pt x="438" y="2172"/>
                  </a:cubicBezTo>
                  <a:cubicBezTo>
                    <a:pt x="441" y="2179"/>
                    <a:pt x="442" y="2186"/>
                    <a:pt x="443" y="2192"/>
                  </a:cubicBezTo>
                  <a:cubicBezTo>
                    <a:pt x="433" y="2197"/>
                    <a:pt x="414" y="2209"/>
                    <a:pt x="404" y="2214"/>
                  </a:cubicBezTo>
                  <a:cubicBezTo>
                    <a:pt x="397" y="2217"/>
                    <a:pt x="385" y="2222"/>
                    <a:pt x="373" y="2228"/>
                  </a:cubicBezTo>
                  <a:cubicBezTo>
                    <a:pt x="363" y="2233"/>
                    <a:pt x="354" y="2238"/>
                    <a:pt x="346" y="2241"/>
                  </a:cubicBezTo>
                  <a:cubicBezTo>
                    <a:pt x="337" y="2244"/>
                    <a:pt x="325" y="2248"/>
                    <a:pt x="312" y="2251"/>
                  </a:cubicBezTo>
                  <a:cubicBezTo>
                    <a:pt x="301" y="2253"/>
                    <a:pt x="289" y="2257"/>
                    <a:pt x="275" y="2259"/>
                  </a:cubicBezTo>
                  <a:cubicBezTo>
                    <a:pt x="268" y="2225"/>
                    <a:pt x="248" y="2141"/>
                    <a:pt x="238" y="2097"/>
                  </a:cubicBezTo>
                  <a:cubicBezTo>
                    <a:pt x="239" y="2093"/>
                    <a:pt x="242" y="2087"/>
                    <a:pt x="250" y="2081"/>
                  </a:cubicBezTo>
                  <a:cubicBezTo>
                    <a:pt x="258" y="2072"/>
                    <a:pt x="268" y="2063"/>
                    <a:pt x="281" y="2056"/>
                  </a:cubicBezTo>
                  <a:cubicBezTo>
                    <a:pt x="300" y="2046"/>
                    <a:pt x="350" y="2024"/>
                    <a:pt x="376" y="2014"/>
                  </a:cubicBezTo>
                  <a:close/>
                  <a:moveTo>
                    <a:pt x="150" y="2237"/>
                  </a:moveTo>
                  <a:cubicBezTo>
                    <a:pt x="136" y="2202"/>
                    <a:pt x="124" y="2171"/>
                    <a:pt x="123" y="2164"/>
                  </a:cubicBezTo>
                  <a:cubicBezTo>
                    <a:pt x="122" y="2158"/>
                    <a:pt x="130" y="2139"/>
                    <a:pt x="134" y="2127"/>
                  </a:cubicBezTo>
                  <a:cubicBezTo>
                    <a:pt x="137" y="2121"/>
                    <a:pt x="138" y="2116"/>
                    <a:pt x="141" y="2115"/>
                  </a:cubicBezTo>
                  <a:cubicBezTo>
                    <a:pt x="145" y="2100"/>
                    <a:pt x="149" y="2090"/>
                    <a:pt x="151" y="2082"/>
                  </a:cubicBezTo>
                  <a:cubicBezTo>
                    <a:pt x="152" y="2075"/>
                    <a:pt x="151" y="2068"/>
                    <a:pt x="150" y="2064"/>
                  </a:cubicBezTo>
                  <a:cubicBezTo>
                    <a:pt x="147" y="2055"/>
                    <a:pt x="143" y="2050"/>
                    <a:pt x="137" y="2046"/>
                  </a:cubicBezTo>
                  <a:cubicBezTo>
                    <a:pt x="135" y="2046"/>
                    <a:pt x="133" y="2045"/>
                    <a:pt x="131" y="2045"/>
                  </a:cubicBezTo>
                  <a:cubicBezTo>
                    <a:pt x="120" y="2043"/>
                    <a:pt x="113" y="2046"/>
                    <a:pt x="106" y="2052"/>
                  </a:cubicBezTo>
                  <a:cubicBezTo>
                    <a:pt x="100" y="2055"/>
                    <a:pt x="95" y="2061"/>
                    <a:pt x="94" y="2067"/>
                  </a:cubicBezTo>
                  <a:cubicBezTo>
                    <a:pt x="91" y="2073"/>
                    <a:pt x="89" y="2082"/>
                    <a:pt x="90" y="2089"/>
                  </a:cubicBezTo>
                  <a:cubicBezTo>
                    <a:pt x="93" y="2096"/>
                    <a:pt x="96" y="2105"/>
                    <a:pt x="102" y="2110"/>
                  </a:cubicBezTo>
                  <a:cubicBezTo>
                    <a:pt x="99" y="2116"/>
                    <a:pt x="97" y="2125"/>
                    <a:pt x="94" y="2131"/>
                  </a:cubicBezTo>
                  <a:cubicBezTo>
                    <a:pt x="93" y="2135"/>
                    <a:pt x="92" y="2141"/>
                    <a:pt x="91" y="2148"/>
                  </a:cubicBezTo>
                  <a:cubicBezTo>
                    <a:pt x="74" y="2142"/>
                    <a:pt x="61" y="2132"/>
                    <a:pt x="52" y="2121"/>
                  </a:cubicBezTo>
                  <a:cubicBezTo>
                    <a:pt x="37" y="2105"/>
                    <a:pt x="31" y="2087"/>
                    <a:pt x="32" y="2069"/>
                  </a:cubicBezTo>
                  <a:cubicBezTo>
                    <a:pt x="33" y="2052"/>
                    <a:pt x="36" y="2035"/>
                    <a:pt x="45" y="2021"/>
                  </a:cubicBezTo>
                  <a:cubicBezTo>
                    <a:pt x="52" y="2007"/>
                    <a:pt x="61" y="1993"/>
                    <a:pt x="73" y="1987"/>
                  </a:cubicBezTo>
                  <a:cubicBezTo>
                    <a:pt x="85" y="1978"/>
                    <a:pt x="99" y="1974"/>
                    <a:pt x="115" y="1974"/>
                  </a:cubicBezTo>
                  <a:cubicBezTo>
                    <a:pt x="126" y="1974"/>
                    <a:pt x="136" y="1976"/>
                    <a:pt x="148" y="1982"/>
                  </a:cubicBezTo>
                  <a:cubicBezTo>
                    <a:pt x="161" y="1989"/>
                    <a:pt x="169" y="2001"/>
                    <a:pt x="180" y="2016"/>
                  </a:cubicBezTo>
                  <a:cubicBezTo>
                    <a:pt x="190" y="2036"/>
                    <a:pt x="199" y="2059"/>
                    <a:pt x="202" y="2080"/>
                  </a:cubicBezTo>
                  <a:cubicBezTo>
                    <a:pt x="207" y="2109"/>
                    <a:pt x="234" y="2219"/>
                    <a:pt x="246" y="2263"/>
                  </a:cubicBezTo>
                  <a:cubicBezTo>
                    <a:pt x="230" y="2265"/>
                    <a:pt x="219" y="2269"/>
                    <a:pt x="209" y="2274"/>
                  </a:cubicBezTo>
                  <a:cubicBezTo>
                    <a:pt x="195" y="2280"/>
                    <a:pt x="185" y="2287"/>
                    <a:pt x="177" y="2295"/>
                  </a:cubicBezTo>
                  <a:cubicBezTo>
                    <a:pt x="168" y="2280"/>
                    <a:pt x="159" y="2259"/>
                    <a:pt x="150" y="2237"/>
                  </a:cubicBezTo>
                  <a:close/>
                  <a:moveTo>
                    <a:pt x="377" y="2345"/>
                  </a:moveTo>
                  <a:cubicBezTo>
                    <a:pt x="369" y="2349"/>
                    <a:pt x="337" y="2356"/>
                    <a:pt x="313" y="2356"/>
                  </a:cubicBezTo>
                  <a:cubicBezTo>
                    <a:pt x="295" y="2358"/>
                    <a:pt x="282" y="2357"/>
                    <a:pt x="269" y="2359"/>
                  </a:cubicBezTo>
                  <a:cubicBezTo>
                    <a:pt x="257" y="2364"/>
                    <a:pt x="245" y="2366"/>
                    <a:pt x="238" y="2371"/>
                  </a:cubicBezTo>
                  <a:cubicBezTo>
                    <a:pt x="230" y="2379"/>
                    <a:pt x="227" y="2385"/>
                    <a:pt x="223" y="2393"/>
                  </a:cubicBezTo>
                  <a:cubicBezTo>
                    <a:pt x="222" y="2397"/>
                    <a:pt x="222" y="2401"/>
                    <a:pt x="221" y="2406"/>
                  </a:cubicBezTo>
                  <a:cubicBezTo>
                    <a:pt x="222" y="2412"/>
                    <a:pt x="223" y="2417"/>
                    <a:pt x="229" y="2423"/>
                  </a:cubicBezTo>
                  <a:cubicBezTo>
                    <a:pt x="231" y="2425"/>
                    <a:pt x="235" y="2428"/>
                    <a:pt x="241" y="2431"/>
                  </a:cubicBezTo>
                  <a:cubicBezTo>
                    <a:pt x="243" y="2432"/>
                    <a:pt x="245" y="2432"/>
                    <a:pt x="249" y="2433"/>
                  </a:cubicBezTo>
                  <a:cubicBezTo>
                    <a:pt x="258" y="2432"/>
                    <a:pt x="267" y="2429"/>
                    <a:pt x="277" y="2422"/>
                  </a:cubicBezTo>
                  <a:cubicBezTo>
                    <a:pt x="285" y="2417"/>
                    <a:pt x="293" y="2407"/>
                    <a:pt x="298" y="2395"/>
                  </a:cubicBezTo>
                  <a:cubicBezTo>
                    <a:pt x="298" y="2395"/>
                    <a:pt x="298" y="2393"/>
                    <a:pt x="300" y="2391"/>
                  </a:cubicBezTo>
                  <a:cubicBezTo>
                    <a:pt x="305" y="2392"/>
                    <a:pt x="311" y="2391"/>
                    <a:pt x="316" y="2390"/>
                  </a:cubicBezTo>
                  <a:cubicBezTo>
                    <a:pt x="325" y="2389"/>
                    <a:pt x="334" y="2388"/>
                    <a:pt x="340" y="2389"/>
                  </a:cubicBezTo>
                  <a:cubicBezTo>
                    <a:pt x="340" y="2391"/>
                    <a:pt x="341" y="2396"/>
                    <a:pt x="341" y="2400"/>
                  </a:cubicBezTo>
                  <a:cubicBezTo>
                    <a:pt x="339" y="2411"/>
                    <a:pt x="334" y="2424"/>
                    <a:pt x="331" y="2430"/>
                  </a:cubicBezTo>
                  <a:cubicBezTo>
                    <a:pt x="328" y="2436"/>
                    <a:pt x="324" y="2442"/>
                    <a:pt x="319" y="2447"/>
                  </a:cubicBezTo>
                  <a:cubicBezTo>
                    <a:pt x="305" y="2462"/>
                    <a:pt x="284" y="2472"/>
                    <a:pt x="260" y="2474"/>
                  </a:cubicBezTo>
                  <a:cubicBezTo>
                    <a:pt x="237" y="2477"/>
                    <a:pt x="213" y="2475"/>
                    <a:pt x="193" y="2464"/>
                  </a:cubicBezTo>
                  <a:cubicBezTo>
                    <a:pt x="185" y="2461"/>
                    <a:pt x="179" y="2458"/>
                    <a:pt x="174" y="2450"/>
                  </a:cubicBezTo>
                  <a:cubicBezTo>
                    <a:pt x="157" y="2434"/>
                    <a:pt x="150" y="2411"/>
                    <a:pt x="153" y="2392"/>
                  </a:cubicBezTo>
                  <a:cubicBezTo>
                    <a:pt x="156" y="2366"/>
                    <a:pt x="171" y="2342"/>
                    <a:pt x="191" y="2324"/>
                  </a:cubicBezTo>
                  <a:cubicBezTo>
                    <a:pt x="200" y="2314"/>
                    <a:pt x="210" y="2307"/>
                    <a:pt x="222" y="2303"/>
                  </a:cubicBezTo>
                  <a:cubicBezTo>
                    <a:pt x="231" y="2298"/>
                    <a:pt x="245" y="2294"/>
                    <a:pt x="263" y="2292"/>
                  </a:cubicBezTo>
                  <a:lnTo>
                    <a:pt x="265" y="2293"/>
                  </a:lnTo>
                  <a:cubicBezTo>
                    <a:pt x="283" y="2290"/>
                    <a:pt x="303" y="2287"/>
                    <a:pt x="319" y="2283"/>
                  </a:cubicBezTo>
                  <a:cubicBezTo>
                    <a:pt x="336" y="2277"/>
                    <a:pt x="347" y="2274"/>
                    <a:pt x="357" y="2272"/>
                  </a:cubicBezTo>
                  <a:lnTo>
                    <a:pt x="357" y="2269"/>
                  </a:lnTo>
                  <a:cubicBezTo>
                    <a:pt x="366" y="2267"/>
                    <a:pt x="376" y="2262"/>
                    <a:pt x="388" y="2255"/>
                  </a:cubicBezTo>
                  <a:cubicBezTo>
                    <a:pt x="398" y="2250"/>
                    <a:pt x="407" y="2245"/>
                    <a:pt x="417" y="2243"/>
                  </a:cubicBezTo>
                  <a:cubicBezTo>
                    <a:pt x="422" y="2239"/>
                    <a:pt x="436" y="2233"/>
                    <a:pt x="448" y="2228"/>
                  </a:cubicBezTo>
                  <a:cubicBezTo>
                    <a:pt x="450" y="2240"/>
                    <a:pt x="454" y="2254"/>
                    <a:pt x="461" y="2266"/>
                  </a:cubicBezTo>
                  <a:cubicBezTo>
                    <a:pt x="465" y="2278"/>
                    <a:pt x="472" y="2288"/>
                    <a:pt x="478" y="2295"/>
                  </a:cubicBezTo>
                  <a:lnTo>
                    <a:pt x="377" y="2345"/>
                  </a:lnTo>
                  <a:close/>
                  <a:moveTo>
                    <a:pt x="578" y="2324"/>
                  </a:moveTo>
                  <a:cubicBezTo>
                    <a:pt x="565" y="2321"/>
                    <a:pt x="551" y="2317"/>
                    <a:pt x="541" y="2311"/>
                  </a:cubicBezTo>
                  <a:cubicBezTo>
                    <a:pt x="524" y="2303"/>
                    <a:pt x="513" y="2295"/>
                    <a:pt x="506" y="2285"/>
                  </a:cubicBezTo>
                  <a:cubicBezTo>
                    <a:pt x="501" y="2277"/>
                    <a:pt x="494" y="2265"/>
                    <a:pt x="487" y="2253"/>
                  </a:cubicBezTo>
                  <a:cubicBezTo>
                    <a:pt x="483" y="2239"/>
                    <a:pt x="477" y="2227"/>
                    <a:pt x="477" y="2213"/>
                  </a:cubicBezTo>
                  <a:cubicBezTo>
                    <a:pt x="476" y="2203"/>
                    <a:pt x="473" y="2184"/>
                    <a:pt x="470" y="2166"/>
                  </a:cubicBezTo>
                  <a:cubicBezTo>
                    <a:pt x="466" y="2148"/>
                    <a:pt x="463" y="2130"/>
                    <a:pt x="460" y="2123"/>
                  </a:cubicBezTo>
                  <a:cubicBezTo>
                    <a:pt x="456" y="2116"/>
                    <a:pt x="447" y="2097"/>
                    <a:pt x="437" y="2077"/>
                  </a:cubicBezTo>
                  <a:cubicBezTo>
                    <a:pt x="426" y="2051"/>
                    <a:pt x="413" y="2024"/>
                    <a:pt x="410" y="2015"/>
                  </a:cubicBezTo>
                  <a:cubicBezTo>
                    <a:pt x="406" y="2006"/>
                    <a:pt x="401" y="1992"/>
                    <a:pt x="396" y="1975"/>
                  </a:cubicBezTo>
                  <a:cubicBezTo>
                    <a:pt x="392" y="1961"/>
                    <a:pt x="388" y="1943"/>
                    <a:pt x="386" y="1930"/>
                  </a:cubicBezTo>
                  <a:cubicBezTo>
                    <a:pt x="381" y="1896"/>
                    <a:pt x="387" y="1860"/>
                    <a:pt x="404" y="1828"/>
                  </a:cubicBezTo>
                  <a:cubicBezTo>
                    <a:pt x="417" y="1804"/>
                    <a:pt x="434" y="1782"/>
                    <a:pt x="457" y="1767"/>
                  </a:cubicBezTo>
                  <a:cubicBezTo>
                    <a:pt x="466" y="1790"/>
                    <a:pt x="485" y="1842"/>
                    <a:pt x="490" y="1852"/>
                  </a:cubicBezTo>
                  <a:cubicBezTo>
                    <a:pt x="493" y="1861"/>
                    <a:pt x="501" y="1886"/>
                    <a:pt x="504" y="1898"/>
                  </a:cubicBezTo>
                  <a:cubicBezTo>
                    <a:pt x="506" y="1909"/>
                    <a:pt x="504" y="1924"/>
                    <a:pt x="503" y="1939"/>
                  </a:cubicBezTo>
                  <a:cubicBezTo>
                    <a:pt x="498" y="1967"/>
                    <a:pt x="495" y="1995"/>
                    <a:pt x="511" y="2022"/>
                  </a:cubicBezTo>
                  <a:lnTo>
                    <a:pt x="509" y="2019"/>
                  </a:lnTo>
                  <a:cubicBezTo>
                    <a:pt x="513" y="2029"/>
                    <a:pt x="519" y="2045"/>
                    <a:pt x="525" y="2064"/>
                  </a:cubicBezTo>
                  <a:cubicBezTo>
                    <a:pt x="534" y="2088"/>
                    <a:pt x="545" y="2114"/>
                    <a:pt x="550" y="2123"/>
                  </a:cubicBezTo>
                  <a:lnTo>
                    <a:pt x="551" y="2126"/>
                  </a:lnTo>
                  <a:cubicBezTo>
                    <a:pt x="555" y="2131"/>
                    <a:pt x="563" y="2148"/>
                    <a:pt x="568" y="2166"/>
                  </a:cubicBezTo>
                  <a:cubicBezTo>
                    <a:pt x="574" y="2185"/>
                    <a:pt x="577" y="2203"/>
                    <a:pt x="579" y="2205"/>
                  </a:cubicBezTo>
                  <a:cubicBezTo>
                    <a:pt x="574" y="2220"/>
                    <a:pt x="581" y="2232"/>
                    <a:pt x="591" y="2240"/>
                  </a:cubicBezTo>
                  <a:cubicBezTo>
                    <a:pt x="594" y="2243"/>
                    <a:pt x="598" y="2246"/>
                    <a:pt x="603" y="2247"/>
                  </a:cubicBezTo>
                  <a:cubicBezTo>
                    <a:pt x="607" y="2248"/>
                    <a:pt x="613" y="2249"/>
                    <a:pt x="618" y="2247"/>
                  </a:cubicBezTo>
                  <a:cubicBezTo>
                    <a:pt x="627" y="2245"/>
                    <a:pt x="635" y="2237"/>
                    <a:pt x="635" y="2224"/>
                  </a:cubicBezTo>
                  <a:cubicBezTo>
                    <a:pt x="638" y="2196"/>
                    <a:pt x="627" y="2194"/>
                    <a:pt x="614" y="2194"/>
                  </a:cubicBezTo>
                  <a:cubicBezTo>
                    <a:pt x="612" y="2194"/>
                    <a:pt x="610" y="2193"/>
                    <a:pt x="608" y="2180"/>
                  </a:cubicBezTo>
                  <a:lnTo>
                    <a:pt x="608" y="2178"/>
                  </a:lnTo>
                  <a:cubicBezTo>
                    <a:pt x="609" y="2175"/>
                    <a:pt x="607" y="2173"/>
                    <a:pt x="607" y="2171"/>
                  </a:cubicBezTo>
                  <a:cubicBezTo>
                    <a:pt x="618" y="2173"/>
                    <a:pt x="626" y="2176"/>
                    <a:pt x="632" y="2179"/>
                  </a:cubicBezTo>
                  <a:cubicBezTo>
                    <a:pt x="648" y="2187"/>
                    <a:pt x="656" y="2195"/>
                    <a:pt x="657" y="2199"/>
                  </a:cubicBezTo>
                  <a:cubicBezTo>
                    <a:pt x="657" y="2201"/>
                    <a:pt x="657" y="2201"/>
                    <a:pt x="656" y="2204"/>
                  </a:cubicBezTo>
                  <a:cubicBezTo>
                    <a:pt x="655" y="2208"/>
                    <a:pt x="654" y="2214"/>
                    <a:pt x="653" y="2221"/>
                  </a:cubicBezTo>
                  <a:cubicBezTo>
                    <a:pt x="649" y="2233"/>
                    <a:pt x="640" y="2256"/>
                    <a:pt x="634" y="2266"/>
                  </a:cubicBezTo>
                  <a:cubicBezTo>
                    <a:pt x="620" y="2287"/>
                    <a:pt x="586" y="2314"/>
                    <a:pt x="578" y="2324"/>
                  </a:cubicBezTo>
                  <a:close/>
                  <a:moveTo>
                    <a:pt x="712" y="2363"/>
                  </a:moveTo>
                  <a:cubicBezTo>
                    <a:pt x="704" y="2368"/>
                    <a:pt x="697" y="2369"/>
                    <a:pt x="686" y="2369"/>
                  </a:cubicBezTo>
                  <a:cubicBezTo>
                    <a:pt x="677" y="2370"/>
                    <a:pt x="665" y="2368"/>
                    <a:pt x="650" y="2363"/>
                  </a:cubicBezTo>
                  <a:cubicBezTo>
                    <a:pt x="635" y="2360"/>
                    <a:pt x="620" y="2349"/>
                    <a:pt x="608" y="2338"/>
                  </a:cubicBezTo>
                  <a:cubicBezTo>
                    <a:pt x="611" y="2336"/>
                    <a:pt x="614" y="2332"/>
                    <a:pt x="617" y="2328"/>
                  </a:cubicBezTo>
                  <a:cubicBezTo>
                    <a:pt x="619" y="2329"/>
                    <a:pt x="619" y="2329"/>
                    <a:pt x="619" y="2329"/>
                  </a:cubicBezTo>
                  <a:cubicBezTo>
                    <a:pt x="624" y="2325"/>
                    <a:pt x="629" y="2320"/>
                    <a:pt x="632" y="2314"/>
                  </a:cubicBezTo>
                  <a:cubicBezTo>
                    <a:pt x="640" y="2310"/>
                    <a:pt x="645" y="2305"/>
                    <a:pt x="646" y="2298"/>
                  </a:cubicBezTo>
                  <a:cubicBezTo>
                    <a:pt x="654" y="2291"/>
                    <a:pt x="659" y="2285"/>
                    <a:pt x="662" y="2281"/>
                  </a:cubicBezTo>
                  <a:cubicBezTo>
                    <a:pt x="669" y="2269"/>
                    <a:pt x="676" y="2253"/>
                    <a:pt x="679" y="2238"/>
                  </a:cubicBezTo>
                  <a:cubicBezTo>
                    <a:pt x="683" y="2226"/>
                    <a:pt x="686" y="2213"/>
                    <a:pt x="685" y="2204"/>
                  </a:cubicBezTo>
                  <a:cubicBezTo>
                    <a:pt x="685" y="2202"/>
                    <a:pt x="685" y="2202"/>
                    <a:pt x="685" y="2202"/>
                  </a:cubicBezTo>
                  <a:cubicBezTo>
                    <a:pt x="711" y="2193"/>
                    <a:pt x="720" y="2175"/>
                    <a:pt x="728" y="2159"/>
                  </a:cubicBezTo>
                  <a:cubicBezTo>
                    <a:pt x="731" y="2153"/>
                    <a:pt x="734" y="2149"/>
                    <a:pt x="734" y="2147"/>
                  </a:cubicBezTo>
                  <a:lnTo>
                    <a:pt x="736" y="2148"/>
                  </a:lnTo>
                  <a:cubicBezTo>
                    <a:pt x="750" y="2134"/>
                    <a:pt x="810" y="2007"/>
                    <a:pt x="833" y="1951"/>
                  </a:cubicBezTo>
                  <a:cubicBezTo>
                    <a:pt x="856" y="1982"/>
                    <a:pt x="886" y="2022"/>
                    <a:pt x="898" y="2040"/>
                  </a:cubicBezTo>
                  <a:cubicBezTo>
                    <a:pt x="891" y="2056"/>
                    <a:pt x="876" y="2091"/>
                    <a:pt x="867" y="2103"/>
                  </a:cubicBezTo>
                  <a:cubicBezTo>
                    <a:pt x="858" y="2116"/>
                    <a:pt x="843" y="2155"/>
                    <a:pt x="828" y="2188"/>
                  </a:cubicBezTo>
                  <a:cubicBezTo>
                    <a:pt x="828" y="2190"/>
                    <a:pt x="825" y="2194"/>
                    <a:pt x="821" y="2204"/>
                  </a:cubicBezTo>
                  <a:cubicBezTo>
                    <a:pt x="813" y="2225"/>
                    <a:pt x="803" y="2243"/>
                    <a:pt x="794" y="2259"/>
                  </a:cubicBezTo>
                  <a:cubicBezTo>
                    <a:pt x="786" y="2277"/>
                    <a:pt x="777" y="2293"/>
                    <a:pt x="765" y="2308"/>
                  </a:cubicBezTo>
                  <a:cubicBezTo>
                    <a:pt x="751" y="2337"/>
                    <a:pt x="739" y="2345"/>
                    <a:pt x="724" y="2354"/>
                  </a:cubicBezTo>
                  <a:cubicBezTo>
                    <a:pt x="719" y="2358"/>
                    <a:pt x="714" y="2359"/>
                    <a:pt x="712" y="2363"/>
                  </a:cubicBezTo>
                  <a:close/>
                  <a:moveTo>
                    <a:pt x="938" y="2438"/>
                  </a:moveTo>
                  <a:cubicBezTo>
                    <a:pt x="931" y="2454"/>
                    <a:pt x="926" y="2469"/>
                    <a:pt x="922" y="2481"/>
                  </a:cubicBezTo>
                  <a:cubicBezTo>
                    <a:pt x="913" y="2480"/>
                    <a:pt x="898" y="2477"/>
                    <a:pt x="879" y="2471"/>
                  </a:cubicBezTo>
                  <a:cubicBezTo>
                    <a:pt x="842" y="2458"/>
                    <a:pt x="811" y="2444"/>
                    <a:pt x="783" y="2430"/>
                  </a:cubicBezTo>
                  <a:cubicBezTo>
                    <a:pt x="759" y="2417"/>
                    <a:pt x="733" y="2404"/>
                    <a:pt x="719" y="2395"/>
                  </a:cubicBezTo>
                  <a:cubicBezTo>
                    <a:pt x="726" y="2392"/>
                    <a:pt x="736" y="2385"/>
                    <a:pt x="744" y="2377"/>
                  </a:cubicBezTo>
                  <a:cubicBezTo>
                    <a:pt x="754" y="2373"/>
                    <a:pt x="762" y="2367"/>
                    <a:pt x="770" y="2357"/>
                  </a:cubicBezTo>
                  <a:cubicBezTo>
                    <a:pt x="777" y="2352"/>
                    <a:pt x="782" y="2347"/>
                    <a:pt x="788" y="2341"/>
                  </a:cubicBezTo>
                  <a:cubicBezTo>
                    <a:pt x="810" y="2354"/>
                    <a:pt x="840" y="2368"/>
                    <a:pt x="875" y="2381"/>
                  </a:cubicBezTo>
                  <a:cubicBezTo>
                    <a:pt x="902" y="2392"/>
                    <a:pt x="928" y="2403"/>
                    <a:pt x="951" y="2409"/>
                  </a:cubicBezTo>
                  <a:cubicBezTo>
                    <a:pt x="947" y="2420"/>
                    <a:pt x="941" y="2430"/>
                    <a:pt x="938" y="2438"/>
                  </a:cubicBezTo>
                  <a:close/>
                  <a:moveTo>
                    <a:pt x="887" y="2354"/>
                  </a:moveTo>
                  <a:cubicBezTo>
                    <a:pt x="852" y="2339"/>
                    <a:pt x="819" y="2325"/>
                    <a:pt x="800" y="2312"/>
                  </a:cubicBezTo>
                  <a:cubicBezTo>
                    <a:pt x="809" y="2298"/>
                    <a:pt x="815" y="2286"/>
                    <a:pt x="822" y="2274"/>
                  </a:cubicBezTo>
                  <a:cubicBezTo>
                    <a:pt x="831" y="2256"/>
                    <a:pt x="841" y="2238"/>
                    <a:pt x="849" y="2216"/>
                  </a:cubicBezTo>
                  <a:cubicBezTo>
                    <a:pt x="849" y="2216"/>
                    <a:pt x="853" y="2210"/>
                    <a:pt x="856" y="2202"/>
                  </a:cubicBezTo>
                  <a:cubicBezTo>
                    <a:pt x="871" y="2169"/>
                    <a:pt x="886" y="2132"/>
                    <a:pt x="895" y="2121"/>
                  </a:cubicBezTo>
                  <a:cubicBezTo>
                    <a:pt x="901" y="2111"/>
                    <a:pt x="913" y="2082"/>
                    <a:pt x="922" y="2064"/>
                  </a:cubicBezTo>
                  <a:cubicBezTo>
                    <a:pt x="937" y="2082"/>
                    <a:pt x="954" y="2107"/>
                    <a:pt x="972" y="2132"/>
                  </a:cubicBezTo>
                  <a:cubicBezTo>
                    <a:pt x="984" y="2152"/>
                    <a:pt x="996" y="2169"/>
                    <a:pt x="1007" y="2184"/>
                  </a:cubicBezTo>
                  <a:cubicBezTo>
                    <a:pt x="1019" y="2200"/>
                    <a:pt x="1034" y="2218"/>
                    <a:pt x="1049" y="2231"/>
                  </a:cubicBezTo>
                  <a:cubicBezTo>
                    <a:pt x="1044" y="2246"/>
                    <a:pt x="1023" y="2301"/>
                    <a:pt x="1011" y="2321"/>
                  </a:cubicBezTo>
                  <a:cubicBezTo>
                    <a:pt x="1000" y="2334"/>
                    <a:pt x="985" y="2354"/>
                    <a:pt x="972" y="2378"/>
                  </a:cubicBezTo>
                  <a:cubicBezTo>
                    <a:pt x="970" y="2380"/>
                    <a:pt x="970" y="2382"/>
                    <a:pt x="967" y="2384"/>
                  </a:cubicBezTo>
                  <a:cubicBezTo>
                    <a:pt x="942" y="2377"/>
                    <a:pt x="918" y="2366"/>
                    <a:pt x="887" y="2354"/>
                  </a:cubicBezTo>
                  <a:close/>
                  <a:moveTo>
                    <a:pt x="1112" y="2381"/>
                  </a:moveTo>
                  <a:cubicBezTo>
                    <a:pt x="1089" y="2438"/>
                    <a:pt x="1061" y="2462"/>
                    <a:pt x="1048" y="2475"/>
                  </a:cubicBezTo>
                  <a:cubicBezTo>
                    <a:pt x="1045" y="2476"/>
                    <a:pt x="1043" y="2478"/>
                    <a:pt x="1042" y="2480"/>
                  </a:cubicBezTo>
                  <a:cubicBezTo>
                    <a:pt x="1035" y="2486"/>
                    <a:pt x="1024" y="2499"/>
                    <a:pt x="1019" y="2511"/>
                  </a:cubicBezTo>
                  <a:cubicBezTo>
                    <a:pt x="1012" y="2530"/>
                    <a:pt x="1013" y="2547"/>
                    <a:pt x="1047" y="2552"/>
                  </a:cubicBezTo>
                  <a:cubicBezTo>
                    <a:pt x="1054" y="2553"/>
                    <a:pt x="1061" y="2549"/>
                    <a:pt x="1068" y="2544"/>
                  </a:cubicBezTo>
                  <a:cubicBezTo>
                    <a:pt x="1071" y="2540"/>
                    <a:pt x="1074" y="2537"/>
                    <a:pt x="1075" y="2532"/>
                  </a:cubicBezTo>
                  <a:cubicBezTo>
                    <a:pt x="1078" y="2528"/>
                    <a:pt x="1079" y="2522"/>
                    <a:pt x="1080" y="2518"/>
                  </a:cubicBezTo>
                  <a:cubicBezTo>
                    <a:pt x="1081" y="2509"/>
                    <a:pt x="1080" y="2502"/>
                    <a:pt x="1077" y="2495"/>
                  </a:cubicBezTo>
                  <a:cubicBezTo>
                    <a:pt x="1083" y="2487"/>
                    <a:pt x="1091" y="2480"/>
                    <a:pt x="1099" y="2470"/>
                  </a:cubicBezTo>
                  <a:cubicBezTo>
                    <a:pt x="1102" y="2467"/>
                    <a:pt x="1104" y="2465"/>
                    <a:pt x="1107" y="2461"/>
                  </a:cubicBezTo>
                  <a:cubicBezTo>
                    <a:pt x="1113" y="2466"/>
                    <a:pt x="1119" y="2472"/>
                    <a:pt x="1122" y="2479"/>
                  </a:cubicBezTo>
                  <a:cubicBezTo>
                    <a:pt x="1128" y="2493"/>
                    <a:pt x="1129" y="2511"/>
                    <a:pt x="1129" y="2526"/>
                  </a:cubicBezTo>
                  <a:cubicBezTo>
                    <a:pt x="1126" y="2550"/>
                    <a:pt x="1112" y="2572"/>
                    <a:pt x="1090" y="2585"/>
                  </a:cubicBezTo>
                  <a:cubicBezTo>
                    <a:pt x="1067" y="2601"/>
                    <a:pt x="1040" y="2608"/>
                    <a:pt x="1014" y="2603"/>
                  </a:cubicBezTo>
                  <a:cubicBezTo>
                    <a:pt x="1001" y="2601"/>
                    <a:pt x="987" y="2594"/>
                    <a:pt x="973" y="2585"/>
                  </a:cubicBezTo>
                  <a:cubicBezTo>
                    <a:pt x="964" y="2576"/>
                    <a:pt x="955" y="2566"/>
                    <a:pt x="952" y="2555"/>
                  </a:cubicBezTo>
                  <a:cubicBezTo>
                    <a:pt x="948" y="2541"/>
                    <a:pt x="946" y="2527"/>
                    <a:pt x="947" y="2510"/>
                  </a:cubicBezTo>
                  <a:cubicBezTo>
                    <a:pt x="950" y="2492"/>
                    <a:pt x="955" y="2474"/>
                    <a:pt x="966" y="2452"/>
                  </a:cubicBezTo>
                  <a:cubicBezTo>
                    <a:pt x="976" y="2431"/>
                    <a:pt x="986" y="2411"/>
                    <a:pt x="998" y="2393"/>
                  </a:cubicBezTo>
                  <a:cubicBezTo>
                    <a:pt x="1011" y="2372"/>
                    <a:pt x="1025" y="2352"/>
                    <a:pt x="1036" y="2341"/>
                  </a:cubicBezTo>
                  <a:lnTo>
                    <a:pt x="1036" y="2339"/>
                  </a:lnTo>
                  <a:cubicBezTo>
                    <a:pt x="1046" y="2323"/>
                    <a:pt x="1064" y="2282"/>
                    <a:pt x="1073" y="2255"/>
                  </a:cubicBezTo>
                  <a:cubicBezTo>
                    <a:pt x="1085" y="2264"/>
                    <a:pt x="1095" y="2270"/>
                    <a:pt x="1106" y="2279"/>
                  </a:cubicBezTo>
                  <a:cubicBezTo>
                    <a:pt x="1123" y="2286"/>
                    <a:pt x="1135" y="2290"/>
                    <a:pt x="1150" y="2293"/>
                  </a:cubicBezTo>
                  <a:cubicBezTo>
                    <a:pt x="1137" y="2319"/>
                    <a:pt x="1121" y="2358"/>
                    <a:pt x="1112" y="2381"/>
                  </a:cubicBezTo>
                  <a:close/>
                  <a:moveTo>
                    <a:pt x="973" y="1851"/>
                  </a:moveTo>
                  <a:cubicBezTo>
                    <a:pt x="982" y="1866"/>
                    <a:pt x="1013" y="1922"/>
                    <a:pt x="1047" y="1980"/>
                  </a:cubicBezTo>
                  <a:cubicBezTo>
                    <a:pt x="1089" y="2054"/>
                    <a:pt x="1132" y="2131"/>
                    <a:pt x="1143" y="2145"/>
                  </a:cubicBezTo>
                  <a:cubicBezTo>
                    <a:pt x="1152" y="2155"/>
                    <a:pt x="1164" y="2166"/>
                    <a:pt x="1172" y="2170"/>
                  </a:cubicBezTo>
                  <a:cubicBezTo>
                    <a:pt x="1178" y="2173"/>
                    <a:pt x="1184" y="2174"/>
                    <a:pt x="1189" y="2172"/>
                  </a:cubicBezTo>
                  <a:cubicBezTo>
                    <a:pt x="1197" y="2174"/>
                    <a:pt x="1205" y="2169"/>
                    <a:pt x="1208" y="2163"/>
                  </a:cubicBezTo>
                  <a:cubicBezTo>
                    <a:pt x="1211" y="2159"/>
                    <a:pt x="1212" y="2152"/>
                    <a:pt x="1213" y="2146"/>
                  </a:cubicBezTo>
                  <a:lnTo>
                    <a:pt x="1212" y="2141"/>
                  </a:lnTo>
                  <a:cubicBezTo>
                    <a:pt x="1208" y="2125"/>
                    <a:pt x="1200" y="2120"/>
                    <a:pt x="1190" y="2115"/>
                  </a:cubicBezTo>
                  <a:cubicBezTo>
                    <a:pt x="1184" y="2114"/>
                    <a:pt x="1177" y="2113"/>
                    <a:pt x="1173" y="2115"/>
                  </a:cubicBezTo>
                  <a:cubicBezTo>
                    <a:pt x="1164" y="2100"/>
                    <a:pt x="1157" y="2090"/>
                    <a:pt x="1150" y="2080"/>
                  </a:cubicBezTo>
                  <a:cubicBezTo>
                    <a:pt x="1162" y="2078"/>
                    <a:pt x="1173" y="2077"/>
                    <a:pt x="1185" y="2080"/>
                  </a:cubicBezTo>
                  <a:cubicBezTo>
                    <a:pt x="1202" y="2085"/>
                    <a:pt x="1216" y="2092"/>
                    <a:pt x="1225" y="2102"/>
                  </a:cubicBezTo>
                  <a:cubicBezTo>
                    <a:pt x="1245" y="2129"/>
                    <a:pt x="1248" y="2163"/>
                    <a:pt x="1242" y="2193"/>
                  </a:cubicBezTo>
                  <a:cubicBezTo>
                    <a:pt x="1239" y="2210"/>
                    <a:pt x="1232" y="2224"/>
                    <a:pt x="1221" y="2237"/>
                  </a:cubicBezTo>
                  <a:cubicBezTo>
                    <a:pt x="1213" y="2249"/>
                    <a:pt x="1200" y="2258"/>
                    <a:pt x="1186" y="2262"/>
                  </a:cubicBezTo>
                  <a:cubicBezTo>
                    <a:pt x="1168" y="2267"/>
                    <a:pt x="1146" y="2264"/>
                    <a:pt x="1122" y="2251"/>
                  </a:cubicBezTo>
                  <a:cubicBezTo>
                    <a:pt x="1104" y="2241"/>
                    <a:pt x="1089" y="2227"/>
                    <a:pt x="1074" y="2213"/>
                  </a:cubicBezTo>
                  <a:cubicBezTo>
                    <a:pt x="1057" y="2197"/>
                    <a:pt x="1044" y="2182"/>
                    <a:pt x="1032" y="2164"/>
                  </a:cubicBezTo>
                  <a:cubicBezTo>
                    <a:pt x="1021" y="2151"/>
                    <a:pt x="1009" y="2134"/>
                    <a:pt x="997" y="2114"/>
                  </a:cubicBezTo>
                  <a:cubicBezTo>
                    <a:pt x="976" y="2084"/>
                    <a:pt x="955" y="2054"/>
                    <a:pt x="938" y="2036"/>
                  </a:cubicBezTo>
                  <a:cubicBezTo>
                    <a:pt x="922" y="2018"/>
                    <a:pt x="895" y="1982"/>
                    <a:pt x="876" y="1955"/>
                  </a:cubicBezTo>
                  <a:cubicBezTo>
                    <a:pt x="865" y="1940"/>
                    <a:pt x="856" y="1927"/>
                    <a:pt x="849" y="1921"/>
                  </a:cubicBezTo>
                  <a:lnTo>
                    <a:pt x="851" y="1922"/>
                  </a:lnTo>
                  <a:cubicBezTo>
                    <a:pt x="844" y="1914"/>
                    <a:pt x="837" y="1900"/>
                    <a:pt x="833" y="1886"/>
                  </a:cubicBezTo>
                  <a:cubicBezTo>
                    <a:pt x="827" y="1869"/>
                    <a:pt x="821" y="1855"/>
                    <a:pt x="819" y="1841"/>
                  </a:cubicBezTo>
                  <a:cubicBezTo>
                    <a:pt x="817" y="1826"/>
                    <a:pt x="824" y="1801"/>
                    <a:pt x="829" y="1784"/>
                  </a:cubicBezTo>
                  <a:cubicBezTo>
                    <a:pt x="831" y="1784"/>
                    <a:pt x="835" y="1787"/>
                    <a:pt x="840" y="1788"/>
                  </a:cubicBezTo>
                  <a:cubicBezTo>
                    <a:pt x="856" y="1791"/>
                    <a:pt x="875" y="1796"/>
                    <a:pt x="889" y="1803"/>
                  </a:cubicBezTo>
                  <a:cubicBezTo>
                    <a:pt x="904" y="1810"/>
                    <a:pt x="921" y="1822"/>
                    <a:pt x="937" y="1831"/>
                  </a:cubicBezTo>
                  <a:cubicBezTo>
                    <a:pt x="951" y="1840"/>
                    <a:pt x="963" y="1847"/>
                    <a:pt x="973" y="1851"/>
                  </a:cubicBezTo>
                  <a:close/>
                  <a:moveTo>
                    <a:pt x="915" y="1645"/>
                  </a:moveTo>
                  <a:lnTo>
                    <a:pt x="917" y="1646"/>
                  </a:lnTo>
                  <a:cubicBezTo>
                    <a:pt x="921" y="1649"/>
                    <a:pt x="925" y="1654"/>
                    <a:pt x="928" y="1659"/>
                  </a:cubicBezTo>
                  <a:cubicBezTo>
                    <a:pt x="931" y="1668"/>
                    <a:pt x="940" y="1689"/>
                    <a:pt x="947" y="1710"/>
                  </a:cubicBezTo>
                  <a:cubicBezTo>
                    <a:pt x="951" y="1726"/>
                    <a:pt x="955" y="1742"/>
                    <a:pt x="953" y="1751"/>
                  </a:cubicBezTo>
                  <a:cubicBezTo>
                    <a:pt x="954" y="1762"/>
                    <a:pt x="956" y="1784"/>
                    <a:pt x="959" y="1805"/>
                  </a:cubicBezTo>
                  <a:cubicBezTo>
                    <a:pt x="945" y="1798"/>
                    <a:pt x="932" y="1789"/>
                    <a:pt x="913" y="1781"/>
                  </a:cubicBezTo>
                  <a:cubicBezTo>
                    <a:pt x="892" y="1766"/>
                    <a:pt x="823" y="1745"/>
                    <a:pt x="823" y="1745"/>
                  </a:cubicBezTo>
                  <a:lnTo>
                    <a:pt x="814" y="1744"/>
                  </a:lnTo>
                  <a:lnTo>
                    <a:pt x="812" y="1741"/>
                  </a:lnTo>
                  <a:cubicBezTo>
                    <a:pt x="803" y="1731"/>
                    <a:pt x="785" y="1712"/>
                    <a:pt x="781" y="1672"/>
                  </a:cubicBezTo>
                  <a:cubicBezTo>
                    <a:pt x="781" y="1659"/>
                    <a:pt x="783" y="1637"/>
                    <a:pt x="785" y="1622"/>
                  </a:cubicBezTo>
                  <a:cubicBezTo>
                    <a:pt x="804" y="1628"/>
                    <a:pt x="834" y="1633"/>
                    <a:pt x="847" y="1633"/>
                  </a:cubicBezTo>
                  <a:lnTo>
                    <a:pt x="849" y="1634"/>
                  </a:lnTo>
                  <a:cubicBezTo>
                    <a:pt x="856" y="1633"/>
                    <a:pt x="875" y="1634"/>
                    <a:pt x="892" y="1637"/>
                  </a:cubicBezTo>
                  <a:cubicBezTo>
                    <a:pt x="903" y="1639"/>
                    <a:pt x="913" y="1643"/>
                    <a:pt x="915" y="1645"/>
                  </a:cubicBezTo>
                  <a:close/>
                  <a:moveTo>
                    <a:pt x="876" y="1505"/>
                  </a:moveTo>
                  <a:cubicBezTo>
                    <a:pt x="884" y="1512"/>
                    <a:pt x="891" y="1520"/>
                    <a:pt x="896" y="1530"/>
                  </a:cubicBezTo>
                  <a:cubicBezTo>
                    <a:pt x="898" y="1539"/>
                    <a:pt x="899" y="1550"/>
                    <a:pt x="899" y="1561"/>
                  </a:cubicBezTo>
                  <a:cubicBezTo>
                    <a:pt x="901" y="1579"/>
                    <a:pt x="898" y="1594"/>
                    <a:pt x="894" y="1602"/>
                  </a:cubicBezTo>
                  <a:lnTo>
                    <a:pt x="894" y="1604"/>
                  </a:lnTo>
                  <a:lnTo>
                    <a:pt x="894" y="1606"/>
                  </a:lnTo>
                  <a:cubicBezTo>
                    <a:pt x="876" y="1603"/>
                    <a:pt x="857" y="1602"/>
                    <a:pt x="846" y="1602"/>
                  </a:cubicBezTo>
                  <a:cubicBezTo>
                    <a:pt x="833" y="1602"/>
                    <a:pt x="792" y="1593"/>
                    <a:pt x="778" y="1590"/>
                  </a:cubicBezTo>
                  <a:cubicBezTo>
                    <a:pt x="762" y="1577"/>
                    <a:pt x="738" y="1544"/>
                    <a:pt x="731" y="1516"/>
                  </a:cubicBezTo>
                  <a:cubicBezTo>
                    <a:pt x="730" y="1501"/>
                    <a:pt x="729" y="1483"/>
                    <a:pt x="731" y="1468"/>
                  </a:cubicBezTo>
                  <a:cubicBezTo>
                    <a:pt x="732" y="1466"/>
                    <a:pt x="732" y="1464"/>
                    <a:pt x="732" y="1464"/>
                  </a:cubicBezTo>
                  <a:cubicBezTo>
                    <a:pt x="754" y="1463"/>
                    <a:pt x="817" y="1466"/>
                    <a:pt x="867" y="1492"/>
                  </a:cubicBezTo>
                  <a:cubicBezTo>
                    <a:pt x="869" y="1495"/>
                    <a:pt x="873" y="1499"/>
                    <a:pt x="876" y="1505"/>
                  </a:cubicBezTo>
                  <a:close/>
                  <a:moveTo>
                    <a:pt x="871" y="1369"/>
                  </a:moveTo>
                  <a:cubicBezTo>
                    <a:pt x="868" y="1365"/>
                    <a:pt x="866" y="1362"/>
                    <a:pt x="865" y="1358"/>
                  </a:cubicBezTo>
                  <a:cubicBezTo>
                    <a:pt x="852" y="1344"/>
                    <a:pt x="845" y="1297"/>
                    <a:pt x="838" y="1260"/>
                  </a:cubicBezTo>
                  <a:cubicBezTo>
                    <a:pt x="834" y="1244"/>
                    <a:pt x="835" y="1229"/>
                    <a:pt x="832" y="1218"/>
                  </a:cubicBezTo>
                  <a:cubicBezTo>
                    <a:pt x="827" y="1208"/>
                    <a:pt x="825" y="1195"/>
                    <a:pt x="824" y="1181"/>
                  </a:cubicBezTo>
                  <a:lnTo>
                    <a:pt x="1463" y="205"/>
                  </a:lnTo>
                  <a:cubicBezTo>
                    <a:pt x="1466" y="201"/>
                    <a:pt x="1498" y="167"/>
                    <a:pt x="1541" y="197"/>
                  </a:cubicBezTo>
                  <a:cubicBezTo>
                    <a:pt x="1597" y="233"/>
                    <a:pt x="1578" y="278"/>
                    <a:pt x="1577" y="282"/>
                  </a:cubicBezTo>
                  <a:lnTo>
                    <a:pt x="1496" y="406"/>
                  </a:lnTo>
                  <a:lnTo>
                    <a:pt x="1487" y="420"/>
                  </a:lnTo>
                  <a:lnTo>
                    <a:pt x="1261" y="767"/>
                  </a:lnTo>
                  <a:lnTo>
                    <a:pt x="871" y="1369"/>
                  </a:lnTo>
                  <a:close/>
                  <a:moveTo>
                    <a:pt x="1646" y="815"/>
                  </a:moveTo>
                  <a:lnTo>
                    <a:pt x="1594" y="781"/>
                  </a:lnTo>
                  <a:lnTo>
                    <a:pt x="1582" y="775"/>
                  </a:lnTo>
                  <a:lnTo>
                    <a:pt x="1574" y="786"/>
                  </a:lnTo>
                  <a:lnTo>
                    <a:pt x="1538" y="842"/>
                  </a:lnTo>
                  <a:lnTo>
                    <a:pt x="1532" y="849"/>
                  </a:lnTo>
                  <a:lnTo>
                    <a:pt x="1531" y="792"/>
                  </a:lnTo>
                  <a:lnTo>
                    <a:pt x="1654" y="733"/>
                  </a:lnTo>
                  <a:lnTo>
                    <a:pt x="1663" y="728"/>
                  </a:lnTo>
                  <a:lnTo>
                    <a:pt x="1661" y="714"/>
                  </a:lnTo>
                  <a:lnTo>
                    <a:pt x="1647" y="659"/>
                  </a:lnTo>
                  <a:lnTo>
                    <a:pt x="1641" y="640"/>
                  </a:lnTo>
                  <a:lnTo>
                    <a:pt x="1625" y="648"/>
                  </a:lnTo>
                  <a:lnTo>
                    <a:pt x="1526" y="699"/>
                  </a:lnTo>
                  <a:lnTo>
                    <a:pt x="1525" y="591"/>
                  </a:lnTo>
                  <a:lnTo>
                    <a:pt x="1525" y="576"/>
                  </a:lnTo>
                  <a:lnTo>
                    <a:pt x="1510" y="577"/>
                  </a:lnTo>
                  <a:lnTo>
                    <a:pt x="1459" y="578"/>
                  </a:lnTo>
                  <a:lnTo>
                    <a:pt x="1444" y="577"/>
                  </a:lnTo>
                  <a:lnTo>
                    <a:pt x="1443" y="592"/>
                  </a:lnTo>
                  <a:lnTo>
                    <a:pt x="1437" y="743"/>
                  </a:lnTo>
                  <a:lnTo>
                    <a:pt x="1313" y="797"/>
                  </a:lnTo>
                  <a:lnTo>
                    <a:pt x="1300" y="804"/>
                  </a:lnTo>
                  <a:lnTo>
                    <a:pt x="1304" y="818"/>
                  </a:lnTo>
                  <a:lnTo>
                    <a:pt x="1328" y="873"/>
                  </a:lnTo>
                  <a:lnTo>
                    <a:pt x="1334" y="889"/>
                  </a:lnTo>
                  <a:lnTo>
                    <a:pt x="1348" y="881"/>
                  </a:lnTo>
                  <a:lnTo>
                    <a:pt x="1442" y="834"/>
                  </a:lnTo>
                  <a:lnTo>
                    <a:pt x="1443" y="946"/>
                  </a:lnTo>
                  <a:lnTo>
                    <a:pt x="1442" y="961"/>
                  </a:lnTo>
                  <a:lnTo>
                    <a:pt x="1457" y="961"/>
                  </a:lnTo>
                  <a:lnTo>
                    <a:pt x="1516" y="965"/>
                  </a:lnTo>
                  <a:lnTo>
                    <a:pt x="1533" y="966"/>
                  </a:lnTo>
                  <a:lnTo>
                    <a:pt x="1534" y="949"/>
                  </a:lnTo>
                  <a:lnTo>
                    <a:pt x="1531" y="853"/>
                  </a:lnTo>
                  <a:lnTo>
                    <a:pt x="1539" y="861"/>
                  </a:lnTo>
                  <a:lnTo>
                    <a:pt x="1587" y="907"/>
                  </a:lnTo>
                  <a:lnTo>
                    <a:pt x="1471" y="1095"/>
                  </a:lnTo>
                  <a:lnTo>
                    <a:pt x="1380" y="1029"/>
                  </a:lnTo>
                  <a:lnTo>
                    <a:pt x="1421" y="955"/>
                  </a:lnTo>
                  <a:lnTo>
                    <a:pt x="1427" y="945"/>
                  </a:lnTo>
                  <a:lnTo>
                    <a:pt x="1420" y="937"/>
                  </a:lnTo>
                  <a:cubicBezTo>
                    <a:pt x="1420" y="937"/>
                    <a:pt x="1379" y="886"/>
                    <a:pt x="1354" y="901"/>
                  </a:cubicBezTo>
                  <a:lnTo>
                    <a:pt x="1352" y="901"/>
                  </a:lnTo>
                  <a:cubicBezTo>
                    <a:pt x="1341" y="908"/>
                    <a:pt x="1317" y="948"/>
                    <a:pt x="1302" y="969"/>
                  </a:cubicBezTo>
                  <a:lnTo>
                    <a:pt x="1207" y="911"/>
                  </a:lnTo>
                  <a:lnTo>
                    <a:pt x="1289" y="782"/>
                  </a:lnTo>
                  <a:lnTo>
                    <a:pt x="1506" y="449"/>
                  </a:lnTo>
                  <a:lnTo>
                    <a:pt x="1591" y="504"/>
                  </a:lnTo>
                  <a:lnTo>
                    <a:pt x="1546" y="582"/>
                  </a:lnTo>
                  <a:lnTo>
                    <a:pt x="1540" y="592"/>
                  </a:lnTo>
                  <a:lnTo>
                    <a:pt x="1550" y="600"/>
                  </a:lnTo>
                  <a:cubicBezTo>
                    <a:pt x="1550" y="600"/>
                    <a:pt x="1608" y="654"/>
                    <a:pt x="1629" y="638"/>
                  </a:cubicBezTo>
                  <a:cubicBezTo>
                    <a:pt x="1639" y="629"/>
                    <a:pt x="1663" y="580"/>
                    <a:pt x="1676" y="556"/>
                  </a:cubicBezTo>
                  <a:lnTo>
                    <a:pt x="1768" y="617"/>
                  </a:lnTo>
                  <a:lnTo>
                    <a:pt x="1646" y="815"/>
                  </a:lnTo>
                  <a:close/>
                  <a:moveTo>
                    <a:pt x="1500" y="782"/>
                  </a:moveTo>
                  <a:lnTo>
                    <a:pt x="1502" y="932"/>
                  </a:lnTo>
                  <a:lnTo>
                    <a:pt x="1473" y="931"/>
                  </a:lnTo>
                  <a:lnTo>
                    <a:pt x="1473" y="810"/>
                  </a:lnTo>
                  <a:lnTo>
                    <a:pt x="1473" y="784"/>
                  </a:lnTo>
                  <a:lnTo>
                    <a:pt x="1449" y="795"/>
                  </a:lnTo>
                  <a:lnTo>
                    <a:pt x="1350" y="846"/>
                  </a:lnTo>
                  <a:lnTo>
                    <a:pt x="1339" y="820"/>
                  </a:lnTo>
                  <a:lnTo>
                    <a:pt x="1459" y="766"/>
                  </a:lnTo>
                  <a:lnTo>
                    <a:pt x="1468" y="763"/>
                  </a:lnTo>
                  <a:lnTo>
                    <a:pt x="1468" y="752"/>
                  </a:lnTo>
                  <a:lnTo>
                    <a:pt x="1473" y="608"/>
                  </a:lnTo>
                  <a:lnTo>
                    <a:pt x="1496" y="608"/>
                  </a:lnTo>
                  <a:lnTo>
                    <a:pt x="1495" y="724"/>
                  </a:lnTo>
                  <a:lnTo>
                    <a:pt x="1495" y="748"/>
                  </a:lnTo>
                  <a:lnTo>
                    <a:pt x="1519" y="737"/>
                  </a:lnTo>
                  <a:lnTo>
                    <a:pt x="1620" y="685"/>
                  </a:lnTo>
                  <a:lnTo>
                    <a:pt x="1627" y="710"/>
                  </a:lnTo>
                  <a:lnTo>
                    <a:pt x="1509" y="768"/>
                  </a:lnTo>
                  <a:lnTo>
                    <a:pt x="1499" y="773"/>
                  </a:lnTo>
                  <a:lnTo>
                    <a:pt x="1500" y="78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5" name="Freeform 55"/>
            <p:cNvSpPr>
              <a:spLocks noEditPoints="1"/>
            </p:cNvSpPr>
            <p:nvPr/>
          </p:nvSpPr>
          <p:spPr bwMode="auto">
            <a:xfrm>
              <a:off x="1281113" y="4475163"/>
              <a:ext cx="92075" cy="106362"/>
            </a:xfrm>
            <a:custGeom>
              <a:avLst/>
              <a:gdLst>
                <a:gd name="T0" fmla="*/ 59 w 339"/>
                <a:gd name="T1" fmla="*/ 362 h 395"/>
                <a:gd name="T2" fmla="*/ 74 w 339"/>
                <a:gd name="T3" fmla="*/ 367 h 395"/>
                <a:gd name="T4" fmla="*/ 129 w 339"/>
                <a:gd name="T5" fmla="*/ 390 h 395"/>
                <a:gd name="T6" fmla="*/ 145 w 339"/>
                <a:gd name="T7" fmla="*/ 395 h 395"/>
                <a:gd name="T8" fmla="*/ 151 w 339"/>
                <a:gd name="T9" fmla="*/ 379 h 395"/>
                <a:gd name="T10" fmla="*/ 181 w 339"/>
                <a:gd name="T11" fmla="*/ 280 h 395"/>
                <a:gd name="T12" fmla="*/ 262 w 339"/>
                <a:gd name="T13" fmla="*/ 358 h 395"/>
                <a:gd name="T14" fmla="*/ 271 w 339"/>
                <a:gd name="T15" fmla="*/ 369 h 395"/>
                <a:gd name="T16" fmla="*/ 281 w 339"/>
                <a:gd name="T17" fmla="*/ 360 h 395"/>
                <a:gd name="T18" fmla="*/ 326 w 339"/>
                <a:gd name="T19" fmla="*/ 317 h 395"/>
                <a:gd name="T20" fmla="*/ 339 w 339"/>
                <a:gd name="T21" fmla="*/ 306 h 395"/>
                <a:gd name="T22" fmla="*/ 215 w 339"/>
                <a:gd name="T23" fmla="*/ 188 h 395"/>
                <a:gd name="T24" fmla="*/ 258 w 339"/>
                <a:gd name="T25" fmla="*/ 59 h 395"/>
                <a:gd name="T26" fmla="*/ 262 w 339"/>
                <a:gd name="T27" fmla="*/ 49 h 395"/>
                <a:gd name="T28" fmla="*/ 252 w 339"/>
                <a:gd name="T29" fmla="*/ 43 h 395"/>
                <a:gd name="T30" fmla="*/ 200 w 339"/>
                <a:gd name="T31" fmla="*/ 12 h 395"/>
                <a:gd name="T32" fmla="*/ 185 w 339"/>
                <a:gd name="T33" fmla="*/ 0 h 395"/>
                <a:gd name="T34" fmla="*/ 177 w 339"/>
                <a:gd name="T35" fmla="*/ 18 h 395"/>
                <a:gd name="T36" fmla="*/ 143 w 339"/>
                <a:gd name="T37" fmla="*/ 124 h 395"/>
                <a:gd name="T38" fmla="*/ 68 w 339"/>
                <a:gd name="T39" fmla="*/ 50 h 395"/>
                <a:gd name="T40" fmla="*/ 57 w 339"/>
                <a:gd name="T41" fmla="*/ 39 h 395"/>
                <a:gd name="T42" fmla="*/ 46 w 339"/>
                <a:gd name="T43" fmla="*/ 50 h 395"/>
                <a:gd name="T44" fmla="*/ 9 w 339"/>
                <a:gd name="T45" fmla="*/ 88 h 395"/>
                <a:gd name="T46" fmla="*/ 0 w 339"/>
                <a:gd name="T47" fmla="*/ 99 h 395"/>
                <a:gd name="T48" fmla="*/ 9 w 339"/>
                <a:gd name="T49" fmla="*/ 110 h 395"/>
                <a:gd name="T50" fmla="*/ 111 w 339"/>
                <a:gd name="T51" fmla="*/ 220 h 395"/>
                <a:gd name="T52" fmla="*/ 91 w 339"/>
                <a:gd name="T53" fmla="*/ 273 h 395"/>
                <a:gd name="T54" fmla="*/ 93 w 339"/>
                <a:gd name="T55" fmla="*/ 283 h 395"/>
                <a:gd name="T56" fmla="*/ 95 w 339"/>
                <a:gd name="T57" fmla="*/ 283 h 395"/>
                <a:gd name="T58" fmla="*/ 84 w 339"/>
                <a:gd name="T59" fmla="*/ 307 h 395"/>
                <a:gd name="T60" fmla="*/ 78 w 339"/>
                <a:gd name="T61" fmla="*/ 309 h 395"/>
                <a:gd name="T62" fmla="*/ 64 w 339"/>
                <a:gd name="T63" fmla="*/ 348 h 395"/>
                <a:gd name="T64" fmla="*/ 59 w 339"/>
                <a:gd name="T65" fmla="*/ 362 h 395"/>
                <a:gd name="T66" fmla="*/ 42 w 339"/>
                <a:gd name="T67" fmla="*/ 98 h 395"/>
                <a:gd name="T68" fmla="*/ 58 w 339"/>
                <a:gd name="T69" fmla="*/ 83 h 395"/>
                <a:gd name="T70" fmla="*/ 140 w 339"/>
                <a:gd name="T71" fmla="*/ 164 h 395"/>
                <a:gd name="T72" fmla="*/ 157 w 339"/>
                <a:gd name="T73" fmla="*/ 182 h 395"/>
                <a:gd name="T74" fmla="*/ 165 w 339"/>
                <a:gd name="T75" fmla="*/ 159 h 395"/>
                <a:gd name="T76" fmla="*/ 200 w 339"/>
                <a:gd name="T77" fmla="*/ 47 h 395"/>
                <a:gd name="T78" fmla="*/ 224 w 339"/>
                <a:gd name="T79" fmla="*/ 62 h 395"/>
                <a:gd name="T80" fmla="*/ 182 w 339"/>
                <a:gd name="T81" fmla="*/ 188 h 395"/>
                <a:gd name="T82" fmla="*/ 178 w 339"/>
                <a:gd name="T83" fmla="*/ 197 h 395"/>
                <a:gd name="T84" fmla="*/ 186 w 339"/>
                <a:gd name="T85" fmla="*/ 205 h 395"/>
                <a:gd name="T86" fmla="*/ 293 w 339"/>
                <a:gd name="T87" fmla="*/ 307 h 395"/>
                <a:gd name="T88" fmla="*/ 272 w 339"/>
                <a:gd name="T89" fmla="*/ 325 h 395"/>
                <a:gd name="T90" fmla="*/ 186 w 339"/>
                <a:gd name="T91" fmla="*/ 242 h 395"/>
                <a:gd name="T92" fmla="*/ 167 w 339"/>
                <a:gd name="T93" fmla="*/ 223 h 395"/>
                <a:gd name="T94" fmla="*/ 158 w 339"/>
                <a:gd name="T95" fmla="*/ 248 h 395"/>
                <a:gd name="T96" fmla="*/ 126 w 339"/>
                <a:gd name="T97" fmla="*/ 354 h 395"/>
                <a:gd name="T98" fmla="*/ 98 w 339"/>
                <a:gd name="T99" fmla="*/ 343 h 395"/>
                <a:gd name="T100" fmla="*/ 143 w 339"/>
                <a:gd name="T101" fmla="*/ 221 h 395"/>
                <a:gd name="T102" fmla="*/ 147 w 339"/>
                <a:gd name="T103" fmla="*/ 211 h 395"/>
                <a:gd name="T104" fmla="*/ 142 w 339"/>
                <a:gd name="T105" fmla="*/ 206 h 395"/>
                <a:gd name="T106" fmla="*/ 42 w 339"/>
                <a:gd name="T107" fmla="*/ 9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395">
                  <a:moveTo>
                    <a:pt x="59" y="362"/>
                  </a:moveTo>
                  <a:lnTo>
                    <a:pt x="74" y="367"/>
                  </a:lnTo>
                  <a:lnTo>
                    <a:pt x="129" y="390"/>
                  </a:lnTo>
                  <a:lnTo>
                    <a:pt x="145" y="395"/>
                  </a:lnTo>
                  <a:lnTo>
                    <a:pt x="151" y="379"/>
                  </a:lnTo>
                  <a:lnTo>
                    <a:pt x="181" y="280"/>
                  </a:lnTo>
                  <a:lnTo>
                    <a:pt x="262" y="358"/>
                  </a:lnTo>
                  <a:lnTo>
                    <a:pt x="271" y="369"/>
                  </a:lnTo>
                  <a:lnTo>
                    <a:pt x="281" y="360"/>
                  </a:lnTo>
                  <a:lnTo>
                    <a:pt x="326" y="317"/>
                  </a:lnTo>
                  <a:lnTo>
                    <a:pt x="339" y="306"/>
                  </a:lnTo>
                  <a:lnTo>
                    <a:pt x="215" y="188"/>
                  </a:lnTo>
                  <a:lnTo>
                    <a:pt x="258" y="59"/>
                  </a:lnTo>
                  <a:lnTo>
                    <a:pt x="262" y="49"/>
                  </a:lnTo>
                  <a:lnTo>
                    <a:pt x="252" y="43"/>
                  </a:lnTo>
                  <a:lnTo>
                    <a:pt x="200" y="12"/>
                  </a:lnTo>
                  <a:lnTo>
                    <a:pt x="185" y="0"/>
                  </a:lnTo>
                  <a:lnTo>
                    <a:pt x="177" y="18"/>
                  </a:lnTo>
                  <a:lnTo>
                    <a:pt x="143" y="124"/>
                  </a:lnTo>
                  <a:lnTo>
                    <a:pt x="68" y="50"/>
                  </a:lnTo>
                  <a:lnTo>
                    <a:pt x="57" y="39"/>
                  </a:lnTo>
                  <a:lnTo>
                    <a:pt x="46" y="50"/>
                  </a:lnTo>
                  <a:lnTo>
                    <a:pt x="9" y="88"/>
                  </a:lnTo>
                  <a:lnTo>
                    <a:pt x="0" y="99"/>
                  </a:lnTo>
                  <a:lnTo>
                    <a:pt x="9" y="110"/>
                  </a:lnTo>
                  <a:lnTo>
                    <a:pt x="111" y="220"/>
                  </a:lnTo>
                  <a:lnTo>
                    <a:pt x="91" y="273"/>
                  </a:lnTo>
                  <a:cubicBezTo>
                    <a:pt x="92" y="277"/>
                    <a:pt x="93" y="281"/>
                    <a:pt x="93" y="283"/>
                  </a:cubicBezTo>
                  <a:lnTo>
                    <a:pt x="95" y="283"/>
                  </a:lnTo>
                  <a:cubicBezTo>
                    <a:pt x="100" y="294"/>
                    <a:pt x="94" y="302"/>
                    <a:pt x="84" y="307"/>
                  </a:cubicBezTo>
                  <a:cubicBezTo>
                    <a:pt x="83" y="308"/>
                    <a:pt x="80" y="308"/>
                    <a:pt x="78" y="309"/>
                  </a:cubicBezTo>
                  <a:lnTo>
                    <a:pt x="64" y="348"/>
                  </a:lnTo>
                  <a:lnTo>
                    <a:pt x="59" y="362"/>
                  </a:lnTo>
                  <a:close/>
                  <a:moveTo>
                    <a:pt x="42" y="98"/>
                  </a:moveTo>
                  <a:lnTo>
                    <a:pt x="58" y="83"/>
                  </a:lnTo>
                  <a:lnTo>
                    <a:pt x="140" y="164"/>
                  </a:lnTo>
                  <a:lnTo>
                    <a:pt x="157" y="182"/>
                  </a:lnTo>
                  <a:lnTo>
                    <a:pt x="165" y="159"/>
                  </a:lnTo>
                  <a:lnTo>
                    <a:pt x="200" y="47"/>
                  </a:lnTo>
                  <a:lnTo>
                    <a:pt x="224" y="62"/>
                  </a:lnTo>
                  <a:lnTo>
                    <a:pt x="182" y="188"/>
                  </a:lnTo>
                  <a:lnTo>
                    <a:pt x="178" y="197"/>
                  </a:lnTo>
                  <a:lnTo>
                    <a:pt x="186" y="205"/>
                  </a:lnTo>
                  <a:lnTo>
                    <a:pt x="293" y="307"/>
                  </a:lnTo>
                  <a:lnTo>
                    <a:pt x="272" y="325"/>
                  </a:lnTo>
                  <a:lnTo>
                    <a:pt x="186" y="242"/>
                  </a:lnTo>
                  <a:lnTo>
                    <a:pt x="167" y="223"/>
                  </a:lnTo>
                  <a:lnTo>
                    <a:pt x="158" y="248"/>
                  </a:lnTo>
                  <a:lnTo>
                    <a:pt x="126" y="354"/>
                  </a:lnTo>
                  <a:lnTo>
                    <a:pt x="98" y="343"/>
                  </a:lnTo>
                  <a:lnTo>
                    <a:pt x="143" y="221"/>
                  </a:lnTo>
                  <a:lnTo>
                    <a:pt x="147" y="211"/>
                  </a:lnTo>
                  <a:lnTo>
                    <a:pt x="142" y="206"/>
                  </a:lnTo>
                  <a:lnTo>
                    <a:pt x="42" y="9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6" name="Freeform 56"/>
            <p:cNvSpPr>
              <a:spLocks/>
            </p:cNvSpPr>
            <p:nvPr/>
          </p:nvSpPr>
          <p:spPr bwMode="auto">
            <a:xfrm>
              <a:off x="200025" y="2782888"/>
              <a:ext cx="3182938" cy="2525712"/>
            </a:xfrm>
            <a:custGeom>
              <a:avLst/>
              <a:gdLst>
                <a:gd name="T0" fmla="*/ 10741 w 11783"/>
                <a:gd name="T1" fmla="*/ 9343 h 9343"/>
                <a:gd name="T2" fmla="*/ 10623 w 11783"/>
                <a:gd name="T3" fmla="*/ 9343 h 9343"/>
                <a:gd name="T4" fmla="*/ 11054 w 11783"/>
                <a:gd name="T5" fmla="*/ 7907 h 9343"/>
                <a:gd name="T6" fmla="*/ 5870 w 11783"/>
                <a:gd name="T7" fmla="*/ 503 h 9343"/>
                <a:gd name="T8" fmla="*/ 0 w 11783"/>
                <a:gd name="T9" fmla="*/ 2533 h 9343"/>
                <a:gd name="T10" fmla="*/ 0 w 11783"/>
                <a:gd name="T11" fmla="*/ 2372 h 9343"/>
                <a:gd name="T12" fmla="*/ 5889 w 11783"/>
                <a:gd name="T13" fmla="*/ 397 h 9343"/>
                <a:gd name="T14" fmla="*/ 11160 w 11783"/>
                <a:gd name="T15" fmla="*/ 7926 h 9343"/>
                <a:gd name="T16" fmla="*/ 10741 w 11783"/>
                <a:gd name="T17" fmla="*/ 9343 h 9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3" h="9343">
                  <a:moveTo>
                    <a:pt x="10741" y="9343"/>
                  </a:moveTo>
                  <a:lnTo>
                    <a:pt x="10623" y="9343"/>
                  </a:lnTo>
                  <a:cubicBezTo>
                    <a:pt x="10819" y="8892"/>
                    <a:pt x="10965" y="8412"/>
                    <a:pt x="11054" y="7907"/>
                  </a:cubicBezTo>
                  <a:cubicBezTo>
                    <a:pt x="11666" y="4433"/>
                    <a:pt x="9344" y="1116"/>
                    <a:pt x="5870" y="503"/>
                  </a:cubicBezTo>
                  <a:cubicBezTo>
                    <a:pt x="3614" y="106"/>
                    <a:pt x="1426" y="945"/>
                    <a:pt x="0" y="2533"/>
                  </a:cubicBezTo>
                  <a:lnTo>
                    <a:pt x="0" y="2372"/>
                  </a:lnTo>
                  <a:cubicBezTo>
                    <a:pt x="1451" y="814"/>
                    <a:pt x="3636" y="0"/>
                    <a:pt x="5889" y="397"/>
                  </a:cubicBezTo>
                  <a:cubicBezTo>
                    <a:pt x="9422" y="1020"/>
                    <a:pt x="11783" y="4392"/>
                    <a:pt x="11160" y="7926"/>
                  </a:cubicBezTo>
                  <a:cubicBezTo>
                    <a:pt x="11073" y="8423"/>
                    <a:pt x="10931" y="8897"/>
                    <a:pt x="10741" y="934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7" name="Freeform 57"/>
            <p:cNvSpPr>
              <a:spLocks/>
            </p:cNvSpPr>
            <p:nvPr/>
          </p:nvSpPr>
          <p:spPr bwMode="auto">
            <a:xfrm>
              <a:off x="188913" y="3240088"/>
              <a:ext cx="2695575" cy="2068512"/>
            </a:xfrm>
            <a:custGeom>
              <a:avLst/>
              <a:gdLst>
                <a:gd name="T0" fmla="*/ 8862 w 9982"/>
                <a:gd name="T1" fmla="*/ 7652 h 7652"/>
                <a:gd name="T2" fmla="*/ 8733 w 9982"/>
                <a:gd name="T3" fmla="*/ 7652 h 7652"/>
                <a:gd name="T4" fmla="*/ 9421 w 9982"/>
                <a:gd name="T5" fmla="*/ 5915 h 7652"/>
                <a:gd name="T6" fmla="*/ 5673 w 9982"/>
                <a:gd name="T7" fmla="*/ 562 h 7652"/>
                <a:gd name="T8" fmla="*/ 321 w 9982"/>
                <a:gd name="T9" fmla="*/ 4311 h 7652"/>
                <a:gd name="T10" fmla="*/ 1011 w 9982"/>
                <a:gd name="T11" fmla="*/ 7652 h 7652"/>
                <a:gd name="T12" fmla="*/ 882 w 9982"/>
                <a:gd name="T13" fmla="*/ 7652 h 7652"/>
                <a:gd name="T14" fmla="*/ 214 w 9982"/>
                <a:gd name="T15" fmla="*/ 4292 h 7652"/>
                <a:gd name="T16" fmla="*/ 5692 w 9982"/>
                <a:gd name="T17" fmla="*/ 453 h 7652"/>
                <a:gd name="T18" fmla="*/ 9528 w 9982"/>
                <a:gd name="T19" fmla="*/ 5934 h 7652"/>
                <a:gd name="T20" fmla="*/ 8862 w 9982"/>
                <a:gd name="T21" fmla="*/ 7652 h 7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82" h="7652">
                  <a:moveTo>
                    <a:pt x="8862" y="7652"/>
                  </a:moveTo>
                  <a:lnTo>
                    <a:pt x="8733" y="7652"/>
                  </a:lnTo>
                  <a:cubicBezTo>
                    <a:pt x="9069" y="7141"/>
                    <a:pt x="9308" y="6555"/>
                    <a:pt x="9421" y="5915"/>
                  </a:cubicBezTo>
                  <a:cubicBezTo>
                    <a:pt x="9865" y="3400"/>
                    <a:pt x="8188" y="1005"/>
                    <a:pt x="5673" y="562"/>
                  </a:cubicBezTo>
                  <a:cubicBezTo>
                    <a:pt x="3161" y="119"/>
                    <a:pt x="764" y="1795"/>
                    <a:pt x="321" y="4311"/>
                  </a:cubicBezTo>
                  <a:cubicBezTo>
                    <a:pt x="107" y="5520"/>
                    <a:pt x="385" y="6701"/>
                    <a:pt x="1011" y="7652"/>
                  </a:cubicBezTo>
                  <a:lnTo>
                    <a:pt x="882" y="7652"/>
                  </a:lnTo>
                  <a:cubicBezTo>
                    <a:pt x="269" y="6689"/>
                    <a:pt x="0" y="5504"/>
                    <a:pt x="214" y="4292"/>
                  </a:cubicBezTo>
                  <a:cubicBezTo>
                    <a:pt x="668" y="1717"/>
                    <a:pt x="3121" y="0"/>
                    <a:pt x="5692" y="453"/>
                  </a:cubicBezTo>
                  <a:cubicBezTo>
                    <a:pt x="8266" y="907"/>
                    <a:pt x="9982" y="3360"/>
                    <a:pt x="9528" y="5934"/>
                  </a:cubicBezTo>
                  <a:cubicBezTo>
                    <a:pt x="9417" y="6564"/>
                    <a:pt x="9185" y="7143"/>
                    <a:pt x="8862" y="7652"/>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8" name="Freeform 58"/>
            <p:cNvSpPr>
              <a:spLocks/>
            </p:cNvSpPr>
            <p:nvPr/>
          </p:nvSpPr>
          <p:spPr bwMode="auto">
            <a:xfrm>
              <a:off x="484188" y="4310063"/>
              <a:ext cx="150813" cy="230187"/>
            </a:xfrm>
            <a:custGeom>
              <a:avLst/>
              <a:gdLst>
                <a:gd name="T0" fmla="*/ 365 w 558"/>
                <a:gd name="T1" fmla="*/ 316 h 849"/>
                <a:gd name="T2" fmla="*/ 439 w 558"/>
                <a:gd name="T3" fmla="*/ 343 h 849"/>
                <a:gd name="T4" fmla="*/ 505 w 558"/>
                <a:gd name="T5" fmla="*/ 394 h 849"/>
                <a:gd name="T6" fmla="*/ 549 w 558"/>
                <a:gd name="T7" fmla="*/ 470 h 849"/>
                <a:gd name="T8" fmla="*/ 557 w 558"/>
                <a:gd name="T9" fmla="*/ 544 h 849"/>
                <a:gd name="T10" fmla="*/ 547 w 558"/>
                <a:gd name="T11" fmla="*/ 603 h 849"/>
                <a:gd name="T12" fmla="*/ 516 w 558"/>
                <a:gd name="T13" fmla="*/ 666 h 849"/>
                <a:gd name="T14" fmla="*/ 469 w 558"/>
                <a:gd name="T15" fmla="*/ 721 h 849"/>
                <a:gd name="T16" fmla="*/ 413 w 558"/>
                <a:gd name="T17" fmla="*/ 766 h 849"/>
                <a:gd name="T18" fmla="*/ 313 w 558"/>
                <a:gd name="T19" fmla="*/ 819 h 849"/>
                <a:gd name="T20" fmla="*/ 205 w 558"/>
                <a:gd name="T21" fmla="*/ 846 h 849"/>
                <a:gd name="T22" fmla="*/ 135 w 558"/>
                <a:gd name="T23" fmla="*/ 849 h 849"/>
                <a:gd name="T24" fmla="*/ 71 w 558"/>
                <a:gd name="T25" fmla="*/ 838 h 849"/>
                <a:gd name="T26" fmla="*/ 31 w 558"/>
                <a:gd name="T27" fmla="*/ 815 h 849"/>
                <a:gd name="T28" fmla="*/ 9 w 558"/>
                <a:gd name="T29" fmla="*/ 792 h 849"/>
                <a:gd name="T30" fmla="*/ 0 w 558"/>
                <a:gd name="T31" fmla="*/ 753 h 849"/>
                <a:gd name="T32" fmla="*/ 23 w 558"/>
                <a:gd name="T33" fmla="*/ 720 h 849"/>
                <a:gd name="T34" fmla="*/ 64 w 558"/>
                <a:gd name="T35" fmla="*/ 716 h 849"/>
                <a:gd name="T36" fmla="*/ 96 w 558"/>
                <a:gd name="T37" fmla="*/ 732 h 849"/>
                <a:gd name="T38" fmla="*/ 121 w 558"/>
                <a:gd name="T39" fmla="*/ 766 h 849"/>
                <a:gd name="T40" fmla="*/ 144 w 558"/>
                <a:gd name="T41" fmla="*/ 798 h 849"/>
                <a:gd name="T42" fmla="*/ 187 w 558"/>
                <a:gd name="T43" fmla="*/ 814 h 849"/>
                <a:gd name="T44" fmla="*/ 254 w 558"/>
                <a:gd name="T45" fmla="*/ 809 h 849"/>
                <a:gd name="T46" fmla="*/ 325 w 558"/>
                <a:gd name="T47" fmla="*/ 775 h 849"/>
                <a:gd name="T48" fmla="*/ 390 w 558"/>
                <a:gd name="T49" fmla="*/ 710 h 849"/>
                <a:gd name="T50" fmla="*/ 424 w 558"/>
                <a:gd name="T51" fmla="*/ 617 h 849"/>
                <a:gd name="T52" fmla="*/ 425 w 558"/>
                <a:gd name="T53" fmla="*/ 545 h 849"/>
                <a:gd name="T54" fmla="*/ 398 w 558"/>
                <a:gd name="T55" fmla="*/ 474 h 849"/>
                <a:gd name="T56" fmla="*/ 342 w 558"/>
                <a:gd name="T57" fmla="*/ 418 h 849"/>
                <a:gd name="T58" fmla="*/ 250 w 558"/>
                <a:gd name="T59" fmla="*/ 384 h 849"/>
                <a:gd name="T60" fmla="*/ 184 w 558"/>
                <a:gd name="T61" fmla="*/ 381 h 849"/>
                <a:gd name="T62" fmla="*/ 96 w 558"/>
                <a:gd name="T63" fmla="*/ 394 h 849"/>
                <a:gd name="T64" fmla="*/ 84 w 558"/>
                <a:gd name="T65" fmla="*/ 377 h 849"/>
                <a:gd name="T66" fmla="*/ 100 w 558"/>
                <a:gd name="T67" fmla="*/ 362 h 849"/>
                <a:gd name="T68" fmla="*/ 242 w 558"/>
                <a:gd name="T69" fmla="*/ 303 h 849"/>
                <a:gd name="T70" fmla="*/ 326 w 558"/>
                <a:gd name="T71" fmla="*/ 261 h 849"/>
                <a:gd name="T72" fmla="*/ 382 w 558"/>
                <a:gd name="T73" fmla="*/ 216 h 849"/>
                <a:gd name="T74" fmla="*/ 407 w 558"/>
                <a:gd name="T75" fmla="*/ 162 h 849"/>
                <a:gd name="T76" fmla="*/ 408 w 558"/>
                <a:gd name="T77" fmla="*/ 120 h 849"/>
                <a:gd name="T78" fmla="*/ 395 w 558"/>
                <a:gd name="T79" fmla="*/ 85 h 849"/>
                <a:gd name="T80" fmla="*/ 365 w 558"/>
                <a:gd name="T81" fmla="*/ 53 h 849"/>
                <a:gd name="T82" fmla="*/ 319 w 558"/>
                <a:gd name="T83" fmla="*/ 38 h 849"/>
                <a:gd name="T84" fmla="*/ 244 w 558"/>
                <a:gd name="T85" fmla="*/ 42 h 849"/>
                <a:gd name="T86" fmla="*/ 191 w 558"/>
                <a:gd name="T87" fmla="*/ 70 h 849"/>
                <a:gd name="T88" fmla="*/ 153 w 558"/>
                <a:gd name="T89" fmla="*/ 110 h 849"/>
                <a:gd name="T90" fmla="*/ 142 w 558"/>
                <a:gd name="T91" fmla="*/ 112 h 849"/>
                <a:gd name="T92" fmla="*/ 130 w 558"/>
                <a:gd name="T93" fmla="*/ 93 h 849"/>
                <a:gd name="T94" fmla="*/ 151 w 558"/>
                <a:gd name="T95" fmla="*/ 59 h 849"/>
                <a:gd name="T96" fmla="*/ 203 w 558"/>
                <a:gd name="T97" fmla="*/ 24 h 849"/>
                <a:gd name="T98" fmla="*/ 279 w 558"/>
                <a:gd name="T99" fmla="*/ 3 h 849"/>
                <a:gd name="T100" fmla="*/ 376 w 558"/>
                <a:gd name="T101" fmla="*/ 4 h 849"/>
                <a:gd name="T102" fmla="*/ 447 w 558"/>
                <a:gd name="T103" fmla="*/ 23 h 849"/>
                <a:gd name="T104" fmla="*/ 497 w 558"/>
                <a:gd name="T105" fmla="*/ 61 h 849"/>
                <a:gd name="T106" fmla="*/ 529 w 558"/>
                <a:gd name="T107" fmla="*/ 104 h 849"/>
                <a:gd name="T108" fmla="*/ 535 w 558"/>
                <a:gd name="T109" fmla="*/ 158 h 849"/>
                <a:gd name="T110" fmla="*/ 523 w 558"/>
                <a:gd name="T111" fmla="*/ 188 h 849"/>
                <a:gd name="T112" fmla="*/ 493 w 558"/>
                <a:gd name="T113" fmla="*/ 225 h 849"/>
                <a:gd name="T114" fmla="*/ 427 w 558"/>
                <a:gd name="T115" fmla="*/ 264 h 849"/>
                <a:gd name="T116" fmla="*/ 305 w 558"/>
                <a:gd name="T117" fmla="*/ 308 h 849"/>
                <a:gd name="T118" fmla="*/ 307 w 558"/>
                <a:gd name="T119" fmla="*/ 30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8" h="849">
                  <a:moveTo>
                    <a:pt x="307" y="308"/>
                  </a:moveTo>
                  <a:lnTo>
                    <a:pt x="365" y="316"/>
                  </a:lnTo>
                  <a:lnTo>
                    <a:pt x="403" y="325"/>
                  </a:lnTo>
                  <a:lnTo>
                    <a:pt x="439" y="343"/>
                  </a:lnTo>
                  <a:lnTo>
                    <a:pt x="475" y="362"/>
                  </a:lnTo>
                  <a:lnTo>
                    <a:pt x="505" y="394"/>
                  </a:lnTo>
                  <a:lnTo>
                    <a:pt x="532" y="427"/>
                  </a:lnTo>
                  <a:lnTo>
                    <a:pt x="549" y="470"/>
                  </a:lnTo>
                  <a:lnTo>
                    <a:pt x="558" y="518"/>
                  </a:lnTo>
                  <a:lnTo>
                    <a:pt x="557" y="544"/>
                  </a:lnTo>
                  <a:lnTo>
                    <a:pt x="555" y="570"/>
                  </a:lnTo>
                  <a:lnTo>
                    <a:pt x="547" y="603"/>
                  </a:lnTo>
                  <a:lnTo>
                    <a:pt x="533" y="634"/>
                  </a:lnTo>
                  <a:lnTo>
                    <a:pt x="516" y="666"/>
                  </a:lnTo>
                  <a:lnTo>
                    <a:pt x="494" y="693"/>
                  </a:lnTo>
                  <a:lnTo>
                    <a:pt x="469" y="721"/>
                  </a:lnTo>
                  <a:lnTo>
                    <a:pt x="443" y="745"/>
                  </a:lnTo>
                  <a:lnTo>
                    <a:pt x="413" y="766"/>
                  </a:lnTo>
                  <a:lnTo>
                    <a:pt x="383" y="787"/>
                  </a:lnTo>
                  <a:lnTo>
                    <a:pt x="313" y="819"/>
                  </a:lnTo>
                  <a:lnTo>
                    <a:pt x="241" y="842"/>
                  </a:lnTo>
                  <a:lnTo>
                    <a:pt x="205" y="846"/>
                  </a:lnTo>
                  <a:lnTo>
                    <a:pt x="170" y="849"/>
                  </a:lnTo>
                  <a:lnTo>
                    <a:pt x="135" y="849"/>
                  </a:lnTo>
                  <a:lnTo>
                    <a:pt x="100" y="845"/>
                  </a:lnTo>
                  <a:lnTo>
                    <a:pt x="71" y="838"/>
                  </a:lnTo>
                  <a:lnTo>
                    <a:pt x="48" y="829"/>
                  </a:lnTo>
                  <a:lnTo>
                    <a:pt x="31" y="815"/>
                  </a:lnTo>
                  <a:lnTo>
                    <a:pt x="19" y="805"/>
                  </a:lnTo>
                  <a:lnTo>
                    <a:pt x="9" y="792"/>
                  </a:lnTo>
                  <a:lnTo>
                    <a:pt x="4" y="780"/>
                  </a:lnTo>
                  <a:lnTo>
                    <a:pt x="0" y="753"/>
                  </a:lnTo>
                  <a:lnTo>
                    <a:pt x="10" y="732"/>
                  </a:lnTo>
                  <a:lnTo>
                    <a:pt x="23" y="720"/>
                  </a:lnTo>
                  <a:lnTo>
                    <a:pt x="44" y="717"/>
                  </a:lnTo>
                  <a:lnTo>
                    <a:pt x="64" y="716"/>
                  </a:lnTo>
                  <a:lnTo>
                    <a:pt x="80" y="723"/>
                  </a:lnTo>
                  <a:lnTo>
                    <a:pt x="96" y="732"/>
                  </a:lnTo>
                  <a:lnTo>
                    <a:pt x="106" y="747"/>
                  </a:lnTo>
                  <a:lnTo>
                    <a:pt x="121" y="766"/>
                  </a:lnTo>
                  <a:lnTo>
                    <a:pt x="133" y="783"/>
                  </a:lnTo>
                  <a:lnTo>
                    <a:pt x="144" y="798"/>
                  </a:lnTo>
                  <a:lnTo>
                    <a:pt x="162" y="808"/>
                  </a:lnTo>
                  <a:lnTo>
                    <a:pt x="187" y="814"/>
                  </a:lnTo>
                  <a:lnTo>
                    <a:pt x="219" y="818"/>
                  </a:lnTo>
                  <a:lnTo>
                    <a:pt x="254" y="809"/>
                  </a:lnTo>
                  <a:lnTo>
                    <a:pt x="291" y="795"/>
                  </a:lnTo>
                  <a:lnTo>
                    <a:pt x="325" y="775"/>
                  </a:lnTo>
                  <a:lnTo>
                    <a:pt x="357" y="745"/>
                  </a:lnTo>
                  <a:lnTo>
                    <a:pt x="390" y="710"/>
                  </a:lnTo>
                  <a:lnTo>
                    <a:pt x="410" y="667"/>
                  </a:lnTo>
                  <a:lnTo>
                    <a:pt x="424" y="617"/>
                  </a:lnTo>
                  <a:lnTo>
                    <a:pt x="428" y="580"/>
                  </a:lnTo>
                  <a:lnTo>
                    <a:pt x="425" y="545"/>
                  </a:lnTo>
                  <a:lnTo>
                    <a:pt x="416" y="508"/>
                  </a:lnTo>
                  <a:lnTo>
                    <a:pt x="398" y="474"/>
                  </a:lnTo>
                  <a:lnTo>
                    <a:pt x="375" y="443"/>
                  </a:lnTo>
                  <a:lnTo>
                    <a:pt x="342" y="418"/>
                  </a:lnTo>
                  <a:lnTo>
                    <a:pt x="300" y="397"/>
                  </a:lnTo>
                  <a:lnTo>
                    <a:pt x="250" y="384"/>
                  </a:lnTo>
                  <a:lnTo>
                    <a:pt x="213" y="378"/>
                  </a:lnTo>
                  <a:lnTo>
                    <a:pt x="184" y="381"/>
                  </a:lnTo>
                  <a:lnTo>
                    <a:pt x="135" y="386"/>
                  </a:lnTo>
                  <a:lnTo>
                    <a:pt x="96" y="394"/>
                  </a:lnTo>
                  <a:lnTo>
                    <a:pt x="86" y="388"/>
                  </a:lnTo>
                  <a:lnTo>
                    <a:pt x="84" y="377"/>
                  </a:lnTo>
                  <a:lnTo>
                    <a:pt x="90" y="369"/>
                  </a:lnTo>
                  <a:lnTo>
                    <a:pt x="100" y="362"/>
                  </a:lnTo>
                  <a:lnTo>
                    <a:pt x="126" y="351"/>
                  </a:lnTo>
                  <a:lnTo>
                    <a:pt x="242" y="303"/>
                  </a:lnTo>
                  <a:lnTo>
                    <a:pt x="290" y="281"/>
                  </a:lnTo>
                  <a:lnTo>
                    <a:pt x="326" y="261"/>
                  </a:lnTo>
                  <a:lnTo>
                    <a:pt x="359" y="239"/>
                  </a:lnTo>
                  <a:lnTo>
                    <a:pt x="382" y="216"/>
                  </a:lnTo>
                  <a:lnTo>
                    <a:pt x="398" y="188"/>
                  </a:lnTo>
                  <a:lnTo>
                    <a:pt x="407" y="162"/>
                  </a:lnTo>
                  <a:lnTo>
                    <a:pt x="409" y="140"/>
                  </a:lnTo>
                  <a:lnTo>
                    <a:pt x="408" y="120"/>
                  </a:lnTo>
                  <a:lnTo>
                    <a:pt x="403" y="101"/>
                  </a:lnTo>
                  <a:lnTo>
                    <a:pt x="395" y="85"/>
                  </a:lnTo>
                  <a:lnTo>
                    <a:pt x="380" y="69"/>
                  </a:lnTo>
                  <a:lnTo>
                    <a:pt x="365" y="53"/>
                  </a:lnTo>
                  <a:lnTo>
                    <a:pt x="344" y="45"/>
                  </a:lnTo>
                  <a:lnTo>
                    <a:pt x="319" y="38"/>
                  </a:lnTo>
                  <a:lnTo>
                    <a:pt x="282" y="36"/>
                  </a:lnTo>
                  <a:lnTo>
                    <a:pt x="244" y="42"/>
                  </a:lnTo>
                  <a:lnTo>
                    <a:pt x="206" y="58"/>
                  </a:lnTo>
                  <a:lnTo>
                    <a:pt x="191" y="70"/>
                  </a:lnTo>
                  <a:lnTo>
                    <a:pt x="175" y="85"/>
                  </a:lnTo>
                  <a:lnTo>
                    <a:pt x="153" y="110"/>
                  </a:lnTo>
                  <a:lnTo>
                    <a:pt x="148" y="111"/>
                  </a:lnTo>
                  <a:lnTo>
                    <a:pt x="142" y="112"/>
                  </a:lnTo>
                  <a:lnTo>
                    <a:pt x="132" y="106"/>
                  </a:lnTo>
                  <a:lnTo>
                    <a:pt x="130" y="93"/>
                  </a:lnTo>
                  <a:lnTo>
                    <a:pt x="135" y="76"/>
                  </a:lnTo>
                  <a:lnTo>
                    <a:pt x="151" y="59"/>
                  </a:lnTo>
                  <a:lnTo>
                    <a:pt x="174" y="41"/>
                  </a:lnTo>
                  <a:lnTo>
                    <a:pt x="203" y="24"/>
                  </a:lnTo>
                  <a:lnTo>
                    <a:pt x="238" y="13"/>
                  </a:lnTo>
                  <a:lnTo>
                    <a:pt x="279" y="3"/>
                  </a:lnTo>
                  <a:lnTo>
                    <a:pt x="326" y="0"/>
                  </a:lnTo>
                  <a:lnTo>
                    <a:pt x="376" y="4"/>
                  </a:lnTo>
                  <a:lnTo>
                    <a:pt x="414" y="13"/>
                  </a:lnTo>
                  <a:lnTo>
                    <a:pt x="447" y="23"/>
                  </a:lnTo>
                  <a:lnTo>
                    <a:pt x="475" y="41"/>
                  </a:lnTo>
                  <a:lnTo>
                    <a:pt x="497" y="61"/>
                  </a:lnTo>
                  <a:lnTo>
                    <a:pt x="516" y="79"/>
                  </a:lnTo>
                  <a:lnTo>
                    <a:pt x="529" y="104"/>
                  </a:lnTo>
                  <a:lnTo>
                    <a:pt x="538" y="132"/>
                  </a:lnTo>
                  <a:lnTo>
                    <a:pt x="535" y="158"/>
                  </a:lnTo>
                  <a:lnTo>
                    <a:pt x="533" y="173"/>
                  </a:lnTo>
                  <a:lnTo>
                    <a:pt x="523" y="188"/>
                  </a:lnTo>
                  <a:lnTo>
                    <a:pt x="513" y="209"/>
                  </a:lnTo>
                  <a:lnTo>
                    <a:pt x="493" y="225"/>
                  </a:lnTo>
                  <a:lnTo>
                    <a:pt x="465" y="244"/>
                  </a:lnTo>
                  <a:lnTo>
                    <a:pt x="427" y="264"/>
                  </a:lnTo>
                  <a:lnTo>
                    <a:pt x="372" y="287"/>
                  </a:lnTo>
                  <a:lnTo>
                    <a:pt x="305" y="308"/>
                  </a:lnTo>
                  <a:lnTo>
                    <a:pt x="305" y="306"/>
                  </a:lnTo>
                  <a:lnTo>
                    <a:pt x="307" y="30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9" name="Freeform 59"/>
            <p:cNvSpPr>
              <a:spLocks/>
            </p:cNvSpPr>
            <p:nvPr/>
          </p:nvSpPr>
          <p:spPr bwMode="auto">
            <a:xfrm>
              <a:off x="347663" y="4286250"/>
              <a:ext cx="101600" cy="211137"/>
            </a:xfrm>
            <a:custGeom>
              <a:avLst/>
              <a:gdLst>
                <a:gd name="T0" fmla="*/ 219 w 375"/>
                <a:gd name="T1" fmla="*/ 159 h 779"/>
                <a:gd name="T2" fmla="*/ 225 w 375"/>
                <a:gd name="T3" fmla="*/ 125 h 779"/>
                <a:gd name="T4" fmla="*/ 227 w 375"/>
                <a:gd name="T5" fmla="*/ 101 h 779"/>
                <a:gd name="T6" fmla="*/ 222 w 375"/>
                <a:gd name="T7" fmla="*/ 83 h 779"/>
                <a:gd name="T8" fmla="*/ 214 w 375"/>
                <a:gd name="T9" fmla="*/ 77 h 779"/>
                <a:gd name="T10" fmla="*/ 206 w 375"/>
                <a:gd name="T11" fmla="*/ 73 h 779"/>
                <a:gd name="T12" fmla="*/ 148 w 375"/>
                <a:gd name="T13" fmla="*/ 74 h 779"/>
                <a:gd name="T14" fmla="*/ 104 w 375"/>
                <a:gd name="T15" fmla="*/ 79 h 779"/>
                <a:gd name="T16" fmla="*/ 98 w 375"/>
                <a:gd name="T17" fmla="*/ 76 h 779"/>
                <a:gd name="T18" fmla="*/ 95 w 375"/>
                <a:gd name="T19" fmla="*/ 69 h 779"/>
                <a:gd name="T20" fmla="*/ 94 w 375"/>
                <a:gd name="T21" fmla="*/ 60 h 779"/>
                <a:gd name="T22" fmla="*/ 98 w 375"/>
                <a:gd name="T23" fmla="*/ 50 h 779"/>
                <a:gd name="T24" fmla="*/ 105 w 375"/>
                <a:gd name="T25" fmla="*/ 47 h 779"/>
                <a:gd name="T26" fmla="*/ 151 w 375"/>
                <a:gd name="T27" fmla="*/ 37 h 779"/>
                <a:gd name="T28" fmla="*/ 238 w 375"/>
                <a:gd name="T29" fmla="*/ 26 h 779"/>
                <a:gd name="T30" fmla="*/ 315 w 375"/>
                <a:gd name="T31" fmla="*/ 11 h 779"/>
                <a:gd name="T32" fmla="*/ 348 w 375"/>
                <a:gd name="T33" fmla="*/ 2 h 779"/>
                <a:gd name="T34" fmla="*/ 361 w 375"/>
                <a:gd name="T35" fmla="*/ 0 h 779"/>
                <a:gd name="T36" fmla="*/ 372 w 375"/>
                <a:gd name="T37" fmla="*/ 1 h 779"/>
                <a:gd name="T38" fmla="*/ 375 w 375"/>
                <a:gd name="T39" fmla="*/ 9 h 779"/>
                <a:gd name="T40" fmla="*/ 371 w 375"/>
                <a:gd name="T41" fmla="*/ 32 h 779"/>
                <a:gd name="T42" fmla="*/ 267 w 375"/>
                <a:gd name="T43" fmla="*/ 622 h 779"/>
                <a:gd name="T44" fmla="*/ 262 w 375"/>
                <a:gd name="T45" fmla="*/ 674 h 779"/>
                <a:gd name="T46" fmla="*/ 263 w 375"/>
                <a:gd name="T47" fmla="*/ 694 h 779"/>
                <a:gd name="T48" fmla="*/ 267 w 375"/>
                <a:gd name="T49" fmla="*/ 710 h 779"/>
                <a:gd name="T50" fmla="*/ 274 w 375"/>
                <a:gd name="T51" fmla="*/ 720 h 779"/>
                <a:gd name="T52" fmla="*/ 286 w 375"/>
                <a:gd name="T53" fmla="*/ 728 h 779"/>
                <a:gd name="T54" fmla="*/ 297 w 375"/>
                <a:gd name="T55" fmla="*/ 737 h 779"/>
                <a:gd name="T56" fmla="*/ 316 w 375"/>
                <a:gd name="T57" fmla="*/ 740 h 779"/>
                <a:gd name="T58" fmla="*/ 357 w 375"/>
                <a:gd name="T59" fmla="*/ 750 h 779"/>
                <a:gd name="T60" fmla="*/ 364 w 375"/>
                <a:gd name="T61" fmla="*/ 756 h 779"/>
                <a:gd name="T62" fmla="*/ 367 w 375"/>
                <a:gd name="T63" fmla="*/ 765 h 779"/>
                <a:gd name="T64" fmla="*/ 361 w 375"/>
                <a:gd name="T65" fmla="*/ 777 h 779"/>
                <a:gd name="T66" fmla="*/ 351 w 375"/>
                <a:gd name="T67" fmla="*/ 779 h 779"/>
                <a:gd name="T68" fmla="*/ 327 w 375"/>
                <a:gd name="T69" fmla="*/ 777 h 779"/>
                <a:gd name="T70" fmla="*/ 268 w 375"/>
                <a:gd name="T71" fmla="*/ 765 h 779"/>
                <a:gd name="T72" fmla="*/ 153 w 375"/>
                <a:gd name="T73" fmla="*/ 742 h 779"/>
                <a:gd name="T74" fmla="*/ 25 w 375"/>
                <a:gd name="T75" fmla="*/ 724 h 779"/>
                <a:gd name="T76" fmla="*/ 6 w 375"/>
                <a:gd name="T77" fmla="*/ 719 h 779"/>
                <a:gd name="T78" fmla="*/ 1 w 375"/>
                <a:gd name="T79" fmla="*/ 713 h 779"/>
                <a:gd name="T80" fmla="*/ 0 w 375"/>
                <a:gd name="T81" fmla="*/ 704 h 779"/>
                <a:gd name="T82" fmla="*/ 6 w 375"/>
                <a:gd name="T83" fmla="*/ 692 h 779"/>
                <a:gd name="T84" fmla="*/ 22 w 375"/>
                <a:gd name="T85" fmla="*/ 691 h 779"/>
                <a:gd name="T86" fmla="*/ 50 w 375"/>
                <a:gd name="T87" fmla="*/ 693 h 779"/>
                <a:gd name="T88" fmla="*/ 72 w 375"/>
                <a:gd name="T89" fmla="*/ 697 h 779"/>
                <a:gd name="T90" fmla="*/ 92 w 375"/>
                <a:gd name="T91" fmla="*/ 694 h 779"/>
                <a:gd name="T92" fmla="*/ 103 w 375"/>
                <a:gd name="T93" fmla="*/ 690 h 779"/>
                <a:gd name="T94" fmla="*/ 116 w 375"/>
                <a:gd name="T95" fmla="*/ 683 h 779"/>
                <a:gd name="T96" fmla="*/ 125 w 375"/>
                <a:gd name="T97" fmla="*/ 669 h 779"/>
                <a:gd name="T98" fmla="*/ 130 w 375"/>
                <a:gd name="T99" fmla="*/ 653 h 779"/>
                <a:gd name="T100" fmla="*/ 140 w 375"/>
                <a:gd name="T101" fmla="*/ 606 h 779"/>
                <a:gd name="T102" fmla="*/ 219 w 375"/>
                <a:gd name="T103"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5" h="779">
                  <a:moveTo>
                    <a:pt x="219" y="159"/>
                  </a:moveTo>
                  <a:lnTo>
                    <a:pt x="225" y="125"/>
                  </a:lnTo>
                  <a:lnTo>
                    <a:pt x="227" y="101"/>
                  </a:lnTo>
                  <a:lnTo>
                    <a:pt x="222" y="83"/>
                  </a:lnTo>
                  <a:lnTo>
                    <a:pt x="214" y="77"/>
                  </a:lnTo>
                  <a:lnTo>
                    <a:pt x="206" y="73"/>
                  </a:lnTo>
                  <a:lnTo>
                    <a:pt x="148" y="74"/>
                  </a:lnTo>
                  <a:lnTo>
                    <a:pt x="104" y="79"/>
                  </a:lnTo>
                  <a:lnTo>
                    <a:pt x="98" y="76"/>
                  </a:lnTo>
                  <a:lnTo>
                    <a:pt x="95" y="69"/>
                  </a:lnTo>
                  <a:lnTo>
                    <a:pt x="94" y="60"/>
                  </a:lnTo>
                  <a:lnTo>
                    <a:pt x="98" y="50"/>
                  </a:lnTo>
                  <a:lnTo>
                    <a:pt x="105" y="47"/>
                  </a:lnTo>
                  <a:lnTo>
                    <a:pt x="151" y="37"/>
                  </a:lnTo>
                  <a:lnTo>
                    <a:pt x="238" y="26"/>
                  </a:lnTo>
                  <a:lnTo>
                    <a:pt x="315" y="11"/>
                  </a:lnTo>
                  <a:lnTo>
                    <a:pt x="348" y="2"/>
                  </a:lnTo>
                  <a:lnTo>
                    <a:pt x="361" y="0"/>
                  </a:lnTo>
                  <a:lnTo>
                    <a:pt x="372" y="1"/>
                  </a:lnTo>
                  <a:lnTo>
                    <a:pt x="375" y="9"/>
                  </a:lnTo>
                  <a:lnTo>
                    <a:pt x="371" y="32"/>
                  </a:lnTo>
                  <a:lnTo>
                    <a:pt x="267" y="622"/>
                  </a:lnTo>
                  <a:lnTo>
                    <a:pt x="262" y="674"/>
                  </a:lnTo>
                  <a:lnTo>
                    <a:pt x="263" y="694"/>
                  </a:lnTo>
                  <a:lnTo>
                    <a:pt x="267" y="710"/>
                  </a:lnTo>
                  <a:lnTo>
                    <a:pt x="274" y="720"/>
                  </a:lnTo>
                  <a:lnTo>
                    <a:pt x="286" y="728"/>
                  </a:lnTo>
                  <a:lnTo>
                    <a:pt x="297" y="737"/>
                  </a:lnTo>
                  <a:lnTo>
                    <a:pt x="316" y="740"/>
                  </a:lnTo>
                  <a:lnTo>
                    <a:pt x="357" y="750"/>
                  </a:lnTo>
                  <a:lnTo>
                    <a:pt x="364" y="756"/>
                  </a:lnTo>
                  <a:lnTo>
                    <a:pt x="367" y="765"/>
                  </a:lnTo>
                  <a:lnTo>
                    <a:pt x="361" y="777"/>
                  </a:lnTo>
                  <a:lnTo>
                    <a:pt x="351" y="779"/>
                  </a:lnTo>
                  <a:lnTo>
                    <a:pt x="327" y="777"/>
                  </a:lnTo>
                  <a:lnTo>
                    <a:pt x="268" y="765"/>
                  </a:lnTo>
                  <a:lnTo>
                    <a:pt x="153" y="742"/>
                  </a:lnTo>
                  <a:lnTo>
                    <a:pt x="25" y="724"/>
                  </a:lnTo>
                  <a:lnTo>
                    <a:pt x="6" y="719"/>
                  </a:lnTo>
                  <a:lnTo>
                    <a:pt x="1" y="713"/>
                  </a:lnTo>
                  <a:lnTo>
                    <a:pt x="0" y="704"/>
                  </a:lnTo>
                  <a:lnTo>
                    <a:pt x="6" y="692"/>
                  </a:lnTo>
                  <a:lnTo>
                    <a:pt x="22" y="691"/>
                  </a:lnTo>
                  <a:lnTo>
                    <a:pt x="50" y="693"/>
                  </a:lnTo>
                  <a:lnTo>
                    <a:pt x="72" y="697"/>
                  </a:lnTo>
                  <a:lnTo>
                    <a:pt x="92" y="694"/>
                  </a:lnTo>
                  <a:lnTo>
                    <a:pt x="103" y="690"/>
                  </a:lnTo>
                  <a:lnTo>
                    <a:pt x="116" y="683"/>
                  </a:lnTo>
                  <a:lnTo>
                    <a:pt x="125" y="669"/>
                  </a:lnTo>
                  <a:lnTo>
                    <a:pt x="130" y="653"/>
                  </a:lnTo>
                  <a:lnTo>
                    <a:pt x="140" y="606"/>
                  </a:lnTo>
                  <a:lnTo>
                    <a:pt x="219" y="15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0" name="Freeform 60"/>
            <p:cNvSpPr>
              <a:spLocks/>
            </p:cNvSpPr>
            <p:nvPr/>
          </p:nvSpPr>
          <p:spPr bwMode="auto">
            <a:xfrm>
              <a:off x="2525713" y="4659313"/>
              <a:ext cx="155575" cy="223837"/>
            </a:xfrm>
            <a:custGeom>
              <a:avLst/>
              <a:gdLst>
                <a:gd name="T0" fmla="*/ 125 w 573"/>
                <a:gd name="T1" fmla="*/ 756 h 831"/>
                <a:gd name="T2" fmla="*/ 80 w 573"/>
                <a:gd name="T3" fmla="*/ 821 h 831"/>
                <a:gd name="T4" fmla="*/ 66 w 573"/>
                <a:gd name="T5" fmla="*/ 831 h 831"/>
                <a:gd name="T6" fmla="*/ 54 w 573"/>
                <a:gd name="T7" fmla="*/ 831 h 831"/>
                <a:gd name="T8" fmla="*/ 42 w 573"/>
                <a:gd name="T9" fmla="*/ 829 h 831"/>
                <a:gd name="T10" fmla="*/ 36 w 573"/>
                <a:gd name="T11" fmla="*/ 824 h 831"/>
                <a:gd name="T12" fmla="*/ 35 w 573"/>
                <a:gd name="T13" fmla="*/ 817 h 831"/>
                <a:gd name="T14" fmla="*/ 43 w 573"/>
                <a:gd name="T15" fmla="*/ 801 h 831"/>
                <a:gd name="T16" fmla="*/ 411 w 573"/>
                <a:gd name="T17" fmla="*/ 253 h 831"/>
                <a:gd name="T18" fmla="*/ 437 w 573"/>
                <a:gd name="T19" fmla="*/ 207 h 831"/>
                <a:gd name="T20" fmla="*/ 436 w 573"/>
                <a:gd name="T21" fmla="*/ 200 h 831"/>
                <a:gd name="T22" fmla="*/ 433 w 573"/>
                <a:gd name="T23" fmla="*/ 195 h 831"/>
                <a:gd name="T24" fmla="*/ 420 w 573"/>
                <a:gd name="T25" fmla="*/ 191 h 831"/>
                <a:gd name="T26" fmla="*/ 231 w 573"/>
                <a:gd name="T27" fmla="*/ 158 h 831"/>
                <a:gd name="T28" fmla="*/ 77 w 573"/>
                <a:gd name="T29" fmla="*/ 134 h 831"/>
                <a:gd name="T30" fmla="*/ 9 w 573"/>
                <a:gd name="T31" fmla="*/ 129 h 831"/>
                <a:gd name="T32" fmla="*/ 4 w 573"/>
                <a:gd name="T33" fmla="*/ 122 h 831"/>
                <a:gd name="T34" fmla="*/ 2 w 573"/>
                <a:gd name="T35" fmla="*/ 110 h 831"/>
                <a:gd name="T36" fmla="*/ 0 w 573"/>
                <a:gd name="T37" fmla="*/ 73 h 831"/>
                <a:gd name="T38" fmla="*/ 5 w 573"/>
                <a:gd name="T39" fmla="*/ 16 h 831"/>
                <a:gd name="T40" fmla="*/ 9 w 573"/>
                <a:gd name="T41" fmla="*/ 4 h 831"/>
                <a:gd name="T42" fmla="*/ 21 w 573"/>
                <a:gd name="T43" fmla="*/ 0 h 831"/>
                <a:gd name="T44" fmla="*/ 34 w 573"/>
                <a:gd name="T45" fmla="*/ 0 h 831"/>
                <a:gd name="T46" fmla="*/ 62 w 573"/>
                <a:gd name="T47" fmla="*/ 5 h 831"/>
                <a:gd name="T48" fmla="*/ 500 w 573"/>
                <a:gd name="T49" fmla="*/ 82 h 831"/>
                <a:gd name="T50" fmla="*/ 559 w 573"/>
                <a:gd name="T51" fmla="*/ 88 h 831"/>
                <a:gd name="T52" fmla="*/ 569 w 573"/>
                <a:gd name="T53" fmla="*/ 94 h 831"/>
                <a:gd name="T54" fmla="*/ 572 w 573"/>
                <a:gd name="T55" fmla="*/ 99 h 831"/>
                <a:gd name="T56" fmla="*/ 573 w 573"/>
                <a:gd name="T57" fmla="*/ 106 h 831"/>
                <a:gd name="T58" fmla="*/ 567 w 573"/>
                <a:gd name="T59" fmla="*/ 120 h 831"/>
                <a:gd name="T60" fmla="*/ 543 w 573"/>
                <a:gd name="T61" fmla="*/ 151 h 831"/>
                <a:gd name="T62" fmla="*/ 410 w 573"/>
                <a:gd name="T63" fmla="*/ 336 h 831"/>
                <a:gd name="T64" fmla="*/ 275 w 573"/>
                <a:gd name="T65" fmla="*/ 526 h 831"/>
                <a:gd name="T66" fmla="*/ 125 w 573"/>
                <a:gd name="T67" fmla="*/ 756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831">
                  <a:moveTo>
                    <a:pt x="125" y="756"/>
                  </a:moveTo>
                  <a:lnTo>
                    <a:pt x="80" y="821"/>
                  </a:lnTo>
                  <a:lnTo>
                    <a:pt x="66" y="831"/>
                  </a:lnTo>
                  <a:lnTo>
                    <a:pt x="54" y="831"/>
                  </a:lnTo>
                  <a:lnTo>
                    <a:pt x="42" y="829"/>
                  </a:lnTo>
                  <a:lnTo>
                    <a:pt x="36" y="824"/>
                  </a:lnTo>
                  <a:lnTo>
                    <a:pt x="35" y="817"/>
                  </a:lnTo>
                  <a:lnTo>
                    <a:pt x="43" y="801"/>
                  </a:lnTo>
                  <a:lnTo>
                    <a:pt x="411" y="253"/>
                  </a:lnTo>
                  <a:lnTo>
                    <a:pt x="437" y="207"/>
                  </a:lnTo>
                  <a:lnTo>
                    <a:pt x="436" y="200"/>
                  </a:lnTo>
                  <a:lnTo>
                    <a:pt x="433" y="195"/>
                  </a:lnTo>
                  <a:lnTo>
                    <a:pt x="420" y="191"/>
                  </a:lnTo>
                  <a:lnTo>
                    <a:pt x="231" y="158"/>
                  </a:lnTo>
                  <a:lnTo>
                    <a:pt x="77" y="134"/>
                  </a:lnTo>
                  <a:lnTo>
                    <a:pt x="9" y="129"/>
                  </a:lnTo>
                  <a:lnTo>
                    <a:pt x="4" y="122"/>
                  </a:lnTo>
                  <a:lnTo>
                    <a:pt x="2" y="110"/>
                  </a:lnTo>
                  <a:lnTo>
                    <a:pt x="0" y="73"/>
                  </a:lnTo>
                  <a:lnTo>
                    <a:pt x="5" y="16"/>
                  </a:lnTo>
                  <a:lnTo>
                    <a:pt x="9" y="4"/>
                  </a:lnTo>
                  <a:lnTo>
                    <a:pt x="21" y="0"/>
                  </a:lnTo>
                  <a:lnTo>
                    <a:pt x="34" y="0"/>
                  </a:lnTo>
                  <a:lnTo>
                    <a:pt x="62" y="5"/>
                  </a:lnTo>
                  <a:lnTo>
                    <a:pt x="500" y="82"/>
                  </a:lnTo>
                  <a:lnTo>
                    <a:pt x="559" y="88"/>
                  </a:lnTo>
                  <a:lnTo>
                    <a:pt x="569" y="94"/>
                  </a:lnTo>
                  <a:lnTo>
                    <a:pt x="572" y="99"/>
                  </a:lnTo>
                  <a:lnTo>
                    <a:pt x="573" y="106"/>
                  </a:lnTo>
                  <a:lnTo>
                    <a:pt x="567" y="120"/>
                  </a:lnTo>
                  <a:lnTo>
                    <a:pt x="543" y="151"/>
                  </a:lnTo>
                  <a:lnTo>
                    <a:pt x="410" y="336"/>
                  </a:lnTo>
                  <a:lnTo>
                    <a:pt x="275" y="526"/>
                  </a:lnTo>
                  <a:lnTo>
                    <a:pt x="125" y="75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1" name="Freeform 61"/>
            <p:cNvSpPr>
              <a:spLocks/>
            </p:cNvSpPr>
            <p:nvPr/>
          </p:nvSpPr>
          <p:spPr bwMode="auto">
            <a:xfrm>
              <a:off x="2332038" y="4619625"/>
              <a:ext cx="180975" cy="225425"/>
            </a:xfrm>
            <a:custGeom>
              <a:avLst/>
              <a:gdLst>
                <a:gd name="T0" fmla="*/ 212 w 669"/>
                <a:gd name="T1" fmla="*/ 824 h 836"/>
                <a:gd name="T2" fmla="*/ 153 w 669"/>
                <a:gd name="T3" fmla="*/ 800 h 836"/>
                <a:gd name="T4" fmla="*/ 102 w 669"/>
                <a:gd name="T5" fmla="*/ 767 h 836"/>
                <a:gd name="T6" fmla="*/ 64 w 669"/>
                <a:gd name="T7" fmla="*/ 721 h 836"/>
                <a:gd name="T8" fmla="*/ 18 w 669"/>
                <a:gd name="T9" fmla="*/ 642 h 836"/>
                <a:gd name="T10" fmla="*/ 0 w 669"/>
                <a:gd name="T11" fmla="*/ 521 h 836"/>
                <a:gd name="T12" fmla="*/ 23 w 669"/>
                <a:gd name="T13" fmla="*/ 389 h 836"/>
                <a:gd name="T14" fmla="*/ 88 w 669"/>
                <a:gd name="T15" fmla="*/ 273 h 836"/>
                <a:gd name="T16" fmla="*/ 177 w 669"/>
                <a:gd name="T17" fmla="*/ 178 h 836"/>
                <a:gd name="T18" fmla="*/ 281 w 669"/>
                <a:gd name="T19" fmla="*/ 109 h 836"/>
                <a:gd name="T20" fmla="*/ 393 w 669"/>
                <a:gd name="T21" fmla="*/ 59 h 836"/>
                <a:gd name="T22" fmla="*/ 542 w 669"/>
                <a:gd name="T23" fmla="*/ 12 h 836"/>
                <a:gd name="T24" fmla="*/ 656 w 669"/>
                <a:gd name="T25" fmla="*/ 0 h 836"/>
                <a:gd name="T26" fmla="*/ 669 w 669"/>
                <a:gd name="T27" fmla="*/ 15 h 836"/>
                <a:gd name="T28" fmla="*/ 658 w 669"/>
                <a:gd name="T29" fmla="*/ 26 h 836"/>
                <a:gd name="T30" fmla="*/ 560 w 669"/>
                <a:gd name="T31" fmla="*/ 48 h 836"/>
                <a:gd name="T32" fmla="*/ 455 w 669"/>
                <a:gd name="T33" fmla="*/ 83 h 836"/>
                <a:gd name="T34" fmla="*/ 374 w 669"/>
                <a:gd name="T35" fmla="*/ 130 h 836"/>
                <a:gd name="T36" fmla="*/ 295 w 669"/>
                <a:gd name="T37" fmla="*/ 191 h 836"/>
                <a:gd name="T38" fmla="*/ 232 w 669"/>
                <a:gd name="T39" fmla="*/ 261 h 836"/>
                <a:gd name="T40" fmla="*/ 179 w 669"/>
                <a:gd name="T41" fmla="*/ 339 h 836"/>
                <a:gd name="T42" fmla="*/ 144 w 669"/>
                <a:gd name="T43" fmla="*/ 425 h 836"/>
                <a:gd name="T44" fmla="*/ 130 w 669"/>
                <a:gd name="T45" fmla="*/ 530 h 836"/>
                <a:gd name="T46" fmla="*/ 141 w 669"/>
                <a:gd name="T47" fmla="*/ 642 h 836"/>
                <a:gd name="T48" fmla="*/ 177 w 669"/>
                <a:gd name="T49" fmla="*/ 736 h 836"/>
                <a:gd name="T50" fmla="*/ 235 w 669"/>
                <a:gd name="T51" fmla="*/ 795 h 836"/>
                <a:gd name="T52" fmla="*/ 270 w 669"/>
                <a:gd name="T53" fmla="*/ 807 h 836"/>
                <a:gd name="T54" fmla="*/ 331 w 669"/>
                <a:gd name="T55" fmla="*/ 801 h 836"/>
                <a:gd name="T56" fmla="*/ 381 w 669"/>
                <a:gd name="T57" fmla="*/ 761 h 836"/>
                <a:gd name="T58" fmla="*/ 419 w 669"/>
                <a:gd name="T59" fmla="*/ 700 h 836"/>
                <a:gd name="T60" fmla="*/ 440 w 669"/>
                <a:gd name="T61" fmla="*/ 627 h 836"/>
                <a:gd name="T62" fmla="*/ 444 w 669"/>
                <a:gd name="T63" fmla="*/ 529 h 836"/>
                <a:gd name="T64" fmla="*/ 420 w 669"/>
                <a:gd name="T65" fmla="*/ 452 h 836"/>
                <a:gd name="T66" fmla="*/ 379 w 669"/>
                <a:gd name="T67" fmla="*/ 403 h 836"/>
                <a:gd name="T68" fmla="*/ 328 w 669"/>
                <a:gd name="T69" fmla="*/ 379 h 836"/>
                <a:gd name="T70" fmla="*/ 295 w 669"/>
                <a:gd name="T71" fmla="*/ 382 h 836"/>
                <a:gd name="T72" fmla="*/ 248 w 669"/>
                <a:gd name="T73" fmla="*/ 395 h 836"/>
                <a:gd name="T74" fmla="*/ 237 w 669"/>
                <a:gd name="T75" fmla="*/ 382 h 836"/>
                <a:gd name="T76" fmla="*/ 254 w 669"/>
                <a:gd name="T77" fmla="*/ 363 h 836"/>
                <a:gd name="T78" fmla="*/ 343 w 669"/>
                <a:gd name="T79" fmla="*/ 342 h 836"/>
                <a:gd name="T80" fmla="*/ 398 w 669"/>
                <a:gd name="T81" fmla="*/ 343 h 836"/>
                <a:gd name="T82" fmla="*/ 488 w 669"/>
                <a:gd name="T83" fmla="*/ 381 h 836"/>
                <a:gd name="T84" fmla="*/ 549 w 669"/>
                <a:gd name="T85" fmla="*/ 448 h 836"/>
                <a:gd name="T86" fmla="*/ 581 w 669"/>
                <a:gd name="T87" fmla="*/ 529 h 836"/>
                <a:gd name="T88" fmla="*/ 579 w 669"/>
                <a:gd name="T89" fmla="*/ 612 h 836"/>
                <a:gd name="T90" fmla="*/ 541 w 669"/>
                <a:gd name="T91" fmla="*/ 702 h 836"/>
                <a:gd name="T92" fmla="*/ 470 w 669"/>
                <a:gd name="T93" fmla="*/ 779 h 836"/>
                <a:gd name="T94" fmla="*/ 370 w 669"/>
                <a:gd name="T95" fmla="*/ 827 h 836"/>
                <a:gd name="T96" fmla="*/ 309 w 669"/>
                <a:gd name="T97" fmla="*/ 836 h 836"/>
                <a:gd name="T98" fmla="*/ 244 w 669"/>
                <a:gd name="T99" fmla="*/ 8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9" h="836">
                  <a:moveTo>
                    <a:pt x="244" y="834"/>
                  </a:moveTo>
                  <a:lnTo>
                    <a:pt x="212" y="824"/>
                  </a:lnTo>
                  <a:lnTo>
                    <a:pt x="181" y="814"/>
                  </a:lnTo>
                  <a:lnTo>
                    <a:pt x="153" y="800"/>
                  </a:lnTo>
                  <a:lnTo>
                    <a:pt x="127" y="785"/>
                  </a:lnTo>
                  <a:lnTo>
                    <a:pt x="102" y="767"/>
                  </a:lnTo>
                  <a:lnTo>
                    <a:pt x="82" y="743"/>
                  </a:lnTo>
                  <a:lnTo>
                    <a:pt x="64" y="721"/>
                  </a:lnTo>
                  <a:lnTo>
                    <a:pt x="46" y="696"/>
                  </a:lnTo>
                  <a:lnTo>
                    <a:pt x="18" y="642"/>
                  </a:lnTo>
                  <a:lnTo>
                    <a:pt x="5" y="581"/>
                  </a:lnTo>
                  <a:lnTo>
                    <a:pt x="0" y="521"/>
                  </a:lnTo>
                  <a:lnTo>
                    <a:pt x="5" y="455"/>
                  </a:lnTo>
                  <a:lnTo>
                    <a:pt x="23" y="389"/>
                  </a:lnTo>
                  <a:lnTo>
                    <a:pt x="50" y="325"/>
                  </a:lnTo>
                  <a:lnTo>
                    <a:pt x="88" y="273"/>
                  </a:lnTo>
                  <a:lnTo>
                    <a:pt x="127" y="223"/>
                  </a:lnTo>
                  <a:lnTo>
                    <a:pt x="177" y="178"/>
                  </a:lnTo>
                  <a:lnTo>
                    <a:pt x="227" y="141"/>
                  </a:lnTo>
                  <a:lnTo>
                    <a:pt x="281" y="109"/>
                  </a:lnTo>
                  <a:lnTo>
                    <a:pt x="337" y="79"/>
                  </a:lnTo>
                  <a:lnTo>
                    <a:pt x="393" y="59"/>
                  </a:lnTo>
                  <a:lnTo>
                    <a:pt x="447" y="37"/>
                  </a:lnTo>
                  <a:lnTo>
                    <a:pt x="542" y="12"/>
                  </a:lnTo>
                  <a:lnTo>
                    <a:pt x="617" y="1"/>
                  </a:lnTo>
                  <a:lnTo>
                    <a:pt x="656" y="0"/>
                  </a:lnTo>
                  <a:lnTo>
                    <a:pt x="664" y="5"/>
                  </a:lnTo>
                  <a:lnTo>
                    <a:pt x="669" y="15"/>
                  </a:lnTo>
                  <a:lnTo>
                    <a:pt x="665" y="23"/>
                  </a:lnTo>
                  <a:lnTo>
                    <a:pt x="658" y="26"/>
                  </a:lnTo>
                  <a:lnTo>
                    <a:pt x="624" y="33"/>
                  </a:lnTo>
                  <a:lnTo>
                    <a:pt x="560" y="48"/>
                  </a:lnTo>
                  <a:lnTo>
                    <a:pt x="491" y="67"/>
                  </a:lnTo>
                  <a:lnTo>
                    <a:pt x="455" y="83"/>
                  </a:lnTo>
                  <a:lnTo>
                    <a:pt x="414" y="102"/>
                  </a:lnTo>
                  <a:lnTo>
                    <a:pt x="374" y="130"/>
                  </a:lnTo>
                  <a:lnTo>
                    <a:pt x="331" y="162"/>
                  </a:lnTo>
                  <a:lnTo>
                    <a:pt x="295" y="191"/>
                  </a:lnTo>
                  <a:lnTo>
                    <a:pt x="263" y="226"/>
                  </a:lnTo>
                  <a:lnTo>
                    <a:pt x="232" y="261"/>
                  </a:lnTo>
                  <a:lnTo>
                    <a:pt x="204" y="300"/>
                  </a:lnTo>
                  <a:lnTo>
                    <a:pt x="179" y="339"/>
                  </a:lnTo>
                  <a:lnTo>
                    <a:pt x="161" y="382"/>
                  </a:lnTo>
                  <a:lnTo>
                    <a:pt x="144" y="425"/>
                  </a:lnTo>
                  <a:lnTo>
                    <a:pt x="134" y="470"/>
                  </a:lnTo>
                  <a:lnTo>
                    <a:pt x="130" y="530"/>
                  </a:lnTo>
                  <a:lnTo>
                    <a:pt x="131" y="586"/>
                  </a:lnTo>
                  <a:lnTo>
                    <a:pt x="141" y="642"/>
                  </a:lnTo>
                  <a:lnTo>
                    <a:pt x="156" y="691"/>
                  </a:lnTo>
                  <a:lnTo>
                    <a:pt x="177" y="736"/>
                  </a:lnTo>
                  <a:lnTo>
                    <a:pt x="204" y="770"/>
                  </a:lnTo>
                  <a:lnTo>
                    <a:pt x="235" y="795"/>
                  </a:lnTo>
                  <a:lnTo>
                    <a:pt x="251" y="802"/>
                  </a:lnTo>
                  <a:lnTo>
                    <a:pt x="270" y="807"/>
                  </a:lnTo>
                  <a:lnTo>
                    <a:pt x="301" y="809"/>
                  </a:lnTo>
                  <a:lnTo>
                    <a:pt x="331" y="801"/>
                  </a:lnTo>
                  <a:lnTo>
                    <a:pt x="358" y="784"/>
                  </a:lnTo>
                  <a:lnTo>
                    <a:pt x="381" y="761"/>
                  </a:lnTo>
                  <a:lnTo>
                    <a:pt x="399" y="734"/>
                  </a:lnTo>
                  <a:lnTo>
                    <a:pt x="419" y="700"/>
                  </a:lnTo>
                  <a:lnTo>
                    <a:pt x="432" y="663"/>
                  </a:lnTo>
                  <a:lnTo>
                    <a:pt x="440" y="627"/>
                  </a:lnTo>
                  <a:lnTo>
                    <a:pt x="446" y="573"/>
                  </a:lnTo>
                  <a:lnTo>
                    <a:pt x="444" y="529"/>
                  </a:lnTo>
                  <a:lnTo>
                    <a:pt x="434" y="489"/>
                  </a:lnTo>
                  <a:lnTo>
                    <a:pt x="420" y="452"/>
                  </a:lnTo>
                  <a:lnTo>
                    <a:pt x="401" y="424"/>
                  </a:lnTo>
                  <a:lnTo>
                    <a:pt x="379" y="403"/>
                  </a:lnTo>
                  <a:lnTo>
                    <a:pt x="353" y="390"/>
                  </a:lnTo>
                  <a:lnTo>
                    <a:pt x="328" y="379"/>
                  </a:lnTo>
                  <a:lnTo>
                    <a:pt x="312" y="380"/>
                  </a:lnTo>
                  <a:lnTo>
                    <a:pt x="295" y="382"/>
                  </a:lnTo>
                  <a:lnTo>
                    <a:pt x="260" y="393"/>
                  </a:lnTo>
                  <a:lnTo>
                    <a:pt x="248" y="395"/>
                  </a:lnTo>
                  <a:lnTo>
                    <a:pt x="240" y="392"/>
                  </a:lnTo>
                  <a:lnTo>
                    <a:pt x="237" y="382"/>
                  </a:lnTo>
                  <a:lnTo>
                    <a:pt x="241" y="374"/>
                  </a:lnTo>
                  <a:lnTo>
                    <a:pt x="254" y="363"/>
                  </a:lnTo>
                  <a:lnTo>
                    <a:pt x="292" y="348"/>
                  </a:lnTo>
                  <a:lnTo>
                    <a:pt x="343" y="342"/>
                  </a:lnTo>
                  <a:lnTo>
                    <a:pt x="370" y="338"/>
                  </a:lnTo>
                  <a:lnTo>
                    <a:pt x="398" y="343"/>
                  </a:lnTo>
                  <a:lnTo>
                    <a:pt x="451" y="356"/>
                  </a:lnTo>
                  <a:lnTo>
                    <a:pt x="488" y="381"/>
                  </a:lnTo>
                  <a:lnTo>
                    <a:pt x="522" y="411"/>
                  </a:lnTo>
                  <a:lnTo>
                    <a:pt x="549" y="448"/>
                  </a:lnTo>
                  <a:lnTo>
                    <a:pt x="568" y="487"/>
                  </a:lnTo>
                  <a:lnTo>
                    <a:pt x="581" y="529"/>
                  </a:lnTo>
                  <a:lnTo>
                    <a:pt x="582" y="571"/>
                  </a:lnTo>
                  <a:lnTo>
                    <a:pt x="579" y="612"/>
                  </a:lnTo>
                  <a:lnTo>
                    <a:pt x="567" y="656"/>
                  </a:lnTo>
                  <a:lnTo>
                    <a:pt x="541" y="702"/>
                  </a:lnTo>
                  <a:lnTo>
                    <a:pt x="510" y="742"/>
                  </a:lnTo>
                  <a:lnTo>
                    <a:pt x="470" y="779"/>
                  </a:lnTo>
                  <a:lnTo>
                    <a:pt x="423" y="808"/>
                  </a:lnTo>
                  <a:lnTo>
                    <a:pt x="370" y="827"/>
                  </a:lnTo>
                  <a:lnTo>
                    <a:pt x="340" y="835"/>
                  </a:lnTo>
                  <a:lnTo>
                    <a:pt x="309" y="836"/>
                  </a:lnTo>
                  <a:lnTo>
                    <a:pt x="278" y="835"/>
                  </a:lnTo>
                  <a:lnTo>
                    <a:pt x="244" y="83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2" name="Freeform 62"/>
            <p:cNvSpPr>
              <a:spLocks/>
            </p:cNvSpPr>
            <p:nvPr/>
          </p:nvSpPr>
          <p:spPr bwMode="auto">
            <a:xfrm>
              <a:off x="200025" y="3775075"/>
              <a:ext cx="109538" cy="149225"/>
            </a:xfrm>
            <a:custGeom>
              <a:avLst/>
              <a:gdLst>
                <a:gd name="T0" fmla="*/ 0 w 404"/>
                <a:gd name="T1" fmla="*/ 550 h 550"/>
                <a:gd name="T2" fmla="*/ 0 w 404"/>
                <a:gd name="T3" fmla="*/ 85 h 550"/>
                <a:gd name="T4" fmla="*/ 277 w 404"/>
                <a:gd name="T5" fmla="*/ 0 h 550"/>
                <a:gd name="T6" fmla="*/ 404 w 404"/>
                <a:gd name="T7" fmla="*/ 429 h 550"/>
                <a:gd name="T8" fmla="*/ 0 w 404"/>
                <a:gd name="T9" fmla="*/ 550 h 550"/>
              </a:gdLst>
              <a:ahLst/>
              <a:cxnLst>
                <a:cxn ang="0">
                  <a:pos x="T0" y="T1"/>
                </a:cxn>
                <a:cxn ang="0">
                  <a:pos x="T2" y="T3"/>
                </a:cxn>
                <a:cxn ang="0">
                  <a:pos x="T4" y="T5"/>
                </a:cxn>
                <a:cxn ang="0">
                  <a:pos x="T6" y="T7"/>
                </a:cxn>
                <a:cxn ang="0">
                  <a:pos x="T8" y="T9"/>
                </a:cxn>
              </a:cxnLst>
              <a:rect l="0" t="0" r="r" b="b"/>
              <a:pathLst>
                <a:path w="404" h="550">
                  <a:moveTo>
                    <a:pt x="0" y="550"/>
                  </a:moveTo>
                  <a:lnTo>
                    <a:pt x="0" y="85"/>
                  </a:lnTo>
                  <a:lnTo>
                    <a:pt x="277" y="0"/>
                  </a:lnTo>
                  <a:lnTo>
                    <a:pt x="404" y="429"/>
                  </a:lnTo>
                  <a:lnTo>
                    <a:pt x="0" y="55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3" name="Freeform 63"/>
            <p:cNvSpPr>
              <a:spLocks/>
            </p:cNvSpPr>
            <p:nvPr/>
          </p:nvSpPr>
          <p:spPr bwMode="auto">
            <a:xfrm>
              <a:off x="2836863" y="4240213"/>
              <a:ext cx="169863" cy="169862"/>
            </a:xfrm>
            <a:custGeom>
              <a:avLst/>
              <a:gdLst>
                <a:gd name="T0" fmla="*/ 292 w 628"/>
                <a:gd name="T1" fmla="*/ 0 h 627"/>
                <a:gd name="T2" fmla="*/ 0 w 628"/>
                <a:gd name="T3" fmla="*/ 335 h 627"/>
                <a:gd name="T4" fmla="*/ 335 w 628"/>
                <a:gd name="T5" fmla="*/ 627 h 627"/>
                <a:gd name="T6" fmla="*/ 628 w 628"/>
                <a:gd name="T7" fmla="*/ 295 h 627"/>
                <a:gd name="T8" fmla="*/ 292 w 628"/>
                <a:gd name="T9" fmla="*/ 0 h 627"/>
              </a:gdLst>
              <a:ahLst/>
              <a:cxnLst>
                <a:cxn ang="0">
                  <a:pos x="T0" y="T1"/>
                </a:cxn>
                <a:cxn ang="0">
                  <a:pos x="T2" y="T3"/>
                </a:cxn>
                <a:cxn ang="0">
                  <a:pos x="T4" y="T5"/>
                </a:cxn>
                <a:cxn ang="0">
                  <a:pos x="T6" y="T7"/>
                </a:cxn>
                <a:cxn ang="0">
                  <a:pos x="T8" y="T9"/>
                </a:cxn>
              </a:cxnLst>
              <a:rect l="0" t="0" r="r" b="b"/>
              <a:pathLst>
                <a:path w="628" h="627">
                  <a:moveTo>
                    <a:pt x="292" y="0"/>
                  </a:moveTo>
                  <a:lnTo>
                    <a:pt x="0" y="335"/>
                  </a:lnTo>
                  <a:lnTo>
                    <a:pt x="335" y="627"/>
                  </a:lnTo>
                  <a:lnTo>
                    <a:pt x="628" y="295"/>
                  </a:lnTo>
                  <a:lnTo>
                    <a:pt x="292" y="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4" name="Freeform 64"/>
            <p:cNvSpPr>
              <a:spLocks/>
            </p:cNvSpPr>
            <p:nvPr/>
          </p:nvSpPr>
          <p:spPr bwMode="auto">
            <a:xfrm>
              <a:off x="2676525" y="5181600"/>
              <a:ext cx="192088" cy="127000"/>
            </a:xfrm>
            <a:custGeom>
              <a:avLst/>
              <a:gdLst>
                <a:gd name="T0" fmla="*/ 710 w 710"/>
                <a:gd name="T1" fmla="*/ 470 h 470"/>
                <a:gd name="T2" fmla="*/ 574 w 710"/>
                <a:gd name="T3" fmla="*/ 470 h 470"/>
                <a:gd name="T4" fmla="*/ 300 w 710"/>
                <a:gd name="T5" fmla="*/ 316 h 470"/>
                <a:gd name="T6" fmla="*/ 197 w 710"/>
                <a:gd name="T7" fmla="*/ 265 h 470"/>
                <a:gd name="T8" fmla="*/ 162 w 710"/>
                <a:gd name="T9" fmla="*/ 249 h 470"/>
                <a:gd name="T10" fmla="*/ 137 w 710"/>
                <a:gd name="T11" fmla="*/ 243 h 470"/>
                <a:gd name="T12" fmla="*/ 117 w 710"/>
                <a:gd name="T13" fmla="*/ 244 h 470"/>
                <a:gd name="T14" fmla="*/ 102 w 710"/>
                <a:gd name="T15" fmla="*/ 255 h 470"/>
                <a:gd name="T16" fmla="*/ 86 w 710"/>
                <a:gd name="T17" fmla="*/ 269 h 470"/>
                <a:gd name="T18" fmla="*/ 73 w 710"/>
                <a:gd name="T19" fmla="*/ 291 h 470"/>
                <a:gd name="T20" fmla="*/ 51 w 710"/>
                <a:gd name="T21" fmla="*/ 320 h 470"/>
                <a:gd name="T22" fmla="*/ 34 w 710"/>
                <a:gd name="T23" fmla="*/ 339 h 470"/>
                <a:gd name="T24" fmla="*/ 22 w 710"/>
                <a:gd name="T25" fmla="*/ 346 h 470"/>
                <a:gd name="T26" fmla="*/ 9 w 710"/>
                <a:gd name="T27" fmla="*/ 344 h 470"/>
                <a:gd name="T28" fmla="*/ 2 w 710"/>
                <a:gd name="T29" fmla="*/ 334 h 470"/>
                <a:gd name="T30" fmla="*/ 0 w 710"/>
                <a:gd name="T31" fmla="*/ 324 h 470"/>
                <a:gd name="T32" fmla="*/ 2 w 710"/>
                <a:gd name="T33" fmla="*/ 312 h 470"/>
                <a:gd name="T34" fmla="*/ 9 w 710"/>
                <a:gd name="T35" fmla="*/ 293 h 470"/>
                <a:gd name="T36" fmla="*/ 28 w 710"/>
                <a:gd name="T37" fmla="*/ 263 h 470"/>
                <a:gd name="T38" fmla="*/ 94 w 710"/>
                <a:gd name="T39" fmla="*/ 163 h 470"/>
                <a:gd name="T40" fmla="*/ 147 w 710"/>
                <a:gd name="T41" fmla="*/ 62 h 470"/>
                <a:gd name="T42" fmla="*/ 167 w 710"/>
                <a:gd name="T43" fmla="*/ 20 h 470"/>
                <a:gd name="T44" fmla="*/ 176 w 710"/>
                <a:gd name="T45" fmla="*/ 8 h 470"/>
                <a:gd name="T46" fmla="*/ 183 w 710"/>
                <a:gd name="T47" fmla="*/ 3 h 470"/>
                <a:gd name="T48" fmla="*/ 193 w 710"/>
                <a:gd name="T49" fmla="*/ 0 h 470"/>
                <a:gd name="T50" fmla="*/ 203 w 710"/>
                <a:gd name="T51" fmla="*/ 4 h 470"/>
                <a:gd name="T52" fmla="*/ 215 w 710"/>
                <a:gd name="T53" fmla="*/ 13 h 470"/>
                <a:gd name="T54" fmla="*/ 215 w 710"/>
                <a:gd name="T55" fmla="*/ 26 h 470"/>
                <a:gd name="T56" fmla="*/ 211 w 710"/>
                <a:gd name="T57" fmla="*/ 48 h 470"/>
                <a:gd name="T58" fmla="*/ 199 w 710"/>
                <a:gd name="T59" fmla="*/ 78 h 470"/>
                <a:gd name="T60" fmla="*/ 181 w 710"/>
                <a:gd name="T61" fmla="*/ 119 h 470"/>
                <a:gd name="T62" fmla="*/ 178 w 710"/>
                <a:gd name="T63" fmla="*/ 136 h 470"/>
                <a:gd name="T64" fmla="*/ 179 w 710"/>
                <a:gd name="T65" fmla="*/ 152 h 470"/>
                <a:gd name="T66" fmla="*/ 188 w 710"/>
                <a:gd name="T67" fmla="*/ 164 h 470"/>
                <a:gd name="T68" fmla="*/ 203 w 710"/>
                <a:gd name="T69" fmla="*/ 178 h 470"/>
                <a:gd name="T70" fmla="*/ 246 w 710"/>
                <a:gd name="T71" fmla="*/ 208 h 470"/>
                <a:gd name="T72" fmla="*/ 710 w 710"/>
                <a:gd name="T73"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0" h="470">
                  <a:moveTo>
                    <a:pt x="710" y="470"/>
                  </a:moveTo>
                  <a:lnTo>
                    <a:pt x="574" y="470"/>
                  </a:lnTo>
                  <a:lnTo>
                    <a:pt x="300" y="316"/>
                  </a:lnTo>
                  <a:lnTo>
                    <a:pt x="197" y="265"/>
                  </a:lnTo>
                  <a:lnTo>
                    <a:pt x="162" y="249"/>
                  </a:lnTo>
                  <a:lnTo>
                    <a:pt x="137" y="243"/>
                  </a:lnTo>
                  <a:lnTo>
                    <a:pt x="117" y="244"/>
                  </a:lnTo>
                  <a:lnTo>
                    <a:pt x="102" y="255"/>
                  </a:lnTo>
                  <a:lnTo>
                    <a:pt x="86" y="269"/>
                  </a:lnTo>
                  <a:lnTo>
                    <a:pt x="73" y="291"/>
                  </a:lnTo>
                  <a:lnTo>
                    <a:pt x="51" y="320"/>
                  </a:lnTo>
                  <a:lnTo>
                    <a:pt x="34" y="339"/>
                  </a:lnTo>
                  <a:lnTo>
                    <a:pt x="22" y="346"/>
                  </a:lnTo>
                  <a:lnTo>
                    <a:pt x="9" y="344"/>
                  </a:lnTo>
                  <a:lnTo>
                    <a:pt x="2" y="334"/>
                  </a:lnTo>
                  <a:lnTo>
                    <a:pt x="0" y="324"/>
                  </a:lnTo>
                  <a:lnTo>
                    <a:pt x="2" y="312"/>
                  </a:lnTo>
                  <a:lnTo>
                    <a:pt x="9" y="293"/>
                  </a:lnTo>
                  <a:lnTo>
                    <a:pt x="28" y="263"/>
                  </a:lnTo>
                  <a:lnTo>
                    <a:pt x="94" y="163"/>
                  </a:lnTo>
                  <a:lnTo>
                    <a:pt x="147" y="62"/>
                  </a:lnTo>
                  <a:lnTo>
                    <a:pt x="167" y="20"/>
                  </a:lnTo>
                  <a:lnTo>
                    <a:pt x="176" y="8"/>
                  </a:lnTo>
                  <a:lnTo>
                    <a:pt x="183" y="3"/>
                  </a:lnTo>
                  <a:lnTo>
                    <a:pt x="193" y="0"/>
                  </a:lnTo>
                  <a:lnTo>
                    <a:pt x="203" y="4"/>
                  </a:lnTo>
                  <a:lnTo>
                    <a:pt x="215" y="13"/>
                  </a:lnTo>
                  <a:lnTo>
                    <a:pt x="215" y="26"/>
                  </a:lnTo>
                  <a:lnTo>
                    <a:pt x="211" y="48"/>
                  </a:lnTo>
                  <a:lnTo>
                    <a:pt x="199" y="78"/>
                  </a:lnTo>
                  <a:lnTo>
                    <a:pt x="181" y="119"/>
                  </a:lnTo>
                  <a:lnTo>
                    <a:pt x="178" y="136"/>
                  </a:lnTo>
                  <a:lnTo>
                    <a:pt x="179" y="152"/>
                  </a:lnTo>
                  <a:lnTo>
                    <a:pt x="188" y="164"/>
                  </a:lnTo>
                  <a:lnTo>
                    <a:pt x="203" y="178"/>
                  </a:lnTo>
                  <a:lnTo>
                    <a:pt x="246" y="208"/>
                  </a:lnTo>
                  <a:lnTo>
                    <a:pt x="710" y="47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5" name="Freeform 65"/>
            <p:cNvSpPr>
              <a:spLocks/>
            </p:cNvSpPr>
            <p:nvPr/>
          </p:nvSpPr>
          <p:spPr bwMode="auto">
            <a:xfrm>
              <a:off x="2743200" y="5014913"/>
              <a:ext cx="285750" cy="230187"/>
            </a:xfrm>
            <a:custGeom>
              <a:avLst/>
              <a:gdLst>
                <a:gd name="T0" fmla="*/ 311 w 1060"/>
                <a:gd name="T1" fmla="*/ 46 h 855"/>
                <a:gd name="T2" fmla="*/ 343 w 1060"/>
                <a:gd name="T3" fmla="*/ 65 h 855"/>
                <a:gd name="T4" fmla="*/ 347 w 1060"/>
                <a:gd name="T5" fmla="*/ 88 h 855"/>
                <a:gd name="T6" fmla="*/ 328 w 1060"/>
                <a:gd name="T7" fmla="*/ 102 h 855"/>
                <a:gd name="T8" fmla="*/ 224 w 1060"/>
                <a:gd name="T9" fmla="*/ 105 h 855"/>
                <a:gd name="T10" fmla="*/ 154 w 1060"/>
                <a:gd name="T11" fmla="*/ 117 h 855"/>
                <a:gd name="T12" fmla="*/ 105 w 1060"/>
                <a:gd name="T13" fmla="*/ 153 h 855"/>
                <a:gd name="T14" fmla="*/ 73 w 1060"/>
                <a:gd name="T15" fmla="*/ 202 h 855"/>
                <a:gd name="T16" fmla="*/ 50 w 1060"/>
                <a:gd name="T17" fmla="*/ 268 h 855"/>
                <a:gd name="T18" fmla="*/ 48 w 1060"/>
                <a:gd name="T19" fmla="*/ 340 h 855"/>
                <a:gd name="T20" fmla="*/ 75 w 1060"/>
                <a:gd name="T21" fmla="*/ 400 h 855"/>
                <a:gd name="T22" fmla="*/ 122 w 1060"/>
                <a:gd name="T23" fmla="*/ 446 h 855"/>
                <a:gd name="T24" fmla="*/ 192 w 1060"/>
                <a:gd name="T25" fmla="*/ 469 h 855"/>
                <a:gd name="T26" fmla="*/ 267 w 1060"/>
                <a:gd name="T27" fmla="*/ 460 h 855"/>
                <a:gd name="T28" fmla="*/ 325 w 1060"/>
                <a:gd name="T29" fmla="*/ 424 h 855"/>
                <a:gd name="T30" fmla="*/ 437 w 1060"/>
                <a:gd name="T31" fmla="*/ 312 h 855"/>
                <a:gd name="T32" fmla="*/ 540 w 1060"/>
                <a:gd name="T33" fmla="*/ 216 h 855"/>
                <a:gd name="T34" fmla="*/ 638 w 1060"/>
                <a:gd name="T35" fmla="*/ 161 h 855"/>
                <a:gd name="T36" fmla="*/ 735 w 1060"/>
                <a:gd name="T37" fmla="*/ 143 h 855"/>
                <a:gd name="T38" fmla="*/ 840 w 1060"/>
                <a:gd name="T39" fmla="*/ 161 h 855"/>
                <a:gd name="T40" fmla="*/ 896 w 1060"/>
                <a:gd name="T41" fmla="*/ 191 h 855"/>
                <a:gd name="T42" fmla="*/ 993 w 1060"/>
                <a:gd name="T43" fmla="*/ 278 h 855"/>
                <a:gd name="T44" fmla="*/ 1026 w 1060"/>
                <a:gd name="T45" fmla="*/ 335 h 855"/>
                <a:gd name="T46" fmla="*/ 1050 w 1060"/>
                <a:gd name="T47" fmla="*/ 398 h 855"/>
                <a:gd name="T48" fmla="*/ 1060 w 1060"/>
                <a:gd name="T49" fmla="*/ 470 h 855"/>
                <a:gd name="T50" fmla="*/ 1053 w 1060"/>
                <a:gd name="T51" fmla="*/ 546 h 855"/>
                <a:gd name="T52" fmla="*/ 1034 w 1060"/>
                <a:gd name="T53" fmla="*/ 620 h 855"/>
                <a:gd name="T54" fmla="*/ 965 w 1060"/>
                <a:gd name="T55" fmla="*/ 755 h 855"/>
                <a:gd name="T56" fmla="*/ 901 w 1060"/>
                <a:gd name="T57" fmla="*/ 833 h 855"/>
                <a:gd name="T58" fmla="*/ 869 w 1060"/>
                <a:gd name="T59" fmla="*/ 854 h 855"/>
                <a:gd name="T60" fmla="*/ 830 w 1060"/>
                <a:gd name="T61" fmla="*/ 851 h 855"/>
                <a:gd name="T62" fmla="*/ 669 w 1060"/>
                <a:gd name="T63" fmla="*/ 792 h 855"/>
                <a:gd name="T64" fmla="*/ 637 w 1060"/>
                <a:gd name="T65" fmla="*/ 774 h 855"/>
                <a:gd name="T66" fmla="*/ 636 w 1060"/>
                <a:gd name="T67" fmla="*/ 754 h 855"/>
                <a:gd name="T68" fmla="*/ 645 w 1060"/>
                <a:gd name="T69" fmla="*/ 744 h 855"/>
                <a:gd name="T70" fmla="*/ 669 w 1060"/>
                <a:gd name="T71" fmla="*/ 744 h 855"/>
                <a:gd name="T72" fmla="*/ 779 w 1060"/>
                <a:gd name="T73" fmla="*/ 742 h 855"/>
                <a:gd name="T74" fmla="*/ 877 w 1060"/>
                <a:gd name="T75" fmla="*/ 710 h 855"/>
                <a:gd name="T76" fmla="*/ 955 w 1060"/>
                <a:gd name="T77" fmla="*/ 652 h 855"/>
                <a:gd name="T78" fmla="*/ 1004 w 1060"/>
                <a:gd name="T79" fmla="*/ 577 h 855"/>
                <a:gd name="T80" fmla="*/ 1015 w 1060"/>
                <a:gd name="T81" fmla="*/ 498 h 855"/>
                <a:gd name="T82" fmla="*/ 997 w 1060"/>
                <a:gd name="T83" fmla="*/ 424 h 855"/>
                <a:gd name="T84" fmla="*/ 954 w 1060"/>
                <a:gd name="T85" fmla="*/ 362 h 855"/>
                <a:gd name="T86" fmla="*/ 890 w 1060"/>
                <a:gd name="T87" fmla="*/ 324 h 855"/>
                <a:gd name="T88" fmla="*/ 815 w 1060"/>
                <a:gd name="T89" fmla="*/ 311 h 855"/>
                <a:gd name="T90" fmla="*/ 742 w 1060"/>
                <a:gd name="T91" fmla="*/ 331 h 855"/>
                <a:gd name="T92" fmla="*/ 663 w 1060"/>
                <a:gd name="T93" fmla="*/ 378 h 855"/>
                <a:gd name="T94" fmla="*/ 573 w 1060"/>
                <a:gd name="T95" fmla="*/ 466 h 855"/>
                <a:gd name="T96" fmla="*/ 453 w 1060"/>
                <a:gd name="T97" fmla="*/ 574 h 855"/>
                <a:gd name="T98" fmla="*/ 358 w 1060"/>
                <a:gd name="T99" fmla="*/ 624 h 855"/>
                <a:gd name="T100" fmla="*/ 278 w 1060"/>
                <a:gd name="T101" fmla="*/ 633 h 855"/>
                <a:gd name="T102" fmla="*/ 190 w 1060"/>
                <a:gd name="T103" fmla="*/ 618 h 855"/>
                <a:gd name="T104" fmla="*/ 87 w 1060"/>
                <a:gd name="T105" fmla="*/ 556 h 855"/>
                <a:gd name="T106" fmla="*/ 49 w 1060"/>
                <a:gd name="T107" fmla="*/ 510 h 855"/>
                <a:gd name="T108" fmla="*/ 21 w 1060"/>
                <a:gd name="T109" fmla="*/ 459 h 855"/>
                <a:gd name="T110" fmla="*/ 4 w 1060"/>
                <a:gd name="T111" fmla="*/ 403 h 855"/>
                <a:gd name="T112" fmla="*/ 5 w 1060"/>
                <a:gd name="T113" fmla="*/ 276 h 855"/>
                <a:gd name="T114" fmla="*/ 47 w 1060"/>
                <a:gd name="T115" fmla="*/ 149 h 855"/>
                <a:gd name="T116" fmla="*/ 105 w 1060"/>
                <a:gd name="T117" fmla="*/ 41 h 855"/>
                <a:gd name="T118" fmla="*/ 145 w 1060"/>
                <a:gd name="T119" fmla="*/ 2 h 855"/>
                <a:gd name="T120" fmla="*/ 230 w 1060"/>
                <a:gd name="T121" fmla="*/ 2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855">
                  <a:moveTo>
                    <a:pt x="292" y="41"/>
                  </a:moveTo>
                  <a:lnTo>
                    <a:pt x="311" y="46"/>
                  </a:lnTo>
                  <a:lnTo>
                    <a:pt x="333" y="57"/>
                  </a:lnTo>
                  <a:lnTo>
                    <a:pt x="343" y="65"/>
                  </a:lnTo>
                  <a:lnTo>
                    <a:pt x="350" y="73"/>
                  </a:lnTo>
                  <a:lnTo>
                    <a:pt x="347" y="88"/>
                  </a:lnTo>
                  <a:lnTo>
                    <a:pt x="340" y="95"/>
                  </a:lnTo>
                  <a:lnTo>
                    <a:pt x="328" y="102"/>
                  </a:lnTo>
                  <a:lnTo>
                    <a:pt x="277" y="104"/>
                  </a:lnTo>
                  <a:lnTo>
                    <a:pt x="224" y="105"/>
                  </a:lnTo>
                  <a:lnTo>
                    <a:pt x="184" y="107"/>
                  </a:lnTo>
                  <a:lnTo>
                    <a:pt x="154" y="117"/>
                  </a:lnTo>
                  <a:lnTo>
                    <a:pt x="126" y="135"/>
                  </a:lnTo>
                  <a:lnTo>
                    <a:pt x="105" y="153"/>
                  </a:lnTo>
                  <a:lnTo>
                    <a:pt x="88" y="176"/>
                  </a:lnTo>
                  <a:lnTo>
                    <a:pt x="73" y="202"/>
                  </a:lnTo>
                  <a:lnTo>
                    <a:pt x="61" y="233"/>
                  </a:lnTo>
                  <a:lnTo>
                    <a:pt x="50" y="268"/>
                  </a:lnTo>
                  <a:lnTo>
                    <a:pt x="48" y="307"/>
                  </a:lnTo>
                  <a:lnTo>
                    <a:pt x="48" y="340"/>
                  </a:lnTo>
                  <a:lnTo>
                    <a:pt x="60" y="373"/>
                  </a:lnTo>
                  <a:lnTo>
                    <a:pt x="75" y="400"/>
                  </a:lnTo>
                  <a:lnTo>
                    <a:pt x="95" y="425"/>
                  </a:lnTo>
                  <a:lnTo>
                    <a:pt x="122" y="446"/>
                  </a:lnTo>
                  <a:lnTo>
                    <a:pt x="154" y="460"/>
                  </a:lnTo>
                  <a:lnTo>
                    <a:pt x="192" y="469"/>
                  </a:lnTo>
                  <a:lnTo>
                    <a:pt x="228" y="469"/>
                  </a:lnTo>
                  <a:lnTo>
                    <a:pt x="267" y="460"/>
                  </a:lnTo>
                  <a:lnTo>
                    <a:pt x="300" y="442"/>
                  </a:lnTo>
                  <a:lnTo>
                    <a:pt x="325" y="424"/>
                  </a:lnTo>
                  <a:lnTo>
                    <a:pt x="359" y="399"/>
                  </a:lnTo>
                  <a:lnTo>
                    <a:pt x="437" y="312"/>
                  </a:lnTo>
                  <a:lnTo>
                    <a:pt x="489" y="258"/>
                  </a:lnTo>
                  <a:lnTo>
                    <a:pt x="540" y="216"/>
                  </a:lnTo>
                  <a:lnTo>
                    <a:pt x="590" y="183"/>
                  </a:lnTo>
                  <a:lnTo>
                    <a:pt x="638" y="161"/>
                  </a:lnTo>
                  <a:lnTo>
                    <a:pt x="686" y="148"/>
                  </a:lnTo>
                  <a:lnTo>
                    <a:pt x="735" y="143"/>
                  </a:lnTo>
                  <a:lnTo>
                    <a:pt x="787" y="148"/>
                  </a:lnTo>
                  <a:lnTo>
                    <a:pt x="840" y="161"/>
                  </a:lnTo>
                  <a:lnTo>
                    <a:pt x="868" y="175"/>
                  </a:lnTo>
                  <a:lnTo>
                    <a:pt x="896" y="191"/>
                  </a:lnTo>
                  <a:lnTo>
                    <a:pt x="948" y="231"/>
                  </a:lnTo>
                  <a:lnTo>
                    <a:pt x="993" y="278"/>
                  </a:lnTo>
                  <a:lnTo>
                    <a:pt x="1012" y="304"/>
                  </a:lnTo>
                  <a:lnTo>
                    <a:pt x="1026" y="335"/>
                  </a:lnTo>
                  <a:lnTo>
                    <a:pt x="1041" y="366"/>
                  </a:lnTo>
                  <a:lnTo>
                    <a:pt x="1050" y="398"/>
                  </a:lnTo>
                  <a:lnTo>
                    <a:pt x="1055" y="434"/>
                  </a:lnTo>
                  <a:lnTo>
                    <a:pt x="1060" y="470"/>
                  </a:lnTo>
                  <a:lnTo>
                    <a:pt x="1058" y="507"/>
                  </a:lnTo>
                  <a:lnTo>
                    <a:pt x="1053" y="546"/>
                  </a:lnTo>
                  <a:lnTo>
                    <a:pt x="1044" y="584"/>
                  </a:lnTo>
                  <a:lnTo>
                    <a:pt x="1034" y="620"/>
                  </a:lnTo>
                  <a:lnTo>
                    <a:pt x="1004" y="689"/>
                  </a:lnTo>
                  <a:lnTo>
                    <a:pt x="965" y="755"/>
                  </a:lnTo>
                  <a:lnTo>
                    <a:pt x="923" y="811"/>
                  </a:lnTo>
                  <a:lnTo>
                    <a:pt x="901" y="833"/>
                  </a:lnTo>
                  <a:lnTo>
                    <a:pt x="883" y="850"/>
                  </a:lnTo>
                  <a:lnTo>
                    <a:pt x="869" y="854"/>
                  </a:lnTo>
                  <a:lnTo>
                    <a:pt x="851" y="855"/>
                  </a:lnTo>
                  <a:lnTo>
                    <a:pt x="830" y="851"/>
                  </a:lnTo>
                  <a:lnTo>
                    <a:pt x="799" y="842"/>
                  </a:lnTo>
                  <a:lnTo>
                    <a:pt x="669" y="792"/>
                  </a:lnTo>
                  <a:lnTo>
                    <a:pt x="649" y="782"/>
                  </a:lnTo>
                  <a:lnTo>
                    <a:pt x="637" y="774"/>
                  </a:lnTo>
                  <a:lnTo>
                    <a:pt x="635" y="764"/>
                  </a:lnTo>
                  <a:lnTo>
                    <a:pt x="636" y="754"/>
                  </a:lnTo>
                  <a:lnTo>
                    <a:pt x="640" y="748"/>
                  </a:lnTo>
                  <a:lnTo>
                    <a:pt x="645" y="744"/>
                  </a:lnTo>
                  <a:lnTo>
                    <a:pt x="656" y="742"/>
                  </a:lnTo>
                  <a:lnTo>
                    <a:pt x="669" y="744"/>
                  </a:lnTo>
                  <a:lnTo>
                    <a:pt x="726" y="745"/>
                  </a:lnTo>
                  <a:lnTo>
                    <a:pt x="779" y="742"/>
                  </a:lnTo>
                  <a:lnTo>
                    <a:pt x="830" y="728"/>
                  </a:lnTo>
                  <a:lnTo>
                    <a:pt x="877" y="710"/>
                  </a:lnTo>
                  <a:lnTo>
                    <a:pt x="921" y="685"/>
                  </a:lnTo>
                  <a:lnTo>
                    <a:pt x="955" y="652"/>
                  </a:lnTo>
                  <a:lnTo>
                    <a:pt x="983" y="617"/>
                  </a:lnTo>
                  <a:lnTo>
                    <a:pt x="1004" y="577"/>
                  </a:lnTo>
                  <a:lnTo>
                    <a:pt x="1013" y="537"/>
                  </a:lnTo>
                  <a:lnTo>
                    <a:pt x="1015" y="498"/>
                  </a:lnTo>
                  <a:lnTo>
                    <a:pt x="1009" y="459"/>
                  </a:lnTo>
                  <a:lnTo>
                    <a:pt x="997" y="424"/>
                  </a:lnTo>
                  <a:lnTo>
                    <a:pt x="977" y="390"/>
                  </a:lnTo>
                  <a:lnTo>
                    <a:pt x="954" y="362"/>
                  </a:lnTo>
                  <a:lnTo>
                    <a:pt x="922" y="341"/>
                  </a:lnTo>
                  <a:lnTo>
                    <a:pt x="890" y="324"/>
                  </a:lnTo>
                  <a:lnTo>
                    <a:pt x="852" y="313"/>
                  </a:lnTo>
                  <a:lnTo>
                    <a:pt x="815" y="311"/>
                  </a:lnTo>
                  <a:lnTo>
                    <a:pt x="779" y="318"/>
                  </a:lnTo>
                  <a:lnTo>
                    <a:pt x="742" y="331"/>
                  </a:lnTo>
                  <a:lnTo>
                    <a:pt x="703" y="350"/>
                  </a:lnTo>
                  <a:lnTo>
                    <a:pt x="663" y="378"/>
                  </a:lnTo>
                  <a:lnTo>
                    <a:pt x="618" y="419"/>
                  </a:lnTo>
                  <a:lnTo>
                    <a:pt x="573" y="466"/>
                  </a:lnTo>
                  <a:lnTo>
                    <a:pt x="507" y="527"/>
                  </a:lnTo>
                  <a:lnTo>
                    <a:pt x="453" y="574"/>
                  </a:lnTo>
                  <a:lnTo>
                    <a:pt x="406" y="605"/>
                  </a:lnTo>
                  <a:lnTo>
                    <a:pt x="358" y="624"/>
                  </a:lnTo>
                  <a:lnTo>
                    <a:pt x="320" y="630"/>
                  </a:lnTo>
                  <a:lnTo>
                    <a:pt x="278" y="633"/>
                  </a:lnTo>
                  <a:lnTo>
                    <a:pt x="235" y="628"/>
                  </a:lnTo>
                  <a:lnTo>
                    <a:pt x="190" y="618"/>
                  </a:lnTo>
                  <a:lnTo>
                    <a:pt x="134" y="590"/>
                  </a:lnTo>
                  <a:lnTo>
                    <a:pt x="87" y="556"/>
                  </a:lnTo>
                  <a:lnTo>
                    <a:pt x="67" y="532"/>
                  </a:lnTo>
                  <a:lnTo>
                    <a:pt x="49" y="510"/>
                  </a:lnTo>
                  <a:lnTo>
                    <a:pt x="34" y="485"/>
                  </a:lnTo>
                  <a:lnTo>
                    <a:pt x="21" y="459"/>
                  </a:lnTo>
                  <a:lnTo>
                    <a:pt x="10" y="432"/>
                  </a:lnTo>
                  <a:lnTo>
                    <a:pt x="4" y="403"/>
                  </a:lnTo>
                  <a:lnTo>
                    <a:pt x="0" y="341"/>
                  </a:lnTo>
                  <a:lnTo>
                    <a:pt x="5" y="276"/>
                  </a:lnTo>
                  <a:lnTo>
                    <a:pt x="24" y="206"/>
                  </a:lnTo>
                  <a:lnTo>
                    <a:pt x="47" y="149"/>
                  </a:lnTo>
                  <a:lnTo>
                    <a:pt x="75" y="90"/>
                  </a:lnTo>
                  <a:lnTo>
                    <a:pt x="105" y="41"/>
                  </a:lnTo>
                  <a:lnTo>
                    <a:pt x="133" y="6"/>
                  </a:lnTo>
                  <a:lnTo>
                    <a:pt x="145" y="2"/>
                  </a:lnTo>
                  <a:lnTo>
                    <a:pt x="163" y="0"/>
                  </a:lnTo>
                  <a:lnTo>
                    <a:pt x="230" y="21"/>
                  </a:lnTo>
                  <a:lnTo>
                    <a:pt x="292" y="4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6" name="Freeform 66"/>
            <p:cNvSpPr>
              <a:spLocks/>
            </p:cNvSpPr>
            <p:nvPr/>
          </p:nvSpPr>
          <p:spPr bwMode="auto">
            <a:xfrm>
              <a:off x="2787650" y="4845050"/>
              <a:ext cx="307975" cy="192087"/>
            </a:xfrm>
            <a:custGeom>
              <a:avLst/>
              <a:gdLst>
                <a:gd name="T0" fmla="*/ 1004 w 1139"/>
                <a:gd name="T1" fmla="*/ 368 h 709"/>
                <a:gd name="T2" fmla="*/ 1031 w 1139"/>
                <a:gd name="T3" fmla="*/ 366 h 709"/>
                <a:gd name="T4" fmla="*/ 1060 w 1139"/>
                <a:gd name="T5" fmla="*/ 341 h 709"/>
                <a:gd name="T6" fmla="*/ 1082 w 1139"/>
                <a:gd name="T7" fmla="*/ 301 h 709"/>
                <a:gd name="T8" fmla="*/ 1101 w 1139"/>
                <a:gd name="T9" fmla="*/ 258 h 709"/>
                <a:gd name="T10" fmla="*/ 1122 w 1139"/>
                <a:gd name="T11" fmla="*/ 251 h 709"/>
                <a:gd name="T12" fmla="*/ 1139 w 1139"/>
                <a:gd name="T13" fmla="*/ 262 h 709"/>
                <a:gd name="T14" fmla="*/ 1137 w 1139"/>
                <a:gd name="T15" fmla="*/ 288 h 709"/>
                <a:gd name="T16" fmla="*/ 1080 w 1139"/>
                <a:gd name="T17" fmla="*/ 487 h 709"/>
                <a:gd name="T18" fmla="*/ 1038 w 1139"/>
                <a:gd name="T19" fmla="*/ 684 h 709"/>
                <a:gd name="T20" fmla="*/ 1024 w 1139"/>
                <a:gd name="T21" fmla="*/ 705 h 709"/>
                <a:gd name="T22" fmla="*/ 1008 w 1139"/>
                <a:gd name="T23" fmla="*/ 709 h 709"/>
                <a:gd name="T24" fmla="*/ 991 w 1139"/>
                <a:gd name="T25" fmla="*/ 693 h 709"/>
                <a:gd name="T26" fmla="*/ 993 w 1139"/>
                <a:gd name="T27" fmla="*/ 643 h 709"/>
                <a:gd name="T28" fmla="*/ 994 w 1139"/>
                <a:gd name="T29" fmla="*/ 599 h 709"/>
                <a:gd name="T30" fmla="*/ 981 w 1139"/>
                <a:gd name="T31" fmla="*/ 566 h 709"/>
                <a:gd name="T32" fmla="*/ 957 w 1139"/>
                <a:gd name="T33" fmla="*/ 549 h 709"/>
                <a:gd name="T34" fmla="*/ 196 w 1139"/>
                <a:gd name="T35" fmla="*/ 355 h 709"/>
                <a:gd name="T36" fmla="*/ 122 w 1139"/>
                <a:gd name="T37" fmla="*/ 342 h 709"/>
                <a:gd name="T38" fmla="*/ 93 w 1139"/>
                <a:gd name="T39" fmla="*/ 353 h 709"/>
                <a:gd name="T40" fmla="*/ 68 w 1139"/>
                <a:gd name="T41" fmla="*/ 383 h 709"/>
                <a:gd name="T42" fmla="*/ 49 w 1139"/>
                <a:gd name="T43" fmla="*/ 432 h 709"/>
                <a:gd name="T44" fmla="*/ 31 w 1139"/>
                <a:gd name="T45" fmla="*/ 458 h 709"/>
                <a:gd name="T46" fmla="*/ 8 w 1139"/>
                <a:gd name="T47" fmla="*/ 454 h 709"/>
                <a:gd name="T48" fmla="*/ 0 w 1139"/>
                <a:gd name="T49" fmla="*/ 435 h 709"/>
                <a:gd name="T50" fmla="*/ 24 w 1139"/>
                <a:gd name="T51" fmla="*/ 349 h 709"/>
                <a:gd name="T52" fmla="*/ 98 w 1139"/>
                <a:gd name="T53" fmla="*/ 54 h 709"/>
                <a:gd name="T54" fmla="*/ 107 w 1139"/>
                <a:gd name="T55" fmla="*/ 12 h 709"/>
                <a:gd name="T56" fmla="*/ 123 w 1139"/>
                <a:gd name="T57" fmla="*/ 0 h 709"/>
                <a:gd name="T58" fmla="*/ 144 w 1139"/>
                <a:gd name="T59" fmla="*/ 6 h 709"/>
                <a:gd name="T60" fmla="*/ 151 w 1139"/>
                <a:gd name="T61" fmla="*/ 38 h 709"/>
                <a:gd name="T62" fmla="*/ 145 w 1139"/>
                <a:gd name="T63" fmla="*/ 87 h 709"/>
                <a:gd name="T64" fmla="*/ 153 w 1139"/>
                <a:gd name="T65" fmla="*/ 128 h 709"/>
                <a:gd name="T66" fmla="*/ 171 w 1139"/>
                <a:gd name="T67" fmla="*/ 153 h 709"/>
                <a:gd name="T68" fmla="*/ 243 w 1139"/>
                <a:gd name="T69" fmla="*/ 177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9" h="709">
                  <a:moveTo>
                    <a:pt x="943" y="355"/>
                  </a:moveTo>
                  <a:lnTo>
                    <a:pt x="1004" y="368"/>
                  </a:lnTo>
                  <a:lnTo>
                    <a:pt x="1017" y="368"/>
                  </a:lnTo>
                  <a:lnTo>
                    <a:pt x="1031" y="366"/>
                  </a:lnTo>
                  <a:lnTo>
                    <a:pt x="1048" y="356"/>
                  </a:lnTo>
                  <a:lnTo>
                    <a:pt x="1060" y="341"/>
                  </a:lnTo>
                  <a:lnTo>
                    <a:pt x="1071" y="323"/>
                  </a:lnTo>
                  <a:lnTo>
                    <a:pt x="1082" y="301"/>
                  </a:lnTo>
                  <a:lnTo>
                    <a:pt x="1091" y="274"/>
                  </a:lnTo>
                  <a:lnTo>
                    <a:pt x="1101" y="258"/>
                  </a:lnTo>
                  <a:lnTo>
                    <a:pt x="1110" y="251"/>
                  </a:lnTo>
                  <a:lnTo>
                    <a:pt x="1122" y="251"/>
                  </a:lnTo>
                  <a:lnTo>
                    <a:pt x="1134" y="255"/>
                  </a:lnTo>
                  <a:lnTo>
                    <a:pt x="1139" y="262"/>
                  </a:lnTo>
                  <a:lnTo>
                    <a:pt x="1139" y="276"/>
                  </a:lnTo>
                  <a:lnTo>
                    <a:pt x="1137" y="288"/>
                  </a:lnTo>
                  <a:lnTo>
                    <a:pt x="1117" y="362"/>
                  </a:lnTo>
                  <a:lnTo>
                    <a:pt x="1080" y="487"/>
                  </a:lnTo>
                  <a:lnTo>
                    <a:pt x="1044" y="652"/>
                  </a:lnTo>
                  <a:lnTo>
                    <a:pt x="1038" y="684"/>
                  </a:lnTo>
                  <a:lnTo>
                    <a:pt x="1034" y="696"/>
                  </a:lnTo>
                  <a:lnTo>
                    <a:pt x="1024" y="705"/>
                  </a:lnTo>
                  <a:lnTo>
                    <a:pt x="1017" y="709"/>
                  </a:lnTo>
                  <a:lnTo>
                    <a:pt x="1008" y="709"/>
                  </a:lnTo>
                  <a:lnTo>
                    <a:pt x="996" y="703"/>
                  </a:lnTo>
                  <a:lnTo>
                    <a:pt x="991" y="693"/>
                  </a:lnTo>
                  <a:lnTo>
                    <a:pt x="988" y="673"/>
                  </a:lnTo>
                  <a:lnTo>
                    <a:pt x="993" y="643"/>
                  </a:lnTo>
                  <a:lnTo>
                    <a:pt x="995" y="619"/>
                  </a:lnTo>
                  <a:lnTo>
                    <a:pt x="994" y="599"/>
                  </a:lnTo>
                  <a:lnTo>
                    <a:pt x="989" y="581"/>
                  </a:lnTo>
                  <a:lnTo>
                    <a:pt x="981" y="566"/>
                  </a:lnTo>
                  <a:lnTo>
                    <a:pt x="971" y="558"/>
                  </a:lnTo>
                  <a:lnTo>
                    <a:pt x="957" y="549"/>
                  </a:lnTo>
                  <a:lnTo>
                    <a:pt x="896" y="531"/>
                  </a:lnTo>
                  <a:lnTo>
                    <a:pt x="196" y="355"/>
                  </a:lnTo>
                  <a:lnTo>
                    <a:pt x="137" y="343"/>
                  </a:lnTo>
                  <a:lnTo>
                    <a:pt x="122" y="342"/>
                  </a:lnTo>
                  <a:lnTo>
                    <a:pt x="108" y="344"/>
                  </a:lnTo>
                  <a:lnTo>
                    <a:pt x="93" y="353"/>
                  </a:lnTo>
                  <a:lnTo>
                    <a:pt x="80" y="366"/>
                  </a:lnTo>
                  <a:lnTo>
                    <a:pt x="68" y="383"/>
                  </a:lnTo>
                  <a:lnTo>
                    <a:pt x="60" y="406"/>
                  </a:lnTo>
                  <a:lnTo>
                    <a:pt x="49" y="432"/>
                  </a:lnTo>
                  <a:lnTo>
                    <a:pt x="39" y="451"/>
                  </a:lnTo>
                  <a:lnTo>
                    <a:pt x="31" y="458"/>
                  </a:lnTo>
                  <a:lnTo>
                    <a:pt x="18" y="458"/>
                  </a:lnTo>
                  <a:lnTo>
                    <a:pt x="8" y="454"/>
                  </a:lnTo>
                  <a:lnTo>
                    <a:pt x="1" y="444"/>
                  </a:lnTo>
                  <a:lnTo>
                    <a:pt x="0" y="435"/>
                  </a:lnTo>
                  <a:lnTo>
                    <a:pt x="3" y="418"/>
                  </a:lnTo>
                  <a:lnTo>
                    <a:pt x="24" y="349"/>
                  </a:lnTo>
                  <a:lnTo>
                    <a:pt x="59" y="223"/>
                  </a:lnTo>
                  <a:lnTo>
                    <a:pt x="98" y="54"/>
                  </a:lnTo>
                  <a:lnTo>
                    <a:pt x="102" y="29"/>
                  </a:lnTo>
                  <a:lnTo>
                    <a:pt x="107" y="12"/>
                  </a:lnTo>
                  <a:lnTo>
                    <a:pt x="115" y="5"/>
                  </a:lnTo>
                  <a:lnTo>
                    <a:pt x="123" y="0"/>
                  </a:lnTo>
                  <a:lnTo>
                    <a:pt x="134" y="0"/>
                  </a:lnTo>
                  <a:lnTo>
                    <a:pt x="144" y="6"/>
                  </a:lnTo>
                  <a:lnTo>
                    <a:pt x="151" y="18"/>
                  </a:lnTo>
                  <a:lnTo>
                    <a:pt x="151" y="38"/>
                  </a:lnTo>
                  <a:lnTo>
                    <a:pt x="147" y="63"/>
                  </a:lnTo>
                  <a:lnTo>
                    <a:pt x="145" y="87"/>
                  </a:lnTo>
                  <a:lnTo>
                    <a:pt x="145" y="109"/>
                  </a:lnTo>
                  <a:lnTo>
                    <a:pt x="153" y="128"/>
                  </a:lnTo>
                  <a:lnTo>
                    <a:pt x="159" y="144"/>
                  </a:lnTo>
                  <a:lnTo>
                    <a:pt x="171" y="153"/>
                  </a:lnTo>
                  <a:lnTo>
                    <a:pt x="182" y="160"/>
                  </a:lnTo>
                  <a:lnTo>
                    <a:pt x="243" y="177"/>
                  </a:lnTo>
                  <a:lnTo>
                    <a:pt x="943" y="35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7" name="Freeform 67"/>
            <p:cNvSpPr>
              <a:spLocks/>
            </p:cNvSpPr>
            <p:nvPr/>
          </p:nvSpPr>
          <p:spPr bwMode="auto">
            <a:xfrm>
              <a:off x="2824163" y="4652963"/>
              <a:ext cx="293688" cy="177800"/>
            </a:xfrm>
            <a:custGeom>
              <a:avLst/>
              <a:gdLst>
                <a:gd name="T0" fmla="*/ 222 w 1087"/>
                <a:gd name="T1" fmla="*/ 52 h 660"/>
                <a:gd name="T2" fmla="*/ 261 w 1087"/>
                <a:gd name="T3" fmla="*/ 57 h 660"/>
                <a:gd name="T4" fmla="*/ 270 w 1087"/>
                <a:gd name="T5" fmla="*/ 79 h 660"/>
                <a:gd name="T6" fmla="*/ 258 w 1087"/>
                <a:gd name="T7" fmla="*/ 101 h 660"/>
                <a:gd name="T8" fmla="*/ 208 w 1087"/>
                <a:gd name="T9" fmla="*/ 116 h 660"/>
                <a:gd name="T10" fmla="*/ 122 w 1087"/>
                <a:gd name="T11" fmla="*/ 149 h 660"/>
                <a:gd name="T12" fmla="*/ 75 w 1087"/>
                <a:gd name="T13" fmla="*/ 189 h 660"/>
                <a:gd name="T14" fmla="*/ 52 w 1087"/>
                <a:gd name="T15" fmla="*/ 242 h 660"/>
                <a:gd name="T16" fmla="*/ 42 w 1087"/>
                <a:gd name="T17" fmla="*/ 302 h 660"/>
                <a:gd name="T18" fmla="*/ 52 w 1087"/>
                <a:gd name="T19" fmla="*/ 381 h 660"/>
                <a:gd name="T20" fmla="*/ 81 w 1087"/>
                <a:gd name="T21" fmla="*/ 438 h 660"/>
                <a:gd name="T22" fmla="*/ 134 w 1087"/>
                <a:gd name="T23" fmla="*/ 478 h 660"/>
                <a:gd name="T24" fmla="*/ 199 w 1087"/>
                <a:gd name="T25" fmla="*/ 492 h 660"/>
                <a:gd name="T26" fmla="*/ 274 w 1087"/>
                <a:gd name="T27" fmla="*/ 477 h 660"/>
                <a:gd name="T28" fmla="*/ 335 w 1087"/>
                <a:gd name="T29" fmla="*/ 431 h 660"/>
                <a:gd name="T30" fmla="*/ 374 w 1087"/>
                <a:gd name="T31" fmla="*/ 371 h 660"/>
                <a:gd name="T32" fmla="*/ 458 w 1087"/>
                <a:gd name="T33" fmla="*/ 197 h 660"/>
                <a:gd name="T34" fmla="*/ 530 w 1087"/>
                <a:gd name="T35" fmla="*/ 98 h 660"/>
                <a:gd name="T36" fmla="*/ 612 w 1087"/>
                <a:gd name="T37" fmla="*/ 33 h 660"/>
                <a:gd name="T38" fmla="*/ 707 w 1087"/>
                <a:gd name="T39" fmla="*/ 4 h 660"/>
                <a:gd name="T40" fmla="*/ 793 w 1087"/>
                <a:gd name="T41" fmla="*/ 4 h 660"/>
                <a:gd name="T42" fmla="*/ 886 w 1087"/>
                <a:gd name="T43" fmla="*/ 33 h 660"/>
                <a:gd name="T44" fmla="*/ 970 w 1087"/>
                <a:gd name="T45" fmla="*/ 83 h 660"/>
                <a:gd name="T46" fmla="*/ 1016 w 1087"/>
                <a:gd name="T47" fmla="*/ 133 h 660"/>
                <a:gd name="T48" fmla="*/ 1051 w 1087"/>
                <a:gd name="T49" fmla="*/ 194 h 660"/>
                <a:gd name="T50" fmla="*/ 1077 w 1087"/>
                <a:gd name="T51" fmla="*/ 262 h 660"/>
                <a:gd name="T52" fmla="*/ 1087 w 1087"/>
                <a:gd name="T53" fmla="*/ 339 h 660"/>
                <a:gd name="T54" fmla="*/ 1078 w 1087"/>
                <a:gd name="T55" fmla="*/ 452 h 660"/>
                <a:gd name="T56" fmla="*/ 1040 w 1087"/>
                <a:gd name="T57" fmla="*/ 594 h 660"/>
                <a:gd name="T58" fmla="*/ 999 w 1087"/>
                <a:gd name="T59" fmla="*/ 651 h 660"/>
                <a:gd name="T60" fmla="*/ 965 w 1087"/>
                <a:gd name="T61" fmla="*/ 660 h 660"/>
                <a:gd name="T62" fmla="*/ 793 w 1087"/>
                <a:gd name="T63" fmla="*/ 652 h 660"/>
                <a:gd name="T64" fmla="*/ 754 w 1087"/>
                <a:gd name="T65" fmla="*/ 645 h 660"/>
                <a:gd name="T66" fmla="*/ 749 w 1087"/>
                <a:gd name="T67" fmla="*/ 626 h 660"/>
                <a:gd name="T68" fmla="*/ 755 w 1087"/>
                <a:gd name="T69" fmla="*/ 614 h 660"/>
                <a:gd name="T70" fmla="*/ 777 w 1087"/>
                <a:gd name="T71" fmla="*/ 605 h 660"/>
                <a:gd name="T72" fmla="*/ 882 w 1087"/>
                <a:gd name="T73" fmla="*/ 571 h 660"/>
                <a:gd name="T74" fmla="*/ 967 w 1087"/>
                <a:gd name="T75" fmla="*/ 509 h 660"/>
                <a:gd name="T76" fmla="*/ 1020 w 1087"/>
                <a:gd name="T77" fmla="*/ 430 h 660"/>
                <a:gd name="T78" fmla="*/ 1045 w 1087"/>
                <a:gd name="T79" fmla="*/ 342 h 660"/>
                <a:gd name="T80" fmla="*/ 1032 w 1087"/>
                <a:gd name="T81" fmla="*/ 265 h 660"/>
                <a:gd name="T82" fmla="*/ 991 w 1087"/>
                <a:gd name="T83" fmla="*/ 199 h 660"/>
                <a:gd name="T84" fmla="*/ 932 w 1087"/>
                <a:gd name="T85" fmla="*/ 158 h 660"/>
                <a:gd name="T86" fmla="*/ 859 w 1087"/>
                <a:gd name="T87" fmla="*/ 141 h 660"/>
                <a:gd name="T88" fmla="*/ 785 w 1087"/>
                <a:gd name="T89" fmla="*/ 149 h 660"/>
                <a:gd name="T90" fmla="*/ 721 w 1087"/>
                <a:gd name="T91" fmla="*/ 189 h 660"/>
                <a:gd name="T92" fmla="*/ 659 w 1087"/>
                <a:gd name="T93" fmla="*/ 262 h 660"/>
                <a:gd name="T94" fmla="*/ 599 w 1087"/>
                <a:gd name="T95" fmla="*/ 369 h 660"/>
                <a:gd name="T96" fmla="*/ 521 w 1087"/>
                <a:gd name="T97" fmla="*/ 509 h 660"/>
                <a:gd name="T98" fmla="*/ 446 w 1087"/>
                <a:gd name="T99" fmla="*/ 586 h 660"/>
                <a:gd name="T100" fmla="*/ 370 w 1087"/>
                <a:gd name="T101" fmla="*/ 621 h 660"/>
                <a:gd name="T102" fmla="*/ 283 w 1087"/>
                <a:gd name="T103" fmla="*/ 630 h 660"/>
                <a:gd name="T104" fmla="*/ 220 w 1087"/>
                <a:gd name="T105" fmla="*/ 623 h 660"/>
                <a:gd name="T106" fmla="*/ 164 w 1087"/>
                <a:gd name="T107" fmla="*/ 604 h 660"/>
                <a:gd name="T108" fmla="*/ 74 w 1087"/>
                <a:gd name="T109" fmla="*/ 531 h 660"/>
                <a:gd name="T110" fmla="*/ 41 w 1087"/>
                <a:gd name="T111" fmla="*/ 482 h 660"/>
                <a:gd name="T112" fmla="*/ 1 w 1087"/>
                <a:gd name="T113" fmla="*/ 360 h 660"/>
                <a:gd name="T114" fmla="*/ 2 w 1087"/>
                <a:gd name="T115" fmla="*/ 229 h 660"/>
                <a:gd name="T116" fmla="*/ 28 w 1087"/>
                <a:gd name="T117" fmla="*/ 108 h 660"/>
                <a:gd name="T118" fmla="*/ 52 w 1087"/>
                <a:gd name="T119" fmla="*/ 58 h 660"/>
                <a:gd name="T120" fmla="*/ 139 w 1087"/>
                <a:gd name="T121" fmla="*/ 5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 h="660">
                  <a:moveTo>
                    <a:pt x="205" y="52"/>
                  </a:moveTo>
                  <a:lnTo>
                    <a:pt x="222" y="52"/>
                  </a:lnTo>
                  <a:lnTo>
                    <a:pt x="248" y="55"/>
                  </a:lnTo>
                  <a:lnTo>
                    <a:pt x="261" y="57"/>
                  </a:lnTo>
                  <a:lnTo>
                    <a:pt x="268" y="65"/>
                  </a:lnTo>
                  <a:lnTo>
                    <a:pt x="270" y="79"/>
                  </a:lnTo>
                  <a:lnTo>
                    <a:pt x="266" y="89"/>
                  </a:lnTo>
                  <a:lnTo>
                    <a:pt x="258" y="101"/>
                  </a:lnTo>
                  <a:lnTo>
                    <a:pt x="239" y="106"/>
                  </a:lnTo>
                  <a:lnTo>
                    <a:pt x="208" y="116"/>
                  </a:lnTo>
                  <a:lnTo>
                    <a:pt x="157" y="131"/>
                  </a:lnTo>
                  <a:lnTo>
                    <a:pt x="122" y="149"/>
                  </a:lnTo>
                  <a:lnTo>
                    <a:pt x="96" y="166"/>
                  </a:lnTo>
                  <a:lnTo>
                    <a:pt x="75" y="189"/>
                  </a:lnTo>
                  <a:lnTo>
                    <a:pt x="62" y="213"/>
                  </a:lnTo>
                  <a:lnTo>
                    <a:pt x="52" y="242"/>
                  </a:lnTo>
                  <a:lnTo>
                    <a:pt x="43" y="271"/>
                  </a:lnTo>
                  <a:lnTo>
                    <a:pt x="42" y="302"/>
                  </a:lnTo>
                  <a:lnTo>
                    <a:pt x="44" y="342"/>
                  </a:lnTo>
                  <a:lnTo>
                    <a:pt x="52" y="381"/>
                  </a:lnTo>
                  <a:lnTo>
                    <a:pt x="62" y="411"/>
                  </a:lnTo>
                  <a:lnTo>
                    <a:pt x="81" y="438"/>
                  </a:lnTo>
                  <a:lnTo>
                    <a:pt x="106" y="460"/>
                  </a:lnTo>
                  <a:lnTo>
                    <a:pt x="134" y="478"/>
                  </a:lnTo>
                  <a:lnTo>
                    <a:pt x="167" y="489"/>
                  </a:lnTo>
                  <a:lnTo>
                    <a:pt x="199" y="492"/>
                  </a:lnTo>
                  <a:lnTo>
                    <a:pt x="239" y="488"/>
                  </a:lnTo>
                  <a:lnTo>
                    <a:pt x="274" y="477"/>
                  </a:lnTo>
                  <a:lnTo>
                    <a:pt x="309" y="459"/>
                  </a:lnTo>
                  <a:lnTo>
                    <a:pt x="335" y="431"/>
                  </a:lnTo>
                  <a:lnTo>
                    <a:pt x="353" y="407"/>
                  </a:lnTo>
                  <a:lnTo>
                    <a:pt x="374" y="371"/>
                  </a:lnTo>
                  <a:lnTo>
                    <a:pt x="428" y="267"/>
                  </a:lnTo>
                  <a:lnTo>
                    <a:pt x="458" y="197"/>
                  </a:lnTo>
                  <a:lnTo>
                    <a:pt x="495" y="145"/>
                  </a:lnTo>
                  <a:lnTo>
                    <a:pt x="530" y="98"/>
                  </a:lnTo>
                  <a:lnTo>
                    <a:pt x="570" y="61"/>
                  </a:lnTo>
                  <a:lnTo>
                    <a:pt x="612" y="33"/>
                  </a:lnTo>
                  <a:lnTo>
                    <a:pt x="659" y="15"/>
                  </a:lnTo>
                  <a:lnTo>
                    <a:pt x="707" y="4"/>
                  </a:lnTo>
                  <a:lnTo>
                    <a:pt x="760" y="0"/>
                  </a:lnTo>
                  <a:lnTo>
                    <a:pt x="793" y="4"/>
                  </a:lnTo>
                  <a:lnTo>
                    <a:pt x="822" y="9"/>
                  </a:lnTo>
                  <a:lnTo>
                    <a:pt x="886" y="33"/>
                  </a:lnTo>
                  <a:lnTo>
                    <a:pt x="944" y="66"/>
                  </a:lnTo>
                  <a:lnTo>
                    <a:pt x="970" y="83"/>
                  </a:lnTo>
                  <a:lnTo>
                    <a:pt x="995" y="105"/>
                  </a:lnTo>
                  <a:lnTo>
                    <a:pt x="1016" y="133"/>
                  </a:lnTo>
                  <a:lnTo>
                    <a:pt x="1035" y="163"/>
                  </a:lnTo>
                  <a:lnTo>
                    <a:pt x="1051" y="194"/>
                  </a:lnTo>
                  <a:lnTo>
                    <a:pt x="1065" y="228"/>
                  </a:lnTo>
                  <a:lnTo>
                    <a:pt x="1077" y="262"/>
                  </a:lnTo>
                  <a:lnTo>
                    <a:pt x="1081" y="300"/>
                  </a:lnTo>
                  <a:lnTo>
                    <a:pt x="1087" y="339"/>
                  </a:lnTo>
                  <a:lnTo>
                    <a:pt x="1087" y="381"/>
                  </a:lnTo>
                  <a:lnTo>
                    <a:pt x="1078" y="452"/>
                  </a:lnTo>
                  <a:lnTo>
                    <a:pt x="1061" y="525"/>
                  </a:lnTo>
                  <a:lnTo>
                    <a:pt x="1040" y="594"/>
                  </a:lnTo>
                  <a:lnTo>
                    <a:pt x="1012" y="642"/>
                  </a:lnTo>
                  <a:lnTo>
                    <a:pt x="999" y="651"/>
                  </a:lnTo>
                  <a:lnTo>
                    <a:pt x="987" y="657"/>
                  </a:lnTo>
                  <a:lnTo>
                    <a:pt x="965" y="660"/>
                  </a:lnTo>
                  <a:lnTo>
                    <a:pt x="930" y="658"/>
                  </a:lnTo>
                  <a:lnTo>
                    <a:pt x="793" y="652"/>
                  </a:lnTo>
                  <a:lnTo>
                    <a:pt x="769" y="648"/>
                  </a:lnTo>
                  <a:lnTo>
                    <a:pt x="754" y="645"/>
                  </a:lnTo>
                  <a:lnTo>
                    <a:pt x="749" y="637"/>
                  </a:lnTo>
                  <a:lnTo>
                    <a:pt x="749" y="626"/>
                  </a:lnTo>
                  <a:lnTo>
                    <a:pt x="750" y="618"/>
                  </a:lnTo>
                  <a:lnTo>
                    <a:pt x="755" y="614"/>
                  </a:lnTo>
                  <a:lnTo>
                    <a:pt x="763" y="607"/>
                  </a:lnTo>
                  <a:lnTo>
                    <a:pt x="777" y="605"/>
                  </a:lnTo>
                  <a:lnTo>
                    <a:pt x="832" y="591"/>
                  </a:lnTo>
                  <a:lnTo>
                    <a:pt x="882" y="571"/>
                  </a:lnTo>
                  <a:lnTo>
                    <a:pt x="926" y="541"/>
                  </a:lnTo>
                  <a:lnTo>
                    <a:pt x="967" y="509"/>
                  </a:lnTo>
                  <a:lnTo>
                    <a:pt x="997" y="475"/>
                  </a:lnTo>
                  <a:lnTo>
                    <a:pt x="1020" y="430"/>
                  </a:lnTo>
                  <a:lnTo>
                    <a:pt x="1039" y="388"/>
                  </a:lnTo>
                  <a:lnTo>
                    <a:pt x="1045" y="342"/>
                  </a:lnTo>
                  <a:lnTo>
                    <a:pt x="1041" y="304"/>
                  </a:lnTo>
                  <a:lnTo>
                    <a:pt x="1032" y="265"/>
                  </a:lnTo>
                  <a:lnTo>
                    <a:pt x="1016" y="230"/>
                  </a:lnTo>
                  <a:lnTo>
                    <a:pt x="991" y="199"/>
                  </a:lnTo>
                  <a:lnTo>
                    <a:pt x="965" y="175"/>
                  </a:lnTo>
                  <a:lnTo>
                    <a:pt x="932" y="158"/>
                  </a:lnTo>
                  <a:lnTo>
                    <a:pt x="897" y="145"/>
                  </a:lnTo>
                  <a:lnTo>
                    <a:pt x="859" y="141"/>
                  </a:lnTo>
                  <a:lnTo>
                    <a:pt x="819" y="140"/>
                  </a:lnTo>
                  <a:lnTo>
                    <a:pt x="785" y="149"/>
                  </a:lnTo>
                  <a:lnTo>
                    <a:pt x="751" y="165"/>
                  </a:lnTo>
                  <a:lnTo>
                    <a:pt x="721" y="189"/>
                  </a:lnTo>
                  <a:lnTo>
                    <a:pt x="688" y="222"/>
                  </a:lnTo>
                  <a:lnTo>
                    <a:pt x="659" y="262"/>
                  </a:lnTo>
                  <a:lnTo>
                    <a:pt x="629" y="311"/>
                  </a:lnTo>
                  <a:lnTo>
                    <a:pt x="599" y="369"/>
                  </a:lnTo>
                  <a:lnTo>
                    <a:pt x="558" y="450"/>
                  </a:lnTo>
                  <a:lnTo>
                    <a:pt x="521" y="509"/>
                  </a:lnTo>
                  <a:lnTo>
                    <a:pt x="483" y="553"/>
                  </a:lnTo>
                  <a:lnTo>
                    <a:pt x="446" y="586"/>
                  </a:lnTo>
                  <a:lnTo>
                    <a:pt x="408" y="606"/>
                  </a:lnTo>
                  <a:lnTo>
                    <a:pt x="370" y="621"/>
                  </a:lnTo>
                  <a:lnTo>
                    <a:pt x="327" y="629"/>
                  </a:lnTo>
                  <a:lnTo>
                    <a:pt x="283" y="630"/>
                  </a:lnTo>
                  <a:lnTo>
                    <a:pt x="252" y="629"/>
                  </a:lnTo>
                  <a:lnTo>
                    <a:pt x="220" y="623"/>
                  </a:lnTo>
                  <a:lnTo>
                    <a:pt x="193" y="614"/>
                  </a:lnTo>
                  <a:lnTo>
                    <a:pt x="164" y="604"/>
                  </a:lnTo>
                  <a:lnTo>
                    <a:pt x="115" y="574"/>
                  </a:lnTo>
                  <a:lnTo>
                    <a:pt x="74" y="531"/>
                  </a:lnTo>
                  <a:lnTo>
                    <a:pt x="55" y="511"/>
                  </a:lnTo>
                  <a:lnTo>
                    <a:pt x="41" y="482"/>
                  </a:lnTo>
                  <a:lnTo>
                    <a:pt x="16" y="425"/>
                  </a:lnTo>
                  <a:lnTo>
                    <a:pt x="1" y="360"/>
                  </a:lnTo>
                  <a:lnTo>
                    <a:pt x="0" y="290"/>
                  </a:lnTo>
                  <a:lnTo>
                    <a:pt x="2" y="229"/>
                  </a:lnTo>
                  <a:lnTo>
                    <a:pt x="13" y="167"/>
                  </a:lnTo>
                  <a:lnTo>
                    <a:pt x="28" y="108"/>
                  </a:lnTo>
                  <a:lnTo>
                    <a:pt x="44" y="67"/>
                  </a:lnTo>
                  <a:lnTo>
                    <a:pt x="52" y="58"/>
                  </a:lnTo>
                  <a:lnTo>
                    <a:pt x="68" y="52"/>
                  </a:lnTo>
                  <a:lnTo>
                    <a:pt x="139" y="51"/>
                  </a:lnTo>
                  <a:lnTo>
                    <a:pt x="205" y="5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8" name="Freeform 68"/>
            <p:cNvSpPr>
              <a:spLocks/>
            </p:cNvSpPr>
            <p:nvPr/>
          </p:nvSpPr>
          <p:spPr bwMode="auto">
            <a:xfrm>
              <a:off x="2665413" y="3822700"/>
              <a:ext cx="309563" cy="234950"/>
            </a:xfrm>
            <a:custGeom>
              <a:avLst/>
              <a:gdLst>
                <a:gd name="T0" fmla="*/ 974 w 1147"/>
                <a:gd name="T1" fmla="*/ 528 h 870"/>
                <a:gd name="T2" fmla="*/ 943 w 1147"/>
                <a:gd name="T3" fmla="*/ 518 h 870"/>
                <a:gd name="T4" fmla="*/ 956 w 1147"/>
                <a:gd name="T5" fmla="*/ 476 h 870"/>
                <a:gd name="T6" fmla="*/ 1037 w 1147"/>
                <a:gd name="T7" fmla="*/ 381 h 870"/>
                <a:gd name="T8" fmla="*/ 1057 w 1147"/>
                <a:gd name="T9" fmla="*/ 292 h 870"/>
                <a:gd name="T10" fmla="*/ 1031 w 1147"/>
                <a:gd name="T11" fmla="*/ 202 h 870"/>
                <a:gd name="T12" fmla="*/ 956 w 1147"/>
                <a:gd name="T13" fmla="*/ 120 h 870"/>
                <a:gd name="T14" fmla="*/ 861 w 1147"/>
                <a:gd name="T15" fmla="*/ 97 h 870"/>
                <a:gd name="T16" fmla="*/ 764 w 1147"/>
                <a:gd name="T17" fmla="*/ 137 h 870"/>
                <a:gd name="T18" fmla="*/ 706 w 1147"/>
                <a:gd name="T19" fmla="*/ 239 h 870"/>
                <a:gd name="T20" fmla="*/ 710 w 1147"/>
                <a:gd name="T21" fmla="*/ 431 h 870"/>
                <a:gd name="T22" fmla="*/ 701 w 1147"/>
                <a:gd name="T23" fmla="*/ 631 h 870"/>
                <a:gd name="T24" fmla="*/ 630 w 1147"/>
                <a:gd name="T25" fmla="*/ 770 h 870"/>
                <a:gd name="T26" fmla="*/ 516 w 1147"/>
                <a:gd name="T27" fmla="*/ 847 h 870"/>
                <a:gd name="T28" fmla="*/ 419 w 1147"/>
                <a:gd name="T29" fmla="*/ 869 h 870"/>
                <a:gd name="T30" fmla="*/ 321 w 1147"/>
                <a:gd name="T31" fmla="*/ 867 h 870"/>
                <a:gd name="T32" fmla="*/ 222 w 1147"/>
                <a:gd name="T33" fmla="*/ 830 h 870"/>
                <a:gd name="T34" fmla="*/ 138 w 1147"/>
                <a:gd name="T35" fmla="*/ 760 h 870"/>
                <a:gd name="T36" fmla="*/ 69 w 1147"/>
                <a:gd name="T37" fmla="*/ 663 h 870"/>
                <a:gd name="T38" fmla="*/ 2 w 1147"/>
                <a:gd name="T39" fmla="*/ 449 h 870"/>
                <a:gd name="T40" fmla="*/ 7 w 1147"/>
                <a:gd name="T41" fmla="*/ 379 h 870"/>
                <a:gd name="T42" fmla="*/ 63 w 1147"/>
                <a:gd name="T43" fmla="*/ 337 h 870"/>
                <a:gd name="T44" fmla="*/ 228 w 1147"/>
                <a:gd name="T45" fmla="*/ 262 h 870"/>
                <a:gd name="T46" fmla="*/ 246 w 1147"/>
                <a:gd name="T47" fmla="*/ 281 h 870"/>
                <a:gd name="T48" fmla="*/ 227 w 1147"/>
                <a:gd name="T49" fmla="*/ 306 h 870"/>
                <a:gd name="T50" fmla="*/ 127 w 1147"/>
                <a:gd name="T51" fmla="*/ 438 h 870"/>
                <a:gd name="T52" fmla="*/ 99 w 1147"/>
                <a:gd name="T53" fmla="*/ 584 h 870"/>
                <a:gd name="T54" fmla="*/ 145 w 1147"/>
                <a:gd name="T55" fmla="*/ 709 h 870"/>
                <a:gd name="T56" fmla="*/ 239 w 1147"/>
                <a:gd name="T57" fmla="*/ 774 h 870"/>
                <a:gd name="T58" fmla="*/ 355 w 1147"/>
                <a:gd name="T59" fmla="*/ 777 h 870"/>
                <a:gd name="T60" fmla="*/ 449 w 1147"/>
                <a:gd name="T61" fmla="*/ 714 h 870"/>
                <a:gd name="T62" fmla="*/ 499 w 1147"/>
                <a:gd name="T63" fmla="*/ 602 h 870"/>
                <a:gd name="T64" fmla="*/ 502 w 1147"/>
                <a:gd name="T65" fmla="*/ 425 h 870"/>
                <a:gd name="T66" fmla="*/ 513 w 1147"/>
                <a:gd name="T67" fmla="*/ 205 h 870"/>
                <a:gd name="T68" fmla="*/ 579 w 1147"/>
                <a:gd name="T69" fmla="*/ 89 h 870"/>
                <a:gd name="T70" fmla="*/ 681 w 1147"/>
                <a:gd name="T71" fmla="*/ 21 h 870"/>
                <a:gd name="T72" fmla="*/ 771 w 1147"/>
                <a:gd name="T73" fmla="*/ 0 h 870"/>
                <a:gd name="T74" fmla="*/ 886 w 1147"/>
                <a:gd name="T75" fmla="*/ 16 h 870"/>
                <a:gd name="T76" fmla="*/ 1037 w 1147"/>
                <a:gd name="T77" fmla="*/ 133 h 870"/>
                <a:gd name="T78" fmla="*/ 1102 w 1147"/>
                <a:gd name="T79" fmla="*/ 250 h 870"/>
                <a:gd name="T80" fmla="*/ 1147 w 1147"/>
                <a:gd name="T81" fmla="*/ 416 h 870"/>
                <a:gd name="T82" fmla="*/ 1112 w 1147"/>
                <a:gd name="T83" fmla="*/ 45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7" h="870">
                  <a:moveTo>
                    <a:pt x="1015" y="509"/>
                  </a:moveTo>
                  <a:lnTo>
                    <a:pt x="997" y="519"/>
                  </a:lnTo>
                  <a:lnTo>
                    <a:pt x="974" y="528"/>
                  </a:lnTo>
                  <a:lnTo>
                    <a:pt x="960" y="530"/>
                  </a:lnTo>
                  <a:lnTo>
                    <a:pt x="950" y="528"/>
                  </a:lnTo>
                  <a:lnTo>
                    <a:pt x="943" y="518"/>
                  </a:lnTo>
                  <a:lnTo>
                    <a:pt x="940" y="509"/>
                  </a:lnTo>
                  <a:lnTo>
                    <a:pt x="945" y="494"/>
                  </a:lnTo>
                  <a:lnTo>
                    <a:pt x="956" y="476"/>
                  </a:lnTo>
                  <a:lnTo>
                    <a:pt x="978" y="454"/>
                  </a:lnTo>
                  <a:lnTo>
                    <a:pt x="1014" y="414"/>
                  </a:lnTo>
                  <a:lnTo>
                    <a:pt x="1037" y="381"/>
                  </a:lnTo>
                  <a:lnTo>
                    <a:pt x="1051" y="353"/>
                  </a:lnTo>
                  <a:lnTo>
                    <a:pt x="1056" y="321"/>
                  </a:lnTo>
                  <a:lnTo>
                    <a:pt x="1057" y="292"/>
                  </a:lnTo>
                  <a:lnTo>
                    <a:pt x="1054" y="263"/>
                  </a:lnTo>
                  <a:lnTo>
                    <a:pt x="1044" y="230"/>
                  </a:lnTo>
                  <a:lnTo>
                    <a:pt x="1031" y="202"/>
                  </a:lnTo>
                  <a:lnTo>
                    <a:pt x="1009" y="169"/>
                  </a:lnTo>
                  <a:lnTo>
                    <a:pt x="985" y="141"/>
                  </a:lnTo>
                  <a:lnTo>
                    <a:pt x="956" y="120"/>
                  </a:lnTo>
                  <a:lnTo>
                    <a:pt x="927" y="107"/>
                  </a:lnTo>
                  <a:lnTo>
                    <a:pt x="894" y="98"/>
                  </a:lnTo>
                  <a:lnTo>
                    <a:pt x="861" y="97"/>
                  </a:lnTo>
                  <a:lnTo>
                    <a:pt x="827" y="102"/>
                  </a:lnTo>
                  <a:lnTo>
                    <a:pt x="794" y="116"/>
                  </a:lnTo>
                  <a:lnTo>
                    <a:pt x="764" y="137"/>
                  </a:lnTo>
                  <a:lnTo>
                    <a:pt x="736" y="168"/>
                  </a:lnTo>
                  <a:lnTo>
                    <a:pt x="717" y="201"/>
                  </a:lnTo>
                  <a:lnTo>
                    <a:pt x="706" y="239"/>
                  </a:lnTo>
                  <a:lnTo>
                    <a:pt x="701" y="269"/>
                  </a:lnTo>
                  <a:lnTo>
                    <a:pt x="700" y="310"/>
                  </a:lnTo>
                  <a:lnTo>
                    <a:pt x="710" y="431"/>
                  </a:lnTo>
                  <a:lnTo>
                    <a:pt x="714" y="506"/>
                  </a:lnTo>
                  <a:lnTo>
                    <a:pt x="711" y="572"/>
                  </a:lnTo>
                  <a:lnTo>
                    <a:pt x="701" y="631"/>
                  </a:lnTo>
                  <a:lnTo>
                    <a:pt x="685" y="685"/>
                  </a:lnTo>
                  <a:lnTo>
                    <a:pt x="661" y="732"/>
                  </a:lnTo>
                  <a:lnTo>
                    <a:pt x="630" y="770"/>
                  </a:lnTo>
                  <a:lnTo>
                    <a:pt x="591" y="805"/>
                  </a:lnTo>
                  <a:lnTo>
                    <a:pt x="546" y="834"/>
                  </a:lnTo>
                  <a:lnTo>
                    <a:pt x="516" y="847"/>
                  </a:lnTo>
                  <a:lnTo>
                    <a:pt x="485" y="859"/>
                  </a:lnTo>
                  <a:lnTo>
                    <a:pt x="453" y="864"/>
                  </a:lnTo>
                  <a:lnTo>
                    <a:pt x="419" y="869"/>
                  </a:lnTo>
                  <a:lnTo>
                    <a:pt x="386" y="870"/>
                  </a:lnTo>
                  <a:lnTo>
                    <a:pt x="352" y="868"/>
                  </a:lnTo>
                  <a:lnTo>
                    <a:pt x="321" y="867"/>
                  </a:lnTo>
                  <a:lnTo>
                    <a:pt x="288" y="857"/>
                  </a:lnTo>
                  <a:lnTo>
                    <a:pt x="255" y="845"/>
                  </a:lnTo>
                  <a:lnTo>
                    <a:pt x="222" y="830"/>
                  </a:lnTo>
                  <a:lnTo>
                    <a:pt x="193" y="809"/>
                  </a:lnTo>
                  <a:lnTo>
                    <a:pt x="164" y="787"/>
                  </a:lnTo>
                  <a:lnTo>
                    <a:pt x="138" y="760"/>
                  </a:lnTo>
                  <a:lnTo>
                    <a:pt x="110" y="731"/>
                  </a:lnTo>
                  <a:lnTo>
                    <a:pt x="87" y="699"/>
                  </a:lnTo>
                  <a:lnTo>
                    <a:pt x="69" y="663"/>
                  </a:lnTo>
                  <a:lnTo>
                    <a:pt x="37" y="595"/>
                  </a:lnTo>
                  <a:lnTo>
                    <a:pt x="16" y="519"/>
                  </a:lnTo>
                  <a:lnTo>
                    <a:pt x="2" y="449"/>
                  </a:lnTo>
                  <a:lnTo>
                    <a:pt x="0" y="420"/>
                  </a:lnTo>
                  <a:lnTo>
                    <a:pt x="2" y="394"/>
                  </a:lnTo>
                  <a:lnTo>
                    <a:pt x="7" y="379"/>
                  </a:lnTo>
                  <a:lnTo>
                    <a:pt x="16" y="368"/>
                  </a:lnTo>
                  <a:lnTo>
                    <a:pt x="36" y="353"/>
                  </a:lnTo>
                  <a:lnTo>
                    <a:pt x="63" y="337"/>
                  </a:lnTo>
                  <a:lnTo>
                    <a:pt x="191" y="273"/>
                  </a:lnTo>
                  <a:lnTo>
                    <a:pt x="212" y="264"/>
                  </a:lnTo>
                  <a:lnTo>
                    <a:pt x="228" y="262"/>
                  </a:lnTo>
                  <a:lnTo>
                    <a:pt x="236" y="264"/>
                  </a:lnTo>
                  <a:lnTo>
                    <a:pt x="243" y="274"/>
                  </a:lnTo>
                  <a:lnTo>
                    <a:pt x="246" y="281"/>
                  </a:lnTo>
                  <a:lnTo>
                    <a:pt x="245" y="289"/>
                  </a:lnTo>
                  <a:lnTo>
                    <a:pt x="239" y="299"/>
                  </a:lnTo>
                  <a:lnTo>
                    <a:pt x="227" y="306"/>
                  </a:lnTo>
                  <a:lnTo>
                    <a:pt x="186" y="347"/>
                  </a:lnTo>
                  <a:lnTo>
                    <a:pt x="154" y="392"/>
                  </a:lnTo>
                  <a:lnTo>
                    <a:pt x="127" y="438"/>
                  </a:lnTo>
                  <a:lnTo>
                    <a:pt x="107" y="487"/>
                  </a:lnTo>
                  <a:lnTo>
                    <a:pt x="99" y="534"/>
                  </a:lnTo>
                  <a:lnTo>
                    <a:pt x="99" y="584"/>
                  </a:lnTo>
                  <a:lnTo>
                    <a:pt x="103" y="631"/>
                  </a:lnTo>
                  <a:lnTo>
                    <a:pt x="123" y="672"/>
                  </a:lnTo>
                  <a:lnTo>
                    <a:pt x="145" y="709"/>
                  </a:lnTo>
                  <a:lnTo>
                    <a:pt x="173" y="736"/>
                  </a:lnTo>
                  <a:lnTo>
                    <a:pt x="206" y="759"/>
                  </a:lnTo>
                  <a:lnTo>
                    <a:pt x="239" y="774"/>
                  </a:lnTo>
                  <a:lnTo>
                    <a:pt x="277" y="780"/>
                  </a:lnTo>
                  <a:lnTo>
                    <a:pt x="316" y="783"/>
                  </a:lnTo>
                  <a:lnTo>
                    <a:pt x="355" y="777"/>
                  </a:lnTo>
                  <a:lnTo>
                    <a:pt x="390" y="761"/>
                  </a:lnTo>
                  <a:lnTo>
                    <a:pt x="422" y="740"/>
                  </a:lnTo>
                  <a:lnTo>
                    <a:pt x="449" y="714"/>
                  </a:lnTo>
                  <a:lnTo>
                    <a:pt x="472" y="683"/>
                  </a:lnTo>
                  <a:lnTo>
                    <a:pt x="489" y="646"/>
                  </a:lnTo>
                  <a:lnTo>
                    <a:pt x="499" y="602"/>
                  </a:lnTo>
                  <a:lnTo>
                    <a:pt x="506" y="553"/>
                  </a:lnTo>
                  <a:lnTo>
                    <a:pt x="506" y="494"/>
                  </a:lnTo>
                  <a:lnTo>
                    <a:pt x="502" y="425"/>
                  </a:lnTo>
                  <a:lnTo>
                    <a:pt x="501" y="334"/>
                  </a:lnTo>
                  <a:lnTo>
                    <a:pt x="502" y="262"/>
                  </a:lnTo>
                  <a:lnTo>
                    <a:pt x="513" y="205"/>
                  </a:lnTo>
                  <a:lnTo>
                    <a:pt x="532" y="158"/>
                  </a:lnTo>
                  <a:lnTo>
                    <a:pt x="554" y="120"/>
                  </a:lnTo>
                  <a:lnTo>
                    <a:pt x="579" y="89"/>
                  </a:lnTo>
                  <a:lnTo>
                    <a:pt x="615" y="60"/>
                  </a:lnTo>
                  <a:lnTo>
                    <a:pt x="652" y="36"/>
                  </a:lnTo>
                  <a:lnTo>
                    <a:pt x="681" y="21"/>
                  </a:lnTo>
                  <a:lnTo>
                    <a:pt x="709" y="11"/>
                  </a:lnTo>
                  <a:lnTo>
                    <a:pt x="741" y="6"/>
                  </a:lnTo>
                  <a:lnTo>
                    <a:pt x="771" y="0"/>
                  </a:lnTo>
                  <a:lnTo>
                    <a:pt x="799" y="1"/>
                  </a:lnTo>
                  <a:lnTo>
                    <a:pt x="830" y="2"/>
                  </a:lnTo>
                  <a:lnTo>
                    <a:pt x="886" y="16"/>
                  </a:lnTo>
                  <a:lnTo>
                    <a:pt x="941" y="43"/>
                  </a:lnTo>
                  <a:lnTo>
                    <a:pt x="993" y="83"/>
                  </a:lnTo>
                  <a:lnTo>
                    <a:pt x="1037" y="133"/>
                  </a:lnTo>
                  <a:lnTo>
                    <a:pt x="1056" y="160"/>
                  </a:lnTo>
                  <a:lnTo>
                    <a:pt x="1075" y="192"/>
                  </a:lnTo>
                  <a:lnTo>
                    <a:pt x="1102" y="250"/>
                  </a:lnTo>
                  <a:lnTo>
                    <a:pt x="1124" y="310"/>
                  </a:lnTo>
                  <a:lnTo>
                    <a:pt x="1142" y="371"/>
                  </a:lnTo>
                  <a:lnTo>
                    <a:pt x="1147" y="416"/>
                  </a:lnTo>
                  <a:lnTo>
                    <a:pt x="1145" y="426"/>
                  </a:lnTo>
                  <a:lnTo>
                    <a:pt x="1134" y="440"/>
                  </a:lnTo>
                  <a:lnTo>
                    <a:pt x="1112" y="455"/>
                  </a:lnTo>
                  <a:lnTo>
                    <a:pt x="1071" y="475"/>
                  </a:lnTo>
                  <a:lnTo>
                    <a:pt x="1015" y="5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9" name="Freeform 69"/>
            <p:cNvSpPr>
              <a:spLocks/>
            </p:cNvSpPr>
            <p:nvPr/>
          </p:nvSpPr>
          <p:spPr bwMode="auto">
            <a:xfrm>
              <a:off x="331788" y="3286125"/>
              <a:ext cx="360363" cy="360362"/>
            </a:xfrm>
            <a:custGeom>
              <a:avLst/>
              <a:gdLst>
                <a:gd name="T0" fmla="*/ 1262 w 1333"/>
                <a:gd name="T1" fmla="*/ 703 h 1333"/>
                <a:gd name="T2" fmla="*/ 1307 w 1333"/>
                <a:gd name="T3" fmla="*/ 775 h 1333"/>
                <a:gd name="T4" fmla="*/ 1330 w 1333"/>
                <a:gd name="T5" fmla="*/ 843 h 1333"/>
                <a:gd name="T6" fmla="*/ 1329 w 1333"/>
                <a:gd name="T7" fmla="*/ 910 h 1333"/>
                <a:gd name="T8" fmla="*/ 1301 w 1333"/>
                <a:gd name="T9" fmla="*/ 1004 h 1333"/>
                <a:gd name="T10" fmla="*/ 1214 w 1333"/>
                <a:gd name="T11" fmla="*/ 1125 h 1333"/>
                <a:gd name="T12" fmla="*/ 1075 w 1333"/>
                <a:gd name="T13" fmla="*/ 1243 h 1333"/>
                <a:gd name="T14" fmla="*/ 997 w 1333"/>
                <a:gd name="T15" fmla="*/ 1287 h 1333"/>
                <a:gd name="T16" fmla="*/ 922 w 1333"/>
                <a:gd name="T17" fmla="*/ 1315 h 1333"/>
                <a:gd name="T18" fmla="*/ 848 w 1333"/>
                <a:gd name="T19" fmla="*/ 1331 h 1333"/>
                <a:gd name="T20" fmla="*/ 779 w 1333"/>
                <a:gd name="T21" fmla="*/ 1330 h 1333"/>
                <a:gd name="T22" fmla="*/ 710 w 1333"/>
                <a:gd name="T23" fmla="*/ 1306 h 1333"/>
                <a:gd name="T24" fmla="*/ 647 w 1333"/>
                <a:gd name="T25" fmla="*/ 1265 h 1333"/>
                <a:gd name="T26" fmla="*/ 584 w 1333"/>
                <a:gd name="T27" fmla="*/ 1201 h 1333"/>
                <a:gd name="T28" fmla="*/ 174 w 1333"/>
                <a:gd name="T29" fmla="*/ 720 h 1333"/>
                <a:gd name="T30" fmla="*/ 146 w 1333"/>
                <a:gd name="T31" fmla="*/ 706 h 1333"/>
                <a:gd name="T32" fmla="*/ 113 w 1333"/>
                <a:gd name="T33" fmla="*/ 707 h 1333"/>
                <a:gd name="T34" fmla="*/ 72 w 1333"/>
                <a:gd name="T35" fmla="*/ 726 h 1333"/>
                <a:gd name="T36" fmla="*/ 30 w 1333"/>
                <a:gd name="T37" fmla="*/ 754 h 1333"/>
                <a:gd name="T38" fmla="*/ 5 w 1333"/>
                <a:gd name="T39" fmla="*/ 745 h 1333"/>
                <a:gd name="T40" fmla="*/ 0 w 1333"/>
                <a:gd name="T41" fmla="*/ 727 h 1333"/>
                <a:gd name="T42" fmla="*/ 19 w 1333"/>
                <a:gd name="T43" fmla="*/ 706 h 1333"/>
                <a:gd name="T44" fmla="*/ 178 w 1333"/>
                <a:gd name="T45" fmla="*/ 576 h 1333"/>
                <a:gd name="T46" fmla="*/ 332 w 1333"/>
                <a:gd name="T47" fmla="*/ 436 h 1333"/>
                <a:gd name="T48" fmla="*/ 356 w 1333"/>
                <a:gd name="T49" fmla="*/ 425 h 1333"/>
                <a:gd name="T50" fmla="*/ 372 w 1333"/>
                <a:gd name="T51" fmla="*/ 434 h 1333"/>
                <a:gd name="T52" fmla="*/ 377 w 1333"/>
                <a:gd name="T53" fmla="*/ 457 h 1333"/>
                <a:gd name="T54" fmla="*/ 346 w 1333"/>
                <a:gd name="T55" fmla="*/ 496 h 1333"/>
                <a:gd name="T56" fmla="*/ 317 w 1333"/>
                <a:gd name="T57" fmla="*/ 532 h 1333"/>
                <a:gd name="T58" fmla="*/ 310 w 1333"/>
                <a:gd name="T59" fmla="*/ 571 h 1333"/>
                <a:gd name="T60" fmla="*/ 319 w 1333"/>
                <a:gd name="T61" fmla="*/ 598 h 1333"/>
                <a:gd name="T62" fmla="*/ 712 w 1333"/>
                <a:gd name="T63" fmla="*/ 1058 h 1333"/>
                <a:gd name="T64" fmla="*/ 802 w 1333"/>
                <a:gd name="T65" fmla="*/ 1156 h 1333"/>
                <a:gd name="T66" fmla="*/ 858 w 1333"/>
                <a:gd name="T67" fmla="*/ 1190 h 1333"/>
                <a:gd name="T68" fmla="*/ 914 w 1333"/>
                <a:gd name="T69" fmla="*/ 1206 h 1333"/>
                <a:gd name="T70" fmla="*/ 992 w 1333"/>
                <a:gd name="T71" fmla="*/ 1204 h 1333"/>
                <a:gd name="T72" fmla="*/ 1098 w 1333"/>
                <a:gd name="T73" fmla="*/ 1160 h 1333"/>
                <a:gd name="T74" fmla="*/ 1178 w 1333"/>
                <a:gd name="T75" fmla="*/ 1092 h 1333"/>
                <a:gd name="T76" fmla="*/ 1226 w 1333"/>
                <a:gd name="T77" fmla="*/ 1033 h 1333"/>
                <a:gd name="T78" fmla="*/ 1259 w 1333"/>
                <a:gd name="T79" fmla="*/ 970 h 1333"/>
                <a:gd name="T80" fmla="*/ 1274 w 1333"/>
                <a:gd name="T81" fmla="*/ 910 h 1333"/>
                <a:gd name="T82" fmla="*/ 1267 w 1333"/>
                <a:gd name="T83" fmla="*/ 840 h 1333"/>
                <a:gd name="T84" fmla="*/ 1222 w 1333"/>
                <a:gd name="T85" fmla="*/ 757 h 1333"/>
                <a:gd name="T86" fmla="*/ 839 w 1333"/>
                <a:gd name="T87" fmla="*/ 301 h 1333"/>
                <a:gd name="T88" fmla="*/ 759 w 1333"/>
                <a:gd name="T89" fmla="*/ 219 h 1333"/>
                <a:gd name="T90" fmla="*/ 717 w 1333"/>
                <a:gd name="T91" fmla="*/ 208 h 1333"/>
                <a:gd name="T92" fmla="*/ 675 w 1333"/>
                <a:gd name="T93" fmla="*/ 222 h 1333"/>
                <a:gd name="T94" fmla="*/ 623 w 1333"/>
                <a:gd name="T95" fmla="*/ 257 h 1333"/>
                <a:gd name="T96" fmla="*/ 595 w 1333"/>
                <a:gd name="T97" fmla="*/ 265 h 1333"/>
                <a:gd name="T98" fmla="*/ 581 w 1333"/>
                <a:gd name="T99" fmla="*/ 247 h 1333"/>
                <a:gd name="T100" fmla="*/ 591 w 1333"/>
                <a:gd name="T101" fmla="*/ 225 h 1333"/>
                <a:gd name="T102" fmla="*/ 625 w 1333"/>
                <a:gd name="T103" fmla="*/ 196 h 1333"/>
                <a:gd name="T104" fmla="*/ 806 w 1333"/>
                <a:gd name="T105" fmla="*/ 41 h 1333"/>
                <a:gd name="T106" fmla="*/ 848 w 1333"/>
                <a:gd name="T107" fmla="*/ 2 h 1333"/>
                <a:gd name="T108" fmla="*/ 868 w 1333"/>
                <a:gd name="T109" fmla="*/ 1 h 1333"/>
                <a:gd name="T110" fmla="*/ 880 w 1333"/>
                <a:gd name="T111" fmla="*/ 17 h 1333"/>
                <a:gd name="T112" fmla="*/ 871 w 1333"/>
                <a:gd name="T113" fmla="*/ 45 h 1333"/>
                <a:gd name="T114" fmla="*/ 831 w 1333"/>
                <a:gd name="T115" fmla="*/ 85 h 1333"/>
                <a:gd name="T116" fmla="*/ 811 w 1333"/>
                <a:gd name="T117" fmla="*/ 121 h 1333"/>
                <a:gd name="T118" fmla="*/ 817 w 1333"/>
                <a:gd name="T119" fmla="*/ 161 h 1333"/>
                <a:gd name="T120" fmla="*/ 883 w 1333"/>
                <a:gd name="T121" fmla="*/ 2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3" h="1333">
                  <a:moveTo>
                    <a:pt x="1232" y="663"/>
                  </a:moveTo>
                  <a:lnTo>
                    <a:pt x="1262" y="703"/>
                  </a:lnTo>
                  <a:lnTo>
                    <a:pt x="1289" y="739"/>
                  </a:lnTo>
                  <a:lnTo>
                    <a:pt x="1307" y="775"/>
                  </a:lnTo>
                  <a:lnTo>
                    <a:pt x="1320" y="808"/>
                  </a:lnTo>
                  <a:lnTo>
                    <a:pt x="1330" y="843"/>
                  </a:lnTo>
                  <a:lnTo>
                    <a:pt x="1333" y="876"/>
                  </a:lnTo>
                  <a:lnTo>
                    <a:pt x="1329" y="910"/>
                  </a:lnTo>
                  <a:lnTo>
                    <a:pt x="1323" y="944"/>
                  </a:lnTo>
                  <a:lnTo>
                    <a:pt x="1301" y="1004"/>
                  </a:lnTo>
                  <a:lnTo>
                    <a:pt x="1262" y="1065"/>
                  </a:lnTo>
                  <a:lnTo>
                    <a:pt x="1214" y="1125"/>
                  </a:lnTo>
                  <a:lnTo>
                    <a:pt x="1154" y="1180"/>
                  </a:lnTo>
                  <a:lnTo>
                    <a:pt x="1075" y="1243"/>
                  </a:lnTo>
                  <a:lnTo>
                    <a:pt x="1038" y="1265"/>
                  </a:lnTo>
                  <a:lnTo>
                    <a:pt x="997" y="1287"/>
                  </a:lnTo>
                  <a:lnTo>
                    <a:pt x="961" y="1302"/>
                  </a:lnTo>
                  <a:lnTo>
                    <a:pt x="922" y="1315"/>
                  </a:lnTo>
                  <a:lnTo>
                    <a:pt x="884" y="1326"/>
                  </a:lnTo>
                  <a:lnTo>
                    <a:pt x="848" y="1331"/>
                  </a:lnTo>
                  <a:lnTo>
                    <a:pt x="811" y="1333"/>
                  </a:lnTo>
                  <a:lnTo>
                    <a:pt x="779" y="1330"/>
                  </a:lnTo>
                  <a:lnTo>
                    <a:pt x="745" y="1321"/>
                  </a:lnTo>
                  <a:lnTo>
                    <a:pt x="710" y="1306"/>
                  </a:lnTo>
                  <a:lnTo>
                    <a:pt x="680" y="1290"/>
                  </a:lnTo>
                  <a:lnTo>
                    <a:pt x="647" y="1265"/>
                  </a:lnTo>
                  <a:lnTo>
                    <a:pt x="617" y="1235"/>
                  </a:lnTo>
                  <a:lnTo>
                    <a:pt x="584" y="1201"/>
                  </a:lnTo>
                  <a:lnTo>
                    <a:pt x="217" y="767"/>
                  </a:lnTo>
                  <a:lnTo>
                    <a:pt x="174" y="720"/>
                  </a:lnTo>
                  <a:lnTo>
                    <a:pt x="161" y="711"/>
                  </a:lnTo>
                  <a:lnTo>
                    <a:pt x="146" y="706"/>
                  </a:lnTo>
                  <a:lnTo>
                    <a:pt x="131" y="704"/>
                  </a:lnTo>
                  <a:lnTo>
                    <a:pt x="113" y="707"/>
                  </a:lnTo>
                  <a:lnTo>
                    <a:pt x="92" y="716"/>
                  </a:lnTo>
                  <a:lnTo>
                    <a:pt x="72" y="726"/>
                  </a:lnTo>
                  <a:lnTo>
                    <a:pt x="47" y="743"/>
                  </a:lnTo>
                  <a:lnTo>
                    <a:pt x="30" y="754"/>
                  </a:lnTo>
                  <a:lnTo>
                    <a:pt x="17" y="754"/>
                  </a:lnTo>
                  <a:lnTo>
                    <a:pt x="5" y="745"/>
                  </a:lnTo>
                  <a:lnTo>
                    <a:pt x="0" y="735"/>
                  </a:lnTo>
                  <a:lnTo>
                    <a:pt x="0" y="727"/>
                  </a:lnTo>
                  <a:lnTo>
                    <a:pt x="6" y="715"/>
                  </a:lnTo>
                  <a:lnTo>
                    <a:pt x="19" y="706"/>
                  </a:lnTo>
                  <a:lnTo>
                    <a:pt x="76" y="657"/>
                  </a:lnTo>
                  <a:lnTo>
                    <a:pt x="178" y="576"/>
                  </a:lnTo>
                  <a:lnTo>
                    <a:pt x="310" y="460"/>
                  </a:lnTo>
                  <a:lnTo>
                    <a:pt x="332" y="436"/>
                  </a:lnTo>
                  <a:lnTo>
                    <a:pt x="344" y="430"/>
                  </a:lnTo>
                  <a:lnTo>
                    <a:pt x="356" y="425"/>
                  </a:lnTo>
                  <a:lnTo>
                    <a:pt x="364" y="428"/>
                  </a:lnTo>
                  <a:lnTo>
                    <a:pt x="372" y="434"/>
                  </a:lnTo>
                  <a:lnTo>
                    <a:pt x="379" y="444"/>
                  </a:lnTo>
                  <a:lnTo>
                    <a:pt x="377" y="457"/>
                  </a:lnTo>
                  <a:lnTo>
                    <a:pt x="365" y="475"/>
                  </a:lnTo>
                  <a:lnTo>
                    <a:pt x="346" y="496"/>
                  </a:lnTo>
                  <a:lnTo>
                    <a:pt x="329" y="514"/>
                  </a:lnTo>
                  <a:lnTo>
                    <a:pt x="317" y="532"/>
                  </a:lnTo>
                  <a:lnTo>
                    <a:pt x="312" y="551"/>
                  </a:lnTo>
                  <a:lnTo>
                    <a:pt x="310" y="571"/>
                  </a:lnTo>
                  <a:lnTo>
                    <a:pt x="313" y="582"/>
                  </a:lnTo>
                  <a:lnTo>
                    <a:pt x="319" y="598"/>
                  </a:lnTo>
                  <a:lnTo>
                    <a:pt x="356" y="647"/>
                  </a:lnTo>
                  <a:lnTo>
                    <a:pt x="712" y="1058"/>
                  </a:lnTo>
                  <a:lnTo>
                    <a:pt x="774" y="1129"/>
                  </a:lnTo>
                  <a:lnTo>
                    <a:pt x="802" y="1156"/>
                  </a:lnTo>
                  <a:lnTo>
                    <a:pt x="832" y="1176"/>
                  </a:lnTo>
                  <a:lnTo>
                    <a:pt x="858" y="1190"/>
                  </a:lnTo>
                  <a:lnTo>
                    <a:pt x="885" y="1201"/>
                  </a:lnTo>
                  <a:lnTo>
                    <a:pt x="914" y="1206"/>
                  </a:lnTo>
                  <a:lnTo>
                    <a:pt x="940" y="1209"/>
                  </a:lnTo>
                  <a:lnTo>
                    <a:pt x="992" y="1204"/>
                  </a:lnTo>
                  <a:lnTo>
                    <a:pt x="1043" y="1185"/>
                  </a:lnTo>
                  <a:lnTo>
                    <a:pt x="1098" y="1160"/>
                  </a:lnTo>
                  <a:lnTo>
                    <a:pt x="1149" y="1122"/>
                  </a:lnTo>
                  <a:lnTo>
                    <a:pt x="1178" y="1092"/>
                  </a:lnTo>
                  <a:lnTo>
                    <a:pt x="1205" y="1064"/>
                  </a:lnTo>
                  <a:lnTo>
                    <a:pt x="1226" y="1033"/>
                  </a:lnTo>
                  <a:lnTo>
                    <a:pt x="1244" y="1003"/>
                  </a:lnTo>
                  <a:lnTo>
                    <a:pt x="1259" y="970"/>
                  </a:lnTo>
                  <a:lnTo>
                    <a:pt x="1268" y="941"/>
                  </a:lnTo>
                  <a:lnTo>
                    <a:pt x="1274" y="910"/>
                  </a:lnTo>
                  <a:lnTo>
                    <a:pt x="1273" y="879"/>
                  </a:lnTo>
                  <a:lnTo>
                    <a:pt x="1267" y="840"/>
                  </a:lnTo>
                  <a:lnTo>
                    <a:pt x="1250" y="800"/>
                  </a:lnTo>
                  <a:lnTo>
                    <a:pt x="1222" y="757"/>
                  </a:lnTo>
                  <a:lnTo>
                    <a:pt x="1186" y="710"/>
                  </a:lnTo>
                  <a:lnTo>
                    <a:pt x="839" y="301"/>
                  </a:lnTo>
                  <a:lnTo>
                    <a:pt x="782" y="239"/>
                  </a:lnTo>
                  <a:lnTo>
                    <a:pt x="759" y="219"/>
                  </a:lnTo>
                  <a:lnTo>
                    <a:pt x="739" y="209"/>
                  </a:lnTo>
                  <a:lnTo>
                    <a:pt x="717" y="208"/>
                  </a:lnTo>
                  <a:lnTo>
                    <a:pt x="697" y="210"/>
                  </a:lnTo>
                  <a:lnTo>
                    <a:pt x="675" y="222"/>
                  </a:lnTo>
                  <a:lnTo>
                    <a:pt x="647" y="241"/>
                  </a:lnTo>
                  <a:lnTo>
                    <a:pt x="623" y="257"/>
                  </a:lnTo>
                  <a:lnTo>
                    <a:pt x="608" y="267"/>
                  </a:lnTo>
                  <a:lnTo>
                    <a:pt x="595" y="265"/>
                  </a:lnTo>
                  <a:lnTo>
                    <a:pt x="588" y="257"/>
                  </a:lnTo>
                  <a:lnTo>
                    <a:pt x="581" y="247"/>
                  </a:lnTo>
                  <a:lnTo>
                    <a:pt x="580" y="236"/>
                  </a:lnTo>
                  <a:lnTo>
                    <a:pt x="591" y="225"/>
                  </a:lnTo>
                  <a:lnTo>
                    <a:pt x="605" y="210"/>
                  </a:lnTo>
                  <a:lnTo>
                    <a:pt x="625" y="196"/>
                  </a:lnTo>
                  <a:lnTo>
                    <a:pt x="725" y="114"/>
                  </a:lnTo>
                  <a:lnTo>
                    <a:pt x="806" y="41"/>
                  </a:lnTo>
                  <a:lnTo>
                    <a:pt x="838" y="7"/>
                  </a:lnTo>
                  <a:lnTo>
                    <a:pt x="848" y="2"/>
                  </a:lnTo>
                  <a:lnTo>
                    <a:pt x="859" y="0"/>
                  </a:lnTo>
                  <a:lnTo>
                    <a:pt x="868" y="1"/>
                  </a:lnTo>
                  <a:lnTo>
                    <a:pt x="875" y="7"/>
                  </a:lnTo>
                  <a:lnTo>
                    <a:pt x="880" y="17"/>
                  </a:lnTo>
                  <a:lnTo>
                    <a:pt x="880" y="30"/>
                  </a:lnTo>
                  <a:lnTo>
                    <a:pt x="871" y="45"/>
                  </a:lnTo>
                  <a:lnTo>
                    <a:pt x="852" y="64"/>
                  </a:lnTo>
                  <a:lnTo>
                    <a:pt x="831" y="85"/>
                  </a:lnTo>
                  <a:lnTo>
                    <a:pt x="819" y="104"/>
                  </a:lnTo>
                  <a:lnTo>
                    <a:pt x="811" y="121"/>
                  </a:lnTo>
                  <a:lnTo>
                    <a:pt x="810" y="140"/>
                  </a:lnTo>
                  <a:lnTo>
                    <a:pt x="817" y="161"/>
                  </a:lnTo>
                  <a:lnTo>
                    <a:pt x="831" y="186"/>
                  </a:lnTo>
                  <a:lnTo>
                    <a:pt x="883" y="252"/>
                  </a:lnTo>
                  <a:lnTo>
                    <a:pt x="1232" y="66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0" name="Freeform 70"/>
            <p:cNvSpPr>
              <a:spLocks/>
            </p:cNvSpPr>
            <p:nvPr/>
          </p:nvSpPr>
          <p:spPr bwMode="auto">
            <a:xfrm>
              <a:off x="628650" y="3098800"/>
              <a:ext cx="381000" cy="404812"/>
            </a:xfrm>
            <a:custGeom>
              <a:avLst/>
              <a:gdLst>
                <a:gd name="T0" fmla="*/ 1217 w 1414"/>
                <a:gd name="T1" fmla="*/ 806 h 1495"/>
                <a:gd name="T2" fmla="*/ 321 w 1414"/>
                <a:gd name="T3" fmla="*/ 386 h 1495"/>
                <a:gd name="T4" fmla="*/ 289 w 1414"/>
                <a:gd name="T5" fmla="*/ 381 h 1495"/>
                <a:gd name="T6" fmla="*/ 175 w 1414"/>
                <a:gd name="T7" fmla="*/ 440 h 1495"/>
                <a:gd name="T8" fmla="*/ 19 w 1414"/>
                <a:gd name="T9" fmla="*/ 515 h 1495"/>
                <a:gd name="T10" fmla="*/ 0 w 1414"/>
                <a:gd name="T11" fmla="*/ 536 h 1495"/>
                <a:gd name="T12" fmla="*/ 12 w 1414"/>
                <a:gd name="T13" fmla="*/ 558 h 1495"/>
                <a:gd name="T14" fmla="*/ 43 w 1414"/>
                <a:gd name="T15" fmla="*/ 555 h 1495"/>
                <a:gd name="T16" fmla="*/ 98 w 1414"/>
                <a:gd name="T17" fmla="*/ 531 h 1495"/>
                <a:gd name="T18" fmla="*/ 134 w 1414"/>
                <a:gd name="T19" fmla="*/ 525 h 1495"/>
                <a:gd name="T20" fmla="*/ 167 w 1414"/>
                <a:gd name="T21" fmla="*/ 546 h 1495"/>
                <a:gd name="T22" fmla="*/ 219 w 1414"/>
                <a:gd name="T23" fmla="*/ 636 h 1495"/>
                <a:gd name="T24" fmla="*/ 540 w 1414"/>
                <a:gd name="T25" fmla="*/ 1275 h 1495"/>
                <a:gd name="T26" fmla="*/ 566 w 1414"/>
                <a:gd name="T27" fmla="*/ 1347 h 1495"/>
                <a:gd name="T28" fmla="*/ 559 w 1414"/>
                <a:gd name="T29" fmla="*/ 1388 h 1495"/>
                <a:gd name="T30" fmla="*/ 523 w 1414"/>
                <a:gd name="T31" fmla="*/ 1417 h 1495"/>
                <a:gd name="T32" fmla="*/ 470 w 1414"/>
                <a:gd name="T33" fmla="*/ 1460 h 1495"/>
                <a:gd name="T34" fmla="*/ 468 w 1414"/>
                <a:gd name="T35" fmla="*/ 1484 h 1495"/>
                <a:gd name="T36" fmla="*/ 479 w 1414"/>
                <a:gd name="T37" fmla="*/ 1495 h 1495"/>
                <a:gd name="T38" fmla="*/ 502 w 1414"/>
                <a:gd name="T39" fmla="*/ 1490 h 1495"/>
                <a:gd name="T40" fmla="*/ 612 w 1414"/>
                <a:gd name="T41" fmla="*/ 1424 h 1495"/>
                <a:gd name="T42" fmla="*/ 759 w 1414"/>
                <a:gd name="T43" fmla="*/ 1351 h 1495"/>
                <a:gd name="T44" fmla="*/ 817 w 1414"/>
                <a:gd name="T45" fmla="*/ 1321 h 1495"/>
                <a:gd name="T46" fmla="*/ 831 w 1414"/>
                <a:gd name="T47" fmla="*/ 1302 h 1495"/>
                <a:gd name="T48" fmla="*/ 821 w 1414"/>
                <a:gd name="T49" fmla="*/ 1283 h 1495"/>
                <a:gd name="T50" fmla="*/ 802 w 1414"/>
                <a:gd name="T51" fmla="*/ 1279 h 1495"/>
                <a:gd name="T52" fmla="*/ 748 w 1414"/>
                <a:gd name="T53" fmla="*/ 1298 h 1495"/>
                <a:gd name="T54" fmla="*/ 685 w 1414"/>
                <a:gd name="T55" fmla="*/ 1312 h 1495"/>
                <a:gd name="T56" fmla="*/ 636 w 1414"/>
                <a:gd name="T57" fmla="*/ 1276 h 1495"/>
                <a:gd name="T58" fmla="*/ 533 w 1414"/>
                <a:gd name="T59" fmla="*/ 1102 h 1495"/>
                <a:gd name="T60" fmla="*/ 1328 w 1414"/>
                <a:gd name="T61" fmla="*/ 1060 h 1495"/>
                <a:gd name="T62" fmla="*/ 1385 w 1414"/>
                <a:gd name="T63" fmla="*/ 1075 h 1495"/>
                <a:gd name="T64" fmla="*/ 1410 w 1414"/>
                <a:gd name="T65" fmla="*/ 1061 h 1495"/>
                <a:gd name="T66" fmla="*/ 1408 w 1414"/>
                <a:gd name="T67" fmla="*/ 1035 h 1495"/>
                <a:gd name="T68" fmla="*/ 987 w 1414"/>
                <a:gd name="T69" fmla="*/ 207 h 1495"/>
                <a:gd name="T70" fmla="*/ 961 w 1414"/>
                <a:gd name="T71" fmla="*/ 141 h 1495"/>
                <a:gd name="T72" fmla="*/ 969 w 1414"/>
                <a:gd name="T73" fmla="*/ 112 h 1495"/>
                <a:gd name="T74" fmla="*/ 1017 w 1414"/>
                <a:gd name="T75" fmla="*/ 72 h 1495"/>
                <a:gd name="T76" fmla="*/ 1063 w 1414"/>
                <a:gd name="T77" fmla="*/ 38 h 1495"/>
                <a:gd name="T78" fmla="*/ 1065 w 1414"/>
                <a:gd name="T79" fmla="*/ 12 h 1495"/>
                <a:gd name="T80" fmla="*/ 1048 w 1414"/>
                <a:gd name="T81" fmla="*/ 0 h 1495"/>
                <a:gd name="T82" fmla="*/ 1025 w 1414"/>
                <a:gd name="T83" fmla="*/ 5 h 1495"/>
                <a:gd name="T84" fmla="*/ 881 w 1414"/>
                <a:gd name="T85" fmla="*/ 86 h 1495"/>
                <a:gd name="T86" fmla="*/ 738 w 1414"/>
                <a:gd name="T87" fmla="*/ 152 h 1495"/>
                <a:gd name="T88" fmla="*/ 710 w 1414"/>
                <a:gd name="T89" fmla="*/ 172 h 1495"/>
                <a:gd name="T90" fmla="*/ 708 w 1414"/>
                <a:gd name="T91" fmla="*/ 193 h 1495"/>
                <a:gd name="T92" fmla="*/ 731 w 1414"/>
                <a:gd name="T93" fmla="*/ 204 h 1495"/>
                <a:gd name="T94" fmla="*/ 791 w 1414"/>
                <a:gd name="T95" fmla="*/ 184 h 1495"/>
                <a:gd name="T96" fmla="*/ 838 w 1414"/>
                <a:gd name="T97" fmla="*/ 170 h 1495"/>
                <a:gd name="T98" fmla="*/ 873 w 1414"/>
                <a:gd name="T99" fmla="*/ 181 h 1495"/>
                <a:gd name="T100" fmla="*/ 912 w 1414"/>
                <a:gd name="T101" fmla="*/ 232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4" h="1495">
                  <a:moveTo>
                    <a:pt x="969" y="332"/>
                  </a:moveTo>
                  <a:lnTo>
                    <a:pt x="1217" y="806"/>
                  </a:lnTo>
                  <a:lnTo>
                    <a:pt x="353" y="401"/>
                  </a:lnTo>
                  <a:lnTo>
                    <a:pt x="321" y="386"/>
                  </a:lnTo>
                  <a:lnTo>
                    <a:pt x="300" y="376"/>
                  </a:lnTo>
                  <a:lnTo>
                    <a:pt x="289" y="381"/>
                  </a:lnTo>
                  <a:lnTo>
                    <a:pt x="270" y="386"/>
                  </a:lnTo>
                  <a:lnTo>
                    <a:pt x="175" y="440"/>
                  </a:lnTo>
                  <a:lnTo>
                    <a:pt x="41" y="502"/>
                  </a:lnTo>
                  <a:lnTo>
                    <a:pt x="19" y="515"/>
                  </a:lnTo>
                  <a:lnTo>
                    <a:pt x="4" y="524"/>
                  </a:lnTo>
                  <a:lnTo>
                    <a:pt x="0" y="536"/>
                  </a:lnTo>
                  <a:lnTo>
                    <a:pt x="2" y="548"/>
                  </a:lnTo>
                  <a:lnTo>
                    <a:pt x="12" y="558"/>
                  </a:lnTo>
                  <a:lnTo>
                    <a:pt x="26" y="561"/>
                  </a:lnTo>
                  <a:lnTo>
                    <a:pt x="43" y="555"/>
                  </a:lnTo>
                  <a:lnTo>
                    <a:pt x="74" y="542"/>
                  </a:lnTo>
                  <a:lnTo>
                    <a:pt x="98" y="531"/>
                  </a:lnTo>
                  <a:lnTo>
                    <a:pt x="116" y="528"/>
                  </a:lnTo>
                  <a:lnTo>
                    <a:pt x="134" y="525"/>
                  </a:lnTo>
                  <a:lnTo>
                    <a:pt x="150" y="534"/>
                  </a:lnTo>
                  <a:lnTo>
                    <a:pt x="167" y="546"/>
                  </a:lnTo>
                  <a:lnTo>
                    <a:pt x="183" y="568"/>
                  </a:lnTo>
                  <a:lnTo>
                    <a:pt x="219" y="636"/>
                  </a:lnTo>
                  <a:lnTo>
                    <a:pt x="480" y="1150"/>
                  </a:lnTo>
                  <a:lnTo>
                    <a:pt x="540" y="1275"/>
                  </a:lnTo>
                  <a:lnTo>
                    <a:pt x="557" y="1315"/>
                  </a:lnTo>
                  <a:lnTo>
                    <a:pt x="566" y="1347"/>
                  </a:lnTo>
                  <a:lnTo>
                    <a:pt x="567" y="1370"/>
                  </a:lnTo>
                  <a:lnTo>
                    <a:pt x="559" y="1388"/>
                  </a:lnTo>
                  <a:lnTo>
                    <a:pt x="544" y="1401"/>
                  </a:lnTo>
                  <a:lnTo>
                    <a:pt x="523" y="1417"/>
                  </a:lnTo>
                  <a:lnTo>
                    <a:pt x="486" y="1443"/>
                  </a:lnTo>
                  <a:lnTo>
                    <a:pt x="470" y="1460"/>
                  </a:lnTo>
                  <a:lnTo>
                    <a:pt x="461" y="1472"/>
                  </a:lnTo>
                  <a:lnTo>
                    <a:pt x="468" y="1484"/>
                  </a:lnTo>
                  <a:lnTo>
                    <a:pt x="473" y="1491"/>
                  </a:lnTo>
                  <a:lnTo>
                    <a:pt x="479" y="1495"/>
                  </a:lnTo>
                  <a:lnTo>
                    <a:pt x="492" y="1495"/>
                  </a:lnTo>
                  <a:lnTo>
                    <a:pt x="502" y="1490"/>
                  </a:lnTo>
                  <a:lnTo>
                    <a:pt x="560" y="1456"/>
                  </a:lnTo>
                  <a:lnTo>
                    <a:pt x="612" y="1424"/>
                  </a:lnTo>
                  <a:lnTo>
                    <a:pt x="668" y="1394"/>
                  </a:lnTo>
                  <a:lnTo>
                    <a:pt x="759" y="1351"/>
                  </a:lnTo>
                  <a:lnTo>
                    <a:pt x="804" y="1330"/>
                  </a:lnTo>
                  <a:lnTo>
                    <a:pt x="817" y="1321"/>
                  </a:lnTo>
                  <a:lnTo>
                    <a:pt x="830" y="1311"/>
                  </a:lnTo>
                  <a:lnTo>
                    <a:pt x="831" y="1302"/>
                  </a:lnTo>
                  <a:lnTo>
                    <a:pt x="827" y="1290"/>
                  </a:lnTo>
                  <a:lnTo>
                    <a:pt x="821" y="1283"/>
                  </a:lnTo>
                  <a:lnTo>
                    <a:pt x="816" y="1279"/>
                  </a:lnTo>
                  <a:lnTo>
                    <a:pt x="802" y="1279"/>
                  </a:lnTo>
                  <a:lnTo>
                    <a:pt x="793" y="1282"/>
                  </a:lnTo>
                  <a:lnTo>
                    <a:pt x="748" y="1298"/>
                  </a:lnTo>
                  <a:lnTo>
                    <a:pt x="713" y="1310"/>
                  </a:lnTo>
                  <a:lnTo>
                    <a:pt x="685" y="1312"/>
                  </a:lnTo>
                  <a:lnTo>
                    <a:pt x="660" y="1300"/>
                  </a:lnTo>
                  <a:lnTo>
                    <a:pt x="636" y="1276"/>
                  </a:lnTo>
                  <a:lnTo>
                    <a:pt x="608" y="1236"/>
                  </a:lnTo>
                  <a:lnTo>
                    <a:pt x="533" y="1102"/>
                  </a:lnTo>
                  <a:lnTo>
                    <a:pt x="256" y="568"/>
                  </a:lnTo>
                  <a:lnTo>
                    <a:pt x="1328" y="1060"/>
                  </a:lnTo>
                  <a:lnTo>
                    <a:pt x="1370" y="1072"/>
                  </a:lnTo>
                  <a:lnTo>
                    <a:pt x="1385" y="1075"/>
                  </a:lnTo>
                  <a:lnTo>
                    <a:pt x="1395" y="1072"/>
                  </a:lnTo>
                  <a:lnTo>
                    <a:pt x="1410" y="1061"/>
                  </a:lnTo>
                  <a:lnTo>
                    <a:pt x="1414" y="1051"/>
                  </a:lnTo>
                  <a:lnTo>
                    <a:pt x="1408" y="1035"/>
                  </a:lnTo>
                  <a:lnTo>
                    <a:pt x="1401" y="1012"/>
                  </a:lnTo>
                  <a:lnTo>
                    <a:pt x="987" y="207"/>
                  </a:lnTo>
                  <a:lnTo>
                    <a:pt x="967" y="158"/>
                  </a:lnTo>
                  <a:lnTo>
                    <a:pt x="961" y="141"/>
                  </a:lnTo>
                  <a:lnTo>
                    <a:pt x="962" y="126"/>
                  </a:lnTo>
                  <a:lnTo>
                    <a:pt x="969" y="112"/>
                  </a:lnTo>
                  <a:lnTo>
                    <a:pt x="979" y="101"/>
                  </a:lnTo>
                  <a:lnTo>
                    <a:pt x="1017" y="72"/>
                  </a:lnTo>
                  <a:lnTo>
                    <a:pt x="1045" y="53"/>
                  </a:lnTo>
                  <a:lnTo>
                    <a:pt x="1063" y="38"/>
                  </a:lnTo>
                  <a:lnTo>
                    <a:pt x="1067" y="26"/>
                  </a:lnTo>
                  <a:lnTo>
                    <a:pt x="1065" y="12"/>
                  </a:lnTo>
                  <a:lnTo>
                    <a:pt x="1056" y="4"/>
                  </a:lnTo>
                  <a:lnTo>
                    <a:pt x="1048" y="0"/>
                  </a:lnTo>
                  <a:lnTo>
                    <a:pt x="1039" y="1"/>
                  </a:lnTo>
                  <a:lnTo>
                    <a:pt x="1025" y="5"/>
                  </a:lnTo>
                  <a:lnTo>
                    <a:pt x="981" y="28"/>
                  </a:lnTo>
                  <a:lnTo>
                    <a:pt x="881" y="86"/>
                  </a:lnTo>
                  <a:lnTo>
                    <a:pt x="771" y="136"/>
                  </a:lnTo>
                  <a:lnTo>
                    <a:pt x="738" y="152"/>
                  </a:lnTo>
                  <a:lnTo>
                    <a:pt x="721" y="160"/>
                  </a:lnTo>
                  <a:lnTo>
                    <a:pt x="710" y="172"/>
                  </a:lnTo>
                  <a:lnTo>
                    <a:pt x="706" y="180"/>
                  </a:lnTo>
                  <a:lnTo>
                    <a:pt x="708" y="193"/>
                  </a:lnTo>
                  <a:lnTo>
                    <a:pt x="718" y="201"/>
                  </a:lnTo>
                  <a:lnTo>
                    <a:pt x="731" y="204"/>
                  </a:lnTo>
                  <a:lnTo>
                    <a:pt x="756" y="197"/>
                  </a:lnTo>
                  <a:lnTo>
                    <a:pt x="791" y="184"/>
                  </a:lnTo>
                  <a:lnTo>
                    <a:pt x="817" y="173"/>
                  </a:lnTo>
                  <a:lnTo>
                    <a:pt x="838" y="170"/>
                  </a:lnTo>
                  <a:lnTo>
                    <a:pt x="857" y="171"/>
                  </a:lnTo>
                  <a:lnTo>
                    <a:pt x="873" y="181"/>
                  </a:lnTo>
                  <a:lnTo>
                    <a:pt x="889" y="201"/>
                  </a:lnTo>
                  <a:lnTo>
                    <a:pt x="912" y="232"/>
                  </a:lnTo>
                  <a:lnTo>
                    <a:pt x="969" y="33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1" name="Freeform 71"/>
            <p:cNvSpPr>
              <a:spLocks/>
            </p:cNvSpPr>
            <p:nvPr/>
          </p:nvSpPr>
          <p:spPr bwMode="auto">
            <a:xfrm>
              <a:off x="974725" y="3044825"/>
              <a:ext cx="206375" cy="314325"/>
            </a:xfrm>
            <a:custGeom>
              <a:avLst/>
              <a:gdLst>
                <a:gd name="T0" fmla="*/ 595 w 763"/>
                <a:gd name="T1" fmla="*/ 968 h 1166"/>
                <a:gd name="T2" fmla="*/ 613 w 763"/>
                <a:gd name="T3" fmla="*/ 991 h 1166"/>
                <a:gd name="T4" fmla="*/ 648 w 763"/>
                <a:gd name="T5" fmla="*/ 1006 h 1166"/>
                <a:gd name="T6" fmla="*/ 694 w 763"/>
                <a:gd name="T7" fmla="*/ 1001 h 1166"/>
                <a:gd name="T8" fmla="*/ 744 w 763"/>
                <a:gd name="T9" fmla="*/ 994 h 1166"/>
                <a:gd name="T10" fmla="*/ 760 w 763"/>
                <a:gd name="T11" fmla="*/ 1012 h 1166"/>
                <a:gd name="T12" fmla="*/ 759 w 763"/>
                <a:gd name="T13" fmla="*/ 1032 h 1166"/>
                <a:gd name="T14" fmla="*/ 735 w 763"/>
                <a:gd name="T15" fmla="*/ 1045 h 1166"/>
                <a:gd name="T16" fmla="*/ 534 w 763"/>
                <a:gd name="T17" fmla="*/ 1100 h 1166"/>
                <a:gd name="T18" fmla="*/ 338 w 763"/>
                <a:gd name="T19" fmla="*/ 1164 h 1166"/>
                <a:gd name="T20" fmla="*/ 312 w 763"/>
                <a:gd name="T21" fmla="*/ 1164 h 1166"/>
                <a:gd name="T22" fmla="*/ 301 w 763"/>
                <a:gd name="T23" fmla="*/ 1151 h 1166"/>
                <a:gd name="T24" fmla="*/ 307 w 763"/>
                <a:gd name="T25" fmla="*/ 1128 h 1166"/>
                <a:gd name="T26" fmla="*/ 349 w 763"/>
                <a:gd name="T27" fmla="*/ 1105 h 1166"/>
                <a:gd name="T28" fmla="*/ 390 w 763"/>
                <a:gd name="T29" fmla="*/ 1083 h 1166"/>
                <a:gd name="T30" fmla="*/ 411 w 763"/>
                <a:gd name="T31" fmla="*/ 1054 h 1166"/>
                <a:gd name="T32" fmla="*/ 414 w 763"/>
                <a:gd name="T33" fmla="*/ 1024 h 1166"/>
                <a:gd name="T34" fmla="*/ 184 w 763"/>
                <a:gd name="T35" fmla="*/ 259 h 1166"/>
                <a:gd name="T36" fmla="*/ 158 w 763"/>
                <a:gd name="T37" fmla="*/ 186 h 1166"/>
                <a:gd name="T38" fmla="*/ 133 w 763"/>
                <a:gd name="T39" fmla="*/ 166 h 1166"/>
                <a:gd name="T40" fmla="*/ 92 w 763"/>
                <a:gd name="T41" fmla="*/ 161 h 1166"/>
                <a:gd name="T42" fmla="*/ 39 w 763"/>
                <a:gd name="T43" fmla="*/ 171 h 1166"/>
                <a:gd name="T44" fmla="*/ 7 w 763"/>
                <a:gd name="T45" fmla="*/ 166 h 1166"/>
                <a:gd name="T46" fmla="*/ 0 w 763"/>
                <a:gd name="T47" fmla="*/ 143 h 1166"/>
                <a:gd name="T48" fmla="*/ 14 w 763"/>
                <a:gd name="T49" fmla="*/ 127 h 1166"/>
                <a:gd name="T50" fmla="*/ 100 w 763"/>
                <a:gd name="T51" fmla="*/ 101 h 1166"/>
                <a:gd name="T52" fmla="*/ 394 w 763"/>
                <a:gd name="T53" fmla="*/ 12 h 1166"/>
                <a:gd name="T54" fmla="*/ 438 w 763"/>
                <a:gd name="T55" fmla="*/ 0 h 1166"/>
                <a:gd name="T56" fmla="*/ 459 w 763"/>
                <a:gd name="T57" fmla="*/ 6 h 1166"/>
                <a:gd name="T58" fmla="*/ 464 w 763"/>
                <a:gd name="T59" fmla="*/ 29 h 1166"/>
                <a:gd name="T60" fmla="*/ 441 w 763"/>
                <a:gd name="T61" fmla="*/ 49 h 1166"/>
                <a:gd name="T62" fmla="*/ 390 w 763"/>
                <a:gd name="T63" fmla="*/ 73 h 1166"/>
                <a:gd name="T64" fmla="*/ 360 w 763"/>
                <a:gd name="T65" fmla="*/ 98 h 1166"/>
                <a:gd name="T66" fmla="*/ 348 w 763"/>
                <a:gd name="T67" fmla="*/ 129 h 1166"/>
                <a:gd name="T68" fmla="*/ 365 w 763"/>
                <a:gd name="T69" fmla="*/ 20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3" h="1166">
                  <a:moveTo>
                    <a:pt x="574" y="909"/>
                  </a:moveTo>
                  <a:lnTo>
                    <a:pt x="595" y="968"/>
                  </a:lnTo>
                  <a:lnTo>
                    <a:pt x="603" y="982"/>
                  </a:lnTo>
                  <a:lnTo>
                    <a:pt x="613" y="991"/>
                  </a:lnTo>
                  <a:lnTo>
                    <a:pt x="629" y="998"/>
                  </a:lnTo>
                  <a:lnTo>
                    <a:pt x="648" y="1006"/>
                  </a:lnTo>
                  <a:lnTo>
                    <a:pt x="670" y="1005"/>
                  </a:lnTo>
                  <a:lnTo>
                    <a:pt x="694" y="1001"/>
                  </a:lnTo>
                  <a:lnTo>
                    <a:pt x="724" y="997"/>
                  </a:lnTo>
                  <a:lnTo>
                    <a:pt x="744" y="994"/>
                  </a:lnTo>
                  <a:lnTo>
                    <a:pt x="756" y="1003"/>
                  </a:lnTo>
                  <a:lnTo>
                    <a:pt x="760" y="1012"/>
                  </a:lnTo>
                  <a:lnTo>
                    <a:pt x="763" y="1022"/>
                  </a:lnTo>
                  <a:lnTo>
                    <a:pt x="759" y="1032"/>
                  </a:lnTo>
                  <a:lnTo>
                    <a:pt x="751" y="1039"/>
                  </a:lnTo>
                  <a:lnTo>
                    <a:pt x="735" y="1045"/>
                  </a:lnTo>
                  <a:lnTo>
                    <a:pt x="662" y="1063"/>
                  </a:lnTo>
                  <a:lnTo>
                    <a:pt x="534" y="1100"/>
                  </a:lnTo>
                  <a:lnTo>
                    <a:pt x="369" y="1152"/>
                  </a:lnTo>
                  <a:lnTo>
                    <a:pt x="338" y="1164"/>
                  </a:lnTo>
                  <a:lnTo>
                    <a:pt x="325" y="1166"/>
                  </a:lnTo>
                  <a:lnTo>
                    <a:pt x="312" y="1164"/>
                  </a:lnTo>
                  <a:lnTo>
                    <a:pt x="306" y="1159"/>
                  </a:lnTo>
                  <a:lnTo>
                    <a:pt x="301" y="1151"/>
                  </a:lnTo>
                  <a:lnTo>
                    <a:pt x="301" y="1138"/>
                  </a:lnTo>
                  <a:lnTo>
                    <a:pt x="307" y="1128"/>
                  </a:lnTo>
                  <a:lnTo>
                    <a:pt x="323" y="1115"/>
                  </a:lnTo>
                  <a:lnTo>
                    <a:pt x="349" y="1105"/>
                  </a:lnTo>
                  <a:lnTo>
                    <a:pt x="370" y="1095"/>
                  </a:lnTo>
                  <a:lnTo>
                    <a:pt x="390" y="1083"/>
                  </a:lnTo>
                  <a:lnTo>
                    <a:pt x="404" y="1068"/>
                  </a:lnTo>
                  <a:lnTo>
                    <a:pt x="411" y="1054"/>
                  </a:lnTo>
                  <a:lnTo>
                    <a:pt x="415" y="1039"/>
                  </a:lnTo>
                  <a:lnTo>
                    <a:pt x="414" y="1024"/>
                  </a:lnTo>
                  <a:lnTo>
                    <a:pt x="396" y="963"/>
                  </a:lnTo>
                  <a:lnTo>
                    <a:pt x="184" y="259"/>
                  </a:lnTo>
                  <a:lnTo>
                    <a:pt x="166" y="198"/>
                  </a:lnTo>
                  <a:lnTo>
                    <a:pt x="158" y="186"/>
                  </a:lnTo>
                  <a:lnTo>
                    <a:pt x="148" y="175"/>
                  </a:lnTo>
                  <a:lnTo>
                    <a:pt x="133" y="166"/>
                  </a:lnTo>
                  <a:lnTo>
                    <a:pt x="113" y="163"/>
                  </a:lnTo>
                  <a:lnTo>
                    <a:pt x="92" y="161"/>
                  </a:lnTo>
                  <a:lnTo>
                    <a:pt x="67" y="163"/>
                  </a:lnTo>
                  <a:lnTo>
                    <a:pt x="39" y="171"/>
                  </a:lnTo>
                  <a:lnTo>
                    <a:pt x="20" y="170"/>
                  </a:lnTo>
                  <a:lnTo>
                    <a:pt x="7" y="166"/>
                  </a:lnTo>
                  <a:lnTo>
                    <a:pt x="0" y="156"/>
                  </a:lnTo>
                  <a:lnTo>
                    <a:pt x="0" y="143"/>
                  </a:lnTo>
                  <a:lnTo>
                    <a:pt x="4" y="134"/>
                  </a:lnTo>
                  <a:lnTo>
                    <a:pt x="14" y="127"/>
                  </a:lnTo>
                  <a:lnTo>
                    <a:pt x="28" y="121"/>
                  </a:lnTo>
                  <a:lnTo>
                    <a:pt x="100" y="101"/>
                  </a:lnTo>
                  <a:lnTo>
                    <a:pt x="229" y="69"/>
                  </a:lnTo>
                  <a:lnTo>
                    <a:pt x="394" y="12"/>
                  </a:lnTo>
                  <a:lnTo>
                    <a:pt x="423" y="2"/>
                  </a:lnTo>
                  <a:lnTo>
                    <a:pt x="438" y="0"/>
                  </a:lnTo>
                  <a:lnTo>
                    <a:pt x="449" y="0"/>
                  </a:lnTo>
                  <a:lnTo>
                    <a:pt x="459" y="6"/>
                  </a:lnTo>
                  <a:lnTo>
                    <a:pt x="464" y="18"/>
                  </a:lnTo>
                  <a:lnTo>
                    <a:pt x="464" y="29"/>
                  </a:lnTo>
                  <a:lnTo>
                    <a:pt x="457" y="41"/>
                  </a:lnTo>
                  <a:lnTo>
                    <a:pt x="441" y="49"/>
                  </a:lnTo>
                  <a:lnTo>
                    <a:pt x="412" y="62"/>
                  </a:lnTo>
                  <a:lnTo>
                    <a:pt x="390" y="73"/>
                  </a:lnTo>
                  <a:lnTo>
                    <a:pt x="371" y="83"/>
                  </a:lnTo>
                  <a:lnTo>
                    <a:pt x="360" y="98"/>
                  </a:lnTo>
                  <a:lnTo>
                    <a:pt x="350" y="114"/>
                  </a:lnTo>
                  <a:lnTo>
                    <a:pt x="348" y="129"/>
                  </a:lnTo>
                  <a:lnTo>
                    <a:pt x="349" y="143"/>
                  </a:lnTo>
                  <a:lnTo>
                    <a:pt x="365" y="205"/>
                  </a:lnTo>
                  <a:lnTo>
                    <a:pt x="574" y="9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2" name="Freeform 72"/>
            <p:cNvSpPr>
              <a:spLocks/>
            </p:cNvSpPr>
            <p:nvPr/>
          </p:nvSpPr>
          <p:spPr bwMode="auto">
            <a:xfrm>
              <a:off x="1125538" y="2987675"/>
              <a:ext cx="306388" cy="317500"/>
            </a:xfrm>
            <a:custGeom>
              <a:avLst/>
              <a:gdLst>
                <a:gd name="T0" fmla="*/ 754 w 1133"/>
                <a:gd name="T1" fmla="*/ 859 h 1174"/>
                <a:gd name="T2" fmla="*/ 368 w 1133"/>
                <a:gd name="T3" fmla="*/ 220 h 1174"/>
                <a:gd name="T4" fmla="*/ 362 w 1133"/>
                <a:gd name="T5" fmla="*/ 184 h 1174"/>
                <a:gd name="T6" fmla="*/ 390 w 1133"/>
                <a:gd name="T7" fmla="*/ 158 h 1174"/>
                <a:gd name="T8" fmla="*/ 457 w 1133"/>
                <a:gd name="T9" fmla="*/ 139 h 1174"/>
                <a:gd name="T10" fmla="*/ 484 w 1133"/>
                <a:gd name="T11" fmla="*/ 122 h 1174"/>
                <a:gd name="T12" fmla="*/ 481 w 1133"/>
                <a:gd name="T13" fmla="*/ 104 h 1174"/>
                <a:gd name="T14" fmla="*/ 463 w 1133"/>
                <a:gd name="T15" fmla="*/ 92 h 1174"/>
                <a:gd name="T16" fmla="*/ 375 w 1133"/>
                <a:gd name="T17" fmla="*/ 109 h 1174"/>
                <a:gd name="T18" fmla="*/ 232 w 1133"/>
                <a:gd name="T19" fmla="*/ 132 h 1174"/>
                <a:gd name="T20" fmla="*/ 11 w 1133"/>
                <a:gd name="T21" fmla="*/ 157 h 1174"/>
                <a:gd name="T22" fmla="*/ 2 w 1133"/>
                <a:gd name="T23" fmla="*/ 169 h 1174"/>
                <a:gd name="T24" fmla="*/ 3 w 1133"/>
                <a:gd name="T25" fmla="*/ 188 h 1174"/>
                <a:gd name="T26" fmla="*/ 29 w 1133"/>
                <a:gd name="T27" fmla="*/ 198 h 1174"/>
                <a:gd name="T28" fmla="*/ 95 w 1133"/>
                <a:gd name="T29" fmla="*/ 201 h 1174"/>
                <a:gd name="T30" fmla="*/ 126 w 1133"/>
                <a:gd name="T31" fmla="*/ 213 h 1174"/>
                <a:gd name="T32" fmla="*/ 152 w 1133"/>
                <a:gd name="T33" fmla="*/ 241 h 1174"/>
                <a:gd name="T34" fmla="*/ 686 w 1133"/>
                <a:gd name="T35" fmla="*/ 1143 h 1174"/>
                <a:gd name="T36" fmla="*/ 716 w 1133"/>
                <a:gd name="T37" fmla="*/ 1173 h 1174"/>
                <a:gd name="T38" fmla="*/ 730 w 1133"/>
                <a:gd name="T39" fmla="*/ 1169 h 1174"/>
                <a:gd name="T40" fmla="*/ 749 w 1133"/>
                <a:gd name="T41" fmla="*/ 1137 h 1174"/>
                <a:gd name="T42" fmla="*/ 995 w 1133"/>
                <a:gd name="T43" fmla="*/ 153 h 1174"/>
                <a:gd name="T44" fmla="*/ 1024 w 1133"/>
                <a:gd name="T45" fmla="*/ 88 h 1174"/>
                <a:gd name="T46" fmla="*/ 1050 w 1133"/>
                <a:gd name="T47" fmla="*/ 66 h 1174"/>
                <a:gd name="T48" fmla="*/ 1104 w 1133"/>
                <a:gd name="T49" fmla="*/ 47 h 1174"/>
                <a:gd name="T50" fmla="*/ 1133 w 1133"/>
                <a:gd name="T51" fmla="*/ 30 h 1174"/>
                <a:gd name="T52" fmla="*/ 1130 w 1133"/>
                <a:gd name="T53" fmla="*/ 10 h 1174"/>
                <a:gd name="T54" fmla="*/ 1112 w 1133"/>
                <a:gd name="T55" fmla="*/ 0 h 1174"/>
                <a:gd name="T56" fmla="*/ 1042 w 1133"/>
                <a:gd name="T57" fmla="*/ 12 h 1174"/>
                <a:gd name="T58" fmla="*/ 848 w 1133"/>
                <a:gd name="T59" fmla="*/ 41 h 1174"/>
                <a:gd name="T60" fmla="*/ 781 w 1133"/>
                <a:gd name="T61" fmla="*/ 49 h 1174"/>
                <a:gd name="T62" fmla="*/ 760 w 1133"/>
                <a:gd name="T63" fmla="*/ 63 h 1174"/>
                <a:gd name="T64" fmla="*/ 763 w 1133"/>
                <a:gd name="T65" fmla="*/ 87 h 1174"/>
                <a:gd name="T66" fmla="*/ 799 w 1133"/>
                <a:gd name="T67" fmla="*/ 96 h 1174"/>
                <a:gd name="T68" fmla="*/ 867 w 1133"/>
                <a:gd name="T69" fmla="*/ 93 h 1174"/>
                <a:gd name="T70" fmla="*/ 907 w 1133"/>
                <a:gd name="T71" fmla="*/ 115 h 1174"/>
                <a:gd name="T72" fmla="*/ 914 w 1133"/>
                <a:gd name="T73" fmla="*/ 178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3" h="1174">
                  <a:moveTo>
                    <a:pt x="904" y="231"/>
                  </a:moveTo>
                  <a:lnTo>
                    <a:pt x="754" y="859"/>
                  </a:lnTo>
                  <a:lnTo>
                    <a:pt x="392" y="259"/>
                  </a:lnTo>
                  <a:lnTo>
                    <a:pt x="368" y="220"/>
                  </a:lnTo>
                  <a:lnTo>
                    <a:pt x="359" y="199"/>
                  </a:lnTo>
                  <a:lnTo>
                    <a:pt x="362" y="184"/>
                  </a:lnTo>
                  <a:lnTo>
                    <a:pt x="371" y="168"/>
                  </a:lnTo>
                  <a:lnTo>
                    <a:pt x="390" y="158"/>
                  </a:lnTo>
                  <a:lnTo>
                    <a:pt x="416" y="147"/>
                  </a:lnTo>
                  <a:lnTo>
                    <a:pt x="457" y="139"/>
                  </a:lnTo>
                  <a:lnTo>
                    <a:pt x="476" y="132"/>
                  </a:lnTo>
                  <a:lnTo>
                    <a:pt x="484" y="122"/>
                  </a:lnTo>
                  <a:lnTo>
                    <a:pt x="484" y="111"/>
                  </a:lnTo>
                  <a:lnTo>
                    <a:pt x="481" y="104"/>
                  </a:lnTo>
                  <a:lnTo>
                    <a:pt x="471" y="96"/>
                  </a:lnTo>
                  <a:lnTo>
                    <a:pt x="463" y="92"/>
                  </a:lnTo>
                  <a:lnTo>
                    <a:pt x="447" y="96"/>
                  </a:lnTo>
                  <a:lnTo>
                    <a:pt x="375" y="109"/>
                  </a:lnTo>
                  <a:lnTo>
                    <a:pt x="280" y="125"/>
                  </a:lnTo>
                  <a:lnTo>
                    <a:pt x="232" y="132"/>
                  </a:lnTo>
                  <a:lnTo>
                    <a:pt x="20" y="154"/>
                  </a:lnTo>
                  <a:lnTo>
                    <a:pt x="11" y="157"/>
                  </a:lnTo>
                  <a:lnTo>
                    <a:pt x="5" y="162"/>
                  </a:lnTo>
                  <a:lnTo>
                    <a:pt x="2" y="169"/>
                  </a:lnTo>
                  <a:lnTo>
                    <a:pt x="0" y="179"/>
                  </a:lnTo>
                  <a:lnTo>
                    <a:pt x="3" y="188"/>
                  </a:lnTo>
                  <a:lnTo>
                    <a:pt x="13" y="195"/>
                  </a:lnTo>
                  <a:lnTo>
                    <a:pt x="29" y="198"/>
                  </a:lnTo>
                  <a:lnTo>
                    <a:pt x="56" y="198"/>
                  </a:lnTo>
                  <a:lnTo>
                    <a:pt x="95" y="201"/>
                  </a:lnTo>
                  <a:lnTo>
                    <a:pt x="110" y="205"/>
                  </a:lnTo>
                  <a:lnTo>
                    <a:pt x="126" y="213"/>
                  </a:lnTo>
                  <a:lnTo>
                    <a:pt x="137" y="225"/>
                  </a:lnTo>
                  <a:lnTo>
                    <a:pt x="152" y="241"/>
                  </a:lnTo>
                  <a:lnTo>
                    <a:pt x="186" y="297"/>
                  </a:lnTo>
                  <a:lnTo>
                    <a:pt x="686" y="1143"/>
                  </a:lnTo>
                  <a:lnTo>
                    <a:pt x="707" y="1165"/>
                  </a:lnTo>
                  <a:lnTo>
                    <a:pt x="716" y="1173"/>
                  </a:lnTo>
                  <a:lnTo>
                    <a:pt x="723" y="1174"/>
                  </a:lnTo>
                  <a:lnTo>
                    <a:pt x="730" y="1169"/>
                  </a:lnTo>
                  <a:lnTo>
                    <a:pt x="740" y="1162"/>
                  </a:lnTo>
                  <a:lnTo>
                    <a:pt x="749" y="1137"/>
                  </a:lnTo>
                  <a:lnTo>
                    <a:pt x="975" y="230"/>
                  </a:lnTo>
                  <a:lnTo>
                    <a:pt x="995" y="153"/>
                  </a:lnTo>
                  <a:lnTo>
                    <a:pt x="1015" y="101"/>
                  </a:lnTo>
                  <a:lnTo>
                    <a:pt x="1024" y="88"/>
                  </a:lnTo>
                  <a:lnTo>
                    <a:pt x="1035" y="76"/>
                  </a:lnTo>
                  <a:lnTo>
                    <a:pt x="1050" y="66"/>
                  </a:lnTo>
                  <a:lnTo>
                    <a:pt x="1062" y="61"/>
                  </a:lnTo>
                  <a:lnTo>
                    <a:pt x="1104" y="47"/>
                  </a:lnTo>
                  <a:lnTo>
                    <a:pt x="1125" y="39"/>
                  </a:lnTo>
                  <a:lnTo>
                    <a:pt x="1133" y="30"/>
                  </a:lnTo>
                  <a:lnTo>
                    <a:pt x="1133" y="19"/>
                  </a:lnTo>
                  <a:lnTo>
                    <a:pt x="1130" y="10"/>
                  </a:lnTo>
                  <a:lnTo>
                    <a:pt x="1125" y="2"/>
                  </a:lnTo>
                  <a:lnTo>
                    <a:pt x="1112" y="0"/>
                  </a:lnTo>
                  <a:lnTo>
                    <a:pt x="1101" y="0"/>
                  </a:lnTo>
                  <a:lnTo>
                    <a:pt x="1042" y="12"/>
                  </a:lnTo>
                  <a:lnTo>
                    <a:pt x="949" y="30"/>
                  </a:lnTo>
                  <a:lnTo>
                    <a:pt x="848" y="41"/>
                  </a:lnTo>
                  <a:lnTo>
                    <a:pt x="801" y="44"/>
                  </a:lnTo>
                  <a:lnTo>
                    <a:pt x="781" y="49"/>
                  </a:lnTo>
                  <a:lnTo>
                    <a:pt x="767" y="53"/>
                  </a:lnTo>
                  <a:lnTo>
                    <a:pt x="760" y="63"/>
                  </a:lnTo>
                  <a:lnTo>
                    <a:pt x="759" y="74"/>
                  </a:lnTo>
                  <a:lnTo>
                    <a:pt x="763" y="87"/>
                  </a:lnTo>
                  <a:lnTo>
                    <a:pt x="775" y="94"/>
                  </a:lnTo>
                  <a:lnTo>
                    <a:pt x="799" y="96"/>
                  </a:lnTo>
                  <a:lnTo>
                    <a:pt x="837" y="90"/>
                  </a:lnTo>
                  <a:lnTo>
                    <a:pt x="867" y="93"/>
                  </a:lnTo>
                  <a:lnTo>
                    <a:pt x="890" y="99"/>
                  </a:lnTo>
                  <a:lnTo>
                    <a:pt x="907" y="115"/>
                  </a:lnTo>
                  <a:lnTo>
                    <a:pt x="913" y="134"/>
                  </a:lnTo>
                  <a:lnTo>
                    <a:pt x="914" y="178"/>
                  </a:lnTo>
                  <a:lnTo>
                    <a:pt x="904" y="23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3" name="Freeform 73"/>
            <p:cNvSpPr>
              <a:spLocks/>
            </p:cNvSpPr>
            <p:nvPr/>
          </p:nvSpPr>
          <p:spPr bwMode="auto">
            <a:xfrm>
              <a:off x="1458913" y="2989263"/>
              <a:ext cx="230188" cy="301625"/>
            </a:xfrm>
            <a:custGeom>
              <a:avLst/>
              <a:gdLst>
                <a:gd name="T0" fmla="*/ 190 w 856"/>
                <a:gd name="T1" fmla="*/ 104 h 1116"/>
                <a:gd name="T2" fmla="*/ 155 w 856"/>
                <a:gd name="T3" fmla="*/ 65 h 1116"/>
                <a:gd name="T4" fmla="*/ 83 w 856"/>
                <a:gd name="T5" fmla="*/ 50 h 1116"/>
                <a:gd name="T6" fmla="*/ 53 w 856"/>
                <a:gd name="T7" fmla="*/ 20 h 1116"/>
                <a:gd name="T8" fmla="*/ 72 w 856"/>
                <a:gd name="T9" fmla="*/ 0 h 1116"/>
                <a:gd name="T10" fmla="*/ 202 w 856"/>
                <a:gd name="T11" fmla="*/ 9 h 1116"/>
                <a:gd name="T12" fmla="*/ 832 w 856"/>
                <a:gd name="T13" fmla="*/ 35 h 1116"/>
                <a:gd name="T14" fmla="*/ 856 w 856"/>
                <a:gd name="T15" fmla="*/ 61 h 1116"/>
                <a:gd name="T16" fmla="*/ 845 w 856"/>
                <a:gd name="T17" fmla="*/ 261 h 1116"/>
                <a:gd name="T18" fmla="*/ 825 w 856"/>
                <a:gd name="T19" fmla="*/ 277 h 1116"/>
                <a:gd name="T20" fmla="*/ 796 w 856"/>
                <a:gd name="T21" fmla="*/ 244 h 1116"/>
                <a:gd name="T22" fmla="*/ 719 w 856"/>
                <a:gd name="T23" fmla="*/ 127 h 1116"/>
                <a:gd name="T24" fmla="*/ 596 w 856"/>
                <a:gd name="T25" fmla="*/ 83 h 1116"/>
                <a:gd name="T26" fmla="*/ 426 w 856"/>
                <a:gd name="T27" fmla="*/ 71 h 1116"/>
                <a:gd name="T28" fmla="*/ 389 w 856"/>
                <a:gd name="T29" fmla="*/ 97 h 1116"/>
                <a:gd name="T30" fmla="*/ 367 w 856"/>
                <a:gd name="T31" fmla="*/ 432 h 1116"/>
                <a:gd name="T32" fmla="*/ 377 w 856"/>
                <a:gd name="T33" fmla="*/ 488 h 1116"/>
                <a:gd name="T34" fmla="*/ 457 w 856"/>
                <a:gd name="T35" fmla="*/ 505 h 1116"/>
                <a:gd name="T36" fmla="*/ 629 w 856"/>
                <a:gd name="T37" fmla="*/ 489 h 1116"/>
                <a:gd name="T38" fmla="*/ 689 w 856"/>
                <a:gd name="T39" fmla="*/ 423 h 1116"/>
                <a:gd name="T40" fmla="*/ 724 w 856"/>
                <a:gd name="T41" fmla="*/ 363 h 1116"/>
                <a:gd name="T42" fmla="*/ 745 w 856"/>
                <a:gd name="T43" fmla="*/ 369 h 1116"/>
                <a:gd name="T44" fmla="*/ 743 w 856"/>
                <a:gd name="T45" fmla="*/ 432 h 1116"/>
                <a:gd name="T46" fmla="*/ 727 w 856"/>
                <a:gd name="T47" fmla="*/ 671 h 1116"/>
                <a:gd name="T48" fmla="*/ 719 w 856"/>
                <a:gd name="T49" fmla="*/ 740 h 1116"/>
                <a:gd name="T50" fmla="*/ 694 w 856"/>
                <a:gd name="T51" fmla="*/ 744 h 1116"/>
                <a:gd name="T52" fmla="*/ 670 w 856"/>
                <a:gd name="T53" fmla="*/ 705 h 1116"/>
                <a:gd name="T54" fmla="*/ 618 w 856"/>
                <a:gd name="T55" fmla="*/ 588 h 1116"/>
                <a:gd name="T56" fmla="*/ 540 w 856"/>
                <a:gd name="T57" fmla="*/ 559 h 1116"/>
                <a:gd name="T58" fmla="*/ 374 w 856"/>
                <a:gd name="T59" fmla="*/ 556 h 1116"/>
                <a:gd name="T60" fmla="*/ 355 w 856"/>
                <a:gd name="T61" fmla="*/ 599 h 1116"/>
                <a:gd name="T62" fmla="*/ 346 w 856"/>
                <a:gd name="T63" fmla="*/ 975 h 1116"/>
                <a:gd name="T64" fmla="*/ 390 w 856"/>
                <a:gd name="T65" fmla="*/ 1035 h 1116"/>
                <a:gd name="T66" fmla="*/ 512 w 856"/>
                <a:gd name="T67" fmla="*/ 1054 h 1116"/>
                <a:gd name="T68" fmla="*/ 667 w 856"/>
                <a:gd name="T69" fmla="*/ 1036 h 1116"/>
                <a:gd name="T70" fmla="*/ 750 w 856"/>
                <a:gd name="T71" fmla="*/ 962 h 1116"/>
                <a:gd name="T72" fmla="*/ 835 w 856"/>
                <a:gd name="T73" fmla="*/ 853 h 1116"/>
                <a:gd name="T74" fmla="*/ 852 w 856"/>
                <a:gd name="T75" fmla="*/ 868 h 1116"/>
                <a:gd name="T76" fmla="*/ 839 w 856"/>
                <a:gd name="T77" fmla="*/ 941 h 1116"/>
                <a:gd name="T78" fmla="*/ 813 w 856"/>
                <a:gd name="T79" fmla="*/ 1101 h 1116"/>
                <a:gd name="T80" fmla="*/ 787 w 856"/>
                <a:gd name="T81" fmla="*/ 1116 h 1116"/>
                <a:gd name="T82" fmla="*/ 109 w 856"/>
                <a:gd name="T83" fmla="*/ 1085 h 1116"/>
                <a:gd name="T84" fmla="*/ 5 w 856"/>
                <a:gd name="T85" fmla="*/ 1079 h 1116"/>
                <a:gd name="T86" fmla="*/ 4 w 856"/>
                <a:gd name="T87" fmla="*/ 1046 h 1116"/>
                <a:gd name="T88" fmla="*/ 64 w 856"/>
                <a:gd name="T89" fmla="*/ 1033 h 1116"/>
                <a:gd name="T90" fmla="*/ 124 w 856"/>
                <a:gd name="T91" fmla="*/ 1015 h 1116"/>
                <a:gd name="T92" fmla="*/ 150 w 856"/>
                <a:gd name="T93" fmla="*/ 97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1116">
                  <a:moveTo>
                    <a:pt x="192" y="181"/>
                  </a:moveTo>
                  <a:lnTo>
                    <a:pt x="192" y="117"/>
                  </a:lnTo>
                  <a:lnTo>
                    <a:pt x="190" y="104"/>
                  </a:lnTo>
                  <a:lnTo>
                    <a:pt x="184" y="90"/>
                  </a:lnTo>
                  <a:lnTo>
                    <a:pt x="173" y="75"/>
                  </a:lnTo>
                  <a:lnTo>
                    <a:pt x="155" y="65"/>
                  </a:lnTo>
                  <a:lnTo>
                    <a:pt x="134" y="57"/>
                  </a:lnTo>
                  <a:lnTo>
                    <a:pt x="113" y="53"/>
                  </a:lnTo>
                  <a:lnTo>
                    <a:pt x="83" y="50"/>
                  </a:lnTo>
                  <a:lnTo>
                    <a:pt x="65" y="42"/>
                  </a:lnTo>
                  <a:lnTo>
                    <a:pt x="53" y="32"/>
                  </a:lnTo>
                  <a:lnTo>
                    <a:pt x="53" y="20"/>
                  </a:lnTo>
                  <a:lnTo>
                    <a:pt x="55" y="10"/>
                  </a:lnTo>
                  <a:lnTo>
                    <a:pt x="61" y="2"/>
                  </a:lnTo>
                  <a:lnTo>
                    <a:pt x="72" y="0"/>
                  </a:lnTo>
                  <a:lnTo>
                    <a:pt x="90" y="1"/>
                  </a:lnTo>
                  <a:lnTo>
                    <a:pt x="163" y="5"/>
                  </a:lnTo>
                  <a:lnTo>
                    <a:pt x="202" y="9"/>
                  </a:lnTo>
                  <a:lnTo>
                    <a:pt x="689" y="36"/>
                  </a:lnTo>
                  <a:lnTo>
                    <a:pt x="797" y="38"/>
                  </a:lnTo>
                  <a:lnTo>
                    <a:pt x="832" y="35"/>
                  </a:lnTo>
                  <a:lnTo>
                    <a:pt x="845" y="37"/>
                  </a:lnTo>
                  <a:lnTo>
                    <a:pt x="852" y="47"/>
                  </a:lnTo>
                  <a:lnTo>
                    <a:pt x="856" y="61"/>
                  </a:lnTo>
                  <a:lnTo>
                    <a:pt x="853" y="89"/>
                  </a:lnTo>
                  <a:lnTo>
                    <a:pt x="847" y="248"/>
                  </a:lnTo>
                  <a:lnTo>
                    <a:pt x="845" y="261"/>
                  </a:lnTo>
                  <a:lnTo>
                    <a:pt x="839" y="271"/>
                  </a:lnTo>
                  <a:lnTo>
                    <a:pt x="834" y="275"/>
                  </a:lnTo>
                  <a:lnTo>
                    <a:pt x="825" y="277"/>
                  </a:lnTo>
                  <a:lnTo>
                    <a:pt x="819" y="274"/>
                  </a:lnTo>
                  <a:lnTo>
                    <a:pt x="809" y="268"/>
                  </a:lnTo>
                  <a:lnTo>
                    <a:pt x="796" y="244"/>
                  </a:lnTo>
                  <a:lnTo>
                    <a:pt x="770" y="188"/>
                  </a:lnTo>
                  <a:lnTo>
                    <a:pt x="746" y="151"/>
                  </a:lnTo>
                  <a:lnTo>
                    <a:pt x="719" y="127"/>
                  </a:lnTo>
                  <a:lnTo>
                    <a:pt x="683" y="107"/>
                  </a:lnTo>
                  <a:lnTo>
                    <a:pt x="644" y="96"/>
                  </a:lnTo>
                  <a:lnTo>
                    <a:pt x="596" y="83"/>
                  </a:lnTo>
                  <a:lnTo>
                    <a:pt x="538" y="73"/>
                  </a:lnTo>
                  <a:lnTo>
                    <a:pt x="479" y="71"/>
                  </a:lnTo>
                  <a:lnTo>
                    <a:pt x="426" y="71"/>
                  </a:lnTo>
                  <a:lnTo>
                    <a:pt x="410" y="77"/>
                  </a:lnTo>
                  <a:lnTo>
                    <a:pt x="398" y="83"/>
                  </a:lnTo>
                  <a:lnTo>
                    <a:pt x="389" y="97"/>
                  </a:lnTo>
                  <a:lnTo>
                    <a:pt x="383" y="116"/>
                  </a:lnTo>
                  <a:lnTo>
                    <a:pt x="378" y="172"/>
                  </a:lnTo>
                  <a:lnTo>
                    <a:pt x="367" y="432"/>
                  </a:lnTo>
                  <a:lnTo>
                    <a:pt x="367" y="471"/>
                  </a:lnTo>
                  <a:lnTo>
                    <a:pt x="370" y="481"/>
                  </a:lnTo>
                  <a:lnTo>
                    <a:pt x="377" y="488"/>
                  </a:lnTo>
                  <a:lnTo>
                    <a:pt x="388" y="497"/>
                  </a:lnTo>
                  <a:lnTo>
                    <a:pt x="405" y="502"/>
                  </a:lnTo>
                  <a:lnTo>
                    <a:pt x="457" y="505"/>
                  </a:lnTo>
                  <a:lnTo>
                    <a:pt x="561" y="505"/>
                  </a:lnTo>
                  <a:lnTo>
                    <a:pt x="597" y="499"/>
                  </a:lnTo>
                  <a:lnTo>
                    <a:pt x="629" y="489"/>
                  </a:lnTo>
                  <a:lnTo>
                    <a:pt x="651" y="475"/>
                  </a:lnTo>
                  <a:lnTo>
                    <a:pt x="671" y="450"/>
                  </a:lnTo>
                  <a:lnTo>
                    <a:pt x="689" y="423"/>
                  </a:lnTo>
                  <a:lnTo>
                    <a:pt x="705" y="386"/>
                  </a:lnTo>
                  <a:lnTo>
                    <a:pt x="719" y="366"/>
                  </a:lnTo>
                  <a:lnTo>
                    <a:pt x="724" y="363"/>
                  </a:lnTo>
                  <a:lnTo>
                    <a:pt x="731" y="362"/>
                  </a:lnTo>
                  <a:lnTo>
                    <a:pt x="741" y="364"/>
                  </a:lnTo>
                  <a:lnTo>
                    <a:pt x="745" y="369"/>
                  </a:lnTo>
                  <a:lnTo>
                    <a:pt x="748" y="376"/>
                  </a:lnTo>
                  <a:lnTo>
                    <a:pt x="748" y="387"/>
                  </a:lnTo>
                  <a:lnTo>
                    <a:pt x="743" y="432"/>
                  </a:lnTo>
                  <a:lnTo>
                    <a:pt x="735" y="525"/>
                  </a:lnTo>
                  <a:lnTo>
                    <a:pt x="726" y="627"/>
                  </a:lnTo>
                  <a:lnTo>
                    <a:pt x="727" y="671"/>
                  </a:lnTo>
                  <a:lnTo>
                    <a:pt x="727" y="717"/>
                  </a:lnTo>
                  <a:lnTo>
                    <a:pt x="726" y="728"/>
                  </a:lnTo>
                  <a:lnTo>
                    <a:pt x="719" y="740"/>
                  </a:lnTo>
                  <a:lnTo>
                    <a:pt x="714" y="745"/>
                  </a:lnTo>
                  <a:lnTo>
                    <a:pt x="705" y="746"/>
                  </a:lnTo>
                  <a:lnTo>
                    <a:pt x="694" y="744"/>
                  </a:lnTo>
                  <a:lnTo>
                    <a:pt x="685" y="736"/>
                  </a:lnTo>
                  <a:lnTo>
                    <a:pt x="678" y="722"/>
                  </a:lnTo>
                  <a:lnTo>
                    <a:pt x="670" y="705"/>
                  </a:lnTo>
                  <a:lnTo>
                    <a:pt x="658" y="652"/>
                  </a:lnTo>
                  <a:lnTo>
                    <a:pt x="640" y="614"/>
                  </a:lnTo>
                  <a:lnTo>
                    <a:pt x="618" y="588"/>
                  </a:lnTo>
                  <a:lnTo>
                    <a:pt x="589" y="570"/>
                  </a:lnTo>
                  <a:lnTo>
                    <a:pt x="568" y="564"/>
                  </a:lnTo>
                  <a:lnTo>
                    <a:pt x="540" y="559"/>
                  </a:lnTo>
                  <a:lnTo>
                    <a:pt x="447" y="553"/>
                  </a:lnTo>
                  <a:lnTo>
                    <a:pt x="399" y="551"/>
                  </a:lnTo>
                  <a:lnTo>
                    <a:pt x="374" y="556"/>
                  </a:lnTo>
                  <a:lnTo>
                    <a:pt x="364" y="563"/>
                  </a:lnTo>
                  <a:lnTo>
                    <a:pt x="360" y="571"/>
                  </a:lnTo>
                  <a:lnTo>
                    <a:pt x="355" y="599"/>
                  </a:lnTo>
                  <a:lnTo>
                    <a:pt x="341" y="903"/>
                  </a:lnTo>
                  <a:lnTo>
                    <a:pt x="341" y="943"/>
                  </a:lnTo>
                  <a:lnTo>
                    <a:pt x="346" y="975"/>
                  </a:lnTo>
                  <a:lnTo>
                    <a:pt x="352" y="1000"/>
                  </a:lnTo>
                  <a:lnTo>
                    <a:pt x="369" y="1021"/>
                  </a:lnTo>
                  <a:lnTo>
                    <a:pt x="390" y="1035"/>
                  </a:lnTo>
                  <a:lnTo>
                    <a:pt x="421" y="1045"/>
                  </a:lnTo>
                  <a:lnTo>
                    <a:pt x="462" y="1050"/>
                  </a:lnTo>
                  <a:lnTo>
                    <a:pt x="512" y="1054"/>
                  </a:lnTo>
                  <a:lnTo>
                    <a:pt x="576" y="1055"/>
                  </a:lnTo>
                  <a:lnTo>
                    <a:pt x="625" y="1048"/>
                  </a:lnTo>
                  <a:lnTo>
                    <a:pt x="667" y="1036"/>
                  </a:lnTo>
                  <a:lnTo>
                    <a:pt x="702" y="1009"/>
                  </a:lnTo>
                  <a:lnTo>
                    <a:pt x="729" y="985"/>
                  </a:lnTo>
                  <a:lnTo>
                    <a:pt x="750" y="962"/>
                  </a:lnTo>
                  <a:lnTo>
                    <a:pt x="808" y="872"/>
                  </a:lnTo>
                  <a:lnTo>
                    <a:pt x="819" y="856"/>
                  </a:lnTo>
                  <a:lnTo>
                    <a:pt x="835" y="853"/>
                  </a:lnTo>
                  <a:lnTo>
                    <a:pt x="842" y="854"/>
                  </a:lnTo>
                  <a:lnTo>
                    <a:pt x="849" y="859"/>
                  </a:lnTo>
                  <a:lnTo>
                    <a:pt x="852" y="868"/>
                  </a:lnTo>
                  <a:lnTo>
                    <a:pt x="853" y="877"/>
                  </a:lnTo>
                  <a:lnTo>
                    <a:pt x="850" y="906"/>
                  </a:lnTo>
                  <a:lnTo>
                    <a:pt x="839" y="941"/>
                  </a:lnTo>
                  <a:lnTo>
                    <a:pt x="825" y="1035"/>
                  </a:lnTo>
                  <a:lnTo>
                    <a:pt x="818" y="1091"/>
                  </a:lnTo>
                  <a:lnTo>
                    <a:pt x="813" y="1101"/>
                  </a:lnTo>
                  <a:lnTo>
                    <a:pt x="810" y="1109"/>
                  </a:lnTo>
                  <a:lnTo>
                    <a:pt x="800" y="1114"/>
                  </a:lnTo>
                  <a:lnTo>
                    <a:pt x="787" y="1116"/>
                  </a:lnTo>
                  <a:lnTo>
                    <a:pt x="734" y="1116"/>
                  </a:lnTo>
                  <a:lnTo>
                    <a:pt x="146" y="1087"/>
                  </a:lnTo>
                  <a:lnTo>
                    <a:pt x="109" y="1085"/>
                  </a:lnTo>
                  <a:lnTo>
                    <a:pt x="34" y="1087"/>
                  </a:lnTo>
                  <a:lnTo>
                    <a:pt x="17" y="1084"/>
                  </a:lnTo>
                  <a:lnTo>
                    <a:pt x="5" y="1079"/>
                  </a:lnTo>
                  <a:lnTo>
                    <a:pt x="2" y="1070"/>
                  </a:lnTo>
                  <a:lnTo>
                    <a:pt x="0" y="1059"/>
                  </a:lnTo>
                  <a:lnTo>
                    <a:pt x="4" y="1046"/>
                  </a:lnTo>
                  <a:lnTo>
                    <a:pt x="12" y="1039"/>
                  </a:lnTo>
                  <a:lnTo>
                    <a:pt x="32" y="1036"/>
                  </a:lnTo>
                  <a:lnTo>
                    <a:pt x="64" y="1033"/>
                  </a:lnTo>
                  <a:lnTo>
                    <a:pt x="88" y="1030"/>
                  </a:lnTo>
                  <a:lnTo>
                    <a:pt x="109" y="1023"/>
                  </a:lnTo>
                  <a:lnTo>
                    <a:pt x="124" y="1015"/>
                  </a:lnTo>
                  <a:lnTo>
                    <a:pt x="139" y="1002"/>
                  </a:lnTo>
                  <a:lnTo>
                    <a:pt x="145" y="992"/>
                  </a:lnTo>
                  <a:lnTo>
                    <a:pt x="150" y="978"/>
                  </a:lnTo>
                  <a:lnTo>
                    <a:pt x="154" y="915"/>
                  </a:lnTo>
                  <a:lnTo>
                    <a:pt x="192" y="18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4" name="Freeform 74"/>
            <p:cNvSpPr>
              <a:spLocks/>
            </p:cNvSpPr>
            <p:nvPr/>
          </p:nvSpPr>
          <p:spPr bwMode="auto">
            <a:xfrm>
              <a:off x="1990725" y="3128963"/>
              <a:ext cx="250825" cy="287337"/>
            </a:xfrm>
            <a:custGeom>
              <a:avLst/>
              <a:gdLst>
                <a:gd name="T0" fmla="*/ 871 w 930"/>
                <a:gd name="T1" fmla="*/ 342 h 1064"/>
                <a:gd name="T2" fmla="*/ 847 w 930"/>
                <a:gd name="T3" fmla="*/ 375 h 1064"/>
                <a:gd name="T4" fmla="*/ 825 w 930"/>
                <a:gd name="T5" fmla="*/ 376 h 1064"/>
                <a:gd name="T6" fmla="*/ 811 w 930"/>
                <a:gd name="T7" fmla="*/ 356 h 1064"/>
                <a:gd name="T8" fmla="*/ 814 w 930"/>
                <a:gd name="T9" fmla="*/ 301 h 1064"/>
                <a:gd name="T10" fmla="*/ 819 w 930"/>
                <a:gd name="T11" fmla="*/ 210 h 1064"/>
                <a:gd name="T12" fmla="*/ 797 w 930"/>
                <a:gd name="T13" fmla="*/ 149 h 1064"/>
                <a:gd name="T14" fmla="*/ 758 w 930"/>
                <a:gd name="T15" fmla="*/ 107 h 1064"/>
                <a:gd name="T16" fmla="*/ 703 w 930"/>
                <a:gd name="T17" fmla="*/ 73 h 1064"/>
                <a:gd name="T18" fmla="*/ 630 w 930"/>
                <a:gd name="T19" fmla="*/ 51 h 1064"/>
                <a:gd name="T20" fmla="*/ 563 w 930"/>
                <a:gd name="T21" fmla="*/ 59 h 1064"/>
                <a:gd name="T22" fmla="*/ 507 w 930"/>
                <a:gd name="T23" fmla="*/ 91 h 1064"/>
                <a:gd name="T24" fmla="*/ 464 w 930"/>
                <a:gd name="T25" fmla="*/ 147 h 1064"/>
                <a:gd name="T26" fmla="*/ 448 w 930"/>
                <a:gd name="T27" fmla="*/ 221 h 1064"/>
                <a:gd name="T28" fmla="*/ 470 w 930"/>
                <a:gd name="T29" fmla="*/ 300 h 1064"/>
                <a:gd name="T30" fmla="*/ 510 w 930"/>
                <a:gd name="T31" fmla="*/ 360 h 1064"/>
                <a:gd name="T32" fmla="*/ 637 w 930"/>
                <a:gd name="T33" fmla="*/ 507 h 1064"/>
                <a:gd name="T34" fmla="*/ 704 w 930"/>
                <a:gd name="T35" fmla="*/ 613 h 1064"/>
                <a:gd name="T36" fmla="*/ 732 w 930"/>
                <a:gd name="T37" fmla="*/ 715 h 1064"/>
                <a:gd name="T38" fmla="*/ 723 w 930"/>
                <a:gd name="T39" fmla="*/ 817 h 1064"/>
                <a:gd name="T40" fmla="*/ 689 w 930"/>
                <a:gd name="T41" fmla="*/ 896 h 1064"/>
                <a:gd name="T42" fmla="*/ 625 w 930"/>
                <a:gd name="T43" fmla="*/ 973 h 1064"/>
                <a:gd name="T44" fmla="*/ 572 w 930"/>
                <a:gd name="T45" fmla="*/ 1014 h 1064"/>
                <a:gd name="T46" fmla="*/ 516 w 930"/>
                <a:gd name="T47" fmla="*/ 1044 h 1064"/>
                <a:gd name="T48" fmla="*/ 445 w 930"/>
                <a:gd name="T49" fmla="*/ 1062 h 1064"/>
                <a:gd name="T50" fmla="*/ 370 w 930"/>
                <a:gd name="T51" fmla="*/ 1064 h 1064"/>
                <a:gd name="T52" fmla="*/ 298 w 930"/>
                <a:gd name="T53" fmla="*/ 1051 h 1064"/>
                <a:gd name="T54" fmla="*/ 221 w 930"/>
                <a:gd name="T55" fmla="*/ 1025 h 1064"/>
                <a:gd name="T56" fmla="*/ 93 w 930"/>
                <a:gd name="T57" fmla="*/ 943 h 1064"/>
                <a:gd name="T58" fmla="*/ 19 w 930"/>
                <a:gd name="T59" fmla="*/ 873 h 1064"/>
                <a:gd name="T60" fmla="*/ 0 w 930"/>
                <a:gd name="T61" fmla="*/ 836 h 1064"/>
                <a:gd name="T62" fmla="*/ 6 w 930"/>
                <a:gd name="T63" fmla="*/ 798 h 1064"/>
                <a:gd name="T64" fmla="*/ 83 w 930"/>
                <a:gd name="T65" fmla="*/ 640 h 1064"/>
                <a:gd name="T66" fmla="*/ 104 w 930"/>
                <a:gd name="T67" fmla="*/ 609 h 1064"/>
                <a:gd name="T68" fmla="*/ 123 w 930"/>
                <a:gd name="T69" fmla="*/ 608 h 1064"/>
                <a:gd name="T70" fmla="*/ 132 w 930"/>
                <a:gd name="T71" fmla="*/ 620 h 1064"/>
                <a:gd name="T72" fmla="*/ 130 w 930"/>
                <a:gd name="T73" fmla="*/ 644 h 1064"/>
                <a:gd name="T74" fmla="*/ 123 w 930"/>
                <a:gd name="T75" fmla="*/ 757 h 1064"/>
                <a:gd name="T76" fmla="*/ 147 w 930"/>
                <a:gd name="T77" fmla="*/ 858 h 1064"/>
                <a:gd name="T78" fmla="*/ 198 w 930"/>
                <a:gd name="T79" fmla="*/ 944 h 1064"/>
                <a:gd name="T80" fmla="*/ 269 w 930"/>
                <a:gd name="T81" fmla="*/ 1000 h 1064"/>
                <a:gd name="T82" fmla="*/ 349 w 930"/>
                <a:gd name="T83" fmla="*/ 1019 h 1064"/>
                <a:gd name="T84" fmla="*/ 424 w 930"/>
                <a:gd name="T85" fmla="*/ 1008 h 1064"/>
                <a:gd name="T86" fmla="*/ 490 w 930"/>
                <a:gd name="T87" fmla="*/ 967 h 1064"/>
                <a:gd name="T88" fmla="*/ 536 w 930"/>
                <a:gd name="T89" fmla="*/ 905 h 1064"/>
                <a:gd name="T90" fmla="*/ 556 w 930"/>
                <a:gd name="T91" fmla="*/ 831 h 1064"/>
                <a:gd name="T92" fmla="*/ 546 w 930"/>
                <a:gd name="T93" fmla="*/ 755 h 1064"/>
                <a:gd name="T94" fmla="*/ 501 w 930"/>
                <a:gd name="T95" fmla="*/ 670 h 1064"/>
                <a:gd name="T96" fmla="*/ 422 w 930"/>
                <a:gd name="T97" fmla="*/ 571 h 1064"/>
                <a:gd name="T98" fmla="*/ 322 w 930"/>
                <a:gd name="T99" fmla="*/ 441 h 1064"/>
                <a:gd name="T100" fmla="*/ 282 w 930"/>
                <a:gd name="T101" fmla="*/ 342 h 1064"/>
                <a:gd name="T102" fmla="*/ 278 w 930"/>
                <a:gd name="T103" fmla="*/ 255 h 1064"/>
                <a:gd name="T104" fmla="*/ 302 w 930"/>
                <a:gd name="T105" fmla="*/ 169 h 1064"/>
                <a:gd name="T106" fmla="*/ 333 w 930"/>
                <a:gd name="T107" fmla="*/ 113 h 1064"/>
                <a:gd name="T108" fmla="*/ 372 w 930"/>
                <a:gd name="T109" fmla="*/ 69 h 1064"/>
                <a:gd name="T110" fmla="*/ 422 w 930"/>
                <a:gd name="T111" fmla="*/ 34 h 1064"/>
                <a:gd name="T112" fmla="*/ 476 w 930"/>
                <a:gd name="T113" fmla="*/ 13 h 1064"/>
                <a:gd name="T114" fmla="*/ 535 w 930"/>
                <a:gd name="T115" fmla="*/ 2 h 1064"/>
                <a:gd name="T116" fmla="*/ 665 w 930"/>
                <a:gd name="T117" fmla="*/ 12 h 1064"/>
                <a:gd name="T118" fmla="*/ 788 w 930"/>
                <a:gd name="T119" fmla="*/ 66 h 1064"/>
                <a:gd name="T120" fmla="*/ 891 w 930"/>
                <a:gd name="T121" fmla="*/ 137 h 1064"/>
                <a:gd name="T122" fmla="*/ 930 w 930"/>
                <a:gd name="T123" fmla="*/ 181 h 1064"/>
                <a:gd name="T124" fmla="*/ 904 w 930"/>
                <a:gd name="T125" fmla="*/ 26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0" h="1064">
                  <a:moveTo>
                    <a:pt x="878" y="326"/>
                  </a:moveTo>
                  <a:lnTo>
                    <a:pt x="871" y="342"/>
                  </a:lnTo>
                  <a:lnTo>
                    <a:pt x="860" y="364"/>
                  </a:lnTo>
                  <a:lnTo>
                    <a:pt x="847" y="375"/>
                  </a:lnTo>
                  <a:lnTo>
                    <a:pt x="838" y="378"/>
                  </a:lnTo>
                  <a:lnTo>
                    <a:pt x="825" y="376"/>
                  </a:lnTo>
                  <a:lnTo>
                    <a:pt x="818" y="368"/>
                  </a:lnTo>
                  <a:lnTo>
                    <a:pt x="811" y="356"/>
                  </a:lnTo>
                  <a:lnTo>
                    <a:pt x="810" y="336"/>
                  </a:lnTo>
                  <a:lnTo>
                    <a:pt x="814" y="301"/>
                  </a:lnTo>
                  <a:lnTo>
                    <a:pt x="819" y="249"/>
                  </a:lnTo>
                  <a:lnTo>
                    <a:pt x="819" y="210"/>
                  </a:lnTo>
                  <a:lnTo>
                    <a:pt x="811" y="180"/>
                  </a:lnTo>
                  <a:lnTo>
                    <a:pt x="797" y="149"/>
                  </a:lnTo>
                  <a:lnTo>
                    <a:pt x="779" y="126"/>
                  </a:lnTo>
                  <a:lnTo>
                    <a:pt x="758" y="107"/>
                  </a:lnTo>
                  <a:lnTo>
                    <a:pt x="733" y="87"/>
                  </a:lnTo>
                  <a:lnTo>
                    <a:pt x="703" y="73"/>
                  </a:lnTo>
                  <a:lnTo>
                    <a:pt x="668" y="58"/>
                  </a:lnTo>
                  <a:lnTo>
                    <a:pt x="630" y="51"/>
                  </a:lnTo>
                  <a:lnTo>
                    <a:pt x="595" y="50"/>
                  </a:lnTo>
                  <a:lnTo>
                    <a:pt x="563" y="59"/>
                  </a:lnTo>
                  <a:lnTo>
                    <a:pt x="532" y="71"/>
                  </a:lnTo>
                  <a:lnTo>
                    <a:pt x="507" y="91"/>
                  </a:lnTo>
                  <a:lnTo>
                    <a:pt x="482" y="116"/>
                  </a:lnTo>
                  <a:lnTo>
                    <a:pt x="464" y="147"/>
                  </a:lnTo>
                  <a:lnTo>
                    <a:pt x="453" y="185"/>
                  </a:lnTo>
                  <a:lnTo>
                    <a:pt x="448" y="221"/>
                  </a:lnTo>
                  <a:lnTo>
                    <a:pt x="455" y="260"/>
                  </a:lnTo>
                  <a:lnTo>
                    <a:pt x="470" y="300"/>
                  </a:lnTo>
                  <a:lnTo>
                    <a:pt x="482" y="326"/>
                  </a:lnTo>
                  <a:lnTo>
                    <a:pt x="510" y="360"/>
                  </a:lnTo>
                  <a:lnTo>
                    <a:pt x="588" y="448"/>
                  </a:lnTo>
                  <a:lnTo>
                    <a:pt x="637" y="507"/>
                  </a:lnTo>
                  <a:lnTo>
                    <a:pt x="676" y="560"/>
                  </a:lnTo>
                  <a:lnTo>
                    <a:pt x="704" y="613"/>
                  </a:lnTo>
                  <a:lnTo>
                    <a:pt x="724" y="665"/>
                  </a:lnTo>
                  <a:lnTo>
                    <a:pt x="732" y="715"/>
                  </a:lnTo>
                  <a:lnTo>
                    <a:pt x="732" y="766"/>
                  </a:lnTo>
                  <a:lnTo>
                    <a:pt x="723" y="817"/>
                  </a:lnTo>
                  <a:lnTo>
                    <a:pt x="705" y="868"/>
                  </a:lnTo>
                  <a:lnTo>
                    <a:pt x="689" y="896"/>
                  </a:lnTo>
                  <a:lnTo>
                    <a:pt x="672" y="924"/>
                  </a:lnTo>
                  <a:lnTo>
                    <a:pt x="625" y="973"/>
                  </a:lnTo>
                  <a:lnTo>
                    <a:pt x="600" y="995"/>
                  </a:lnTo>
                  <a:lnTo>
                    <a:pt x="572" y="1014"/>
                  </a:lnTo>
                  <a:lnTo>
                    <a:pt x="545" y="1031"/>
                  </a:lnTo>
                  <a:lnTo>
                    <a:pt x="516" y="1044"/>
                  </a:lnTo>
                  <a:lnTo>
                    <a:pt x="480" y="1053"/>
                  </a:lnTo>
                  <a:lnTo>
                    <a:pt x="445" y="1062"/>
                  </a:lnTo>
                  <a:lnTo>
                    <a:pt x="409" y="1064"/>
                  </a:lnTo>
                  <a:lnTo>
                    <a:pt x="370" y="1064"/>
                  </a:lnTo>
                  <a:lnTo>
                    <a:pt x="336" y="1060"/>
                  </a:lnTo>
                  <a:lnTo>
                    <a:pt x="298" y="1051"/>
                  </a:lnTo>
                  <a:lnTo>
                    <a:pt x="258" y="1038"/>
                  </a:lnTo>
                  <a:lnTo>
                    <a:pt x="221" y="1025"/>
                  </a:lnTo>
                  <a:lnTo>
                    <a:pt x="155" y="989"/>
                  </a:lnTo>
                  <a:lnTo>
                    <a:pt x="93" y="943"/>
                  </a:lnTo>
                  <a:lnTo>
                    <a:pt x="39" y="896"/>
                  </a:lnTo>
                  <a:lnTo>
                    <a:pt x="19" y="873"/>
                  </a:lnTo>
                  <a:lnTo>
                    <a:pt x="4" y="850"/>
                  </a:lnTo>
                  <a:lnTo>
                    <a:pt x="0" y="836"/>
                  </a:lnTo>
                  <a:lnTo>
                    <a:pt x="0" y="821"/>
                  </a:lnTo>
                  <a:lnTo>
                    <a:pt x="6" y="798"/>
                  </a:lnTo>
                  <a:lnTo>
                    <a:pt x="18" y="767"/>
                  </a:lnTo>
                  <a:lnTo>
                    <a:pt x="83" y="640"/>
                  </a:lnTo>
                  <a:lnTo>
                    <a:pt x="93" y="620"/>
                  </a:lnTo>
                  <a:lnTo>
                    <a:pt x="104" y="609"/>
                  </a:lnTo>
                  <a:lnTo>
                    <a:pt x="110" y="606"/>
                  </a:lnTo>
                  <a:lnTo>
                    <a:pt x="123" y="608"/>
                  </a:lnTo>
                  <a:lnTo>
                    <a:pt x="129" y="613"/>
                  </a:lnTo>
                  <a:lnTo>
                    <a:pt x="132" y="620"/>
                  </a:lnTo>
                  <a:lnTo>
                    <a:pt x="132" y="631"/>
                  </a:lnTo>
                  <a:lnTo>
                    <a:pt x="130" y="644"/>
                  </a:lnTo>
                  <a:lnTo>
                    <a:pt x="122" y="700"/>
                  </a:lnTo>
                  <a:lnTo>
                    <a:pt x="123" y="757"/>
                  </a:lnTo>
                  <a:lnTo>
                    <a:pt x="129" y="809"/>
                  </a:lnTo>
                  <a:lnTo>
                    <a:pt x="147" y="858"/>
                  </a:lnTo>
                  <a:lnTo>
                    <a:pt x="168" y="903"/>
                  </a:lnTo>
                  <a:lnTo>
                    <a:pt x="198" y="944"/>
                  </a:lnTo>
                  <a:lnTo>
                    <a:pt x="230" y="976"/>
                  </a:lnTo>
                  <a:lnTo>
                    <a:pt x="269" y="1000"/>
                  </a:lnTo>
                  <a:lnTo>
                    <a:pt x="309" y="1011"/>
                  </a:lnTo>
                  <a:lnTo>
                    <a:pt x="349" y="1019"/>
                  </a:lnTo>
                  <a:lnTo>
                    <a:pt x="390" y="1015"/>
                  </a:lnTo>
                  <a:lnTo>
                    <a:pt x="424" y="1008"/>
                  </a:lnTo>
                  <a:lnTo>
                    <a:pt x="460" y="990"/>
                  </a:lnTo>
                  <a:lnTo>
                    <a:pt x="490" y="967"/>
                  </a:lnTo>
                  <a:lnTo>
                    <a:pt x="517" y="939"/>
                  </a:lnTo>
                  <a:lnTo>
                    <a:pt x="536" y="905"/>
                  </a:lnTo>
                  <a:lnTo>
                    <a:pt x="550" y="868"/>
                  </a:lnTo>
                  <a:lnTo>
                    <a:pt x="556" y="831"/>
                  </a:lnTo>
                  <a:lnTo>
                    <a:pt x="554" y="793"/>
                  </a:lnTo>
                  <a:lnTo>
                    <a:pt x="546" y="755"/>
                  </a:lnTo>
                  <a:lnTo>
                    <a:pt x="524" y="713"/>
                  </a:lnTo>
                  <a:lnTo>
                    <a:pt x="501" y="670"/>
                  </a:lnTo>
                  <a:lnTo>
                    <a:pt x="466" y="622"/>
                  </a:lnTo>
                  <a:lnTo>
                    <a:pt x="422" y="571"/>
                  </a:lnTo>
                  <a:lnTo>
                    <a:pt x="362" y="498"/>
                  </a:lnTo>
                  <a:lnTo>
                    <a:pt x="322" y="441"/>
                  </a:lnTo>
                  <a:lnTo>
                    <a:pt x="295" y="390"/>
                  </a:lnTo>
                  <a:lnTo>
                    <a:pt x="282" y="342"/>
                  </a:lnTo>
                  <a:lnTo>
                    <a:pt x="274" y="298"/>
                  </a:lnTo>
                  <a:lnTo>
                    <a:pt x="278" y="255"/>
                  </a:lnTo>
                  <a:lnTo>
                    <a:pt x="288" y="213"/>
                  </a:lnTo>
                  <a:lnTo>
                    <a:pt x="302" y="169"/>
                  </a:lnTo>
                  <a:lnTo>
                    <a:pt x="318" y="141"/>
                  </a:lnTo>
                  <a:lnTo>
                    <a:pt x="333" y="113"/>
                  </a:lnTo>
                  <a:lnTo>
                    <a:pt x="353" y="90"/>
                  </a:lnTo>
                  <a:lnTo>
                    <a:pt x="372" y="69"/>
                  </a:lnTo>
                  <a:lnTo>
                    <a:pt x="397" y="52"/>
                  </a:lnTo>
                  <a:lnTo>
                    <a:pt x="422" y="34"/>
                  </a:lnTo>
                  <a:lnTo>
                    <a:pt x="451" y="22"/>
                  </a:lnTo>
                  <a:lnTo>
                    <a:pt x="476" y="13"/>
                  </a:lnTo>
                  <a:lnTo>
                    <a:pt x="506" y="5"/>
                  </a:lnTo>
                  <a:lnTo>
                    <a:pt x="535" y="2"/>
                  </a:lnTo>
                  <a:lnTo>
                    <a:pt x="599" y="0"/>
                  </a:lnTo>
                  <a:lnTo>
                    <a:pt x="665" y="12"/>
                  </a:lnTo>
                  <a:lnTo>
                    <a:pt x="732" y="36"/>
                  </a:lnTo>
                  <a:lnTo>
                    <a:pt x="788" y="66"/>
                  </a:lnTo>
                  <a:lnTo>
                    <a:pt x="845" y="102"/>
                  </a:lnTo>
                  <a:lnTo>
                    <a:pt x="891" y="137"/>
                  </a:lnTo>
                  <a:lnTo>
                    <a:pt x="926" y="167"/>
                  </a:lnTo>
                  <a:lnTo>
                    <a:pt x="930" y="181"/>
                  </a:lnTo>
                  <a:lnTo>
                    <a:pt x="929" y="196"/>
                  </a:lnTo>
                  <a:lnTo>
                    <a:pt x="904" y="264"/>
                  </a:lnTo>
                  <a:lnTo>
                    <a:pt x="878" y="32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5" name="Freeform 75"/>
            <p:cNvSpPr>
              <a:spLocks/>
            </p:cNvSpPr>
            <p:nvPr/>
          </p:nvSpPr>
          <p:spPr bwMode="auto">
            <a:xfrm>
              <a:off x="2165350" y="3209925"/>
              <a:ext cx="260350" cy="312737"/>
            </a:xfrm>
            <a:custGeom>
              <a:avLst/>
              <a:gdLst>
                <a:gd name="T0" fmla="*/ 756 w 966"/>
                <a:gd name="T1" fmla="*/ 316 h 1159"/>
                <a:gd name="T2" fmla="*/ 804 w 966"/>
                <a:gd name="T3" fmla="*/ 254 h 1159"/>
                <a:gd name="T4" fmla="*/ 833 w 966"/>
                <a:gd name="T5" fmla="*/ 243 h 1159"/>
                <a:gd name="T6" fmla="*/ 873 w 966"/>
                <a:gd name="T7" fmla="*/ 251 h 1159"/>
                <a:gd name="T8" fmla="*/ 922 w 966"/>
                <a:gd name="T9" fmla="*/ 272 h 1159"/>
                <a:gd name="T10" fmla="*/ 952 w 966"/>
                <a:gd name="T11" fmla="*/ 276 h 1159"/>
                <a:gd name="T12" fmla="*/ 966 w 966"/>
                <a:gd name="T13" fmla="*/ 256 h 1159"/>
                <a:gd name="T14" fmla="*/ 959 w 966"/>
                <a:gd name="T15" fmla="*/ 237 h 1159"/>
                <a:gd name="T16" fmla="*/ 919 w 966"/>
                <a:gd name="T17" fmla="*/ 215 h 1159"/>
                <a:gd name="T18" fmla="*/ 658 w 966"/>
                <a:gd name="T19" fmla="*/ 50 h 1159"/>
                <a:gd name="T20" fmla="*/ 583 w 966"/>
                <a:gd name="T21" fmla="*/ 2 h 1159"/>
                <a:gd name="T22" fmla="*/ 563 w 966"/>
                <a:gd name="T23" fmla="*/ 3 h 1159"/>
                <a:gd name="T24" fmla="*/ 549 w 966"/>
                <a:gd name="T25" fmla="*/ 22 h 1159"/>
                <a:gd name="T26" fmla="*/ 566 w 966"/>
                <a:gd name="T27" fmla="*/ 50 h 1159"/>
                <a:gd name="T28" fmla="*/ 611 w 966"/>
                <a:gd name="T29" fmla="*/ 84 h 1159"/>
                <a:gd name="T30" fmla="*/ 633 w 966"/>
                <a:gd name="T31" fmla="*/ 118 h 1159"/>
                <a:gd name="T32" fmla="*/ 634 w 966"/>
                <a:gd name="T33" fmla="*/ 149 h 1159"/>
                <a:gd name="T34" fmla="*/ 598 w 966"/>
                <a:gd name="T35" fmla="*/ 218 h 1159"/>
                <a:gd name="T36" fmla="*/ 173 w 966"/>
                <a:gd name="T37" fmla="*/ 894 h 1159"/>
                <a:gd name="T38" fmla="*/ 148 w 966"/>
                <a:gd name="T39" fmla="*/ 911 h 1159"/>
                <a:gd name="T40" fmla="*/ 113 w 966"/>
                <a:gd name="T41" fmla="*/ 914 h 1159"/>
                <a:gd name="T42" fmla="*/ 71 w 966"/>
                <a:gd name="T43" fmla="*/ 900 h 1159"/>
                <a:gd name="T44" fmla="*/ 26 w 966"/>
                <a:gd name="T45" fmla="*/ 883 h 1159"/>
                <a:gd name="T46" fmla="*/ 4 w 966"/>
                <a:gd name="T47" fmla="*/ 893 h 1159"/>
                <a:gd name="T48" fmla="*/ 1 w 966"/>
                <a:gd name="T49" fmla="*/ 912 h 1159"/>
                <a:gd name="T50" fmla="*/ 19 w 966"/>
                <a:gd name="T51" fmla="*/ 933 h 1159"/>
                <a:gd name="T52" fmla="*/ 197 w 966"/>
                <a:gd name="T53" fmla="*/ 1034 h 1159"/>
                <a:gd name="T54" fmla="*/ 367 w 966"/>
                <a:gd name="T55" fmla="*/ 1150 h 1159"/>
                <a:gd name="T56" fmla="*/ 395 w 966"/>
                <a:gd name="T57" fmla="*/ 1159 h 1159"/>
                <a:gd name="T58" fmla="*/ 412 w 966"/>
                <a:gd name="T59" fmla="*/ 1147 h 1159"/>
                <a:gd name="T60" fmla="*/ 412 w 966"/>
                <a:gd name="T61" fmla="*/ 1122 h 1159"/>
                <a:gd name="T62" fmla="*/ 376 w 966"/>
                <a:gd name="T63" fmla="*/ 1090 h 1159"/>
                <a:gd name="T64" fmla="*/ 342 w 966"/>
                <a:gd name="T65" fmla="*/ 1057 h 1159"/>
                <a:gd name="T66" fmla="*/ 328 w 966"/>
                <a:gd name="T67" fmla="*/ 1024 h 1159"/>
                <a:gd name="T68" fmla="*/ 333 w 966"/>
                <a:gd name="T69" fmla="*/ 994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1159">
                  <a:moveTo>
                    <a:pt x="365" y="939"/>
                  </a:moveTo>
                  <a:lnTo>
                    <a:pt x="756" y="316"/>
                  </a:lnTo>
                  <a:lnTo>
                    <a:pt x="791" y="265"/>
                  </a:lnTo>
                  <a:lnTo>
                    <a:pt x="804" y="254"/>
                  </a:lnTo>
                  <a:lnTo>
                    <a:pt x="814" y="247"/>
                  </a:lnTo>
                  <a:lnTo>
                    <a:pt x="833" y="243"/>
                  </a:lnTo>
                  <a:lnTo>
                    <a:pt x="853" y="243"/>
                  </a:lnTo>
                  <a:lnTo>
                    <a:pt x="873" y="251"/>
                  </a:lnTo>
                  <a:lnTo>
                    <a:pt x="896" y="259"/>
                  </a:lnTo>
                  <a:lnTo>
                    <a:pt x="922" y="272"/>
                  </a:lnTo>
                  <a:lnTo>
                    <a:pt x="941" y="278"/>
                  </a:lnTo>
                  <a:lnTo>
                    <a:pt x="952" y="276"/>
                  </a:lnTo>
                  <a:lnTo>
                    <a:pt x="962" y="269"/>
                  </a:lnTo>
                  <a:lnTo>
                    <a:pt x="966" y="256"/>
                  </a:lnTo>
                  <a:lnTo>
                    <a:pt x="966" y="248"/>
                  </a:lnTo>
                  <a:lnTo>
                    <a:pt x="959" y="237"/>
                  </a:lnTo>
                  <a:lnTo>
                    <a:pt x="947" y="229"/>
                  </a:lnTo>
                  <a:lnTo>
                    <a:pt x="919" y="215"/>
                  </a:lnTo>
                  <a:lnTo>
                    <a:pt x="770" y="125"/>
                  </a:lnTo>
                  <a:lnTo>
                    <a:pt x="658" y="50"/>
                  </a:lnTo>
                  <a:lnTo>
                    <a:pt x="597" y="9"/>
                  </a:lnTo>
                  <a:lnTo>
                    <a:pt x="583" y="2"/>
                  </a:lnTo>
                  <a:lnTo>
                    <a:pt x="570" y="0"/>
                  </a:lnTo>
                  <a:lnTo>
                    <a:pt x="563" y="3"/>
                  </a:lnTo>
                  <a:lnTo>
                    <a:pt x="553" y="10"/>
                  </a:lnTo>
                  <a:lnTo>
                    <a:pt x="549" y="22"/>
                  </a:lnTo>
                  <a:lnTo>
                    <a:pt x="555" y="35"/>
                  </a:lnTo>
                  <a:lnTo>
                    <a:pt x="566" y="50"/>
                  </a:lnTo>
                  <a:lnTo>
                    <a:pt x="591" y="69"/>
                  </a:lnTo>
                  <a:lnTo>
                    <a:pt x="611" y="84"/>
                  </a:lnTo>
                  <a:lnTo>
                    <a:pt x="623" y="101"/>
                  </a:lnTo>
                  <a:lnTo>
                    <a:pt x="633" y="118"/>
                  </a:lnTo>
                  <a:lnTo>
                    <a:pt x="634" y="134"/>
                  </a:lnTo>
                  <a:lnTo>
                    <a:pt x="634" y="149"/>
                  </a:lnTo>
                  <a:lnTo>
                    <a:pt x="629" y="164"/>
                  </a:lnTo>
                  <a:lnTo>
                    <a:pt x="598" y="218"/>
                  </a:lnTo>
                  <a:lnTo>
                    <a:pt x="209" y="841"/>
                  </a:lnTo>
                  <a:lnTo>
                    <a:pt x="173" y="894"/>
                  </a:lnTo>
                  <a:lnTo>
                    <a:pt x="163" y="903"/>
                  </a:lnTo>
                  <a:lnTo>
                    <a:pt x="148" y="911"/>
                  </a:lnTo>
                  <a:lnTo>
                    <a:pt x="132" y="915"/>
                  </a:lnTo>
                  <a:lnTo>
                    <a:pt x="113" y="914"/>
                  </a:lnTo>
                  <a:lnTo>
                    <a:pt x="91" y="910"/>
                  </a:lnTo>
                  <a:lnTo>
                    <a:pt x="71" y="900"/>
                  </a:lnTo>
                  <a:lnTo>
                    <a:pt x="45" y="889"/>
                  </a:lnTo>
                  <a:lnTo>
                    <a:pt x="26" y="883"/>
                  </a:lnTo>
                  <a:lnTo>
                    <a:pt x="12" y="885"/>
                  </a:lnTo>
                  <a:lnTo>
                    <a:pt x="4" y="893"/>
                  </a:lnTo>
                  <a:lnTo>
                    <a:pt x="0" y="903"/>
                  </a:lnTo>
                  <a:lnTo>
                    <a:pt x="1" y="912"/>
                  </a:lnTo>
                  <a:lnTo>
                    <a:pt x="5" y="924"/>
                  </a:lnTo>
                  <a:lnTo>
                    <a:pt x="19" y="933"/>
                  </a:lnTo>
                  <a:lnTo>
                    <a:pt x="45" y="946"/>
                  </a:lnTo>
                  <a:lnTo>
                    <a:pt x="197" y="1034"/>
                  </a:lnTo>
                  <a:lnTo>
                    <a:pt x="307" y="1106"/>
                  </a:lnTo>
                  <a:lnTo>
                    <a:pt x="367" y="1150"/>
                  </a:lnTo>
                  <a:lnTo>
                    <a:pt x="384" y="1157"/>
                  </a:lnTo>
                  <a:lnTo>
                    <a:pt x="395" y="1159"/>
                  </a:lnTo>
                  <a:lnTo>
                    <a:pt x="404" y="1156"/>
                  </a:lnTo>
                  <a:lnTo>
                    <a:pt x="412" y="1147"/>
                  </a:lnTo>
                  <a:lnTo>
                    <a:pt x="416" y="1136"/>
                  </a:lnTo>
                  <a:lnTo>
                    <a:pt x="412" y="1122"/>
                  </a:lnTo>
                  <a:lnTo>
                    <a:pt x="399" y="1109"/>
                  </a:lnTo>
                  <a:lnTo>
                    <a:pt x="376" y="1090"/>
                  </a:lnTo>
                  <a:lnTo>
                    <a:pt x="356" y="1076"/>
                  </a:lnTo>
                  <a:lnTo>
                    <a:pt x="342" y="1057"/>
                  </a:lnTo>
                  <a:lnTo>
                    <a:pt x="334" y="1041"/>
                  </a:lnTo>
                  <a:lnTo>
                    <a:pt x="328" y="1024"/>
                  </a:lnTo>
                  <a:lnTo>
                    <a:pt x="328" y="1009"/>
                  </a:lnTo>
                  <a:lnTo>
                    <a:pt x="333" y="994"/>
                  </a:lnTo>
                  <a:lnTo>
                    <a:pt x="365" y="93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6" name="Freeform 76"/>
            <p:cNvSpPr>
              <a:spLocks/>
            </p:cNvSpPr>
            <p:nvPr/>
          </p:nvSpPr>
          <p:spPr bwMode="auto">
            <a:xfrm>
              <a:off x="2336800" y="3303588"/>
              <a:ext cx="349250" cy="350837"/>
            </a:xfrm>
            <a:custGeom>
              <a:avLst/>
              <a:gdLst>
                <a:gd name="T0" fmla="*/ 318 w 1296"/>
                <a:gd name="T1" fmla="*/ 1125 h 1295"/>
                <a:gd name="T2" fmla="*/ 307 w 1296"/>
                <a:gd name="T3" fmla="*/ 1151 h 1295"/>
                <a:gd name="T4" fmla="*/ 314 w 1296"/>
                <a:gd name="T5" fmla="*/ 1190 h 1295"/>
                <a:gd name="T6" fmla="*/ 342 w 1296"/>
                <a:gd name="T7" fmla="*/ 1226 h 1295"/>
                <a:gd name="T8" fmla="*/ 375 w 1296"/>
                <a:gd name="T9" fmla="*/ 1262 h 1295"/>
                <a:gd name="T10" fmla="*/ 371 w 1296"/>
                <a:gd name="T11" fmla="*/ 1285 h 1295"/>
                <a:gd name="T12" fmla="*/ 352 w 1296"/>
                <a:gd name="T13" fmla="*/ 1295 h 1295"/>
                <a:gd name="T14" fmla="*/ 324 w 1296"/>
                <a:gd name="T15" fmla="*/ 1282 h 1295"/>
                <a:gd name="T16" fmla="*/ 177 w 1296"/>
                <a:gd name="T17" fmla="*/ 1140 h 1295"/>
                <a:gd name="T18" fmla="*/ 13 w 1296"/>
                <a:gd name="T19" fmla="*/ 1012 h 1295"/>
                <a:gd name="T20" fmla="*/ 0 w 1296"/>
                <a:gd name="T21" fmla="*/ 989 h 1295"/>
                <a:gd name="T22" fmla="*/ 7 w 1296"/>
                <a:gd name="T23" fmla="*/ 971 h 1295"/>
                <a:gd name="T24" fmla="*/ 28 w 1296"/>
                <a:gd name="T25" fmla="*/ 966 h 1295"/>
                <a:gd name="T26" fmla="*/ 72 w 1296"/>
                <a:gd name="T27" fmla="*/ 991 h 1295"/>
                <a:gd name="T28" fmla="*/ 112 w 1296"/>
                <a:gd name="T29" fmla="*/ 1012 h 1295"/>
                <a:gd name="T30" fmla="*/ 147 w 1296"/>
                <a:gd name="T31" fmla="*/ 1013 h 1295"/>
                <a:gd name="T32" fmla="*/ 172 w 1296"/>
                <a:gd name="T33" fmla="*/ 998 h 1295"/>
                <a:gd name="T34" fmla="*/ 746 w 1296"/>
                <a:gd name="T35" fmla="*/ 342 h 1295"/>
                <a:gd name="T36" fmla="*/ 764 w 1296"/>
                <a:gd name="T37" fmla="*/ 305 h 1295"/>
                <a:gd name="T38" fmla="*/ 745 w 1296"/>
                <a:gd name="T39" fmla="*/ 278 h 1295"/>
                <a:gd name="T40" fmla="*/ 646 w 1296"/>
                <a:gd name="T41" fmla="*/ 203 h 1295"/>
                <a:gd name="T42" fmla="*/ 578 w 1296"/>
                <a:gd name="T43" fmla="*/ 176 h 1295"/>
                <a:gd name="T44" fmla="*/ 490 w 1296"/>
                <a:gd name="T45" fmla="*/ 178 h 1295"/>
                <a:gd name="T46" fmla="*/ 399 w 1296"/>
                <a:gd name="T47" fmla="*/ 197 h 1295"/>
                <a:gd name="T48" fmla="*/ 356 w 1296"/>
                <a:gd name="T49" fmla="*/ 205 h 1295"/>
                <a:gd name="T50" fmla="*/ 342 w 1296"/>
                <a:gd name="T51" fmla="*/ 193 h 1295"/>
                <a:gd name="T52" fmla="*/ 339 w 1296"/>
                <a:gd name="T53" fmla="*/ 175 h 1295"/>
                <a:gd name="T54" fmla="*/ 365 w 1296"/>
                <a:gd name="T55" fmla="*/ 153 h 1295"/>
                <a:gd name="T56" fmla="*/ 602 w 1296"/>
                <a:gd name="T57" fmla="*/ 0 h 1295"/>
                <a:gd name="T58" fmla="*/ 619 w 1296"/>
                <a:gd name="T59" fmla="*/ 5 h 1295"/>
                <a:gd name="T60" fmla="*/ 625 w 1296"/>
                <a:gd name="T61" fmla="*/ 19 h 1295"/>
                <a:gd name="T62" fmla="*/ 611 w 1296"/>
                <a:gd name="T63" fmla="*/ 63 h 1295"/>
                <a:gd name="T64" fmla="*/ 620 w 1296"/>
                <a:gd name="T65" fmla="*/ 100 h 1295"/>
                <a:gd name="T66" fmla="*/ 1069 w 1296"/>
                <a:gd name="T67" fmla="*/ 491 h 1295"/>
                <a:gd name="T68" fmla="*/ 1197 w 1296"/>
                <a:gd name="T69" fmla="*/ 588 h 1295"/>
                <a:gd name="T70" fmla="*/ 1226 w 1296"/>
                <a:gd name="T71" fmla="*/ 589 h 1295"/>
                <a:gd name="T72" fmla="*/ 1255 w 1296"/>
                <a:gd name="T73" fmla="*/ 581 h 1295"/>
                <a:gd name="T74" fmla="*/ 1283 w 1296"/>
                <a:gd name="T75" fmla="*/ 572 h 1295"/>
                <a:gd name="T76" fmla="*/ 1294 w 1296"/>
                <a:gd name="T77" fmla="*/ 588 h 1295"/>
                <a:gd name="T78" fmla="*/ 1287 w 1296"/>
                <a:gd name="T79" fmla="*/ 615 h 1295"/>
                <a:gd name="T80" fmla="*/ 1259 w 1296"/>
                <a:gd name="T81" fmla="*/ 647 h 1295"/>
                <a:gd name="T82" fmla="*/ 1093 w 1296"/>
                <a:gd name="T83" fmla="*/ 818 h 1295"/>
                <a:gd name="T84" fmla="*/ 1067 w 1296"/>
                <a:gd name="T85" fmla="*/ 826 h 1295"/>
                <a:gd name="T86" fmla="*/ 1050 w 1296"/>
                <a:gd name="T87" fmla="*/ 812 h 1295"/>
                <a:gd name="T88" fmla="*/ 1051 w 1296"/>
                <a:gd name="T89" fmla="*/ 791 h 1295"/>
                <a:gd name="T90" fmla="*/ 1081 w 1296"/>
                <a:gd name="T91" fmla="*/ 732 h 1295"/>
                <a:gd name="T92" fmla="*/ 1099 w 1296"/>
                <a:gd name="T93" fmla="*/ 661 h 1295"/>
                <a:gd name="T94" fmla="*/ 1090 w 1296"/>
                <a:gd name="T95" fmla="*/ 600 h 1295"/>
                <a:gd name="T96" fmla="*/ 1045 w 1296"/>
                <a:gd name="T97" fmla="*/ 541 h 1295"/>
                <a:gd name="T98" fmla="*/ 952 w 1296"/>
                <a:gd name="T99" fmla="*/ 459 h 1295"/>
                <a:gd name="T100" fmla="*/ 922 w 1296"/>
                <a:gd name="T101" fmla="*/ 443 h 1295"/>
                <a:gd name="T102" fmla="*/ 901 w 1296"/>
                <a:gd name="T103" fmla="*/ 450 h 1295"/>
                <a:gd name="T104" fmla="*/ 356 w 1296"/>
                <a:gd name="T105" fmla="*/ 1074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6" h="1295">
                  <a:moveTo>
                    <a:pt x="356" y="1074"/>
                  </a:moveTo>
                  <a:lnTo>
                    <a:pt x="318" y="1125"/>
                  </a:lnTo>
                  <a:lnTo>
                    <a:pt x="312" y="1137"/>
                  </a:lnTo>
                  <a:lnTo>
                    <a:pt x="307" y="1151"/>
                  </a:lnTo>
                  <a:lnTo>
                    <a:pt x="308" y="1169"/>
                  </a:lnTo>
                  <a:lnTo>
                    <a:pt x="314" y="1190"/>
                  </a:lnTo>
                  <a:lnTo>
                    <a:pt x="326" y="1205"/>
                  </a:lnTo>
                  <a:lnTo>
                    <a:pt x="342" y="1226"/>
                  </a:lnTo>
                  <a:lnTo>
                    <a:pt x="363" y="1247"/>
                  </a:lnTo>
                  <a:lnTo>
                    <a:pt x="375" y="1262"/>
                  </a:lnTo>
                  <a:lnTo>
                    <a:pt x="377" y="1276"/>
                  </a:lnTo>
                  <a:lnTo>
                    <a:pt x="371" y="1285"/>
                  </a:lnTo>
                  <a:lnTo>
                    <a:pt x="361" y="1295"/>
                  </a:lnTo>
                  <a:lnTo>
                    <a:pt x="352" y="1295"/>
                  </a:lnTo>
                  <a:lnTo>
                    <a:pt x="339" y="1291"/>
                  </a:lnTo>
                  <a:lnTo>
                    <a:pt x="324" y="1282"/>
                  </a:lnTo>
                  <a:lnTo>
                    <a:pt x="273" y="1231"/>
                  </a:lnTo>
                  <a:lnTo>
                    <a:pt x="177" y="1140"/>
                  </a:lnTo>
                  <a:lnTo>
                    <a:pt x="41" y="1032"/>
                  </a:lnTo>
                  <a:lnTo>
                    <a:pt x="13" y="1012"/>
                  </a:lnTo>
                  <a:lnTo>
                    <a:pt x="4" y="1001"/>
                  </a:lnTo>
                  <a:lnTo>
                    <a:pt x="0" y="989"/>
                  </a:lnTo>
                  <a:lnTo>
                    <a:pt x="1" y="981"/>
                  </a:lnTo>
                  <a:lnTo>
                    <a:pt x="7" y="971"/>
                  </a:lnTo>
                  <a:lnTo>
                    <a:pt x="15" y="964"/>
                  </a:lnTo>
                  <a:lnTo>
                    <a:pt x="28" y="966"/>
                  </a:lnTo>
                  <a:lnTo>
                    <a:pt x="46" y="973"/>
                  </a:lnTo>
                  <a:lnTo>
                    <a:pt x="72" y="991"/>
                  </a:lnTo>
                  <a:lnTo>
                    <a:pt x="92" y="1004"/>
                  </a:lnTo>
                  <a:lnTo>
                    <a:pt x="112" y="1012"/>
                  </a:lnTo>
                  <a:lnTo>
                    <a:pt x="131" y="1015"/>
                  </a:lnTo>
                  <a:lnTo>
                    <a:pt x="147" y="1013"/>
                  </a:lnTo>
                  <a:lnTo>
                    <a:pt x="161" y="1009"/>
                  </a:lnTo>
                  <a:lnTo>
                    <a:pt x="172" y="998"/>
                  </a:lnTo>
                  <a:lnTo>
                    <a:pt x="217" y="953"/>
                  </a:lnTo>
                  <a:lnTo>
                    <a:pt x="746" y="342"/>
                  </a:lnTo>
                  <a:lnTo>
                    <a:pt x="758" y="322"/>
                  </a:lnTo>
                  <a:lnTo>
                    <a:pt x="764" y="305"/>
                  </a:lnTo>
                  <a:lnTo>
                    <a:pt x="759" y="293"/>
                  </a:lnTo>
                  <a:lnTo>
                    <a:pt x="745" y="278"/>
                  </a:lnTo>
                  <a:lnTo>
                    <a:pt x="691" y="233"/>
                  </a:lnTo>
                  <a:lnTo>
                    <a:pt x="646" y="203"/>
                  </a:lnTo>
                  <a:lnTo>
                    <a:pt x="612" y="184"/>
                  </a:lnTo>
                  <a:lnTo>
                    <a:pt x="578" y="176"/>
                  </a:lnTo>
                  <a:lnTo>
                    <a:pt x="537" y="173"/>
                  </a:lnTo>
                  <a:lnTo>
                    <a:pt x="490" y="178"/>
                  </a:lnTo>
                  <a:lnTo>
                    <a:pt x="440" y="186"/>
                  </a:lnTo>
                  <a:lnTo>
                    <a:pt x="399" y="197"/>
                  </a:lnTo>
                  <a:lnTo>
                    <a:pt x="366" y="207"/>
                  </a:lnTo>
                  <a:lnTo>
                    <a:pt x="356" y="205"/>
                  </a:lnTo>
                  <a:lnTo>
                    <a:pt x="347" y="201"/>
                  </a:lnTo>
                  <a:lnTo>
                    <a:pt x="342" y="193"/>
                  </a:lnTo>
                  <a:lnTo>
                    <a:pt x="337" y="184"/>
                  </a:lnTo>
                  <a:lnTo>
                    <a:pt x="339" y="175"/>
                  </a:lnTo>
                  <a:lnTo>
                    <a:pt x="344" y="170"/>
                  </a:lnTo>
                  <a:lnTo>
                    <a:pt x="365" y="153"/>
                  </a:lnTo>
                  <a:lnTo>
                    <a:pt x="580" y="14"/>
                  </a:lnTo>
                  <a:lnTo>
                    <a:pt x="602" y="0"/>
                  </a:lnTo>
                  <a:lnTo>
                    <a:pt x="611" y="1"/>
                  </a:lnTo>
                  <a:lnTo>
                    <a:pt x="619" y="5"/>
                  </a:lnTo>
                  <a:lnTo>
                    <a:pt x="625" y="10"/>
                  </a:lnTo>
                  <a:lnTo>
                    <a:pt x="625" y="19"/>
                  </a:lnTo>
                  <a:lnTo>
                    <a:pt x="619" y="40"/>
                  </a:lnTo>
                  <a:lnTo>
                    <a:pt x="611" y="63"/>
                  </a:lnTo>
                  <a:lnTo>
                    <a:pt x="610" y="82"/>
                  </a:lnTo>
                  <a:lnTo>
                    <a:pt x="620" y="100"/>
                  </a:lnTo>
                  <a:lnTo>
                    <a:pt x="646" y="124"/>
                  </a:lnTo>
                  <a:lnTo>
                    <a:pt x="1069" y="491"/>
                  </a:lnTo>
                  <a:lnTo>
                    <a:pt x="1142" y="550"/>
                  </a:lnTo>
                  <a:lnTo>
                    <a:pt x="1197" y="588"/>
                  </a:lnTo>
                  <a:lnTo>
                    <a:pt x="1212" y="590"/>
                  </a:lnTo>
                  <a:lnTo>
                    <a:pt x="1226" y="589"/>
                  </a:lnTo>
                  <a:lnTo>
                    <a:pt x="1239" y="587"/>
                  </a:lnTo>
                  <a:lnTo>
                    <a:pt x="1255" y="581"/>
                  </a:lnTo>
                  <a:lnTo>
                    <a:pt x="1274" y="573"/>
                  </a:lnTo>
                  <a:lnTo>
                    <a:pt x="1283" y="572"/>
                  </a:lnTo>
                  <a:lnTo>
                    <a:pt x="1289" y="578"/>
                  </a:lnTo>
                  <a:lnTo>
                    <a:pt x="1294" y="588"/>
                  </a:lnTo>
                  <a:lnTo>
                    <a:pt x="1296" y="601"/>
                  </a:lnTo>
                  <a:lnTo>
                    <a:pt x="1287" y="615"/>
                  </a:lnTo>
                  <a:lnTo>
                    <a:pt x="1275" y="632"/>
                  </a:lnTo>
                  <a:lnTo>
                    <a:pt x="1259" y="647"/>
                  </a:lnTo>
                  <a:lnTo>
                    <a:pt x="1114" y="799"/>
                  </a:lnTo>
                  <a:lnTo>
                    <a:pt x="1093" y="818"/>
                  </a:lnTo>
                  <a:lnTo>
                    <a:pt x="1081" y="824"/>
                  </a:lnTo>
                  <a:lnTo>
                    <a:pt x="1067" y="826"/>
                  </a:lnTo>
                  <a:lnTo>
                    <a:pt x="1057" y="820"/>
                  </a:lnTo>
                  <a:lnTo>
                    <a:pt x="1050" y="812"/>
                  </a:lnTo>
                  <a:lnTo>
                    <a:pt x="1049" y="801"/>
                  </a:lnTo>
                  <a:lnTo>
                    <a:pt x="1051" y="791"/>
                  </a:lnTo>
                  <a:lnTo>
                    <a:pt x="1059" y="774"/>
                  </a:lnTo>
                  <a:lnTo>
                    <a:pt x="1081" y="732"/>
                  </a:lnTo>
                  <a:lnTo>
                    <a:pt x="1095" y="695"/>
                  </a:lnTo>
                  <a:lnTo>
                    <a:pt x="1099" y="661"/>
                  </a:lnTo>
                  <a:lnTo>
                    <a:pt x="1098" y="626"/>
                  </a:lnTo>
                  <a:lnTo>
                    <a:pt x="1090" y="600"/>
                  </a:lnTo>
                  <a:lnTo>
                    <a:pt x="1072" y="573"/>
                  </a:lnTo>
                  <a:lnTo>
                    <a:pt x="1045" y="541"/>
                  </a:lnTo>
                  <a:lnTo>
                    <a:pt x="999" y="500"/>
                  </a:lnTo>
                  <a:lnTo>
                    <a:pt x="952" y="459"/>
                  </a:lnTo>
                  <a:lnTo>
                    <a:pt x="934" y="447"/>
                  </a:lnTo>
                  <a:lnTo>
                    <a:pt x="922" y="443"/>
                  </a:lnTo>
                  <a:lnTo>
                    <a:pt x="911" y="443"/>
                  </a:lnTo>
                  <a:lnTo>
                    <a:pt x="901" y="450"/>
                  </a:lnTo>
                  <a:lnTo>
                    <a:pt x="877" y="474"/>
                  </a:lnTo>
                  <a:lnTo>
                    <a:pt x="356" y="107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7" name="Freeform 77"/>
            <p:cNvSpPr>
              <a:spLocks noEditPoints="1"/>
            </p:cNvSpPr>
            <p:nvPr/>
          </p:nvSpPr>
          <p:spPr bwMode="auto">
            <a:xfrm>
              <a:off x="200025" y="4989513"/>
              <a:ext cx="85725" cy="230187"/>
            </a:xfrm>
            <a:custGeom>
              <a:avLst/>
              <a:gdLst>
                <a:gd name="T0" fmla="*/ 0 w 316"/>
                <a:gd name="T1" fmla="*/ 799 h 848"/>
                <a:gd name="T2" fmla="*/ 0 w 316"/>
                <a:gd name="T3" fmla="*/ 724 h 848"/>
                <a:gd name="T4" fmla="*/ 104 w 316"/>
                <a:gd name="T5" fmla="*/ 677 h 848"/>
                <a:gd name="T6" fmla="*/ 137 w 316"/>
                <a:gd name="T7" fmla="*/ 661 h 848"/>
                <a:gd name="T8" fmla="*/ 158 w 316"/>
                <a:gd name="T9" fmla="*/ 645 h 848"/>
                <a:gd name="T10" fmla="*/ 170 w 316"/>
                <a:gd name="T11" fmla="*/ 627 h 848"/>
                <a:gd name="T12" fmla="*/ 173 w 316"/>
                <a:gd name="T13" fmla="*/ 610 h 848"/>
                <a:gd name="T14" fmla="*/ 170 w 316"/>
                <a:gd name="T15" fmla="*/ 590 h 848"/>
                <a:gd name="T16" fmla="*/ 163 w 316"/>
                <a:gd name="T17" fmla="*/ 564 h 848"/>
                <a:gd name="T18" fmla="*/ 152 w 316"/>
                <a:gd name="T19" fmla="*/ 530 h 848"/>
                <a:gd name="T20" fmla="*/ 148 w 316"/>
                <a:gd name="T21" fmla="*/ 503 h 848"/>
                <a:gd name="T22" fmla="*/ 152 w 316"/>
                <a:gd name="T23" fmla="*/ 490 h 848"/>
                <a:gd name="T24" fmla="*/ 160 w 316"/>
                <a:gd name="T25" fmla="*/ 481 h 848"/>
                <a:gd name="T26" fmla="*/ 174 w 316"/>
                <a:gd name="T27" fmla="*/ 481 h 848"/>
                <a:gd name="T28" fmla="*/ 182 w 316"/>
                <a:gd name="T29" fmla="*/ 485 h 848"/>
                <a:gd name="T30" fmla="*/ 191 w 316"/>
                <a:gd name="T31" fmla="*/ 497 h 848"/>
                <a:gd name="T32" fmla="*/ 199 w 316"/>
                <a:gd name="T33" fmla="*/ 512 h 848"/>
                <a:gd name="T34" fmla="*/ 210 w 316"/>
                <a:gd name="T35" fmla="*/ 546 h 848"/>
                <a:gd name="T36" fmla="*/ 249 w 316"/>
                <a:gd name="T37" fmla="*/ 661 h 848"/>
                <a:gd name="T38" fmla="*/ 295 w 316"/>
                <a:gd name="T39" fmla="*/ 766 h 848"/>
                <a:gd name="T40" fmla="*/ 313 w 316"/>
                <a:gd name="T41" fmla="*/ 808 h 848"/>
                <a:gd name="T42" fmla="*/ 316 w 316"/>
                <a:gd name="T43" fmla="*/ 820 h 848"/>
                <a:gd name="T44" fmla="*/ 316 w 316"/>
                <a:gd name="T45" fmla="*/ 833 h 848"/>
                <a:gd name="T46" fmla="*/ 312 w 316"/>
                <a:gd name="T47" fmla="*/ 841 h 848"/>
                <a:gd name="T48" fmla="*/ 302 w 316"/>
                <a:gd name="T49" fmla="*/ 848 h 848"/>
                <a:gd name="T50" fmla="*/ 289 w 316"/>
                <a:gd name="T51" fmla="*/ 848 h 848"/>
                <a:gd name="T52" fmla="*/ 279 w 316"/>
                <a:gd name="T53" fmla="*/ 842 h 848"/>
                <a:gd name="T54" fmla="*/ 265 w 316"/>
                <a:gd name="T55" fmla="*/ 824 h 848"/>
                <a:gd name="T56" fmla="*/ 250 w 316"/>
                <a:gd name="T57" fmla="*/ 797 h 848"/>
                <a:gd name="T58" fmla="*/ 224 w 316"/>
                <a:gd name="T59" fmla="*/ 755 h 848"/>
                <a:gd name="T60" fmla="*/ 215 w 316"/>
                <a:gd name="T61" fmla="*/ 745 h 848"/>
                <a:gd name="T62" fmla="*/ 201 w 316"/>
                <a:gd name="T63" fmla="*/ 738 h 848"/>
                <a:gd name="T64" fmla="*/ 188 w 316"/>
                <a:gd name="T65" fmla="*/ 736 h 848"/>
                <a:gd name="T66" fmla="*/ 170 w 316"/>
                <a:gd name="T67" fmla="*/ 737 h 848"/>
                <a:gd name="T68" fmla="*/ 119 w 316"/>
                <a:gd name="T69" fmla="*/ 752 h 848"/>
                <a:gd name="T70" fmla="*/ 0 w 316"/>
                <a:gd name="T71" fmla="*/ 799 h 848"/>
                <a:gd name="T72" fmla="*/ 0 w 316"/>
                <a:gd name="T73" fmla="*/ 105 h 848"/>
                <a:gd name="T74" fmla="*/ 0 w 316"/>
                <a:gd name="T75" fmla="*/ 0 h 848"/>
                <a:gd name="T76" fmla="*/ 15 w 316"/>
                <a:gd name="T77" fmla="*/ 35 h 848"/>
                <a:gd name="T78" fmla="*/ 21 w 316"/>
                <a:gd name="T79" fmla="*/ 52 h 848"/>
                <a:gd name="T80" fmla="*/ 20 w 316"/>
                <a:gd name="T81" fmla="*/ 67 h 848"/>
                <a:gd name="T82" fmla="*/ 12 w 316"/>
                <a:gd name="T83" fmla="*/ 86 h 848"/>
                <a:gd name="T84" fmla="*/ 0 w 316"/>
                <a:gd name="T85" fmla="*/ 105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848">
                  <a:moveTo>
                    <a:pt x="0" y="799"/>
                  </a:moveTo>
                  <a:lnTo>
                    <a:pt x="0" y="724"/>
                  </a:lnTo>
                  <a:lnTo>
                    <a:pt x="104" y="677"/>
                  </a:lnTo>
                  <a:lnTo>
                    <a:pt x="137" y="661"/>
                  </a:lnTo>
                  <a:lnTo>
                    <a:pt x="158" y="645"/>
                  </a:lnTo>
                  <a:lnTo>
                    <a:pt x="170" y="627"/>
                  </a:lnTo>
                  <a:lnTo>
                    <a:pt x="173" y="610"/>
                  </a:lnTo>
                  <a:lnTo>
                    <a:pt x="170" y="590"/>
                  </a:lnTo>
                  <a:lnTo>
                    <a:pt x="163" y="564"/>
                  </a:lnTo>
                  <a:lnTo>
                    <a:pt x="152" y="530"/>
                  </a:lnTo>
                  <a:lnTo>
                    <a:pt x="148" y="503"/>
                  </a:lnTo>
                  <a:lnTo>
                    <a:pt x="152" y="490"/>
                  </a:lnTo>
                  <a:lnTo>
                    <a:pt x="160" y="481"/>
                  </a:lnTo>
                  <a:lnTo>
                    <a:pt x="174" y="481"/>
                  </a:lnTo>
                  <a:lnTo>
                    <a:pt x="182" y="485"/>
                  </a:lnTo>
                  <a:lnTo>
                    <a:pt x="191" y="497"/>
                  </a:lnTo>
                  <a:lnTo>
                    <a:pt x="199" y="512"/>
                  </a:lnTo>
                  <a:lnTo>
                    <a:pt x="210" y="546"/>
                  </a:lnTo>
                  <a:lnTo>
                    <a:pt x="249" y="661"/>
                  </a:lnTo>
                  <a:lnTo>
                    <a:pt x="295" y="766"/>
                  </a:lnTo>
                  <a:lnTo>
                    <a:pt x="313" y="808"/>
                  </a:lnTo>
                  <a:lnTo>
                    <a:pt x="316" y="820"/>
                  </a:lnTo>
                  <a:lnTo>
                    <a:pt x="316" y="833"/>
                  </a:lnTo>
                  <a:lnTo>
                    <a:pt x="312" y="841"/>
                  </a:lnTo>
                  <a:lnTo>
                    <a:pt x="302" y="848"/>
                  </a:lnTo>
                  <a:lnTo>
                    <a:pt x="289" y="848"/>
                  </a:lnTo>
                  <a:lnTo>
                    <a:pt x="279" y="842"/>
                  </a:lnTo>
                  <a:lnTo>
                    <a:pt x="265" y="824"/>
                  </a:lnTo>
                  <a:lnTo>
                    <a:pt x="250" y="797"/>
                  </a:lnTo>
                  <a:lnTo>
                    <a:pt x="224" y="755"/>
                  </a:lnTo>
                  <a:lnTo>
                    <a:pt x="215" y="745"/>
                  </a:lnTo>
                  <a:lnTo>
                    <a:pt x="201" y="738"/>
                  </a:lnTo>
                  <a:lnTo>
                    <a:pt x="188" y="736"/>
                  </a:lnTo>
                  <a:lnTo>
                    <a:pt x="170" y="737"/>
                  </a:lnTo>
                  <a:lnTo>
                    <a:pt x="119" y="752"/>
                  </a:lnTo>
                  <a:lnTo>
                    <a:pt x="0" y="799"/>
                  </a:lnTo>
                  <a:close/>
                  <a:moveTo>
                    <a:pt x="0" y="105"/>
                  </a:moveTo>
                  <a:lnTo>
                    <a:pt x="0" y="0"/>
                  </a:lnTo>
                  <a:lnTo>
                    <a:pt x="15" y="35"/>
                  </a:lnTo>
                  <a:lnTo>
                    <a:pt x="21" y="52"/>
                  </a:lnTo>
                  <a:lnTo>
                    <a:pt x="20" y="67"/>
                  </a:lnTo>
                  <a:lnTo>
                    <a:pt x="12" y="86"/>
                  </a:lnTo>
                  <a:lnTo>
                    <a:pt x="0" y="10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grpSp>
      <p:sp>
        <p:nvSpPr>
          <p:cNvPr id="38" name="Szövegdoboz 40"/>
          <p:cNvSpPr txBox="1">
            <a:spLocks noChangeArrowheads="1"/>
          </p:cNvSpPr>
          <p:nvPr userDrawn="1"/>
        </p:nvSpPr>
        <p:spPr bwMode="auto">
          <a:xfrm>
            <a:off x="7451725" y="6484938"/>
            <a:ext cx="1493838" cy="184150"/>
          </a:xfrm>
          <a:prstGeom prst="rect">
            <a:avLst/>
          </a:prstGeom>
          <a:noFill/>
          <a:ln w="9525">
            <a:noFill/>
            <a:miter lim="800000"/>
            <a:headEnd/>
            <a:tailEnd/>
          </a:ln>
        </p:spPr>
        <p:txBody>
          <a:bodyPr lIns="0" tIns="0" rIns="0" bIns="0">
            <a:spAutoFit/>
          </a:bodyPr>
          <a:lstStyle/>
          <a:p>
            <a:pPr algn="r">
              <a:defRPr/>
            </a:pPr>
            <a:r>
              <a:rPr lang="hu-HU" sz="1200" b="0">
                <a:solidFill>
                  <a:srgbClr val="7F7F7F"/>
                </a:solidFill>
                <a:latin typeface="H-OptimaNormal" pitchFamily="34" charset="0"/>
              </a:rPr>
              <a:t>www.aok.pte.hu</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1676400" y="457200"/>
            <a:ext cx="7010400" cy="1295400"/>
          </a:xfrm>
        </p:spPr>
        <p:txBody>
          <a:bodyPr/>
          <a:lstStyle/>
          <a:p>
            <a:r>
              <a:rPr lang="hu-HU" smtClean="0"/>
              <a:t>Mintacím szerkesztése</a:t>
            </a:r>
            <a:endParaRPr lang="hu-HU"/>
          </a:p>
        </p:txBody>
      </p:sp>
      <p:sp>
        <p:nvSpPr>
          <p:cNvPr id="3" name="Tartalom helye 2"/>
          <p:cNvSpPr>
            <a:spLocks noGrp="1"/>
          </p:cNvSpPr>
          <p:nvPr>
            <p:ph sz="quarter" idx="1"/>
          </p:nvPr>
        </p:nvSpPr>
        <p:spPr>
          <a:xfrm>
            <a:off x="1676400" y="1981200"/>
            <a:ext cx="3429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5257800" y="1981200"/>
            <a:ext cx="3429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1676400" y="4114800"/>
            <a:ext cx="3429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5257800" y="4114800"/>
            <a:ext cx="3429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a:defRPr/>
            </a:pPr>
            <a:endParaRPr lang="en-GB" altLang="hu-HU" b="0">
              <a:solidFill>
                <a:prstClr val="black"/>
              </a:solidFill>
            </a:endParaRPr>
          </a:p>
        </p:txBody>
      </p:sp>
      <p:sp>
        <p:nvSpPr>
          <p:cNvPr id="8" name="Rectangle 5"/>
          <p:cNvSpPr>
            <a:spLocks noGrp="1" noChangeArrowheads="1"/>
          </p:cNvSpPr>
          <p:nvPr>
            <p:ph type="sldNum" sz="quarter" idx="11"/>
          </p:nvPr>
        </p:nvSpPr>
        <p:spPr>
          <a:xfrm>
            <a:off x="6553200" y="6248400"/>
            <a:ext cx="2133600" cy="457200"/>
          </a:xfrm>
          <a:prstGeom prst="rect">
            <a:avLst/>
          </a:prstGeom>
          <a:ln/>
        </p:spPr>
        <p:txBody>
          <a:bodyPr/>
          <a:lstStyle>
            <a:lvl1pPr>
              <a:defRPr/>
            </a:lvl1pPr>
          </a:lstStyle>
          <a:p>
            <a:pPr>
              <a:defRPr/>
            </a:pPr>
            <a:fld id="{9DBB3B37-C942-4A7C-8037-052500F08A04}" type="slidenum">
              <a:rPr lang="en-GB" altLang="hu-HU" b="0">
                <a:solidFill>
                  <a:prstClr val="black"/>
                </a:solidFill>
              </a:rPr>
              <a:pPr>
                <a:defRPr/>
              </a:pPr>
              <a:t>‹#›</a:t>
            </a:fld>
            <a:endParaRPr lang="en-GB" altLang="hu-HU" b="0">
              <a:solidFill>
                <a:prstClr val="black"/>
              </a:solidFill>
            </a:endParaRPr>
          </a:p>
        </p:txBody>
      </p:sp>
      <p:sp>
        <p:nvSpPr>
          <p:cNvPr id="9" name="Rectangle 22"/>
          <p:cNvSpPr>
            <a:spLocks noGrp="1" noChangeArrowheads="1"/>
          </p:cNvSpPr>
          <p:nvPr>
            <p:ph type="dt" sz="half" idx="12"/>
          </p:nvPr>
        </p:nvSpPr>
        <p:spPr>
          <a:xfrm>
            <a:off x="457200" y="6245225"/>
            <a:ext cx="2133600" cy="476250"/>
          </a:xfrm>
          <a:prstGeom prst="rect">
            <a:avLst/>
          </a:prstGeom>
          <a:ln/>
        </p:spPr>
        <p:txBody>
          <a:bodyPr/>
          <a:lstStyle>
            <a:lvl1pPr>
              <a:defRPr/>
            </a:lvl1pPr>
          </a:lstStyle>
          <a:p>
            <a:pPr>
              <a:defRPr/>
            </a:pPr>
            <a:fld id="{72642265-7594-4A6A-9090-FA2075E28014}" type="datetime1">
              <a:rPr lang="en-GB" altLang="hu-HU" b="0">
                <a:solidFill>
                  <a:prstClr val="black"/>
                </a:solidFill>
              </a:rPr>
              <a:pPr>
                <a:defRPr/>
              </a:pPr>
              <a:t>13/11/2017</a:t>
            </a:fld>
            <a:endParaRPr lang="en-GB" altLang="hu-HU" b="0">
              <a:solidFill>
                <a:prstClr val="black"/>
              </a:solidFill>
            </a:endParaRPr>
          </a:p>
        </p:txBody>
      </p:sp>
    </p:spTree>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bl">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277813"/>
            <a:ext cx="8229600" cy="1139825"/>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30725"/>
          </a:xfrm>
        </p:spPr>
        <p:txBody>
          <a:bodyPr/>
          <a:lstStyle/>
          <a:p>
            <a:pPr lvl="0"/>
            <a:endParaRPr lang="hu-HU" noProof="0"/>
          </a:p>
        </p:txBody>
      </p:sp>
      <p:sp>
        <p:nvSpPr>
          <p:cNvPr id="4" name="Dátum helye 3"/>
          <p:cNvSpPr>
            <a:spLocks noGrp="1"/>
          </p:cNvSpPr>
          <p:nvPr>
            <p:ph type="dt" sz="half" idx="10"/>
          </p:nvPr>
        </p:nvSpPr>
        <p:spPr>
          <a:xfrm>
            <a:off x="457200" y="6248400"/>
            <a:ext cx="2133600" cy="457200"/>
          </a:xfrm>
          <a:prstGeom prst="rect">
            <a:avLst/>
          </a:prstGeom>
        </p:spPr>
        <p:txBody>
          <a:bodyPr/>
          <a:lstStyle>
            <a:lvl1pPr>
              <a:defRPr/>
            </a:lvl1pPr>
          </a:lstStyle>
          <a:p>
            <a:pPr>
              <a:defRPr/>
            </a:pPr>
            <a:endParaRPr lang="hu-HU" b="0">
              <a:solidFill>
                <a:prstClr val="black"/>
              </a:solidFill>
            </a:endParaRPr>
          </a:p>
        </p:txBody>
      </p:sp>
      <p:sp>
        <p:nvSpPr>
          <p:cNvPr id="5" name="Élőláb helye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hu-HU" b="0">
              <a:solidFill>
                <a:prstClr val="black"/>
              </a:solidFill>
            </a:endParaRPr>
          </a:p>
        </p:txBody>
      </p:sp>
      <p:sp>
        <p:nvSpPr>
          <p:cNvPr id="6" name="Dia számának helye 5"/>
          <p:cNvSpPr>
            <a:spLocks noGrp="1"/>
          </p:cNvSpPr>
          <p:nvPr>
            <p:ph type="sldNum" sz="quarter" idx="12"/>
          </p:nvPr>
        </p:nvSpPr>
        <p:spPr>
          <a:xfrm>
            <a:off x="6553200" y="6248400"/>
            <a:ext cx="2133600" cy="457200"/>
          </a:xfrm>
          <a:prstGeom prst="rect">
            <a:avLst/>
          </a:prstGeom>
        </p:spPr>
        <p:txBody>
          <a:bodyPr/>
          <a:lstStyle>
            <a:lvl1pPr>
              <a:defRPr/>
            </a:lvl1pPr>
          </a:lstStyle>
          <a:p>
            <a:pPr>
              <a:defRPr/>
            </a:pPr>
            <a:fld id="{01D2CAEC-2EDD-411D-ACD3-3C28BD9BAB12}" type="slidenum">
              <a:rPr lang="hu-HU" b="0">
                <a:solidFill>
                  <a:prstClr val="black"/>
                </a:solidFill>
              </a:rPr>
              <a:pPr>
                <a:defRPr/>
              </a:pPr>
              <a:t>‹#›</a:t>
            </a:fld>
            <a:endParaRPr lang="hu-HU" b="0">
              <a:solidFill>
                <a:prstClr val="black"/>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cSld name="Cím és diagram">
    <p:spTree>
      <p:nvGrpSpPr>
        <p:cNvPr id="1" name=""/>
        <p:cNvGrpSpPr/>
        <p:nvPr/>
      </p:nvGrpSpPr>
      <p:grpSpPr>
        <a:xfrm>
          <a:off x="0" y="0"/>
          <a:ext cx="0" cy="0"/>
          <a:chOff x="0" y="0"/>
          <a:chExt cx="0" cy="0"/>
        </a:xfrm>
      </p:grpSpPr>
      <p:sp>
        <p:nvSpPr>
          <p:cNvPr id="2" name="Cím 1"/>
          <p:cNvSpPr>
            <a:spLocks noGrp="1"/>
          </p:cNvSpPr>
          <p:nvPr>
            <p:ph type="title"/>
          </p:nvPr>
        </p:nvSpPr>
        <p:spPr>
          <a:xfrm>
            <a:off x="457200" y="277813"/>
            <a:ext cx="8229600" cy="1139825"/>
          </a:xfrm>
        </p:spPr>
        <p:txBody>
          <a:bodyPr/>
          <a:lstStyle/>
          <a:p>
            <a:r>
              <a:rPr lang="hu-HU" smtClean="0"/>
              <a:t>Mintacím szerkesztése</a:t>
            </a:r>
            <a:endParaRPr lang="hu-HU"/>
          </a:p>
        </p:txBody>
      </p:sp>
      <p:sp>
        <p:nvSpPr>
          <p:cNvPr id="3" name="Diagram helye 2"/>
          <p:cNvSpPr>
            <a:spLocks noGrp="1"/>
          </p:cNvSpPr>
          <p:nvPr>
            <p:ph type="chart" idx="1"/>
          </p:nvPr>
        </p:nvSpPr>
        <p:spPr>
          <a:xfrm>
            <a:off x="457200" y="1600200"/>
            <a:ext cx="8229600" cy="4530725"/>
          </a:xfrm>
        </p:spPr>
        <p:txBody>
          <a:bodyPr/>
          <a:lstStyle/>
          <a:p>
            <a:endParaRPr lang="hu-HU"/>
          </a:p>
        </p:txBody>
      </p:sp>
      <p:sp>
        <p:nvSpPr>
          <p:cNvPr id="4" name="Dátum helye 3"/>
          <p:cNvSpPr>
            <a:spLocks noGrp="1"/>
          </p:cNvSpPr>
          <p:nvPr>
            <p:ph type="dt" sz="half" idx="10"/>
          </p:nvPr>
        </p:nvSpPr>
        <p:spPr>
          <a:xfrm>
            <a:off x="457200" y="6248400"/>
            <a:ext cx="2133600" cy="457200"/>
          </a:xfrm>
          <a:prstGeom prst="rect">
            <a:avLst/>
          </a:prstGeom>
        </p:spPr>
        <p:txBody>
          <a:bodyPr/>
          <a:lstStyle>
            <a:lvl1pPr>
              <a:defRPr/>
            </a:lvl1pPr>
          </a:lstStyle>
          <a:p>
            <a:endParaRPr lang="hu-HU" b="0">
              <a:solidFill>
                <a:prstClr val="black"/>
              </a:solidFill>
            </a:endParaRPr>
          </a:p>
        </p:txBody>
      </p:sp>
      <p:sp>
        <p:nvSpPr>
          <p:cNvPr id="5" name="Élőláb helye 4"/>
          <p:cNvSpPr>
            <a:spLocks noGrp="1"/>
          </p:cNvSpPr>
          <p:nvPr>
            <p:ph type="ftr" sz="quarter" idx="11"/>
          </p:nvPr>
        </p:nvSpPr>
        <p:spPr>
          <a:xfrm>
            <a:off x="3124200" y="6248400"/>
            <a:ext cx="2895600" cy="457200"/>
          </a:xfrm>
          <a:prstGeom prst="rect">
            <a:avLst/>
          </a:prstGeom>
        </p:spPr>
        <p:txBody>
          <a:bodyPr/>
          <a:lstStyle>
            <a:lvl1pPr>
              <a:defRPr/>
            </a:lvl1pPr>
          </a:lstStyle>
          <a:p>
            <a:endParaRPr lang="hu-HU" b="0">
              <a:solidFill>
                <a:prstClr val="black"/>
              </a:solidFill>
            </a:endParaRPr>
          </a:p>
        </p:txBody>
      </p:sp>
      <p:sp>
        <p:nvSpPr>
          <p:cNvPr id="6" name="Dia számának helye 5"/>
          <p:cNvSpPr>
            <a:spLocks noGrp="1"/>
          </p:cNvSpPr>
          <p:nvPr>
            <p:ph type="sldNum" sz="quarter" idx="12"/>
          </p:nvPr>
        </p:nvSpPr>
        <p:spPr>
          <a:xfrm>
            <a:off x="6553200" y="6248400"/>
            <a:ext cx="2133600" cy="457200"/>
          </a:xfrm>
          <a:prstGeom prst="rect">
            <a:avLst/>
          </a:prstGeom>
        </p:spPr>
        <p:txBody>
          <a:bodyPr/>
          <a:lstStyle>
            <a:lvl1pPr>
              <a:defRPr/>
            </a:lvl1pPr>
          </a:lstStyle>
          <a:p>
            <a:fld id="{45D7EA26-7D86-4AC4-8AB7-9CBE5B854347}" type="slidenum">
              <a:rPr lang="hu-HU" b="0">
                <a:solidFill>
                  <a:prstClr val="black"/>
                </a:solidFill>
              </a:rPr>
              <a:pPr/>
              <a:t>‹#›</a:t>
            </a:fld>
            <a:endParaRPr lang="hu-HU" b="0">
              <a:solidFill>
                <a:prstClr val="black"/>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pic>
        <p:nvPicPr>
          <p:cNvPr id="4" name="Picture 36"/>
          <p:cNvPicPr>
            <a:picLocks noChangeAspect="1" noChangeArrowheads="1"/>
          </p:cNvPicPr>
          <p:nvPr userDrawn="1"/>
        </p:nvPicPr>
        <p:blipFill>
          <a:blip r:embed="rId2" cstate="print"/>
          <a:srcRect/>
          <a:stretch>
            <a:fillRect/>
          </a:stretch>
        </p:blipFill>
        <p:spPr bwMode="auto">
          <a:xfrm>
            <a:off x="0" y="4583113"/>
            <a:ext cx="2700338" cy="2274887"/>
          </a:xfrm>
          <a:prstGeom prst="rect">
            <a:avLst/>
          </a:prstGeom>
          <a:noFill/>
          <a:ln w="9525">
            <a:noFill/>
            <a:miter lim="800000"/>
            <a:headEnd/>
            <a:tailEnd/>
          </a:ln>
        </p:spPr>
      </p:pic>
      <p:sp>
        <p:nvSpPr>
          <p:cNvPr id="5" name="Téglalap 8"/>
          <p:cNvSpPr/>
          <p:nvPr userDrawn="1"/>
        </p:nvSpPr>
        <p:spPr>
          <a:xfrm>
            <a:off x="0" y="0"/>
            <a:ext cx="2771775" cy="14430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6" name="Téglalap 9"/>
          <p:cNvSpPr>
            <a:spLocks noChangeAspect="1"/>
          </p:cNvSpPr>
          <p:nvPr userDrawn="1"/>
        </p:nvSpPr>
        <p:spPr>
          <a:xfrm>
            <a:off x="0" y="2327275"/>
            <a:ext cx="2771775" cy="4530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7" name="Téglalap 10"/>
          <p:cNvSpPr/>
          <p:nvPr userDrawn="1"/>
        </p:nvSpPr>
        <p:spPr>
          <a:xfrm>
            <a:off x="2771775" y="0"/>
            <a:ext cx="6372225" cy="1443038"/>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8" name="Téglalap 11"/>
          <p:cNvSpPr/>
          <p:nvPr userDrawn="1"/>
        </p:nvSpPr>
        <p:spPr>
          <a:xfrm>
            <a:off x="2771775" y="2327275"/>
            <a:ext cx="6372225" cy="453072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grpSp>
        <p:nvGrpSpPr>
          <p:cNvPr id="9" name="Csoportba foglalás 116"/>
          <p:cNvGrpSpPr>
            <a:grpSpLocks noChangeAspect="1"/>
          </p:cNvGrpSpPr>
          <p:nvPr userDrawn="1"/>
        </p:nvGrpSpPr>
        <p:grpSpPr>
          <a:xfrm>
            <a:off x="-12613" y="4637561"/>
            <a:ext cx="2808000" cy="2220439"/>
            <a:chOff x="188913" y="2782888"/>
            <a:chExt cx="3194050" cy="2525712"/>
          </a:xfrm>
          <a:solidFill>
            <a:schemeClr val="bg1">
              <a:alpha val="20000"/>
            </a:schemeClr>
          </a:solidFill>
        </p:grpSpPr>
        <p:sp>
          <p:nvSpPr>
            <p:cNvPr id="10" name="Freeform 44"/>
            <p:cNvSpPr>
              <a:spLocks noEditPoints="1"/>
            </p:cNvSpPr>
            <p:nvPr/>
          </p:nvSpPr>
          <p:spPr bwMode="auto">
            <a:xfrm>
              <a:off x="1708150" y="3011488"/>
              <a:ext cx="274638" cy="350837"/>
            </a:xfrm>
            <a:custGeom>
              <a:avLst/>
              <a:gdLst>
                <a:gd name="T0" fmla="*/ 988 w 1022"/>
                <a:gd name="T1" fmla="*/ 1250 h 1298"/>
                <a:gd name="T2" fmla="*/ 908 w 1022"/>
                <a:gd name="T3" fmla="*/ 1207 h 1298"/>
                <a:gd name="T4" fmla="*/ 868 w 1022"/>
                <a:gd name="T5" fmla="*/ 1099 h 1298"/>
                <a:gd name="T6" fmla="*/ 751 w 1022"/>
                <a:gd name="T7" fmla="*/ 701 h 1298"/>
                <a:gd name="T8" fmla="*/ 772 w 1022"/>
                <a:gd name="T9" fmla="*/ 658 h 1298"/>
                <a:gd name="T10" fmla="*/ 877 w 1022"/>
                <a:gd name="T11" fmla="*/ 633 h 1298"/>
                <a:gd name="T12" fmla="*/ 965 w 1022"/>
                <a:gd name="T13" fmla="*/ 569 h 1298"/>
                <a:gd name="T14" fmla="*/ 1005 w 1022"/>
                <a:gd name="T15" fmla="*/ 495 h 1298"/>
                <a:gd name="T16" fmla="*/ 1022 w 1022"/>
                <a:gd name="T17" fmla="*/ 401 h 1298"/>
                <a:gd name="T18" fmla="*/ 1005 w 1022"/>
                <a:gd name="T19" fmla="*/ 306 h 1298"/>
                <a:gd name="T20" fmla="*/ 952 w 1022"/>
                <a:gd name="T21" fmla="*/ 222 h 1298"/>
                <a:gd name="T22" fmla="*/ 822 w 1022"/>
                <a:gd name="T23" fmla="*/ 140 h 1298"/>
                <a:gd name="T24" fmla="*/ 480 w 1022"/>
                <a:gd name="T25" fmla="*/ 58 h 1298"/>
                <a:gd name="T26" fmla="*/ 275 w 1022"/>
                <a:gd name="T27" fmla="*/ 0 h 1298"/>
                <a:gd name="T28" fmla="*/ 250 w 1022"/>
                <a:gd name="T29" fmla="*/ 17 h 1298"/>
                <a:gd name="T30" fmla="*/ 277 w 1022"/>
                <a:gd name="T31" fmla="*/ 51 h 1298"/>
                <a:gd name="T32" fmla="*/ 344 w 1022"/>
                <a:gd name="T33" fmla="*/ 82 h 1298"/>
                <a:gd name="T34" fmla="*/ 370 w 1022"/>
                <a:gd name="T35" fmla="*/ 122 h 1298"/>
                <a:gd name="T36" fmla="*/ 178 w 1022"/>
                <a:gd name="T37" fmla="*/ 914 h 1298"/>
                <a:gd name="T38" fmla="*/ 143 w 1022"/>
                <a:gd name="T39" fmla="*/ 997 h 1298"/>
                <a:gd name="T40" fmla="*/ 88 w 1022"/>
                <a:gd name="T41" fmla="*/ 1014 h 1298"/>
                <a:gd name="T42" fmla="*/ 16 w 1022"/>
                <a:gd name="T43" fmla="*/ 1008 h 1298"/>
                <a:gd name="T44" fmla="*/ 0 w 1022"/>
                <a:gd name="T45" fmla="*/ 1036 h 1298"/>
                <a:gd name="T46" fmla="*/ 28 w 1022"/>
                <a:gd name="T47" fmla="*/ 1056 h 1298"/>
                <a:gd name="T48" fmla="*/ 354 w 1022"/>
                <a:gd name="T49" fmla="*/ 1136 h 1298"/>
                <a:gd name="T50" fmla="*/ 453 w 1022"/>
                <a:gd name="T51" fmla="*/ 1158 h 1298"/>
                <a:gd name="T52" fmla="*/ 467 w 1022"/>
                <a:gd name="T53" fmla="*/ 1132 h 1298"/>
                <a:gd name="T54" fmla="*/ 413 w 1022"/>
                <a:gd name="T55" fmla="*/ 1100 h 1298"/>
                <a:gd name="T56" fmla="*/ 357 w 1022"/>
                <a:gd name="T57" fmla="*/ 1066 h 1298"/>
                <a:gd name="T58" fmla="*/ 344 w 1022"/>
                <a:gd name="T59" fmla="*/ 1020 h 1298"/>
                <a:gd name="T60" fmla="*/ 442 w 1022"/>
                <a:gd name="T61" fmla="*/ 637 h 1298"/>
                <a:gd name="T62" fmla="*/ 477 w 1022"/>
                <a:gd name="T63" fmla="*/ 626 h 1298"/>
                <a:gd name="T64" fmla="*/ 546 w 1022"/>
                <a:gd name="T65" fmla="*/ 658 h 1298"/>
                <a:gd name="T66" fmla="*/ 576 w 1022"/>
                <a:gd name="T67" fmla="*/ 736 h 1298"/>
                <a:gd name="T68" fmla="*/ 700 w 1022"/>
                <a:gd name="T69" fmla="*/ 1214 h 1298"/>
                <a:gd name="T70" fmla="*/ 772 w 1022"/>
                <a:gd name="T71" fmla="*/ 1240 h 1298"/>
                <a:gd name="T72" fmla="*/ 974 w 1022"/>
                <a:gd name="T73" fmla="*/ 1296 h 1298"/>
                <a:gd name="T74" fmla="*/ 1001 w 1022"/>
                <a:gd name="T75" fmla="*/ 1292 h 1298"/>
                <a:gd name="T76" fmla="*/ 1003 w 1022"/>
                <a:gd name="T77" fmla="*/ 1266 h 1298"/>
                <a:gd name="T78" fmla="*/ 592 w 1022"/>
                <a:gd name="T79" fmla="*/ 607 h 1298"/>
                <a:gd name="T80" fmla="*/ 476 w 1022"/>
                <a:gd name="T81" fmla="*/ 578 h 1298"/>
                <a:gd name="T82" fmla="*/ 462 w 1022"/>
                <a:gd name="T83" fmla="*/ 549 h 1298"/>
                <a:gd name="T84" fmla="*/ 558 w 1022"/>
                <a:gd name="T85" fmla="*/ 177 h 1298"/>
                <a:gd name="T86" fmla="*/ 591 w 1022"/>
                <a:gd name="T87" fmla="*/ 139 h 1298"/>
                <a:gd name="T88" fmla="*/ 648 w 1022"/>
                <a:gd name="T89" fmla="*/ 142 h 1298"/>
                <a:gd name="T90" fmla="*/ 761 w 1022"/>
                <a:gd name="T91" fmla="*/ 199 h 1298"/>
                <a:gd name="T92" fmla="*/ 809 w 1022"/>
                <a:gd name="T93" fmla="*/ 274 h 1298"/>
                <a:gd name="T94" fmla="*/ 828 w 1022"/>
                <a:gd name="T95" fmla="*/ 381 h 1298"/>
                <a:gd name="T96" fmla="*/ 802 w 1022"/>
                <a:gd name="T97" fmla="*/ 488 h 1298"/>
                <a:gd name="T98" fmla="*/ 718 w 1022"/>
                <a:gd name="T99" fmla="*/ 58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2" h="1298">
                  <a:moveTo>
                    <a:pt x="1003" y="1266"/>
                  </a:moveTo>
                  <a:lnTo>
                    <a:pt x="996" y="1256"/>
                  </a:lnTo>
                  <a:lnTo>
                    <a:pt x="988" y="1250"/>
                  </a:lnTo>
                  <a:lnTo>
                    <a:pt x="939" y="1232"/>
                  </a:lnTo>
                  <a:lnTo>
                    <a:pt x="923" y="1221"/>
                  </a:lnTo>
                  <a:lnTo>
                    <a:pt x="908" y="1207"/>
                  </a:lnTo>
                  <a:lnTo>
                    <a:pt x="896" y="1190"/>
                  </a:lnTo>
                  <a:lnTo>
                    <a:pt x="889" y="1167"/>
                  </a:lnTo>
                  <a:lnTo>
                    <a:pt x="868" y="1099"/>
                  </a:lnTo>
                  <a:lnTo>
                    <a:pt x="778" y="771"/>
                  </a:lnTo>
                  <a:lnTo>
                    <a:pt x="766" y="730"/>
                  </a:lnTo>
                  <a:lnTo>
                    <a:pt x="751" y="701"/>
                  </a:lnTo>
                  <a:lnTo>
                    <a:pt x="738" y="677"/>
                  </a:lnTo>
                  <a:lnTo>
                    <a:pt x="719" y="660"/>
                  </a:lnTo>
                  <a:lnTo>
                    <a:pt x="772" y="658"/>
                  </a:lnTo>
                  <a:lnTo>
                    <a:pt x="810" y="656"/>
                  </a:lnTo>
                  <a:lnTo>
                    <a:pt x="844" y="647"/>
                  </a:lnTo>
                  <a:lnTo>
                    <a:pt x="877" y="633"/>
                  </a:lnTo>
                  <a:lnTo>
                    <a:pt x="924" y="606"/>
                  </a:lnTo>
                  <a:lnTo>
                    <a:pt x="947" y="588"/>
                  </a:lnTo>
                  <a:lnTo>
                    <a:pt x="965" y="569"/>
                  </a:lnTo>
                  <a:lnTo>
                    <a:pt x="981" y="544"/>
                  </a:lnTo>
                  <a:lnTo>
                    <a:pt x="992" y="519"/>
                  </a:lnTo>
                  <a:lnTo>
                    <a:pt x="1005" y="495"/>
                  </a:lnTo>
                  <a:lnTo>
                    <a:pt x="1014" y="468"/>
                  </a:lnTo>
                  <a:lnTo>
                    <a:pt x="1020" y="434"/>
                  </a:lnTo>
                  <a:lnTo>
                    <a:pt x="1022" y="401"/>
                  </a:lnTo>
                  <a:lnTo>
                    <a:pt x="1019" y="368"/>
                  </a:lnTo>
                  <a:lnTo>
                    <a:pt x="1015" y="337"/>
                  </a:lnTo>
                  <a:lnTo>
                    <a:pt x="1005" y="306"/>
                  </a:lnTo>
                  <a:lnTo>
                    <a:pt x="991" y="275"/>
                  </a:lnTo>
                  <a:lnTo>
                    <a:pt x="974" y="248"/>
                  </a:lnTo>
                  <a:lnTo>
                    <a:pt x="952" y="222"/>
                  </a:lnTo>
                  <a:lnTo>
                    <a:pt x="916" y="190"/>
                  </a:lnTo>
                  <a:lnTo>
                    <a:pt x="873" y="160"/>
                  </a:lnTo>
                  <a:lnTo>
                    <a:pt x="822" y="140"/>
                  </a:lnTo>
                  <a:lnTo>
                    <a:pt x="757" y="118"/>
                  </a:lnTo>
                  <a:lnTo>
                    <a:pt x="633" y="91"/>
                  </a:lnTo>
                  <a:lnTo>
                    <a:pt x="480" y="58"/>
                  </a:lnTo>
                  <a:lnTo>
                    <a:pt x="363" y="24"/>
                  </a:lnTo>
                  <a:lnTo>
                    <a:pt x="293" y="3"/>
                  </a:lnTo>
                  <a:lnTo>
                    <a:pt x="275" y="0"/>
                  </a:lnTo>
                  <a:lnTo>
                    <a:pt x="264" y="2"/>
                  </a:lnTo>
                  <a:lnTo>
                    <a:pt x="254" y="7"/>
                  </a:lnTo>
                  <a:lnTo>
                    <a:pt x="250" y="17"/>
                  </a:lnTo>
                  <a:lnTo>
                    <a:pt x="250" y="28"/>
                  </a:lnTo>
                  <a:lnTo>
                    <a:pt x="259" y="41"/>
                  </a:lnTo>
                  <a:lnTo>
                    <a:pt x="277" y="51"/>
                  </a:lnTo>
                  <a:lnTo>
                    <a:pt x="304" y="60"/>
                  </a:lnTo>
                  <a:lnTo>
                    <a:pt x="325" y="68"/>
                  </a:lnTo>
                  <a:lnTo>
                    <a:pt x="344" y="82"/>
                  </a:lnTo>
                  <a:lnTo>
                    <a:pt x="356" y="93"/>
                  </a:lnTo>
                  <a:lnTo>
                    <a:pt x="366" y="110"/>
                  </a:lnTo>
                  <a:lnTo>
                    <a:pt x="370" y="122"/>
                  </a:lnTo>
                  <a:lnTo>
                    <a:pt x="369" y="139"/>
                  </a:lnTo>
                  <a:lnTo>
                    <a:pt x="356" y="201"/>
                  </a:lnTo>
                  <a:lnTo>
                    <a:pt x="178" y="914"/>
                  </a:lnTo>
                  <a:lnTo>
                    <a:pt x="161" y="974"/>
                  </a:lnTo>
                  <a:lnTo>
                    <a:pt x="152" y="988"/>
                  </a:lnTo>
                  <a:lnTo>
                    <a:pt x="143" y="997"/>
                  </a:lnTo>
                  <a:lnTo>
                    <a:pt x="126" y="1008"/>
                  </a:lnTo>
                  <a:lnTo>
                    <a:pt x="110" y="1012"/>
                  </a:lnTo>
                  <a:lnTo>
                    <a:pt x="88" y="1014"/>
                  </a:lnTo>
                  <a:lnTo>
                    <a:pt x="66" y="1012"/>
                  </a:lnTo>
                  <a:lnTo>
                    <a:pt x="36" y="1009"/>
                  </a:lnTo>
                  <a:lnTo>
                    <a:pt x="16" y="1008"/>
                  </a:lnTo>
                  <a:lnTo>
                    <a:pt x="7" y="1013"/>
                  </a:lnTo>
                  <a:lnTo>
                    <a:pt x="0" y="1025"/>
                  </a:lnTo>
                  <a:lnTo>
                    <a:pt x="0" y="1036"/>
                  </a:lnTo>
                  <a:lnTo>
                    <a:pt x="3" y="1045"/>
                  </a:lnTo>
                  <a:lnTo>
                    <a:pt x="13" y="1051"/>
                  </a:lnTo>
                  <a:lnTo>
                    <a:pt x="28" y="1056"/>
                  </a:lnTo>
                  <a:lnTo>
                    <a:pt x="55" y="1063"/>
                  </a:lnTo>
                  <a:lnTo>
                    <a:pt x="226" y="1100"/>
                  </a:lnTo>
                  <a:lnTo>
                    <a:pt x="354" y="1136"/>
                  </a:lnTo>
                  <a:lnTo>
                    <a:pt x="425" y="1157"/>
                  </a:lnTo>
                  <a:lnTo>
                    <a:pt x="442" y="1160"/>
                  </a:lnTo>
                  <a:lnTo>
                    <a:pt x="453" y="1158"/>
                  </a:lnTo>
                  <a:lnTo>
                    <a:pt x="459" y="1152"/>
                  </a:lnTo>
                  <a:lnTo>
                    <a:pt x="465" y="1142"/>
                  </a:lnTo>
                  <a:lnTo>
                    <a:pt x="467" y="1132"/>
                  </a:lnTo>
                  <a:lnTo>
                    <a:pt x="458" y="1119"/>
                  </a:lnTo>
                  <a:lnTo>
                    <a:pt x="440" y="1109"/>
                  </a:lnTo>
                  <a:lnTo>
                    <a:pt x="413" y="1100"/>
                  </a:lnTo>
                  <a:lnTo>
                    <a:pt x="390" y="1092"/>
                  </a:lnTo>
                  <a:lnTo>
                    <a:pt x="371" y="1077"/>
                  </a:lnTo>
                  <a:lnTo>
                    <a:pt x="357" y="1066"/>
                  </a:lnTo>
                  <a:lnTo>
                    <a:pt x="349" y="1049"/>
                  </a:lnTo>
                  <a:lnTo>
                    <a:pt x="343" y="1037"/>
                  </a:lnTo>
                  <a:lnTo>
                    <a:pt x="344" y="1020"/>
                  </a:lnTo>
                  <a:lnTo>
                    <a:pt x="357" y="958"/>
                  </a:lnTo>
                  <a:lnTo>
                    <a:pt x="434" y="656"/>
                  </a:lnTo>
                  <a:lnTo>
                    <a:pt x="442" y="637"/>
                  </a:lnTo>
                  <a:lnTo>
                    <a:pt x="448" y="628"/>
                  </a:lnTo>
                  <a:lnTo>
                    <a:pt x="460" y="623"/>
                  </a:lnTo>
                  <a:lnTo>
                    <a:pt x="477" y="626"/>
                  </a:lnTo>
                  <a:lnTo>
                    <a:pt x="520" y="640"/>
                  </a:lnTo>
                  <a:lnTo>
                    <a:pt x="536" y="650"/>
                  </a:lnTo>
                  <a:lnTo>
                    <a:pt x="546" y="658"/>
                  </a:lnTo>
                  <a:lnTo>
                    <a:pt x="555" y="668"/>
                  </a:lnTo>
                  <a:lnTo>
                    <a:pt x="563" y="687"/>
                  </a:lnTo>
                  <a:lnTo>
                    <a:pt x="576" y="736"/>
                  </a:lnTo>
                  <a:lnTo>
                    <a:pt x="682" y="1167"/>
                  </a:lnTo>
                  <a:lnTo>
                    <a:pt x="690" y="1197"/>
                  </a:lnTo>
                  <a:lnTo>
                    <a:pt x="700" y="1214"/>
                  </a:lnTo>
                  <a:lnTo>
                    <a:pt x="709" y="1225"/>
                  </a:lnTo>
                  <a:lnTo>
                    <a:pt x="726" y="1230"/>
                  </a:lnTo>
                  <a:lnTo>
                    <a:pt x="772" y="1240"/>
                  </a:lnTo>
                  <a:lnTo>
                    <a:pt x="815" y="1248"/>
                  </a:lnTo>
                  <a:lnTo>
                    <a:pt x="953" y="1287"/>
                  </a:lnTo>
                  <a:lnTo>
                    <a:pt x="974" y="1296"/>
                  </a:lnTo>
                  <a:lnTo>
                    <a:pt x="984" y="1298"/>
                  </a:lnTo>
                  <a:lnTo>
                    <a:pt x="996" y="1295"/>
                  </a:lnTo>
                  <a:lnTo>
                    <a:pt x="1001" y="1292"/>
                  </a:lnTo>
                  <a:lnTo>
                    <a:pt x="1005" y="1281"/>
                  </a:lnTo>
                  <a:lnTo>
                    <a:pt x="1006" y="1273"/>
                  </a:lnTo>
                  <a:lnTo>
                    <a:pt x="1003" y="1266"/>
                  </a:lnTo>
                  <a:close/>
                  <a:moveTo>
                    <a:pt x="683" y="603"/>
                  </a:moveTo>
                  <a:lnTo>
                    <a:pt x="640" y="609"/>
                  </a:lnTo>
                  <a:lnTo>
                    <a:pt x="592" y="607"/>
                  </a:lnTo>
                  <a:lnTo>
                    <a:pt x="533" y="594"/>
                  </a:lnTo>
                  <a:lnTo>
                    <a:pt x="489" y="582"/>
                  </a:lnTo>
                  <a:lnTo>
                    <a:pt x="476" y="578"/>
                  </a:lnTo>
                  <a:lnTo>
                    <a:pt x="467" y="569"/>
                  </a:lnTo>
                  <a:lnTo>
                    <a:pt x="462" y="560"/>
                  </a:lnTo>
                  <a:lnTo>
                    <a:pt x="462" y="549"/>
                  </a:lnTo>
                  <a:lnTo>
                    <a:pt x="470" y="513"/>
                  </a:lnTo>
                  <a:lnTo>
                    <a:pt x="542" y="231"/>
                  </a:lnTo>
                  <a:lnTo>
                    <a:pt x="558" y="177"/>
                  </a:lnTo>
                  <a:lnTo>
                    <a:pt x="566" y="159"/>
                  </a:lnTo>
                  <a:lnTo>
                    <a:pt x="579" y="148"/>
                  </a:lnTo>
                  <a:lnTo>
                    <a:pt x="591" y="139"/>
                  </a:lnTo>
                  <a:lnTo>
                    <a:pt x="607" y="137"/>
                  </a:lnTo>
                  <a:lnTo>
                    <a:pt x="626" y="138"/>
                  </a:lnTo>
                  <a:lnTo>
                    <a:pt x="648" y="142"/>
                  </a:lnTo>
                  <a:lnTo>
                    <a:pt x="693" y="157"/>
                  </a:lnTo>
                  <a:lnTo>
                    <a:pt x="730" y="176"/>
                  </a:lnTo>
                  <a:lnTo>
                    <a:pt x="761" y="199"/>
                  </a:lnTo>
                  <a:lnTo>
                    <a:pt x="786" y="228"/>
                  </a:lnTo>
                  <a:lnTo>
                    <a:pt x="800" y="250"/>
                  </a:lnTo>
                  <a:lnTo>
                    <a:pt x="809" y="274"/>
                  </a:lnTo>
                  <a:lnTo>
                    <a:pt x="820" y="300"/>
                  </a:lnTo>
                  <a:lnTo>
                    <a:pt x="824" y="327"/>
                  </a:lnTo>
                  <a:lnTo>
                    <a:pt x="828" y="381"/>
                  </a:lnTo>
                  <a:lnTo>
                    <a:pt x="824" y="413"/>
                  </a:lnTo>
                  <a:lnTo>
                    <a:pt x="819" y="440"/>
                  </a:lnTo>
                  <a:lnTo>
                    <a:pt x="802" y="488"/>
                  </a:lnTo>
                  <a:lnTo>
                    <a:pt x="779" y="530"/>
                  </a:lnTo>
                  <a:lnTo>
                    <a:pt x="751" y="565"/>
                  </a:lnTo>
                  <a:lnTo>
                    <a:pt x="718" y="587"/>
                  </a:lnTo>
                  <a:lnTo>
                    <a:pt x="683" y="60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1" name="Freeform 45"/>
            <p:cNvSpPr>
              <a:spLocks/>
            </p:cNvSpPr>
            <p:nvPr/>
          </p:nvSpPr>
          <p:spPr bwMode="auto">
            <a:xfrm>
              <a:off x="200025" y="4208463"/>
              <a:ext cx="19050" cy="152400"/>
            </a:xfrm>
            <a:custGeom>
              <a:avLst/>
              <a:gdLst>
                <a:gd name="T0" fmla="*/ 0 w 70"/>
                <a:gd name="T1" fmla="*/ 568 h 568"/>
                <a:gd name="T2" fmla="*/ 0 w 70"/>
                <a:gd name="T3" fmla="*/ 446 h 568"/>
                <a:gd name="T4" fmla="*/ 10 w 70"/>
                <a:gd name="T5" fmla="*/ 416 h 568"/>
                <a:gd name="T6" fmla="*/ 19 w 70"/>
                <a:gd name="T7" fmla="*/ 380 h 568"/>
                <a:gd name="T8" fmla="*/ 23 w 70"/>
                <a:gd name="T9" fmla="*/ 342 h 568"/>
                <a:gd name="T10" fmla="*/ 25 w 70"/>
                <a:gd name="T11" fmla="*/ 309 h 568"/>
                <a:gd name="T12" fmla="*/ 20 w 70"/>
                <a:gd name="T13" fmla="*/ 273 h 568"/>
                <a:gd name="T14" fmla="*/ 11 w 70"/>
                <a:gd name="T15" fmla="*/ 239 h 568"/>
                <a:gd name="T16" fmla="*/ 0 w 70"/>
                <a:gd name="T17" fmla="*/ 216 h 568"/>
                <a:gd name="T18" fmla="*/ 0 w 70"/>
                <a:gd name="T19" fmla="*/ 0 h 568"/>
                <a:gd name="T20" fmla="*/ 12 w 70"/>
                <a:gd name="T21" fmla="*/ 21 h 568"/>
                <a:gd name="T22" fmla="*/ 33 w 70"/>
                <a:gd name="T23" fmla="*/ 71 h 568"/>
                <a:gd name="T24" fmla="*/ 51 w 70"/>
                <a:gd name="T25" fmla="*/ 120 h 568"/>
                <a:gd name="T26" fmla="*/ 63 w 70"/>
                <a:gd name="T27" fmla="*/ 178 h 568"/>
                <a:gd name="T28" fmla="*/ 67 w 70"/>
                <a:gd name="T29" fmla="*/ 231 h 568"/>
                <a:gd name="T30" fmla="*/ 70 w 70"/>
                <a:gd name="T31" fmla="*/ 289 h 568"/>
                <a:gd name="T32" fmla="*/ 67 w 70"/>
                <a:gd name="T33" fmla="*/ 345 h 568"/>
                <a:gd name="T34" fmla="*/ 56 w 70"/>
                <a:gd name="T35" fmla="*/ 403 h 568"/>
                <a:gd name="T36" fmla="*/ 41 w 70"/>
                <a:gd name="T37" fmla="*/ 464 h 568"/>
                <a:gd name="T38" fmla="*/ 23 w 70"/>
                <a:gd name="T39" fmla="*/ 520 h 568"/>
                <a:gd name="T40" fmla="*/ 0 w 70"/>
                <a:gd name="T4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68">
                  <a:moveTo>
                    <a:pt x="0" y="568"/>
                  </a:moveTo>
                  <a:lnTo>
                    <a:pt x="0" y="446"/>
                  </a:lnTo>
                  <a:lnTo>
                    <a:pt x="10" y="416"/>
                  </a:lnTo>
                  <a:lnTo>
                    <a:pt x="19" y="380"/>
                  </a:lnTo>
                  <a:lnTo>
                    <a:pt x="23" y="342"/>
                  </a:lnTo>
                  <a:lnTo>
                    <a:pt x="25" y="309"/>
                  </a:lnTo>
                  <a:lnTo>
                    <a:pt x="20" y="273"/>
                  </a:lnTo>
                  <a:lnTo>
                    <a:pt x="11" y="239"/>
                  </a:lnTo>
                  <a:lnTo>
                    <a:pt x="0" y="216"/>
                  </a:lnTo>
                  <a:lnTo>
                    <a:pt x="0" y="0"/>
                  </a:lnTo>
                  <a:lnTo>
                    <a:pt x="12" y="21"/>
                  </a:lnTo>
                  <a:lnTo>
                    <a:pt x="33" y="71"/>
                  </a:lnTo>
                  <a:lnTo>
                    <a:pt x="51" y="120"/>
                  </a:lnTo>
                  <a:lnTo>
                    <a:pt x="63" y="178"/>
                  </a:lnTo>
                  <a:lnTo>
                    <a:pt x="67" y="231"/>
                  </a:lnTo>
                  <a:lnTo>
                    <a:pt x="70" y="289"/>
                  </a:lnTo>
                  <a:lnTo>
                    <a:pt x="67" y="345"/>
                  </a:lnTo>
                  <a:lnTo>
                    <a:pt x="56" y="403"/>
                  </a:lnTo>
                  <a:lnTo>
                    <a:pt x="41" y="464"/>
                  </a:lnTo>
                  <a:lnTo>
                    <a:pt x="23" y="520"/>
                  </a:lnTo>
                  <a:lnTo>
                    <a:pt x="0" y="5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2" name="Freeform 46"/>
            <p:cNvSpPr>
              <a:spLocks/>
            </p:cNvSpPr>
            <p:nvPr/>
          </p:nvSpPr>
          <p:spPr bwMode="auto">
            <a:xfrm>
              <a:off x="200025" y="5262563"/>
              <a:ext cx="173038" cy="46037"/>
            </a:xfrm>
            <a:custGeom>
              <a:avLst/>
              <a:gdLst>
                <a:gd name="T0" fmla="*/ 640 w 640"/>
                <a:gd name="T1" fmla="*/ 168 h 168"/>
                <a:gd name="T2" fmla="*/ 554 w 640"/>
                <a:gd name="T3" fmla="*/ 168 h 168"/>
                <a:gd name="T4" fmla="*/ 521 w 640"/>
                <a:gd name="T5" fmla="*/ 155 h 168"/>
                <a:gd name="T6" fmla="*/ 485 w 640"/>
                <a:gd name="T7" fmla="*/ 147 h 168"/>
                <a:gd name="T8" fmla="*/ 449 w 640"/>
                <a:gd name="T9" fmla="*/ 143 h 168"/>
                <a:gd name="T10" fmla="*/ 409 w 640"/>
                <a:gd name="T11" fmla="*/ 140 h 168"/>
                <a:gd name="T12" fmla="*/ 369 w 640"/>
                <a:gd name="T13" fmla="*/ 144 h 168"/>
                <a:gd name="T14" fmla="*/ 327 w 640"/>
                <a:gd name="T15" fmla="*/ 148 h 168"/>
                <a:gd name="T16" fmla="*/ 283 w 640"/>
                <a:gd name="T17" fmla="*/ 158 h 168"/>
                <a:gd name="T18" fmla="*/ 256 w 640"/>
                <a:gd name="T19" fmla="*/ 168 h 168"/>
                <a:gd name="T20" fmla="*/ 0 w 640"/>
                <a:gd name="T21" fmla="*/ 168 h 168"/>
                <a:gd name="T22" fmla="*/ 0 w 640"/>
                <a:gd name="T23" fmla="*/ 66 h 168"/>
                <a:gd name="T24" fmla="*/ 30 w 640"/>
                <a:gd name="T25" fmla="*/ 49 h 168"/>
                <a:gd name="T26" fmla="*/ 80 w 640"/>
                <a:gd name="T27" fmla="*/ 29 h 168"/>
                <a:gd name="T28" fmla="*/ 133 w 640"/>
                <a:gd name="T29" fmla="*/ 15 h 168"/>
                <a:gd name="T30" fmla="*/ 187 w 640"/>
                <a:gd name="T31" fmla="*/ 4 h 168"/>
                <a:gd name="T32" fmla="*/ 239 w 640"/>
                <a:gd name="T33" fmla="*/ 0 h 168"/>
                <a:gd name="T34" fmla="*/ 291 w 640"/>
                <a:gd name="T35" fmla="*/ 1 h 168"/>
                <a:gd name="T36" fmla="*/ 345 w 640"/>
                <a:gd name="T37" fmla="*/ 8 h 168"/>
                <a:gd name="T38" fmla="*/ 395 w 640"/>
                <a:gd name="T39" fmla="*/ 21 h 168"/>
                <a:gd name="T40" fmla="*/ 447 w 640"/>
                <a:gd name="T41" fmla="*/ 37 h 168"/>
                <a:gd name="T42" fmla="*/ 496 w 640"/>
                <a:gd name="T43" fmla="*/ 61 h 168"/>
                <a:gd name="T44" fmla="*/ 542 w 640"/>
                <a:gd name="T45" fmla="*/ 89 h 168"/>
                <a:gd name="T46" fmla="*/ 589 w 640"/>
                <a:gd name="T47" fmla="*/ 119 h 168"/>
                <a:gd name="T48" fmla="*/ 630 w 640"/>
                <a:gd name="T49" fmla="*/ 157 h 168"/>
                <a:gd name="T50" fmla="*/ 640 w 640"/>
                <a:gd name="T5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0" h="168">
                  <a:moveTo>
                    <a:pt x="640" y="168"/>
                  </a:moveTo>
                  <a:lnTo>
                    <a:pt x="554" y="168"/>
                  </a:lnTo>
                  <a:lnTo>
                    <a:pt x="521" y="155"/>
                  </a:lnTo>
                  <a:lnTo>
                    <a:pt x="485" y="147"/>
                  </a:lnTo>
                  <a:lnTo>
                    <a:pt x="449" y="143"/>
                  </a:lnTo>
                  <a:lnTo>
                    <a:pt x="409" y="140"/>
                  </a:lnTo>
                  <a:lnTo>
                    <a:pt x="369" y="144"/>
                  </a:lnTo>
                  <a:lnTo>
                    <a:pt x="327" y="148"/>
                  </a:lnTo>
                  <a:lnTo>
                    <a:pt x="283" y="158"/>
                  </a:lnTo>
                  <a:lnTo>
                    <a:pt x="256" y="168"/>
                  </a:lnTo>
                  <a:lnTo>
                    <a:pt x="0" y="168"/>
                  </a:lnTo>
                  <a:lnTo>
                    <a:pt x="0" y="66"/>
                  </a:lnTo>
                  <a:lnTo>
                    <a:pt x="30" y="49"/>
                  </a:lnTo>
                  <a:lnTo>
                    <a:pt x="80" y="29"/>
                  </a:lnTo>
                  <a:lnTo>
                    <a:pt x="133" y="15"/>
                  </a:lnTo>
                  <a:lnTo>
                    <a:pt x="187" y="4"/>
                  </a:lnTo>
                  <a:lnTo>
                    <a:pt x="239" y="0"/>
                  </a:lnTo>
                  <a:lnTo>
                    <a:pt x="291" y="1"/>
                  </a:lnTo>
                  <a:lnTo>
                    <a:pt x="345" y="8"/>
                  </a:lnTo>
                  <a:lnTo>
                    <a:pt x="395" y="21"/>
                  </a:lnTo>
                  <a:lnTo>
                    <a:pt x="447" y="37"/>
                  </a:lnTo>
                  <a:lnTo>
                    <a:pt x="496" y="61"/>
                  </a:lnTo>
                  <a:lnTo>
                    <a:pt x="542" y="89"/>
                  </a:lnTo>
                  <a:lnTo>
                    <a:pt x="589" y="119"/>
                  </a:lnTo>
                  <a:lnTo>
                    <a:pt x="630" y="157"/>
                  </a:lnTo>
                  <a:lnTo>
                    <a:pt x="640" y="1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3" name="Freeform 47"/>
            <p:cNvSpPr>
              <a:spLocks noEditPoints="1"/>
            </p:cNvSpPr>
            <p:nvPr/>
          </p:nvSpPr>
          <p:spPr bwMode="auto">
            <a:xfrm>
              <a:off x="2468563" y="3608388"/>
              <a:ext cx="327025" cy="304800"/>
            </a:xfrm>
            <a:custGeom>
              <a:avLst/>
              <a:gdLst>
                <a:gd name="T0" fmla="*/ 1196 w 1210"/>
                <a:gd name="T1" fmla="*/ 2 h 1128"/>
                <a:gd name="T2" fmla="*/ 1160 w 1210"/>
                <a:gd name="T3" fmla="*/ 7 h 1128"/>
                <a:gd name="T4" fmla="*/ 797 w 1210"/>
                <a:gd name="T5" fmla="*/ 123 h 1128"/>
                <a:gd name="T6" fmla="*/ 347 w 1210"/>
                <a:gd name="T7" fmla="*/ 259 h 1128"/>
                <a:gd name="T8" fmla="*/ 158 w 1210"/>
                <a:gd name="T9" fmla="*/ 307 h 1128"/>
                <a:gd name="T10" fmla="*/ 122 w 1210"/>
                <a:gd name="T11" fmla="*/ 305 h 1128"/>
                <a:gd name="T12" fmla="*/ 93 w 1210"/>
                <a:gd name="T13" fmla="*/ 293 h 1128"/>
                <a:gd name="T14" fmla="*/ 46 w 1210"/>
                <a:gd name="T15" fmla="*/ 246 h 1128"/>
                <a:gd name="T16" fmla="*/ 19 w 1210"/>
                <a:gd name="T17" fmla="*/ 236 h 1128"/>
                <a:gd name="T18" fmla="*/ 4 w 1210"/>
                <a:gd name="T19" fmla="*/ 251 h 1128"/>
                <a:gd name="T20" fmla="*/ 2 w 1210"/>
                <a:gd name="T21" fmla="*/ 271 h 1128"/>
                <a:gd name="T22" fmla="*/ 27 w 1210"/>
                <a:gd name="T23" fmla="*/ 302 h 1128"/>
                <a:gd name="T24" fmla="*/ 163 w 1210"/>
                <a:gd name="T25" fmla="*/ 470 h 1128"/>
                <a:gd name="T26" fmla="*/ 226 w 1210"/>
                <a:gd name="T27" fmla="*/ 559 h 1128"/>
                <a:gd name="T28" fmla="*/ 249 w 1210"/>
                <a:gd name="T29" fmla="*/ 567 h 1128"/>
                <a:gd name="T30" fmla="*/ 267 w 1210"/>
                <a:gd name="T31" fmla="*/ 550 h 1128"/>
                <a:gd name="T32" fmla="*/ 258 w 1210"/>
                <a:gd name="T33" fmla="*/ 518 h 1128"/>
                <a:gd name="T34" fmla="*/ 219 w 1210"/>
                <a:gd name="T35" fmla="*/ 459 h 1128"/>
                <a:gd name="T36" fmla="*/ 212 w 1210"/>
                <a:gd name="T37" fmla="*/ 413 h 1128"/>
                <a:gd name="T38" fmla="*/ 253 w 1210"/>
                <a:gd name="T39" fmla="*/ 383 h 1128"/>
                <a:gd name="T40" fmla="*/ 477 w 1210"/>
                <a:gd name="T41" fmla="*/ 295 h 1128"/>
                <a:gd name="T42" fmla="*/ 518 w 1210"/>
                <a:gd name="T43" fmla="*/ 287 h 1128"/>
                <a:gd name="T44" fmla="*/ 551 w 1210"/>
                <a:gd name="T45" fmla="*/ 322 h 1128"/>
                <a:gd name="T46" fmla="*/ 696 w 1210"/>
                <a:gd name="T47" fmla="*/ 507 h 1128"/>
                <a:gd name="T48" fmla="*/ 699 w 1210"/>
                <a:gd name="T49" fmla="*/ 543 h 1128"/>
                <a:gd name="T50" fmla="*/ 567 w 1210"/>
                <a:gd name="T51" fmla="*/ 757 h 1128"/>
                <a:gd name="T52" fmla="*/ 533 w 1210"/>
                <a:gd name="T53" fmla="*/ 799 h 1128"/>
                <a:gd name="T54" fmla="*/ 501 w 1210"/>
                <a:gd name="T55" fmla="*/ 807 h 1128"/>
                <a:gd name="T56" fmla="*/ 462 w 1210"/>
                <a:gd name="T57" fmla="*/ 778 h 1128"/>
                <a:gd name="T58" fmla="*/ 424 w 1210"/>
                <a:gd name="T59" fmla="*/ 745 h 1128"/>
                <a:gd name="T60" fmla="*/ 399 w 1210"/>
                <a:gd name="T61" fmla="*/ 747 h 1128"/>
                <a:gd name="T62" fmla="*/ 392 w 1210"/>
                <a:gd name="T63" fmla="*/ 763 h 1128"/>
                <a:gd name="T64" fmla="*/ 407 w 1210"/>
                <a:gd name="T65" fmla="*/ 790 h 1128"/>
                <a:gd name="T66" fmla="*/ 497 w 1210"/>
                <a:gd name="T67" fmla="*/ 892 h 1128"/>
                <a:gd name="T68" fmla="*/ 592 w 1210"/>
                <a:gd name="T69" fmla="*/ 1012 h 1128"/>
                <a:gd name="T70" fmla="*/ 659 w 1210"/>
                <a:gd name="T71" fmla="*/ 1107 h 1128"/>
                <a:gd name="T72" fmla="*/ 682 w 1210"/>
                <a:gd name="T73" fmla="*/ 1126 h 1128"/>
                <a:gd name="T74" fmla="*/ 702 w 1210"/>
                <a:gd name="T75" fmla="*/ 1121 h 1128"/>
                <a:gd name="T76" fmla="*/ 709 w 1210"/>
                <a:gd name="T77" fmla="*/ 1109 h 1128"/>
                <a:gd name="T78" fmla="*/ 706 w 1210"/>
                <a:gd name="T79" fmla="*/ 1089 h 1128"/>
                <a:gd name="T80" fmla="*/ 679 w 1210"/>
                <a:gd name="T81" fmla="*/ 1040 h 1128"/>
                <a:gd name="T82" fmla="*/ 679 w 1210"/>
                <a:gd name="T83" fmla="*/ 994 h 1128"/>
                <a:gd name="T84" fmla="*/ 698 w 1210"/>
                <a:gd name="T85" fmla="*/ 934 h 1128"/>
                <a:gd name="T86" fmla="*/ 1095 w 1210"/>
                <a:gd name="T87" fmla="*/ 224 h 1128"/>
                <a:gd name="T88" fmla="*/ 1169 w 1210"/>
                <a:gd name="T89" fmla="*/ 103 h 1128"/>
                <a:gd name="T90" fmla="*/ 1207 w 1210"/>
                <a:gd name="T91" fmla="*/ 40 h 1128"/>
                <a:gd name="T92" fmla="*/ 1205 w 1210"/>
                <a:gd name="T93" fmla="*/ 13 h 1128"/>
                <a:gd name="T94" fmla="*/ 746 w 1210"/>
                <a:gd name="T95" fmla="*/ 448 h 1128"/>
                <a:gd name="T96" fmla="*/ 733 w 1210"/>
                <a:gd name="T97" fmla="*/ 446 h 1128"/>
                <a:gd name="T98" fmla="*/ 611 w 1210"/>
                <a:gd name="T99" fmla="*/ 295 h 1128"/>
                <a:gd name="T100" fmla="*/ 592 w 1210"/>
                <a:gd name="T101" fmla="*/ 265 h 1128"/>
                <a:gd name="T102" fmla="*/ 599 w 1210"/>
                <a:gd name="T103" fmla="*/ 251 h 1128"/>
                <a:gd name="T104" fmla="*/ 926 w 1210"/>
                <a:gd name="T105" fmla="*/ 14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0" h="1128">
                  <a:moveTo>
                    <a:pt x="1205" y="13"/>
                  </a:moveTo>
                  <a:lnTo>
                    <a:pt x="1196" y="2"/>
                  </a:lnTo>
                  <a:lnTo>
                    <a:pt x="1183" y="0"/>
                  </a:lnTo>
                  <a:lnTo>
                    <a:pt x="1160" y="7"/>
                  </a:lnTo>
                  <a:lnTo>
                    <a:pt x="1118" y="22"/>
                  </a:lnTo>
                  <a:lnTo>
                    <a:pt x="797" y="123"/>
                  </a:lnTo>
                  <a:lnTo>
                    <a:pt x="541" y="203"/>
                  </a:lnTo>
                  <a:lnTo>
                    <a:pt x="347" y="259"/>
                  </a:lnTo>
                  <a:lnTo>
                    <a:pt x="211" y="297"/>
                  </a:lnTo>
                  <a:lnTo>
                    <a:pt x="158" y="307"/>
                  </a:lnTo>
                  <a:lnTo>
                    <a:pt x="138" y="308"/>
                  </a:lnTo>
                  <a:lnTo>
                    <a:pt x="122" y="305"/>
                  </a:lnTo>
                  <a:lnTo>
                    <a:pt x="109" y="301"/>
                  </a:lnTo>
                  <a:lnTo>
                    <a:pt x="93" y="293"/>
                  </a:lnTo>
                  <a:lnTo>
                    <a:pt x="65" y="264"/>
                  </a:lnTo>
                  <a:lnTo>
                    <a:pt x="46" y="246"/>
                  </a:lnTo>
                  <a:lnTo>
                    <a:pt x="32" y="237"/>
                  </a:lnTo>
                  <a:lnTo>
                    <a:pt x="19" y="236"/>
                  </a:lnTo>
                  <a:lnTo>
                    <a:pt x="10" y="241"/>
                  </a:lnTo>
                  <a:lnTo>
                    <a:pt x="4" y="251"/>
                  </a:lnTo>
                  <a:lnTo>
                    <a:pt x="0" y="257"/>
                  </a:lnTo>
                  <a:lnTo>
                    <a:pt x="2" y="271"/>
                  </a:lnTo>
                  <a:lnTo>
                    <a:pt x="9" y="281"/>
                  </a:lnTo>
                  <a:lnTo>
                    <a:pt x="27" y="302"/>
                  </a:lnTo>
                  <a:lnTo>
                    <a:pt x="104" y="392"/>
                  </a:lnTo>
                  <a:lnTo>
                    <a:pt x="163" y="470"/>
                  </a:lnTo>
                  <a:lnTo>
                    <a:pt x="214" y="543"/>
                  </a:lnTo>
                  <a:lnTo>
                    <a:pt x="226" y="559"/>
                  </a:lnTo>
                  <a:lnTo>
                    <a:pt x="240" y="566"/>
                  </a:lnTo>
                  <a:lnTo>
                    <a:pt x="249" y="567"/>
                  </a:lnTo>
                  <a:lnTo>
                    <a:pt x="261" y="562"/>
                  </a:lnTo>
                  <a:lnTo>
                    <a:pt x="267" y="550"/>
                  </a:lnTo>
                  <a:lnTo>
                    <a:pt x="267" y="535"/>
                  </a:lnTo>
                  <a:lnTo>
                    <a:pt x="258" y="518"/>
                  </a:lnTo>
                  <a:lnTo>
                    <a:pt x="240" y="493"/>
                  </a:lnTo>
                  <a:lnTo>
                    <a:pt x="219" y="459"/>
                  </a:lnTo>
                  <a:lnTo>
                    <a:pt x="211" y="433"/>
                  </a:lnTo>
                  <a:lnTo>
                    <a:pt x="212" y="413"/>
                  </a:lnTo>
                  <a:lnTo>
                    <a:pt x="225" y="400"/>
                  </a:lnTo>
                  <a:lnTo>
                    <a:pt x="253" y="383"/>
                  </a:lnTo>
                  <a:lnTo>
                    <a:pt x="296" y="362"/>
                  </a:lnTo>
                  <a:lnTo>
                    <a:pt x="477" y="295"/>
                  </a:lnTo>
                  <a:lnTo>
                    <a:pt x="500" y="286"/>
                  </a:lnTo>
                  <a:lnTo>
                    <a:pt x="518" y="287"/>
                  </a:lnTo>
                  <a:lnTo>
                    <a:pt x="531" y="298"/>
                  </a:lnTo>
                  <a:lnTo>
                    <a:pt x="551" y="322"/>
                  </a:lnTo>
                  <a:lnTo>
                    <a:pt x="681" y="485"/>
                  </a:lnTo>
                  <a:lnTo>
                    <a:pt x="696" y="507"/>
                  </a:lnTo>
                  <a:lnTo>
                    <a:pt x="702" y="526"/>
                  </a:lnTo>
                  <a:lnTo>
                    <a:pt x="699" y="543"/>
                  </a:lnTo>
                  <a:lnTo>
                    <a:pt x="683" y="571"/>
                  </a:lnTo>
                  <a:lnTo>
                    <a:pt x="567" y="757"/>
                  </a:lnTo>
                  <a:lnTo>
                    <a:pt x="547" y="782"/>
                  </a:lnTo>
                  <a:lnTo>
                    <a:pt x="533" y="799"/>
                  </a:lnTo>
                  <a:lnTo>
                    <a:pt x="518" y="808"/>
                  </a:lnTo>
                  <a:lnTo>
                    <a:pt x="501" y="807"/>
                  </a:lnTo>
                  <a:lnTo>
                    <a:pt x="485" y="795"/>
                  </a:lnTo>
                  <a:lnTo>
                    <a:pt x="462" y="778"/>
                  </a:lnTo>
                  <a:lnTo>
                    <a:pt x="442" y="755"/>
                  </a:lnTo>
                  <a:lnTo>
                    <a:pt x="424" y="745"/>
                  </a:lnTo>
                  <a:lnTo>
                    <a:pt x="413" y="743"/>
                  </a:lnTo>
                  <a:lnTo>
                    <a:pt x="399" y="747"/>
                  </a:lnTo>
                  <a:lnTo>
                    <a:pt x="394" y="753"/>
                  </a:lnTo>
                  <a:lnTo>
                    <a:pt x="392" y="763"/>
                  </a:lnTo>
                  <a:lnTo>
                    <a:pt x="399" y="776"/>
                  </a:lnTo>
                  <a:lnTo>
                    <a:pt x="407" y="790"/>
                  </a:lnTo>
                  <a:lnTo>
                    <a:pt x="421" y="808"/>
                  </a:lnTo>
                  <a:lnTo>
                    <a:pt x="497" y="892"/>
                  </a:lnTo>
                  <a:lnTo>
                    <a:pt x="542" y="948"/>
                  </a:lnTo>
                  <a:lnTo>
                    <a:pt x="592" y="1012"/>
                  </a:lnTo>
                  <a:lnTo>
                    <a:pt x="639" y="1081"/>
                  </a:lnTo>
                  <a:lnTo>
                    <a:pt x="659" y="1107"/>
                  </a:lnTo>
                  <a:lnTo>
                    <a:pt x="670" y="1117"/>
                  </a:lnTo>
                  <a:lnTo>
                    <a:pt x="682" y="1126"/>
                  </a:lnTo>
                  <a:lnTo>
                    <a:pt x="690" y="1128"/>
                  </a:lnTo>
                  <a:lnTo>
                    <a:pt x="702" y="1121"/>
                  </a:lnTo>
                  <a:lnTo>
                    <a:pt x="708" y="1116"/>
                  </a:lnTo>
                  <a:lnTo>
                    <a:pt x="709" y="1109"/>
                  </a:lnTo>
                  <a:lnTo>
                    <a:pt x="709" y="1098"/>
                  </a:lnTo>
                  <a:lnTo>
                    <a:pt x="706" y="1089"/>
                  </a:lnTo>
                  <a:lnTo>
                    <a:pt x="691" y="1062"/>
                  </a:lnTo>
                  <a:lnTo>
                    <a:pt x="679" y="1040"/>
                  </a:lnTo>
                  <a:lnTo>
                    <a:pt x="677" y="1018"/>
                  </a:lnTo>
                  <a:lnTo>
                    <a:pt x="679" y="994"/>
                  </a:lnTo>
                  <a:lnTo>
                    <a:pt x="685" y="969"/>
                  </a:lnTo>
                  <a:lnTo>
                    <a:pt x="698" y="934"/>
                  </a:lnTo>
                  <a:lnTo>
                    <a:pt x="749" y="842"/>
                  </a:lnTo>
                  <a:lnTo>
                    <a:pt x="1095" y="224"/>
                  </a:lnTo>
                  <a:lnTo>
                    <a:pt x="1118" y="184"/>
                  </a:lnTo>
                  <a:lnTo>
                    <a:pt x="1169" y="103"/>
                  </a:lnTo>
                  <a:lnTo>
                    <a:pt x="1194" y="64"/>
                  </a:lnTo>
                  <a:lnTo>
                    <a:pt x="1207" y="40"/>
                  </a:lnTo>
                  <a:lnTo>
                    <a:pt x="1210" y="22"/>
                  </a:lnTo>
                  <a:lnTo>
                    <a:pt x="1205" y="13"/>
                  </a:lnTo>
                  <a:close/>
                  <a:moveTo>
                    <a:pt x="765" y="418"/>
                  </a:moveTo>
                  <a:lnTo>
                    <a:pt x="746" y="448"/>
                  </a:lnTo>
                  <a:lnTo>
                    <a:pt x="740" y="449"/>
                  </a:lnTo>
                  <a:lnTo>
                    <a:pt x="733" y="446"/>
                  </a:lnTo>
                  <a:lnTo>
                    <a:pt x="713" y="425"/>
                  </a:lnTo>
                  <a:lnTo>
                    <a:pt x="611" y="295"/>
                  </a:lnTo>
                  <a:lnTo>
                    <a:pt x="599" y="277"/>
                  </a:lnTo>
                  <a:lnTo>
                    <a:pt x="592" y="265"/>
                  </a:lnTo>
                  <a:lnTo>
                    <a:pt x="594" y="256"/>
                  </a:lnTo>
                  <a:lnTo>
                    <a:pt x="599" y="251"/>
                  </a:lnTo>
                  <a:lnTo>
                    <a:pt x="630" y="237"/>
                  </a:lnTo>
                  <a:lnTo>
                    <a:pt x="926" y="142"/>
                  </a:lnTo>
                  <a:lnTo>
                    <a:pt x="765" y="41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4" name="Freeform 48"/>
            <p:cNvSpPr>
              <a:spLocks noEditPoints="1"/>
            </p:cNvSpPr>
            <p:nvPr/>
          </p:nvSpPr>
          <p:spPr bwMode="auto">
            <a:xfrm>
              <a:off x="676275" y="3700463"/>
              <a:ext cx="1703388" cy="1608137"/>
            </a:xfrm>
            <a:custGeom>
              <a:avLst/>
              <a:gdLst>
                <a:gd name="T0" fmla="*/ 4499 w 6306"/>
                <a:gd name="T1" fmla="*/ 5945 h 5945"/>
                <a:gd name="T2" fmla="*/ 4384 w 6306"/>
                <a:gd name="T3" fmla="*/ 5945 h 5945"/>
                <a:gd name="T4" fmla="*/ 5209 w 6306"/>
                <a:gd name="T5" fmla="*/ 4852 h 5945"/>
                <a:gd name="T6" fmla="*/ 3497 w 6306"/>
                <a:gd name="T7" fmla="*/ 4236 h 5945"/>
                <a:gd name="T8" fmla="*/ 3396 w 6306"/>
                <a:gd name="T9" fmla="*/ 5945 h 5945"/>
                <a:gd name="T10" fmla="*/ 3330 w 6306"/>
                <a:gd name="T11" fmla="*/ 5945 h 5945"/>
                <a:gd name="T12" fmla="*/ 3435 w 6306"/>
                <a:gd name="T13" fmla="*/ 4192 h 5945"/>
                <a:gd name="T14" fmla="*/ 3439 w 6306"/>
                <a:gd name="T15" fmla="*/ 4156 h 5945"/>
                <a:gd name="T16" fmla="*/ 3475 w 6306"/>
                <a:gd name="T17" fmla="*/ 4164 h 5945"/>
                <a:gd name="T18" fmla="*/ 5242 w 6306"/>
                <a:gd name="T19" fmla="*/ 4794 h 5945"/>
                <a:gd name="T20" fmla="*/ 6056 w 6306"/>
                <a:gd name="T21" fmla="*/ 2652 h 5945"/>
                <a:gd name="T22" fmla="*/ 3702 w 6306"/>
                <a:gd name="T23" fmla="*/ 2704 h 5945"/>
                <a:gd name="T24" fmla="*/ 3663 w 6306"/>
                <a:gd name="T25" fmla="*/ 2702 h 5945"/>
                <a:gd name="T26" fmla="*/ 3671 w 6306"/>
                <a:gd name="T27" fmla="*/ 2664 h 5945"/>
                <a:gd name="T28" fmla="*/ 4499 w 6306"/>
                <a:gd name="T29" fmla="*/ 783 h 5945"/>
                <a:gd name="T30" fmla="*/ 2455 w 6306"/>
                <a:gd name="T31" fmla="*/ 422 h 5945"/>
                <a:gd name="T32" fmla="*/ 2555 w 6306"/>
                <a:gd name="T33" fmla="*/ 2469 h 5945"/>
                <a:gd name="T34" fmla="*/ 2550 w 6306"/>
                <a:gd name="T35" fmla="*/ 2510 h 5945"/>
                <a:gd name="T36" fmla="*/ 2513 w 6306"/>
                <a:gd name="T37" fmla="*/ 2497 h 5945"/>
                <a:gd name="T38" fmla="*/ 280 w 6306"/>
                <a:gd name="T39" fmla="*/ 1600 h 5945"/>
                <a:gd name="T40" fmla="*/ 242 w 6306"/>
                <a:gd name="T41" fmla="*/ 3383 h 5945"/>
                <a:gd name="T42" fmla="*/ 330 w 6306"/>
                <a:gd name="T43" fmla="*/ 3895 h 5945"/>
                <a:gd name="T44" fmla="*/ 2235 w 6306"/>
                <a:gd name="T45" fmla="*/ 3923 h 5945"/>
                <a:gd name="T46" fmla="*/ 2272 w 6306"/>
                <a:gd name="T47" fmla="*/ 3928 h 5945"/>
                <a:gd name="T48" fmla="*/ 2263 w 6306"/>
                <a:gd name="T49" fmla="*/ 3963 h 5945"/>
                <a:gd name="T50" fmla="*/ 1648 w 6306"/>
                <a:gd name="T51" fmla="*/ 5945 h 5945"/>
                <a:gd name="T52" fmla="*/ 1578 w 6306"/>
                <a:gd name="T53" fmla="*/ 5945 h 5945"/>
                <a:gd name="T54" fmla="*/ 2191 w 6306"/>
                <a:gd name="T55" fmla="*/ 3984 h 5945"/>
                <a:gd name="T56" fmla="*/ 342 w 6306"/>
                <a:gd name="T57" fmla="*/ 3959 h 5945"/>
                <a:gd name="T58" fmla="*/ 1139 w 6306"/>
                <a:gd name="T59" fmla="*/ 5945 h 5945"/>
                <a:gd name="T60" fmla="*/ 1023 w 6306"/>
                <a:gd name="T61" fmla="*/ 5945 h 5945"/>
                <a:gd name="T62" fmla="*/ 145 w 6306"/>
                <a:gd name="T63" fmla="*/ 3395 h 5945"/>
                <a:gd name="T64" fmla="*/ 621 w 6306"/>
                <a:gd name="T65" fmla="*/ 0 h 5945"/>
                <a:gd name="T66" fmla="*/ 6306 w 6306"/>
                <a:gd name="T67" fmla="*/ 1002 h 5945"/>
                <a:gd name="T68" fmla="*/ 5854 w 6306"/>
                <a:gd name="T69" fmla="*/ 3760 h 5945"/>
                <a:gd name="T70" fmla="*/ 4499 w 6306"/>
                <a:gd name="T71" fmla="*/ 5945 h 5945"/>
                <a:gd name="T72" fmla="*/ 683 w 6306"/>
                <a:gd name="T73" fmla="*/ 110 h 5945"/>
                <a:gd name="T74" fmla="*/ 2382 w 6306"/>
                <a:gd name="T75" fmla="*/ 409 h 5945"/>
                <a:gd name="T76" fmla="*/ 2495 w 6306"/>
                <a:gd name="T77" fmla="*/ 2421 h 5945"/>
                <a:gd name="T78" fmla="*/ 291 w 6306"/>
                <a:gd name="T79" fmla="*/ 1534 h 5945"/>
                <a:gd name="T80" fmla="*/ 683 w 6306"/>
                <a:gd name="T81" fmla="*/ 110 h 5945"/>
                <a:gd name="T82" fmla="*/ 3744 w 6306"/>
                <a:gd name="T83" fmla="*/ 2639 h 5945"/>
                <a:gd name="T84" fmla="*/ 4572 w 6306"/>
                <a:gd name="T85" fmla="*/ 796 h 5945"/>
                <a:gd name="T86" fmla="*/ 6195 w 6306"/>
                <a:gd name="T87" fmla="*/ 1082 h 5945"/>
                <a:gd name="T88" fmla="*/ 6068 w 6306"/>
                <a:gd name="T89" fmla="*/ 2583 h 5945"/>
                <a:gd name="T90" fmla="*/ 3744 w 6306"/>
                <a:gd name="T91" fmla="*/ 2639 h 5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06" h="5945">
                  <a:moveTo>
                    <a:pt x="4499" y="5945"/>
                  </a:moveTo>
                  <a:lnTo>
                    <a:pt x="4384" y="5945"/>
                  </a:lnTo>
                  <a:cubicBezTo>
                    <a:pt x="4698" y="5613"/>
                    <a:pt x="4974" y="5245"/>
                    <a:pt x="5209" y="4852"/>
                  </a:cubicBezTo>
                  <a:cubicBezTo>
                    <a:pt x="4563" y="4534"/>
                    <a:pt x="4204" y="4403"/>
                    <a:pt x="3497" y="4236"/>
                  </a:cubicBezTo>
                  <a:cubicBezTo>
                    <a:pt x="3440" y="4824"/>
                    <a:pt x="3410" y="5379"/>
                    <a:pt x="3396" y="5945"/>
                  </a:cubicBezTo>
                  <a:lnTo>
                    <a:pt x="3330" y="5945"/>
                  </a:lnTo>
                  <a:cubicBezTo>
                    <a:pt x="3344" y="5362"/>
                    <a:pt x="3375" y="4784"/>
                    <a:pt x="3435" y="4192"/>
                  </a:cubicBezTo>
                  <a:lnTo>
                    <a:pt x="3439" y="4156"/>
                  </a:lnTo>
                  <a:lnTo>
                    <a:pt x="3475" y="4164"/>
                  </a:lnTo>
                  <a:cubicBezTo>
                    <a:pt x="4196" y="4333"/>
                    <a:pt x="4585" y="4472"/>
                    <a:pt x="5242" y="4794"/>
                  </a:cubicBezTo>
                  <a:cubicBezTo>
                    <a:pt x="5628" y="4135"/>
                    <a:pt x="5903" y="3406"/>
                    <a:pt x="6056" y="2652"/>
                  </a:cubicBezTo>
                  <a:cubicBezTo>
                    <a:pt x="5312" y="2775"/>
                    <a:pt x="4437" y="2733"/>
                    <a:pt x="3702" y="2704"/>
                  </a:cubicBezTo>
                  <a:lnTo>
                    <a:pt x="3663" y="2702"/>
                  </a:lnTo>
                  <a:lnTo>
                    <a:pt x="3671" y="2664"/>
                  </a:lnTo>
                  <a:cubicBezTo>
                    <a:pt x="3856" y="1840"/>
                    <a:pt x="3958" y="1449"/>
                    <a:pt x="4499" y="783"/>
                  </a:cubicBezTo>
                  <a:lnTo>
                    <a:pt x="2455" y="422"/>
                  </a:lnTo>
                  <a:cubicBezTo>
                    <a:pt x="2719" y="1215"/>
                    <a:pt x="2654" y="1650"/>
                    <a:pt x="2555" y="2469"/>
                  </a:cubicBezTo>
                  <a:lnTo>
                    <a:pt x="2550" y="2510"/>
                  </a:lnTo>
                  <a:lnTo>
                    <a:pt x="2513" y="2497"/>
                  </a:lnTo>
                  <a:cubicBezTo>
                    <a:pt x="1699" y="2208"/>
                    <a:pt x="1045" y="1981"/>
                    <a:pt x="280" y="1600"/>
                  </a:cubicBezTo>
                  <a:cubicBezTo>
                    <a:pt x="185" y="2187"/>
                    <a:pt x="167" y="2786"/>
                    <a:pt x="242" y="3383"/>
                  </a:cubicBezTo>
                  <a:cubicBezTo>
                    <a:pt x="264" y="3554"/>
                    <a:pt x="293" y="3726"/>
                    <a:pt x="330" y="3895"/>
                  </a:cubicBezTo>
                  <a:cubicBezTo>
                    <a:pt x="1001" y="3833"/>
                    <a:pt x="1563" y="3838"/>
                    <a:pt x="2235" y="3923"/>
                  </a:cubicBezTo>
                  <a:lnTo>
                    <a:pt x="2272" y="3928"/>
                  </a:lnTo>
                  <a:lnTo>
                    <a:pt x="2263" y="3963"/>
                  </a:lnTo>
                  <a:cubicBezTo>
                    <a:pt x="2075" y="4710"/>
                    <a:pt x="1897" y="5292"/>
                    <a:pt x="1648" y="5945"/>
                  </a:cubicBezTo>
                  <a:lnTo>
                    <a:pt x="1578" y="5945"/>
                  </a:lnTo>
                  <a:cubicBezTo>
                    <a:pt x="1826" y="5298"/>
                    <a:pt x="2003" y="4724"/>
                    <a:pt x="2191" y="3984"/>
                  </a:cubicBezTo>
                  <a:cubicBezTo>
                    <a:pt x="1533" y="3905"/>
                    <a:pt x="999" y="3899"/>
                    <a:pt x="342" y="3959"/>
                  </a:cubicBezTo>
                  <a:cubicBezTo>
                    <a:pt x="499" y="4653"/>
                    <a:pt x="773" y="5329"/>
                    <a:pt x="1139" y="5945"/>
                  </a:cubicBezTo>
                  <a:lnTo>
                    <a:pt x="1023" y="5945"/>
                  </a:lnTo>
                  <a:cubicBezTo>
                    <a:pt x="568" y="5158"/>
                    <a:pt x="256" y="4279"/>
                    <a:pt x="145" y="3395"/>
                  </a:cubicBezTo>
                  <a:cubicBezTo>
                    <a:pt x="0" y="2240"/>
                    <a:pt x="191" y="1081"/>
                    <a:pt x="621" y="0"/>
                  </a:cubicBezTo>
                  <a:lnTo>
                    <a:pt x="6306" y="1002"/>
                  </a:lnTo>
                  <a:cubicBezTo>
                    <a:pt x="6290" y="1986"/>
                    <a:pt x="6299" y="2448"/>
                    <a:pt x="5854" y="3760"/>
                  </a:cubicBezTo>
                  <a:cubicBezTo>
                    <a:pt x="5625" y="4439"/>
                    <a:pt x="5153" y="5242"/>
                    <a:pt x="4499" y="5945"/>
                  </a:cubicBezTo>
                  <a:close/>
                  <a:moveTo>
                    <a:pt x="683" y="110"/>
                  </a:moveTo>
                  <a:lnTo>
                    <a:pt x="2382" y="409"/>
                  </a:lnTo>
                  <a:cubicBezTo>
                    <a:pt x="2654" y="1184"/>
                    <a:pt x="2589" y="1630"/>
                    <a:pt x="2495" y="2421"/>
                  </a:cubicBezTo>
                  <a:cubicBezTo>
                    <a:pt x="1681" y="2135"/>
                    <a:pt x="1053" y="1910"/>
                    <a:pt x="291" y="1534"/>
                  </a:cubicBezTo>
                  <a:cubicBezTo>
                    <a:pt x="372" y="1052"/>
                    <a:pt x="506" y="575"/>
                    <a:pt x="683" y="110"/>
                  </a:cubicBezTo>
                  <a:close/>
                  <a:moveTo>
                    <a:pt x="3744" y="2639"/>
                  </a:moveTo>
                  <a:cubicBezTo>
                    <a:pt x="3930" y="1833"/>
                    <a:pt x="4029" y="1448"/>
                    <a:pt x="4572" y="796"/>
                  </a:cubicBezTo>
                  <a:lnTo>
                    <a:pt x="6195" y="1082"/>
                  </a:lnTo>
                  <a:cubicBezTo>
                    <a:pt x="6207" y="1584"/>
                    <a:pt x="6164" y="2089"/>
                    <a:pt x="6068" y="2583"/>
                  </a:cubicBezTo>
                  <a:cubicBezTo>
                    <a:pt x="5351" y="2716"/>
                    <a:pt x="4451" y="2665"/>
                    <a:pt x="3744" y="263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5" name="Freeform 49"/>
            <p:cNvSpPr>
              <a:spLocks noEditPoints="1"/>
            </p:cNvSpPr>
            <p:nvPr/>
          </p:nvSpPr>
          <p:spPr bwMode="auto">
            <a:xfrm>
              <a:off x="757238" y="42719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5 h 1639"/>
                <a:gd name="T14" fmla="*/ 184 w 1108"/>
                <a:gd name="T15" fmla="*/ 994 h 1639"/>
                <a:gd name="T16" fmla="*/ 229 w 1108"/>
                <a:gd name="T17" fmla="*/ 1127 h 1639"/>
                <a:gd name="T18" fmla="*/ 142 w 1108"/>
                <a:gd name="T19" fmla="*/ 1230 h 1639"/>
                <a:gd name="T20" fmla="*/ 254 w 1108"/>
                <a:gd name="T21" fmla="*/ 1419 h 1639"/>
                <a:gd name="T22" fmla="*/ 387 w 1108"/>
                <a:gd name="T23" fmla="*/ 1636 h 1639"/>
                <a:gd name="T24" fmla="*/ 567 w 1108"/>
                <a:gd name="T25" fmla="*/ 1450 h 1639"/>
                <a:gd name="T26" fmla="*/ 786 w 1108"/>
                <a:gd name="T27" fmla="*/ 1339 h 1639"/>
                <a:gd name="T28" fmla="*/ 735 w 1108"/>
                <a:gd name="T29" fmla="*/ 1229 h 1639"/>
                <a:gd name="T30" fmla="*/ 793 w 1108"/>
                <a:gd name="T31" fmla="*/ 1114 h 1639"/>
                <a:gd name="T32" fmla="*/ 876 w 1108"/>
                <a:gd name="T33" fmla="*/ 982 h 1639"/>
                <a:gd name="T34" fmla="*/ 1038 w 1108"/>
                <a:gd name="T35" fmla="*/ 1032 h 1639"/>
                <a:gd name="T36" fmla="*/ 1104 w 1108"/>
                <a:gd name="T37" fmla="*/ 857 h 1639"/>
                <a:gd name="T38" fmla="*/ 231 w 1108"/>
                <a:gd name="T39" fmla="*/ 1048 h 1639"/>
                <a:gd name="T40" fmla="*/ 136 w 1108"/>
                <a:gd name="T41" fmla="*/ 878 h 1639"/>
                <a:gd name="T42" fmla="*/ 36 w 1108"/>
                <a:gd name="T43" fmla="*/ 862 h 1639"/>
                <a:gd name="T44" fmla="*/ 138 w 1108"/>
                <a:gd name="T45" fmla="*/ 795 h 1639"/>
                <a:gd name="T46" fmla="*/ 343 w 1108"/>
                <a:gd name="T47" fmla="*/ 963 h 1639"/>
                <a:gd name="T48" fmla="*/ 82 w 1108"/>
                <a:gd name="T49" fmla="*/ 697 h 1639"/>
                <a:gd name="T50" fmla="*/ 74 w 1108"/>
                <a:gd name="T51" fmla="*/ 832 h 1639"/>
                <a:gd name="T52" fmla="*/ 271 w 1108"/>
                <a:gd name="T53" fmla="*/ 614 h 1639"/>
                <a:gd name="T54" fmla="*/ 257 w 1108"/>
                <a:gd name="T55" fmla="*/ 879 h 1639"/>
                <a:gd name="T56" fmla="*/ 339 w 1108"/>
                <a:gd name="T57" fmla="*/ 1076 h 1639"/>
                <a:gd name="T58" fmla="*/ 160 w 1108"/>
                <a:gd name="T59" fmla="*/ 1354 h 1639"/>
                <a:gd name="T60" fmla="*/ 157 w 1108"/>
                <a:gd name="T61" fmla="*/ 1198 h 1639"/>
                <a:gd name="T62" fmla="*/ 263 w 1108"/>
                <a:gd name="T63" fmla="*/ 1104 h 1639"/>
                <a:gd name="T64" fmla="*/ 206 w 1108"/>
                <a:gd name="T65" fmla="*/ 1329 h 1639"/>
                <a:gd name="T66" fmla="*/ 391 w 1108"/>
                <a:gd name="T67" fmla="*/ 1116 h 1639"/>
                <a:gd name="T68" fmla="*/ 387 w 1108"/>
                <a:gd name="T69" fmla="*/ 1596 h 1639"/>
                <a:gd name="T70" fmla="*/ 470 w 1108"/>
                <a:gd name="T71" fmla="*/ 1128 h 1639"/>
                <a:gd name="T72" fmla="*/ 487 w 1108"/>
                <a:gd name="T73" fmla="*/ 1032 h 1639"/>
                <a:gd name="T74" fmla="*/ 497 w 1108"/>
                <a:gd name="T75" fmla="*/ 561 h 1639"/>
                <a:gd name="T76" fmla="*/ 568 w 1108"/>
                <a:gd name="T77" fmla="*/ 135 h 1639"/>
                <a:gd name="T78" fmla="*/ 673 w 1108"/>
                <a:gd name="T79" fmla="*/ 213 h 1639"/>
                <a:gd name="T80" fmla="*/ 815 w 1108"/>
                <a:gd name="T81" fmla="*/ 242 h 1639"/>
                <a:gd name="T82" fmla="*/ 576 w 1108"/>
                <a:gd name="T83" fmla="*/ 1015 h 1639"/>
                <a:gd name="T84" fmla="*/ 572 w 1108"/>
                <a:gd name="T85" fmla="*/ 1110 h 1639"/>
                <a:gd name="T86" fmla="*/ 436 w 1108"/>
                <a:gd name="T87" fmla="*/ 1583 h 1639"/>
                <a:gd name="T88" fmla="*/ 519 w 1108"/>
                <a:gd name="T89" fmla="*/ 1494 h 1639"/>
                <a:gd name="T90" fmla="*/ 763 w 1108"/>
                <a:gd name="T91" fmla="*/ 1362 h 1639"/>
                <a:gd name="T92" fmla="*/ 671 w 1108"/>
                <a:gd name="T93" fmla="*/ 1470 h 1639"/>
                <a:gd name="T94" fmla="*/ 586 w 1108"/>
                <a:gd name="T95" fmla="*/ 1289 h 1639"/>
                <a:gd name="T96" fmla="*/ 683 w 1108"/>
                <a:gd name="T97" fmla="*/ 1413 h 1639"/>
                <a:gd name="T98" fmla="*/ 716 w 1108"/>
                <a:gd name="T99" fmla="*/ 1164 h 1639"/>
                <a:gd name="T100" fmla="*/ 681 w 1108"/>
                <a:gd name="T101" fmla="*/ 1062 h 1639"/>
                <a:gd name="T102" fmla="*/ 641 w 1108"/>
                <a:gd name="T103" fmla="*/ 1057 h 1639"/>
                <a:gd name="T104" fmla="*/ 748 w 1108"/>
                <a:gd name="T105" fmla="*/ 1069 h 1639"/>
                <a:gd name="T106" fmla="*/ 990 w 1108"/>
                <a:gd name="T107" fmla="*/ 1007 h 1639"/>
                <a:gd name="T108" fmla="*/ 934 w 1108"/>
                <a:gd name="T109" fmla="*/ 1038 h 1639"/>
                <a:gd name="T110" fmla="*/ 760 w 1108"/>
                <a:gd name="T111" fmla="*/ 1040 h 1639"/>
                <a:gd name="T112" fmla="*/ 986 w 1108"/>
                <a:gd name="T113" fmla="*/ 889 h 1639"/>
                <a:gd name="T114" fmla="*/ 990 w 1108"/>
                <a:gd name="T115" fmla="*/ 1007 h 1639"/>
                <a:gd name="T116" fmla="*/ 1009 w 1108"/>
                <a:gd name="T117" fmla="*/ 911 h 1639"/>
                <a:gd name="T118" fmla="*/ 684 w 1108"/>
                <a:gd name="T119" fmla="*/ 1023 h 1639"/>
                <a:gd name="T120" fmla="*/ 808 w 1108"/>
                <a:gd name="T121" fmla="*/ 755 h 1639"/>
                <a:gd name="T122" fmla="*/ 1073 w 1108"/>
                <a:gd name="T123" fmla="*/ 819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104" y="857"/>
                  </a:moveTo>
                  <a:cubicBezTo>
                    <a:pt x="1108" y="823"/>
                    <a:pt x="1101" y="789"/>
                    <a:pt x="1086" y="758"/>
                  </a:cubicBezTo>
                  <a:lnTo>
                    <a:pt x="1084" y="757"/>
                  </a:lnTo>
                  <a:cubicBezTo>
                    <a:pt x="1070" y="728"/>
                    <a:pt x="1045" y="708"/>
                    <a:pt x="1017" y="693"/>
                  </a:cubicBezTo>
                  <a:cubicBezTo>
                    <a:pt x="884" y="625"/>
                    <a:pt x="716" y="706"/>
                    <a:pt x="647" y="832"/>
                  </a:cubicBezTo>
                  <a:cubicBezTo>
                    <a:pt x="669" y="744"/>
                    <a:pt x="694" y="644"/>
                    <a:pt x="711" y="606"/>
                  </a:cubicBezTo>
                  <a:cubicBezTo>
                    <a:pt x="716" y="593"/>
                    <a:pt x="733" y="570"/>
                    <a:pt x="750" y="549"/>
                  </a:cubicBezTo>
                  <a:cubicBezTo>
                    <a:pt x="762" y="531"/>
                    <a:pt x="775" y="518"/>
                    <a:pt x="785" y="511"/>
                  </a:cubicBezTo>
                  <a:lnTo>
                    <a:pt x="786" y="509"/>
                  </a:lnTo>
                  <a:cubicBezTo>
                    <a:pt x="801" y="497"/>
                    <a:pt x="817" y="482"/>
                    <a:pt x="834" y="458"/>
                  </a:cubicBezTo>
                  <a:cubicBezTo>
                    <a:pt x="851" y="435"/>
                    <a:pt x="865" y="405"/>
                    <a:pt x="875" y="362"/>
                  </a:cubicBezTo>
                  <a:cubicBezTo>
                    <a:pt x="887" y="321"/>
                    <a:pt x="867" y="271"/>
                    <a:pt x="844" y="228"/>
                  </a:cubicBezTo>
                  <a:cubicBezTo>
                    <a:pt x="821" y="186"/>
                    <a:pt x="792" y="150"/>
                    <a:pt x="782" y="140"/>
                  </a:cubicBezTo>
                  <a:cubicBezTo>
                    <a:pt x="775" y="130"/>
                    <a:pt x="764" y="110"/>
                    <a:pt x="754" y="89"/>
                  </a:cubicBezTo>
                  <a:cubicBezTo>
                    <a:pt x="748" y="74"/>
                    <a:pt x="744" y="60"/>
                    <a:pt x="743" y="52"/>
                  </a:cubicBezTo>
                  <a:lnTo>
                    <a:pt x="744" y="49"/>
                  </a:lnTo>
                  <a:cubicBezTo>
                    <a:pt x="742" y="10"/>
                    <a:pt x="705" y="5"/>
                    <a:pt x="696" y="6"/>
                  </a:cubicBezTo>
                  <a:cubicBezTo>
                    <a:pt x="688" y="5"/>
                    <a:pt x="649" y="0"/>
                    <a:pt x="634" y="37"/>
                  </a:cubicBezTo>
                  <a:cubicBezTo>
                    <a:pt x="630" y="45"/>
                    <a:pt x="621" y="57"/>
                    <a:pt x="609" y="67"/>
                  </a:cubicBezTo>
                  <a:cubicBezTo>
                    <a:pt x="593" y="82"/>
                    <a:pt x="575" y="96"/>
                    <a:pt x="563" y="103"/>
                  </a:cubicBezTo>
                  <a:lnTo>
                    <a:pt x="561" y="103"/>
                  </a:lnTo>
                  <a:cubicBezTo>
                    <a:pt x="558" y="105"/>
                    <a:pt x="556" y="106"/>
                    <a:pt x="551" y="110"/>
                  </a:cubicBezTo>
                  <a:cubicBezTo>
                    <a:pt x="511" y="136"/>
                    <a:pt x="407" y="203"/>
                    <a:pt x="398" y="280"/>
                  </a:cubicBezTo>
                  <a:cubicBezTo>
                    <a:pt x="393" y="321"/>
                    <a:pt x="395" y="355"/>
                    <a:pt x="404" y="383"/>
                  </a:cubicBezTo>
                  <a:cubicBezTo>
                    <a:pt x="410" y="410"/>
                    <a:pt x="421" y="434"/>
                    <a:pt x="433" y="452"/>
                  </a:cubicBezTo>
                  <a:cubicBezTo>
                    <a:pt x="440" y="462"/>
                    <a:pt x="448" y="483"/>
                    <a:pt x="453" y="503"/>
                  </a:cubicBezTo>
                  <a:cubicBezTo>
                    <a:pt x="460" y="527"/>
                    <a:pt x="466" y="552"/>
                    <a:pt x="466" y="563"/>
                  </a:cubicBezTo>
                  <a:lnTo>
                    <a:pt x="466" y="565"/>
                  </a:lnTo>
                  <a:cubicBezTo>
                    <a:pt x="468" y="605"/>
                    <a:pt x="456" y="706"/>
                    <a:pt x="448" y="794"/>
                  </a:cubicBezTo>
                  <a:cubicBezTo>
                    <a:pt x="442" y="765"/>
                    <a:pt x="434" y="737"/>
                    <a:pt x="424" y="716"/>
                  </a:cubicBezTo>
                  <a:cubicBezTo>
                    <a:pt x="386" y="643"/>
                    <a:pt x="331" y="583"/>
                    <a:pt x="253" y="552"/>
                  </a:cubicBezTo>
                  <a:cubicBezTo>
                    <a:pt x="225" y="540"/>
                    <a:pt x="188" y="533"/>
                    <a:pt x="152" y="538"/>
                  </a:cubicBezTo>
                  <a:cubicBezTo>
                    <a:pt x="80" y="547"/>
                    <a:pt x="29" y="589"/>
                    <a:pt x="10" y="658"/>
                  </a:cubicBezTo>
                  <a:cubicBezTo>
                    <a:pt x="0" y="691"/>
                    <a:pt x="1" y="724"/>
                    <a:pt x="13" y="753"/>
                  </a:cubicBezTo>
                  <a:cubicBezTo>
                    <a:pt x="23" y="774"/>
                    <a:pt x="37" y="803"/>
                    <a:pt x="43" y="820"/>
                  </a:cubicBezTo>
                  <a:cubicBezTo>
                    <a:pt x="39" y="821"/>
                    <a:pt x="31" y="829"/>
                    <a:pt x="24" y="832"/>
                  </a:cubicBezTo>
                  <a:cubicBezTo>
                    <a:pt x="16" y="837"/>
                    <a:pt x="11" y="843"/>
                    <a:pt x="7" y="851"/>
                  </a:cubicBezTo>
                  <a:cubicBezTo>
                    <a:pt x="6" y="857"/>
                    <a:pt x="5" y="861"/>
                    <a:pt x="6" y="868"/>
                  </a:cubicBezTo>
                  <a:cubicBezTo>
                    <a:pt x="7" y="875"/>
                    <a:pt x="9" y="880"/>
                    <a:pt x="12" y="884"/>
                  </a:cubicBezTo>
                  <a:cubicBezTo>
                    <a:pt x="17" y="894"/>
                    <a:pt x="29" y="903"/>
                    <a:pt x="39" y="907"/>
                  </a:cubicBezTo>
                  <a:cubicBezTo>
                    <a:pt x="61" y="917"/>
                    <a:pt x="87" y="922"/>
                    <a:pt x="109" y="921"/>
                  </a:cubicBezTo>
                  <a:cubicBezTo>
                    <a:pt x="131" y="921"/>
                    <a:pt x="150" y="913"/>
                    <a:pt x="162" y="895"/>
                  </a:cubicBezTo>
                  <a:cubicBezTo>
                    <a:pt x="171" y="882"/>
                    <a:pt x="177" y="870"/>
                    <a:pt x="182" y="857"/>
                  </a:cubicBezTo>
                  <a:cubicBezTo>
                    <a:pt x="183" y="851"/>
                    <a:pt x="177" y="848"/>
                    <a:pt x="181" y="848"/>
                  </a:cubicBezTo>
                  <a:cubicBezTo>
                    <a:pt x="188" y="847"/>
                    <a:pt x="198" y="854"/>
                    <a:pt x="207" y="862"/>
                  </a:cubicBezTo>
                  <a:cubicBezTo>
                    <a:pt x="217" y="870"/>
                    <a:pt x="224" y="880"/>
                    <a:pt x="227" y="889"/>
                  </a:cubicBezTo>
                  <a:cubicBezTo>
                    <a:pt x="232" y="908"/>
                    <a:pt x="236" y="933"/>
                    <a:pt x="237" y="957"/>
                  </a:cubicBezTo>
                  <a:cubicBezTo>
                    <a:pt x="212" y="959"/>
                    <a:pt x="192" y="971"/>
                    <a:pt x="184" y="994"/>
                  </a:cubicBezTo>
                  <a:cubicBezTo>
                    <a:pt x="179" y="1019"/>
                    <a:pt x="185" y="1040"/>
                    <a:pt x="193" y="1055"/>
                  </a:cubicBezTo>
                  <a:cubicBezTo>
                    <a:pt x="204" y="1068"/>
                    <a:pt x="217" y="1079"/>
                    <a:pt x="229" y="1085"/>
                  </a:cubicBezTo>
                  <a:cubicBezTo>
                    <a:pt x="229" y="1085"/>
                    <a:pt x="231" y="1086"/>
                    <a:pt x="234" y="1086"/>
                  </a:cubicBezTo>
                  <a:cubicBezTo>
                    <a:pt x="232" y="1092"/>
                    <a:pt x="232" y="1097"/>
                    <a:pt x="231" y="1099"/>
                  </a:cubicBezTo>
                  <a:cubicBezTo>
                    <a:pt x="230" y="1105"/>
                    <a:pt x="231" y="1112"/>
                    <a:pt x="230" y="1118"/>
                  </a:cubicBezTo>
                  <a:cubicBezTo>
                    <a:pt x="230" y="1121"/>
                    <a:pt x="230" y="1121"/>
                    <a:pt x="229" y="1127"/>
                  </a:cubicBezTo>
                  <a:cubicBezTo>
                    <a:pt x="229" y="1134"/>
                    <a:pt x="228" y="1140"/>
                    <a:pt x="222" y="1139"/>
                  </a:cubicBezTo>
                  <a:lnTo>
                    <a:pt x="222" y="1141"/>
                  </a:lnTo>
                  <a:cubicBezTo>
                    <a:pt x="220" y="1141"/>
                    <a:pt x="217" y="1140"/>
                    <a:pt x="213" y="1140"/>
                  </a:cubicBezTo>
                  <a:cubicBezTo>
                    <a:pt x="182" y="1141"/>
                    <a:pt x="143" y="1140"/>
                    <a:pt x="125" y="1166"/>
                  </a:cubicBezTo>
                  <a:cubicBezTo>
                    <a:pt x="105" y="1191"/>
                    <a:pt x="120" y="1207"/>
                    <a:pt x="135" y="1220"/>
                  </a:cubicBezTo>
                  <a:cubicBezTo>
                    <a:pt x="139" y="1223"/>
                    <a:pt x="143" y="1228"/>
                    <a:pt x="142" y="1230"/>
                  </a:cubicBezTo>
                  <a:cubicBezTo>
                    <a:pt x="144" y="1235"/>
                    <a:pt x="139" y="1225"/>
                    <a:pt x="137" y="1225"/>
                  </a:cubicBezTo>
                  <a:cubicBezTo>
                    <a:pt x="124" y="1232"/>
                    <a:pt x="110" y="1240"/>
                    <a:pt x="106" y="1259"/>
                  </a:cubicBezTo>
                  <a:cubicBezTo>
                    <a:pt x="101" y="1280"/>
                    <a:pt x="104" y="1300"/>
                    <a:pt x="107" y="1319"/>
                  </a:cubicBezTo>
                  <a:cubicBezTo>
                    <a:pt x="114" y="1341"/>
                    <a:pt x="126" y="1361"/>
                    <a:pt x="134" y="1374"/>
                  </a:cubicBezTo>
                  <a:cubicBezTo>
                    <a:pt x="148" y="1394"/>
                    <a:pt x="166" y="1408"/>
                    <a:pt x="188" y="1416"/>
                  </a:cubicBezTo>
                  <a:cubicBezTo>
                    <a:pt x="207" y="1424"/>
                    <a:pt x="229" y="1426"/>
                    <a:pt x="254" y="1419"/>
                  </a:cubicBezTo>
                  <a:cubicBezTo>
                    <a:pt x="270" y="1417"/>
                    <a:pt x="288" y="1410"/>
                    <a:pt x="302" y="1406"/>
                  </a:cubicBezTo>
                  <a:cubicBezTo>
                    <a:pt x="299" y="1423"/>
                    <a:pt x="297" y="1447"/>
                    <a:pt x="302" y="1469"/>
                  </a:cubicBezTo>
                  <a:lnTo>
                    <a:pt x="302" y="1472"/>
                  </a:lnTo>
                  <a:cubicBezTo>
                    <a:pt x="307" y="1494"/>
                    <a:pt x="319" y="1523"/>
                    <a:pt x="330" y="1547"/>
                  </a:cubicBezTo>
                  <a:cubicBezTo>
                    <a:pt x="338" y="1563"/>
                    <a:pt x="344" y="1578"/>
                    <a:pt x="347" y="1587"/>
                  </a:cubicBezTo>
                  <a:cubicBezTo>
                    <a:pt x="355" y="1615"/>
                    <a:pt x="385" y="1635"/>
                    <a:pt x="387" y="1636"/>
                  </a:cubicBezTo>
                  <a:lnTo>
                    <a:pt x="391" y="1639"/>
                  </a:lnTo>
                  <a:lnTo>
                    <a:pt x="398" y="1638"/>
                  </a:lnTo>
                  <a:cubicBezTo>
                    <a:pt x="398" y="1638"/>
                    <a:pt x="444" y="1626"/>
                    <a:pt x="461" y="1603"/>
                  </a:cubicBezTo>
                  <a:cubicBezTo>
                    <a:pt x="464" y="1597"/>
                    <a:pt x="472" y="1591"/>
                    <a:pt x="480" y="1584"/>
                  </a:cubicBezTo>
                  <a:cubicBezTo>
                    <a:pt x="501" y="1564"/>
                    <a:pt x="530" y="1536"/>
                    <a:pt x="545" y="1510"/>
                  </a:cubicBezTo>
                  <a:cubicBezTo>
                    <a:pt x="558" y="1488"/>
                    <a:pt x="564" y="1467"/>
                    <a:pt x="567" y="1450"/>
                  </a:cubicBezTo>
                  <a:cubicBezTo>
                    <a:pt x="578" y="1461"/>
                    <a:pt x="594" y="1472"/>
                    <a:pt x="607" y="1482"/>
                  </a:cubicBezTo>
                  <a:cubicBezTo>
                    <a:pt x="629" y="1496"/>
                    <a:pt x="650" y="1502"/>
                    <a:pt x="672" y="1501"/>
                  </a:cubicBezTo>
                  <a:cubicBezTo>
                    <a:pt x="694" y="1501"/>
                    <a:pt x="715" y="1494"/>
                    <a:pt x="735" y="1480"/>
                  </a:cubicBezTo>
                  <a:cubicBezTo>
                    <a:pt x="750" y="1471"/>
                    <a:pt x="768" y="1457"/>
                    <a:pt x="782" y="1438"/>
                  </a:cubicBezTo>
                  <a:cubicBezTo>
                    <a:pt x="791" y="1422"/>
                    <a:pt x="801" y="1404"/>
                    <a:pt x="803" y="1382"/>
                  </a:cubicBezTo>
                  <a:cubicBezTo>
                    <a:pt x="806" y="1363"/>
                    <a:pt x="795" y="1350"/>
                    <a:pt x="786" y="1339"/>
                  </a:cubicBezTo>
                  <a:cubicBezTo>
                    <a:pt x="784" y="1339"/>
                    <a:pt x="776" y="1347"/>
                    <a:pt x="779" y="1342"/>
                  </a:cubicBezTo>
                  <a:cubicBezTo>
                    <a:pt x="780" y="1340"/>
                    <a:pt x="785" y="1337"/>
                    <a:pt x="789" y="1336"/>
                  </a:cubicBezTo>
                  <a:cubicBezTo>
                    <a:pt x="808" y="1328"/>
                    <a:pt x="827" y="1318"/>
                    <a:pt x="817" y="1288"/>
                  </a:cubicBezTo>
                  <a:cubicBezTo>
                    <a:pt x="810" y="1256"/>
                    <a:pt x="772" y="1243"/>
                    <a:pt x="741" y="1233"/>
                  </a:cubicBezTo>
                  <a:cubicBezTo>
                    <a:pt x="739" y="1232"/>
                    <a:pt x="737" y="1232"/>
                    <a:pt x="737" y="1232"/>
                  </a:cubicBezTo>
                  <a:lnTo>
                    <a:pt x="735" y="1229"/>
                  </a:lnTo>
                  <a:cubicBezTo>
                    <a:pt x="731" y="1229"/>
                    <a:pt x="731" y="1226"/>
                    <a:pt x="733" y="1220"/>
                  </a:cubicBezTo>
                  <a:cubicBezTo>
                    <a:pt x="735" y="1216"/>
                    <a:pt x="736" y="1214"/>
                    <a:pt x="737" y="1210"/>
                  </a:cubicBezTo>
                  <a:cubicBezTo>
                    <a:pt x="738" y="1204"/>
                    <a:pt x="741" y="1196"/>
                    <a:pt x="743" y="1187"/>
                  </a:cubicBezTo>
                  <a:cubicBezTo>
                    <a:pt x="744" y="1180"/>
                    <a:pt x="745" y="1172"/>
                    <a:pt x="750" y="1159"/>
                  </a:cubicBezTo>
                  <a:cubicBezTo>
                    <a:pt x="752" y="1158"/>
                    <a:pt x="754" y="1158"/>
                    <a:pt x="757" y="1156"/>
                  </a:cubicBezTo>
                  <a:cubicBezTo>
                    <a:pt x="774" y="1146"/>
                    <a:pt x="786" y="1131"/>
                    <a:pt x="793" y="1114"/>
                  </a:cubicBezTo>
                  <a:cubicBezTo>
                    <a:pt x="800" y="1100"/>
                    <a:pt x="800" y="1085"/>
                    <a:pt x="796" y="1073"/>
                  </a:cubicBezTo>
                  <a:cubicBezTo>
                    <a:pt x="792" y="1068"/>
                    <a:pt x="789" y="1063"/>
                    <a:pt x="785" y="1058"/>
                  </a:cubicBezTo>
                  <a:cubicBezTo>
                    <a:pt x="796" y="1034"/>
                    <a:pt x="809" y="1010"/>
                    <a:pt x="821" y="994"/>
                  </a:cubicBezTo>
                  <a:cubicBezTo>
                    <a:pt x="827" y="986"/>
                    <a:pt x="839" y="980"/>
                    <a:pt x="850" y="975"/>
                  </a:cubicBezTo>
                  <a:cubicBezTo>
                    <a:pt x="860" y="970"/>
                    <a:pt x="871" y="968"/>
                    <a:pt x="880" y="972"/>
                  </a:cubicBezTo>
                  <a:cubicBezTo>
                    <a:pt x="882" y="972"/>
                    <a:pt x="875" y="975"/>
                    <a:pt x="876" y="982"/>
                  </a:cubicBezTo>
                  <a:cubicBezTo>
                    <a:pt x="874" y="993"/>
                    <a:pt x="873" y="1008"/>
                    <a:pt x="877" y="1022"/>
                  </a:cubicBezTo>
                  <a:cubicBezTo>
                    <a:pt x="885" y="1043"/>
                    <a:pt x="900" y="1057"/>
                    <a:pt x="920" y="1066"/>
                  </a:cubicBezTo>
                  <a:cubicBezTo>
                    <a:pt x="940" y="1075"/>
                    <a:pt x="968" y="1079"/>
                    <a:pt x="991" y="1077"/>
                  </a:cubicBezTo>
                  <a:cubicBezTo>
                    <a:pt x="1002" y="1077"/>
                    <a:pt x="1011" y="1074"/>
                    <a:pt x="1020" y="1069"/>
                  </a:cubicBezTo>
                  <a:cubicBezTo>
                    <a:pt x="1026" y="1063"/>
                    <a:pt x="1031" y="1060"/>
                    <a:pt x="1034" y="1054"/>
                  </a:cubicBezTo>
                  <a:cubicBezTo>
                    <a:pt x="1038" y="1048"/>
                    <a:pt x="1039" y="1039"/>
                    <a:pt x="1038" y="1032"/>
                  </a:cubicBezTo>
                  <a:cubicBezTo>
                    <a:pt x="1039" y="1026"/>
                    <a:pt x="1036" y="1019"/>
                    <a:pt x="1033" y="1012"/>
                  </a:cubicBezTo>
                  <a:lnTo>
                    <a:pt x="1031" y="1011"/>
                  </a:lnTo>
                  <a:cubicBezTo>
                    <a:pt x="1025" y="1006"/>
                    <a:pt x="1020" y="996"/>
                    <a:pt x="1017" y="991"/>
                  </a:cubicBezTo>
                  <a:cubicBezTo>
                    <a:pt x="1030" y="980"/>
                    <a:pt x="1051" y="958"/>
                    <a:pt x="1069" y="942"/>
                  </a:cubicBezTo>
                  <a:lnTo>
                    <a:pt x="1067" y="941"/>
                  </a:lnTo>
                  <a:cubicBezTo>
                    <a:pt x="1090" y="921"/>
                    <a:pt x="1103" y="890"/>
                    <a:pt x="1104" y="857"/>
                  </a:cubicBezTo>
                  <a:close/>
                  <a:moveTo>
                    <a:pt x="231" y="1048"/>
                  </a:moveTo>
                  <a:cubicBezTo>
                    <a:pt x="225" y="1045"/>
                    <a:pt x="222" y="1040"/>
                    <a:pt x="220" y="1037"/>
                  </a:cubicBezTo>
                  <a:cubicBezTo>
                    <a:pt x="215" y="1028"/>
                    <a:pt x="211" y="1016"/>
                    <a:pt x="215" y="1002"/>
                  </a:cubicBezTo>
                  <a:cubicBezTo>
                    <a:pt x="217" y="993"/>
                    <a:pt x="226" y="990"/>
                    <a:pt x="238" y="988"/>
                  </a:cubicBezTo>
                  <a:cubicBezTo>
                    <a:pt x="239" y="995"/>
                    <a:pt x="239" y="1004"/>
                    <a:pt x="238" y="1010"/>
                  </a:cubicBezTo>
                  <a:cubicBezTo>
                    <a:pt x="234" y="1022"/>
                    <a:pt x="229" y="1035"/>
                    <a:pt x="231" y="1048"/>
                  </a:cubicBezTo>
                  <a:close/>
                  <a:moveTo>
                    <a:pt x="257" y="879"/>
                  </a:moveTo>
                  <a:cubicBezTo>
                    <a:pt x="253" y="866"/>
                    <a:pt x="240" y="852"/>
                    <a:pt x="227" y="839"/>
                  </a:cubicBezTo>
                  <a:cubicBezTo>
                    <a:pt x="213" y="828"/>
                    <a:pt x="197" y="821"/>
                    <a:pt x="182" y="818"/>
                  </a:cubicBezTo>
                  <a:lnTo>
                    <a:pt x="180" y="818"/>
                  </a:lnTo>
                  <a:cubicBezTo>
                    <a:pt x="162" y="819"/>
                    <a:pt x="158" y="831"/>
                    <a:pt x="153" y="846"/>
                  </a:cubicBezTo>
                  <a:cubicBezTo>
                    <a:pt x="149" y="856"/>
                    <a:pt x="145" y="868"/>
                    <a:pt x="136" y="878"/>
                  </a:cubicBezTo>
                  <a:cubicBezTo>
                    <a:pt x="130" y="886"/>
                    <a:pt x="119" y="890"/>
                    <a:pt x="108" y="890"/>
                  </a:cubicBezTo>
                  <a:cubicBezTo>
                    <a:pt x="90" y="892"/>
                    <a:pt x="69" y="886"/>
                    <a:pt x="53" y="878"/>
                  </a:cubicBezTo>
                  <a:lnTo>
                    <a:pt x="51" y="878"/>
                  </a:lnTo>
                  <a:cubicBezTo>
                    <a:pt x="44" y="877"/>
                    <a:pt x="41" y="872"/>
                    <a:pt x="39" y="869"/>
                  </a:cubicBezTo>
                  <a:cubicBezTo>
                    <a:pt x="37" y="867"/>
                    <a:pt x="38" y="865"/>
                    <a:pt x="35" y="864"/>
                  </a:cubicBezTo>
                  <a:cubicBezTo>
                    <a:pt x="36" y="862"/>
                    <a:pt x="36" y="862"/>
                    <a:pt x="36" y="862"/>
                  </a:cubicBezTo>
                  <a:cubicBezTo>
                    <a:pt x="36" y="860"/>
                    <a:pt x="39" y="858"/>
                    <a:pt x="39" y="858"/>
                  </a:cubicBezTo>
                  <a:cubicBezTo>
                    <a:pt x="48" y="854"/>
                    <a:pt x="58" y="847"/>
                    <a:pt x="64" y="841"/>
                  </a:cubicBezTo>
                  <a:lnTo>
                    <a:pt x="54" y="870"/>
                  </a:lnTo>
                  <a:cubicBezTo>
                    <a:pt x="54" y="870"/>
                    <a:pt x="85" y="880"/>
                    <a:pt x="109" y="869"/>
                  </a:cubicBezTo>
                  <a:lnTo>
                    <a:pt x="112" y="869"/>
                  </a:lnTo>
                  <a:cubicBezTo>
                    <a:pt x="133" y="860"/>
                    <a:pt x="153" y="830"/>
                    <a:pt x="138" y="795"/>
                  </a:cubicBezTo>
                  <a:cubicBezTo>
                    <a:pt x="130" y="767"/>
                    <a:pt x="100" y="735"/>
                    <a:pt x="111" y="709"/>
                  </a:cubicBezTo>
                  <a:cubicBezTo>
                    <a:pt x="115" y="700"/>
                    <a:pt x="121" y="693"/>
                    <a:pt x="128" y="690"/>
                  </a:cubicBezTo>
                  <a:cubicBezTo>
                    <a:pt x="152" y="676"/>
                    <a:pt x="174" y="676"/>
                    <a:pt x="199" y="683"/>
                  </a:cubicBezTo>
                  <a:cubicBezTo>
                    <a:pt x="269" y="710"/>
                    <a:pt x="310" y="779"/>
                    <a:pt x="312" y="852"/>
                  </a:cubicBezTo>
                  <a:cubicBezTo>
                    <a:pt x="314" y="878"/>
                    <a:pt x="313" y="962"/>
                    <a:pt x="313" y="962"/>
                  </a:cubicBezTo>
                  <a:lnTo>
                    <a:pt x="343" y="963"/>
                  </a:lnTo>
                  <a:cubicBezTo>
                    <a:pt x="343" y="963"/>
                    <a:pt x="347" y="878"/>
                    <a:pt x="344" y="848"/>
                  </a:cubicBezTo>
                  <a:lnTo>
                    <a:pt x="343" y="851"/>
                  </a:lnTo>
                  <a:cubicBezTo>
                    <a:pt x="341" y="764"/>
                    <a:pt x="291" y="686"/>
                    <a:pt x="211" y="654"/>
                  </a:cubicBezTo>
                  <a:lnTo>
                    <a:pt x="209" y="654"/>
                  </a:lnTo>
                  <a:cubicBezTo>
                    <a:pt x="176" y="643"/>
                    <a:pt x="145" y="644"/>
                    <a:pt x="113" y="661"/>
                  </a:cubicBezTo>
                  <a:cubicBezTo>
                    <a:pt x="99" y="669"/>
                    <a:pt x="87" y="682"/>
                    <a:pt x="82" y="697"/>
                  </a:cubicBezTo>
                  <a:cubicBezTo>
                    <a:pt x="64" y="742"/>
                    <a:pt x="95" y="763"/>
                    <a:pt x="107" y="805"/>
                  </a:cubicBezTo>
                  <a:lnTo>
                    <a:pt x="109" y="805"/>
                  </a:lnTo>
                  <a:cubicBezTo>
                    <a:pt x="115" y="823"/>
                    <a:pt x="109" y="836"/>
                    <a:pt x="99" y="841"/>
                  </a:cubicBezTo>
                  <a:lnTo>
                    <a:pt x="97" y="840"/>
                  </a:lnTo>
                  <a:cubicBezTo>
                    <a:pt x="84" y="847"/>
                    <a:pt x="66" y="841"/>
                    <a:pt x="66" y="839"/>
                  </a:cubicBezTo>
                  <a:cubicBezTo>
                    <a:pt x="71" y="836"/>
                    <a:pt x="74" y="832"/>
                    <a:pt x="74" y="832"/>
                  </a:cubicBezTo>
                  <a:lnTo>
                    <a:pt x="82" y="827"/>
                  </a:lnTo>
                  <a:lnTo>
                    <a:pt x="77" y="817"/>
                  </a:lnTo>
                  <a:cubicBezTo>
                    <a:pt x="77" y="817"/>
                    <a:pt x="56" y="772"/>
                    <a:pt x="42" y="740"/>
                  </a:cubicBezTo>
                  <a:cubicBezTo>
                    <a:pt x="32" y="719"/>
                    <a:pt x="33" y="693"/>
                    <a:pt x="39" y="668"/>
                  </a:cubicBezTo>
                  <a:cubicBezTo>
                    <a:pt x="56" y="613"/>
                    <a:pt x="154" y="580"/>
                    <a:pt x="190" y="584"/>
                  </a:cubicBezTo>
                  <a:cubicBezTo>
                    <a:pt x="227" y="589"/>
                    <a:pt x="232" y="594"/>
                    <a:pt x="271" y="614"/>
                  </a:cubicBezTo>
                  <a:cubicBezTo>
                    <a:pt x="307" y="633"/>
                    <a:pt x="360" y="719"/>
                    <a:pt x="375" y="755"/>
                  </a:cubicBezTo>
                  <a:cubicBezTo>
                    <a:pt x="404" y="820"/>
                    <a:pt x="415" y="942"/>
                    <a:pt x="415" y="989"/>
                  </a:cubicBezTo>
                  <a:cubicBezTo>
                    <a:pt x="400" y="986"/>
                    <a:pt x="386" y="983"/>
                    <a:pt x="379" y="982"/>
                  </a:cubicBezTo>
                  <a:cubicBezTo>
                    <a:pt x="375" y="981"/>
                    <a:pt x="369" y="980"/>
                    <a:pt x="362" y="979"/>
                  </a:cubicBezTo>
                  <a:cubicBezTo>
                    <a:pt x="335" y="970"/>
                    <a:pt x="299" y="962"/>
                    <a:pt x="269" y="959"/>
                  </a:cubicBezTo>
                  <a:cubicBezTo>
                    <a:pt x="268" y="930"/>
                    <a:pt x="264" y="902"/>
                    <a:pt x="257" y="879"/>
                  </a:cubicBezTo>
                  <a:close/>
                  <a:moveTo>
                    <a:pt x="339" y="1076"/>
                  </a:moveTo>
                  <a:cubicBezTo>
                    <a:pt x="317" y="1072"/>
                    <a:pt x="287" y="1069"/>
                    <a:pt x="268" y="1064"/>
                  </a:cubicBezTo>
                  <a:cubicBezTo>
                    <a:pt x="268" y="1050"/>
                    <a:pt x="269" y="1035"/>
                    <a:pt x="270" y="1018"/>
                  </a:cubicBezTo>
                  <a:cubicBezTo>
                    <a:pt x="276" y="1006"/>
                    <a:pt x="289" y="997"/>
                    <a:pt x="294" y="994"/>
                  </a:cubicBezTo>
                  <a:cubicBezTo>
                    <a:pt x="313" y="997"/>
                    <a:pt x="334" y="1003"/>
                    <a:pt x="351" y="1008"/>
                  </a:cubicBezTo>
                  <a:cubicBezTo>
                    <a:pt x="341" y="1024"/>
                    <a:pt x="330" y="1048"/>
                    <a:pt x="339" y="1076"/>
                  </a:cubicBezTo>
                  <a:close/>
                  <a:moveTo>
                    <a:pt x="316" y="1366"/>
                  </a:moveTo>
                  <a:cubicBezTo>
                    <a:pt x="304" y="1371"/>
                    <a:pt x="271" y="1385"/>
                    <a:pt x="248" y="1389"/>
                  </a:cubicBezTo>
                  <a:lnTo>
                    <a:pt x="246" y="1389"/>
                  </a:lnTo>
                  <a:cubicBezTo>
                    <a:pt x="230" y="1395"/>
                    <a:pt x="212" y="1392"/>
                    <a:pt x="200" y="1387"/>
                  </a:cubicBezTo>
                  <a:cubicBezTo>
                    <a:pt x="183" y="1383"/>
                    <a:pt x="170" y="1371"/>
                    <a:pt x="160" y="1356"/>
                  </a:cubicBezTo>
                  <a:lnTo>
                    <a:pt x="160" y="1354"/>
                  </a:lnTo>
                  <a:cubicBezTo>
                    <a:pt x="151" y="1344"/>
                    <a:pt x="142" y="1329"/>
                    <a:pt x="137" y="1311"/>
                  </a:cubicBezTo>
                  <a:cubicBezTo>
                    <a:pt x="135" y="1297"/>
                    <a:pt x="133" y="1281"/>
                    <a:pt x="136" y="1267"/>
                  </a:cubicBezTo>
                  <a:lnTo>
                    <a:pt x="136" y="1264"/>
                  </a:lnTo>
                  <a:cubicBezTo>
                    <a:pt x="137" y="1260"/>
                    <a:pt x="144" y="1257"/>
                    <a:pt x="151" y="1254"/>
                  </a:cubicBezTo>
                  <a:cubicBezTo>
                    <a:pt x="166" y="1245"/>
                    <a:pt x="178" y="1241"/>
                    <a:pt x="173" y="1220"/>
                  </a:cubicBezTo>
                  <a:cubicBezTo>
                    <a:pt x="170" y="1211"/>
                    <a:pt x="164" y="1206"/>
                    <a:pt x="157" y="1198"/>
                  </a:cubicBezTo>
                  <a:cubicBezTo>
                    <a:pt x="153" y="1193"/>
                    <a:pt x="148" y="1187"/>
                    <a:pt x="151" y="1183"/>
                  </a:cubicBezTo>
                  <a:cubicBezTo>
                    <a:pt x="159" y="1172"/>
                    <a:pt x="190" y="1171"/>
                    <a:pt x="212" y="1170"/>
                  </a:cubicBezTo>
                  <a:cubicBezTo>
                    <a:pt x="214" y="1171"/>
                    <a:pt x="214" y="1171"/>
                    <a:pt x="219" y="1171"/>
                  </a:cubicBezTo>
                  <a:cubicBezTo>
                    <a:pt x="253" y="1175"/>
                    <a:pt x="259" y="1154"/>
                    <a:pt x="261" y="1130"/>
                  </a:cubicBezTo>
                  <a:cubicBezTo>
                    <a:pt x="261" y="1128"/>
                    <a:pt x="262" y="1126"/>
                    <a:pt x="260" y="1122"/>
                  </a:cubicBezTo>
                  <a:cubicBezTo>
                    <a:pt x="261" y="1115"/>
                    <a:pt x="262" y="1111"/>
                    <a:pt x="263" y="1104"/>
                  </a:cubicBezTo>
                  <a:cubicBezTo>
                    <a:pt x="263" y="1102"/>
                    <a:pt x="264" y="1098"/>
                    <a:pt x="265" y="1096"/>
                  </a:cubicBezTo>
                  <a:cubicBezTo>
                    <a:pt x="277" y="1098"/>
                    <a:pt x="292" y="1101"/>
                    <a:pt x="307" y="1103"/>
                  </a:cubicBezTo>
                  <a:cubicBezTo>
                    <a:pt x="311" y="1122"/>
                    <a:pt x="318" y="1167"/>
                    <a:pt x="286" y="1212"/>
                  </a:cubicBezTo>
                  <a:cubicBezTo>
                    <a:pt x="280" y="1222"/>
                    <a:pt x="276" y="1230"/>
                    <a:pt x="271" y="1238"/>
                  </a:cubicBezTo>
                  <a:cubicBezTo>
                    <a:pt x="252" y="1269"/>
                    <a:pt x="234" y="1295"/>
                    <a:pt x="205" y="1298"/>
                  </a:cubicBezTo>
                  <a:lnTo>
                    <a:pt x="206" y="1329"/>
                  </a:lnTo>
                  <a:cubicBezTo>
                    <a:pt x="253" y="1324"/>
                    <a:pt x="274" y="1293"/>
                    <a:pt x="296" y="1253"/>
                  </a:cubicBezTo>
                  <a:cubicBezTo>
                    <a:pt x="302" y="1245"/>
                    <a:pt x="308" y="1237"/>
                    <a:pt x="312" y="1229"/>
                  </a:cubicBezTo>
                  <a:cubicBezTo>
                    <a:pt x="344" y="1183"/>
                    <a:pt x="343" y="1136"/>
                    <a:pt x="340" y="1107"/>
                  </a:cubicBezTo>
                  <a:cubicBezTo>
                    <a:pt x="340" y="1107"/>
                    <a:pt x="340" y="1107"/>
                    <a:pt x="342" y="1107"/>
                  </a:cubicBezTo>
                  <a:cubicBezTo>
                    <a:pt x="350" y="1109"/>
                    <a:pt x="357" y="1110"/>
                    <a:pt x="361" y="1111"/>
                  </a:cubicBezTo>
                  <a:cubicBezTo>
                    <a:pt x="363" y="1111"/>
                    <a:pt x="376" y="1113"/>
                    <a:pt x="391" y="1116"/>
                  </a:cubicBezTo>
                  <a:cubicBezTo>
                    <a:pt x="381" y="1147"/>
                    <a:pt x="357" y="1218"/>
                    <a:pt x="343" y="1248"/>
                  </a:cubicBezTo>
                  <a:cubicBezTo>
                    <a:pt x="324" y="1284"/>
                    <a:pt x="285" y="1341"/>
                    <a:pt x="285" y="1341"/>
                  </a:cubicBezTo>
                  <a:lnTo>
                    <a:pt x="311" y="1359"/>
                  </a:lnTo>
                  <a:cubicBezTo>
                    <a:pt x="311" y="1359"/>
                    <a:pt x="343" y="1314"/>
                    <a:pt x="363" y="1276"/>
                  </a:cubicBezTo>
                  <a:cubicBezTo>
                    <a:pt x="352" y="1311"/>
                    <a:pt x="337" y="1344"/>
                    <a:pt x="316" y="1366"/>
                  </a:cubicBezTo>
                  <a:close/>
                  <a:moveTo>
                    <a:pt x="387" y="1596"/>
                  </a:moveTo>
                  <a:cubicBezTo>
                    <a:pt x="384" y="1591"/>
                    <a:pt x="378" y="1586"/>
                    <a:pt x="377" y="1579"/>
                  </a:cubicBezTo>
                  <a:cubicBezTo>
                    <a:pt x="375" y="1568"/>
                    <a:pt x="367" y="1551"/>
                    <a:pt x="359" y="1534"/>
                  </a:cubicBezTo>
                  <a:cubicBezTo>
                    <a:pt x="350" y="1511"/>
                    <a:pt x="337" y="1484"/>
                    <a:pt x="332" y="1464"/>
                  </a:cubicBezTo>
                  <a:cubicBezTo>
                    <a:pt x="323" y="1422"/>
                    <a:pt x="341" y="1386"/>
                    <a:pt x="341" y="1386"/>
                  </a:cubicBezTo>
                  <a:cubicBezTo>
                    <a:pt x="402" y="1311"/>
                    <a:pt x="421" y="1169"/>
                    <a:pt x="425" y="1122"/>
                  </a:cubicBezTo>
                  <a:cubicBezTo>
                    <a:pt x="440" y="1124"/>
                    <a:pt x="455" y="1125"/>
                    <a:pt x="470" y="1128"/>
                  </a:cubicBezTo>
                  <a:lnTo>
                    <a:pt x="387" y="1596"/>
                  </a:lnTo>
                  <a:close/>
                  <a:moveTo>
                    <a:pt x="475" y="1098"/>
                  </a:moveTo>
                  <a:cubicBezTo>
                    <a:pt x="435" y="1091"/>
                    <a:pt x="390" y="1085"/>
                    <a:pt x="373" y="1082"/>
                  </a:cubicBezTo>
                  <a:cubicBezTo>
                    <a:pt x="356" y="1050"/>
                    <a:pt x="374" y="1025"/>
                    <a:pt x="384" y="1016"/>
                  </a:cubicBezTo>
                  <a:cubicBezTo>
                    <a:pt x="406" y="1018"/>
                    <a:pt x="440" y="1024"/>
                    <a:pt x="476" y="1030"/>
                  </a:cubicBezTo>
                  <a:cubicBezTo>
                    <a:pt x="480" y="1031"/>
                    <a:pt x="483" y="1031"/>
                    <a:pt x="487" y="1032"/>
                  </a:cubicBezTo>
                  <a:lnTo>
                    <a:pt x="475" y="1098"/>
                  </a:lnTo>
                  <a:close/>
                  <a:moveTo>
                    <a:pt x="591" y="442"/>
                  </a:moveTo>
                  <a:lnTo>
                    <a:pt x="492" y="1002"/>
                  </a:lnTo>
                  <a:cubicBezTo>
                    <a:pt x="488" y="1001"/>
                    <a:pt x="484" y="1001"/>
                    <a:pt x="481" y="1000"/>
                  </a:cubicBezTo>
                  <a:cubicBezTo>
                    <a:pt x="469" y="998"/>
                    <a:pt x="458" y="996"/>
                    <a:pt x="447" y="994"/>
                  </a:cubicBezTo>
                  <a:cubicBezTo>
                    <a:pt x="460" y="873"/>
                    <a:pt x="509" y="706"/>
                    <a:pt x="497" y="561"/>
                  </a:cubicBezTo>
                  <a:lnTo>
                    <a:pt x="497" y="564"/>
                  </a:lnTo>
                  <a:cubicBezTo>
                    <a:pt x="497" y="548"/>
                    <a:pt x="491" y="521"/>
                    <a:pt x="483" y="495"/>
                  </a:cubicBezTo>
                  <a:cubicBezTo>
                    <a:pt x="476" y="470"/>
                    <a:pt x="467" y="446"/>
                    <a:pt x="460" y="434"/>
                  </a:cubicBezTo>
                  <a:cubicBezTo>
                    <a:pt x="450" y="419"/>
                    <a:pt x="440" y="400"/>
                    <a:pt x="434" y="375"/>
                  </a:cubicBezTo>
                  <a:cubicBezTo>
                    <a:pt x="427" y="351"/>
                    <a:pt x="424" y="320"/>
                    <a:pt x="430" y="286"/>
                  </a:cubicBezTo>
                  <a:cubicBezTo>
                    <a:pt x="437" y="221"/>
                    <a:pt x="533" y="159"/>
                    <a:pt x="568" y="135"/>
                  </a:cubicBezTo>
                  <a:cubicBezTo>
                    <a:pt x="573" y="133"/>
                    <a:pt x="575" y="132"/>
                    <a:pt x="578" y="130"/>
                  </a:cubicBezTo>
                  <a:cubicBezTo>
                    <a:pt x="592" y="122"/>
                    <a:pt x="613" y="105"/>
                    <a:pt x="629" y="91"/>
                  </a:cubicBezTo>
                  <a:cubicBezTo>
                    <a:pt x="644" y="76"/>
                    <a:pt x="658" y="61"/>
                    <a:pt x="663" y="48"/>
                  </a:cubicBezTo>
                  <a:cubicBezTo>
                    <a:pt x="666" y="42"/>
                    <a:pt x="668" y="40"/>
                    <a:pt x="673" y="37"/>
                  </a:cubicBezTo>
                  <a:lnTo>
                    <a:pt x="643" y="207"/>
                  </a:lnTo>
                  <a:lnTo>
                    <a:pt x="673" y="213"/>
                  </a:lnTo>
                  <a:lnTo>
                    <a:pt x="704" y="38"/>
                  </a:lnTo>
                  <a:cubicBezTo>
                    <a:pt x="708" y="41"/>
                    <a:pt x="712" y="44"/>
                    <a:pt x="712" y="53"/>
                  </a:cubicBezTo>
                  <a:lnTo>
                    <a:pt x="713" y="51"/>
                  </a:lnTo>
                  <a:cubicBezTo>
                    <a:pt x="712" y="66"/>
                    <a:pt x="718" y="84"/>
                    <a:pt x="725" y="103"/>
                  </a:cubicBezTo>
                  <a:cubicBezTo>
                    <a:pt x="735" y="125"/>
                    <a:pt x="748" y="147"/>
                    <a:pt x="759" y="160"/>
                  </a:cubicBezTo>
                  <a:cubicBezTo>
                    <a:pt x="768" y="170"/>
                    <a:pt x="793" y="203"/>
                    <a:pt x="815" y="242"/>
                  </a:cubicBezTo>
                  <a:cubicBezTo>
                    <a:pt x="837" y="281"/>
                    <a:pt x="853" y="323"/>
                    <a:pt x="846" y="355"/>
                  </a:cubicBezTo>
                  <a:cubicBezTo>
                    <a:pt x="837" y="393"/>
                    <a:pt x="823" y="419"/>
                    <a:pt x="809" y="439"/>
                  </a:cubicBezTo>
                  <a:cubicBezTo>
                    <a:pt x="794" y="460"/>
                    <a:pt x="778" y="475"/>
                    <a:pt x="765" y="486"/>
                  </a:cubicBezTo>
                  <a:cubicBezTo>
                    <a:pt x="753" y="495"/>
                    <a:pt x="739" y="512"/>
                    <a:pt x="725" y="529"/>
                  </a:cubicBezTo>
                  <a:cubicBezTo>
                    <a:pt x="707" y="553"/>
                    <a:pt x="690" y="578"/>
                    <a:pt x="683" y="592"/>
                  </a:cubicBezTo>
                  <a:cubicBezTo>
                    <a:pt x="622" y="726"/>
                    <a:pt x="609" y="885"/>
                    <a:pt x="576" y="1015"/>
                  </a:cubicBezTo>
                  <a:cubicBezTo>
                    <a:pt x="561" y="1012"/>
                    <a:pt x="541" y="1009"/>
                    <a:pt x="524" y="1006"/>
                  </a:cubicBezTo>
                  <a:lnTo>
                    <a:pt x="623" y="448"/>
                  </a:lnTo>
                  <a:lnTo>
                    <a:pt x="591" y="442"/>
                  </a:lnTo>
                  <a:close/>
                  <a:moveTo>
                    <a:pt x="608" y="1053"/>
                  </a:moveTo>
                  <a:cubicBezTo>
                    <a:pt x="613" y="1065"/>
                    <a:pt x="615" y="1092"/>
                    <a:pt x="589" y="1113"/>
                  </a:cubicBezTo>
                  <a:cubicBezTo>
                    <a:pt x="580" y="1112"/>
                    <a:pt x="576" y="1111"/>
                    <a:pt x="572" y="1110"/>
                  </a:cubicBezTo>
                  <a:cubicBezTo>
                    <a:pt x="561" y="1111"/>
                    <a:pt x="535" y="1106"/>
                    <a:pt x="507" y="1103"/>
                  </a:cubicBezTo>
                  <a:lnTo>
                    <a:pt x="519" y="1038"/>
                  </a:lnTo>
                  <a:cubicBezTo>
                    <a:pt x="557" y="1044"/>
                    <a:pt x="591" y="1050"/>
                    <a:pt x="608" y="1053"/>
                  </a:cubicBezTo>
                  <a:close/>
                  <a:moveTo>
                    <a:pt x="519" y="1494"/>
                  </a:moveTo>
                  <a:cubicBezTo>
                    <a:pt x="507" y="1516"/>
                    <a:pt x="478" y="1542"/>
                    <a:pt x="460" y="1561"/>
                  </a:cubicBezTo>
                  <a:cubicBezTo>
                    <a:pt x="449" y="1570"/>
                    <a:pt x="441" y="1577"/>
                    <a:pt x="436" y="1583"/>
                  </a:cubicBezTo>
                  <a:lnTo>
                    <a:pt x="435" y="1585"/>
                  </a:lnTo>
                  <a:cubicBezTo>
                    <a:pt x="433" y="1589"/>
                    <a:pt x="425" y="1592"/>
                    <a:pt x="420" y="1598"/>
                  </a:cubicBezTo>
                  <a:lnTo>
                    <a:pt x="502" y="1134"/>
                  </a:lnTo>
                  <a:cubicBezTo>
                    <a:pt x="521" y="1137"/>
                    <a:pt x="538" y="1138"/>
                    <a:pt x="551" y="1140"/>
                  </a:cubicBezTo>
                  <a:cubicBezTo>
                    <a:pt x="538" y="1188"/>
                    <a:pt x="506" y="1334"/>
                    <a:pt x="539" y="1423"/>
                  </a:cubicBezTo>
                  <a:cubicBezTo>
                    <a:pt x="539" y="1436"/>
                    <a:pt x="535" y="1466"/>
                    <a:pt x="519" y="1494"/>
                  </a:cubicBezTo>
                  <a:close/>
                  <a:moveTo>
                    <a:pt x="728" y="1261"/>
                  </a:moveTo>
                  <a:cubicBezTo>
                    <a:pt x="729" y="1261"/>
                    <a:pt x="730" y="1262"/>
                    <a:pt x="732" y="1262"/>
                  </a:cubicBezTo>
                  <a:cubicBezTo>
                    <a:pt x="754" y="1270"/>
                    <a:pt x="784" y="1280"/>
                    <a:pt x="790" y="1296"/>
                  </a:cubicBezTo>
                  <a:cubicBezTo>
                    <a:pt x="789" y="1300"/>
                    <a:pt x="784" y="1304"/>
                    <a:pt x="777" y="1307"/>
                  </a:cubicBezTo>
                  <a:cubicBezTo>
                    <a:pt x="767" y="1312"/>
                    <a:pt x="760" y="1315"/>
                    <a:pt x="754" y="1323"/>
                  </a:cubicBezTo>
                  <a:cubicBezTo>
                    <a:pt x="742" y="1340"/>
                    <a:pt x="752" y="1349"/>
                    <a:pt x="763" y="1362"/>
                  </a:cubicBezTo>
                  <a:cubicBezTo>
                    <a:pt x="768" y="1367"/>
                    <a:pt x="774" y="1372"/>
                    <a:pt x="773" y="1377"/>
                  </a:cubicBezTo>
                  <a:lnTo>
                    <a:pt x="773" y="1379"/>
                  </a:lnTo>
                  <a:cubicBezTo>
                    <a:pt x="770" y="1394"/>
                    <a:pt x="763" y="1408"/>
                    <a:pt x="757" y="1417"/>
                  </a:cubicBezTo>
                  <a:cubicBezTo>
                    <a:pt x="745" y="1435"/>
                    <a:pt x="730" y="1446"/>
                    <a:pt x="718" y="1453"/>
                  </a:cubicBezTo>
                  <a:lnTo>
                    <a:pt x="718" y="1454"/>
                  </a:lnTo>
                  <a:cubicBezTo>
                    <a:pt x="703" y="1463"/>
                    <a:pt x="686" y="1469"/>
                    <a:pt x="671" y="1470"/>
                  </a:cubicBezTo>
                  <a:cubicBezTo>
                    <a:pt x="656" y="1470"/>
                    <a:pt x="641" y="1465"/>
                    <a:pt x="625" y="1456"/>
                  </a:cubicBezTo>
                  <a:cubicBezTo>
                    <a:pt x="600" y="1438"/>
                    <a:pt x="572" y="1411"/>
                    <a:pt x="566" y="1406"/>
                  </a:cubicBezTo>
                  <a:cubicBezTo>
                    <a:pt x="558" y="1378"/>
                    <a:pt x="555" y="1343"/>
                    <a:pt x="557" y="1308"/>
                  </a:cubicBezTo>
                  <a:cubicBezTo>
                    <a:pt x="560" y="1350"/>
                    <a:pt x="575" y="1403"/>
                    <a:pt x="575" y="1403"/>
                  </a:cubicBezTo>
                  <a:lnTo>
                    <a:pt x="605" y="1395"/>
                  </a:lnTo>
                  <a:cubicBezTo>
                    <a:pt x="605" y="1395"/>
                    <a:pt x="588" y="1329"/>
                    <a:pt x="586" y="1289"/>
                  </a:cubicBezTo>
                  <a:lnTo>
                    <a:pt x="584" y="1289"/>
                  </a:lnTo>
                  <a:cubicBezTo>
                    <a:pt x="582" y="1255"/>
                    <a:pt x="584" y="1176"/>
                    <a:pt x="586" y="1144"/>
                  </a:cubicBezTo>
                  <a:cubicBezTo>
                    <a:pt x="601" y="1146"/>
                    <a:pt x="620" y="1150"/>
                    <a:pt x="639" y="1153"/>
                  </a:cubicBezTo>
                  <a:cubicBezTo>
                    <a:pt x="626" y="1175"/>
                    <a:pt x="605" y="1222"/>
                    <a:pt x="621" y="1282"/>
                  </a:cubicBezTo>
                  <a:cubicBezTo>
                    <a:pt x="623" y="1293"/>
                    <a:pt x="626" y="1304"/>
                    <a:pt x="628" y="1314"/>
                  </a:cubicBezTo>
                  <a:cubicBezTo>
                    <a:pt x="636" y="1357"/>
                    <a:pt x="642" y="1395"/>
                    <a:pt x="683" y="1413"/>
                  </a:cubicBezTo>
                  <a:lnTo>
                    <a:pt x="697" y="1385"/>
                  </a:lnTo>
                  <a:cubicBezTo>
                    <a:pt x="670" y="1374"/>
                    <a:pt x="665" y="1342"/>
                    <a:pt x="658" y="1308"/>
                  </a:cubicBezTo>
                  <a:cubicBezTo>
                    <a:pt x="656" y="1297"/>
                    <a:pt x="653" y="1285"/>
                    <a:pt x="651" y="1274"/>
                  </a:cubicBezTo>
                  <a:cubicBezTo>
                    <a:pt x="633" y="1202"/>
                    <a:pt x="675" y="1159"/>
                    <a:pt x="675" y="1159"/>
                  </a:cubicBezTo>
                  <a:cubicBezTo>
                    <a:pt x="686" y="1161"/>
                    <a:pt x="697" y="1163"/>
                    <a:pt x="705" y="1165"/>
                  </a:cubicBezTo>
                  <a:cubicBezTo>
                    <a:pt x="707" y="1165"/>
                    <a:pt x="711" y="1166"/>
                    <a:pt x="716" y="1164"/>
                  </a:cubicBezTo>
                  <a:cubicBezTo>
                    <a:pt x="714" y="1173"/>
                    <a:pt x="714" y="1177"/>
                    <a:pt x="713" y="1182"/>
                  </a:cubicBezTo>
                  <a:cubicBezTo>
                    <a:pt x="712" y="1188"/>
                    <a:pt x="709" y="1194"/>
                    <a:pt x="707" y="1200"/>
                  </a:cubicBezTo>
                  <a:cubicBezTo>
                    <a:pt x="704" y="1206"/>
                    <a:pt x="703" y="1211"/>
                    <a:pt x="703" y="1213"/>
                  </a:cubicBezTo>
                  <a:cubicBezTo>
                    <a:pt x="697" y="1236"/>
                    <a:pt x="698" y="1254"/>
                    <a:pt x="728" y="1261"/>
                  </a:cubicBezTo>
                  <a:close/>
                  <a:moveTo>
                    <a:pt x="641" y="1057"/>
                  </a:moveTo>
                  <a:cubicBezTo>
                    <a:pt x="653" y="1059"/>
                    <a:pt x="667" y="1059"/>
                    <a:pt x="681" y="1062"/>
                  </a:cubicBezTo>
                  <a:cubicBezTo>
                    <a:pt x="686" y="1060"/>
                    <a:pt x="693" y="1062"/>
                    <a:pt x="699" y="1063"/>
                  </a:cubicBezTo>
                  <a:cubicBezTo>
                    <a:pt x="700" y="1067"/>
                    <a:pt x="701" y="1074"/>
                    <a:pt x="702" y="1083"/>
                  </a:cubicBezTo>
                  <a:cubicBezTo>
                    <a:pt x="700" y="1094"/>
                    <a:pt x="698" y="1106"/>
                    <a:pt x="692" y="1116"/>
                  </a:cubicBezTo>
                  <a:cubicBezTo>
                    <a:pt x="691" y="1121"/>
                    <a:pt x="688" y="1127"/>
                    <a:pt x="683" y="1128"/>
                  </a:cubicBezTo>
                  <a:cubicBezTo>
                    <a:pt x="666" y="1125"/>
                    <a:pt x="645" y="1121"/>
                    <a:pt x="625" y="1120"/>
                  </a:cubicBezTo>
                  <a:cubicBezTo>
                    <a:pt x="642" y="1097"/>
                    <a:pt x="644" y="1073"/>
                    <a:pt x="641" y="1057"/>
                  </a:cubicBezTo>
                  <a:close/>
                  <a:moveTo>
                    <a:pt x="726" y="1133"/>
                  </a:moveTo>
                  <a:cubicBezTo>
                    <a:pt x="723" y="1135"/>
                    <a:pt x="719" y="1134"/>
                    <a:pt x="717" y="1134"/>
                  </a:cubicBezTo>
                  <a:cubicBezTo>
                    <a:pt x="720" y="1132"/>
                    <a:pt x="720" y="1132"/>
                    <a:pt x="720" y="1130"/>
                  </a:cubicBezTo>
                  <a:cubicBezTo>
                    <a:pt x="727" y="1116"/>
                    <a:pt x="732" y="1101"/>
                    <a:pt x="732" y="1086"/>
                  </a:cubicBezTo>
                  <a:cubicBezTo>
                    <a:pt x="733" y="1080"/>
                    <a:pt x="732" y="1073"/>
                    <a:pt x="731" y="1066"/>
                  </a:cubicBezTo>
                  <a:cubicBezTo>
                    <a:pt x="738" y="1067"/>
                    <a:pt x="744" y="1069"/>
                    <a:pt x="748" y="1069"/>
                  </a:cubicBezTo>
                  <a:cubicBezTo>
                    <a:pt x="765" y="1099"/>
                    <a:pt x="759" y="1121"/>
                    <a:pt x="726" y="1133"/>
                  </a:cubicBezTo>
                  <a:close/>
                  <a:moveTo>
                    <a:pt x="1047" y="920"/>
                  </a:moveTo>
                  <a:cubicBezTo>
                    <a:pt x="1020" y="946"/>
                    <a:pt x="988" y="980"/>
                    <a:pt x="986" y="979"/>
                  </a:cubicBezTo>
                  <a:lnTo>
                    <a:pt x="978" y="985"/>
                  </a:lnTo>
                  <a:lnTo>
                    <a:pt x="985" y="995"/>
                  </a:lnTo>
                  <a:cubicBezTo>
                    <a:pt x="985" y="995"/>
                    <a:pt x="987" y="999"/>
                    <a:pt x="990" y="1007"/>
                  </a:cubicBezTo>
                  <a:cubicBezTo>
                    <a:pt x="995" y="1014"/>
                    <a:pt x="1000" y="1024"/>
                    <a:pt x="1007" y="1031"/>
                  </a:cubicBezTo>
                  <a:lnTo>
                    <a:pt x="1007" y="1033"/>
                  </a:lnTo>
                  <a:cubicBezTo>
                    <a:pt x="1009" y="1036"/>
                    <a:pt x="1007" y="1036"/>
                    <a:pt x="1006" y="1038"/>
                  </a:cubicBezTo>
                  <a:cubicBezTo>
                    <a:pt x="1006" y="1040"/>
                    <a:pt x="1003" y="1042"/>
                    <a:pt x="1001" y="1041"/>
                  </a:cubicBezTo>
                  <a:cubicBezTo>
                    <a:pt x="999" y="1045"/>
                    <a:pt x="994" y="1047"/>
                    <a:pt x="990" y="1046"/>
                  </a:cubicBezTo>
                  <a:cubicBezTo>
                    <a:pt x="969" y="1049"/>
                    <a:pt x="950" y="1045"/>
                    <a:pt x="934" y="1038"/>
                  </a:cubicBezTo>
                  <a:cubicBezTo>
                    <a:pt x="920" y="1031"/>
                    <a:pt x="910" y="1023"/>
                    <a:pt x="907" y="1014"/>
                  </a:cubicBezTo>
                  <a:cubicBezTo>
                    <a:pt x="905" y="1002"/>
                    <a:pt x="905" y="992"/>
                    <a:pt x="906" y="983"/>
                  </a:cubicBezTo>
                  <a:cubicBezTo>
                    <a:pt x="905" y="965"/>
                    <a:pt x="905" y="950"/>
                    <a:pt x="889" y="943"/>
                  </a:cubicBezTo>
                  <a:cubicBezTo>
                    <a:pt x="874" y="940"/>
                    <a:pt x="856" y="941"/>
                    <a:pt x="840" y="947"/>
                  </a:cubicBezTo>
                  <a:cubicBezTo>
                    <a:pt x="821" y="955"/>
                    <a:pt x="804" y="963"/>
                    <a:pt x="796" y="974"/>
                  </a:cubicBezTo>
                  <a:cubicBezTo>
                    <a:pt x="784" y="992"/>
                    <a:pt x="771" y="1016"/>
                    <a:pt x="760" y="1040"/>
                  </a:cubicBezTo>
                  <a:cubicBezTo>
                    <a:pt x="750" y="1036"/>
                    <a:pt x="732" y="1033"/>
                    <a:pt x="713" y="1032"/>
                  </a:cubicBezTo>
                  <a:cubicBezTo>
                    <a:pt x="734" y="974"/>
                    <a:pt x="741" y="938"/>
                    <a:pt x="780" y="888"/>
                  </a:cubicBezTo>
                  <a:cubicBezTo>
                    <a:pt x="819" y="840"/>
                    <a:pt x="877" y="787"/>
                    <a:pt x="951" y="817"/>
                  </a:cubicBezTo>
                  <a:cubicBezTo>
                    <a:pt x="961" y="821"/>
                    <a:pt x="973" y="830"/>
                    <a:pt x="986" y="843"/>
                  </a:cubicBezTo>
                  <a:cubicBezTo>
                    <a:pt x="991" y="849"/>
                    <a:pt x="994" y="858"/>
                    <a:pt x="993" y="866"/>
                  </a:cubicBezTo>
                  <a:cubicBezTo>
                    <a:pt x="993" y="875"/>
                    <a:pt x="992" y="884"/>
                    <a:pt x="986" y="889"/>
                  </a:cubicBezTo>
                  <a:cubicBezTo>
                    <a:pt x="981" y="893"/>
                    <a:pt x="976" y="899"/>
                    <a:pt x="970" y="904"/>
                  </a:cubicBezTo>
                  <a:cubicBezTo>
                    <a:pt x="960" y="913"/>
                    <a:pt x="948" y="922"/>
                    <a:pt x="939" y="936"/>
                  </a:cubicBezTo>
                  <a:cubicBezTo>
                    <a:pt x="925" y="949"/>
                    <a:pt x="921" y="963"/>
                    <a:pt x="921" y="974"/>
                  </a:cubicBezTo>
                  <a:cubicBezTo>
                    <a:pt x="920" y="992"/>
                    <a:pt x="928" y="1007"/>
                    <a:pt x="938" y="1017"/>
                  </a:cubicBezTo>
                  <a:cubicBezTo>
                    <a:pt x="954" y="1035"/>
                    <a:pt x="989" y="1037"/>
                    <a:pt x="989" y="1037"/>
                  </a:cubicBezTo>
                  <a:lnTo>
                    <a:pt x="990" y="1007"/>
                  </a:lnTo>
                  <a:cubicBezTo>
                    <a:pt x="986" y="1006"/>
                    <a:pt x="968" y="1005"/>
                    <a:pt x="961" y="997"/>
                  </a:cubicBezTo>
                  <a:lnTo>
                    <a:pt x="959" y="994"/>
                  </a:lnTo>
                  <a:cubicBezTo>
                    <a:pt x="955" y="992"/>
                    <a:pt x="952" y="984"/>
                    <a:pt x="951" y="978"/>
                  </a:cubicBezTo>
                  <a:cubicBezTo>
                    <a:pt x="952" y="971"/>
                    <a:pt x="956" y="963"/>
                    <a:pt x="961" y="955"/>
                  </a:cubicBezTo>
                  <a:cubicBezTo>
                    <a:pt x="970" y="944"/>
                    <a:pt x="980" y="934"/>
                    <a:pt x="991" y="928"/>
                  </a:cubicBezTo>
                  <a:cubicBezTo>
                    <a:pt x="998" y="920"/>
                    <a:pt x="1003" y="917"/>
                    <a:pt x="1009" y="911"/>
                  </a:cubicBezTo>
                  <a:lnTo>
                    <a:pt x="1007" y="911"/>
                  </a:lnTo>
                  <a:cubicBezTo>
                    <a:pt x="1017" y="901"/>
                    <a:pt x="1025" y="883"/>
                    <a:pt x="1026" y="865"/>
                  </a:cubicBezTo>
                  <a:cubicBezTo>
                    <a:pt x="1024" y="850"/>
                    <a:pt x="1020" y="834"/>
                    <a:pt x="1007" y="821"/>
                  </a:cubicBezTo>
                  <a:cubicBezTo>
                    <a:pt x="992" y="805"/>
                    <a:pt x="977" y="795"/>
                    <a:pt x="962" y="788"/>
                  </a:cubicBezTo>
                  <a:cubicBezTo>
                    <a:pt x="870" y="750"/>
                    <a:pt x="802" y="813"/>
                    <a:pt x="757" y="869"/>
                  </a:cubicBezTo>
                  <a:cubicBezTo>
                    <a:pt x="712" y="927"/>
                    <a:pt x="704" y="960"/>
                    <a:pt x="684" y="1023"/>
                  </a:cubicBezTo>
                  <a:lnTo>
                    <a:pt x="711" y="1032"/>
                  </a:lnTo>
                  <a:cubicBezTo>
                    <a:pt x="702" y="1030"/>
                    <a:pt x="694" y="1031"/>
                    <a:pt x="683" y="1029"/>
                  </a:cubicBezTo>
                  <a:cubicBezTo>
                    <a:pt x="659" y="1027"/>
                    <a:pt x="633" y="1025"/>
                    <a:pt x="618" y="1022"/>
                  </a:cubicBezTo>
                  <a:cubicBezTo>
                    <a:pt x="614" y="1021"/>
                    <a:pt x="612" y="1021"/>
                    <a:pt x="608" y="1020"/>
                  </a:cubicBezTo>
                  <a:cubicBezTo>
                    <a:pt x="626" y="979"/>
                    <a:pt x="679" y="866"/>
                    <a:pt x="729" y="818"/>
                  </a:cubicBezTo>
                  <a:cubicBezTo>
                    <a:pt x="753" y="795"/>
                    <a:pt x="780" y="774"/>
                    <a:pt x="808" y="755"/>
                  </a:cubicBezTo>
                  <a:cubicBezTo>
                    <a:pt x="857" y="724"/>
                    <a:pt x="900" y="707"/>
                    <a:pt x="961" y="722"/>
                  </a:cubicBezTo>
                  <a:cubicBezTo>
                    <a:pt x="980" y="726"/>
                    <a:pt x="992" y="734"/>
                    <a:pt x="1005" y="743"/>
                  </a:cubicBezTo>
                  <a:lnTo>
                    <a:pt x="1008" y="744"/>
                  </a:lnTo>
                  <a:cubicBezTo>
                    <a:pt x="1017" y="750"/>
                    <a:pt x="1029" y="761"/>
                    <a:pt x="1040" y="774"/>
                  </a:cubicBezTo>
                  <a:cubicBezTo>
                    <a:pt x="1054" y="792"/>
                    <a:pt x="1066" y="809"/>
                    <a:pt x="1071" y="821"/>
                  </a:cubicBezTo>
                  <a:lnTo>
                    <a:pt x="1073" y="819"/>
                  </a:lnTo>
                  <a:cubicBezTo>
                    <a:pt x="1074" y="830"/>
                    <a:pt x="1076" y="844"/>
                    <a:pt x="1074" y="854"/>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6" name="Freeform 50"/>
            <p:cNvSpPr>
              <a:spLocks noEditPoints="1"/>
            </p:cNvSpPr>
            <p:nvPr/>
          </p:nvSpPr>
          <p:spPr bwMode="auto">
            <a:xfrm>
              <a:off x="1908175" y="44751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6 h 1639"/>
                <a:gd name="T14" fmla="*/ 186 w 1108"/>
                <a:gd name="T15" fmla="*/ 995 h 1639"/>
                <a:gd name="T16" fmla="*/ 230 w 1108"/>
                <a:gd name="T17" fmla="*/ 1119 h 1639"/>
                <a:gd name="T18" fmla="*/ 135 w 1108"/>
                <a:gd name="T19" fmla="*/ 1221 h 1639"/>
                <a:gd name="T20" fmla="*/ 188 w 1108"/>
                <a:gd name="T21" fmla="*/ 1417 h 1639"/>
                <a:gd name="T22" fmla="*/ 347 w 1108"/>
                <a:gd name="T23" fmla="*/ 1587 h 1639"/>
                <a:gd name="T24" fmla="*/ 545 w 1108"/>
                <a:gd name="T25" fmla="*/ 1511 h 1639"/>
                <a:gd name="T26" fmla="*/ 803 w 1108"/>
                <a:gd name="T27" fmla="*/ 1382 h 1639"/>
                <a:gd name="T28" fmla="*/ 737 w 1108"/>
                <a:gd name="T29" fmla="*/ 1233 h 1639"/>
                <a:gd name="T30" fmla="*/ 757 w 1108"/>
                <a:gd name="T31" fmla="*/ 1157 h 1639"/>
                <a:gd name="T32" fmla="*/ 850 w 1108"/>
                <a:gd name="T33" fmla="*/ 976 h 1639"/>
                <a:gd name="T34" fmla="*/ 1020 w 1108"/>
                <a:gd name="T35" fmla="*/ 1069 h 1639"/>
                <a:gd name="T36" fmla="*/ 1069 w 1108"/>
                <a:gd name="T37" fmla="*/ 942 h 1639"/>
                <a:gd name="T38" fmla="*/ 238 w 1108"/>
                <a:gd name="T39" fmla="*/ 1010 h 1639"/>
                <a:gd name="T40" fmla="*/ 153 w 1108"/>
                <a:gd name="T41" fmla="*/ 846 h 1639"/>
                <a:gd name="T42" fmla="*/ 35 w 1108"/>
                <a:gd name="T43" fmla="*/ 865 h 1639"/>
                <a:gd name="T44" fmla="*/ 111 w 1108"/>
                <a:gd name="T45" fmla="*/ 870 h 1639"/>
                <a:gd name="T46" fmla="*/ 313 w 1108"/>
                <a:gd name="T47" fmla="*/ 962 h 1639"/>
                <a:gd name="T48" fmla="*/ 113 w 1108"/>
                <a:gd name="T49" fmla="*/ 661 h 1639"/>
                <a:gd name="T50" fmla="*/ 66 w 1108"/>
                <a:gd name="T51" fmla="*/ 840 h 1639"/>
                <a:gd name="T52" fmla="*/ 190 w 1108"/>
                <a:gd name="T53" fmla="*/ 585 h 1639"/>
                <a:gd name="T54" fmla="*/ 269 w 1108"/>
                <a:gd name="T55" fmla="*/ 959 h 1639"/>
                <a:gd name="T56" fmla="*/ 350 w 1108"/>
                <a:gd name="T57" fmla="*/ 1008 h 1639"/>
                <a:gd name="T58" fmla="*/ 159 w 1108"/>
                <a:gd name="T59" fmla="*/ 1357 h 1639"/>
                <a:gd name="T60" fmla="*/ 172 w 1108"/>
                <a:gd name="T61" fmla="*/ 1221 h 1639"/>
                <a:gd name="T62" fmla="*/ 260 w 1108"/>
                <a:gd name="T63" fmla="*/ 1122 h 1639"/>
                <a:gd name="T64" fmla="*/ 205 w 1108"/>
                <a:gd name="T65" fmla="*/ 1299 h 1639"/>
                <a:gd name="T66" fmla="*/ 361 w 1108"/>
                <a:gd name="T67" fmla="*/ 1111 h 1639"/>
                <a:gd name="T68" fmla="*/ 316 w 1108"/>
                <a:gd name="T69" fmla="*/ 1367 h 1639"/>
                <a:gd name="T70" fmla="*/ 425 w 1108"/>
                <a:gd name="T71" fmla="*/ 1122 h 1639"/>
                <a:gd name="T72" fmla="*/ 476 w 1108"/>
                <a:gd name="T73" fmla="*/ 1031 h 1639"/>
                <a:gd name="T74" fmla="*/ 447 w 1108"/>
                <a:gd name="T75" fmla="*/ 995 h 1639"/>
                <a:gd name="T76" fmla="*/ 429 w 1108"/>
                <a:gd name="T77" fmla="*/ 286 h 1639"/>
                <a:gd name="T78" fmla="*/ 643 w 1108"/>
                <a:gd name="T79" fmla="*/ 208 h 1639"/>
                <a:gd name="T80" fmla="*/ 759 w 1108"/>
                <a:gd name="T81" fmla="*/ 160 h 1639"/>
                <a:gd name="T82" fmla="*/ 683 w 1108"/>
                <a:gd name="T83" fmla="*/ 592 h 1639"/>
                <a:gd name="T84" fmla="*/ 589 w 1108"/>
                <a:gd name="T85" fmla="*/ 1114 h 1639"/>
                <a:gd name="T86" fmla="*/ 459 w 1108"/>
                <a:gd name="T87" fmla="*/ 1561 h 1639"/>
                <a:gd name="T88" fmla="*/ 538 w 1108"/>
                <a:gd name="T89" fmla="*/ 1424 h 1639"/>
                <a:gd name="T90" fmla="*/ 754 w 1108"/>
                <a:gd name="T91" fmla="*/ 1323 h 1639"/>
                <a:gd name="T92" fmla="*/ 718 w 1108"/>
                <a:gd name="T93" fmla="*/ 1455 h 1639"/>
                <a:gd name="T94" fmla="*/ 605 w 1108"/>
                <a:gd name="T95" fmla="*/ 1396 h 1639"/>
                <a:gd name="T96" fmla="*/ 628 w 1108"/>
                <a:gd name="T97" fmla="*/ 1314 h 1639"/>
                <a:gd name="T98" fmla="*/ 705 w 1108"/>
                <a:gd name="T99" fmla="*/ 1165 h 1639"/>
                <a:gd name="T100" fmla="*/ 640 w 1108"/>
                <a:gd name="T101" fmla="*/ 1057 h 1639"/>
                <a:gd name="T102" fmla="*/ 625 w 1108"/>
                <a:gd name="T103" fmla="*/ 1120 h 1639"/>
                <a:gd name="T104" fmla="*/ 731 w 1108"/>
                <a:gd name="T105" fmla="*/ 1067 h 1639"/>
                <a:gd name="T106" fmla="*/ 985 w 1108"/>
                <a:gd name="T107" fmla="*/ 995 h 1639"/>
                <a:gd name="T108" fmla="*/ 1001 w 1108"/>
                <a:gd name="T109" fmla="*/ 1042 h 1639"/>
                <a:gd name="T110" fmla="*/ 840 w 1108"/>
                <a:gd name="T111" fmla="*/ 948 h 1639"/>
                <a:gd name="T112" fmla="*/ 986 w 1108"/>
                <a:gd name="T113" fmla="*/ 844 h 1639"/>
                <a:gd name="T114" fmla="*/ 937 w 1108"/>
                <a:gd name="T115" fmla="*/ 1017 h 1639"/>
                <a:gd name="T116" fmla="*/ 961 w 1108"/>
                <a:gd name="T117" fmla="*/ 956 h 1639"/>
                <a:gd name="T118" fmla="*/ 962 w 1108"/>
                <a:gd name="T119" fmla="*/ 789 h 1639"/>
                <a:gd name="T120" fmla="*/ 607 w 1108"/>
                <a:gd name="T121" fmla="*/ 1021 h 1639"/>
                <a:gd name="T122" fmla="*/ 1040 w 1108"/>
                <a:gd name="T123" fmla="*/ 774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067" y="942"/>
                  </a:moveTo>
                  <a:cubicBezTo>
                    <a:pt x="1090" y="922"/>
                    <a:pt x="1102" y="890"/>
                    <a:pt x="1106" y="858"/>
                  </a:cubicBezTo>
                  <a:cubicBezTo>
                    <a:pt x="1108" y="823"/>
                    <a:pt x="1101" y="789"/>
                    <a:pt x="1086" y="758"/>
                  </a:cubicBezTo>
                  <a:cubicBezTo>
                    <a:pt x="1069" y="729"/>
                    <a:pt x="1045" y="709"/>
                    <a:pt x="1016" y="693"/>
                  </a:cubicBezTo>
                  <a:cubicBezTo>
                    <a:pt x="886" y="626"/>
                    <a:pt x="716" y="706"/>
                    <a:pt x="647" y="832"/>
                  </a:cubicBezTo>
                  <a:cubicBezTo>
                    <a:pt x="669" y="744"/>
                    <a:pt x="693" y="645"/>
                    <a:pt x="711" y="606"/>
                  </a:cubicBezTo>
                  <a:cubicBezTo>
                    <a:pt x="718" y="594"/>
                    <a:pt x="733" y="571"/>
                    <a:pt x="750" y="549"/>
                  </a:cubicBezTo>
                  <a:cubicBezTo>
                    <a:pt x="761" y="532"/>
                    <a:pt x="775" y="519"/>
                    <a:pt x="785" y="512"/>
                  </a:cubicBezTo>
                  <a:lnTo>
                    <a:pt x="785" y="510"/>
                  </a:lnTo>
                  <a:cubicBezTo>
                    <a:pt x="801" y="497"/>
                    <a:pt x="818" y="483"/>
                    <a:pt x="834" y="459"/>
                  </a:cubicBezTo>
                  <a:cubicBezTo>
                    <a:pt x="851" y="436"/>
                    <a:pt x="865" y="405"/>
                    <a:pt x="875" y="363"/>
                  </a:cubicBezTo>
                  <a:cubicBezTo>
                    <a:pt x="887" y="321"/>
                    <a:pt x="867" y="271"/>
                    <a:pt x="844" y="228"/>
                  </a:cubicBezTo>
                  <a:cubicBezTo>
                    <a:pt x="820" y="186"/>
                    <a:pt x="792" y="151"/>
                    <a:pt x="782" y="140"/>
                  </a:cubicBezTo>
                  <a:cubicBezTo>
                    <a:pt x="775" y="130"/>
                    <a:pt x="763" y="110"/>
                    <a:pt x="754" y="89"/>
                  </a:cubicBezTo>
                  <a:cubicBezTo>
                    <a:pt x="748" y="75"/>
                    <a:pt x="744" y="61"/>
                    <a:pt x="743" y="52"/>
                  </a:cubicBezTo>
                  <a:lnTo>
                    <a:pt x="743" y="50"/>
                  </a:lnTo>
                  <a:cubicBezTo>
                    <a:pt x="742" y="10"/>
                    <a:pt x="705" y="6"/>
                    <a:pt x="696" y="7"/>
                  </a:cubicBezTo>
                  <a:cubicBezTo>
                    <a:pt x="688" y="5"/>
                    <a:pt x="649" y="0"/>
                    <a:pt x="634" y="37"/>
                  </a:cubicBezTo>
                  <a:cubicBezTo>
                    <a:pt x="630" y="45"/>
                    <a:pt x="621" y="57"/>
                    <a:pt x="608" y="68"/>
                  </a:cubicBezTo>
                  <a:cubicBezTo>
                    <a:pt x="593" y="82"/>
                    <a:pt x="575" y="97"/>
                    <a:pt x="563" y="104"/>
                  </a:cubicBezTo>
                  <a:lnTo>
                    <a:pt x="560" y="103"/>
                  </a:lnTo>
                  <a:cubicBezTo>
                    <a:pt x="558" y="105"/>
                    <a:pt x="555" y="107"/>
                    <a:pt x="551" y="110"/>
                  </a:cubicBezTo>
                  <a:cubicBezTo>
                    <a:pt x="513" y="136"/>
                    <a:pt x="407" y="203"/>
                    <a:pt x="397" y="281"/>
                  </a:cubicBezTo>
                  <a:cubicBezTo>
                    <a:pt x="392" y="322"/>
                    <a:pt x="395" y="355"/>
                    <a:pt x="404" y="383"/>
                  </a:cubicBezTo>
                  <a:cubicBezTo>
                    <a:pt x="410" y="411"/>
                    <a:pt x="423" y="435"/>
                    <a:pt x="433" y="452"/>
                  </a:cubicBezTo>
                  <a:cubicBezTo>
                    <a:pt x="440" y="462"/>
                    <a:pt x="447" y="483"/>
                    <a:pt x="452" y="504"/>
                  </a:cubicBezTo>
                  <a:cubicBezTo>
                    <a:pt x="459" y="527"/>
                    <a:pt x="466" y="552"/>
                    <a:pt x="466" y="563"/>
                  </a:cubicBezTo>
                  <a:lnTo>
                    <a:pt x="466" y="565"/>
                  </a:lnTo>
                  <a:cubicBezTo>
                    <a:pt x="468" y="605"/>
                    <a:pt x="456" y="706"/>
                    <a:pt x="447" y="795"/>
                  </a:cubicBezTo>
                  <a:cubicBezTo>
                    <a:pt x="442" y="765"/>
                    <a:pt x="433" y="737"/>
                    <a:pt x="424" y="716"/>
                  </a:cubicBezTo>
                  <a:cubicBezTo>
                    <a:pt x="386" y="643"/>
                    <a:pt x="331" y="583"/>
                    <a:pt x="253" y="552"/>
                  </a:cubicBezTo>
                  <a:cubicBezTo>
                    <a:pt x="224" y="540"/>
                    <a:pt x="188" y="534"/>
                    <a:pt x="152" y="539"/>
                  </a:cubicBezTo>
                  <a:cubicBezTo>
                    <a:pt x="80" y="548"/>
                    <a:pt x="29" y="589"/>
                    <a:pt x="10" y="658"/>
                  </a:cubicBezTo>
                  <a:cubicBezTo>
                    <a:pt x="0" y="692"/>
                    <a:pt x="1" y="725"/>
                    <a:pt x="13" y="753"/>
                  </a:cubicBezTo>
                  <a:cubicBezTo>
                    <a:pt x="23" y="775"/>
                    <a:pt x="37" y="804"/>
                    <a:pt x="43" y="820"/>
                  </a:cubicBezTo>
                  <a:cubicBezTo>
                    <a:pt x="38" y="821"/>
                    <a:pt x="31" y="829"/>
                    <a:pt x="24" y="832"/>
                  </a:cubicBezTo>
                  <a:cubicBezTo>
                    <a:pt x="16" y="837"/>
                    <a:pt x="11" y="843"/>
                    <a:pt x="7" y="851"/>
                  </a:cubicBezTo>
                  <a:cubicBezTo>
                    <a:pt x="6" y="857"/>
                    <a:pt x="5" y="862"/>
                    <a:pt x="6" y="868"/>
                  </a:cubicBezTo>
                  <a:cubicBezTo>
                    <a:pt x="7" y="875"/>
                    <a:pt x="8" y="880"/>
                    <a:pt x="12" y="885"/>
                  </a:cubicBezTo>
                  <a:cubicBezTo>
                    <a:pt x="17" y="895"/>
                    <a:pt x="28" y="903"/>
                    <a:pt x="39" y="907"/>
                  </a:cubicBezTo>
                  <a:cubicBezTo>
                    <a:pt x="61" y="918"/>
                    <a:pt x="87" y="922"/>
                    <a:pt x="109" y="922"/>
                  </a:cubicBezTo>
                  <a:cubicBezTo>
                    <a:pt x="131" y="921"/>
                    <a:pt x="150" y="914"/>
                    <a:pt x="162" y="896"/>
                  </a:cubicBezTo>
                  <a:cubicBezTo>
                    <a:pt x="173" y="882"/>
                    <a:pt x="177" y="870"/>
                    <a:pt x="181" y="858"/>
                  </a:cubicBezTo>
                  <a:cubicBezTo>
                    <a:pt x="183" y="851"/>
                    <a:pt x="177" y="848"/>
                    <a:pt x="181" y="849"/>
                  </a:cubicBezTo>
                  <a:cubicBezTo>
                    <a:pt x="188" y="848"/>
                    <a:pt x="198" y="854"/>
                    <a:pt x="207" y="862"/>
                  </a:cubicBezTo>
                  <a:cubicBezTo>
                    <a:pt x="217" y="871"/>
                    <a:pt x="224" y="880"/>
                    <a:pt x="226" y="890"/>
                  </a:cubicBezTo>
                  <a:cubicBezTo>
                    <a:pt x="232" y="908"/>
                    <a:pt x="236" y="933"/>
                    <a:pt x="238" y="958"/>
                  </a:cubicBezTo>
                  <a:cubicBezTo>
                    <a:pt x="212" y="960"/>
                    <a:pt x="192" y="972"/>
                    <a:pt x="186" y="995"/>
                  </a:cubicBezTo>
                  <a:lnTo>
                    <a:pt x="184" y="994"/>
                  </a:lnTo>
                  <a:cubicBezTo>
                    <a:pt x="179" y="1020"/>
                    <a:pt x="184" y="1040"/>
                    <a:pt x="193" y="1055"/>
                  </a:cubicBezTo>
                  <a:cubicBezTo>
                    <a:pt x="204" y="1068"/>
                    <a:pt x="217" y="1079"/>
                    <a:pt x="229" y="1086"/>
                  </a:cubicBezTo>
                  <a:cubicBezTo>
                    <a:pt x="231" y="1086"/>
                    <a:pt x="231" y="1086"/>
                    <a:pt x="233" y="1087"/>
                  </a:cubicBezTo>
                  <a:cubicBezTo>
                    <a:pt x="232" y="1093"/>
                    <a:pt x="231" y="1097"/>
                    <a:pt x="231" y="1099"/>
                  </a:cubicBezTo>
                  <a:cubicBezTo>
                    <a:pt x="230" y="1106"/>
                    <a:pt x="231" y="1112"/>
                    <a:pt x="230" y="1119"/>
                  </a:cubicBezTo>
                  <a:cubicBezTo>
                    <a:pt x="229" y="1121"/>
                    <a:pt x="229" y="1121"/>
                    <a:pt x="228" y="1127"/>
                  </a:cubicBezTo>
                  <a:cubicBezTo>
                    <a:pt x="229" y="1134"/>
                    <a:pt x="228" y="1140"/>
                    <a:pt x="222" y="1140"/>
                  </a:cubicBezTo>
                  <a:lnTo>
                    <a:pt x="222" y="1142"/>
                  </a:lnTo>
                  <a:cubicBezTo>
                    <a:pt x="219" y="1141"/>
                    <a:pt x="217" y="1141"/>
                    <a:pt x="213" y="1140"/>
                  </a:cubicBezTo>
                  <a:cubicBezTo>
                    <a:pt x="182" y="1141"/>
                    <a:pt x="142" y="1141"/>
                    <a:pt x="125" y="1166"/>
                  </a:cubicBezTo>
                  <a:cubicBezTo>
                    <a:pt x="105" y="1191"/>
                    <a:pt x="120" y="1207"/>
                    <a:pt x="135" y="1221"/>
                  </a:cubicBezTo>
                  <a:cubicBezTo>
                    <a:pt x="139" y="1224"/>
                    <a:pt x="142" y="1229"/>
                    <a:pt x="142" y="1231"/>
                  </a:cubicBezTo>
                  <a:cubicBezTo>
                    <a:pt x="143" y="1235"/>
                    <a:pt x="139" y="1226"/>
                    <a:pt x="136" y="1225"/>
                  </a:cubicBezTo>
                  <a:cubicBezTo>
                    <a:pt x="124" y="1232"/>
                    <a:pt x="110" y="1240"/>
                    <a:pt x="106" y="1260"/>
                  </a:cubicBezTo>
                  <a:cubicBezTo>
                    <a:pt x="103" y="1281"/>
                    <a:pt x="103" y="1301"/>
                    <a:pt x="107" y="1319"/>
                  </a:cubicBezTo>
                  <a:cubicBezTo>
                    <a:pt x="114" y="1342"/>
                    <a:pt x="125" y="1362"/>
                    <a:pt x="134" y="1374"/>
                  </a:cubicBezTo>
                  <a:cubicBezTo>
                    <a:pt x="148" y="1394"/>
                    <a:pt x="166" y="1408"/>
                    <a:pt x="188" y="1417"/>
                  </a:cubicBezTo>
                  <a:cubicBezTo>
                    <a:pt x="207" y="1424"/>
                    <a:pt x="228" y="1426"/>
                    <a:pt x="254" y="1420"/>
                  </a:cubicBezTo>
                  <a:cubicBezTo>
                    <a:pt x="269" y="1418"/>
                    <a:pt x="288" y="1410"/>
                    <a:pt x="302" y="1406"/>
                  </a:cubicBezTo>
                  <a:cubicBezTo>
                    <a:pt x="299" y="1423"/>
                    <a:pt x="297" y="1447"/>
                    <a:pt x="302" y="1470"/>
                  </a:cubicBezTo>
                  <a:lnTo>
                    <a:pt x="302" y="1472"/>
                  </a:lnTo>
                  <a:cubicBezTo>
                    <a:pt x="306" y="1495"/>
                    <a:pt x="319" y="1523"/>
                    <a:pt x="332" y="1547"/>
                  </a:cubicBezTo>
                  <a:cubicBezTo>
                    <a:pt x="338" y="1564"/>
                    <a:pt x="344" y="1578"/>
                    <a:pt x="347" y="1587"/>
                  </a:cubicBezTo>
                  <a:cubicBezTo>
                    <a:pt x="355" y="1615"/>
                    <a:pt x="387" y="1636"/>
                    <a:pt x="387" y="1636"/>
                  </a:cubicBezTo>
                  <a:lnTo>
                    <a:pt x="391" y="1639"/>
                  </a:lnTo>
                  <a:lnTo>
                    <a:pt x="398" y="1638"/>
                  </a:lnTo>
                  <a:cubicBezTo>
                    <a:pt x="398" y="1638"/>
                    <a:pt x="443" y="1626"/>
                    <a:pt x="461" y="1603"/>
                  </a:cubicBezTo>
                  <a:cubicBezTo>
                    <a:pt x="464" y="1597"/>
                    <a:pt x="472" y="1592"/>
                    <a:pt x="479" y="1585"/>
                  </a:cubicBezTo>
                  <a:cubicBezTo>
                    <a:pt x="501" y="1564"/>
                    <a:pt x="530" y="1536"/>
                    <a:pt x="545" y="1511"/>
                  </a:cubicBezTo>
                  <a:cubicBezTo>
                    <a:pt x="558" y="1488"/>
                    <a:pt x="564" y="1468"/>
                    <a:pt x="567" y="1451"/>
                  </a:cubicBezTo>
                  <a:cubicBezTo>
                    <a:pt x="580" y="1462"/>
                    <a:pt x="593" y="1473"/>
                    <a:pt x="607" y="1482"/>
                  </a:cubicBezTo>
                  <a:cubicBezTo>
                    <a:pt x="629" y="1497"/>
                    <a:pt x="650" y="1502"/>
                    <a:pt x="672" y="1502"/>
                  </a:cubicBezTo>
                  <a:cubicBezTo>
                    <a:pt x="694" y="1502"/>
                    <a:pt x="715" y="1494"/>
                    <a:pt x="735" y="1480"/>
                  </a:cubicBezTo>
                  <a:cubicBezTo>
                    <a:pt x="750" y="1472"/>
                    <a:pt x="768" y="1457"/>
                    <a:pt x="782" y="1438"/>
                  </a:cubicBezTo>
                  <a:cubicBezTo>
                    <a:pt x="791" y="1422"/>
                    <a:pt x="801" y="1404"/>
                    <a:pt x="803" y="1382"/>
                  </a:cubicBezTo>
                  <a:cubicBezTo>
                    <a:pt x="806" y="1363"/>
                    <a:pt x="795" y="1350"/>
                    <a:pt x="786" y="1340"/>
                  </a:cubicBezTo>
                  <a:cubicBezTo>
                    <a:pt x="784" y="1340"/>
                    <a:pt x="776" y="1347"/>
                    <a:pt x="779" y="1343"/>
                  </a:cubicBezTo>
                  <a:cubicBezTo>
                    <a:pt x="781" y="1341"/>
                    <a:pt x="784" y="1337"/>
                    <a:pt x="789" y="1336"/>
                  </a:cubicBezTo>
                  <a:cubicBezTo>
                    <a:pt x="808" y="1328"/>
                    <a:pt x="827" y="1319"/>
                    <a:pt x="817" y="1288"/>
                  </a:cubicBezTo>
                  <a:cubicBezTo>
                    <a:pt x="809" y="1256"/>
                    <a:pt x="772" y="1243"/>
                    <a:pt x="741" y="1233"/>
                  </a:cubicBezTo>
                  <a:cubicBezTo>
                    <a:pt x="739" y="1233"/>
                    <a:pt x="737" y="1233"/>
                    <a:pt x="737" y="1233"/>
                  </a:cubicBezTo>
                  <a:lnTo>
                    <a:pt x="735" y="1230"/>
                  </a:lnTo>
                  <a:cubicBezTo>
                    <a:pt x="731" y="1229"/>
                    <a:pt x="731" y="1227"/>
                    <a:pt x="732" y="1220"/>
                  </a:cubicBezTo>
                  <a:cubicBezTo>
                    <a:pt x="735" y="1217"/>
                    <a:pt x="736" y="1215"/>
                    <a:pt x="736" y="1210"/>
                  </a:cubicBezTo>
                  <a:cubicBezTo>
                    <a:pt x="738" y="1204"/>
                    <a:pt x="741" y="1196"/>
                    <a:pt x="742" y="1187"/>
                  </a:cubicBezTo>
                  <a:cubicBezTo>
                    <a:pt x="744" y="1181"/>
                    <a:pt x="745" y="1172"/>
                    <a:pt x="750" y="1160"/>
                  </a:cubicBezTo>
                  <a:cubicBezTo>
                    <a:pt x="752" y="1158"/>
                    <a:pt x="754" y="1159"/>
                    <a:pt x="757" y="1157"/>
                  </a:cubicBezTo>
                  <a:cubicBezTo>
                    <a:pt x="774" y="1147"/>
                    <a:pt x="785" y="1131"/>
                    <a:pt x="795" y="1115"/>
                  </a:cubicBezTo>
                  <a:lnTo>
                    <a:pt x="793" y="1115"/>
                  </a:lnTo>
                  <a:cubicBezTo>
                    <a:pt x="802" y="1101"/>
                    <a:pt x="800" y="1085"/>
                    <a:pt x="796" y="1074"/>
                  </a:cubicBezTo>
                  <a:cubicBezTo>
                    <a:pt x="792" y="1069"/>
                    <a:pt x="789" y="1064"/>
                    <a:pt x="785" y="1059"/>
                  </a:cubicBezTo>
                  <a:cubicBezTo>
                    <a:pt x="796" y="1034"/>
                    <a:pt x="809" y="1010"/>
                    <a:pt x="821" y="995"/>
                  </a:cubicBezTo>
                  <a:cubicBezTo>
                    <a:pt x="826" y="987"/>
                    <a:pt x="838" y="980"/>
                    <a:pt x="850" y="976"/>
                  </a:cubicBezTo>
                  <a:cubicBezTo>
                    <a:pt x="860" y="971"/>
                    <a:pt x="871" y="968"/>
                    <a:pt x="879" y="972"/>
                  </a:cubicBezTo>
                  <a:cubicBezTo>
                    <a:pt x="881" y="972"/>
                    <a:pt x="874" y="976"/>
                    <a:pt x="875" y="982"/>
                  </a:cubicBezTo>
                  <a:cubicBezTo>
                    <a:pt x="874" y="993"/>
                    <a:pt x="873" y="1008"/>
                    <a:pt x="877" y="1022"/>
                  </a:cubicBezTo>
                  <a:cubicBezTo>
                    <a:pt x="884" y="1043"/>
                    <a:pt x="900" y="1057"/>
                    <a:pt x="920" y="1067"/>
                  </a:cubicBezTo>
                  <a:cubicBezTo>
                    <a:pt x="942" y="1075"/>
                    <a:pt x="968" y="1080"/>
                    <a:pt x="990" y="1077"/>
                  </a:cubicBezTo>
                  <a:cubicBezTo>
                    <a:pt x="1001" y="1077"/>
                    <a:pt x="1011" y="1074"/>
                    <a:pt x="1020" y="1069"/>
                  </a:cubicBezTo>
                  <a:cubicBezTo>
                    <a:pt x="1026" y="1064"/>
                    <a:pt x="1031" y="1060"/>
                    <a:pt x="1034" y="1054"/>
                  </a:cubicBezTo>
                  <a:cubicBezTo>
                    <a:pt x="1037" y="1048"/>
                    <a:pt x="1039" y="1040"/>
                    <a:pt x="1040" y="1033"/>
                  </a:cubicBezTo>
                  <a:cubicBezTo>
                    <a:pt x="1039" y="1027"/>
                    <a:pt x="1036" y="1019"/>
                    <a:pt x="1032" y="1012"/>
                  </a:cubicBezTo>
                  <a:lnTo>
                    <a:pt x="1030" y="1012"/>
                  </a:lnTo>
                  <a:cubicBezTo>
                    <a:pt x="1025" y="1007"/>
                    <a:pt x="1022" y="997"/>
                    <a:pt x="1016" y="992"/>
                  </a:cubicBezTo>
                  <a:cubicBezTo>
                    <a:pt x="1029" y="981"/>
                    <a:pt x="1051" y="958"/>
                    <a:pt x="1069" y="942"/>
                  </a:cubicBezTo>
                  <a:lnTo>
                    <a:pt x="1067" y="942"/>
                  </a:lnTo>
                  <a:close/>
                  <a:moveTo>
                    <a:pt x="231" y="1049"/>
                  </a:moveTo>
                  <a:cubicBezTo>
                    <a:pt x="225" y="1045"/>
                    <a:pt x="224" y="1041"/>
                    <a:pt x="220" y="1038"/>
                  </a:cubicBezTo>
                  <a:cubicBezTo>
                    <a:pt x="215" y="1028"/>
                    <a:pt x="211" y="1017"/>
                    <a:pt x="215" y="1002"/>
                  </a:cubicBezTo>
                  <a:cubicBezTo>
                    <a:pt x="217" y="993"/>
                    <a:pt x="226" y="991"/>
                    <a:pt x="237" y="988"/>
                  </a:cubicBezTo>
                  <a:cubicBezTo>
                    <a:pt x="239" y="995"/>
                    <a:pt x="239" y="1004"/>
                    <a:pt x="238" y="1010"/>
                  </a:cubicBezTo>
                  <a:cubicBezTo>
                    <a:pt x="234" y="1023"/>
                    <a:pt x="229" y="1035"/>
                    <a:pt x="231" y="1049"/>
                  </a:cubicBezTo>
                  <a:close/>
                  <a:moveTo>
                    <a:pt x="257" y="880"/>
                  </a:moveTo>
                  <a:cubicBezTo>
                    <a:pt x="252" y="866"/>
                    <a:pt x="240" y="853"/>
                    <a:pt x="226" y="839"/>
                  </a:cubicBezTo>
                  <a:cubicBezTo>
                    <a:pt x="213" y="828"/>
                    <a:pt x="197" y="821"/>
                    <a:pt x="182" y="818"/>
                  </a:cubicBezTo>
                  <a:lnTo>
                    <a:pt x="180" y="818"/>
                  </a:lnTo>
                  <a:cubicBezTo>
                    <a:pt x="162" y="819"/>
                    <a:pt x="158" y="831"/>
                    <a:pt x="153" y="846"/>
                  </a:cubicBezTo>
                  <a:cubicBezTo>
                    <a:pt x="149" y="856"/>
                    <a:pt x="144" y="869"/>
                    <a:pt x="136" y="878"/>
                  </a:cubicBezTo>
                  <a:cubicBezTo>
                    <a:pt x="130" y="886"/>
                    <a:pt x="119" y="890"/>
                    <a:pt x="108" y="891"/>
                  </a:cubicBezTo>
                  <a:cubicBezTo>
                    <a:pt x="90" y="892"/>
                    <a:pt x="69" y="886"/>
                    <a:pt x="53" y="879"/>
                  </a:cubicBezTo>
                  <a:lnTo>
                    <a:pt x="50" y="878"/>
                  </a:lnTo>
                  <a:cubicBezTo>
                    <a:pt x="46" y="878"/>
                    <a:pt x="41" y="872"/>
                    <a:pt x="39" y="870"/>
                  </a:cubicBezTo>
                  <a:cubicBezTo>
                    <a:pt x="37" y="867"/>
                    <a:pt x="38" y="865"/>
                    <a:pt x="35" y="865"/>
                  </a:cubicBezTo>
                  <a:cubicBezTo>
                    <a:pt x="36" y="863"/>
                    <a:pt x="36" y="863"/>
                    <a:pt x="36" y="863"/>
                  </a:cubicBezTo>
                  <a:cubicBezTo>
                    <a:pt x="36" y="861"/>
                    <a:pt x="39" y="859"/>
                    <a:pt x="39" y="859"/>
                  </a:cubicBezTo>
                  <a:cubicBezTo>
                    <a:pt x="48" y="854"/>
                    <a:pt x="58" y="847"/>
                    <a:pt x="63" y="841"/>
                  </a:cubicBezTo>
                  <a:lnTo>
                    <a:pt x="54" y="870"/>
                  </a:lnTo>
                  <a:cubicBezTo>
                    <a:pt x="54" y="870"/>
                    <a:pt x="85" y="880"/>
                    <a:pt x="109" y="869"/>
                  </a:cubicBezTo>
                  <a:lnTo>
                    <a:pt x="111" y="870"/>
                  </a:lnTo>
                  <a:cubicBezTo>
                    <a:pt x="133" y="860"/>
                    <a:pt x="153" y="831"/>
                    <a:pt x="137" y="795"/>
                  </a:cubicBezTo>
                  <a:cubicBezTo>
                    <a:pt x="129" y="767"/>
                    <a:pt x="100" y="736"/>
                    <a:pt x="111" y="709"/>
                  </a:cubicBezTo>
                  <a:cubicBezTo>
                    <a:pt x="115" y="701"/>
                    <a:pt x="120" y="693"/>
                    <a:pt x="128" y="690"/>
                  </a:cubicBezTo>
                  <a:cubicBezTo>
                    <a:pt x="152" y="677"/>
                    <a:pt x="174" y="676"/>
                    <a:pt x="199" y="683"/>
                  </a:cubicBezTo>
                  <a:cubicBezTo>
                    <a:pt x="269" y="711"/>
                    <a:pt x="310" y="779"/>
                    <a:pt x="312" y="852"/>
                  </a:cubicBezTo>
                  <a:cubicBezTo>
                    <a:pt x="316" y="879"/>
                    <a:pt x="313" y="962"/>
                    <a:pt x="313" y="962"/>
                  </a:cubicBezTo>
                  <a:lnTo>
                    <a:pt x="343" y="963"/>
                  </a:lnTo>
                  <a:cubicBezTo>
                    <a:pt x="343" y="963"/>
                    <a:pt x="347" y="878"/>
                    <a:pt x="343" y="849"/>
                  </a:cubicBezTo>
                  <a:lnTo>
                    <a:pt x="343" y="851"/>
                  </a:lnTo>
                  <a:cubicBezTo>
                    <a:pt x="340" y="765"/>
                    <a:pt x="291" y="686"/>
                    <a:pt x="211" y="655"/>
                  </a:cubicBezTo>
                  <a:lnTo>
                    <a:pt x="209" y="654"/>
                  </a:lnTo>
                  <a:cubicBezTo>
                    <a:pt x="175" y="644"/>
                    <a:pt x="144" y="645"/>
                    <a:pt x="113" y="661"/>
                  </a:cubicBezTo>
                  <a:cubicBezTo>
                    <a:pt x="98" y="670"/>
                    <a:pt x="89" y="683"/>
                    <a:pt x="82" y="698"/>
                  </a:cubicBezTo>
                  <a:cubicBezTo>
                    <a:pt x="63" y="743"/>
                    <a:pt x="95" y="764"/>
                    <a:pt x="107" y="805"/>
                  </a:cubicBezTo>
                  <a:lnTo>
                    <a:pt x="109" y="806"/>
                  </a:lnTo>
                  <a:cubicBezTo>
                    <a:pt x="115" y="824"/>
                    <a:pt x="108" y="836"/>
                    <a:pt x="99" y="841"/>
                  </a:cubicBezTo>
                  <a:lnTo>
                    <a:pt x="97" y="841"/>
                  </a:lnTo>
                  <a:cubicBezTo>
                    <a:pt x="84" y="847"/>
                    <a:pt x="66" y="842"/>
                    <a:pt x="66" y="840"/>
                  </a:cubicBezTo>
                  <a:cubicBezTo>
                    <a:pt x="71" y="836"/>
                    <a:pt x="74" y="832"/>
                    <a:pt x="74" y="832"/>
                  </a:cubicBezTo>
                  <a:lnTo>
                    <a:pt x="81" y="827"/>
                  </a:lnTo>
                  <a:lnTo>
                    <a:pt x="77" y="817"/>
                  </a:lnTo>
                  <a:cubicBezTo>
                    <a:pt x="77" y="817"/>
                    <a:pt x="56" y="772"/>
                    <a:pt x="42" y="741"/>
                  </a:cubicBezTo>
                  <a:cubicBezTo>
                    <a:pt x="32" y="719"/>
                    <a:pt x="33" y="693"/>
                    <a:pt x="39" y="668"/>
                  </a:cubicBezTo>
                  <a:cubicBezTo>
                    <a:pt x="55" y="614"/>
                    <a:pt x="153" y="580"/>
                    <a:pt x="190" y="585"/>
                  </a:cubicBezTo>
                  <a:cubicBezTo>
                    <a:pt x="229" y="589"/>
                    <a:pt x="232" y="594"/>
                    <a:pt x="271" y="614"/>
                  </a:cubicBezTo>
                  <a:cubicBezTo>
                    <a:pt x="307" y="634"/>
                    <a:pt x="360" y="720"/>
                    <a:pt x="375" y="756"/>
                  </a:cubicBezTo>
                  <a:cubicBezTo>
                    <a:pt x="403" y="820"/>
                    <a:pt x="415" y="943"/>
                    <a:pt x="415" y="989"/>
                  </a:cubicBezTo>
                  <a:cubicBezTo>
                    <a:pt x="400" y="987"/>
                    <a:pt x="385" y="984"/>
                    <a:pt x="379" y="983"/>
                  </a:cubicBezTo>
                  <a:cubicBezTo>
                    <a:pt x="375" y="982"/>
                    <a:pt x="368" y="981"/>
                    <a:pt x="362" y="980"/>
                  </a:cubicBezTo>
                  <a:cubicBezTo>
                    <a:pt x="335" y="971"/>
                    <a:pt x="299" y="962"/>
                    <a:pt x="269" y="959"/>
                  </a:cubicBezTo>
                  <a:cubicBezTo>
                    <a:pt x="268" y="930"/>
                    <a:pt x="264" y="903"/>
                    <a:pt x="257" y="880"/>
                  </a:cubicBezTo>
                  <a:close/>
                  <a:moveTo>
                    <a:pt x="339" y="1076"/>
                  </a:moveTo>
                  <a:cubicBezTo>
                    <a:pt x="317" y="1073"/>
                    <a:pt x="287" y="1070"/>
                    <a:pt x="268" y="1064"/>
                  </a:cubicBezTo>
                  <a:cubicBezTo>
                    <a:pt x="268" y="1051"/>
                    <a:pt x="269" y="1036"/>
                    <a:pt x="270" y="1018"/>
                  </a:cubicBezTo>
                  <a:cubicBezTo>
                    <a:pt x="276" y="1006"/>
                    <a:pt x="289" y="998"/>
                    <a:pt x="294" y="994"/>
                  </a:cubicBezTo>
                  <a:cubicBezTo>
                    <a:pt x="313" y="997"/>
                    <a:pt x="334" y="1003"/>
                    <a:pt x="350" y="1008"/>
                  </a:cubicBezTo>
                  <a:cubicBezTo>
                    <a:pt x="341" y="1024"/>
                    <a:pt x="330" y="1049"/>
                    <a:pt x="339" y="1076"/>
                  </a:cubicBezTo>
                  <a:close/>
                  <a:moveTo>
                    <a:pt x="316" y="1367"/>
                  </a:moveTo>
                  <a:cubicBezTo>
                    <a:pt x="304" y="1371"/>
                    <a:pt x="271" y="1385"/>
                    <a:pt x="248" y="1390"/>
                  </a:cubicBezTo>
                  <a:lnTo>
                    <a:pt x="246" y="1389"/>
                  </a:lnTo>
                  <a:cubicBezTo>
                    <a:pt x="229" y="1395"/>
                    <a:pt x="212" y="1392"/>
                    <a:pt x="200" y="1388"/>
                  </a:cubicBezTo>
                  <a:cubicBezTo>
                    <a:pt x="183" y="1383"/>
                    <a:pt x="170" y="1372"/>
                    <a:pt x="159" y="1357"/>
                  </a:cubicBezTo>
                  <a:lnTo>
                    <a:pt x="160" y="1355"/>
                  </a:lnTo>
                  <a:cubicBezTo>
                    <a:pt x="150" y="1344"/>
                    <a:pt x="142" y="1329"/>
                    <a:pt x="137" y="1311"/>
                  </a:cubicBezTo>
                  <a:cubicBezTo>
                    <a:pt x="135" y="1297"/>
                    <a:pt x="133" y="1282"/>
                    <a:pt x="136" y="1267"/>
                  </a:cubicBezTo>
                  <a:lnTo>
                    <a:pt x="136" y="1265"/>
                  </a:lnTo>
                  <a:cubicBezTo>
                    <a:pt x="137" y="1261"/>
                    <a:pt x="144" y="1257"/>
                    <a:pt x="151" y="1254"/>
                  </a:cubicBezTo>
                  <a:cubicBezTo>
                    <a:pt x="166" y="1246"/>
                    <a:pt x="178" y="1241"/>
                    <a:pt x="172" y="1221"/>
                  </a:cubicBezTo>
                  <a:cubicBezTo>
                    <a:pt x="170" y="1211"/>
                    <a:pt x="164" y="1206"/>
                    <a:pt x="156" y="1198"/>
                  </a:cubicBezTo>
                  <a:cubicBezTo>
                    <a:pt x="153" y="1193"/>
                    <a:pt x="147" y="1188"/>
                    <a:pt x="150" y="1184"/>
                  </a:cubicBezTo>
                  <a:cubicBezTo>
                    <a:pt x="159" y="1172"/>
                    <a:pt x="190" y="1171"/>
                    <a:pt x="212" y="1171"/>
                  </a:cubicBezTo>
                  <a:cubicBezTo>
                    <a:pt x="214" y="1171"/>
                    <a:pt x="214" y="1171"/>
                    <a:pt x="218" y="1172"/>
                  </a:cubicBezTo>
                  <a:cubicBezTo>
                    <a:pt x="253" y="1176"/>
                    <a:pt x="259" y="1155"/>
                    <a:pt x="261" y="1131"/>
                  </a:cubicBezTo>
                  <a:cubicBezTo>
                    <a:pt x="261" y="1129"/>
                    <a:pt x="261" y="1127"/>
                    <a:pt x="260" y="1122"/>
                  </a:cubicBezTo>
                  <a:cubicBezTo>
                    <a:pt x="261" y="1116"/>
                    <a:pt x="262" y="1112"/>
                    <a:pt x="263" y="1105"/>
                  </a:cubicBezTo>
                  <a:cubicBezTo>
                    <a:pt x="264" y="1103"/>
                    <a:pt x="264" y="1098"/>
                    <a:pt x="265" y="1096"/>
                  </a:cubicBezTo>
                  <a:cubicBezTo>
                    <a:pt x="277" y="1099"/>
                    <a:pt x="292" y="1101"/>
                    <a:pt x="307" y="1104"/>
                  </a:cubicBezTo>
                  <a:cubicBezTo>
                    <a:pt x="311" y="1122"/>
                    <a:pt x="318" y="1167"/>
                    <a:pt x="286" y="1212"/>
                  </a:cubicBezTo>
                  <a:cubicBezTo>
                    <a:pt x="280" y="1222"/>
                    <a:pt x="276" y="1230"/>
                    <a:pt x="270" y="1238"/>
                  </a:cubicBezTo>
                  <a:cubicBezTo>
                    <a:pt x="251" y="1270"/>
                    <a:pt x="234" y="1295"/>
                    <a:pt x="205" y="1299"/>
                  </a:cubicBezTo>
                  <a:lnTo>
                    <a:pt x="206" y="1330"/>
                  </a:lnTo>
                  <a:cubicBezTo>
                    <a:pt x="253" y="1325"/>
                    <a:pt x="274" y="1294"/>
                    <a:pt x="296" y="1253"/>
                  </a:cubicBezTo>
                  <a:cubicBezTo>
                    <a:pt x="302" y="1246"/>
                    <a:pt x="308" y="1238"/>
                    <a:pt x="311" y="1230"/>
                  </a:cubicBezTo>
                  <a:cubicBezTo>
                    <a:pt x="344" y="1183"/>
                    <a:pt x="343" y="1137"/>
                    <a:pt x="339" y="1107"/>
                  </a:cubicBezTo>
                  <a:cubicBezTo>
                    <a:pt x="339" y="1107"/>
                    <a:pt x="339" y="1107"/>
                    <a:pt x="342" y="1108"/>
                  </a:cubicBezTo>
                  <a:cubicBezTo>
                    <a:pt x="350" y="1109"/>
                    <a:pt x="357" y="1110"/>
                    <a:pt x="361" y="1111"/>
                  </a:cubicBezTo>
                  <a:cubicBezTo>
                    <a:pt x="365" y="1112"/>
                    <a:pt x="375" y="1114"/>
                    <a:pt x="391" y="1116"/>
                  </a:cubicBezTo>
                  <a:cubicBezTo>
                    <a:pt x="381" y="1148"/>
                    <a:pt x="357" y="1218"/>
                    <a:pt x="343" y="1249"/>
                  </a:cubicBezTo>
                  <a:cubicBezTo>
                    <a:pt x="324" y="1285"/>
                    <a:pt x="285" y="1342"/>
                    <a:pt x="285" y="1342"/>
                  </a:cubicBezTo>
                  <a:lnTo>
                    <a:pt x="311" y="1359"/>
                  </a:lnTo>
                  <a:cubicBezTo>
                    <a:pt x="313" y="1360"/>
                    <a:pt x="343" y="1314"/>
                    <a:pt x="362" y="1276"/>
                  </a:cubicBezTo>
                  <a:cubicBezTo>
                    <a:pt x="352" y="1312"/>
                    <a:pt x="337" y="1344"/>
                    <a:pt x="316" y="1367"/>
                  </a:cubicBezTo>
                  <a:close/>
                  <a:moveTo>
                    <a:pt x="387" y="1597"/>
                  </a:moveTo>
                  <a:cubicBezTo>
                    <a:pt x="384" y="1592"/>
                    <a:pt x="378" y="1586"/>
                    <a:pt x="377" y="1580"/>
                  </a:cubicBezTo>
                  <a:cubicBezTo>
                    <a:pt x="375" y="1568"/>
                    <a:pt x="367" y="1552"/>
                    <a:pt x="359" y="1535"/>
                  </a:cubicBezTo>
                  <a:cubicBezTo>
                    <a:pt x="349" y="1511"/>
                    <a:pt x="337" y="1485"/>
                    <a:pt x="332" y="1464"/>
                  </a:cubicBezTo>
                  <a:cubicBezTo>
                    <a:pt x="323" y="1423"/>
                    <a:pt x="341" y="1387"/>
                    <a:pt x="341" y="1387"/>
                  </a:cubicBezTo>
                  <a:cubicBezTo>
                    <a:pt x="402" y="1312"/>
                    <a:pt x="421" y="1170"/>
                    <a:pt x="425" y="1122"/>
                  </a:cubicBezTo>
                  <a:cubicBezTo>
                    <a:pt x="440" y="1125"/>
                    <a:pt x="455" y="1126"/>
                    <a:pt x="470" y="1128"/>
                  </a:cubicBezTo>
                  <a:lnTo>
                    <a:pt x="387" y="1597"/>
                  </a:lnTo>
                  <a:close/>
                  <a:moveTo>
                    <a:pt x="475" y="1098"/>
                  </a:moveTo>
                  <a:cubicBezTo>
                    <a:pt x="435" y="1091"/>
                    <a:pt x="392" y="1086"/>
                    <a:pt x="372" y="1082"/>
                  </a:cubicBezTo>
                  <a:cubicBezTo>
                    <a:pt x="358" y="1051"/>
                    <a:pt x="376" y="1026"/>
                    <a:pt x="384" y="1016"/>
                  </a:cubicBezTo>
                  <a:cubicBezTo>
                    <a:pt x="406" y="1018"/>
                    <a:pt x="440" y="1024"/>
                    <a:pt x="476" y="1031"/>
                  </a:cubicBezTo>
                  <a:cubicBezTo>
                    <a:pt x="480" y="1031"/>
                    <a:pt x="482" y="1032"/>
                    <a:pt x="487" y="1032"/>
                  </a:cubicBezTo>
                  <a:lnTo>
                    <a:pt x="475" y="1098"/>
                  </a:lnTo>
                  <a:close/>
                  <a:moveTo>
                    <a:pt x="591" y="442"/>
                  </a:moveTo>
                  <a:lnTo>
                    <a:pt x="492" y="1003"/>
                  </a:lnTo>
                  <a:cubicBezTo>
                    <a:pt x="488" y="1002"/>
                    <a:pt x="486" y="1001"/>
                    <a:pt x="481" y="1001"/>
                  </a:cubicBezTo>
                  <a:cubicBezTo>
                    <a:pt x="469" y="999"/>
                    <a:pt x="458" y="997"/>
                    <a:pt x="447" y="995"/>
                  </a:cubicBezTo>
                  <a:cubicBezTo>
                    <a:pt x="460" y="874"/>
                    <a:pt x="509" y="707"/>
                    <a:pt x="497" y="562"/>
                  </a:cubicBezTo>
                  <a:lnTo>
                    <a:pt x="497" y="564"/>
                  </a:lnTo>
                  <a:cubicBezTo>
                    <a:pt x="497" y="549"/>
                    <a:pt x="491" y="521"/>
                    <a:pt x="483" y="496"/>
                  </a:cubicBezTo>
                  <a:cubicBezTo>
                    <a:pt x="476" y="470"/>
                    <a:pt x="467" y="447"/>
                    <a:pt x="460" y="435"/>
                  </a:cubicBezTo>
                  <a:cubicBezTo>
                    <a:pt x="450" y="420"/>
                    <a:pt x="440" y="400"/>
                    <a:pt x="433" y="375"/>
                  </a:cubicBezTo>
                  <a:cubicBezTo>
                    <a:pt x="427" y="352"/>
                    <a:pt x="423" y="321"/>
                    <a:pt x="429" y="286"/>
                  </a:cubicBezTo>
                  <a:cubicBezTo>
                    <a:pt x="436" y="222"/>
                    <a:pt x="533" y="160"/>
                    <a:pt x="568" y="135"/>
                  </a:cubicBezTo>
                  <a:cubicBezTo>
                    <a:pt x="573" y="134"/>
                    <a:pt x="575" y="132"/>
                    <a:pt x="578" y="131"/>
                  </a:cubicBezTo>
                  <a:cubicBezTo>
                    <a:pt x="592" y="122"/>
                    <a:pt x="613" y="106"/>
                    <a:pt x="631" y="92"/>
                  </a:cubicBezTo>
                  <a:cubicBezTo>
                    <a:pt x="644" y="76"/>
                    <a:pt x="658" y="61"/>
                    <a:pt x="662" y="49"/>
                  </a:cubicBezTo>
                  <a:cubicBezTo>
                    <a:pt x="665" y="43"/>
                    <a:pt x="668" y="41"/>
                    <a:pt x="673" y="37"/>
                  </a:cubicBezTo>
                  <a:lnTo>
                    <a:pt x="643" y="208"/>
                  </a:lnTo>
                  <a:lnTo>
                    <a:pt x="673" y="213"/>
                  </a:lnTo>
                  <a:lnTo>
                    <a:pt x="704" y="38"/>
                  </a:lnTo>
                  <a:cubicBezTo>
                    <a:pt x="707" y="41"/>
                    <a:pt x="711" y="44"/>
                    <a:pt x="712" y="53"/>
                  </a:cubicBezTo>
                  <a:lnTo>
                    <a:pt x="713" y="51"/>
                  </a:lnTo>
                  <a:cubicBezTo>
                    <a:pt x="712" y="66"/>
                    <a:pt x="718" y="85"/>
                    <a:pt x="725" y="104"/>
                  </a:cubicBezTo>
                  <a:cubicBezTo>
                    <a:pt x="737" y="125"/>
                    <a:pt x="748" y="147"/>
                    <a:pt x="759" y="160"/>
                  </a:cubicBezTo>
                  <a:cubicBezTo>
                    <a:pt x="768" y="171"/>
                    <a:pt x="793" y="204"/>
                    <a:pt x="815" y="243"/>
                  </a:cubicBezTo>
                  <a:cubicBezTo>
                    <a:pt x="837" y="282"/>
                    <a:pt x="853" y="324"/>
                    <a:pt x="845" y="356"/>
                  </a:cubicBezTo>
                  <a:cubicBezTo>
                    <a:pt x="837" y="394"/>
                    <a:pt x="823" y="420"/>
                    <a:pt x="809" y="439"/>
                  </a:cubicBezTo>
                  <a:cubicBezTo>
                    <a:pt x="794" y="461"/>
                    <a:pt x="778" y="475"/>
                    <a:pt x="765" y="486"/>
                  </a:cubicBezTo>
                  <a:cubicBezTo>
                    <a:pt x="753" y="495"/>
                    <a:pt x="739" y="512"/>
                    <a:pt x="725" y="530"/>
                  </a:cubicBezTo>
                  <a:cubicBezTo>
                    <a:pt x="707" y="553"/>
                    <a:pt x="689" y="578"/>
                    <a:pt x="683" y="592"/>
                  </a:cubicBezTo>
                  <a:cubicBezTo>
                    <a:pt x="622" y="727"/>
                    <a:pt x="609" y="885"/>
                    <a:pt x="575" y="1015"/>
                  </a:cubicBezTo>
                  <a:cubicBezTo>
                    <a:pt x="560" y="1013"/>
                    <a:pt x="541" y="1009"/>
                    <a:pt x="524" y="1006"/>
                  </a:cubicBezTo>
                  <a:lnTo>
                    <a:pt x="623" y="448"/>
                  </a:lnTo>
                  <a:lnTo>
                    <a:pt x="591" y="442"/>
                  </a:lnTo>
                  <a:close/>
                  <a:moveTo>
                    <a:pt x="610" y="1054"/>
                  </a:moveTo>
                  <a:cubicBezTo>
                    <a:pt x="613" y="1065"/>
                    <a:pt x="614" y="1092"/>
                    <a:pt x="589" y="1114"/>
                  </a:cubicBezTo>
                  <a:cubicBezTo>
                    <a:pt x="580" y="1112"/>
                    <a:pt x="576" y="1112"/>
                    <a:pt x="572" y="1111"/>
                  </a:cubicBezTo>
                  <a:cubicBezTo>
                    <a:pt x="561" y="1111"/>
                    <a:pt x="535" y="1107"/>
                    <a:pt x="507" y="1104"/>
                  </a:cubicBezTo>
                  <a:lnTo>
                    <a:pt x="519" y="1038"/>
                  </a:lnTo>
                  <a:cubicBezTo>
                    <a:pt x="557" y="1045"/>
                    <a:pt x="591" y="1051"/>
                    <a:pt x="610" y="1054"/>
                  </a:cubicBezTo>
                  <a:close/>
                  <a:moveTo>
                    <a:pt x="519" y="1495"/>
                  </a:moveTo>
                  <a:cubicBezTo>
                    <a:pt x="507" y="1517"/>
                    <a:pt x="478" y="1542"/>
                    <a:pt x="459" y="1561"/>
                  </a:cubicBezTo>
                  <a:cubicBezTo>
                    <a:pt x="449" y="1570"/>
                    <a:pt x="441" y="1578"/>
                    <a:pt x="436" y="1583"/>
                  </a:cubicBezTo>
                  <a:lnTo>
                    <a:pt x="435" y="1586"/>
                  </a:lnTo>
                  <a:cubicBezTo>
                    <a:pt x="432" y="1589"/>
                    <a:pt x="425" y="1592"/>
                    <a:pt x="420" y="1598"/>
                  </a:cubicBezTo>
                  <a:lnTo>
                    <a:pt x="502" y="1134"/>
                  </a:lnTo>
                  <a:cubicBezTo>
                    <a:pt x="521" y="1137"/>
                    <a:pt x="538" y="1138"/>
                    <a:pt x="551" y="1140"/>
                  </a:cubicBezTo>
                  <a:cubicBezTo>
                    <a:pt x="538" y="1189"/>
                    <a:pt x="506" y="1334"/>
                    <a:pt x="538" y="1424"/>
                  </a:cubicBezTo>
                  <a:cubicBezTo>
                    <a:pt x="538" y="1437"/>
                    <a:pt x="535" y="1467"/>
                    <a:pt x="519" y="1495"/>
                  </a:cubicBezTo>
                  <a:close/>
                  <a:moveTo>
                    <a:pt x="727" y="1261"/>
                  </a:moveTo>
                  <a:cubicBezTo>
                    <a:pt x="729" y="1262"/>
                    <a:pt x="730" y="1262"/>
                    <a:pt x="732" y="1262"/>
                  </a:cubicBezTo>
                  <a:cubicBezTo>
                    <a:pt x="754" y="1271"/>
                    <a:pt x="784" y="1280"/>
                    <a:pt x="789" y="1296"/>
                  </a:cubicBezTo>
                  <a:cubicBezTo>
                    <a:pt x="791" y="1301"/>
                    <a:pt x="784" y="1304"/>
                    <a:pt x="776" y="1307"/>
                  </a:cubicBezTo>
                  <a:cubicBezTo>
                    <a:pt x="769" y="1313"/>
                    <a:pt x="760" y="1315"/>
                    <a:pt x="754" y="1323"/>
                  </a:cubicBezTo>
                  <a:cubicBezTo>
                    <a:pt x="742" y="1341"/>
                    <a:pt x="752" y="1349"/>
                    <a:pt x="762" y="1362"/>
                  </a:cubicBezTo>
                  <a:cubicBezTo>
                    <a:pt x="768" y="1368"/>
                    <a:pt x="774" y="1373"/>
                    <a:pt x="773" y="1377"/>
                  </a:cubicBezTo>
                  <a:lnTo>
                    <a:pt x="773" y="1379"/>
                  </a:lnTo>
                  <a:cubicBezTo>
                    <a:pt x="770" y="1394"/>
                    <a:pt x="763" y="1408"/>
                    <a:pt x="757" y="1418"/>
                  </a:cubicBezTo>
                  <a:cubicBezTo>
                    <a:pt x="745" y="1436"/>
                    <a:pt x="730" y="1446"/>
                    <a:pt x="718" y="1453"/>
                  </a:cubicBezTo>
                  <a:lnTo>
                    <a:pt x="718" y="1455"/>
                  </a:lnTo>
                  <a:cubicBezTo>
                    <a:pt x="703" y="1464"/>
                    <a:pt x="686" y="1469"/>
                    <a:pt x="671" y="1471"/>
                  </a:cubicBezTo>
                  <a:cubicBezTo>
                    <a:pt x="655" y="1471"/>
                    <a:pt x="641" y="1466"/>
                    <a:pt x="625" y="1456"/>
                  </a:cubicBezTo>
                  <a:cubicBezTo>
                    <a:pt x="601" y="1439"/>
                    <a:pt x="571" y="1412"/>
                    <a:pt x="566" y="1406"/>
                  </a:cubicBezTo>
                  <a:cubicBezTo>
                    <a:pt x="557" y="1379"/>
                    <a:pt x="555" y="1343"/>
                    <a:pt x="557" y="1308"/>
                  </a:cubicBezTo>
                  <a:cubicBezTo>
                    <a:pt x="560" y="1351"/>
                    <a:pt x="575" y="1404"/>
                    <a:pt x="575" y="1404"/>
                  </a:cubicBezTo>
                  <a:lnTo>
                    <a:pt x="605" y="1396"/>
                  </a:lnTo>
                  <a:cubicBezTo>
                    <a:pt x="605" y="1396"/>
                    <a:pt x="588" y="1329"/>
                    <a:pt x="586" y="1289"/>
                  </a:cubicBezTo>
                  <a:lnTo>
                    <a:pt x="584" y="1289"/>
                  </a:lnTo>
                  <a:cubicBezTo>
                    <a:pt x="581" y="1255"/>
                    <a:pt x="584" y="1177"/>
                    <a:pt x="585" y="1144"/>
                  </a:cubicBezTo>
                  <a:cubicBezTo>
                    <a:pt x="600" y="1147"/>
                    <a:pt x="620" y="1150"/>
                    <a:pt x="641" y="1154"/>
                  </a:cubicBezTo>
                  <a:cubicBezTo>
                    <a:pt x="626" y="1176"/>
                    <a:pt x="605" y="1222"/>
                    <a:pt x="620" y="1282"/>
                  </a:cubicBezTo>
                  <a:cubicBezTo>
                    <a:pt x="623" y="1294"/>
                    <a:pt x="625" y="1305"/>
                    <a:pt x="628" y="1314"/>
                  </a:cubicBezTo>
                  <a:cubicBezTo>
                    <a:pt x="636" y="1357"/>
                    <a:pt x="642" y="1396"/>
                    <a:pt x="683" y="1414"/>
                  </a:cubicBezTo>
                  <a:lnTo>
                    <a:pt x="697" y="1386"/>
                  </a:lnTo>
                  <a:cubicBezTo>
                    <a:pt x="670" y="1374"/>
                    <a:pt x="665" y="1343"/>
                    <a:pt x="658" y="1308"/>
                  </a:cubicBezTo>
                  <a:cubicBezTo>
                    <a:pt x="655" y="1297"/>
                    <a:pt x="653" y="1286"/>
                    <a:pt x="650" y="1274"/>
                  </a:cubicBezTo>
                  <a:cubicBezTo>
                    <a:pt x="632" y="1203"/>
                    <a:pt x="675" y="1160"/>
                    <a:pt x="675" y="1160"/>
                  </a:cubicBezTo>
                  <a:cubicBezTo>
                    <a:pt x="686" y="1162"/>
                    <a:pt x="696" y="1164"/>
                    <a:pt x="705" y="1165"/>
                  </a:cubicBezTo>
                  <a:cubicBezTo>
                    <a:pt x="707" y="1165"/>
                    <a:pt x="711" y="1166"/>
                    <a:pt x="716" y="1165"/>
                  </a:cubicBezTo>
                  <a:cubicBezTo>
                    <a:pt x="714" y="1173"/>
                    <a:pt x="713" y="1178"/>
                    <a:pt x="713" y="1182"/>
                  </a:cubicBezTo>
                  <a:cubicBezTo>
                    <a:pt x="712" y="1188"/>
                    <a:pt x="708" y="1195"/>
                    <a:pt x="707" y="1201"/>
                  </a:cubicBezTo>
                  <a:cubicBezTo>
                    <a:pt x="704" y="1207"/>
                    <a:pt x="703" y="1211"/>
                    <a:pt x="703" y="1213"/>
                  </a:cubicBezTo>
                  <a:cubicBezTo>
                    <a:pt x="697" y="1236"/>
                    <a:pt x="698" y="1254"/>
                    <a:pt x="727" y="1261"/>
                  </a:cubicBezTo>
                  <a:close/>
                  <a:moveTo>
                    <a:pt x="640" y="1057"/>
                  </a:moveTo>
                  <a:cubicBezTo>
                    <a:pt x="653" y="1059"/>
                    <a:pt x="668" y="1060"/>
                    <a:pt x="681" y="1062"/>
                  </a:cubicBezTo>
                  <a:cubicBezTo>
                    <a:pt x="686" y="1061"/>
                    <a:pt x="692" y="1062"/>
                    <a:pt x="699" y="1063"/>
                  </a:cubicBezTo>
                  <a:cubicBezTo>
                    <a:pt x="700" y="1068"/>
                    <a:pt x="701" y="1075"/>
                    <a:pt x="702" y="1084"/>
                  </a:cubicBezTo>
                  <a:cubicBezTo>
                    <a:pt x="700" y="1094"/>
                    <a:pt x="698" y="1107"/>
                    <a:pt x="691" y="1117"/>
                  </a:cubicBezTo>
                  <a:cubicBezTo>
                    <a:pt x="691" y="1121"/>
                    <a:pt x="687" y="1127"/>
                    <a:pt x="683" y="1128"/>
                  </a:cubicBezTo>
                  <a:cubicBezTo>
                    <a:pt x="666" y="1125"/>
                    <a:pt x="644" y="1122"/>
                    <a:pt x="625" y="1120"/>
                  </a:cubicBezTo>
                  <a:cubicBezTo>
                    <a:pt x="642" y="1097"/>
                    <a:pt x="644" y="1073"/>
                    <a:pt x="640" y="1057"/>
                  </a:cubicBezTo>
                  <a:close/>
                  <a:moveTo>
                    <a:pt x="726" y="1134"/>
                  </a:moveTo>
                  <a:cubicBezTo>
                    <a:pt x="723" y="1135"/>
                    <a:pt x="721" y="1135"/>
                    <a:pt x="717" y="1134"/>
                  </a:cubicBezTo>
                  <a:cubicBezTo>
                    <a:pt x="719" y="1133"/>
                    <a:pt x="719" y="1133"/>
                    <a:pt x="720" y="1131"/>
                  </a:cubicBezTo>
                  <a:cubicBezTo>
                    <a:pt x="726" y="1116"/>
                    <a:pt x="732" y="1102"/>
                    <a:pt x="732" y="1086"/>
                  </a:cubicBezTo>
                  <a:cubicBezTo>
                    <a:pt x="733" y="1080"/>
                    <a:pt x="732" y="1073"/>
                    <a:pt x="731" y="1067"/>
                  </a:cubicBezTo>
                  <a:cubicBezTo>
                    <a:pt x="740" y="1068"/>
                    <a:pt x="744" y="1069"/>
                    <a:pt x="748" y="1070"/>
                  </a:cubicBezTo>
                  <a:cubicBezTo>
                    <a:pt x="765" y="1099"/>
                    <a:pt x="759" y="1122"/>
                    <a:pt x="726" y="1134"/>
                  </a:cubicBezTo>
                  <a:close/>
                  <a:moveTo>
                    <a:pt x="1047" y="920"/>
                  </a:moveTo>
                  <a:cubicBezTo>
                    <a:pt x="1020" y="947"/>
                    <a:pt x="988" y="980"/>
                    <a:pt x="988" y="980"/>
                  </a:cubicBezTo>
                  <a:lnTo>
                    <a:pt x="978" y="985"/>
                  </a:lnTo>
                  <a:lnTo>
                    <a:pt x="985" y="995"/>
                  </a:lnTo>
                  <a:cubicBezTo>
                    <a:pt x="985" y="995"/>
                    <a:pt x="987" y="1000"/>
                    <a:pt x="990" y="1007"/>
                  </a:cubicBezTo>
                  <a:cubicBezTo>
                    <a:pt x="995" y="1014"/>
                    <a:pt x="1000" y="1024"/>
                    <a:pt x="1007" y="1032"/>
                  </a:cubicBezTo>
                  <a:cubicBezTo>
                    <a:pt x="1007" y="1032"/>
                    <a:pt x="1007" y="1034"/>
                    <a:pt x="1009" y="1034"/>
                  </a:cubicBezTo>
                  <a:cubicBezTo>
                    <a:pt x="1008" y="1036"/>
                    <a:pt x="1008" y="1036"/>
                    <a:pt x="1006" y="1038"/>
                  </a:cubicBezTo>
                  <a:cubicBezTo>
                    <a:pt x="1006" y="1040"/>
                    <a:pt x="1003" y="1042"/>
                    <a:pt x="1003" y="1042"/>
                  </a:cubicBezTo>
                  <a:lnTo>
                    <a:pt x="1001" y="1042"/>
                  </a:lnTo>
                  <a:cubicBezTo>
                    <a:pt x="998" y="1046"/>
                    <a:pt x="994" y="1047"/>
                    <a:pt x="989" y="1046"/>
                  </a:cubicBezTo>
                  <a:cubicBezTo>
                    <a:pt x="971" y="1050"/>
                    <a:pt x="950" y="1046"/>
                    <a:pt x="934" y="1039"/>
                  </a:cubicBezTo>
                  <a:cubicBezTo>
                    <a:pt x="921" y="1032"/>
                    <a:pt x="910" y="1024"/>
                    <a:pt x="907" y="1014"/>
                  </a:cubicBezTo>
                  <a:cubicBezTo>
                    <a:pt x="905" y="1003"/>
                    <a:pt x="904" y="992"/>
                    <a:pt x="906" y="983"/>
                  </a:cubicBezTo>
                  <a:cubicBezTo>
                    <a:pt x="905" y="966"/>
                    <a:pt x="905" y="950"/>
                    <a:pt x="889" y="943"/>
                  </a:cubicBezTo>
                  <a:cubicBezTo>
                    <a:pt x="874" y="941"/>
                    <a:pt x="856" y="942"/>
                    <a:pt x="840" y="948"/>
                  </a:cubicBezTo>
                  <a:cubicBezTo>
                    <a:pt x="821" y="955"/>
                    <a:pt x="804" y="963"/>
                    <a:pt x="795" y="975"/>
                  </a:cubicBezTo>
                  <a:cubicBezTo>
                    <a:pt x="784" y="992"/>
                    <a:pt x="771" y="1016"/>
                    <a:pt x="760" y="1041"/>
                  </a:cubicBezTo>
                  <a:cubicBezTo>
                    <a:pt x="749" y="1037"/>
                    <a:pt x="734" y="1034"/>
                    <a:pt x="713" y="1033"/>
                  </a:cubicBezTo>
                  <a:cubicBezTo>
                    <a:pt x="734" y="975"/>
                    <a:pt x="743" y="939"/>
                    <a:pt x="782" y="889"/>
                  </a:cubicBezTo>
                  <a:cubicBezTo>
                    <a:pt x="821" y="841"/>
                    <a:pt x="877" y="787"/>
                    <a:pt x="950" y="818"/>
                  </a:cubicBezTo>
                  <a:cubicBezTo>
                    <a:pt x="961" y="822"/>
                    <a:pt x="972" y="830"/>
                    <a:pt x="986" y="844"/>
                  </a:cubicBezTo>
                  <a:cubicBezTo>
                    <a:pt x="991" y="849"/>
                    <a:pt x="994" y="858"/>
                    <a:pt x="992" y="867"/>
                  </a:cubicBezTo>
                  <a:cubicBezTo>
                    <a:pt x="993" y="876"/>
                    <a:pt x="991" y="884"/>
                    <a:pt x="986" y="890"/>
                  </a:cubicBezTo>
                  <a:cubicBezTo>
                    <a:pt x="981" y="893"/>
                    <a:pt x="976" y="899"/>
                    <a:pt x="970" y="905"/>
                  </a:cubicBezTo>
                  <a:cubicBezTo>
                    <a:pt x="960" y="914"/>
                    <a:pt x="947" y="922"/>
                    <a:pt x="938" y="937"/>
                  </a:cubicBezTo>
                  <a:cubicBezTo>
                    <a:pt x="925" y="950"/>
                    <a:pt x="920" y="964"/>
                    <a:pt x="921" y="975"/>
                  </a:cubicBezTo>
                  <a:cubicBezTo>
                    <a:pt x="920" y="992"/>
                    <a:pt x="928" y="1007"/>
                    <a:pt x="937" y="1017"/>
                  </a:cubicBezTo>
                  <a:cubicBezTo>
                    <a:pt x="954" y="1036"/>
                    <a:pt x="989" y="1037"/>
                    <a:pt x="989" y="1037"/>
                  </a:cubicBezTo>
                  <a:lnTo>
                    <a:pt x="990" y="1007"/>
                  </a:lnTo>
                  <a:cubicBezTo>
                    <a:pt x="985" y="1006"/>
                    <a:pt x="968" y="1005"/>
                    <a:pt x="961" y="997"/>
                  </a:cubicBezTo>
                  <a:lnTo>
                    <a:pt x="959" y="995"/>
                  </a:lnTo>
                  <a:cubicBezTo>
                    <a:pt x="955" y="992"/>
                    <a:pt x="952" y="985"/>
                    <a:pt x="951" y="978"/>
                  </a:cubicBezTo>
                  <a:cubicBezTo>
                    <a:pt x="952" y="972"/>
                    <a:pt x="955" y="964"/>
                    <a:pt x="961" y="956"/>
                  </a:cubicBezTo>
                  <a:cubicBezTo>
                    <a:pt x="970" y="944"/>
                    <a:pt x="980" y="935"/>
                    <a:pt x="990" y="928"/>
                  </a:cubicBezTo>
                  <a:cubicBezTo>
                    <a:pt x="998" y="921"/>
                    <a:pt x="1003" y="917"/>
                    <a:pt x="1009" y="912"/>
                  </a:cubicBezTo>
                  <a:lnTo>
                    <a:pt x="1006" y="911"/>
                  </a:lnTo>
                  <a:cubicBezTo>
                    <a:pt x="1017" y="902"/>
                    <a:pt x="1025" y="883"/>
                    <a:pt x="1026" y="866"/>
                  </a:cubicBezTo>
                  <a:cubicBezTo>
                    <a:pt x="1024" y="850"/>
                    <a:pt x="1020" y="834"/>
                    <a:pt x="1007" y="821"/>
                  </a:cubicBezTo>
                  <a:cubicBezTo>
                    <a:pt x="992" y="805"/>
                    <a:pt x="976" y="796"/>
                    <a:pt x="962" y="789"/>
                  </a:cubicBezTo>
                  <a:cubicBezTo>
                    <a:pt x="870" y="751"/>
                    <a:pt x="802" y="814"/>
                    <a:pt x="757" y="869"/>
                  </a:cubicBezTo>
                  <a:cubicBezTo>
                    <a:pt x="712" y="927"/>
                    <a:pt x="703" y="961"/>
                    <a:pt x="684" y="1023"/>
                  </a:cubicBezTo>
                  <a:lnTo>
                    <a:pt x="711" y="1032"/>
                  </a:lnTo>
                  <a:cubicBezTo>
                    <a:pt x="702" y="1031"/>
                    <a:pt x="693" y="1031"/>
                    <a:pt x="685" y="1030"/>
                  </a:cubicBezTo>
                  <a:cubicBezTo>
                    <a:pt x="659" y="1028"/>
                    <a:pt x="633" y="1025"/>
                    <a:pt x="618" y="1023"/>
                  </a:cubicBezTo>
                  <a:cubicBezTo>
                    <a:pt x="614" y="1022"/>
                    <a:pt x="611" y="1022"/>
                    <a:pt x="607" y="1021"/>
                  </a:cubicBezTo>
                  <a:cubicBezTo>
                    <a:pt x="626" y="980"/>
                    <a:pt x="678" y="866"/>
                    <a:pt x="729" y="818"/>
                  </a:cubicBezTo>
                  <a:cubicBezTo>
                    <a:pt x="752" y="796"/>
                    <a:pt x="780" y="775"/>
                    <a:pt x="808" y="755"/>
                  </a:cubicBezTo>
                  <a:cubicBezTo>
                    <a:pt x="857" y="724"/>
                    <a:pt x="900" y="708"/>
                    <a:pt x="961" y="723"/>
                  </a:cubicBezTo>
                  <a:cubicBezTo>
                    <a:pt x="980" y="726"/>
                    <a:pt x="991" y="735"/>
                    <a:pt x="1005" y="744"/>
                  </a:cubicBezTo>
                  <a:lnTo>
                    <a:pt x="1007" y="744"/>
                  </a:lnTo>
                  <a:cubicBezTo>
                    <a:pt x="1017" y="751"/>
                    <a:pt x="1029" y="761"/>
                    <a:pt x="1040" y="774"/>
                  </a:cubicBezTo>
                  <a:cubicBezTo>
                    <a:pt x="1054" y="792"/>
                    <a:pt x="1066" y="809"/>
                    <a:pt x="1071" y="821"/>
                  </a:cubicBezTo>
                  <a:lnTo>
                    <a:pt x="1073" y="820"/>
                  </a:lnTo>
                  <a:cubicBezTo>
                    <a:pt x="1076" y="831"/>
                    <a:pt x="1075" y="844"/>
                    <a:pt x="1074" y="855"/>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7" name="Freeform 51"/>
            <p:cNvSpPr>
              <a:spLocks noEditPoints="1"/>
            </p:cNvSpPr>
            <p:nvPr/>
          </p:nvSpPr>
          <p:spPr bwMode="auto">
            <a:xfrm>
              <a:off x="1423988" y="3870325"/>
              <a:ext cx="298450" cy="444500"/>
            </a:xfrm>
            <a:custGeom>
              <a:avLst/>
              <a:gdLst>
                <a:gd name="T0" fmla="*/ 748 w 1105"/>
                <a:gd name="T1" fmla="*/ 549 h 1641"/>
                <a:gd name="T2" fmla="*/ 751 w 1105"/>
                <a:gd name="T3" fmla="*/ 90 h 1641"/>
                <a:gd name="T4" fmla="*/ 560 w 1105"/>
                <a:gd name="T5" fmla="*/ 103 h 1641"/>
                <a:gd name="T6" fmla="*/ 466 w 1105"/>
                <a:gd name="T7" fmla="*/ 565 h 1641"/>
                <a:gd name="T8" fmla="*/ 13 w 1105"/>
                <a:gd name="T9" fmla="*/ 753 h 1641"/>
                <a:gd name="T10" fmla="*/ 38 w 1105"/>
                <a:gd name="T11" fmla="*/ 911 h 1641"/>
                <a:gd name="T12" fmla="*/ 226 w 1105"/>
                <a:gd name="T13" fmla="*/ 891 h 1641"/>
                <a:gd name="T14" fmla="*/ 232 w 1105"/>
                <a:gd name="T15" fmla="*/ 1090 h 1641"/>
                <a:gd name="T16" fmla="*/ 212 w 1105"/>
                <a:gd name="T17" fmla="*/ 1144 h 1641"/>
                <a:gd name="T18" fmla="*/ 106 w 1105"/>
                <a:gd name="T19" fmla="*/ 1261 h 1641"/>
                <a:gd name="T20" fmla="*/ 301 w 1105"/>
                <a:gd name="T21" fmla="*/ 1473 h 1641"/>
                <a:gd name="T22" fmla="*/ 458 w 1105"/>
                <a:gd name="T23" fmla="*/ 1604 h 1641"/>
                <a:gd name="T24" fmla="*/ 669 w 1105"/>
                <a:gd name="T25" fmla="*/ 1503 h 1641"/>
                <a:gd name="T26" fmla="*/ 786 w 1105"/>
                <a:gd name="T27" fmla="*/ 1337 h 1641"/>
                <a:gd name="T28" fmla="*/ 733 w 1105"/>
                <a:gd name="T29" fmla="*/ 1214 h 1641"/>
                <a:gd name="T30" fmla="*/ 782 w 1105"/>
                <a:gd name="T31" fmla="*/ 1060 h 1641"/>
                <a:gd name="T32" fmla="*/ 874 w 1105"/>
                <a:gd name="T33" fmla="*/ 1026 h 1641"/>
                <a:gd name="T34" fmla="*/ 1030 w 1105"/>
                <a:gd name="T35" fmla="*/ 1016 h 1641"/>
                <a:gd name="T36" fmla="*/ 229 w 1105"/>
                <a:gd name="T37" fmla="*/ 1050 h 1641"/>
                <a:gd name="T38" fmla="*/ 256 w 1105"/>
                <a:gd name="T39" fmla="*/ 881 h 1641"/>
                <a:gd name="T40" fmla="*/ 107 w 1105"/>
                <a:gd name="T41" fmla="*/ 892 h 1641"/>
                <a:gd name="T42" fmla="*/ 38 w 1105"/>
                <a:gd name="T43" fmla="*/ 861 h 1641"/>
                <a:gd name="T44" fmla="*/ 111 w 1105"/>
                <a:gd name="T45" fmla="*/ 709 h 1641"/>
                <a:gd name="T46" fmla="*/ 343 w 1105"/>
                <a:gd name="T47" fmla="*/ 850 h 1641"/>
                <a:gd name="T48" fmla="*/ 107 w 1105"/>
                <a:gd name="T49" fmla="*/ 807 h 1641"/>
                <a:gd name="T50" fmla="*/ 76 w 1105"/>
                <a:gd name="T51" fmla="*/ 817 h 1641"/>
                <a:gd name="T52" fmla="*/ 375 w 1105"/>
                <a:gd name="T53" fmla="*/ 755 h 1641"/>
                <a:gd name="T54" fmla="*/ 336 w 1105"/>
                <a:gd name="T55" fmla="*/ 1078 h 1641"/>
                <a:gd name="T56" fmla="*/ 315 w 1105"/>
                <a:gd name="T57" fmla="*/ 1368 h 1641"/>
                <a:gd name="T58" fmla="*/ 151 w 1105"/>
                <a:gd name="T59" fmla="*/ 1256 h 1641"/>
                <a:gd name="T60" fmla="*/ 218 w 1105"/>
                <a:gd name="T61" fmla="*/ 1173 h 1641"/>
                <a:gd name="T62" fmla="*/ 285 w 1105"/>
                <a:gd name="T63" fmla="*/ 1214 h 1641"/>
                <a:gd name="T64" fmla="*/ 339 w 1105"/>
                <a:gd name="T65" fmla="*/ 1111 h 1641"/>
                <a:gd name="T66" fmla="*/ 310 w 1105"/>
                <a:gd name="T67" fmla="*/ 1361 h 1641"/>
                <a:gd name="T68" fmla="*/ 331 w 1105"/>
                <a:gd name="T69" fmla="*/ 1468 h 1641"/>
                <a:gd name="T70" fmla="*/ 372 w 1105"/>
                <a:gd name="T71" fmla="*/ 1084 h 1641"/>
                <a:gd name="T72" fmla="*/ 491 w 1105"/>
                <a:gd name="T73" fmla="*/ 1004 h 1641"/>
                <a:gd name="T74" fmla="*/ 433 w 1105"/>
                <a:gd name="T75" fmla="*/ 377 h 1641"/>
                <a:gd name="T76" fmla="*/ 673 w 1105"/>
                <a:gd name="T77" fmla="*/ 39 h 1641"/>
                <a:gd name="T78" fmla="*/ 757 w 1105"/>
                <a:gd name="T79" fmla="*/ 159 h 1641"/>
                <a:gd name="T80" fmla="*/ 681 w 1105"/>
                <a:gd name="T81" fmla="*/ 592 h 1641"/>
                <a:gd name="T82" fmla="*/ 606 w 1105"/>
                <a:gd name="T83" fmla="*/ 1055 h 1641"/>
                <a:gd name="T84" fmla="*/ 516 w 1105"/>
                <a:gd name="T85" fmla="*/ 1498 h 1641"/>
                <a:gd name="T86" fmla="*/ 501 w 1105"/>
                <a:gd name="T87" fmla="*/ 1135 h 1641"/>
                <a:gd name="T88" fmla="*/ 729 w 1105"/>
                <a:gd name="T89" fmla="*/ 1265 h 1641"/>
                <a:gd name="T90" fmla="*/ 754 w 1105"/>
                <a:gd name="T91" fmla="*/ 1421 h 1641"/>
                <a:gd name="T92" fmla="*/ 572 w 1105"/>
                <a:gd name="T93" fmla="*/ 1405 h 1641"/>
                <a:gd name="T94" fmla="*/ 618 w 1105"/>
                <a:gd name="T95" fmla="*/ 1283 h 1641"/>
                <a:gd name="T96" fmla="*/ 672 w 1105"/>
                <a:gd name="T97" fmla="*/ 1161 h 1641"/>
                <a:gd name="T98" fmla="*/ 725 w 1105"/>
                <a:gd name="T99" fmla="*/ 1263 h 1641"/>
                <a:gd name="T100" fmla="*/ 680 w 1105"/>
                <a:gd name="T101" fmla="*/ 1132 h 1641"/>
                <a:gd name="T102" fmla="*/ 729 w 1105"/>
                <a:gd name="T103" fmla="*/ 1088 h 1641"/>
                <a:gd name="T104" fmla="*/ 984 w 1105"/>
                <a:gd name="T105" fmla="*/ 979 h 1641"/>
                <a:gd name="T106" fmla="*/ 1004 w 1105"/>
                <a:gd name="T107" fmla="*/ 1039 h 1641"/>
                <a:gd name="T108" fmla="*/ 886 w 1105"/>
                <a:gd name="T109" fmla="*/ 944 h 1641"/>
                <a:gd name="T110" fmla="*/ 948 w 1105"/>
                <a:gd name="T111" fmla="*/ 817 h 1641"/>
                <a:gd name="T112" fmla="*/ 918 w 1105"/>
                <a:gd name="T113" fmla="*/ 978 h 1641"/>
                <a:gd name="T114" fmla="*/ 948 w 1105"/>
                <a:gd name="T115" fmla="*/ 979 h 1641"/>
                <a:gd name="T116" fmla="*/ 1004 w 1105"/>
                <a:gd name="T117" fmla="*/ 822 h 1641"/>
                <a:gd name="T118" fmla="*/ 613 w 1105"/>
                <a:gd name="T119" fmla="*/ 1024 h 1641"/>
                <a:gd name="T120" fmla="*/ 1005 w 1105"/>
                <a:gd name="T121" fmla="*/ 743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5" h="1641">
                  <a:moveTo>
                    <a:pt x="1084" y="757"/>
                  </a:moveTo>
                  <a:lnTo>
                    <a:pt x="1082" y="757"/>
                  </a:lnTo>
                  <a:cubicBezTo>
                    <a:pt x="1067" y="730"/>
                    <a:pt x="1042" y="708"/>
                    <a:pt x="1014" y="694"/>
                  </a:cubicBezTo>
                  <a:cubicBezTo>
                    <a:pt x="881" y="625"/>
                    <a:pt x="713" y="705"/>
                    <a:pt x="645" y="831"/>
                  </a:cubicBezTo>
                  <a:cubicBezTo>
                    <a:pt x="667" y="743"/>
                    <a:pt x="691" y="644"/>
                    <a:pt x="709" y="606"/>
                  </a:cubicBezTo>
                  <a:cubicBezTo>
                    <a:pt x="713" y="593"/>
                    <a:pt x="731" y="570"/>
                    <a:pt x="748" y="549"/>
                  </a:cubicBezTo>
                  <a:cubicBezTo>
                    <a:pt x="759" y="533"/>
                    <a:pt x="773" y="518"/>
                    <a:pt x="783" y="511"/>
                  </a:cubicBezTo>
                  <a:cubicBezTo>
                    <a:pt x="798" y="498"/>
                    <a:pt x="814" y="481"/>
                    <a:pt x="831" y="458"/>
                  </a:cubicBezTo>
                  <a:cubicBezTo>
                    <a:pt x="849" y="435"/>
                    <a:pt x="863" y="404"/>
                    <a:pt x="872" y="364"/>
                  </a:cubicBezTo>
                  <a:cubicBezTo>
                    <a:pt x="884" y="322"/>
                    <a:pt x="864" y="270"/>
                    <a:pt x="841" y="227"/>
                  </a:cubicBezTo>
                  <a:cubicBezTo>
                    <a:pt x="818" y="186"/>
                    <a:pt x="789" y="152"/>
                    <a:pt x="780" y="139"/>
                  </a:cubicBezTo>
                  <a:cubicBezTo>
                    <a:pt x="773" y="129"/>
                    <a:pt x="761" y="110"/>
                    <a:pt x="751" y="90"/>
                  </a:cubicBezTo>
                  <a:cubicBezTo>
                    <a:pt x="745" y="76"/>
                    <a:pt x="741" y="60"/>
                    <a:pt x="741" y="51"/>
                  </a:cubicBezTo>
                  <a:cubicBezTo>
                    <a:pt x="737" y="9"/>
                    <a:pt x="705" y="5"/>
                    <a:pt x="696" y="6"/>
                  </a:cubicBezTo>
                  <a:cubicBezTo>
                    <a:pt x="688" y="4"/>
                    <a:pt x="649" y="0"/>
                    <a:pt x="634" y="37"/>
                  </a:cubicBezTo>
                  <a:cubicBezTo>
                    <a:pt x="630" y="45"/>
                    <a:pt x="621" y="56"/>
                    <a:pt x="608" y="67"/>
                  </a:cubicBezTo>
                  <a:cubicBezTo>
                    <a:pt x="593" y="82"/>
                    <a:pt x="575" y="96"/>
                    <a:pt x="562" y="103"/>
                  </a:cubicBezTo>
                  <a:lnTo>
                    <a:pt x="560" y="103"/>
                  </a:lnTo>
                  <a:cubicBezTo>
                    <a:pt x="558" y="105"/>
                    <a:pt x="555" y="108"/>
                    <a:pt x="550" y="110"/>
                  </a:cubicBezTo>
                  <a:cubicBezTo>
                    <a:pt x="511" y="135"/>
                    <a:pt x="408" y="204"/>
                    <a:pt x="397" y="281"/>
                  </a:cubicBezTo>
                  <a:cubicBezTo>
                    <a:pt x="392" y="321"/>
                    <a:pt x="395" y="355"/>
                    <a:pt x="403" y="385"/>
                  </a:cubicBezTo>
                  <a:cubicBezTo>
                    <a:pt x="409" y="412"/>
                    <a:pt x="421" y="434"/>
                    <a:pt x="433" y="452"/>
                  </a:cubicBezTo>
                  <a:cubicBezTo>
                    <a:pt x="440" y="461"/>
                    <a:pt x="447" y="482"/>
                    <a:pt x="452" y="503"/>
                  </a:cubicBezTo>
                  <a:cubicBezTo>
                    <a:pt x="459" y="528"/>
                    <a:pt x="466" y="552"/>
                    <a:pt x="466" y="565"/>
                  </a:cubicBezTo>
                  <a:cubicBezTo>
                    <a:pt x="467" y="607"/>
                    <a:pt x="456" y="706"/>
                    <a:pt x="447" y="796"/>
                  </a:cubicBezTo>
                  <a:cubicBezTo>
                    <a:pt x="441" y="767"/>
                    <a:pt x="433" y="739"/>
                    <a:pt x="423" y="718"/>
                  </a:cubicBezTo>
                  <a:cubicBezTo>
                    <a:pt x="386" y="643"/>
                    <a:pt x="331" y="583"/>
                    <a:pt x="253" y="551"/>
                  </a:cubicBezTo>
                  <a:cubicBezTo>
                    <a:pt x="224" y="540"/>
                    <a:pt x="188" y="535"/>
                    <a:pt x="152" y="538"/>
                  </a:cubicBezTo>
                  <a:cubicBezTo>
                    <a:pt x="80" y="547"/>
                    <a:pt x="29" y="589"/>
                    <a:pt x="10" y="660"/>
                  </a:cubicBezTo>
                  <a:cubicBezTo>
                    <a:pt x="0" y="691"/>
                    <a:pt x="1" y="724"/>
                    <a:pt x="13" y="753"/>
                  </a:cubicBezTo>
                  <a:cubicBezTo>
                    <a:pt x="23" y="774"/>
                    <a:pt x="37" y="803"/>
                    <a:pt x="43" y="820"/>
                  </a:cubicBezTo>
                  <a:cubicBezTo>
                    <a:pt x="38" y="825"/>
                    <a:pt x="30" y="830"/>
                    <a:pt x="23" y="834"/>
                  </a:cubicBezTo>
                  <a:cubicBezTo>
                    <a:pt x="16" y="839"/>
                    <a:pt x="10" y="847"/>
                    <a:pt x="7" y="853"/>
                  </a:cubicBezTo>
                  <a:cubicBezTo>
                    <a:pt x="5" y="859"/>
                    <a:pt x="4" y="865"/>
                    <a:pt x="6" y="870"/>
                  </a:cubicBezTo>
                  <a:cubicBezTo>
                    <a:pt x="4" y="877"/>
                    <a:pt x="8" y="881"/>
                    <a:pt x="12" y="886"/>
                  </a:cubicBezTo>
                  <a:cubicBezTo>
                    <a:pt x="16" y="896"/>
                    <a:pt x="26" y="904"/>
                    <a:pt x="38" y="911"/>
                  </a:cubicBezTo>
                  <a:cubicBezTo>
                    <a:pt x="61" y="920"/>
                    <a:pt x="86" y="926"/>
                    <a:pt x="108" y="923"/>
                  </a:cubicBezTo>
                  <a:cubicBezTo>
                    <a:pt x="130" y="923"/>
                    <a:pt x="149" y="915"/>
                    <a:pt x="161" y="900"/>
                  </a:cubicBezTo>
                  <a:cubicBezTo>
                    <a:pt x="170" y="886"/>
                    <a:pt x="177" y="872"/>
                    <a:pt x="181" y="859"/>
                  </a:cubicBezTo>
                  <a:cubicBezTo>
                    <a:pt x="182" y="855"/>
                    <a:pt x="176" y="850"/>
                    <a:pt x="180" y="851"/>
                  </a:cubicBezTo>
                  <a:cubicBezTo>
                    <a:pt x="187" y="852"/>
                    <a:pt x="197" y="858"/>
                    <a:pt x="204" y="864"/>
                  </a:cubicBezTo>
                  <a:cubicBezTo>
                    <a:pt x="216" y="872"/>
                    <a:pt x="223" y="882"/>
                    <a:pt x="226" y="891"/>
                  </a:cubicBezTo>
                  <a:cubicBezTo>
                    <a:pt x="231" y="910"/>
                    <a:pt x="236" y="935"/>
                    <a:pt x="235" y="961"/>
                  </a:cubicBezTo>
                  <a:cubicBezTo>
                    <a:pt x="211" y="963"/>
                    <a:pt x="192" y="973"/>
                    <a:pt x="183" y="996"/>
                  </a:cubicBezTo>
                  <a:lnTo>
                    <a:pt x="183" y="998"/>
                  </a:lnTo>
                  <a:cubicBezTo>
                    <a:pt x="179" y="1022"/>
                    <a:pt x="184" y="1042"/>
                    <a:pt x="192" y="1057"/>
                  </a:cubicBezTo>
                  <a:cubicBezTo>
                    <a:pt x="203" y="1072"/>
                    <a:pt x="217" y="1081"/>
                    <a:pt x="229" y="1087"/>
                  </a:cubicBezTo>
                  <a:cubicBezTo>
                    <a:pt x="229" y="1087"/>
                    <a:pt x="231" y="1088"/>
                    <a:pt x="232" y="1090"/>
                  </a:cubicBezTo>
                  <a:cubicBezTo>
                    <a:pt x="232" y="1094"/>
                    <a:pt x="231" y="1099"/>
                    <a:pt x="231" y="1101"/>
                  </a:cubicBezTo>
                  <a:cubicBezTo>
                    <a:pt x="229" y="1107"/>
                    <a:pt x="230" y="1116"/>
                    <a:pt x="229" y="1122"/>
                  </a:cubicBezTo>
                  <a:cubicBezTo>
                    <a:pt x="229" y="1122"/>
                    <a:pt x="229" y="1122"/>
                    <a:pt x="228" y="1129"/>
                  </a:cubicBezTo>
                  <a:cubicBezTo>
                    <a:pt x="228" y="1138"/>
                    <a:pt x="227" y="1144"/>
                    <a:pt x="221" y="1143"/>
                  </a:cubicBezTo>
                  <a:lnTo>
                    <a:pt x="219" y="1143"/>
                  </a:lnTo>
                  <a:cubicBezTo>
                    <a:pt x="219" y="1143"/>
                    <a:pt x="217" y="1142"/>
                    <a:pt x="212" y="1144"/>
                  </a:cubicBezTo>
                  <a:cubicBezTo>
                    <a:pt x="182" y="1143"/>
                    <a:pt x="142" y="1142"/>
                    <a:pt x="124" y="1168"/>
                  </a:cubicBezTo>
                  <a:cubicBezTo>
                    <a:pt x="105" y="1193"/>
                    <a:pt x="119" y="1209"/>
                    <a:pt x="135" y="1222"/>
                  </a:cubicBezTo>
                  <a:cubicBezTo>
                    <a:pt x="138" y="1227"/>
                    <a:pt x="142" y="1230"/>
                    <a:pt x="142" y="1232"/>
                  </a:cubicBezTo>
                  <a:cubicBezTo>
                    <a:pt x="143" y="1237"/>
                    <a:pt x="138" y="1227"/>
                    <a:pt x="136" y="1229"/>
                  </a:cubicBezTo>
                  <a:cubicBezTo>
                    <a:pt x="123" y="1236"/>
                    <a:pt x="109" y="1242"/>
                    <a:pt x="105" y="1263"/>
                  </a:cubicBezTo>
                  <a:lnTo>
                    <a:pt x="106" y="1261"/>
                  </a:lnTo>
                  <a:cubicBezTo>
                    <a:pt x="100" y="1282"/>
                    <a:pt x="103" y="1302"/>
                    <a:pt x="106" y="1321"/>
                  </a:cubicBezTo>
                  <a:cubicBezTo>
                    <a:pt x="113" y="1344"/>
                    <a:pt x="125" y="1363"/>
                    <a:pt x="134" y="1376"/>
                  </a:cubicBezTo>
                  <a:cubicBezTo>
                    <a:pt x="148" y="1396"/>
                    <a:pt x="165" y="1410"/>
                    <a:pt x="188" y="1421"/>
                  </a:cubicBezTo>
                  <a:cubicBezTo>
                    <a:pt x="206" y="1426"/>
                    <a:pt x="228" y="1428"/>
                    <a:pt x="253" y="1423"/>
                  </a:cubicBezTo>
                  <a:cubicBezTo>
                    <a:pt x="269" y="1419"/>
                    <a:pt x="287" y="1414"/>
                    <a:pt x="302" y="1408"/>
                  </a:cubicBezTo>
                  <a:cubicBezTo>
                    <a:pt x="299" y="1425"/>
                    <a:pt x="297" y="1449"/>
                    <a:pt x="301" y="1473"/>
                  </a:cubicBezTo>
                  <a:cubicBezTo>
                    <a:pt x="306" y="1496"/>
                    <a:pt x="318" y="1525"/>
                    <a:pt x="329" y="1551"/>
                  </a:cubicBezTo>
                  <a:cubicBezTo>
                    <a:pt x="338" y="1565"/>
                    <a:pt x="344" y="1580"/>
                    <a:pt x="347" y="1589"/>
                  </a:cubicBezTo>
                  <a:cubicBezTo>
                    <a:pt x="354" y="1619"/>
                    <a:pt x="384" y="1638"/>
                    <a:pt x="384" y="1638"/>
                  </a:cubicBezTo>
                  <a:lnTo>
                    <a:pt x="390" y="1641"/>
                  </a:lnTo>
                  <a:lnTo>
                    <a:pt x="397" y="1640"/>
                  </a:lnTo>
                  <a:cubicBezTo>
                    <a:pt x="397" y="1640"/>
                    <a:pt x="441" y="1628"/>
                    <a:pt x="458" y="1604"/>
                  </a:cubicBezTo>
                  <a:cubicBezTo>
                    <a:pt x="461" y="1600"/>
                    <a:pt x="469" y="1593"/>
                    <a:pt x="477" y="1586"/>
                  </a:cubicBezTo>
                  <a:cubicBezTo>
                    <a:pt x="498" y="1565"/>
                    <a:pt x="527" y="1537"/>
                    <a:pt x="542" y="1514"/>
                  </a:cubicBezTo>
                  <a:cubicBezTo>
                    <a:pt x="555" y="1492"/>
                    <a:pt x="561" y="1469"/>
                    <a:pt x="564" y="1452"/>
                  </a:cubicBezTo>
                  <a:cubicBezTo>
                    <a:pt x="575" y="1463"/>
                    <a:pt x="591" y="1474"/>
                    <a:pt x="605" y="1483"/>
                  </a:cubicBezTo>
                  <a:lnTo>
                    <a:pt x="604" y="1485"/>
                  </a:lnTo>
                  <a:cubicBezTo>
                    <a:pt x="626" y="1498"/>
                    <a:pt x="647" y="1504"/>
                    <a:pt x="669" y="1503"/>
                  </a:cubicBezTo>
                  <a:cubicBezTo>
                    <a:pt x="691" y="1503"/>
                    <a:pt x="712" y="1495"/>
                    <a:pt x="732" y="1481"/>
                  </a:cubicBezTo>
                  <a:cubicBezTo>
                    <a:pt x="747" y="1473"/>
                    <a:pt x="765" y="1459"/>
                    <a:pt x="779" y="1439"/>
                  </a:cubicBezTo>
                  <a:cubicBezTo>
                    <a:pt x="789" y="1423"/>
                    <a:pt x="799" y="1405"/>
                    <a:pt x="800" y="1383"/>
                  </a:cubicBezTo>
                  <a:cubicBezTo>
                    <a:pt x="803" y="1364"/>
                    <a:pt x="792" y="1354"/>
                    <a:pt x="783" y="1343"/>
                  </a:cubicBezTo>
                  <a:cubicBezTo>
                    <a:pt x="781" y="1341"/>
                    <a:pt x="773" y="1348"/>
                    <a:pt x="776" y="1344"/>
                  </a:cubicBezTo>
                  <a:cubicBezTo>
                    <a:pt x="777" y="1342"/>
                    <a:pt x="781" y="1341"/>
                    <a:pt x="786" y="1337"/>
                  </a:cubicBezTo>
                  <a:cubicBezTo>
                    <a:pt x="805" y="1330"/>
                    <a:pt x="825" y="1320"/>
                    <a:pt x="814" y="1289"/>
                  </a:cubicBezTo>
                  <a:cubicBezTo>
                    <a:pt x="807" y="1260"/>
                    <a:pt x="769" y="1246"/>
                    <a:pt x="738" y="1234"/>
                  </a:cubicBezTo>
                  <a:cubicBezTo>
                    <a:pt x="736" y="1234"/>
                    <a:pt x="734" y="1234"/>
                    <a:pt x="734" y="1234"/>
                  </a:cubicBezTo>
                  <a:lnTo>
                    <a:pt x="732" y="1233"/>
                  </a:lnTo>
                  <a:cubicBezTo>
                    <a:pt x="728" y="1232"/>
                    <a:pt x="729" y="1228"/>
                    <a:pt x="729" y="1224"/>
                  </a:cubicBezTo>
                  <a:cubicBezTo>
                    <a:pt x="733" y="1218"/>
                    <a:pt x="733" y="1216"/>
                    <a:pt x="733" y="1214"/>
                  </a:cubicBezTo>
                  <a:cubicBezTo>
                    <a:pt x="735" y="1205"/>
                    <a:pt x="738" y="1197"/>
                    <a:pt x="740" y="1189"/>
                  </a:cubicBezTo>
                  <a:cubicBezTo>
                    <a:pt x="741" y="1184"/>
                    <a:pt x="743" y="1174"/>
                    <a:pt x="747" y="1161"/>
                  </a:cubicBezTo>
                  <a:cubicBezTo>
                    <a:pt x="749" y="1161"/>
                    <a:pt x="751" y="1160"/>
                    <a:pt x="754" y="1158"/>
                  </a:cubicBezTo>
                  <a:cubicBezTo>
                    <a:pt x="771" y="1148"/>
                    <a:pt x="783" y="1134"/>
                    <a:pt x="790" y="1116"/>
                  </a:cubicBezTo>
                  <a:cubicBezTo>
                    <a:pt x="797" y="1102"/>
                    <a:pt x="798" y="1087"/>
                    <a:pt x="793" y="1075"/>
                  </a:cubicBezTo>
                  <a:cubicBezTo>
                    <a:pt x="790" y="1070"/>
                    <a:pt x="786" y="1065"/>
                    <a:pt x="782" y="1060"/>
                  </a:cubicBezTo>
                  <a:cubicBezTo>
                    <a:pt x="793" y="1035"/>
                    <a:pt x="806" y="1013"/>
                    <a:pt x="818" y="996"/>
                  </a:cubicBezTo>
                  <a:cubicBezTo>
                    <a:pt x="824" y="988"/>
                    <a:pt x="836" y="981"/>
                    <a:pt x="847" y="977"/>
                  </a:cubicBezTo>
                  <a:cubicBezTo>
                    <a:pt x="857" y="974"/>
                    <a:pt x="868" y="972"/>
                    <a:pt x="877" y="973"/>
                  </a:cubicBezTo>
                  <a:cubicBezTo>
                    <a:pt x="879" y="974"/>
                    <a:pt x="872" y="977"/>
                    <a:pt x="873" y="984"/>
                  </a:cubicBezTo>
                  <a:cubicBezTo>
                    <a:pt x="871" y="996"/>
                    <a:pt x="871" y="1010"/>
                    <a:pt x="875" y="1023"/>
                  </a:cubicBezTo>
                  <a:lnTo>
                    <a:pt x="874" y="1026"/>
                  </a:lnTo>
                  <a:cubicBezTo>
                    <a:pt x="882" y="1044"/>
                    <a:pt x="897" y="1058"/>
                    <a:pt x="917" y="1068"/>
                  </a:cubicBezTo>
                  <a:cubicBezTo>
                    <a:pt x="937" y="1078"/>
                    <a:pt x="966" y="1081"/>
                    <a:pt x="988" y="1081"/>
                  </a:cubicBezTo>
                  <a:cubicBezTo>
                    <a:pt x="999" y="1080"/>
                    <a:pt x="1008" y="1076"/>
                    <a:pt x="1018" y="1071"/>
                  </a:cubicBezTo>
                  <a:cubicBezTo>
                    <a:pt x="1023" y="1067"/>
                    <a:pt x="1028" y="1061"/>
                    <a:pt x="1031" y="1056"/>
                  </a:cubicBezTo>
                  <a:cubicBezTo>
                    <a:pt x="1035" y="1049"/>
                    <a:pt x="1036" y="1043"/>
                    <a:pt x="1035" y="1034"/>
                  </a:cubicBezTo>
                  <a:cubicBezTo>
                    <a:pt x="1036" y="1028"/>
                    <a:pt x="1033" y="1020"/>
                    <a:pt x="1030" y="1016"/>
                  </a:cubicBezTo>
                  <a:lnTo>
                    <a:pt x="1028" y="1013"/>
                  </a:lnTo>
                  <a:cubicBezTo>
                    <a:pt x="1022" y="1008"/>
                    <a:pt x="1017" y="1000"/>
                    <a:pt x="1014" y="993"/>
                  </a:cubicBezTo>
                  <a:cubicBezTo>
                    <a:pt x="1027" y="982"/>
                    <a:pt x="1049" y="957"/>
                    <a:pt x="1065" y="940"/>
                  </a:cubicBezTo>
                  <a:cubicBezTo>
                    <a:pt x="1088" y="920"/>
                    <a:pt x="1100" y="890"/>
                    <a:pt x="1102" y="857"/>
                  </a:cubicBezTo>
                  <a:cubicBezTo>
                    <a:pt x="1105" y="825"/>
                    <a:pt x="1098" y="789"/>
                    <a:pt x="1084" y="757"/>
                  </a:cubicBezTo>
                  <a:close/>
                  <a:moveTo>
                    <a:pt x="229" y="1050"/>
                  </a:moveTo>
                  <a:cubicBezTo>
                    <a:pt x="225" y="1047"/>
                    <a:pt x="221" y="1044"/>
                    <a:pt x="220" y="1040"/>
                  </a:cubicBezTo>
                  <a:cubicBezTo>
                    <a:pt x="214" y="1032"/>
                    <a:pt x="210" y="1020"/>
                    <a:pt x="214" y="1006"/>
                  </a:cubicBezTo>
                  <a:cubicBezTo>
                    <a:pt x="216" y="997"/>
                    <a:pt x="226" y="992"/>
                    <a:pt x="237" y="990"/>
                  </a:cubicBezTo>
                  <a:cubicBezTo>
                    <a:pt x="238" y="999"/>
                    <a:pt x="239" y="1006"/>
                    <a:pt x="238" y="1012"/>
                  </a:cubicBezTo>
                  <a:cubicBezTo>
                    <a:pt x="233" y="1024"/>
                    <a:pt x="229" y="1037"/>
                    <a:pt x="229" y="1050"/>
                  </a:cubicBezTo>
                  <a:close/>
                  <a:moveTo>
                    <a:pt x="256" y="881"/>
                  </a:moveTo>
                  <a:cubicBezTo>
                    <a:pt x="252" y="870"/>
                    <a:pt x="239" y="852"/>
                    <a:pt x="226" y="841"/>
                  </a:cubicBezTo>
                  <a:cubicBezTo>
                    <a:pt x="213" y="830"/>
                    <a:pt x="197" y="820"/>
                    <a:pt x="181" y="820"/>
                  </a:cubicBezTo>
                  <a:lnTo>
                    <a:pt x="179" y="819"/>
                  </a:lnTo>
                  <a:cubicBezTo>
                    <a:pt x="162" y="819"/>
                    <a:pt x="157" y="831"/>
                    <a:pt x="152" y="850"/>
                  </a:cubicBezTo>
                  <a:cubicBezTo>
                    <a:pt x="148" y="858"/>
                    <a:pt x="144" y="870"/>
                    <a:pt x="136" y="880"/>
                  </a:cubicBezTo>
                  <a:cubicBezTo>
                    <a:pt x="130" y="888"/>
                    <a:pt x="118" y="892"/>
                    <a:pt x="107" y="892"/>
                  </a:cubicBezTo>
                  <a:cubicBezTo>
                    <a:pt x="89" y="894"/>
                    <a:pt x="68" y="890"/>
                    <a:pt x="52" y="883"/>
                  </a:cubicBezTo>
                  <a:lnTo>
                    <a:pt x="50" y="882"/>
                  </a:lnTo>
                  <a:cubicBezTo>
                    <a:pt x="44" y="879"/>
                    <a:pt x="40" y="876"/>
                    <a:pt x="38" y="871"/>
                  </a:cubicBezTo>
                  <a:cubicBezTo>
                    <a:pt x="37" y="869"/>
                    <a:pt x="37" y="869"/>
                    <a:pt x="35" y="867"/>
                  </a:cubicBezTo>
                  <a:lnTo>
                    <a:pt x="35" y="864"/>
                  </a:lnTo>
                  <a:cubicBezTo>
                    <a:pt x="36" y="862"/>
                    <a:pt x="38" y="863"/>
                    <a:pt x="38" y="861"/>
                  </a:cubicBezTo>
                  <a:cubicBezTo>
                    <a:pt x="48" y="856"/>
                    <a:pt x="58" y="849"/>
                    <a:pt x="63" y="843"/>
                  </a:cubicBezTo>
                  <a:lnTo>
                    <a:pt x="54" y="872"/>
                  </a:lnTo>
                  <a:cubicBezTo>
                    <a:pt x="54" y="872"/>
                    <a:pt x="84" y="884"/>
                    <a:pt x="108" y="873"/>
                  </a:cubicBezTo>
                  <a:cubicBezTo>
                    <a:pt x="109" y="871"/>
                    <a:pt x="111" y="871"/>
                    <a:pt x="111" y="871"/>
                  </a:cubicBezTo>
                  <a:cubicBezTo>
                    <a:pt x="132" y="862"/>
                    <a:pt x="153" y="832"/>
                    <a:pt x="137" y="794"/>
                  </a:cubicBezTo>
                  <a:cubicBezTo>
                    <a:pt x="129" y="769"/>
                    <a:pt x="100" y="735"/>
                    <a:pt x="111" y="709"/>
                  </a:cubicBezTo>
                  <a:cubicBezTo>
                    <a:pt x="115" y="701"/>
                    <a:pt x="120" y="693"/>
                    <a:pt x="127" y="690"/>
                  </a:cubicBezTo>
                  <a:cubicBezTo>
                    <a:pt x="152" y="676"/>
                    <a:pt x="174" y="676"/>
                    <a:pt x="199" y="682"/>
                  </a:cubicBezTo>
                  <a:cubicBezTo>
                    <a:pt x="269" y="710"/>
                    <a:pt x="309" y="779"/>
                    <a:pt x="312" y="852"/>
                  </a:cubicBezTo>
                  <a:cubicBezTo>
                    <a:pt x="313" y="880"/>
                    <a:pt x="312" y="964"/>
                    <a:pt x="312" y="964"/>
                  </a:cubicBezTo>
                  <a:lnTo>
                    <a:pt x="342" y="967"/>
                  </a:lnTo>
                  <a:cubicBezTo>
                    <a:pt x="343" y="964"/>
                    <a:pt x="346" y="880"/>
                    <a:pt x="343" y="850"/>
                  </a:cubicBezTo>
                  <a:cubicBezTo>
                    <a:pt x="340" y="767"/>
                    <a:pt x="291" y="686"/>
                    <a:pt x="211" y="654"/>
                  </a:cubicBezTo>
                  <a:lnTo>
                    <a:pt x="209" y="653"/>
                  </a:lnTo>
                  <a:cubicBezTo>
                    <a:pt x="175" y="643"/>
                    <a:pt x="144" y="644"/>
                    <a:pt x="113" y="661"/>
                  </a:cubicBezTo>
                  <a:cubicBezTo>
                    <a:pt x="98" y="669"/>
                    <a:pt x="87" y="683"/>
                    <a:pt x="82" y="697"/>
                  </a:cubicBezTo>
                  <a:cubicBezTo>
                    <a:pt x="63" y="742"/>
                    <a:pt x="95" y="763"/>
                    <a:pt x="107" y="805"/>
                  </a:cubicBezTo>
                  <a:lnTo>
                    <a:pt x="107" y="807"/>
                  </a:lnTo>
                  <a:cubicBezTo>
                    <a:pt x="115" y="823"/>
                    <a:pt x="108" y="838"/>
                    <a:pt x="98" y="842"/>
                  </a:cubicBezTo>
                  <a:lnTo>
                    <a:pt x="96" y="844"/>
                  </a:lnTo>
                  <a:cubicBezTo>
                    <a:pt x="84" y="849"/>
                    <a:pt x="65" y="843"/>
                    <a:pt x="65" y="843"/>
                  </a:cubicBezTo>
                  <a:cubicBezTo>
                    <a:pt x="69" y="837"/>
                    <a:pt x="73" y="836"/>
                    <a:pt x="73" y="836"/>
                  </a:cubicBezTo>
                  <a:lnTo>
                    <a:pt x="81" y="826"/>
                  </a:lnTo>
                  <a:lnTo>
                    <a:pt x="76" y="817"/>
                  </a:lnTo>
                  <a:cubicBezTo>
                    <a:pt x="76" y="817"/>
                    <a:pt x="56" y="774"/>
                    <a:pt x="42" y="740"/>
                  </a:cubicBezTo>
                  <a:cubicBezTo>
                    <a:pt x="32" y="719"/>
                    <a:pt x="33" y="693"/>
                    <a:pt x="39" y="668"/>
                  </a:cubicBezTo>
                  <a:cubicBezTo>
                    <a:pt x="55" y="615"/>
                    <a:pt x="153" y="580"/>
                    <a:pt x="190" y="584"/>
                  </a:cubicBezTo>
                  <a:cubicBezTo>
                    <a:pt x="227" y="588"/>
                    <a:pt x="232" y="596"/>
                    <a:pt x="270" y="614"/>
                  </a:cubicBezTo>
                  <a:cubicBezTo>
                    <a:pt x="306" y="633"/>
                    <a:pt x="357" y="719"/>
                    <a:pt x="375" y="757"/>
                  </a:cubicBezTo>
                  <a:lnTo>
                    <a:pt x="375" y="755"/>
                  </a:lnTo>
                  <a:cubicBezTo>
                    <a:pt x="403" y="820"/>
                    <a:pt x="414" y="947"/>
                    <a:pt x="415" y="991"/>
                  </a:cubicBezTo>
                  <a:cubicBezTo>
                    <a:pt x="400" y="988"/>
                    <a:pt x="385" y="985"/>
                    <a:pt x="379" y="984"/>
                  </a:cubicBezTo>
                  <a:cubicBezTo>
                    <a:pt x="374" y="983"/>
                    <a:pt x="368" y="982"/>
                    <a:pt x="362" y="981"/>
                  </a:cubicBezTo>
                  <a:cubicBezTo>
                    <a:pt x="334" y="974"/>
                    <a:pt x="299" y="963"/>
                    <a:pt x="269" y="960"/>
                  </a:cubicBezTo>
                  <a:cubicBezTo>
                    <a:pt x="267" y="932"/>
                    <a:pt x="263" y="905"/>
                    <a:pt x="256" y="881"/>
                  </a:cubicBezTo>
                  <a:close/>
                  <a:moveTo>
                    <a:pt x="336" y="1078"/>
                  </a:moveTo>
                  <a:cubicBezTo>
                    <a:pt x="316" y="1076"/>
                    <a:pt x="286" y="1071"/>
                    <a:pt x="268" y="1066"/>
                  </a:cubicBezTo>
                  <a:cubicBezTo>
                    <a:pt x="268" y="1053"/>
                    <a:pt x="268" y="1037"/>
                    <a:pt x="269" y="1022"/>
                  </a:cubicBezTo>
                  <a:cubicBezTo>
                    <a:pt x="276" y="1008"/>
                    <a:pt x="288" y="1001"/>
                    <a:pt x="293" y="996"/>
                  </a:cubicBezTo>
                  <a:cubicBezTo>
                    <a:pt x="312" y="999"/>
                    <a:pt x="333" y="1005"/>
                    <a:pt x="350" y="1010"/>
                  </a:cubicBezTo>
                  <a:cubicBezTo>
                    <a:pt x="341" y="1026"/>
                    <a:pt x="330" y="1050"/>
                    <a:pt x="336" y="1078"/>
                  </a:cubicBezTo>
                  <a:close/>
                  <a:moveTo>
                    <a:pt x="315" y="1368"/>
                  </a:moveTo>
                  <a:cubicBezTo>
                    <a:pt x="303" y="1375"/>
                    <a:pt x="270" y="1387"/>
                    <a:pt x="245" y="1391"/>
                  </a:cubicBezTo>
                  <a:cubicBezTo>
                    <a:pt x="227" y="1397"/>
                    <a:pt x="212" y="1396"/>
                    <a:pt x="199" y="1390"/>
                  </a:cubicBezTo>
                  <a:cubicBezTo>
                    <a:pt x="183" y="1385"/>
                    <a:pt x="170" y="1373"/>
                    <a:pt x="159" y="1358"/>
                  </a:cubicBezTo>
                  <a:cubicBezTo>
                    <a:pt x="150" y="1348"/>
                    <a:pt x="142" y="1331"/>
                    <a:pt x="136" y="1312"/>
                  </a:cubicBezTo>
                  <a:cubicBezTo>
                    <a:pt x="134" y="1299"/>
                    <a:pt x="132" y="1286"/>
                    <a:pt x="135" y="1269"/>
                  </a:cubicBezTo>
                  <a:cubicBezTo>
                    <a:pt x="136" y="1262"/>
                    <a:pt x="143" y="1259"/>
                    <a:pt x="151" y="1256"/>
                  </a:cubicBezTo>
                  <a:cubicBezTo>
                    <a:pt x="165" y="1250"/>
                    <a:pt x="177" y="1243"/>
                    <a:pt x="172" y="1222"/>
                  </a:cubicBezTo>
                  <a:cubicBezTo>
                    <a:pt x="169" y="1213"/>
                    <a:pt x="163" y="1208"/>
                    <a:pt x="156" y="1202"/>
                  </a:cubicBezTo>
                  <a:cubicBezTo>
                    <a:pt x="152" y="1197"/>
                    <a:pt x="146" y="1191"/>
                    <a:pt x="150" y="1188"/>
                  </a:cubicBezTo>
                  <a:cubicBezTo>
                    <a:pt x="158" y="1174"/>
                    <a:pt x="189" y="1175"/>
                    <a:pt x="211" y="1174"/>
                  </a:cubicBezTo>
                  <a:cubicBezTo>
                    <a:pt x="213" y="1175"/>
                    <a:pt x="213" y="1175"/>
                    <a:pt x="220" y="1174"/>
                  </a:cubicBezTo>
                  <a:lnTo>
                    <a:pt x="218" y="1173"/>
                  </a:lnTo>
                  <a:cubicBezTo>
                    <a:pt x="252" y="1177"/>
                    <a:pt x="258" y="1159"/>
                    <a:pt x="260" y="1132"/>
                  </a:cubicBezTo>
                  <a:cubicBezTo>
                    <a:pt x="260" y="1132"/>
                    <a:pt x="261" y="1128"/>
                    <a:pt x="260" y="1124"/>
                  </a:cubicBezTo>
                  <a:cubicBezTo>
                    <a:pt x="260" y="1119"/>
                    <a:pt x="262" y="1113"/>
                    <a:pt x="263" y="1106"/>
                  </a:cubicBezTo>
                  <a:cubicBezTo>
                    <a:pt x="263" y="1104"/>
                    <a:pt x="263" y="1102"/>
                    <a:pt x="264" y="1098"/>
                  </a:cubicBezTo>
                  <a:cubicBezTo>
                    <a:pt x="277" y="1100"/>
                    <a:pt x="292" y="1103"/>
                    <a:pt x="307" y="1105"/>
                  </a:cubicBezTo>
                  <a:cubicBezTo>
                    <a:pt x="310" y="1124"/>
                    <a:pt x="317" y="1169"/>
                    <a:pt x="285" y="1214"/>
                  </a:cubicBezTo>
                  <a:cubicBezTo>
                    <a:pt x="279" y="1224"/>
                    <a:pt x="276" y="1232"/>
                    <a:pt x="270" y="1240"/>
                  </a:cubicBezTo>
                  <a:cubicBezTo>
                    <a:pt x="251" y="1272"/>
                    <a:pt x="233" y="1299"/>
                    <a:pt x="202" y="1300"/>
                  </a:cubicBezTo>
                  <a:lnTo>
                    <a:pt x="205" y="1331"/>
                  </a:lnTo>
                  <a:cubicBezTo>
                    <a:pt x="252" y="1329"/>
                    <a:pt x="271" y="1295"/>
                    <a:pt x="295" y="1257"/>
                  </a:cubicBezTo>
                  <a:cubicBezTo>
                    <a:pt x="301" y="1247"/>
                    <a:pt x="307" y="1240"/>
                    <a:pt x="311" y="1231"/>
                  </a:cubicBezTo>
                  <a:cubicBezTo>
                    <a:pt x="343" y="1184"/>
                    <a:pt x="343" y="1138"/>
                    <a:pt x="339" y="1111"/>
                  </a:cubicBezTo>
                  <a:cubicBezTo>
                    <a:pt x="339" y="1111"/>
                    <a:pt x="339" y="1111"/>
                    <a:pt x="341" y="1111"/>
                  </a:cubicBezTo>
                  <a:cubicBezTo>
                    <a:pt x="350" y="1111"/>
                    <a:pt x="356" y="1112"/>
                    <a:pt x="360" y="1113"/>
                  </a:cubicBezTo>
                  <a:cubicBezTo>
                    <a:pt x="362" y="1113"/>
                    <a:pt x="375" y="1115"/>
                    <a:pt x="390" y="1118"/>
                  </a:cubicBezTo>
                  <a:cubicBezTo>
                    <a:pt x="380" y="1151"/>
                    <a:pt x="356" y="1222"/>
                    <a:pt x="343" y="1250"/>
                  </a:cubicBezTo>
                  <a:cubicBezTo>
                    <a:pt x="323" y="1288"/>
                    <a:pt x="285" y="1343"/>
                    <a:pt x="285" y="1343"/>
                  </a:cubicBezTo>
                  <a:lnTo>
                    <a:pt x="310" y="1361"/>
                  </a:lnTo>
                  <a:cubicBezTo>
                    <a:pt x="310" y="1361"/>
                    <a:pt x="342" y="1316"/>
                    <a:pt x="362" y="1280"/>
                  </a:cubicBezTo>
                  <a:cubicBezTo>
                    <a:pt x="351" y="1313"/>
                    <a:pt x="337" y="1346"/>
                    <a:pt x="315" y="1368"/>
                  </a:cubicBezTo>
                  <a:close/>
                  <a:moveTo>
                    <a:pt x="387" y="1598"/>
                  </a:moveTo>
                  <a:cubicBezTo>
                    <a:pt x="383" y="1593"/>
                    <a:pt x="378" y="1588"/>
                    <a:pt x="377" y="1581"/>
                  </a:cubicBezTo>
                  <a:cubicBezTo>
                    <a:pt x="374" y="1570"/>
                    <a:pt x="366" y="1555"/>
                    <a:pt x="358" y="1536"/>
                  </a:cubicBezTo>
                  <a:cubicBezTo>
                    <a:pt x="349" y="1515"/>
                    <a:pt x="336" y="1486"/>
                    <a:pt x="331" y="1468"/>
                  </a:cubicBezTo>
                  <a:cubicBezTo>
                    <a:pt x="323" y="1425"/>
                    <a:pt x="340" y="1388"/>
                    <a:pt x="340" y="1388"/>
                  </a:cubicBezTo>
                  <a:cubicBezTo>
                    <a:pt x="401" y="1316"/>
                    <a:pt x="420" y="1172"/>
                    <a:pt x="424" y="1124"/>
                  </a:cubicBezTo>
                  <a:cubicBezTo>
                    <a:pt x="439" y="1127"/>
                    <a:pt x="454" y="1129"/>
                    <a:pt x="469" y="1132"/>
                  </a:cubicBezTo>
                  <a:lnTo>
                    <a:pt x="387" y="1598"/>
                  </a:lnTo>
                  <a:close/>
                  <a:moveTo>
                    <a:pt x="474" y="1100"/>
                  </a:moveTo>
                  <a:cubicBezTo>
                    <a:pt x="434" y="1095"/>
                    <a:pt x="389" y="1087"/>
                    <a:pt x="372" y="1084"/>
                  </a:cubicBezTo>
                  <a:cubicBezTo>
                    <a:pt x="356" y="1053"/>
                    <a:pt x="373" y="1029"/>
                    <a:pt x="384" y="1018"/>
                  </a:cubicBezTo>
                  <a:cubicBezTo>
                    <a:pt x="405" y="1022"/>
                    <a:pt x="439" y="1028"/>
                    <a:pt x="476" y="1032"/>
                  </a:cubicBezTo>
                  <a:cubicBezTo>
                    <a:pt x="480" y="1033"/>
                    <a:pt x="482" y="1033"/>
                    <a:pt x="486" y="1034"/>
                  </a:cubicBezTo>
                  <a:lnTo>
                    <a:pt x="474" y="1100"/>
                  </a:lnTo>
                  <a:close/>
                  <a:moveTo>
                    <a:pt x="590" y="442"/>
                  </a:moveTo>
                  <a:lnTo>
                    <a:pt x="491" y="1004"/>
                  </a:lnTo>
                  <a:cubicBezTo>
                    <a:pt x="487" y="1003"/>
                    <a:pt x="483" y="1003"/>
                    <a:pt x="481" y="1002"/>
                  </a:cubicBezTo>
                  <a:cubicBezTo>
                    <a:pt x="468" y="1000"/>
                    <a:pt x="457" y="998"/>
                    <a:pt x="447" y="996"/>
                  </a:cubicBezTo>
                  <a:cubicBezTo>
                    <a:pt x="459" y="873"/>
                    <a:pt x="509" y="706"/>
                    <a:pt x="497" y="564"/>
                  </a:cubicBezTo>
                  <a:cubicBezTo>
                    <a:pt x="497" y="548"/>
                    <a:pt x="491" y="521"/>
                    <a:pt x="482" y="495"/>
                  </a:cubicBezTo>
                  <a:cubicBezTo>
                    <a:pt x="475" y="472"/>
                    <a:pt x="467" y="448"/>
                    <a:pt x="460" y="434"/>
                  </a:cubicBezTo>
                  <a:cubicBezTo>
                    <a:pt x="450" y="419"/>
                    <a:pt x="440" y="400"/>
                    <a:pt x="433" y="377"/>
                  </a:cubicBezTo>
                  <a:cubicBezTo>
                    <a:pt x="426" y="351"/>
                    <a:pt x="423" y="322"/>
                    <a:pt x="429" y="286"/>
                  </a:cubicBezTo>
                  <a:cubicBezTo>
                    <a:pt x="436" y="221"/>
                    <a:pt x="533" y="159"/>
                    <a:pt x="568" y="137"/>
                  </a:cubicBezTo>
                  <a:cubicBezTo>
                    <a:pt x="573" y="133"/>
                    <a:pt x="575" y="132"/>
                    <a:pt x="577" y="130"/>
                  </a:cubicBezTo>
                  <a:cubicBezTo>
                    <a:pt x="592" y="122"/>
                    <a:pt x="612" y="108"/>
                    <a:pt x="628" y="91"/>
                  </a:cubicBezTo>
                  <a:cubicBezTo>
                    <a:pt x="644" y="76"/>
                    <a:pt x="658" y="61"/>
                    <a:pt x="662" y="48"/>
                  </a:cubicBezTo>
                  <a:cubicBezTo>
                    <a:pt x="665" y="45"/>
                    <a:pt x="668" y="40"/>
                    <a:pt x="673" y="39"/>
                  </a:cubicBezTo>
                  <a:lnTo>
                    <a:pt x="643" y="207"/>
                  </a:lnTo>
                  <a:lnTo>
                    <a:pt x="673" y="213"/>
                  </a:lnTo>
                  <a:lnTo>
                    <a:pt x="703" y="40"/>
                  </a:lnTo>
                  <a:cubicBezTo>
                    <a:pt x="707" y="41"/>
                    <a:pt x="711" y="46"/>
                    <a:pt x="710" y="52"/>
                  </a:cubicBezTo>
                  <a:cubicBezTo>
                    <a:pt x="710" y="65"/>
                    <a:pt x="715" y="84"/>
                    <a:pt x="723" y="103"/>
                  </a:cubicBezTo>
                  <a:cubicBezTo>
                    <a:pt x="732" y="124"/>
                    <a:pt x="746" y="146"/>
                    <a:pt x="757" y="159"/>
                  </a:cubicBezTo>
                  <a:cubicBezTo>
                    <a:pt x="766" y="170"/>
                    <a:pt x="791" y="203"/>
                    <a:pt x="813" y="241"/>
                  </a:cubicBezTo>
                  <a:cubicBezTo>
                    <a:pt x="834" y="280"/>
                    <a:pt x="851" y="323"/>
                    <a:pt x="843" y="357"/>
                  </a:cubicBezTo>
                  <a:cubicBezTo>
                    <a:pt x="834" y="392"/>
                    <a:pt x="821" y="419"/>
                    <a:pt x="806" y="440"/>
                  </a:cubicBezTo>
                  <a:cubicBezTo>
                    <a:pt x="792" y="460"/>
                    <a:pt x="776" y="475"/>
                    <a:pt x="763" y="485"/>
                  </a:cubicBezTo>
                  <a:cubicBezTo>
                    <a:pt x="750" y="494"/>
                    <a:pt x="737" y="511"/>
                    <a:pt x="722" y="529"/>
                  </a:cubicBezTo>
                  <a:cubicBezTo>
                    <a:pt x="705" y="552"/>
                    <a:pt x="688" y="577"/>
                    <a:pt x="681" y="592"/>
                  </a:cubicBezTo>
                  <a:lnTo>
                    <a:pt x="680" y="594"/>
                  </a:lnTo>
                  <a:cubicBezTo>
                    <a:pt x="620" y="726"/>
                    <a:pt x="607" y="884"/>
                    <a:pt x="573" y="1016"/>
                  </a:cubicBezTo>
                  <a:cubicBezTo>
                    <a:pt x="557" y="1016"/>
                    <a:pt x="541" y="1013"/>
                    <a:pt x="523" y="1010"/>
                  </a:cubicBezTo>
                  <a:lnTo>
                    <a:pt x="623" y="447"/>
                  </a:lnTo>
                  <a:lnTo>
                    <a:pt x="590" y="442"/>
                  </a:lnTo>
                  <a:close/>
                  <a:moveTo>
                    <a:pt x="606" y="1055"/>
                  </a:moveTo>
                  <a:cubicBezTo>
                    <a:pt x="610" y="1067"/>
                    <a:pt x="612" y="1093"/>
                    <a:pt x="584" y="1115"/>
                  </a:cubicBezTo>
                  <a:cubicBezTo>
                    <a:pt x="577" y="1114"/>
                    <a:pt x="573" y="1115"/>
                    <a:pt x="569" y="1114"/>
                  </a:cubicBezTo>
                  <a:cubicBezTo>
                    <a:pt x="558" y="1113"/>
                    <a:pt x="532" y="1110"/>
                    <a:pt x="507" y="1106"/>
                  </a:cubicBezTo>
                  <a:lnTo>
                    <a:pt x="518" y="1040"/>
                  </a:lnTo>
                  <a:cubicBezTo>
                    <a:pt x="554" y="1046"/>
                    <a:pt x="588" y="1052"/>
                    <a:pt x="606" y="1055"/>
                  </a:cubicBezTo>
                  <a:close/>
                  <a:moveTo>
                    <a:pt x="516" y="1498"/>
                  </a:moveTo>
                  <a:lnTo>
                    <a:pt x="517" y="1496"/>
                  </a:lnTo>
                  <a:cubicBezTo>
                    <a:pt x="502" y="1518"/>
                    <a:pt x="475" y="1544"/>
                    <a:pt x="456" y="1564"/>
                  </a:cubicBezTo>
                  <a:cubicBezTo>
                    <a:pt x="446" y="1572"/>
                    <a:pt x="441" y="1579"/>
                    <a:pt x="435" y="1585"/>
                  </a:cubicBezTo>
                  <a:lnTo>
                    <a:pt x="435" y="1587"/>
                  </a:lnTo>
                  <a:cubicBezTo>
                    <a:pt x="432" y="1591"/>
                    <a:pt x="424" y="1596"/>
                    <a:pt x="419" y="1600"/>
                  </a:cubicBezTo>
                  <a:lnTo>
                    <a:pt x="501" y="1135"/>
                  </a:lnTo>
                  <a:cubicBezTo>
                    <a:pt x="518" y="1138"/>
                    <a:pt x="535" y="1141"/>
                    <a:pt x="548" y="1144"/>
                  </a:cubicBezTo>
                  <a:cubicBezTo>
                    <a:pt x="536" y="1190"/>
                    <a:pt x="503" y="1336"/>
                    <a:pt x="536" y="1425"/>
                  </a:cubicBezTo>
                  <a:cubicBezTo>
                    <a:pt x="536" y="1438"/>
                    <a:pt x="533" y="1468"/>
                    <a:pt x="516" y="1498"/>
                  </a:cubicBezTo>
                  <a:close/>
                  <a:moveTo>
                    <a:pt x="725" y="1263"/>
                  </a:moveTo>
                  <a:lnTo>
                    <a:pt x="723" y="1262"/>
                  </a:lnTo>
                  <a:cubicBezTo>
                    <a:pt x="725" y="1263"/>
                    <a:pt x="727" y="1263"/>
                    <a:pt x="729" y="1265"/>
                  </a:cubicBezTo>
                  <a:cubicBezTo>
                    <a:pt x="752" y="1272"/>
                    <a:pt x="780" y="1283"/>
                    <a:pt x="786" y="1300"/>
                  </a:cubicBezTo>
                  <a:cubicBezTo>
                    <a:pt x="785" y="1304"/>
                    <a:pt x="780" y="1308"/>
                    <a:pt x="773" y="1311"/>
                  </a:cubicBezTo>
                  <a:cubicBezTo>
                    <a:pt x="764" y="1314"/>
                    <a:pt x="757" y="1317"/>
                    <a:pt x="751" y="1324"/>
                  </a:cubicBezTo>
                  <a:cubicBezTo>
                    <a:pt x="739" y="1342"/>
                    <a:pt x="749" y="1353"/>
                    <a:pt x="760" y="1363"/>
                  </a:cubicBezTo>
                  <a:cubicBezTo>
                    <a:pt x="765" y="1369"/>
                    <a:pt x="771" y="1374"/>
                    <a:pt x="770" y="1381"/>
                  </a:cubicBezTo>
                  <a:cubicBezTo>
                    <a:pt x="767" y="1395"/>
                    <a:pt x="760" y="1409"/>
                    <a:pt x="754" y="1421"/>
                  </a:cubicBezTo>
                  <a:cubicBezTo>
                    <a:pt x="742" y="1437"/>
                    <a:pt x="727" y="1448"/>
                    <a:pt x="715" y="1456"/>
                  </a:cubicBezTo>
                  <a:cubicBezTo>
                    <a:pt x="700" y="1467"/>
                    <a:pt x="684" y="1471"/>
                    <a:pt x="668" y="1472"/>
                  </a:cubicBezTo>
                  <a:cubicBezTo>
                    <a:pt x="653" y="1472"/>
                    <a:pt x="638" y="1467"/>
                    <a:pt x="622" y="1458"/>
                  </a:cubicBezTo>
                  <a:cubicBezTo>
                    <a:pt x="597" y="1442"/>
                    <a:pt x="569" y="1413"/>
                    <a:pt x="563" y="1408"/>
                  </a:cubicBezTo>
                  <a:cubicBezTo>
                    <a:pt x="555" y="1380"/>
                    <a:pt x="552" y="1344"/>
                    <a:pt x="554" y="1309"/>
                  </a:cubicBezTo>
                  <a:cubicBezTo>
                    <a:pt x="557" y="1352"/>
                    <a:pt x="572" y="1405"/>
                    <a:pt x="572" y="1405"/>
                  </a:cubicBezTo>
                  <a:lnTo>
                    <a:pt x="602" y="1397"/>
                  </a:lnTo>
                  <a:cubicBezTo>
                    <a:pt x="602" y="1397"/>
                    <a:pt x="585" y="1332"/>
                    <a:pt x="583" y="1293"/>
                  </a:cubicBezTo>
                  <a:lnTo>
                    <a:pt x="582" y="1290"/>
                  </a:lnTo>
                  <a:cubicBezTo>
                    <a:pt x="579" y="1256"/>
                    <a:pt x="582" y="1178"/>
                    <a:pt x="583" y="1147"/>
                  </a:cubicBezTo>
                  <a:cubicBezTo>
                    <a:pt x="598" y="1148"/>
                    <a:pt x="617" y="1151"/>
                    <a:pt x="636" y="1155"/>
                  </a:cubicBezTo>
                  <a:cubicBezTo>
                    <a:pt x="624" y="1177"/>
                    <a:pt x="602" y="1224"/>
                    <a:pt x="618" y="1283"/>
                  </a:cubicBezTo>
                  <a:cubicBezTo>
                    <a:pt x="620" y="1295"/>
                    <a:pt x="623" y="1306"/>
                    <a:pt x="625" y="1318"/>
                  </a:cubicBezTo>
                  <a:cubicBezTo>
                    <a:pt x="633" y="1359"/>
                    <a:pt x="639" y="1397"/>
                    <a:pt x="680" y="1415"/>
                  </a:cubicBezTo>
                  <a:lnTo>
                    <a:pt x="694" y="1387"/>
                  </a:lnTo>
                  <a:cubicBezTo>
                    <a:pt x="667" y="1375"/>
                    <a:pt x="662" y="1346"/>
                    <a:pt x="655" y="1312"/>
                  </a:cubicBezTo>
                  <a:cubicBezTo>
                    <a:pt x="653" y="1298"/>
                    <a:pt x="650" y="1287"/>
                    <a:pt x="648" y="1276"/>
                  </a:cubicBezTo>
                  <a:cubicBezTo>
                    <a:pt x="630" y="1204"/>
                    <a:pt x="672" y="1161"/>
                    <a:pt x="672" y="1161"/>
                  </a:cubicBezTo>
                  <a:cubicBezTo>
                    <a:pt x="683" y="1163"/>
                    <a:pt x="694" y="1165"/>
                    <a:pt x="702" y="1167"/>
                  </a:cubicBezTo>
                  <a:cubicBezTo>
                    <a:pt x="704" y="1167"/>
                    <a:pt x="709" y="1168"/>
                    <a:pt x="713" y="1168"/>
                  </a:cubicBezTo>
                  <a:cubicBezTo>
                    <a:pt x="712" y="1175"/>
                    <a:pt x="711" y="1181"/>
                    <a:pt x="710" y="1183"/>
                  </a:cubicBezTo>
                  <a:cubicBezTo>
                    <a:pt x="709" y="1192"/>
                    <a:pt x="705" y="1198"/>
                    <a:pt x="704" y="1204"/>
                  </a:cubicBezTo>
                  <a:cubicBezTo>
                    <a:pt x="702" y="1208"/>
                    <a:pt x="700" y="1214"/>
                    <a:pt x="700" y="1214"/>
                  </a:cubicBezTo>
                  <a:cubicBezTo>
                    <a:pt x="694" y="1238"/>
                    <a:pt x="695" y="1255"/>
                    <a:pt x="725" y="1263"/>
                  </a:cubicBezTo>
                  <a:close/>
                  <a:moveTo>
                    <a:pt x="638" y="1059"/>
                  </a:moveTo>
                  <a:cubicBezTo>
                    <a:pt x="650" y="1061"/>
                    <a:pt x="664" y="1061"/>
                    <a:pt x="679" y="1064"/>
                  </a:cubicBezTo>
                  <a:cubicBezTo>
                    <a:pt x="683" y="1064"/>
                    <a:pt x="690" y="1063"/>
                    <a:pt x="696" y="1065"/>
                  </a:cubicBezTo>
                  <a:cubicBezTo>
                    <a:pt x="697" y="1069"/>
                    <a:pt x="698" y="1076"/>
                    <a:pt x="699" y="1087"/>
                  </a:cubicBezTo>
                  <a:cubicBezTo>
                    <a:pt x="697" y="1097"/>
                    <a:pt x="695" y="1108"/>
                    <a:pt x="689" y="1118"/>
                  </a:cubicBezTo>
                  <a:cubicBezTo>
                    <a:pt x="685" y="1124"/>
                    <a:pt x="685" y="1128"/>
                    <a:pt x="680" y="1132"/>
                  </a:cubicBezTo>
                  <a:cubicBezTo>
                    <a:pt x="663" y="1129"/>
                    <a:pt x="641" y="1125"/>
                    <a:pt x="622" y="1122"/>
                  </a:cubicBezTo>
                  <a:cubicBezTo>
                    <a:pt x="640" y="1098"/>
                    <a:pt x="639" y="1076"/>
                    <a:pt x="638" y="1059"/>
                  </a:cubicBezTo>
                  <a:close/>
                  <a:moveTo>
                    <a:pt x="721" y="1137"/>
                  </a:moveTo>
                  <a:cubicBezTo>
                    <a:pt x="719" y="1136"/>
                    <a:pt x="716" y="1136"/>
                    <a:pt x="714" y="1136"/>
                  </a:cubicBezTo>
                  <a:cubicBezTo>
                    <a:pt x="716" y="1136"/>
                    <a:pt x="716" y="1134"/>
                    <a:pt x="717" y="1132"/>
                  </a:cubicBezTo>
                  <a:cubicBezTo>
                    <a:pt x="724" y="1120"/>
                    <a:pt x="729" y="1103"/>
                    <a:pt x="729" y="1088"/>
                  </a:cubicBezTo>
                  <a:cubicBezTo>
                    <a:pt x="730" y="1082"/>
                    <a:pt x="729" y="1075"/>
                    <a:pt x="728" y="1068"/>
                  </a:cubicBezTo>
                  <a:cubicBezTo>
                    <a:pt x="735" y="1069"/>
                    <a:pt x="741" y="1070"/>
                    <a:pt x="745" y="1071"/>
                  </a:cubicBezTo>
                  <a:cubicBezTo>
                    <a:pt x="762" y="1100"/>
                    <a:pt x="755" y="1126"/>
                    <a:pt x="721" y="1137"/>
                  </a:cubicBezTo>
                  <a:close/>
                  <a:moveTo>
                    <a:pt x="1045" y="919"/>
                  </a:moveTo>
                  <a:lnTo>
                    <a:pt x="1042" y="919"/>
                  </a:lnTo>
                  <a:cubicBezTo>
                    <a:pt x="1018" y="946"/>
                    <a:pt x="986" y="979"/>
                    <a:pt x="984" y="979"/>
                  </a:cubicBezTo>
                  <a:lnTo>
                    <a:pt x="975" y="986"/>
                  </a:lnTo>
                  <a:lnTo>
                    <a:pt x="982" y="998"/>
                  </a:lnTo>
                  <a:cubicBezTo>
                    <a:pt x="982" y="998"/>
                    <a:pt x="984" y="1001"/>
                    <a:pt x="987" y="1008"/>
                  </a:cubicBezTo>
                  <a:cubicBezTo>
                    <a:pt x="992" y="1016"/>
                    <a:pt x="997" y="1025"/>
                    <a:pt x="1005" y="1033"/>
                  </a:cubicBezTo>
                  <a:lnTo>
                    <a:pt x="1004" y="1035"/>
                  </a:lnTo>
                  <a:cubicBezTo>
                    <a:pt x="1006" y="1038"/>
                    <a:pt x="1004" y="1037"/>
                    <a:pt x="1004" y="1039"/>
                  </a:cubicBezTo>
                  <a:cubicBezTo>
                    <a:pt x="1003" y="1042"/>
                    <a:pt x="1001" y="1044"/>
                    <a:pt x="998" y="1045"/>
                  </a:cubicBezTo>
                  <a:cubicBezTo>
                    <a:pt x="996" y="1047"/>
                    <a:pt x="991" y="1049"/>
                    <a:pt x="986" y="1050"/>
                  </a:cubicBezTo>
                  <a:cubicBezTo>
                    <a:pt x="966" y="1050"/>
                    <a:pt x="947" y="1047"/>
                    <a:pt x="931" y="1040"/>
                  </a:cubicBezTo>
                  <a:cubicBezTo>
                    <a:pt x="917" y="1033"/>
                    <a:pt x="907" y="1025"/>
                    <a:pt x="904" y="1015"/>
                  </a:cubicBezTo>
                  <a:cubicBezTo>
                    <a:pt x="902" y="1006"/>
                    <a:pt x="902" y="993"/>
                    <a:pt x="904" y="984"/>
                  </a:cubicBezTo>
                  <a:cubicBezTo>
                    <a:pt x="903" y="965"/>
                    <a:pt x="903" y="949"/>
                    <a:pt x="886" y="944"/>
                  </a:cubicBezTo>
                  <a:cubicBezTo>
                    <a:pt x="872" y="939"/>
                    <a:pt x="854" y="943"/>
                    <a:pt x="837" y="949"/>
                  </a:cubicBezTo>
                  <a:cubicBezTo>
                    <a:pt x="819" y="954"/>
                    <a:pt x="801" y="966"/>
                    <a:pt x="793" y="976"/>
                  </a:cubicBezTo>
                  <a:cubicBezTo>
                    <a:pt x="781" y="994"/>
                    <a:pt x="768" y="1018"/>
                    <a:pt x="757" y="1042"/>
                  </a:cubicBezTo>
                  <a:cubicBezTo>
                    <a:pt x="747" y="1038"/>
                    <a:pt x="729" y="1037"/>
                    <a:pt x="710" y="1034"/>
                  </a:cubicBezTo>
                  <a:cubicBezTo>
                    <a:pt x="731" y="976"/>
                    <a:pt x="738" y="938"/>
                    <a:pt x="777" y="890"/>
                  </a:cubicBezTo>
                  <a:cubicBezTo>
                    <a:pt x="817" y="840"/>
                    <a:pt x="874" y="788"/>
                    <a:pt x="948" y="817"/>
                  </a:cubicBezTo>
                  <a:cubicBezTo>
                    <a:pt x="959" y="821"/>
                    <a:pt x="970" y="829"/>
                    <a:pt x="983" y="843"/>
                  </a:cubicBezTo>
                  <a:cubicBezTo>
                    <a:pt x="989" y="848"/>
                    <a:pt x="992" y="857"/>
                    <a:pt x="990" y="866"/>
                  </a:cubicBezTo>
                  <a:cubicBezTo>
                    <a:pt x="991" y="875"/>
                    <a:pt x="987" y="885"/>
                    <a:pt x="984" y="889"/>
                  </a:cubicBezTo>
                  <a:cubicBezTo>
                    <a:pt x="978" y="894"/>
                    <a:pt x="973" y="898"/>
                    <a:pt x="968" y="904"/>
                  </a:cubicBezTo>
                  <a:cubicBezTo>
                    <a:pt x="958" y="913"/>
                    <a:pt x="945" y="922"/>
                    <a:pt x="936" y="935"/>
                  </a:cubicBezTo>
                  <a:cubicBezTo>
                    <a:pt x="923" y="950"/>
                    <a:pt x="918" y="965"/>
                    <a:pt x="918" y="978"/>
                  </a:cubicBezTo>
                  <a:cubicBezTo>
                    <a:pt x="917" y="996"/>
                    <a:pt x="925" y="1010"/>
                    <a:pt x="935" y="1019"/>
                  </a:cubicBezTo>
                  <a:cubicBezTo>
                    <a:pt x="951" y="1039"/>
                    <a:pt x="986" y="1039"/>
                    <a:pt x="986" y="1039"/>
                  </a:cubicBezTo>
                  <a:lnTo>
                    <a:pt x="987" y="1008"/>
                  </a:lnTo>
                  <a:cubicBezTo>
                    <a:pt x="983" y="1007"/>
                    <a:pt x="965" y="1006"/>
                    <a:pt x="958" y="999"/>
                  </a:cubicBezTo>
                  <a:lnTo>
                    <a:pt x="956" y="998"/>
                  </a:lnTo>
                  <a:cubicBezTo>
                    <a:pt x="952" y="993"/>
                    <a:pt x="949" y="986"/>
                    <a:pt x="948" y="979"/>
                  </a:cubicBezTo>
                  <a:cubicBezTo>
                    <a:pt x="950" y="971"/>
                    <a:pt x="953" y="965"/>
                    <a:pt x="959" y="955"/>
                  </a:cubicBezTo>
                  <a:cubicBezTo>
                    <a:pt x="968" y="945"/>
                    <a:pt x="978" y="934"/>
                    <a:pt x="988" y="927"/>
                  </a:cubicBezTo>
                  <a:cubicBezTo>
                    <a:pt x="994" y="921"/>
                    <a:pt x="1001" y="916"/>
                    <a:pt x="1006" y="910"/>
                  </a:cubicBezTo>
                  <a:lnTo>
                    <a:pt x="1004" y="910"/>
                  </a:lnTo>
                  <a:cubicBezTo>
                    <a:pt x="1015" y="901"/>
                    <a:pt x="1022" y="885"/>
                    <a:pt x="1023" y="867"/>
                  </a:cubicBezTo>
                  <a:cubicBezTo>
                    <a:pt x="1022" y="849"/>
                    <a:pt x="1018" y="833"/>
                    <a:pt x="1004" y="822"/>
                  </a:cubicBezTo>
                  <a:cubicBezTo>
                    <a:pt x="990" y="804"/>
                    <a:pt x="974" y="795"/>
                    <a:pt x="960" y="788"/>
                  </a:cubicBezTo>
                  <a:cubicBezTo>
                    <a:pt x="867" y="752"/>
                    <a:pt x="800" y="813"/>
                    <a:pt x="754" y="871"/>
                  </a:cubicBezTo>
                  <a:cubicBezTo>
                    <a:pt x="709" y="926"/>
                    <a:pt x="701" y="964"/>
                    <a:pt x="681" y="1024"/>
                  </a:cubicBezTo>
                  <a:lnTo>
                    <a:pt x="708" y="1034"/>
                  </a:lnTo>
                  <a:cubicBezTo>
                    <a:pt x="699" y="1034"/>
                    <a:pt x="691" y="1033"/>
                    <a:pt x="680" y="1031"/>
                  </a:cubicBezTo>
                  <a:cubicBezTo>
                    <a:pt x="656" y="1029"/>
                    <a:pt x="630" y="1026"/>
                    <a:pt x="613" y="1024"/>
                  </a:cubicBezTo>
                  <a:cubicBezTo>
                    <a:pt x="611" y="1023"/>
                    <a:pt x="609" y="1023"/>
                    <a:pt x="605" y="1022"/>
                  </a:cubicBezTo>
                  <a:cubicBezTo>
                    <a:pt x="623" y="981"/>
                    <a:pt x="676" y="868"/>
                    <a:pt x="726" y="819"/>
                  </a:cubicBezTo>
                  <a:cubicBezTo>
                    <a:pt x="750" y="795"/>
                    <a:pt x="778" y="773"/>
                    <a:pt x="805" y="757"/>
                  </a:cubicBezTo>
                  <a:cubicBezTo>
                    <a:pt x="855" y="723"/>
                    <a:pt x="898" y="707"/>
                    <a:pt x="958" y="722"/>
                  </a:cubicBezTo>
                  <a:cubicBezTo>
                    <a:pt x="975" y="727"/>
                    <a:pt x="989" y="734"/>
                    <a:pt x="1003" y="743"/>
                  </a:cubicBezTo>
                  <a:lnTo>
                    <a:pt x="1005" y="743"/>
                  </a:lnTo>
                  <a:cubicBezTo>
                    <a:pt x="1015" y="750"/>
                    <a:pt x="1026" y="760"/>
                    <a:pt x="1037" y="773"/>
                  </a:cubicBezTo>
                  <a:cubicBezTo>
                    <a:pt x="1052" y="791"/>
                    <a:pt x="1064" y="811"/>
                    <a:pt x="1068" y="820"/>
                  </a:cubicBezTo>
                  <a:lnTo>
                    <a:pt x="1071" y="819"/>
                  </a:lnTo>
                  <a:cubicBezTo>
                    <a:pt x="1071" y="830"/>
                    <a:pt x="1073" y="843"/>
                    <a:pt x="1071" y="854"/>
                  </a:cubicBezTo>
                  <a:cubicBezTo>
                    <a:pt x="1069" y="880"/>
                    <a:pt x="1060" y="905"/>
                    <a:pt x="1045" y="91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8" name="Freeform 52"/>
            <p:cNvSpPr>
              <a:spLocks/>
            </p:cNvSpPr>
            <p:nvPr/>
          </p:nvSpPr>
          <p:spPr bwMode="auto">
            <a:xfrm>
              <a:off x="1530350" y="3946525"/>
              <a:ext cx="0" cy="0"/>
            </a:xfrm>
            <a:custGeom>
              <a:avLst/>
              <a:gdLst>
                <a:gd name="T0" fmla="*/ 3 h 3"/>
                <a:gd name="T1" fmla="*/ 1 h 3"/>
                <a:gd name="T2" fmla="*/ 0 h 3"/>
                <a:gd name="T3" fmla="*/ 3 h 3"/>
              </a:gdLst>
              <a:ahLst/>
              <a:cxnLst>
                <a:cxn ang="0">
                  <a:pos x="0" y="T0"/>
                </a:cxn>
                <a:cxn ang="0">
                  <a:pos x="0" y="T1"/>
                </a:cxn>
                <a:cxn ang="0">
                  <a:pos x="0" y="T2"/>
                </a:cxn>
                <a:cxn ang="0">
                  <a:pos x="0" y="T3"/>
                </a:cxn>
              </a:cxnLst>
              <a:rect l="0" t="0" r="r" b="b"/>
              <a:pathLst>
                <a:path h="3">
                  <a:moveTo>
                    <a:pt x="0" y="3"/>
                  </a:moveTo>
                  <a:cubicBezTo>
                    <a:pt x="0" y="2"/>
                    <a:pt x="0" y="1"/>
                    <a:pt x="0" y="1"/>
                  </a:cubicBezTo>
                  <a:cubicBezTo>
                    <a:pt x="0" y="1"/>
                    <a:pt x="0" y="1"/>
                    <a:pt x="0" y="0"/>
                  </a:cubicBezTo>
                  <a:lnTo>
                    <a:pt x="0" y="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9" name="Freeform 53"/>
            <p:cNvSpPr>
              <a:spLocks/>
            </p:cNvSpPr>
            <p:nvPr/>
          </p:nvSpPr>
          <p:spPr bwMode="auto">
            <a:xfrm>
              <a:off x="1295400" y="5199063"/>
              <a:ext cx="133350" cy="109537"/>
            </a:xfrm>
            <a:custGeom>
              <a:avLst/>
              <a:gdLst>
                <a:gd name="T0" fmla="*/ 469 w 493"/>
                <a:gd name="T1" fmla="*/ 403 h 403"/>
                <a:gd name="T2" fmla="*/ 436 w 493"/>
                <a:gd name="T3" fmla="*/ 403 h 403"/>
                <a:gd name="T4" fmla="*/ 451 w 493"/>
                <a:gd name="T5" fmla="*/ 355 h 403"/>
                <a:gd name="T6" fmla="*/ 421 w 493"/>
                <a:gd name="T7" fmla="*/ 242 h 403"/>
                <a:gd name="T8" fmla="*/ 365 w 493"/>
                <a:gd name="T9" fmla="*/ 158 h 403"/>
                <a:gd name="T10" fmla="*/ 331 w 493"/>
                <a:gd name="T11" fmla="*/ 101 h 403"/>
                <a:gd name="T12" fmla="*/ 319 w 493"/>
                <a:gd name="T13" fmla="*/ 51 h 403"/>
                <a:gd name="T14" fmla="*/ 318 w 493"/>
                <a:gd name="T15" fmla="*/ 53 h 403"/>
                <a:gd name="T16" fmla="*/ 312 w 493"/>
                <a:gd name="T17" fmla="*/ 38 h 403"/>
                <a:gd name="T18" fmla="*/ 281 w 493"/>
                <a:gd name="T19" fmla="*/ 213 h 403"/>
                <a:gd name="T20" fmla="*/ 251 w 493"/>
                <a:gd name="T21" fmla="*/ 208 h 403"/>
                <a:gd name="T22" fmla="*/ 281 w 493"/>
                <a:gd name="T23" fmla="*/ 38 h 403"/>
                <a:gd name="T24" fmla="*/ 270 w 493"/>
                <a:gd name="T25" fmla="*/ 49 h 403"/>
                <a:gd name="T26" fmla="*/ 236 w 493"/>
                <a:gd name="T27" fmla="*/ 91 h 403"/>
                <a:gd name="T28" fmla="*/ 186 w 493"/>
                <a:gd name="T29" fmla="*/ 129 h 403"/>
                <a:gd name="T30" fmla="*/ 176 w 493"/>
                <a:gd name="T31" fmla="*/ 136 h 403"/>
                <a:gd name="T32" fmla="*/ 38 w 493"/>
                <a:gd name="T33" fmla="*/ 285 h 403"/>
                <a:gd name="T34" fmla="*/ 38 w 493"/>
                <a:gd name="T35" fmla="*/ 287 h 403"/>
                <a:gd name="T36" fmla="*/ 42 w 493"/>
                <a:gd name="T37" fmla="*/ 375 h 403"/>
                <a:gd name="T38" fmla="*/ 51 w 493"/>
                <a:gd name="T39" fmla="*/ 403 h 403"/>
                <a:gd name="T40" fmla="*/ 17 w 493"/>
                <a:gd name="T41" fmla="*/ 403 h 403"/>
                <a:gd name="T42" fmla="*/ 12 w 493"/>
                <a:gd name="T43" fmla="*/ 383 h 403"/>
                <a:gd name="T44" fmla="*/ 6 w 493"/>
                <a:gd name="T45" fmla="*/ 281 h 403"/>
                <a:gd name="T46" fmla="*/ 159 w 493"/>
                <a:gd name="T47" fmla="*/ 111 h 403"/>
                <a:gd name="T48" fmla="*/ 168 w 493"/>
                <a:gd name="T49" fmla="*/ 103 h 403"/>
                <a:gd name="T50" fmla="*/ 171 w 493"/>
                <a:gd name="T51" fmla="*/ 102 h 403"/>
                <a:gd name="T52" fmla="*/ 217 w 493"/>
                <a:gd name="T53" fmla="*/ 68 h 403"/>
                <a:gd name="T54" fmla="*/ 242 w 493"/>
                <a:gd name="T55" fmla="*/ 37 h 403"/>
                <a:gd name="T56" fmla="*/ 304 w 493"/>
                <a:gd name="T57" fmla="*/ 6 h 403"/>
                <a:gd name="T58" fmla="*/ 349 w 493"/>
                <a:gd name="T59" fmla="*/ 50 h 403"/>
                <a:gd name="T60" fmla="*/ 349 w 493"/>
                <a:gd name="T61" fmla="*/ 52 h 403"/>
                <a:gd name="T62" fmla="*/ 360 w 493"/>
                <a:gd name="T63" fmla="*/ 89 h 403"/>
                <a:gd name="T64" fmla="*/ 388 w 493"/>
                <a:gd name="T65" fmla="*/ 140 h 403"/>
                <a:gd name="T66" fmla="*/ 450 w 493"/>
                <a:gd name="T67" fmla="*/ 228 h 403"/>
                <a:gd name="T68" fmla="*/ 481 w 493"/>
                <a:gd name="T69" fmla="*/ 363 h 403"/>
                <a:gd name="T70" fmla="*/ 469 w 493"/>
                <a:gd name="T71"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3" h="403">
                  <a:moveTo>
                    <a:pt x="469" y="403"/>
                  </a:moveTo>
                  <a:lnTo>
                    <a:pt x="436" y="403"/>
                  </a:lnTo>
                  <a:cubicBezTo>
                    <a:pt x="442" y="389"/>
                    <a:pt x="447" y="374"/>
                    <a:pt x="451" y="355"/>
                  </a:cubicBezTo>
                  <a:cubicBezTo>
                    <a:pt x="459" y="324"/>
                    <a:pt x="443" y="279"/>
                    <a:pt x="421" y="242"/>
                  </a:cubicBezTo>
                  <a:cubicBezTo>
                    <a:pt x="399" y="203"/>
                    <a:pt x="374" y="170"/>
                    <a:pt x="365" y="158"/>
                  </a:cubicBezTo>
                  <a:cubicBezTo>
                    <a:pt x="354" y="147"/>
                    <a:pt x="340" y="125"/>
                    <a:pt x="331" y="101"/>
                  </a:cubicBezTo>
                  <a:cubicBezTo>
                    <a:pt x="323" y="85"/>
                    <a:pt x="318" y="66"/>
                    <a:pt x="319" y="51"/>
                  </a:cubicBezTo>
                  <a:lnTo>
                    <a:pt x="318" y="53"/>
                  </a:lnTo>
                  <a:cubicBezTo>
                    <a:pt x="320" y="44"/>
                    <a:pt x="316" y="41"/>
                    <a:pt x="312" y="38"/>
                  </a:cubicBezTo>
                  <a:lnTo>
                    <a:pt x="281" y="213"/>
                  </a:lnTo>
                  <a:lnTo>
                    <a:pt x="251" y="208"/>
                  </a:lnTo>
                  <a:lnTo>
                    <a:pt x="281" y="38"/>
                  </a:lnTo>
                  <a:cubicBezTo>
                    <a:pt x="277" y="39"/>
                    <a:pt x="274" y="43"/>
                    <a:pt x="270" y="49"/>
                  </a:cubicBezTo>
                  <a:cubicBezTo>
                    <a:pt x="266" y="61"/>
                    <a:pt x="252" y="76"/>
                    <a:pt x="236" y="91"/>
                  </a:cubicBezTo>
                  <a:cubicBezTo>
                    <a:pt x="221" y="106"/>
                    <a:pt x="200" y="122"/>
                    <a:pt x="186" y="129"/>
                  </a:cubicBezTo>
                  <a:cubicBezTo>
                    <a:pt x="183" y="132"/>
                    <a:pt x="181" y="134"/>
                    <a:pt x="176" y="136"/>
                  </a:cubicBezTo>
                  <a:cubicBezTo>
                    <a:pt x="141" y="160"/>
                    <a:pt x="45" y="222"/>
                    <a:pt x="38" y="285"/>
                  </a:cubicBezTo>
                  <a:lnTo>
                    <a:pt x="38" y="287"/>
                  </a:lnTo>
                  <a:cubicBezTo>
                    <a:pt x="31" y="321"/>
                    <a:pt x="35" y="350"/>
                    <a:pt x="42" y="375"/>
                  </a:cubicBezTo>
                  <a:cubicBezTo>
                    <a:pt x="44" y="385"/>
                    <a:pt x="47" y="394"/>
                    <a:pt x="51" y="403"/>
                  </a:cubicBezTo>
                  <a:lnTo>
                    <a:pt x="17" y="403"/>
                  </a:lnTo>
                  <a:cubicBezTo>
                    <a:pt x="15" y="396"/>
                    <a:pt x="13" y="390"/>
                    <a:pt x="12" y="383"/>
                  </a:cubicBezTo>
                  <a:cubicBezTo>
                    <a:pt x="3" y="355"/>
                    <a:pt x="0" y="322"/>
                    <a:pt x="6" y="281"/>
                  </a:cubicBezTo>
                  <a:cubicBezTo>
                    <a:pt x="15" y="204"/>
                    <a:pt x="119" y="134"/>
                    <a:pt x="159" y="111"/>
                  </a:cubicBezTo>
                  <a:cubicBezTo>
                    <a:pt x="164" y="107"/>
                    <a:pt x="166" y="105"/>
                    <a:pt x="168" y="103"/>
                  </a:cubicBezTo>
                  <a:lnTo>
                    <a:pt x="171" y="102"/>
                  </a:lnTo>
                  <a:cubicBezTo>
                    <a:pt x="183" y="95"/>
                    <a:pt x="201" y="83"/>
                    <a:pt x="217" y="68"/>
                  </a:cubicBezTo>
                  <a:cubicBezTo>
                    <a:pt x="230" y="57"/>
                    <a:pt x="238" y="45"/>
                    <a:pt x="242" y="37"/>
                  </a:cubicBezTo>
                  <a:cubicBezTo>
                    <a:pt x="257" y="0"/>
                    <a:pt x="296" y="5"/>
                    <a:pt x="304" y="6"/>
                  </a:cubicBezTo>
                  <a:cubicBezTo>
                    <a:pt x="313" y="6"/>
                    <a:pt x="346" y="9"/>
                    <a:pt x="349" y="50"/>
                  </a:cubicBezTo>
                  <a:lnTo>
                    <a:pt x="349" y="52"/>
                  </a:lnTo>
                  <a:cubicBezTo>
                    <a:pt x="350" y="61"/>
                    <a:pt x="354" y="75"/>
                    <a:pt x="360" y="89"/>
                  </a:cubicBezTo>
                  <a:cubicBezTo>
                    <a:pt x="369" y="110"/>
                    <a:pt x="381" y="130"/>
                    <a:pt x="388" y="140"/>
                  </a:cubicBezTo>
                  <a:cubicBezTo>
                    <a:pt x="397" y="150"/>
                    <a:pt x="426" y="186"/>
                    <a:pt x="450" y="228"/>
                  </a:cubicBezTo>
                  <a:cubicBezTo>
                    <a:pt x="473" y="271"/>
                    <a:pt x="493" y="321"/>
                    <a:pt x="481" y="363"/>
                  </a:cubicBezTo>
                  <a:cubicBezTo>
                    <a:pt x="477" y="377"/>
                    <a:pt x="473" y="390"/>
                    <a:pt x="469" y="40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0" name="Freeform 54"/>
            <p:cNvSpPr>
              <a:spLocks noEditPoints="1"/>
            </p:cNvSpPr>
            <p:nvPr/>
          </p:nvSpPr>
          <p:spPr bwMode="auto">
            <a:xfrm>
              <a:off x="1246188" y="4373563"/>
              <a:ext cx="487363" cy="712787"/>
            </a:xfrm>
            <a:custGeom>
              <a:avLst/>
              <a:gdLst>
                <a:gd name="T0" fmla="*/ 1620 w 1809"/>
                <a:gd name="T1" fmla="*/ 485 h 2641"/>
                <a:gd name="T2" fmla="*/ 550 w 1809"/>
                <a:gd name="T3" fmla="*/ 55 h 2641"/>
                <a:gd name="T4" fmla="*/ 216 w 1809"/>
                <a:gd name="T5" fmla="*/ 279 h 2641"/>
                <a:gd name="T6" fmla="*/ 189 w 1809"/>
                <a:gd name="T7" fmla="*/ 634 h 2641"/>
                <a:gd name="T8" fmla="*/ 359 w 1809"/>
                <a:gd name="T9" fmla="*/ 864 h 2641"/>
                <a:gd name="T10" fmla="*/ 555 w 1809"/>
                <a:gd name="T11" fmla="*/ 1580 h 2641"/>
                <a:gd name="T12" fmla="*/ 2 w 1809"/>
                <a:gd name="T13" fmla="*/ 2068 h 2641"/>
                <a:gd name="T14" fmla="*/ 359 w 1809"/>
                <a:gd name="T15" fmla="*/ 2443 h 2641"/>
                <a:gd name="T16" fmla="*/ 770 w 1809"/>
                <a:gd name="T17" fmla="*/ 2456 h 2641"/>
                <a:gd name="T18" fmla="*/ 1123 w 1809"/>
                <a:gd name="T19" fmla="*/ 2433 h 2641"/>
                <a:gd name="T20" fmla="*/ 1074 w 1809"/>
                <a:gd name="T21" fmla="*/ 1965 h 2641"/>
                <a:gd name="T22" fmla="*/ 924 w 1809"/>
                <a:gd name="T23" fmla="*/ 1517 h 2641"/>
                <a:gd name="T24" fmla="*/ 1369 w 1809"/>
                <a:gd name="T25" fmla="*/ 928 h 2641"/>
                <a:gd name="T26" fmla="*/ 1619 w 1809"/>
                <a:gd name="T27" fmla="*/ 893 h 2641"/>
                <a:gd name="T28" fmla="*/ 393 w 1809"/>
                <a:gd name="T29" fmla="*/ 747 h 2641"/>
                <a:gd name="T30" fmla="*/ 220 w 1809"/>
                <a:gd name="T31" fmla="*/ 629 h 2641"/>
                <a:gd name="T32" fmla="*/ 292 w 1809"/>
                <a:gd name="T33" fmla="*/ 385 h 2641"/>
                <a:gd name="T34" fmla="*/ 791 w 1809"/>
                <a:gd name="T35" fmla="*/ 1180 h 2641"/>
                <a:gd name="T36" fmla="*/ 588 w 1809"/>
                <a:gd name="T37" fmla="*/ 1568 h 2641"/>
                <a:gd name="T38" fmla="*/ 675 w 1809"/>
                <a:gd name="T39" fmla="*/ 1664 h 2641"/>
                <a:gd name="T40" fmla="*/ 648 w 1809"/>
                <a:gd name="T41" fmla="*/ 2152 h 2641"/>
                <a:gd name="T42" fmla="*/ 700 w 1809"/>
                <a:gd name="T43" fmla="*/ 1682 h 2641"/>
                <a:gd name="T44" fmla="*/ 555 w 1809"/>
                <a:gd name="T45" fmla="*/ 1619 h 2641"/>
                <a:gd name="T46" fmla="*/ 355 w 1809"/>
                <a:gd name="T47" fmla="*/ 1933 h 2641"/>
                <a:gd name="T48" fmla="*/ 411 w 1809"/>
                <a:gd name="T49" fmla="*/ 2090 h 2641"/>
                <a:gd name="T50" fmla="*/ 250 w 1809"/>
                <a:gd name="T51" fmla="*/ 2081 h 2641"/>
                <a:gd name="T52" fmla="*/ 131 w 1809"/>
                <a:gd name="T53" fmla="*/ 2045 h 2641"/>
                <a:gd name="T54" fmla="*/ 73 w 1809"/>
                <a:gd name="T55" fmla="*/ 1987 h 2641"/>
                <a:gd name="T56" fmla="*/ 313 w 1809"/>
                <a:gd name="T57" fmla="*/ 2356 h 2641"/>
                <a:gd name="T58" fmla="*/ 300 w 1809"/>
                <a:gd name="T59" fmla="*/ 2391 h 2641"/>
                <a:gd name="T60" fmla="*/ 191 w 1809"/>
                <a:gd name="T61" fmla="*/ 2324 h 2641"/>
                <a:gd name="T62" fmla="*/ 461 w 1809"/>
                <a:gd name="T63" fmla="*/ 2266 h 2641"/>
                <a:gd name="T64" fmla="*/ 437 w 1809"/>
                <a:gd name="T65" fmla="*/ 2077 h 2641"/>
                <a:gd name="T66" fmla="*/ 509 w 1809"/>
                <a:gd name="T67" fmla="*/ 2019 h 2641"/>
                <a:gd name="T68" fmla="*/ 614 w 1809"/>
                <a:gd name="T69" fmla="*/ 2194 h 2641"/>
                <a:gd name="T70" fmla="*/ 712 w 1809"/>
                <a:gd name="T71" fmla="*/ 2363 h 2641"/>
                <a:gd name="T72" fmla="*/ 685 w 1809"/>
                <a:gd name="T73" fmla="*/ 2204 h 2641"/>
                <a:gd name="T74" fmla="*/ 794 w 1809"/>
                <a:gd name="T75" fmla="*/ 2259 h 2641"/>
                <a:gd name="T76" fmla="*/ 770 w 1809"/>
                <a:gd name="T77" fmla="*/ 2357 h 2641"/>
                <a:gd name="T78" fmla="*/ 895 w 1809"/>
                <a:gd name="T79" fmla="*/ 2121 h 2641"/>
                <a:gd name="T80" fmla="*/ 1048 w 1809"/>
                <a:gd name="T81" fmla="*/ 2475 h 2641"/>
                <a:gd name="T82" fmla="*/ 1122 w 1809"/>
                <a:gd name="T83" fmla="*/ 2479 h 2641"/>
                <a:gd name="T84" fmla="*/ 1036 w 1809"/>
                <a:gd name="T85" fmla="*/ 2339 h 2641"/>
                <a:gd name="T86" fmla="*/ 1208 w 1809"/>
                <a:gd name="T87" fmla="*/ 2163 h 2641"/>
                <a:gd name="T88" fmla="*/ 1186 w 1809"/>
                <a:gd name="T89" fmla="*/ 2262 h 2641"/>
                <a:gd name="T90" fmla="*/ 819 w 1809"/>
                <a:gd name="T91" fmla="*/ 1841 h 2641"/>
                <a:gd name="T92" fmla="*/ 953 w 1809"/>
                <a:gd name="T93" fmla="*/ 1751 h 2641"/>
                <a:gd name="T94" fmla="*/ 892 w 1809"/>
                <a:gd name="T95" fmla="*/ 1637 h 2641"/>
                <a:gd name="T96" fmla="*/ 731 w 1809"/>
                <a:gd name="T97" fmla="*/ 1516 h 2641"/>
                <a:gd name="T98" fmla="*/ 1463 w 1809"/>
                <a:gd name="T99" fmla="*/ 205 h 2641"/>
                <a:gd name="T100" fmla="*/ 1574 w 1809"/>
                <a:gd name="T101" fmla="*/ 786 h 2641"/>
                <a:gd name="T102" fmla="*/ 1526 w 1809"/>
                <a:gd name="T103" fmla="*/ 699 h 2641"/>
                <a:gd name="T104" fmla="*/ 1304 w 1809"/>
                <a:gd name="T105" fmla="*/ 818 h 2641"/>
                <a:gd name="T106" fmla="*/ 1534 w 1809"/>
                <a:gd name="T107" fmla="*/ 949 h 2641"/>
                <a:gd name="T108" fmla="*/ 1352 w 1809"/>
                <a:gd name="T109" fmla="*/ 901 h 2641"/>
                <a:gd name="T110" fmla="*/ 1676 w 1809"/>
                <a:gd name="T111" fmla="*/ 556 h 2641"/>
                <a:gd name="T112" fmla="*/ 1339 w 1809"/>
                <a:gd name="T113" fmla="*/ 820 h 2641"/>
                <a:gd name="T114" fmla="*/ 1627 w 1809"/>
                <a:gd name="T115" fmla="*/ 71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9" h="2641">
                  <a:moveTo>
                    <a:pt x="1798" y="600"/>
                  </a:moveTo>
                  <a:lnTo>
                    <a:pt x="1680" y="520"/>
                  </a:lnTo>
                  <a:lnTo>
                    <a:pt x="1664" y="510"/>
                  </a:lnTo>
                  <a:lnTo>
                    <a:pt x="1657" y="527"/>
                  </a:lnTo>
                  <a:cubicBezTo>
                    <a:pt x="1657" y="527"/>
                    <a:pt x="1616" y="610"/>
                    <a:pt x="1609" y="613"/>
                  </a:cubicBezTo>
                  <a:lnTo>
                    <a:pt x="1609" y="615"/>
                  </a:lnTo>
                  <a:cubicBezTo>
                    <a:pt x="1606" y="616"/>
                    <a:pt x="1589" y="598"/>
                    <a:pt x="1578" y="587"/>
                  </a:cubicBezTo>
                  <a:lnTo>
                    <a:pt x="1626" y="506"/>
                  </a:lnTo>
                  <a:lnTo>
                    <a:pt x="1632" y="494"/>
                  </a:lnTo>
                  <a:lnTo>
                    <a:pt x="1620" y="485"/>
                  </a:lnTo>
                  <a:lnTo>
                    <a:pt x="1521" y="423"/>
                  </a:lnTo>
                  <a:lnTo>
                    <a:pt x="1603" y="297"/>
                  </a:lnTo>
                  <a:lnTo>
                    <a:pt x="1603" y="295"/>
                  </a:lnTo>
                  <a:cubicBezTo>
                    <a:pt x="1603" y="295"/>
                    <a:pt x="1640" y="223"/>
                    <a:pt x="1560" y="169"/>
                  </a:cubicBezTo>
                  <a:cubicBezTo>
                    <a:pt x="1489" y="121"/>
                    <a:pt x="1438" y="187"/>
                    <a:pt x="1438" y="187"/>
                  </a:cubicBezTo>
                  <a:lnTo>
                    <a:pt x="1438" y="189"/>
                  </a:lnTo>
                  <a:lnTo>
                    <a:pt x="819" y="1132"/>
                  </a:lnTo>
                  <a:lnTo>
                    <a:pt x="817" y="1132"/>
                  </a:lnTo>
                  <a:lnTo>
                    <a:pt x="551" y="59"/>
                  </a:lnTo>
                  <a:lnTo>
                    <a:pt x="550" y="55"/>
                  </a:lnTo>
                  <a:cubicBezTo>
                    <a:pt x="550" y="55"/>
                    <a:pt x="527" y="0"/>
                    <a:pt x="432" y="14"/>
                  </a:cubicBezTo>
                  <a:cubicBezTo>
                    <a:pt x="364" y="26"/>
                    <a:pt x="352" y="94"/>
                    <a:pt x="351" y="97"/>
                  </a:cubicBezTo>
                  <a:lnTo>
                    <a:pt x="351" y="101"/>
                  </a:lnTo>
                  <a:cubicBezTo>
                    <a:pt x="351" y="102"/>
                    <a:pt x="362" y="147"/>
                    <a:pt x="380" y="220"/>
                  </a:cubicBezTo>
                  <a:lnTo>
                    <a:pt x="252" y="259"/>
                  </a:lnTo>
                  <a:lnTo>
                    <a:pt x="238" y="263"/>
                  </a:lnTo>
                  <a:lnTo>
                    <a:pt x="242" y="279"/>
                  </a:lnTo>
                  <a:cubicBezTo>
                    <a:pt x="242" y="279"/>
                    <a:pt x="270" y="361"/>
                    <a:pt x="269" y="365"/>
                  </a:cubicBezTo>
                  <a:cubicBezTo>
                    <a:pt x="261" y="373"/>
                    <a:pt x="248" y="373"/>
                    <a:pt x="237" y="373"/>
                  </a:cubicBezTo>
                  <a:lnTo>
                    <a:pt x="216" y="279"/>
                  </a:lnTo>
                  <a:lnTo>
                    <a:pt x="212" y="263"/>
                  </a:lnTo>
                  <a:lnTo>
                    <a:pt x="196" y="269"/>
                  </a:lnTo>
                  <a:lnTo>
                    <a:pt x="38" y="316"/>
                  </a:lnTo>
                  <a:lnTo>
                    <a:pt x="24" y="320"/>
                  </a:lnTo>
                  <a:lnTo>
                    <a:pt x="28" y="334"/>
                  </a:lnTo>
                  <a:cubicBezTo>
                    <a:pt x="28" y="336"/>
                    <a:pt x="67" y="490"/>
                    <a:pt x="102" y="628"/>
                  </a:cubicBezTo>
                  <a:cubicBezTo>
                    <a:pt x="106" y="642"/>
                    <a:pt x="116" y="646"/>
                    <a:pt x="132" y="642"/>
                  </a:cubicBezTo>
                  <a:cubicBezTo>
                    <a:pt x="146" y="640"/>
                    <a:pt x="164" y="634"/>
                    <a:pt x="179" y="628"/>
                  </a:cubicBezTo>
                  <a:cubicBezTo>
                    <a:pt x="181" y="626"/>
                    <a:pt x="185" y="627"/>
                    <a:pt x="188" y="626"/>
                  </a:cubicBezTo>
                  <a:cubicBezTo>
                    <a:pt x="187" y="628"/>
                    <a:pt x="189" y="632"/>
                    <a:pt x="189" y="634"/>
                  </a:cubicBezTo>
                  <a:cubicBezTo>
                    <a:pt x="192" y="641"/>
                    <a:pt x="192" y="650"/>
                    <a:pt x="193" y="657"/>
                  </a:cubicBezTo>
                  <a:cubicBezTo>
                    <a:pt x="189" y="658"/>
                    <a:pt x="184" y="658"/>
                    <a:pt x="180" y="659"/>
                  </a:cubicBezTo>
                  <a:cubicBezTo>
                    <a:pt x="150" y="665"/>
                    <a:pt x="116" y="672"/>
                    <a:pt x="121" y="695"/>
                  </a:cubicBezTo>
                  <a:lnTo>
                    <a:pt x="120" y="697"/>
                  </a:lnTo>
                  <a:cubicBezTo>
                    <a:pt x="145" y="794"/>
                    <a:pt x="178" y="918"/>
                    <a:pt x="178" y="920"/>
                  </a:cubicBezTo>
                  <a:lnTo>
                    <a:pt x="182" y="934"/>
                  </a:lnTo>
                  <a:lnTo>
                    <a:pt x="198" y="930"/>
                  </a:lnTo>
                  <a:lnTo>
                    <a:pt x="349" y="884"/>
                  </a:lnTo>
                  <a:lnTo>
                    <a:pt x="365" y="878"/>
                  </a:lnTo>
                  <a:lnTo>
                    <a:pt x="359" y="864"/>
                  </a:lnTo>
                  <a:cubicBezTo>
                    <a:pt x="359" y="864"/>
                    <a:pt x="329" y="784"/>
                    <a:pt x="332" y="781"/>
                  </a:cubicBezTo>
                  <a:cubicBezTo>
                    <a:pt x="341" y="767"/>
                    <a:pt x="356" y="767"/>
                    <a:pt x="367" y="767"/>
                  </a:cubicBezTo>
                  <a:lnTo>
                    <a:pt x="401" y="859"/>
                  </a:lnTo>
                  <a:lnTo>
                    <a:pt x="406" y="870"/>
                  </a:lnTo>
                  <a:lnTo>
                    <a:pt x="420" y="868"/>
                  </a:lnTo>
                  <a:lnTo>
                    <a:pt x="533" y="838"/>
                  </a:lnTo>
                  <a:cubicBezTo>
                    <a:pt x="590" y="1066"/>
                    <a:pt x="644" y="1282"/>
                    <a:pt x="669" y="1373"/>
                  </a:cubicBezTo>
                  <a:cubicBezTo>
                    <a:pt x="659" y="1389"/>
                    <a:pt x="648" y="1403"/>
                    <a:pt x="637" y="1418"/>
                  </a:cubicBezTo>
                  <a:cubicBezTo>
                    <a:pt x="607" y="1464"/>
                    <a:pt x="572" y="1510"/>
                    <a:pt x="560" y="1556"/>
                  </a:cubicBezTo>
                  <a:cubicBezTo>
                    <a:pt x="556" y="1562"/>
                    <a:pt x="557" y="1571"/>
                    <a:pt x="555" y="1580"/>
                  </a:cubicBezTo>
                  <a:cubicBezTo>
                    <a:pt x="550" y="1585"/>
                    <a:pt x="508" y="1613"/>
                    <a:pt x="487" y="1645"/>
                  </a:cubicBezTo>
                  <a:cubicBezTo>
                    <a:pt x="469" y="1670"/>
                    <a:pt x="458" y="1712"/>
                    <a:pt x="452" y="1733"/>
                  </a:cubicBezTo>
                  <a:cubicBezTo>
                    <a:pt x="420" y="1751"/>
                    <a:pt x="393" y="1779"/>
                    <a:pt x="376" y="1814"/>
                  </a:cubicBezTo>
                  <a:cubicBezTo>
                    <a:pt x="373" y="1818"/>
                    <a:pt x="372" y="1824"/>
                    <a:pt x="369" y="1830"/>
                  </a:cubicBezTo>
                  <a:cubicBezTo>
                    <a:pt x="351" y="1840"/>
                    <a:pt x="227" y="1911"/>
                    <a:pt x="187" y="1923"/>
                  </a:cubicBezTo>
                  <a:cubicBezTo>
                    <a:pt x="169" y="1927"/>
                    <a:pt x="152" y="1939"/>
                    <a:pt x="144" y="1946"/>
                  </a:cubicBezTo>
                  <a:cubicBezTo>
                    <a:pt x="133" y="1944"/>
                    <a:pt x="122" y="1943"/>
                    <a:pt x="114" y="1941"/>
                  </a:cubicBezTo>
                  <a:cubicBezTo>
                    <a:pt x="92" y="1942"/>
                    <a:pt x="73" y="1949"/>
                    <a:pt x="56" y="1959"/>
                  </a:cubicBezTo>
                  <a:cubicBezTo>
                    <a:pt x="41" y="1972"/>
                    <a:pt x="27" y="1987"/>
                    <a:pt x="17" y="2007"/>
                  </a:cubicBezTo>
                  <a:cubicBezTo>
                    <a:pt x="7" y="2025"/>
                    <a:pt x="1" y="2046"/>
                    <a:pt x="2" y="2068"/>
                  </a:cubicBezTo>
                  <a:cubicBezTo>
                    <a:pt x="0" y="2092"/>
                    <a:pt x="10" y="2120"/>
                    <a:pt x="28" y="2143"/>
                  </a:cubicBezTo>
                  <a:cubicBezTo>
                    <a:pt x="45" y="2159"/>
                    <a:pt x="66" y="2174"/>
                    <a:pt x="94" y="2179"/>
                  </a:cubicBezTo>
                  <a:cubicBezTo>
                    <a:pt x="100" y="2195"/>
                    <a:pt x="111" y="2222"/>
                    <a:pt x="121" y="2248"/>
                  </a:cubicBezTo>
                  <a:cubicBezTo>
                    <a:pt x="134" y="2276"/>
                    <a:pt x="145" y="2302"/>
                    <a:pt x="153" y="2319"/>
                  </a:cubicBezTo>
                  <a:cubicBezTo>
                    <a:pt x="136" y="2340"/>
                    <a:pt x="125" y="2362"/>
                    <a:pt x="123" y="2389"/>
                  </a:cubicBezTo>
                  <a:cubicBezTo>
                    <a:pt x="118" y="2416"/>
                    <a:pt x="126" y="2446"/>
                    <a:pt x="150" y="2472"/>
                  </a:cubicBezTo>
                  <a:cubicBezTo>
                    <a:pt x="159" y="2480"/>
                    <a:pt x="169" y="2489"/>
                    <a:pt x="181" y="2493"/>
                  </a:cubicBezTo>
                  <a:cubicBezTo>
                    <a:pt x="206" y="2504"/>
                    <a:pt x="236" y="2509"/>
                    <a:pt x="265" y="2506"/>
                  </a:cubicBezTo>
                  <a:cubicBezTo>
                    <a:pt x="294" y="2502"/>
                    <a:pt x="320" y="2489"/>
                    <a:pt x="341" y="2471"/>
                  </a:cubicBezTo>
                  <a:cubicBezTo>
                    <a:pt x="350" y="2461"/>
                    <a:pt x="355" y="2453"/>
                    <a:pt x="359" y="2443"/>
                  </a:cubicBezTo>
                  <a:cubicBezTo>
                    <a:pt x="363" y="2435"/>
                    <a:pt x="368" y="2418"/>
                    <a:pt x="370" y="2406"/>
                  </a:cubicBezTo>
                  <a:cubicBezTo>
                    <a:pt x="372" y="2395"/>
                    <a:pt x="374" y="2387"/>
                    <a:pt x="373" y="2380"/>
                  </a:cubicBezTo>
                  <a:cubicBezTo>
                    <a:pt x="380" y="2377"/>
                    <a:pt x="387" y="2376"/>
                    <a:pt x="387" y="2376"/>
                  </a:cubicBezTo>
                  <a:lnTo>
                    <a:pt x="389" y="2374"/>
                  </a:lnTo>
                  <a:lnTo>
                    <a:pt x="497" y="2321"/>
                  </a:lnTo>
                  <a:cubicBezTo>
                    <a:pt x="505" y="2326"/>
                    <a:pt x="515" y="2332"/>
                    <a:pt x="527" y="2339"/>
                  </a:cubicBezTo>
                  <a:cubicBezTo>
                    <a:pt x="543" y="2346"/>
                    <a:pt x="562" y="2352"/>
                    <a:pt x="581" y="2355"/>
                  </a:cubicBezTo>
                  <a:cubicBezTo>
                    <a:pt x="593" y="2366"/>
                    <a:pt x="619" y="2390"/>
                    <a:pt x="645" y="2395"/>
                  </a:cubicBezTo>
                  <a:cubicBezTo>
                    <a:pt x="656" y="2397"/>
                    <a:pt x="666" y="2399"/>
                    <a:pt x="677" y="2400"/>
                  </a:cubicBezTo>
                  <a:cubicBezTo>
                    <a:pt x="690" y="2410"/>
                    <a:pt x="730" y="2436"/>
                    <a:pt x="770" y="2456"/>
                  </a:cubicBezTo>
                  <a:cubicBezTo>
                    <a:pt x="798" y="2470"/>
                    <a:pt x="830" y="2487"/>
                    <a:pt x="867" y="2500"/>
                  </a:cubicBezTo>
                  <a:cubicBezTo>
                    <a:pt x="893" y="2507"/>
                    <a:pt x="908" y="2509"/>
                    <a:pt x="916" y="2511"/>
                  </a:cubicBezTo>
                  <a:cubicBezTo>
                    <a:pt x="915" y="2530"/>
                    <a:pt x="916" y="2548"/>
                    <a:pt x="922" y="2564"/>
                  </a:cubicBezTo>
                  <a:cubicBezTo>
                    <a:pt x="926" y="2581"/>
                    <a:pt x="938" y="2596"/>
                    <a:pt x="954" y="2607"/>
                  </a:cubicBezTo>
                  <a:cubicBezTo>
                    <a:pt x="971" y="2622"/>
                    <a:pt x="991" y="2632"/>
                    <a:pt x="1008" y="2635"/>
                  </a:cubicBezTo>
                  <a:cubicBezTo>
                    <a:pt x="1042" y="2641"/>
                    <a:pt x="1079" y="2632"/>
                    <a:pt x="1109" y="2611"/>
                  </a:cubicBezTo>
                  <a:cubicBezTo>
                    <a:pt x="1135" y="2591"/>
                    <a:pt x="1155" y="2564"/>
                    <a:pt x="1159" y="2529"/>
                  </a:cubicBezTo>
                  <a:lnTo>
                    <a:pt x="1159" y="2527"/>
                  </a:lnTo>
                  <a:cubicBezTo>
                    <a:pt x="1160" y="2508"/>
                    <a:pt x="1158" y="2485"/>
                    <a:pt x="1148" y="2466"/>
                  </a:cubicBezTo>
                  <a:cubicBezTo>
                    <a:pt x="1144" y="2452"/>
                    <a:pt x="1135" y="2442"/>
                    <a:pt x="1123" y="2433"/>
                  </a:cubicBezTo>
                  <a:cubicBezTo>
                    <a:pt x="1129" y="2421"/>
                    <a:pt x="1137" y="2407"/>
                    <a:pt x="1141" y="2392"/>
                  </a:cubicBezTo>
                  <a:lnTo>
                    <a:pt x="1142" y="2390"/>
                  </a:lnTo>
                  <a:cubicBezTo>
                    <a:pt x="1150" y="2365"/>
                    <a:pt x="1172" y="2317"/>
                    <a:pt x="1183" y="2294"/>
                  </a:cubicBezTo>
                  <a:cubicBezTo>
                    <a:pt x="1187" y="2293"/>
                    <a:pt x="1192" y="2294"/>
                    <a:pt x="1196" y="2292"/>
                  </a:cubicBezTo>
                  <a:cubicBezTo>
                    <a:pt x="1215" y="2285"/>
                    <a:pt x="1233" y="2272"/>
                    <a:pt x="1246" y="2257"/>
                  </a:cubicBezTo>
                  <a:cubicBezTo>
                    <a:pt x="1258" y="2240"/>
                    <a:pt x="1268" y="2219"/>
                    <a:pt x="1272" y="2198"/>
                  </a:cubicBezTo>
                  <a:cubicBezTo>
                    <a:pt x="1281" y="2162"/>
                    <a:pt x="1275" y="2120"/>
                    <a:pt x="1250" y="2084"/>
                  </a:cubicBezTo>
                  <a:cubicBezTo>
                    <a:pt x="1236" y="2066"/>
                    <a:pt x="1216" y="2054"/>
                    <a:pt x="1191" y="2050"/>
                  </a:cubicBezTo>
                  <a:cubicBezTo>
                    <a:pt x="1170" y="2046"/>
                    <a:pt x="1145" y="2048"/>
                    <a:pt x="1124" y="2053"/>
                  </a:cubicBezTo>
                  <a:cubicBezTo>
                    <a:pt x="1109" y="2027"/>
                    <a:pt x="1092" y="1997"/>
                    <a:pt x="1074" y="1965"/>
                  </a:cubicBezTo>
                  <a:cubicBezTo>
                    <a:pt x="1040" y="1905"/>
                    <a:pt x="1007" y="1848"/>
                    <a:pt x="997" y="1831"/>
                  </a:cubicBezTo>
                  <a:cubicBezTo>
                    <a:pt x="995" y="1828"/>
                    <a:pt x="995" y="1826"/>
                    <a:pt x="996" y="1824"/>
                  </a:cubicBezTo>
                  <a:cubicBezTo>
                    <a:pt x="992" y="1806"/>
                    <a:pt x="984" y="1763"/>
                    <a:pt x="984" y="1752"/>
                  </a:cubicBezTo>
                  <a:cubicBezTo>
                    <a:pt x="986" y="1741"/>
                    <a:pt x="983" y="1721"/>
                    <a:pt x="977" y="1702"/>
                  </a:cubicBezTo>
                  <a:cubicBezTo>
                    <a:pt x="970" y="1679"/>
                    <a:pt x="960" y="1653"/>
                    <a:pt x="955" y="1643"/>
                  </a:cubicBezTo>
                  <a:cubicBezTo>
                    <a:pt x="946" y="1631"/>
                    <a:pt x="939" y="1623"/>
                    <a:pt x="931" y="1617"/>
                  </a:cubicBezTo>
                  <a:cubicBezTo>
                    <a:pt x="927" y="1612"/>
                    <a:pt x="926" y="1610"/>
                    <a:pt x="926" y="1610"/>
                  </a:cubicBezTo>
                  <a:cubicBezTo>
                    <a:pt x="928" y="1599"/>
                    <a:pt x="931" y="1580"/>
                    <a:pt x="932" y="1563"/>
                  </a:cubicBezTo>
                  <a:cubicBezTo>
                    <a:pt x="930" y="1547"/>
                    <a:pt x="929" y="1531"/>
                    <a:pt x="924" y="1520"/>
                  </a:cubicBezTo>
                  <a:lnTo>
                    <a:pt x="924" y="1517"/>
                  </a:lnTo>
                  <a:cubicBezTo>
                    <a:pt x="918" y="1505"/>
                    <a:pt x="909" y="1495"/>
                    <a:pt x="902" y="1485"/>
                  </a:cubicBezTo>
                  <a:cubicBezTo>
                    <a:pt x="895" y="1475"/>
                    <a:pt x="887" y="1467"/>
                    <a:pt x="888" y="1463"/>
                  </a:cubicBezTo>
                  <a:lnTo>
                    <a:pt x="886" y="1460"/>
                  </a:lnTo>
                  <a:cubicBezTo>
                    <a:pt x="887" y="1456"/>
                    <a:pt x="887" y="1454"/>
                    <a:pt x="886" y="1447"/>
                  </a:cubicBezTo>
                  <a:cubicBezTo>
                    <a:pt x="886" y="1436"/>
                    <a:pt x="886" y="1423"/>
                    <a:pt x="882" y="1407"/>
                  </a:cubicBezTo>
                  <a:lnTo>
                    <a:pt x="1190" y="936"/>
                  </a:lnTo>
                  <a:lnTo>
                    <a:pt x="1301" y="1002"/>
                  </a:lnTo>
                  <a:lnTo>
                    <a:pt x="1315" y="1009"/>
                  </a:lnTo>
                  <a:lnTo>
                    <a:pt x="1321" y="997"/>
                  </a:lnTo>
                  <a:cubicBezTo>
                    <a:pt x="1322" y="994"/>
                    <a:pt x="1358" y="938"/>
                    <a:pt x="1369" y="928"/>
                  </a:cubicBezTo>
                  <a:cubicBezTo>
                    <a:pt x="1371" y="928"/>
                    <a:pt x="1382" y="942"/>
                    <a:pt x="1389" y="949"/>
                  </a:cubicBezTo>
                  <a:lnTo>
                    <a:pt x="1345" y="1025"/>
                  </a:lnTo>
                  <a:lnTo>
                    <a:pt x="1339" y="1037"/>
                  </a:lnTo>
                  <a:lnTo>
                    <a:pt x="1350" y="1046"/>
                  </a:lnTo>
                  <a:lnTo>
                    <a:pt x="1467" y="1130"/>
                  </a:lnTo>
                  <a:lnTo>
                    <a:pt x="1481" y="1139"/>
                  </a:lnTo>
                  <a:lnTo>
                    <a:pt x="1490" y="1125"/>
                  </a:lnTo>
                  <a:lnTo>
                    <a:pt x="1622" y="911"/>
                  </a:lnTo>
                  <a:lnTo>
                    <a:pt x="1628" y="901"/>
                  </a:lnTo>
                  <a:lnTo>
                    <a:pt x="1619" y="893"/>
                  </a:lnTo>
                  <a:lnTo>
                    <a:pt x="1570" y="847"/>
                  </a:lnTo>
                  <a:lnTo>
                    <a:pt x="1591" y="816"/>
                  </a:lnTo>
                  <a:lnTo>
                    <a:pt x="1642" y="849"/>
                  </a:lnTo>
                  <a:lnTo>
                    <a:pt x="1653" y="858"/>
                  </a:lnTo>
                  <a:lnTo>
                    <a:pt x="1662" y="844"/>
                  </a:lnTo>
                  <a:lnTo>
                    <a:pt x="1803" y="620"/>
                  </a:lnTo>
                  <a:lnTo>
                    <a:pt x="1809" y="608"/>
                  </a:lnTo>
                  <a:lnTo>
                    <a:pt x="1798" y="600"/>
                  </a:lnTo>
                  <a:close/>
                  <a:moveTo>
                    <a:pt x="426" y="834"/>
                  </a:moveTo>
                  <a:lnTo>
                    <a:pt x="393" y="747"/>
                  </a:lnTo>
                  <a:lnTo>
                    <a:pt x="390" y="740"/>
                  </a:lnTo>
                  <a:lnTo>
                    <a:pt x="381" y="739"/>
                  </a:lnTo>
                  <a:cubicBezTo>
                    <a:pt x="381" y="739"/>
                    <a:pt x="331" y="725"/>
                    <a:pt x="306" y="763"/>
                  </a:cubicBezTo>
                  <a:cubicBezTo>
                    <a:pt x="298" y="775"/>
                    <a:pt x="316" y="831"/>
                    <a:pt x="325" y="858"/>
                  </a:cubicBezTo>
                  <a:lnTo>
                    <a:pt x="204" y="896"/>
                  </a:lnTo>
                  <a:cubicBezTo>
                    <a:pt x="195" y="860"/>
                    <a:pt x="171" y="772"/>
                    <a:pt x="150" y="691"/>
                  </a:cubicBezTo>
                  <a:cubicBezTo>
                    <a:pt x="151" y="685"/>
                    <a:pt x="172" y="693"/>
                    <a:pt x="185" y="691"/>
                  </a:cubicBezTo>
                  <a:cubicBezTo>
                    <a:pt x="196" y="688"/>
                    <a:pt x="204" y="687"/>
                    <a:pt x="211" y="685"/>
                  </a:cubicBezTo>
                  <a:lnTo>
                    <a:pt x="224" y="649"/>
                  </a:lnTo>
                  <a:cubicBezTo>
                    <a:pt x="223" y="643"/>
                    <a:pt x="222" y="636"/>
                    <a:pt x="220" y="629"/>
                  </a:cubicBezTo>
                  <a:cubicBezTo>
                    <a:pt x="218" y="618"/>
                    <a:pt x="217" y="609"/>
                    <a:pt x="214" y="602"/>
                  </a:cubicBezTo>
                  <a:cubicBezTo>
                    <a:pt x="210" y="590"/>
                    <a:pt x="201" y="588"/>
                    <a:pt x="187" y="592"/>
                  </a:cubicBezTo>
                  <a:cubicBezTo>
                    <a:pt x="182" y="594"/>
                    <a:pt x="175" y="597"/>
                    <a:pt x="168" y="600"/>
                  </a:cubicBezTo>
                  <a:cubicBezTo>
                    <a:pt x="154" y="604"/>
                    <a:pt x="140" y="608"/>
                    <a:pt x="131" y="611"/>
                  </a:cubicBezTo>
                  <a:cubicBezTo>
                    <a:pt x="102" y="500"/>
                    <a:pt x="71" y="381"/>
                    <a:pt x="62" y="342"/>
                  </a:cubicBezTo>
                  <a:lnTo>
                    <a:pt x="190" y="303"/>
                  </a:lnTo>
                  <a:lnTo>
                    <a:pt x="210" y="390"/>
                  </a:lnTo>
                  <a:lnTo>
                    <a:pt x="212" y="401"/>
                  </a:lnTo>
                  <a:lnTo>
                    <a:pt x="223" y="403"/>
                  </a:lnTo>
                  <a:cubicBezTo>
                    <a:pt x="223" y="403"/>
                    <a:pt x="272" y="408"/>
                    <a:pt x="292" y="385"/>
                  </a:cubicBezTo>
                  <a:lnTo>
                    <a:pt x="294" y="385"/>
                  </a:lnTo>
                  <a:cubicBezTo>
                    <a:pt x="303" y="373"/>
                    <a:pt x="285" y="313"/>
                    <a:pt x="277" y="283"/>
                  </a:cubicBezTo>
                  <a:lnTo>
                    <a:pt x="388" y="250"/>
                  </a:lnTo>
                  <a:lnTo>
                    <a:pt x="525" y="808"/>
                  </a:lnTo>
                  <a:lnTo>
                    <a:pt x="426" y="834"/>
                  </a:lnTo>
                  <a:close/>
                  <a:moveTo>
                    <a:pt x="382" y="97"/>
                  </a:moveTo>
                  <a:cubicBezTo>
                    <a:pt x="386" y="87"/>
                    <a:pt x="397" y="52"/>
                    <a:pt x="437" y="46"/>
                  </a:cubicBezTo>
                  <a:cubicBezTo>
                    <a:pt x="501" y="35"/>
                    <a:pt x="518" y="62"/>
                    <a:pt x="521" y="67"/>
                  </a:cubicBezTo>
                  <a:lnTo>
                    <a:pt x="787" y="1137"/>
                  </a:lnTo>
                  <a:cubicBezTo>
                    <a:pt x="787" y="1142"/>
                    <a:pt x="790" y="1160"/>
                    <a:pt x="791" y="1180"/>
                  </a:cubicBezTo>
                  <a:cubicBezTo>
                    <a:pt x="791" y="1180"/>
                    <a:pt x="797" y="1220"/>
                    <a:pt x="803" y="1237"/>
                  </a:cubicBezTo>
                  <a:cubicBezTo>
                    <a:pt x="805" y="1246"/>
                    <a:pt x="809" y="1262"/>
                    <a:pt x="812" y="1282"/>
                  </a:cubicBezTo>
                  <a:cubicBezTo>
                    <a:pt x="815" y="1303"/>
                    <a:pt x="818" y="1325"/>
                    <a:pt x="823" y="1344"/>
                  </a:cubicBezTo>
                  <a:cubicBezTo>
                    <a:pt x="826" y="1364"/>
                    <a:pt x="843" y="1391"/>
                    <a:pt x="850" y="1403"/>
                  </a:cubicBezTo>
                  <a:cubicBezTo>
                    <a:pt x="854" y="1419"/>
                    <a:pt x="855" y="1437"/>
                    <a:pt x="855" y="1450"/>
                  </a:cubicBezTo>
                  <a:cubicBezTo>
                    <a:pt x="855" y="1450"/>
                    <a:pt x="855" y="1450"/>
                    <a:pt x="854" y="1452"/>
                  </a:cubicBezTo>
                  <a:cubicBezTo>
                    <a:pt x="799" y="1431"/>
                    <a:pt x="735" y="1431"/>
                    <a:pt x="724" y="1432"/>
                  </a:cubicBezTo>
                  <a:cubicBezTo>
                    <a:pt x="722" y="1431"/>
                    <a:pt x="718" y="1428"/>
                    <a:pt x="709" y="1407"/>
                  </a:cubicBezTo>
                  <a:cubicBezTo>
                    <a:pt x="695" y="1374"/>
                    <a:pt x="400" y="171"/>
                    <a:pt x="382" y="97"/>
                  </a:cubicBezTo>
                  <a:close/>
                  <a:moveTo>
                    <a:pt x="588" y="1568"/>
                  </a:moveTo>
                  <a:lnTo>
                    <a:pt x="589" y="1566"/>
                  </a:lnTo>
                  <a:cubicBezTo>
                    <a:pt x="600" y="1524"/>
                    <a:pt x="633" y="1479"/>
                    <a:pt x="662" y="1436"/>
                  </a:cubicBezTo>
                  <a:cubicBezTo>
                    <a:pt x="668" y="1428"/>
                    <a:pt x="674" y="1420"/>
                    <a:pt x="679" y="1413"/>
                  </a:cubicBezTo>
                  <a:cubicBezTo>
                    <a:pt x="679" y="1417"/>
                    <a:pt x="681" y="1417"/>
                    <a:pt x="680" y="1419"/>
                  </a:cubicBezTo>
                  <a:cubicBezTo>
                    <a:pt x="688" y="1436"/>
                    <a:pt x="695" y="1446"/>
                    <a:pt x="703" y="1452"/>
                  </a:cubicBezTo>
                  <a:cubicBezTo>
                    <a:pt x="697" y="1473"/>
                    <a:pt x="689" y="1517"/>
                    <a:pt x="720" y="1567"/>
                  </a:cubicBezTo>
                  <a:lnTo>
                    <a:pt x="718" y="1567"/>
                  </a:lnTo>
                  <a:cubicBezTo>
                    <a:pt x="720" y="1567"/>
                    <a:pt x="720" y="1569"/>
                    <a:pt x="722" y="1572"/>
                  </a:cubicBezTo>
                  <a:cubicBezTo>
                    <a:pt x="723" y="1574"/>
                    <a:pt x="725" y="1577"/>
                    <a:pt x="727" y="1579"/>
                  </a:cubicBezTo>
                  <a:cubicBezTo>
                    <a:pt x="717" y="1597"/>
                    <a:pt x="696" y="1633"/>
                    <a:pt x="675" y="1664"/>
                  </a:cubicBezTo>
                  <a:cubicBezTo>
                    <a:pt x="654" y="1694"/>
                    <a:pt x="634" y="1721"/>
                    <a:pt x="622" y="1725"/>
                  </a:cubicBezTo>
                  <a:cubicBezTo>
                    <a:pt x="614" y="1698"/>
                    <a:pt x="596" y="1635"/>
                    <a:pt x="586" y="1607"/>
                  </a:cubicBezTo>
                  <a:cubicBezTo>
                    <a:pt x="584" y="1589"/>
                    <a:pt x="585" y="1576"/>
                    <a:pt x="588" y="1568"/>
                  </a:cubicBezTo>
                  <a:close/>
                  <a:moveTo>
                    <a:pt x="789" y="1847"/>
                  </a:moveTo>
                  <a:cubicBezTo>
                    <a:pt x="791" y="1863"/>
                    <a:pt x="797" y="1879"/>
                    <a:pt x="803" y="1896"/>
                  </a:cubicBezTo>
                  <a:cubicBezTo>
                    <a:pt x="806" y="1905"/>
                    <a:pt x="811" y="1912"/>
                    <a:pt x="814" y="1920"/>
                  </a:cubicBezTo>
                  <a:cubicBezTo>
                    <a:pt x="800" y="1948"/>
                    <a:pt x="727" y="2115"/>
                    <a:pt x="717" y="2122"/>
                  </a:cubicBezTo>
                  <a:cubicBezTo>
                    <a:pt x="709" y="2127"/>
                    <a:pt x="706" y="2135"/>
                    <a:pt x="699" y="2145"/>
                  </a:cubicBezTo>
                  <a:cubicBezTo>
                    <a:pt x="696" y="2156"/>
                    <a:pt x="689" y="2168"/>
                    <a:pt x="675" y="2174"/>
                  </a:cubicBezTo>
                  <a:cubicBezTo>
                    <a:pt x="670" y="2166"/>
                    <a:pt x="660" y="2158"/>
                    <a:pt x="648" y="2152"/>
                  </a:cubicBezTo>
                  <a:cubicBezTo>
                    <a:pt x="632" y="2144"/>
                    <a:pt x="613" y="2139"/>
                    <a:pt x="589" y="2135"/>
                  </a:cubicBezTo>
                  <a:cubicBezTo>
                    <a:pt x="585" y="2123"/>
                    <a:pt x="582" y="2114"/>
                    <a:pt x="576" y="2108"/>
                  </a:cubicBezTo>
                  <a:cubicBezTo>
                    <a:pt x="573" y="2101"/>
                    <a:pt x="565" y="2075"/>
                    <a:pt x="556" y="2052"/>
                  </a:cubicBezTo>
                  <a:cubicBezTo>
                    <a:pt x="548" y="2033"/>
                    <a:pt x="542" y="2017"/>
                    <a:pt x="537" y="2007"/>
                  </a:cubicBezTo>
                  <a:cubicBezTo>
                    <a:pt x="527" y="1990"/>
                    <a:pt x="531" y="1967"/>
                    <a:pt x="533" y="1945"/>
                  </a:cubicBezTo>
                  <a:cubicBezTo>
                    <a:pt x="535" y="1932"/>
                    <a:pt x="537" y="1919"/>
                    <a:pt x="537" y="1908"/>
                  </a:cubicBezTo>
                  <a:cubicBezTo>
                    <a:pt x="550" y="1899"/>
                    <a:pt x="577" y="1878"/>
                    <a:pt x="592" y="1848"/>
                  </a:cubicBezTo>
                  <a:cubicBezTo>
                    <a:pt x="598" y="1836"/>
                    <a:pt x="607" y="1813"/>
                    <a:pt x="612" y="1792"/>
                  </a:cubicBezTo>
                  <a:cubicBezTo>
                    <a:pt x="617" y="1779"/>
                    <a:pt x="621" y="1767"/>
                    <a:pt x="623" y="1756"/>
                  </a:cubicBezTo>
                  <a:cubicBezTo>
                    <a:pt x="648" y="1752"/>
                    <a:pt x="676" y="1720"/>
                    <a:pt x="700" y="1682"/>
                  </a:cubicBezTo>
                  <a:cubicBezTo>
                    <a:pt x="721" y="1653"/>
                    <a:pt x="737" y="1623"/>
                    <a:pt x="749" y="1603"/>
                  </a:cubicBezTo>
                  <a:cubicBezTo>
                    <a:pt x="751" y="1605"/>
                    <a:pt x="755" y="1608"/>
                    <a:pt x="756" y="1611"/>
                  </a:cubicBezTo>
                  <a:cubicBezTo>
                    <a:pt x="754" y="1626"/>
                    <a:pt x="751" y="1656"/>
                    <a:pt x="754" y="1676"/>
                  </a:cubicBezTo>
                  <a:cubicBezTo>
                    <a:pt x="756" y="1725"/>
                    <a:pt x="776" y="1748"/>
                    <a:pt x="789" y="1761"/>
                  </a:cubicBezTo>
                  <a:cubicBezTo>
                    <a:pt x="791" y="1764"/>
                    <a:pt x="793" y="1767"/>
                    <a:pt x="794" y="1769"/>
                  </a:cubicBezTo>
                  <a:lnTo>
                    <a:pt x="796" y="1769"/>
                  </a:lnTo>
                  <a:cubicBezTo>
                    <a:pt x="796" y="1772"/>
                    <a:pt x="798" y="1772"/>
                    <a:pt x="798" y="1772"/>
                  </a:cubicBezTo>
                  <a:cubicBezTo>
                    <a:pt x="792" y="1793"/>
                    <a:pt x="784" y="1826"/>
                    <a:pt x="789" y="1847"/>
                  </a:cubicBezTo>
                  <a:close/>
                  <a:moveTo>
                    <a:pt x="512" y="1662"/>
                  </a:moveTo>
                  <a:cubicBezTo>
                    <a:pt x="524" y="1647"/>
                    <a:pt x="542" y="1630"/>
                    <a:pt x="555" y="1619"/>
                  </a:cubicBezTo>
                  <a:cubicBezTo>
                    <a:pt x="551" y="1667"/>
                    <a:pt x="580" y="1740"/>
                    <a:pt x="595" y="1751"/>
                  </a:cubicBezTo>
                  <a:cubicBezTo>
                    <a:pt x="595" y="1756"/>
                    <a:pt x="589" y="1763"/>
                    <a:pt x="583" y="1782"/>
                  </a:cubicBezTo>
                  <a:cubicBezTo>
                    <a:pt x="578" y="1801"/>
                    <a:pt x="570" y="1824"/>
                    <a:pt x="563" y="1834"/>
                  </a:cubicBezTo>
                  <a:cubicBezTo>
                    <a:pt x="556" y="1850"/>
                    <a:pt x="542" y="1865"/>
                    <a:pt x="530" y="1874"/>
                  </a:cubicBezTo>
                  <a:cubicBezTo>
                    <a:pt x="519" y="1835"/>
                    <a:pt x="490" y="1762"/>
                    <a:pt x="483" y="1743"/>
                  </a:cubicBezTo>
                  <a:cubicBezTo>
                    <a:pt x="486" y="1725"/>
                    <a:pt x="495" y="1685"/>
                    <a:pt x="512" y="1662"/>
                  </a:cubicBezTo>
                  <a:close/>
                  <a:moveTo>
                    <a:pt x="193" y="1953"/>
                  </a:moveTo>
                  <a:lnTo>
                    <a:pt x="195" y="1953"/>
                  </a:lnTo>
                  <a:cubicBezTo>
                    <a:pt x="228" y="1942"/>
                    <a:pt x="311" y="1897"/>
                    <a:pt x="357" y="1872"/>
                  </a:cubicBezTo>
                  <a:cubicBezTo>
                    <a:pt x="353" y="1893"/>
                    <a:pt x="352" y="1913"/>
                    <a:pt x="355" y="1933"/>
                  </a:cubicBezTo>
                  <a:cubicBezTo>
                    <a:pt x="357" y="1949"/>
                    <a:pt x="362" y="1967"/>
                    <a:pt x="366" y="1983"/>
                  </a:cubicBezTo>
                  <a:cubicBezTo>
                    <a:pt x="340" y="1994"/>
                    <a:pt x="285" y="2017"/>
                    <a:pt x="265" y="2029"/>
                  </a:cubicBezTo>
                  <a:lnTo>
                    <a:pt x="263" y="2029"/>
                  </a:lnTo>
                  <a:cubicBezTo>
                    <a:pt x="251" y="2038"/>
                    <a:pt x="238" y="2047"/>
                    <a:pt x="230" y="2056"/>
                  </a:cubicBezTo>
                  <a:cubicBezTo>
                    <a:pt x="224" y="2037"/>
                    <a:pt x="217" y="2019"/>
                    <a:pt x="207" y="2001"/>
                  </a:cubicBezTo>
                  <a:cubicBezTo>
                    <a:pt x="196" y="1986"/>
                    <a:pt x="185" y="1971"/>
                    <a:pt x="174" y="1962"/>
                  </a:cubicBezTo>
                  <a:cubicBezTo>
                    <a:pt x="179" y="1957"/>
                    <a:pt x="187" y="1954"/>
                    <a:pt x="193" y="1953"/>
                  </a:cubicBezTo>
                  <a:close/>
                  <a:moveTo>
                    <a:pt x="376" y="2014"/>
                  </a:moveTo>
                  <a:cubicBezTo>
                    <a:pt x="377" y="2018"/>
                    <a:pt x="379" y="2023"/>
                    <a:pt x="380" y="2025"/>
                  </a:cubicBezTo>
                  <a:cubicBezTo>
                    <a:pt x="385" y="2037"/>
                    <a:pt x="397" y="2066"/>
                    <a:pt x="411" y="2090"/>
                  </a:cubicBezTo>
                  <a:cubicBezTo>
                    <a:pt x="420" y="2111"/>
                    <a:pt x="428" y="2130"/>
                    <a:pt x="429" y="2135"/>
                  </a:cubicBezTo>
                  <a:cubicBezTo>
                    <a:pt x="433" y="2140"/>
                    <a:pt x="436" y="2156"/>
                    <a:pt x="438" y="2172"/>
                  </a:cubicBezTo>
                  <a:cubicBezTo>
                    <a:pt x="441" y="2179"/>
                    <a:pt x="442" y="2186"/>
                    <a:pt x="443" y="2192"/>
                  </a:cubicBezTo>
                  <a:cubicBezTo>
                    <a:pt x="433" y="2197"/>
                    <a:pt x="414" y="2209"/>
                    <a:pt x="404" y="2214"/>
                  </a:cubicBezTo>
                  <a:cubicBezTo>
                    <a:pt x="397" y="2217"/>
                    <a:pt x="385" y="2222"/>
                    <a:pt x="373" y="2228"/>
                  </a:cubicBezTo>
                  <a:cubicBezTo>
                    <a:pt x="363" y="2233"/>
                    <a:pt x="354" y="2238"/>
                    <a:pt x="346" y="2241"/>
                  </a:cubicBezTo>
                  <a:cubicBezTo>
                    <a:pt x="337" y="2244"/>
                    <a:pt x="325" y="2248"/>
                    <a:pt x="312" y="2251"/>
                  </a:cubicBezTo>
                  <a:cubicBezTo>
                    <a:pt x="301" y="2253"/>
                    <a:pt x="289" y="2257"/>
                    <a:pt x="275" y="2259"/>
                  </a:cubicBezTo>
                  <a:cubicBezTo>
                    <a:pt x="268" y="2225"/>
                    <a:pt x="248" y="2141"/>
                    <a:pt x="238" y="2097"/>
                  </a:cubicBezTo>
                  <a:cubicBezTo>
                    <a:pt x="239" y="2093"/>
                    <a:pt x="242" y="2087"/>
                    <a:pt x="250" y="2081"/>
                  </a:cubicBezTo>
                  <a:cubicBezTo>
                    <a:pt x="258" y="2072"/>
                    <a:pt x="268" y="2063"/>
                    <a:pt x="281" y="2056"/>
                  </a:cubicBezTo>
                  <a:cubicBezTo>
                    <a:pt x="300" y="2046"/>
                    <a:pt x="350" y="2024"/>
                    <a:pt x="376" y="2014"/>
                  </a:cubicBezTo>
                  <a:close/>
                  <a:moveTo>
                    <a:pt x="150" y="2237"/>
                  </a:moveTo>
                  <a:cubicBezTo>
                    <a:pt x="136" y="2202"/>
                    <a:pt x="124" y="2171"/>
                    <a:pt x="123" y="2164"/>
                  </a:cubicBezTo>
                  <a:cubicBezTo>
                    <a:pt x="122" y="2158"/>
                    <a:pt x="130" y="2139"/>
                    <a:pt x="134" y="2127"/>
                  </a:cubicBezTo>
                  <a:cubicBezTo>
                    <a:pt x="137" y="2121"/>
                    <a:pt x="138" y="2116"/>
                    <a:pt x="141" y="2115"/>
                  </a:cubicBezTo>
                  <a:cubicBezTo>
                    <a:pt x="145" y="2100"/>
                    <a:pt x="149" y="2090"/>
                    <a:pt x="151" y="2082"/>
                  </a:cubicBezTo>
                  <a:cubicBezTo>
                    <a:pt x="152" y="2075"/>
                    <a:pt x="151" y="2068"/>
                    <a:pt x="150" y="2064"/>
                  </a:cubicBezTo>
                  <a:cubicBezTo>
                    <a:pt x="147" y="2055"/>
                    <a:pt x="143" y="2050"/>
                    <a:pt x="137" y="2046"/>
                  </a:cubicBezTo>
                  <a:cubicBezTo>
                    <a:pt x="135" y="2046"/>
                    <a:pt x="133" y="2045"/>
                    <a:pt x="131" y="2045"/>
                  </a:cubicBezTo>
                  <a:cubicBezTo>
                    <a:pt x="120" y="2043"/>
                    <a:pt x="113" y="2046"/>
                    <a:pt x="106" y="2052"/>
                  </a:cubicBezTo>
                  <a:cubicBezTo>
                    <a:pt x="100" y="2055"/>
                    <a:pt x="95" y="2061"/>
                    <a:pt x="94" y="2067"/>
                  </a:cubicBezTo>
                  <a:cubicBezTo>
                    <a:pt x="91" y="2073"/>
                    <a:pt x="89" y="2082"/>
                    <a:pt x="90" y="2089"/>
                  </a:cubicBezTo>
                  <a:cubicBezTo>
                    <a:pt x="93" y="2096"/>
                    <a:pt x="96" y="2105"/>
                    <a:pt x="102" y="2110"/>
                  </a:cubicBezTo>
                  <a:cubicBezTo>
                    <a:pt x="99" y="2116"/>
                    <a:pt x="97" y="2125"/>
                    <a:pt x="94" y="2131"/>
                  </a:cubicBezTo>
                  <a:cubicBezTo>
                    <a:pt x="93" y="2135"/>
                    <a:pt x="92" y="2141"/>
                    <a:pt x="91" y="2148"/>
                  </a:cubicBezTo>
                  <a:cubicBezTo>
                    <a:pt x="74" y="2142"/>
                    <a:pt x="61" y="2132"/>
                    <a:pt x="52" y="2121"/>
                  </a:cubicBezTo>
                  <a:cubicBezTo>
                    <a:pt x="37" y="2105"/>
                    <a:pt x="31" y="2087"/>
                    <a:pt x="32" y="2069"/>
                  </a:cubicBezTo>
                  <a:cubicBezTo>
                    <a:pt x="33" y="2052"/>
                    <a:pt x="36" y="2035"/>
                    <a:pt x="45" y="2021"/>
                  </a:cubicBezTo>
                  <a:cubicBezTo>
                    <a:pt x="52" y="2007"/>
                    <a:pt x="61" y="1993"/>
                    <a:pt x="73" y="1987"/>
                  </a:cubicBezTo>
                  <a:cubicBezTo>
                    <a:pt x="85" y="1978"/>
                    <a:pt x="99" y="1974"/>
                    <a:pt x="115" y="1974"/>
                  </a:cubicBezTo>
                  <a:cubicBezTo>
                    <a:pt x="126" y="1974"/>
                    <a:pt x="136" y="1976"/>
                    <a:pt x="148" y="1982"/>
                  </a:cubicBezTo>
                  <a:cubicBezTo>
                    <a:pt x="161" y="1989"/>
                    <a:pt x="169" y="2001"/>
                    <a:pt x="180" y="2016"/>
                  </a:cubicBezTo>
                  <a:cubicBezTo>
                    <a:pt x="190" y="2036"/>
                    <a:pt x="199" y="2059"/>
                    <a:pt x="202" y="2080"/>
                  </a:cubicBezTo>
                  <a:cubicBezTo>
                    <a:pt x="207" y="2109"/>
                    <a:pt x="234" y="2219"/>
                    <a:pt x="246" y="2263"/>
                  </a:cubicBezTo>
                  <a:cubicBezTo>
                    <a:pt x="230" y="2265"/>
                    <a:pt x="219" y="2269"/>
                    <a:pt x="209" y="2274"/>
                  </a:cubicBezTo>
                  <a:cubicBezTo>
                    <a:pt x="195" y="2280"/>
                    <a:pt x="185" y="2287"/>
                    <a:pt x="177" y="2295"/>
                  </a:cubicBezTo>
                  <a:cubicBezTo>
                    <a:pt x="168" y="2280"/>
                    <a:pt x="159" y="2259"/>
                    <a:pt x="150" y="2237"/>
                  </a:cubicBezTo>
                  <a:close/>
                  <a:moveTo>
                    <a:pt x="377" y="2345"/>
                  </a:moveTo>
                  <a:cubicBezTo>
                    <a:pt x="369" y="2349"/>
                    <a:pt x="337" y="2356"/>
                    <a:pt x="313" y="2356"/>
                  </a:cubicBezTo>
                  <a:cubicBezTo>
                    <a:pt x="295" y="2358"/>
                    <a:pt x="282" y="2357"/>
                    <a:pt x="269" y="2359"/>
                  </a:cubicBezTo>
                  <a:cubicBezTo>
                    <a:pt x="257" y="2364"/>
                    <a:pt x="245" y="2366"/>
                    <a:pt x="238" y="2371"/>
                  </a:cubicBezTo>
                  <a:cubicBezTo>
                    <a:pt x="230" y="2379"/>
                    <a:pt x="227" y="2385"/>
                    <a:pt x="223" y="2393"/>
                  </a:cubicBezTo>
                  <a:cubicBezTo>
                    <a:pt x="222" y="2397"/>
                    <a:pt x="222" y="2401"/>
                    <a:pt x="221" y="2406"/>
                  </a:cubicBezTo>
                  <a:cubicBezTo>
                    <a:pt x="222" y="2412"/>
                    <a:pt x="223" y="2417"/>
                    <a:pt x="229" y="2423"/>
                  </a:cubicBezTo>
                  <a:cubicBezTo>
                    <a:pt x="231" y="2425"/>
                    <a:pt x="235" y="2428"/>
                    <a:pt x="241" y="2431"/>
                  </a:cubicBezTo>
                  <a:cubicBezTo>
                    <a:pt x="243" y="2432"/>
                    <a:pt x="245" y="2432"/>
                    <a:pt x="249" y="2433"/>
                  </a:cubicBezTo>
                  <a:cubicBezTo>
                    <a:pt x="258" y="2432"/>
                    <a:pt x="267" y="2429"/>
                    <a:pt x="277" y="2422"/>
                  </a:cubicBezTo>
                  <a:cubicBezTo>
                    <a:pt x="285" y="2417"/>
                    <a:pt x="293" y="2407"/>
                    <a:pt x="298" y="2395"/>
                  </a:cubicBezTo>
                  <a:cubicBezTo>
                    <a:pt x="298" y="2395"/>
                    <a:pt x="298" y="2393"/>
                    <a:pt x="300" y="2391"/>
                  </a:cubicBezTo>
                  <a:cubicBezTo>
                    <a:pt x="305" y="2392"/>
                    <a:pt x="311" y="2391"/>
                    <a:pt x="316" y="2390"/>
                  </a:cubicBezTo>
                  <a:cubicBezTo>
                    <a:pt x="325" y="2389"/>
                    <a:pt x="334" y="2388"/>
                    <a:pt x="340" y="2389"/>
                  </a:cubicBezTo>
                  <a:cubicBezTo>
                    <a:pt x="340" y="2391"/>
                    <a:pt x="341" y="2396"/>
                    <a:pt x="341" y="2400"/>
                  </a:cubicBezTo>
                  <a:cubicBezTo>
                    <a:pt x="339" y="2411"/>
                    <a:pt x="334" y="2424"/>
                    <a:pt x="331" y="2430"/>
                  </a:cubicBezTo>
                  <a:cubicBezTo>
                    <a:pt x="328" y="2436"/>
                    <a:pt x="324" y="2442"/>
                    <a:pt x="319" y="2447"/>
                  </a:cubicBezTo>
                  <a:cubicBezTo>
                    <a:pt x="305" y="2462"/>
                    <a:pt x="284" y="2472"/>
                    <a:pt x="260" y="2474"/>
                  </a:cubicBezTo>
                  <a:cubicBezTo>
                    <a:pt x="237" y="2477"/>
                    <a:pt x="213" y="2475"/>
                    <a:pt x="193" y="2464"/>
                  </a:cubicBezTo>
                  <a:cubicBezTo>
                    <a:pt x="185" y="2461"/>
                    <a:pt x="179" y="2458"/>
                    <a:pt x="174" y="2450"/>
                  </a:cubicBezTo>
                  <a:cubicBezTo>
                    <a:pt x="157" y="2434"/>
                    <a:pt x="150" y="2411"/>
                    <a:pt x="153" y="2392"/>
                  </a:cubicBezTo>
                  <a:cubicBezTo>
                    <a:pt x="156" y="2366"/>
                    <a:pt x="171" y="2342"/>
                    <a:pt x="191" y="2324"/>
                  </a:cubicBezTo>
                  <a:cubicBezTo>
                    <a:pt x="200" y="2314"/>
                    <a:pt x="210" y="2307"/>
                    <a:pt x="222" y="2303"/>
                  </a:cubicBezTo>
                  <a:cubicBezTo>
                    <a:pt x="231" y="2298"/>
                    <a:pt x="245" y="2294"/>
                    <a:pt x="263" y="2292"/>
                  </a:cubicBezTo>
                  <a:lnTo>
                    <a:pt x="265" y="2293"/>
                  </a:lnTo>
                  <a:cubicBezTo>
                    <a:pt x="283" y="2290"/>
                    <a:pt x="303" y="2287"/>
                    <a:pt x="319" y="2283"/>
                  </a:cubicBezTo>
                  <a:cubicBezTo>
                    <a:pt x="336" y="2277"/>
                    <a:pt x="347" y="2274"/>
                    <a:pt x="357" y="2272"/>
                  </a:cubicBezTo>
                  <a:lnTo>
                    <a:pt x="357" y="2269"/>
                  </a:lnTo>
                  <a:cubicBezTo>
                    <a:pt x="366" y="2267"/>
                    <a:pt x="376" y="2262"/>
                    <a:pt x="388" y="2255"/>
                  </a:cubicBezTo>
                  <a:cubicBezTo>
                    <a:pt x="398" y="2250"/>
                    <a:pt x="407" y="2245"/>
                    <a:pt x="417" y="2243"/>
                  </a:cubicBezTo>
                  <a:cubicBezTo>
                    <a:pt x="422" y="2239"/>
                    <a:pt x="436" y="2233"/>
                    <a:pt x="448" y="2228"/>
                  </a:cubicBezTo>
                  <a:cubicBezTo>
                    <a:pt x="450" y="2240"/>
                    <a:pt x="454" y="2254"/>
                    <a:pt x="461" y="2266"/>
                  </a:cubicBezTo>
                  <a:cubicBezTo>
                    <a:pt x="465" y="2278"/>
                    <a:pt x="472" y="2288"/>
                    <a:pt x="478" y="2295"/>
                  </a:cubicBezTo>
                  <a:lnTo>
                    <a:pt x="377" y="2345"/>
                  </a:lnTo>
                  <a:close/>
                  <a:moveTo>
                    <a:pt x="578" y="2324"/>
                  </a:moveTo>
                  <a:cubicBezTo>
                    <a:pt x="565" y="2321"/>
                    <a:pt x="551" y="2317"/>
                    <a:pt x="541" y="2311"/>
                  </a:cubicBezTo>
                  <a:cubicBezTo>
                    <a:pt x="524" y="2303"/>
                    <a:pt x="513" y="2295"/>
                    <a:pt x="506" y="2285"/>
                  </a:cubicBezTo>
                  <a:cubicBezTo>
                    <a:pt x="501" y="2277"/>
                    <a:pt x="494" y="2265"/>
                    <a:pt x="487" y="2253"/>
                  </a:cubicBezTo>
                  <a:cubicBezTo>
                    <a:pt x="483" y="2239"/>
                    <a:pt x="477" y="2227"/>
                    <a:pt x="477" y="2213"/>
                  </a:cubicBezTo>
                  <a:cubicBezTo>
                    <a:pt x="476" y="2203"/>
                    <a:pt x="473" y="2184"/>
                    <a:pt x="470" y="2166"/>
                  </a:cubicBezTo>
                  <a:cubicBezTo>
                    <a:pt x="466" y="2148"/>
                    <a:pt x="463" y="2130"/>
                    <a:pt x="460" y="2123"/>
                  </a:cubicBezTo>
                  <a:cubicBezTo>
                    <a:pt x="456" y="2116"/>
                    <a:pt x="447" y="2097"/>
                    <a:pt x="437" y="2077"/>
                  </a:cubicBezTo>
                  <a:cubicBezTo>
                    <a:pt x="426" y="2051"/>
                    <a:pt x="413" y="2024"/>
                    <a:pt x="410" y="2015"/>
                  </a:cubicBezTo>
                  <a:cubicBezTo>
                    <a:pt x="406" y="2006"/>
                    <a:pt x="401" y="1992"/>
                    <a:pt x="396" y="1975"/>
                  </a:cubicBezTo>
                  <a:cubicBezTo>
                    <a:pt x="392" y="1961"/>
                    <a:pt x="388" y="1943"/>
                    <a:pt x="386" y="1930"/>
                  </a:cubicBezTo>
                  <a:cubicBezTo>
                    <a:pt x="381" y="1896"/>
                    <a:pt x="387" y="1860"/>
                    <a:pt x="404" y="1828"/>
                  </a:cubicBezTo>
                  <a:cubicBezTo>
                    <a:pt x="417" y="1804"/>
                    <a:pt x="434" y="1782"/>
                    <a:pt x="457" y="1767"/>
                  </a:cubicBezTo>
                  <a:cubicBezTo>
                    <a:pt x="466" y="1790"/>
                    <a:pt x="485" y="1842"/>
                    <a:pt x="490" y="1852"/>
                  </a:cubicBezTo>
                  <a:cubicBezTo>
                    <a:pt x="493" y="1861"/>
                    <a:pt x="501" y="1886"/>
                    <a:pt x="504" y="1898"/>
                  </a:cubicBezTo>
                  <a:cubicBezTo>
                    <a:pt x="506" y="1909"/>
                    <a:pt x="504" y="1924"/>
                    <a:pt x="503" y="1939"/>
                  </a:cubicBezTo>
                  <a:cubicBezTo>
                    <a:pt x="498" y="1967"/>
                    <a:pt x="495" y="1995"/>
                    <a:pt x="511" y="2022"/>
                  </a:cubicBezTo>
                  <a:lnTo>
                    <a:pt x="509" y="2019"/>
                  </a:lnTo>
                  <a:cubicBezTo>
                    <a:pt x="513" y="2029"/>
                    <a:pt x="519" y="2045"/>
                    <a:pt x="525" y="2064"/>
                  </a:cubicBezTo>
                  <a:cubicBezTo>
                    <a:pt x="534" y="2088"/>
                    <a:pt x="545" y="2114"/>
                    <a:pt x="550" y="2123"/>
                  </a:cubicBezTo>
                  <a:lnTo>
                    <a:pt x="551" y="2126"/>
                  </a:lnTo>
                  <a:cubicBezTo>
                    <a:pt x="555" y="2131"/>
                    <a:pt x="563" y="2148"/>
                    <a:pt x="568" y="2166"/>
                  </a:cubicBezTo>
                  <a:cubicBezTo>
                    <a:pt x="574" y="2185"/>
                    <a:pt x="577" y="2203"/>
                    <a:pt x="579" y="2205"/>
                  </a:cubicBezTo>
                  <a:cubicBezTo>
                    <a:pt x="574" y="2220"/>
                    <a:pt x="581" y="2232"/>
                    <a:pt x="591" y="2240"/>
                  </a:cubicBezTo>
                  <a:cubicBezTo>
                    <a:pt x="594" y="2243"/>
                    <a:pt x="598" y="2246"/>
                    <a:pt x="603" y="2247"/>
                  </a:cubicBezTo>
                  <a:cubicBezTo>
                    <a:pt x="607" y="2248"/>
                    <a:pt x="613" y="2249"/>
                    <a:pt x="618" y="2247"/>
                  </a:cubicBezTo>
                  <a:cubicBezTo>
                    <a:pt x="627" y="2245"/>
                    <a:pt x="635" y="2237"/>
                    <a:pt x="635" y="2224"/>
                  </a:cubicBezTo>
                  <a:cubicBezTo>
                    <a:pt x="638" y="2196"/>
                    <a:pt x="627" y="2194"/>
                    <a:pt x="614" y="2194"/>
                  </a:cubicBezTo>
                  <a:cubicBezTo>
                    <a:pt x="612" y="2194"/>
                    <a:pt x="610" y="2193"/>
                    <a:pt x="608" y="2180"/>
                  </a:cubicBezTo>
                  <a:lnTo>
                    <a:pt x="608" y="2178"/>
                  </a:lnTo>
                  <a:cubicBezTo>
                    <a:pt x="609" y="2175"/>
                    <a:pt x="607" y="2173"/>
                    <a:pt x="607" y="2171"/>
                  </a:cubicBezTo>
                  <a:cubicBezTo>
                    <a:pt x="618" y="2173"/>
                    <a:pt x="626" y="2176"/>
                    <a:pt x="632" y="2179"/>
                  </a:cubicBezTo>
                  <a:cubicBezTo>
                    <a:pt x="648" y="2187"/>
                    <a:pt x="656" y="2195"/>
                    <a:pt x="657" y="2199"/>
                  </a:cubicBezTo>
                  <a:cubicBezTo>
                    <a:pt x="657" y="2201"/>
                    <a:pt x="657" y="2201"/>
                    <a:pt x="656" y="2204"/>
                  </a:cubicBezTo>
                  <a:cubicBezTo>
                    <a:pt x="655" y="2208"/>
                    <a:pt x="654" y="2214"/>
                    <a:pt x="653" y="2221"/>
                  </a:cubicBezTo>
                  <a:cubicBezTo>
                    <a:pt x="649" y="2233"/>
                    <a:pt x="640" y="2256"/>
                    <a:pt x="634" y="2266"/>
                  </a:cubicBezTo>
                  <a:cubicBezTo>
                    <a:pt x="620" y="2287"/>
                    <a:pt x="586" y="2314"/>
                    <a:pt x="578" y="2324"/>
                  </a:cubicBezTo>
                  <a:close/>
                  <a:moveTo>
                    <a:pt x="712" y="2363"/>
                  </a:moveTo>
                  <a:cubicBezTo>
                    <a:pt x="704" y="2368"/>
                    <a:pt x="697" y="2369"/>
                    <a:pt x="686" y="2369"/>
                  </a:cubicBezTo>
                  <a:cubicBezTo>
                    <a:pt x="677" y="2370"/>
                    <a:pt x="665" y="2368"/>
                    <a:pt x="650" y="2363"/>
                  </a:cubicBezTo>
                  <a:cubicBezTo>
                    <a:pt x="635" y="2360"/>
                    <a:pt x="620" y="2349"/>
                    <a:pt x="608" y="2338"/>
                  </a:cubicBezTo>
                  <a:cubicBezTo>
                    <a:pt x="611" y="2336"/>
                    <a:pt x="614" y="2332"/>
                    <a:pt x="617" y="2328"/>
                  </a:cubicBezTo>
                  <a:cubicBezTo>
                    <a:pt x="619" y="2329"/>
                    <a:pt x="619" y="2329"/>
                    <a:pt x="619" y="2329"/>
                  </a:cubicBezTo>
                  <a:cubicBezTo>
                    <a:pt x="624" y="2325"/>
                    <a:pt x="629" y="2320"/>
                    <a:pt x="632" y="2314"/>
                  </a:cubicBezTo>
                  <a:cubicBezTo>
                    <a:pt x="640" y="2310"/>
                    <a:pt x="645" y="2305"/>
                    <a:pt x="646" y="2298"/>
                  </a:cubicBezTo>
                  <a:cubicBezTo>
                    <a:pt x="654" y="2291"/>
                    <a:pt x="659" y="2285"/>
                    <a:pt x="662" y="2281"/>
                  </a:cubicBezTo>
                  <a:cubicBezTo>
                    <a:pt x="669" y="2269"/>
                    <a:pt x="676" y="2253"/>
                    <a:pt x="679" y="2238"/>
                  </a:cubicBezTo>
                  <a:cubicBezTo>
                    <a:pt x="683" y="2226"/>
                    <a:pt x="686" y="2213"/>
                    <a:pt x="685" y="2204"/>
                  </a:cubicBezTo>
                  <a:cubicBezTo>
                    <a:pt x="685" y="2202"/>
                    <a:pt x="685" y="2202"/>
                    <a:pt x="685" y="2202"/>
                  </a:cubicBezTo>
                  <a:cubicBezTo>
                    <a:pt x="711" y="2193"/>
                    <a:pt x="720" y="2175"/>
                    <a:pt x="728" y="2159"/>
                  </a:cubicBezTo>
                  <a:cubicBezTo>
                    <a:pt x="731" y="2153"/>
                    <a:pt x="734" y="2149"/>
                    <a:pt x="734" y="2147"/>
                  </a:cubicBezTo>
                  <a:lnTo>
                    <a:pt x="736" y="2148"/>
                  </a:lnTo>
                  <a:cubicBezTo>
                    <a:pt x="750" y="2134"/>
                    <a:pt x="810" y="2007"/>
                    <a:pt x="833" y="1951"/>
                  </a:cubicBezTo>
                  <a:cubicBezTo>
                    <a:pt x="856" y="1982"/>
                    <a:pt x="886" y="2022"/>
                    <a:pt x="898" y="2040"/>
                  </a:cubicBezTo>
                  <a:cubicBezTo>
                    <a:pt x="891" y="2056"/>
                    <a:pt x="876" y="2091"/>
                    <a:pt x="867" y="2103"/>
                  </a:cubicBezTo>
                  <a:cubicBezTo>
                    <a:pt x="858" y="2116"/>
                    <a:pt x="843" y="2155"/>
                    <a:pt x="828" y="2188"/>
                  </a:cubicBezTo>
                  <a:cubicBezTo>
                    <a:pt x="828" y="2190"/>
                    <a:pt x="825" y="2194"/>
                    <a:pt x="821" y="2204"/>
                  </a:cubicBezTo>
                  <a:cubicBezTo>
                    <a:pt x="813" y="2225"/>
                    <a:pt x="803" y="2243"/>
                    <a:pt x="794" y="2259"/>
                  </a:cubicBezTo>
                  <a:cubicBezTo>
                    <a:pt x="786" y="2277"/>
                    <a:pt x="777" y="2293"/>
                    <a:pt x="765" y="2308"/>
                  </a:cubicBezTo>
                  <a:cubicBezTo>
                    <a:pt x="751" y="2337"/>
                    <a:pt x="739" y="2345"/>
                    <a:pt x="724" y="2354"/>
                  </a:cubicBezTo>
                  <a:cubicBezTo>
                    <a:pt x="719" y="2358"/>
                    <a:pt x="714" y="2359"/>
                    <a:pt x="712" y="2363"/>
                  </a:cubicBezTo>
                  <a:close/>
                  <a:moveTo>
                    <a:pt x="938" y="2438"/>
                  </a:moveTo>
                  <a:cubicBezTo>
                    <a:pt x="931" y="2454"/>
                    <a:pt x="926" y="2469"/>
                    <a:pt x="922" y="2481"/>
                  </a:cubicBezTo>
                  <a:cubicBezTo>
                    <a:pt x="913" y="2480"/>
                    <a:pt x="898" y="2477"/>
                    <a:pt x="879" y="2471"/>
                  </a:cubicBezTo>
                  <a:cubicBezTo>
                    <a:pt x="842" y="2458"/>
                    <a:pt x="811" y="2444"/>
                    <a:pt x="783" y="2430"/>
                  </a:cubicBezTo>
                  <a:cubicBezTo>
                    <a:pt x="759" y="2417"/>
                    <a:pt x="733" y="2404"/>
                    <a:pt x="719" y="2395"/>
                  </a:cubicBezTo>
                  <a:cubicBezTo>
                    <a:pt x="726" y="2392"/>
                    <a:pt x="736" y="2385"/>
                    <a:pt x="744" y="2377"/>
                  </a:cubicBezTo>
                  <a:cubicBezTo>
                    <a:pt x="754" y="2373"/>
                    <a:pt x="762" y="2367"/>
                    <a:pt x="770" y="2357"/>
                  </a:cubicBezTo>
                  <a:cubicBezTo>
                    <a:pt x="777" y="2352"/>
                    <a:pt x="782" y="2347"/>
                    <a:pt x="788" y="2341"/>
                  </a:cubicBezTo>
                  <a:cubicBezTo>
                    <a:pt x="810" y="2354"/>
                    <a:pt x="840" y="2368"/>
                    <a:pt x="875" y="2381"/>
                  </a:cubicBezTo>
                  <a:cubicBezTo>
                    <a:pt x="902" y="2392"/>
                    <a:pt x="928" y="2403"/>
                    <a:pt x="951" y="2409"/>
                  </a:cubicBezTo>
                  <a:cubicBezTo>
                    <a:pt x="947" y="2420"/>
                    <a:pt x="941" y="2430"/>
                    <a:pt x="938" y="2438"/>
                  </a:cubicBezTo>
                  <a:close/>
                  <a:moveTo>
                    <a:pt x="887" y="2354"/>
                  </a:moveTo>
                  <a:cubicBezTo>
                    <a:pt x="852" y="2339"/>
                    <a:pt x="819" y="2325"/>
                    <a:pt x="800" y="2312"/>
                  </a:cubicBezTo>
                  <a:cubicBezTo>
                    <a:pt x="809" y="2298"/>
                    <a:pt x="815" y="2286"/>
                    <a:pt x="822" y="2274"/>
                  </a:cubicBezTo>
                  <a:cubicBezTo>
                    <a:pt x="831" y="2256"/>
                    <a:pt x="841" y="2238"/>
                    <a:pt x="849" y="2216"/>
                  </a:cubicBezTo>
                  <a:cubicBezTo>
                    <a:pt x="849" y="2216"/>
                    <a:pt x="853" y="2210"/>
                    <a:pt x="856" y="2202"/>
                  </a:cubicBezTo>
                  <a:cubicBezTo>
                    <a:pt x="871" y="2169"/>
                    <a:pt x="886" y="2132"/>
                    <a:pt x="895" y="2121"/>
                  </a:cubicBezTo>
                  <a:cubicBezTo>
                    <a:pt x="901" y="2111"/>
                    <a:pt x="913" y="2082"/>
                    <a:pt x="922" y="2064"/>
                  </a:cubicBezTo>
                  <a:cubicBezTo>
                    <a:pt x="937" y="2082"/>
                    <a:pt x="954" y="2107"/>
                    <a:pt x="972" y="2132"/>
                  </a:cubicBezTo>
                  <a:cubicBezTo>
                    <a:pt x="984" y="2152"/>
                    <a:pt x="996" y="2169"/>
                    <a:pt x="1007" y="2184"/>
                  </a:cubicBezTo>
                  <a:cubicBezTo>
                    <a:pt x="1019" y="2200"/>
                    <a:pt x="1034" y="2218"/>
                    <a:pt x="1049" y="2231"/>
                  </a:cubicBezTo>
                  <a:cubicBezTo>
                    <a:pt x="1044" y="2246"/>
                    <a:pt x="1023" y="2301"/>
                    <a:pt x="1011" y="2321"/>
                  </a:cubicBezTo>
                  <a:cubicBezTo>
                    <a:pt x="1000" y="2334"/>
                    <a:pt x="985" y="2354"/>
                    <a:pt x="972" y="2378"/>
                  </a:cubicBezTo>
                  <a:cubicBezTo>
                    <a:pt x="970" y="2380"/>
                    <a:pt x="970" y="2382"/>
                    <a:pt x="967" y="2384"/>
                  </a:cubicBezTo>
                  <a:cubicBezTo>
                    <a:pt x="942" y="2377"/>
                    <a:pt x="918" y="2366"/>
                    <a:pt x="887" y="2354"/>
                  </a:cubicBezTo>
                  <a:close/>
                  <a:moveTo>
                    <a:pt x="1112" y="2381"/>
                  </a:moveTo>
                  <a:cubicBezTo>
                    <a:pt x="1089" y="2438"/>
                    <a:pt x="1061" y="2462"/>
                    <a:pt x="1048" y="2475"/>
                  </a:cubicBezTo>
                  <a:cubicBezTo>
                    <a:pt x="1045" y="2476"/>
                    <a:pt x="1043" y="2478"/>
                    <a:pt x="1042" y="2480"/>
                  </a:cubicBezTo>
                  <a:cubicBezTo>
                    <a:pt x="1035" y="2486"/>
                    <a:pt x="1024" y="2499"/>
                    <a:pt x="1019" y="2511"/>
                  </a:cubicBezTo>
                  <a:cubicBezTo>
                    <a:pt x="1012" y="2530"/>
                    <a:pt x="1013" y="2547"/>
                    <a:pt x="1047" y="2552"/>
                  </a:cubicBezTo>
                  <a:cubicBezTo>
                    <a:pt x="1054" y="2553"/>
                    <a:pt x="1061" y="2549"/>
                    <a:pt x="1068" y="2544"/>
                  </a:cubicBezTo>
                  <a:cubicBezTo>
                    <a:pt x="1071" y="2540"/>
                    <a:pt x="1074" y="2537"/>
                    <a:pt x="1075" y="2532"/>
                  </a:cubicBezTo>
                  <a:cubicBezTo>
                    <a:pt x="1078" y="2528"/>
                    <a:pt x="1079" y="2522"/>
                    <a:pt x="1080" y="2518"/>
                  </a:cubicBezTo>
                  <a:cubicBezTo>
                    <a:pt x="1081" y="2509"/>
                    <a:pt x="1080" y="2502"/>
                    <a:pt x="1077" y="2495"/>
                  </a:cubicBezTo>
                  <a:cubicBezTo>
                    <a:pt x="1083" y="2487"/>
                    <a:pt x="1091" y="2480"/>
                    <a:pt x="1099" y="2470"/>
                  </a:cubicBezTo>
                  <a:cubicBezTo>
                    <a:pt x="1102" y="2467"/>
                    <a:pt x="1104" y="2465"/>
                    <a:pt x="1107" y="2461"/>
                  </a:cubicBezTo>
                  <a:cubicBezTo>
                    <a:pt x="1113" y="2466"/>
                    <a:pt x="1119" y="2472"/>
                    <a:pt x="1122" y="2479"/>
                  </a:cubicBezTo>
                  <a:cubicBezTo>
                    <a:pt x="1128" y="2493"/>
                    <a:pt x="1129" y="2511"/>
                    <a:pt x="1129" y="2526"/>
                  </a:cubicBezTo>
                  <a:cubicBezTo>
                    <a:pt x="1126" y="2550"/>
                    <a:pt x="1112" y="2572"/>
                    <a:pt x="1090" y="2585"/>
                  </a:cubicBezTo>
                  <a:cubicBezTo>
                    <a:pt x="1067" y="2601"/>
                    <a:pt x="1040" y="2608"/>
                    <a:pt x="1014" y="2603"/>
                  </a:cubicBezTo>
                  <a:cubicBezTo>
                    <a:pt x="1001" y="2601"/>
                    <a:pt x="987" y="2594"/>
                    <a:pt x="973" y="2585"/>
                  </a:cubicBezTo>
                  <a:cubicBezTo>
                    <a:pt x="964" y="2576"/>
                    <a:pt x="955" y="2566"/>
                    <a:pt x="952" y="2555"/>
                  </a:cubicBezTo>
                  <a:cubicBezTo>
                    <a:pt x="948" y="2541"/>
                    <a:pt x="946" y="2527"/>
                    <a:pt x="947" y="2510"/>
                  </a:cubicBezTo>
                  <a:cubicBezTo>
                    <a:pt x="950" y="2492"/>
                    <a:pt x="955" y="2474"/>
                    <a:pt x="966" y="2452"/>
                  </a:cubicBezTo>
                  <a:cubicBezTo>
                    <a:pt x="976" y="2431"/>
                    <a:pt x="986" y="2411"/>
                    <a:pt x="998" y="2393"/>
                  </a:cubicBezTo>
                  <a:cubicBezTo>
                    <a:pt x="1011" y="2372"/>
                    <a:pt x="1025" y="2352"/>
                    <a:pt x="1036" y="2341"/>
                  </a:cubicBezTo>
                  <a:lnTo>
                    <a:pt x="1036" y="2339"/>
                  </a:lnTo>
                  <a:cubicBezTo>
                    <a:pt x="1046" y="2323"/>
                    <a:pt x="1064" y="2282"/>
                    <a:pt x="1073" y="2255"/>
                  </a:cubicBezTo>
                  <a:cubicBezTo>
                    <a:pt x="1085" y="2264"/>
                    <a:pt x="1095" y="2270"/>
                    <a:pt x="1106" y="2279"/>
                  </a:cubicBezTo>
                  <a:cubicBezTo>
                    <a:pt x="1123" y="2286"/>
                    <a:pt x="1135" y="2290"/>
                    <a:pt x="1150" y="2293"/>
                  </a:cubicBezTo>
                  <a:cubicBezTo>
                    <a:pt x="1137" y="2319"/>
                    <a:pt x="1121" y="2358"/>
                    <a:pt x="1112" y="2381"/>
                  </a:cubicBezTo>
                  <a:close/>
                  <a:moveTo>
                    <a:pt x="973" y="1851"/>
                  </a:moveTo>
                  <a:cubicBezTo>
                    <a:pt x="982" y="1866"/>
                    <a:pt x="1013" y="1922"/>
                    <a:pt x="1047" y="1980"/>
                  </a:cubicBezTo>
                  <a:cubicBezTo>
                    <a:pt x="1089" y="2054"/>
                    <a:pt x="1132" y="2131"/>
                    <a:pt x="1143" y="2145"/>
                  </a:cubicBezTo>
                  <a:cubicBezTo>
                    <a:pt x="1152" y="2155"/>
                    <a:pt x="1164" y="2166"/>
                    <a:pt x="1172" y="2170"/>
                  </a:cubicBezTo>
                  <a:cubicBezTo>
                    <a:pt x="1178" y="2173"/>
                    <a:pt x="1184" y="2174"/>
                    <a:pt x="1189" y="2172"/>
                  </a:cubicBezTo>
                  <a:cubicBezTo>
                    <a:pt x="1197" y="2174"/>
                    <a:pt x="1205" y="2169"/>
                    <a:pt x="1208" y="2163"/>
                  </a:cubicBezTo>
                  <a:cubicBezTo>
                    <a:pt x="1211" y="2159"/>
                    <a:pt x="1212" y="2152"/>
                    <a:pt x="1213" y="2146"/>
                  </a:cubicBezTo>
                  <a:lnTo>
                    <a:pt x="1212" y="2141"/>
                  </a:lnTo>
                  <a:cubicBezTo>
                    <a:pt x="1208" y="2125"/>
                    <a:pt x="1200" y="2120"/>
                    <a:pt x="1190" y="2115"/>
                  </a:cubicBezTo>
                  <a:cubicBezTo>
                    <a:pt x="1184" y="2114"/>
                    <a:pt x="1177" y="2113"/>
                    <a:pt x="1173" y="2115"/>
                  </a:cubicBezTo>
                  <a:cubicBezTo>
                    <a:pt x="1164" y="2100"/>
                    <a:pt x="1157" y="2090"/>
                    <a:pt x="1150" y="2080"/>
                  </a:cubicBezTo>
                  <a:cubicBezTo>
                    <a:pt x="1162" y="2078"/>
                    <a:pt x="1173" y="2077"/>
                    <a:pt x="1185" y="2080"/>
                  </a:cubicBezTo>
                  <a:cubicBezTo>
                    <a:pt x="1202" y="2085"/>
                    <a:pt x="1216" y="2092"/>
                    <a:pt x="1225" y="2102"/>
                  </a:cubicBezTo>
                  <a:cubicBezTo>
                    <a:pt x="1245" y="2129"/>
                    <a:pt x="1248" y="2163"/>
                    <a:pt x="1242" y="2193"/>
                  </a:cubicBezTo>
                  <a:cubicBezTo>
                    <a:pt x="1239" y="2210"/>
                    <a:pt x="1232" y="2224"/>
                    <a:pt x="1221" y="2237"/>
                  </a:cubicBezTo>
                  <a:cubicBezTo>
                    <a:pt x="1213" y="2249"/>
                    <a:pt x="1200" y="2258"/>
                    <a:pt x="1186" y="2262"/>
                  </a:cubicBezTo>
                  <a:cubicBezTo>
                    <a:pt x="1168" y="2267"/>
                    <a:pt x="1146" y="2264"/>
                    <a:pt x="1122" y="2251"/>
                  </a:cubicBezTo>
                  <a:cubicBezTo>
                    <a:pt x="1104" y="2241"/>
                    <a:pt x="1089" y="2227"/>
                    <a:pt x="1074" y="2213"/>
                  </a:cubicBezTo>
                  <a:cubicBezTo>
                    <a:pt x="1057" y="2197"/>
                    <a:pt x="1044" y="2182"/>
                    <a:pt x="1032" y="2164"/>
                  </a:cubicBezTo>
                  <a:cubicBezTo>
                    <a:pt x="1021" y="2151"/>
                    <a:pt x="1009" y="2134"/>
                    <a:pt x="997" y="2114"/>
                  </a:cubicBezTo>
                  <a:cubicBezTo>
                    <a:pt x="976" y="2084"/>
                    <a:pt x="955" y="2054"/>
                    <a:pt x="938" y="2036"/>
                  </a:cubicBezTo>
                  <a:cubicBezTo>
                    <a:pt x="922" y="2018"/>
                    <a:pt x="895" y="1982"/>
                    <a:pt x="876" y="1955"/>
                  </a:cubicBezTo>
                  <a:cubicBezTo>
                    <a:pt x="865" y="1940"/>
                    <a:pt x="856" y="1927"/>
                    <a:pt x="849" y="1921"/>
                  </a:cubicBezTo>
                  <a:lnTo>
                    <a:pt x="851" y="1922"/>
                  </a:lnTo>
                  <a:cubicBezTo>
                    <a:pt x="844" y="1914"/>
                    <a:pt x="837" y="1900"/>
                    <a:pt x="833" y="1886"/>
                  </a:cubicBezTo>
                  <a:cubicBezTo>
                    <a:pt x="827" y="1869"/>
                    <a:pt x="821" y="1855"/>
                    <a:pt x="819" y="1841"/>
                  </a:cubicBezTo>
                  <a:cubicBezTo>
                    <a:pt x="817" y="1826"/>
                    <a:pt x="824" y="1801"/>
                    <a:pt x="829" y="1784"/>
                  </a:cubicBezTo>
                  <a:cubicBezTo>
                    <a:pt x="831" y="1784"/>
                    <a:pt x="835" y="1787"/>
                    <a:pt x="840" y="1788"/>
                  </a:cubicBezTo>
                  <a:cubicBezTo>
                    <a:pt x="856" y="1791"/>
                    <a:pt x="875" y="1796"/>
                    <a:pt x="889" y="1803"/>
                  </a:cubicBezTo>
                  <a:cubicBezTo>
                    <a:pt x="904" y="1810"/>
                    <a:pt x="921" y="1822"/>
                    <a:pt x="937" y="1831"/>
                  </a:cubicBezTo>
                  <a:cubicBezTo>
                    <a:pt x="951" y="1840"/>
                    <a:pt x="963" y="1847"/>
                    <a:pt x="973" y="1851"/>
                  </a:cubicBezTo>
                  <a:close/>
                  <a:moveTo>
                    <a:pt x="915" y="1645"/>
                  </a:moveTo>
                  <a:lnTo>
                    <a:pt x="917" y="1646"/>
                  </a:lnTo>
                  <a:cubicBezTo>
                    <a:pt x="921" y="1649"/>
                    <a:pt x="925" y="1654"/>
                    <a:pt x="928" y="1659"/>
                  </a:cubicBezTo>
                  <a:cubicBezTo>
                    <a:pt x="931" y="1668"/>
                    <a:pt x="940" y="1689"/>
                    <a:pt x="947" y="1710"/>
                  </a:cubicBezTo>
                  <a:cubicBezTo>
                    <a:pt x="951" y="1726"/>
                    <a:pt x="955" y="1742"/>
                    <a:pt x="953" y="1751"/>
                  </a:cubicBezTo>
                  <a:cubicBezTo>
                    <a:pt x="954" y="1762"/>
                    <a:pt x="956" y="1784"/>
                    <a:pt x="959" y="1805"/>
                  </a:cubicBezTo>
                  <a:cubicBezTo>
                    <a:pt x="945" y="1798"/>
                    <a:pt x="932" y="1789"/>
                    <a:pt x="913" y="1781"/>
                  </a:cubicBezTo>
                  <a:cubicBezTo>
                    <a:pt x="892" y="1766"/>
                    <a:pt x="823" y="1745"/>
                    <a:pt x="823" y="1745"/>
                  </a:cubicBezTo>
                  <a:lnTo>
                    <a:pt x="814" y="1744"/>
                  </a:lnTo>
                  <a:lnTo>
                    <a:pt x="812" y="1741"/>
                  </a:lnTo>
                  <a:cubicBezTo>
                    <a:pt x="803" y="1731"/>
                    <a:pt x="785" y="1712"/>
                    <a:pt x="781" y="1672"/>
                  </a:cubicBezTo>
                  <a:cubicBezTo>
                    <a:pt x="781" y="1659"/>
                    <a:pt x="783" y="1637"/>
                    <a:pt x="785" y="1622"/>
                  </a:cubicBezTo>
                  <a:cubicBezTo>
                    <a:pt x="804" y="1628"/>
                    <a:pt x="834" y="1633"/>
                    <a:pt x="847" y="1633"/>
                  </a:cubicBezTo>
                  <a:lnTo>
                    <a:pt x="849" y="1634"/>
                  </a:lnTo>
                  <a:cubicBezTo>
                    <a:pt x="856" y="1633"/>
                    <a:pt x="875" y="1634"/>
                    <a:pt x="892" y="1637"/>
                  </a:cubicBezTo>
                  <a:cubicBezTo>
                    <a:pt x="903" y="1639"/>
                    <a:pt x="913" y="1643"/>
                    <a:pt x="915" y="1645"/>
                  </a:cubicBezTo>
                  <a:close/>
                  <a:moveTo>
                    <a:pt x="876" y="1505"/>
                  </a:moveTo>
                  <a:cubicBezTo>
                    <a:pt x="884" y="1512"/>
                    <a:pt x="891" y="1520"/>
                    <a:pt x="896" y="1530"/>
                  </a:cubicBezTo>
                  <a:cubicBezTo>
                    <a:pt x="898" y="1539"/>
                    <a:pt x="899" y="1550"/>
                    <a:pt x="899" y="1561"/>
                  </a:cubicBezTo>
                  <a:cubicBezTo>
                    <a:pt x="901" y="1579"/>
                    <a:pt x="898" y="1594"/>
                    <a:pt x="894" y="1602"/>
                  </a:cubicBezTo>
                  <a:lnTo>
                    <a:pt x="894" y="1604"/>
                  </a:lnTo>
                  <a:lnTo>
                    <a:pt x="894" y="1606"/>
                  </a:lnTo>
                  <a:cubicBezTo>
                    <a:pt x="876" y="1603"/>
                    <a:pt x="857" y="1602"/>
                    <a:pt x="846" y="1602"/>
                  </a:cubicBezTo>
                  <a:cubicBezTo>
                    <a:pt x="833" y="1602"/>
                    <a:pt x="792" y="1593"/>
                    <a:pt x="778" y="1590"/>
                  </a:cubicBezTo>
                  <a:cubicBezTo>
                    <a:pt x="762" y="1577"/>
                    <a:pt x="738" y="1544"/>
                    <a:pt x="731" y="1516"/>
                  </a:cubicBezTo>
                  <a:cubicBezTo>
                    <a:pt x="730" y="1501"/>
                    <a:pt x="729" y="1483"/>
                    <a:pt x="731" y="1468"/>
                  </a:cubicBezTo>
                  <a:cubicBezTo>
                    <a:pt x="732" y="1466"/>
                    <a:pt x="732" y="1464"/>
                    <a:pt x="732" y="1464"/>
                  </a:cubicBezTo>
                  <a:cubicBezTo>
                    <a:pt x="754" y="1463"/>
                    <a:pt x="817" y="1466"/>
                    <a:pt x="867" y="1492"/>
                  </a:cubicBezTo>
                  <a:cubicBezTo>
                    <a:pt x="869" y="1495"/>
                    <a:pt x="873" y="1499"/>
                    <a:pt x="876" y="1505"/>
                  </a:cubicBezTo>
                  <a:close/>
                  <a:moveTo>
                    <a:pt x="871" y="1369"/>
                  </a:moveTo>
                  <a:cubicBezTo>
                    <a:pt x="868" y="1365"/>
                    <a:pt x="866" y="1362"/>
                    <a:pt x="865" y="1358"/>
                  </a:cubicBezTo>
                  <a:cubicBezTo>
                    <a:pt x="852" y="1344"/>
                    <a:pt x="845" y="1297"/>
                    <a:pt x="838" y="1260"/>
                  </a:cubicBezTo>
                  <a:cubicBezTo>
                    <a:pt x="834" y="1244"/>
                    <a:pt x="835" y="1229"/>
                    <a:pt x="832" y="1218"/>
                  </a:cubicBezTo>
                  <a:cubicBezTo>
                    <a:pt x="827" y="1208"/>
                    <a:pt x="825" y="1195"/>
                    <a:pt x="824" y="1181"/>
                  </a:cubicBezTo>
                  <a:lnTo>
                    <a:pt x="1463" y="205"/>
                  </a:lnTo>
                  <a:cubicBezTo>
                    <a:pt x="1466" y="201"/>
                    <a:pt x="1498" y="167"/>
                    <a:pt x="1541" y="197"/>
                  </a:cubicBezTo>
                  <a:cubicBezTo>
                    <a:pt x="1597" y="233"/>
                    <a:pt x="1578" y="278"/>
                    <a:pt x="1577" y="282"/>
                  </a:cubicBezTo>
                  <a:lnTo>
                    <a:pt x="1496" y="406"/>
                  </a:lnTo>
                  <a:lnTo>
                    <a:pt x="1487" y="420"/>
                  </a:lnTo>
                  <a:lnTo>
                    <a:pt x="1261" y="767"/>
                  </a:lnTo>
                  <a:lnTo>
                    <a:pt x="871" y="1369"/>
                  </a:lnTo>
                  <a:close/>
                  <a:moveTo>
                    <a:pt x="1646" y="815"/>
                  </a:moveTo>
                  <a:lnTo>
                    <a:pt x="1594" y="781"/>
                  </a:lnTo>
                  <a:lnTo>
                    <a:pt x="1582" y="775"/>
                  </a:lnTo>
                  <a:lnTo>
                    <a:pt x="1574" y="786"/>
                  </a:lnTo>
                  <a:lnTo>
                    <a:pt x="1538" y="842"/>
                  </a:lnTo>
                  <a:lnTo>
                    <a:pt x="1532" y="849"/>
                  </a:lnTo>
                  <a:lnTo>
                    <a:pt x="1531" y="792"/>
                  </a:lnTo>
                  <a:lnTo>
                    <a:pt x="1654" y="733"/>
                  </a:lnTo>
                  <a:lnTo>
                    <a:pt x="1663" y="728"/>
                  </a:lnTo>
                  <a:lnTo>
                    <a:pt x="1661" y="714"/>
                  </a:lnTo>
                  <a:lnTo>
                    <a:pt x="1647" y="659"/>
                  </a:lnTo>
                  <a:lnTo>
                    <a:pt x="1641" y="640"/>
                  </a:lnTo>
                  <a:lnTo>
                    <a:pt x="1625" y="648"/>
                  </a:lnTo>
                  <a:lnTo>
                    <a:pt x="1526" y="699"/>
                  </a:lnTo>
                  <a:lnTo>
                    <a:pt x="1525" y="591"/>
                  </a:lnTo>
                  <a:lnTo>
                    <a:pt x="1525" y="576"/>
                  </a:lnTo>
                  <a:lnTo>
                    <a:pt x="1510" y="577"/>
                  </a:lnTo>
                  <a:lnTo>
                    <a:pt x="1459" y="578"/>
                  </a:lnTo>
                  <a:lnTo>
                    <a:pt x="1444" y="577"/>
                  </a:lnTo>
                  <a:lnTo>
                    <a:pt x="1443" y="592"/>
                  </a:lnTo>
                  <a:lnTo>
                    <a:pt x="1437" y="743"/>
                  </a:lnTo>
                  <a:lnTo>
                    <a:pt x="1313" y="797"/>
                  </a:lnTo>
                  <a:lnTo>
                    <a:pt x="1300" y="804"/>
                  </a:lnTo>
                  <a:lnTo>
                    <a:pt x="1304" y="818"/>
                  </a:lnTo>
                  <a:lnTo>
                    <a:pt x="1328" y="873"/>
                  </a:lnTo>
                  <a:lnTo>
                    <a:pt x="1334" y="889"/>
                  </a:lnTo>
                  <a:lnTo>
                    <a:pt x="1348" y="881"/>
                  </a:lnTo>
                  <a:lnTo>
                    <a:pt x="1442" y="834"/>
                  </a:lnTo>
                  <a:lnTo>
                    <a:pt x="1443" y="946"/>
                  </a:lnTo>
                  <a:lnTo>
                    <a:pt x="1442" y="961"/>
                  </a:lnTo>
                  <a:lnTo>
                    <a:pt x="1457" y="961"/>
                  </a:lnTo>
                  <a:lnTo>
                    <a:pt x="1516" y="965"/>
                  </a:lnTo>
                  <a:lnTo>
                    <a:pt x="1533" y="966"/>
                  </a:lnTo>
                  <a:lnTo>
                    <a:pt x="1534" y="949"/>
                  </a:lnTo>
                  <a:lnTo>
                    <a:pt x="1531" y="853"/>
                  </a:lnTo>
                  <a:lnTo>
                    <a:pt x="1539" y="861"/>
                  </a:lnTo>
                  <a:lnTo>
                    <a:pt x="1587" y="907"/>
                  </a:lnTo>
                  <a:lnTo>
                    <a:pt x="1471" y="1095"/>
                  </a:lnTo>
                  <a:lnTo>
                    <a:pt x="1380" y="1029"/>
                  </a:lnTo>
                  <a:lnTo>
                    <a:pt x="1421" y="955"/>
                  </a:lnTo>
                  <a:lnTo>
                    <a:pt x="1427" y="945"/>
                  </a:lnTo>
                  <a:lnTo>
                    <a:pt x="1420" y="937"/>
                  </a:lnTo>
                  <a:cubicBezTo>
                    <a:pt x="1420" y="937"/>
                    <a:pt x="1379" y="886"/>
                    <a:pt x="1354" y="901"/>
                  </a:cubicBezTo>
                  <a:lnTo>
                    <a:pt x="1352" y="901"/>
                  </a:lnTo>
                  <a:cubicBezTo>
                    <a:pt x="1341" y="908"/>
                    <a:pt x="1317" y="948"/>
                    <a:pt x="1302" y="969"/>
                  </a:cubicBezTo>
                  <a:lnTo>
                    <a:pt x="1207" y="911"/>
                  </a:lnTo>
                  <a:lnTo>
                    <a:pt x="1289" y="782"/>
                  </a:lnTo>
                  <a:lnTo>
                    <a:pt x="1506" y="449"/>
                  </a:lnTo>
                  <a:lnTo>
                    <a:pt x="1591" y="504"/>
                  </a:lnTo>
                  <a:lnTo>
                    <a:pt x="1546" y="582"/>
                  </a:lnTo>
                  <a:lnTo>
                    <a:pt x="1540" y="592"/>
                  </a:lnTo>
                  <a:lnTo>
                    <a:pt x="1550" y="600"/>
                  </a:lnTo>
                  <a:cubicBezTo>
                    <a:pt x="1550" y="600"/>
                    <a:pt x="1608" y="654"/>
                    <a:pt x="1629" y="638"/>
                  </a:cubicBezTo>
                  <a:cubicBezTo>
                    <a:pt x="1639" y="629"/>
                    <a:pt x="1663" y="580"/>
                    <a:pt x="1676" y="556"/>
                  </a:cubicBezTo>
                  <a:lnTo>
                    <a:pt x="1768" y="617"/>
                  </a:lnTo>
                  <a:lnTo>
                    <a:pt x="1646" y="815"/>
                  </a:lnTo>
                  <a:close/>
                  <a:moveTo>
                    <a:pt x="1500" y="782"/>
                  </a:moveTo>
                  <a:lnTo>
                    <a:pt x="1502" y="932"/>
                  </a:lnTo>
                  <a:lnTo>
                    <a:pt x="1473" y="931"/>
                  </a:lnTo>
                  <a:lnTo>
                    <a:pt x="1473" y="810"/>
                  </a:lnTo>
                  <a:lnTo>
                    <a:pt x="1473" y="784"/>
                  </a:lnTo>
                  <a:lnTo>
                    <a:pt x="1449" y="795"/>
                  </a:lnTo>
                  <a:lnTo>
                    <a:pt x="1350" y="846"/>
                  </a:lnTo>
                  <a:lnTo>
                    <a:pt x="1339" y="820"/>
                  </a:lnTo>
                  <a:lnTo>
                    <a:pt x="1459" y="766"/>
                  </a:lnTo>
                  <a:lnTo>
                    <a:pt x="1468" y="763"/>
                  </a:lnTo>
                  <a:lnTo>
                    <a:pt x="1468" y="752"/>
                  </a:lnTo>
                  <a:lnTo>
                    <a:pt x="1473" y="608"/>
                  </a:lnTo>
                  <a:lnTo>
                    <a:pt x="1496" y="608"/>
                  </a:lnTo>
                  <a:lnTo>
                    <a:pt x="1495" y="724"/>
                  </a:lnTo>
                  <a:lnTo>
                    <a:pt x="1495" y="748"/>
                  </a:lnTo>
                  <a:lnTo>
                    <a:pt x="1519" y="737"/>
                  </a:lnTo>
                  <a:lnTo>
                    <a:pt x="1620" y="685"/>
                  </a:lnTo>
                  <a:lnTo>
                    <a:pt x="1627" y="710"/>
                  </a:lnTo>
                  <a:lnTo>
                    <a:pt x="1509" y="768"/>
                  </a:lnTo>
                  <a:lnTo>
                    <a:pt x="1499" y="773"/>
                  </a:lnTo>
                  <a:lnTo>
                    <a:pt x="1500" y="78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1" name="Freeform 55"/>
            <p:cNvSpPr>
              <a:spLocks noEditPoints="1"/>
            </p:cNvSpPr>
            <p:nvPr/>
          </p:nvSpPr>
          <p:spPr bwMode="auto">
            <a:xfrm>
              <a:off x="1281113" y="4475163"/>
              <a:ext cx="92075" cy="106362"/>
            </a:xfrm>
            <a:custGeom>
              <a:avLst/>
              <a:gdLst>
                <a:gd name="T0" fmla="*/ 59 w 339"/>
                <a:gd name="T1" fmla="*/ 362 h 395"/>
                <a:gd name="T2" fmla="*/ 74 w 339"/>
                <a:gd name="T3" fmla="*/ 367 h 395"/>
                <a:gd name="T4" fmla="*/ 129 w 339"/>
                <a:gd name="T5" fmla="*/ 390 h 395"/>
                <a:gd name="T6" fmla="*/ 145 w 339"/>
                <a:gd name="T7" fmla="*/ 395 h 395"/>
                <a:gd name="T8" fmla="*/ 151 w 339"/>
                <a:gd name="T9" fmla="*/ 379 h 395"/>
                <a:gd name="T10" fmla="*/ 181 w 339"/>
                <a:gd name="T11" fmla="*/ 280 h 395"/>
                <a:gd name="T12" fmla="*/ 262 w 339"/>
                <a:gd name="T13" fmla="*/ 358 h 395"/>
                <a:gd name="T14" fmla="*/ 271 w 339"/>
                <a:gd name="T15" fmla="*/ 369 h 395"/>
                <a:gd name="T16" fmla="*/ 281 w 339"/>
                <a:gd name="T17" fmla="*/ 360 h 395"/>
                <a:gd name="T18" fmla="*/ 326 w 339"/>
                <a:gd name="T19" fmla="*/ 317 h 395"/>
                <a:gd name="T20" fmla="*/ 339 w 339"/>
                <a:gd name="T21" fmla="*/ 306 h 395"/>
                <a:gd name="T22" fmla="*/ 215 w 339"/>
                <a:gd name="T23" fmla="*/ 188 h 395"/>
                <a:gd name="T24" fmla="*/ 258 w 339"/>
                <a:gd name="T25" fmla="*/ 59 h 395"/>
                <a:gd name="T26" fmla="*/ 262 w 339"/>
                <a:gd name="T27" fmla="*/ 49 h 395"/>
                <a:gd name="T28" fmla="*/ 252 w 339"/>
                <a:gd name="T29" fmla="*/ 43 h 395"/>
                <a:gd name="T30" fmla="*/ 200 w 339"/>
                <a:gd name="T31" fmla="*/ 12 h 395"/>
                <a:gd name="T32" fmla="*/ 185 w 339"/>
                <a:gd name="T33" fmla="*/ 0 h 395"/>
                <a:gd name="T34" fmla="*/ 177 w 339"/>
                <a:gd name="T35" fmla="*/ 18 h 395"/>
                <a:gd name="T36" fmla="*/ 143 w 339"/>
                <a:gd name="T37" fmla="*/ 124 h 395"/>
                <a:gd name="T38" fmla="*/ 68 w 339"/>
                <a:gd name="T39" fmla="*/ 50 h 395"/>
                <a:gd name="T40" fmla="*/ 57 w 339"/>
                <a:gd name="T41" fmla="*/ 39 h 395"/>
                <a:gd name="T42" fmla="*/ 46 w 339"/>
                <a:gd name="T43" fmla="*/ 50 h 395"/>
                <a:gd name="T44" fmla="*/ 9 w 339"/>
                <a:gd name="T45" fmla="*/ 88 h 395"/>
                <a:gd name="T46" fmla="*/ 0 w 339"/>
                <a:gd name="T47" fmla="*/ 99 h 395"/>
                <a:gd name="T48" fmla="*/ 9 w 339"/>
                <a:gd name="T49" fmla="*/ 110 h 395"/>
                <a:gd name="T50" fmla="*/ 111 w 339"/>
                <a:gd name="T51" fmla="*/ 220 h 395"/>
                <a:gd name="T52" fmla="*/ 91 w 339"/>
                <a:gd name="T53" fmla="*/ 273 h 395"/>
                <a:gd name="T54" fmla="*/ 93 w 339"/>
                <a:gd name="T55" fmla="*/ 283 h 395"/>
                <a:gd name="T56" fmla="*/ 95 w 339"/>
                <a:gd name="T57" fmla="*/ 283 h 395"/>
                <a:gd name="T58" fmla="*/ 84 w 339"/>
                <a:gd name="T59" fmla="*/ 307 h 395"/>
                <a:gd name="T60" fmla="*/ 78 w 339"/>
                <a:gd name="T61" fmla="*/ 309 h 395"/>
                <a:gd name="T62" fmla="*/ 64 w 339"/>
                <a:gd name="T63" fmla="*/ 348 h 395"/>
                <a:gd name="T64" fmla="*/ 59 w 339"/>
                <a:gd name="T65" fmla="*/ 362 h 395"/>
                <a:gd name="T66" fmla="*/ 42 w 339"/>
                <a:gd name="T67" fmla="*/ 98 h 395"/>
                <a:gd name="T68" fmla="*/ 58 w 339"/>
                <a:gd name="T69" fmla="*/ 83 h 395"/>
                <a:gd name="T70" fmla="*/ 140 w 339"/>
                <a:gd name="T71" fmla="*/ 164 h 395"/>
                <a:gd name="T72" fmla="*/ 157 w 339"/>
                <a:gd name="T73" fmla="*/ 182 h 395"/>
                <a:gd name="T74" fmla="*/ 165 w 339"/>
                <a:gd name="T75" fmla="*/ 159 h 395"/>
                <a:gd name="T76" fmla="*/ 200 w 339"/>
                <a:gd name="T77" fmla="*/ 47 h 395"/>
                <a:gd name="T78" fmla="*/ 224 w 339"/>
                <a:gd name="T79" fmla="*/ 62 h 395"/>
                <a:gd name="T80" fmla="*/ 182 w 339"/>
                <a:gd name="T81" fmla="*/ 188 h 395"/>
                <a:gd name="T82" fmla="*/ 178 w 339"/>
                <a:gd name="T83" fmla="*/ 197 h 395"/>
                <a:gd name="T84" fmla="*/ 186 w 339"/>
                <a:gd name="T85" fmla="*/ 205 h 395"/>
                <a:gd name="T86" fmla="*/ 293 w 339"/>
                <a:gd name="T87" fmla="*/ 307 h 395"/>
                <a:gd name="T88" fmla="*/ 272 w 339"/>
                <a:gd name="T89" fmla="*/ 325 h 395"/>
                <a:gd name="T90" fmla="*/ 186 w 339"/>
                <a:gd name="T91" fmla="*/ 242 h 395"/>
                <a:gd name="T92" fmla="*/ 167 w 339"/>
                <a:gd name="T93" fmla="*/ 223 h 395"/>
                <a:gd name="T94" fmla="*/ 158 w 339"/>
                <a:gd name="T95" fmla="*/ 248 h 395"/>
                <a:gd name="T96" fmla="*/ 126 w 339"/>
                <a:gd name="T97" fmla="*/ 354 h 395"/>
                <a:gd name="T98" fmla="*/ 98 w 339"/>
                <a:gd name="T99" fmla="*/ 343 h 395"/>
                <a:gd name="T100" fmla="*/ 143 w 339"/>
                <a:gd name="T101" fmla="*/ 221 h 395"/>
                <a:gd name="T102" fmla="*/ 147 w 339"/>
                <a:gd name="T103" fmla="*/ 211 h 395"/>
                <a:gd name="T104" fmla="*/ 142 w 339"/>
                <a:gd name="T105" fmla="*/ 206 h 395"/>
                <a:gd name="T106" fmla="*/ 42 w 339"/>
                <a:gd name="T107" fmla="*/ 9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395">
                  <a:moveTo>
                    <a:pt x="59" y="362"/>
                  </a:moveTo>
                  <a:lnTo>
                    <a:pt x="74" y="367"/>
                  </a:lnTo>
                  <a:lnTo>
                    <a:pt x="129" y="390"/>
                  </a:lnTo>
                  <a:lnTo>
                    <a:pt x="145" y="395"/>
                  </a:lnTo>
                  <a:lnTo>
                    <a:pt x="151" y="379"/>
                  </a:lnTo>
                  <a:lnTo>
                    <a:pt x="181" y="280"/>
                  </a:lnTo>
                  <a:lnTo>
                    <a:pt x="262" y="358"/>
                  </a:lnTo>
                  <a:lnTo>
                    <a:pt x="271" y="369"/>
                  </a:lnTo>
                  <a:lnTo>
                    <a:pt x="281" y="360"/>
                  </a:lnTo>
                  <a:lnTo>
                    <a:pt x="326" y="317"/>
                  </a:lnTo>
                  <a:lnTo>
                    <a:pt x="339" y="306"/>
                  </a:lnTo>
                  <a:lnTo>
                    <a:pt x="215" y="188"/>
                  </a:lnTo>
                  <a:lnTo>
                    <a:pt x="258" y="59"/>
                  </a:lnTo>
                  <a:lnTo>
                    <a:pt x="262" y="49"/>
                  </a:lnTo>
                  <a:lnTo>
                    <a:pt x="252" y="43"/>
                  </a:lnTo>
                  <a:lnTo>
                    <a:pt x="200" y="12"/>
                  </a:lnTo>
                  <a:lnTo>
                    <a:pt x="185" y="0"/>
                  </a:lnTo>
                  <a:lnTo>
                    <a:pt x="177" y="18"/>
                  </a:lnTo>
                  <a:lnTo>
                    <a:pt x="143" y="124"/>
                  </a:lnTo>
                  <a:lnTo>
                    <a:pt x="68" y="50"/>
                  </a:lnTo>
                  <a:lnTo>
                    <a:pt x="57" y="39"/>
                  </a:lnTo>
                  <a:lnTo>
                    <a:pt x="46" y="50"/>
                  </a:lnTo>
                  <a:lnTo>
                    <a:pt x="9" y="88"/>
                  </a:lnTo>
                  <a:lnTo>
                    <a:pt x="0" y="99"/>
                  </a:lnTo>
                  <a:lnTo>
                    <a:pt x="9" y="110"/>
                  </a:lnTo>
                  <a:lnTo>
                    <a:pt x="111" y="220"/>
                  </a:lnTo>
                  <a:lnTo>
                    <a:pt x="91" y="273"/>
                  </a:lnTo>
                  <a:cubicBezTo>
                    <a:pt x="92" y="277"/>
                    <a:pt x="93" y="281"/>
                    <a:pt x="93" y="283"/>
                  </a:cubicBezTo>
                  <a:lnTo>
                    <a:pt x="95" y="283"/>
                  </a:lnTo>
                  <a:cubicBezTo>
                    <a:pt x="100" y="294"/>
                    <a:pt x="94" y="302"/>
                    <a:pt x="84" y="307"/>
                  </a:cubicBezTo>
                  <a:cubicBezTo>
                    <a:pt x="83" y="308"/>
                    <a:pt x="80" y="308"/>
                    <a:pt x="78" y="309"/>
                  </a:cubicBezTo>
                  <a:lnTo>
                    <a:pt x="64" y="348"/>
                  </a:lnTo>
                  <a:lnTo>
                    <a:pt x="59" y="362"/>
                  </a:lnTo>
                  <a:close/>
                  <a:moveTo>
                    <a:pt x="42" y="98"/>
                  </a:moveTo>
                  <a:lnTo>
                    <a:pt x="58" y="83"/>
                  </a:lnTo>
                  <a:lnTo>
                    <a:pt x="140" y="164"/>
                  </a:lnTo>
                  <a:lnTo>
                    <a:pt x="157" y="182"/>
                  </a:lnTo>
                  <a:lnTo>
                    <a:pt x="165" y="159"/>
                  </a:lnTo>
                  <a:lnTo>
                    <a:pt x="200" y="47"/>
                  </a:lnTo>
                  <a:lnTo>
                    <a:pt x="224" y="62"/>
                  </a:lnTo>
                  <a:lnTo>
                    <a:pt x="182" y="188"/>
                  </a:lnTo>
                  <a:lnTo>
                    <a:pt x="178" y="197"/>
                  </a:lnTo>
                  <a:lnTo>
                    <a:pt x="186" y="205"/>
                  </a:lnTo>
                  <a:lnTo>
                    <a:pt x="293" y="307"/>
                  </a:lnTo>
                  <a:lnTo>
                    <a:pt x="272" y="325"/>
                  </a:lnTo>
                  <a:lnTo>
                    <a:pt x="186" y="242"/>
                  </a:lnTo>
                  <a:lnTo>
                    <a:pt x="167" y="223"/>
                  </a:lnTo>
                  <a:lnTo>
                    <a:pt x="158" y="248"/>
                  </a:lnTo>
                  <a:lnTo>
                    <a:pt x="126" y="354"/>
                  </a:lnTo>
                  <a:lnTo>
                    <a:pt x="98" y="343"/>
                  </a:lnTo>
                  <a:lnTo>
                    <a:pt x="143" y="221"/>
                  </a:lnTo>
                  <a:lnTo>
                    <a:pt x="147" y="211"/>
                  </a:lnTo>
                  <a:lnTo>
                    <a:pt x="142" y="206"/>
                  </a:lnTo>
                  <a:lnTo>
                    <a:pt x="42" y="9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2" name="Freeform 56"/>
            <p:cNvSpPr>
              <a:spLocks/>
            </p:cNvSpPr>
            <p:nvPr/>
          </p:nvSpPr>
          <p:spPr bwMode="auto">
            <a:xfrm>
              <a:off x="200025" y="2782888"/>
              <a:ext cx="3182938" cy="2525712"/>
            </a:xfrm>
            <a:custGeom>
              <a:avLst/>
              <a:gdLst>
                <a:gd name="T0" fmla="*/ 10741 w 11783"/>
                <a:gd name="T1" fmla="*/ 9343 h 9343"/>
                <a:gd name="T2" fmla="*/ 10623 w 11783"/>
                <a:gd name="T3" fmla="*/ 9343 h 9343"/>
                <a:gd name="T4" fmla="*/ 11054 w 11783"/>
                <a:gd name="T5" fmla="*/ 7907 h 9343"/>
                <a:gd name="T6" fmla="*/ 5870 w 11783"/>
                <a:gd name="T7" fmla="*/ 503 h 9343"/>
                <a:gd name="T8" fmla="*/ 0 w 11783"/>
                <a:gd name="T9" fmla="*/ 2533 h 9343"/>
                <a:gd name="T10" fmla="*/ 0 w 11783"/>
                <a:gd name="T11" fmla="*/ 2372 h 9343"/>
                <a:gd name="T12" fmla="*/ 5889 w 11783"/>
                <a:gd name="T13" fmla="*/ 397 h 9343"/>
                <a:gd name="T14" fmla="*/ 11160 w 11783"/>
                <a:gd name="T15" fmla="*/ 7926 h 9343"/>
                <a:gd name="T16" fmla="*/ 10741 w 11783"/>
                <a:gd name="T17" fmla="*/ 9343 h 9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3" h="9343">
                  <a:moveTo>
                    <a:pt x="10741" y="9343"/>
                  </a:moveTo>
                  <a:lnTo>
                    <a:pt x="10623" y="9343"/>
                  </a:lnTo>
                  <a:cubicBezTo>
                    <a:pt x="10819" y="8892"/>
                    <a:pt x="10965" y="8412"/>
                    <a:pt x="11054" y="7907"/>
                  </a:cubicBezTo>
                  <a:cubicBezTo>
                    <a:pt x="11666" y="4433"/>
                    <a:pt x="9344" y="1116"/>
                    <a:pt x="5870" y="503"/>
                  </a:cubicBezTo>
                  <a:cubicBezTo>
                    <a:pt x="3614" y="106"/>
                    <a:pt x="1426" y="945"/>
                    <a:pt x="0" y="2533"/>
                  </a:cubicBezTo>
                  <a:lnTo>
                    <a:pt x="0" y="2372"/>
                  </a:lnTo>
                  <a:cubicBezTo>
                    <a:pt x="1451" y="814"/>
                    <a:pt x="3636" y="0"/>
                    <a:pt x="5889" y="397"/>
                  </a:cubicBezTo>
                  <a:cubicBezTo>
                    <a:pt x="9422" y="1020"/>
                    <a:pt x="11783" y="4392"/>
                    <a:pt x="11160" y="7926"/>
                  </a:cubicBezTo>
                  <a:cubicBezTo>
                    <a:pt x="11073" y="8423"/>
                    <a:pt x="10931" y="8897"/>
                    <a:pt x="10741" y="934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3" name="Freeform 57"/>
            <p:cNvSpPr>
              <a:spLocks/>
            </p:cNvSpPr>
            <p:nvPr/>
          </p:nvSpPr>
          <p:spPr bwMode="auto">
            <a:xfrm>
              <a:off x="188913" y="3240088"/>
              <a:ext cx="2695575" cy="2068512"/>
            </a:xfrm>
            <a:custGeom>
              <a:avLst/>
              <a:gdLst>
                <a:gd name="T0" fmla="*/ 8862 w 9982"/>
                <a:gd name="T1" fmla="*/ 7652 h 7652"/>
                <a:gd name="T2" fmla="*/ 8733 w 9982"/>
                <a:gd name="T3" fmla="*/ 7652 h 7652"/>
                <a:gd name="T4" fmla="*/ 9421 w 9982"/>
                <a:gd name="T5" fmla="*/ 5915 h 7652"/>
                <a:gd name="T6" fmla="*/ 5673 w 9982"/>
                <a:gd name="T7" fmla="*/ 562 h 7652"/>
                <a:gd name="T8" fmla="*/ 321 w 9982"/>
                <a:gd name="T9" fmla="*/ 4311 h 7652"/>
                <a:gd name="T10" fmla="*/ 1011 w 9982"/>
                <a:gd name="T11" fmla="*/ 7652 h 7652"/>
                <a:gd name="T12" fmla="*/ 882 w 9982"/>
                <a:gd name="T13" fmla="*/ 7652 h 7652"/>
                <a:gd name="T14" fmla="*/ 214 w 9982"/>
                <a:gd name="T15" fmla="*/ 4292 h 7652"/>
                <a:gd name="T16" fmla="*/ 5692 w 9982"/>
                <a:gd name="T17" fmla="*/ 453 h 7652"/>
                <a:gd name="T18" fmla="*/ 9528 w 9982"/>
                <a:gd name="T19" fmla="*/ 5934 h 7652"/>
                <a:gd name="T20" fmla="*/ 8862 w 9982"/>
                <a:gd name="T21" fmla="*/ 7652 h 7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82" h="7652">
                  <a:moveTo>
                    <a:pt x="8862" y="7652"/>
                  </a:moveTo>
                  <a:lnTo>
                    <a:pt x="8733" y="7652"/>
                  </a:lnTo>
                  <a:cubicBezTo>
                    <a:pt x="9069" y="7141"/>
                    <a:pt x="9308" y="6555"/>
                    <a:pt x="9421" y="5915"/>
                  </a:cubicBezTo>
                  <a:cubicBezTo>
                    <a:pt x="9865" y="3400"/>
                    <a:pt x="8188" y="1005"/>
                    <a:pt x="5673" y="562"/>
                  </a:cubicBezTo>
                  <a:cubicBezTo>
                    <a:pt x="3161" y="119"/>
                    <a:pt x="764" y="1795"/>
                    <a:pt x="321" y="4311"/>
                  </a:cubicBezTo>
                  <a:cubicBezTo>
                    <a:pt x="107" y="5520"/>
                    <a:pt x="385" y="6701"/>
                    <a:pt x="1011" y="7652"/>
                  </a:cubicBezTo>
                  <a:lnTo>
                    <a:pt x="882" y="7652"/>
                  </a:lnTo>
                  <a:cubicBezTo>
                    <a:pt x="269" y="6689"/>
                    <a:pt x="0" y="5504"/>
                    <a:pt x="214" y="4292"/>
                  </a:cubicBezTo>
                  <a:cubicBezTo>
                    <a:pt x="668" y="1717"/>
                    <a:pt x="3121" y="0"/>
                    <a:pt x="5692" y="453"/>
                  </a:cubicBezTo>
                  <a:cubicBezTo>
                    <a:pt x="8266" y="907"/>
                    <a:pt x="9982" y="3360"/>
                    <a:pt x="9528" y="5934"/>
                  </a:cubicBezTo>
                  <a:cubicBezTo>
                    <a:pt x="9417" y="6564"/>
                    <a:pt x="9185" y="7143"/>
                    <a:pt x="8862" y="7652"/>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4" name="Freeform 58"/>
            <p:cNvSpPr>
              <a:spLocks/>
            </p:cNvSpPr>
            <p:nvPr/>
          </p:nvSpPr>
          <p:spPr bwMode="auto">
            <a:xfrm>
              <a:off x="484188" y="4310063"/>
              <a:ext cx="150813" cy="230187"/>
            </a:xfrm>
            <a:custGeom>
              <a:avLst/>
              <a:gdLst>
                <a:gd name="T0" fmla="*/ 365 w 558"/>
                <a:gd name="T1" fmla="*/ 316 h 849"/>
                <a:gd name="T2" fmla="*/ 439 w 558"/>
                <a:gd name="T3" fmla="*/ 343 h 849"/>
                <a:gd name="T4" fmla="*/ 505 w 558"/>
                <a:gd name="T5" fmla="*/ 394 h 849"/>
                <a:gd name="T6" fmla="*/ 549 w 558"/>
                <a:gd name="T7" fmla="*/ 470 h 849"/>
                <a:gd name="T8" fmla="*/ 557 w 558"/>
                <a:gd name="T9" fmla="*/ 544 h 849"/>
                <a:gd name="T10" fmla="*/ 547 w 558"/>
                <a:gd name="T11" fmla="*/ 603 h 849"/>
                <a:gd name="T12" fmla="*/ 516 w 558"/>
                <a:gd name="T13" fmla="*/ 666 h 849"/>
                <a:gd name="T14" fmla="*/ 469 w 558"/>
                <a:gd name="T15" fmla="*/ 721 h 849"/>
                <a:gd name="T16" fmla="*/ 413 w 558"/>
                <a:gd name="T17" fmla="*/ 766 h 849"/>
                <a:gd name="T18" fmla="*/ 313 w 558"/>
                <a:gd name="T19" fmla="*/ 819 h 849"/>
                <a:gd name="T20" fmla="*/ 205 w 558"/>
                <a:gd name="T21" fmla="*/ 846 h 849"/>
                <a:gd name="T22" fmla="*/ 135 w 558"/>
                <a:gd name="T23" fmla="*/ 849 h 849"/>
                <a:gd name="T24" fmla="*/ 71 w 558"/>
                <a:gd name="T25" fmla="*/ 838 h 849"/>
                <a:gd name="T26" fmla="*/ 31 w 558"/>
                <a:gd name="T27" fmla="*/ 815 h 849"/>
                <a:gd name="T28" fmla="*/ 9 w 558"/>
                <a:gd name="T29" fmla="*/ 792 h 849"/>
                <a:gd name="T30" fmla="*/ 0 w 558"/>
                <a:gd name="T31" fmla="*/ 753 h 849"/>
                <a:gd name="T32" fmla="*/ 23 w 558"/>
                <a:gd name="T33" fmla="*/ 720 h 849"/>
                <a:gd name="T34" fmla="*/ 64 w 558"/>
                <a:gd name="T35" fmla="*/ 716 h 849"/>
                <a:gd name="T36" fmla="*/ 96 w 558"/>
                <a:gd name="T37" fmla="*/ 732 h 849"/>
                <a:gd name="T38" fmla="*/ 121 w 558"/>
                <a:gd name="T39" fmla="*/ 766 h 849"/>
                <a:gd name="T40" fmla="*/ 144 w 558"/>
                <a:gd name="T41" fmla="*/ 798 h 849"/>
                <a:gd name="T42" fmla="*/ 187 w 558"/>
                <a:gd name="T43" fmla="*/ 814 h 849"/>
                <a:gd name="T44" fmla="*/ 254 w 558"/>
                <a:gd name="T45" fmla="*/ 809 h 849"/>
                <a:gd name="T46" fmla="*/ 325 w 558"/>
                <a:gd name="T47" fmla="*/ 775 h 849"/>
                <a:gd name="T48" fmla="*/ 390 w 558"/>
                <a:gd name="T49" fmla="*/ 710 h 849"/>
                <a:gd name="T50" fmla="*/ 424 w 558"/>
                <a:gd name="T51" fmla="*/ 617 h 849"/>
                <a:gd name="T52" fmla="*/ 425 w 558"/>
                <a:gd name="T53" fmla="*/ 545 h 849"/>
                <a:gd name="T54" fmla="*/ 398 w 558"/>
                <a:gd name="T55" fmla="*/ 474 h 849"/>
                <a:gd name="T56" fmla="*/ 342 w 558"/>
                <a:gd name="T57" fmla="*/ 418 h 849"/>
                <a:gd name="T58" fmla="*/ 250 w 558"/>
                <a:gd name="T59" fmla="*/ 384 h 849"/>
                <a:gd name="T60" fmla="*/ 184 w 558"/>
                <a:gd name="T61" fmla="*/ 381 h 849"/>
                <a:gd name="T62" fmla="*/ 96 w 558"/>
                <a:gd name="T63" fmla="*/ 394 h 849"/>
                <a:gd name="T64" fmla="*/ 84 w 558"/>
                <a:gd name="T65" fmla="*/ 377 h 849"/>
                <a:gd name="T66" fmla="*/ 100 w 558"/>
                <a:gd name="T67" fmla="*/ 362 h 849"/>
                <a:gd name="T68" fmla="*/ 242 w 558"/>
                <a:gd name="T69" fmla="*/ 303 h 849"/>
                <a:gd name="T70" fmla="*/ 326 w 558"/>
                <a:gd name="T71" fmla="*/ 261 h 849"/>
                <a:gd name="T72" fmla="*/ 382 w 558"/>
                <a:gd name="T73" fmla="*/ 216 h 849"/>
                <a:gd name="T74" fmla="*/ 407 w 558"/>
                <a:gd name="T75" fmla="*/ 162 h 849"/>
                <a:gd name="T76" fmla="*/ 408 w 558"/>
                <a:gd name="T77" fmla="*/ 120 h 849"/>
                <a:gd name="T78" fmla="*/ 395 w 558"/>
                <a:gd name="T79" fmla="*/ 85 h 849"/>
                <a:gd name="T80" fmla="*/ 365 w 558"/>
                <a:gd name="T81" fmla="*/ 53 h 849"/>
                <a:gd name="T82" fmla="*/ 319 w 558"/>
                <a:gd name="T83" fmla="*/ 38 h 849"/>
                <a:gd name="T84" fmla="*/ 244 w 558"/>
                <a:gd name="T85" fmla="*/ 42 h 849"/>
                <a:gd name="T86" fmla="*/ 191 w 558"/>
                <a:gd name="T87" fmla="*/ 70 h 849"/>
                <a:gd name="T88" fmla="*/ 153 w 558"/>
                <a:gd name="T89" fmla="*/ 110 h 849"/>
                <a:gd name="T90" fmla="*/ 142 w 558"/>
                <a:gd name="T91" fmla="*/ 112 h 849"/>
                <a:gd name="T92" fmla="*/ 130 w 558"/>
                <a:gd name="T93" fmla="*/ 93 h 849"/>
                <a:gd name="T94" fmla="*/ 151 w 558"/>
                <a:gd name="T95" fmla="*/ 59 h 849"/>
                <a:gd name="T96" fmla="*/ 203 w 558"/>
                <a:gd name="T97" fmla="*/ 24 h 849"/>
                <a:gd name="T98" fmla="*/ 279 w 558"/>
                <a:gd name="T99" fmla="*/ 3 h 849"/>
                <a:gd name="T100" fmla="*/ 376 w 558"/>
                <a:gd name="T101" fmla="*/ 4 h 849"/>
                <a:gd name="T102" fmla="*/ 447 w 558"/>
                <a:gd name="T103" fmla="*/ 23 h 849"/>
                <a:gd name="T104" fmla="*/ 497 w 558"/>
                <a:gd name="T105" fmla="*/ 61 h 849"/>
                <a:gd name="T106" fmla="*/ 529 w 558"/>
                <a:gd name="T107" fmla="*/ 104 h 849"/>
                <a:gd name="T108" fmla="*/ 535 w 558"/>
                <a:gd name="T109" fmla="*/ 158 h 849"/>
                <a:gd name="T110" fmla="*/ 523 w 558"/>
                <a:gd name="T111" fmla="*/ 188 h 849"/>
                <a:gd name="T112" fmla="*/ 493 w 558"/>
                <a:gd name="T113" fmla="*/ 225 h 849"/>
                <a:gd name="T114" fmla="*/ 427 w 558"/>
                <a:gd name="T115" fmla="*/ 264 h 849"/>
                <a:gd name="T116" fmla="*/ 305 w 558"/>
                <a:gd name="T117" fmla="*/ 308 h 849"/>
                <a:gd name="T118" fmla="*/ 307 w 558"/>
                <a:gd name="T119" fmla="*/ 30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8" h="849">
                  <a:moveTo>
                    <a:pt x="307" y="308"/>
                  </a:moveTo>
                  <a:lnTo>
                    <a:pt x="365" y="316"/>
                  </a:lnTo>
                  <a:lnTo>
                    <a:pt x="403" y="325"/>
                  </a:lnTo>
                  <a:lnTo>
                    <a:pt x="439" y="343"/>
                  </a:lnTo>
                  <a:lnTo>
                    <a:pt x="475" y="362"/>
                  </a:lnTo>
                  <a:lnTo>
                    <a:pt x="505" y="394"/>
                  </a:lnTo>
                  <a:lnTo>
                    <a:pt x="532" y="427"/>
                  </a:lnTo>
                  <a:lnTo>
                    <a:pt x="549" y="470"/>
                  </a:lnTo>
                  <a:lnTo>
                    <a:pt x="558" y="518"/>
                  </a:lnTo>
                  <a:lnTo>
                    <a:pt x="557" y="544"/>
                  </a:lnTo>
                  <a:lnTo>
                    <a:pt x="555" y="570"/>
                  </a:lnTo>
                  <a:lnTo>
                    <a:pt x="547" y="603"/>
                  </a:lnTo>
                  <a:lnTo>
                    <a:pt x="533" y="634"/>
                  </a:lnTo>
                  <a:lnTo>
                    <a:pt x="516" y="666"/>
                  </a:lnTo>
                  <a:lnTo>
                    <a:pt x="494" y="693"/>
                  </a:lnTo>
                  <a:lnTo>
                    <a:pt x="469" y="721"/>
                  </a:lnTo>
                  <a:lnTo>
                    <a:pt x="443" y="745"/>
                  </a:lnTo>
                  <a:lnTo>
                    <a:pt x="413" y="766"/>
                  </a:lnTo>
                  <a:lnTo>
                    <a:pt x="383" y="787"/>
                  </a:lnTo>
                  <a:lnTo>
                    <a:pt x="313" y="819"/>
                  </a:lnTo>
                  <a:lnTo>
                    <a:pt x="241" y="842"/>
                  </a:lnTo>
                  <a:lnTo>
                    <a:pt x="205" y="846"/>
                  </a:lnTo>
                  <a:lnTo>
                    <a:pt x="170" y="849"/>
                  </a:lnTo>
                  <a:lnTo>
                    <a:pt x="135" y="849"/>
                  </a:lnTo>
                  <a:lnTo>
                    <a:pt x="100" y="845"/>
                  </a:lnTo>
                  <a:lnTo>
                    <a:pt x="71" y="838"/>
                  </a:lnTo>
                  <a:lnTo>
                    <a:pt x="48" y="829"/>
                  </a:lnTo>
                  <a:lnTo>
                    <a:pt x="31" y="815"/>
                  </a:lnTo>
                  <a:lnTo>
                    <a:pt x="19" y="805"/>
                  </a:lnTo>
                  <a:lnTo>
                    <a:pt x="9" y="792"/>
                  </a:lnTo>
                  <a:lnTo>
                    <a:pt x="4" y="780"/>
                  </a:lnTo>
                  <a:lnTo>
                    <a:pt x="0" y="753"/>
                  </a:lnTo>
                  <a:lnTo>
                    <a:pt x="10" y="732"/>
                  </a:lnTo>
                  <a:lnTo>
                    <a:pt x="23" y="720"/>
                  </a:lnTo>
                  <a:lnTo>
                    <a:pt x="44" y="717"/>
                  </a:lnTo>
                  <a:lnTo>
                    <a:pt x="64" y="716"/>
                  </a:lnTo>
                  <a:lnTo>
                    <a:pt x="80" y="723"/>
                  </a:lnTo>
                  <a:lnTo>
                    <a:pt x="96" y="732"/>
                  </a:lnTo>
                  <a:lnTo>
                    <a:pt x="106" y="747"/>
                  </a:lnTo>
                  <a:lnTo>
                    <a:pt x="121" y="766"/>
                  </a:lnTo>
                  <a:lnTo>
                    <a:pt x="133" y="783"/>
                  </a:lnTo>
                  <a:lnTo>
                    <a:pt x="144" y="798"/>
                  </a:lnTo>
                  <a:lnTo>
                    <a:pt x="162" y="808"/>
                  </a:lnTo>
                  <a:lnTo>
                    <a:pt x="187" y="814"/>
                  </a:lnTo>
                  <a:lnTo>
                    <a:pt x="219" y="818"/>
                  </a:lnTo>
                  <a:lnTo>
                    <a:pt x="254" y="809"/>
                  </a:lnTo>
                  <a:lnTo>
                    <a:pt x="291" y="795"/>
                  </a:lnTo>
                  <a:lnTo>
                    <a:pt x="325" y="775"/>
                  </a:lnTo>
                  <a:lnTo>
                    <a:pt x="357" y="745"/>
                  </a:lnTo>
                  <a:lnTo>
                    <a:pt x="390" y="710"/>
                  </a:lnTo>
                  <a:lnTo>
                    <a:pt x="410" y="667"/>
                  </a:lnTo>
                  <a:lnTo>
                    <a:pt x="424" y="617"/>
                  </a:lnTo>
                  <a:lnTo>
                    <a:pt x="428" y="580"/>
                  </a:lnTo>
                  <a:lnTo>
                    <a:pt x="425" y="545"/>
                  </a:lnTo>
                  <a:lnTo>
                    <a:pt x="416" y="508"/>
                  </a:lnTo>
                  <a:lnTo>
                    <a:pt x="398" y="474"/>
                  </a:lnTo>
                  <a:lnTo>
                    <a:pt x="375" y="443"/>
                  </a:lnTo>
                  <a:lnTo>
                    <a:pt x="342" y="418"/>
                  </a:lnTo>
                  <a:lnTo>
                    <a:pt x="300" y="397"/>
                  </a:lnTo>
                  <a:lnTo>
                    <a:pt x="250" y="384"/>
                  </a:lnTo>
                  <a:lnTo>
                    <a:pt x="213" y="378"/>
                  </a:lnTo>
                  <a:lnTo>
                    <a:pt x="184" y="381"/>
                  </a:lnTo>
                  <a:lnTo>
                    <a:pt x="135" y="386"/>
                  </a:lnTo>
                  <a:lnTo>
                    <a:pt x="96" y="394"/>
                  </a:lnTo>
                  <a:lnTo>
                    <a:pt x="86" y="388"/>
                  </a:lnTo>
                  <a:lnTo>
                    <a:pt x="84" y="377"/>
                  </a:lnTo>
                  <a:lnTo>
                    <a:pt x="90" y="369"/>
                  </a:lnTo>
                  <a:lnTo>
                    <a:pt x="100" y="362"/>
                  </a:lnTo>
                  <a:lnTo>
                    <a:pt x="126" y="351"/>
                  </a:lnTo>
                  <a:lnTo>
                    <a:pt x="242" y="303"/>
                  </a:lnTo>
                  <a:lnTo>
                    <a:pt x="290" y="281"/>
                  </a:lnTo>
                  <a:lnTo>
                    <a:pt x="326" y="261"/>
                  </a:lnTo>
                  <a:lnTo>
                    <a:pt x="359" y="239"/>
                  </a:lnTo>
                  <a:lnTo>
                    <a:pt x="382" y="216"/>
                  </a:lnTo>
                  <a:lnTo>
                    <a:pt x="398" y="188"/>
                  </a:lnTo>
                  <a:lnTo>
                    <a:pt x="407" y="162"/>
                  </a:lnTo>
                  <a:lnTo>
                    <a:pt x="409" y="140"/>
                  </a:lnTo>
                  <a:lnTo>
                    <a:pt x="408" y="120"/>
                  </a:lnTo>
                  <a:lnTo>
                    <a:pt x="403" y="101"/>
                  </a:lnTo>
                  <a:lnTo>
                    <a:pt x="395" y="85"/>
                  </a:lnTo>
                  <a:lnTo>
                    <a:pt x="380" y="69"/>
                  </a:lnTo>
                  <a:lnTo>
                    <a:pt x="365" y="53"/>
                  </a:lnTo>
                  <a:lnTo>
                    <a:pt x="344" y="45"/>
                  </a:lnTo>
                  <a:lnTo>
                    <a:pt x="319" y="38"/>
                  </a:lnTo>
                  <a:lnTo>
                    <a:pt x="282" y="36"/>
                  </a:lnTo>
                  <a:lnTo>
                    <a:pt x="244" y="42"/>
                  </a:lnTo>
                  <a:lnTo>
                    <a:pt x="206" y="58"/>
                  </a:lnTo>
                  <a:lnTo>
                    <a:pt x="191" y="70"/>
                  </a:lnTo>
                  <a:lnTo>
                    <a:pt x="175" y="85"/>
                  </a:lnTo>
                  <a:lnTo>
                    <a:pt x="153" y="110"/>
                  </a:lnTo>
                  <a:lnTo>
                    <a:pt x="148" y="111"/>
                  </a:lnTo>
                  <a:lnTo>
                    <a:pt x="142" y="112"/>
                  </a:lnTo>
                  <a:lnTo>
                    <a:pt x="132" y="106"/>
                  </a:lnTo>
                  <a:lnTo>
                    <a:pt x="130" y="93"/>
                  </a:lnTo>
                  <a:lnTo>
                    <a:pt x="135" y="76"/>
                  </a:lnTo>
                  <a:lnTo>
                    <a:pt x="151" y="59"/>
                  </a:lnTo>
                  <a:lnTo>
                    <a:pt x="174" y="41"/>
                  </a:lnTo>
                  <a:lnTo>
                    <a:pt x="203" y="24"/>
                  </a:lnTo>
                  <a:lnTo>
                    <a:pt x="238" y="13"/>
                  </a:lnTo>
                  <a:lnTo>
                    <a:pt x="279" y="3"/>
                  </a:lnTo>
                  <a:lnTo>
                    <a:pt x="326" y="0"/>
                  </a:lnTo>
                  <a:lnTo>
                    <a:pt x="376" y="4"/>
                  </a:lnTo>
                  <a:lnTo>
                    <a:pt x="414" y="13"/>
                  </a:lnTo>
                  <a:lnTo>
                    <a:pt x="447" y="23"/>
                  </a:lnTo>
                  <a:lnTo>
                    <a:pt x="475" y="41"/>
                  </a:lnTo>
                  <a:lnTo>
                    <a:pt x="497" y="61"/>
                  </a:lnTo>
                  <a:lnTo>
                    <a:pt x="516" y="79"/>
                  </a:lnTo>
                  <a:lnTo>
                    <a:pt x="529" y="104"/>
                  </a:lnTo>
                  <a:lnTo>
                    <a:pt x="538" y="132"/>
                  </a:lnTo>
                  <a:lnTo>
                    <a:pt x="535" y="158"/>
                  </a:lnTo>
                  <a:lnTo>
                    <a:pt x="533" y="173"/>
                  </a:lnTo>
                  <a:lnTo>
                    <a:pt x="523" y="188"/>
                  </a:lnTo>
                  <a:lnTo>
                    <a:pt x="513" y="209"/>
                  </a:lnTo>
                  <a:lnTo>
                    <a:pt x="493" y="225"/>
                  </a:lnTo>
                  <a:lnTo>
                    <a:pt x="465" y="244"/>
                  </a:lnTo>
                  <a:lnTo>
                    <a:pt x="427" y="264"/>
                  </a:lnTo>
                  <a:lnTo>
                    <a:pt x="372" y="287"/>
                  </a:lnTo>
                  <a:lnTo>
                    <a:pt x="305" y="308"/>
                  </a:lnTo>
                  <a:lnTo>
                    <a:pt x="305" y="306"/>
                  </a:lnTo>
                  <a:lnTo>
                    <a:pt x="307" y="30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5" name="Freeform 59"/>
            <p:cNvSpPr>
              <a:spLocks/>
            </p:cNvSpPr>
            <p:nvPr/>
          </p:nvSpPr>
          <p:spPr bwMode="auto">
            <a:xfrm>
              <a:off x="347663" y="4286250"/>
              <a:ext cx="101600" cy="211137"/>
            </a:xfrm>
            <a:custGeom>
              <a:avLst/>
              <a:gdLst>
                <a:gd name="T0" fmla="*/ 219 w 375"/>
                <a:gd name="T1" fmla="*/ 159 h 779"/>
                <a:gd name="T2" fmla="*/ 225 w 375"/>
                <a:gd name="T3" fmla="*/ 125 h 779"/>
                <a:gd name="T4" fmla="*/ 227 w 375"/>
                <a:gd name="T5" fmla="*/ 101 h 779"/>
                <a:gd name="T6" fmla="*/ 222 w 375"/>
                <a:gd name="T7" fmla="*/ 83 h 779"/>
                <a:gd name="T8" fmla="*/ 214 w 375"/>
                <a:gd name="T9" fmla="*/ 77 h 779"/>
                <a:gd name="T10" fmla="*/ 206 w 375"/>
                <a:gd name="T11" fmla="*/ 73 h 779"/>
                <a:gd name="T12" fmla="*/ 148 w 375"/>
                <a:gd name="T13" fmla="*/ 74 h 779"/>
                <a:gd name="T14" fmla="*/ 104 w 375"/>
                <a:gd name="T15" fmla="*/ 79 h 779"/>
                <a:gd name="T16" fmla="*/ 98 w 375"/>
                <a:gd name="T17" fmla="*/ 76 h 779"/>
                <a:gd name="T18" fmla="*/ 95 w 375"/>
                <a:gd name="T19" fmla="*/ 69 h 779"/>
                <a:gd name="T20" fmla="*/ 94 w 375"/>
                <a:gd name="T21" fmla="*/ 60 h 779"/>
                <a:gd name="T22" fmla="*/ 98 w 375"/>
                <a:gd name="T23" fmla="*/ 50 h 779"/>
                <a:gd name="T24" fmla="*/ 105 w 375"/>
                <a:gd name="T25" fmla="*/ 47 h 779"/>
                <a:gd name="T26" fmla="*/ 151 w 375"/>
                <a:gd name="T27" fmla="*/ 37 h 779"/>
                <a:gd name="T28" fmla="*/ 238 w 375"/>
                <a:gd name="T29" fmla="*/ 26 h 779"/>
                <a:gd name="T30" fmla="*/ 315 w 375"/>
                <a:gd name="T31" fmla="*/ 11 h 779"/>
                <a:gd name="T32" fmla="*/ 348 w 375"/>
                <a:gd name="T33" fmla="*/ 2 h 779"/>
                <a:gd name="T34" fmla="*/ 361 w 375"/>
                <a:gd name="T35" fmla="*/ 0 h 779"/>
                <a:gd name="T36" fmla="*/ 372 w 375"/>
                <a:gd name="T37" fmla="*/ 1 h 779"/>
                <a:gd name="T38" fmla="*/ 375 w 375"/>
                <a:gd name="T39" fmla="*/ 9 h 779"/>
                <a:gd name="T40" fmla="*/ 371 w 375"/>
                <a:gd name="T41" fmla="*/ 32 h 779"/>
                <a:gd name="T42" fmla="*/ 267 w 375"/>
                <a:gd name="T43" fmla="*/ 622 h 779"/>
                <a:gd name="T44" fmla="*/ 262 w 375"/>
                <a:gd name="T45" fmla="*/ 674 h 779"/>
                <a:gd name="T46" fmla="*/ 263 w 375"/>
                <a:gd name="T47" fmla="*/ 694 h 779"/>
                <a:gd name="T48" fmla="*/ 267 w 375"/>
                <a:gd name="T49" fmla="*/ 710 h 779"/>
                <a:gd name="T50" fmla="*/ 274 w 375"/>
                <a:gd name="T51" fmla="*/ 720 h 779"/>
                <a:gd name="T52" fmla="*/ 286 w 375"/>
                <a:gd name="T53" fmla="*/ 728 h 779"/>
                <a:gd name="T54" fmla="*/ 297 w 375"/>
                <a:gd name="T55" fmla="*/ 737 h 779"/>
                <a:gd name="T56" fmla="*/ 316 w 375"/>
                <a:gd name="T57" fmla="*/ 740 h 779"/>
                <a:gd name="T58" fmla="*/ 357 w 375"/>
                <a:gd name="T59" fmla="*/ 750 h 779"/>
                <a:gd name="T60" fmla="*/ 364 w 375"/>
                <a:gd name="T61" fmla="*/ 756 h 779"/>
                <a:gd name="T62" fmla="*/ 367 w 375"/>
                <a:gd name="T63" fmla="*/ 765 h 779"/>
                <a:gd name="T64" fmla="*/ 361 w 375"/>
                <a:gd name="T65" fmla="*/ 777 h 779"/>
                <a:gd name="T66" fmla="*/ 351 w 375"/>
                <a:gd name="T67" fmla="*/ 779 h 779"/>
                <a:gd name="T68" fmla="*/ 327 w 375"/>
                <a:gd name="T69" fmla="*/ 777 h 779"/>
                <a:gd name="T70" fmla="*/ 268 w 375"/>
                <a:gd name="T71" fmla="*/ 765 h 779"/>
                <a:gd name="T72" fmla="*/ 153 w 375"/>
                <a:gd name="T73" fmla="*/ 742 h 779"/>
                <a:gd name="T74" fmla="*/ 25 w 375"/>
                <a:gd name="T75" fmla="*/ 724 h 779"/>
                <a:gd name="T76" fmla="*/ 6 w 375"/>
                <a:gd name="T77" fmla="*/ 719 h 779"/>
                <a:gd name="T78" fmla="*/ 1 w 375"/>
                <a:gd name="T79" fmla="*/ 713 h 779"/>
                <a:gd name="T80" fmla="*/ 0 w 375"/>
                <a:gd name="T81" fmla="*/ 704 h 779"/>
                <a:gd name="T82" fmla="*/ 6 w 375"/>
                <a:gd name="T83" fmla="*/ 692 h 779"/>
                <a:gd name="T84" fmla="*/ 22 w 375"/>
                <a:gd name="T85" fmla="*/ 691 h 779"/>
                <a:gd name="T86" fmla="*/ 50 w 375"/>
                <a:gd name="T87" fmla="*/ 693 h 779"/>
                <a:gd name="T88" fmla="*/ 72 w 375"/>
                <a:gd name="T89" fmla="*/ 697 h 779"/>
                <a:gd name="T90" fmla="*/ 92 w 375"/>
                <a:gd name="T91" fmla="*/ 694 h 779"/>
                <a:gd name="T92" fmla="*/ 103 w 375"/>
                <a:gd name="T93" fmla="*/ 690 h 779"/>
                <a:gd name="T94" fmla="*/ 116 w 375"/>
                <a:gd name="T95" fmla="*/ 683 h 779"/>
                <a:gd name="T96" fmla="*/ 125 w 375"/>
                <a:gd name="T97" fmla="*/ 669 h 779"/>
                <a:gd name="T98" fmla="*/ 130 w 375"/>
                <a:gd name="T99" fmla="*/ 653 h 779"/>
                <a:gd name="T100" fmla="*/ 140 w 375"/>
                <a:gd name="T101" fmla="*/ 606 h 779"/>
                <a:gd name="T102" fmla="*/ 219 w 375"/>
                <a:gd name="T103"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5" h="779">
                  <a:moveTo>
                    <a:pt x="219" y="159"/>
                  </a:moveTo>
                  <a:lnTo>
                    <a:pt x="225" y="125"/>
                  </a:lnTo>
                  <a:lnTo>
                    <a:pt x="227" y="101"/>
                  </a:lnTo>
                  <a:lnTo>
                    <a:pt x="222" y="83"/>
                  </a:lnTo>
                  <a:lnTo>
                    <a:pt x="214" y="77"/>
                  </a:lnTo>
                  <a:lnTo>
                    <a:pt x="206" y="73"/>
                  </a:lnTo>
                  <a:lnTo>
                    <a:pt x="148" y="74"/>
                  </a:lnTo>
                  <a:lnTo>
                    <a:pt x="104" y="79"/>
                  </a:lnTo>
                  <a:lnTo>
                    <a:pt x="98" y="76"/>
                  </a:lnTo>
                  <a:lnTo>
                    <a:pt x="95" y="69"/>
                  </a:lnTo>
                  <a:lnTo>
                    <a:pt x="94" y="60"/>
                  </a:lnTo>
                  <a:lnTo>
                    <a:pt x="98" y="50"/>
                  </a:lnTo>
                  <a:lnTo>
                    <a:pt x="105" y="47"/>
                  </a:lnTo>
                  <a:lnTo>
                    <a:pt x="151" y="37"/>
                  </a:lnTo>
                  <a:lnTo>
                    <a:pt x="238" y="26"/>
                  </a:lnTo>
                  <a:lnTo>
                    <a:pt x="315" y="11"/>
                  </a:lnTo>
                  <a:lnTo>
                    <a:pt x="348" y="2"/>
                  </a:lnTo>
                  <a:lnTo>
                    <a:pt x="361" y="0"/>
                  </a:lnTo>
                  <a:lnTo>
                    <a:pt x="372" y="1"/>
                  </a:lnTo>
                  <a:lnTo>
                    <a:pt x="375" y="9"/>
                  </a:lnTo>
                  <a:lnTo>
                    <a:pt x="371" y="32"/>
                  </a:lnTo>
                  <a:lnTo>
                    <a:pt x="267" y="622"/>
                  </a:lnTo>
                  <a:lnTo>
                    <a:pt x="262" y="674"/>
                  </a:lnTo>
                  <a:lnTo>
                    <a:pt x="263" y="694"/>
                  </a:lnTo>
                  <a:lnTo>
                    <a:pt x="267" y="710"/>
                  </a:lnTo>
                  <a:lnTo>
                    <a:pt x="274" y="720"/>
                  </a:lnTo>
                  <a:lnTo>
                    <a:pt x="286" y="728"/>
                  </a:lnTo>
                  <a:lnTo>
                    <a:pt x="297" y="737"/>
                  </a:lnTo>
                  <a:lnTo>
                    <a:pt x="316" y="740"/>
                  </a:lnTo>
                  <a:lnTo>
                    <a:pt x="357" y="750"/>
                  </a:lnTo>
                  <a:lnTo>
                    <a:pt x="364" y="756"/>
                  </a:lnTo>
                  <a:lnTo>
                    <a:pt x="367" y="765"/>
                  </a:lnTo>
                  <a:lnTo>
                    <a:pt x="361" y="777"/>
                  </a:lnTo>
                  <a:lnTo>
                    <a:pt x="351" y="779"/>
                  </a:lnTo>
                  <a:lnTo>
                    <a:pt x="327" y="777"/>
                  </a:lnTo>
                  <a:lnTo>
                    <a:pt x="268" y="765"/>
                  </a:lnTo>
                  <a:lnTo>
                    <a:pt x="153" y="742"/>
                  </a:lnTo>
                  <a:lnTo>
                    <a:pt x="25" y="724"/>
                  </a:lnTo>
                  <a:lnTo>
                    <a:pt x="6" y="719"/>
                  </a:lnTo>
                  <a:lnTo>
                    <a:pt x="1" y="713"/>
                  </a:lnTo>
                  <a:lnTo>
                    <a:pt x="0" y="704"/>
                  </a:lnTo>
                  <a:lnTo>
                    <a:pt x="6" y="692"/>
                  </a:lnTo>
                  <a:lnTo>
                    <a:pt x="22" y="691"/>
                  </a:lnTo>
                  <a:lnTo>
                    <a:pt x="50" y="693"/>
                  </a:lnTo>
                  <a:lnTo>
                    <a:pt x="72" y="697"/>
                  </a:lnTo>
                  <a:lnTo>
                    <a:pt x="92" y="694"/>
                  </a:lnTo>
                  <a:lnTo>
                    <a:pt x="103" y="690"/>
                  </a:lnTo>
                  <a:lnTo>
                    <a:pt x="116" y="683"/>
                  </a:lnTo>
                  <a:lnTo>
                    <a:pt x="125" y="669"/>
                  </a:lnTo>
                  <a:lnTo>
                    <a:pt x="130" y="653"/>
                  </a:lnTo>
                  <a:lnTo>
                    <a:pt x="140" y="606"/>
                  </a:lnTo>
                  <a:lnTo>
                    <a:pt x="219" y="15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6" name="Freeform 60"/>
            <p:cNvSpPr>
              <a:spLocks/>
            </p:cNvSpPr>
            <p:nvPr/>
          </p:nvSpPr>
          <p:spPr bwMode="auto">
            <a:xfrm>
              <a:off x="2525713" y="4659313"/>
              <a:ext cx="155575" cy="223837"/>
            </a:xfrm>
            <a:custGeom>
              <a:avLst/>
              <a:gdLst>
                <a:gd name="T0" fmla="*/ 125 w 573"/>
                <a:gd name="T1" fmla="*/ 756 h 831"/>
                <a:gd name="T2" fmla="*/ 80 w 573"/>
                <a:gd name="T3" fmla="*/ 821 h 831"/>
                <a:gd name="T4" fmla="*/ 66 w 573"/>
                <a:gd name="T5" fmla="*/ 831 h 831"/>
                <a:gd name="T6" fmla="*/ 54 w 573"/>
                <a:gd name="T7" fmla="*/ 831 h 831"/>
                <a:gd name="T8" fmla="*/ 42 w 573"/>
                <a:gd name="T9" fmla="*/ 829 h 831"/>
                <a:gd name="T10" fmla="*/ 36 w 573"/>
                <a:gd name="T11" fmla="*/ 824 h 831"/>
                <a:gd name="T12" fmla="*/ 35 w 573"/>
                <a:gd name="T13" fmla="*/ 817 h 831"/>
                <a:gd name="T14" fmla="*/ 43 w 573"/>
                <a:gd name="T15" fmla="*/ 801 h 831"/>
                <a:gd name="T16" fmla="*/ 411 w 573"/>
                <a:gd name="T17" fmla="*/ 253 h 831"/>
                <a:gd name="T18" fmla="*/ 437 w 573"/>
                <a:gd name="T19" fmla="*/ 207 h 831"/>
                <a:gd name="T20" fmla="*/ 436 w 573"/>
                <a:gd name="T21" fmla="*/ 200 h 831"/>
                <a:gd name="T22" fmla="*/ 433 w 573"/>
                <a:gd name="T23" fmla="*/ 195 h 831"/>
                <a:gd name="T24" fmla="*/ 420 w 573"/>
                <a:gd name="T25" fmla="*/ 191 h 831"/>
                <a:gd name="T26" fmla="*/ 231 w 573"/>
                <a:gd name="T27" fmla="*/ 158 h 831"/>
                <a:gd name="T28" fmla="*/ 77 w 573"/>
                <a:gd name="T29" fmla="*/ 134 h 831"/>
                <a:gd name="T30" fmla="*/ 9 w 573"/>
                <a:gd name="T31" fmla="*/ 129 h 831"/>
                <a:gd name="T32" fmla="*/ 4 w 573"/>
                <a:gd name="T33" fmla="*/ 122 h 831"/>
                <a:gd name="T34" fmla="*/ 2 w 573"/>
                <a:gd name="T35" fmla="*/ 110 h 831"/>
                <a:gd name="T36" fmla="*/ 0 w 573"/>
                <a:gd name="T37" fmla="*/ 73 h 831"/>
                <a:gd name="T38" fmla="*/ 5 w 573"/>
                <a:gd name="T39" fmla="*/ 16 h 831"/>
                <a:gd name="T40" fmla="*/ 9 w 573"/>
                <a:gd name="T41" fmla="*/ 4 h 831"/>
                <a:gd name="T42" fmla="*/ 21 w 573"/>
                <a:gd name="T43" fmla="*/ 0 h 831"/>
                <a:gd name="T44" fmla="*/ 34 w 573"/>
                <a:gd name="T45" fmla="*/ 0 h 831"/>
                <a:gd name="T46" fmla="*/ 62 w 573"/>
                <a:gd name="T47" fmla="*/ 5 h 831"/>
                <a:gd name="T48" fmla="*/ 500 w 573"/>
                <a:gd name="T49" fmla="*/ 82 h 831"/>
                <a:gd name="T50" fmla="*/ 559 w 573"/>
                <a:gd name="T51" fmla="*/ 88 h 831"/>
                <a:gd name="T52" fmla="*/ 569 w 573"/>
                <a:gd name="T53" fmla="*/ 94 h 831"/>
                <a:gd name="T54" fmla="*/ 572 w 573"/>
                <a:gd name="T55" fmla="*/ 99 h 831"/>
                <a:gd name="T56" fmla="*/ 573 w 573"/>
                <a:gd name="T57" fmla="*/ 106 h 831"/>
                <a:gd name="T58" fmla="*/ 567 w 573"/>
                <a:gd name="T59" fmla="*/ 120 h 831"/>
                <a:gd name="T60" fmla="*/ 543 w 573"/>
                <a:gd name="T61" fmla="*/ 151 h 831"/>
                <a:gd name="T62" fmla="*/ 410 w 573"/>
                <a:gd name="T63" fmla="*/ 336 h 831"/>
                <a:gd name="T64" fmla="*/ 275 w 573"/>
                <a:gd name="T65" fmla="*/ 526 h 831"/>
                <a:gd name="T66" fmla="*/ 125 w 573"/>
                <a:gd name="T67" fmla="*/ 756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831">
                  <a:moveTo>
                    <a:pt x="125" y="756"/>
                  </a:moveTo>
                  <a:lnTo>
                    <a:pt x="80" y="821"/>
                  </a:lnTo>
                  <a:lnTo>
                    <a:pt x="66" y="831"/>
                  </a:lnTo>
                  <a:lnTo>
                    <a:pt x="54" y="831"/>
                  </a:lnTo>
                  <a:lnTo>
                    <a:pt x="42" y="829"/>
                  </a:lnTo>
                  <a:lnTo>
                    <a:pt x="36" y="824"/>
                  </a:lnTo>
                  <a:lnTo>
                    <a:pt x="35" y="817"/>
                  </a:lnTo>
                  <a:lnTo>
                    <a:pt x="43" y="801"/>
                  </a:lnTo>
                  <a:lnTo>
                    <a:pt x="411" y="253"/>
                  </a:lnTo>
                  <a:lnTo>
                    <a:pt x="437" y="207"/>
                  </a:lnTo>
                  <a:lnTo>
                    <a:pt x="436" y="200"/>
                  </a:lnTo>
                  <a:lnTo>
                    <a:pt x="433" y="195"/>
                  </a:lnTo>
                  <a:lnTo>
                    <a:pt x="420" y="191"/>
                  </a:lnTo>
                  <a:lnTo>
                    <a:pt x="231" y="158"/>
                  </a:lnTo>
                  <a:lnTo>
                    <a:pt x="77" y="134"/>
                  </a:lnTo>
                  <a:lnTo>
                    <a:pt x="9" y="129"/>
                  </a:lnTo>
                  <a:lnTo>
                    <a:pt x="4" y="122"/>
                  </a:lnTo>
                  <a:lnTo>
                    <a:pt x="2" y="110"/>
                  </a:lnTo>
                  <a:lnTo>
                    <a:pt x="0" y="73"/>
                  </a:lnTo>
                  <a:lnTo>
                    <a:pt x="5" y="16"/>
                  </a:lnTo>
                  <a:lnTo>
                    <a:pt x="9" y="4"/>
                  </a:lnTo>
                  <a:lnTo>
                    <a:pt x="21" y="0"/>
                  </a:lnTo>
                  <a:lnTo>
                    <a:pt x="34" y="0"/>
                  </a:lnTo>
                  <a:lnTo>
                    <a:pt x="62" y="5"/>
                  </a:lnTo>
                  <a:lnTo>
                    <a:pt x="500" y="82"/>
                  </a:lnTo>
                  <a:lnTo>
                    <a:pt x="559" y="88"/>
                  </a:lnTo>
                  <a:lnTo>
                    <a:pt x="569" y="94"/>
                  </a:lnTo>
                  <a:lnTo>
                    <a:pt x="572" y="99"/>
                  </a:lnTo>
                  <a:lnTo>
                    <a:pt x="573" y="106"/>
                  </a:lnTo>
                  <a:lnTo>
                    <a:pt x="567" y="120"/>
                  </a:lnTo>
                  <a:lnTo>
                    <a:pt x="543" y="151"/>
                  </a:lnTo>
                  <a:lnTo>
                    <a:pt x="410" y="336"/>
                  </a:lnTo>
                  <a:lnTo>
                    <a:pt x="275" y="526"/>
                  </a:lnTo>
                  <a:lnTo>
                    <a:pt x="125" y="75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7" name="Freeform 61"/>
            <p:cNvSpPr>
              <a:spLocks/>
            </p:cNvSpPr>
            <p:nvPr/>
          </p:nvSpPr>
          <p:spPr bwMode="auto">
            <a:xfrm>
              <a:off x="2332038" y="4619625"/>
              <a:ext cx="180975" cy="225425"/>
            </a:xfrm>
            <a:custGeom>
              <a:avLst/>
              <a:gdLst>
                <a:gd name="T0" fmla="*/ 212 w 669"/>
                <a:gd name="T1" fmla="*/ 824 h 836"/>
                <a:gd name="T2" fmla="*/ 153 w 669"/>
                <a:gd name="T3" fmla="*/ 800 h 836"/>
                <a:gd name="T4" fmla="*/ 102 w 669"/>
                <a:gd name="T5" fmla="*/ 767 h 836"/>
                <a:gd name="T6" fmla="*/ 64 w 669"/>
                <a:gd name="T7" fmla="*/ 721 h 836"/>
                <a:gd name="T8" fmla="*/ 18 w 669"/>
                <a:gd name="T9" fmla="*/ 642 h 836"/>
                <a:gd name="T10" fmla="*/ 0 w 669"/>
                <a:gd name="T11" fmla="*/ 521 h 836"/>
                <a:gd name="T12" fmla="*/ 23 w 669"/>
                <a:gd name="T13" fmla="*/ 389 h 836"/>
                <a:gd name="T14" fmla="*/ 88 w 669"/>
                <a:gd name="T15" fmla="*/ 273 h 836"/>
                <a:gd name="T16" fmla="*/ 177 w 669"/>
                <a:gd name="T17" fmla="*/ 178 h 836"/>
                <a:gd name="T18" fmla="*/ 281 w 669"/>
                <a:gd name="T19" fmla="*/ 109 h 836"/>
                <a:gd name="T20" fmla="*/ 393 w 669"/>
                <a:gd name="T21" fmla="*/ 59 h 836"/>
                <a:gd name="T22" fmla="*/ 542 w 669"/>
                <a:gd name="T23" fmla="*/ 12 h 836"/>
                <a:gd name="T24" fmla="*/ 656 w 669"/>
                <a:gd name="T25" fmla="*/ 0 h 836"/>
                <a:gd name="T26" fmla="*/ 669 w 669"/>
                <a:gd name="T27" fmla="*/ 15 h 836"/>
                <a:gd name="T28" fmla="*/ 658 w 669"/>
                <a:gd name="T29" fmla="*/ 26 h 836"/>
                <a:gd name="T30" fmla="*/ 560 w 669"/>
                <a:gd name="T31" fmla="*/ 48 h 836"/>
                <a:gd name="T32" fmla="*/ 455 w 669"/>
                <a:gd name="T33" fmla="*/ 83 h 836"/>
                <a:gd name="T34" fmla="*/ 374 w 669"/>
                <a:gd name="T35" fmla="*/ 130 h 836"/>
                <a:gd name="T36" fmla="*/ 295 w 669"/>
                <a:gd name="T37" fmla="*/ 191 h 836"/>
                <a:gd name="T38" fmla="*/ 232 w 669"/>
                <a:gd name="T39" fmla="*/ 261 h 836"/>
                <a:gd name="T40" fmla="*/ 179 w 669"/>
                <a:gd name="T41" fmla="*/ 339 h 836"/>
                <a:gd name="T42" fmla="*/ 144 w 669"/>
                <a:gd name="T43" fmla="*/ 425 h 836"/>
                <a:gd name="T44" fmla="*/ 130 w 669"/>
                <a:gd name="T45" fmla="*/ 530 h 836"/>
                <a:gd name="T46" fmla="*/ 141 w 669"/>
                <a:gd name="T47" fmla="*/ 642 h 836"/>
                <a:gd name="T48" fmla="*/ 177 w 669"/>
                <a:gd name="T49" fmla="*/ 736 h 836"/>
                <a:gd name="T50" fmla="*/ 235 w 669"/>
                <a:gd name="T51" fmla="*/ 795 h 836"/>
                <a:gd name="T52" fmla="*/ 270 w 669"/>
                <a:gd name="T53" fmla="*/ 807 h 836"/>
                <a:gd name="T54" fmla="*/ 331 w 669"/>
                <a:gd name="T55" fmla="*/ 801 h 836"/>
                <a:gd name="T56" fmla="*/ 381 w 669"/>
                <a:gd name="T57" fmla="*/ 761 h 836"/>
                <a:gd name="T58" fmla="*/ 419 w 669"/>
                <a:gd name="T59" fmla="*/ 700 h 836"/>
                <a:gd name="T60" fmla="*/ 440 w 669"/>
                <a:gd name="T61" fmla="*/ 627 h 836"/>
                <a:gd name="T62" fmla="*/ 444 w 669"/>
                <a:gd name="T63" fmla="*/ 529 h 836"/>
                <a:gd name="T64" fmla="*/ 420 w 669"/>
                <a:gd name="T65" fmla="*/ 452 h 836"/>
                <a:gd name="T66" fmla="*/ 379 w 669"/>
                <a:gd name="T67" fmla="*/ 403 h 836"/>
                <a:gd name="T68" fmla="*/ 328 w 669"/>
                <a:gd name="T69" fmla="*/ 379 h 836"/>
                <a:gd name="T70" fmla="*/ 295 w 669"/>
                <a:gd name="T71" fmla="*/ 382 h 836"/>
                <a:gd name="T72" fmla="*/ 248 w 669"/>
                <a:gd name="T73" fmla="*/ 395 h 836"/>
                <a:gd name="T74" fmla="*/ 237 w 669"/>
                <a:gd name="T75" fmla="*/ 382 h 836"/>
                <a:gd name="T76" fmla="*/ 254 w 669"/>
                <a:gd name="T77" fmla="*/ 363 h 836"/>
                <a:gd name="T78" fmla="*/ 343 w 669"/>
                <a:gd name="T79" fmla="*/ 342 h 836"/>
                <a:gd name="T80" fmla="*/ 398 w 669"/>
                <a:gd name="T81" fmla="*/ 343 h 836"/>
                <a:gd name="T82" fmla="*/ 488 w 669"/>
                <a:gd name="T83" fmla="*/ 381 h 836"/>
                <a:gd name="T84" fmla="*/ 549 w 669"/>
                <a:gd name="T85" fmla="*/ 448 h 836"/>
                <a:gd name="T86" fmla="*/ 581 w 669"/>
                <a:gd name="T87" fmla="*/ 529 h 836"/>
                <a:gd name="T88" fmla="*/ 579 w 669"/>
                <a:gd name="T89" fmla="*/ 612 h 836"/>
                <a:gd name="T90" fmla="*/ 541 w 669"/>
                <a:gd name="T91" fmla="*/ 702 h 836"/>
                <a:gd name="T92" fmla="*/ 470 w 669"/>
                <a:gd name="T93" fmla="*/ 779 h 836"/>
                <a:gd name="T94" fmla="*/ 370 w 669"/>
                <a:gd name="T95" fmla="*/ 827 h 836"/>
                <a:gd name="T96" fmla="*/ 309 w 669"/>
                <a:gd name="T97" fmla="*/ 836 h 836"/>
                <a:gd name="T98" fmla="*/ 244 w 669"/>
                <a:gd name="T99" fmla="*/ 8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9" h="836">
                  <a:moveTo>
                    <a:pt x="244" y="834"/>
                  </a:moveTo>
                  <a:lnTo>
                    <a:pt x="212" y="824"/>
                  </a:lnTo>
                  <a:lnTo>
                    <a:pt x="181" y="814"/>
                  </a:lnTo>
                  <a:lnTo>
                    <a:pt x="153" y="800"/>
                  </a:lnTo>
                  <a:lnTo>
                    <a:pt x="127" y="785"/>
                  </a:lnTo>
                  <a:lnTo>
                    <a:pt x="102" y="767"/>
                  </a:lnTo>
                  <a:lnTo>
                    <a:pt x="82" y="743"/>
                  </a:lnTo>
                  <a:lnTo>
                    <a:pt x="64" y="721"/>
                  </a:lnTo>
                  <a:lnTo>
                    <a:pt x="46" y="696"/>
                  </a:lnTo>
                  <a:lnTo>
                    <a:pt x="18" y="642"/>
                  </a:lnTo>
                  <a:lnTo>
                    <a:pt x="5" y="581"/>
                  </a:lnTo>
                  <a:lnTo>
                    <a:pt x="0" y="521"/>
                  </a:lnTo>
                  <a:lnTo>
                    <a:pt x="5" y="455"/>
                  </a:lnTo>
                  <a:lnTo>
                    <a:pt x="23" y="389"/>
                  </a:lnTo>
                  <a:lnTo>
                    <a:pt x="50" y="325"/>
                  </a:lnTo>
                  <a:lnTo>
                    <a:pt x="88" y="273"/>
                  </a:lnTo>
                  <a:lnTo>
                    <a:pt x="127" y="223"/>
                  </a:lnTo>
                  <a:lnTo>
                    <a:pt x="177" y="178"/>
                  </a:lnTo>
                  <a:lnTo>
                    <a:pt x="227" y="141"/>
                  </a:lnTo>
                  <a:lnTo>
                    <a:pt x="281" y="109"/>
                  </a:lnTo>
                  <a:lnTo>
                    <a:pt x="337" y="79"/>
                  </a:lnTo>
                  <a:lnTo>
                    <a:pt x="393" y="59"/>
                  </a:lnTo>
                  <a:lnTo>
                    <a:pt x="447" y="37"/>
                  </a:lnTo>
                  <a:lnTo>
                    <a:pt x="542" y="12"/>
                  </a:lnTo>
                  <a:lnTo>
                    <a:pt x="617" y="1"/>
                  </a:lnTo>
                  <a:lnTo>
                    <a:pt x="656" y="0"/>
                  </a:lnTo>
                  <a:lnTo>
                    <a:pt x="664" y="5"/>
                  </a:lnTo>
                  <a:lnTo>
                    <a:pt x="669" y="15"/>
                  </a:lnTo>
                  <a:lnTo>
                    <a:pt x="665" y="23"/>
                  </a:lnTo>
                  <a:lnTo>
                    <a:pt x="658" y="26"/>
                  </a:lnTo>
                  <a:lnTo>
                    <a:pt x="624" y="33"/>
                  </a:lnTo>
                  <a:lnTo>
                    <a:pt x="560" y="48"/>
                  </a:lnTo>
                  <a:lnTo>
                    <a:pt x="491" y="67"/>
                  </a:lnTo>
                  <a:lnTo>
                    <a:pt x="455" y="83"/>
                  </a:lnTo>
                  <a:lnTo>
                    <a:pt x="414" y="102"/>
                  </a:lnTo>
                  <a:lnTo>
                    <a:pt x="374" y="130"/>
                  </a:lnTo>
                  <a:lnTo>
                    <a:pt x="331" y="162"/>
                  </a:lnTo>
                  <a:lnTo>
                    <a:pt x="295" y="191"/>
                  </a:lnTo>
                  <a:lnTo>
                    <a:pt x="263" y="226"/>
                  </a:lnTo>
                  <a:lnTo>
                    <a:pt x="232" y="261"/>
                  </a:lnTo>
                  <a:lnTo>
                    <a:pt x="204" y="300"/>
                  </a:lnTo>
                  <a:lnTo>
                    <a:pt x="179" y="339"/>
                  </a:lnTo>
                  <a:lnTo>
                    <a:pt x="161" y="382"/>
                  </a:lnTo>
                  <a:lnTo>
                    <a:pt x="144" y="425"/>
                  </a:lnTo>
                  <a:lnTo>
                    <a:pt x="134" y="470"/>
                  </a:lnTo>
                  <a:lnTo>
                    <a:pt x="130" y="530"/>
                  </a:lnTo>
                  <a:lnTo>
                    <a:pt x="131" y="586"/>
                  </a:lnTo>
                  <a:lnTo>
                    <a:pt x="141" y="642"/>
                  </a:lnTo>
                  <a:lnTo>
                    <a:pt x="156" y="691"/>
                  </a:lnTo>
                  <a:lnTo>
                    <a:pt x="177" y="736"/>
                  </a:lnTo>
                  <a:lnTo>
                    <a:pt x="204" y="770"/>
                  </a:lnTo>
                  <a:lnTo>
                    <a:pt x="235" y="795"/>
                  </a:lnTo>
                  <a:lnTo>
                    <a:pt x="251" y="802"/>
                  </a:lnTo>
                  <a:lnTo>
                    <a:pt x="270" y="807"/>
                  </a:lnTo>
                  <a:lnTo>
                    <a:pt x="301" y="809"/>
                  </a:lnTo>
                  <a:lnTo>
                    <a:pt x="331" y="801"/>
                  </a:lnTo>
                  <a:lnTo>
                    <a:pt x="358" y="784"/>
                  </a:lnTo>
                  <a:lnTo>
                    <a:pt x="381" y="761"/>
                  </a:lnTo>
                  <a:lnTo>
                    <a:pt x="399" y="734"/>
                  </a:lnTo>
                  <a:lnTo>
                    <a:pt x="419" y="700"/>
                  </a:lnTo>
                  <a:lnTo>
                    <a:pt x="432" y="663"/>
                  </a:lnTo>
                  <a:lnTo>
                    <a:pt x="440" y="627"/>
                  </a:lnTo>
                  <a:lnTo>
                    <a:pt x="446" y="573"/>
                  </a:lnTo>
                  <a:lnTo>
                    <a:pt x="444" y="529"/>
                  </a:lnTo>
                  <a:lnTo>
                    <a:pt x="434" y="489"/>
                  </a:lnTo>
                  <a:lnTo>
                    <a:pt x="420" y="452"/>
                  </a:lnTo>
                  <a:lnTo>
                    <a:pt x="401" y="424"/>
                  </a:lnTo>
                  <a:lnTo>
                    <a:pt x="379" y="403"/>
                  </a:lnTo>
                  <a:lnTo>
                    <a:pt x="353" y="390"/>
                  </a:lnTo>
                  <a:lnTo>
                    <a:pt x="328" y="379"/>
                  </a:lnTo>
                  <a:lnTo>
                    <a:pt x="312" y="380"/>
                  </a:lnTo>
                  <a:lnTo>
                    <a:pt x="295" y="382"/>
                  </a:lnTo>
                  <a:lnTo>
                    <a:pt x="260" y="393"/>
                  </a:lnTo>
                  <a:lnTo>
                    <a:pt x="248" y="395"/>
                  </a:lnTo>
                  <a:lnTo>
                    <a:pt x="240" y="392"/>
                  </a:lnTo>
                  <a:lnTo>
                    <a:pt x="237" y="382"/>
                  </a:lnTo>
                  <a:lnTo>
                    <a:pt x="241" y="374"/>
                  </a:lnTo>
                  <a:lnTo>
                    <a:pt x="254" y="363"/>
                  </a:lnTo>
                  <a:lnTo>
                    <a:pt x="292" y="348"/>
                  </a:lnTo>
                  <a:lnTo>
                    <a:pt x="343" y="342"/>
                  </a:lnTo>
                  <a:lnTo>
                    <a:pt x="370" y="338"/>
                  </a:lnTo>
                  <a:lnTo>
                    <a:pt x="398" y="343"/>
                  </a:lnTo>
                  <a:lnTo>
                    <a:pt x="451" y="356"/>
                  </a:lnTo>
                  <a:lnTo>
                    <a:pt x="488" y="381"/>
                  </a:lnTo>
                  <a:lnTo>
                    <a:pt x="522" y="411"/>
                  </a:lnTo>
                  <a:lnTo>
                    <a:pt x="549" y="448"/>
                  </a:lnTo>
                  <a:lnTo>
                    <a:pt x="568" y="487"/>
                  </a:lnTo>
                  <a:lnTo>
                    <a:pt x="581" y="529"/>
                  </a:lnTo>
                  <a:lnTo>
                    <a:pt x="582" y="571"/>
                  </a:lnTo>
                  <a:lnTo>
                    <a:pt x="579" y="612"/>
                  </a:lnTo>
                  <a:lnTo>
                    <a:pt x="567" y="656"/>
                  </a:lnTo>
                  <a:lnTo>
                    <a:pt x="541" y="702"/>
                  </a:lnTo>
                  <a:lnTo>
                    <a:pt x="510" y="742"/>
                  </a:lnTo>
                  <a:lnTo>
                    <a:pt x="470" y="779"/>
                  </a:lnTo>
                  <a:lnTo>
                    <a:pt x="423" y="808"/>
                  </a:lnTo>
                  <a:lnTo>
                    <a:pt x="370" y="827"/>
                  </a:lnTo>
                  <a:lnTo>
                    <a:pt x="340" y="835"/>
                  </a:lnTo>
                  <a:lnTo>
                    <a:pt x="309" y="836"/>
                  </a:lnTo>
                  <a:lnTo>
                    <a:pt x="278" y="835"/>
                  </a:lnTo>
                  <a:lnTo>
                    <a:pt x="244" y="83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8" name="Freeform 62"/>
            <p:cNvSpPr>
              <a:spLocks/>
            </p:cNvSpPr>
            <p:nvPr/>
          </p:nvSpPr>
          <p:spPr bwMode="auto">
            <a:xfrm>
              <a:off x="200025" y="3775075"/>
              <a:ext cx="109538" cy="149225"/>
            </a:xfrm>
            <a:custGeom>
              <a:avLst/>
              <a:gdLst>
                <a:gd name="T0" fmla="*/ 0 w 404"/>
                <a:gd name="T1" fmla="*/ 550 h 550"/>
                <a:gd name="T2" fmla="*/ 0 w 404"/>
                <a:gd name="T3" fmla="*/ 85 h 550"/>
                <a:gd name="T4" fmla="*/ 277 w 404"/>
                <a:gd name="T5" fmla="*/ 0 h 550"/>
                <a:gd name="T6" fmla="*/ 404 w 404"/>
                <a:gd name="T7" fmla="*/ 429 h 550"/>
                <a:gd name="T8" fmla="*/ 0 w 404"/>
                <a:gd name="T9" fmla="*/ 550 h 550"/>
              </a:gdLst>
              <a:ahLst/>
              <a:cxnLst>
                <a:cxn ang="0">
                  <a:pos x="T0" y="T1"/>
                </a:cxn>
                <a:cxn ang="0">
                  <a:pos x="T2" y="T3"/>
                </a:cxn>
                <a:cxn ang="0">
                  <a:pos x="T4" y="T5"/>
                </a:cxn>
                <a:cxn ang="0">
                  <a:pos x="T6" y="T7"/>
                </a:cxn>
                <a:cxn ang="0">
                  <a:pos x="T8" y="T9"/>
                </a:cxn>
              </a:cxnLst>
              <a:rect l="0" t="0" r="r" b="b"/>
              <a:pathLst>
                <a:path w="404" h="550">
                  <a:moveTo>
                    <a:pt x="0" y="550"/>
                  </a:moveTo>
                  <a:lnTo>
                    <a:pt x="0" y="85"/>
                  </a:lnTo>
                  <a:lnTo>
                    <a:pt x="277" y="0"/>
                  </a:lnTo>
                  <a:lnTo>
                    <a:pt x="404" y="429"/>
                  </a:lnTo>
                  <a:lnTo>
                    <a:pt x="0" y="55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9" name="Freeform 63"/>
            <p:cNvSpPr>
              <a:spLocks/>
            </p:cNvSpPr>
            <p:nvPr/>
          </p:nvSpPr>
          <p:spPr bwMode="auto">
            <a:xfrm>
              <a:off x="2836863" y="4240213"/>
              <a:ext cx="169863" cy="169862"/>
            </a:xfrm>
            <a:custGeom>
              <a:avLst/>
              <a:gdLst>
                <a:gd name="T0" fmla="*/ 292 w 628"/>
                <a:gd name="T1" fmla="*/ 0 h 627"/>
                <a:gd name="T2" fmla="*/ 0 w 628"/>
                <a:gd name="T3" fmla="*/ 335 h 627"/>
                <a:gd name="T4" fmla="*/ 335 w 628"/>
                <a:gd name="T5" fmla="*/ 627 h 627"/>
                <a:gd name="T6" fmla="*/ 628 w 628"/>
                <a:gd name="T7" fmla="*/ 295 h 627"/>
                <a:gd name="T8" fmla="*/ 292 w 628"/>
                <a:gd name="T9" fmla="*/ 0 h 627"/>
              </a:gdLst>
              <a:ahLst/>
              <a:cxnLst>
                <a:cxn ang="0">
                  <a:pos x="T0" y="T1"/>
                </a:cxn>
                <a:cxn ang="0">
                  <a:pos x="T2" y="T3"/>
                </a:cxn>
                <a:cxn ang="0">
                  <a:pos x="T4" y="T5"/>
                </a:cxn>
                <a:cxn ang="0">
                  <a:pos x="T6" y="T7"/>
                </a:cxn>
                <a:cxn ang="0">
                  <a:pos x="T8" y="T9"/>
                </a:cxn>
              </a:cxnLst>
              <a:rect l="0" t="0" r="r" b="b"/>
              <a:pathLst>
                <a:path w="628" h="627">
                  <a:moveTo>
                    <a:pt x="292" y="0"/>
                  </a:moveTo>
                  <a:lnTo>
                    <a:pt x="0" y="335"/>
                  </a:lnTo>
                  <a:lnTo>
                    <a:pt x="335" y="627"/>
                  </a:lnTo>
                  <a:lnTo>
                    <a:pt x="628" y="295"/>
                  </a:lnTo>
                  <a:lnTo>
                    <a:pt x="292" y="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0" name="Freeform 64"/>
            <p:cNvSpPr>
              <a:spLocks/>
            </p:cNvSpPr>
            <p:nvPr/>
          </p:nvSpPr>
          <p:spPr bwMode="auto">
            <a:xfrm>
              <a:off x="2676525" y="5181600"/>
              <a:ext cx="192088" cy="127000"/>
            </a:xfrm>
            <a:custGeom>
              <a:avLst/>
              <a:gdLst>
                <a:gd name="T0" fmla="*/ 710 w 710"/>
                <a:gd name="T1" fmla="*/ 470 h 470"/>
                <a:gd name="T2" fmla="*/ 574 w 710"/>
                <a:gd name="T3" fmla="*/ 470 h 470"/>
                <a:gd name="T4" fmla="*/ 300 w 710"/>
                <a:gd name="T5" fmla="*/ 316 h 470"/>
                <a:gd name="T6" fmla="*/ 197 w 710"/>
                <a:gd name="T7" fmla="*/ 265 h 470"/>
                <a:gd name="T8" fmla="*/ 162 w 710"/>
                <a:gd name="T9" fmla="*/ 249 h 470"/>
                <a:gd name="T10" fmla="*/ 137 w 710"/>
                <a:gd name="T11" fmla="*/ 243 h 470"/>
                <a:gd name="T12" fmla="*/ 117 w 710"/>
                <a:gd name="T13" fmla="*/ 244 h 470"/>
                <a:gd name="T14" fmla="*/ 102 w 710"/>
                <a:gd name="T15" fmla="*/ 255 h 470"/>
                <a:gd name="T16" fmla="*/ 86 w 710"/>
                <a:gd name="T17" fmla="*/ 269 h 470"/>
                <a:gd name="T18" fmla="*/ 73 w 710"/>
                <a:gd name="T19" fmla="*/ 291 h 470"/>
                <a:gd name="T20" fmla="*/ 51 w 710"/>
                <a:gd name="T21" fmla="*/ 320 h 470"/>
                <a:gd name="T22" fmla="*/ 34 w 710"/>
                <a:gd name="T23" fmla="*/ 339 h 470"/>
                <a:gd name="T24" fmla="*/ 22 w 710"/>
                <a:gd name="T25" fmla="*/ 346 h 470"/>
                <a:gd name="T26" fmla="*/ 9 w 710"/>
                <a:gd name="T27" fmla="*/ 344 h 470"/>
                <a:gd name="T28" fmla="*/ 2 w 710"/>
                <a:gd name="T29" fmla="*/ 334 h 470"/>
                <a:gd name="T30" fmla="*/ 0 w 710"/>
                <a:gd name="T31" fmla="*/ 324 h 470"/>
                <a:gd name="T32" fmla="*/ 2 w 710"/>
                <a:gd name="T33" fmla="*/ 312 h 470"/>
                <a:gd name="T34" fmla="*/ 9 w 710"/>
                <a:gd name="T35" fmla="*/ 293 h 470"/>
                <a:gd name="T36" fmla="*/ 28 w 710"/>
                <a:gd name="T37" fmla="*/ 263 h 470"/>
                <a:gd name="T38" fmla="*/ 94 w 710"/>
                <a:gd name="T39" fmla="*/ 163 h 470"/>
                <a:gd name="T40" fmla="*/ 147 w 710"/>
                <a:gd name="T41" fmla="*/ 62 h 470"/>
                <a:gd name="T42" fmla="*/ 167 w 710"/>
                <a:gd name="T43" fmla="*/ 20 h 470"/>
                <a:gd name="T44" fmla="*/ 176 w 710"/>
                <a:gd name="T45" fmla="*/ 8 h 470"/>
                <a:gd name="T46" fmla="*/ 183 w 710"/>
                <a:gd name="T47" fmla="*/ 3 h 470"/>
                <a:gd name="T48" fmla="*/ 193 w 710"/>
                <a:gd name="T49" fmla="*/ 0 h 470"/>
                <a:gd name="T50" fmla="*/ 203 w 710"/>
                <a:gd name="T51" fmla="*/ 4 h 470"/>
                <a:gd name="T52" fmla="*/ 215 w 710"/>
                <a:gd name="T53" fmla="*/ 13 h 470"/>
                <a:gd name="T54" fmla="*/ 215 w 710"/>
                <a:gd name="T55" fmla="*/ 26 h 470"/>
                <a:gd name="T56" fmla="*/ 211 w 710"/>
                <a:gd name="T57" fmla="*/ 48 h 470"/>
                <a:gd name="T58" fmla="*/ 199 w 710"/>
                <a:gd name="T59" fmla="*/ 78 h 470"/>
                <a:gd name="T60" fmla="*/ 181 w 710"/>
                <a:gd name="T61" fmla="*/ 119 h 470"/>
                <a:gd name="T62" fmla="*/ 178 w 710"/>
                <a:gd name="T63" fmla="*/ 136 h 470"/>
                <a:gd name="T64" fmla="*/ 179 w 710"/>
                <a:gd name="T65" fmla="*/ 152 h 470"/>
                <a:gd name="T66" fmla="*/ 188 w 710"/>
                <a:gd name="T67" fmla="*/ 164 h 470"/>
                <a:gd name="T68" fmla="*/ 203 w 710"/>
                <a:gd name="T69" fmla="*/ 178 h 470"/>
                <a:gd name="T70" fmla="*/ 246 w 710"/>
                <a:gd name="T71" fmla="*/ 208 h 470"/>
                <a:gd name="T72" fmla="*/ 710 w 710"/>
                <a:gd name="T73"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0" h="470">
                  <a:moveTo>
                    <a:pt x="710" y="470"/>
                  </a:moveTo>
                  <a:lnTo>
                    <a:pt x="574" y="470"/>
                  </a:lnTo>
                  <a:lnTo>
                    <a:pt x="300" y="316"/>
                  </a:lnTo>
                  <a:lnTo>
                    <a:pt x="197" y="265"/>
                  </a:lnTo>
                  <a:lnTo>
                    <a:pt x="162" y="249"/>
                  </a:lnTo>
                  <a:lnTo>
                    <a:pt x="137" y="243"/>
                  </a:lnTo>
                  <a:lnTo>
                    <a:pt x="117" y="244"/>
                  </a:lnTo>
                  <a:lnTo>
                    <a:pt x="102" y="255"/>
                  </a:lnTo>
                  <a:lnTo>
                    <a:pt x="86" y="269"/>
                  </a:lnTo>
                  <a:lnTo>
                    <a:pt x="73" y="291"/>
                  </a:lnTo>
                  <a:lnTo>
                    <a:pt x="51" y="320"/>
                  </a:lnTo>
                  <a:lnTo>
                    <a:pt x="34" y="339"/>
                  </a:lnTo>
                  <a:lnTo>
                    <a:pt x="22" y="346"/>
                  </a:lnTo>
                  <a:lnTo>
                    <a:pt x="9" y="344"/>
                  </a:lnTo>
                  <a:lnTo>
                    <a:pt x="2" y="334"/>
                  </a:lnTo>
                  <a:lnTo>
                    <a:pt x="0" y="324"/>
                  </a:lnTo>
                  <a:lnTo>
                    <a:pt x="2" y="312"/>
                  </a:lnTo>
                  <a:lnTo>
                    <a:pt x="9" y="293"/>
                  </a:lnTo>
                  <a:lnTo>
                    <a:pt x="28" y="263"/>
                  </a:lnTo>
                  <a:lnTo>
                    <a:pt x="94" y="163"/>
                  </a:lnTo>
                  <a:lnTo>
                    <a:pt x="147" y="62"/>
                  </a:lnTo>
                  <a:lnTo>
                    <a:pt x="167" y="20"/>
                  </a:lnTo>
                  <a:lnTo>
                    <a:pt x="176" y="8"/>
                  </a:lnTo>
                  <a:lnTo>
                    <a:pt x="183" y="3"/>
                  </a:lnTo>
                  <a:lnTo>
                    <a:pt x="193" y="0"/>
                  </a:lnTo>
                  <a:lnTo>
                    <a:pt x="203" y="4"/>
                  </a:lnTo>
                  <a:lnTo>
                    <a:pt x="215" y="13"/>
                  </a:lnTo>
                  <a:lnTo>
                    <a:pt x="215" y="26"/>
                  </a:lnTo>
                  <a:lnTo>
                    <a:pt x="211" y="48"/>
                  </a:lnTo>
                  <a:lnTo>
                    <a:pt x="199" y="78"/>
                  </a:lnTo>
                  <a:lnTo>
                    <a:pt x="181" y="119"/>
                  </a:lnTo>
                  <a:lnTo>
                    <a:pt x="178" y="136"/>
                  </a:lnTo>
                  <a:lnTo>
                    <a:pt x="179" y="152"/>
                  </a:lnTo>
                  <a:lnTo>
                    <a:pt x="188" y="164"/>
                  </a:lnTo>
                  <a:lnTo>
                    <a:pt x="203" y="178"/>
                  </a:lnTo>
                  <a:lnTo>
                    <a:pt x="246" y="208"/>
                  </a:lnTo>
                  <a:lnTo>
                    <a:pt x="710" y="47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1" name="Freeform 65"/>
            <p:cNvSpPr>
              <a:spLocks/>
            </p:cNvSpPr>
            <p:nvPr/>
          </p:nvSpPr>
          <p:spPr bwMode="auto">
            <a:xfrm>
              <a:off x="2743200" y="5014913"/>
              <a:ext cx="285750" cy="230187"/>
            </a:xfrm>
            <a:custGeom>
              <a:avLst/>
              <a:gdLst>
                <a:gd name="T0" fmla="*/ 311 w 1060"/>
                <a:gd name="T1" fmla="*/ 46 h 855"/>
                <a:gd name="T2" fmla="*/ 343 w 1060"/>
                <a:gd name="T3" fmla="*/ 65 h 855"/>
                <a:gd name="T4" fmla="*/ 347 w 1060"/>
                <a:gd name="T5" fmla="*/ 88 h 855"/>
                <a:gd name="T6" fmla="*/ 328 w 1060"/>
                <a:gd name="T7" fmla="*/ 102 h 855"/>
                <a:gd name="T8" fmla="*/ 224 w 1060"/>
                <a:gd name="T9" fmla="*/ 105 h 855"/>
                <a:gd name="T10" fmla="*/ 154 w 1060"/>
                <a:gd name="T11" fmla="*/ 117 h 855"/>
                <a:gd name="T12" fmla="*/ 105 w 1060"/>
                <a:gd name="T13" fmla="*/ 153 h 855"/>
                <a:gd name="T14" fmla="*/ 73 w 1060"/>
                <a:gd name="T15" fmla="*/ 202 h 855"/>
                <a:gd name="T16" fmla="*/ 50 w 1060"/>
                <a:gd name="T17" fmla="*/ 268 h 855"/>
                <a:gd name="T18" fmla="*/ 48 w 1060"/>
                <a:gd name="T19" fmla="*/ 340 h 855"/>
                <a:gd name="T20" fmla="*/ 75 w 1060"/>
                <a:gd name="T21" fmla="*/ 400 h 855"/>
                <a:gd name="T22" fmla="*/ 122 w 1060"/>
                <a:gd name="T23" fmla="*/ 446 h 855"/>
                <a:gd name="T24" fmla="*/ 192 w 1060"/>
                <a:gd name="T25" fmla="*/ 469 h 855"/>
                <a:gd name="T26" fmla="*/ 267 w 1060"/>
                <a:gd name="T27" fmla="*/ 460 h 855"/>
                <a:gd name="T28" fmla="*/ 325 w 1060"/>
                <a:gd name="T29" fmla="*/ 424 h 855"/>
                <a:gd name="T30" fmla="*/ 437 w 1060"/>
                <a:gd name="T31" fmla="*/ 312 h 855"/>
                <a:gd name="T32" fmla="*/ 540 w 1060"/>
                <a:gd name="T33" fmla="*/ 216 h 855"/>
                <a:gd name="T34" fmla="*/ 638 w 1060"/>
                <a:gd name="T35" fmla="*/ 161 h 855"/>
                <a:gd name="T36" fmla="*/ 735 w 1060"/>
                <a:gd name="T37" fmla="*/ 143 h 855"/>
                <a:gd name="T38" fmla="*/ 840 w 1060"/>
                <a:gd name="T39" fmla="*/ 161 h 855"/>
                <a:gd name="T40" fmla="*/ 896 w 1060"/>
                <a:gd name="T41" fmla="*/ 191 h 855"/>
                <a:gd name="T42" fmla="*/ 993 w 1060"/>
                <a:gd name="T43" fmla="*/ 278 h 855"/>
                <a:gd name="T44" fmla="*/ 1026 w 1060"/>
                <a:gd name="T45" fmla="*/ 335 h 855"/>
                <a:gd name="T46" fmla="*/ 1050 w 1060"/>
                <a:gd name="T47" fmla="*/ 398 h 855"/>
                <a:gd name="T48" fmla="*/ 1060 w 1060"/>
                <a:gd name="T49" fmla="*/ 470 h 855"/>
                <a:gd name="T50" fmla="*/ 1053 w 1060"/>
                <a:gd name="T51" fmla="*/ 546 h 855"/>
                <a:gd name="T52" fmla="*/ 1034 w 1060"/>
                <a:gd name="T53" fmla="*/ 620 h 855"/>
                <a:gd name="T54" fmla="*/ 965 w 1060"/>
                <a:gd name="T55" fmla="*/ 755 h 855"/>
                <a:gd name="T56" fmla="*/ 901 w 1060"/>
                <a:gd name="T57" fmla="*/ 833 h 855"/>
                <a:gd name="T58" fmla="*/ 869 w 1060"/>
                <a:gd name="T59" fmla="*/ 854 h 855"/>
                <a:gd name="T60" fmla="*/ 830 w 1060"/>
                <a:gd name="T61" fmla="*/ 851 h 855"/>
                <a:gd name="T62" fmla="*/ 669 w 1060"/>
                <a:gd name="T63" fmla="*/ 792 h 855"/>
                <a:gd name="T64" fmla="*/ 637 w 1060"/>
                <a:gd name="T65" fmla="*/ 774 h 855"/>
                <a:gd name="T66" fmla="*/ 636 w 1060"/>
                <a:gd name="T67" fmla="*/ 754 h 855"/>
                <a:gd name="T68" fmla="*/ 645 w 1060"/>
                <a:gd name="T69" fmla="*/ 744 h 855"/>
                <a:gd name="T70" fmla="*/ 669 w 1060"/>
                <a:gd name="T71" fmla="*/ 744 h 855"/>
                <a:gd name="T72" fmla="*/ 779 w 1060"/>
                <a:gd name="T73" fmla="*/ 742 h 855"/>
                <a:gd name="T74" fmla="*/ 877 w 1060"/>
                <a:gd name="T75" fmla="*/ 710 h 855"/>
                <a:gd name="T76" fmla="*/ 955 w 1060"/>
                <a:gd name="T77" fmla="*/ 652 h 855"/>
                <a:gd name="T78" fmla="*/ 1004 w 1060"/>
                <a:gd name="T79" fmla="*/ 577 h 855"/>
                <a:gd name="T80" fmla="*/ 1015 w 1060"/>
                <a:gd name="T81" fmla="*/ 498 h 855"/>
                <a:gd name="T82" fmla="*/ 997 w 1060"/>
                <a:gd name="T83" fmla="*/ 424 h 855"/>
                <a:gd name="T84" fmla="*/ 954 w 1060"/>
                <a:gd name="T85" fmla="*/ 362 h 855"/>
                <a:gd name="T86" fmla="*/ 890 w 1060"/>
                <a:gd name="T87" fmla="*/ 324 h 855"/>
                <a:gd name="T88" fmla="*/ 815 w 1060"/>
                <a:gd name="T89" fmla="*/ 311 h 855"/>
                <a:gd name="T90" fmla="*/ 742 w 1060"/>
                <a:gd name="T91" fmla="*/ 331 h 855"/>
                <a:gd name="T92" fmla="*/ 663 w 1060"/>
                <a:gd name="T93" fmla="*/ 378 h 855"/>
                <a:gd name="T94" fmla="*/ 573 w 1060"/>
                <a:gd name="T95" fmla="*/ 466 h 855"/>
                <a:gd name="T96" fmla="*/ 453 w 1060"/>
                <a:gd name="T97" fmla="*/ 574 h 855"/>
                <a:gd name="T98" fmla="*/ 358 w 1060"/>
                <a:gd name="T99" fmla="*/ 624 h 855"/>
                <a:gd name="T100" fmla="*/ 278 w 1060"/>
                <a:gd name="T101" fmla="*/ 633 h 855"/>
                <a:gd name="T102" fmla="*/ 190 w 1060"/>
                <a:gd name="T103" fmla="*/ 618 h 855"/>
                <a:gd name="T104" fmla="*/ 87 w 1060"/>
                <a:gd name="T105" fmla="*/ 556 h 855"/>
                <a:gd name="T106" fmla="*/ 49 w 1060"/>
                <a:gd name="T107" fmla="*/ 510 h 855"/>
                <a:gd name="T108" fmla="*/ 21 w 1060"/>
                <a:gd name="T109" fmla="*/ 459 h 855"/>
                <a:gd name="T110" fmla="*/ 4 w 1060"/>
                <a:gd name="T111" fmla="*/ 403 h 855"/>
                <a:gd name="T112" fmla="*/ 5 w 1060"/>
                <a:gd name="T113" fmla="*/ 276 h 855"/>
                <a:gd name="T114" fmla="*/ 47 w 1060"/>
                <a:gd name="T115" fmla="*/ 149 h 855"/>
                <a:gd name="T116" fmla="*/ 105 w 1060"/>
                <a:gd name="T117" fmla="*/ 41 h 855"/>
                <a:gd name="T118" fmla="*/ 145 w 1060"/>
                <a:gd name="T119" fmla="*/ 2 h 855"/>
                <a:gd name="T120" fmla="*/ 230 w 1060"/>
                <a:gd name="T121" fmla="*/ 2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855">
                  <a:moveTo>
                    <a:pt x="292" y="41"/>
                  </a:moveTo>
                  <a:lnTo>
                    <a:pt x="311" y="46"/>
                  </a:lnTo>
                  <a:lnTo>
                    <a:pt x="333" y="57"/>
                  </a:lnTo>
                  <a:lnTo>
                    <a:pt x="343" y="65"/>
                  </a:lnTo>
                  <a:lnTo>
                    <a:pt x="350" y="73"/>
                  </a:lnTo>
                  <a:lnTo>
                    <a:pt x="347" y="88"/>
                  </a:lnTo>
                  <a:lnTo>
                    <a:pt x="340" y="95"/>
                  </a:lnTo>
                  <a:lnTo>
                    <a:pt x="328" y="102"/>
                  </a:lnTo>
                  <a:lnTo>
                    <a:pt x="277" y="104"/>
                  </a:lnTo>
                  <a:lnTo>
                    <a:pt x="224" y="105"/>
                  </a:lnTo>
                  <a:lnTo>
                    <a:pt x="184" y="107"/>
                  </a:lnTo>
                  <a:lnTo>
                    <a:pt x="154" y="117"/>
                  </a:lnTo>
                  <a:lnTo>
                    <a:pt x="126" y="135"/>
                  </a:lnTo>
                  <a:lnTo>
                    <a:pt x="105" y="153"/>
                  </a:lnTo>
                  <a:lnTo>
                    <a:pt x="88" y="176"/>
                  </a:lnTo>
                  <a:lnTo>
                    <a:pt x="73" y="202"/>
                  </a:lnTo>
                  <a:lnTo>
                    <a:pt x="61" y="233"/>
                  </a:lnTo>
                  <a:lnTo>
                    <a:pt x="50" y="268"/>
                  </a:lnTo>
                  <a:lnTo>
                    <a:pt x="48" y="307"/>
                  </a:lnTo>
                  <a:lnTo>
                    <a:pt x="48" y="340"/>
                  </a:lnTo>
                  <a:lnTo>
                    <a:pt x="60" y="373"/>
                  </a:lnTo>
                  <a:lnTo>
                    <a:pt x="75" y="400"/>
                  </a:lnTo>
                  <a:lnTo>
                    <a:pt x="95" y="425"/>
                  </a:lnTo>
                  <a:lnTo>
                    <a:pt x="122" y="446"/>
                  </a:lnTo>
                  <a:lnTo>
                    <a:pt x="154" y="460"/>
                  </a:lnTo>
                  <a:lnTo>
                    <a:pt x="192" y="469"/>
                  </a:lnTo>
                  <a:lnTo>
                    <a:pt x="228" y="469"/>
                  </a:lnTo>
                  <a:lnTo>
                    <a:pt x="267" y="460"/>
                  </a:lnTo>
                  <a:lnTo>
                    <a:pt x="300" y="442"/>
                  </a:lnTo>
                  <a:lnTo>
                    <a:pt x="325" y="424"/>
                  </a:lnTo>
                  <a:lnTo>
                    <a:pt x="359" y="399"/>
                  </a:lnTo>
                  <a:lnTo>
                    <a:pt x="437" y="312"/>
                  </a:lnTo>
                  <a:lnTo>
                    <a:pt x="489" y="258"/>
                  </a:lnTo>
                  <a:lnTo>
                    <a:pt x="540" y="216"/>
                  </a:lnTo>
                  <a:lnTo>
                    <a:pt x="590" y="183"/>
                  </a:lnTo>
                  <a:lnTo>
                    <a:pt x="638" y="161"/>
                  </a:lnTo>
                  <a:lnTo>
                    <a:pt x="686" y="148"/>
                  </a:lnTo>
                  <a:lnTo>
                    <a:pt x="735" y="143"/>
                  </a:lnTo>
                  <a:lnTo>
                    <a:pt x="787" y="148"/>
                  </a:lnTo>
                  <a:lnTo>
                    <a:pt x="840" y="161"/>
                  </a:lnTo>
                  <a:lnTo>
                    <a:pt x="868" y="175"/>
                  </a:lnTo>
                  <a:lnTo>
                    <a:pt x="896" y="191"/>
                  </a:lnTo>
                  <a:lnTo>
                    <a:pt x="948" y="231"/>
                  </a:lnTo>
                  <a:lnTo>
                    <a:pt x="993" y="278"/>
                  </a:lnTo>
                  <a:lnTo>
                    <a:pt x="1012" y="304"/>
                  </a:lnTo>
                  <a:lnTo>
                    <a:pt x="1026" y="335"/>
                  </a:lnTo>
                  <a:lnTo>
                    <a:pt x="1041" y="366"/>
                  </a:lnTo>
                  <a:lnTo>
                    <a:pt x="1050" y="398"/>
                  </a:lnTo>
                  <a:lnTo>
                    <a:pt x="1055" y="434"/>
                  </a:lnTo>
                  <a:lnTo>
                    <a:pt x="1060" y="470"/>
                  </a:lnTo>
                  <a:lnTo>
                    <a:pt x="1058" y="507"/>
                  </a:lnTo>
                  <a:lnTo>
                    <a:pt x="1053" y="546"/>
                  </a:lnTo>
                  <a:lnTo>
                    <a:pt x="1044" y="584"/>
                  </a:lnTo>
                  <a:lnTo>
                    <a:pt x="1034" y="620"/>
                  </a:lnTo>
                  <a:lnTo>
                    <a:pt x="1004" y="689"/>
                  </a:lnTo>
                  <a:lnTo>
                    <a:pt x="965" y="755"/>
                  </a:lnTo>
                  <a:lnTo>
                    <a:pt x="923" y="811"/>
                  </a:lnTo>
                  <a:lnTo>
                    <a:pt x="901" y="833"/>
                  </a:lnTo>
                  <a:lnTo>
                    <a:pt x="883" y="850"/>
                  </a:lnTo>
                  <a:lnTo>
                    <a:pt x="869" y="854"/>
                  </a:lnTo>
                  <a:lnTo>
                    <a:pt x="851" y="855"/>
                  </a:lnTo>
                  <a:lnTo>
                    <a:pt x="830" y="851"/>
                  </a:lnTo>
                  <a:lnTo>
                    <a:pt x="799" y="842"/>
                  </a:lnTo>
                  <a:lnTo>
                    <a:pt x="669" y="792"/>
                  </a:lnTo>
                  <a:lnTo>
                    <a:pt x="649" y="782"/>
                  </a:lnTo>
                  <a:lnTo>
                    <a:pt x="637" y="774"/>
                  </a:lnTo>
                  <a:lnTo>
                    <a:pt x="635" y="764"/>
                  </a:lnTo>
                  <a:lnTo>
                    <a:pt x="636" y="754"/>
                  </a:lnTo>
                  <a:lnTo>
                    <a:pt x="640" y="748"/>
                  </a:lnTo>
                  <a:lnTo>
                    <a:pt x="645" y="744"/>
                  </a:lnTo>
                  <a:lnTo>
                    <a:pt x="656" y="742"/>
                  </a:lnTo>
                  <a:lnTo>
                    <a:pt x="669" y="744"/>
                  </a:lnTo>
                  <a:lnTo>
                    <a:pt x="726" y="745"/>
                  </a:lnTo>
                  <a:lnTo>
                    <a:pt x="779" y="742"/>
                  </a:lnTo>
                  <a:lnTo>
                    <a:pt x="830" y="728"/>
                  </a:lnTo>
                  <a:lnTo>
                    <a:pt x="877" y="710"/>
                  </a:lnTo>
                  <a:lnTo>
                    <a:pt x="921" y="685"/>
                  </a:lnTo>
                  <a:lnTo>
                    <a:pt x="955" y="652"/>
                  </a:lnTo>
                  <a:lnTo>
                    <a:pt x="983" y="617"/>
                  </a:lnTo>
                  <a:lnTo>
                    <a:pt x="1004" y="577"/>
                  </a:lnTo>
                  <a:lnTo>
                    <a:pt x="1013" y="537"/>
                  </a:lnTo>
                  <a:lnTo>
                    <a:pt x="1015" y="498"/>
                  </a:lnTo>
                  <a:lnTo>
                    <a:pt x="1009" y="459"/>
                  </a:lnTo>
                  <a:lnTo>
                    <a:pt x="997" y="424"/>
                  </a:lnTo>
                  <a:lnTo>
                    <a:pt x="977" y="390"/>
                  </a:lnTo>
                  <a:lnTo>
                    <a:pt x="954" y="362"/>
                  </a:lnTo>
                  <a:lnTo>
                    <a:pt x="922" y="341"/>
                  </a:lnTo>
                  <a:lnTo>
                    <a:pt x="890" y="324"/>
                  </a:lnTo>
                  <a:lnTo>
                    <a:pt x="852" y="313"/>
                  </a:lnTo>
                  <a:lnTo>
                    <a:pt x="815" y="311"/>
                  </a:lnTo>
                  <a:lnTo>
                    <a:pt x="779" y="318"/>
                  </a:lnTo>
                  <a:lnTo>
                    <a:pt x="742" y="331"/>
                  </a:lnTo>
                  <a:lnTo>
                    <a:pt x="703" y="350"/>
                  </a:lnTo>
                  <a:lnTo>
                    <a:pt x="663" y="378"/>
                  </a:lnTo>
                  <a:lnTo>
                    <a:pt x="618" y="419"/>
                  </a:lnTo>
                  <a:lnTo>
                    <a:pt x="573" y="466"/>
                  </a:lnTo>
                  <a:lnTo>
                    <a:pt x="507" y="527"/>
                  </a:lnTo>
                  <a:lnTo>
                    <a:pt x="453" y="574"/>
                  </a:lnTo>
                  <a:lnTo>
                    <a:pt x="406" y="605"/>
                  </a:lnTo>
                  <a:lnTo>
                    <a:pt x="358" y="624"/>
                  </a:lnTo>
                  <a:lnTo>
                    <a:pt x="320" y="630"/>
                  </a:lnTo>
                  <a:lnTo>
                    <a:pt x="278" y="633"/>
                  </a:lnTo>
                  <a:lnTo>
                    <a:pt x="235" y="628"/>
                  </a:lnTo>
                  <a:lnTo>
                    <a:pt x="190" y="618"/>
                  </a:lnTo>
                  <a:lnTo>
                    <a:pt x="134" y="590"/>
                  </a:lnTo>
                  <a:lnTo>
                    <a:pt x="87" y="556"/>
                  </a:lnTo>
                  <a:lnTo>
                    <a:pt x="67" y="532"/>
                  </a:lnTo>
                  <a:lnTo>
                    <a:pt x="49" y="510"/>
                  </a:lnTo>
                  <a:lnTo>
                    <a:pt x="34" y="485"/>
                  </a:lnTo>
                  <a:lnTo>
                    <a:pt x="21" y="459"/>
                  </a:lnTo>
                  <a:lnTo>
                    <a:pt x="10" y="432"/>
                  </a:lnTo>
                  <a:lnTo>
                    <a:pt x="4" y="403"/>
                  </a:lnTo>
                  <a:lnTo>
                    <a:pt x="0" y="341"/>
                  </a:lnTo>
                  <a:lnTo>
                    <a:pt x="5" y="276"/>
                  </a:lnTo>
                  <a:lnTo>
                    <a:pt x="24" y="206"/>
                  </a:lnTo>
                  <a:lnTo>
                    <a:pt x="47" y="149"/>
                  </a:lnTo>
                  <a:lnTo>
                    <a:pt x="75" y="90"/>
                  </a:lnTo>
                  <a:lnTo>
                    <a:pt x="105" y="41"/>
                  </a:lnTo>
                  <a:lnTo>
                    <a:pt x="133" y="6"/>
                  </a:lnTo>
                  <a:lnTo>
                    <a:pt x="145" y="2"/>
                  </a:lnTo>
                  <a:lnTo>
                    <a:pt x="163" y="0"/>
                  </a:lnTo>
                  <a:lnTo>
                    <a:pt x="230" y="21"/>
                  </a:lnTo>
                  <a:lnTo>
                    <a:pt x="292" y="4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2" name="Freeform 66"/>
            <p:cNvSpPr>
              <a:spLocks/>
            </p:cNvSpPr>
            <p:nvPr/>
          </p:nvSpPr>
          <p:spPr bwMode="auto">
            <a:xfrm>
              <a:off x="2787650" y="4845050"/>
              <a:ext cx="307975" cy="192087"/>
            </a:xfrm>
            <a:custGeom>
              <a:avLst/>
              <a:gdLst>
                <a:gd name="T0" fmla="*/ 1004 w 1139"/>
                <a:gd name="T1" fmla="*/ 368 h 709"/>
                <a:gd name="T2" fmla="*/ 1031 w 1139"/>
                <a:gd name="T3" fmla="*/ 366 h 709"/>
                <a:gd name="T4" fmla="*/ 1060 w 1139"/>
                <a:gd name="T5" fmla="*/ 341 h 709"/>
                <a:gd name="T6" fmla="*/ 1082 w 1139"/>
                <a:gd name="T7" fmla="*/ 301 h 709"/>
                <a:gd name="T8" fmla="*/ 1101 w 1139"/>
                <a:gd name="T9" fmla="*/ 258 h 709"/>
                <a:gd name="T10" fmla="*/ 1122 w 1139"/>
                <a:gd name="T11" fmla="*/ 251 h 709"/>
                <a:gd name="T12" fmla="*/ 1139 w 1139"/>
                <a:gd name="T13" fmla="*/ 262 h 709"/>
                <a:gd name="T14" fmla="*/ 1137 w 1139"/>
                <a:gd name="T15" fmla="*/ 288 h 709"/>
                <a:gd name="T16" fmla="*/ 1080 w 1139"/>
                <a:gd name="T17" fmla="*/ 487 h 709"/>
                <a:gd name="T18" fmla="*/ 1038 w 1139"/>
                <a:gd name="T19" fmla="*/ 684 h 709"/>
                <a:gd name="T20" fmla="*/ 1024 w 1139"/>
                <a:gd name="T21" fmla="*/ 705 h 709"/>
                <a:gd name="T22" fmla="*/ 1008 w 1139"/>
                <a:gd name="T23" fmla="*/ 709 h 709"/>
                <a:gd name="T24" fmla="*/ 991 w 1139"/>
                <a:gd name="T25" fmla="*/ 693 h 709"/>
                <a:gd name="T26" fmla="*/ 993 w 1139"/>
                <a:gd name="T27" fmla="*/ 643 h 709"/>
                <a:gd name="T28" fmla="*/ 994 w 1139"/>
                <a:gd name="T29" fmla="*/ 599 h 709"/>
                <a:gd name="T30" fmla="*/ 981 w 1139"/>
                <a:gd name="T31" fmla="*/ 566 h 709"/>
                <a:gd name="T32" fmla="*/ 957 w 1139"/>
                <a:gd name="T33" fmla="*/ 549 h 709"/>
                <a:gd name="T34" fmla="*/ 196 w 1139"/>
                <a:gd name="T35" fmla="*/ 355 h 709"/>
                <a:gd name="T36" fmla="*/ 122 w 1139"/>
                <a:gd name="T37" fmla="*/ 342 h 709"/>
                <a:gd name="T38" fmla="*/ 93 w 1139"/>
                <a:gd name="T39" fmla="*/ 353 h 709"/>
                <a:gd name="T40" fmla="*/ 68 w 1139"/>
                <a:gd name="T41" fmla="*/ 383 h 709"/>
                <a:gd name="T42" fmla="*/ 49 w 1139"/>
                <a:gd name="T43" fmla="*/ 432 h 709"/>
                <a:gd name="T44" fmla="*/ 31 w 1139"/>
                <a:gd name="T45" fmla="*/ 458 h 709"/>
                <a:gd name="T46" fmla="*/ 8 w 1139"/>
                <a:gd name="T47" fmla="*/ 454 h 709"/>
                <a:gd name="T48" fmla="*/ 0 w 1139"/>
                <a:gd name="T49" fmla="*/ 435 h 709"/>
                <a:gd name="T50" fmla="*/ 24 w 1139"/>
                <a:gd name="T51" fmla="*/ 349 h 709"/>
                <a:gd name="T52" fmla="*/ 98 w 1139"/>
                <a:gd name="T53" fmla="*/ 54 h 709"/>
                <a:gd name="T54" fmla="*/ 107 w 1139"/>
                <a:gd name="T55" fmla="*/ 12 h 709"/>
                <a:gd name="T56" fmla="*/ 123 w 1139"/>
                <a:gd name="T57" fmla="*/ 0 h 709"/>
                <a:gd name="T58" fmla="*/ 144 w 1139"/>
                <a:gd name="T59" fmla="*/ 6 h 709"/>
                <a:gd name="T60" fmla="*/ 151 w 1139"/>
                <a:gd name="T61" fmla="*/ 38 h 709"/>
                <a:gd name="T62" fmla="*/ 145 w 1139"/>
                <a:gd name="T63" fmla="*/ 87 h 709"/>
                <a:gd name="T64" fmla="*/ 153 w 1139"/>
                <a:gd name="T65" fmla="*/ 128 h 709"/>
                <a:gd name="T66" fmla="*/ 171 w 1139"/>
                <a:gd name="T67" fmla="*/ 153 h 709"/>
                <a:gd name="T68" fmla="*/ 243 w 1139"/>
                <a:gd name="T69" fmla="*/ 177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9" h="709">
                  <a:moveTo>
                    <a:pt x="943" y="355"/>
                  </a:moveTo>
                  <a:lnTo>
                    <a:pt x="1004" y="368"/>
                  </a:lnTo>
                  <a:lnTo>
                    <a:pt x="1017" y="368"/>
                  </a:lnTo>
                  <a:lnTo>
                    <a:pt x="1031" y="366"/>
                  </a:lnTo>
                  <a:lnTo>
                    <a:pt x="1048" y="356"/>
                  </a:lnTo>
                  <a:lnTo>
                    <a:pt x="1060" y="341"/>
                  </a:lnTo>
                  <a:lnTo>
                    <a:pt x="1071" y="323"/>
                  </a:lnTo>
                  <a:lnTo>
                    <a:pt x="1082" y="301"/>
                  </a:lnTo>
                  <a:lnTo>
                    <a:pt x="1091" y="274"/>
                  </a:lnTo>
                  <a:lnTo>
                    <a:pt x="1101" y="258"/>
                  </a:lnTo>
                  <a:lnTo>
                    <a:pt x="1110" y="251"/>
                  </a:lnTo>
                  <a:lnTo>
                    <a:pt x="1122" y="251"/>
                  </a:lnTo>
                  <a:lnTo>
                    <a:pt x="1134" y="255"/>
                  </a:lnTo>
                  <a:lnTo>
                    <a:pt x="1139" y="262"/>
                  </a:lnTo>
                  <a:lnTo>
                    <a:pt x="1139" y="276"/>
                  </a:lnTo>
                  <a:lnTo>
                    <a:pt x="1137" y="288"/>
                  </a:lnTo>
                  <a:lnTo>
                    <a:pt x="1117" y="362"/>
                  </a:lnTo>
                  <a:lnTo>
                    <a:pt x="1080" y="487"/>
                  </a:lnTo>
                  <a:lnTo>
                    <a:pt x="1044" y="652"/>
                  </a:lnTo>
                  <a:lnTo>
                    <a:pt x="1038" y="684"/>
                  </a:lnTo>
                  <a:lnTo>
                    <a:pt x="1034" y="696"/>
                  </a:lnTo>
                  <a:lnTo>
                    <a:pt x="1024" y="705"/>
                  </a:lnTo>
                  <a:lnTo>
                    <a:pt x="1017" y="709"/>
                  </a:lnTo>
                  <a:lnTo>
                    <a:pt x="1008" y="709"/>
                  </a:lnTo>
                  <a:lnTo>
                    <a:pt x="996" y="703"/>
                  </a:lnTo>
                  <a:lnTo>
                    <a:pt x="991" y="693"/>
                  </a:lnTo>
                  <a:lnTo>
                    <a:pt x="988" y="673"/>
                  </a:lnTo>
                  <a:lnTo>
                    <a:pt x="993" y="643"/>
                  </a:lnTo>
                  <a:lnTo>
                    <a:pt x="995" y="619"/>
                  </a:lnTo>
                  <a:lnTo>
                    <a:pt x="994" y="599"/>
                  </a:lnTo>
                  <a:lnTo>
                    <a:pt x="989" y="581"/>
                  </a:lnTo>
                  <a:lnTo>
                    <a:pt x="981" y="566"/>
                  </a:lnTo>
                  <a:lnTo>
                    <a:pt x="971" y="558"/>
                  </a:lnTo>
                  <a:lnTo>
                    <a:pt x="957" y="549"/>
                  </a:lnTo>
                  <a:lnTo>
                    <a:pt x="896" y="531"/>
                  </a:lnTo>
                  <a:lnTo>
                    <a:pt x="196" y="355"/>
                  </a:lnTo>
                  <a:lnTo>
                    <a:pt x="137" y="343"/>
                  </a:lnTo>
                  <a:lnTo>
                    <a:pt x="122" y="342"/>
                  </a:lnTo>
                  <a:lnTo>
                    <a:pt x="108" y="344"/>
                  </a:lnTo>
                  <a:lnTo>
                    <a:pt x="93" y="353"/>
                  </a:lnTo>
                  <a:lnTo>
                    <a:pt x="80" y="366"/>
                  </a:lnTo>
                  <a:lnTo>
                    <a:pt x="68" y="383"/>
                  </a:lnTo>
                  <a:lnTo>
                    <a:pt x="60" y="406"/>
                  </a:lnTo>
                  <a:lnTo>
                    <a:pt x="49" y="432"/>
                  </a:lnTo>
                  <a:lnTo>
                    <a:pt x="39" y="451"/>
                  </a:lnTo>
                  <a:lnTo>
                    <a:pt x="31" y="458"/>
                  </a:lnTo>
                  <a:lnTo>
                    <a:pt x="18" y="458"/>
                  </a:lnTo>
                  <a:lnTo>
                    <a:pt x="8" y="454"/>
                  </a:lnTo>
                  <a:lnTo>
                    <a:pt x="1" y="444"/>
                  </a:lnTo>
                  <a:lnTo>
                    <a:pt x="0" y="435"/>
                  </a:lnTo>
                  <a:lnTo>
                    <a:pt x="3" y="418"/>
                  </a:lnTo>
                  <a:lnTo>
                    <a:pt x="24" y="349"/>
                  </a:lnTo>
                  <a:lnTo>
                    <a:pt x="59" y="223"/>
                  </a:lnTo>
                  <a:lnTo>
                    <a:pt x="98" y="54"/>
                  </a:lnTo>
                  <a:lnTo>
                    <a:pt x="102" y="29"/>
                  </a:lnTo>
                  <a:lnTo>
                    <a:pt x="107" y="12"/>
                  </a:lnTo>
                  <a:lnTo>
                    <a:pt x="115" y="5"/>
                  </a:lnTo>
                  <a:lnTo>
                    <a:pt x="123" y="0"/>
                  </a:lnTo>
                  <a:lnTo>
                    <a:pt x="134" y="0"/>
                  </a:lnTo>
                  <a:lnTo>
                    <a:pt x="144" y="6"/>
                  </a:lnTo>
                  <a:lnTo>
                    <a:pt x="151" y="18"/>
                  </a:lnTo>
                  <a:lnTo>
                    <a:pt x="151" y="38"/>
                  </a:lnTo>
                  <a:lnTo>
                    <a:pt x="147" y="63"/>
                  </a:lnTo>
                  <a:lnTo>
                    <a:pt x="145" y="87"/>
                  </a:lnTo>
                  <a:lnTo>
                    <a:pt x="145" y="109"/>
                  </a:lnTo>
                  <a:lnTo>
                    <a:pt x="153" y="128"/>
                  </a:lnTo>
                  <a:lnTo>
                    <a:pt x="159" y="144"/>
                  </a:lnTo>
                  <a:lnTo>
                    <a:pt x="171" y="153"/>
                  </a:lnTo>
                  <a:lnTo>
                    <a:pt x="182" y="160"/>
                  </a:lnTo>
                  <a:lnTo>
                    <a:pt x="243" y="177"/>
                  </a:lnTo>
                  <a:lnTo>
                    <a:pt x="943" y="35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3" name="Freeform 67"/>
            <p:cNvSpPr>
              <a:spLocks/>
            </p:cNvSpPr>
            <p:nvPr/>
          </p:nvSpPr>
          <p:spPr bwMode="auto">
            <a:xfrm>
              <a:off x="2824163" y="4652963"/>
              <a:ext cx="293688" cy="177800"/>
            </a:xfrm>
            <a:custGeom>
              <a:avLst/>
              <a:gdLst>
                <a:gd name="T0" fmla="*/ 222 w 1087"/>
                <a:gd name="T1" fmla="*/ 52 h 660"/>
                <a:gd name="T2" fmla="*/ 261 w 1087"/>
                <a:gd name="T3" fmla="*/ 57 h 660"/>
                <a:gd name="T4" fmla="*/ 270 w 1087"/>
                <a:gd name="T5" fmla="*/ 79 h 660"/>
                <a:gd name="T6" fmla="*/ 258 w 1087"/>
                <a:gd name="T7" fmla="*/ 101 h 660"/>
                <a:gd name="T8" fmla="*/ 208 w 1087"/>
                <a:gd name="T9" fmla="*/ 116 h 660"/>
                <a:gd name="T10" fmla="*/ 122 w 1087"/>
                <a:gd name="T11" fmla="*/ 149 h 660"/>
                <a:gd name="T12" fmla="*/ 75 w 1087"/>
                <a:gd name="T13" fmla="*/ 189 h 660"/>
                <a:gd name="T14" fmla="*/ 52 w 1087"/>
                <a:gd name="T15" fmla="*/ 242 h 660"/>
                <a:gd name="T16" fmla="*/ 42 w 1087"/>
                <a:gd name="T17" fmla="*/ 302 h 660"/>
                <a:gd name="T18" fmla="*/ 52 w 1087"/>
                <a:gd name="T19" fmla="*/ 381 h 660"/>
                <a:gd name="T20" fmla="*/ 81 w 1087"/>
                <a:gd name="T21" fmla="*/ 438 h 660"/>
                <a:gd name="T22" fmla="*/ 134 w 1087"/>
                <a:gd name="T23" fmla="*/ 478 h 660"/>
                <a:gd name="T24" fmla="*/ 199 w 1087"/>
                <a:gd name="T25" fmla="*/ 492 h 660"/>
                <a:gd name="T26" fmla="*/ 274 w 1087"/>
                <a:gd name="T27" fmla="*/ 477 h 660"/>
                <a:gd name="T28" fmla="*/ 335 w 1087"/>
                <a:gd name="T29" fmla="*/ 431 h 660"/>
                <a:gd name="T30" fmla="*/ 374 w 1087"/>
                <a:gd name="T31" fmla="*/ 371 h 660"/>
                <a:gd name="T32" fmla="*/ 458 w 1087"/>
                <a:gd name="T33" fmla="*/ 197 h 660"/>
                <a:gd name="T34" fmla="*/ 530 w 1087"/>
                <a:gd name="T35" fmla="*/ 98 h 660"/>
                <a:gd name="T36" fmla="*/ 612 w 1087"/>
                <a:gd name="T37" fmla="*/ 33 h 660"/>
                <a:gd name="T38" fmla="*/ 707 w 1087"/>
                <a:gd name="T39" fmla="*/ 4 h 660"/>
                <a:gd name="T40" fmla="*/ 793 w 1087"/>
                <a:gd name="T41" fmla="*/ 4 h 660"/>
                <a:gd name="T42" fmla="*/ 886 w 1087"/>
                <a:gd name="T43" fmla="*/ 33 h 660"/>
                <a:gd name="T44" fmla="*/ 970 w 1087"/>
                <a:gd name="T45" fmla="*/ 83 h 660"/>
                <a:gd name="T46" fmla="*/ 1016 w 1087"/>
                <a:gd name="T47" fmla="*/ 133 h 660"/>
                <a:gd name="T48" fmla="*/ 1051 w 1087"/>
                <a:gd name="T49" fmla="*/ 194 h 660"/>
                <a:gd name="T50" fmla="*/ 1077 w 1087"/>
                <a:gd name="T51" fmla="*/ 262 h 660"/>
                <a:gd name="T52" fmla="*/ 1087 w 1087"/>
                <a:gd name="T53" fmla="*/ 339 h 660"/>
                <a:gd name="T54" fmla="*/ 1078 w 1087"/>
                <a:gd name="T55" fmla="*/ 452 h 660"/>
                <a:gd name="T56" fmla="*/ 1040 w 1087"/>
                <a:gd name="T57" fmla="*/ 594 h 660"/>
                <a:gd name="T58" fmla="*/ 999 w 1087"/>
                <a:gd name="T59" fmla="*/ 651 h 660"/>
                <a:gd name="T60" fmla="*/ 965 w 1087"/>
                <a:gd name="T61" fmla="*/ 660 h 660"/>
                <a:gd name="T62" fmla="*/ 793 w 1087"/>
                <a:gd name="T63" fmla="*/ 652 h 660"/>
                <a:gd name="T64" fmla="*/ 754 w 1087"/>
                <a:gd name="T65" fmla="*/ 645 h 660"/>
                <a:gd name="T66" fmla="*/ 749 w 1087"/>
                <a:gd name="T67" fmla="*/ 626 h 660"/>
                <a:gd name="T68" fmla="*/ 755 w 1087"/>
                <a:gd name="T69" fmla="*/ 614 h 660"/>
                <a:gd name="T70" fmla="*/ 777 w 1087"/>
                <a:gd name="T71" fmla="*/ 605 h 660"/>
                <a:gd name="T72" fmla="*/ 882 w 1087"/>
                <a:gd name="T73" fmla="*/ 571 h 660"/>
                <a:gd name="T74" fmla="*/ 967 w 1087"/>
                <a:gd name="T75" fmla="*/ 509 h 660"/>
                <a:gd name="T76" fmla="*/ 1020 w 1087"/>
                <a:gd name="T77" fmla="*/ 430 h 660"/>
                <a:gd name="T78" fmla="*/ 1045 w 1087"/>
                <a:gd name="T79" fmla="*/ 342 h 660"/>
                <a:gd name="T80" fmla="*/ 1032 w 1087"/>
                <a:gd name="T81" fmla="*/ 265 h 660"/>
                <a:gd name="T82" fmla="*/ 991 w 1087"/>
                <a:gd name="T83" fmla="*/ 199 h 660"/>
                <a:gd name="T84" fmla="*/ 932 w 1087"/>
                <a:gd name="T85" fmla="*/ 158 h 660"/>
                <a:gd name="T86" fmla="*/ 859 w 1087"/>
                <a:gd name="T87" fmla="*/ 141 h 660"/>
                <a:gd name="T88" fmla="*/ 785 w 1087"/>
                <a:gd name="T89" fmla="*/ 149 h 660"/>
                <a:gd name="T90" fmla="*/ 721 w 1087"/>
                <a:gd name="T91" fmla="*/ 189 h 660"/>
                <a:gd name="T92" fmla="*/ 659 w 1087"/>
                <a:gd name="T93" fmla="*/ 262 h 660"/>
                <a:gd name="T94" fmla="*/ 599 w 1087"/>
                <a:gd name="T95" fmla="*/ 369 h 660"/>
                <a:gd name="T96" fmla="*/ 521 w 1087"/>
                <a:gd name="T97" fmla="*/ 509 h 660"/>
                <a:gd name="T98" fmla="*/ 446 w 1087"/>
                <a:gd name="T99" fmla="*/ 586 h 660"/>
                <a:gd name="T100" fmla="*/ 370 w 1087"/>
                <a:gd name="T101" fmla="*/ 621 h 660"/>
                <a:gd name="T102" fmla="*/ 283 w 1087"/>
                <a:gd name="T103" fmla="*/ 630 h 660"/>
                <a:gd name="T104" fmla="*/ 220 w 1087"/>
                <a:gd name="T105" fmla="*/ 623 h 660"/>
                <a:gd name="T106" fmla="*/ 164 w 1087"/>
                <a:gd name="T107" fmla="*/ 604 h 660"/>
                <a:gd name="T108" fmla="*/ 74 w 1087"/>
                <a:gd name="T109" fmla="*/ 531 h 660"/>
                <a:gd name="T110" fmla="*/ 41 w 1087"/>
                <a:gd name="T111" fmla="*/ 482 h 660"/>
                <a:gd name="T112" fmla="*/ 1 w 1087"/>
                <a:gd name="T113" fmla="*/ 360 h 660"/>
                <a:gd name="T114" fmla="*/ 2 w 1087"/>
                <a:gd name="T115" fmla="*/ 229 h 660"/>
                <a:gd name="T116" fmla="*/ 28 w 1087"/>
                <a:gd name="T117" fmla="*/ 108 h 660"/>
                <a:gd name="T118" fmla="*/ 52 w 1087"/>
                <a:gd name="T119" fmla="*/ 58 h 660"/>
                <a:gd name="T120" fmla="*/ 139 w 1087"/>
                <a:gd name="T121" fmla="*/ 5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 h="660">
                  <a:moveTo>
                    <a:pt x="205" y="52"/>
                  </a:moveTo>
                  <a:lnTo>
                    <a:pt x="222" y="52"/>
                  </a:lnTo>
                  <a:lnTo>
                    <a:pt x="248" y="55"/>
                  </a:lnTo>
                  <a:lnTo>
                    <a:pt x="261" y="57"/>
                  </a:lnTo>
                  <a:lnTo>
                    <a:pt x="268" y="65"/>
                  </a:lnTo>
                  <a:lnTo>
                    <a:pt x="270" y="79"/>
                  </a:lnTo>
                  <a:lnTo>
                    <a:pt x="266" y="89"/>
                  </a:lnTo>
                  <a:lnTo>
                    <a:pt x="258" y="101"/>
                  </a:lnTo>
                  <a:lnTo>
                    <a:pt x="239" y="106"/>
                  </a:lnTo>
                  <a:lnTo>
                    <a:pt x="208" y="116"/>
                  </a:lnTo>
                  <a:lnTo>
                    <a:pt x="157" y="131"/>
                  </a:lnTo>
                  <a:lnTo>
                    <a:pt x="122" y="149"/>
                  </a:lnTo>
                  <a:lnTo>
                    <a:pt x="96" y="166"/>
                  </a:lnTo>
                  <a:lnTo>
                    <a:pt x="75" y="189"/>
                  </a:lnTo>
                  <a:lnTo>
                    <a:pt x="62" y="213"/>
                  </a:lnTo>
                  <a:lnTo>
                    <a:pt x="52" y="242"/>
                  </a:lnTo>
                  <a:lnTo>
                    <a:pt x="43" y="271"/>
                  </a:lnTo>
                  <a:lnTo>
                    <a:pt x="42" y="302"/>
                  </a:lnTo>
                  <a:lnTo>
                    <a:pt x="44" y="342"/>
                  </a:lnTo>
                  <a:lnTo>
                    <a:pt x="52" y="381"/>
                  </a:lnTo>
                  <a:lnTo>
                    <a:pt x="62" y="411"/>
                  </a:lnTo>
                  <a:lnTo>
                    <a:pt x="81" y="438"/>
                  </a:lnTo>
                  <a:lnTo>
                    <a:pt x="106" y="460"/>
                  </a:lnTo>
                  <a:lnTo>
                    <a:pt x="134" y="478"/>
                  </a:lnTo>
                  <a:lnTo>
                    <a:pt x="167" y="489"/>
                  </a:lnTo>
                  <a:lnTo>
                    <a:pt x="199" y="492"/>
                  </a:lnTo>
                  <a:lnTo>
                    <a:pt x="239" y="488"/>
                  </a:lnTo>
                  <a:lnTo>
                    <a:pt x="274" y="477"/>
                  </a:lnTo>
                  <a:lnTo>
                    <a:pt x="309" y="459"/>
                  </a:lnTo>
                  <a:lnTo>
                    <a:pt x="335" y="431"/>
                  </a:lnTo>
                  <a:lnTo>
                    <a:pt x="353" y="407"/>
                  </a:lnTo>
                  <a:lnTo>
                    <a:pt x="374" y="371"/>
                  </a:lnTo>
                  <a:lnTo>
                    <a:pt x="428" y="267"/>
                  </a:lnTo>
                  <a:lnTo>
                    <a:pt x="458" y="197"/>
                  </a:lnTo>
                  <a:lnTo>
                    <a:pt x="495" y="145"/>
                  </a:lnTo>
                  <a:lnTo>
                    <a:pt x="530" y="98"/>
                  </a:lnTo>
                  <a:lnTo>
                    <a:pt x="570" y="61"/>
                  </a:lnTo>
                  <a:lnTo>
                    <a:pt x="612" y="33"/>
                  </a:lnTo>
                  <a:lnTo>
                    <a:pt x="659" y="15"/>
                  </a:lnTo>
                  <a:lnTo>
                    <a:pt x="707" y="4"/>
                  </a:lnTo>
                  <a:lnTo>
                    <a:pt x="760" y="0"/>
                  </a:lnTo>
                  <a:lnTo>
                    <a:pt x="793" y="4"/>
                  </a:lnTo>
                  <a:lnTo>
                    <a:pt x="822" y="9"/>
                  </a:lnTo>
                  <a:lnTo>
                    <a:pt x="886" y="33"/>
                  </a:lnTo>
                  <a:lnTo>
                    <a:pt x="944" y="66"/>
                  </a:lnTo>
                  <a:lnTo>
                    <a:pt x="970" y="83"/>
                  </a:lnTo>
                  <a:lnTo>
                    <a:pt x="995" y="105"/>
                  </a:lnTo>
                  <a:lnTo>
                    <a:pt x="1016" y="133"/>
                  </a:lnTo>
                  <a:lnTo>
                    <a:pt x="1035" y="163"/>
                  </a:lnTo>
                  <a:lnTo>
                    <a:pt x="1051" y="194"/>
                  </a:lnTo>
                  <a:lnTo>
                    <a:pt x="1065" y="228"/>
                  </a:lnTo>
                  <a:lnTo>
                    <a:pt x="1077" y="262"/>
                  </a:lnTo>
                  <a:lnTo>
                    <a:pt x="1081" y="300"/>
                  </a:lnTo>
                  <a:lnTo>
                    <a:pt x="1087" y="339"/>
                  </a:lnTo>
                  <a:lnTo>
                    <a:pt x="1087" y="381"/>
                  </a:lnTo>
                  <a:lnTo>
                    <a:pt x="1078" y="452"/>
                  </a:lnTo>
                  <a:lnTo>
                    <a:pt x="1061" y="525"/>
                  </a:lnTo>
                  <a:lnTo>
                    <a:pt x="1040" y="594"/>
                  </a:lnTo>
                  <a:lnTo>
                    <a:pt x="1012" y="642"/>
                  </a:lnTo>
                  <a:lnTo>
                    <a:pt x="999" y="651"/>
                  </a:lnTo>
                  <a:lnTo>
                    <a:pt x="987" y="657"/>
                  </a:lnTo>
                  <a:lnTo>
                    <a:pt x="965" y="660"/>
                  </a:lnTo>
                  <a:lnTo>
                    <a:pt x="930" y="658"/>
                  </a:lnTo>
                  <a:lnTo>
                    <a:pt x="793" y="652"/>
                  </a:lnTo>
                  <a:lnTo>
                    <a:pt x="769" y="648"/>
                  </a:lnTo>
                  <a:lnTo>
                    <a:pt x="754" y="645"/>
                  </a:lnTo>
                  <a:lnTo>
                    <a:pt x="749" y="637"/>
                  </a:lnTo>
                  <a:lnTo>
                    <a:pt x="749" y="626"/>
                  </a:lnTo>
                  <a:lnTo>
                    <a:pt x="750" y="618"/>
                  </a:lnTo>
                  <a:lnTo>
                    <a:pt x="755" y="614"/>
                  </a:lnTo>
                  <a:lnTo>
                    <a:pt x="763" y="607"/>
                  </a:lnTo>
                  <a:lnTo>
                    <a:pt x="777" y="605"/>
                  </a:lnTo>
                  <a:lnTo>
                    <a:pt x="832" y="591"/>
                  </a:lnTo>
                  <a:lnTo>
                    <a:pt x="882" y="571"/>
                  </a:lnTo>
                  <a:lnTo>
                    <a:pt x="926" y="541"/>
                  </a:lnTo>
                  <a:lnTo>
                    <a:pt x="967" y="509"/>
                  </a:lnTo>
                  <a:lnTo>
                    <a:pt x="997" y="475"/>
                  </a:lnTo>
                  <a:lnTo>
                    <a:pt x="1020" y="430"/>
                  </a:lnTo>
                  <a:lnTo>
                    <a:pt x="1039" y="388"/>
                  </a:lnTo>
                  <a:lnTo>
                    <a:pt x="1045" y="342"/>
                  </a:lnTo>
                  <a:lnTo>
                    <a:pt x="1041" y="304"/>
                  </a:lnTo>
                  <a:lnTo>
                    <a:pt x="1032" y="265"/>
                  </a:lnTo>
                  <a:lnTo>
                    <a:pt x="1016" y="230"/>
                  </a:lnTo>
                  <a:lnTo>
                    <a:pt x="991" y="199"/>
                  </a:lnTo>
                  <a:lnTo>
                    <a:pt x="965" y="175"/>
                  </a:lnTo>
                  <a:lnTo>
                    <a:pt x="932" y="158"/>
                  </a:lnTo>
                  <a:lnTo>
                    <a:pt x="897" y="145"/>
                  </a:lnTo>
                  <a:lnTo>
                    <a:pt x="859" y="141"/>
                  </a:lnTo>
                  <a:lnTo>
                    <a:pt x="819" y="140"/>
                  </a:lnTo>
                  <a:lnTo>
                    <a:pt x="785" y="149"/>
                  </a:lnTo>
                  <a:lnTo>
                    <a:pt x="751" y="165"/>
                  </a:lnTo>
                  <a:lnTo>
                    <a:pt x="721" y="189"/>
                  </a:lnTo>
                  <a:lnTo>
                    <a:pt x="688" y="222"/>
                  </a:lnTo>
                  <a:lnTo>
                    <a:pt x="659" y="262"/>
                  </a:lnTo>
                  <a:lnTo>
                    <a:pt x="629" y="311"/>
                  </a:lnTo>
                  <a:lnTo>
                    <a:pt x="599" y="369"/>
                  </a:lnTo>
                  <a:lnTo>
                    <a:pt x="558" y="450"/>
                  </a:lnTo>
                  <a:lnTo>
                    <a:pt x="521" y="509"/>
                  </a:lnTo>
                  <a:lnTo>
                    <a:pt x="483" y="553"/>
                  </a:lnTo>
                  <a:lnTo>
                    <a:pt x="446" y="586"/>
                  </a:lnTo>
                  <a:lnTo>
                    <a:pt x="408" y="606"/>
                  </a:lnTo>
                  <a:lnTo>
                    <a:pt x="370" y="621"/>
                  </a:lnTo>
                  <a:lnTo>
                    <a:pt x="327" y="629"/>
                  </a:lnTo>
                  <a:lnTo>
                    <a:pt x="283" y="630"/>
                  </a:lnTo>
                  <a:lnTo>
                    <a:pt x="252" y="629"/>
                  </a:lnTo>
                  <a:lnTo>
                    <a:pt x="220" y="623"/>
                  </a:lnTo>
                  <a:lnTo>
                    <a:pt x="193" y="614"/>
                  </a:lnTo>
                  <a:lnTo>
                    <a:pt x="164" y="604"/>
                  </a:lnTo>
                  <a:lnTo>
                    <a:pt x="115" y="574"/>
                  </a:lnTo>
                  <a:lnTo>
                    <a:pt x="74" y="531"/>
                  </a:lnTo>
                  <a:lnTo>
                    <a:pt x="55" y="511"/>
                  </a:lnTo>
                  <a:lnTo>
                    <a:pt x="41" y="482"/>
                  </a:lnTo>
                  <a:lnTo>
                    <a:pt x="16" y="425"/>
                  </a:lnTo>
                  <a:lnTo>
                    <a:pt x="1" y="360"/>
                  </a:lnTo>
                  <a:lnTo>
                    <a:pt x="0" y="290"/>
                  </a:lnTo>
                  <a:lnTo>
                    <a:pt x="2" y="229"/>
                  </a:lnTo>
                  <a:lnTo>
                    <a:pt x="13" y="167"/>
                  </a:lnTo>
                  <a:lnTo>
                    <a:pt x="28" y="108"/>
                  </a:lnTo>
                  <a:lnTo>
                    <a:pt x="44" y="67"/>
                  </a:lnTo>
                  <a:lnTo>
                    <a:pt x="52" y="58"/>
                  </a:lnTo>
                  <a:lnTo>
                    <a:pt x="68" y="52"/>
                  </a:lnTo>
                  <a:lnTo>
                    <a:pt x="139" y="51"/>
                  </a:lnTo>
                  <a:lnTo>
                    <a:pt x="205" y="5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4" name="Freeform 68"/>
            <p:cNvSpPr>
              <a:spLocks/>
            </p:cNvSpPr>
            <p:nvPr/>
          </p:nvSpPr>
          <p:spPr bwMode="auto">
            <a:xfrm>
              <a:off x="2665413" y="3822700"/>
              <a:ext cx="309563" cy="234950"/>
            </a:xfrm>
            <a:custGeom>
              <a:avLst/>
              <a:gdLst>
                <a:gd name="T0" fmla="*/ 974 w 1147"/>
                <a:gd name="T1" fmla="*/ 528 h 870"/>
                <a:gd name="T2" fmla="*/ 943 w 1147"/>
                <a:gd name="T3" fmla="*/ 518 h 870"/>
                <a:gd name="T4" fmla="*/ 956 w 1147"/>
                <a:gd name="T5" fmla="*/ 476 h 870"/>
                <a:gd name="T6" fmla="*/ 1037 w 1147"/>
                <a:gd name="T7" fmla="*/ 381 h 870"/>
                <a:gd name="T8" fmla="*/ 1057 w 1147"/>
                <a:gd name="T9" fmla="*/ 292 h 870"/>
                <a:gd name="T10" fmla="*/ 1031 w 1147"/>
                <a:gd name="T11" fmla="*/ 202 h 870"/>
                <a:gd name="T12" fmla="*/ 956 w 1147"/>
                <a:gd name="T13" fmla="*/ 120 h 870"/>
                <a:gd name="T14" fmla="*/ 861 w 1147"/>
                <a:gd name="T15" fmla="*/ 97 h 870"/>
                <a:gd name="T16" fmla="*/ 764 w 1147"/>
                <a:gd name="T17" fmla="*/ 137 h 870"/>
                <a:gd name="T18" fmla="*/ 706 w 1147"/>
                <a:gd name="T19" fmla="*/ 239 h 870"/>
                <a:gd name="T20" fmla="*/ 710 w 1147"/>
                <a:gd name="T21" fmla="*/ 431 h 870"/>
                <a:gd name="T22" fmla="*/ 701 w 1147"/>
                <a:gd name="T23" fmla="*/ 631 h 870"/>
                <a:gd name="T24" fmla="*/ 630 w 1147"/>
                <a:gd name="T25" fmla="*/ 770 h 870"/>
                <a:gd name="T26" fmla="*/ 516 w 1147"/>
                <a:gd name="T27" fmla="*/ 847 h 870"/>
                <a:gd name="T28" fmla="*/ 419 w 1147"/>
                <a:gd name="T29" fmla="*/ 869 h 870"/>
                <a:gd name="T30" fmla="*/ 321 w 1147"/>
                <a:gd name="T31" fmla="*/ 867 h 870"/>
                <a:gd name="T32" fmla="*/ 222 w 1147"/>
                <a:gd name="T33" fmla="*/ 830 h 870"/>
                <a:gd name="T34" fmla="*/ 138 w 1147"/>
                <a:gd name="T35" fmla="*/ 760 h 870"/>
                <a:gd name="T36" fmla="*/ 69 w 1147"/>
                <a:gd name="T37" fmla="*/ 663 h 870"/>
                <a:gd name="T38" fmla="*/ 2 w 1147"/>
                <a:gd name="T39" fmla="*/ 449 h 870"/>
                <a:gd name="T40" fmla="*/ 7 w 1147"/>
                <a:gd name="T41" fmla="*/ 379 h 870"/>
                <a:gd name="T42" fmla="*/ 63 w 1147"/>
                <a:gd name="T43" fmla="*/ 337 h 870"/>
                <a:gd name="T44" fmla="*/ 228 w 1147"/>
                <a:gd name="T45" fmla="*/ 262 h 870"/>
                <a:gd name="T46" fmla="*/ 246 w 1147"/>
                <a:gd name="T47" fmla="*/ 281 h 870"/>
                <a:gd name="T48" fmla="*/ 227 w 1147"/>
                <a:gd name="T49" fmla="*/ 306 h 870"/>
                <a:gd name="T50" fmla="*/ 127 w 1147"/>
                <a:gd name="T51" fmla="*/ 438 h 870"/>
                <a:gd name="T52" fmla="*/ 99 w 1147"/>
                <a:gd name="T53" fmla="*/ 584 h 870"/>
                <a:gd name="T54" fmla="*/ 145 w 1147"/>
                <a:gd name="T55" fmla="*/ 709 h 870"/>
                <a:gd name="T56" fmla="*/ 239 w 1147"/>
                <a:gd name="T57" fmla="*/ 774 h 870"/>
                <a:gd name="T58" fmla="*/ 355 w 1147"/>
                <a:gd name="T59" fmla="*/ 777 h 870"/>
                <a:gd name="T60" fmla="*/ 449 w 1147"/>
                <a:gd name="T61" fmla="*/ 714 h 870"/>
                <a:gd name="T62" fmla="*/ 499 w 1147"/>
                <a:gd name="T63" fmla="*/ 602 h 870"/>
                <a:gd name="T64" fmla="*/ 502 w 1147"/>
                <a:gd name="T65" fmla="*/ 425 h 870"/>
                <a:gd name="T66" fmla="*/ 513 w 1147"/>
                <a:gd name="T67" fmla="*/ 205 h 870"/>
                <a:gd name="T68" fmla="*/ 579 w 1147"/>
                <a:gd name="T69" fmla="*/ 89 h 870"/>
                <a:gd name="T70" fmla="*/ 681 w 1147"/>
                <a:gd name="T71" fmla="*/ 21 h 870"/>
                <a:gd name="T72" fmla="*/ 771 w 1147"/>
                <a:gd name="T73" fmla="*/ 0 h 870"/>
                <a:gd name="T74" fmla="*/ 886 w 1147"/>
                <a:gd name="T75" fmla="*/ 16 h 870"/>
                <a:gd name="T76" fmla="*/ 1037 w 1147"/>
                <a:gd name="T77" fmla="*/ 133 h 870"/>
                <a:gd name="T78" fmla="*/ 1102 w 1147"/>
                <a:gd name="T79" fmla="*/ 250 h 870"/>
                <a:gd name="T80" fmla="*/ 1147 w 1147"/>
                <a:gd name="T81" fmla="*/ 416 h 870"/>
                <a:gd name="T82" fmla="*/ 1112 w 1147"/>
                <a:gd name="T83" fmla="*/ 45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7" h="870">
                  <a:moveTo>
                    <a:pt x="1015" y="509"/>
                  </a:moveTo>
                  <a:lnTo>
                    <a:pt x="997" y="519"/>
                  </a:lnTo>
                  <a:lnTo>
                    <a:pt x="974" y="528"/>
                  </a:lnTo>
                  <a:lnTo>
                    <a:pt x="960" y="530"/>
                  </a:lnTo>
                  <a:lnTo>
                    <a:pt x="950" y="528"/>
                  </a:lnTo>
                  <a:lnTo>
                    <a:pt x="943" y="518"/>
                  </a:lnTo>
                  <a:lnTo>
                    <a:pt x="940" y="509"/>
                  </a:lnTo>
                  <a:lnTo>
                    <a:pt x="945" y="494"/>
                  </a:lnTo>
                  <a:lnTo>
                    <a:pt x="956" y="476"/>
                  </a:lnTo>
                  <a:lnTo>
                    <a:pt x="978" y="454"/>
                  </a:lnTo>
                  <a:lnTo>
                    <a:pt x="1014" y="414"/>
                  </a:lnTo>
                  <a:lnTo>
                    <a:pt x="1037" y="381"/>
                  </a:lnTo>
                  <a:lnTo>
                    <a:pt x="1051" y="353"/>
                  </a:lnTo>
                  <a:lnTo>
                    <a:pt x="1056" y="321"/>
                  </a:lnTo>
                  <a:lnTo>
                    <a:pt x="1057" y="292"/>
                  </a:lnTo>
                  <a:lnTo>
                    <a:pt x="1054" y="263"/>
                  </a:lnTo>
                  <a:lnTo>
                    <a:pt x="1044" y="230"/>
                  </a:lnTo>
                  <a:lnTo>
                    <a:pt x="1031" y="202"/>
                  </a:lnTo>
                  <a:lnTo>
                    <a:pt x="1009" y="169"/>
                  </a:lnTo>
                  <a:lnTo>
                    <a:pt x="985" y="141"/>
                  </a:lnTo>
                  <a:lnTo>
                    <a:pt x="956" y="120"/>
                  </a:lnTo>
                  <a:lnTo>
                    <a:pt x="927" y="107"/>
                  </a:lnTo>
                  <a:lnTo>
                    <a:pt x="894" y="98"/>
                  </a:lnTo>
                  <a:lnTo>
                    <a:pt x="861" y="97"/>
                  </a:lnTo>
                  <a:lnTo>
                    <a:pt x="827" y="102"/>
                  </a:lnTo>
                  <a:lnTo>
                    <a:pt x="794" y="116"/>
                  </a:lnTo>
                  <a:lnTo>
                    <a:pt x="764" y="137"/>
                  </a:lnTo>
                  <a:lnTo>
                    <a:pt x="736" y="168"/>
                  </a:lnTo>
                  <a:lnTo>
                    <a:pt x="717" y="201"/>
                  </a:lnTo>
                  <a:lnTo>
                    <a:pt x="706" y="239"/>
                  </a:lnTo>
                  <a:lnTo>
                    <a:pt x="701" y="269"/>
                  </a:lnTo>
                  <a:lnTo>
                    <a:pt x="700" y="310"/>
                  </a:lnTo>
                  <a:lnTo>
                    <a:pt x="710" y="431"/>
                  </a:lnTo>
                  <a:lnTo>
                    <a:pt x="714" y="506"/>
                  </a:lnTo>
                  <a:lnTo>
                    <a:pt x="711" y="572"/>
                  </a:lnTo>
                  <a:lnTo>
                    <a:pt x="701" y="631"/>
                  </a:lnTo>
                  <a:lnTo>
                    <a:pt x="685" y="685"/>
                  </a:lnTo>
                  <a:lnTo>
                    <a:pt x="661" y="732"/>
                  </a:lnTo>
                  <a:lnTo>
                    <a:pt x="630" y="770"/>
                  </a:lnTo>
                  <a:lnTo>
                    <a:pt x="591" y="805"/>
                  </a:lnTo>
                  <a:lnTo>
                    <a:pt x="546" y="834"/>
                  </a:lnTo>
                  <a:lnTo>
                    <a:pt x="516" y="847"/>
                  </a:lnTo>
                  <a:lnTo>
                    <a:pt x="485" y="859"/>
                  </a:lnTo>
                  <a:lnTo>
                    <a:pt x="453" y="864"/>
                  </a:lnTo>
                  <a:lnTo>
                    <a:pt x="419" y="869"/>
                  </a:lnTo>
                  <a:lnTo>
                    <a:pt x="386" y="870"/>
                  </a:lnTo>
                  <a:lnTo>
                    <a:pt x="352" y="868"/>
                  </a:lnTo>
                  <a:lnTo>
                    <a:pt x="321" y="867"/>
                  </a:lnTo>
                  <a:lnTo>
                    <a:pt x="288" y="857"/>
                  </a:lnTo>
                  <a:lnTo>
                    <a:pt x="255" y="845"/>
                  </a:lnTo>
                  <a:lnTo>
                    <a:pt x="222" y="830"/>
                  </a:lnTo>
                  <a:lnTo>
                    <a:pt x="193" y="809"/>
                  </a:lnTo>
                  <a:lnTo>
                    <a:pt x="164" y="787"/>
                  </a:lnTo>
                  <a:lnTo>
                    <a:pt x="138" y="760"/>
                  </a:lnTo>
                  <a:lnTo>
                    <a:pt x="110" y="731"/>
                  </a:lnTo>
                  <a:lnTo>
                    <a:pt x="87" y="699"/>
                  </a:lnTo>
                  <a:lnTo>
                    <a:pt x="69" y="663"/>
                  </a:lnTo>
                  <a:lnTo>
                    <a:pt x="37" y="595"/>
                  </a:lnTo>
                  <a:lnTo>
                    <a:pt x="16" y="519"/>
                  </a:lnTo>
                  <a:lnTo>
                    <a:pt x="2" y="449"/>
                  </a:lnTo>
                  <a:lnTo>
                    <a:pt x="0" y="420"/>
                  </a:lnTo>
                  <a:lnTo>
                    <a:pt x="2" y="394"/>
                  </a:lnTo>
                  <a:lnTo>
                    <a:pt x="7" y="379"/>
                  </a:lnTo>
                  <a:lnTo>
                    <a:pt x="16" y="368"/>
                  </a:lnTo>
                  <a:lnTo>
                    <a:pt x="36" y="353"/>
                  </a:lnTo>
                  <a:lnTo>
                    <a:pt x="63" y="337"/>
                  </a:lnTo>
                  <a:lnTo>
                    <a:pt x="191" y="273"/>
                  </a:lnTo>
                  <a:lnTo>
                    <a:pt x="212" y="264"/>
                  </a:lnTo>
                  <a:lnTo>
                    <a:pt x="228" y="262"/>
                  </a:lnTo>
                  <a:lnTo>
                    <a:pt x="236" y="264"/>
                  </a:lnTo>
                  <a:lnTo>
                    <a:pt x="243" y="274"/>
                  </a:lnTo>
                  <a:lnTo>
                    <a:pt x="246" y="281"/>
                  </a:lnTo>
                  <a:lnTo>
                    <a:pt x="245" y="289"/>
                  </a:lnTo>
                  <a:lnTo>
                    <a:pt x="239" y="299"/>
                  </a:lnTo>
                  <a:lnTo>
                    <a:pt x="227" y="306"/>
                  </a:lnTo>
                  <a:lnTo>
                    <a:pt x="186" y="347"/>
                  </a:lnTo>
                  <a:lnTo>
                    <a:pt x="154" y="392"/>
                  </a:lnTo>
                  <a:lnTo>
                    <a:pt x="127" y="438"/>
                  </a:lnTo>
                  <a:lnTo>
                    <a:pt x="107" y="487"/>
                  </a:lnTo>
                  <a:lnTo>
                    <a:pt x="99" y="534"/>
                  </a:lnTo>
                  <a:lnTo>
                    <a:pt x="99" y="584"/>
                  </a:lnTo>
                  <a:lnTo>
                    <a:pt x="103" y="631"/>
                  </a:lnTo>
                  <a:lnTo>
                    <a:pt x="123" y="672"/>
                  </a:lnTo>
                  <a:lnTo>
                    <a:pt x="145" y="709"/>
                  </a:lnTo>
                  <a:lnTo>
                    <a:pt x="173" y="736"/>
                  </a:lnTo>
                  <a:lnTo>
                    <a:pt x="206" y="759"/>
                  </a:lnTo>
                  <a:lnTo>
                    <a:pt x="239" y="774"/>
                  </a:lnTo>
                  <a:lnTo>
                    <a:pt x="277" y="780"/>
                  </a:lnTo>
                  <a:lnTo>
                    <a:pt x="316" y="783"/>
                  </a:lnTo>
                  <a:lnTo>
                    <a:pt x="355" y="777"/>
                  </a:lnTo>
                  <a:lnTo>
                    <a:pt x="390" y="761"/>
                  </a:lnTo>
                  <a:lnTo>
                    <a:pt x="422" y="740"/>
                  </a:lnTo>
                  <a:lnTo>
                    <a:pt x="449" y="714"/>
                  </a:lnTo>
                  <a:lnTo>
                    <a:pt x="472" y="683"/>
                  </a:lnTo>
                  <a:lnTo>
                    <a:pt x="489" y="646"/>
                  </a:lnTo>
                  <a:lnTo>
                    <a:pt x="499" y="602"/>
                  </a:lnTo>
                  <a:lnTo>
                    <a:pt x="506" y="553"/>
                  </a:lnTo>
                  <a:lnTo>
                    <a:pt x="506" y="494"/>
                  </a:lnTo>
                  <a:lnTo>
                    <a:pt x="502" y="425"/>
                  </a:lnTo>
                  <a:lnTo>
                    <a:pt x="501" y="334"/>
                  </a:lnTo>
                  <a:lnTo>
                    <a:pt x="502" y="262"/>
                  </a:lnTo>
                  <a:lnTo>
                    <a:pt x="513" y="205"/>
                  </a:lnTo>
                  <a:lnTo>
                    <a:pt x="532" y="158"/>
                  </a:lnTo>
                  <a:lnTo>
                    <a:pt x="554" y="120"/>
                  </a:lnTo>
                  <a:lnTo>
                    <a:pt x="579" y="89"/>
                  </a:lnTo>
                  <a:lnTo>
                    <a:pt x="615" y="60"/>
                  </a:lnTo>
                  <a:lnTo>
                    <a:pt x="652" y="36"/>
                  </a:lnTo>
                  <a:lnTo>
                    <a:pt x="681" y="21"/>
                  </a:lnTo>
                  <a:lnTo>
                    <a:pt x="709" y="11"/>
                  </a:lnTo>
                  <a:lnTo>
                    <a:pt x="741" y="6"/>
                  </a:lnTo>
                  <a:lnTo>
                    <a:pt x="771" y="0"/>
                  </a:lnTo>
                  <a:lnTo>
                    <a:pt x="799" y="1"/>
                  </a:lnTo>
                  <a:lnTo>
                    <a:pt x="830" y="2"/>
                  </a:lnTo>
                  <a:lnTo>
                    <a:pt x="886" y="16"/>
                  </a:lnTo>
                  <a:lnTo>
                    <a:pt x="941" y="43"/>
                  </a:lnTo>
                  <a:lnTo>
                    <a:pt x="993" y="83"/>
                  </a:lnTo>
                  <a:lnTo>
                    <a:pt x="1037" y="133"/>
                  </a:lnTo>
                  <a:lnTo>
                    <a:pt x="1056" y="160"/>
                  </a:lnTo>
                  <a:lnTo>
                    <a:pt x="1075" y="192"/>
                  </a:lnTo>
                  <a:lnTo>
                    <a:pt x="1102" y="250"/>
                  </a:lnTo>
                  <a:lnTo>
                    <a:pt x="1124" y="310"/>
                  </a:lnTo>
                  <a:lnTo>
                    <a:pt x="1142" y="371"/>
                  </a:lnTo>
                  <a:lnTo>
                    <a:pt x="1147" y="416"/>
                  </a:lnTo>
                  <a:lnTo>
                    <a:pt x="1145" y="426"/>
                  </a:lnTo>
                  <a:lnTo>
                    <a:pt x="1134" y="440"/>
                  </a:lnTo>
                  <a:lnTo>
                    <a:pt x="1112" y="455"/>
                  </a:lnTo>
                  <a:lnTo>
                    <a:pt x="1071" y="475"/>
                  </a:lnTo>
                  <a:lnTo>
                    <a:pt x="1015" y="5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5" name="Freeform 69"/>
            <p:cNvSpPr>
              <a:spLocks/>
            </p:cNvSpPr>
            <p:nvPr/>
          </p:nvSpPr>
          <p:spPr bwMode="auto">
            <a:xfrm>
              <a:off x="331788" y="3286125"/>
              <a:ext cx="360363" cy="360362"/>
            </a:xfrm>
            <a:custGeom>
              <a:avLst/>
              <a:gdLst>
                <a:gd name="T0" fmla="*/ 1262 w 1333"/>
                <a:gd name="T1" fmla="*/ 703 h 1333"/>
                <a:gd name="T2" fmla="*/ 1307 w 1333"/>
                <a:gd name="T3" fmla="*/ 775 h 1333"/>
                <a:gd name="T4" fmla="*/ 1330 w 1333"/>
                <a:gd name="T5" fmla="*/ 843 h 1333"/>
                <a:gd name="T6" fmla="*/ 1329 w 1333"/>
                <a:gd name="T7" fmla="*/ 910 h 1333"/>
                <a:gd name="T8" fmla="*/ 1301 w 1333"/>
                <a:gd name="T9" fmla="*/ 1004 h 1333"/>
                <a:gd name="T10" fmla="*/ 1214 w 1333"/>
                <a:gd name="T11" fmla="*/ 1125 h 1333"/>
                <a:gd name="T12" fmla="*/ 1075 w 1333"/>
                <a:gd name="T13" fmla="*/ 1243 h 1333"/>
                <a:gd name="T14" fmla="*/ 997 w 1333"/>
                <a:gd name="T15" fmla="*/ 1287 h 1333"/>
                <a:gd name="T16" fmla="*/ 922 w 1333"/>
                <a:gd name="T17" fmla="*/ 1315 h 1333"/>
                <a:gd name="T18" fmla="*/ 848 w 1333"/>
                <a:gd name="T19" fmla="*/ 1331 h 1333"/>
                <a:gd name="T20" fmla="*/ 779 w 1333"/>
                <a:gd name="T21" fmla="*/ 1330 h 1333"/>
                <a:gd name="T22" fmla="*/ 710 w 1333"/>
                <a:gd name="T23" fmla="*/ 1306 h 1333"/>
                <a:gd name="T24" fmla="*/ 647 w 1333"/>
                <a:gd name="T25" fmla="*/ 1265 h 1333"/>
                <a:gd name="T26" fmla="*/ 584 w 1333"/>
                <a:gd name="T27" fmla="*/ 1201 h 1333"/>
                <a:gd name="T28" fmla="*/ 174 w 1333"/>
                <a:gd name="T29" fmla="*/ 720 h 1333"/>
                <a:gd name="T30" fmla="*/ 146 w 1333"/>
                <a:gd name="T31" fmla="*/ 706 h 1333"/>
                <a:gd name="T32" fmla="*/ 113 w 1333"/>
                <a:gd name="T33" fmla="*/ 707 h 1333"/>
                <a:gd name="T34" fmla="*/ 72 w 1333"/>
                <a:gd name="T35" fmla="*/ 726 h 1333"/>
                <a:gd name="T36" fmla="*/ 30 w 1333"/>
                <a:gd name="T37" fmla="*/ 754 h 1333"/>
                <a:gd name="T38" fmla="*/ 5 w 1333"/>
                <a:gd name="T39" fmla="*/ 745 h 1333"/>
                <a:gd name="T40" fmla="*/ 0 w 1333"/>
                <a:gd name="T41" fmla="*/ 727 h 1333"/>
                <a:gd name="T42" fmla="*/ 19 w 1333"/>
                <a:gd name="T43" fmla="*/ 706 h 1333"/>
                <a:gd name="T44" fmla="*/ 178 w 1333"/>
                <a:gd name="T45" fmla="*/ 576 h 1333"/>
                <a:gd name="T46" fmla="*/ 332 w 1333"/>
                <a:gd name="T47" fmla="*/ 436 h 1333"/>
                <a:gd name="T48" fmla="*/ 356 w 1333"/>
                <a:gd name="T49" fmla="*/ 425 h 1333"/>
                <a:gd name="T50" fmla="*/ 372 w 1333"/>
                <a:gd name="T51" fmla="*/ 434 h 1333"/>
                <a:gd name="T52" fmla="*/ 377 w 1333"/>
                <a:gd name="T53" fmla="*/ 457 h 1333"/>
                <a:gd name="T54" fmla="*/ 346 w 1333"/>
                <a:gd name="T55" fmla="*/ 496 h 1333"/>
                <a:gd name="T56" fmla="*/ 317 w 1333"/>
                <a:gd name="T57" fmla="*/ 532 h 1333"/>
                <a:gd name="T58" fmla="*/ 310 w 1333"/>
                <a:gd name="T59" fmla="*/ 571 h 1333"/>
                <a:gd name="T60" fmla="*/ 319 w 1333"/>
                <a:gd name="T61" fmla="*/ 598 h 1333"/>
                <a:gd name="T62" fmla="*/ 712 w 1333"/>
                <a:gd name="T63" fmla="*/ 1058 h 1333"/>
                <a:gd name="T64" fmla="*/ 802 w 1333"/>
                <a:gd name="T65" fmla="*/ 1156 h 1333"/>
                <a:gd name="T66" fmla="*/ 858 w 1333"/>
                <a:gd name="T67" fmla="*/ 1190 h 1333"/>
                <a:gd name="T68" fmla="*/ 914 w 1333"/>
                <a:gd name="T69" fmla="*/ 1206 h 1333"/>
                <a:gd name="T70" fmla="*/ 992 w 1333"/>
                <a:gd name="T71" fmla="*/ 1204 h 1333"/>
                <a:gd name="T72" fmla="*/ 1098 w 1333"/>
                <a:gd name="T73" fmla="*/ 1160 h 1333"/>
                <a:gd name="T74" fmla="*/ 1178 w 1333"/>
                <a:gd name="T75" fmla="*/ 1092 h 1333"/>
                <a:gd name="T76" fmla="*/ 1226 w 1333"/>
                <a:gd name="T77" fmla="*/ 1033 h 1333"/>
                <a:gd name="T78" fmla="*/ 1259 w 1333"/>
                <a:gd name="T79" fmla="*/ 970 h 1333"/>
                <a:gd name="T80" fmla="*/ 1274 w 1333"/>
                <a:gd name="T81" fmla="*/ 910 h 1333"/>
                <a:gd name="T82" fmla="*/ 1267 w 1333"/>
                <a:gd name="T83" fmla="*/ 840 h 1333"/>
                <a:gd name="T84" fmla="*/ 1222 w 1333"/>
                <a:gd name="T85" fmla="*/ 757 h 1333"/>
                <a:gd name="T86" fmla="*/ 839 w 1333"/>
                <a:gd name="T87" fmla="*/ 301 h 1333"/>
                <a:gd name="T88" fmla="*/ 759 w 1333"/>
                <a:gd name="T89" fmla="*/ 219 h 1333"/>
                <a:gd name="T90" fmla="*/ 717 w 1333"/>
                <a:gd name="T91" fmla="*/ 208 h 1333"/>
                <a:gd name="T92" fmla="*/ 675 w 1333"/>
                <a:gd name="T93" fmla="*/ 222 h 1333"/>
                <a:gd name="T94" fmla="*/ 623 w 1333"/>
                <a:gd name="T95" fmla="*/ 257 h 1333"/>
                <a:gd name="T96" fmla="*/ 595 w 1333"/>
                <a:gd name="T97" fmla="*/ 265 h 1333"/>
                <a:gd name="T98" fmla="*/ 581 w 1333"/>
                <a:gd name="T99" fmla="*/ 247 h 1333"/>
                <a:gd name="T100" fmla="*/ 591 w 1333"/>
                <a:gd name="T101" fmla="*/ 225 h 1333"/>
                <a:gd name="T102" fmla="*/ 625 w 1333"/>
                <a:gd name="T103" fmla="*/ 196 h 1333"/>
                <a:gd name="T104" fmla="*/ 806 w 1333"/>
                <a:gd name="T105" fmla="*/ 41 h 1333"/>
                <a:gd name="T106" fmla="*/ 848 w 1333"/>
                <a:gd name="T107" fmla="*/ 2 h 1333"/>
                <a:gd name="T108" fmla="*/ 868 w 1333"/>
                <a:gd name="T109" fmla="*/ 1 h 1333"/>
                <a:gd name="T110" fmla="*/ 880 w 1333"/>
                <a:gd name="T111" fmla="*/ 17 h 1333"/>
                <a:gd name="T112" fmla="*/ 871 w 1333"/>
                <a:gd name="T113" fmla="*/ 45 h 1333"/>
                <a:gd name="T114" fmla="*/ 831 w 1333"/>
                <a:gd name="T115" fmla="*/ 85 h 1333"/>
                <a:gd name="T116" fmla="*/ 811 w 1333"/>
                <a:gd name="T117" fmla="*/ 121 h 1333"/>
                <a:gd name="T118" fmla="*/ 817 w 1333"/>
                <a:gd name="T119" fmla="*/ 161 h 1333"/>
                <a:gd name="T120" fmla="*/ 883 w 1333"/>
                <a:gd name="T121" fmla="*/ 2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3" h="1333">
                  <a:moveTo>
                    <a:pt x="1232" y="663"/>
                  </a:moveTo>
                  <a:lnTo>
                    <a:pt x="1262" y="703"/>
                  </a:lnTo>
                  <a:lnTo>
                    <a:pt x="1289" y="739"/>
                  </a:lnTo>
                  <a:lnTo>
                    <a:pt x="1307" y="775"/>
                  </a:lnTo>
                  <a:lnTo>
                    <a:pt x="1320" y="808"/>
                  </a:lnTo>
                  <a:lnTo>
                    <a:pt x="1330" y="843"/>
                  </a:lnTo>
                  <a:lnTo>
                    <a:pt x="1333" y="876"/>
                  </a:lnTo>
                  <a:lnTo>
                    <a:pt x="1329" y="910"/>
                  </a:lnTo>
                  <a:lnTo>
                    <a:pt x="1323" y="944"/>
                  </a:lnTo>
                  <a:lnTo>
                    <a:pt x="1301" y="1004"/>
                  </a:lnTo>
                  <a:lnTo>
                    <a:pt x="1262" y="1065"/>
                  </a:lnTo>
                  <a:lnTo>
                    <a:pt x="1214" y="1125"/>
                  </a:lnTo>
                  <a:lnTo>
                    <a:pt x="1154" y="1180"/>
                  </a:lnTo>
                  <a:lnTo>
                    <a:pt x="1075" y="1243"/>
                  </a:lnTo>
                  <a:lnTo>
                    <a:pt x="1038" y="1265"/>
                  </a:lnTo>
                  <a:lnTo>
                    <a:pt x="997" y="1287"/>
                  </a:lnTo>
                  <a:lnTo>
                    <a:pt x="961" y="1302"/>
                  </a:lnTo>
                  <a:lnTo>
                    <a:pt x="922" y="1315"/>
                  </a:lnTo>
                  <a:lnTo>
                    <a:pt x="884" y="1326"/>
                  </a:lnTo>
                  <a:lnTo>
                    <a:pt x="848" y="1331"/>
                  </a:lnTo>
                  <a:lnTo>
                    <a:pt x="811" y="1333"/>
                  </a:lnTo>
                  <a:lnTo>
                    <a:pt x="779" y="1330"/>
                  </a:lnTo>
                  <a:lnTo>
                    <a:pt x="745" y="1321"/>
                  </a:lnTo>
                  <a:lnTo>
                    <a:pt x="710" y="1306"/>
                  </a:lnTo>
                  <a:lnTo>
                    <a:pt x="680" y="1290"/>
                  </a:lnTo>
                  <a:lnTo>
                    <a:pt x="647" y="1265"/>
                  </a:lnTo>
                  <a:lnTo>
                    <a:pt x="617" y="1235"/>
                  </a:lnTo>
                  <a:lnTo>
                    <a:pt x="584" y="1201"/>
                  </a:lnTo>
                  <a:lnTo>
                    <a:pt x="217" y="767"/>
                  </a:lnTo>
                  <a:lnTo>
                    <a:pt x="174" y="720"/>
                  </a:lnTo>
                  <a:lnTo>
                    <a:pt x="161" y="711"/>
                  </a:lnTo>
                  <a:lnTo>
                    <a:pt x="146" y="706"/>
                  </a:lnTo>
                  <a:lnTo>
                    <a:pt x="131" y="704"/>
                  </a:lnTo>
                  <a:lnTo>
                    <a:pt x="113" y="707"/>
                  </a:lnTo>
                  <a:lnTo>
                    <a:pt x="92" y="716"/>
                  </a:lnTo>
                  <a:lnTo>
                    <a:pt x="72" y="726"/>
                  </a:lnTo>
                  <a:lnTo>
                    <a:pt x="47" y="743"/>
                  </a:lnTo>
                  <a:lnTo>
                    <a:pt x="30" y="754"/>
                  </a:lnTo>
                  <a:lnTo>
                    <a:pt x="17" y="754"/>
                  </a:lnTo>
                  <a:lnTo>
                    <a:pt x="5" y="745"/>
                  </a:lnTo>
                  <a:lnTo>
                    <a:pt x="0" y="735"/>
                  </a:lnTo>
                  <a:lnTo>
                    <a:pt x="0" y="727"/>
                  </a:lnTo>
                  <a:lnTo>
                    <a:pt x="6" y="715"/>
                  </a:lnTo>
                  <a:lnTo>
                    <a:pt x="19" y="706"/>
                  </a:lnTo>
                  <a:lnTo>
                    <a:pt x="76" y="657"/>
                  </a:lnTo>
                  <a:lnTo>
                    <a:pt x="178" y="576"/>
                  </a:lnTo>
                  <a:lnTo>
                    <a:pt x="310" y="460"/>
                  </a:lnTo>
                  <a:lnTo>
                    <a:pt x="332" y="436"/>
                  </a:lnTo>
                  <a:lnTo>
                    <a:pt x="344" y="430"/>
                  </a:lnTo>
                  <a:lnTo>
                    <a:pt x="356" y="425"/>
                  </a:lnTo>
                  <a:lnTo>
                    <a:pt x="364" y="428"/>
                  </a:lnTo>
                  <a:lnTo>
                    <a:pt x="372" y="434"/>
                  </a:lnTo>
                  <a:lnTo>
                    <a:pt x="379" y="444"/>
                  </a:lnTo>
                  <a:lnTo>
                    <a:pt x="377" y="457"/>
                  </a:lnTo>
                  <a:lnTo>
                    <a:pt x="365" y="475"/>
                  </a:lnTo>
                  <a:lnTo>
                    <a:pt x="346" y="496"/>
                  </a:lnTo>
                  <a:lnTo>
                    <a:pt x="329" y="514"/>
                  </a:lnTo>
                  <a:lnTo>
                    <a:pt x="317" y="532"/>
                  </a:lnTo>
                  <a:lnTo>
                    <a:pt x="312" y="551"/>
                  </a:lnTo>
                  <a:lnTo>
                    <a:pt x="310" y="571"/>
                  </a:lnTo>
                  <a:lnTo>
                    <a:pt x="313" y="582"/>
                  </a:lnTo>
                  <a:lnTo>
                    <a:pt x="319" y="598"/>
                  </a:lnTo>
                  <a:lnTo>
                    <a:pt x="356" y="647"/>
                  </a:lnTo>
                  <a:lnTo>
                    <a:pt x="712" y="1058"/>
                  </a:lnTo>
                  <a:lnTo>
                    <a:pt x="774" y="1129"/>
                  </a:lnTo>
                  <a:lnTo>
                    <a:pt x="802" y="1156"/>
                  </a:lnTo>
                  <a:lnTo>
                    <a:pt x="832" y="1176"/>
                  </a:lnTo>
                  <a:lnTo>
                    <a:pt x="858" y="1190"/>
                  </a:lnTo>
                  <a:lnTo>
                    <a:pt x="885" y="1201"/>
                  </a:lnTo>
                  <a:lnTo>
                    <a:pt x="914" y="1206"/>
                  </a:lnTo>
                  <a:lnTo>
                    <a:pt x="940" y="1209"/>
                  </a:lnTo>
                  <a:lnTo>
                    <a:pt x="992" y="1204"/>
                  </a:lnTo>
                  <a:lnTo>
                    <a:pt x="1043" y="1185"/>
                  </a:lnTo>
                  <a:lnTo>
                    <a:pt x="1098" y="1160"/>
                  </a:lnTo>
                  <a:lnTo>
                    <a:pt x="1149" y="1122"/>
                  </a:lnTo>
                  <a:lnTo>
                    <a:pt x="1178" y="1092"/>
                  </a:lnTo>
                  <a:lnTo>
                    <a:pt x="1205" y="1064"/>
                  </a:lnTo>
                  <a:lnTo>
                    <a:pt x="1226" y="1033"/>
                  </a:lnTo>
                  <a:lnTo>
                    <a:pt x="1244" y="1003"/>
                  </a:lnTo>
                  <a:lnTo>
                    <a:pt x="1259" y="970"/>
                  </a:lnTo>
                  <a:lnTo>
                    <a:pt x="1268" y="941"/>
                  </a:lnTo>
                  <a:lnTo>
                    <a:pt x="1274" y="910"/>
                  </a:lnTo>
                  <a:lnTo>
                    <a:pt x="1273" y="879"/>
                  </a:lnTo>
                  <a:lnTo>
                    <a:pt x="1267" y="840"/>
                  </a:lnTo>
                  <a:lnTo>
                    <a:pt x="1250" y="800"/>
                  </a:lnTo>
                  <a:lnTo>
                    <a:pt x="1222" y="757"/>
                  </a:lnTo>
                  <a:lnTo>
                    <a:pt x="1186" y="710"/>
                  </a:lnTo>
                  <a:lnTo>
                    <a:pt x="839" y="301"/>
                  </a:lnTo>
                  <a:lnTo>
                    <a:pt x="782" y="239"/>
                  </a:lnTo>
                  <a:lnTo>
                    <a:pt x="759" y="219"/>
                  </a:lnTo>
                  <a:lnTo>
                    <a:pt x="739" y="209"/>
                  </a:lnTo>
                  <a:lnTo>
                    <a:pt x="717" y="208"/>
                  </a:lnTo>
                  <a:lnTo>
                    <a:pt x="697" y="210"/>
                  </a:lnTo>
                  <a:lnTo>
                    <a:pt x="675" y="222"/>
                  </a:lnTo>
                  <a:lnTo>
                    <a:pt x="647" y="241"/>
                  </a:lnTo>
                  <a:lnTo>
                    <a:pt x="623" y="257"/>
                  </a:lnTo>
                  <a:lnTo>
                    <a:pt x="608" y="267"/>
                  </a:lnTo>
                  <a:lnTo>
                    <a:pt x="595" y="265"/>
                  </a:lnTo>
                  <a:lnTo>
                    <a:pt x="588" y="257"/>
                  </a:lnTo>
                  <a:lnTo>
                    <a:pt x="581" y="247"/>
                  </a:lnTo>
                  <a:lnTo>
                    <a:pt x="580" y="236"/>
                  </a:lnTo>
                  <a:lnTo>
                    <a:pt x="591" y="225"/>
                  </a:lnTo>
                  <a:lnTo>
                    <a:pt x="605" y="210"/>
                  </a:lnTo>
                  <a:lnTo>
                    <a:pt x="625" y="196"/>
                  </a:lnTo>
                  <a:lnTo>
                    <a:pt x="725" y="114"/>
                  </a:lnTo>
                  <a:lnTo>
                    <a:pt x="806" y="41"/>
                  </a:lnTo>
                  <a:lnTo>
                    <a:pt x="838" y="7"/>
                  </a:lnTo>
                  <a:lnTo>
                    <a:pt x="848" y="2"/>
                  </a:lnTo>
                  <a:lnTo>
                    <a:pt x="859" y="0"/>
                  </a:lnTo>
                  <a:lnTo>
                    <a:pt x="868" y="1"/>
                  </a:lnTo>
                  <a:lnTo>
                    <a:pt x="875" y="7"/>
                  </a:lnTo>
                  <a:lnTo>
                    <a:pt x="880" y="17"/>
                  </a:lnTo>
                  <a:lnTo>
                    <a:pt x="880" y="30"/>
                  </a:lnTo>
                  <a:lnTo>
                    <a:pt x="871" y="45"/>
                  </a:lnTo>
                  <a:lnTo>
                    <a:pt x="852" y="64"/>
                  </a:lnTo>
                  <a:lnTo>
                    <a:pt x="831" y="85"/>
                  </a:lnTo>
                  <a:lnTo>
                    <a:pt x="819" y="104"/>
                  </a:lnTo>
                  <a:lnTo>
                    <a:pt x="811" y="121"/>
                  </a:lnTo>
                  <a:lnTo>
                    <a:pt x="810" y="140"/>
                  </a:lnTo>
                  <a:lnTo>
                    <a:pt x="817" y="161"/>
                  </a:lnTo>
                  <a:lnTo>
                    <a:pt x="831" y="186"/>
                  </a:lnTo>
                  <a:lnTo>
                    <a:pt x="883" y="252"/>
                  </a:lnTo>
                  <a:lnTo>
                    <a:pt x="1232" y="66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6" name="Freeform 70"/>
            <p:cNvSpPr>
              <a:spLocks/>
            </p:cNvSpPr>
            <p:nvPr/>
          </p:nvSpPr>
          <p:spPr bwMode="auto">
            <a:xfrm>
              <a:off x="628650" y="3098800"/>
              <a:ext cx="381000" cy="404812"/>
            </a:xfrm>
            <a:custGeom>
              <a:avLst/>
              <a:gdLst>
                <a:gd name="T0" fmla="*/ 1217 w 1414"/>
                <a:gd name="T1" fmla="*/ 806 h 1495"/>
                <a:gd name="T2" fmla="*/ 321 w 1414"/>
                <a:gd name="T3" fmla="*/ 386 h 1495"/>
                <a:gd name="T4" fmla="*/ 289 w 1414"/>
                <a:gd name="T5" fmla="*/ 381 h 1495"/>
                <a:gd name="T6" fmla="*/ 175 w 1414"/>
                <a:gd name="T7" fmla="*/ 440 h 1495"/>
                <a:gd name="T8" fmla="*/ 19 w 1414"/>
                <a:gd name="T9" fmla="*/ 515 h 1495"/>
                <a:gd name="T10" fmla="*/ 0 w 1414"/>
                <a:gd name="T11" fmla="*/ 536 h 1495"/>
                <a:gd name="T12" fmla="*/ 12 w 1414"/>
                <a:gd name="T13" fmla="*/ 558 h 1495"/>
                <a:gd name="T14" fmla="*/ 43 w 1414"/>
                <a:gd name="T15" fmla="*/ 555 h 1495"/>
                <a:gd name="T16" fmla="*/ 98 w 1414"/>
                <a:gd name="T17" fmla="*/ 531 h 1495"/>
                <a:gd name="T18" fmla="*/ 134 w 1414"/>
                <a:gd name="T19" fmla="*/ 525 h 1495"/>
                <a:gd name="T20" fmla="*/ 167 w 1414"/>
                <a:gd name="T21" fmla="*/ 546 h 1495"/>
                <a:gd name="T22" fmla="*/ 219 w 1414"/>
                <a:gd name="T23" fmla="*/ 636 h 1495"/>
                <a:gd name="T24" fmla="*/ 540 w 1414"/>
                <a:gd name="T25" fmla="*/ 1275 h 1495"/>
                <a:gd name="T26" fmla="*/ 566 w 1414"/>
                <a:gd name="T27" fmla="*/ 1347 h 1495"/>
                <a:gd name="T28" fmla="*/ 559 w 1414"/>
                <a:gd name="T29" fmla="*/ 1388 h 1495"/>
                <a:gd name="T30" fmla="*/ 523 w 1414"/>
                <a:gd name="T31" fmla="*/ 1417 h 1495"/>
                <a:gd name="T32" fmla="*/ 470 w 1414"/>
                <a:gd name="T33" fmla="*/ 1460 h 1495"/>
                <a:gd name="T34" fmla="*/ 468 w 1414"/>
                <a:gd name="T35" fmla="*/ 1484 h 1495"/>
                <a:gd name="T36" fmla="*/ 479 w 1414"/>
                <a:gd name="T37" fmla="*/ 1495 h 1495"/>
                <a:gd name="T38" fmla="*/ 502 w 1414"/>
                <a:gd name="T39" fmla="*/ 1490 h 1495"/>
                <a:gd name="T40" fmla="*/ 612 w 1414"/>
                <a:gd name="T41" fmla="*/ 1424 h 1495"/>
                <a:gd name="T42" fmla="*/ 759 w 1414"/>
                <a:gd name="T43" fmla="*/ 1351 h 1495"/>
                <a:gd name="T44" fmla="*/ 817 w 1414"/>
                <a:gd name="T45" fmla="*/ 1321 h 1495"/>
                <a:gd name="T46" fmla="*/ 831 w 1414"/>
                <a:gd name="T47" fmla="*/ 1302 h 1495"/>
                <a:gd name="T48" fmla="*/ 821 w 1414"/>
                <a:gd name="T49" fmla="*/ 1283 h 1495"/>
                <a:gd name="T50" fmla="*/ 802 w 1414"/>
                <a:gd name="T51" fmla="*/ 1279 h 1495"/>
                <a:gd name="T52" fmla="*/ 748 w 1414"/>
                <a:gd name="T53" fmla="*/ 1298 h 1495"/>
                <a:gd name="T54" fmla="*/ 685 w 1414"/>
                <a:gd name="T55" fmla="*/ 1312 h 1495"/>
                <a:gd name="T56" fmla="*/ 636 w 1414"/>
                <a:gd name="T57" fmla="*/ 1276 h 1495"/>
                <a:gd name="T58" fmla="*/ 533 w 1414"/>
                <a:gd name="T59" fmla="*/ 1102 h 1495"/>
                <a:gd name="T60" fmla="*/ 1328 w 1414"/>
                <a:gd name="T61" fmla="*/ 1060 h 1495"/>
                <a:gd name="T62" fmla="*/ 1385 w 1414"/>
                <a:gd name="T63" fmla="*/ 1075 h 1495"/>
                <a:gd name="T64" fmla="*/ 1410 w 1414"/>
                <a:gd name="T65" fmla="*/ 1061 h 1495"/>
                <a:gd name="T66" fmla="*/ 1408 w 1414"/>
                <a:gd name="T67" fmla="*/ 1035 h 1495"/>
                <a:gd name="T68" fmla="*/ 987 w 1414"/>
                <a:gd name="T69" fmla="*/ 207 h 1495"/>
                <a:gd name="T70" fmla="*/ 961 w 1414"/>
                <a:gd name="T71" fmla="*/ 141 h 1495"/>
                <a:gd name="T72" fmla="*/ 969 w 1414"/>
                <a:gd name="T73" fmla="*/ 112 h 1495"/>
                <a:gd name="T74" fmla="*/ 1017 w 1414"/>
                <a:gd name="T75" fmla="*/ 72 h 1495"/>
                <a:gd name="T76" fmla="*/ 1063 w 1414"/>
                <a:gd name="T77" fmla="*/ 38 h 1495"/>
                <a:gd name="T78" fmla="*/ 1065 w 1414"/>
                <a:gd name="T79" fmla="*/ 12 h 1495"/>
                <a:gd name="T80" fmla="*/ 1048 w 1414"/>
                <a:gd name="T81" fmla="*/ 0 h 1495"/>
                <a:gd name="T82" fmla="*/ 1025 w 1414"/>
                <a:gd name="T83" fmla="*/ 5 h 1495"/>
                <a:gd name="T84" fmla="*/ 881 w 1414"/>
                <a:gd name="T85" fmla="*/ 86 h 1495"/>
                <a:gd name="T86" fmla="*/ 738 w 1414"/>
                <a:gd name="T87" fmla="*/ 152 h 1495"/>
                <a:gd name="T88" fmla="*/ 710 w 1414"/>
                <a:gd name="T89" fmla="*/ 172 h 1495"/>
                <a:gd name="T90" fmla="*/ 708 w 1414"/>
                <a:gd name="T91" fmla="*/ 193 h 1495"/>
                <a:gd name="T92" fmla="*/ 731 w 1414"/>
                <a:gd name="T93" fmla="*/ 204 h 1495"/>
                <a:gd name="T94" fmla="*/ 791 w 1414"/>
                <a:gd name="T95" fmla="*/ 184 h 1495"/>
                <a:gd name="T96" fmla="*/ 838 w 1414"/>
                <a:gd name="T97" fmla="*/ 170 h 1495"/>
                <a:gd name="T98" fmla="*/ 873 w 1414"/>
                <a:gd name="T99" fmla="*/ 181 h 1495"/>
                <a:gd name="T100" fmla="*/ 912 w 1414"/>
                <a:gd name="T101" fmla="*/ 232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4" h="1495">
                  <a:moveTo>
                    <a:pt x="969" y="332"/>
                  </a:moveTo>
                  <a:lnTo>
                    <a:pt x="1217" y="806"/>
                  </a:lnTo>
                  <a:lnTo>
                    <a:pt x="353" y="401"/>
                  </a:lnTo>
                  <a:lnTo>
                    <a:pt x="321" y="386"/>
                  </a:lnTo>
                  <a:lnTo>
                    <a:pt x="300" y="376"/>
                  </a:lnTo>
                  <a:lnTo>
                    <a:pt x="289" y="381"/>
                  </a:lnTo>
                  <a:lnTo>
                    <a:pt x="270" y="386"/>
                  </a:lnTo>
                  <a:lnTo>
                    <a:pt x="175" y="440"/>
                  </a:lnTo>
                  <a:lnTo>
                    <a:pt x="41" y="502"/>
                  </a:lnTo>
                  <a:lnTo>
                    <a:pt x="19" y="515"/>
                  </a:lnTo>
                  <a:lnTo>
                    <a:pt x="4" y="524"/>
                  </a:lnTo>
                  <a:lnTo>
                    <a:pt x="0" y="536"/>
                  </a:lnTo>
                  <a:lnTo>
                    <a:pt x="2" y="548"/>
                  </a:lnTo>
                  <a:lnTo>
                    <a:pt x="12" y="558"/>
                  </a:lnTo>
                  <a:lnTo>
                    <a:pt x="26" y="561"/>
                  </a:lnTo>
                  <a:lnTo>
                    <a:pt x="43" y="555"/>
                  </a:lnTo>
                  <a:lnTo>
                    <a:pt x="74" y="542"/>
                  </a:lnTo>
                  <a:lnTo>
                    <a:pt x="98" y="531"/>
                  </a:lnTo>
                  <a:lnTo>
                    <a:pt x="116" y="528"/>
                  </a:lnTo>
                  <a:lnTo>
                    <a:pt x="134" y="525"/>
                  </a:lnTo>
                  <a:lnTo>
                    <a:pt x="150" y="534"/>
                  </a:lnTo>
                  <a:lnTo>
                    <a:pt x="167" y="546"/>
                  </a:lnTo>
                  <a:lnTo>
                    <a:pt x="183" y="568"/>
                  </a:lnTo>
                  <a:lnTo>
                    <a:pt x="219" y="636"/>
                  </a:lnTo>
                  <a:lnTo>
                    <a:pt x="480" y="1150"/>
                  </a:lnTo>
                  <a:lnTo>
                    <a:pt x="540" y="1275"/>
                  </a:lnTo>
                  <a:lnTo>
                    <a:pt x="557" y="1315"/>
                  </a:lnTo>
                  <a:lnTo>
                    <a:pt x="566" y="1347"/>
                  </a:lnTo>
                  <a:lnTo>
                    <a:pt x="567" y="1370"/>
                  </a:lnTo>
                  <a:lnTo>
                    <a:pt x="559" y="1388"/>
                  </a:lnTo>
                  <a:lnTo>
                    <a:pt x="544" y="1401"/>
                  </a:lnTo>
                  <a:lnTo>
                    <a:pt x="523" y="1417"/>
                  </a:lnTo>
                  <a:lnTo>
                    <a:pt x="486" y="1443"/>
                  </a:lnTo>
                  <a:lnTo>
                    <a:pt x="470" y="1460"/>
                  </a:lnTo>
                  <a:lnTo>
                    <a:pt x="461" y="1472"/>
                  </a:lnTo>
                  <a:lnTo>
                    <a:pt x="468" y="1484"/>
                  </a:lnTo>
                  <a:lnTo>
                    <a:pt x="473" y="1491"/>
                  </a:lnTo>
                  <a:lnTo>
                    <a:pt x="479" y="1495"/>
                  </a:lnTo>
                  <a:lnTo>
                    <a:pt x="492" y="1495"/>
                  </a:lnTo>
                  <a:lnTo>
                    <a:pt x="502" y="1490"/>
                  </a:lnTo>
                  <a:lnTo>
                    <a:pt x="560" y="1456"/>
                  </a:lnTo>
                  <a:lnTo>
                    <a:pt x="612" y="1424"/>
                  </a:lnTo>
                  <a:lnTo>
                    <a:pt x="668" y="1394"/>
                  </a:lnTo>
                  <a:lnTo>
                    <a:pt x="759" y="1351"/>
                  </a:lnTo>
                  <a:lnTo>
                    <a:pt x="804" y="1330"/>
                  </a:lnTo>
                  <a:lnTo>
                    <a:pt x="817" y="1321"/>
                  </a:lnTo>
                  <a:lnTo>
                    <a:pt x="830" y="1311"/>
                  </a:lnTo>
                  <a:lnTo>
                    <a:pt x="831" y="1302"/>
                  </a:lnTo>
                  <a:lnTo>
                    <a:pt x="827" y="1290"/>
                  </a:lnTo>
                  <a:lnTo>
                    <a:pt x="821" y="1283"/>
                  </a:lnTo>
                  <a:lnTo>
                    <a:pt x="816" y="1279"/>
                  </a:lnTo>
                  <a:lnTo>
                    <a:pt x="802" y="1279"/>
                  </a:lnTo>
                  <a:lnTo>
                    <a:pt x="793" y="1282"/>
                  </a:lnTo>
                  <a:lnTo>
                    <a:pt x="748" y="1298"/>
                  </a:lnTo>
                  <a:lnTo>
                    <a:pt x="713" y="1310"/>
                  </a:lnTo>
                  <a:lnTo>
                    <a:pt x="685" y="1312"/>
                  </a:lnTo>
                  <a:lnTo>
                    <a:pt x="660" y="1300"/>
                  </a:lnTo>
                  <a:lnTo>
                    <a:pt x="636" y="1276"/>
                  </a:lnTo>
                  <a:lnTo>
                    <a:pt x="608" y="1236"/>
                  </a:lnTo>
                  <a:lnTo>
                    <a:pt x="533" y="1102"/>
                  </a:lnTo>
                  <a:lnTo>
                    <a:pt x="256" y="568"/>
                  </a:lnTo>
                  <a:lnTo>
                    <a:pt x="1328" y="1060"/>
                  </a:lnTo>
                  <a:lnTo>
                    <a:pt x="1370" y="1072"/>
                  </a:lnTo>
                  <a:lnTo>
                    <a:pt x="1385" y="1075"/>
                  </a:lnTo>
                  <a:lnTo>
                    <a:pt x="1395" y="1072"/>
                  </a:lnTo>
                  <a:lnTo>
                    <a:pt x="1410" y="1061"/>
                  </a:lnTo>
                  <a:lnTo>
                    <a:pt x="1414" y="1051"/>
                  </a:lnTo>
                  <a:lnTo>
                    <a:pt x="1408" y="1035"/>
                  </a:lnTo>
                  <a:lnTo>
                    <a:pt x="1401" y="1012"/>
                  </a:lnTo>
                  <a:lnTo>
                    <a:pt x="987" y="207"/>
                  </a:lnTo>
                  <a:lnTo>
                    <a:pt x="967" y="158"/>
                  </a:lnTo>
                  <a:lnTo>
                    <a:pt x="961" y="141"/>
                  </a:lnTo>
                  <a:lnTo>
                    <a:pt x="962" y="126"/>
                  </a:lnTo>
                  <a:lnTo>
                    <a:pt x="969" y="112"/>
                  </a:lnTo>
                  <a:lnTo>
                    <a:pt x="979" y="101"/>
                  </a:lnTo>
                  <a:lnTo>
                    <a:pt x="1017" y="72"/>
                  </a:lnTo>
                  <a:lnTo>
                    <a:pt x="1045" y="53"/>
                  </a:lnTo>
                  <a:lnTo>
                    <a:pt x="1063" y="38"/>
                  </a:lnTo>
                  <a:lnTo>
                    <a:pt x="1067" y="26"/>
                  </a:lnTo>
                  <a:lnTo>
                    <a:pt x="1065" y="12"/>
                  </a:lnTo>
                  <a:lnTo>
                    <a:pt x="1056" y="4"/>
                  </a:lnTo>
                  <a:lnTo>
                    <a:pt x="1048" y="0"/>
                  </a:lnTo>
                  <a:lnTo>
                    <a:pt x="1039" y="1"/>
                  </a:lnTo>
                  <a:lnTo>
                    <a:pt x="1025" y="5"/>
                  </a:lnTo>
                  <a:lnTo>
                    <a:pt x="981" y="28"/>
                  </a:lnTo>
                  <a:lnTo>
                    <a:pt x="881" y="86"/>
                  </a:lnTo>
                  <a:lnTo>
                    <a:pt x="771" y="136"/>
                  </a:lnTo>
                  <a:lnTo>
                    <a:pt x="738" y="152"/>
                  </a:lnTo>
                  <a:lnTo>
                    <a:pt x="721" y="160"/>
                  </a:lnTo>
                  <a:lnTo>
                    <a:pt x="710" y="172"/>
                  </a:lnTo>
                  <a:lnTo>
                    <a:pt x="706" y="180"/>
                  </a:lnTo>
                  <a:lnTo>
                    <a:pt x="708" y="193"/>
                  </a:lnTo>
                  <a:lnTo>
                    <a:pt x="718" y="201"/>
                  </a:lnTo>
                  <a:lnTo>
                    <a:pt x="731" y="204"/>
                  </a:lnTo>
                  <a:lnTo>
                    <a:pt x="756" y="197"/>
                  </a:lnTo>
                  <a:lnTo>
                    <a:pt x="791" y="184"/>
                  </a:lnTo>
                  <a:lnTo>
                    <a:pt x="817" y="173"/>
                  </a:lnTo>
                  <a:lnTo>
                    <a:pt x="838" y="170"/>
                  </a:lnTo>
                  <a:lnTo>
                    <a:pt x="857" y="171"/>
                  </a:lnTo>
                  <a:lnTo>
                    <a:pt x="873" y="181"/>
                  </a:lnTo>
                  <a:lnTo>
                    <a:pt x="889" y="201"/>
                  </a:lnTo>
                  <a:lnTo>
                    <a:pt x="912" y="232"/>
                  </a:lnTo>
                  <a:lnTo>
                    <a:pt x="969" y="33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7" name="Freeform 71"/>
            <p:cNvSpPr>
              <a:spLocks/>
            </p:cNvSpPr>
            <p:nvPr/>
          </p:nvSpPr>
          <p:spPr bwMode="auto">
            <a:xfrm>
              <a:off x="974725" y="3044825"/>
              <a:ext cx="206375" cy="314325"/>
            </a:xfrm>
            <a:custGeom>
              <a:avLst/>
              <a:gdLst>
                <a:gd name="T0" fmla="*/ 595 w 763"/>
                <a:gd name="T1" fmla="*/ 968 h 1166"/>
                <a:gd name="T2" fmla="*/ 613 w 763"/>
                <a:gd name="T3" fmla="*/ 991 h 1166"/>
                <a:gd name="T4" fmla="*/ 648 w 763"/>
                <a:gd name="T5" fmla="*/ 1006 h 1166"/>
                <a:gd name="T6" fmla="*/ 694 w 763"/>
                <a:gd name="T7" fmla="*/ 1001 h 1166"/>
                <a:gd name="T8" fmla="*/ 744 w 763"/>
                <a:gd name="T9" fmla="*/ 994 h 1166"/>
                <a:gd name="T10" fmla="*/ 760 w 763"/>
                <a:gd name="T11" fmla="*/ 1012 h 1166"/>
                <a:gd name="T12" fmla="*/ 759 w 763"/>
                <a:gd name="T13" fmla="*/ 1032 h 1166"/>
                <a:gd name="T14" fmla="*/ 735 w 763"/>
                <a:gd name="T15" fmla="*/ 1045 h 1166"/>
                <a:gd name="T16" fmla="*/ 534 w 763"/>
                <a:gd name="T17" fmla="*/ 1100 h 1166"/>
                <a:gd name="T18" fmla="*/ 338 w 763"/>
                <a:gd name="T19" fmla="*/ 1164 h 1166"/>
                <a:gd name="T20" fmla="*/ 312 w 763"/>
                <a:gd name="T21" fmla="*/ 1164 h 1166"/>
                <a:gd name="T22" fmla="*/ 301 w 763"/>
                <a:gd name="T23" fmla="*/ 1151 h 1166"/>
                <a:gd name="T24" fmla="*/ 307 w 763"/>
                <a:gd name="T25" fmla="*/ 1128 h 1166"/>
                <a:gd name="T26" fmla="*/ 349 w 763"/>
                <a:gd name="T27" fmla="*/ 1105 h 1166"/>
                <a:gd name="T28" fmla="*/ 390 w 763"/>
                <a:gd name="T29" fmla="*/ 1083 h 1166"/>
                <a:gd name="T30" fmla="*/ 411 w 763"/>
                <a:gd name="T31" fmla="*/ 1054 h 1166"/>
                <a:gd name="T32" fmla="*/ 414 w 763"/>
                <a:gd name="T33" fmla="*/ 1024 h 1166"/>
                <a:gd name="T34" fmla="*/ 184 w 763"/>
                <a:gd name="T35" fmla="*/ 259 h 1166"/>
                <a:gd name="T36" fmla="*/ 158 w 763"/>
                <a:gd name="T37" fmla="*/ 186 h 1166"/>
                <a:gd name="T38" fmla="*/ 133 w 763"/>
                <a:gd name="T39" fmla="*/ 166 h 1166"/>
                <a:gd name="T40" fmla="*/ 92 w 763"/>
                <a:gd name="T41" fmla="*/ 161 h 1166"/>
                <a:gd name="T42" fmla="*/ 39 w 763"/>
                <a:gd name="T43" fmla="*/ 171 h 1166"/>
                <a:gd name="T44" fmla="*/ 7 w 763"/>
                <a:gd name="T45" fmla="*/ 166 h 1166"/>
                <a:gd name="T46" fmla="*/ 0 w 763"/>
                <a:gd name="T47" fmla="*/ 143 h 1166"/>
                <a:gd name="T48" fmla="*/ 14 w 763"/>
                <a:gd name="T49" fmla="*/ 127 h 1166"/>
                <a:gd name="T50" fmla="*/ 100 w 763"/>
                <a:gd name="T51" fmla="*/ 101 h 1166"/>
                <a:gd name="T52" fmla="*/ 394 w 763"/>
                <a:gd name="T53" fmla="*/ 12 h 1166"/>
                <a:gd name="T54" fmla="*/ 438 w 763"/>
                <a:gd name="T55" fmla="*/ 0 h 1166"/>
                <a:gd name="T56" fmla="*/ 459 w 763"/>
                <a:gd name="T57" fmla="*/ 6 h 1166"/>
                <a:gd name="T58" fmla="*/ 464 w 763"/>
                <a:gd name="T59" fmla="*/ 29 h 1166"/>
                <a:gd name="T60" fmla="*/ 441 w 763"/>
                <a:gd name="T61" fmla="*/ 49 h 1166"/>
                <a:gd name="T62" fmla="*/ 390 w 763"/>
                <a:gd name="T63" fmla="*/ 73 h 1166"/>
                <a:gd name="T64" fmla="*/ 360 w 763"/>
                <a:gd name="T65" fmla="*/ 98 h 1166"/>
                <a:gd name="T66" fmla="*/ 348 w 763"/>
                <a:gd name="T67" fmla="*/ 129 h 1166"/>
                <a:gd name="T68" fmla="*/ 365 w 763"/>
                <a:gd name="T69" fmla="*/ 20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3" h="1166">
                  <a:moveTo>
                    <a:pt x="574" y="909"/>
                  </a:moveTo>
                  <a:lnTo>
                    <a:pt x="595" y="968"/>
                  </a:lnTo>
                  <a:lnTo>
                    <a:pt x="603" y="982"/>
                  </a:lnTo>
                  <a:lnTo>
                    <a:pt x="613" y="991"/>
                  </a:lnTo>
                  <a:lnTo>
                    <a:pt x="629" y="998"/>
                  </a:lnTo>
                  <a:lnTo>
                    <a:pt x="648" y="1006"/>
                  </a:lnTo>
                  <a:lnTo>
                    <a:pt x="670" y="1005"/>
                  </a:lnTo>
                  <a:lnTo>
                    <a:pt x="694" y="1001"/>
                  </a:lnTo>
                  <a:lnTo>
                    <a:pt x="724" y="997"/>
                  </a:lnTo>
                  <a:lnTo>
                    <a:pt x="744" y="994"/>
                  </a:lnTo>
                  <a:lnTo>
                    <a:pt x="756" y="1003"/>
                  </a:lnTo>
                  <a:lnTo>
                    <a:pt x="760" y="1012"/>
                  </a:lnTo>
                  <a:lnTo>
                    <a:pt x="763" y="1022"/>
                  </a:lnTo>
                  <a:lnTo>
                    <a:pt x="759" y="1032"/>
                  </a:lnTo>
                  <a:lnTo>
                    <a:pt x="751" y="1039"/>
                  </a:lnTo>
                  <a:lnTo>
                    <a:pt x="735" y="1045"/>
                  </a:lnTo>
                  <a:lnTo>
                    <a:pt x="662" y="1063"/>
                  </a:lnTo>
                  <a:lnTo>
                    <a:pt x="534" y="1100"/>
                  </a:lnTo>
                  <a:lnTo>
                    <a:pt x="369" y="1152"/>
                  </a:lnTo>
                  <a:lnTo>
                    <a:pt x="338" y="1164"/>
                  </a:lnTo>
                  <a:lnTo>
                    <a:pt x="325" y="1166"/>
                  </a:lnTo>
                  <a:lnTo>
                    <a:pt x="312" y="1164"/>
                  </a:lnTo>
                  <a:lnTo>
                    <a:pt x="306" y="1159"/>
                  </a:lnTo>
                  <a:lnTo>
                    <a:pt x="301" y="1151"/>
                  </a:lnTo>
                  <a:lnTo>
                    <a:pt x="301" y="1138"/>
                  </a:lnTo>
                  <a:lnTo>
                    <a:pt x="307" y="1128"/>
                  </a:lnTo>
                  <a:lnTo>
                    <a:pt x="323" y="1115"/>
                  </a:lnTo>
                  <a:lnTo>
                    <a:pt x="349" y="1105"/>
                  </a:lnTo>
                  <a:lnTo>
                    <a:pt x="370" y="1095"/>
                  </a:lnTo>
                  <a:lnTo>
                    <a:pt x="390" y="1083"/>
                  </a:lnTo>
                  <a:lnTo>
                    <a:pt x="404" y="1068"/>
                  </a:lnTo>
                  <a:lnTo>
                    <a:pt x="411" y="1054"/>
                  </a:lnTo>
                  <a:lnTo>
                    <a:pt x="415" y="1039"/>
                  </a:lnTo>
                  <a:lnTo>
                    <a:pt x="414" y="1024"/>
                  </a:lnTo>
                  <a:lnTo>
                    <a:pt x="396" y="963"/>
                  </a:lnTo>
                  <a:lnTo>
                    <a:pt x="184" y="259"/>
                  </a:lnTo>
                  <a:lnTo>
                    <a:pt x="166" y="198"/>
                  </a:lnTo>
                  <a:lnTo>
                    <a:pt x="158" y="186"/>
                  </a:lnTo>
                  <a:lnTo>
                    <a:pt x="148" y="175"/>
                  </a:lnTo>
                  <a:lnTo>
                    <a:pt x="133" y="166"/>
                  </a:lnTo>
                  <a:lnTo>
                    <a:pt x="113" y="163"/>
                  </a:lnTo>
                  <a:lnTo>
                    <a:pt x="92" y="161"/>
                  </a:lnTo>
                  <a:lnTo>
                    <a:pt x="67" y="163"/>
                  </a:lnTo>
                  <a:lnTo>
                    <a:pt x="39" y="171"/>
                  </a:lnTo>
                  <a:lnTo>
                    <a:pt x="20" y="170"/>
                  </a:lnTo>
                  <a:lnTo>
                    <a:pt x="7" y="166"/>
                  </a:lnTo>
                  <a:lnTo>
                    <a:pt x="0" y="156"/>
                  </a:lnTo>
                  <a:lnTo>
                    <a:pt x="0" y="143"/>
                  </a:lnTo>
                  <a:lnTo>
                    <a:pt x="4" y="134"/>
                  </a:lnTo>
                  <a:lnTo>
                    <a:pt x="14" y="127"/>
                  </a:lnTo>
                  <a:lnTo>
                    <a:pt x="28" y="121"/>
                  </a:lnTo>
                  <a:lnTo>
                    <a:pt x="100" y="101"/>
                  </a:lnTo>
                  <a:lnTo>
                    <a:pt x="229" y="69"/>
                  </a:lnTo>
                  <a:lnTo>
                    <a:pt x="394" y="12"/>
                  </a:lnTo>
                  <a:lnTo>
                    <a:pt x="423" y="2"/>
                  </a:lnTo>
                  <a:lnTo>
                    <a:pt x="438" y="0"/>
                  </a:lnTo>
                  <a:lnTo>
                    <a:pt x="449" y="0"/>
                  </a:lnTo>
                  <a:lnTo>
                    <a:pt x="459" y="6"/>
                  </a:lnTo>
                  <a:lnTo>
                    <a:pt x="464" y="18"/>
                  </a:lnTo>
                  <a:lnTo>
                    <a:pt x="464" y="29"/>
                  </a:lnTo>
                  <a:lnTo>
                    <a:pt x="457" y="41"/>
                  </a:lnTo>
                  <a:lnTo>
                    <a:pt x="441" y="49"/>
                  </a:lnTo>
                  <a:lnTo>
                    <a:pt x="412" y="62"/>
                  </a:lnTo>
                  <a:lnTo>
                    <a:pt x="390" y="73"/>
                  </a:lnTo>
                  <a:lnTo>
                    <a:pt x="371" y="83"/>
                  </a:lnTo>
                  <a:lnTo>
                    <a:pt x="360" y="98"/>
                  </a:lnTo>
                  <a:lnTo>
                    <a:pt x="350" y="114"/>
                  </a:lnTo>
                  <a:lnTo>
                    <a:pt x="348" y="129"/>
                  </a:lnTo>
                  <a:lnTo>
                    <a:pt x="349" y="143"/>
                  </a:lnTo>
                  <a:lnTo>
                    <a:pt x="365" y="205"/>
                  </a:lnTo>
                  <a:lnTo>
                    <a:pt x="574" y="9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8" name="Freeform 72"/>
            <p:cNvSpPr>
              <a:spLocks/>
            </p:cNvSpPr>
            <p:nvPr/>
          </p:nvSpPr>
          <p:spPr bwMode="auto">
            <a:xfrm>
              <a:off x="1125538" y="2987675"/>
              <a:ext cx="306388" cy="317500"/>
            </a:xfrm>
            <a:custGeom>
              <a:avLst/>
              <a:gdLst>
                <a:gd name="T0" fmla="*/ 754 w 1133"/>
                <a:gd name="T1" fmla="*/ 859 h 1174"/>
                <a:gd name="T2" fmla="*/ 368 w 1133"/>
                <a:gd name="T3" fmla="*/ 220 h 1174"/>
                <a:gd name="T4" fmla="*/ 362 w 1133"/>
                <a:gd name="T5" fmla="*/ 184 h 1174"/>
                <a:gd name="T6" fmla="*/ 390 w 1133"/>
                <a:gd name="T7" fmla="*/ 158 h 1174"/>
                <a:gd name="T8" fmla="*/ 457 w 1133"/>
                <a:gd name="T9" fmla="*/ 139 h 1174"/>
                <a:gd name="T10" fmla="*/ 484 w 1133"/>
                <a:gd name="T11" fmla="*/ 122 h 1174"/>
                <a:gd name="T12" fmla="*/ 481 w 1133"/>
                <a:gd name="T13" fmla="*/ 104 h 1174"/>
                <a:gd name="T14" fmla="*/ 463 w 1133"/>
                <a:gd name="T15" fmla="*/ 92 h 1174"/>
                <a:gd name="T16" fmla="*/ 375 w 1133"/>
                <a:gd name="T17" fmla="*/ 109 h 1174"/>
                <a:gd name="T18" fmla="*/ 232 w 1133"/>
                <a:gd name="T19" fmla="*/ 132 h 1174"/>
                <a:gd name="T20" fmla="*/ 11 w 1133"/>
                <a:gd name="T21" fmla="*/ 157 h 1174"/>
                <a:gd name="T22" fmla="*/ 2 w 1133"/>
                <a:gd name="T23" fmla="*/ 169 h 1174"/>
                <a:gd name="T24" fmla="*/ 3 w 1133"/>
                <a:gd name="T25" fmla="*/ 188 h 1174"/>
                <a:gd name="T26" fmla="*/ 29 w 1133"/>
                <a:gd name="T27" fmla="*/ 198 h 1174"/>
                <a:gd name="T28" fmla="*/ 95 w 1133"/>
                <a:gd name="T29" fmla="*/ 201 h 1174"/>
                <a:gd name="T30" fmla="*/ 126 w 1133"/>
                <a:gd name="T31" fmla="*/ 213 h 1174"/>
                <a:gd name="T32" fmla="*/ 152 w 1133"/>
                <a:gd name="T33" fmla="*/ 241 h 1174"/>
                <a:gd name="T34" fmla="*/ 686 w 1133"/>
                <a:gd name="T35" fmla="*/ 1143 h 1174"/>
                <a:gd name="T36" fmla="*/ 716 w 1133"/>
                <a:gd name="T37" fmla="*/ 1173 h 1174"/>
                <a:gd name="T38" fmla="*/ 730 w 1133"/>
                <a:gd name="T39" fmla="*/ 1169 h 1174"/>
                <a:gd name="T40" fmla="*/ 749 w 1133"/>
                <a:gd name="T41" fmla="*/ 1137 h 1174"/>
                <a:gd name="T42" fmla="*/ 995 w 1133"/>
                <a:gd name="T43" fmla="*/ 153 h 1174"/>
                <a:gd name="T44" fmla="*/ 1024 w 1133"/>
                <a:gd name="T45" fmla="*/ 88 h 1174"/>
                <a:gd name="T46" fmla="*/ 1050 w 1133"/>
                <a:gd name="T47" fmla="*/ 66 h 1174"/>
                <a:gd name="T48" fmla="*/ 1104 w 1133"/>
                <a:gd name="T49" fmla="*/ 47 h 1174"/>
                <a:gd name="T50" fmla="*/ 1133 w 1133"/>
                <a:gd name="T51" fmla="*/ 30 h 1174"/>
                <a:gd name="T52" fmla="*/ 1130 w 1133"/>
                <a:gd name="T53" fmla="*/ 10 h 1174"/>
                <a:gd name="T54" fmla="*/ 1112 w 1133"/>
                <a:gd name="T55" fmla="*/ 0 h 1174"/>
                <a:gd name="T56" fmla="*/ 1042 w 1133"/>
                <a:gd name="T57" fmla="*/ 12 h 1174"/>
                <a:gd name="T58" fmla="*/ 848 w 1133"/>
                <a:gd name="T59" fmla="*/ 41 h 1174"/>
                <a:gd name="T60" fmla="*/ 781 w 1133"/>
                <a:gd name="T61" fmla="*/ 49 h 1174"/>
                <a:gd name="T62" fmla="*/ 760 w 1133"/>
                <a:gd name="T63" fmla="*/ 63 h 1174"/>
                <a:gd name="T64" fmla="*/ 763 w 1133"/>
                <a:gd name="T65" fmla="*/ 87 h 1174"/>
                <a:gd name="T66" fmla="*/ 799 w 1133"/>
                <a:gd name="T67" fmla="*/ 96 h 1174"/>
                <a:gd name="T68" fmla="*/ 867 w 1133"/>
                <a:gd name="T69" fmla="*/ 93 h 1174"/>
                <a:gd name="T70" fmla="*/ 907 w 1133"/>
                <a:gd name="T71" fmla="*/ 115 h 1174"/>
                <a:gd name="T72" fmla="*/ 914 w 1133"/>
                <a:gd name="T73" fmla="*/ 178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3" h="1174">
                  <a:moveTo>
                    <a:pt x="904" y="231"/>
                  </a:moveTo>
                  <a:lnTo>
                    <a:pt x="754" y="859"/>
                  </a:lnTo>
                  <a:lnTo>
                    <a:pt x="392" y="259"/>
                  </a:lnTo>
                  <a:lnTo>
                    <a:pt x="368" y="220"/>
                  </a:lnTo>
                  <a:lnTo>
                    <a:pt x="359" y="199"/>
                  </a:lnTo>
                  <a:lnTo>
                    <a:pt x="362" y="184"/>
                  </a:lnTo>
                  <a:lnTo>
                    <a:pt x="371" y="168"/>
                  </a:lnTo>
                  <a:lnTo>
                    <a:pt x="390" y="158"/>
                  </a:lnTo>
                  <a:lnTo>
                    <a:pt x="416" y="147"/>
                  </a:lnTo>
                  <a:lnTo>
                    <a:pt x="457" y="139"/>
                  </a:lnTo>
                  <a:lnTo>
                    <a:pt x="476" y="132"/>
                  </a:lnTo>
                  <a:lnTo>
                    <a:pt x="484" y="122"/>
                  </a:lnTo>
                  <a:lnTo>
                    <a:pt x="484" y="111"/>
                  </a:lnTo>
                  <a:lnTo>
                    <a:pt x="481" y="104"/>
                  </a:lnTo>
                  <a:lnTo>
                    <a:pt x="471" y="96"/>
                  </a:lnTo>
                  <a:lnTo>
                    <a:pt x="463" y="92"/>
                  </a:lnTo>
                  <a:lnTo>
                    <a:pt x="447" y="96"/>
                  </a:lnTo>
                  <a:lnTo>
                    <a:pt x="375" y="109"/>
                  </a:lnTo>
                  <a:lnTo>
                    <a:pt x="280" y="125"/>
                  </a:lnTo>
                  <a:lnTo>
                    <a:pt x="232" y="132"/>
                  </a:lnTo>
                  <a:lnTo>
                    <a:pt x="20" y="154"/>
                  </a:lnTo>
                  <a:lnTo>
                    <a:pt x="11" y="157"/>
                  </a:lnTo>
                  <a:lnTo>
                    <a:pt x="5" y="162"/>
                  </a:lnTo>
                  <a:lnTo>
                    <a:pt x="2" y="169"/>
                  </a:lnTo>
                  <a:lnTo>
                    <a:pt x="0" y="179"/>
                  </a:lnTo>
                  <a:lnTo>
                    <a:pt x="3" y="188"/>
                  </a:lnTo>
                  <a:lnTo>
                    <a:pt x="13" y="195"/>
                  </a:lnTo>
                  <a:lnTo>
                    <a:pt x="29" y="198"/>
                  </a:lnTo>
                  <a:lnTo>
                    <a:pt x="56" y="198"/>
                  </a:lnTo>
                  <a:lnTo>
                    <a:pt x="95" y="201"/>
                  </a:lnTo>
                  <a:lnTo>
                    <a:pt x="110" y="205"/>
                  </a:lnTo>
                  <a:lnTo>
                    <a:pt x="126" y="213"/>
                  </a:lnTo>
                  <a:lnTo>
                    <a:pt x="137" y="225"/>
                  </a:lnTo>
                  <a:lnTo>
                    <a:pt x="152" y="241"/>
                  </a:lnTo>
                  <a:lnTo>
                    <a:pt x="186" y="297"/>
                  </a:lnTo>
                  <a:lnTo>
                    <a:pt x="686" y="1143"/>
                  </a:lnTo>
                  <a:lnTo>
                    <a:pt x="707" y="1165"/>
                  </a:lnTo>
                  <a:lnTo>
                    <a:pt x="716" y="1173"/>
                  </a:lnTo>
                  <a:lnTo>
                    <a:pt x="723" y="1174"/>
                  </a:lnTo>
                  <a:lnTo>
                    <a:pt x="730" y="1169"/>
                  </a:lnTo>
                  <a:lnTo>
                    <a:pt x="740" y="1162"/>
                  </a:lnTo>
                  <a:lnTo>
                    <a:pt x="749" y="1137"/>
                  </a:lnTo>
                  <a:lnTo>
                    <a:pt x="975" y="230"/>
                  </a:lnTo>
                  <a:lnTo>
                    <a:pt x="995" y="153"/>
                  </a:lnTo>
                  <a:lnTo>
                    <a:pt x="1015" y="101"/>
                  </a:lnTo>
                  <a:lnTo>
                    <a:pt x="1024" y="88"/>
                  </a:lnTo>
                  <a:lnTo>
                    <a:pt x="1035" y="76"/>
                  </a:lnTo>
                  <a:lnTo>
                    <a:pt x="1050" y="66"/>
                  </a:lnTo>
                  <a:lnTo>
                    <a:pt x="1062" y="61"/>
                  </a:lnTo>
                  <a:lnTo>
                    <a:pt x="1104" y="47"/>
                  </a:lnTo>
                  <a:lnTo>
                    <a:pt x="1125" y="39"/>
                  </a:lnTo>
                  <a:lnTo>
                    <a:pt x="1133" y="30"/>
                  </a:lnTo>
                  <a:lnTo>
                    <a:pt x="1133" y="19"/>
                  </a:lnTo>
                  <a:lnTo>
                    <a:pt x="1130" y="10"/>
                  </a:lnTo>
                  <a:lnTo>
                    <a:pt x="1125" y="2"/>
                  </a:lnTo>
                  <a:lnTo>
                    <a:pt x="1112" y="0"/>
                  </a:lnTo>
                  <a:lnTo>
                    <a:pt x="1101" y="0"/>
                  </a:lnTo>
                  <a:lnTo>
                    <a:pt x="1042" y="12"/>
                  </a:lnTo>
                  <a:lnTo>
                    <a:pt x="949" y="30"/>
                  </a:lnTo>
                  <a:lnTo>
                    <a:pt x="848" y="41"/>
                  </a:lnTo>
                  <a:lnTo>
                    <a:pt x="801" y="44"/>
                  </a:lnTo>
                  <a:lnTo>
                    <a:pt x="781" y="49"/>
                  </a:lnTo>
                  <a:lnTo>
                    <a:pt x="767" y="53"/>
                  </a:lnTo>
                  <a:lnTo>
                    <a:pt x="760" y="63"/>
                  </a:lnTo>
                  <a:lnTo>
                    <a:pt x="759" y="74"/>
                  </a:lnTo>
                  <a:lnTo>
                    <a:pt x="763" y="87"/>
                  </a:lnTo>
                  <a:lnTo>
                    <a:pt x="775" y="94"/>
                  </a:lnTo>
                  <a:lnTo>
                    <a:pt x="799" y="96"/>
                  </a:lnTo>
                  <a:lnTo>
                    <a:pt x="837" y="90"/>
                  </a:lnTo>
                  <a:lnTo>
                    <a:pt x="867" y="93"/>
                  </a:lnTo>
                  <a:lnTo>
                    <a:pt x="890" y="99"/>
                  </a:lnTo>
                  <a:lnTo>
                    <a:pt x="907" y="115"/>
                  </a:lnTo>
                  <a:lnTo>
                    <a:pt x="913" y="134"/>
                  </a:lnTo>
                  <a:lnTo>
                    <a:pt x="914" y="178"/>
                  </a:lnTo>
                  <a:lnTo>
                    <a:pt x="904" y="23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9" name="Freeform 73"/>
            <p:cNvSpPr>
              <a:spLocks/>
            </p:cNvSpPr>
            <p:nvPr/>
          </p:nvSpPr>
          <p:spPr bwMode="auto">
            <a:xfrm>
              <a:off x="1458913" y="2989263"/>
              <a:ext cx="230188" cy="301625"/>
            </a:xfrm>
            <a:custGeom>
              <a:avLst/>
              <a:gdLst>
                <a:gd name="T0" fmla="*/ 190 w 856"/>
                <a:gd name="T1" fmla="*/ 104 h 1116"/>
                <a:gd name="T2" fmla="*/ 155 w 856"/>
                <a:gd name="T3" fmla="*/ 65 h 1116"/>
                <a:gd name="T4" fmla="*/ 83 w 856"/>
                <a:gd name="T5" fmla="*/ 50 h 1116"/>
                <a:gd name="T6" fmla="*/ 53 w 856"/>
                <a:gd name="T7" fmla="*/ 20 h 1116"/>
                <a:gd name="T8" fmla="*/ 72 w 856"/>
                <a:gd name="T9" fmla="*/ 0 h 1116"/>
                <a:gd name="T10" fmla="*/ 202 w 856"/>
                <a:gd name="T11" fmla="*/ 9 h 1116"/>
                <a:gd name="T12" fmla="*/ 832 w 856"/>
                <a:gd name="T13" fmla="*/ 35 h 1116"/>
                <a:gd name="T14" fmla="*/ 856 w 856"/>
                <a:gd name="T15" fmla="*/ 61 h 1116"/>
                <a:gd name="T16" fmla="*/ 845 w 856"/>
                <a:gd name="T17" fmla="*/ 261 h 1116"/>
                <a:gd name="T18" fmla="*/ 825 w 856"/>
                <a:gd name="T19" fmla="*/ 277 h 1116"/>
                <a:gd name="T20" fmla="*/ 796 w 856"/>
                <a:gd name="T21" fmla="*/ 244 h 1116"/>
                <a:gd name="T22" fmla="*/ 719 w 856"/>
                <a:gd name="T23" fmla="*/ 127 h 1116"/>
                <a:gd name="T24" fmla="*/ 596 w 856"/>
                <a:gd name="T25" fmla="*/ 83 h 1116"/>
                <a:gd name="T26" fmla="*/ 426 w 856"/>
                <a:gd name="T27" fmla="*/ 71 h 1116"/>
                <a:gd name="T28" fmla="*/ 389 w 856"/>
                <a:gd name="T29" fmla="*/ 97 h 1116"/>
                <a:gd name="T30" fmla="*/ 367 w 856"/>
                <a:gd name="T31" fmla="*/ 432 h 1116"/>
                <a:gd name="T32" fmla="*/ 377 w 856"/>
                <a:gd name="T33" fmla="*/ 488 h 1116"/>
                <a:gd name="T34" fmla="*/ 457 w 856"/>
                <a:gd name="T35" fmla="*/ 505 h 1116"/>
                <a:gd name="T36" fmla="*/ 629 w 856"/>
                <a:gd name="T37" fmla="*/ 489 h 1116"/>
                <a:gd name="T38" fmla="*/ 689 w 856"/>
                <a:gd name="T39" fmla="*/ 423 h 1116"/>
                <a:gd name="T40" fmla="*/ 724 w 856"/>
                <a:gd name="T41" fmla="*/ 363 h 1116"/>
                <a:gd name="T42" fmla="*/ 745 w 856"/>
                <a:gd name="T43" fmla="*/ 369 h 1116"/>
                <a:gd name="T44" fmla="*/ 743 w 856"/>
                <a:gd name="T45" fmla="*/ 432 h 1116"/>
                <a:gd name="T46" fmla="*/ 727 w 856"/>
                <a:gd name="T47" fmla="*/ 671 h 1116"/>
                <a:gd name="T48" fmla="*/ 719 w 856"/>
                <a:gd name="T49" fmla="*/ 740 h 1116"/>
                <a:gd name="T50" fmla="*/ 694 w 856"/>
                <a:gd name="T51" fmla="*/ 744 h 1116"/>
                <a:gd name="T52" fmla="*/ 670 w 856"/>
                <a:gd name="T53" fmla="*/ 705 h 1116"/>
                <a:gd name="T54" fmla="*/ 618 w 856"/>
                <a:gd name="T55" fmla="*/ 588 h 1116"/>
                <a:gd name="T56" fmla="*/ 540 w 856"/>
                <a:gd name="T57" fmla="*/ 559 h 1116"/>
                <a:gd name="T58" fmla="*/ 374 w 856"/>
                <a:gd name="T59" fmla="*/ 556 h 1116"/>
                <a:gd name="T60" fmla="*/ 355 w 856"/>
                <a:gd name="T61" fmla="*/ 599 h 1116"/>
                <a:gd name="T62" fmla="*/ 346 w 856"/>
                <a:gd name="T63" fmla="*/ 975 h 1116"/>
                <a:gd name="T64" fmla="*/ 390 w 856"/>
                <a:gd name="T65" fmla="*/ 1035 h 1116"/>
                <a:gd name="T66" fmla="*/ 512 w 856"/>
                <a:gd name="T67" fmla="*/ 1054 h 1116"/>
                <a:gd name="T68" fmla="*/ 667 w 856"/>
                <a:gd name="T69" fmla="*/ 1036 h 1116"/>
                <a:gd name="T70" fmla="*/ 750 w 856"/>
                <a:gd name="T71" fmla="*/ 962 h 1116"/>
                <a:gd name="T72" fmla="*/ 835 w 856"/>
                <a:gd name="T73" fmla="*/ 853 h 1116"/>
                <a:gd name="T74" fmla="*/ 852 w 856"/>
                <a:gd name="T75" fmla="*/ 868 h 1116"/>
                <a:gd name="T76" fmla="*/ 839 w 856"/>
                <a:gd name="T77" fmla="*/ 941 h 1116"/>
                <a:gd name="T78" fmla="*/ 813 w 856"/>
                <a:gd name="T79" fmla="*/ 1101 h 1116"/>
                <a:gd name="T80" fmla="*/ 787 w 856"/>
                <a:gd name="T81" fmla="*/ 1116 h 1116"/>
                <a:gd name="T82" fmla="*/ 109 w 856"/>
                <a:gd name="T83" fmla="*/ 1085 h 1116"/>
                <a:gd name="T84" fmla="*/ 5 w 856"/>
                <a:gd name="T85" fmla="*/ 1079 h 1116"/>
                <a:gd name="T86" fmla="*/ 4 w 856"/>
                <a:gd name="T87" fmla="*/ 1046 h 1116"/>
                <a:gd name="T88" fmla="*/ 64 w 856"/>
                <a:gd name="T89" fmla="*/ 1033 h 1116"/>
                <a:gd name="T90" fmla="*/ 124 w 856"/>
                <a:gd name="T91" fmla="*/ 1015 h 1116"/>
                <a:gd name="T92" fmla="*/ 150 w 856"/>
                <a:gd name="T93" fmla="*/ 97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1116">
                  <a:moveTo>
                    <a:pt x="192" y="181"/>
                  </a:moveTo>
                  <a:lnTo>
                    <a:pt x="192" y="117"/>
                  </a:lnTo>
                  <a:lnTo>
                    <a:pt x="190" y="104"/>
                  </a:lnTo>
                  <a:lnTo>
                    <a:pt x="184" y="90"/>
                  </a:lnTo>
                  <a:lnTo>
                    <a:pt x="173" y="75"/>
                  </a:lnTo>
                  <a:lnTo>
                    <a:pt x="155" y="65"/>
                  </a:lnTo>
                  <a:lnTo>
                    <a:pt x="134" y="57"/>
                  </a:lnTo>
                  <a:lnTo>
                    <a:pt x="113" y="53"/>
                  </a:lnTo>
                  <a:lnTo>
                    <a:pt x="83" y="50"/>
                  </a:lnTo>
                  <a:lnTo>
                    <a:pt x="65" y="42"/>
                  </a:lnTo>
                  <a:lnTo>
                    <a:pt x="53" y="32"/>
                  </a:lnTo>
                  <a:lnTo>
                    <a:pt x="53" y="20"/>
                  </a:lnTo>
                  <a:lnTo>
                    <a:pt x="55" y="10"/>
                  </a:lnTo>
                  <a:lnTo>
                    <a:pt x="61" y="2"/>
                  </a:lnTo>
                  <a:lnTo>
                    <a:pt x="72" y="0"/>
                  </a:lnTo>
                  <a:lnTo>
                    <a:pt x="90" y="1"/>
                  </a:lnTo>
                  <a:lnTo>
                    <a:pt x="163" y="5"/>
                  </a:lnTo>
                  <a:lnTo>
                    <a:pt x="202" y="9"/>
                  </a:lnTo>
                  <a:lnTo>
                    <a:pt x="689" y="36"/>
                  </a:lnTo>
                  <a:lnTo>
                    <a:pt x="797" y="38"/>
                  </a:lnTo>
                  <a:lnTo>
                    <a:pt x="832" y="35"/>
                  </a:lnTo>
                  <a:lnTo>
                    <a:pt x="845" y="37"/>
                  </a:lnTo>
                  <a:lnTo>
                    <a:pt x="852" y="47"/>
                  </a:lnTo>
                  <a:lnTo>
                    <a:pt x="856" y="61"/>
                  </a:lnTo>
                  <a:lnTo>
                    <a:pt x="853" y="89"/>
                  </a:lnTo>
                  <a:lnTo>
                    <a:pt x="847" y="248"/>
                  </a:lnTo>
                  <a:lnTo>
                    <a:pt x="845" y="261"/>
                  </a:lnTo>
                  <a:lnTo>
                    <a:pt x="839" y="271"/>
                  </a:lnTo>
                  <a:lnTo>
                    <a:pt x="834" y="275"/>
                  </a:lnTo>
                  <a:lnTo>
                    <a:pt x="825" y="277"/>
                  </a:lnTo>
                  <a:lnTo>
                    <a:pt x="819" y="274"/>
                  </a:lnTo>
                  <a:lnTo>
                    <a:pt x="809" y="268"/>
                  </a:lnTo>
                  <a:lnTo>
                    <a:pt x="796" y="244"/>
                  </a:lnTo>
                  <a:lnTo>
                    <a:pt x="770" y="188"/>
                  </a:lnTo>
                  <a:lnTo>
                    <a:pt x="746" y="151"/>
                  </a:lnTo>
                  <a:lnTo>
                    <a:pt x="719" y="127"/>
                  </a:lnTo>
                  <a:lnTo>
                    <a:pt x="683" y="107"/>
                  </a:lnTo>
                  <a:lnTo>
                    <a:pt x="644" y="96"/>
                  </a:lnTo>
                  <a:lnTo>
                    <a:pt x="596" y="83"/>
                  </a:lnTo>
                  <a:lnTo>
                    <a:pt x="538" y="73"/>
                  </a:lnTo>
                  <a:lnTo>
                    <a:pt x="479" y="71"/>
                  </a:lnTo>
                  <a:lnTo>
                    <a:pt x="426" y="71"/>
                  </a:lnTo>
                  <a:lnTo>
                    <a:pt x="410" y="77"/>
                  </a:lnTo>
                  <a:lnTo>
                    <a:pt x="398" y="83"/>
                  </a:lnTo>
                  <a:lnTo>
                    <a:pt x="389" y="97"/>
                  </a:lnTo>
                  <a:lnTo>
                    <a:pt x="383" y="116"/>
                  </a:lnTo>
                  <a:lnTo>
                    <a:pt x="378" y="172"/>
                  </a:lnTo>
                  <a:lnTo>
                    <a:pt x="367" y="432"/>
                  </a:lnTo>
                  <a:lnTo>
                    <a:pt x="367" y="471"/>
                  </a:lnTo>
                  <a:lnTo>
                    <a:pt x="370" y="481"/>
                  </a:lnTo>
                  <a:lnTo>
                    <a:pt x="377" y="488"/>
                  </a:lnTo>
                  <a:lnTo>
                    <a:pt x="388" y="497"/>
                  </a:lnTo>
                  <a:lnTo>
                    <a:pt x="405" y="502"/>
                  </a:lnTo>
                  <a:lnTo>
                    <a:pt x="457" y="505"/>
                  </a:lnTo>
                  <a:lnTo>
                    <a:pt x="561" y="505"/>
                  </a:lnTo>
                  <a:lnTo>
                    <a:pt x="597" y="499"/>
                  </a:lnTo>
                  <a:lnTo>
                    <a:pt x="629" y="489"/>
                  </a:lnTo>
                  <a:lnTo>
                    <a:pt x="651" y="475"/>
                  </a:lnTo>
                  <a:lnTo>
                    <a:pt x="671" y="450"/>
                  </a:lnTo>
                  <a:lnTo>
                    <a:pt x="689" y="423"/>
                  </a:lnTo>
                  <a:lnTo>
                    <a:pt x="705" y="386"/>
                  </a:lnTo>
                  <a:lnTo>
                    <a:pt x="719" y="366"/>
                  </a:lnTo>
                  <a:lnTo>
                    <a:pt x="724" y="363"/>
                  </a:lnTo>
                  <a:lnTo>
                    <a:pt x="731" y="362"/>
                  </a:lnTo>
                  <a:lnTo>
                    <a:pt x="741" y="364"/>
                  </a:lnTo>
                  <a:lnTo>
                    <a:pt x="745" y="369"/>
                  </a:lnTo>
                  <a:lnTo>
                    <a:pt x="748" y="376"/>
                  </a:lnTo>
                  <a:lnTo>
                    <a:pt x="748" y="387"/>
                  </a:lnTo>
                  <a:lnTo>
                    <a:pt x="743" y="432"/>
                  </a:lnTo>
                  <a:lnTo>
                    <a:pt x="735" y="525"/>
                  </a:lnTo>
                  <a:lnTo>
                    <a:pt x="726" y="627"/>
                  </a:lnTo>
                  <a:lnTo>
                    <a:pt x="727" y="671"/>
                  </a:lnTo>
                  <a:lnTo>
                    <a:pt x="727" y="717"/>
                  </a:lnTo>
                  <a:lnTo>
                    <a:pt x="726" y="728"/>
                  </a:lnTo>
                  <a:lnTo>
                    <a:pt x="719" y="740"/>
                  </a:lnTo>
                  <a:lnTo>
                    <a:pt x="714" y="745"/>
                  </a:lnTo>
                  <a:lnTo>
                    <a:pt x="705" y="746"/>
                  </a:lnTo>
                  <a:lnTo>
                    <a:pt x="694" y="744"/>
                  </a:lnTo>
                  <a:lnTo>
                    <a:pt x="685" y="736"/>
                  </a:lnTo>
                  <a:lnTo>
                    <a:pt x="678" y="722"/>
                  </a:lnTo>
                  <a:lnTo>
                    <a:pt x="670" y="705"/>
                  </a:lnTo>
                  <a:lnTo>
                    <a:pt x="658" y="652"/>
                  </a:lnTo>
                  <a:lnTo>
                    <a:pt x="640" y="614"/>
                  </a:lnTo>
                  <a:lnTo>
                    <a:pt x="618" y="588"/>
                  </a:lnTo>
                  <a:lnTo>
                    <a:pt x="589" y="570"/>
                  </a:lnTo>
                  <a:lnTo>
                    <a:pt x="568" y="564"/>
                  </a:lnTo>
                  <a:lnTo>
                    <a:pt x="540" y="559"/>
                  </a:lnTo>
                  <a:lnTo>
                    <a:pt x="447" y="553"/>
                  </a:lnTo>
                  <a:lnTo>
                    <a:pt x="399" y="551"/>
                  </a:lnTo>
                  <a:lnTo>
                    <a:pt x="374" y="556"/>
                  </a:lnTo>
                  <a:lnTo>
                    <a:pt x="364" y="563"/>
                  </a:lnTo>
                  <a:lnTo>
                    <a:pt x="360" y="571"/>
                  </a:lnTo>
                  <a:lnTo>
                    <a:pt x="355" y="599"/>
                  </a:lnTo>
                  <a:lnTo>
                    <a:pt x="341" y="903"/>
                  </a:lnTo>
                  <a:lnTo>
                    <a:pt x="341" y="943"/>
                  </a:lnTo>
                  <a:lnTo>
                    <a:pt x="346" y="975"/>
                  </a:lnTo>
                  <a:lnTo>
                    <a:pt x="352" y="1000"/>
                  </a:lnTo>
                  <a:lnTo>
                    <a:pt x="369" y="1021"/>
                  </a:lnTo>
                  <a:lnTo>
                    <a:pt x="390" y="1035"/>
                  </a:lnTo>
                  <a:lnTo>
                    <a:pt x="421" y="1045"/>
                  </a:lnTo>
                  <a:lnTo>
                    <a:pt x="462" y="1050"/>
                  </a:lnTo>
                  <a:lnTo>
                    <a:pt x="512" y="1054"/>
                  </a:lnTo>
                  <a:lnTo>
                    <a:pt x="576" y="1055"/>
                  </a:lnTo>
                  <a:lnTo>
                    <a:pt x="625" y="1048"/>
                  </a:lnTo>
                  <a:lnTo>
                    <a:pt x="667" y="1036"/>
                  </a:lnTo>
                  <a:lnTo>
                    <a:pt x="702" y="1009"/>
                  </a:lnTo>
                  <a:lnTo>
                    <a:pt x="729" y="985"/>
                  </a:lnTo>
                  <a:lnTo>
                    <a:pt x="750" y="962"/>
                  </a:lnTo>
                  <a:lnTo>
                    <a:pt x="808" y="872"/>
                  </a:lnTo>
                  <a:lnTo>
                    <a:pt x="819" y="856"/>
                  </a:lnTo>
                  <a:lnTo>
                    <a:pt x="835" y="853"/>
                  </a:lnTo>
                  <a:lnTo>
                    <a:pt x="842" y="854"/>
                  </a:lnTo>
                  <a:lnTo>
                    <a:pt x="849" y="859"/>
                  </a:lnTo>
                  <a:lnTo>
                    <a:pt x="852" y="868"/>
                  </a:lnTo>
                  <a:lnTo>
                    <a:pt x="853" y="877"/>
                  </a:lnTo>
                  <a:lnTo>
                    <a:pt x="850" y="906"/>
                  </a:lnTo>
                  <a:lnTo>
                    <a:pt x="839" y="941"/>
                  </a:lnTo>
                  <a:lnTo>
                    <a:pt x="825" y="1035"/>
                  </a:lnTo>
                  <a:lnTo>
                    <a:pt x="818" y="1091"/>
                  </a:lnTo>
                  <a:lnTo>
                    <a:pt x="813" y="1101"/>
                  </a:lnTo>
                  <a:lnTo>
                    <a:pt x="810" y="1109"/>
                  </a:lnTo>
                  <a:lnTo>
                    <a:pt x="800" y="1114"/>
                  </a:lnTo>
                  <a:lnTo>
                    <a:pt x="787" y="1116"/>
                  </a:lnTo>
                  <a:lnTo>
                    <a:pt x="734" y="1116"/>
                  </a:lnTo>
                  <a:lnTo>
                    <a:pt x="146" y="1087"/>
                  </a:lnTo>
                  <a:lnTo>
                    <a:pt x="109" y="1085"/>
                  </a:lnTo>
                  <a:lnTo>
                    <a:pt x="34" y="1087"/>
                  </a:lnTo>
                  <a:lnTo>
                    <a:pt x="17" y="1084"/>
                  </a:lnTo>
                  <a:lnTo>
                    <a:pt x="5" y="1079"/>
                  </a:lnTo>
                  <a:lnTo>
                    <a:pt x="2" y="1070"/>
                  </a:lnTo>
                  <a:lnTo>
                    <a:pt x="0" y="1059"/>
                  </a:lnTo>
                  <a:lnTo>
                    <a:pt x="4" y="1046"/>
                  </a:lnTo>
                  <a:lnTo>
                    <a:pt x="12" y="1039"/>
                  </a:lnTo>
                  <a:lnTo>
                    <a:pt x="32" y="1036"/>
                  </a:lnTo>
                  <a:lnTo>
                    <a:pt x="64" y="1033"/>
                  </a:lnTo>
                  <a:lnTo>
                    <a:pt x="88" y="1030"/>
                  </a:lnTo>
                  <a:lnTo>
                    <a:pt x="109" y="1023"/>
                  </a:lnTo>
                  <a:lnTo>
                    <a:pt x="124" y="1015"/>
                  </a:lnTo>
                  <a:lnTo>
                    <a:pt x="139" y="1002"/>
                  </a:lnTo>
                  <a:lnTo>
                    <a:pt x="145" y="992"/>
                  </a:lnTo>
                  <a:lnTo>
                    <a:pt x="150" y="978"/>
                  </a:lnTo>
                  <a:lnTo>
                    <a:pt x="154" y="915"/>
                  </a:lnTo>
                  <a:lnTo>
                    <a:pt x="192" y="18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40" name="Freeform 74"/>
            <p:cNvSpPr>
              <a:spLocks/>
            </p:cNvSpPr>
            <p:nvPr/>
          </p:nvSpPr>
          <p:spPr bwMode="auto">
            <a:xfrm>
              <a:off x="1990725" y="3128963"/>
              <a:ext cx="250825" cy="287337"/>
            </a:xfrm>
            <a:custGeom>
              <a:avLst/>
              <a:gdLst>
                <a:gd name="T0" fmla="*/ 871 w 930"/>
                <a:gd name="T1" fmla="*/ 342 h 1064"/>
                <a:gd name="T2" fmla="*/ 847 w 930"/>
                <a:gd name="T3" fmla="*/ 375 h 1064"/>
                <a:gd name="T4" fmla="*/ 825 w 930"/>
                <a:gd name="T5" fmla="*/ 376 h 1064"/>
                <a:gd name="T6" fmla="*/ 811 w 930"/>
                <a:gd name="T7" fmla="*/ 356 h 1064"/>
                <a:gd name="T8" fmla="*/ 814 w 930"/>
                <a:gd name="T9" fmla="*/ 301 h 1064"/>
                <a:gd name="T10" fmla="*/ 819 w 930"/>
                <a:gd name="T11" fmla="*/ 210 h 1064"/>
                <a:gd name="T12" fmla="*/ 797 w 930"/>
                <a:gd name="T13" fmla="*/ 149 h 1064"/>
                <a:gd name="T14" fmla="*/ 758 w 930"/>
                <a:gd name="T15" fmla="*/ 107 h 1064"/>
                <a:gd name="T16" fmla="*/ 703 w 930"/>
                <a:gd name="T17" fmla="*/ 73 h 1064"/>
                <a:gd name="T18" fmla="*/ 630 w 930"/>
                <a:gd name="T19" fmla="*/ 51 h 1064"/>
                <a:gd name="T20" fmla="*/ 563 w 930"/>
                <a:gd name="T21" fmla="*/ 59 h 1064"/>
                <a:gd name="T22" fmla="*/ 507 w 930"/>
                <a:gd name="T23" fmla="*/ 91 h 1064"/>
                <a:gd name="T24" fmla="*/ 464 w 930"/>
                <a:gd name="T25" fmla="*/ 147 h 1064"/>
                <a:gd name="T26" fmla="*/ 448 w 930"/>
                <a:gd name="T27" fmla="*/ 221 h 1064"/>
                <a:gd name="T28" fmla="*/ 470 w 930"/>
                <a:gd name="T29" fmla="*/ 300 h 1064"/>
                <a:gd name="T30" fmla="*/ 510 w 930"/>
                <a:gd name="T31" fmla="*/ 360 h 1064"/>
                <a:gd name="T32" fmla="*/ 637 w 930"/>
                <a:gd name="T33" fmla="*/ 507 h 1064"/>
                <a:gd name="T34" fmla="*/ 704 w 930"/>
                <a:gd name="T35" fmla="*/ 613 h 1064"/>
                <a:gd name="T36" fmla="*/ 732 w 930"/>
                <a:gd name="T37" fmla="*/ 715 h 1064"/>
                <a:gd name="T38" fmla="*/ 723 w 930"/>
                <a:gd name="T39" fmla="*/ 817 h 1064"/>
                <a:gd name="T40" fmla="*/ 689 w 930"/>
                <a:gd name="T41" fmla="*/ 896 h 1064"/>
                <a:gd name="T42" fmla="*/ 625 w 930"/>
                <a:gd name="T43" fmla="*/ 973 h 1064"/>
                <a:gd name="T44" fmla="*/ 572 w 930"/>
                <a:gd name="T45" fmla="*/ 1014 h 1064"/>
                <a:gd name="T46" fmla="*/ 516 w 930"/>
                <a:gd name="T47" fmla="*/ 1044 h 1064"/>
                <a:gd name="T48" fmla="*/ 445 w 930"/>
                <a:gd name="T49" fmla="*/ 1062 h 1064"/>
                <a:gd name="T50" fmla="*/ 370 w 930"/>
                <a:gd name="T51" fmla="*/ 1064 h 1064"/>
                <a:gd name="T52" fmla="*/ 298 w 930"/>
                <a:gd name="T53" fmla="*/ 1051 h 1064"/>
                <a:gd name="T54" fmla="*/ 221 w 930"/>
                <a:gd name="T55" fmla="*/ 1025 h 1064"/>
                <a:gd name="T56" fmla="*/ 93 w 930"/>
                <a:gd name="T57" fmla="*/ 943 h 1064"/>
                <a:gd name="T58" fmla="*/ 19 w 930"/>
                <a:gd name="T59" fmla="*/ 873 h 1064"/>
                <a:gd name="T60" fmla="*/ 0 w 930"/>
                <a:gd name="T61" fmla="*/ 836 h 1064"/>
                <a:gd name="T62" fmla="*/ 6 w 930"/>
                <a:gd name="T63" fmla="*/ 798 h 1064"/>
                <a:gd name="T64" fmla="*/ 83 w 930"/>
                <a:gd name="T65" fmla="*/ 640 h 1064"/>
                <a:gd name="T66" fmla="*/ 104 w 930"/>
                <a:gd name="T67" fmla="*/ 609 h 1064"/>
                <a:gd name="T68" fmla="*/ 123 w 930"/>
                <a:gd name="T69" fmla="*/ 608 h 1064"/>
                <a:gd name="T70" fmla="*/ 132 w 930"/>
                <a:gd name="T71" fmla="*/ 620 h 1064"/>
                <a:gd name="T72" fmla="*/ 130 w 930"/>
                <a:gd name="T73" fmla="*/ 644 h 1064"/>
                <a:gd name="T74" fmla="*/ 123 w 930"/>
                <a:gd name="T75" fmla="*/ 757 h 1064"/>
                <a:gd name="T76" fmla="*/ 147 w 930"/>
                <a:gd name="T77" fmla="*/ 858 h 1064"/>
                <a:gd name="T78" fmla="*/ 198 w 930"/>
                <a:gd name="T79" fmla="*/ 944 h 1064"/>
                <a:gd name="T80" fmla="*/ 269 w 930"/>
                <a:gd name="T81" fmla="*/ 1000 h 1064"/>
                <a:gd name="T82" fmla="*/ 349 w 930"/>
                <a:gd name="T83" fmla="*/ 1019 h 1064"/>
                <a:gd name="T84" fmla="*/ 424 w 930"/>
                <a:gd name="T85" fmla="*/ 1008 h 1064"/>
                <a:gd name="T86" fmla="*/ 490 w 930"/>
                <a:gd name="T87" fmla="*/ 967 h 1064"/>
                <a:gd name="T88" fmla="*/ 536 w 930"/>
                <a:gd name="T89" fmla="*/ 905 h 1064"/>
                <a:gd name="T90" fmla="*/ 556 w 930"/>
                <a:gd name="T91" fmla="*/ 831 h 1064"/>
                <a:gd name="T92" fmla="*/ 546 w 930"/>
                <a:gd name="T93" fmla="*/ 755 h 1064"/>
                <a:gd name="T94" fmla="*/ 501 w 930"/>
                <a:gd name="T95" fmla="*/ 670 h 1064"/>
                <a:gd name="T96" fmla="*/ 422 w 930"/>
                <a:gd name="T97" fmla="*/ 571 h 1064"/>
                <a:gd name="T98" fmla="*/ 322 w 930"/>
                <a:gd name="T99" fmla="*/ 441 h 1064"/>
                <a:gd name="T100" fmla="*/ 282 w 930"/>
                <a:gd name="T101" fmla="*/ 342 h 1064"/>
                <a:gd name="T102" fmla="*/ 278 w 930"/>
                <a:gd name="T103" fmla="*/ 255 h 1064"/>
                <a:gd name="T104" fmla="*/ 302 w 930"/>
                <a:gd name="T105" fmla="*/ 169 h 1064"/>
                <a:gd name="T106" fmla="*/ 333 w 930"/>
                <a:gd name="T107" fmla="*/ 113 h 1064"/>
                <a:gd name="T108" fmla="*/ 372 w 930"/>
                <a:gd name="T109" fmla="*/ 69 h 1064"/>
                <a:gd name="T110" fmla="*/ 422 w 930"/>
                <a:gd name="T111" fmla="*/ 34 h 1064"/>
                <a:gd name="T112" fmla="*/ 476 w 930"/>
                <a:gd name="T113" fmla="*/ 13 h 1064"/>
                <a:gd name="T114" fmla="*/ 535 w 930"/>
                <a:gd name="T115" fmla="*/ 2 h 1064"/>
                <a:gd name="T116" fmla="*/ 665 w 930"/>
                <a:gd name="T117" fmla="*/ 12 h 1064"/>
                <a:gd name="T118" fmla="*/ 788 w 930"/>
                <a:gd name="T119" fmla="*/ 66 h 1064"/>
                <a:gd name="T120" fmla="*/ 891 w 930"/>
                <a:gd name="T121" fmla="*/ 137 h 1064"/>
                <a:gd name="T122" fmla="*/ 930 w 930"/>
                <a:gd name="T123" fmla="*/ 181 h 1064"/>
                <a:gd name="T124" fmla="*/ 904 w 930"/>
                <a:gd name="T125" fmla="*/ 26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0" h="1064">
                  <a:moveTo>
                    <a:pt x="878" y="326"/>
                  </a:moveTo>
                  <a:lnTo>
                    <a:pt x="871" y="342"/>
                  </a:lnTo>
                  <a:lnTo>
                    <a:pt x="860" y="364"/>
                  </a:lnTo>
                  <a:lnTo>
                    <a:pt x="847" y="375"/>
                  </a:lnTo>
                  <a:lnTo>
                    <a:pt x="838" y="378"/>
                  </a:lnTo>
                  <a:lnTo>
                    <a:pt x="825" y="376"/>
                  </a:lnTo>
                  <a:lnTo>
                    <a:pt x="818" y="368"/>
                  </a:lnTo>
                  <a:lnTo>
                    <a:pt x="811" y="356"/>
                  </a:lnTo>
                  <a:lnTo>
                    <a:pt x="810" y="336"/>
                  </a:lnTo>
                  <a:lnTo>
                    <a:pt x="814" y="301"/>
                  </a:lnTo>
                  <a:lnTo>
                    <a:pt x="819" y="249"/>
                  </a:lnTo>
                  <a:lnTo>
                    <a:pt x="819" y="210"/>
                  </a:lnTo>
                  <a:lnTo>
                    <a:pt x="811" y="180"/>
                  </a:lnTo>
                  <a:lnTo>
                    <a:pt x="797" y="149"/>
                  </a:lnTo>
                  <a:lnTo>
                    <a:pt x="779" y="126"/>
                  </a:lnTo>
                  <a:lnTo>
                    <a:pt x="758" y="107"/>
                  </a:lnTo>
                  <a:lnTo>
                    <a:pt x="733" y="87"/>
                  </a:lnTo>
                  <a:lnTo>
                    <a:pt x="703" y="73"/>
                  </a:lnTo>
                  <a:lnTo>
                    <a:pt x="668" y="58"/>
                  </a:lnTo>
                  <a:lnTo>
                    <a:pt x="630" y="51"/>
                  </a:lnTo>
                  <a:lnTo>
                    <a:pt x="595" y="50"/>
                  </a:lnTo>
                  <a:lnTo>
                    <a:pt x="563" y="59"/>
                  </a:lnTo>
                  <a:lnTo>
                    <a:pt x="532" y="71"/>
                  </a:lnTo>
                  <a:lnTo>
                    <a:pt x="507" y="91"/>
                  </a:lnTo>
                  <a:lnTo>
                    <a:pt x="482" y="116"/>
                  </a:lnTo>
                  <a:lnTo>
                    <a:pt x="464" y="147"/>
                  </a:lnTo>
                  <a:lnTo>
                    <a:pt x="453" y="185"/>
                  </a:lnTo>
                  <a:lnTo>
                    <a:pt x="448" y="221"/>
                  </a:lnTo>
                  <a:lnTo>
                    <a:pt x="455" y="260"/>
                  </a:lnTo>
                  <a:lnTo>
                    <a:pt x="470" y="300"/>
                  </a:lnTo>
                  <a:lnTo>
                    <a:pt x="482" y="326"/>
                  </a:lnTo>
                  <a:lnTo>
                    <a:pt x="510" y="360"/>
                  </a:lnTo>
                  <a:lnTo>
                    <a:pt x="588" y="448"/>
                  </a:lnTo>
                  <a:lnTo>
                    <a:pt x="637" y="507"/>
                  </a:lnTo>
                  <a:lnTo>
                    <a:pt x="676" y="560"/>
                  </a:lnTo>
                  <a:lnTo>
                    <a:pt x="704" y="613"/>
                  </a:lnTo>
                  <a:lnTo>
                    <a:pt x="724" y="665"/>
                  </a:lnTo>
                  <a:lnTo>
                    <a:pt x="732" y="715"/>
                  </a:lnTo>
                  <a:lnTo>
                    <a:pt x="732" y="766"/>
                  </a:lnTo>
                  <a:lnTo>
                    <a:pt x="723" y="817"/>
                  </a:lnTo>
                  <a:lnTo>
                    <a:pt x="705" y="868"/>
                  </a:lnTo>
                  <a:lnTo>
                    <a:pt x="689" y="896"/>
                  </a:lnTo>
                  <a:lnTo>
                    <a:pt x="672" y="924"/>
                  </a:lnTo>
                  <a:lnTo>
                    <a:pt x="625" y="973"/>
                  </a:lnTo>
                  <a:lnTo>
                    <a:pt x="600" y="995"/>
                  </a:lnTo>
                  <a:lnTo>
                    <a:pt x="572" y="1014"/>
                  </a:lnTo>
                  <a:lnTo>
                    <a:pt x="545" y="1031"/>
                  </a:lnTo>
                  <a:lnTo>
                    <a:pt x="516" y="1044"/>
                  </a:lnTo>
                  <a:lnTo>
                    <a:pt x="480" y="1053"/>
                  </a:lnTo>
                  <a:lnTo>
                    <a:pt x="445" y="1062"/>
                  </a:lnTo>
                  <a:lnTo>
                    <a:pt x="409" y="1064"/>
                  </a:lnTo>
                  <a:lnTo>
                    <a:pt x="370" y="1064"/>
                  </a:lnTo>
                  <a:lnTo>
                    <a:pt x="336" y="1060"/>
                  </a:lnTo>
                  <a:lnTo>
                    <a:pt x="298" y="1051"/>
                  </a:lnTo>
                  <a:lnTo>
                    <a:pt x="258" y="1038"/>
                  </a:lnTo>
                  <a:lnTo>
                    <a:pt x="221" y="1025"/>
                  </a:lnTo>
                  <a:lnTo>
                    <a:pt x="155" y="989"/>
                  </a:lnTo>
                  <a:lnTo>
                    <a:pt x="93" y="943"/>
                  </a:lnTo>
                  <a:lnTo>
                    <a:pt x="39" y="896"/>
                  </a:lnTo>
                  <a:lnTo>
                    <a:pt x="19" y="873"/>
                  </a:lnTo>
                  <a:lnTo>
                    <a:pt x="4" y="850"/>
                  </a:lnTo>
                  <a:lnTo>
                    <a:pt x="0" y="836"/>
                  </a:lnTo>
                  <a:lnTo>
                    <a:pt x="0" y="821"/>
                  </a:lnTo>
                  <a:lnTo>
                    <a:pt x="6" y="798"/>
                  </a:lnTo>
                  <a:lnTo>
                    <a:pt x="18" y="767"/>
                  </a:lnTo>
                  <a:lnTo>
                    <a:pt x="83" y="640"/>
                  </a:lnTo>
                  <a:lnTo>
                    <a:pt x="93" y="620"/>
                  </a:lnTo>
                  <a:lnTo>
                    <a:pt x="104" y="609"/>
                  </a:lnTo>
                  <a:lnTo>
                    <a:pt x="110" y="606"/>
                  </a:lnTo>
                  <a:lnTo>
                    <a:pt x="123" y="608"/>
                  </a:lnTo>
                  <a:lnTo>
                    <a:pt x="129" y="613"/>
                  </a:lnTo>
                  <a:lnTo>
                    <a:pt x="132" y="620"/>
                  </a:lnTo>
                  <a:lnTo>
                    <a:pt x="132" y="631"/>
                  </a:lnTo>
                  <a:lnTo>
                    <a:pt x="130" y="644"/>
                  </a:lnTo>
                  <a:lnTo>
                    <a:pt x="122" y="700"/>
                  </a:lnTo>
                  <a:lnTo>
                    <a:pt x="123" y="757"/>
                  </a:lnTo>
                  <a:lnTo>
                    <a:pt x="129" y="809"/>
                  </a:lnTo>
                  <a:lnTo>
                    <a:pt x="147" y="858"/>
                  </a:lnTo>
                  <a:lnTo>
                    <a:pt x="168" y="903"/>
                  </a:lnTo>
                  <a:lnTo>
                    <a:pt x="198" y="944"/>
                  </a:lnTo>
                  <a:lnTo>
                    <a:pt x="230" y="976"/>
                  </a:lnTo>
                  <a:lnTo>
                    <a:pt x="269" y="1000"/>
                  </a:lnTo>
                  <a:lnTo>
                    <a:pt x="309" y="1011"/>
                  </a:lnTo>
                  <a:lnTo>
                    <a:pt x="349" y="1019"/>
                  </a:lnTo>
                  <a:lnTo>
                    <a:pt x="390" y="1015"/>
                  </a:lnTo>
                  <a:lnTo>
                    <a:pt x="424" y="1008"/>
                  </a:lnTo>
                  <a:lnTo>
                    <a:pt x="460" y="990"/>
                  </a:lnTo>
                  <a:lnTo>
                    <a:pt x="490" y="967"/>
                  </a:lnTo>
                  <a:lnTo>
                    <a:pt x="517" y="939"/>
                  </a:lnTo>
                  <a:lnTo>
                    <a:pt x="536" y="905"/>
                  </a:lnTo>
                  <a:lnTo>
                    <a:pt x="550" y="868"/>
                  </a:lnTo>
                  <a:lnTo>
                    <a:pt x="556" y="831"/>
                  </a:lnTo>
                  <a:lnTo>
                    <a:pt x="554" y="793"/>
                  </a:lnTo>
                  <a:lnTo>
                    <a:pt x="546" y="755"/>
                  </a:lnTo>
                  <a:lnTo>
                    <a:pt x="524" y="713"/>
                  </a:lnTo>
                  <a:lnTo>
                    <a:pt x="501" y="670"/>
                  </a:lnTo>
                  <a:lnTo>
                    <a:pt x="466" y="622"/>
                  </a:lnTo>
                  <a:lnTo>
                    <a:pt x="422" y="571"/>
                  </a:lnTo>
                  <a:lnTo>
                    <a:pt x="362" y="498"/>
                  </a:lnTo>
                  <a:lnTo>
                    <a:pt x="322" y="441"/>
                  </a:lnTo>
                  <a:lnTo>
                    <a:pt x="295" y="390"/>
                  </a:lnTo>
                  <a:lnTo>
                    <a:pt x="282" y="342"/>
                  </a:lnTo>
                  <a:lnTo>
                    <a:pt x="274" y="298"/>
                  </a:lnTo>
                  <a:lnTo>
                    <a:pt x="278" y="255"/>
                  </a:lnTo>
                  <a:lnTo>
                    <a:pt x="288" y="213"/>
                  </a:lnTo>
                  <a:lnTo>
                    <a:pt x="302" y="169"/>
                  </a:lnTo>
                  <a:lnTo>
                    <a:pt x="318" y="141"/>
                  </a:lnTo>
                  <a:lnTo>
                    <a:pt x="333" y="113"/>
                  </a:lnTo>
                  <a:lnTo>
                    <a:pt x="353" y="90"/>
                  </a:lnTo>
                  <a:lnTo>
                    <a:pt x="372" y="69"/>
                  </a:lnTo>
                  <a:lnTo>
                    <a:pt x="397" y="52"/>
                  </a:lnTo>
                  <a:lnTo>
                    <a:pt x="422" y="34"/>
                  </a:lnTo>
                  <a:lnTo>
                    <a:pt x="451" y="22"/>
                  </a:lnTo>
                  <a:lnTo>
                    <a:pt x="476" y="13"/>
                  </a:lnTo>
                  <a:lnTo>
                    <a:pt x="506" y="5"/>
                  </a:lnTo>
                  <a:lnTo>
                    <a:pt x="535" y="2"/>
                  </a:lnTo>
                  <a:lnTo>
                    <a:pt x="599" y="0"/>
                  </a:lnTo>
                  <a:lnTo>
                    <a:pt x="665" y="12"/>
                  </a:lnTo>
                  <a:lnTo>
                    <a:pt x="732" y="36"/>
                  </a:lnTo>
                  <a:lnTo>
                    <a:pt x="788" y="66"/>
                  </a:lnTo>
                  <a:lnTo>
                    <a:pt x="845" y="102"/>
                  </a:lnTo>
                  <a:lnTo>
                    <a:pt x="891" y="137"/>
                  </a:lnTo>
                  <a:lnTo>
                    <a:pt x="926" y="167"/>
                  </a:lnTo>
                  <a:lnTo>
                    <a:pt x="930" y="181"/>
                  </a:lnTo>
                  <a:lnTo>
                    <a:pt x="929" y="196"/>
                  </a:lnTo>
                  <a:lnTo>
                    <a:pt x="904" y="264"/>
                  </a:lnTo>
                  <a:lnTo>
                    <a:pt x="878" y="32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41" name="Freeform 75"/>
            <p:cNvSpPr>
              <a:spLocks/>
            </p:cNvSpPr>
            <p:nvPr/>
          </p:nvSpPr>
          <p:spPr bwMode="auto">
            <a:xfrm>
              <a:off x="2165350" y="3209925"/>
              <a:ext cx="260350" cy="312737"/>
            </a:xfrm>
            <a:custGeom>
              <a:avLst/>
              <a:gdLst>
                <a:gd name="T0" fmla="*/ 756 w 966"/>
                <a:gd name="T1" fmla="*/ 316 h 1159"/>
                <a:gd name="T2" fmla="*/ 804 w 966"/>
                <a:gd name="T3" fmla="*/ 254 h 1159"/>
                <a:gd name="T4" fmla="*/ 833 w 966"/>
                <a:gd name="T5" fmla="*/ 243 h 1159"/>
                <a:gd name="T6" fmla="*/ 873 w 966"/>
                <a:gd name="T7" fmla="*/ 251 h 1159"/>
                <a:gd name="T8" fmla="*/ 922 w 966"/>
                <a:gd name="T9" fmla="*/ 272 h 1159"/>
                <a:gd name="T10" fmla="*/ 952 w 966"/>
                <a:gd name="T11" fmla="*/ 276 h 1159"/>
                <a:gd name="T12" fmla="*/ 966 w 966"/>
                <a:gd name="T13" fmla="*/ 256 h 1159"/>
                <a:gd name="T14" fmla="*/ 959 w 966"/>
                <a:gd name="T15" fmla="*/ 237 h 1159"/>
                <a:gd name="T16" fmla="*/ 919 w 966"/>
                <a:gd name="T17" fmla="*/ 215 h 1159"/>
                <a:gd name="T18" fmla="*/ 658 w 966"/>
                <a:gd name="T19" fmla="*/ 50 h 1159"/>
                <a:gd name="T20" fmla="*/ 583 w 966"/>
                <a:gd name="T21" fmla="*/ 2 h 1159"/>
                <a:gd name="T22" fmla="*/ 563 w 966"/>
                <a:gd name="T23" fmla="*/ 3 h 1159"/>
                <a:gd name="T24" fmla="*/ 549 w 966"/>
                <a:gd name="T25" fmla="*/ 22 h 1159"/>
                <a:gd name="T26" fmla="*/ 566 w 966"/>
                <a:gd name="T27" fmla="*/ 50 h 1159"/>
                <a:gd name="T28" fmla="*/ 611 w 966"/>
                <a:gd name="T29" fmla="*/ 84 h 1159"/>
                <a:gd name="T30" fmla="*/ 633 w 966"/>
                <a:gd name="T31" fmla="*/ 118 h 1159"/>
                <a:gd name="T32" fmla="*/ 634 w 966"/>
                <a:gd name="T33" fmla="*/ 149 h 1159"/>
                <a:gd name="T34" fmla="*/ 598 w 966"/>
                <a:gd name="T35" fmla="*/ 218 h 1159"/>
                <a:gd name="T36" fmla="*/ 173 w 966"/>
                <a:gd name="T37" fmla="*/ 894 h 1159"/>
                <a:gd name="T38" fmla="*/ 148 w 966"/>
                <a:gd name="T39" fmla="*/ 911 h 1159"/>
                <a:gd name="T40" fmla="*/ 113 w 966"/>
                <a:gd name="T41" fmla="*/ 914 h 1159"/>
                <a:gd name="T42" fmla="*/ 71 w 966"/>
                <a:gd name="T43" fmla="*/ 900 h 1159"/>
                <a:gd name="T44" fmla="*/ 26 w 966"/>
                <a:gd name="T45" fmla="*/ 883 h 1159"/>
                <a:gd name="T46" fmla="*/ 4 w 966"/>
                <a:gd name="T47" fmla="*/ 893 h 1159"/>
                <a:gd name="T48" fmla="*/ 1 w 966"/>
                <a:gd name="T49" fmla="*/ 912 h 1159"/>
                <a:gd name="T50" fmla="*/ 19 w 966"/>
                <a:gd name="T51" fmla="*/ 933 h 1159"/>
                <a:gd name="T52" fmla="*/ 197 w 966"/>
                <a:gd name="T53" fmla="*/ 1034 h 1159"/>
                <a:gd name="T54" fmla="*/ 367 w 966"/>
                <a:gd name="T55" fmla="*/ 1150 h 1159"/>
                <a:gd name="T56" fmla="*/ 395 w 966"/>
                <a:gd name="T57" fmla="*/ 1159 h 1159"/>
                <a:gd name="T58" fmla="*/ 412 w 966"/>
                <a:gd name="T59" fmla="*/ 1147 h 1159"/>
                <a:gd name="T60" fmla="*/ 412 w 966"/>
                <a:gd name="T61" fmla="*/ 1122 h 1159"/>
                <a:gd name="T62" fmla="*/ 376 w 966"/>
                <a:gd name="T63" fmla="*/ 1090 h 1159"/>
                <a:gd name="T64" fmla="*/ 342 w 966"/>
                <a:gd name="T65" fmla="*/ 1057 h 1159"/>
                <a:gd name="T66" fmla="*/ 328 w 966"/>
                <a:gd name="T67" fmla="*/ 1024 h 1159"/>
                <a:gd name="T68" fmla="*/ 333 w 966"/>
                <a:gd name="T69" fmla="*/ 994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1159">
                  <a:moveTo>
                    <a:pt x="365" y="939"/>
                  </a:moveTo>
                  <a:lnTo>
                    <a:pt x="756" y="316"/>
                  </a:lnTo>
                  <a:lnTo>
                    <a:pt x="791" y="265"/>
                  </a:lnTo>
                  <a:lnTo>
                    <a:pt x="804" y="254"/>
                  </a:lnTo>
                  <a:lnTo>
                    <a:pt x="814" y="247"/>
                  </a:lnTo>
                  <a:lnTo>
                    <a:pt x="833" y="243"/>
                  </a:lnTo>
                  <a:lnTo>
                    <a:pt x="853" y="243"/>
                  </a:lnTo>
                  <a:lnTo>
                    <a:pt x="873" y="251"/>
                  </a:lnTo>
                  <a:lnTo>
                    <a:pt x="896" y="259"/>
                  </a:lnTo>
                  <a:lnTo>
                    <a:pt x="922" y="272"/>
                  </a:lnTo>
                  <a:lnTo>
                    <a:pt x="941" y="278"/>
                  </a:lnTo>
                  <a:lnTo>
                    <a:pt x="952" y="276"/>
                  </a:lnTo>
                  <a:lnTo>
                    <a:pt x="962" y="269"/>
                  </a:lnTo>
                  <a:lnTo>
                    <a:pt x="966" y="256"/>
                  </a:lnTo>
                  <a:lnTo>
                    <a:pt x="966" y="248"/>
                  </a:lnTo>
                  <a:lnTo>
                    <a:pt x="959" y="237"/>
                  </a:lnTo>
                  <a:lnTo>
                    <a:pt x="947" y="229"/>
                  </a:lnTo>
                  <a:lnTo>
                    <a:pt x="919" y="215"/>
                  </a:lnTo>
                  <a:lnTo>
                    <a:pt x="770" y="125"/>
                  </a:lnTo>
                  <a:lnTo>
                    <a:pt x="658" y="50"/>
                  </a:lnTo>
                  <a:lnTo>
                    <a:pt x="597" y="9"/>
                  </a:lnTo>
                  <a:lnTo>
                    <a:pt x="583" y="2"/>
                  </a:lnTo>
                  <a:lnTo>
                    <a:pt x="570" y="0"/>
                  </a:lnTo>
                  <a:lnTo>
                    <a:pt x="563" y="3"/>
                  </a:lnTo>
                  <a:lnTo>
                    <a:pt x="553" y="10"/>
                  </a:lnTo>
                  <a:lnTo>
                    <a:pt x="549" y="22"/>
                  </a:lnTo>
                  <a:lnTo>
                    <a:pt x="555" y="35"/>
                  </a:lnTo>
                  <a:lnTo>
                    <a:pt x="566" y="50"/>
                  </a:lnTo>
                  <a:lnTo>
                    <a:pt x="591" y="69"/>
                  </a:lnTo>
                  <a:lnTo>
                    <a:pt x="611" y="84"/>
                  </a:lnTo>
                  <a:lnTo>
                    <a:pt x="623" y="101"/>
                  </a:lnTo>
                  <a:lnTo>
                    <a:pt x="633" y="118"/>
                  </a:lnTo>
                  <a:lnTo>
                    <a:pt x="634" y="134"/>
                  </a:lnTo>
                  <a:lnTo>
                    <a:pt x="634" y="149"/>
                  </a:lnTo>
                  <a:lnTo>
                    <a:pt x="629" y="164"/>
                  </a:lnTo>
                  <a:lnTo>
                    <a:pt x="598" y="218"/>
                  </a:lnTo>
                  <a:lnTo>
                    <a:pt x="209" y="841"/>
                  </a:lnTo>
                  <a:lnTo>
                    <a:pt x="173" y="894"/>
                  </a:lnTo>
                  <a:lnTo>
                    <a:pt x="163" y="903"/>
                  </a:lnTo>
                  <a:lnTo>
                    <a:pt x="148" y="911"/>
                  </a:lnTo>
                  <a:lnTo>
                    <a:pt x="132" y="915"/>
                  </a:lnTo>
                  <a:lnTo>
                    <a:pt x="113" y="914"/>
                  </a:lnTo>
                  <a:lnTo>
                    <a:pt x="91" y="910"/>
                  </a:lnTo>
                  <a:lnTo>
                    <a:pt x="71" y="900"/>
                  </a:lnTo>
                  <a:lnTo>
                    <a:pt x="45" y="889"/>
                  </a:lnTo>
                  <a:lnTo>
                    <a:pt x="26" y="883"/>
                  </a:lnTo>
                  <a:lnTo>
                    <a:pt x="12" y="885"/>
                  </a:lnTo>
                  <a:lnTo>
                    <a:pt x="4" y="893"/>
                  </a:lnTo>
                  <a:lnTo>
                    <a:pt x="0" y="903"/>
                  </a:lnTo>
                  <a:lnTo>
                    <a:pt x="1" y="912"/>
                  </a:lnTo>
                  <a:lnTo>
                    <a:pt x="5" y="924"/>
                  </a:lnTo>
                  <a:lnTo>
                    <a:pt x="19" y="933"/>
                  </a:lnTo>
                  <a:lnTo>
                    <a:pt x="45" y="946"/>
                  </a:lnTo>
                  <a:lnTo>
                    <a:pt x="197" y="1034"/>
                  </a:lnTo>
                  <a:lnTo>
                    <a:pt x="307" y="1106"/>
                  </a:lnTo>
                  <a:lnTo>
                    <a:pt x="367" y="1150"/>
                  </a:lnTo>
                  <a:lnTo>
                    <a:pt x="384" y="1157"/>
                  </a:lnTo>
                  <a:lnTo>
                    <a:pt x="395" y="1159"/>
                  </a:lnTo>
                  <a:lnTo>
                    <a:pt x="404" y="1156"/>
                  </a:lnTo>
                  <a:lnTo>
                    <a:pt x="412" y="1147"/>
                  </a:lnTo>
                  <a:lnTo>
                    <a:pt x="416" y="1136"/>
                  </a:lnTo>
                  <a:lnTo>
                    <a:pt x="412" y="1122"/>
                  </a:lnTo>
                  <a:lnTo>
                    <a:pt x="399" y="1109"/>
                  </a:lnTo>
                  <a:lnTo>
                    <a:pt x="376" y="1090"/>
                  </a:lnTo>
                  <a:lnTo>
                    <a:pt x="356" y="1076"/>
                  </a:lnTo>
                  <a:lnTo>
                    <a:pt x="342" y="1057"/>
                  </a:lnTo>
                  <a:lnTo>
                    <a:pt x="334" y="1041"/>
                  </a:lnTo>
                  <a:lnTo>
                    <a:pt x="328" y="1024"/>
                  </a:lnTo>
                  <a:lnTo>
                    <a:pt x="328" y="1009"/>
                  </a:lnTo>
                  <a:lnTo>
                    <a:pt x="333" y="994"/>
                  </a:lnTo>
                  <a:lnTo>
                    <a:pt x="365" y="93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42" name="Freeform 76"/>
            <p:cNvSpPr>
              <a:spLocks/>
            </p:cNvSpPr>
            <p:nvPr/>
          </p:nvSpPr>
          <p:spPr bwMode="auto">
            <a:xfrm>
              <a:off x="2336800" y="3303588"/>
              <a:ext cx="349250" cy="350837"/>
            </a:xfrm>
            <a:custGeom>
              <a:avLst/>
              <a:gdLst>
                <a:gd name="T0" fmla="*/ 318 w 1296"/>
                <a:gd name="T1" fmla="*/ 1125 h 1295"/>
                <a:gd name="T2" fmla="*/ 307 w 1296"/>
                <a:gd name="T3" fmla="*/ 1151 h 1295"/>
                <a:gd name="T4" fmla="*/ 314 w 1296"/>
                <a:gd name="T5" fmla="*/ 1190 h 1295"/>
                <a:gd name="T6" fmla="*/ 342 w 1296"/>
                <a:gd name="T7" fmla="*/ 1226 h 1295"/>
                <a:gd name="T8" fmla="*/ 375 w 1296"/>
                <a:gd name="T9" fmla="*/ 1262 h 1295"/>
                <a:gd name="T10" fmla="*/ 371 w 1296"/>
                <a:gd name="T11" fmla="*/ 1285 h 1295"/>
                <a:gd name="T12" fmla="*/ 352 w 1296"/>
                <a:gd name="T13" fmla="*/ 1295 h 1295"/>
                <a:gd name="T14" fmla="*/ 324 w 1296"/>
                <a:gd name="T15" fmla="*/ 1282 h 1295"/>
                <a:gd name="T16" fmla="*/ 177 w 1296"/>
                <a:gd name="T17" fmla="*/ 1140 h 1295"/>
                <a:gd name="T18" fmla="*/ 13 w 1296"/>
                <a:gd name="T19" fmla="*/ 1012 h 1295"/>
                <a:gd name="T20" fmla="*/ 0 w 1296"/>
                <a:gd name="T21" fmla="*/ 989 h 1295"/>
                <a:gd name="T22" fmla="*/ 7 w 1296"/>
                <a:gd name="T23" fmla="*/ 971 h 1295"/>
                <a:gd name="T24" fmla="*/ 28 w 1296"/>
                <a:gd name="T25" fmla="*/ 966 h 1295"/>
                <a:gd name="T26" fmla="*/ 72 w 1296"/>
                <a:gd name="T27" fmla="*/ 991 h 1295"/>
                <a:gd name="T28" fmla="*/ 112 w 1296"/>
                <a:gd name="T29" fmla="*/ 1012 h 1295"/>
                <a:gd name="T30" fmla="*/ 147 w 1296"/>
                <a:gd name="T31" fmla="*/ 1013 h 1295"/>
                <a:gd name="T32" fmla="*/ 172 w 1296"/>
                <a:gd name="T33" fmla="*/ 998 h 1295"/>
                <a:gd name="T34" fmla="*/ 746 w 1296"/>
                <a:gd name="T35" fmla="*/ 342 h 1295"/>
                <a:gd name="T36" fmla="*/ 764 w 1296"/>
                <a:gd name="T37" fmla="*/ 305 h 1295"/>
                <a:gd name="T38" fmla="*/ 745 w 1296"/>
                <a:gd name="T39" fmla="*/ 278 h 1295"/>
                <a:gd name="T40" fmla="*/ 646 w 1296"/>
                <a:gd name="T41" fmla="*/ 203 h 1295"/>
                <a:gd name="T42" fmla="*/ 578 w 1296"/>
                <a:gd name="T43" fmla="*/ 176 h 1295"/>
                <a:gd name="T44" fmla="*/ 490 w 1296"/>
                <a:gd name="T45" fmla="*/ 178 h 1295"/>
                <a:gd name="T46" fmla="*/ 399 w 1296"/>
                <a:gd name="T47" fmla="*/ 197 h 1295"/>
                <a:gd name="T48" fmla="*/ 356 w 1296"/>
                <a:gd name="T49" fmla="*/ 205 h 1295"/>
                <a:gd name="T50" fmla="*/ 342 w 1296"/>
                <a:gd name="T51" fmla="*/ 193 h 1295"/>
                <a:gd name="T52" fmla="*/ 339 w 1296"/>
                <a:gd name="T53" fmla="*/ 175 h 1295"/>
                <a:gd name="T54" fmla="*/ 365 w 1296"/>
                <a:gd name="T55" fmla="*/ 153 h 1295"/>
                <a:gd name="T56" fmla="*/ 602 w 1296"/>
                <a:gd name="T57" fmla="*/ 0 h 1295"/>
                <a:gd name="T58" fmla="*/ 619 w 1296"/>
                <a:gd name="T59" fmla="*/ 5 h 1295"/>
                <a:gd name="T60" fmla="*/ 625 w 1296"/>
                <a:gd name="T61" fmla="*/ 19 h 1295"/>
                <a:gd name="T62" fmla="*/ 611 w 1296"/>
                <a:gd name="T63" fmla="*/ 63 h 1295"/>
                <a:gd name="T64" fmla="*/ 620 w 1296"/>
                <a:gd name="T65" fmla="*/ 100 h 1295"/>
                <a:gd name="T66" fmla="*/ 1069 w 1296"/>
                <a:gd name="T67" fmla="*/ 491 h 1295"/>
                <a:gd name="T68" fmla="*/ 1197 w 1296"/>
                <a:gd name="T69" fmla="*/ 588 h 1295"/>
                <a:gd name="T70" fmla="*/ 1226 w 1296"/>
                <a:gd name="T71" fmla="*/ 589 h 1295"/>
                <a:gd name="T72" fmla="*/ 1255 w 1296"/>
                <a:gd name="T73" fmla="*/ 581 h 1295"/>
                <a:gd name="T74" fmla="*/ 1283 w 1296"/>
                <a:gd name="T75" fmla="*/ 572 h 1295"/>
                <a:gd name="T76" fmla="*/ 1294 w 1296"/>
                <a:gd name="T77" fmla="*/ 588 h 1295"/>
                <a:gd name="T78" fmla="*/ 1287 w 1296"/>
                <a:gd name="T79" fmla="*/ 615 h 1295"/>
                <a:gd name="T80" fmla="*/ 1259 w 1296"/>
                <a:gd name="T81" fmla="*/ 647 h 1295"/>
                <a:gd name="T82" fmla="*/ 1093 w 1296"/>
                <a:gd name="T83" fmla="*/ 818 h 1295"/>
                <a:gd name="T84" fmla="*/ 1067 w 1296"/>
                <a:gd name="T85" fmla="*/ 826 h 1295"/>
                <a:gd name="T86" fmla="*/ 1050 w 1296"/>
                <a:gd name="T87" fmla="*/ 812 h 1295"/>
                <a:gd name="T88" fmla="*/ 1051 w 1296"/>
                <a:gd name="T89" fmla="*/ 791 h 1295"/>
                <a:gd name="T90" fmla="*/ 1081 w 1296"/>
                <a:gd name="T91" fmla="*/ 732 h 1295"/>
                <a:gd name="T92" fmla="*/ 1099 w 1296"/>
                <a:gd name="T93" fmla="*/ 661 h 1295"/>
                <a:gd name="T94" fmla="*/ 1090 w 1296"/>
                <a:gd name="T95" fmla="*/ 600 h 1295"/>
                <a:gd name="T96" fmla="*/ 1045 w 1296"/>
                <a:gd name="T97" fmla="*/ 541 h 1295"/>
                <a:gd name="T98" fmla="*/ 952 w 1296"/>
                <a:gd name="T99" fmla="*/ 459 h 1295"/>
                <a:gd name="T100" fmla="*/ 922 w 1296"/>
                <a:gd name="T101" fmla="*/ 443 h 1295"/>
                <a:gd name="T102" fmla="*/ 901 w 1296"/>
                <a:gd name="T103" fmla="*/ 450 h 1295"/>
                <a:gd name="T104" fmla="*/ 356 w 1296"/>
                <a:gd name="T105" fmla="*/ 1074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6" h="1295">
                  <a:moveTo>
                    <a:pt x="356" y="1074"/>
                  </a:moveTo>
                  <a:lnTo>
                    <a:pt x="318" y="1125"/>
                  </a:lnTo>
                  <a:lnTo>
                    <a:pt x="312" y="1137"/>
                  </a:lnTo>
                  <a:lnTo>
                    <a:pt x="307" y="1151"/>
                  </a:lnTo>
                  <a:lnTo>
                    <a:pt x="308" y="1169"/>
                  </a:lnTo>
                  <a:lnTo>
                    <a:pt x="314" y="1190"/>
                  </a:lnTo>
                  <a:lnTo>
                    <a:pt x="326" y="1205"/>
                  </a:lnTo>
                  <a:lnTo>
                    <a:pt x="342" y="1226"/>
                  </a:lnTo>
                  <a:lnTo>
                    <a:pt x="363" y="1247"/>
                  </a:lnTo>
                  <a:lnTo>
                    <a:pt x="375" y="1262"/>
                  </a:lnTo>
                  <a:lnTo>
                    <a:pt x="377" y="1276"/>
                  </a:lnTo>
                  <a:lnTo>
                    <a:pt x="371" y="1285"/>
                  </a:lnTo>
                  <a:lnTo>
                    <a:pt x="361" y="1295"/>
                  </a:lnTo>
                  <a:lnTo>
                    <a:pt x="352" y="1295"/>
                  </a:lnTo>
                  <a:lnTo>
                    <a:pt x="339" y="1291"/>
                  </a:lnTo>
                  <a:lnTo>
                    <a:pt x="324" y="1282"/>
                  </a:lnTo>
                  <a:lnTo>
                    <a:pt x="273" y="1231"/>
                  </a:lnTo>
                  <a:lnTo>
                    <a:pt x="177" y="1140"/>
                  </a:lnTo>
                  <a:lnTo>
                    <a:pt x="41" y="1032"/>
                  </a:lnTo>
                  <a:lnTo>
                    <a:pt x="13" y="1012"/>
                  </a:lnTo>
                  <a:lnTo>
                    <a:pt x="4" y="1001"/>
                  </a:lnTo>
                  <a:lnTo>
                    <a:pt x="0" y="989"/>
                  </a:lnTo>
                  <a:lnTo>
                    <a:pt x="1" y="981"/>
                  </a:lnTo>
                  <a:lnTo>
                    <a:pt x="7" y="971"/>
                  </a:lnTo>
                  <a:lnTo>
                    <a:pt x="15" y="964"/>
                  </a:lnTo>
                  <a:lnTo>
                    <a:pt x="28" y="966"/>
                  </a:lnTo>
                  <a:lnTo>
                    <a:pt x="46" y="973"/>
                  </a:lnTo>
                  <a:lnTo>
                    <a:pt x="72" y="991"/>
                  </a:lnTo>
                  <a:lnTo>
                    <a:pt x="92" y="1004"/>
                  </a:lnTo>
                  <a:lnTo>
                    <a:pt x="112" y="1012"/>
                  </a:lnTo>
                  <a:lnTo>
                    <a:pt x="131" y="1015"/>
                  </a:lnTo>
                  <a:lnTo>
                    <a:pt x="147" y="1013"/>
                  </a:lnTo>
                  <a:lnTo>
                    <a:pt x="161" y="1009"/>
                  </a:lnTo>
                  <a:lnTo>
                    <a:pt x="172" y="998"/>
                  </a:lnTo>
                  <a:lnTo>
                    <a:pt x="217" y="953"/>
                  </a:lnTo>
                  <a:lnTo>
                    <a:pt x="746" y="342"/>
                  </a:lnTo>
                  <a:lnTo>
                    <a:pt x="758" y="322"/>
                  </a:lnTo>
                  <a:lnTo>
                    <a:pt x="764" y="305"/>
                  </a:lnTo>
                  <a:lnTo>
                    <a:pt x="759" y="293"/>
                  </a:lnTo>
                  <a:lnTo>
                    <a:pt x="745" y="278"/>
                  </a:lnTo>
                  <a:lnTo>
                    <a:pt x="691" y="233"/>
                  </a:lnTo>
                  <a:lnTo>
                    <a:pt x="646" y="203"/>
                  </a:lnTo>
                  <a:lnTo>
                    <a:pt x="612" y="184"/>
                  </a:lnTo>
                  <a:lnTo>
                    <a:pt x="578" y="176"/>
                  </a:lnTo>
                  <a:lnTo>
                    <a:pt x="537" y="173"/>
                  </a:lnTo>
                  <a:lnTo>
                    <a:pt x="490" y="178"/>
                  </a:lnTo>
                  <a:lnTo>
                    <a:pt x="440" y="186"/>
                  </a:lnTo>
                  <a:lnTo>
                    <a:pt x="399" y="197"/>
                  </a:lnTo>
                  <a:lnTo>
                    <a:pt x="366" y="207"/>
                  </a:lnTo>
                  <a:lnTo>
                    <a:pt x="356" y="205"/>
                  </a:lnTo>
                  <a:lnTo>
                    <a:pt x="347" y="201"/>
                  </a:lnTo>
                  <a:lnTo>
                    <a:pt x="342" y="193"/>
                  </a:lnTo>
                  <a:lnTo>
                    <a:pt x="337" y="184"/>
                  </a:lnTo>
                  <a:lnTo>
                    <a:pt x="339" y="175"/>
                  </a:lnTo>
                  <a:lnTo>
                    <a:pt x="344" y="170"/>
                  </a:lnTo>
                  <a:lnTo>
                    <a:pt x="365" y="153"/>
                  </a:lnTo>
                  <a:lnTo>
                    <a:pt x="580" y="14"/>
                  </a:lnTo>
                  <a:lnTo>
                    <a:pt x="602" y="0"/>
                  </a:lnTo>
                  <a:lnTo>
                    <a:pt x="611" y="1"/>
                  </a:lnTo>
                  <a:lnTo>
                    <a:pt x="619" y="5"/>
                  </a:lnTo>
                  <a:lnTo>
                    <a:pt x="625" y="10"/>
                  </a:lnTo>
                  <a:lnTo>
                    <a:pt x="625" y="19"/>
                  </a:lnTo>
                  <a:lnTo>
                    <a:pt x="619" y="40"/>
                  </a:lnTo>
                  <a:lnTo>
                    <a:pt x="611" y="63"/>
                  </a:lnTo>
                  <a:lnTo>
                    <a:pt x="610" y="82"/>
                  </a:lnTo>
                  <a:lnTo>
                    <a:pt x="620" y="100"/>
                  </a:lnTo>
                  <a:lnTo>
                    <a:pt x="646" y="124"/>
                  </a:lnTo>
                  <a:lnTo>
                    <a:pt x="1069" y="491"/>
                  </a:lnTo>
                  <a:lnTo>
                    <a:pt x="1142" y="550"/>
                  </a:lnTo>
                  <a:lnTo>
                    <a:pt x="1197" y="588"/>
                  </a:lnTo>
                  <a:lnTo>
                    <a:pt x="1212" y="590"/>
                  </a:lnTo>
                  <a:lnTo>
                    <a:pt x="1226" y="589"/>
                  </a:lnTo>
                  <a:lnTo>
                    <a:pt x="1239" y="587"/>
                  </a:lnTo>
                  <a:lnTo>
                    <a:pt x="1255" y="581"/>
                  </a:lnTo>
                  <a:lnTo>
                    <a:pt x="1274" y="573"/>
                  </a:lnTo>
                  <a:lnTo>
                    <a:pt x="1283" y="572"/>
                  </a:lnTo>
                  <a:lnTo>
                    <a:pt x="1289" y="578"/>
                  </a:lnTo>
                  <a:lnTo>
                    <a:pt x="1294" y="588"/>
                  </a:lnTo>
                  <a:lnTo>
                    <a:pt x="1296" y="601"/>
                  </a:lnTo>
                  <a:lnTo>
                    <a:pt x="1287" y="615"/>
                  </a:lnTo>
                  <a:lnTo>
                    <a:pt x="1275" y="632"/>
                  </a:lnTo>
                  <a:lnTo>
                    <a:pt x="1259" y="647"/>
                  </a:lnTo>
                  <a:lnTo>
                    <a:pt x="1114" y="799"/>
                  </a:lnTo>
                  <a:lnTo>
                    <a:pt x="1093" y="818"/>
                  </a:lnTo>
                  <a:lnTo>
                    <a:pt x="1081" y="824"/>
                  </a:lnTo>
                  <a:lnTo>
                    <a:pt x="1067" y="826"/>
                  </a:lnTo>
                  <a:lnTo>
                    <a:pt x="1057" y="820"/>
                  </a:lnTo>
                  <a:lnTo>
                    <a:pt x="1050" y="812"/>
                  </a:lnTo>
                  <a:lnTo>
                    <a:pt x="1049" y="801"/>
                  </a:lnTo>
                  <a:lnTo>
                    <a:pt x="1051" y="791"/>
                  </a:lnTo>
                  <a:lnTo>
                    <a:pt x="1059" y="774"/>
                  </a:lnTo>
                  <a:lnTo>
                    <a:pt x="1081" y="732"/>
                  </a:lnTo>
                  <a:lnTo>
                    <a:pt x="1095" y="695"/>
                  </a:lnTo>
                  <a:lnTo>
                    <a:pt x="1099" y="661"/>
                  </a:lnTo>
                  <a:lnTo>
                    <a:pt x="1098" y="626"/>
                  </a:lnTo>
                  <a:lnTo>
                    <a:pt x="1090" y="600"/>
                  </a:lnTo>
                  <a:lnTo>
                    <a:pt x="1072" y="573"/>
                  </a:lnTo>
                  <a:lnTo>
                    <a:pt x="1045" y="541"/>
                  </a:lnTo>
                  <a:lnTo>
                    <a:pt x="999" y="500"/>
                  </a:lnTo>
                  <a:lnTo>
                    <a:pt x="952" y="459"/>
                  </a:lnTo>
                  <a:lnTo>
                    <a:pt x="934" y="447"/>
                  </a:lnTo>
                  <a:lnTo>
                    <a:pt x="922" y="443"/>
                  </a:lnTo>
                  <a:lnTo>
                    <a:pt x="911" y="443"/>
                  </a:lnTo>
                  <a:lnTo>
                    <a:pt x="901" y="450"/>
                  </a:lnTo>
                  <a:lnTo>
                    <a:pt x="877" y="474"/>
                  </a:lnTo>
                  <a:lnTo>
                    <a:pt x="356" y="107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43" name="Freeform 77"/>
            <p:cNvSpPr>
              <a:spLocks noEditPoints="1"/>
            </p:cNvSpPr>
            <p:nvPr/>
          </p:nvSpPr>
          <p:spPr bwMode="auto">
            <a:xfrm>
              <a:off x="200025" y="4989513"/>
              <a:ext cx="85725" cy="230187"/>
            </a:xfrm>
            <a:custGeom>
              <a:avLst/>
              <a:gdLst>
                <a:gd name="T0" fmla="*/ 0 w 316"/>
                <a:gd name="T1" fmla="*/ 799 h 848"/>
                <a:gd name="T2" fmla="*/ 0 w 316"/>
                <a:gd name="T3" fmla="*/ 724 h 848"/>
                <a:gd name="T4" fmla="*/ 104 w 316"/>
                <a:gd name="T5" fmla="*/ 677 h 848"/>
                <a:gd name="T6" fmla="*/ 137 w 316"/>
                <a:gd name="T7" fmla="*/ 661 h 848"/>
                <a:gd name="T8" fmla="*/ 158 w 316"/>
                <a:gd name="T9" fmla="*/ 645 h 848"/>
                <a:gd name="T10" fmla="*/ 170 w 316"/>
                <a:gd name="T11" fmla="*/ 627 h 848"/>
                <a:gd name="T12" fmla="*/ 173 w 316"/>
                <a:gd name="T13" fmla="*/ 610 h 848"/>
                <a:gd name="T14" fmla="*/ 170 w 316"/>
                <a:gd name="T15" fmla="*/ 590 h 848"/>
                <a:gd name="T16" fmla="*/ 163 w 316"/>
                <a:gd name="T17" fmla="*/ 564 h 848"/>
                <a:gd name="T18" fmla="*/ 152 w 316"/>
                <a:gd name="T19" fmla="*/ 530 h 848"/>
                <a:gd name="T20" fmla="*/ 148 w 316"/>
                <a:gd name="T21" fmla="*/ 503 h 848"/>
                <a:gd name="T22" fmla="*/ 152 w 316"/>
                <a:gd name="T23" fmla="*/ 490 h 848"/>
                <a:gd name="T24" fmla="*/ 160 w 316"/>
                <a:gd name="T25" fmla="*/ 481 h 848"/>
                <a:gd name="T26" fmla="*/ 174 w 316"/>
                <a:gd name="T27" fmla="*/ 481 h 848"/>
                <a:gd name="T28" fmla="*/ 182 w 316"/>
                <a:gd name="T29" fmla="*/ 485 h 848"/>
                <a:gd name="T30" fmla="*/ 191 w 316"/>
                <a:gd name="T31" fmla="*/ 497 h 848"/>
                <a:gd name="T32" fmla="*/ 199 w 316"/>
                <a:gd name="T33" fmla="*/ 512 h 848"/>
                <a:gd name="T34" fmla="*/ 210 w 316"/>
                <a:gd name="T35" fmla="*/ 546 h 848"/>
                <a:gd name="T36" fmla="*/ 249 w 316"/>
                <a:gd name="T37" fmla="*/ 661 h 848"/>
                <a:gd name="T38" fmla="*/ 295 w 316"/>
                <a:gd name="T39" fmla="*/ 766 h 848"/>
                <a:gd name="T40" fmla="*/ 313 w 316"/>
                <a:gd name="T41" fmla="*/ 808 h 848"/>
                <a:gd name="T42" fmla="*/ 316 w 316"/>
                <a:gd name="T43" fmla="*/ 820 h 848"/>
                <a:gd name="T44" fmla="*/ 316 w 316"/>
                <a:gd name="T45" fmla="*/ 833 h 848"/>
                <a:gd name="T46" fmla="*/ 312 w 316"/>
                <a:gd name="T47" fmla="*/ 841 h 848"/>
                <a:gd name="T48" fmla="*/ 302 w 316"/>
                <a:gd name="T49" fmla="*/ 848 h 848"/>
                <a:gd name="T50" fmla="*/ 289 w 316"/>
                <a:gd name="T51" fmla="*/ 848 h 848"/>
                <a:gd name="T52" fmla="*/ 279 w 316"/>
                <a:gd name="T53" fmla="*/ 842 h 848"/>
                <a:gd name="T54" fmla="*/ 265 w 316"/>
                <a:gd name="T55" fmla="*/ 824 h 848"/>
                <a:gd name="T56" fmla="*/ 250 w 316"/>
                <a:gd name="T57" fmla="*/ 797 h 848"/>
                <a:gd name="T58" fmla="*/ 224 w 316"/>
                <a:gd name="T59" fmla="*/ 755 h 848"/>
                <a:gd name="T60" fmla="*/ 215 w 316"/>
                <a:gd name="T61" fmla="*/ 745 h 848"/>
                <a:gd name="T62" fmla="*/ 201 w 316"/>
                <a:gd name="T63" fmla="*/ 738 h 848"/>
                <a:gd name="T64" fmla="*/ 188 w 316"/>
                <a:gd name="T65" fmla="*/ 736 h 848"/>
                <a:gd name="T66" fmla="*/ 170 w 316"/>
                <a:gd name="T67" fmla="*/ 737 h 848"/>
                <a:gd name="T68" fmla="*/ 119 w 316"/>
                <a:gd name="T69" fmla="*/ 752 h 848"/>
                <a:gd name="T70" fmla="*/ 0 w 316"/>
                <a:gd name="T71" fmla="*/ 799 h 848"/>
                <a:gd name="T72" fmla="*/ 0 w 316"/>
                <a:gd name="T73" fmla="*/ 105 h 848"/>
                <a:gd name="T74" fmla="*/ 0 w 316"/>
                <a:gd name="T75" fmla="*/ 0 h 848"/>
                <a:gd name="T76" fmla="*/ 15 w 316"/>
                <a:gd name="T77" fmla="*/ 35 h 848"/>
                <a:gd name="T78" fmla="*/ 21 w 316"/>
                <a:gd name="T79" fmla="*/ 52 h 848"/>
                <a:gd name="T80" fmla="*/ 20 w 316"/>
                <a:gd name="T81" fmla="*/ 67 h 848"/>
                <a:gd name="T82" fmla="*/ 12 w 316"/>
                <a:gd name="T83" fmla="*/ 86 h 848"/>
                <a:gd name="T84" fmla="*/ 0 w 316"/>
                <a:gd name="T85" fmla="*/ 105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848">
                  <a:moveTo>
                    <a:pt x="0" y="799"/>
                  </a:moveTo>
                  <a:lnTo>
                    <a:pt x="0" y="724"/>
                  </a:lnTo>
                  <a:lnTo>
                    <a:pt x="104" y="677"/>
                  </a:lnTo>
                  <a:lnTo>
                    <a:pt x="137" y="661"/>
                  </a:lnTo>
                  <a:lnTo>
                    <a:pt x="158" y="645"/>
                  </a:lnTo>
                  <a:lnTo>
                    <a:pt x="170" y="627"/>
                  </a:lnTo>
                  <a:lnTo>
                    <a:pt x="173" y="610"/>
                  </a:lnTo>
                  <a:lnTo>
                    <a:pt x="170" y="590"/>
                  </a:lnTo>
                  <a:lnTo>
                    <a:pt x="163" y="564"/>
                  </a:lnTo>
                  <a:lnTo>
                    <a:pt x="152" y="530"/>
                  </a:lnTo>
                  <a:lnTo>
                    <a:pt x="148" y="503"/>
                  </a:lnTo>
                  <a:lnTo>
                    <a:pt x="152" y="490"/>
                  </a:lnTo>
                  <a:lnTo>
                    <a:pt x="160" y="481"/>
                  </a:lnTo>
                  <a:lnTo>
                    <a:pt x="174" y="481"/>
                  </a:lnTo>
                  <a:lnTo>
                    <a:pt x="182" y="485"/>
                  </a:lnTo>
                  <a:lnTo>
                    <a:pt x="191" y="497"/>
                  </a:lnTo>
                  <a:lnTo>
                    <a:pt x="199" y="512"/>
                  </a:lnTo>
                  <a:lnTo>
                    <a:pt x="210" y="546"/>
                  </a:lnTo>
                  <a:lnTo>
                    <a:pt x="249" y="661"/>
                  </a:lnTo>
                  <a:lnTo>
                    <a:pt x="295" y="766"/>
                  </a:lnTo>
                  <a:lnTo>
                    <a:pt x="313" y="808"/>
                  </a:lnTo>
                  <a:lnTo>
                    <a:pt x="316" y="820"/>
                  </a:lnTo>
                  <a:lnTo>
                    <a:pt x="316" y="833"/>
                  </a:lnTo>
                  <a:lnTo>
                    <a:pt x="312" y="841"/>
                  </a:lnTo>
                  <a:lnTo>
                    <a:pt x="302" y="848"/>
                  </a:lnTo>
                  <a:lnTo>
                    <a:pt x="289" y="848"/>
                  </a:lnTo>
                  <a:lnTo>
                    <a:pt x="279" y="842"/>
                  </a:lnTo>
                  <a:lnTo>
                    <a:pt x="265" y="824"/>
                  </a:lnTo>
                  <a:lnTo>
                    <a:pt x="250" y="797"/>
                  </a:lnTo>
                  <a:lnTo>
                    <a:pt x="224" y="755"/>
                  </a:lnTo>
                  <a:lnTo>
                    <a:pt x="215" y="745"/>
                  </a:lnTo>
                  <a:lnTo>
                    <a:pt x="201" y="738"/>
                  </a:lnTo>
                  <a:lnTo>
                    <a:pt x="188" y="736"/>
                  </a:lnTo>
                  <a:lnTo>
                    <a:pt x="170" y="737"/>
                  </a:lnTo>
                  <a:lnTo>
                    <a:pt x="119" y="752"/>
                  </a:lnTo>
                  <a:lnTo>
                    <a:pt x="0" y="799"/>
                  </a:lnTo>
                  <a:close/>
                  <a:moveTo>
                    <a:pt x="0" y="105"/>
                  </a:moveTo>
                  <a:lnTo>
                    <a:pt x="0" y="0"/>
                  </a:lnTo>
                  <a:lnTo>
                    <a:pt x="15" y="35"/>
                  </a:lnTo>
                  <a:lnTo>
                    <a:pt x="21" y="52"/>
                  </a:lnTo>
                  <a:lnTo>
                    <a:pt x="20" y="67"/>
                  </a:lnTo>
                  <a:lnTo>
                    <a:pt x="12" y="86"/>
                  </a:lnTo>
                  <a:lnTo>
                    <a:pt x="0" y="10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grpSp>
      <p:grpSp>
        <p:nvGrpSpPr>
          <p:cNvPr id="44" name="Csoportba foglalás 101"/>
          <p:cNvGrpSpPr>
            <a:grpSpLocks/>
          </p:cNvGrpSpPr>
          <p:nvPr userDrawn="1"/>
        </p:nvGrpSpPr>
        <p:grpSpPr bwMode="auto">
          <a:xfrm>
            <a:off x="1084263" y="196850"/>
            <a:ext cx="603250" cy="658813"/>
            <a:chOff x="1083675" y="196500"/>
            <a:chExt cx="603318" cy="658800"/>
          </a:xfrm>
        </p:grpSpPr>
        <p:sp>
          <p:nvSpPr>
            <p:cNvPr id="45" name="Freeform 6"/>
            <p:cNvSpPr>
              <a:spLocks noEditPoints="1"/>
            </p:cNvSpPr>
            <p:nvPr/>
          </p:nvSpPr>
          <p:spPr bwMode="auto">
            <a:xfrm>
              <a:off x="1161471" y="196500"/>
              <a:ext cx="462015" cy="584188"/>
            </a:xfrm>
            <a:custGeom>
              <a:avLst/>
              <a:gdLst>
                <a:gd name="T0" fmla="*/ 230140 w 14382"/>
                <a:gd name="T1" fmla="*/ 574724 h 18209"/>
                <a:gd name="T2" fmla="*/ 341259 w 14382"/>
                <a:gd name="T3" fmla="*/ 508634 h 18209"/>
                <a:gd name="T4" fmla="*/ 452956 w 14382"/>
                <a:gd name="T5" fmla="*/ 287234 h 18209"/>
                <a:gd name="T6" fmla="*/ 452956 w 14382"/>
                <a:gd name="T7" fmla="*/ 9047 h 18209"/>
                <a:gd name="T8" fmla="*/ 9091 w 14382"/>
                <a:gd name="T9" fmla="*/ 9047 h 18209"/>
                <a:gd name="T10" fmla="*/ 9091 w 14382"/>
                <a:gd name="T11" fmla="*/ 287266 h 18209"/>
                <a:gd name="T12" fmla="*/ 68072 w 14382"/>
                <a:gd name="T13" fmla="*/ 455377 h 18209"/>
                <a:gd name="T14" fmla="*/ 230140 w 14382"/>
                <a:gd name="T15" fmla="*/ 574724 h 18209"/>
                <a:gd name="T16" fmla="*/ 228181 w 14382"/>
                <a:gd name="T17" fmla="*/ 583771 h 18209"/>
                <a:gd name="T18" fmla="*/ 60940 w 14382"/>
                <a:gd name="T19" fmla="*/ 460928 h 18209"/>
                <a:gd name="T20" fmla="*/ 0 w 14382"/>
                <a:gd name="T21" fmla="*/ 287490 h 18209"/>
                <a:gd name="T22" fmla="*/ 0 w 14382"/>
                <a:gd name="T23" fmla="*/ 4524 h 18209"/>
                <a:gd name="T24" fmla="*/ 4562 w 14382"/>
                <a:gd name="T25" fmla="*/ 0 h 18209"/>
                <a:gd name="T26" fmla="*/ 457485 w 14382"/>
                <a:gd name="T27" fmla="*/ 0 h 18209"/>
                <a:gd name="T28" fmla="*/ 462015 w 14382"/>
                <a:gd name="T29" fmla="*/ 4524 h 18209"/>
                <a:gd name="T30" fmla="*/ 462015 w 14382"/>
                <a:gd name="T31" fmla="*/ 287522 h 18209"/>
                <a:gd name="T32" fmla="*/ 346977 w 14382"/>
                <a:gd name="T33" fmla="*/ 515628 h 18209"/>
                <a:gd name="T34" fmla="*/ 231971 w 14382"/>
                <a:gd name="T35" fmla="*/ 583771 h 18209"/>
                <a:gd name="T36" fmla="*/ 228181 w 14382"/>
                <a:gd name="T37" fmla="*/ 583771 h 182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382" h="18209">
                  <a:moveTo>
                    <a:pt x="7164" y="17914"/>
                  </a:moveTo>
                  <a:cubicBezTo>
                    <a:pt x="8394" y="17372"/>
                    <a:pt x="9579" y="16704"/>
                    <a:pt x="10623" y="15854"/>
                  </a:cubicBezTo>
                  <a:cubicBezTo>
                    <a:pt x="13035" y="13891"/>
                    <a:pt x="14019" y="11489"/>
                    <a:pt x="14100" y="8953"/>
                  </a:cubicBezTo>
                  <a:lnTo>
                    <a:pt x="14100" y="282"/>
                  </a:lnTo>
                  <a:lnTo>
                    <a:pt x="283" y="282"/>
                  </a:lnTo>
                  <a:lnTo>
                    <a:pt x="283" y="8954"/>
                  </a:lnTo>
                  <a:cubicBezTo>
                    <a:pt x="343" y="10989"/>
                    <a:pt x="961" y="12718"/>
                    <a:pt x="2119" y="14194"/>
                  </a:cubicBezTo>
                  <a:cubicBezTo>
                    <a:pt x="3271" y="15663"/>
                    <a:pt x="4959" y="16886"/>
                    <a:pt x="7164" y="17914"/>
                  </a:cubicBezTo>
                  <a:close/>
                  <a:moveTo>
                    <a:pt x="7103" y="18196"/>
                  </a:moveTo>
                  <a:cubicBezTo>
                    <a:pt x="4830" y="17144"/>
                    <a:pt x="3088" y="15886"/>
                    <a:pt x="1897" y="14367"/>
                  </a:cubicBezTo>
                  <a:cubicBezTo>
                    <a:pt x="701" y="12842"/>
                    <a:pt x="62" y="11058"/>
                    <a:pt x="0" y="8961"/>
                  </a:cubicBezTo>
                  <a:cubicBezTo>
                    <a:pt x="0" y="6021"/>
                    <a:pt x="0" y="3081"/>
                    <a:pt x="0" y="141"/>
                  </a:cubicBezTo>
                  <a:cubicBezTo>
                    <a:pt x="0" y="70"/>
                    <a:pt x="71" y="0"/>
                    <a:pt x="142" y="0"/>
                  </a:cubicBezTo>
                  <a:lnTo>
                    <a:pt x="14241" y="0"/>
                  </a:lnTo>
                  <a:cubicBezTo>
                    <a:pt x="14312" y="0"/>
                    <a:pt x="14382" y="70"/>
                    <a:pt x="14382" y="141"/>
                  </a:cubicBezTo>
                  <a:cubicBezTo>
                    <a:pt x="14382" y="3081"/>
                    <a:pt x="14382" y="6022"/>
                    <a:pt x="14382" y="8962"/>
                  </a:cubicBezTo>
                  <a:cubicBezTo>
                    <a:pt x="14299" y="11575"/>
                    <a:pt x="13286" y="14050"/>
                    <a:pt x="10801" y="16072"/>
                  </a:cubicBezTo>
                  <a:cubicBezTo>
                    <a:pt x="9721" y="16951"/>
                    <a:pt x="8494" y="17640"/>
                    <a:pt x="7221" y="18196"/>
                  </a:cubicBezTo>
                  <a:cubicBezTo>
                    <a:pt x="7193" y="18208"/>
                    <a:pt x="7131" y="18209"/>
                    <a:pt x="7103" y="18196"/>
                  </a:cubicBezTo>
                  <a:close/>
                </a:path>
              </a:pathLst>
            </a:custGeom>
            <a:solidFill>
              <a:schemeClr val="bg1"/>
            </a:solidFill>
            <a:ln w="1588" cap="flat">
              <a:noFill/>
              <a:prstDash val="solid"/>
              <a:miter lim="800000"/>
              <a:headEnd/>
              <a:tailEnd/>
            </a:ln>
          </p:spPr>
          <p:txBody>
            <a:bodyPr/>
            <a:lstStyle/>
            <a:p>
              <a:pPr>
                <a:defRPr/>
              </a:pPr>
              <a:endParaRPr lang="hu-HU" b="0">
                <a:solidFill>
                  <a:prstClr val="black"/>
                </a:solidFill>
                <a:cs typeface="+mn-cs"/>
              </a:endParaRPr>
            </a:p>
          </p:txBody>
        </p:sp>
        <p:sp>
          <p:nvSpPr>
            <p:cNvPr id="46" name="Freeform 7"/>
            <p:cNvSpPr>
              <a:spLocks/>
            </p:cNvSpPr>
            <p:nvPr/>
          </p:nvSpPr>
          <p:spPr bwMode="auto">
            <a:xfrm>
              <a:off x="1255144" y="277461"/>
              <a:ext cx="33341" cy="71436"/>
            </a:xfrm>
            <a:custGeom>
              <a:avLst/>
              <a:gdLst>
                <a:gd name="T0" fmla="*/ 16316 w 1034"/>
                <a:gd name="T1" fmla="*/ 0 h 2192"/>
                <a:gd name="T2" fmla="*/ 33341 w 1034"/>
                <a:gd name="T3" fmla="*/ 24572 h 2192"/>
                <a:gd name="T4" fmla="*/ 18122 w 1034"/>
                <a:gd name="T5" fmla="*/ 71436 h 2192"/>
                <a:gd name="T6" fmla="*/ 14349 w 1034"/>
                <a:gd name="T7" fmla="*/ 71436 h 2192"/>
                <a:gd name="T8" fmla="*/ 0 w 1034"/>
                <a:gd name="T9" fmla="*/ 24670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2" y="2192"/>
                  </a:lnTo>
                  <a:lnTo>
                    <a:pt x="445" y="2192"/>
                  </a:lnTo>
                  <a:lnTo>
                    <a:pt x="0" y="757"/>
                  </a:lnTo>
                  <a:lnTo>
                    <a:pt x="506" y="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47" name="Freeform 8"/>
            <p:cNvSpPr>
              <a:spLocks/>
            </p:cNvSpPr>
            <p:nvPr/>
          </p:nvSpPr>
          <p:spPr bwMode="auto">
            <a:xfrm>
              <a:off x="1221803" y="328260"/>
              <a:ext cx="42868" cy="47624"/>
            </a:xfrm>
            <a:custGeom>
              <a:avLst/>
              <a:gdLst>
                <a:gd name="T0" fmla="*/ 22294 w 1371"/>
                <a:gd name="T1" fmla="*/ 43504 h 1468"/>
                <a:gd name="T2" fmla="*/ 10068 w 1371"/>
                <a:gd name="T3" fmla="*/ 8078 h 1468"/>
                <a:gd name="T4" fmla="*/ 27547 w 1371"/>
                <a:gd name="T5" fmla="*/ 1979 h 1468"/>
                <a:gd name="T6" fmla="*/ 40179 w 1371"/>
                <a:gd name="T7" fmla="*/ 22093 h 1468"/>
                <a:gd name="T8" fmla="*/ 24545 w 1371"/>
                <a:gd name="T9" fmla="*/ 25142 h 1468"/>
                <a:gd name="T10" fmla="*/ 22294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713" y="1341"/>
                  </a:moveTo>
                  <a:cubicBezTo>
                    <a:pt x="243" y="1468"/>
                    <a:pt x="0" y="609"/>
                    <a:pt x="322" y="249"/>
                  </a:cubicBezTo>
                  <a:cubicBezTo>
                    <a:pt x="510" y="61"/>
                    <a:pt x="642" y="0"/>
                    <a:pt x="881" y="61"/>
                  </a:cubicBezTo>
                  <a:cubicBezTo>
                    <a:pt x="1234" y="155"/>
                    <a:pt x="1371" y="642"/>
                    <a:pt x="1285" y="681"/>
                  </a:cubicBezTo>
                  <a:cubicBezTo>
                    <a:pt x="1234" y="660"/>
                    <a:pt x="980" y="472"/>
                    <a:pt x="785" y="775"/>
                  </a:cubicBezTo>
                  <a:cubicBezTo>
                    <a:pt x="558" y="1034"/>
                    <a:pt x="792" y="1265"/>
                    <a:pt x="713" y="1341"/>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48" name="Freeform 9"/>
            <p:cNvSpPr>
              <a:spLocks/>
            </p:cNvSpPr>
            <p:nvPr/>
          </p:nvSpPr>
          <p:spPr bwMode="auto">
            <a:xfrm>
              <a:off x="1278959" y="328260"/>
              <a:ext cx="42868" cy="47624"/>
            </a:xfrm>
            <a:custGeom>
              <a:avLst/>
              <a:gdLst>
                <a:gd name="T0" fmla="*/ 20559 w 1372"/>
                <a:gd name="T1" fmla="*/ 43504 h 1468"/>
                <a:gd name="T2" fmla="*/ 32776 w 1372"/>
                <a:gd name="T3" fmla="*/ 8078 h 1468"/>
                <a:gd name="T4" fmla="*/ 15310 w 1372"/>
                <a:gd name="T5" fmla="*/ 1979 h 1468"/>
                <a:gd name="T6" fmla="*/ 2687 w 1372"/>
                <a:gd name="T7" fmla="*/ 22093 h 1468"/>
                <a:gd name="T8" fmla="*/ 18341 w 1372"/>
                <a:gd name="T9" fmla="*/ 25142 h 1468"/>
                <a:gd name="T10" fmla="*/ 20559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658" y="1341"/>
                  </a:moveTo>
                  <a:cubicBezTo>
                    <a:pt x="1128" y="1468"/>
                    <a:pt x="1372" y="609"/>
                    <a:pt x="1049" y="249"/>
                  </a:cubicBezTo>
                  <a:cubicBezTo>
                    <a:pt x="861" y="61"/>
                    <a:pt x="729" y="0"/>
                    <a:pt x="490" y="61"/>
                  </a:cubicBezTo>
                  <a:cubicBezTo>
                    <a:pt x="137" y="155"/>
                    <a:pt x="0" y="642"/>
                    <a:pt x="86" y="681"/>
                  </a:cubicBezTo>
                  <a:cubicBezTo>
                    <a:pt x="137" y="660"/>
                    <a:pt x="391" y="472"/>
                    <a:pt x="587" y="775"/>
                  </a:cubicBezTo>
                  <a:cubicBezTo>
                    <a:pt x="813" y="1034"/>
                    <a:pt x="579" y="1265"/>
                    <a:pt x="658" y="1341"/>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49" name="Freeform 10"/>
            <p:cNvSpPr>
              <a:spLocks/>
            </p:cNvSpPr>
            <p:nvPr/>
          </p:nvSpPr>
          <p:spPr bwMode="auto">
            <a:xfrm>
              <a:off x="1255144" y="352072"/>
              <a:ext cx="33341" cy="11113"/>
            </a:xfrm>
            <a:custGeom>
              <a:avLst/>
              <a:gdLst>
                <a:gd name="T0" fmla="*/ 6117 w 1052"/>
                <a:gd name="T1" fmla="*/ 0 h 331"/>
                <a:gd name="T2" fmla="*/ 26495 w 1052"/>
                <a:gd name="T3" fmla="*/ 0 h 331"/>
                <a:gd name="T4" fmla="*/ 26495 w 1052"/>
                <a:gd name="T5" fmla="*/ 11113 h 331"/>
                <a:gd name="T6" fmla="*/ 6117 w 1052"/>
                <a:gd name="T7" fmla="*/ 11113 h 331"/>
                <a:gd name="T8" fmla="*/ 6117 w 1052"/>
                <a:gd name="T9" fmla="*/ 0 h 3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1">
                  <a:moveTo>
                    <a:pt x="193" y="0"/>
                  </a:moveTo>
                  <a:lnTo>
                    <a:pt x="836" y="0"/>
                  </a:lnTo>
                  <a:cubicBezTo>
                    <a:pt x="1052" y="33"/>
                    <a:pt x="1034" y="313"/>
                    <a:pt x="836" y="331"/>
                  </a:cubicBezTo>
                  <a:lnTo>
                    <a:pt x="193" y="331"/>
                  </a:lnTo>
                  <a:cubicBezTo>
                    <a:pt x="18" y="275"/>
                    <a:pt x="0" y="77"/>
                    <a:pt x="193" y="0"/>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50" name="Freeform 11"/>
            <p:cNvSpPr>
              <a:spLocks/>
            </p:cNvSpPr>
            <p:nvPr/>
          </p:nvSpPr>
          <p:spPr bwMode="auto">
            <a:xfrm>
              <a:off x="1258320" y="364772"/>
              <a:ext cx="28578" cy="30162"/>
            </a:xfrm>
            <a:custGeom>
              <a:avLst/>
              <a:gdLst>
                <a:gd name="T0" fmla="*/ 10809 w 854"/>
                <a:gd name="T1" fmla="*/ 1025 h 912"/>
                <a:gd name="T2" fmla="*/ 16598 w 854"/>
                <a:gd name="T3" fmla="*/ 1091 h 912"/>
                <a:gd name="T4" fmla="*/ 13519 w 854"/>
                <a:gd name="T5" fmla="*/ 30162 h 912"/>
                <a:gd name="T6" fmla="*/ 10809 w 854"/>
                <a:gd name="T7" fmla="*/ 1025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1"/>
                  </a:moveTo>
                  <a:cubicBezTo>
                    <a:pt x="320" y="8"/>
                    <a:pt x="498" y="0"/>
                    <a:pt x="496" y="33"/>
                  </a:cubicBezTo>
                  <a:cubicBezTo>
                    <a:pt x="468" y="315"/>
                    <a:pt x="854" y="912"/>
                    <a:pt x="404" y="912"/>
                  </a:cubicBezTo>
                  <a:cubicBezTo>
                    <a:pt x="0" y="912"/>
                    <a:pt x="348" y="315"/>
                    <a:pt x="323" y="31"/>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51" name="Freeform 12"/>
            <p:cNvSpPr>
              <a:spLocks/>
            </p:cNvSpPr>
            <p:nvPr/>
          </p:nvSpPr>
          <p:spPr bwMode="auto">
            <a:xfrm>
              <a:off x="1245618" y="364772"/>
              <a:ext cx="23815" cy="25399"/>
            </a:xfrm>
            <a:custGeom>
              <a:avLst/>
              <a:gdLst>
                <a:gd name="T0" fmla="*/ 12855 w 767"/>
                <a:gd name="T1" fmla="*/ 22240 h 780"/>
                <a:gd name="T2" fmla="*/ 19561 w 767"/>
                <a:gd name="T3" fmla="*/ 749 h 780"/>
                <a:gd name="T4" fmla="*/ 5682 w 767"/>
                <a:gd name="T5" fmla="*/ 12732 h 780"/>
                <a:gd name="T6" fmla="*/ 12855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414" y="683"/>
                  </a:moveTo>
                  <a:cubicBezTo>
                    <a:pt x="597" y="589"/>
                    <a:pt x="767" y="33"/>
                    <a:pt x="630" y="23"/>
                  </a:cubicBezTo>
                  <a:cubicBezTo>
                    <a:pt x="526" y="0"/>
                    <a:pt x="521" y="307"/>
                    <a:pt x="183" y="391"/>
                  </a:cubicBezTo>
                  <a:cubicBezTo>
                    <a:pt x="0" y="571"/>
                    <a:pt x="226" y="780"/>
                    <a:pt x="414" y="683"/>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52" name="Freeform 13"/>
            <p:cNvSpPr>
              <a:spLocks/>
            </p:cNvSpPr>
            <p:nvPr/>
          </p:nvSpPr>
          <p:spPr bwMode="auto">
            <a:xfrm>
              <a:off x="1274196" y="364772"/>
              <a:ext cx="23815" cy="25399"/>
            </a:xfrm>
            <a:custGeom>
              <a:avLst/>
              <a:gdLst>
                <a:gd name="T0" fmla="*/ 10960 w 767"/>
                <a:gd name="T1" fmla="*/ 22240 h 780"/>
                <a:gd name="T2" fmla="*/ 4254 w 767"/>
                <a:gd name="T3" fmla="*/ 749 h 780"/>
                <a:gd name="T4" fmla="*/ 18164 w 767"/>
                <a:gd name="T5" fmla="*/ 12732 h 780"/>
                <a:gd name="T6" fmla="*/ 10960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353" y="683"/>
                  </a:moveTo>
                  <a:cubicBezTo>
                    <a:pt x="171" y="589"/>
                    <a:pt x="0" y="33"/>
                    <a:pt x="137" y="23"/>
                  </a:cubicBezTo>
                  <a:cubicBezTo>
                    <a:pt x="242" y="0"/>
                    <a:pt x="247" y="307"/>
                    <a:pt x="585" y="391"/>
                  </a:cubicBezTo>
                  <a:cubicBezTo>
                    <a:pt x="767" y="571"/>
                    <a:pt x="541" y="780"/>
                    <a:pt x="353" y="683"/>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53" name="Freeform 14"/>
            <p:cNvSpPr>
              <a:spLocks/>
            </p:cNvSpPr>
            <p:nvPr/>
          </p:nvSpPr>
          <p:spPr bwMode="auto">
            <a:xfrm>
              <a:off x="1490121" y="277461"/>
              <a:ext cx="33341" cy="71436"/>
            </a:xfrm>
            <a:custGeom>
              <a:avLst/>
              <a:gdLst>
                <a:gd name="T0" fmla="*/ 16316 w 1034"/>
                <a:gd name="T1" fmla="*/ 0 h 2192"/>
                <a:gd name="T2" fmla="*/ 33341 w 1034"/>
                <a:gd name="T3" fmla="*/ 24572 h 2192"/>
                <a:gd name="T4" fmla="*/ 18089 w 1034"/>
                <a:gd name="T5" fmla="*/ 71436 h 2192"/>
                <a:gd name="T6" fmla="*/ 14349 w 1034"/>
                <a:gd name="T7" fmla="*/ 71436 h 2192"/>
                <a:gd name="T8" fmla="*/ 0 w 1034"/>
                <a:gd name="T9" fmla="*/ 24670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1" y="2192"/>
                  </a:lnTo>
                  <a:lnTo>
                    <a:pt x="445" y="2192"/>
                  </a:lnTo>
                  <a:lnTo>
                    <a:pt x="0" y="757"/>
                  </a:lnTo>
                  <a:lnTo>
                    <a:pt x="506" y="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54" name="Freeform 15"/>
            <p:cNvSpPr>
              <a:spLocks/>
            </p:cNvSpPr>
            <p:nvPr/>
          </p:nvSpPr>
          <p:spPr bwMode="auto">
            <a:xfrm>
              <a:off x="1456779" y="328260"/>
              <a:ext cx="42868" cy="47624"/>
            </a:xfrm>
            <a:custGeom>
              <a:avLst/>
              <a:gdLst>
                <a:gd name="T0" fmla="*/ 22309 w 1372"/>
                <a:gd name="T1" fmla="*/ 43504 h 1468"/>
                <a:gd name="T2" fmla="*/ 10092 w 1372"/>
                <a:gd name="T3" fmla="*/ 8078 h 1468"/>
                <a:gd name="T4" fmla="*/ 27558 w 1372"/>
                <a:gd name="T5" fmla="*/ 1979 h 1468"/>
                <a:gd name="T6" fmla="*/ 40181 w 1372"/>
                <a:gd name="T7" fmla="*/ 22093 h 1468"/>
                <a:gd name="T8" fmla="*/ 24527 w 1372"/>
                <a:gd name="T9" fmla="*/ 25142 h 1468"/>
                <a:gd name="T10" fmla="*/ 22309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714" y="1341"/>
                  </a:moveTo>
                  <a:cubicBezTo>
                    <a:pt x="244" y="1468"/>
                    <a:pt x="0" y="609"/>
                    <a:pt x="323" y="249"/>
                  </a:cubicBezTo>
                  <a:cubicBezTo>
                    <a:pt x="511" y="61"/>
                    <a:pt x="643" y="0"/>
                    <a:pt x="882" y="61"/>
                  </a:cubicBezTo>
                  <a:cubicBezTo>
                    <a:pt x="1235" y="155"/>
                    <a:pt x="1372" y="642"/>
                    <a:pt x="1286" y="681"/>
                  </a:cubicBezTo>
                  <a:cubicBezTo>
                    <a:pt x="1235" y="660"/>
                    <a:pt x="981" y="472"/>
                    <a:pt x="785" y="775"/>
                  </a:cubicBezTo>
                  <a:cubicBezTo>
                    <a:pt x="559" y="1034"/>
                    <a:pt x="793" y="1265"/>
                    <a:pt x="714" y="1341"/>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55" name="Freeform 16"/>
            <p:cNvSpPr>
              <a:spLocks/>
            </p:cNvSpPr>
            <p:nvPr/>
          </p:nvSpPr>
          <p:spPr bwMode="auto">
            <a:xfrm>
              <a:off x="1512348" y="328260"/>
              <a:ext cx="44455" cy="47624"/>
            </a:xfrm>
            <a:custGeom>
              <a:avLst/>
              <a:gdLst>
                <a:gd name="T0" fmla="*/ 21336 w 1371"/>
                <a:gd name="T1" fmla="*/ 43504 h 1468"/>
                <a:gd name="T2" fmla="*/ 34014 w 1371"/>
                <a:gd name="T3" fmla="*/ 8078 h 1468"/>
                <a:gd name="T4" fmla="*/ 15888 w 1371"/>
                <a:gd name="T5" fmla="*/ 1979 h 1468"/>
                <a:gd name="T6" fmla="*/ 2789 w 1371"/>
                <a:gd name="T7" fmla="*/ 22093 h 1468"/>
                <a:gd name="T8" fmla="*/ 19001 w 1371"/>
                <a:gd name="T9" fmla="*/ 25142 h 1468"/>
                <a:gd name="T10" fmla="*/ 21336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658" y="1341"/>
                  </a:moveTo>
                  <a:cubicBezTo>
                    <a:pt x="1127" y="1468"/>
                    <a:pt x="1371" y="609"/>
                    <a:pt x="1049" y="249"/>
                  </a:cubicBezTo>
                  <a:cubicBezTo>
                    <a:pt x="861" y="61"/>
                    <a:pt x="729" y="0"/>
                    <a:pt x="490" y="61"/>
                  </a:cubicBezTo>
                  <a:cubicBezTo>
                    <a:pt x="137" y="155"/>
                    <a:pt x="0" y="642"/>
                    <a:pt x="86" y="681"/>
                  </a:cubicBezTo>
                  <a:cubicBezTo>
                    <a:pt x="137" y="660"/>
                    <a:pt x="391" y="472"/>
                    <a:pt x="586" y="775"/>
                  </a:cubicBezTo>
                  <a:cubicBezTo>
                    <a:pt x="812" y="1034"/>
                    <a:pt x="579" y="1265"/>
                    <a:pt x="658" y="1341"/>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56" name="Freeform 17"/>
            <p:cNvSpPr>
              <a:spLocks/>
            </p:cNvSpPr>
            <p:nvPr/>
          </p:nvSpPr>
          <p:spPr bwMode="auto">
            <a:xfrm>
              <a:off x="1490121" y="352072"/>
              <a:ext cx="33341" cy="11113"/>
            </a:xfrm>
            <a:custGeom>
              <a:avLst/>
              <a:gdLst>
                <a:gd name="T0" fmla="*/ 6117 w 1052"/>
                <a:gd name="T1" fmla="*/ 0 h 331"/>
                <a:gd name="T2" fmla="*/ 26495 w 1052"/>
                <a:gd name="T3" fmla="*/ 0 h 331"/>
                <a:gd name="T4" fmla="*/ 26495 w 1052"/>
                <a:gd name="T5" fmla="*/ 11113 h 331"/>
                <a:gd name="T6" fmla="*/ 6117 w 1052"/>
                <a:gd name="T7" fmla="*/ 11113 h 331"/>
                <a:gd name="T8" fmla="*/ 6117 w 1052"/>
                <a:gd name="T9" fmla="*/ 0 h 3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1">
                  <a:moveTo>
                    <a:pt x="193" y="0"/>
                  </a:moveTo>
                  <a:lnTo>
                    <a:pt x="836" y="0"/>
                  </a:lnTo>
                  <a:cubicBezTo>
                    <a:pt x="1052" y="33"/>
                    <a:pt x="1034" y="313"/>
                    <a:pt x="836" y="331"/>
                  </a:cubicBezTo>
                  <a:lnTo>
                    <a:pt x="193" y="331"/>
                  </a:lnTo>
                  <a:cubicBezTo>
                    <a:pt x="18" y="275"/>
                    <a:pt x="0" y="77"/>
                    <a:pt x="193" y="0"/>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57" name="Freeform 18"/>
            <p:cNvSpPr>
              <a:spLocks/>
            </p:cNvSpPr>
            <p:nvPr/>
          </p:nvSpPr>
          <p:spPr bwMode="auto">
            <a:xfrm>
              <a:off x="1493296" y="364772"/>
              <a:ext cx="26990" cy="30162"/>
            </a:xfrm>
            <a:custGeom>
              <a:avLst/>
              <a:gdLst>
                <a:gd name="T0" fmla="*/ 10208 w 854"/>
                <a:gd name="T1" fmla="*/ 1025 h 912"/>
                <a:gd name="T2" fmla="*/ 15644 w 854"/>
                <a:gd name="T3" fmla="*/ 1091 h 912"/>
                <a:gd name="T4" fmla="*/ 12768 w 854"/>
                <a:gd name="T5" fmla="*/ 30162 h 912"/>
                <a:gd name="T6" fmla="*/ 10208 w 854"/>
                <a:gd name="T7" fmla="*/ 1025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1"/>
                  </a:moveTo>
                  <a:cubicBezTo>
                    <a:pt x="320" y="8"/>
                    <a:pt x="498" y="0"/>
                    <a:pt x="495" y="33"/>
                  </a:cubicBezTo>
                  <a:cubicBezTo>
                    <a:pt x="467" y="315"/>
                    <a:pt x="854" y="912"/>
                    <a:pt x="404" y="912"/>
                  </a:cubicBezTo>
                  <a:cubicBezTo>
                    <a:pt x="0" y="912"/>
                    <a:pt x="348" y="315"/>
                    <a:pt x="323" y="31"/>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58" name="Freeform 19"/>
            <p:cNvSpPr>
              <a:spLocks/>
            </p:cNvSpPr>
            <p:nvPr/>
          </p:nvSpPr>
          <p:spPr bwMode="auto">
            <a:xfrm>
              <a:off x="1479007" y="364772"/>
              <a:ext cx="25403" cy="25399"/>
            </a:xfrm>
            <a:custGeom>
              <a:avLst/>
              <a:gdLst>
                <a:gd name="T0" fmla="*/ 13712 w 767"/>
                <a:gd name="T1" fmla="*/ 22240 h 780"/>
                <a:gd name="T2" fmla="*/ 20866 w 767"/>
                <a:gd name="T3" fmla="*/ 749 h 780"/>
                <a:gd name="T4" fmla="*/ 6061 w 767"/>
                <a:gd name="T5" fmla="*/ 12732 h 780"/>
                <a:gd name="T6" fmla="*/ 13712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414" y="683"/>
                  </a:moveTo>
                  <a:cubicBezTo>
                    <a:pt x="597" y="589"/>
                    <a:pt x="767" y="33"/>
                    <a:pt x="630" y="23"/>
                  </a:cubicBezTo>
                  <a:cubicBezTo>
                    <a:pt x="526" y="0"/>
                    <a:pt x="521" y="307"/>
                    <a:pt x="183" y="391"/>
                  </a:cubicBezTo>
                  <a:cubicBezTo>
                    <a:pt x="0" y="571"/>
                    <a:pt x="226" y="780"/>
                    <a:pt x="414" y="683"/>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59" name="Freeform 20"/>
            <p:cNvSpPr>
              <a:spLocks/>
            </p:cNvSpPr>
            <p:nvPr/>
          </p:nvSpPr>
          <p:spPr bwMode="auto">
            <a:xfrm>
              <a:off x="1509173" y="364772"/>
              <a:ext cx="23815" cy="25399"/>
            </a:xfrm>
            <a:custGeom>
              <a:avLst/>
              <a:gdLst>
                <a:gd name="T0" fmla="*/ 10960 w 767"/>
                <a:gd name="T1" fmla="*/ 22240 h 780"/>
                <a:gd name="T2" fmla="*/ 4254 w 767"/>
                <a:gd name="T3" fmla="*/ 749 h 780"/>
                <a:gd name="T4" fmla="*/ 18133 w 767"/>
                <a:gd name="T5" fmla="*/ 12732 h 780"/>
                <a:gd name="T6" fmla="*/ 10960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353" y="683"/>
                  </a:moveTo>
                  <a:cubicBezTo>
                    <a:pt x="170" y="589"/>
                    <a:pt x="0" y="33"/>
                    <a:pt x="137" y="23"/>
                  </a:cubicBezTo>
                  <a:cubicBezTo>
                    <a:pt x="241" y="0"/>
                    <a:pt x="246" y="307"/>
                    <a:pt x="584" y="391"/>
                  </a:cubicBezTo>
                  <a:cubicBezTo>
                    <a:pt x="767" y="571"/>
                    <a:pt x="541" y="780"/>
                    <a:pt x="353" y="683"/>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60" name="Freeform 21"/>
            <p:cNvSpPr>
              <a:spLocks/>
            </p:cNvSpPr>
            <p:nvPr/>
          </p:nvSpPr>
          <p:spPr bwMode="auto">
            <a:xfrm>
              <a:off x="1375808" y="207613"/>
              <a:ext cx="33341" cy="71436"/>
            </a:xfrm>
            <a:custGeom>
              <a:avLst/>
              <a:gdLst>
                <a:gd name="T0" fmla="*/ 16316 w 1034"/>
                <a:gd name="T1" fmla="*/ 0 h 2192"/>
                <a:gd name="T2" fmla="*/ 33341 w 1034"/>
                <a:gd name="T3" fmla="*/ 24572 h 2192"/>
                <a:gd name="T4" fmla="*/ 18122 w 1034"/>
                <a:gd name="T5" fmla="*/ 71436 h 2192"/>
                <a:gd name="T6" fmla="*/ 14349 w 1034"/>
                <a:gd name="T7" fmla="*/ 71436 h 2192"/>
                <a:gd name="T8" fmla="*/ 0 w 1034"/>
                <a:gd name="T9" fmla="*/ 24638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2" y="2192"/>
                  </a:lnTo>
                  <a:lnTo>
                    <a:pt x="445" y="2192"/>
                  </a:lnTo>
                  <a:lnTo>
                    <a:pt x="0" y="756"/>
                  </a:lnTo>
                  <a:lnTo>
                    <a:pt x="506" y="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61" name="Freeform 22"/>
            <p:cNvSpPr>
              <a:spLocks/>
            </p:cNvSpPr>
            <p:nvPr/>
          </p:nvSpPr>
          <p:spPr bwMode="auto">
            <a:xfrm>
              <a:off x="1340879" y="258412"/>
              <a:ext cx="44455" cy="47624"/>
            </a:xfrm>
            <a:custGeom>
              <a:avLst/>
              <a:gdLst>
                <a:gd name="T0" fmla="*/ 23119 w 1371"/>
                <a:gd name="T1" fmla="*/ 43504 h 1468"/>
                <a:gd name="T2" fmla="*/ 10441 w 1371"/>
                <a:gd name="T3" fmla="*/ 8045 h 1468"/>
                <a:gd name="T4" fmla="*/ 28567 w 1371"/>
                <a:gd name="T5" fmla="*/ 1979 h 1468"/>
                <a:gd name="T6" fmla="*/ 41666 w 1371"/>
                <a:gd name="T7" fmla="*/ 22060 h 1468"/>
                <a:gd name="T8" fmla="*/ 25421 w 1371"/>
                <a:gd name="T9" fmla="*/ 25110 h 1468"/>
                <a:gd name="T10" fmla="*/ 23119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713" y="1341"/>
                  </a:moveTo>
                  <a:cubicBezTo>
                    <a:pt x="243" y="1468"/>
                    <a:pt x="0" y="609"/>
                    <a:pt x="322" y="248"/>
                  </a:cubicBezTo>
                  <a:cubicBezTo>
                    <a:pt x="510" y="61"/>
                    <a:pt x="642" y="0"/>
                    <a:pt x="881" y="61"/>
                  </a:cubicBezTo>
                  <a:cubicBezTo>
                    <a:pt x="1234" y="155"/>
                    <a:pt x="1371" y="642"/>
                    <a:pt x="1285" y="680"/>
                  </a:cubicBezTo>
                  <a:cubicBezTo>
                    <a:pt x="1234" y="660"/>
                    <a:pt x="980" y="472"/>
                    <a:pt x="784" y="774"/>
                  </a:cubicBezTo>
                  <a:cubicBezTo>
                    <a:pt x="558" y="1033"/>
                    <a:pt x="792" y="1264"/>
                    <a:pt x="713" y="1341"/>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62" name="Freeform 23"/>
            <p:cNvSpPr>
              <a:spLocks/>
            </p:cNvSpPr>
            <p:nvPr/>
          </p:nvSpPr>
          <p:spPr bwMode="auto">
            <a:xfrm>
              <a:off x="1398035" y="258412"/>
              <a:ext cx="44455" cy="47624"/>
            </a:xfrm>
            <a:custGeom>
              <a:avLst/>
              <a:gdLst>
                <a:gd name="T0" fmla="*/ 21320 w 1372"/>
                <a:gd name="T1" fmla="*/ 43504 h 1468"/>
                <a:gd name="T2" fmla="*/ 33989 w 1372"/>
                <a:gd name="T3" fmla="*/ 8045 h 1468"/>
                <a:gd name="T4" fmla="*/ 15877 w 1372"/>
                <a:gd name="T5" fmla="*/ 1979 h 1468"/>
                <a:gd name="T6" fmla="*/ 2787 w 1372"/>
                <a:gd name="T7" fmla="*/ 22060 h 1468"/>
                <a:gd name="T8" fmla="*/ 19020 w 1372"/>
                <a:gd name="T9" fmla="*/ 25110 h 1468"/>
                <a:gd name="T10" fmla="*/ 21320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658" y="1341"/>
                  </a:moveTo>
                  <a:cubicBezTo>
                    <a:pt x="1128" y="1468"/>
                    <a:pt x="1372" y="609"/>
                    <a:pt x="1049" y="248"/>
                  </a:cubicBezTo>
                  <a:cubicBezTo>
                    <a:pt x="861" y="61"/>
                    <a:pt x="729" y="0"/>
                    <a:pt x="490" y="61"/>
                  </a:cubicBezTo>
                  <a:cubicBezTo>
                    <a:pt x="137" y="155"/>
                    <a:pt x="0" y="642"/>
                    <a:pt x="86" y="680"/>
                  </a:cubicBezTo>
                  <a:cubicBezTo>
                    <a:pt x="137" y="660"/>
                    <a:pt x="391" y="472"/>
                    <a:pt x="587" y="774"/>
                  </a:cubicBezTo>
                  <a:cubicBezTo>
                    <a:pt x="813" y="1033"/>
                    <a:pt x="579" y="1264"/>
                    <a:pt x="658" y="1341"/>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63" name="Freeform 24"/>
            <p:cNvSpPr>
              <a:spLocks/>
            </p:cNvSpPr>
            <p:nvPr/>
          </p:nvSpPr>
          <p:spPr bwMode="auto">
            <a:xfrm>
              <a:off x="1375808" y="282223"/>
              <a:ext cx="33341" cy="11113"/>
            </a:xfrm>
            <a:custGeom>
              <a:avLst/>
              <a:gdLst>
                <a:gd name="T0" fmla="*/ 6117 w 1052"/>
                <a:gd name="T1" fmla="*/ 0 h 330"/>
                <a:gd name="T2" fmla="*/ 26495 w 1052"/>
                <a:gd name="T3" fmla="*/ 0 h 330"/>
                <a:gd name="T4" fmla="*/ 26495 w 1052"/>
                <a:gd name="T5" fmla="*/ 11113 h 330"/>
                <a:gd name="T6" fmla="*/ 6117 w 1052"/>
                <a:gd name="T7" fmla="*/ 11113 h 330"/>
                <a:gd name="T8" fmla="*/ 6117 w 1052"/>
                <a:gd name="T9" fmla="*/ 0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0">
                  <a:moveTo>
                    <a:pt x="193" y="0"/>
                  </a:moveTo>
                  <a:lnTo>
                    <a:pt x="836" y="0"/>
                  </a:lnTo>
                  <a:cubicBezTo>
                    <a:pt x="1052" y="33"/>
                    <a:pt x="1034" y="313"/>
                    <a:pt x="836" y="330"/>
                  </a:cubicBezTo>
                  <a:lnTo>
                    <a:pt x="193" y="330"/>
                  </a:lnTo>
                  <a:cubicBezTo>
                    <a:pt x="18" y="274"/>
                    <a:pt x="0" y="76"/>
                    <a:pt x="193" y="0"/>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64" name="Freeform 25"/>
            <p:cNvSpPr>
              <a:spLocks/>
            </p:cNvSpPr>
            <p:nvPr/>
          </p:nvSpPr>
          <p:spPr bwMode="auto">
            <a:xfrm>
              <a:off x="1378983" y="294923"/>
              <a:ext cx="26990" cy="30162"/>
            </a:xfrm>
            <a:custGeom>
              <a:avLst/>
              <a:gdLst>
                <a:gd name="T0" fmla="*/ 10208 w 854"/>
                <a:gd name="T1" fmla="*/ 992 h 912"/>
                <a:gd name="T2" fmla="*/ 15676 w 854"/>
                <a:gd name="T3" fmla="*/ 1091 h 912"/>
                <a:gd name="T4" fmla="*/ 12768 w 854"/>
                <a:gd name="T5" fmla="*/ 30162 h 912"/>
                <a:gd name="T6" fmla="*/ 10208 w 854"/>
                <a:gd name="T7" fmla="*/ 99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0"/>
                  </a:moveTo>
                  <a:cubicBezTo>
                    <a:pt x="320" y="7"/>
                    <a:pt x="498" y="0"/>
                    <a:pt x="496" y="33"/>
                  </a:cubicBezTo>
                  <a:cubicBezTo>
                    <a:pt x="468" y="315"/>
                    <a:pt x="854" y="912"/>
                    <a:pt x="404" y="912"/>
                  </a:cubicBezTo>
                  <a:cubicBezTo>
                    <a:pt x="0" y="912"/>
                    <a:pt x="348" y="315"/>
                    <a:pt x="323" y="30"/>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65" name="Freeform 26"/>
            <p:cNvSpPr>
              <a:spLocks/>
            </p:cNvSpPr>
            <p:nvPr/>
          </p:nvSpPr>
          <p:spPr bwMode="auto">
            <a:xfrm>
              <a:off x="1364694" y="294923"/>
              <a:ext cx="25403" cy="25399"/>
            </a:xfrm>
            <a:custGeom>
              <a:avLst/>
              <a:gdLst>
                <a:gd name="T0" fmla="*/ 13712 w 767"/>
                <a:gd name="T1" fmla="*/ 22269 h 779"/>
                <a:gd name="T2" fmla="*/ 20866 w 767"/>
                <a:gd name="T3" fmla="*/ 717 h 779"/>
                <a:gd name="T4" fmla="*/ 6061 w 767"/>
                <a:gd name="T5" fmla="*/ 12748 h 779"/>
                <a:gd name="T6" fmla="*/ 13712 w 767"/>
                <a:gd name="T7" fmla="*/ 22269 h 7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79">
                  <a:moveTo>
                    <a:pt x="414" y="683"/>
                  </a:moveTo>
                  <a:cubicBezTo>
                    <a:pt x="597" y="589"/>
                    <a:pt x="767" y="33"/>
                    <a:pt x="630" y="22"/>
                  </a:cubicBezTo>
                  <a:cubicBezTo>
                    <a:pt x="526" y="0"/>
                    <a:pt x="521" y="307"/>
                    <a:pt x="183" y="391"/>
                  </a:cubicBezTo>
                  <a:cubicBezTo>
                    <a:pt x="0" y="571"/>
                    <a:pt x="226" y="779"/>
                    <a:pt x="414" y="683"/>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66" name="Freeform 27"/>
            <p:cNvSpPr>
              <a:spLocks/>
            </p:cNvSpPr>
            <p:nvPr/>
          </p:nvSpPr>
          <p:spPr bwMode="auto">
            <a:xfrm>
              <a:off x="1393272" y="294923"/>
              <a:ext cx="25403" cy="25399"/>
            </a:xfrm>
            <a:custGeom>
              <a:avLst/>
              <a:gdLst>
                <a:gd name="T0" fmla="*/ 11691 w 767"/>
                <a:gd name="T1" fmla="*/ 22269 h 779"/>
                <a:gd name="T2" fmla="*/ 4537 w 767"/>
                <a:gd name="T3" fmla="*/ 717 h 779"/>
                <a:gd name="T4" fmla="*/ 19342 w 767"/>
                <a:gd name="T5" fmla="*/ 12748 h 779"/>
                <a:gd name="T6" fmla="*/ 11691 w 767"/>
                <a:gd name="T7" fmla="*/ 22269 h 7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79">
                  <a:moveTo>
                    <a:pt x="353" y="683"/>
                  </a:moveTo>
                  <a:cubicBezTo>
                    <a:pt x="170" y="589"/>
                    <a:pt x="0" y="33"/>
                    <a:pt x="137" y="22"/>
                  </a:cubicBezTo>
                  <a:cubicBezTo>
                    <a:pt x="242" y="0"/>
                    <a:pt x="247" y="307"/>
                    <a:pt x="584" y="391"/>
                  </a:cubicBezTo>
                  <a:cubicBezTo>
                    <a:pt x="767" y="571"/>
                    <a:pt x="541" y="779"/>
                    <a:pt x="353" y="683"/>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67" name="Freeform 28"/>
            <p:cNvSpPr>
              <a:spLocks/>
            </p:cNvSpPr>
            <p:nvPr/>
          </p:nvSpPr>
          <p:spPr bwMode="auto">
            <a:xfrm>
              <a:off x="1456779" y="426683"/>
              <a:ext cx="77797" cy="77785"/>
            </a:xfrm>
            <a:custGeom>
              <a:avLst/>
              <a:gdLst>
                <a:gd name="T0" fmla="*/ 19851 w 2418"/>
                <a:gd name="T1" fmla="*/ 77785 h 2423"/>
                <a:gd name="T2" fmla="*/ 44625 w 2418"/>
                <a:gd name="T3" fmla="*/ 52905 h 2423"/>
                <a:gd name="T4" fmla="*/ 38834 w 2418"/>
                <a:gd name="T5" fmla="*/ 47031 h 2423"/>
                <a:gd name="T6" fmla="*/ 30469 w 2418"/>
                <a:gd name="T7" fmla="*/ 55377 h 2423"/>
                <a:gd name="T8" fmla="*/ 25739 w 2418"/>
                <a:gd name="T9" fmla="*/ 50401 h 2423"/>
                <a:gd name="T10" fmla="*/ 34008 w 2418"/>
                <a:gd name="T11" fmla="*/ 42247 h 2423"/>
                <a:gd name="T12" fmla="*/ 29504 w 2418"/>
                <a:gd name="T13" fmla="*/ 37753 h 2423"/>
                <a:gd name="T14" fmla="*/ 40797 w 2418"/>
                <a:gd name="T15" fmla="*/ 26421 h 2423"/>
                <a:gd name="T16" fmla="*/ 45365 w 2418"/>
                <a:gd name="T17" fmla="*/ 30915 h 2423"/>
                <a:gd name="T18" fmla="*/ 53859 w 2418"/>
                <a:gd name="T19" fmla="*/ 22344 h 2423"/>
                <a:gd name="T20" fmla="*/ 58750 w 2418"/>
                <a:gd name="T21" fmla="*/ 27159 h 2423"/>
                <a:gd name="T22" fmla="*/ 50192 w 2418"/>
                <a:gd name="T23" fmla="*/ 35698 h 2423"/>
                <a:gd name="T24" fmla="*/ 55983 w 2418"/>
                <a:gd name="T25" fmla="*/ 41573 h 2423"/>
                <a:gd name="T26" fmla="*/ 77797 w 2418"/>
                <a:gd name="T27" fmla="*/ 19968 h 2423"/>
                <a:gd name="T28" fmla="*/ 57785 w 2418"/>
                <a:gd name="T29" fmla="*/ 0 h 2423"/>
                <a:gd name="T30" fmla="*/ 52058 w 2418"/>
                <a:gd name="T31" fmla="*/ 5714 h 2423"/>
                <a:gd name="T32" fmla="*/ 48712 w 2418"/>
                <a:gd name="T33" fmla="*/ 2440 h 2423"/>
                <a:gd name="T34" fmla="*/ 3121 w 2418"/>
                <a:gd name="T35" fmla="*/ 47929 h 2423"/>
                <a:gd name="T36" fmla="*/ 6531 w 2418"/>
                <a:gd name="T37" fmla="*/ 51364 h 2423"/>
                <a:gd name="T38" fmla="*/ 0 w 2418"/>
                <a:gd name="T39" fmla="*/ 57978 h 2423"/>
                <a:gd name="T40" fmla="*/ 19851 w 2418"/>
                <a:gd name="T41" fmla="*/ 77785 h 24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18" h="2423">
                  <a:moveTo>
                    <a:pt x="617" y="2423"/>
                  </a:moveTo>
                  <a:lnTo>
                    <a:pt x="1387" y="1648"/>
                  </a:lnTo>
                  <a:lnTo>
                    <a:pt x="1207" y="1465"/>
                  </a:lnTo>
                  <a:lnTo>
                    <a:pt x="947" y="1725"/>
                  </a:lnTo>
                  <a:lnTo>
                    <a:pt x="800" y="1570"/>
                  </a:lnTo>
                  <a:lnTo>
                    <a:pt x="1057" y="1316"/>
                  </a:lnTo>
                  <a:lnTo>
                    <a:pt x="917" y="1176"/>
                  </a:lnTo>
                  <a:lnTo>
                    <a:pt x="1268" y="823"/>
                  </a:lnTo>
                  <a:lnTo>
                    <a:pt x="1410" y="963"/>
                  </a:lnTo>
                  <a:lnTo>
                    <a:pt x="1674" y="696"/>
                  </a:lnTo>
                  <a:lnTo>
                    <a:pt x="1826" y="846"/>
                  </a:lnTo>
                  <a:lnTo>
                    <a:pt x="1560" y="1112"/>
                  </a:lnTo>
                  <a:lnTo>
                    <a:pt x="1740" y="1295"/>
                  </a:lnTo>
                  <a:lnTo>
                    <a:pt x="2418" y="622"/>
                  </a:lnTo>
                  <a:lnTo>
                    <a:pt x="1796" y="0"/>
                  </a:lnTo>
                  <a:lnTo>
                    <a:pt x="1618" y="178"/>
                  </a:lnTo>
                  <a:lnTo>
                    <a:pt x="1514" y="76"/>
                  </a:lnTo>
                  <a:lnTo>
                    <a:pt x="97" y="1493"/>
                  </a:lnTo>
                  <a:lnTo>
                    <a:pt x="203" y="1600"/>
                  </a:lnTo>
                  <a:lnTo>
                    <a:pt x="0" y="1806"/>
                  </a:lnTo>
                  <a:lnTo>
                    <a:pt x="617" y="2423"/>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68" name="Freeform 29"/>
            <p:cNvSpPr>
              <a:spLocks/>
            </p:cNvSpPr>
            <p:nvPr/>
          </p:nvSpPr>
          <p:spPr bwMode="auto">
            <a:xfrm>
              <a:off x="1347230" y="401284"/>
              <a:ext cx="171469" cy="169859"/>
            </a:xfrm>
            <a:custGeom>
              <a:avLst/>
              <a:gdLst>
                <a:gd name="T0" fmla="*/ 152413 w 5327"/>
                <a:gd name="T1" fmla="*/ 1951 h 5311"/>
                <a:gd name="T2" fmla="*/ 168926 w 5327"/>
                <a:gd name="T3" fmla="*/ 17303 h 5311"/>
                <a:gd name="T4" fmla="*/ 15451 w 5327"/>
                <a:gd name="T5" fmla="*/ 169859 h 5311"/>
                <a:gd name="T6" fmla="*/ 0 w 5327"/>
                <a:gd name="T7" fmla="*/ 154284 h 5311"/>
                <a:gd name="T8" fmla="*/ 152413 w 5327"/>
                <a:gd name="T9" fmla="*/ 1951 h 53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7" h="5311">
                  <a:moveTo>
                    <a:pt x="4735" y="61"/>
                  </a:moveTo>
                  <a:cubicBezTo>
                    <a:pt x="4895" y="0"/>
                    <a:pt x="5327" y="397"/>
                    <a:pt x="5248" y="541"/>
                  </a:cubicBezTo>
                  <a:lnTo>
                    <a:pt x="480" y="5311"/>
                  </a:lnTo>
                  <a:cubicBezTo>
                    <a:pt x="356" y="5050"/>
                    <a:pt x="219" y="4923"/>
                    <a:pt x="0" y="4824"/>
                  </a:cubicBezTo>
                  <a:lnTo>
                    <a:pt x="4735" y="61"/>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69" name="Freeform 30"/>
            <p:cNvSpPr>
              <a:spLocks noEditPoints="1"/>
            </p:cNvSpPr>
            <p:nvPr/>
          </p:nvSpPr>
          <p:spPr bwMode="auto">
            <a:xfrm>
              <a:off x="1334528" y="550506"/>
              <a:ext cx="33341" cy="33336"/>
            </a:xfrm>
            <a:custGeom>
              <a:avLst/>
              <a:gdLst>
                <a:gd name="T0" fmla="*/ 7793 w 1061"/>
                <a:gd name="T1" fmla="*/ 7851 h 1053"/>
                <a:gd name="T2" fmla="*/ 22217 w 1061"/>
                <a:gd name="T3" fmla="*/ 10954 h 1053"/>
                <a:gd name="T4" fmla="*/ 25548 w 1061"/>
                <a:gd name="T5" fmla="*/ 25390 h 1053"/>
                <a:gd name="T6" fmla="*/ 11124 w 1061"/>
                <a:gd name="T7" fmla="*/ 22287 h 1053"/>
                <a:gd name="T8" fmla="*/ 7793 w 1061"/>
                <a:gd name="T9" fmla="*/ 7851 h 1053"/>
                <a:gd name="T10" fmla="*/ 4274 w 1061"/>
                <a:gd name="T11" fmla="*/ 4337 h 1053"/>
                <a:gd name="T12" fmla="*/ 24417 w 1061"/>
                <a:gd name="T13" fmla="*/ 8674 h 1053"/>
                <a:gd name="T14" fmla="*/ 29130 w 1061"/>
                <a:gd name="T15" fmla="*/ 28936 h 1053"/>
                <a:gd name="T16" fmla="*/ 8924 w 1061"/>
                <a:gd name="T17" fmla="*/ 24567 h 1053"/>
                <a:gd name="T18" fmla="*/ 4274 w 1061"/>
                <a:gd name="T19" fmla="*/ 4337 h 10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1" h="1053">
                  <a:moveTo>
                    <a:pt x="248" y="248"/>
                  </a:moveTo>
                  <a:cubicBezTo>
                    <a:pt x="345" y="149"/>
                    <a:pt x="551" y="192"/>
                    <a:pt x="707" y="346"/>
                  </a:cubicBezTo>
                  <a:cubicBezTo>
                    <a:pt x="863" y="499"/>
                    <a:pt x="909" y="704"/>
                    <a:pt x="813" y="802"/>
                  </a:cubicBezTo>
                  <a:cubicBezTo>
                    <a:pt x="716" y="900"/>
                    <a:pt x="510" y="857"/>
                    <a:pt x="354" y="704"/>
                  </a:cubicBezTo>
                  <a:cubicBezTo>
                    <a:pt x="199" y="551"/>
                    <a:pt x="152" y="346"/>
                    <a:pt x="248" y="248"/>
                  </a:cubicBezTo>
                  <a:close/>
                  <a:moveTo>
                    <a:pt x="136" y="137"/>
                  </a:moveTo>
                  <a:cubicBezTo>
                    <a:pt x="271" y="0"/>
                    <a:pt x="559" y="59"/>
                    <a:pt x="777" y="274"/>
                  </a:cubicBezTo>
                  <a:cubicBezTo>
                    <a:pt x="995" y="488"/>
                    <a:pt x="1061" y="777"/>
                    <a:pt x="927" y="914"/>
                  </a:cubicBezTo>
                  <a:cubicBezTo>
                    <a:pt x="790" y="1053"/>
                    <a:pt x="502" y="990"/>
                    <a:pt x="284" y="776"/>
                  </a:cubicBezTo>
                  <a:cubicBezTo>
                    <a:pt x="66" y="561"/>
                    <a:pt x="0" y="276"/>
                    <a:pt x="136" y="137"/>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70" name="Freeform 31"/>
            <p:cNvSpPr>
              <a:spLocks noEditPoints="1"/>
            </p:cNvSpPr>
            <p:nvPr/>
          </p:nvSpPr>
          <p:spPr bwMode="auto">
            <a:xfrm>
              <a:off x="1250381" y="575906"/>
              <a:ext cx="93674" cy="92073"/>
            </a:xfrm>
            <a:custGeom>
              <a:avLst/>
              <a:gdLst>
                <a:gd name="T0" fmla="*/ 93674 w 2883"/>
                <a:gd name="T1" fmla="*/ 92073 h 2882"/>
                <a:gd name="T2" fmla="*/ 86363 w 2883"/>
                <a:gd name="T3" fmla="*/ 21565 h 2882"/>
                <a:gd name="T4" fmla="*/ 71645 w 2883"/>
                <a:gd name="T5" fmla="*/ 6997 h 2882"/>
                <a:gd name="T6" fmla="*/ 0 w 2883"/>
                <a:gd name="T7" fmla="*/ 0 h 2882"/>
                <a:gd name="T8" fmla="*/ 17611 w 2883"/>
                <a:gd name="T9" fmla="*/ 74821 h 2882"/>
                <a:gd name="T10" fmla="*/ 93674 w 2883"/>
                <a:gd name="T11" fmla="*/ 92073 h 2882"/>
                <a:gd name="T12" fmla="*/ 9520 w 2883"/>
                <a:gd name="T13" fmla="*/ 8754 h 2882"/>
                <a:gd name="T14" fmla="*/ 66998 w 2883"/>
                <a:gd name="T15" fmla="*/ 14217 h 2882"/>
                <a:gd name="T16" fmla="*/ 78890 w 2883"/>
                <a:gd name="T17" fmla="*/ 26037 h 2882"/>
                <a:gd name="T18" fmla="*/ 84804 w 2883"/>
                <a:gd name="T19" fmla="*/ 82776 h 2882"/>
                <a:gd name="T20" fmla="*/ 23687 w 2883"/>
                <a:gd name="T21" fmla="*/ 68943 h 2882"/>
                <a:gd name="T22" fmla="*/ 9520 w 2883"/>
                <a:gd name="T23" fmla="*/ 8754 h 28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3" h="2882">
                  <a:moveTo>
                    <a:pt x="2883" y="2882"/>
                  </a:moveTo>
                  <a:cubicBezTo>
                    <a:pt x="2543" y="2137"/>
                    <a:pt x="2482" y="1339"/>
                    <a:pt x="2658" y="675"/>
                  </a:cubicBezTo>
                  <a:lnTo>
                    <a:pt x="2205" y="219"/>
                  </a:lnTo>
                  <a:cubicBezTo>
                    <a:pt x="1492" y="350"/>
                    <a:pt x="840" y="395"/>
                    <a:pt x="0" y="0"/>
                  </a:cubicBezTo>
                  <a:cubicBezTo>
                    <a:pt x="427" y="783"/>
                    <a:pt x="569" y="1517"/>
                    <a:pt x="542" y="2342"/>
                  </a:cubicBezTo>
                  <a:cubicBezTo>
                    <a:pt x="1347" y="2241"/>
                    <a:pt x="2094" y="2518"/>
                    <a:pt x="2883" y="2882"/>
                  </a:cubicBezTo>
                  <a:close/>
                  <a:moveTo>
                    <a:pt x="293" y="274"/>
                  </a:moveTo>
                  <a:cubicBezTo>
                    <a:pt x="934" y="585"/>
                    <a:pt x="1492" y="558"/>
                    <a:pt x="2062" y="445"/>
                  </a:cubicBezTo>
                  <a:lnTo>
                    <a:pt x="2428" y="815"/>
                  </a:lnTo>
                  <a:cubicBezTo>
                    <a:pt x="2286" y="1348"/>
                    <a:pt x="2337" y="1988"/>
                    <a:pt x="2610" y="2591"/>
                  </a:cubicBezTo>
                  <a:cubicBezTo>
                    <a:pt x="1974" y="2297"/>
                    <a:pt x="1369" y="2076"/>
                    <a:pt x="729" y="2158"/>
                  </a:cubicBezTo>
                  <a:cubicBezTo>
                    <a:pt x="754" y="1494"/>
                    <a:pt x="636" y="901"/>
                    <a:pt x="293" y="274"/>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71" name="Freeform 32"/>
            <p:cNvSpPr>
              <a:spLocks noEditPoints="1"/>
            </p:cNvSpPr>
            <p:nvPr/>
          </p:nvSpPr>
          <p:spPr bwMode="auto">
            <a:xfrm>
              <a:off x="1317063" y="563206"/>
              <a:ext cx="38104" cy="38099"/>
            </a:xfrm>
            <a:custGeom>
              <a:avLst/>
              <a:gdLst>
                <a:gd name="T0" fmla="*/ 8909 w 1219"/>
                <a:gd name="T1" fmla="*/ 8957 h 1208"/>
                <a:gd name="T2" fmla="*/ 25351 w 1219"/>
                <a:gd name="T3" fmla="*/ 12521 h 1208"/>
                <a:gd name="T4" fmla="*/ 29164 w 1219"/>
                <a:gd name="T5" fmla="*/ 29047 h 1208"/>
                <a:gd name="T6" fmla="*/ 12722 w 1219"/>
                <a:gd name="T7" fmla="*/ 25483 h 1208"/>
                <a:gd name="T8" fmla="*/ 8909 w 1219"/>
                <a:gd name="T9" fmla="*/ 8957 h 1208"/>
                <a:gd name="T10" fmla="*/ 4876 w 1219"/>
                <a:gd name="T11" fmla="*/ 4952 h 1208"/>
                <a:gd name="T12" fmla="*/ 27883 w 1219"/>
                <a:gd name="T13" fmla="*/ 9903 h 1208"/>
                <a:gd name="T14" fmla="*/ 33259 w 1219"/>
                <a:gd name="T15" fmla="*/ 33084 h 1208"/>
                <a:gd name="T16" fmla="*/ 10190 w 1219"/>
                <a:gd name="T17" fmla="*/ 28070 h 1208"/>
                <a:gd name="T18" fmla="*/ 4876 w 1219"/>
                <a:gd name="T19" fmla="*/ 4952 h 1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9" h="1208">
                  <a:moveTo>
                    <a:pt x="285" y="284"/>
                  </a:moveTo>
                  <a:cubicBezTo>
                    <a:pt x="396" y="171"/>
                    <a:pt x="632" y="221"/>
                    <a:pt x="811" y="397"/>
                  </a:cubicBezTo>
                  <a:cubicBezTo>
                    <a:pt x="990" y="572"/>
                    <a:pt x="1044" y="808"/>
                    <a:pt x="933" y="921"/>
                  </a:cubicBezTo>
                  <a:cubicBezTo>
                    <a:pt x="822" y="1033"/>
                    <a:pt x="586" y="984"/>
                    <a:pt x="407" y="808"/>
                  </a:cubicBezTo>
                  <a:cubicBezTo>
                    <a:pt x="228" y="632"/>
                    <a:pt x="174" y="397"/>
                    <a:pt x="285" y="284"/>
                  </a:cubicBezTo>
                  <a:close/>
                  <a:moveTo>
                    <a:pt x="156" y="157"/>
                  </a:moveTo>
                  <a:cubicBezTo>
                    <a:pt x="311" y="0"/>
                    <a:pt x="642" y="68"/>
                    <a:pt x="892" y="314"/>
                  </a:cubicBezTo>
                  <a:cubicBezTo>
                    <a:pt x="1143" y="560"/>
                    <a:pt x="1219" y="892"/>
                    <a:pt x="1064" y="1049"/>
                  </a:cubicBezTo>
                  <a:cubicBezTo>
                    <a:pt x="907" y="1208"/>
                    <a:pt x="577" y="1137"/>
                    <a:pt x="326" y="890"/>
                  </a:cubicBezTo>
                  <a:cubicBezTo>
                    <a:pt x="75" y="644"/>
                    <a:pt x="0" y="317"/>
                    <a:pt x="156" y="157"/>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72" name="Freeform 33"/>
            <p:cNvSpPr>
              <a:spLocks/>
            </p:cNvSpPr>
            <p:nvPr/>
          </p:nvSpPr>
          <p:spPr bwMode="auto">
            <a:xfrm>
              <a:off x="1274196" y="637816"/>
              <a:ext cx="60332" cy="20638"/>
            </a:xfrm>
            <a:custGeom>
              <a:avLst/>
              <a:gdLst>
                <a:gd name="T0" fmla="*/ 60332 w 1880"/>
                <a:gd name="T1" fmla="*/ 20638 h 645"/>
                <a:gd name="T2" fmla="*/ 0 w 1880"/>
                <a:gd name="T3" fmla="*/ 6783 h 645"/>
                <a:gd name="T4" fmla="*/ 4493 w 1880"/>
                <a:gd name="T5" fmla="*/ 2304 h 645"/>
                <a:gd name="T6" fmla="*/ 53529 w 1880"/>
                <a:gd name="T7" fmla="*/ 13375 h 645"/>
                <a:gd name="T8" fmla="*/ 60332 w 1880"/>
                <a:gd name="T9" fmla="*/ 20638 h 6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0" h="645">
                  <a:moveTo>
                    <a:pt x="1880" y="645"/>
                  </a:moveTo>
                  <a:cubicBezTo>
                    <a:pt x="1246" y="352"/>
                    <a:pt x="643" y="129"/>
                    <a:pt x="0" y="212"/>
                  </a:cubicBezTo>
                  <a:lnTo>
                    <a:pt x="140" y="72"/>
                  </a:lnTo>
                  <a:cubicBezTo>
                    <a:pt x="661" y="0"/>
                    <a:pt x="1153" y="180"/>
                    <a:pt x="1668" y="418"/>
                  </a:cubicBezTo>
                  <a:lnTo>
                    <a:pt x="1880" y="645"/>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73" name="Freeform 34"/>
            <p:cNvSpPr>
              <a:spLocks/>
            </p:cNvSpPr>
            <p:nvPr/>
          </p:nvSpPr>
          <p:spPr bwMode="auto">
            <a:xfrm>
              <a:off x="1320239" y="602892"/>
              <a:ext cx="14290" cy="55562"/>
            </a:xfrm>
            <a:custGeom>
              <a:avLst/>
              <a:gdLst>
                <a:gd name="T0" fmla="*/ 7899 w 474"/>
                <a:gd name="T1" fmla="*/ 48460 h 1776"/>
                <a:gd name="T2" fmla="*/ 3407 w 474"/>
                <a:gd name="T3" fmla="*/ 3347 h 1776"/>
                <a:gd name="T4" fmla="*/ 8833 w 474"/>
                <a:gd name="T5" fmla="*/ 0 h 1776"/>
                <a:gd name="T6" fmla="*/ 14290 w 474"/>
                <a:gd name="T7" fmla="*/ 55562 h 1776"/>
                <a:gd name="T8" fmla="*/ 7899 w 474"/>
                <a:gd name="T9" fmla="*/ 48460 h 17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4" h="1776">
                  <a:moveTo>
                    <a:pt x="262" y="1549"/>
                  </a:moveTo>
                  <a:cubicBezTo>
                    <a:pt x="40" y="1061"/>
                    <a:pt x="0" y="540"/>
                    <a:pt x="113" y="107"/>
                  </a:cubicBezTo>
                  <a:lnTo>
                    <a:pt x="293" y="0"/>
                  </a:lnTo>
                  <a:cubicBezTo>
                    <a:pt x="153" y="535"/>
                    <a:pt x="201" y="1176"/>
                    <a:pt x="474" y="1776"/>
                  </a:cubicBezTo>
                  <a:lnTo>
                    <a:pt x="262" y="1549"/>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74" name="Freeform 35"/>
            <p:cNvSpPr>
              <a:spLocks/>
            </p:cNvSpPr>
            <p:nvPr/>
          </p:nvSpPr>
          <p:spPr bwMode="auto">
            <a:xfrm>
              <a:off x="1259907" y="585430"/>
              <a:ext cx="57156" cy="14287"/>
            </a:xfrm>
            <a:custGeom>
              <a:avLst/>
              <a:gdLst>
                <a:gd name="T0" fmla="*/ 7173 w 1769"/>
                <a:gd name="T1" fmla="*/ 6363 h 467"/>
                <a:gd name="T2" fmla="*/ 53731 w 1769"/>
                <a:gd name="T3" fmla="*/ 10769 h 467"/>
                <a:gd name="T4" fmla="*/ 57156 w 1769"/>
                <a:gd name="T5" fmla="*/ 5231 h 467"/>
                <a:gd name="T6" fmla="*/ 0 w 1769"/>
                <a:gd name="T7" fmla="*/ 0 h 467"/>
                <a:gd name="T8" fmla="*/ 7173 w 1769"/>
                <a:gd name="T9" fmla="*/ 6363 h 4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9" h="467">
                  <a:moveTo>
                    <a:pt x="222" y="208"/>
                  </a:moveTo>
                  <a:cubicBezTo>
                    <a:pt x="772" y="467"/>
                    <a:pt x="1199" y="438"/>
                    <a:pt x="1663" y="352"/>
                  </a:cubicBezTo>
                  <a:lnTo>
                    <a:pt x="1769" y="171"/>
                  </a:lnTo>
                  <a:cubicBezTo>
                    <a:pt x="1196" y="277"/>
                    <a:pt x="677" y="318"/>
                    <a:pt x="0" y="0"/>
                  </a:cubicBezTo>
                  <a:lnTo>
                    <a:pt x="222" y="208"/>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75" name="Freeform 36"/>
            <p:cNvSpPr>
              <a:spLocks/>
            </p:cNvSpPr>
            <p:nvPr/>
          </p:nvSpPr>
          <p:spPr bwMode="auto">
            <a:xfrm>
              <a:off x="1313888" y="590192"/>
              <a:ext cx="15877" cy="15875"/>
            </a:xfrm>
            <a:custGeom>
              <a:avLst/>
              <a:gdLst>
                <a:gd name="T0" fmla="*/ 9822 w 472"/>
                <a:gd name="T1" fmla="*/ 15875 h 474"/>
                <a:gd name="T2" fmla="*/ 15877 w 472"/>
                <a:gd name="T3" fmla="*/ 12291 h 474"/>
                <a:gd name="T4" fmla="*/ 3667 w 472"/>
                <a:gd name="T5" fmla="*/ 0 h 474"/>
                <a:gd name="T6" fmla="*/ 0 w 472"/>
                <a:gd name="T7" fmla="*/ 5961 h 474"/>
                <a:gd name="T8" fmla="*/ 9822 w 472"/>
                <a:gd name="T9" fmla="*/ 15875 h 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2" h="474">
                  <a:moveTo>
                    <a:pt x="292" y="474"/>
                  </a:moveTo>
                  <a:lnTo>
                    <a:pt x="472" y="367"/>
                  </a:lnTo>
                  <a:lnTo>
                    <a:pt x="109" y="0"/>
                  </a:lnTo>
                  <a:lnTo>
                    <a:pt x="0" y="178"/>
                  </a:lnTo>
                  <a:lnTo>
                    <a:pt x="292" y="474"/>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76" name="Freeform 37"/>
            <p:cNvSpPr>
              <a:spLocks/>
            </p:cNvSpPr>
            <p:nvPr/>
          </p:nvSpPr>
          <p:spPr bwMode="auto">
            <a:xfrm>
              <a:off x="1259907" y="585430"/>
              <a:ext cx="19052" cy="60324"/>
            </a:xfrm>
            <a:custGeom>
              <a:avLst/>
              <a:gdLst>
                <a:gd name="T0" fmla="*/ 18477 w 596"/>
                <a:gd name="T1" fmla="*/ 55718 h 1886"/>
                <a:gd name="T2" fmla="*/ 7160 w 596"/>
                <a:gd name="T3" fmla="*/ 6717 h 1886"/>
                <a:gd name="T4" fmla="*/ 0 w 596"/>
                <a:gd name="T5" fmla="*/ 0 h 1886"/>
                <a:gd name="T6" fmla="*/ 13873 w 596"/>
                <a:gd name="T7" fmla="*/ 60324 h 1886"/>
                <a:gd name="T8" fmla="*/ 18477 w 596"/>
                <a:gd name="T9" fmla="*/ 55718 h 18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6" h="1886">
                  <a:moveTo>
                    <a:pt x="578" y="1742"/>
                  </a:moveTo>
                  <a:cubicBezTo>
                    <a:pt x="596" y="1203"/>
                    <a:pt x="503" y="722"/>
                    <a:pt x="224" y="210"/>
                  </a:cubicBezTo>
                  <a:lnTo>
                    <a:pt x="0" y="0"/>
                  </a:lnTo>
                  <a:cubicBezTo>
                    <a:pt x="343" y="631"/>
                    <a:pt x="458" y="1223"/>
                    <a:pt x="434" y="1886"/>
                  </a:cubicBezTo>
                  <a:lnTo>
                    <a:pt x="578" y="1742"/>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77" name="Freeform 38"/>
            <p:cNvSpPr>
              <a:spLocks/>
            </p:cNvSpPr>
            <p:nvPr/>
          </p:nvSpPr>
          <p:spPr bwMode="auto">
            <a:xfrm>
              <a:off x="1251969" y="426683"/>
              <a:ext cx="76209" cy="77785"/>
            </a:xfrm>
            <a:custGeom>
              <a:avLst/>
              <a:gdLst>
                <a:gd name="T0" fmla="*/ 56763 w 2418"/>
                <a:gd name="T1" fmla="*/ 77785 h 2423"/>
                <a:gd name="T2" fmla="*/ 32494 w 2418"/>
                <a:gd name="T3" fmla="*/ 52937 h 2423"/>
                <a:gd name="T4" fmla="*/ 38199 w 2418"/>
                <a:gd name="T5" fmla="*/ 47063 h 2423"/>
                <a:gd name="T6" fmla="*/ 46362 w 2418"/>
                <a:gd name="T7" fmla="*/ 55377 h 2423"/>
                <a:gd name="T8" fmla="*/ 50995 w 2418"/>
                <a:gd name="T9" fmla="*/ 50401 h 2423"/>
                <a:gd name="T10" fmla="*/ 42895 w 2418"/>
                <a:gd name="T11" fmla="*/ 42247 h 2423"/>
                <a:gd name="T12" fmla="*/ 47308 w 2418"/>
                <a:gd name="T13" fmla="*/ 37753 h 2423"/>
                <a:gd name="T14" fmla="*/ 36276 w 2418"/>
                <a:gd name="T15" fmla="*/ 26421 h 2423"/>
                <a:gd name="T16" fmla="*/ 31770 w 2418"/>
                <a:gd name="T17" fmla="*/ 30915 h 2423"/>
                <a:gd name="T18" fmla="*/ 23449 w 2418"/>
                <a:gd name="T19" fmla="*/ 22344 h 2423"/>
                <a:gd name="T20" fmla="*/ 18658 w 2418"/>
                <a:gd name="T21" fmla="*/ 27159 h 2423"/>
                <a:gd name="T22" fmla="*/ 27073 w 2418"/>
                <a:gd name="T23" fmla="*/ 35730 h 2423"/>
                <a:gd name="T24" fmla="*/ 21369 w 2418"/>
                <a:gd name="T25" fmla="*/ 41573 h 2423"/>
                <a:gd name="T26" fmla="*/ 0 w 2418"/>
                <a:gd name="T27" fmla="*/ 19968 h 2423"/>
                <a:gd name="T28" fmla="*/ 19604 w 2418"/>
                <a:gd name="T29" fmla="*/ 0 h 2423"/>
                <a:gd name="T30" fmla="*/ 25214 w 2418"/>
                <a:gd name="T31" fmla="*/ 5714 h 2423"/>
                <a:gd name="T32" fmla="*/ 28492 w 2418"/>
                <a:gd name="T33" fmla="*/ 2440 h 2423"/>
                <a:gd name="T34" fmla="*/ 73152 w 2418"/>
                <a:gd name="T35" fmla="*/ 47962 h 2423"/>
                <a:gd name="T36" fmla="*/ 69811 w 2418"/>
                <a:gd name="T37" fmla="*/ 51364 h 2423"/>
                <a:gd name="T38" fmla="*/ 76209 w 2418"/>
                <a:gd name="T39" fmla="*/ 57978 h 2423"/>
                <a:gd name="T40" fmla="*/ 56763 w 2418"/>
                <a:gd name="T41" fmla="*/ 77785 h 24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18" h="2423">
                  <a:moveTo>
                    <a:pt x="1801" y="2423"/>
                  </a:moveTo>
                  <a:lnTo>
                    <a:pt x="1031" y="1649"/>
                  </a:lnTo>
                  <a:lnTo>
                    <a:pt x="1212" y="1466"/>
                  </a:lnTo>
                  <a:lnTo>
                    <a:pt x="1471" y="1725"/>
                  </a:lnTo>
                  <a:lnTo>
                    <a:pt x="1618" y="1570"/>
                  </a:lnTo>
                  <a:lnTo>
                    <a:pt x="1361" y="1316"/>
                  </a:lnTo>
                  <a:lnTo>
                    <a:pt x="1501" y="1176"/>
                  </a:lnTo>
                  <a:lnTo>
                    <a:pt x="1151" y="823"/>
                  </a:lnTo>
                  <a:lnTo>
                    <a:pt x="1008" y="963"/>
                  </a:lnTo>
                  <a:lnTo>
                    <a:pt x="744" y="696"/>
                  </a:lnTo>
                  <a:lnTo>
                    <a:pt x="592" y="846"/>
                  </a:lnTo>
                  <a:lnTo>
                    <a:pt x="859" y="1113"/>
                  </a:lnTo>
                  <a:lnTo>
                    <a:pt x="678" y="1295"/>
                  </a:lnTo>
                  <a:lnTo>
                    <a:pt x="0" y="622"/>
                  </a:lnTo>
                  <a:lnTo>
                    <a:pt x="622" y="0"/>
                  </a:lnTo>
                  <a:lnTo>
                    <a:pt x="800" y="178"/>
                  </a:lnTo>
                  <a:lnTo>
                    <a:pt x="904" y="76"/>
                  </a:lnTo>
                  <a:lnTo>
                    <a:pt x="2321" y="1494"/>
                  </a:lnTo>
                  <a:lnTo>
                    <a:pt x="2215" y="1600"/>
                  </a:lnTo>
                  <a:lnTo>
                    <a:pt x="2418" y="1806"/>
                  </a:lnTo>
                  <a:lnTo>
                    <a:pt x="1801" y="2423"/>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78" name="Freeform 39"/>
            <p:cNvSpPr>
              <a:spLocks/>
            </p:cNvSpPr>
            <p:nvPr/>
          </p:nvSpPr>
          <p:spPr bwMode="auto">
            <a:xfrm>
              <a:off x="1267846" y="401284"/>
              <a:ext cx="168294" cy="168272"/>
            </a:xfrm>
            <a:custGeom>
              <a:avLst/>
              <a:gdLst>
                <a:gd name="T0" fmla="*/ 17031 w 5247"/>
                <a:gd name="T1" fmla="*/ 1966 h 5220"/>
                <a:gd name="T2" fmla="*/ 2502 w 5247"/>
                <a:gd name="T3" fmla="*/ 16795 h 5220"/>
                <a:gd name="T4" fmla="*/ 153925 w 5247"/>
                <a:gd name="T5" fmla="*/ 168272 h 5220"/>
                <a:gd name="T6" fmla="*/ 168294 w 5247"/>
                <a:gd name="T7" fmla="*/ 153766 h 5220"/>
                <a:gd name="T8" fmla="*/ 17031 w 5247"/>
                <a:gd name="T9" fmla="*/ 1966 h 52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47" h="5220">
                  <a:moveTo>
                    <a:pt x="531" y="61"/>
                  </a:moveTo>
                  <a:cubicBezTo>
                    <a:pt x="373" y="0"/>
                    <a:pt x="0" y="378"/>
                    <a:pt x="78" y="521"/>
                  </a:cubicBezTo>
                  <a:lnTo>
                    <a:pt x="4799" y="5220"/>
                  </a:lnTo>
                  <a:cubicBezTo>
                    <a:pt x="4940" y="4975"/>
                    <a:pt x="5031" y="4837"/>
                    <a:pt x="5247" y="4770"/>
                  </a:cubicBezTo>
                  <a:lnTo>
                    <a:pt x="531" y="61"/>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79" name="Freeform 40"/>
            <p:cNvSpPr>
              <a:spLocks noEditPoints="1"/>
            </p:cNvSpPr>
            <p:nvPr/>
          </p:nvSpPr>
          <p:spPr bwMode="auto">
            <a:xfrm>
              <a:off x="1417088" y="550506"/>
              <a:ext cx="33341" cy="33336"/>
            </a:xfrm>
            <a:custGeom>
              <a:avLst/>
              <a:gdLst>
                <a:gd name="T0" fmla="*/ 25524 w 1062"/>
                <a:gd name="T1" fmla="*/ 7827 h 1052"/>
                <a:gd name="T2" fmla="*/ 11145 w 1062"/>
                <a:gd name="T3" fmla="*/ 10932 h 1052"/>
                <a:gd name="T4" fmla="*/ 7817 w 1062"/>
                <a:gd name="T5" fmla="*/ 25414 h 1052"/>
                <a:gd name="T6" fmla="*/ 22196 w 1062"/>
                <a:gd name="T7" fmla="*/ 22309 h 1052"/>
                <a:gd name="T8" fmla="*/ 25524 w 1062"/>
                <a:gd name="T9" fmla="*/ 7827 h 1052"/>
                <a:gd name="T10" fmla="*/ 29040 w 1062"/>
                <a:gd name="T11" fmla="*/ 4341 h 1052"/>
                <a:gd name="T12" fmla="*/ 8916 w 1062"/>
                <a:gd name="T13" fmla="*/ 8651 h 1052"/>
                <a:gd name="T14" fmla="*/ 4238 w 1062"/>
                <a:gd name="T15" fmla="*/ 28931 h 1052"/>
                <a:gd name="T16" fmla="*/ 24425 w 1062"/>
                <a:gd name="T17" fmla="*/ 24558 h 1052"/>
                <a:gd name="T18" fmla="*/ 29040 w 1062"/>
                <a:gd name="T19" fmla="*/ 4341 h 10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2" h="1052">
                  <a:moveTo>
                    <a:pt x="813" y="247"/>
                  </a:moveTo>
                  <a:cubicBezTo>
                    <a:pt x="717" y="149"/>
                    <a:pt x="511" y="192"/>
                    <a:pt x="355" y="345"/>
                  </a:cubicBezTo>
                  <a:cubicBezTo>
                    <a:pt x="199" y="498"/>
                    <a:pt x="152" y="703"/>
                    <a:pt x="249" y="802"/>
                  </a:cubicBezTo>
                  <a:cubicBezTo>
                    <a:pt x="345" y="900"/>
                    <a:pt x="551" y="857"/>
                    <a:pt x="707" y="704"/>
                  </a:cubicBezTo>
                  <a:cubicBezTo>
                    <a:pt x="863" y="550"/>
                    <a:pt x="910" y="345"/>
                    <a:pt x="813" y="247"/>
                  </a:cubicBezTo>
                  <a:close/>
                  <a:moveTo>
                    <a:pt x="925" y="137"/>
                  </a:moveTo>
                  <a:cubicBezTo>
                    <a:pt x="791" y="0"/>
                    <a:pt x="503" y="59"/>
                    <a:pt x="284" y="273"/>
                  </a:cubicBezTo>
                  <a:cubicBezTo>
                    <a:pt x="66" y="488"/>
                    <a:pt x="0" y="776"/>
                    <a:pt x="135" y="913"/>
                  </a:cubicBezTo>
                  <a:cubicBezTo>
                    <a:pt x="271" y="1052"/>
                    <a:pt x="559" y="990"/>
                    <a:pt x="778" y="775"/>
                  </a:cubicBezTo>
                  <a:cubicBezTo>
                    <a:pt x="996" y="561"/>
                    <a:pt x="1062" y="276"/>
                    <a:pt x="925" y="137"/>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80" name="Freeform 41"/>
            <p:cNvSpPr>
              <a:spLocks noEditPoints="1"/>
            </p:cNvSpPr>
            <p:nvPr/>
          </p:nvSpPr>
          <p:spPr bwMode="auto">
            <a:xfrm>
              <a:off x="1440902" y="575906"/>
              <a:ext cx="93674" cy="92073"/>
            </a:xfrm>
            <a:custGeom>
              <a:avLst/>
              <a:gdLst>
                <a:gd name="T0" fmla="*/ 0 w 2883"/>
                <a:gd name="T1" fmla="*/ 92073 h 2883"/>
                <a:gd name="T2" fmla="*/ 7311 w 2883"/>
                <a:gd name="T3" fmla="*/ 21557 h 2883"/>
                <a:gd name="T4" fmla="*/ 21997 w 2883"/>
                <a:gd name="T5" fmla="*/ 6994 h 2883"/>
                <a:gd name="T6" fmla="*/ 93674 w 2883"/>
                <a:gd name="T7" fmla="*/ 0 h 2883"/>
                <a:gd name="T8" fmla="*/ 76031 w 2883"/>
                <a:gd name="T9" fmla="*/ 74795 h 2883"/>
                <a:gd name="T10" fmla="*/ 0 w 2883"/>
                <a:gd name="T11" fmla="*/ 92073 h 2883"/>
                <a:gd name="T12" fmla="*/ 84154 w 2883"/>
                <a:gd name="T13" fmla="*/ 8783 h 2883"/>
                <a:gd name="T14" fmla="*/ 26676 w 2883"/>
                <a:gd name="T15" fmla="*/ 14244 h 2883"/>
                <a:gd name="T16" fmla="*/ 14751 w 2883"/>
                <a:gd name="T17" fmla="*/ 26060 h 2883"/>
                <a:gd name="T18" fmla="*/ 8870 w 2883"/>
                <a:gd name="T19" fmla="*/ 82779 h 2883"/>
                <a:gd name="T20" fmla="*/ 69955 w 2883"/>
                <a:gd name="T21" fmla="*/ 68951 h 2883"/>
                <a:gd name="T22" fmla="*/ 84154 w 2883"/>
                <a:gd name="T23" fmla="*/ 8783 h 28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3" h="2883">
                  <a:moveTo>
                    <a:pt x="0" y="2883"/>
                  </a:moveTo>
                  <a:cubicBezTo>
                    <a:pt x="339" y="2137"/>
                    <a:pt x="401" y="1340"/>
                    <a:pt x="225" y="675"/>
                  </a:cubicBezTo>
                  <a:lnTo>
                    <a:pt x="677" y="219"/>
                  </a:lnTo>
                  <a:cubicBezTo>
                    <a:pt x="1390" y="350"/>
                    <a:pt x="2042" y="395"/>
                    <a:pt x="2883" y="0"/>
                  </a:cubicBezTo>
                  <a:cubicBezTo>
                    <a:pt x="2455" y="783"/>
                    <a:pt x="2313" y="1518"/>
                    <a:pt x="2340" y="2342"/>
                  </a:cubicBezTo>
                  <a:cubicBezTo>
                    <a:pt x="1536" y="2242"/>
                    <a:pt x="788" y="2518"/>
                    <a:pt x="0" y="2883"/>
                  </a:cubicBezTo>
                  <a:close/>
                  <a:moveTo>
                    <a:pt x="2590" y="275"/>
                  </a:moveTo>
                  <a:cubicBezTo>
                    <a:pt x="1949" y="586"/>
                    <a:pt x="1390" y="559"/>
                    <a:pt x="821" y="446"/>
                  </a:cubicBezTo>
                  <a:lnTo>
                    <a:pt x="454" y="816"/>
                  </a:lnTo>
                  <a:cubicBezTo>
                    <a:pt x="596" y="1349"/>
                    <a:pt x="546" y="1988"/>
                    <a:pt x="273" y="2592"/>
                  </a:cubicBezTo>
                  <a:cubicBezTo>
                    <a:pt x="909" y="2297"/>
                    <a:pt x="1514" y="2076"/>
                    <a:pt x="2153" y="2159"/>
                  </a:cubicBezTo>
                  <a:cubicBezTo>
                    <a:pt x="2128" y="1494"/>
                    <a:pt x="2247" y="902"/>
                    <a:pt x="2590" y="275"/>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81" name="Freeform 42"/>
            <p:cNvSpPr>
              <a:spLocks noEditPoints="1"/>
            </p:cNvSpPr>
            <p:nvPr/>
          </p:nvSpPr>
          <p:spPr bwMode="auto">
            <a:xfrm>
              <a:off x="1429789" y="563206"/>
              <a:ext cx="38104" cy="38099"/>
            </a:xfrm>
            <a:custGeom>
              <a:avLst/>
              <a:gdLst>
                <a:gd name="T0" fmla="*/ 29164 w 1219"/>
                <a:gd name="T1" fmla="*/ 8981 h 1209"/>
                <a:gd name="T2" fmla="*/ 12722 w 1219"/>
                <a:gd name="T3" fmla="*/ 12511 h 1209"/>
                <a:gd name="T4" fmla="*/ 8909 w 1219"/>
                <a:gd name="T5" fmla="*/ 29023 h 1209"/>
                <a:gd name="T6" fmla="*/ 25382 w 1219"/>
                <a:gd name="T7" fmla="*/ 25494 h 1209"/>
                <a:gd name="T8" fmla="*/ 29164 w 1219"/>
                <a:gd name="T9" fmla="*/ 8981 h 1209"/>
                <a:gd name="T10" fmla="*/ 33196 w 1219"/>
                <a:gd name="T11" fmla="*/ 4979 h 1209"/>
                <a:gd name="T12" fmla="*/ 10190 w 1219"/>
                <a:gd name="T13" fmla="*/ 9927 h 1209"/>
                <a:gd name="T14" fmla="*/ 4845 w 1219"/>
                <a:gd name="T15" fmla="*/ 33088 h 1209"/>
                <a:gd name="T16" fmla="*/ 27914 w 1219"/>
                <a:gd name="T17" fmla="*/ 28078 h 1209"/>
                <a:gd name="T18" fmla="*/ 33196 w 1219"/>
                <a:gd name="T19" fmla="*/ 4979 h 12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9" h="1209">
                  <a:moveTo>
                    <a:pt x="933" y="285"/>
                  </a:moveTo>
                  <a:cubicBezTo>
                    <a:pt x="823" y="172"/>
                    <a:pt x="586" y="221"/>
                    <a:pt x="407" y="397"/>
                  </a:cubicBezTo>
                  <a:cubicBezTo>
                    <a:pt x="228" y="573"/>
                    <a:pt x="175" y="808"/>
                    <a:pt x="285" y="921"/>
                  </a:cubicBezTo>
                  <a:cubicBezTo>
                    <a:pt x="396" y="1034"/>
                    <a:pt x="633" y="985"/>
                    <a:pt x="812" y="809"/>
                  </a:cubicBezTo>
                  <a:cubicBezTo>
                    <a:pt x="991" y="633"/>
                    <a:pt x="1044" y="397"/>
                    <a:pt x="933" y="285"/>
                  </a:cubicBezTo>
                  <a:close/>
                  <a:moveTo>
                    <a:pt x="1062" y="158"/>
                  </a:moveTo>
                  <a:cubicBezTo>
                    <a:pt x="907" y="0"/>
                    <a:pt x="577" y="69"/>
                    <a:pt x="326" y="315"/>
                  </a:cubicBezTo>
                  <a:cubicBezTo>
                    <a:pt x="76" y="561"/>
                    <a:pt x="0" y="892"/>
                    <a:pt x="155" y="1050"/>
                  </a:cubicBezTo>
                  <a:cubicBezTo>
                    <a:pt x="311" y="1209"/>
                    <a:pt x="642" y="1137"/>
                    <a:pt x="893" y="891"/>
                  </a:cubicBezTo>
                  <a:cubicBezTo>
                    <a:pt x="1143" y="645"/>
                    <a:pt x="1219" y="317"/>
                    <a:pt x="1062" y="158"/>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82" name="Freeform 43"/>
            <p:cNvSpPr>
              <a:spLocks/>
            </p:cNvSpPr>
            <p:nvPr/>
          </p:nvSpPr>
          <p:spPr bwMode="auto">
            <a:xfrm>
              <a:off x="1450428" y="639404"/>
              <a:ext cx="60332" cy="19050"/>
            </a:xfrm>
            <a:custGeom>
              <a:avLst/>
              <a:gdLst>
                <a:gd name="T0" fmla="*/ 0 w 1881"/>
                <a:gd name="T1" fmla="*/ 19050 h 644"/>
                <a:gd name="T2" fmla="*/ 60332 w 1881"/>
                <a:gd name="T3" fmla="*/ 6242 h 644"/>
                <a:gd name="T4" fmla="*/ 55842 w 1881"/>
                <a:gd name="T5" fmla="*/ 2100 h 644"/>
                <a:gd name="T6" fmla="*/ 6800 w 1881"/>
                <a:gd name="T7" fmla="*/ 12365 h 644"/>
                <a:gd name="T8" fmla="*/ 0 w 1881"/>
                <a:gd name="T9" fmla="*/ 19050 h 6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1" h="644">
                  <a:moveTo>
                    <a:pt x="0" y="644"/>
                  </a:moveTo>
                  <a:cubicBezTo>
                    <a:pt x="634" y="352"/>
                    <a:pt x="1238" y="129"/>
                    <a:pt x="1881" y="211"/>
                  </a:cubicBezTo>
                  <a:lnTo>
                    <a:pt x="1741" y="71"/>
                  </a:lnTo>
                  <a:cubicBezTo>
                    <a:pt x="1220" y="0"/>
                    <a:pt x="728" y="179"/>
                    <a:pt x="212" y="418"/>
                  </a:cubicBezTo>
                  <a:lnTo>
                    <a:pt x="0" y="644"/>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83" name="Freeform 44"/>
            <p:cNvSpPr>
              <a:spLocks/>
            </p:cNvSpPr>
            <p:nvPr/>
          </p:nvSpPr>
          <p:spPr bwMode="auto">
            <a:xfrm>
              <a:off x="1450428" y="602892"/>
              <a:ext cx="14290" cy="55562"/>
            </a:xfrm>
            <a:custGeom>
              <a:avLst/>
              <a:gdLst>
                <a:gd name="T0" fmla="*/ 6391 w 474"/>
                <a:gd name="T1" fmla="*/ 48492 h 1776"/>
                <a:gd name="T2" fmla="*/ 10883 w 474"/>
                <a:gd name="T3" fmla="*/ 3379 h 1776"/>
                <a:gd name="T4" fmla="*/ 5487 w 474"/>
                <a:gd name="T5" fmla="*/ 0 h 1776"/>
                <a:gd name="T6" fmla="*/ 0 w 474"/>
                <a:gd name="T7" fmla="*/ 55562 h 1776"/>
                <a:gd name="T8" fmla="*/ 6391 w 474"/>
                <a:gd name="T9" fmla="*/ 48492 h 17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4" h="1776">
                  <a:moveTo>
                    <a:pt x="212" y="1550"/>
                  </a:moveTo>
                  <a:cubicBezTo>
                    <a:pt x="435" y="1062"/>
                    <a:pt x="474" y="541"/>
                    <a:pt x="361" y="108"/>
                  </a:cubicBezTo>
                  <a:lnTo>
                    <a:pt x="182" y="0"/>
                  </a:lnTo>
                  <a:cubicBezTo>
                    <a:pt x="322" y="535"/>
                    <a:pt x="273" y="1176"/>
                    <a:pt x="0" y="1776"/>
                  </a:cubicBezTo>
                  <a:lnTo>
                    <a:pt x="212" y="155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84" name="Freeform 45"/>
            <p:cNvSpPr>
              <a:spLocks/>
            </p:cNvSpPr>
            <p:nvPr/>
          </p:nvSpPr>
          <p:spPr bwMode="auto">
            <a:xfrm>
              <a:off x="1467893" y="585430"/>
              <a:ext cx="57156" cy="14287"/>
            </a:xfrm>
            <a:custGeom>
              <a:avLst/>
              <a:gdLst>
                <a:gd name="T0" fmla="*/ 49951 w 1769"/>
                <a:gd name="T1" fmla="*/ 6394 h 467"/>
                <a:gd name="T2" fmla="*/ 3425 w 1769"/>
                <a:gd name="T3" fmla="*/ 10769 h 467"/>
                <a:gd name="T4" fmla="*/ 0 w 1769"/>
                <a:gd name="T5" fmla="*/ 5231 h 467"/>
                <a:gd name="T6" fmla="*/ 57156 w 1769"/>
                <a:gd name="T7" fmla="*/ 0 h 467"/>
                <a:gd name="T8" fmla="*/ 49951 w 1769"/>
                <a:gd name="T9" fmla="*/ 6394 h 4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9" h="467">
                  <a:moveTo>
                    <a:pt x="1546" y="209"/>
                  </a:moveTo>
                  <a:cubicBezTo>
                    <a:pt x="997" y="467"/>
                    <a:pt x="569" y="439"/>
                    <a:pt x="106" y="352"/>
                  </a:cubicBezTo>
                  <a:lnTo>
                    <a:pt x="0" y="171"/>
                  </a:lnTo>
                  <a:cubicBezTo>
                    <a:pt x="573" y="277"/>
                    <a:pt x="1092" y="318"/>
                    <a:pt x="1769" y="0"/>
                  </a:cubicBezTo>
                  <a:lnTo>
                    <a:pt x="1546" y="209"/>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85" name="Freeform 46"/>
            <p:cNvSpPr>
              <a:spLocks/>
            </p:cNvSpPr>
            <p:nvPr/>
          </p:nvSpPr>
          <p:spPr bwMode="auto">
            <a:xfrm>
              <a:off x="1456779" y="590192"/>
              <a:ext cx="14290" cy="15875"/>
            </a:xfrm>
            <a:custGeom>
              <a:avLst/>
              <a:gdLst>
                <a:gd name="T0" fmla="*/ 5419 w 472"/>
                <a:gd name="T1" fmla="*/ 15875 h 474"/>
                <a:gd name="T2" fmla="*/ 0 w 472"/>
                <a:gd name="T3" fmla="*/ 12258 h 474"/>
                <a:gd name="T4" fmla="*/ 10960 w 472"/>
                <a:gd name="T5" fmla="*/ 0 h 474"/>
                <a:gd name="T6" fmla="*/ 14290 w 472"/>
                <a:gd name="T7" fmla="*/ 5928 h 474"/>
                <a:gd name="T8" fmla="*/ 5419 w 472"/>
                <a:gd name="T9" fmla="*/ 15875 h 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2" h="474">
                  <a:moveTo>
                    <a:pt x="179" y="474"/>
                  </a:moveTo>
                  <a:lnTo>
                    <a:pt x="0" y="366"/>
                  </a:lnTo>
                  <a:lnTo>
                    <a:pt x="362" y="0"/>
                  </a:lnTo>
                  <a:lnTo>
                    <a:pt x="472" y="177"/>
                  </a:lnTo>
                  <a:lnTo>
                    <a:pt x="179" y="474"/>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86" name="Freeform 47"/>
            <p:cNvSpPr>
              <a:spLocks/>
            </p:cNvSpPr>
            <p:nvPr/>
          </p:nvSpPr>
          <p:spPr bwMode="auto">
            <a:xfrm>
              <a:off x="1505998" y="585430"/>
              <a:ext cx="19052" cy="60324"/>
            </a:xfrm>
            <a:custGeom>
              <a:avLst/>
              <a:gdLst>
                <a:gd name="T0" fmla="*/ 575 w 596"/>
                <a:gd name="T1" fmla="*/ 55748 h 1885"/>
                <a:gd name="T2" fmla="*/ 11860 w 596"/>
                <a:gd name="T3" fmla="*/ 6720 h 1885"/>
                <a:gd name="T4" fmla="*/ 19052 w 596"/>
                <a:gd name="T5" fmla="*/ 0 h 1885"/>
                <a:gd name="T6" fmla="*/ 5147 w 596"/>
                <a:gd name="T7" fmla="*/ 60324 h 1885"/>
                <a:gd name="T8" fmla="*/ 575 w 596"/>
                <a:gd name="T9" fmla="*/ 55748 h 18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6" h="1885">
                  <a:moveTo>
                    <a:pt x="18" y="1742"/>
                  </a:moveTo>
                  <a:cubicBezTo>
                    <a:pt x="0" y="1203"/>
                    <a:pt x="93" y="722"/>
                    <a:pt x="371" y="210"/>
                  </a:cubicBezTo>
                  <a:lnTo>
                    <a:pt x="596" y="0"/>
                  </a:lnTo>
                  <a:cubicBezTo>
                    <a:pt x="253" y="630"/>
                    <a:pt x="138" y="1223"/>
                    <a:pt x="161" y="1885"/>
                  </a:cubicBezTo>
                  <a:lnTo>
                    <a:pt x="18" y="1742"/>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87" name="Freeform 48"/>
            <p:cNvSpPr>
              <a:spLocks/>
            </p:cNvSpPr>
            <p:nvPr/>
          </p:nvSpPr>
          <p:spPr bwMode="auto">
            <a:xfrm>
              <a:off x="1382159" y="361597"/>
              <a:ext cx="19052" cy="407980"/>
            </a:xfrm>
            <a:custGeom>
              <a:avLst/>
              <a:gdLst>
                <a:gd name="T0" fmla="*/ 0 w 635"/>
                <a:gd name="T1" fmla="*/ 0 h 12698"/>
                <a:gd name="T2" fmla="*/ 5401 w 635"/>
                <a:gd name="T3" fmla="*/ 401040 h 12698"/>
                <a:gd name="T4" fmla="*/ 9691 w 635"/>
                <a:gd name="T5" fmla="*/ 407980 h 12698"/>
                <a:gd name="T6" fmla="*/ 13261 w 635"/>
                <a:gd name="T7" fmla="*/ 400622 h 12698"/>
                <a:gd name="T8" fmla="*/ 19052 w 635"/>
                <a:gd name="T9" fmla="*/ 321 h 12698"/>
                <a:gd name="T10" fmla="*/ 0 w 635"/>
                <a:gd name="T11" fmla="*/ 0 h 126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5" h="12698">
                  <a:moveTo>
                    <a:pt x="0" y="0"/>
                  </a:moveTo>
                  <a:lnTo>
                    <a:pt x="180" y="12482"/>
                  </a:lnTo>
                  <a:cubicBezTo>
                    <a:pt x="191" y="12568"/>
                    <a:pt x="229" y="12659"/>
                    <a:pt x="323" y="12698"/>
                  </a:cubicBezTo>
                  <a:cubicBezTo>
                    <a:pt x="419" y="12657"/>
                    <a:pt x="437" y="12543"/>
                    <a:pt x="442" y="12469"/>
                  </a:cubicBezTo>
                  <a:lnTo>
                    <a:pt x="635" y="10"/>
                  </a:lnTo>
                  <a:cubicBezTo>
                    <a:pt x="412" y="58"/>
                    <a:pt x="211" y="58"/>
                    <a:pt x="0" y="0"/>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cs typeface="+mn-cs"/>
              </a:endParaRPr>
            </a:p>
          </p:txBody>
        </p:sp>
        <p:sp>
          <p:nvSpPr>
            <p:cNvPr id="88" name="Freeform 49"/>
            <p:cNvSpPr>
              <a:spLocks noEditPoints="1"/>
            </p:cNvSpPr>
            <p:nvPr/>
          </p:nvSpPr>
          <p:spPr bwMode="auto">
            <a:xfrm>
              <a:off x="1471069" y="753702"/>
              <a:ext cx="53981" cy="49211"/>
            </a:xfrm>
            <a:custGeom>
              <a:avLst/>
              <a:gdLst>
                <a:gd name="T0" fmla="*/ 14542 w 1689"/>
                <a:gd name="T1" fmla="*/ 8921 h 1550"/>
                <a:gd name="T2" fmla="*/ 27710 w 1689"/>
                <a:gd name="T3" fmla="*/ 34448 h 1550"/>
                <a:gd name="T4" fmla="*/ 26367 w 1689"/>
                <a:gd name="T5" fmla="*/ 44163 h 1550"/>
                <a:gd name="T6" fmla="*/ 24993 w 1689"/>
                <a:gd name="T7" fmla="*/ 41369 h 1550"/>
                <a:gd name="T8" fmla="*/ 9364 w 1689"/>
                <a:gd name="T9" fmla="*/ 18319 h 1550"/>
                <a:gd name="T10" fmla="*/ 6009 w 1689"/>
                <a:gd name="T11" fmla="*/ 21970 h 1550"/>
                <a:gd name="T12" fmla="*/ 11761 w 1689"/>
                <a:gd name="T13" fmla="*/ 4953 h 1550"/>
                <a:gd name="T14" fmla="*/ 14510 w 1689"/>
                <a:gd name="T15" fmla="*/ 6572 h 1550"/>
                <a:gd name="T16" fmla="*/ 18345 w 1689"/>
                <a:gd name="T17" fmla="*/ 349 h 1550"/>
                <a:gd name="T18" fmla="*/ 41069 w 1689"/>
                <a:gd name="T19" fmla="*/ 10064 h 1550"/>
                <a:gd name="T20" fmla="*/ 42411 w 1689"/>
                <a:gd name="T21" fmla="*/ 37877 h 1550"/>
                <a:gd name="T22" fmla="*/ 50977 w 1689"/>
                <a:gd name="T23" fmla="*/ 39147 h 1550"/>
                <a:gd name="T24" fmla="*/ 52639 w 1689"/>
                <a:gd name="T25" fmla="*/ 37210 h 1550"/>
                <a:gd name="T26" fmla="*/ 52063 w 1689"/>
                <a:gd name="T27" fmla="*/ 41464 h 1550"/>
                <a:gd name="T28" fmla="*/ 44297 w 1689"/>
                <a:gd name="T29" fmla="*/ 45274 h 1550"/>
                <a:gd name="T30" fmla="*/ 18377 w 1689"/>
                <a:gd name="T31" fmla="*/ 48544 h 1550"/>
                <a:gd name="T32" fmla="*/ 3707 w 1689"/>
                <a:gd name="T33" fmla="*/ 39813 h 1550"/>
                <a:gd name="T34" fmla="*/ 5050 w 1689"/>
                <a:gd name="T35" fmla="*/ 10795 h 1550"/>
                <a:gd name="T36" fmla="*/ 3643 w 1689"/>
                <a:gd name="T37" fmla="*/ 22828 h 1550"/>
                <a:gd name="T38" fmla="*/ 19528 w 1689"/>
                <a:gd name="T39" fmla="*/ 45179 h 1550"/>
                <a:gd name="T40" fmla="*/ 34006 w 1689"/>
                <a:gd name="T41" fmla="*/ 41496 h 1550"/>
                <a:gd name="T42" fmla="*/ 30778 w 1689"/>
                <a:gd name="T43" fmla="*/ 43877 h 1550"/>
                <a:gd name="T44" fmla="*/ 31449 w 1689"/>
                <a:gd name="T45" fmla="*/ 39972 h 1550"/>
                <a:gd name="T46" fmla="*/ 41868 w 1689"/>
                <a:gd name="T47" fmla="*/ 23240 h 1550"/>
                <a:gd name="T48" fmla="*/ 35220 w 1689"/>
                <a:gd name="T49" fmla="*/ 25463 h 1550"/>
                <a:gd name="T50" fmla="*/ 35955 w 1689"/>
                <a:gd name="T51" fmla="*/ 36988 h 1550"/>
                <a:gd name="T52" fmla="*/ 41133 w 1689"/>
                <a:gd name="T53" fmla="*/ 37496 h 1550"/>
                <a:gd name="T54" fmla="*/ 41868 w 1689"/>
                <a:gd name="T55" fmla="*/ 23240 h 1550"/>
                <a:gd name="T56" fmla="*/ 31928 w 1689"/>
                <a:gd name="T57" fmla="*/ 13462 h 1550"/>
                <a:gd name="T58" fmla="*/ 26239 w 1689"/>
                <a:gd name="T59" fmla="*/ 17494 h 1550"/>
                <a:gd name="T60" fmla="*/ 30171 w 1689"/>
                <a:gd name="T61" fmla="*/ 28796 h 1550"/>
                <a:gd name="T62" fmla="*/ 41453 w 1689"/>
                <a:gd name="T63" fmla="*/ 21939 h 1550"/>
                <a:gd name="T64" fmla="*/ 38097 w 1689"/>
                <a:gd name="T65" fmla="*/ 15430 h 1550"/>
                <a:gd name="T66" fmla="*/ 34006 w 1689"/>
                <a:gd name="T67" fmla="*/ 10795 h 1550"/>
                <a:gd name="T68" fmla="*/ 24897 w 1689"/>
                <a:gd name="T69" fmla="*/ 6572 h 1550"/>
                <a:gd name="T70" fmla="*/ 15277 w 1689"/>
                <a:gd name="T71" fmla="*/ 7683 h 1550"/>
                <a:gd name="T72" fmla="*/ 28573 w 1689"/>
                <a:gd name="T73" fmla="*/ 14859 h 15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89" h="1550">
                  <a:moveTo>
                    <a:pt x="1081" y="1174"/>
                  </a:moveTo>
                  <a:lnTo>
                    <a:pt x="455" y="281"/>
                  </a:lnTo>
                  <a:lnTo>
                    <a:pt x="388" y="402"/>
                  </a:lnTo>
                  <a:lnTo>
                    <a:pt x="867" y="1085"/>
                  </a:lnTo>
                  <a:cubicBezTo>
                    <a:pt x="899" y="1132"/>
                    <a:pt x="911" y="1180"/>
                    <a:pt x="902" y="1230"/>
                  </a:cubicBezTo>
                  <a:cubicBezTo>
                    <a:pt x="893" y="1280"/>
                    <a:pt x="867" y="1334"/>
                    <a:pt x="825" y="1391"/>
                  </a:cubicBezTo>
                  <a:lnTo>
                    <a:pt x="775" y="1393"/>
                  </a:lnTo>
                  <a:cubicBezTo>
                    <a:pt x="786" y="1360"/>
                    <a:pt x="788" y="1330"/>
                    <a:pt x="782" y="1303"/>
                  </a:cubicBezTo>
                  <a:cubicBezTo>
                    <a:pt x="777" y="1276"/>
                    <a:pt x="763" y="1248"/>
                    <a:pt x="743" y="1220"/>
                  </a:cubicBezTo>
                  <a:lnTo>
                    <a:pt x="293" y="577"/>
                  </a:lnTo>
                  <a:lnTo>
                    <a:pt x="220" y="716"/>
                  </a:lnTo>
                  <a:lnTo>
                    <a:pt x="188" y="692"/>
                  </a:lnTo>
                  <a:lnTo>
                    <a:pt x="428" y="243"/>
                  </a:lnTo>
                  <a:lnTo>
                    <a:pt x="368" y="156"/>
                  </a:lnTo>
                  <a:lnTo>
                    <a:pt x="401" y="132"/>
                  </a:lnTo>
                  <a:lnTo>
                    <a:pt x="454" y="207"/>
                  </a:lnTo>
                  <a:lnTo>
                    <a:pt x="546" y="30"/>
                  </a:lnTo>
                  <a:lnTo>
                    <a:pt x="574" y="11"/>
                  </a:lnTo>
                  <a:cubicBezTo>
                    <a:pt x="764" y="0"/>
                    <a:pt x="915" y="23"/>
                    <a:pt x="1029" y="80"/>
                  </a:cubicBezTo>
                  <a:cubicBezTo>
                    <a:pt x="1121" y="126"/>
                    <a:pt x="1206" y="205"/>
                    <a:pt x="1285" y="317"/>
                  </a:cubicBezTo>
                  <a:cubicBezTo>
                    <a:pt x="1384" y="458"/>
                    <a:pt x="1437" y="608"/>
                    <a:pt x="1445" y="766"/>
                  </a:cubicBezTo>
                  <a:cubicBezTo>
                    <a:pt x="1453" y="925"/>
                    <a:pt x="1414" y="1067"/>
                    <a:pt x="1327" y="1193"/>
                  </a:cubicBezTo>
                  <a:cubicBezTo>
                    <a:pt x="1407" y="1226"/>
                    <a:pt x="1462" y="1245"/>
                    <a:pt x="1493" y="1250"/>
                  </a:cubicBezTo>
                  <a:cubicBezTo>
                    <a:pt x="1535" y="1258"/>
                    <a:pt x="1569" y="1252"/>
                    <a:pt x="1595" y="1233"/>
                  </a:cubicBezTo>
                  <a:cubicBezTo>
                    <a:pt x="1604" y="1227"/>
                    <a:pt x="1613" y="1218"/>
                    <a:pt x="1622" y="1208"/>
                  </a:cubicBezTo>
                  <a:cubicBezTo>
                    <a:pt x="1631" y="1198"/>
                    <a:pt x="1639" y="1185"/>
                    <a:pt x="1647" y="1172"/>
                  </a:cubicBezTo>
                  <a:lnTo>
                    <a:pt x="1689" y="1188"/>
                  </a:lnTo>
                  <a:cubicBezTo>
                    <a:pt x="1675" y="1229"/>
                    <a:pt x="1655" y="1268"/>
                    <a:pt x="1629" y="1306"/>
                  </a:cubicBezTo>
                  <a:cubicBezTo>
                    <a:pt x="1603" y="1344"/>
                    <a:pt x="1574" y="1374"/>
                    <a:pt x="1543" y="1396"/>
                  </a:cubicBezTo>
                  <a:cubicBezTo>
                    <a:pt x="1500" y="1426"/>
                    <a:pt x="1448" y="1436"/>
                    <a:pt x="1386" y="1426"/>
                  </a:cubicBezTo>
                  <a:cubicBezTo>
                    <a:pt x="1332" y="1417"/>
                    <a:pt x="1263" y="1392"/>
                    <a:pt x="1179" y="1351"/>
                  </a:cubicBezTo>
                  <a:cubicBezTo>
                    <a:pt x="979" y="1491"/>
                    <a:pt x="778" y="1550"/>
                    <a:pt x="575" y="1529"/>
                  </a:cubicBezTo>
                  <a:cubicBezTo>
                    <a:pt x="380" y="1509"/>
                    <a:pt x="228" y="1421"/>
                    <a:pt x="118" y="1264"/>
                  </a:cubicBezTo>
                  <a:lnTo>
                    <a:pt x="116" y="1254"/>
                  </a:lnTo>
                  <a:cubicBezTo>
                    <a:pt x="38" y="1142"/>
                    <a:pt x="0" y="1008"/>
                    <a:pt x="3" y="852"/>
                  </a:cubicBezTo>
                  <a:cubicBezTo>
                    <a:pt x="5" y="680"/>
                    <a:pt x="57" y="509"/>
                    <a:pt x="158" y="340"/>
                  </a:cubicBezTo>
                  <a:lnTo>
                    <a:pt x="190" y="362"/>
                  </a:lnTo>
                  <a:cubicBezTo>
                    <a:pt x="120" y="476"/>
                    <a:pt x="94" y="595"/>
                    <a:pt x="114" y="719"/>
                  </a:cubicBezTo>
                  <a:cubicBezTo>
                    <a:pt x="134" y="843"/>
                    <a:pt x="197" y="980"/>
                    <a:pt x="304" y="1133"/>
                  </a:cubicBezTo>
                  <a:cubicBezTo>
                    <a:pt x="407" y="1280"/>
                    <a:pt x="509" y="1377"/>
                    <a:pt x="611" y="1423"/>
                  </a:cubicBezTo>
                  <a:cubicBezTo>
                    <a:pt x="770" y="1495"/>
                    <a:pt x="944" y="1465"/>
                    <a:pt x="1134" y="1332"/>
                  </a:cubicBezTo>
                  <a:cubicBezTo>
                    <a:pt x="1109" y="1318"/>
                    <a:pt x="1086" y="1310"/>
                    <a:pt x="1064" y="1307"/>
                  </a:cubicBezTo>
                  <a:cubicBezTo>
                    <a:pt x="1042" y="1304"/>
                    <a:pt x="1025" y="1307"/>
                    <a:pt x="1013" y="1316"/>
                  </a:cubicBezTo>
                  <a:cubicBezTo>
                    <a:pt x="994" y="1329"/>
                    <a:pt x="978" y="1351"/>
                    <a:pt x="963" y="1382"/>
                  </a:cubicBezTo>
                  <a:lnTo>
                    <a:pt x="934" y="1371"/>
                  </a:lnTo>
                  <a:cubicBezTo>
                    <a:pt x="945" y="1324"/>
                    <a:pt x="961" y="1287"/>
                    <a:pt x="984" y="1259"/>
                  </a:cubicBezTo>
                  <a:cubicBezTo>
                    <a:pt x="1007" y="1232"/>
                    <a:pt x="1039" y="1203"/>
                    <a:pt x="1081" y="1174"/>
                  </a:cubicBezTo>
                  <a:close/>
                  <a:moveTo>
                    <a:pt x="1310" y="732"/>
                  </a:moveTo>
                  <a:cubicBezTo>
                    <a:pt x="1272" y="734"/>
                    <a:pt x="1236" y="741"/>
                    <a:pt x="1202" y="752"/>
                  </a:cubicBezTo>
                  <a:cubicBezTo>
                    <a:pt x="1168" y="763"/>
                    <a:pt x="1135" y="780"/>
                    <a:pt x="1102" y="802"/>
                  </a:cubicBezTo>
                  <a:cubicBezTo>
                    <a:pt x="1048" y="840"/>
                    <a:pt x="1004" y="888"/>
                    <a:pt x="971" y="946"/>
                  </a:cubicBezTo>
                  <a:lnTo>
                    <a:pt x="1125" y="1165"/>
                  </a:lnTo>
                  <a:cubicBezTo>
                    <a:pt x="1147" y="1160"/>
                    <a:pt x="1169" y="1159"/>
                    <a:pt x="1191" y="1160"/>
                  </a:cubicBezTo>
                  <a:cubicBezTo>
                    <a:pt x="1223" y="1167"/>
                    <a:pt x="1255" y="1174"/>
                    <a:pt x="1287" y="1181"/>
                  </a:cubicBezTo>
                  <a:cubicBezTo>
                    <a:pt x="1325" y="1116"/>
                    <a:pt x="1346" y="1045"/>
                    <a:pt x="1351" y="967"/>
                  </a:cubicBezTo>
                  <a:cubicBezTo>
                    <a:pt x="1357" y="889"/>
                    <a:pt x="1343" y="810"/>
                    <a:pt x="1310" y="732"/>
                  </a:cubicBezTo>
                  <a:close/>
                  <a:moveTo>
                    <a:pt x="1064" y="340"/>
                  </a:moveTo>
                  <a:cubicBezTo>
                    <a:pt x="1045" y="369"/>
                    <a:pt x="1023" y="397"/>
                    <a:pt x="999" y="424"/>
                  </a:cubicBezTo>
                  <a:cubicBezTo>
                    <a:pt x="975" y="452"/>
                    <a:pt x="947" y="476"/>
                    <a:pt x="917" y="497"/>
                  </a:cubicBezTo>
                  <a:cubicBezTo>
                    <a:pt x="884" y="520"/>
                    <a:pt x="852" y="538"/>
                    <a:pt x="821" y="551"/>
                  </a:cubicBezTo>
                  <a:cubicBezTo>
                    <a:pt x="790" y="565"/>
                    <a:pt x="756" y="576"/>
                    <a:pt x="719" y="586"/>
                  </a:cubicBezTo>
                  <a:lnTo>
                    <a:pt x="944" y="907"/>
                  </a:lnTo>
                  <a:cubicBezTo>
                    <a:pt x="990" y="850"/>
                    <a:pt x="1035" y="805"/>
                    <a:pt x="1081" y="773"/>
                  </a:cubicBezTo>
                  <a:cubicBezTo>
                    <a:pt x="1148" y="726"/>
                    <a:pt x="1220" y="699"/>
                    <a:pt x="1297" y="691"/>
                  </a:cubicBezTo>
                  <a:cubicBezTo>
                    <a:pt x="1282" y="655"/>
                    <a:pt x="1266" y="620"/>
                    <a:pt x="1249" y="584"/>
                  </a:cubicBezTo>
                  <a:cubicBezTo>
                    <a:pt x="1232" y="549"/>
                    <a:pt x="1213" y="516"/>
                    <a:pt x="1192" y="486"/>
                  </a:cubicBezTo>
                  <a:cubicBezTo>
                    <a:pt x="1170" y="455"/>
                    <a:pt x="1152" y="431"/>
                    <a:pt x="1138" y="416"/>
                  </a:cubicBezTo>
                  <a:cubicBezTo>
                    <a:pt x="1124" y="401"/>
                    <a:pt x="1099" y="375"/>
                    <a:pt x="1064" y="340"/>
                  </a:cubicBezTo>
                  <a:close/>
                  <a:moveTo>
                    <a:pt x="1033" y="313"/>
                  </a:moveTo>
                  <a:cubicBezTo>
                    <a:pt x="961" y="262"/>
                    <a:pt x="876" y="227"/>
                    <a:pt x="779" y="207"/>
                  </a:cubicBezTo>
                  <a:cubicBezTo>
                    <a:pt x="674" y="186"/>
                    <a:pt x="580" y="188"/>
                    <a:pt x="495" y="215"/>
                  </a:cubicBezTo>
                  <a:lnTo>
                    <a:pt x="478" y="242"/>
                  </a:lnTo>
                  <a:lnTo>
                    <a:pt x="694" y="550"/>
                  </a:lnTo>
                  <a:cubicBezTo>
                    <a:pt x="776" y="531"/>
                    <a:pt x="842" y="504"/>
                    <a:pt x="894" y="468"/>
                  </a:cubicBezTo>
                  <a:cubicBezTo>
                    <a:pt x="939" y="436"/>
                    <a:pt x="985" y="385"/>
                    <a:pt x="1033" y="313"/>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89" name="Freeform 50"/>
            <p:cNvSpPr>
              <a:spLocks/>
            </p:cNvSpPr>
            <p:nvPr/>
          </p:nvSpPr>
          <p:spPr bwMode="auto">
            <a:xfrm>
              <a:off x="1520286" y="739414"/>
              <a:ext cx="36517" cy="36512"/>
            </a:xfrm>
            <a:custGeom>
              <a:avLst/>
              <a:gdLst>
                <a:gd name="T0" fmla="*/ 14934 w 1093"/>
                <a:gd name="T1" fmla="*/ 30012 h 1146"/>
                <a:gd name="T2" fmla="*/ 5546 w 1093"/>
                <a:gd name="T3" fmla="*/ 19722 h 1146"/>
                <a:gd name="T4" fmla="*/ 2172 w 1093"/>
                <a:gd name="T5" fmla="*/ 19403 h 1146"/>
                <a:gd name="T6" fmla="*/ 1437 w 1093"/>
                <a:gd name="T7" fmla="*/ 21888 h 1146"/>
                <a:gd name="T8" fmla="*/ 0 w 1093"/>
                <a:gd name="T9" fmla="*/ 21665 h 1146"/>
                <a:gd name="T10" fmla="*/ 2038 w 1093"/>
                <a:gd name="T11" fmla="*/ 14337 h 1146"/>
                <a:gd name="T12" fmla="*/ 2873 w 1093"/>
                <a:gd name="T13" fmla="*/ 13636 h 1146"/>
                <a:gd name="T14" fmla="*/ 6983 w 1093"/>
                <a:gd name="T15" fmla="*/ 14178 h 1146"/>
                <a:gd name="T16" fmla="*/ 9087 w 1093"/>
                <a:gd name="T17" fmla="*/ 15835 h 1146"/>
                <a:gd name="T18" fmla="*/ 18877 w 1093"/>
                <a:gd name="T19" fmla="*/ 26572 h 1146"/>
                <a:gd name="T20" fmla="*/ 23220 w 1093"/>
                <a:gd name="T21" fmla="*/ 25743 h 1146"/>
                <a:gd name="T22" fmla="*/ 25191 w 1093"/>
                <a:gd name="T23" fmla="*/ 18065 h 1146"/>
                <a:gd name="T24" fmla="*/ 17874 w 1093"/>
                <a:gd name="T25" fmla="*/ 10036 h 1146"/>
                <a:gd name="T26" fmla="*/ 14199 w 1093"/>
                <a:gd name="T27" fmla="*/ 10036 h 1146"/>
                <a:gd name="T28" fmla="*/ 13631 w 1093"/>
                <a:gd name="T29" fmla="*/ 11948 h 1146"/>
                <a:gd name="T30" fmla="*/ 12562 w 1093"/>
                <a:gd name="T31" fmla="*/ 11406 h 1146"/>
                <a:gd name="T32" fmla="*/ 14132 w 1093"/>
                <a:gd name="T33" fmla="*/ 4333 h 1146"/>
                <a:gd name="T34" fmla="*/ 14968 w 1093"/>
                <a:gd name="T35" fmla="*/ 3632 h 1146"/>
                <a:gd name="T36" fmla="*/ 18409 w 1093"/>
                <a:gd name="T37" fmla="*/ 3919 h 1146"/>
                <a:gd name="T38" fmla="*/ 20781 w 1093"/>
                <a:gd name="T39" fmla="*/ 3441 h 1146"/>
                <a:gd name="T40" fmla="*/ 21549 w 1093"/>
                <a:gd name="T41" fmla="*/ 1912 h 1146"/>
                <a:gd name="T42" fmla="*/ 22117 w 1093"/>
                <a:gd name="T43" fmla="*/ 0 h 1146"/>
                <a:gd name="T44" fmla="*/ 23320 w 1093"/>
                <a:gd name="T45" fmla="*/ 255 h 1146"/>
                <a:gd name="T46" fmla="*/ 21883 w 1093"/>
                <a:gd name="T47" fmla="*/ 6022 h 1146"/>
                <a:gd name="T48" fmla="*/ 30637 w 1093"/>
                <a:gd name="T49" fmla="*/ 15612 h 1146"/>
                <a:gd name="T50" fmla="*/ 34813 w 1093"/>
                <a:gd name="T51" fmla="*/ 15835 h 1146"/>
                <a:gd name="T52" fmla="*/ 35515 w 1093"/>
                <a:gd name="T53" fmla="*/ 14305 h 1146"/>
                <a:gd name="T54" fmla="*/ 36517 w 1093"/>
                <a:gd name="T55" fmla="*/ 14369 h 1146"/>
                <a:gd name="T56" fmla="*/ 34913 w 1093"/>
                <a:gd name="T57" fmla="*/ 21538 h 1146"/>
                <a:gd name="T58" fmla="*/ 33944 w 1093"/>
                <a:gd name="T59" fmla="*/ 22366 h 1146"/>
                <a:gd name="T60" fmla="*/ 30336 w 1093"/>
                <a:gd name="T61" fmla="*/ 22047 h 1146"/>
                <a:gd name="T62" fmla="*/ 28465 w 1093"/>
                <a:gd name="T63" fmla="*/ 21378 h 1146"/>
                <a:gd name="T64" fmla="*/ 26360 w 1093"/>
                <a:gd name="T65" fmla="*/ 19403 h 1146"/>
                <a:gd name="T66" fmla="*/ 23186 w 1093"/>
                <a:gd name="T67" fmla="*/ 31287 h 1146"/>
                <a:gd name="T68" fmla="*/ 22318 w 1093"/>
                <a:gd name="T69" fmla="*/ 31988 h 1146"/>
                <a:gd name="T70" fmla="*/ 15937 w 1093"/>
                <a:gd name="T71" fmla="*/ 33135 h 1146"/>
                <a:gd name="T72" fmla="*/ 14400 w 1093"/>
                <a:gd name="T73" fmla="*/ 36512 h 1146"/>
                <a:gd name="T74" fmla="*/ 13331 w 1093"/>
                <a:gd name="T75" fmla="*/ 36257 h 1146"/>
                <a:gd name="T76" fmla="*/ 14934 w 1093"/>
                <a:gd name="T77" fmla="*/ 30012 h 11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93" h="1146">
                  <a:moveTo>
                    <a:pt x="447" y="942"/>
                  </a:moveTo>
                  <a:lnTo>
                    <a:pt x="166" y="619"/>
                  </a:lnTo>
                  <a:lnTo>
                    <a:pt x="65" y="609"/>
                  </a:lnTo>
                  <a:lnTo>
                    <a:pt x="43" y="687"/>
                  </a:lnTo>
                  <a:lnTo>
                    <a:pt x="0" y="680"/>
                  </a:lnTo>
                  <a:lnTo>
                    <a:pt x="61" y="450"/>
                  </a:lnTo>
                  <a:lnTo>
                    <a:pt x="86" y="428"/>
                  </a:lnTo>
                  <a:cubicBezTo>
                    <a:pt x="150" y="432"/>
                    <a:pt x="191" y="438"/>
                    <a:pt x="209" y="445"/>
                  </a:cubicBezTo>
                  <a:cubicBezTo>
                    <a:pt x="227" y="452"/>
                    <a:pt x="248" y="469"/>
                    <a:pt x="272" y="497"/>
                  </a:cubicBezTo>
                  <a:lnTo>
                    <a:pt x="565" y="834"/>
                  </a:lnTo>
                  <a:lnTo>
                    <a:pt x="695" y="808"/>
                  </a:lnTo>
                  <a:lnTo>
                    <a:pt x="754" y="567"/>
                  </a:lnTo>
                  <a:lnTo>
                    <a:pt x="535" y="315"/>
                  </a:lnTo>
                  <a:lnTo>
                    <a:pt x="425" y="315"/>
                  </a:lnTo>
                  <a:lnTo>
                    <a:pt x="408" y="375"/>
                  </a:lnTo>
                  <a:lnTo>
                    <a:pt x="376" y="358"/>
                  </a:lnTo>
                  <a:lnTo>
                    <a:pt x="423" y="136"/>
                  </a:lnTo>
                  <a:lnTo>
                    <a:pt x="448" y="114"/>
                  </a:lnTo>
                  <a:cubicBezTo>
                    <a:pt x="481" y="119"/>
                    <a:pt x="515" y="122"/>
                    <a:pt x="551" y="123"/>
                  </a:cubicBezTo>
                  <a:cubicBezTo>
                    <a:pt x="586" y="123"/>
                    <a:pt x="610" y="118"/>
                    <a:pt x="622" y="108"/>
                  </a:cubicBezTo>
                  <a:cubicBezTo>
                    <a:pt x="631" y="97"/>
                    <a:pt x="639" y="80"/>
                    <a:pt x="645" y="60"/>
                  </a:cubicBezTo>
                  <a:cubicBezTo>
                    <a:pt x="652" y="39"/>
                    <a:pt x="657" y="19"/>
                    <a:pt x="662" y="0"/>
                  </a:cubicBezTo>
                  <a:lnTo>
                    <a:pt x="698" y="8"/>
                  </a:lnTo>
                  <a:lnTo>
                    <a:pt x="655" y="189"/>
                  </a:lnTo>
                  <a:lnTo>
                    <a:pt x="917" y="490"/>
                  </a:lnTo>
                  <a:lnTo>
                    <a:pt x="1042" y="497"/>
                  </a:lnTo>
                  <a:lnTo>
                    <a:pt x="1063" y="449"/>
                  </a:lnTo>
                  <a:lnTo>
                    <a:pt x="1093" y="451"/>
                  </a:lnTo>
                  <a:lnTo>
                    <a:pt x="1045" y="676"/>
                  </a:lnTo>
                  <a:lnTo>
                    <a:pt x="1016" y="702"/>
                  </a:lnTo>
                  <a:lnTo>
                    <a:pt x="908" y="692"/>
                  </a:lnTo>
                  <a:cubicBezTo>
                    <a:pt x="885" y="688"/>
                    <a:pt x="866" y="681"/>
                    <a:pt x="852" y="671"/>
                  </a:cubicBezTo>
                  <a:cubicBezTo>
                    <a:pt x="838" y="661"/>
                    <a:pt x="817" y="640"/>
                    <a:pt x="789" y="609"/>
                  </a:cubicBezTo>
                  <a:lnTo>
                    <a:pt x="694" y="982"/>
                  </a:lnTo>
                  <a:lnTo>
                    <a:pt x="668" y="1004"/>
                  </a:lnTo>
                  <a:cubicBezTo>
                    <a:pt x="567" y="1005"/>
                    <a:pt x="503" y="1017"/>
                    <a:pt x="477" y="1040"/>
                  </a:cubicBezTo>
                  <a:cubicBezTo>
                    <a:pt x="459" y="1055"/>
                    <a:pt x="444" y="1091"/>
                    <a:pt x="431" y="1146"/>
                  </a:cubicBezTo>
                  <a:lnTo>
                    <a:pt x="399" y="1138"/>
                  </a:lnTo>
                  <a:lnTo>
                    <a:pt x="447" y="942"/>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90" name="Freeform 51"/>
            <p:cNvSpPr>
              <a:spLocks noEditPoints="1"/>
            </p:cNvSpPr>
            <p:nvPr/>
          </p:nvSpPr>
          <p:spPr bwMode="auto">
            <a:xfrm>
              <a:off x="1542514" y="714015"/>
              <a:ext cx="31754" cy="31749"/>
            </a:xfrm>
            <a:custGeom>
              <a:avLst/>
              <a:gdLst>
                <a:gd name="T0" fmla="*/ 12825 w 978"/>
                <a:gd name="T1" fmla="*/ 18905 h 969"/>
                <a:gd name="T2" fmla="*/ 10163 w 978"/>
                <a:gd name="T3" fmla="*/ 19036 h 969"/>
                <a:gd name="T4" fmla="*/ 9481 w 978"/>
                <a:gd name="T5" fmla="*/ 21494 h 969"/>
                <a:gd name="T6" fmla="*/ 8279 w 978"/>
                <a:gd name="T7" fmla="*/ 21526 h 969"/>
                <a:gd name="T8" fmla="*/ 9676 w 978"/>
                <a:gd name="T9" fmla="*/ 13040 h 969"/>
                <a:gd name="T10" fmla="*/ 10065 w 978"/>
                <a:gd name="T11" fmla="*/ 12647 h 969"/>
                <a:gd name="T12" fmla="*/ 13799 w 978"/>
                <a:gd name="T13" fmla="*/ 12188 h 969"/>
                <a:gd name="T14" fmla="*/ 15260 w 978"/>
                <a:gd name="T15" fmla="*/ 11631 h 969"/>
                <a:gd name="T16" fmla="*/ 15845 w 978"/>
                <a:gd name="T17" fmla="*/ 10452 h 969"/>
                <a:gd name="T18" fmla="*/ 16104 w 978"/>
                <a:gd name="T19" fmla="*/ 8912 h 969"/>
                <a:gd name="T20" fmla="*/ 17468 w 978"/>
                <a:gd name="T21" fmla="*/ 9010 h 969"/>
                <a:gd name="T22" fmla="*/ 16624 w 978"/>
                <a:gd name="T23" fmla="*/ 15236 h 969"/>
                <a:gd name="T24" fmla="*/ 25682 w 978"/>
                <a:gd name="T25" fmla="*/ 24410 h 969"/>
                <a:gd name="T26" fmla="*/ 30163 w 978"/>
                <a:gd name="T27" fmla="*/ 24705 h 969"/>
                <a:gd name="T28" fmla="*/ 30747 w 978"/>
                <a:gd name="T29" fmla="*/ 22018 h 969"/>
                <a:gd name="T30" fmla="*/ 31754 w 978"/>
                <a:gd name="T31" fmla="*/ 22083 h 969"/>
                <a:gd name="T32" fmla="*/ 30520 w 978"/>
                <a:gd name="T33" fmla="*/ 30275 h 969"/>
                <a:gd name="T34" fmla="*/ 29416 w 978"/>
                <a:gd name="T35" fmla="*/ 31421 h 969"/>
                <a:gd name="T36" fmla="*/ 24351 w 978"/>
                <a:gd name="T37" fmla="*/ 30537 h 969"/>
                <a:gd name="T38" fmla="*/ 12825 w 978"/>
                <a:gd name="T39" fmla="*/ 18905 h 969"/>
                <a:gd name="T40" fmla="*/ 0 w 978"/>
                <a:gd name="T41" fmla="*/ 11337 h 969"/>
                <a:gd name="T42" fmla="*/ 844 w 978"/>
                <a:gd name="T43" fmla="*/ 3375 h 969"/>
                <a:gd name="T44" fmla="*/ 1429 w 978"/>
                <a:gd name="T45" fmla="*/ 2785 h 969"/>
                <a:gd name="T46" fmla="*/ 5649 w 978"/>
                <a:gd name="T47" fmla="*/ 2425 h 969"/>
                <a:gd name="T48" fmla="*/ 5877 w 978"/>
                <a:gd name="T49" fmla="*/ 0 h 969"/>
                <a:gd name="T50" fmla="*/ 7078 w 978"/>
                <a:gd name="T51" fmla="*/ 98 h 969"/>
                <a:gd name="T52" fmla="*/ 6364 w 978"/>
                <a:gd name="T53" fmla="*/ 7831 h 969"/>
                <a:gd name="T54" fmla="*/ 5747 w 978"/>
                <a:gd name="T55" fmla="*/ 8552 h 969"/>
                <a:gd name="T56" fmla="*/ 1494 w 978"/>
                <a:gd name="T57" fmla="*/ 8846 h 969"/>
                <a:gd name="T58" fmla="*/ 1266 w 978"/>
                <a:gd name="T59" fmla="*/ 11238 h 969"/>
                <a:gd name="T60" fmla="*/ 0 w 978"/>
                <a:gd name="T61" fmla="*/ 11337 h 9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78" h="969">
                  <a:moveTo>
                    <a:pt x="395" y="577"/>
                  </a:moveTo>
                  <a:lnTo>
                    <a:pt x="313" y="581"/>
                  </a:lnTo>
                  <a:lnTo>
                    <a:pt x="292" y="656"/>
                  </a:lnTo>
                  <a:lnTo>
                    <a:pt x="255" y="657"/>
                  </a:lnTo>
                  <a:lnTo>
                    <a:pt x="298" y="398"/>
                  </a:lnTo>
                  <a:lnTo>
                    <a:pt x="310" y="386"/>
                  </a:lnTo>
                  <a:cubicBezTo>
                    <a:pt x="362" y="382"/>
                    <a:pt x="400" y="377"/>
                    <a:pt x="425" y="372"/>
                  </a:cubicBezTo>
                  <a:cubicBezTo>
                    <a:pt x="449" y="366"/>
                    <a:pt x="464" y="361"/>
                    <a:pt x="470" y="355"/>
                  </a:cubicBezTo>
                  <a:cubicBezTo>
                    <a:pt x="478" y="347"/>
                    <a:pt x="484" y="335"/>
                    <a:pt x="488" y="319"/>
                  </a:cubicBezTo>
                  <a:cubicBezTo>
                    <a:pt x="490" y="313"/>
                    <a:pt x="493" y="297"/>
                    <a:pt x="496" y="272"/>
                  </a:cubicBezTo>
                  <a:lnTo>
                    <a:pt x="538" y="275"/>
                  </a:lnTo>
                  <a:lnTo>
                    <a:pt x="512" y="465"/>
                  </a:lnTo>
                  <a:lnTo>
                    <a:pt x="791" y="745"/>
                  </a:lnTo>
                  <a:cubicBezTo>
                    <a:pt x="821" y="775"/>
                    <a:pt x="867" y="778"/>
                    <a:pt x="929" y="754"/>
                  </a:cubicBezTo>
                  <a:lnTo>
                    <a:pt x="947" y="672"/>
                  </a:lnTo>
                  <a:lnTo>
                    <a:pt x="978" y="674"/>
                  </a:lnTo>
                  <a:lnTo>
                    <a:pt x="940" y="924"/>
                  </a:lnTo>
                  <a:lnTo>
                    <a:pt x="906" y="959"/>
                  </a:lnTo>
                  <a:cubicBezTo>
                    <a:pt x="830" y="969"/>
                    <a:pt x="778" y="960"/>
                    <a:pt x="750" y="932"/>
                  </a:cubicBezTo>
                  <a:lnTo>
                    <a:pt x="395" y="577"/>
                  </a:lnTo>
                  <a:close/>
                  <a:moveTo>
                    <a:pt x="0" y="346"/>
                  </a:moveTo>
                  <a:lnTo>
                    <a:pt x="26" y="103"/>
                  </a:lnTo>
                  <a:lnTo>
                    <a:pt x="44" y="85"/>
                  </a:lnTo>
                  <a:lnTo>
                    <a:pt x="174" y="74"/>
                  </a:lnTo>
                  <a:lnTo>
                    <a:pt x="181" y="0"/>
                  </a:lnTo>
                  <a:lnTo>
                    <a:pt x="218" y="3"/>
                  </a:lnTo>
                  <a:lnTo>
                    <a:pt x="196" y="239"/>
                  </a:lnTo>
                  <a:lnTo>
                    <a:pt x="177" y="261"/>
                  </a:lnTo>
                  <a:lnTo>
                    <a:pt x="46" y="270"/>
                  </a:lnTo>
                  <a:lnTo>
                    <a:pt x="39" y="343"/>
                  </a:lnTo>
                  <a:lnTo>
                    <a:pt x="0" y="346"/>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91" name="Freeform 52"/>
            <p:cNvSpPr>
              <a:spLocks/>
            </p:cNvSpPr>
            <p:nvPr/>
          </p:nvSpPr>
          <p:spPr bwMode="auto">
            <a:xfrm>
              <a:off x="1567917" y="693378"/>
              <a:ext cx="33342" cy="38099"/>
            </a:xfrm>
            <a:custGeom>
              <a:avLst/>
              <a:gdLst>
                <a:gd name="T0" fmla="*/ 15530 w 1052"/>
                <a:gd name="T1" fmla="*/ 31528 h 1177"/>
                <a:gd name="T2" fmla="*/ 5293 w 1052"/>
                <a:gd name="T3" fmla="*/ 22756 h 1177"/>
                <a:gd name="T4" fmla="*/ 1395 w 1052"/>
                <a:gd name="T5" fmla="*/ 23274 h 1177"/>
                <a:gd name="T6" fmla="*/ 1363 w 1052"/>
                <a:gd name="T7" fmla="*/ 25410 h 1177"/>
                <a:gd name="T8" fmla="*/ 0 w 1052"/>
                <a:gd name="T9" fmla="*/ 25572 h 1177"/>
                <a:gd name="T10" fmla="*/ 444 w 1052"/>
                <a:gd name="T11" fmla="*/ 17803 h 1177"/>
                <a:gd name="T12" fmla="*/ 1299 w 1052"/>
                <a:gd name="T13" fmla="*/ 16767 h 1177"/>
                <a:gd name="T14" fmla="*/ 3962 w 1052"/>
                <a:gd name="T15" fmla="*/ 16638 h 1177"/>
                <a:gd name="T16" fmla="*/ 5768 w 1052"/>
                <a:gd name="T17" fmla="*/ 16800 h 1177"/>
                <a:gd name="T18" fmla="*/ 7099 w 1052"/>
                <a:gd name="T19" fmla="*/ 17641 h 1177"/>
                <a:gd name="T20" fmla="*/ 9540 w 1052"/>
                <a:gd name="T21" fmla="*/ 19616 h 1177"/>
                <a:gd name="T22" fmla="*/ 10586 w 1052"/>
                <a:gd name="T23" fmla="*/ 5503 h 1177"/>
                <a:gd name="T24" fmla="*/ 11220 w 1052"/>
                <a:gd name="T25" fmla="*/ 4694 h 1177"/>
                <a:gd name="T26" fmla="*/ 14674 w 1052"/>
                <a:gd name="T27" fmla="*/ 4532 h 1177"/>
                <a:gd name="T28" fmla="*/ 16734 w 1052"/>
                <a:gd name="T29" fmla="*/ 3625 h 1177"/>
                <a:gd name="T30" fmla="*/ 17337 w 1052"/>
                <a:gd name="T31" fmla="*/ 1716 h 1177"/>
                <a:gd name="T32" fmla="*/ 17432 w 1052"/>
                <a:gd name="T33" fmla="*/ 0 h 1177"/>
                <a:gd name="T34" fmla="*/ 18668 w 1052"/>
                <a:gd name="T35" fmla="*/ 0 h 1177"/>
                <a:gd name="T36" fmla="*/ 18161 w 1052"/>
                <a:gd name="T37" fmla="*/ 6215 h 1177"/>
                <a:gd name="T38" fmla="*/ 26274 w 1052"/>
                <a:gd name="T39" fmla="*/ 13174 h 1177"/>
                <a:gd name="T40" fmla="*/ 28937 w 1052"/>
                <a:gd name="T41" fmla="*/ 14502 h 1177"/>
                <a:gd name="T42" fmla="*/ 31789 w 1052"/>
                <a:gd name="T43" fmla="*/ 13919 h 1177"/>
                <a:gd name="T44" fmla="*/ 31979 w 1052"/>
                <a:gd name="T45" fmla="*/ 12139 h 1177"/>
                <a:gd name="T46" fmla="*/ 33342 w 1052"/>
                <a:gd name="T47" fmla="*/ 12300 h 1177"/>
                <a:gd name="T48" fmla="*/ 32867 w 1052"/>
                <a:gd name="T49" fmla="*/ 19551 h 1177"/>
                <a:gd name="T50" fmla="*/ 32138 w 1052"/>
                <a:gd name="T51" fmla="*/ 20425 h 1177"/>
                <a:gd name="T52" fmla="*/ 26052 w 1052"/>
                <a:gd name="T53" fmla="*/ 19745 h 1177"/>
                <a:gd name="T54" fmla="*/ 15118 w 1052"/>
                <a:gd name="T55" fmla="*/ 10391 h 1177"/>
                <a:gd name="T56" fmla="*/ 11283 w 1052"/>
                <a:gd name="T57" fmla="*/ 11200 h 1177"/>
                <a:gd name="T58" fmla="*/ 10934 w 1052"/>
                <a:gd name="T59" fmla="*/ 20814 h 1177"/>
                <a:gd name="T60" fmla="*/ 18382 w 1052"/>
                <a:gd name="T61" fmla="*/ 27190 h 1177"/>
                <a:gd name="T62" fmla="*/ 21615 w 1052"/>
                <a:gd name="T63" fmla="*/ 26122 h 1177"/>
                <a:gd name="T64" fmla="*/ 21900 w 1052"/>
                <a:gd name="T65" fmla="*/ 24148 h 1177"/>
                <a:gd name="T66" fmla="*/ 23073 w 1052"/>
                <a:gd name="T67" fmla="*/ 23889 h 1177"/>
                <a:gd name="T68" fmla="*/ 22503 w 1052"/>
                <a:gd name="T69" fmla="*/ 32175 h 1177"/>
                <a:gd name="T70" fmla="*/ 21932 w 1052"/>
                <a:gd name="T71" fmla="*/ 32855 h 1177"/>
                <a:gd name="T72" fmla="*/ 16925 w 1052"/>
                <a:gd name="T73" fmla="*/ 34344 h 1177"/>
                <a:gd name="T74" fmla="*/ 16386 w 1052"/>
                <a:gd name="T75" fmla="*/ 37937 h 1177"/>
                <a:gd name="T76" fmla="*/ 15023 w 1052"/>
                <a:gd name="T77" fmla="*/ 38099 h 1177"/>
                <a:gd name="T78" fmla="*/ 15530 w 1052"/>
                <a:gd name="T79" fmla="*/ 31528 h 11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52" h="1177">
                  <a:moveTo>
                    <a:pt x="490" y="974"/>
                  </a:moveTo>
                  <a:lnTo>
                    <a:pt x="167" y="703"/>
                  </a:lnTo>
                  <a:lnTo>
                    <a:pt x="44" y="719"/>
                  </a:lnTo>
                  <a:lnTo>
                    <a:pt x="43" y="785"/>
                  </a:lnTo>
                  <a:lnTo>
                    <a:pt x="0" y="790"/>
                  </a:lnTo>
                  <a:lnTo>
                    <a:pt x="14" y="550"/>
                  </a:lnTo>
                  <a:lnTo>
                    <a:pt x="41" y="518"/>
                  </a:lnTo>
                  <a:cubicBezTo>
                    <a:pt x="80" y="516"/>
                    <a:pt x="108" y="514"/>
                    <a:pt x="125" y="514"/>
                  </a:cubicBezTo>
                  <a:cubicBezTo>
                    <a:pt x="153" y="513"/>
                    <a:pt x="172" y="515"/>
                    <a:pt x="182" y="519"/>
                  </a:cubicBezTo>
                  <a:cubicBezTo>
                    <a:pt x="193" y="523"/>
                    <a:pt x="207" y="532"/>
                    <a:pt x="224" y="545"/>
                  </a:cubicBezTo>
                  <a:cubicBezTo>
                    <a:pt x="242" y="558"/>
                    <a:pt x="267" y="578"/>
                    <a:pt x="301" y="606"/>
                  </a:cubicBezTo>
                  <a:lnTo>
                    <a:pt x="334" y="170"/>
                  </a:lnTo>
                  <a:lnTo>
                    <a:pt x="354" y="145"/>
                  </a:lnTo>
                  <a:cubicBezTo>
                    <a:pt x="395" y="147"/>
                    <a:pt x="431" y="145"/>
                    <a:pt x="463" y="140"/>
                  </a:cubicBezTo>
                  <a:cubicBezTo>
                    <a:pt x="495" y="135"/>
                    <a:pt x="516" y="126"/>
                    <a:pt x="528" y="112"/>
                  </a:cubicBezTo>
                  <a:cubicBezTo>
                    <a:pt x="539" y="99"/>
                    <a:pt x="545" y="79"/>
                    <a:pt x="547" y="53"/>
                  </a:cubicBezTo>
                  <a:cubicBezTo>
                    <a:pt x="548" y="36"/>
                    <a:pt x="549" y="18"/>
                    <a:pt x="550" y="0"/>
                  </a:cubicBezTo>
                  <a:lnTo>
                    <a:pt x="589" y="0"/>
                  </a:lnTo>
                  <a:lnTo>
                    <a:pt x="573" y="192"/>
                  </a:lnTo>
                  <a:lnTo>
                    <a:pt x="829" y="407"/>
                  </a:lnTo>
                  <a:cubicBezTo>
                    <a:pt x="855" y="429"/>
                    <a:pt x="883" y="443"/>
                    <a:pt x="913" y="448"/>
                  </a:cubicBezTo>
                  <a:cubicBezTo>
                    <a:pt x="943" y="454"/>
                    <a:pt x="973" y="448"/>
                    <a:pt x="1003" y="430"/>
                  </a:cubicBezTo>
                  <a:lnTo>
                    <a:pt x="1009" y="375"/>
                  </a:lnTo>
                  <a:lnTo>
                    <a:pt x="1052" y="380"/>
                  </a:lnTo>
                  <a:lnTo>
                    <a:pt x="1037" y="604"/>
                  </a:lnTo>
                  <a:lnTo>
                    <a:pt x="1014" y="631"/>
                  </a:lnTo>
                  <a:cubicBezTo>
                    <a:pt x="927" y="652"/>
                    <a:pt x="863" y="645"/>
                    <a:pt x="822" y="610"/>
                  </a:cubicBezTo>
                  <a:lnTo>
                    <a:pt x="477" y="321"/>
                  </a:lnTo>
                  <a:lnTo>
                    <a:pt x="356" y="346"/>
                  </a:lnTo>
                  <a:lnTo>
                    <a:pt x="345" y="643"/>
                  </a:lnTo>
                  <a:lnTo>
                    <a:pt x="580" y="840"/>
                  </a:lnTo>
                  <a:lnTo>
                    <a:pt x="682" y="807"/>
                  </a:lnTo>
                  <a:lnTo>
                    <a:pt x="691" y="746"/>
                  </a:lnTo>
                  <a:lnTo>
                    <a:pt x="728" y="738"/>
                  </a:lnTo>
                  <a:lnTo>
                    <a:pt x="710" y="994"/>
                  </a:lnTo>
                  <a:lnTo>
                    <a:pt x="692" y="1015"/>
                  </a:lnTo>
                  <a:cubicBezTo>
                    <a:pt x="607" y="1022"/>
                    <a:pt x="554" y="1038"/>
                    <a:pt x="534" y="1061"/>
                  </a:cubicBezTo>
                  <a:cubicBezTo>
                    <a:pt x="510" y="1090"/>
                    <a:pt x="505" y="1126"/>
                    <a:pt x="517" y="1172"/>
                  </a:cubicBezTo>
                  <a:lnTo>
                    <a:pt x="474" y="1177"/>
                  </a:lnTo>
                  <a:lnTo>
                    <a:pt x="490" y="974"/>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92" name="Freeform 53"/>
            <p:cNvSpPr>
              <a:spLocks noEditPoints="1"/>
            </p:cNvSpPr>
            <p:nvPr/>
          </p:nvSpPr>
          <p:spPr bwMode="auto">
            <a:xfrm>
              <a:off x="1593319" y="664804"/>
              <a:ext cx="39692" cy="34924"/>
            </a:xfrm>
            <a:custGeom>
              <a:avLst/>
              <a:gdLst>
                <a:gd name="T0" fmla="*/ 24205 w 1243"/>
                <a:gd name="T1" fmla="*/ 18145 h 1099"/>
                <a:gd name="T2" fmla="*/ 23375 w 1243"/>
                <a:gd name="T3" fmla="*/ 25073 h 1099"/>
                <a:gd name="T4" fmla="*/ 22991 w 1243"/>
                <a:gd name="T5" fmla="*/ 27615 h 1099"/>
                <a:gd name="T6" fmla="*/ 22768 w 1243"/>
                <a:gd name="T7" fmla="*/ 28537 h 1099"/>
                <a:gd name="T8" fmla="*/ 19287 w 1243"/>
                <a:gd name="T9" fmla="*/ 30094 h 1099"/>
                <a:gd name="T10" fmla="*/ 15615 w 1243"/>
                <a:gd name="T11" fmla="*/ 31969 h 1099"/>
                <a:gd name="T12" fmla="*/ 15232 w 1243"/>
                <a:gd name="T13" fmla="*/ 34924 h 1099"/>
                <a:gd name="T14" fmla="*/ 14082 w 1243"/>
                <a:gd name="T15" fmla="*/ 34924 h 1099"/>
                <a:gd name="T16" fmla="*/ 13891 w 1243"/>
                <a:gd name="T17" fmla="*/ 29681 h 1099"/>
                <a:gd name="T18" fmla="*/ 2842 w 1243"/>
                <a:gd name="T19" fmla="*/ 21990 h 1099"/>
                <a:gd name="T20" fmla="*/ 0 w 1243"/>
                <a:gd name="T21" fmla="*/ 22403 h 1099"/>
                <a:gd name="T22" fmla="*/ 4151 w 1243"/>
                <a:gd name="T23" fmla="*/ 14681 h 1099"/>
                <a:gd name="T24" fmla="*/ 5939 w 1243"/>
                <a:gd name="T25" fmla="*/ 7182 h 1099"/>
                <a:gd name="T26" fmla="*/ 6865 w 1243"/>
                <a:gd name="T27" fmla="*/ 5879 h 1099"/>
                <a:gd name="T28" fmla="*/ 11017 w 1243"/>
                <a:gd name="T29" fmla="*/ 4481 h 1099"/>
                <a:gd name="T30" fmla="*/ 13284 w 1243"/>
                <a:gd name="T31" fmla="*/ 3273 h 1099"/>
                <a:gd name="T32" fmla="*/ 13571 w 1243"/>
                <a:gd name="T33" fmla="*/ 2066 h 1099"/>
                <a:gd name="T34" fmla="*/ 13380 w 1243"/>
                <a:gd name="T35" fmla="*/ 127 h 1099"/>
                <a:gd name="T36" fmla="*/ 14593 w 1243"/>
                <a:gd name="T37" fmla="*/ 0 h 1099"/>
                <a:gd name="T38" fmla="*/ 14849 w 1243"/>
                <a:gd name="T39" fmla="*/ 5402 h 1099"/>
                <a:gd name="T40" fmla="*/ 39692 w 1243"/>
                <a:gd name="T41" fmla="*/ 22689 h 1099"/>
                <a:gd name="T42" fmla="*/ 38255 w 1243"/>
                <a:gd name="T43" fmla="*/ 32731 h 1099"/>
                <a:gd name="T44" fmla="*/ 37233 w 1243"/>
                <a:gd name="T45" fmla="*/ 32414 h 1099"/>
                <a:gd name="T46" fmla="*/ 37872 w 1243"/>
                <a:gd name="T47" fmla="*/ 27647 h 1099"/>
                <a:gd name="T48" fmla="*/ 24205 w 1243"/>
                <a:gd name="T49" fmla="*/ 18145 h 1099"/>
                <a:gd name="T50" fmla="*/ 12134 w 1243"/>
                <a:gd name="T51" fmla="*/ 9724 h 1099"/>
                <a:gd name="T52" fmla="*/ 8494 w 1243"/>
                <a:gd name="T53" fmla="*/ 11758 h 1099"/>
                <a:gd name="T54" fmla="*/ 6259 w 1243"/>
                <a:gd name="T55" fmla="*/ 12807 h 1099"/>
                <a:gd name="T56" fmla="*/ 5652 w 1243"/>
                <a:gd name="T57" fmla="*/ 14777 h 1099"/>
                <a:gd name="T58" fmla="*/ 4822 w 1243"/>
                <a:gd name="T59" fmla="*/ 17065 h 1099"/>
                <a:gd name="T60" fmla="*/ 16733 w 1243"/>
                <a:gd name="T61" fmla="*/ 25359 h 1099"/>
                <a:gd name="T62" fmla="*/ 22417 w 1243"/>
                <a:gd name="T63" fmla="*/ 22276 h 1099"/>
                <a:gd name="T64" fmla="*/ 22927 w 1243"/>
                <a:gd name="T65" fmla="*/ 17255 h 1099"/>
                <a:gd name="T66" fmla="*/ 12134 w 1243"/>
                <a:gd name="T67" fmla="*/ 9724 h 10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3" h="1099">
                  <a:moveTo>
                    <a:pt x="758" y="571"/>
                  </a:moveTo>
                  <a:lnTo>
                    <a:pt x="732" y="789"/>
                  </a:lnTo>
                  <a:cubicBezTo>
                    <a:pt x="726" y="827"/>
                    <a:pt x="722" y="853"/>
                    <a:pt x="720" y="869"/>
                  </a:cubicBezTo>
                  <a:cubicBezTo>
                    <a:pt x="718" y="885"/>
                    <a:pt x="715" y="894"/>
                    <a:pt x="713" y="898"/>
                  </a:cubicBezTo>
                  <a:cubicBezTo>
                    <a:pt x="704" y="910"/>
                    <a:pt x="668" y="927"/>
                    <a:pt x="604" y="947"/>
                  </a:cubicBezTo>
                  <a:cubicBezTo>
                    <a:pt x="541" y="967"/>
                    <a:pt x="502" y="987"/>
                    <a:pt x="489" y="1006"/>
                  </a:cubicBezTo>
                  <a:cubicBezTo>
                    <a:pt x="477" y="1022"/>
                    <a:pt x="473" y="1053"/>
                    <a:pt x="477" y="1099"/>
                  </a:cubicBezTo>
                  <a:lnTo>
                    <a:pt x="441" y="1099"/>
                  </a:lnTo>
                  <a:lnTo>
                    <a:pt x="435" y="934"/>
                  </a:lnTo>
                  <a:lnTo>
                    <a:pt x="89" y="692"/>
                  </a:lnTo>
                  <a:cubicBezTo>
                    <a:pt x="48" y="714"/>
                    <a:pt x="18" y="718"/>
                    <a:pt x="0" y="705"/>
                  </a:cubicBezTo>
                  <a:cubicBezTo>
                    <a:pt x="45" y="641"/>
                    <a:pt x="89" y="559"/>
                    <a:pt x="130" y="462"/>
                  </a:cubicBezTo>
                  <a:cubicBezTo>
                    <a:pt x="171" y="364"/>
                    <a:pt x="190" y="286"/>
                    <a:pt x="186" y="226"/>
                  </a:cubicBezTo>
                  <a:lnTo>
                    <a:pt x="215" y="185"/>
                  </a:lnTo>
                  <a:cubicBezTo>
                    <a:pt x="272" y="166"/>
                    <a:pt x="315" y="151"/>
                    <a:pt x="345" y="141"/>
                  </a:cubicBezTo>
                  <a:cubicBezTo>
                    <a:pt x="386" y="125"/>
                    <a:pt x="410" y="112"/>
                    <a:pt x="416" y="103"/>
                  </a:cubicBezTo>
                  <a:cubicBezTo>
                    <a:pt x="422" y="95"/>
                    <a:pt x="425" y="82"/>
                    <a:pt x="425" y="65"/>
                  </a:cubicBezTo>
                  <a:cubicBezTo>
                    <a:pt x="425" y="62"/>
                    <a:pt x="423" y="42"/>
                    <a:pt x="419" y="4"/>
                  </a:cubicBezTo>
                  <a:lnTo>
                    <a:pt x="457" y="0"/>
                  </a:lnTo>
                  <a:lnTo>
                    <a:pt x="465" y="170"/>
                  </a:lnTo>
                  <a:lnTo>
                    <a:pt x="1243" y="714"/>
                  </a:lnTo>
                  <a:lnTo>
                    <a:pt x="1198" y="1030"/>
                  </a:lnTo>
                  <a:lnTo>
                    <a:pt x="1166" y="1020"/>
                  </a:lnTo>
                  <a:lnTo>
                    <a:pt x="1186" y="870"/>
                  </a:lnTo>
                  <a:lnTo>
                    <a:pt x="758" y="571"/>
                  </a:lnTo>
                  <a:close/>
                  <a:moveTo>
                    <a:pt x="380" y="306"/>
                  </a:moveTo>
                  <a:cubicBezTo>
                    <a:pt x="352" y="324"/>
                    <a:pt x="314" y="345"/>
                    <a:pt x="266" y="370"/>
                  </a:cubicBezTo>
                  <a:cubicBezTo>
                    <a:pt x="233" y="385"/>
                    <a:pt x="210" y="396"/>
                    <a:pt x="196" y="403"/>
                  </a:cubicBezTo>
                  <a:cubicBezTo>
                    <a:pt x="192" y="418"/>
                    <a:pt x="186" y="439"/>
                    <a:pt x="177" y="465"/>
                  </a:cubicBezTo>
                  <a:cubicBezTo>
                    <a:pt x="168" y="491"/>
                    <a:pt x="160" y="515"/>
                    <a:pt x="151" y="537"/>
                  </a:cubicBezTo>
                  <a:lnTo>
                    <a:pt x="524" y="798"/>
                  </a:lnTo>
                  <a:lnTo>
                    <a:pt x="702" y="701"/>
                  </a:lnTo>
                  <a:lnTo>
                    <a:pt x="718" y="543"/>
                  </a:lnTo>
                  <a:lnTo>
                    <a:pt x="380" y="306"/>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93" name="Freeform 54"/>
            <p:cNvSpPr>
              <a:spLocks/>
            </p:cNvSpPr>
            <p:nvPr/>
          </p:nvSpPr>
          <p:spPr bwMode="auto">
            <a:xfrm>
              <a:off x="1612372" y="633054"/>
              <a:ext cx="31754" cy="36511"/>
            </a:xfrm>
            <a:custGeom>
              <a:avLst/>
              <a:gdLst>
                <a:gd name="T0" fmla="*/ 16891 w 1002"/>
                <a:gd name="T1" fmla="*/ 30238 h 1164"/>
                <a:gd name="T2" fmla="*/ 4975 w 1002"/>
                <a:gd name="T3" fmla="*/ 23713 h 1164"/>
                <a:gd name="T4" fmla="*/ 1870 w 1002"/>
                <a:gd name="T5" fmla="*/ 24498 h 1164"/>
                <a:gd name="T6" fmla="*/ 2060 w 1002"/>
                <a:gd name="T7" fmla="*/ 27038 h 1164"/>
                <a:gd name="T8" fmla="*/ 697 w 1002"/>
                <a:gd name="T9" fmla="*/ 27258 h 1164"/>
                <a:gd name="T10" fmla="*/ 0 w 1002"/>
                <a:gd name="T11" fmla="*/ 19855 h 1164"/>
                <a:gd name="T12" fmla="*/ 539 w 1002"/>
                <a:gd name="T13" fmla="*/ 18946 h 1164"/>
                <a:gd name="T14" fmla="*/ 4342 w 1002"/>
                <a:gd name="T15" fmla="*/ 18130 h 1164"/>
                <a:gd name="T16" fmla="*/ 6782 w 1002"/>
                <a:gd name="T17" fmla="*/ 18977 h 1164"/>
                <a:gd name="T18" fmla="*/ 19109 w 1002"/>
                <a:gd name="T19" fmla="*/ 25752 h 1164"/>
                <a:gd name="T20" fmla="*/ 22690 w 1002"/>
                <a:gd name="T21" fmla="*/ 23556 h 1164"/>
                <a:gd name="T22" fmla="*/ 21867 w 1002"/>
                <a:gd name="T23" fmla="*/ 15872 h 1164"/>
                <a:gd name="T24" fmla="*/ 12645 w 1002"/>
                <a:gd name="T25" fmla="*/ 10822 h 1164"/>
                <a:gd name="T26" fmla="*/ 9412 w 1002"/>
                <a:gd name="T27" fmla="*/ 11982 h 1164"/>
                <a:gd name="T28" fmla="*/ 9571 w 1002"/>
                <a:gd name="T29" fmla="*/ 13927 h 1164"/>
                <a:gd name="T30" fmla="*/ 8398 w 1002"/>
                <a:gd name="T31" fmla="*/ 13739 h 1164"/>
                <a:gd name="T32" fmla="*/ 7384 w 1002"/>
                <a:gd name="T33" fmla="*/ 6681 h 1164"/>
                <a:gd name="T34" fmla="*/ 7891 w 1002"/>
                <a:gd name="T35" fmla="*/ 5771 h 1164"/>
                <a:gd name="T36" fmla="*/ 11060 w 1002"/>
                <a:gd name="T37" fmla="*/ 4956 h 1164"/>
                <a:gd name="T38" fmla="*/ 13025 w 1002"/>
                <a:gd name="T39" fmla="*/ 3764 h 1164"/>
                <a:gd name="T40" fmla="*/ 13183 w 1002"/>
                <a:gd name="T41" fmla="*/ 2070 h 1164"/>
                <a:gd name="T42" fmla="*/ 13057 w 1002"/>
                <a:gd name="T43" fmla="*/ 157 h 1164"/>
                <a:gd name="T44" fmla="*/ 14197 w 1002"/>
                <a:gd name="T45" fmla="*/ 0 h 1164"/>
                <a:gd name="T46" fmla="*/ 14863 w 1002"/>
                <a:gd name="T47" fmla="*/ 5803 h 1164"/>
                <a:gd name="T48" fmla="*/ 25986 w 1002"/>
                <a:gd name="T49" fmla="*/ 11888 h 1164"/>
                <a:gd name="T50" fmla="*/ 29789 w 1002"/>
                <a:gd name="T51" fmla="*/ 10696 h 1164"/>
                <a:gd name="T52" fmla="*/ 29916 w 1002"/>
                <a:gd name="T53" fmla="*/ 9065 h 1164"/>
                <a:gd name="T54" fmla="*/ 30803 w 1002"/>
                <a:gd name="T55" fmla="*/ 8814 h 1164"/>
                <a:gd name="T56" fmla="*/ 31754 w 1002"/>
                <a:gd name="T57" fmla="*/ 15966 h 1164"/>
                <a:gd name="T58" fmla="*/ 31152 w 1002"/>
                <a:gd name="T59" fmla="*/ 17032 h 1164"/>
                <a:gd name="T60" fmla="*/ 27856 w 1002"/>
                <a:gd name="T61" fmla="*/ 17910 h 1164"/>
                <a:gd name="T62" fmla="*/ 25955 w 1002"/>
                <a:gd name="T63" fmla="*/ 17879 h 1164"/>
                <a:gd name="T64" fmla="*/ 23419 w 1002"/>
                <a:gd name="T65" fmla="*/ 16719 h 1164"/>
                <a:gd name="T66" fmla="*/ 24592 w 1002"/>
                <a:gd name="T67" fmla="*/ 28732 h 1164"/>
                <a:gd name="T68" fmla="*/ 24053 w 1002"/>
                <a:gd name="T69" fmla="*/ 29673 h 1164"/>
                <a:gd name="T70" fmla="*/ 18761 w 1002"/>
                <a:gd name="T71" fmla="*/ 32747 h 1164"/>
                <a:gd name="T72" fmla="*/ 18634 w 1002"/>
                <a:gd name="T73" fmla="*/ 36417 h 1164"/>
                <a:gd name="T74" fmla="*/ 17557 w 1002"/>
                <a:gd name="T75" fmla="*/ 36511 h 1164"/>
                <a:gd name="T76" fmla="*/ 16891 w 1002"/>
                <a:gd name="T77" fmla="*/ 30238 h 11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02" h="1164">
                  <a:moveTo>
                    <a:pt x="533" y="964"/>
                  </a:moveTo>
                  <a:lnTo>
                    <a:pt x="157" y="756"/>
                  </a:lnTo>
                  <a:lnTo>
                    <a:pt x="59" y="781"/>
                  </a:lnTo>
                  <a:lnTo>
                    <a:pt x="65" y="862"/>
                  </a:lnTo>
                  <a:lnTo>
                    <a:pt x="22" y="869"/>
                  </a:lnTo>
                  <a:lnTo>
                    <a:pt x="0" y="633"/>
                  </a:lnTo>
                  <a:lnTo>
                    <a:pt x="17" y="604"/>
                  </a:lnTo>
                  <a:cubicBezTo>
                    <a:pt x="78" y="586"/>
                    <a:pt x="118" y="578"/>
                    <a:pt x="137" y="578"/>
                  </a:cubicBezTo>
                  <a:cubicBezTo>
                    <a:pt x="156" y="578"/>
                    <a:pt x="182" y="587"/>
                    <a:pt x="214" y="605"/>
                  </a:cubicBezTo>
                  <a:lnTo>
                    <a:pt x="603" y="821"/>
                  </a:lnTo>
                  <a:lnTo>
                    <a:pt x="716" y="751"/>
                  </a:lnTo>
                  <a:lnTo>
                    <a:pt x="690" y="506"/>
                  </a:lnTo>
                  <a:lnTo>
                    <a:pt x="399" y="345"/>
                  </a:lnTo>
                  <a:lnTo>
                    <a:pt x="297" y="382"/>
                  </a:lnTo>
                  <a:lnTo>
                    <a:pt x="302" y="444"/>
                  </a:lnTo>
                  <a:lnTo>
                    <a:pt x="265" y="438"/>
                  </a:lnTo>
                  <a:lnTo>
                    <a:pt x="233" y="213"/>
                  </a:lnTo>
                  <a:lnTo>
                    <a:pt x="249" y="184"/>
                  </a:lnTo>
                  <a:cubicBezTo>
                    <a:pt x="282" y="178"/>
                    <a:pt x="315" y="169"/>
                    <a:pt x="349" y="158"/>
                  </a:cubicBezTo>
                  <a:cubicBezTo>
                    <a:pt x="383" y="146"/>
                    <a:pt x="403" y="133"/>
                    <a:pt x="411" y="120"/>
                  </a:cubicBezTo>
                  <a:cubicBezTo>
                    <a:pt x="415" y="106"/>
                    <a:pt x="417" y="88"/>
                    <a:pt x="416" y="66"/>
                  </a:cubicBezTo>
                  <a:cubicBezTo>
                    <a:pt x="416" y="44"/>
                    <a:pt x="414" y="24"/>
                    <a:pt x="412" y="5"/>
                  </a:cubicBezTo>
                  <a:lnTo>
                    <a:pt x="448" y="0"/>
                  </a:lnTo>
                  <a:lnTo>
                    <a:pt x="469" y="185"/>
                  </a:lnTo>
                  <a:lnTo>
                    <a:pt x="820" y="379"/>
                  </a:lnTo>
                  <a:lnTo>
                    <a:pt x="940" y="341"/>
                  </a:lnTo>
                  <a:lnTo>
                    <a:pt x="944" y="289"/>
                  </a:lnTo>
                  <a:lnTo>
                    <a:pt x="972" y="281"/>
                  </a:lnTo>
                  <a:lnTo>
                    <a:pt x="1002" y="509"/>
                  </a:lnTo>
                  <a:lnTo>
                    <a:pt x="983" y="543"/>
                  </a:lnTo>
                  <a:lnTo>
                    <a:pt x="879" y="571"/>
                  </a:lnTo>
                  <a:cubicBezTo>
                    <a:pt x="856" y="575"/>
                    <a:pt x="836" y="575"/>
                    <a:pt x="819" y="570"/>
                  </a:cubicBezTo>
                  <a:cubicBezTo>
                    <a:pt x="803" y="566"/>
                    <a:pt x="776" y="554"/>
                    <a:pt x="739" y="533"/>
                  </a:cubicBezTo>
                  <a:lnTo>
                    <a:pt x="776" y="916"/>
                  </a:lnTo>
                  <a:lnTo>
                    <a:pt x="759" y="946"/>
                  </a:lnTo>
                  <a:cubicBezTo>
                    <a:pt x="664" y="981"/>
                    <a:pt x="609" y="1014"/>
                    <a:pt x="592" y="1044"/>
                  </a:cubicBezTo>
                  <a:cubicBezTo>
                    <a:pt x="580" y="1065"/>
                    <a:pt x="579" y="1104"/>
                    <a:pt x="588" y="1161"/>
                  </a:cubicBezTo>
                  <a:lnTo>
                    <a:pt x="554" y="1164"/>
                  </a:lnTo>
                  <a:lnTo>
                    <a:pt x="533" y="964"/>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94" name="Freeform 55"/>
            <p:cNvSpPr>
              <a:spLocks noEditPoints="1"/>
            </p:cNvSpPr>
            <p:nvPr/>
          </p:nvSpPr>
          <p:spPr bwMode="auto">
            <a:xfrm>
              <a:off x="1631424" y="609242"/>
              <a:ext cx="23816" cy="25399"/>
            </a:xfrm>
            <a:custGeom>
              <a:avLst/>
              <a:gdLst>
                <a:gd name="T0" fmla="*/ 15910 w 735"/>
                <a:gd name="T1" fmla="*/ 20924 h 789"/>
                <a:gd name="T2" fmla="*/ 2463 w 735"/>
                <a:gd name="T3" fmla="*/ 15259 h 789"/>
                <a:gd name="T4" fmla="*/ 1199 w 735"/>
                <a:gd name="T5" fmla="*/ 15967 h 789"/>
                <a:gd name="T6" fmla="*/ 0 w 735"/>
                <a:gd name="T7" fmla="*/ 15967 h 789"/>
                <a:gd name="T8" fmla="*/ 1329 w 735"/>
                <a:gd name="T9" fmla="*/ 9915 h 789"/>
                <a:gd name="T10" fmla="*/ 940 w 735"/>
                <a:gd name="T11" fmla="*/ 3187 h 789"/>
                <a:gd name="T12" fmla="*/ 1264 w 735"/>
                <a:gd name="T13" fmla="*/ 2414 h 789"/>
                <a:gd name="T14" fmla="*/ 11147 w 735"/>
                <a:gd name="T15" fmla="*/ 0 h 789"/>
                <a:gd name="T16" fmla="*/ 12151 w 735"/>
                <a:gd name="T17" fmla="*/ 451 h 789"/>
                <a:gd name="T18" fmla="*/ 13739 w 735"/>
                <a:gd name="T19" fmla="*/ 14390 h 789"/>
                <a:gd name="T20" fmla="*/ 16947 w 735"/>
                <a:gd name="T21" fmla="*/ 15742 h 789"/>
                <a:gd name="T22" fmla="*/ 21937 w 735"/>
                <a:gd name="T23" fmla="*/ 11621 h 789"/>
                <a:gd name="T24" fmla="*/ 21224 w 735"/>
                <a:gd name="T25" fmla="*/ 5376 h 789"/>
                <a:gd name="T26" fmla="*/ 22585 w 735"/>
                <a:gd name="T27" fmla="*/ 4925 h 789"/>
                <a:gd name="T28" fmla="*/ 23816 w 735"/>
                <a:gd name="T29" fmla="*/ 17061 h 789"/>
                <a:gd name="T30" fmla="*/ 23427 w 735"/>
                <a:gd name="T31" fmla="*/ 17995 h 789"/>
                <a:gd name="T32" fmla="*/ 17562 w 735"/>
                <a:gd name="T33" fmla="*/ 22051 h 789"/>
                <a:gd name="T34" fmla="*/ 17433 w 735"/>
                <a:gd name="T35" fmla="*/ 23468 h 789"/>
                <a:gd name="T36" fmla="*/ 17595 w 735"/>
                <a:gd name="T37" fmla="*/ 24787 h 789"/>
                <a:gd name="T38" fmla="*/ 16590 w 735"/>
                <a:gd name="T39" fmla="*/ 25399 h 789"/>
                <a:gd name="T40" fmla="*/ 15910 w 735"/>
                <a:gd name="T41" fmla="*/ 20924 h 789"/>
                <a:gd name="T42" fmla="*/ 11309 w 735"/>
                <a:gd name="T43" fmla="*/ 4990 h 789"/>
                <a:gd name="T44" fmla="*/ 2625 w 735"/>
                <a:gd name="T45" fmla="*/ 7050 h 789"/>
                <a:gd name="T46" fmla="*/ 2527 w 735"/>
                <a:gd name="T47" fmla="*/ 9657 h 789"/>
                <a:gd name="T48" fmla="*/ 12475 w 735"/>
                <a:gd name="T49" fmla="*/ 13842 h 789"/>
                <a:gd name="T50" fmla="*/ 11309 w 735"/>
                <a:gd name="T51" fmla="*/ 4990 h 7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5" h="789">
                  <a:moveTo>
                    <a:pt x="491" y="650"/>
                  </a:moveTo>
                  <a:lnTo>
                    <a:pt x="76" y="474"/>
                  </a:lnTo>
                  <a:cubicBezTo>
                    <a:pt x="64" y="484"/>
                    <a:pt x="51" y="491"/>
                    <a:pt x="37" y="496"/>
                  </a:cubicBezTo>
                  <a:cubicBezTo>
                    <a:pt x="23" y="500"/>
                    <a:pt x="11" y="500"/>
                    <a:pt x="0" y="496"/>
                  </a:cubicBezTo>
                  <a:cubicBezTo>
                    <a:pt x="21" y="448"/>
                    <a:pt x="34" y="385"/>
                    <a:pt x="41" y="308"/>
                  </a:cubicBezTo>
                  <a:cubicBezTo>
                    <a:pt x="48" y="232"/>
                    <a:pt x="44" y="162"/>
                    <a:pt x="29" y="99"/>
                  </a:cubicBezTo>
                  <a:lnTo>
                    <a:pt x="39" y="75"/>
                  </a:lnTo>
                  <a:lnTo>
                    <a:pt x="344" y="0"/>
                  </a:lnTo>
                  <a:lnTo>
                    <a:pt x="375" y="14"/>
                  </a:lnTo>
                  <a:lnTo>
                    <a:pt x="424" y="447"/>
                  </a:lnTo>
                  <a:lnTo>
                    <a:pt x="523" y="489"/>
                  </a:lnTo>
                  <a:lnTo>
                    <a:pt x="677" y="361"/>
                  </a:lnTo>
                  <a:lnTo>
                    <a:pt x="655" y="167"/>
                  </a:lnTo>
                  <a:lnTo>
                    <a:pt x="697" y="153"/>
                  </a:lnTo>
                  <a:lnTo>
                    <a:pt x="735" y="530"/>
                  </a:lnTo>
                  <a:lnTo>
                    <a:pt x="723" y="559"/>
                  </a:lnTo>
                  <a:cubicBezTo>
                    <a:pt x="613" y="617"/>
                    <a:pt x="553" y="659"/>
                    <a:pt x="542" y="685"/>
                  </a:cubicBezTo>
                  <a:cubicBezTo>
                    <a:pt x="540" y="702"/>
                    <a:pt x="538" y="717"/>
                    <a:pt x="538" y="729"/>
                  </a:cubicBezTo>
                  <a:cubicBezTo>
                    <a:pt x="537" y="741"/>
                    <a:pt x="539" y="754"/>
                    <a:pt x="543" y="770"/>
                  </a:cubicBezTo>
                  <a:lnTo>
                    <a:pt x="512" y="789"/>
                  </a:lnTo>
                  <a:lnTo>
                    <a:pt x="491" y="650"/>
                  </a:lnTo>
                  <a:close/>
                  <a:moveTo>
                    <a:pt x="349" y="155"/>
                  </a:moveTo>
                  <a:lnTo>
                    <a:pt x="81" y="219"/>
                  </a:lnTo>
                  <a:lnTo>
                    <a:pt x="78" y="300"/>
                  </a:lnTo>
                  <a:lnTo>
                    <a:pt x="385" y="430"/>
                  </a:lnTo>
                  <a:lnTo>
                    <a:pt x="349" y="155"/>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95" name="Freeform 56"/>
            <p:cNvSpPr>
              <a:spLocks noEditPoints="1"/>
            </p:cNvSpPr>
            <p:nvPr/>
          </p:nvSpPr>
          <p:spPr bwMode="auto">
            <a:xfrm>
              <a:off x="1642538" y="582255"/>
              <a:ext cx="22228" cy="25399"/>
            </a:xfrm>
            <a:custGeom>
              <a:avLst/>
              <a:gdLst>
                <a:gd name="T0" fmla="*/ 15121 w 735"/>
                <a:gd name="T1" fmla="*/ 20867 h 779"/>
                <a:gd name="T2" fmla="*/ 2268 w 735"/>
                <a:gd name="T3" fmla="*/ 15813 h 779"/>
                <a:gd name="T4" fmla="*/ 1119 w 735"/>
                <a:gd name="T5" fmla="*/ 16628 h 779"/>
                <a:gd name="T6" fmla="*/ 0 w 735"/>
                <a:gd name="T7" fmla="*/ 16726 h 779"/>
                <a:gd name="T8" fmla="*/ 938 w 735"/>
                <a:gd name="T9" fmla="*/ 10564 h 779"/>
                <a:gd name="T10" fmla="*/ 242 w 735"/>
                <a:gd name="T11" fmla="*/ 3750 h 779"/>
                <a:gd name="T12" fmla="*/ 514 w 735"/>
                <a:gd name="T13" fmla="*/ 2967 h 779"/>
                <a:gd name="T14" fmla="*/ 9587 w 735"/>
                <a:gd name="T15" fmla="*/ 0 h 779"/>
                <a:gd name="T16" fmla="*/ 10555 w 735"/>
                <a:gd name="T17" fmla="*/ 391 h 779"/>
                <a:gd name="T18" fmla="*/ 12702 w 735"/>
                <a:gd name="T19" fmla="*/ 14379 h 779"/>
                <a:gd name="T20" fmla="*/ 15786 w 735"/>
                <a:gd name="T21" fmla="*/ 15585 h 779"/>
                <a:gd name="T22" fmla="*/ 20232 w 735"/>
                <a:gd name="T23" fmla="*/ 11151 h 779"/>
                <a:gd name="T24" fmla="*/ 19234 w 735"/>
                <a:gd name="T25" fmla="*/ 4891 h 779"/>
                <a:gd name="T26" fmla="*/ 20504 w 735"/>
                <a:gd name="T27" fmla="*/ 4336 h 779"/>
                <a:gd name="T28" fmla="*/ 22228 w 735"/>
                <a:gd name="T29" fmla="*/ 16563 h 779"/>
                <a:gd name="T30" fmla="*/ 21895 w 735"/>
                <a:gd name="T31" fmla="*/ 17541 h 779"/>
                <a:gd name="T32" fmla="*/ 16724 w 735"/>
                <a:gd name="T33" fmla="*/ 21943 h 779"/>
                <a:gd name="T34" fmla="*/ 16633 w 735"/>
                <a:gd name="T35" fmla="*/ 23410 h 779"/>
                <a:gd name="T36" fmla="*/ 16875 w 735"/>
                <a:gd name="T37" fmla="*/ 24747 h 779"/>
                <a:gd name="T38" fmla="*/ 15968 w 735"/>
                <a:gd name="T39" fmla="*/ 25399 h 779"/>
                <a:gd name="T40" fmla="*/ 15121 w 735"/>
                <a:gd name="T41" fmla="*/ 20867 h 779"/>
                <a:gd name="T42" fmla="*/ 10040 w 735"/>
                <a:gd name="T43" fmla="*/ 5086 h 779"/>
                <a:gd name="T44" fmla="*/ 1996 w 735"/>
                <a:gd name="T45" fmla="*/ 7629 h 779"/>
                <a:gd name="T46" fmla="*/ 2087 w 735"/>
                <a:gd name="T47" fmla="*/ 10205 h 779"/>
                <a:gd name="T48" fmla="*/ 11553 w 735"/>
                <a:gd name="T49" fmla="*/ 13890 h 779"/>
                <a:gd name="T50" fmla="*/ 10040 w 735"/>
                <a:gd name="T51" fmla="*/ 5086 h 7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5" h="779">
                  <a:moveTo>
                    <a:pt x="500" y="640"/>
                  </a:moveTo>
                  <a:lnTo>
                    <a:pt x="75" y="485"/>
                  </a:lnTo>
                  <a:cubicBezTo>
                    <a:pt x="64" y="496"/>
                    <a:pt x="51" y="505"/>
                    <a:pt x="37" y="510"/>
                  </a:cubicBezTo>
                  <a:cubicBezTo>
                    <a:pt x="23" y="516"/>
                    <a:pt x="11" y="517"/>
                    <a:pt x="0" y="513"/>
                  </a:cubicBezTo>
                  <a:cubicBezTo>
                    <a:pt x="18" y="464"/>
                    <a:pt x="28" y="401"/>
                    <a:pt x="31" y="324"/>
                  </a:cubicBezTo>
                  <a:cubicBezTo>
                    <a:pt x="33" y="246"/>
                    <a:pt x="26" y="177"/>
                    <a:pt x="8" y="115"/>
                  </a:cubicBezTo>
                  <a:lnTo>
                    <a:pt x="17" y="91"/>
                  </a:lnTo>
                  <a:lnTo>
                    <a:pt x="317" y="0"/>
                  </a:lnTo>
                  <a:lnTo>
                    <a:pt x="349" y="12"/>
                  </a:lnTo>
                  <a:lnTo>
                    <a:pt x="420" y="441"/>
                  </a:lnTo>
                  <a:lnTo>
                    <a:pt x="522" y="478"/>
                  </a:lnTo>
                  <a:lnTo>
                    <a:pt x="669" y="342"/>
                  </a:lnTo>
                  <a:lnTo>
                    <a:pt x="636" y="150"/>
                  </a:lnTo>
                  <a:lnTo>
                    <a:pt x="678" y="133"/>
                  </a:lnTo>
                  <a:lnTo>
                    <a:pt x="735" y="508"/>
                  </a:lnTo>
                  <a:lnTo>
                    <a:pt x="724" y="538"/>
                  </a:lnTo>
                  <a:cubicBezTo>
                    <a:pt x="620" y="602"/>
                    <a:pt x="562" y="647"/>
                    <a:pt x="553" y="673"/>
                  </a:cubicBezTo>
                  <a:cubicBezTo>
                    <a:pt x="551" y="691"/>
                    <a:pt x="550" y="706"/>
                    <a:pt x="550" y="718"/>
                  </a:cubicBezTo>
                  <a:cubicBezTo>
                    <a:pt x="550" y="730"/>
                    <a:pt x="553" y="743"/>
                    <a:pt x="558" y="759"/>
                  </a:cubicBezTo>
                  <a:lnTo>
                    <a:pt x="528" y="779"/>
                  </a:lnTo>
                  <a:lnTo>
                    <a:pt x="500" y="640"/>
                  </a:lnTo>
                  <a:close/>
                  <a:moveTo>
                    <a:pt x="332" y="156"/>
                  </a:moveTo>
                  <a:lnTo>
                    <a:pt x="66" y="234"/>
                  </a:lnTo>
                  <a:lnTo>
                    <a:pt x="69" y="313"/>
                  </a:lnTo>
                  <a:lnTo>
                    <a:pt x="382" y="426"/>
                  </a:lnTo>
                  <a:lnTo>
                    <a:pt x="332" y="156"/>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96" name="Freeform 57"/>
            <p:cNvSpPr>
              <a:spLocks/>
            </p:cNvSpPr>
            <p:nvPr/>
          </p:nvSpPr>
          <p:spPr bwMode="auto">
            <a:xfrm>
              <a:off x="1648889" y="553681"/>
              <a:ext cx="25403" cy="25399"/>
            </a:xfrm>
            <a:custGeom>
              <a:avLst/>
              <a:gdLst>
                <a:gd name="T0" fmla="*/ 17308 w 772"/>
                <a:gd name="T1" fmla="*/ 21134 h 792"/>
                <a:gd name="T2" fmla="*/ 3718 w 772"/>
                <a:gd name="T3" fmla="*/ 17831 h 792"/>
                <a:gd name="T4" fmla="*/ 2567 w 772"/>
                <a:gd name="T5" fmla="*/ 18921 h 792"/>
                <a:gd name="T6" fmla="*/ 1349 w 772"/>
                <a:gd name="T7" fmla="*/ 18632 h 792"/>
                <a:gd name="T8" fmla="*/ 1612 w 772"/>
                <a:gd name="T9" fmla="*/ 12154 h 792"/>
                <a:gd name="T10" fmla="*/ 0 w 772"/>
                <a:gd name="T11" fmla="*/ 6254 h 792"/>
                <a:gd name="T12" fmla="*/ 230 w 772"/>
                <a:gd name="T13" fmla="*/ 5259 h 792"/>
                <a:gd name="T14" fmla="*/ 3488 w 772"/>
                <a:gd name="T15" fmla="*/ 3079 h 792"/>
                <a:gd name="T16" fmla="*/ 5035 w 772"/>
                <a:gd name="T17" fmla="*/ 0 h 792"/>
                <a:gd name="T18" fmla="*/ 5956 w 772"/>
                <a:gd name="T19" fmla="*/ 224 h 792"/>
                <a:gd name="T20" fmla="*/ 7404 w 772"/>
                <a:gd name="T21" fmla="*/ 3303 h 792"/>
                <a:gd name="T22" fmla="*/ 7437 w 772"/>
                <a:gd name="T23" fmla="*/ 6606 h 792"/>
                <a:gd name="T24" fmla="*/ 5758 w 772"/>
                <a:gd name="T25" fmla="*/ 9172 h 792"/>
                <a:gd name="T26" fmla="*/ 2665 w 772"/>
                <a:gd name="T27" fmla="*/ 10487 h 792"/>
                <a:gd name="T28" fmla="*/ 2961 w 772"/>
                <a:gd name="T29" fmla="*/ 12315 h 792"/>
                <a:gd name="T30" fmla="*/ 17901 w 772"/>
                <a:gd name="T31" fmla="*/ 15939 h 792"/>
                <a:gd name="T32" fmla="*/ 20270 w 772"/>
                <a:gd name="T33" fmla="*/ 12764 h 792"/>
                <a:gd name="T34" fmla="*/ 22310 w 772"/>
                <a:gd name="T35" fmla="*/ 10711 h 792"/>
                <a:gd name="T36" fmla="*/ 20467 w 772"/>
                <a:gd name="T37" fmla="*/ 4939 h 792"/>
                <a:gd name="T38" fmla="*/ 21586 w 772"/>
                <a:gd name="T39" fmla="*/ 4458 h 792"/>
                <a:gd name="T40" fmla="*/ 25403 w 772"/>
                <a:gd name="T41" fmla="*/ 15457 h 792"/>
                <a:gd name="T42" fmla="*/ 25008 w 772"/>
                <a:gd name="T43" fmla="*/ 16901 h 792"/>
                <a:gd name="T44" fmla="*/ 21224 w 772"/>
                <a:gd name="T45" fmla="*/ 20043 h 792"/>
                <a:gd name="T46" fmla="*/ 19513 w 772"/>
                <a:gd name="T47" fmla="*/ 22192 h 792"/>
                <a:gd name="T48" fmla="*/ 20171 w 772"/>
                <a:gd name="T49" fmla="*/ 24822 h 792"/>
                <a:gd name="T50" fmla="*/ 19184 w 772"/>
                <a:gd name="T51" fmla="*/ 25399 h 792"/>
                <a:gd name="T52" fmla="*/ 17308 w 772"/>
                <a:gd name="T53" fmla="*/ 21134 h 7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72" h="792">
                  <a:moveTo>
                    <a:pt x="526" y="659"/>
                  </a:moveTo>
                  <a:lnTo>
                    <a:pt x="113" y="556"/>
                  </a:lnTo>
                  <a:lnTo>
                    <a:pt x="78" y="590"/>
                  </a:lnTo>
                  <a:lnTo>
                    <a:pt x="41" y="581"/>
                  </a:lnTo>
                  <a:cubicBezTo>
                    <a:pt x="55" y="526"/>
                    <a:pt x="57" y="459"/>
                    <a:pt x="49" y="379"/>
                  </a:cubicBezTo>
                  <a:cubicBezTo>
                    <a:pt x="40" y="299"/>
                    <a:pt x="24" y="238"/>
                    <a:pt x="0" y="195"/>
                  </a:cubicBezTo>
                  <a:lnTo>
                    <a:pt x="7" y="164"/>
                  </a:lnTo>
                  <a:cubicBezTo>
                    <a:pt x="51" y="146"/>
                    <a:pt x="83" y="123"/>
                    <a:pt x="106" y="96"/>
                  </a:cubicBezTo>
                  <a:cubicBezTo>
                    <a:pt x="128" y="69"/>
                    <a:pt x="144" y="37"/>
                    <a:pt x="153" y="0"/>
                  </a:cubicBezTo>
                  <a:lnTo>
                    <a:pt x="181" y="7"/>
                  </a:lnTo>
                  <a:cubicBezTo>
                    <a:pt x="201" y="37"/>
                    <a:pt x="216" y="69"/>
                    <a:pt x="225" y="103"/>
                  </a:cubicBezTo>
                  <a:cubicBezTo>
                    <a:pt x="235" y="138"/>
                    <a:pt x="235" y="172"/>
                    <a:pt x="226" y="206"/>
                  </a:cubicBezTo>
                  <a:cubicBezTo>
                    <a:pt x="218" y="239"/>
                    <a:pt x="201" y="266"/>
                    <a:pt x="175" y="286"/>
                  </a:cubicBezTo>
                  <a:cubicBezTo>
                    <a:pt x="149" y="307"/>
                    <a:pt x="118" y="320"/>
                    <a:pt x="81" y="327"/>
                  </a:cubicBezTo>
                  <a:lnTo>
                    <a:pt x="90" y="384"/>
                  </a:lnTo>
                  <a:lnTo>
                    <a:pt x="544" y="497"/>
                  </a:lnTo>
                  <a:cubicBezTo>
                    <a:pt x="573" y="453"/>
                    <a:pt x="598" y="420"/>
                    <a:pt x="616" y="398"/>
                  </a:cubicBezTo>
                  <a:cubicBezTo>
                    <a:pt x="635" y="376"/>
                    <a:pt x="655" y="355"/>
                    <a:pt x="678" y="334"/>
                  </a:cubicBezTo>
                  <a:lnTo>
                    <a:pt x="622" y="154"/>
                  </a:lnTo>
                  <a:lnTo>
                    <a:pt x="656" y="139"/>
                  </a:lnTo>
                  <a:lnTo>
                    <a:pt x="772" y="482"/>
                  </a:lnTo>
                  <a:lnTo>
                    <a:pt x="760" y="527"/>
                  </a:lnTo>
                  <a:cubicBezTo>
                    <a:pt x="715" y="561"/>
                    <a:pt x="677" y="593"/>
                    <a:pt x="645" y="625"/>
                  </a:cubicBezTo>
                  <a:cubicBezTo>
                    <a:pt x="614" y="656"/>
                    <a:pt x="597" y="679"/>
                    <a:pt x="593" y="692"/>
                  </a:cubicBezTo>
                  <a:cubicBezTo>
                    <a:pt x="588" y="713"/>
                    <a:pt x="595" y="740"/>
                    <a:pt x="613" y="774"/>
                  </a:cubicBezTo>
                  <a:lnTo>
                    <a:pt x="583" y="792"/>
                  </a:lnTo>
                  <a:lnTo>
                    <a:pt x="526" y="659"/>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97" name="Freeform 58"/>
            <p:cNvSpPr>
              <a:spLocks/>
            </p:cNvSpPr>
            <p:nvPr/>
          </p:nvSpPr>
          <p:spPr bwMode="auto">
            <a:xfrm>
              <a:off x="1655239" y="526693"/>
              <a:ext cx="25403" cy="23813"/>
            </a:xfrm>
            <a:custGeom>
              <a:avLst/>
              <a:gdLst>
                <a:gd name="T0" fmla="*/ 17734 w 785"/>
                <a:gd name="T1" fmla="*/ 19751 h 768"/>
                <a:gd name="T2" fmla="*/ 4272 w 785"/>
                <a:gd name="T3" fmla="*/ 17240 h 768"/>
                <a:gd name="T4" fmla="*/ 3204 w 785"/>
                <a:gd name="T5" fmla="*/ 18387 h 768"/>
                <a:gd name="T6" fmla="*/ 1974 w 785"/>
                <a:gd name="T7" fmla="*/ 18170 h 768"/>
                <a:gd name="T8" fmla="*/ 1877 w 785"/>
                <a:gd name="T9" fmla="*/ 11907 h 768"/>
                <a:gd name="T10" fmla="*/ 0 w 785"/>
                <a:gd name="T11" fmla="*/ 6294 h 768"/>
                <a:gd name="T12" fmla="*/ 194 w 785"/>
                <a:gd name="T13" fmla="*/ 5333 h 768"/>
                <a:gd name="T14" fmla="*/ 3236 w 785"/>
                <a:gd name="T15" fmla="*/ 3070 h 768"/>
                <a:gd name="T16" fmla="*/ 4628 w 785"/>
                <a:gd name="T17" fmla="*/ 0 h 768"/>
                <a:gd name="T18" fmla="*/ 5501 w 785"/>
                <a:gd name="T19" fmla="*/ 155 h 768"/>
                <a:gd name="T20" fmla="*/ 7119 w 785"/>
                <a:gd name="T21" fmla="*/ 3070 h 768"/>
                <a:gd name="T22" fmla="*/ 7346 w 785"/>
                <a:gd name="T23" fmla="*/ 6232 h 768"/>
                <a:gd name="T24" fmla="*/ 5825 w 785"/>
                <a:gd name="T25" fmla="*/ 8806 h 768"/>
                <a:gd name="T26" fmla="*/ 2815 w 785"/>
                <a:gd name="T27" fmla="*/ 10201 h 768"/>
                <a:gd name="T28" fmla="*/ 3236 w 785"/>
                <a:gd name="T29" fmla="*/ 11938 h 768"/>
                <a:gd name="T30" fmla="*/ 18122 w 785"/>
                <a:gd name="T31" fmla="*/ 14728 h 768"/>
                <a:gd name="T32" fmla="*/ 20290 w 785"/>
                <a:gd name="T33" fmla="*/ 11565 h 768"/>
                <a:gd name="T34" fmla="*/ 22167 w 785"/>
                <a:gd name="T35" fmla="*/ 9488 h 768"/>
                <a:gd name="T36" fmla="*/ 19999 w 785"/>
                <a:gd name="T37" fmla="*/ 4000 h 768"/>
                <a:gd name="T38" fmla="*/ 21099 w 785"/>
                <a:gd name="T39" fmla="*/ 3473 h 768"/>
                <a:gd name="T40" fmla="*/ 25403 w 785"/>
                <a:gd name="T41" fmla="*/ 13891 h 768"/>
                <a:gd name="T42" fmla="*/ 25112 w 785"/>
                <a:gd name="T43" fmla="*/ 15317 h 768"/>
                <a:gd name="T44" fmla="*/ 21584 w 785"/>
                <a:gd name="T45" fmla="*/ 18542 h 768"/>
                <a:gd name="T46" fmla="*/ 20031 w 785"/>
                <a:gd name="T47" fmla="*/ 20712 h 768"/>
                <a:gd name="T48" fmla="*/ 20743 w 785"/>
                <a:gd name="T49" fmla="*/ 23193 h 768"/>
                <a:gd name="T50" fmla="*/ 19772 w 785"/>
                <a:gd name="T51" fmla="*/ 23813 h 768"/>
                <a:gd name="T52" fmla="*/ 17734 w 785"/>
                <a:gd name="T53" fmla="*/ 19751 h 76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85" h="768">
                  <a:moveTo>
                    <a:pt x="548" y="637"/>
                  </a:moveTo>
                  <a:lnTo>
                    <a:pt x="132" y="556"/>
                  </a:lnTo>
                  <a:lnTo>
                    <a:pt x="99" y="593"/>
                  </a:lnTo>
                  <a:lnTo>
                    <a:pt x="61" y="586"/>
                  </a:lnTo>
                  <a:cubicBezTo>
                    <a:pt x="72" y="530"/>
                    <a:pt x="71" y="463"/>
                    <a:pt x="58" y="384"/>
                  </a:cubicBezTo>
                  <a:cubicBezTo>
                    <a:pt x="45" y="304"/>
                    <a:pt x="26" y="244"/>
                    <a:pt x="0" y="203"/>
                  </a:cubicBezTo>
                  <a:lnTo>
                    <a:pt x="6" y="172"/>
                  </a:lnTo>
                  <a:cubicBezTo>
                    <a:pt x="48" y="151"/>
                    <a:pt x="79" y="127"/>
                    <a:pt x="100" y="99"/>
                  </a:cubicBezTo>
                  <a:cubicBezTo>
                    <a:pt x="121" y="70"/>
                    <a:pt x="136" y="37"/>
                    <a:pt x="143" y="0"/>
                  </a:cubicBezTo>
                  <a:lnTo>
                    <a:pt x="170" y="5"/>
                  </a:lnTo>
                  <a:cubicBezTo>
                    <a:pt x="193" y="34"/>
                    <a:pt x="209" y="65"/>
                    <a:pt x="220" y="99"/>
                  </a:cubicBezTo>
                  <a:cubicBezTo>
                    <a:pt x="231" y="133"/>
                    <a:pt x="233" y="167"/>
                    <a:pt x="227" y="201"/>
                  </a:cubicBezTo>
                  <a:cubicBezTo>
                    <a:pt x="220" y="234"/>
                    <a:pt x="205" y="262"/>
                    <a:pt x="180" y="284"/>
                  </a:cubicBezTo>
                  <a:cubicBezTo>
                    <a:pt x="155" y="305"/>
                    <a:pt x="124" y="320"/>
                    <a:pt x="87" y="329"/>
                  </a:cubicBezTo>
                  <a:lnTo>
                    <a:pt x="100" y="385"/>
                  </a:lnTo>
                  <a:lnTo>
                    <a:pt x="560" y="475"/>
                  </a:lnTo>
                  <a:cubicBezTo>
                    <a:pt x="587" y="430"/>
                    <a:pt x="609" y="396"/>
                    <a:pt x="627" y="373"/>
                  </a:cubicBezTo>
                  <a:cubicBezTo>
                    <a:pt x="644" y="350"/>
                    <a:pt x="664" y="327"/>
                    <a:pt x="685" y="306"/>
                  </a:cubicBezTo>
                  <a:lnTo>
                    <a:pt x="618" y="129"/>
                  </a:lnTo>
                  <a:lnTo>
                    <a:pt x="652" y="112"/>
                  </a:lnTo>
                  <a:lnTo>
                    <a:pt x="785" y="448"/>
                  </a:lnTo>
                  <a:lnTo>
                    <a:pt x="776" y="494"/>
                  </a:lnTo>
                  <a:cubicBezTo>
                    <a:pt x="733" y="530"/>
                    <a:pt x="697" y="565"/>
                    <a:pt x="667" y="598"/>
                  </a:cubicBezTo>
                  <a:cubicBezTo>
                    <a:pt x="638" y="631"/>
                    <a:pt x="622" y="654"/>
                    <a:pt x="619" y="668"/>
                  </a:cubicBezTo>
                  <a:cubicBezTo>
                    <a:pt x="615" y="689"/>
                    <a:pt x="622" y="716"/>
                    <a:pt x="641" y="748"/>
                  </a:cubicBezTo>
                  <a:lnTo>
                    <a:pt x="611" y="768"/>
                  </a:lnTo>
                  <a:lnTo>
                    <a:pt x="548" y="637"/>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98" name="Freeform 59"/>
            <p:cNvSpPr>
              <a:spLocks/>
            </p:cNvSpPr>
            <p:nvPr/>
          </p:nvSpPr>
          <p:spPr bwMode="auto">
            <a:xfrm>
              <a:off x="1640950" y="504469"/>
              <a:ext cx="42868" cy="15875"/>
            </a:xfrm>
            <a:custGeom>
              <a:avLst/>
              <a:gdLst>
                <a:gd name="T0" fmla="*/ 36907 w 1352"/>
                <a:gd name="T1" fmla="*/ 10947 h 538"/>
                <a:gd name="T2" fmla="*/ 8751 w 1352"/>
                <a:gd name="T3" fmla="*/ 8203 h 538"/>
                <a:gd name="T4" fmla="*/ 4724 w 1352"/>
                <a:gd name="T5" fmla="*/ 7938 h 538"/>
                <a:gd name="T6" fmla="*/ 2410 w 1352"/>
                <a:gd name="T7" fmla="*/ 8203 h 538"/>
                <a:gd name="T8" fmla="*/ 1839 w 1352"/>
                <a:gd name="T9" fmla="*/ 7259 h 538"/>
                <a:gd name="T10" fmla="*/ 5263 w 1352"/>
                <a:gd name="T11" fmla="*/ 6138 h 538"/>
                <a:gd name="T12" fmla="*/ 2061 w 1352"/>
                <a:gd name="T13" fmla="*/ 3039 h 538"/>
                <a:gd name="T14" fmla="*/ 0 w 1352"/>
                <a:gd name="T15" fmla="*/ 649 h 538"/>
                <a:gd name="T16" fmla="*/ 1141 w 1352"/>
                <a:gd name="T17" fmla="*/ 0 h 538"/>
                <a:gd name="T18" fmla="*/ 5010 w 1352"/>
                <a:gd name="T19" fmla="*/ 2390 h 538"/>
                <a:gd name="T20" fmla="*/ 9322 w 1352"/>
                <a:gd name="T21" fmla="*/ 3452 h 538"/>
                <a:gd name="T22" fmla="*/ 36653 w 1352"/>
                <a:gd name="T23" fmla="*/ 6108 h 538"/>
                <a:gd name="T24" fmla="*/ 39000 w 1352"/>
                <a:gd name="T25" fmla="*/ 3688 h 538"/>
                <a:gd name="T26" fmla="*/ 38049 w 1352"/>
                <a:gd name="T27" fmla="*/ 1947 h 538"/>
                <a:gd name="T28" fmla="*/ 38873 w 1352"/>
                <a:gd name="T29" fmla="*/ 1239 h 538"/>
                <a:gd name="T30" fmla="*/ 42868 w 1352"/>
                <a:gd name="T31" fmla="*/ 7288 h 538"/>
                <a:gd name="T32" fmla="*/ 42741 w 1352"/>
                <a:gd name="T33" fmla="*/ 8528 h 538"/>
                <a:gd name="T34" fmla="*/ 40078 w 1352"/>
                <a:gd name="T35" fmla="*/ 10682 h 538"/>
                <a:gd name="T36" fmla="*/ 39095 w 1352"/>
                <a:gd name="T37" fmla="*/ 12452 h 538"/>
                <a:gd name="T38" fmla="*/ 39253 w 1352"/>
                <a:gd name="T39" fmla="*/ 13514 h 538"/>
                <a:gd name="T40" fmla="*/ 39951 w 1352"/>
                <a:gd name="T41" fmla="*/ 15108 h 538"/>
                <a:gd name="T42" fmla="*/ 39000 w 1352"/>
                <a:gd name="T43" fmla="*/ 15875 h 538"/>
                <a:gd name="T44" fmla="*/ 36907 w 1352"/>
                <a:gd name="T45" fmla="*/ 10947 h 5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52" h="538">
                  <a:moveTo>
                    <a:pt x="1164" y="371"/>
                  </a:moveTo>
                  <a:lnTo>
                    <a:pt x="276" y="278"/>
                  </a:lnTo>
                  <a:cubicBezTo>
                    <a:pt x="214" y="271"/>
                    <a:pt x="172" y="268"/>
                    <a:pt x="149" y="269"/>
                  </a:cubicBezTo>
                  <a:cubicBezTo>
                    <a:pt x="118" y="272"/>
                    <a:pt x="93" y="276"/>
                    <a:pt x="76" y="278"/>
                  </a:cubicBezTo>
                  <a:lnTo>
                    <a:pt x="58" y="246"/>
                  </a:lnTo>
                  <a:lnTo>
                    <a:pt x="166" y="208"/>
                  </a:lnTo>
                  <a:cubicBezTo>
                    <a:pt x="127" y="169"/>
                    <a:pt x="93" y="134"/>
                    <a:pt x="65" y="103"/>
                  </a:cubicBezTo>
                  <a:cubicBezTo>
                    <a:pt x="46" y="81"/>
                    <a:pt x="24" y="54"/>
                    <a:pt x="0" y="22"/>
                  </a:cubicBezTo>
                  <a:lnTo>
                    <a:pt x="36" y="0"/>
                  </a:lnTo>
                  <a:cubicBezTo>
                    <a:pt x="65" y="34"/>
                    <a:pt x="106" y="60"/>
                    <a:pt x="158" y="81"/>
                  </a:cubicBezTo>
                  <a:cubicBezTo>
                    <a:pt x="211" y="101"/>
                    <a:pt x="256" y="113"/>
                    <a:pt x="294" y="117"/>
                  </a:cubicBezTo>
                  <a:lnTo>
                    <a:pt x="1156" y="207"/>
                  </a:lnTo>
                  <a:lnTo>
                    <a:pt x="1230" y="125"/>
                  </a:lnTo>
                  <a:lnTo>
                    <a:pt x="1200" y="66"/>
                  </a:lnTo>
                  <a:lnTo>
                    <a:pt x="1226" y="42"/>
                  </a:lnTo>
                  <a:lnTo>
                    <a:pt x="1352" y="247"/>
                  </a:lnTo>
                  <a:lnTo>
                    <a:pt x="1348" y="289"/>
                  </a:lnTo>
                  <a:cubicBezTo>
                    <a:pt x="1311" y="315"/>
                    <a:pt x="1283" y="339"/>
                    <a:pt x="1264" y="362"/>
                  </a:cubicBezTo>
                  <a:cubicBezTo>
                    <a:pt x="1245" y="385"/>
                    <a:pt x="1235" y="405"/>
                    <a:pt x="1233" y="422"/>
                  </a:cubicBezTo>
                  <a:cubicBezTo>
                    <a:pt x="1232" y="433"/>
                    <a:pt x="1234" y="445"/>
                    <a:pt x="1238" y="458"/>
                  </a:cubicBezTo>
                  <a:cubicBezTo>
                    <a:pt x="1239" y="461"/>
                    <a:pt x="1246" y="479"/>
                    <a:pt x="1260" y="512"/>
                  </a:cubicBezTo>
                  <a:lnTo>
                    <a:pt x="1230" y="538"/>
                  </a:lnTo>
                  <a:lnTo>
                    <a:pt x="1164" y="371"/>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99" name="Freeform 60"/>
            <p:cNvSpPr>
              <a:spLocks noEditPoints="1"/>
            </p:cNvSpPr>
            <p:nvPr/>
          </p:nvSpPr>
          <p:spPr bwMode="auto">
            <a:xfrm>
              <a:off x="1660002" y="475894"/>
              <a:ext cx="26991" cy="22225"/>
            </a:xfrm>
            <a:custGeom>
              <a:avLst/>
              <a:gdLst>
                <a:gd name="T0" fmla="*/ 20849 w 813"/>
                <a:gd name="T1" fmla="*/ 18181 h 676"/>
                <a:gd name="T2" fmla="*/ 5909 w 813"/>
                <a:gd name="T3" fmla="*/ 17655 h 676"/>
                <a:gd name="T4" fmla="*/ 4947 w 813"/>
                <a:gd name="T5" fmla="*/ 18806 h 676"/>
                <a:gd name="T6" fmla="*/ 3818 w 813"/>
                <a:gd name="T7" fmla="*/ 19266 h 676"/>
                <a:gd name="T8" fmla="*/ 2855 w 813"/>
                <a:gd name="T9" fmla="*/ 13019 h 676"/>
                <a:gd name="T10" fmla="*/ 0 w 813"/>
                <a:gd name="T11" fmla="*/ 6740 h 676"/>
                <a:gd name="T12" fmla="*/ 33 w 813"/>
                <a:gd name="T13" fmla="*/ 5918 h 676"/>
                <a:gd name="T14" fmla="*/ 8565 w 813"/>
                <a:gd name="T15" fmla="*/ 0 h 676"/>
                <a:gd name="T16" fmla="*/ 9694 w 813"/>
                <a:gd name="T17" fmla="*/ 33 h 676"/>
                <a:gd name="T18" fmla="*/ 16334 w 813"/>
                <a:gd name="T19" fmla="*/ 12723 h 676"/>
                <a:gd name="T20" fmla="*/ 19920 w 813"/>
                <a:gd name="T21" fmla="*/ 12855 h 676"/>
                <a:gd name="T22" fmla="*/ 23140 w 813"/>
                <a:gd name="T23" fmla="*/ 7101 h 676"/>
                <a:gd name="T24" fmla="*/ 20185 w 813"/>
                <a:gd name="T25" fmla="*/ 1447 h 676"/>
                <a:gd name="T26" fmla="*/ 21314 w 813"/>
                <a:gd name="T27" fmla="*/ 526 h 676"/>
                <a:gd name="T28" fmla="*/ 26991 w 813"/>
                <a:gd name="T29" fmla="*/ 11639 h 676"/>
                <a:gd name="T30" fmla="*/ 26958 w 813"/>
                <a:gd name="T31" fmla="*/ 12691 h 676"/>
                <a:gd name="T32" fmla="*/ 22874 w 813"/>
                <a:gd name="T33" fmla="*/ 18674 h 676"/>
                <a:gd name="T34" fmla="*/ 23239 w 813"/>
                <a:gd name="T35" fmla="*/ 20055 h 676"/>
                <a:gd name="T36" fmla="*/ 23903 w 813"/>
                <a:gd name="T37" fmla="*/ 21272 h 676"/>
                <a:gd name="T38" fmla="*/ 23173 w 813"/>
                <a:gd name="T39" fmla="*/ 22225 h 676"/>
                <a:gd name="T40" fmla="*/ 20849 w 813"/>
                <a:gd name="T41" fmla="*/ 18181 h 676"/>
                <a:gd name="T42" fmla="*/ 10624 w 813"/>
                <a:gd name="T43" fmla="*/ 4701 h 676"/>
                <a:gd name="T44" fmla="*/ 3021 w 813"/>
                <a:gd name="T45" fmla="*/ 9863 h 676"/>
                <a:gd name="T46" fmla="*/ 3918 w 813"/>
                <a:gd name="T47" fmla="*/ 12296 h 676"/>
                <a:gd name="T48" fmla="*/ 14973 w 813"/>
                <a:gd name="T49" fmla="*/ 12658 h 676"/>
                <a:gd name="T50" fmla="*/ 10624 w 813"/>
                <a:gd name="T51" fmla="*/ 4701 h 6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3" h="676">
                  <a:moveTo>
                    <a:pt x="628" y="553"/>
                  </a:moveTo>
                  <a:lnTo>
                    <a:pt x="178" y="537"/>
                  </a:lnTo>
                  <a:cubicBezTo>
                    <a:pt x="170" y="551"/>
                    <a:pt x="161" y="563"/>
                    <a:pt x="149" y="572"/>
                  </a:cubicBezTo>
                  <a:cubicBezTo>
                    <a:pt x="137" y="582"/>
                    <a:pt x="126" y="586"/>
                    <a:pt x="115" y="586"/>
                  </a:cubicBezTo>
                  <a:cubicBezTo>
                    <a:pt x="116" y="534"/>
                    <a:pt x="107" y="470"/>
                    <a:pt x="86" y="396"/>
                  </a:cubicBezTo>
                  <a:cubicBezTo>
                    <a:pt x="64" y="322"/>
                    <a:pt x="36" y="258"/>
                    <a:pt x="0" y="205"/>
                  </a:cubicBezTo>
                  <a:lnTo>
                    <a:pt x="1" y="180"/>
                  </a:lnTo>
                  <a:lnTo>
                    <a:pt x="258" y="0"/>
                  </a:lnTo>
                  <a:lnTo>
                    <a:pt x="292" y="1"/>
                  </a:lnTo>
                  <a:lnTo>
                    <a:pt x="492" y="387"/>
                  </a:lnTo>
                  <a:lnTo>
                    <a:pt x="600" y="391"/>
                  </a:lnTo>
                  <a:lnTo>
                    <a:pt x="697" y="216"/>
                  </a:lnTo>
                  <a:lnTo>
                    <a:pt x="608" y="44"/>
                  </a:lnTo>
                  <a:lnTo>
                    <a:pt x="642" y="16"/>
                  </a:lnTo>
                  <a:lnTo>
                    <a:pt x="813" y="354"/>
                  </a:lnTo>
                  <a:lnTo>
                    <a:pt x="812" y="386"/>
                  </a:lnTo>
                  <a:cubicBezTo>
                    <a:pt x="731" y="479"/>
                    <a:pt x="690" y="540"/>
                    <a:pt x="689" y="568"/>
                  </a:cubicBezTo>
                  <a:cubicBezTo>
                    <a:pt x="693" y="585"/>
                    <a:pt x="696" y="599"/>
                    <a:pt x="700" y="610"/>
                  </a:cubicBezTo>
                  <a:cubicBezTo>
                    <a:pt x="704" y="622"/>
                    <a:pt x="711" y="634"/>
                    <a:pt x="720" y="647"/>
                  </a:cubicBezTo>
                  <a:lnTo>
                    <a:pt x="698" y="676"/>
                  </a:lnTo>
                  <a:lnTo>
                    <a:pt x="628" y="553"/>
                  </a:lnTo>
                  <a:close/>
                  <a:moveTo>
                    <a:pt x="320" y="143"/>
                  </a:moveTo>
                  <a:lnTo>
                    <a:pt x="91" y="300"/>
                  </a:lnTo>
                  <a:lnTo>
                    <a:pt x="118" y="374"/>
                  </a:lnTo>
                  <a:lnTo>
                    <a:pt x="451" y="385"/>
                  </a:lnTo>
                  <a:lnTo>
                    <a:pt x="320" y="143"/>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00" name="Freeform 61"/>
            <p:cNvSpPr>
              <a:spLocks noEditPoints="1"/>
            </p:cNvSpPr>
            <p:nvPr/>
          </p:nvSpPr>
          <p:spPr bwMode="auto">
            <a:xfrm>
              <a:off x="1660002" y="440970"/>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01" name="Freeform 62"/>
            <p:cNvSpPr>
              <a:spLocks noEditPoints="1"/>
            </p:cNvSpPr>
            <p:nvPr/>
          </p:nvSpPr>
          <p:spPr bwMode="auto">
            <a:xfrm>
              <a:off x="1647301" y="413984"/>
              <a:ext cx="39692" cy="15875"/>
            </a:xfrm>
            <a:custGeom>
              <a:avLst/>
              <a:gdLst>
                <a:gd name="T0" fmla="*/ 19215 w 1227"/>
                <a:gd name="T1" fmla="*/ 10890 h 500"/>
                <a:gd name="T2" fmla="*/ 17436 w 1227"/>
                <a:gd name="T3" fmla="*/ 12859 h 500"/>
                <a:gd name="T4" fmla="*/ 18665 w 1227"/>
                <a:gd name="T5" fmla="*/ 14986 h 500"/>
                <a:gd name="T6" fmla="*/ 17857 w 1227"/>
                <a:gd name="T7" fmla="*/ 15875 h 500"/>
                <a:gd name="T8" fmla="*/ 12940 w 1227"/>
                <a:gd name="T9" fmla="*/ 9081 h 500"/>
                <a:gd name="T10" fmla="*/ 12940 w 1227"/>
                <a:gd name="T11" fmla="*/ 8541 h 500"/>
                <a:gd name="T12" fmla="*/ 15236 w 1227"/>
                <a:gd name="T13" fmla="*/ 5652 h 500"/>
                <a:gd name="T14" fmla="*/ 15883 w 1227"/>
                <a:gd name="T15" fmla="*/ 4255 h 500"/>
                <a:gd name="T16" fmla="*/ 15463 w 1227"/>
                <a:gd name="T17" fmla="*/ 3048 h 500"/>
                <a:gd name="T18" fmla="*/ 14557 w 1227"/>
                <a:gd name="T19" fmla="*/ 1810 h 500"/>
                <a:gd name="T20" fmla="*/ 15592 w 1227"/>
                <a:gd name="T21" fmla="*/ 953 h 500"/>
                <a:gd name="T22" fmla="*/ 19377 w 1227"/>
                <a:gd name="T23" fmla="*/ 5779 h 500"/>
                <a:gd name="T24" fmla="*/ 32187 w 1227"/>
                <a:gd name="T25" fmla="*/ 5779 h 500"/>
                <a:gd name="T26" fmla="*/ 35519 w 1227"/>
                <a:gd name="T27" fmla="*/ 2889 h 500"/>
                <a:gd name="T28" fmla="*/ 34096 w 1227"/>
                <a:gd name="T29" fmla="*/ 667 h 500"/>
                <a:gd name="T30" fmla="*/ 34840 w 1227"/>
                <a:gd name="T31" fmla="*/ 0 h 500"/>
                <a:gd name="T32" fmla="*/ 39692 w 1227"/>
                <a:gd name="T33" fmla="*/ 6477 h 500"/>
                <a:gd name="T34" fmla="*/ 39692 w 1227"/>
                <a:gd name="T35" fmla="*/ 8001 h 500"/>
                <a:gd name="T36" fmla="*/ 35519 w 1227"/>
                <a:gd name="T37" fmla="*/ 10890 h 500"/>
                <a:gd name="T38" fmla="*/ 19215 w 1227"/>
                <a:gd name="T39" fmla="*/ 10890 h 500"/>
                <a:gd name="T40" fmla="*/ 4917 w 1227"/>
                <a:gd name="T41" fmla="*/ 14605 h 500"/>
                <a:gd name="T42" fmla="*/ 0 w 1227"/>
                <a:gd name="T43" fmla="*/ 8541 h 500"/>
                <a:gd name="T44" fmla="*/ 0 w 1227"/>
                <a:gd name="T45" fmla="*/ 7747 h 500"/>
                <a:gd name="T46" fmla="*/ 2653 w 1227"/>
                <a:gd name="T47" fmla="*/ 4572 h 500"/>
                <a:gd name="T48" fmla="*/ 1165 w 1227"/>
                <a:gd name="T49" fmla="*/ 2762 h 500"/>
                <a:gd name="T50" fmla="*/ 2070 w 1227"/>
                <a:gd name="T51" fmla="*/ 1969 h 500"/>
                <a:gd name="T52" fmla="*/ 6987 w 1227"/>
                <a:gd name="T53" fmla="*/ 7779 h 500"/>
                <a:gd name="T54" fmla="*/ 7052 w 1227"/>
                <a:gd name="T55" fmla="*/ 8700 h 500"/>
                <a:gd name="T56" fmla="*/ 4238 w 1227"/>
                <a:gd name="T57" fmla="*/ 11843 h 500"/>
                <a:gd name="T58" fmla="*/ 5726 w 1227"/>
                <a:gd name="T59" fmla="*/ 13653 h 500"/>
                <a:gd name="T60" fmla="*/ 4917 w 1227"/>
                <a:gd name="T61" fmla="*/ 14605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594" y="343"/>
                  </a:moveTo>
                  <a:lnTo>
                    <a:pt x="539" y="405"/>
                  </a:lnTo>
                  <a:lnTo>
                    <a:pt x="577" y="472"/>
                  </a:lnTo>
                  <a:lnTo>
                    <a:pt x="552" y="500"/>
                  </a:lnTo>
                  <a:lnTo>
                    <a:pt x="400" y="286"/>
                  </a:lnTo>
                  <a:lnTo>
                    <a:pt x="400" y="269"/>
                  </a:lnTo>
                  <a:cubicBezTo>
                    <a:pt x="434" y="230"/>
                    <a:pt x="457" y="199"/>
                    <a:pt x="471" y="178"/>
                  </a:cubicBezTo>
                  <a:cubicBezTo>
                    <a:pt x="484" y="157"/>
                    <a:pt x="491" y="142"/>
                    <a:pt x="491" y="134"/>
                  </a:cubicBezTo>
                  <a:cubicBezTo>
                    <a:pt x="491" y="122"/>
                    <a:pt x="486" y="110"/>
                    <a:pt x="478" y="96"/>
                  </a:cubicBezTo>
                  <a:cubicBezTo>
                    <a:pt x="475" y="90"/>
                    <a:pt x="466" y="77"/>
                    <a:pt x="450" y="57"/>
                  </a:cubicBezTo>
                  <a:lnTo>
                    <a:pt x="482" y="30"/>
                  </a:lnTo>
                  <a:lnTo>
                    <a:pt x="599" y="182"/>
                  </a:lnTo>
                  <a:lnTo>
                    <a:pt x="995" y="182"/>
                  </a:lnTo>
                  <a:cubicBezTo>
                    <a:pt x="1037" y="182"/>
                    <a:pt x="1071" y="152"/>
                    <a:pt x="1098" y="91"/>
                  </a:cubicBezTo>
                  <a:lnTo>
                    <a:pt x="1054" y="21"/>
                  </a:lnTo>
                  <a:lnTo>
                    <a:pt x="1077" y="0"/>
                  </a:lnTo>
                  <a:lnTo>
                    <a:pt x="1227" y="204"/>
                  </a:lnTo>
                  <a:lnTo>
                    <a:pt x="1227" y="252"/>
                  </a:lnTo>
                  <a:cubicBezTo>
                    <a:pt x="1181" y="313"/>
                    <a:pt x="1138" y="343"/>
                    <a:pt x="1098" y="343"/>
                  </a:cubicBezTo>
                  <a:lnTo>
                    <a:pt x="594" y="343"/>
                  </a:lnTo>
                  <a:close/>
                  <a:moveTo>
                    <a:pt x="152" y="460"/>
                  </a:moveTo>
                  <a:lnTo>
                    <a:pt x="0" y="269"/>
                  </a:lnTo>
                  <a:lnTo>
                    <a:pt x="0" y="244"/>
                  </a:lnTo>
                  <a:lnTo>
                    <a:pt x="82" y="144"/>
                  </a:lnTo>
                  <a:lnTo>
                    <a:pt x="36" y="87"/>
                  </a:lnTo>
                  <a:lnTo>
                    <a:pt x="64" y="62"/>
                  </a:lnTo>
                  <a:lnTo>
                    <a:pt x="216" y="245"/>
                  </a:lnTo>
                  <a:lnTo>
                    <a:pt x="218" y="274"/>
                  </a:lnTo>
                  <a:lnTo>
                    <a:pt x="131" y="373"/>
                  </a:lnTo>
                  <a:lnTo>
                    <a:pt x="177" y="430"/>
                  </a:lnTo>
                  <a:lnTo>
                    <a:pt x="152" y="46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02" name="Freeform 63"/>
            <p:cNvSpPr>
              <a:spLocks noEditPoints="1"/>
            </p:cNvSpPr>
            <p:nvPr/>
          </p:nvSpPr>
          <p:spPr bwMode="auto">
            <a:xfrm>
              <a:off x="1660002" y="383821"/>
              <a:ext cx="26991" cy="20638"/>
            </a:xfrm>
            <a:custGeom>
              <a:avLst/>
              <a:gdLst>
                <a:gd name="T0" fmla="*/ 21144 w 817"/>
                <a:gd name="T1" fmla="*/ 16860 h 661"/>
                <a:gd name="T2" fmla="*/ 6244 w 817"/>
                <a:gd name="T3" fmla="*/ 16860 h 661"/>
                <a:gd name="T4" fmla="*/ 5319 w 817"/>
                <a:gd name="T5" fmla="*/ 17984 h 661"/>
                <a:gd name="T6" fmla="*/ 4196 w 817"/>
                <a:gd name="T7" fmla="*/ 18452 h 661"/>
                <a:gd name="T8" fmla="*/ 3039 w 817"/>
                <a:gd name="T9" fmla="*/ 12551 h 661"/>
                <a:gd name="T10" fmla="*/ 0 w 817"/>
                <a:gd name="T11" fmla="*/ 6682 h 661"/>
                <a:gd name="T12" fmla="*/ 0 w 817"/>
                <a:gd name="T13" fmla="*/ 5901 h 661"/>
                <a:gd name="T14" fmla="*/ 8259 w 817"/>
                <a:gd name="T15" fmla="*/ 0 h 661"/>
                <a:gd name="T16" fmla="*/ 9382 w 817"/>
                <a:gd name="T17" fmla="*/ 0 h 661"/>
                <a:gd name="T18" fmla="*/ 16452 w 817"/>
                <a:gd name="T19" fmla="*/ 11833 h 661"/>
                <a:gd name="T20" fmla="*/ 20020 w 817"/>
                <a:gd name="T21" fmla="*/ 11833 h 661"/>
                <a:gd name="T22" fmla="*/ 23027 w 817"/>
                <a:gd name="T23" fmla="*/ 6276 h 661"/>
                <a:gd name="T24" fmla="*/ 19855 w 817"/>
                <a:gd name="T25" fmla="*/ 999 h 661"/>
                <a:gd name="T26" fmla="*/ 20978 w 817"/>
                <a:gd name="T27" fmla="*/ 62 h 661"/>
                <a:gd name="T28" fmla="*/ 26991 w 817"/>
                <a:gd name="T29" fmla="*/ 10460 h 661"/>
                <a:gd name="T30" fmla="*/ 26991 w 817"/>
                <a:gd name="T31" fmla="*/ 11459 h 661"/>
                <a:gd name="T32" fmla="*/ 23159 w 817"/>
                <a:gd name="T33" fmla="*/ 17266 h 661"/>
                <a:gd name="T34" fmla="*/ 23588 w 817"/>
                <a:gd name="T35" fmla="*/ 18577 h 661"/>
                <a:gd name="T36" fmla="*/ 24282 w 817"/>
                <a:gd name="T37" fmla="*/ 19701 h 661"/>
                <a:gd name="T38" fmla="*/ 23588 w 817"/>
                <a:gd name="T39" fmla="*/ 20638 h 661"/>
                <a:gd name="T40" fmla="*/ 21144 w 817"/>
                <a:gd name="T41" fmla="*/ 16860 h 661"/>
                <a:gd name="T42" fmla="*/ 10473 w 817"/>
                <a:gd name="T43" fmla="*/ 4402 h 661"/>
                <a:gd name="T44" fmla="*/ 3105 w 817"/>
                <a:gd name="T45" fmla="*/ 9554 h 661"/>
                <a:gd name="T46" fmla="*/ 4097 w 817"/>
                <a:gd name="T47" fmla="*/ 11833 h 661"/>
                <a:gd name="T48" fmla="*/ 15065 w 817"/>
                <a:gd name="T49" fmla="*/ 11833 h 661"/>
                <a:gd name="T50" fmla="*/ 10473 w 817"/>
                <a:gd name="T51" fmla="*/ 4402 h 6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7" h="661">
                  <a:moveTo>
                    <a:pt x="640" y="540"/>
                  </a:moveTo>
                  <a:lnTo>
                    <a:pt x="189" y="540"/>
                  </a:lnTo>
                  <a:cubicBezTo>
                    <a:pt x="182" y="554"/>
                    <a:pt x="172" y="566"/>
                    <a:pt x="161" y="576"/>
                  </a:cubicBezTo>
                  <a:cubicBezTo>
                    <a:pt x="150" y="586"/>
                    <a:pt x="139" y="591"/>
                    <a:pt x="127" y="591"/>
                  </a:cubicBezTo>
                  <a:cubicBezTo>
                    <a:pt x="127" y="539"/>
                    <a:pt x="115" y="476"/>
                    <a:pt x="92" y="402"/>
                  </a:cubicBezTo>
                  <a:cubicBezTo>
                    <a:pt x="68" y="329"/>
                    <a:pt x="38" y="266"/>
                    <a:pt x="0" y="214"/>
                  </a:cubicBezTo>
                  <a:lnTo>
                    <a:pt x="0" y="189"/>
                  </a:lnTo>
                  <a:lnTo>
                    <a:pt x="250" y="0"/>
                  </a:lnTo>
                  <a:lnTo>
                    <a:pt x="284" y="0"/>
                  </a:lnTo>
                  <a:lnTo>
                    <a:pt x="498" y="379"/>
                  </a:lnTo>
                  <a:lnTo>
                    <a:pt x="606" y="379"/>
                  </a:lnTo>
                  <a:lnTo>
                    <a:pt x="697" y="201"/>
                  </a:lnTo>
                  <a:lnTo>
                    <a:pt x="601" y="32"/>
                  </a:lnTo>
                  <a:lnTo>
                    <a:pt x="635" y="2"/>
                  </a:lnTo>
                  <a:lnTo>
                    <a:pt x="817" y="335"/>
                  </a:lnTo>
                  <a:lnTo>
                    <a:pt x="817" y="367"/>
                  </a:lnTo>
                  <a:cubicBezTo>
                    <a:pt x="740" y="462"/>
                    <a:pt x="701" y="525"/>
                    <a:pt x="701" y="553"/>
                  </a:cubicBezTo>
                  <a:cubicBezTo>
                    <a:pt x="705" y="570"/>
                    <a:pt x="709" y="584"/>
                    <a:pt x="714" y="595"/>
                  </a:cubicBezTo>
                  <a:cubicBezTo>
                    <a:pt x="718" y="606"/>
                    <a:pt x="725" y="618"/>
                    <a:pt x="735" y="631"/>
                  </a:cubicBezTo>
                  <a:lnTo>
                    <a:pt x="714" y="661"/>
                  </a:lnTo>
                  <a:lnTo>
                    <a:pt x="640" y="540"/>
                  </a:lnTo>
                  <a:close/>
                  <a:moveTo>
                    <a:pt x="317" y="141"/>
                  </a:moveTo>
                  <a:lnTo>
                    <a:pt x="94" y="306"/>
                  </a:lnTo>
                  <a:lnTo>
                    <a:pt x="124" y="379"/>
                  </a:lnTo>
                  <a:lnTo>
                    <a:pt x="456" y="379"/>
                  </a:lnTo>
                  <a:lnTo>
                    <a:pt x="317" y="141"/>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03" name="Freeform 64"/>
            <p:cNvSpPr>
              <a:spLocks/>
            </p:cNvSpPr>
            <p:nvPr/>
          </p:nvSpPr>
          <p:spPr bwMode="auto">
            <a:xfrm>
              <a:off x="1660002" y="342547"/>
              <a:ext cx="26991" cy="31749"/>
            </a:xfrm>
            <a:custGeom>
              <a:avLst/>
              <a:gdLst>
                <a:gd name="T0" fmla="*/ 20978 w 817"/>
                <a:gd name="T1" fmla="*/ 26201 h 990"/>
                <a:gd name="T2" fmla="*/ 7070 w 817"/>
                <a:gd name="T3" fmla="*/ 26201 h 990"/>
                <a:gd name="T4" fmla="*/ 4262 w 817"/>
                <a:gd name="T5" fmla="*/ 29119 h 990"/>
                <a:gd name="T6" fmla="*/ 5682 w 817"/>
                <a:gd name="T7" fmla="*/ 30755 h 990"/>
                <a:gd name="T8" fmla="*/ 4691 w 817"/>
                <a:gd name="T9" fmla="*/ 31749 h 990"/>
                <a:gd name="T10" fmla="*/ 0 w 817"/>
                <a:gd name="T11" fmla="*/ 25592 h 990"/>
                <a:gd name="T12" fmla="*/ 0 w 817"/>
                <a:gd name="T13" fmla="*/ 24213 h 990"/>
                <a:gd name="T14" fmla="*/ 2015 w 817"/>
                <a:gd name="T15" fmla="*/ 22385 h 990"/>
                <a:gd name="T16" fmla="*/ 3568 w 817"/>
                <a:gd name="T17" fmla="*/ 21326 h 990"/>
                <a:gd name="T18" fmla="*/ 5187 w 817"/>
                <a:gd name="T19" fmla="*/ 21102 h 990"/>
                <a:gd name="T20" fmla="*/ 8391 w 817"/>
                <a:gd name="T21" fmla="*/ 21038 h 990"/>
                <a:gd name="T22" fmla="*/ 0 w 817"/>
                <a:gd name="T23" fmla="*/ 9621 h 990"/>
                <a:gd name="T24" fmla="*/ 0 w 817"/>
                <a:gd name="T25" fmla="*/ 8595 h 990"/>
                <a:gd name="T26" fmla="*/ 2610 w 817"/>
                <a:gd name="T27" fmla="*/ 6222 h 990"/>
                <a:gd name="T28" fmla="*/ 3634 w 817"/>
                <a:gd name="T29" fmla="*/ 4201 h 990"/>
                <a:gd name="T30" fmla="*/ 2874 w 817"/>
                <a:gd name="T31" fmla="*/ 2373 h 990"/>
                <a:gd name="T32" fmla="*/ 1817 w 817"/>
                <a:gd name="T33" fmla="*/ 994 h 990"/>
                <a:gd name="T34" fmla="*/ 2808 w 817"/>
                <a:gd name="T35" fmla="*/ 192 h 990"/>
                <a:gd name="T36" fmla="*/ 6508 w 817"/>
                <a:gd name="T37" fmla="*/ 5292 h 990"/>
                <a:gd name="T38" fmla="*/ 17576 w 817"/>
                <a:gd name="T39" fmla="*/ 5292 h 990"/>
                <a:gd name="T40" fmla="*/ 20582 w 817"/>
                <a:gd name="T41" fmla="*/ 4586 h 990"/>
                <a:gd name="T42" fmla="*/ 22465 w 817"/>
                <a:gd name="T43" fmla="*/ 2213 h 990"/>
                <a:gd name="T44" fmla="*/ 21408 w 817"/>
                <a:gd name="T45" fmla="*/ 738 h 990"/>
                <a:gd name="T46" fmla="*/ 22597 w 817"/>
                <a:gd name="T47" fmla="*/ 0 h 990"/>
                <a:gd name="T48" fmla="*/ 26991 w 817"/>
                <a:gd name="T49" fmla="*/ 5837 h 990"/>
                <a:gd name="T50" fmla="*/ 26991 w 817"/>
                <a:gd name="T51" fmla="*/ 6991 h 990"/>
                <a:gd name="T52" fmla="*/ 21705 w 817"/>
                <a:gd name="T53" fmla="*/ 10455 h 990"/>
                <a:gd name="T54" fmla="*/ 6806 w 817"/>
                <a:gd name="T55" fmla="*/ 10455 h 990"/>
                <a:gd name="T56" fmla="*/ 4295 w 817"/>
                <a:gd name="T57" fmla="*/ 13469 h 990"/>
                <a:gd name="T58" fmla="*/ 10307 w 817"/>
                <a:gd name="T59" fmla="*/ 21038 h 990"/>
                <a:gd name="T60" fmla="*/ 20417 w 817"/>
                <a:gd name="T61" fmla="*/ 21038 h 990"/>
                <a:gd name="T62" fmla="*/ 22333 w 817"/>
                <a:gd name="T63" fmla="*/ 18119 h 990"/>
                <a:gd name="T64" fmla="*/ 21276 w 817"/>
                <a:gd name="T65" fmla="*/ 16420 h 990"/>
                <a:gd name="T66" fmla="*/ 22035 w 817"/>
                <a:gd name="T67" fmla="*/ 15458 h 990"/>
                <a:gd name="T68" fmla="*/ 26991 w 817"/>
                <a:gd name="T69" fmla="*/ 22128 h 990"/>
                <a:gd name="T70" fmla="*/ 26991 w 817"/>
                <a:gd name="T71" fmla="*/ 22994 h 990"/>
                <a:gd name="T72" fmla="*/ 23985 w 817"/>
                <a:gd name="T73" fmla="*/ 27420 h 990"/>
                <a:gd name="T74" fmla="*/ 25901 w 817"/>
                <a:gd name="T75" fmla="*/ 30466 h 990"/>
                <a:gd name="T76" fmla="*/ 24910 w 817"/>
                <a:gd name="T77" fmla="*/ 31492 h 990"/>
                <a:gd name="T78" fmla="*/ 20978 w 817"/>
                <a:gd name="T79" fmla="*/ 26201 h 9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17" h="990">
                  <a:moveTo>
                    <a:pt x="635" y="817"/>
                  </a:moveTo>
                  <a:lnTo>
                    <a:pt x="214" y="817"/>
                  </a:lnTo>
                  <a:lnTo>
                    <a:pt x="129" y="908"/>
                  </a:lnTo>
                  <a:lnTo>
                    <a:pt x="172" y="959"/>
                  </a:lnTo>
                  <a:lnTo>
                    <a:pt x="142" y="990"/>
                  </a:lnTo>
                  <a:lnTo>
                    <a:pt x="0" y="798"/>
                  </a:lnTo>
                  <a:lnTo>
                    <a:pt x="0" y="755"/>
                  </a:lnTo>
                  <a:cubicBezTo>
                    <a:pt x="28" y="729"/>
                    <a:pt x="49" y="710"/>
                    <a:pt x="61" y="698"/>
                  </a:cubicBezTo>
                  <a:cubicBezTo>
                    <a:pt x="82" y="680"/>
                    <a:pt x="98" y="669"/>
                    <a:pt x="108" y="665"/>
                  </a:cubicBezTo>
                  <a:cubicBezTo>
                    <a:pt x="119" y="662"/>
                    <a:pt x="135" y="659"/>
                    <a:pt x="157" y="658"/>
                  </a:cubicBezTo>
                  <a:cubicBezTo>
                    <a:pt x="178" y="657"/>
                    <a:pt x="211" y="656"/>
                    <a:pt x="254" y="656"/>
                  </a:cubicBezTo>
                  <a:lnTo>
                    <a:pt x="0" y="300"/>
                  </a:lnTo>
                  <a:lnTo>
                    <a:pt x="0" y="268"/>
                  </a:lnTo>
                  <a:cubicBezTo>
                    <a:pt x="32" y="243"/>
                    <a:pt x="58" y="218"/>
                    <a:pt x="79" y="194"/>
                  </a:cubicBezTo>
                  <a:cubicBezTo>
                    <a:pt x="100" y="170"/>
                    <a:pt x="110" y="149"/>
                    <a:pt x="110" y="131"/>
                  </a:cubicBezTo>
                  <a:cubicBezTo>
                    <a:pt x="110" y="114"/>
                    <a:pt x="103" y="95"/>
                    <a:pt x="87" y="74"/>
                  </a:cubicBezTo>
                  <a:cubicBezTo>
                    <a:pt x="77" y="60"/>
                    <a:pt x="67" y="45"/>
                    <a:pt x="55" y="31"/>
                  </a:cubicBezTo>
                  <a:lnTo>
                    <a:pt x="85" y="6"/>
                  </a:lnTo>
                  <a:lnTo>
                    <a:pt x="197" y="165"/>
                  </a:lnTo>
                  <a:lnTo>
                    <a:pt x="532" y="165"/>
                  </a:lnTo>
                  <a:cubicBezTo>
                    <a:pt x="565" y="165"/>
                    <a:pt x="596" y="157"/>
                    <a:pt x="623" y="143"/>
                  </a:cubicBezTo>
                  <a:cubicBezTo>
                    <a:pt x="649" y="128"/>
                    <a:pt x="669" y="103"/>
                    <a:pt x="680" y="69"/>
                  </a:cubicBezTo>
                  <a:lnTo>
                    <a:pt x="648" y="23"/>
                  </a:lnTo>
                  <a:lnTo>
                    <a:pt x="684" y="0"/>
                  </a:lnTo>
                  <a:lnTo>
                    <a:pt x="817" y="182"/>
                  </a:lnTo>
                  <a:lnTo>
                    <a:pt x="817" y="218"/>
                  </a:lnTo>
                  <a:cubicBezTo>
                    <a:pt x="764" y="290"/>
                    <a:pt x="710" y="326"/>
                    <a:pt x="657" y="326"/>
                  </a:cubicBezTo>
                  <a:lnTo>
                    <a:pt x="206" y="326"/>
                  </a:lnTo>
                  <a:lnTo>
                    <a:pt x="130" y="420"/>
                  </a:lnTo>
                  <a:lnTo>
                    <a:pt x="312" y="656"/>
                  </a:lnTo>
                  <a:lnTo>
                    <a:pt x="618" y="656"/>
                  </a:lnTo>
                  <a:lnTo>
                    <a:pt x="676" y="565"/>
                  </a:lnTo>
                  <a:lnTo>
                    <a:pt x="644" y="512"/>
                  </a:lnTo>
                  <a:lnTo>
                    <a:pt x="667" y="482"/>
                  </a:lnTo>
                  <a:lnTo>
                    <a:pt x="817" y="690"/>
                  </a:lnTo>
                  <a:lnTo>
                    <a:pt x="817" y="717"/>
                  </a:lnTo>
                  <a:cubicBezTo>
                    <a:pt x="757" y="778"/>
                    <a:pt x="726" y="824"/>
                    <a:pt x="726" y="855"/>
                  </a:cubicBezTo>
                  <a:cubicBezTo>
                    <a:pt x="726" y="892"/>
                    <a:pt x="745" y="923"/>
                    <a:pt x="784" y="950"/>
                  </a:cubicBezTo>
                  <a:lnTo>
                    <a:pt x="754" y="982"/>
                  </a:lnTo>
                  <a:lnTo>
                    <a:pt x="635" y="817"/>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04" name="Freeform 65"/>
            <p:cNvSpPr>
              <a:spLocks noEditPoints="1"/>
            </p:cNvSpPr>
            <p:nvPr/>
          </p:nvSpPr>
          <p:spPr bwMode="auto">
            <a:xfrm>
              <a:off x="1660002" y="307623"/>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05" name="Freeform 66"/>
            <p:cNvSpPr>
              <a:spLocks noEditPoints="1"/>
            </p:cNvSpPr>
            <p:nvPr/>
          </p:nvSpPr>
          <p:spPr bwMode="auto">
            <a:xfrm>
              <a:off x="1647301" y="280636"/>
              <a:ext cx="39692" cy="15875"/>
            </a:xfrm>
            <a:custGeom>
              <a:avLst/>
              <a:gdLst>
                <a:gd name="T0" fmla="*/ 19215 w 1227"/>
                <a:gd name="T1" fmla="*/ 10890 h 500"/>
                <a:gd name="T2" fmla="*/ 17436 w 1227"/>
                <a:gd name="T3" fmla="*/ 12859 h 500"/>
                <a:gd name="T4" fmla="*/ 18665 w 1227"/>
                <a:gd name="T5" fmla="*/ 14986 h 500"/>
                <a:gd name="T6" fmla="*/ 17857 w 1227"/>
                <a:gd name="T7" fmla="*/ 15875 h 500"/>
                <a:gd name="T8" fmla="*/ 12940 w 1227"/>
                <a:gd name="T9" fmla="*/ 9081 h 500"/>
                <a:gd name="T10" fmla="*/ 12940 w 1227"/>
                <a:gd name="T11" fmla="*/ 8541 h 500"/>
                <a:gd name="T12" fmla="*/ 15236 w 1227"/>
                <a:gd name="T13" fmla="*/ 5652 h 500"/>
                <a:gd name="T14" fmla="*/ 15883 w 1227"/>
                <a:gd name="T15" fmla="*/ 4255 h 500"/>
                <a:gd name="T16" fmla="*/ 15463 w 1227"/>
                <a:gd name="T17" fmla="*/ 3048 h 500"/>
                <a:gd name="T18" fmla="*/ 14557 w 1227"/>
                <a:gd name="T19" fmla="*/ 1810 h 500"/>
                <a:gd name="T20" fmla="*/ 15592 w 1227"/>
                <a:gd name="T21" fmla="*/ 953 h 500"/>
                <a:gd name="T22" fmla="*/ 19377 w 1227"/>
                <a:gd name="T23" fmla="*/ 5779 h 500"/>
                <a:gd name="T24" fmla="*/ 32187 w 1227"/>
                <a:gd name="T25" fmla="*/ 5779 h 500"/>
                <a:gd name="T26" fmla="*/ 35519 w 1227"/>
                <a:gd name="T27" fmla="*/ 2889 h 500"/>
                <a:gd name="T28" fmla="*/ 34096 w 1227"/>
                <a:gd name="T29" fmla="*/ 667 h 500"/>
                <a:gd name="T30" fmla="*/ 34840 w 1227"/>
                <a:gd name="T31" fmla="*/ 0 h 500"/>
                <a:gd name="T32" fmla="*/ 39692 w 1227"/>
                <a:gd name="T33" fmla="*/ 6477 h 500"/>
                <a:gd name="T34" fmla="*/ 39692 w 1227"/>
                <a:gd name="T35" fmla="*/ 8001 h 500"/>
                <a:gd name="T36" fmla="*/ 35519 w 1227"/>
                <a:gd name="T37" fmla="*/ 10890 h 500"/>
                <a:gd name="T38" fmla="*/ 19215 w 1227"/>
                <a:gd name="T39" fmla="*/ 10890 h 500"/>
                <a:gd name="T40" fmla="*/ 4917 w 1227"/>
                <a:gd name="T41" fmla="*/ 14605 h 500"/>
                <a:gd name="T42" fmla="*/ 0 w 1227"/>
                <a:gd name="T43" fmla="*/ 8541 h 500"/>
                <a:gd name="T44" fmla="*/ 0 w 1227"/>
                <a:gd name="T45" fmla="*/ 7747 h 500"/>
                <a:gd name="T46" fmla="*/ 2653 w 1227"/>
                <a:gd name="T47" fmla="*/ 4572 h 500"/>
                <a:gd name="T48" fmla="*/ 1165 w 1227"/>
                <a:gd name="T49" fmla="*/ 2762 h 500"/>
                <a:gd name="T50" fmla="*/ 2070 w 1227"/>
                <a:gd name="T51" fmla="*/ 1969 h 500"/>
                <a:gd name="T52" fmla="*/ 6987 w 1227"/>
                <a:gd name="T53" fmla="*/ 7779 h 500"/>
                <a:gd name="T54" fmla="*/ 7052 w 1227"/>
                <a:gd name="T55" fmla="*/ 8700 h 500"/>
                <a:gd name="T56" fmla="*/ 4238 w 1227"/>
                <a:gd name="T57" fmla="*/ 11843 h 500"/>
                <a:gd name="T58" fmla="*/ 5726 w 1227"/>
                <a:gd name="T59" fmla="*/ 13653 h 500"/>
                <a:gd name="T60" fmla="*/ 4917 w 1227"/>
                <a:gd name="T61" fmla="*/ 14605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594" y="343"/>
                  </a:moveTo>
                  <a:lnTo>
                    <a:pt x="539" y="405"/>
                  </a:lnTo>
                  <a:lnTo>
                    <a:pt x="577" y="472"/>
                  </a:lnTo>
                  <a:lnTo>
                    <a:pt x="552" y="500"/>
                  </a:lnTo>
                  <a:lnTo>
                    <a:pt x="400" y="286"/>
                  </a:lnTo>
                  <a:lnTo>
                    <a:pt x="400" y="269"/>
                  </a:lnTo>
                  <a:cubicBezTo>
                    <a:pt x="434" y="230"/>
                    <a:pt x="457" y="199"/>
                    <a:pt x="471" y="178"/>
                  </a:cubicBezTo>
                  <a:cubicBezTo>
                    <a:pt x="484" y="157"/>
                    <a:pt x="491" y="142"/>
                    <a:pt x="491" y="134"/>
                  </a:cubicBezTo>
                  <a:cubicBezTo>
                    <a:pt x="491" y="122"/>
                    <a:pt x="486" y="110"/>
                    <a:pt x="478" y="96"/>
                  </a:cubicBezTo>
                  <a:cubicBezTo>
                    <a:pt x="475" y="90"/>
                    <a:pt x="466" y="77"/>
                    <a:pt x="450" y="57"/>
                  </a:cubicBezTo>
                  <a:lnTo>
                    <a:pt x="482" y="30"/>
                  </a:lnTo>
                  <a:lnTo>
                    <a:pt x="599" y="182"/>
                  </a:lnTo>
                  <a:lnTo>
                    <a:pt x="995" y="182"/>
                  </a:lnTo>
                  <a:cubicBezTo>
                    <a:pt x="1037" y="182"/>
                    <a:pt x="1071" y="152"/>
                    <a:pt x="1098" y="91"/>
                  </a:cubicBezTo>
                  <a:lnTo>
                    <a:pt x="1054" y="21"/>
                  </a:lnTo>
                  <a:lnTo>
                    <a:pt x="1077" y="0"/>
                  </a:lnTo>
                  <a:lnTo>
                    <a:pt x="1227" y="204"/>
                  </a:lnTo>
                  <a:lnTo>
                    <a:pt x="1227" y="252"/>
                  </a:lnTo>
                  <a:cubicBezTo>
                    <a:pt x="1181" y="313"/>
                    <a:pt x="1138" y="343"/>
                    <a:pt x="1098" y="343"/>
                  </a:cubicBezTo>
                  <a:lnTo>
                    <a:pt x="594" y="343"/>
                  </a:lnTo>
                  <a:close/>
                  <a:moveTo>
                    <a:pt x="152" y="460"/>
                  </a:moveTo>
                  <a:lnTo>
                    <a:pt x="0" y="269"/>
                  </a:lnTo>
                  <a:lnTo>
                    <a:pt x="0" y="244"/>
                  </a:lnTo>
                  <a:lnTo>
                    <a:pt x="82" y="144"/>
                  </a:lnTo>
                  <a:lnTo>
                    <a:pt x="36" y="87"/>
                  </a:lnTo>
                  <a:lnTo>
                    <a:pt x="64" y="62"/>
                  </a:lnTo>
                  <a:lnTo>
                    <a:pt x="216" y="245"/>
                  </a:lnTo>
                  <a:lnTo>
                    <a:pt x="218" y="274"/>
                  </a:lnTo>
                  <a:lnTo>
                    <a:pt x="131" y="373"/>
                  </a:lnTo>
                  <a:lnTo>
                    <a:pt x="177" y="430"/>
                  </a:lnTo>
                  <a:lnTo>
                    <a:pt x="152" y="46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06" name="Freeform 67"/>
            <p:cNvSpPr>
              <a:spLocks noEditPoints="1"/>
            </p:cNvSpPr>
            <p:nvPr/>
          </p:nvSpPr>
          <p:spPr bwMode="auto">
            <a:xfrm>
              <a:off x="1660002" y="244124"/>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07" name="Freeform 68"/>
            <p:cNvSpPr>
              <a:spLocks noEditPoints="1"/>
            </p:cNvSpPr>
            <p:nvPr/>
          </p:nvSpPr>
          <p:spPr bwMode="auto">
            <a:xfrm>
              <a:off x="1083675" y="231424"/>
              <a:ext cx="60332" cy="50799"/>
            </a:xfrm>
            <a:custGeom>
              <a:avLst/>
              <a:gdLst>
                <a:gd name="T0" fmla="*/ 35202 w 1863"/>
                <a:gd name="T1" fmla="*/ 13596 h 1558"/>
                <a:gd name="T2" fmla="*/ 32222 w 1863"/>
                <a:gd name="T3" fmla="*/ 7662 h 1558"/>
                <a:gd name="T4" fmla="*/ 34068 w 1863"/>
                <a:gd name="T5" fmla="*/ 5804 h 1558"/>
                <a:gd name="T6" fmla="*/ 39120 w 1863"/>
                <a:gd name="T7" fmla="*/ 7956 h 1558"/>
                <a:gd name="T8" fmla="*/ 49516 w 1863"/>
                <a:gd name="T9" fmla="*/ 13596 h 1558"/>
                <a:gd name="T10" fmla="*/ 54730 w 1863"/>
                <a:gd name="T11" fmla="*/ 7662 h 1558"/>
                <a:gd name="T12" fmla="*/ 49645 w 1863"/>
                <a:gd name="T13" fmla="*/ 1174 h 1558"/>
                <a:gd name="T14" fmla="*/ 57741 w 1863"/>
                <a:gd name="T15" fmla="*/ 3587 h 1558"/>
                <a:gd name="T16" fmla="*/ 58097 w 1863"/>
                <a:gd name="T17" fmla="*/ 16498 h 1558"/>
                <a:gd name="T18" fmla="*/ 21536 w 1863"/>
                <a:gd name="T19" fmla="*/ 19400 h 1558"/>
                <a:gd name="T20" fmla="*/ 19269 w 1863"/>
                <a:gd name="T21" fmla="*/ 24095 h 1558"/>
                <a:gd name="T22" fmla="*/ 60332 w 1863"/>
                <a:gd name="T23" fmla="*/ 25334 h 1558"/>
                <a:gd name="T24" fmla="*/ 45370 w 1863"/>
                <a:gd name="T25" fmla="*/ 28660 h 1558"/>
                <a:gd name="T26" fmla="*/ 46148 w 1863"/>
                <a:gd name="T27" fmla="*/ 38670 h 1558"/>
                <a:gd name="T28" fmla="*/ 53499 w 1863"/>
                <a:gd name="T29" fmla="*/ 36877 h 1558"/>
                <a:gd name="T30" fmla="*/ 53434 w 1863"/>
                <a:gd name="T31" fmla="*/ 32736 h 1558"/>
                <a:gd name="T32" fmla="*/ 60332 w 1863"/>
                <a:gd name="T33" fmla="*/ 40398 h 1558"/>
                <a:gd name="T34" fmla="*/ 57644 w 1863"/>
                <a:gd name="T35" fmla="*/ 44148 h 1558"/>
                <a:gd name="T36" fmla="*/ 56932 w 1863"/>
                <a:gd name="T37" fmla="*/ 48158 h 1558"/>
                <a:gd name="T38" fmla="*/ 57288 w 1863"/>
                <a:gd name="T39" fmla="*/ 50538 h 1558"/>
                <a:gd name="T40" fmla="*/ 20467 w 1863"/>
                <a:gd name="T41" fmla="*/ 44474 h 1558"/>
                <a:gd name="T42" fmla="*/ 17909 w 1863"/>
                <a:gd name="T43" fmla="*/ 47832 h 1558"/>
                <a:gd name="T44" fmla="*/ 18265 w 1863"/>
                <a:gd name="T45" fmla="*/ 50799 h 1558"/>
                <a:gd name="T46" fmla="*/ 13537 w 1863"/>
                <a:gd name="T47" fmla="*/ 42191 h 1558"/>
                <a:gd name="T48" fmla="*/ 18589 w 1863"/>
                <a:gd name="T49" fmla="*/ 38670 h 1558"/>
                <a:gd name="T50" fmla="*/ 13537 w 1863"/>
                <a:gd name="T51" fmla="*/ 22661 h 1558"/>
                <a:gd name="T52" fmla="*/ 15804 w 1863"/>
                <a:gd name="T53" fmla="*/ 15911 h 1558"/>
                <a:gd name="T54" fmla="*/ 14702 w 1863"/>
                <a:gd name="T55" fmla="*/ 4369 h 1558"/>
                <a:gd name="T56" fmla="*/ 3174 w 1863"/>
                <a:gd name="T57" fmla="*/ 3684 h 1558"/>
                <a:gd name="T58" fmla="*/ 1716 w 1863"/>
                <a:gd name="T59" fmla="*/ 14509 h 1558"/>
                <a:gd name="T60" fmla="*/ 291 w 1863"/>
                <a:gd name="T61" fmla="*/ 12846 h 1558"/>
                <a:gd name="T62" fmla="*/ 2073 w 1863"/>
                <a:gd name="T63" fmla="*/ 2967 h 1558"/>
                <a:gd name="T64" fmla="*/ 17196 w 1863"/>
                <a:gd name="T65" fmla="*/ 3945 h 1558"/>
                <a:gd name="T66" fmla="*/ 31283 w 1863"/>
                <a:gd name="T67" fmla="*/ 38670 h 1558"/>
                <a:gd name="T68" fmla="*/ 32773 w 1863"/>
                <a:gd name="T69" fmla="*/ 32051 h 1558"/>
                <a:gd name="T70" fmla="*/ 31413 w 1863"/>
                <a:gd name="T71" fmla="*/ 25334 h 1558"/>
                <a:gd name="T72" fmla="*/ 17682 w 1863"/>
                <a:gd name="T73" fmla="*/ 27030 h 1558"/>
                <a:gd name="T74" fmla="*/ 31283 w 1863"/>
                <a:gd name="T75" fmla="*/ 38670 h 1558"/>
                <a:gd name="T76" fmla="*/ 44852 w 1863"/>
                <a:gd name="T77" fmla="*/ 38670 h 1558"/>
                <a:gd name="T78" fmla="*/ 43881 w 1863"/>
                <a:gd name="T79" fmla="*/ 32051 h 1558"/>
                <a:gd name="T80" fmla="*/ 32514 w 1863"/>
                <a:gd name="T81" fmla="*/ 25334 h 1558"/>
                <a:gd name="T82" fmla="*/ 33939 w 1863"/>
                <a:gd name="T83" fmla="*/ 32442 h 1558"/>
                <a:gd name="T84" fmla="*/ 32773 w 1863"/>
                <a:gd name="T85" fmla="*/ 38670 h 15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63" h="1558">
                  <a:moveTo>
                    <a:pt x="666" y="417"/>
                  </a:moveTo>
                  <a:lnTo>
                    <a:pt x="1087" y="417"/>
                  </a:lnTo>
                  <a:lnTo>
                    <a:pt x="1087" y="339"/>
                  </a:lnTo>
                  <a:cubicBezTo>
                    <a:pt x="1087" y="285"/>
                    <a:pt x="1056" y="251"/>
                    <a:pt x="995" y="235"/>
                  </a:cubicBezTo>
                  <a:lnTo>
                    <a:pt x="995" y="193"/>
                  </a:lnTo>
                  <a:cubicBezTo>
                    <a:pt x="1019" y="186"/>
                    <a:pt x="1038" y="181"/>
                    <a:pt x="1052" y="178"/>
                  </a:cubicBezTo>
                  <a:cubicBezTo>
                    <a:pt x="1065" y="175"/>
                    <a:pt x="1079" y="174"/>
                    <a:pt x="1095" y="174"/>
                  </a:cubicBezTo>
                  <a:cubicBezTo>
                    <a:pt x="1147" y="174"/>
                    <a:pt x="1185" y="197"/>
                    <a:pt x="1208" y="244"/>
                  </a:cubicBezTo>
                  <a:cubicBezTo>
                    <a:pt x="1232" y="290"/>
                    <a:pt x="1243" y="348"/>
                    <a:pt x="1243" y="417"/>
                  </a:cubicBezTo>
                  <a:lnTo>
                    <a:pt x="1529" y="417"/>
                  </a:lnTo>
                  <a:cubicBezTo>
                    <a:pt x="1580" y="417"/>
                    <a:pt x="1619" y="400"/>
                    <a:pt x="1648" y="364"/>
                  </a:cubicBezTo>
                  <a:cubicBezTo>
                    <a:pt x="1676" y="329"/>
                    <a:pt x="1690" y="286"/>
                    <a:pt x="1690" y="235"/>
                  </a:cubicBezTo>
                  <a:cubicBezTo>
                    <a:pt x="1690" y="193"/>
                    <a:pt x="1676" y="154"/>
                    <a:pt x="1650" y="118"/>
                  </a:cubicBezTo>
                  <a:cubicBezTo>
                    <a:pt x="1623" y="82"/>
                    <a:pt x="1584" y="55"/>
                    <a:pt x="1533" y="36"/>
                  </a:cubicBezTo>
                  <a:lnTo>
                    <a:pt x="1533" y="0"/>
                  </a:lnTo>
                  <a:cubicBezTo>
                    <a:pt x="1640" y="12"/>
                    <a:pt x="1724" y="48"/>
                    <a:pt x="1783" y="110"/>
                  </a:cubicBezTo>
                  <a:cubicBezTo>
                    <a:pt x="1837" y="167"/>
                    <a:pt x="1863" y="235"/>
                    <a:pt x="1863" y="314"/>
                  </a:cubicBezTo>
                  <a:cubicBezTo>
                    <a:pt x="1863" y="390"/>
                    <a:pt x="1840" y="454"/>
                    <a:pt x="1794" y="506"/>
                  </a:cubicBezTo>
                  <a:cubicBezTo>
                    <a:pt x="1741" y="566"/>
                    <a:pt x="1669" y="595"/>
                    <a:pt x="1578" y="595"/>
                  </a:cubicBezTo>
                  <a:lnTo>
                    <a:pt x="665" y="595"/>
                  </a:lnTo>
                  <a:cubicBezTo>
                    <a:pt x="655" y="631"/>
                    <a:pt x="643" y="661"/>
                    <a:pt x="629" y="686"/>
                  </a:cubicBezTo>
                  <a:cubicBezTo>
                    <a:pt x="628" y="690"/>
                    <a:pt x="617" y="708"/>
                    <a:pt x="595" y="739"/>
                  </a:cubicBezTo>
                  <a:lnTo>
                    <a:pt x="1863" y="739"/>
                  </a:lnTo>
                  <a:lnTo>
                    <a:pt x="1863" y="777"/>
                  </a:lnTo>
                  <a:lnTo>
                    <a:pt x="1438" y="777"/>
                  </a:lnTo>
                  <a:cubicBezTo>
                    <a:pt x="1420" y="810"/>
                    <a:pt x="1407" y="844"/>
                    <a:pt x="1401" y="879"/>
                  </a:cubicBezTo>
                  <a:cubicBezTo>
                    <a:pt x="1395" y="914"/>
                    <a:pt x="1391" y="953"/>
                    <a:pt x="1391" y="995"/>
                  </a:cubicBezTo>
                  <a:cubicBezTo>
                    <a:pt x="1391" y="1053"/>
                    <a:pt x="1402" y="1117"/>
                    <a:pt x="1425" y="1186"/>
                  </a:cubicBezTo>
                  <a:lnTo>
                    <a:pt x="1625" y="1186"/>
                  </a:lnTo>
                  <a:cubicBezTo>
                    <a:pt x="1633" y="1166"/>
                    <a:pt x="1643" y="1148"/>
                    <a:pt x="1652" y="1131"/>
                  </a:cubicBezTo>
                  <a:cubicBezTo>
                    <a:pt x="1662" y="1114"/>
                    <a:pt x="1675" y="1095"/>
                    <a:pt x="1690" y="1074"/>
                  </a:cubicBezTo>
                  <a:lnTo>
                    <a:pt x="1650" y="1004"/>
                  </a:lnTo>
                  <a:lnTo>
                    <a:pt x="1681" y="983"/>
                  </a:lnTo>
                  <a:lnTo>
                    <a:pt x="1863" y="1239"/>
                  </a:lnTo>
                  <a:lnTo>
                    <a:pt x="1863" y="1268"/>
                  </a:lnTo>
                  <a:cubicBezTo>
                    <a:pt x="1830" y="1294"/>
                    <a:pt x="1802" y="1322"/>
                    <a:pt x="1780" y="1354"/>
                  </a:cubicBezTo>
                  <a:cubicBezTo>
                    <a:pt x="1758" y="1386"/>
                    <a:pt x="1747" y="1414"/>
                    <a:pt x="1747" y="1438"/>
                  </a:cubicBezTo>
                  <a:cubicBezTo>
                    <a:pt x="1747" y="1450"/>
                    <a:pt x="1751" y="1464"/>
                    <a:pt x="1758" y="1477"/>
                  </a:cubicBezTo>
                  <a:cubicBezTo>
                    <a:pt x="1765" y="1490"/>
                    <a:pt x="1778" y="1508"/>
                    <a:pt x="1798" y="1529"/>
                  </a:cubicBezTo>
                  <a:lnTo>
                    <a:pt x="1769" y="1550"/>
                  </a:lnTo>
                  <a:lnTo>
                    <a:pt x="1650" y="1364"/>
                  </a:lnTo>
                  <a:lnTo>
                    <a:pt x="632" y="1364"/>
                  </a:lnTo>
                  <a:cubicBezTo>
                    <a:pt x="613" y="1375"/>
                    <a:pt x="598" y="1389"/>
                    <a:pt x="585" y="1407"/>
                  </a:cubicBezTo>
                  <a:cubicBezTo>
                    <a:pt x="572" y="1425"/>
                    <a:pt x="562" y="1445"/>
                    <a:pt x="553" y="1467"/>
                  </a:cubicBezTo>
                  <a:lnTo>
                    <a:pt x="595" y="1537"/>
                  </a:lnTo>
                  <a:lnTo>
                    <a:pt x="564" y="1558"/>
                  </a:lnTo>
                  <a:lnTo>
                    <a:pt x="418" y="1334"/>
                  </a:lnTo>
                  <a:lnTo>
                    <a:pt x="418" y="1294"/>
                  </a:lnTo>
                  <a:cubicBezTo>
                    <a:pt x="443" y="1256"/>
                    <a:pt x="473" y="1227"/>
                    <a:pt x="506" y="1207"/>
                  </a:cubicBezTo>
                  <a:cubicBezTo>
                    <a:pt x="532" y="1193"/>
                    <a:pt x="554" y="1186"/>
                    <a:pt x="574" y="1186"/>
                  </a:cubicBezTo>
                  <a:lnTo>
                    <a:pt x="714" y="1186"/>
                  </a:lnTo>
                  <a:lnTo>
                    <a:pt x="418" y="695"/>
                  </a:lnTo>
                  <a:lnTo>
                    <a:pt x="418" y="631"/>
                  </a:lnTo>
                  <a:cubicBezTo>
                    <a:pt x="450" y="579"/>
                    <a:pt x="474" y="531"/>
                    <a:pt x="488" y="488"/>
                  </a:cubicBezTo>
                  <a:cubicBezTo>
                    <a:pt x="503" y="445"/>
                    <a:pt x="511" y="398"/>
                    <a:pt x="511" y="348"/>
                  </a:cubicBezTo>
                  <a:cubicBezTo>
                    <a:pt x="511" y="260"/>
                    <a:pt x="492" y="189"/>
                    <a:pt x="454" y="134"/>
                  </a:cubicBezTo>
                  <a:cubicBezTo>
                    <a:pt x="409" y="69"/>
                    <a:pt x="344" y="36"/>
                    <a:pt x="260" y="36"/>
                  </a:cubicBezTo>
                  <a:cubicBezTo>
                    <a:pt x="188" y="36"/>
                    <a:pt x="134" y="62"/>
                    <a:pt x="98" y="113"/>
                  </a:cubicBezTo>
                  <a:cubicBezTo>
                    <a:pt x="61" y="163"/>
                    <a:pt x="43" y="230"/>
                    <a:pt x="43" y="314"/>
                  </a:cubicBezTo>
                  <a:cubicBezTo>
                    <a:pt x="43" y="356"/>
                    <a:pt x="46" y="400"/>
                    <a:pt x="53" y="445"/>
                  </a:cubicBezTo>
                  <a:lnTo>
                    <a:pt x="17" y="445"/>
                  </a:lnTo>
                  <a:cubicBezTo>
                    <a:pt x="13" y="422"/>
                    <a:pt x="10" y="405"/>
                    <a:pt x="9" y="394"/>
                  </a:cubicBezTo>
                  <a:cubicBezTo>
                    <a:pt x="7" y="383"/>
                    <a:pt x="5" y="356"/>
                    <a:pt x="0" y="314"/>
                  </a:cubicBezTo>
                  <a:cubicBezTo>
                    <a:pt x="0" y="221"/>
                    <a:pt x="22" y="146"/>
                    <a:pt x="64" y="91"/>
                  </a:cubicBezTo>
                  <a:cubicBezTo>
                    <a:pt x="110" y="31"/>
                    <a:pt x="176" y="0"/>
                    <a:pt x="260" y="0"/>
                  </a:cubicBezTo>
                  <a:cubicBezTo>
                    <a:pt x="366" y="0"/>
                    <a:pt x="456" y="41"/>
                    <a:pt x="531" y="121"/>
                  </a:cubicBezTo>
                  <a:cubicBezTo>
                    <a:pt x="605" y="201"/>
                    <a:pt x="651" y="300"/>
                    <a:pt x="666" y="417"/>
                  </a:cubicBezTo>
                  <a:close/>
                  <a:moveTo>
                    <a:pt x="966" y="1186"/>
                  </a:moveTo>
                  <a:cubicBezTo>
                    <a:pt x="980" y="1153"/>
                    <a:pt x="991" y="1120"/>
                    <a:pt x="1000" y="1086"/>
                  </a:cubicBezTo>
                  <a:cubicBezTo>
                    <a:pt x="1008" y="1052"/>
                    <a:pt x="1012" y="1018"/>
                    <a:pt x="1012" y="983"/>
                  </a:cubicBezTo>
                  <a:cubicBezTo>
                    <a:pt x="1012" y="947"/>
                    <a:pt x="1010" y="915"/>
                    <a:pt x="1005" y="884"/>
                  </a:cubicBezTo>
                  <a:cubicBezTo>
                    <a:pt x="1000" y="854"/>
                    <a:pt x="988" y="818"/>
                    <a:pt x="970" y="777"/>
                  </a:cubicBezTo>
                  <a:lnTo>
                    <a:pt x="580" y="777"/>
                  </a:lnTo>
                  <a:lnTo>
                    <a:pt x="546" y="829"/>
                  </a:lnTo>
                  <a:lnTo>
                    <a:pt x="761" y="1186"/>
                  </a:lnTo>
                  <a:lnTo>
                    <a:pt x="966" y="1186"/>
                  </a:lnTo>
                  <a:close/>
                  <a:moveTo>
                    <a:pt x="1012" y="1186"/>
                  </a:moveTo>
                  <a:lnTo>
                    <a:pt x="1385" y="1186"/>
                  </a:lnTo>
                  <a:cubicBezTo>
                    <a:pt x="1375" y="1152"/>
                    <a:pt x="1368" y="1118"/>
                    <a:pt x="1363" y="1084"/>
                  </a:cubicBezTo>
                  <a:cubicBezTo>
                    <a:pt x="1358" y="1050"/>
                    <a:pt x="1355" y="1016"/>
                    <a:pt x="1355" y="983"/>
                  </a:cubicBezTo>
                  <a:cubicBezTo>
                    <a:pt x="1355" y="913"/>
                    <a:pt x="1369" y="845"/>
                    <a:pt x="1396" y="777"/>
                  </a:cubicBezTo>
                  <a:lnTo>
                    <a:pt x="1004" y="777"/>
                  </a:lnTo>
                  <a:cubicBezTo>
                    <a:pt x="1019" y="807"/>
                    <a:pt x="1031" y="840"/>
                    <a:pt x="1038" y="878"/>
                  </a:cubicBezTo>
                  <a:cubicBezTo>
                    <a:pt x="1045" y="915"/>
                    <a:pt x="1048" y="954"/>
                    <a:pt x="1048" y="995"/>
                  </a:cubicBezTo>
                  <a:cubicBezTo>
                    <a:pt x="1048" y="1035"/>
                    <a:pt x="1045" y="1070"/>
                    <a:pt x="1038" y="1101"/>
                  </a:cubicBezTo>
                  <a:cubicBezTo>
                    <a:pt x="1027" y="1135"/>
                    <a:pt x="1018" y="1163"/>
                    <a:pt x="1012" y="1186"/>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08" name="Freeform 69"/>
            <p:cNvSpPr>
              <a:spLocks/>
            </p:cNvSpPr>
            <p:nvPr/>
          </p:nvSpPr>
          <p:spPr bwMode="auto">
            <a:xfrm>
              <a:off x="1097964" y="286986"/>
              <a:ext cx="26991" cy="31749"/>
            </a:xfrm>
            <a:custGeom>
              <a:avLst/>
              <a:gdLst>
                <a:gd name="T0" fmla="*/ 6013 w 817"/>
                <a:gd name="T1" fmla="*/ 5548 h 990"/>
                <a:gd name="T2" fmla="*/ 19921 w 817"/>
                <a:gd name="T3" fmla="*/ 5548 h 990"/>
                <a:gd name="T4" fmla="*/ 22729 w 817"/>
                <a:gd name="T5" fmla="*/ 2630 h 990"/>
                <a:gd name="T6" fmla="*/ 21309 w 817"/>
                <a:gd name="T7" fmla="*/ 994 h 990"/>
                <a:gd name="T8" fmla="*/ 22300 w 817"/>
                <a:gd name="T9" fmla="*/ 0 h 990"/>
                <a:gd name="T10" fmla="*/ 26991 w 817"/>
                <a:gd name="T11" fmla="*/ 6157 h 990"/>
                <a:gd name="T12" fmla="*/ 26991 w 817"/>
                <a:gd name="T13" fmla="*/ 7536 h 990"/>
                <a:gd name="T14" fmla="*/ 24976 w 817"/>
                <a:gd name="T15" fmla="*/ 9364 h 990"/>
                <a:gd name="T16" fmla="*/ 23423 w 817"/>
                <a:gd name="T17" fmla="*/ 10423 h 990"/>
                <a:gd name="T18" fmla="*/ 21804 w 817"/>
                <a:gd name="T19" fmla="*/ 10647 h 990"/>
                <a:gd name="T20" fmla="*/ 18600 w 817"/>
                <a:gd name="T21" fmla="*/ 10711 h 990"/>
                <a:gd name="T22" fmla="*/ 26991 w 817"/>
                <a:gd name="T23" fmla="*/ 22128 h 990"/>
                <a:gd name="T24" fmla="*/ 26991 w 817"/>
                <a:gd name="T25" fmla="*/ 23154 h 990"/>
                <a:gd name="T26" fmla="*/ 24381 w 817"/>
                <a:gd name="T27" fmla="*/ 25527 h 990"/>
                <a:gd name="T28" fmla="*/ 23357 w 817"/>
                <a:gd name="T29" fmla="*/ 27548 h 990"/>
                <a:gd name="T30" fmla="*/ 24117 w 817"/>
                <a:gd name="T31" fmla="*/ 29376 h 990"/>
                <a:gd name="T32" fmla="*/ 25174 w 817"/>
                <a:gd name="T33" fmla="*/ 30755 h 990"/>
                <a:gd name="T34" fmla="*/ 24183 w 817"/>
                <a:gd name="T35" fmla="*/ 31557 h 990"/>
                <a:gd name="T36" fmla="*/ 20483 w 817"/>
                <a:gd name="T37" fmla="*/ 26458 h 990"/>
                <a:gd name="T38" fmla="*/ 9415 w 817"/>
                <a:gd name="T39" fmla="*/ 26458 h 990"/>
                <a:gd name="T40" fmla="*/ 6409 w 817"/>
                <a:gd name="T41" fmla="*/ 27163 h 990"/>
                <a:gd name="T42" fmla="*/ 4526 w 817"/>
                <a:gd name="T43" fmla="*/ 29536 h 990"/>
                <a:gd name="T44" fmla="*/ 5583 w 817"/>
                <a:gd name="T45" fmla="*/ 31011 h 990"/>
                <a:gd name="T46" fmla="*/ 4394 w 817"/>
                <a:gd name="T47" fmla="*/ 31749 h 990"/>
                <a:gd name="T48" fmla="*/ 0 w 817"/>
                <a:gd name="T49" fmla="*/ 25912 h 990"/>
                <a:gd name="T50" fmla="*/ 0 w 817"/>
                <a:gd name="T51" fmla="*/ 24758 h 990"/>
                <a:gd name="T52" fmla="*/ 5286 w 817"/>
                <a:gd name="T53" fmla="*/ 21294 h 990"/>
                <a:gd name="T54" fmla="*/ 20185 w 817"/>
                <a:gd name="T55" fmla="*/ 21294 h 990"/>
                <a:gd name="T56" fmla="*/ 22696 w 817"/>
                <a:gd name="T57" fmla="*/ 18280 h 990"/>
                <a:gd name="T58" fmla="*/ 16684 w 817"/>
                <a:gd name="T59" fmla="*/ 10711 h 990"/>
                <a:gd name="T60" fmla="*/ 6574 w 817"/>
                <a:gd name="T61" fmla="*/ 10711 h 990"/>
                <a:gd name="T62" fmla="*/ 4658 w 817"/>
                <a:gd name="T63" fmla="*/ 13630 h 990"/>
                <a:gd name="T64" fmla="*/ 5715 w 817"/>
                <a:gd name="T65" fmla="*/ 15329 h 990"/>
                <a:gd name="T66" fmla="*/ 4956 w 817"/>
                <a:gd name="T67" fmla="*/ 16291 h 990"/>
                <a:gd name="T68" fmla="*/ 0 w 817"/>
                <a:gd name="T69" fmla="*/ 9621 h 990"/>
                <a:gd name="T70" fmla="*/ 0 w 817"/>
                <a:gd name="T71" fmla="*/ 8755 h 990"/>
                <a:gd name="T72" fmla="*/ 3006 w 817"/>
                <a:gd name="T73" fmla="*/ 4329 h 990"/>
                <a:gd name="T74" fmla="*/ 1090 w 817"/>
                <a:gd name="T75" fmla="*/ 1283 h 990"/>
                <a:gd name="T76" fmla="*/ 2081 w 817"/>
                <a:gd name="T77" fmla="*/ 257 h 990"/>
                <a:gd name="T78" fmla="*/ 6013 w 817"/>
                <a:gd name="T79" fmla="*/ 5548 h 9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17" h="990">
                  <a:moveTo>
                    <a:pt x="182" y="173"/>
                  </a:moveTo>
                  <a:lnTo>
                    <a:pt x="603" y="173"/>
                  </a:lnTo>
                  <a:lnTo>
                    <a:pt x="688" y="82"/>
                  </a:lnTo>
                  <a:lnTo>
                    <a:pt x="645" y="31"/>
                  </a:lnTo>
                  <a:lnTo>
                    <a:pt x="675" y="0"/>
                  </a:lnTo>
                  <a:lnTo>
                    <a:pt x="817" y="192"/>
                  </a:lnTo>
                  <a:lnTo>
                    <a:pt x="817" y="235"/>
                  </a:lnTo>
                  <a:cubicBezTo>
                    <a:pt x="789" y="261"/>
                    <a:pt x="768" y="280"/>
                    <a:pt x="756" y="292"/>
                  </a:cubicBezTo>
                  <a:cubicBezTo>
                    <a:pt x="735" y="310"/>
                    <a:pt x="719" y="321"/>
                    <a:pt x="709" y="325"/>
                  </a:cubicBezTo>
                  <a:cubicBezTo>
                    <a:pt x="698" y="328"/>
                    <a:pt x="682" y="331"/>
                    <a:pt x="660" y="332"/>
                  </a:cubicBezTo>
                  <a:cubicBezTo>
                    <a:pt x="639" y="333"/>
                    <a:pt x="606" y="334"/>
                    <a:pt x="563" y="334"/>
                  </a:cubicBezTo>
                  <a:lnTo>
                    <a:pt x="817" y="690"/>
                  </a:lnTo>
                  <a:lnTo>
                    <a:pt x="817" y="722"/>
                  </a:lnTo>
                  <a:cubicBezTo>
                    <a:pt x="785" y="747"/>
                    <a:pt x="759" y="772"/>
                    <a:pt x="738" y="796"/>
                  </a:cubicBezTo>
                  <a:cubicBezTo>
                    <a:pt x="717" y="820"/>
                    <a:pt x="707" y="841"/>
                    <a:pt x="707" y="859"/>
                  </a:cubicBezTo>
                  <a:cubicBezTo>
                    <a:pt x="707" y="876"/>
                    <a:pt x="714" y="895"/>
                    <a:pt x="730" y="916"/>
                  </a:cubicBezTo>
                  <a:cubicBezTo>
                    <a:pt x="740" y="930"/>
                    <a:pt x="750" y="945"/>
                    <a:pt x="762" y="959"/>
                  </a:cubicBezTo>
                  <a:lnTo>
                    <a:pt x="732" y="984"/>
                  </a:lnTo>
                  <a:lnTo>
                    <a:pt x="620" y="825"/>
                  </a:lnTo>
                  <a:lnTo>
                    <a:pt x="285" y="825"/>
                  </a:lnTo>
                  <a:cubicBezTo>
                    <a:pt x="252" y="825"/>
                    <a:pt x="221" y="833"/>
                    <a:pt x="194" y="847"/>
                  </a:cubicBezTo>
                  <a:cubicBezTo>
                    <a:pt x="168" y="862"/>
                    <a:pt x="148" y="887"/>
                    <a:pt x="137" y="921"/>
                  </a:cubicBezTo>
                  <a:lnTo>
                    <a:pt x="169" y="967"/>
                  </a:lnTo>
                  <a:lnTo>
                    <a:pt x="133" y="990"/>
                  </a:lnTo>
                  <a:lnTo>
                    <a:pt x="0" y="808"/>
                  </a:lnTo>
                  <a:lnTo>
                    <a:pt x="0" y="772"/>
                  </a:lnTo>
                  <a:cubicBezTo>
                    <a:pt x="53" y="700"/>
                    <a:pt x="107" y="664"/>
                    <a:pt x="160" y="664"/>
                  </a:cubicBezTo>
                  <a:lnTo>
                    <a:pt x="611" y="664"/>
                  </a:lnTo>
                  <a:lnTo>
                    <a:pt x="687" y="570"/>
                  </a:lnTo>
                  <a:lnTo>
                    <a:pt x="505" y="334"/>
                  </a:lnTo>
                  <a:lnTo>
                    <a:pt x="199" y="334"/>
                  </a:lnTo>
                  <a:lnTo>
                    <a:pt x="141" y="425"/>
                  </a:lnTo>
                  <a:lnTo>
                    <a:pt x="173" y="478"/>
                  </a:lnTo>
                  <a:lnTo>
                    <a:pt x="150" y="508"/>
                  </a:lnTo>
                  <a:lnTo>
                    <a:pt x="0" y="300"/>
                  </a:lnTo>
                  <a:lnTo>
                    <a:pt x="0" y="273"/>
                  </a:lnTo>
                  <a:cubicBezTo>
                    <a:pt x="60" y="212"/>
                    <a:pt x="91" y="166"/>
                    <a:pt x="91" y="135"/>
                  </a:cubicBezTo>
                  <a:cubicBezTo>
                    <a:pt x="91" y="98"/>
                    <a:pt x="72" y="67"/>
                    <a:pt x="33" y="40"/>
                  </a:cubicBezTo>
                  <a:lnTo>
                    <a:pt x="63" y="8"/>
                  </a:lnTo>
                  <a:lnTo>
                    <a:pt x="182" y="173"/>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09" name="Freeform 70"/>
            <p:cNvSpPr>
              <a:spLocks noEditPoints="1"/>
            </p:cNvSpPr>
            <p:nvPr/>
          </p:nvSpPr>
          <p:spPr bwMode="auto">
            <a:xfrm>
              <a:off x="1097964" y="325085"/>
              <a:ext cx="39692" cy="15875"/>
            </a:xfrm>
            <a:custGeom>
              <a:avLst/>
              <a:gdLst>
                <a:gd name="T0" fmla="*/ 20477 w 1227"/>
                <a:gd name="T1" fmla="*/ 4985 h 500"/>
                <a:gd name="T2" fmla="*/ 22256 w 1227"/>
                <a:gd name="T3" fmla="*/ 3016 h 500"/>
                <a:gd name="T4" fmla="*/ 21027 w 1227"/>
                <a:gd name="T5" fmla="*/ 889 h 500"/>
                <a:gd name="T6" fmla="*/ 21835 w 1227"/>
                <a:gd name="T7" fmla="*/ 0 h 500"/>
                <a:gd name="T8" fmla="*/ 26752 w 1227"/>
                <a:gd name="T9" fmla="*/ 6795 h 500"/>
                <a:gd name="T10" fmla="*/ 26752 w 1227"/>
                <a:gd name="T11" fmla="*/ 7334 h 500"/>
                <a:gd name="T12" fmla="*/ 24456 w 1227"/>
                <a:gd name="T13" fmla="*/ 10224 h 500"/>
                <a:gd name="T14" fmla="*/ 23809 w 1227"/>
                <a:gd name="T15" fmla="*/ 11621 h 500"/>
                <a:gd name="T16" fmla="*/ 24229 w 1227"/>
                <a:gd name="T17" fmla="*/ 12827 h 500"/>
                <a:gd name="T18" fmla="*/ 25135 w 1227"/>
                <a:gd name="T19" fmla="*/ 14065 h 500"/>
                <a:gd name="T20" fmla="*/ 24100 w 1227"/>
                <a:gd name="T21" fmla="*/ 14923 h 500"/>
                <a:gd name="T22" fmla="*/ 20315 w 1227"/>
                <a:gd name="T23" fmla="*/ 10097 h 500"/>
                <a:gd name="T24" fmla="*/ 7505 w 1227"/>
                <a:gd name="T25" fmla="*/ 10097 h 500"/>
                <a:gd name="T26" fmla="*/ 4173 w 1227"/>
                <a:gd name="T27" fmla="*/ 12986 h 500"/>
                <a:gd name="T28" fmla="*/ 5596 w 1227"/>
                <a:gd name="T29" fmla="*/ 15208 h 500"/>
                <a:gd name="T30" fmla="*/ 4852 w 1227"/>
                <a:gd name="T31" fmla="*/ 15875 h 500"/>
                <a:gd name="T32" fmla="*/ 0 w 1227"/>
                <a:gd name="T33" fmla="*/ 9398 h 500"/>
                <a:gd name="T34" fmla="*/ 0 w 1227"/>
                <a:gd name="T35" fmla="*/ 7874 h 500"/>
                <a:gd name="T36" fmla="*/ 4173 w 1227"/>
                <a:gd name="T37" fmla="*/ 4985 h 500"/>
                <a:gd name="T38" fmla="*/ 20477 w 1227"/>
                <a:gd name="T39" fmla="*/ 4985 h 500"/>
                <a:gd name="T40" fmla="*/ 34775 w 1227"/>
                <a:gd name="T41" fmla="*/ 1270 h 500"/>
                <a:gd name="T42" fmla="*/ 39692 w 1227"/>
                <a:gd name="T43" fmla="*/ 7334 h 500"/>
                <a:gd name="T44" fmla="*/ 39692 w 1227"/>
                <a:gd name="T45" fmla="*/ 8128 h 500"/>
                <a:gd name="T46" fmla="*/ 37039 w 1227"/>
                <a:gd name="T47" fmla="*/ 11303 h 500"/>
                <a:gd name="T48" fmla="*/ 38527 w 1227"/>
                <a:gd name="T49" fmla="*/ 13113 h 500"/>
                <a:gd name="T50" fmla="*/ 37622 w 1227"/>
                <a:gd name="T51" fmla="*/ 13907 h 500"/>
                <a:gd name="T52" fmla="*/ 32705 w 1227"/>
                <a:gd name="T53" fmla="*/ 8096 h 500"/>
                <a:gd name="T54" fmla="*/ 32640 w 1227"/>
                <a:gd name="T55" fmla="*/ 7176 h 500"/>
                <a:gd name="T56" fmla="*/ 35454 w 1227"/>
                <a:gd name="T57" fmla="*/ 4032 h 500"/>
                <a:gd name="T58" fmla="*/ 33966 w 1227"/>
                <a:gd name="T59" fmla="*/ 2223 h 500"/>
                <a:gd name="T60" fmla="*/ 34775 w 1227"/>
                <a:gd name="T61" fmla="*/ 1270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633" y="157"/>
                  </a:moveTo>
                  <a:lnTo>
                    <a:pt x="688" y="95"/>
                  </a:lnTo>
                  <a:lnTo>
                    <a:pt x="650" y="28"/>
                  </a:lnTo>
                  <a:lnTo>
                    <a:pt x="675" y="0"/>
                  </a:lnTo>
                  <a:lnTo>
                    <a:pt x="827" y="214"/>
                  </a:lnTo>
                  <a:lnTo>
                    <a:pt x="827" y="231"/>
                  </a:lnTo>
                  <a:cubicBezTo>
                    <a:pt x="793" y="270"/>
                    <a:pt x="770" y="301"/>
                    <a:pt x="756" y="322"/>
                  </a:cubicBezTo>
                  <a:cubicBezTo>
                    <a:pt x="743" y="343"/>
                    <a:pt x="736" y="358"/>
                    <a:pt x="736" y="366"/>
                  </a:cubicBezTo>
                  <a:cubicBezTo>
                    <a:pt x="736" y="378"/>
                    <a:pt x="741" y="390"/>
                    <a:pt x="749" y="404"/>
                  </a:cubicBezTo>
                  <a:cubicBezTo>
                    <a:pt x="752" y="410"/>
                    <a:pt x="761" y="423"/>
                    <a:pt x="777" y="443"/>
                  </a:cubicBezTo>
                  <a:lnTo>
                    <a:pt x="745" y="470"/>
                  </a:lnTo>
                  <a:lnTo>
                    <a:pt x="628" y="318"/>
                  </a:lnTo>
                  <a:lnTo>
                    <a:pt x="232" y="318"/>
                  </a:lnTo>
                  <a:cubicBezTo>
                    <a:pt x="190" y="318"/>
                    <a:pt x="156" y="348"/>
                    <a:pt x="129" y="409"/>
                  </a:cubicBezTo>
                  <a:lnTo>
                    <a:pt x="173" y="479"/>
                  </a:lnTo>
                  <a:lnTo>
                    <a:pt x="150" y="500"/>
                  </a:lnTo>
                  <a:lnTo>
                    <a:pt x="0" y="296"/>
                  </a:lnTo>
                  <a:lnTo>
                    <a:pt x="0" y="248"/>
                  </a:lnTo>
                  <a:cubicBezTo>
                    <a:pt x="46" y="187"/>
                    <a:pt x="89" y="157"/>
                    <a:pt x="129" y="157"/>
                  </a:cubicBezTo>
                  <a:lnTo>
                    <a:pt x="633" y="157"/>
                  </a:lnTo>
                  <a:close/>
                  <a:moveTo>
                    <a:pt x="1075" y="40"/>
                  </a:moveTo>
                  <a:lnTo>
                    <a:pt x="1227" y="231"/>
                  </a:lnTo>
                  <a:lnTo>
                    <a:pt x="1227" y="256"/>
                  </a:lnTo>
                  <a:lnTo>
                    <a:pt x="1145" y="356"/>
                  </a:lnTo>
                  <a:lnTo>
                    <a:pt x="1191" y="413"/>
                  </a:lnTo>
                  <a:lnTo>
                    <a:pt x="1163" y="438"/>
                  </a:lnTo>
                  <a:lnTo>
                    <a:pt x="1011" y="255"/>
                  </a:lnTo>
                  <a:lnTo>
                    <a:pt x="1009" y="226"/>
                  </a:lnTo>
                  <a:lnTo>
                    <a:pt x="1096" y="127"/>
                  </a:lnTo>
                  <a:lnTo>
                    <a:pt x="1050" y="70"/>
                  </a:lnTo>
                  <a:lnTo>
                    <a:pt x="1075" y="4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10" name="Freeform 71"/>
            <p:cNvSpPr>
              <a:spLocks noEditPoints="1"/>
            </p:cNvSpPr>
            <p:nvPr/>
          </p:nvSpPr>
          <p:spPr bwMode="auto">
            <a:xfrm>
              <a:off x="1097964" y="345722"/>
              <a:ext cx="39692" cy="28574"/>
            </a:xfrm>
            <a:custGeom>
              <a:avLst/>
              <a:gdLst>
                <a:gd name="T0" fmla="*/ 6732 w 1244"/>
                <a:gd name="T1" fmla="*/ 4211 h 889"/>
                <a:gd name="T2" fmla="*/ 19367 w 1244"/>
                <a:gd name="T3" fmla="*/ 4211 h 889"/>
                <a:gd name="T4" fmla="*/ 22016 w 1244"/>
                <a:gd name="T5" fmla="*/ 2153 h 889"/>
                <a:gd name="T6" fmla="*/ 25462 w 1244"/>
                <a:gd name="T7" fmla="*/ 1286 h 889"/>
                <a:gd name="T8" fmla="*/ 34906 w 1244"/>
                <a:gd name="T9" fmla="*/ 6460 h 889"/>
                <a:gd name="T10" fmla="*/ 39692 w 1244"/>
                <a:gd name="T11" fmla="*/ 16585 h 889"/>
                <a:gd name="T12" fmla="*/ 38543 w 1244"/>
                <a:gd name="T13" fmla="*/ 16585 h 889"/>
                <a:gd name="T14" fmla="*/ 34172 w 1244"/>
                <a:gd name="T15" fmla="*/ 9064 h 889"/>
                <a:gd name="T16" fmla="*/ 27950 w 1244"/>
                <a:gd name="T17" fmla="*/ 6653 h 889"/>
                <a:gd name="T18" fmla="*/ 24728 w 1244"/>
                <a:gd name="T19" fmla="*/ 7264 h 889"/>
                <a:gd name="T20" fmla="*/ 21250 w 1244"/>
                <a:gd name="T21" fmla="*/ 9450 h 889"/>
                <a:gd name="T22" fmla="*/ 26132 w 1244"/>
                <a:gd name="T23" fmla="*/ 19189 h 889"/>
                <a:gd name="T24" fmla="*/ 26132 w 1244"/>
                <a:gd name="T25" fmla="*/ 20796 h 889"/>
                <a:gd name="T26" fmla="*/ 24345 w 1244"/>
                <a:gd name="T27" fmla="*/ 23142 h 889"/>
                <a:gd name="T28" fmla="*/ 23228 w 1244"/>
                <a:gd name="T29" fmla="*/ 25649 h 889"/>
                <a:gd name="T30" fmla="*/ 24568 w 1244"/>
                <a:gd name="T31" fmla="*/ 27610 h 889"/>
                <a:gd name="T32" fmla="*/ 23483 w 1244"/>
                <a:gd name="T33" fmla="*/ 28574 h 889"/>
                <a:gd name="T34" fmla="*/ 20580 w 1244"/>
                <a:gd name="T35" fmla="*/ 24974 h 889"/>
                <a:gd name="T36" fmla="*/ 6349 w 1244"/>
                <a:gd name="T37" fmla="*/ 24974 h 889"/>
                <a:gd name="T38" fmla="*/ 5807 w 1244"/>
                <a:gd name="T39" fmla="*/ 26324 h 889"/>
                <a:gd name="T40" fmla="*/ 4786 w 1244"/>
                <a:gd name="T41" fmla="*/ 26324 h 889"/>
                <a:gd name="T42" fmla="*/ 3669 w 1244"/>
                <a:gd name="T43" fmla="*/ 17035 h 889"/>
                <a:gd name="T44" fmla="*/ 0 w 1244"/>
                <a:gd name="T45" fmla="*/ 10735 h 889"/>
                <a:gd name="T46" fmla="*/ 0 w 1244"/>
                <a:gd name="T47" fmla="*/ 9450 h 889"/>
                <a:gd name="T48" fmla="*/ 3063 w 1244"/>
                <a:gd name="T49" fmla="*/ 5464 h 889"/>
                <a:gd name="T50" fmla="*/ 3829 w 1244"/>
                <a:gd name="T51" fmla="*/ 3311 h 889"/>
                <a:gd name="T52" fmla="*/ 3637 w 1244"/>
                <a:gd name="T53" fmla="*/ 2057 h 889"/>
                <a:gd name="T54" fmla="*/ 2904 w 1244"/>
                <a:gd name="T55" fmla="*/ 804 h 889"/>
                <a:gd name="T56" fmla="*/ 3829 w 1244"/>
                <a:gd name="T57" fmla="*/ 0 h 889"/>
                <a:gd name="T58" fmla="*/ 6732 w 1244"/>
                <a:gd name="T59" fmla="*/ 4211 h 889"/>
                <a:gd name="T60" fmla="*/ 20037 w 1244"/>
                <a:gd name="T61" fmla="*/ 19799 h 889"/>
                <a:gd name="T62" fmla="*/ 22399 w 1244"/>
                <a:gd name="T63" fmla="*/ 14882 h 889"/>
                <a:gd name="T64" fmla="*/ 19782 w 1244"/>
                <a:gd name="T65" fmla="*/ 9450 h 889"/>
                <a:gd name="T66" fmla="*/ 7147 w 1244"/>
                <a:gd name="T67" fmla="*/ 9450 h 889"/>
                <a:gd name="T68" fmla="*/ 4116 w 1244"/>
                <a:gd name="T69" fmla="*/ 15042 h 889"/>
                <a:gd name="T70" fmla="*/ 4882 w 1244"/>
                <a:gd name="T71" fmla="*/ 17421 h 889"/>
                <a:gd name="T72" fmla="*/ 5265 w 1244"/>
                <a:gd name="T73" fmla="*/ 19799 h 889"/>
                <a:gd name="T74" fmla="*/ 20037 w 1244"/>
                <a:gd name="T75" fmla="*/ 19799 h 8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44" h="889">
                  <a:moveTo>
                    <a:pt x="211" y="131"/>
                  </a:moveTo>
                  <a:lnTo>
                    <a:pt x="607" y="131"/>
                  </a:lnTo>
                  <a:cubicBezTo>
                    <a:pt x="642" y="100"/>
                    <a:pt x="670" y="79"/>
                    <a:pt x="690" y="67"/>
                  </a:cubicBezTo>
                  <a:cubicBezTo>
                    <a:pt x="722" y="49"/>
                    <a:pt x="758" y="40"/>
                    <a:pt x="798" y="40"/>
                  </a:cubicBezTo>
                  <a:cubicBezTo>
                    <a:pt x="906" y="40"/>
                    <a:pt x="1005" y="94"/>
                    <a:pt x="1094" y="201"/>
                  </a:cubicBezTo>
                  <a:cubicBezTo>
                    <a:pt x="1172" y="294"/>
                    <a:pt x="1222" y="399"/>
                    <a:pt x="1244" y="516"/>
                  </a:cubicBezTo>
                  <a:lnTo>
                    <a:pt x="1208" y="516"/>
                  </a:lnTo>
                  <a:cubicBezTo>
                    <a:pt x="1176" y="410"/>
                    <a:pt x="1130" y="332"/>
                    <a:pt x="1071" y="282"/>
                  </a:cubicBezTo>
                  <a:cubicBezTo>
                    <a:pt x="1012" y="232"/>
                    <a:pt x="947" y="207"/>
                    <a:pt x="876" y="207"/>
                  </a:cubicBezTo>
                  <a:cubicBezTo>
                    <a:pt x="838" y="207"/>
                    <a:pt x="804" y="213"/>
                    <a:pt x="775" y="226"/>
                  </a:cubicBezTo>
                  <a:cubicBezTo>
                    <a:pt x="747" y="239"/>
                    <a:pt x="710" y="261"/>
                    <a:pt x="666" y="294"/>
                  </a:cubicBezTo>
                  <a:lnTo>
                    <a:pt x="819" y="597"/>
                  </a:lnTo>
                  <a:lnTo>
                    <a:pt x="819" y="647"/>
                  </a:lnTo>
                  <a:cubicBezTo>
                    <a:pt x="805" y="657"/>
                    <a:pt x="786" y="681"/>
                    <a:pt x="763" y="720"/>
                  </a:cubicBezTo>
                  <a:cubicBezTo>
                    <a:pt x="739" y="758"/>
                    <a:pt x="728" y="784"/>
                    <a:pt x="728" y="798"/>
                  </a:cubicBezTo>
                  <a:cubicBezTo>
                    <a:pt x="728" y="811"/>
                    <a:pt x="742" y="831"/>
                    <a:pt x="770" y="859"/>
                  </a:cubicBezTo>
                  <a:lnTo>
                    <a:pt x="736" y="889"/>
                  </a:lnTo>
                  <a:lnTo>
                    <a:pt x="645" y="777"/>
                  </a:lnTo>
                  <a:lnTo>
                    <a:pt x="199" y="777"/>
                  </a:lnTo>
                  <a:lnTo>
                    <a:pt x="182" y="819"/>
                  </a:lnTo>
                  <a:lnTo>
                    <a:pt x="150" y="819"/>
                  </a:lnTo>
                  <a:cubicBezTo>
                    <a:pt x="150" y="716"/>
                    <a:pt x="138" y="620"/>
                    <a:pt x="115" y="530"/>
                  </a:cubicBezTo>
                  <a:cubicBezTo>
                    <a:pt x="92" y="440"/>
                    <a:pt x="53" y="375"/>
                    <a:pt x="0" y="334"/>
                  </a:cubicBezTo>
                  <a:lnTo>
                    <a:pt x="0" y="294"/>
                  </a:lnTo>
                  <a:cubicBezTo>
                    <a:pt x="48" y="240"/>
                    <a:pt x="80" y="199"/>
                    <a:pt x="96" y="170"/>
                  </a:cubicBezTo>
                  <a:cubicBezTo>
                    <a:pt x="112" y="141"/>
                    <a:pt x="120" y="119"/>
                    <a:pt x="120" y="103"/>
                  </a:cubicBezTo>
                  <a:cubicBezTo>
                    <a:pt x="120" y="89"/>
                    <a:pt x="118" y="76"/>
                    <a:pt x="114" y="64"/>
                  </a:cubicBezTo>
                  <a:cubicBezTo>
                    <a:pt x="110" y="52"/>
                    <a:pt x="102" y="39"/>
                    <a:pt x="91" y="25"/>
                  </a:cubicBezTo>
                  <a:lnTo>
                    <a:pt x="120" y="0"/>
                  </a:lnTo>
                  <a:lnTo>
                    <a:pt x="211" y="131"/>
                  </a:lnTo>
                  <a:close/>
                  <a:moveTo>
                    <a:pt x="628" y="616"/>
                  </a:moveTo>
                  <a:lnTo>
                    <a:pt x="702" y="463"/>
                  </a:lnTo>
                  <a:lnTo>
                    <a:pt x="620" y="294"/>
                  </a:lnTo>
                  <a:lnTo>
                    <a:pt x="224" y="294"/>
                  </a:lnTo>
                  <a:lnTo>
                    <a:pt x="129" y="468"/>
                  </a:lnTo>
                  <a:cubicBezTo>
                    <a:pt x="137" y="490"/>
                    <a:pt x="145" y="515"/>
                    <a:pt x="153" y="542"/>
                  </a:cubicBezTo>
                  <a:cubicBezTo>
                    <a:pt x="161" y="568"/>
                    <a:pt x="165" y="593"/>
                    <a:pt x="165" y="616"/>
                  </a:cubicBezTo>
                  <a:lnTo>
                    <a:pt x="628" y="616"/>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11" name="Freeform 72"/>
            <p:cNvSpPr>
              <a:spLocks noEditPoints="1"/>
            </p:cNvSpPr>
            <p:nvPr/>
          </p:nvSpPr>
          <p:spPr bwMode="auto">
            <a:xfrm>
              <a:off x="1097964" y="379059"/>
              <a:ext cx="26991" cy="20637"/>
            </a:xfrm>
            <a:custGeom>
              <a:avLst/>
              <a:gdLst>
                <a:gd name="T0" fmla="*/ 5847 w 817"/>
                <a:gd name="T1" fmla="*/ 3778 h 661"/>
                <a:gd name="T2" fmla="*/ 20747 w 817"/>
                <a:gd name="T3" fmla="*/ 3778 h 661"/>
                <a:gd name="T4" fmla="*/ 21672 w 817"/>
                <a:gd name="T5" fmla="*/ 2654 h 661"/>
                <a:gd name="T6" fmla="*/ 22795 w 817"/>
                <a:gd name="T7" fmla="*/ 2185 h 661"/>
                <a:gd name="T8" fmla="*/ 23952 w 817"/>
                <a:gd name="T9" fmla="*/ 8086 h 661"/>
                <a:gd name="T10" fmla="*/ 26991 w 817"/>
                <a:gd name="T11" fmla="*/ 13956 h 661"/>
                <a:gd name="T12" fmla="*/ 26991 w 817"/>
                <a:gd name="T13" fmla="*/ 14736 h 661"/>
                <a:gd name="T14" fmla="*/ 18732 w 817"/>
                <a:gd name="T15" fmla="*/ 20637 h 661"/>
                <a:gd name="T16" fmla="*/ 17609 w 817"/>
                <a:gd name="T17" fmla="*/ 20637 h 661"/>
                <a:gd name="T18" fmla="*/ 10539 w 817"/>
                <a:gd name="T19" fmla="*/ 8804 h 661"/>
                <a:gd name="T20" fmla="*/ 6971 w 817"/>
                <a:gd name="T21" fmla="*/ 8804 h 661"/>
                <a:gd name="T22" fmla="*/ 3964 w 817"/>
                <a:gd name="T23" fmla="*/ 14362 h 661"/>
                <a:gd name="T24" fmla="*/ 7136 w 817"/>
                <a:gd name="T25" fmla="*/ 19638 h 661"/>
                <a:gd name="T26" fmla="*/ 6013 w 817"/>
                <a:gd name="T27" fmla="*/ 20575 h 661"/>
                <a:gd name="T28" fmla="*/ 0 w 817"/>
                <a:gd name="T29" fmla="*/ 10178 h 661"/>
                <a:gd name="T30" fmla="*/ 0 w 817"/>
                <a:gd name="T31" fmla="*/ 9179 h 661"/>
                <a:gd name="T32" fmla="*/ 3832 w 817"/>
                <a:gd name="T33" fmla="*/ 3372 h 661"/>
                <a:gd name="T34" fmla="*/ 3403 w 817"/>
                <a:gd name="T35" fmla="*/ 2061 h 661"/>
                <a:gd name="T36" fmla="*/ 2709 w 817"/>
                <a:gd name="T37" fmla="*/ 937 h 661"/>
                <a:gd name="T38" fmla="*/ 3403 w 817"/>
                <a:gd name="T39" fmla="*/ 0 h 661"/>
                <a:gd name="T40" fmla="*/ 5847 w 817"/>
                <a:gd name="T41" fmla="*/ 3778 h 661"/>
                <a:gd name="T42" fmla="*/ 16518 w 817"/>
                <a:gd name="T43" fmla="*/ 16235 h 661"/>
                <a:gd name="T44" fmla="*/ 23886 w 817"/>
                <a:gd name="T45" fmla="*/ 11083 h 661"/>
                <a:gd name="T46" fmla="*/ 22894 w 817"/>
                <a:gd name="T47" fmla="*/ 8804 h 661"/>
                <a:gd name="T48" fmla="*/ 11926 w 817"/>
                <a:gd name="T49" fmla="*/ 8804 h 661"/>
                <a:gd name="T50" fmla="*/ 16518 w 817"/>
                <a:gd name="T51" fmla="*/ 16235 h 6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7" h="661">
                  <a:moveTo>
                    <a:pt x="177" y="121"/>
                  </a:moveTo>
                  <a:lnTo>
                    <a:pt x="628" y="121"/>
                  </a:lnTo>
                  <a:cubicBezTo>
                    <a:pt x="635" y="107"/>
                    <a:pt x="645" y="95"/>
                    <a:pt x="656" y="85"/>
                  </a:cubicBezTo>
                  <a:cubicBezTo>
                    <a:pt x="667" y="75"/>
                    <a:pt x="678" y="70"/>
                    <a:pt x="690" y="70"/>
                  </a:cubicBezTo>
                  <a:cubicBezTo>
                    <a:pt x="690" y="122"/>
                    <a:pt x="702" y="185"/>
                    <a:pt x="725" y="259"/>
                  </a:cubicBezTo>
                  <a:cubicBezTo>
                    <a:pt x="749" y="332"/>
                    <a:pt x="779" y="395"/>
                    <a:pt x="817" y="447"/>
                  </a:cubicBezTo>
                  <a:lnTo>
                    <a:pt x="817" y="472"/>
                  </a:lnTo>
                  <a:lnTo>
                    <a:pt x="567" y="661"/>
                  </a:lnTo>
                  <a:lnTo>
                    <a:pt x="533" y="661"/>
                  </a:lnTo>
                  <a:lnTo>
                    <a:pt x="319" y="282"/>
                  </a:lnTo>
                  <a:lnTo>
                    <a:pt x="211" y="282"/>
                  </a:lnTo>
                  <a:lnTo>
                    <a:pt x="120" y="460"/>
                  </a:lnTo>
                  <a:lnTo>
                    <a:pt x="216" y="629"/>
                  </a:lnTo>
                  <a:lnTo>
                    <a:pt x="182" y="659"/>
                  </a:lnTo>
                  <a:lnTo>
                    <a:pt x="0" y="326"/>
                  </a:lnTo>
                  <a:lnTo>
                    <a:pt x="0" y="294"/>
                  </a:lnTo>
                  <a:cubicBezTo>
                    <a:pt x="77" y="199"/>
                    <a:pt x="116" y="136"/>
                    <a:pt x="116" y="108"/>
                  </a:cubicBezTo>
                  <a:cubicBezTo>
                    <a:pt x="112" y="91"/>
                    <a:pt x="108" y="77"/>
                    <a:pt x="103" y="66"/>
                  </a:cubicBezTo>
                  <a:cubicBezTo>
                    <a:pt x="99" y="55"/>
                    <a:pt x="92" y="43"/>
                    <a:pt x="82" y="30"/>
                  </a:cubicBezTo>
                  <a:lnTo>
                    <a:pt x="103" y="0"/>
                  </a:lnTo>
                  <a:lnTo>
                    <a:pt x="177" y="121"/>
                  </a:lnTo>
                  <a:close/>
                  <a:moveTo>
                    <a:pt x="500" y="520"/>
                  </a:moveTo>
                  <a:lnTo>
                    <a:pt x="723" y="355"/>
                  </a:lnTo>
                  <a:lnTo>
                    <a:pt x="693" y="282"/>
                  </a:lnTo>
                  <a:lnTo>
                    <a:pt x="361" y="282"/>
                  </a:lnTo>
                  <a:lnTo>
                    <a:pt x="500" y="52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12" name="Freeform 73"/>
            <p:cNvSpPr>
              <a:spLocks/>
            </p:cNvSpPr>
            <p:nvPr/>
          </p:nvSpPr>
          <p:spPr bwMode="auto">
            <a:xfrm>
              <a:off x="1097964" y="406046"/>
              <a:ext cx="26991" cy="23813"/>
            </a:xfrm>
            <a:custGeom>
              <a:avLst/>
              <a:gdLst>
                <a:gd name="T0" fmla="*/ 6806 w 817"/>
                <a:gd name="T1" fmla="*/ 5723 h 724"/>
                <a:gd name="T2" fmla="*/ 20086 w 817"/>
                <a:gd name="T3" fmla="*/ 5723 h 724"/>
                <a:gd name="T4" fmla="*/ 21474 w 817"/>
                <a:gd name="T5" fmla="*/ 4440 h 724"/>
                <a:gd name="T6" fmla="*/ 22432 w 817"/>
                <a:gd name="T7" fmla="*/ 2862 h 724"/>
                <a:gd name="T8" fmla="*/ 21309 w 817"/>
                <a:gd name="T9" fmla="*/ 1118 h 724"/>
                <a:gd name="T10" fmla="*/ 22432 w 817"/>
                <a:gd name="T11" fmla="*/ 0 h 724"/>
                <a:gd name="T12" fmla="*/ 26991 w 817"/>
                <a:gd name="T13" fmla="*/ 6118 h 724"/>
                <a:gd name="T14" fmla="*/ 26991 w 817"/>
                <a:gd name="T15" fmla="*/ 7104 h 724"/>
                <a:gd name="T16" fmla="*/ 24216 w 817"/>
                <a:gd name="T17" fmla="*/ 9900 h 724"/>
                <a:gd name="T18" fmla="*/ 20615 w 817"/>
                <a:gd name="T19" fmla="*/ 11084 h 724"/>
                <a:gd name="T20" fmla="*/ 26991 w 817"/>
                <a:gd name="T21" fmla="*/ 17268 h 724"/>
                <a:gd name="T22" fmla="*/ 26991 w 817"/>
                <a:gd name="T23" fmla="*/ 18386 h 724"/>
                <a:gd name="T24" fmla="*/ 25339 w 817"/>
                <a:gd name="T25" fmla="*/ 19570 h 724"/>
                <a:gd name="T26" fmla="*/ 24051 w 817"/>
                <a:gd name="T27" fmla="*/ 22333 h 724"/>
                <a:gd name="T28" fmla="*/ 22927 w 817"/>
                <a:gd name="T29" fmla="*/ 23813 h 724"/>
                <a:gd name="T30" fmla="*/ 20945 w 817"/>
                <a:gd name="T31" fmla="*/ 21938 h 724"/>
                <a:gd name="T32" fmla="*/ 19558 w 817"/>
                <a:gd name="T33" fmla="*/ 18386 h 724"/>
                <a:gd name="T34" fmla="*/ 20020 w 817"/>
                <a:gd name="T35" fmla="*/ 16117 h 724"/>
                <a:gd name="T36" fmla="*/ 21870 w 817"/>
                <a:gd name="T37" fmla="*/ 14077 h 724"/>
                <a:gd name="T38" fmla="*/ 18864 w 817"/>
                <a:gd name="T39" fmla="*/ 11084 h 724"/>
                <a:gd name="T40" fmla="*/ 6839 w 817"/>
                <a:gd name="T41" fmla="*/ 11084 h 724"/>
                <a:gd name="T42" fmla="*/ 4262 w 817"/>
                <a:gd name="T43" fmla="*/ 15261 h 724"/>
                <a:gd name="T44" fmla="*/ 6145 w 817"/>
                <a:gd name="T45" fmla="*/ 18254 h 724"/>
                <a:gd name="T46" fmla="*/ 5286 w 817"/>
                <a:gd name="T47" fmla="*/ 19208 h 724"/>
                <a:gd name="T48" fmla="*/ 0 w 817"/>
                <a:gd name="T49" fmla="*/ 11347 h 724"/>
                <a:gd name="T50" fmla="*/ 0 w 817"/>
                <a:gd name="T51" fmla="*/ 10032 h 724"/>
                <a:gd name="T52" fmla="*/ 3964 w 817"/>
                <a:gd name="T53" fmla="*/ 4407 h 724"/>
                <a:gd name="T54" fmla="*/ 1949 w 817"/>
                <a:gd name="T55" fmla="*/ 1118 h 724"/>
                <a:gd name="T56" fmla="*/ 2709 w 817"/>
                <a:gd name="T57" fmla="*/ 263 h 724"/>
                <a:gd name="T58" fmla="*/ 6806 w 817"/>
                <a:gd name="T59" fmla="*/ 5723 h 7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7" h="724">
                  <a:moveTo>
                    <a:pt x="206" y="174"/>
                  </a:moveTo>
                  <a:lnTo>
                    <a:pt x="608" y="174"/>
                  </a:lnTo>
                  <a:cubicBezTo>
                    <a:pt x="626" y="157"/>
                    <a:pt x="640" y="144"/>
                    <a:pt x="650" y="135"/>
                  </a:cubicBezTo>
                  <a:cubicBezTo>
                    <a:pt x="669" y="117"/>
                    <a:pt x="679" y="101"/>
                    <a:pt x="679" y="87"/>
                  </a:cubicBezTo>
                  <a:cubicBezTo>
                    <a:pt x="679" y="81"/>
                    <a:pt x="668" y="63"/>
                    <a:pt x="645" y="34"/>
                  </a:cubicBezTo>
                  <a:lnTo>
                    <a:pt x="679" y="0"/>
                  </a:lnTo>
                  <a:lnTo>
                    <a:pt x="817" y="186"/>
                  </a:lnTo>
                  <a:lnTo>
                    <a:pt x="817" y="216"/>
                  </a:lnTo>
                  <a:cubicBezTo>
                    <a:pt x="786" y="254"/>
                    <a:pt x="758" y="282"/>
                    <a:pt x="733" y="301"/>
                  </a:cubicBezTo>
                  <a:cubicBezTo>
                    <a:pt x="700" y="325"/>
                    <a:pt x="663" y="337"/>
                    <a:pt x="624" y="337"/>
                  </a:cubicBezTo>
                  <a:lnTo>
                    <a:pt x="817" y="525"/>
                  </a:lnTo>
                  <a:lnTo>
                    <a:pt x="817" y="559"/>
                  </a:lnTo>
                  <a:cubicBezTo>
                    <a:pt x="795" y="573"/>
                    <a:pt x="778" y="585"/>
                    <a:pt x="767" y="595"/>
                  </a:cubicBezTo>
                  <a:cubicBezTo>
                    <a:pt x="741" y="617"/>
                    <a:pt x="728" y="646"/>
                    <a:pt x="728" y="679"/>
                  </a:cubicBezTo>
                  <a:cubicBezTo>
                    <a:pt x="728" y="709"/>
                    <a:pt x="717" y="724"/>
                    <a:pt x="694" y="724"/>
                  </a:cubicBezTo>
                  <a:cubicBezTo>
                    <a:pt x="681" y="724"/>
                    <a:pt x="661" y="705"/>
                    <a:pt x="634" y="667"/>
                  </a:cubicBezTo>
                  <a:cubicBezTo>
                    <a:pt x="606" y="629"/>
                    <a:pt x="592" y="593"/>
                    <a:pt x="592" y="559"/>
                  </a:cubicBezTo>
                  <a:cubicBezTo>
                    <a:pt x="592" y="532"/>
                    <a:pt x="597" y="509"/>
                    <a:pt x="606" y="490"/>
                  </a:cubicBezTo>
                  <a:cubicBezTo>
                    <a:pt x="615" y="471"/>
                    <a:pt x="634" y="450"/>
                    <a:pt x="662" y="428"/>
                  </a:cubicBezTo>
                  <a:lnTo>
                    <a:pt x="571" y="337"/>
                  </a:lnTo>
                  <a:lnTo>
                    <a:pt x="207" y="337"/>
                  </a:lnTo>
                  <a:lnTo>
                    <a:pt x="129" y="464"/>
                  </a:lnTo>
                  <a:lnTo>
                    <a:pt x="186" y="555"/>
                  </a:lnTo>
                  <a:lnTo>
                    <a:pt x="160" y="584"/>
                  </a:lnTo>
                  <a:lnTo>
                    <a:pt x="0" y="345"/>
                  </a:lnTo>
                  <a:lnTo>
                    <a:pt x="0" y="305"/>
                  </a:lnTo>
                  <a:cubicBezTo>
                    <a:pt x="80" y="224"/>
                    <a:pt x="120" y="167"/>
                    <a:pt x="120" y="134"/>
                  </a:cubicBezTo>
                  <a:cubicBezTo>
                    <a:pt x="120" y="113"/>
                    <a:pt x="100" y="79"/>
                    <a:pt x="59" y="34"/>
                  </a:cubicBezTo>
                  <a:lnTo>
                    <a:pt x="82" y="8"/>
                  </a:lnTo>
                  <a:lnTo>
                    <a:pt x="206" y="174"/>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13" name="Freeform 74"/>
            <p:cNvSpPr>
              <a:spLocks noEditPoints="1"/>
            </p:cNvSpPr>
            <p:nvPr/>
          </p:nvSpPr>
          <p:spPr bwMode="auto">
            <a:xfrm>
              <a:off x="1097964" y="437795"/>
              <a:ext cx="26991" cy="25399"/>
            </a:xfrm>
            <a:custGeom>
              <a:avLst/>
              <a:gdLst>
                <a:gd name="T0" fmla="*/ 11728 w 817"/>
                <a:gd name="T1" fmla="*/ 9999 h 790"/>
                <a:gd name="T2" fmla="*/ 11728 w 817"/>
                <a:gd name="T3" fmla="*/ 1350 h 790"/>
                <a:gd name="T4" fmla="*/ 12587 w 817"/>
                <a:gd name="T5" fmla="*/ 289 h 790"/>
                <a:gd name="T6" fmla="*/ 13512 w 817"/>
                <a:gd name="T7" fmla="*/ 900 h 790"/>
                <a:gd name="T8" fmla="*/ 14173 w 817"/>
                <a:gd name="T9" fmla="*/ 2251 h 790"/>
                <a:gd name="T10" fmla="*/ 20846 w 817"/>
                <a:gd name="T11" fmla="*/ 2251 h 790"/>
                <a:gd name="T12" fmla="*/ 21771 w 817"/>
                <a:gd name="T13" fmla="*/ 965 h 790"/>
                <a:gd name="T14" fmla="*/ 22531 w 817"/>
                <a:gd name="T15" fmla="*/ 418 h 790"/>
                <a:gd name="T16" fmla="*/ 22729 w 817"/>
                <a:gd name="T17" fmla="*/ 675 h 790"/>
                <a:gd name="T18" fmla="*/ 23225 w 817"/>
                <a:gd name="T19" fmla="*/ 3183 h 790"/>
                <a:gd name="T20" fmla="*/ 24117 w 817"/>
                <a:gd name="T21" fmla="*/ 7202 h 790"/>
                <a:gd name="T22" fmla="*/ 26991 w 817"/>
                <a:gd name="T23" fmla="*/ 12121 h 790"/>
                <a:gd name="T24" fmla="*/ 26991 w 817"/>
                <a:gd name="T25" fmla="*/ 13214 h 790"/>
                <a:gd name="T26" fmla="*/ 25636 w 817"/>
                <a:gd name="T27" fmla="*/ 16075 h 790"/>
                <a:gd name="T28" fmla="*/ 25174 w 817"/>
                <a:gd name="T29" fmla="*/ 18647 h 790"/>
                <a:gd name="T30" fmla="*/ 26991 w 817"/>
                <a:gd name="T31" fmla="*/ 23824 h 790"/>
                <a:gd name="T32" fmla="*/ 26363 w 817"/>
                <a:gd name="T33" fmla="*/ 24563 h 790"/>
                <a:gd name="T34" fmla="*/ 16155 w 817"/>
                <a:gd name="T35" fmla="*/ 15304 h 790"/>
                <a:gd name="T36" fmla="*/ 16155 w 817"/>
                <a:gd name="T37" fmla="*/ 23824 h 790"/>
                <a:gd name="T38" fmla="*/ 15428 w 817"/>
                <a:gd name="T39" fmla="*/ 25399 h 790"/>
                <a:gd name="T40" fmla="*/ 14041 w 817"/>
                <a:gd name="T41" fmla="*/ 23824 h 790"/>
                <a:gd name="T42" fmla="*/ 6277 w 817"/>
                <a:gd name="T43" fmla="*/ 23824 h 790"/>
                <a:gd name="T44" fmla="*/ 4823 w 817"/>
                <a:gd name="T45" fmla="*/ 25270 h 790"/>
                <a:gd name="T46" fmla="*/ 4460 w 817"/>
                <a:gd name="T47" fmla="*/ 24981 h 790"/>
                <a:gd name="T48" fmla="*/ 4196 w 817"/>
                <a:gd name="T49" fmla="*/ 22795 h 790"/>
                <a:gd name="T50" fmla="*/ 3205 w 817"/>
                <a:gd name="T51" fmla="*/ 18712 h 790"/>
                <a:gd name="T52" fmla="*/ 0 w 817"/>
                <a:gd name="T53" fmla="*/ 13696 h 790"/>
                <a:gd name="T54" fmla="*/ 0 w 817"/>
                <a:gd name="T55" fmla="*/ 12539 h 790"/>
                <a:gd name="T56" fmla="*/ 1454 w 817"/>
                <a:gd name="T57" fmla="*/ 9645 h 790"/>
                <a:gd name="T58" fmla="*/ 2213 w 817"/>
                <a:gd name="T59" fmla="*/ 6141 h 790"/>
                <a:gd name="T60" fmla="*/ 1916 w 817"/>
                <a:gd name="T61" fmla="*/ 3955 h 790"/>
                <a:gd name="T62" fmla="*/ 0 w 817"/>
                <a:gd name="T63" fmla="*/ 965 h 790"/>
                <a:gd name="T64" fmla="*/ 826 w 817"/>
                <a:gd name="T65" fmla="*/ 0 h 790"/>
                <a:gd name="T66" fmla="*/ 11728 w 817"/>
                <a:gd name="T67" fmla="*/ 9999 h 790"/>
                <a:gd name="T68" fmla="*/ 12983 w 817"/>
                <a:gd name="T69" fmla="*/ 18647 h 790"/>
                <a:gd name="T70" fmla="*/ 12983 w 817"/>
                <a:gd name="T71" fmla="*/ 12667 h 790"/>
                <a:gd name="T72" fmla="*/ 4030 w 817"/>
                <a:gd name="T73" fmla="*/ 4694 h 790"/>
                <a:gd name="T74" fmla="*/ 3832 w 817"/>
                <a:gd name="T75" fmla="*/ 4694 h 790"/>
                <a:gd name="T76" fmla="*/ 6277 w 817"/>
                <a:gd name="T77" fmla="*/ 11703 h 790"/>
                <a:gd name="T78" fmla="*/ 5748 w 817"/>
                <a:gd name="T79" fmla="*/ 14950 h 790"/>
                <a:gd name="T80" fmla="*/ 4262 w 817"/>
                <a:gd name="T81" fmla="*/ 17715 h 790"/>
                <a:gd name="T82" fmla="*/ 4262 w 817"/>
                <a:gd name="T83" fmla="*/ 18647 h 790"/>
                <a:gd name="T84" fmla="*/ 12983 w 817"/>
                <a:gd name="T85" fmla="*/ 18647 h 790"/>
                <a:gd name="T86" fmla="*/ 22795 w 817"/>
                <a:gd name="T87" fmla="*/ 7491 h 790"/>
                <a:gd name="T88" fmla="*/ 15296 w 817"/>
                <a:gd name="T89" fmla="*/ 7491 h 790"/>
                <a:gd name="T90" fmla="*/ 15296 w 817"/>
                <a:gd name="T91" fmla="*/ 13085 h 790"/>
                <a:gd name="T92" fmla="*/ 23357 w 817"/>
                <a:gd name="T93" fmla="*/ 20223 h 790"/>
                <a:gd name="T94" fmla="*/ 23621 w 817"/>
                <a:gd name="T95" fmla="*/ 20223 h 790"/>
                <a:gd name="T96" fmla="*/ 21837 w 817"/>
                <a:gd name="T97" fmla="*/ 16686 h 790"/>
                <a:gd name="T98" fmla="*/ 21177 w 817"/>
                <a:gd name="T99" fmla="*/ 13214 h 790"/>
                <a:gd name="T100" fmla="*/ 21507 w 817"/>
                <a:gd name="T101" fmla="*/ 10899 h 790"/>
                <a:gd name="T102" fmla="*/ 23357 w 817"/>
                <a:gd name="T103" fmla="*/ 8520 h 790"/>
                <a:gd name="T104" fmla="*/ 22795 w 817"/>
                <a:gd name="T105" fmla="*/ 7491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355" y="311"/>
                  </a:moveTo>
                  <a:lnTo>
                    <a:pt x="355" y="42"/>
                  </a:lnTo>
                  <a:cubicBezTo>
                    <a:pt x="355" y="20"/>
                    <a:pt x="364" y="9"/>
                    <a:pt x="381" y="9"/>
                  </a:cubicBezTo>
                  <a:cubicBezTo>
                    <a:pt x="390" y="9"/>
                    <a:pt x="400" y="15"/>
                    <a:pt x="409" y="28"/>
                  </a:cubicBezTo>
                  <a:cubicBezTo>
                    <a:pt x="418" y="40"/>
                    <a:pt x="425" y="54"/>
                    <a:pt x="429" y="70"/>
                  </a:cubicBezTo>
                  <a:lnTo>
                    <a:pt x="631" y="70"/>
                  </a:lnTo>
                  <a:cubicBezTo>
                    <a:pt x="645" y="50"/>
                    <a:pt x="654" y="37"/>
                    <a:pt x="659" y="30"/>
                  </a:cubicBezTo>
                  <a:cubicBezTo>
                    <a:pt x="667" y="18"/>
                    <a:pt x="675" y="13"/>
                    <a:pt x="682" y="13"/>
                  </a:cubicBezTo>
                  <a:cubicBezTo>
                    <a:pt x="685" y="16"/>
                    <a:pt x="687" y="18"/>
                    <a:pt x="688" y="21"/>
                  </a:cubicBezTo>
                  <a:cubicBezTo>
                    <a:pt x="695" y="34"/>
                    <a:pt x="700" y="60"/>
                    <a:pt x="703" y="99"/>
                  </a:cubicBezTo>
                  <a:cubicBezTo>
                    <a:pt x="706" y="137"/>
                    <a:pt x="715" y="179"/>
                    <a:pt x="730" y="224"/>
                  </a:cubicBezTo>
                  <a:cubicBezTo>
                    <a:pt x="746" y="270"/>
                    <a:pt x="775" y="320"/>
                    <a:pt x="817" y="377"/>
                  </a:cubicBezTo>
                  <a:lnTo>
                    <a:pt x="817" y="411"/>
                  </a:lnTo>
                  <a:cubicBezTo>
                    <a:pt x="799" y="445"/>
                    <a:pt x="786" y="474"/>
                    <a:pt x="776" y="500"/>
                  </a:cubicBezTo>
                  <a:cubicBezTo>
                    <a:pt x="766" y="525"/>
                    <a:pt x="762" y="552"/>
                    <a:pt x="762" y="580"/>
                  </a:cubicBezTo>
                  <a:cubicBezTo>
                    <a:pt x="762" y="628"/>
                    <a:pt x="780" y="682"/>
                    <a:pt x="817" y="741"/>
                  </a:cubicBezTo>
                  <a:lnTo>
                    <a:pt x="798" y="764"/>
                  </a:lnTo>
                  <a:lnTo>
                    <a:pt x="489" y="476"/>
                  </a:lnTo>
                  <a:lnTo>
                    <a:pt x="489" y="741"/>
                  </a:lnTo>
                  <a:cubicBezTo>
                    <a:pt x="489" y="774"/>
                    <a:pt x="482" y="790"/>
                    <a:pt x="467" y="790"/>
                  </a:cubicBezTo>
                  <a:cubicBezTo>
                    <a:pt x="449" y="790"/>
                    <a:pt x="435" y="774"/>
                    <a:pt x="425" y="741"/>
                  </a:cubicBezTo>
                  <a:lnTo>
                    <a:pt x="190" y="741"/>
                  </a:lnTo>
                  <a:cubicBezTo>
                    <a:pt x="179" y="771"/>
                    <a:pt x="164" y="786"/>
                    <a:pt x="146" y="786"/>
                  </a:cubicBezTo>
                  <a:cubicBezTo>
                    <a:pt x="140" y="786"/>
                    <a:pt x="136" y="783"/>
                    <a:pt x="135" y="777"/>
                  </a:cubicBezTo>
                  <a:cubicBezTo>
                    <a:pt x="134" y="771"/>
                    <a:pt x="131" y="749"/>
                    <a:pt x="127" y="709"/>
                  </a:cubicBezTo>
                  <a:cubicBezTo>
                    <a:pt x="122" y="670"/>
                    <a:pt x="113" y="627"/>
                    <a:pt x="97" y="582"/>
                  </a:cubicBezTo>
                  <a:cubicBezTo>
                    <a:pt x="76" y="522"/>
                    <a:pt x="43" y="469"/>
                    <a:pt x="0" y="426"/>
                  </a:cubicBezTo>
                  <a:lnTo>
                    <a:pt x="0" y="390"/>
                  </a:lnTo>
                  <a:cubicBezTo>
                    <a:pt x="14" y="371"/>
                    <a:pt x="29" y="341"/>
                    <a:pt x="44" y="300"/>
                  </a:cubicBezTo>
                  <a:cubicBezTo>
                    <a:pt x="60" y="258"/>
                    <a:pt x="67" y="222"/>
                    <a:pt x="67" y="191"/>
                  </a:cubicBezTo>
                  <a:cubicBezTo>
                    <a:pt x="67" y="162"/>
                    <a:pt x="64" y="140"/>
                    <a:pt x="58" y="123"/>
                  </a:cubicBezTo>
                  <a:cubicBezTo>
                    <a:pt x="52" y="106"/>
                    <a:pt x="33" y="75"/>
                    <a:pt x="0" y="30"/>
                  </a:cubicBezTo>
                  <a:lnTo>
                    <a:pt x="25" y="0"/>
                  </a:lnTo>
                  <a:lnTo>
                    <a:pt x="355" y="311"/>
                  </a:lnTo>
                  <a:close/>
                  <a:moveTo>
                    <a:pt x="393" y="580"/>
                  </a:moveTo>
                  <a:lnTo>
                    <a:pt x="393" y="394"/>
                  </a:lnTo>
                  <a:lnTo>
                    <a:pt x="122" y="146"/>
                  </a:lnTo>
                  <a:lnTo>
                    <a:pt x="116" y="146"/>
                  </a:lnTo>
                  <a:cubicBezTo>
                    <a:pt x="165" y="229"/>
                    <a:pt x="190" y="302"/>
                    <a:pt x="190" y="364"/>
                  </a:cubicBezTo>
                  <a:cubicBezTo>
                    <a:pt x="190" y="397"/>
                    <a:pt x="185" y="430"/>
                    <a:pt x="174" y="465"/>
                  </a:cubicBezTo>
                  <a:cubicBezTo>
                    <a:pt x="164" y="499"/>
                    <a:pt x="148" y="528"/>
                    <a:pt x="129" y="551"/>
                  </a:cubicBezTo>
                  <a:lnTo>
                    <a:pt x="129" y="580"/>
                  </a:lnTo>
                  <a:lnTo>
                    <a:pt x="393" y="580"/>
                  </a:lnTo>
                  <a:close/>
                  <a:moveTo>
                    <a:pt x="690" y="233"/>
                  </a:moveTo>
                  <a:lnTo>
                    <a:pt x="463" y="233"/>
                  </a:lnTo>
                  <a:lnTo>
                    <a:pt x="463" y="407"/>
                  </a:lnTo>
                  <a:lnTo>
                    <a:pt x="707" y="629"/>
                  </a:lnTo>
                  <a:lnTo>
                    <a:pt x="715" y="629"/>
                  </a:lnTo>
                  <a:cubicBezTo>
                    <a:pt x="693" y="594"/>
                    <a:pt x="675" y="557"/>
                    <a:pt x="661" y="519"/>
                  </a:cubicBezTo>
                  <a:cubicBezTo>
                    <a:pt x="648" y="481"/>
                    <a:pt x="641" y="445"/>
                    <a:pt x="641" y="411"/>
                  </a:cubicBezTo>
                  <a:cubicBezTo>
                    <a:pt x="641" y="380"/>
                    <a:pt x="644" y="356"/>
                    <a:pt x="651" y="339"/>
                  </a:cubicBezTo>
                  <a:cubicBezTo>
                    <a:pt x="657" y="322"/>
                    <a:pt x="676" y="297"/>
                    <a:pt x="707" y="265"/>
                  </a:cubicBezTo>
                  <a:lnTo>
                    <a:pt x="690" y="233"/>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14" name="Freeform 75"/>
            <p:cNvSpPr>
              <a:spLocks noEditPoints="1"/>
            </p:cNvSpPr>
            <p:nvPr/>
          </p:nvSpPr>
          <p:spPr bwMode="auto">
            <a:xfrm>
              <a:off x="1097964" y="469545"/>
              <a:ext cx="39692" cy="15875"/>
            </a:xfrm>
            <a:custGeom>
              <a:avLst/>
              <a:gdLst>
                <a:gd name="T0" fmla="*/ 20477 w 1227"/>
                <a:gd name="T1" fmla="*/ 4985 h 500"/>
                <a:gd name="T2" fmla="*/ 22256 w 1227"/>
                <a:gd name="T3" fmla="*/ 3016 h 500"/>
                <a:gd name="T4" fmla="*/ 21027 w 1227"/>
                <a:gd name="T5" fmla="*/ 889 h 500"/>
                <a:gd name="T6" fmla="*/ 21835 w 1227"/>
                <a:gd name="T7" fmla="*/ 0 h 500"/>
                <a:gd name="T8" fmla="*/ 26752 w 1227"/>
                <a:gd name="T9" fmla="*/ 6795 h 500"/>
                <a:gd name="T10" fmla="*/ 26752 w 1227"/>
                <a:gd name="T11" fmla="*/ 7334 h 500"/>
                <a:gd name="T12" fmla="*/ 24456 w 1227"/>
                <a:gd name="T13" fmla="*/ 10224 h 500"/>
                <a:gd name="T14" fmla="*/ 23809 w 1227"/>
                <a:gd name="T15" fmla="*/ 11621 h 500"/>
                <a:gd name="T16" fmla="*/ 24229 w 1227"/>
                <a:gd name="T17" fmla="*/ 12827 h 500"/>
                <a:gd name="T18" fmla="*/ 25135 w 1227"/>
                <a:gd name="T19" fmla="*/ 14065 h 500"/>
                <a:gd name="T20" fmla="*/ 24100 w 1227"/>
                <a:gd name="T21" fmla="*/ 14923 h 500"/>
                <a:gd name="T22" fmla="*/ 20315 w 1227"/>
                <a:gd name="T23" fmla="*/ 10097 h 500"/>
                <a:gd name="T24" fmla="*/ 7505 w 1227"/>
                <a:gd name="T25" fmla="*/ 10097 h 500"/>
                <a:gd name="T26" fmla="*/ 4173 w 1227"/>
                <a:gd name="T27" fmla="*/ 12986 h 500"/>
                <a:gd name="T28" fmla="*/ 5596 w 1227"/>
                <a:gd name="T29" fmla="*/ 15208 h 500"/>
                <a:gd name="T30" fmla="*/ 4852 w 1227"/>
                <a:gd name="T31" fmla="*/ 15875 h 500"/>
                <a:gd name="T32" fmla="*/ 0 w 1227"/>
                <a:gd name="T33" fmla="*/ 9398 h 500"/>
                <a:gd name="T34" fmla="*/ 0 w 1227"/>
                <a:gd name="T35" fmla="*/ 7874 h 500"/>
                <a:gd name="T36" fmla="*/ 4173 w 1227"/>
                <a:gd name="T37" fmla="*/ 4985 h 500"/>
                <a:gd name="T38" fmla="*/ 20477 w 1227"/>
                <a:gd name="T39" fmla="*/ 4985 h 500"/>
                <a:gd name="T40" fmla="*/ 34775 w 1227"/>
                <a:gd name="T41" fmla="*/ 1270 h 500"/>
                <a:gd name="T42" fmla="*/ 39692 w 1227"/>
                <a:gd name="T43" fmla="*/ 7334 h 500"/>
                <a:gd name="T44" fmla="*/ 39692 w 1227"/>
                <a:gd name="T45" fmla="*/ 8128 h 500"/>
                <a:gd name="T46" fmla="*/ 37039 w 1227"/>
                <a:gd name="T47" fmla="*/ 11303 h 500"/>
                <a:gd name="T48" fmla="*/ 38527 w 1227"/>
                <a:gd name="T49" fmla="*/ 13113 h 500"/>
                <a:gd name="T50" fmla="*/ 37622 w 1227"/>
                <a:gd name="T51" fmla="*/ 13907 h 500"/>
                <a:gd name="T52" fmla="*/ 32705 w 1227"/>
                <a:gd name="T53" fmla="*/ 8096 h 500"/>
                <a:gd name="T54" fmla="*/ 32640 w 1227"/>
                <a:gd name="T55" fmla="*/ 7176 h 500"/>
                <a:gd name="T56" fmla="*/ 35454 w 1227"/>
                <a:gd name="T57" fmla="*/ 4032 h 500"/>
                <a:gd name="T58" fmla="*/ 33966 w 1227"/>
                <a:gd name="T59" fmla="*/ 2223 h 500"/>
                <a:gd name="T60" fmla="*/ 34775 w 1227"/>
                <a:gd name="T61" fmla="*/ 1270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633" y="157"/>
                  </a:moveTo>
                  <a:lnTo>
                    <a:pt x="688" y="95"/>
                  </a:lnTo>
                  <a:lnTo>
                    <a:pt x="650" y="28"/>
                  </a:lnTo>
                  <a:lnTo>
                    <a:pt x="675" y="0"/>
                  </a:lnTo>
                  <a:lnTo>
                    <a:pt x="827" y="214"/>
                  </a:lnTo>
                  <a:lnTo>
                    <a:pt x="827" y="231"/>
                  </a:lnTo>
                  <a:cubicBezTo>
                    <a:pt x="793" y="270"/>
                    <a:pt x="770" y="301"/>
                    <a:pt x="756" y="322"/>
                  </a:cubicBezTo>
                  <a:cubicBezTo>
                    <a:pt x="743" y="343"/>
                    <a:pt x="736" y="358"/>
                    <a:pt x="736" y="366"/>
                  </a:cubicBezTo>
                  <a:cubicBezTo>
                    <a:pt x="736" y="378"/>
                    <a:pt x="741" y="390"/>
                    <a:pt x="749" y="404"/>
                  </a:cubicBezTo>
                  <a:cubicBezTo>
                    <a:pt x="752" y="410"/>
                    <a:pt x="761" y="423"/>
                    <a:pt x="777" y="443"/>
                  </a:cubicBezTo>
                  <a:lnTo>
                    <a:pt x="745" y="470"/>
                  </a:lnTo>
                  <a:lnTo>
                    <a:pt x="628" y="318"/>
                  </a:lnTo>
                  <a:lnTo>
                    <a:pt x="232" y="318"/>
                  </a:lnTo>
                  <a:cubicBezTo>
                    <a:pt x="190" y="318"/>
                    <a:pt x="156" y="348"/>
                    <a:pt x="129" y="409"/>
                  </a:cubicBezTo>
                  <a:lnTo>
                    <a:pt x="173" y="479"/>
                  </a:lnTo>
                  <a:lnTo>
                    <a:pt x="150" y="500"/>
                  </a:lnTo>
                  <a:lnTo>
                    <a:pt x="0" y="296"/>
                  </a:lnTo>
                  <a:lnTo>
                    <a:pt x="0" y="248"/>
                  </a:lnTo>
                  <a:cubicBezTo>
                    <a:pt x="46" y="187"/>
                    <a:pt x="89" y="157"/>
                    <a:pt x="129" y="157"/>
                  </a:cubicBezTo>
                  <a:lnTo>
                    <a:pt x="633" y="157"/>
                  </a:lnTo>
                  <a:close/>
                  <a:moveTo>
                    <a:pt x="1075" y="40"/>
                  </a:moveTo>
                  <a:lnTo>
                    <a:pt x="1227" y="231"/>
                  </a:lnTo>
                  <a:lnTo>
                    <a:pt x="1227" y="256"/>
                  </a:lnTo>
                  <a:lnTo>
                    <a:pt x="1145" y="356"/>
                  </a:lnTo>
                  <a:lnTo>
                    <a:pt x="1191" y="413"/>
                  </a:lnTo>
                  <a:lnTo>
                    <a:pt x="1163" y="438"/>
                  </a:lnTo>
                  <a:lnTo>
                    <a:pt x="1011" y="255"/>
                  </a:lnTo>
                  <a:lnTo>
                    <a:pt x="1009" y="226"/>
                  </a:lnTo>
                  <a:lnTo>
                    <a:pt x="1096" y="127"/>
                  </a:lnTo>
                  <a:lnTo>
                    <a:pt x="1050" y="70"/>
                  </a:lnTo>
                  <a:lnTo>
                    <a:pt x="1075" y="4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15" name="Freeform 76"/>
            <p:cNvSpPr>
              <a:spLocks/>
            </p:cNvSpPr>
            <p:nvPr/>
          </p:nvSpPr>
          <p:spPr bwMode="auto">
            <a:xfrm>
              <a:off x="1099552" y="490182"/>
              <a:ext cx="38104" cy="17462"/>
            </a:xfrm>
            <a:custGeom>
              <a:avLst/>
              <a:gdLst>
                <a:gd name="T0" fmla="*/ 25424 w 1211"/>
                <a:gd name="T1" fmla="*/ 4659 h 551"/>
                <a:gd name="T2" fmla="*/ 34611 w 1211"/>
                <a:gd name="T3" fmla="*/ 3993 h 551"/>
                <a:gd name="T4" fmla="*/ 38104 w 1211"/>
                <a:gd name="T5" fmla="*/ 8874 h 551"/>
                <a:gd name="T6" fmla="*/ 25770 w 1211"/>
                <a:gd name="T7" fmla="*/ 9761 h 551"/>
                <a:gd name="T8" fmla="*/ 25959 w 1211"/>
                <a:gd name="T9" fmla="*/ 12486 h 551"/>
                <a:gd name="T10" fmla="*/ 26399 w 1211"/>
                <a:gd name="T11" fmla="*/ 13976 h 551"/>
                <a:gd name="T12" fmla="*/ 27469 w 1211"/>
                <a:gd name="T13" fmla="*/ 15244 h 551"/>
                <a:gd name="T14" fmla="*/ 26997 w 1211"/>
                <a:gd name="T15" fmla="*/ 15814 h 551"/>
                <a:gd name="T16" fmla="*/ 22529 w 1211"/>
                <a:gd name="T17" fmla="*/ 14261 h 551"/>
                <a:gd name="T18" fmla="*/ 22246 w 1211"/>
                <a:gd name="T19" fmla="*/ 10015 h 551"/>
                <a:gd name="T20" fmla="*/ 6356 w 1211"/>
                <a:gd name="T21" fmla="*/ 11124 h 551"/>
                <a:gd name="T22" fmla="*/ 4657 w 1211"/>
                <a:gd name="T23" fmla="*/ 14229 h 551"/>
                <a:gd name="T24" fmla="*/ 6513 w 1211"/>
                <a:gd name="T25" fmla="*/ 16733 h 551"/>
                <a:gd name="T26" fmla="*/ 5758 w 1211"/>
                <a:gd name="T27" fmla="*/ 17462 h 551"/>
                <a:gd name="T28" fmla="*/ 63 w 1211"/>
                <a:gd name="T29" fmla="*/ 10870 h 551"/>
                <a:gd name="T30" fmla="*/ 0 w 1211"/>
                <a:gd name="T31" fmla="*/ 10046 h 551"/>
                <a:gd name="T32" fmla="*/ 2769 w 1211"/>
                <a:gd name="T33" fmla="*/ 4468 h 551"/>
                <a:gd name="T34" fmla="*/ 1605 w 1211"/>
                <a:gd name="T35" fmla="*/ 1933 h 551"/>
                <a:gd name="T36" fmla="*/ 2265 w 1211"/>
                <a:gd name="T37" fmla="*/ 1299 h 551"/>
                <a:gd name="T38" fmla="*/ 5852 w 1211"/>
                <a:gd name="T39" fmla="*/ 6021 h 551"/>
                <a:gd name="T40" fmla="*/ 21868 w 1211"/>
                <a:gd name="T41" fmla="*/ 4912 h 551"/>
                <a:gd name="T42" fmla="*/ 21742 w 1211"/>
                <a:gd name="T43" fmla="*/ 2757 h 551"/>
                <a:gd name="T44" fmla="*/ 21459 w 1211"/>
                <a:gd name="T45" fmla="*/ 1458 h 551"/>
                <a:gd name="T46" fmla="*/ 20515 w 1211"/>
                <a:gd name="T47" fmla="*/ 602 h 551"/>
                <a:gd name="T48" fmla="*/ 20735 w 1211"/>
                <a:gd name="T49" fmla="*/ 0 h 551"/>
                <a:gd name="T50" fmla="*/ 25203 w 1211"/>
                <a:gd name="T51" fmla="*/ 1489 h 551"/>
                <a:gd name="T52" fmla="*/ 25424 w 1211"/>
                <a:gd name="T53" fmla="*/ 4659 h 5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11" h="551">
                  <a:moveTo>
                    <a:pt x="808" y="147"/>
                  </a:moveTo>
                  <a:lnTo>
                    <a:pt x="1100" y="126"/>
                  </a:lnTo>
                  <a:lnTo>
                    <a:pt x="1211" y="280"/>
                  </a:lnTo>
                  <a:lnTo>
                    <a:pt x="819" y="308"/>
                  </a:lnTo>
                  <a:lnTo>
                    <a:pt x="825" y="394"/>
                  </a:lnTo>
                  <a:cubicBezTo>
                    <a:pt x="826" y="412"/>
                    <a:pt x="831" y="428"/>
                    <a:pt x="839" y="441"/>
                  </a:cubicBezTo>
                  <a:cubicBezTo>
                    <a:pt x="847" y="455"/>
                    <a:pt x="858" y="468"/>
                    <a:pt x="873" y="481"/>
                  </a:cubicBezTo>
                  <a:lnTo>
                    <a:pt x="858" y="499"/>
                  </a:lnTo>
                  <a:lnTo>
                    <a:pt x="716" y="450"/>
                  </a:lnTo>
                  <a:lnTo>
                    <a:pt x="707" y="316"/>
                  </a:lnTo>
                  <a:lnTo>
                    <a:pt x="202" y="351"/>
                  </a:lnTo>
                  <a:lnTo>
                    <a:pt x="148" y="449"/>
                  </a:lnTo>
                  <a:lnTo>
                    <a:pt x="207" y="528"/>
                  </a:lnTo>
                  <a:lnTo>
                    <a:pt x="183" y="551"/>
                  </a:lnTo>
                  <a:lnTo>
                    <a:pt x="2" y="343"/>
                  </a:lnTo>
                  <a:lnTo>
                    <a:pt x="0" y="317"/>
                  </a:lnTo>
                  <a:cubicBezTo>
                    <a:pt x="61" y="235"/>
                    <a:pt x="91" y="177"/>
                    <a:pt x="88" y="141"/>
                  </a:cubicBezTo>
                  <a:cubicBezTo>
                    <a:pt x="86" y="118"/>
                    <a:pt x="74" y="91"/>
                    <a:pt x="51" y="61"/>
                  </a:cubicBezTo>
                  <a:lnTo>
                    <a:pt x="72" y="41"/>
                  </a:lnTo>
                  <a:lnTo>
                    <a:pt x="186" y="190"/>
                  </a:lnTo>
                  <a:lnTo>
                    <a:pt x="695" y="155"/>
                  </a:lnTo>
                  <a:lnTo>
                    <a:pt x="691" y="87"/>
                  </a:lnTo>
                  <a:cubicBezTo>
                    <a:pt x="689" y="69"/>
                    <a:pt x="686" y="56"/>
                    <a:pt x="682" y="46"/>
                  </a:cubicBezTo>
                  <a:cubicBezTo>
                    <a:pt x="677" y="36"/>
                    <a:pt x="667" y="27"/>
                    <a:pt x="652" y="19"/>
                  </a:cubicBezTo>
                  <a:lnTo>
                    <a:pt x="659" y="0"/>
                  </a:lnTo>
                  <a:lnTo>
                    <a:pt x="801" y="47"/>
                  </a:lnTo>
                  <a:lnTo>
                    <a:pt x="808" y="147"/>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16" name="Freeform 77"/>
            <p:cNvSpPr>
              <a:spLocks noEditPoints="1"/>
            </p:cNvSpPr>
            <p:nvPr/>
          </p:nvSpPr>
          <p:spPr bwMode="auto">
            <a:xfrm>
              <a:off x="1101139" y="513994"/>
              <a:ext cx="28578" cy="26987"/>
            </a:xfrm>
            <a:custGeom>
              <a:avLst/>
              <a:gdLst>
                <a:gd name="T0" fmla="*/ 16147 w 869"/>
                <a:gd name="T1" fmla="*/ 8245 h 851"/>
                <a:gd name="T2" fmla="*/ 20258 w 869"/>
                <a:gd name="T3" fmla="*/ 2918 h 851"/>
                <a:gd name="T4" fmla="*/ 21212 w 869"/>
                <a:gd name="T5" fmla="*/ 1712 h 851"/>
                <a:gd name="T6" fmla="*/ 23579 w 869"/>
                <a:gd name="T7" fmla="*/ 222 h 851"/>
                <a:gd name="T8" fmla="*/ 25717 w 869"/>
                <a:gd name="T9" fmla="*/ 761 h 851"/>
                <a:gd name="T10" fmla="*/ 26703 w 869"/>
                <a:gd name="T11" fmla="*/ 2696 h 851"/>
                <a:gd name="T12" fmla="*/ 26309 w 869"/>
                <a:gd name="T13" fmla="*/ 4757 h 851"/>
                <a:gd name="T14" fmla="*/ 24434 w 869"/>
                <a:gd name="T15" fmla="*/ 5994 h 851"/>
                <a:gd name="T16" fmla="*/ 22001 w 869"/>
                <a:gd name="T17" fmla="*/ 5169 h 851"/>
                <a:gd name="T18" fmla="*/ 24336 w 869"/>
                <a:gd name="T19" fmla="*/ 10402 h 851"/>
                <a:gd name="T20" fmla="*/ 28414 w 869"/>
                <a:gd name="T21" fmla="*/ 14619 h 851"/>
                <a:gd name="T22" fmla="*/ 28578 w 869"/>
                <a:gd name="T23" fmla="*/ 15666 h 851"/>
                <a:gd name="T24" fmla="*/ 26243 w 869"/>
                <a:gd name="T25" fmla="*/ 18108 h 851"/>
                <a:gd name="T26" fmla="*/ 25454 w 869"/>
                <a:gd name="T27" fmla="*/ 20581 h 851"/>
                <a:gd name="T28" fmla="*/ 26210 w 869"/>
                <a:gd name="T29" fmla="*/ 21945 h 851"/>
                <a:gd name="T30" fmla="*/ 27723 w 869"/>
                <a:gd name="T31" fmla="*/ 23594 h 851"/>
                <a:gd name="T32" fmla="*/ 26802 w 869"/>
                <a:gd name="T33" fmla="*/ 24260 h 851"/>
                <a:gd name="T34" fmla="*/ 22461 w 869"/>
                <a:gd name="T35" fmla="*/ 19820 h 851"/>
                <a:gd name="T36" fmla="*/ 9109 w 869"/>
                <a:gd name="T37" fmla="*/ 21628 h 851"/>
                <a:gd name="T38" fmla="*/ 7136 w 869"/>
                <a:gd name="T39" fmla="*/ 24831 h 851"/>
                <a:gd name="T40" fmla="*/ 8386 w 869"/>
                <a:gd name="T41" fmla="*/ 26194 h 851"/>
                <a:gd name="T42" fmla="*/ 7564 w 869"/>
                <a:gd name="T43" fmla="*/ 26987 h 851"/>
                <a:gd name="T44" fmla="*/ 2236 w 869"/>
                <a:gd name="T45" fmla="*/ 21596 h 851"/>
                <a:gd name="T46" fmla="*/ 2138 w 869"/>
                <a:gd name="T47" fmla="*/ 20803 h 851"/>
                <a:gd name="T48" fmla="*/ 4308 w 869"/>
                <a:gd name="T49" fmla="*/ 17886 h 851"/>
                <a:gd name="T50" fmla="*/ 7860 w 869"/>
                <a:gd name="T51" fmla="*/ 16649 h 851"/>
                <a:gd name="T52" fmla="*/ 197 w 869"/>
                <a:gd name="T53" fmla="*/ 7579 h 851"/>
                <a:gd name="T54" fmla="*/ 33 w 869"/>
                <a:gd name="T55" fmla="*/ 6438 h 851"/>
                <a:gd name="T56" fmla="*/ 658 w 869"/>
                <a:gd name="T57" fmla="*/ 4313 h 851"/>
                <a:gd name="T58" fmla="*/ 5459 w 869"/>
                <a:gd name="T59" fmla="*/ 222 h 851"/>
                <a:gd name="T60" fmla="*/ 10556 w 869"/>
                <a:gd name="T61" fmla="*/ 1776 h 851"/>
                <a:gd name="T62" fmla="*/ 16147 w 869"/>
                <a:gd name="T63" fmla="*/ 8245 h 851"/>
                <a:gd name="T64" fmla="*/ 21442 w 869"/>
                <a:gd name="T65" fmla="*/ 14810 h 851"/>
                <a:gd name="T66" fmla="*/ 23481 w 869"/>
                <a:gd name="T67" fmla="*/ 11511 h 851"/>
                <a:gd name="T68" fmla="*/ 21409 w 869"/>
                <a:gd name="T69" fmla="*/ 8087 h 851"/>
                <a:gd name="T70" fmla="*/ 20258 w 869"/>
                <a:gd name="T71" fmla="*/ 4820 h 851"/>
                <a:gd name="T72" fmla="*/ 14273 w 869"/>
                <a:gd name="T73" fmla="*/ 12558 h 851"/>
                <a:gd name="T74" fmla="*/ 13187 w 869"/>
                <a:gd name="T75" fmla="*/ 11892 h 851"/>
                <a:gd name="T76" fmla="*/ 15292 w 869"/>
                <a:gd name="T77" fmla="*/ 9260 h 851"/>
                <a:gd name="T78" fmla="*/ 12135 w 869"/>
                <a:gd name="T79" fmla="*/ 5550 h 851"/>
                <a:gd name="T80" fmla="*/ 9011 w 869"/>
                <a:gd name="T81" fmla="*/ 4947 h 851"/>
                <a:gd name="T82" fmla="*/ 4505 w 869"/>
                <a:gd name="T83" fmla="*/ 10750 h 851"/>
                <a:gd name="T84" fmla="*/ 9471 w 869"/>
                <a:gd name="T85" fmla="*/ 16459 h 851"/>
                <a:gd name="T86" fmla="*/ 21442 w 869"/>
                <a:gd name="T87" fmla="*/ 14810 h 8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69" h="851">
                  <a:moveTo>
                    <a:pt x="491" y="260"/>
                  </a:moveTo>
                  <a:lnTo>
                    <a:pt x="616" y="92"/>
                  </a:lnTo>
                  <a:cubicBezTo>
                    <a:pt x="624" y="78"/>
                    <a:pt x="634" y="65"/>
                    <a:pt x="645" y="54"/>
                  </a:cubicBezTo>
                  <a:cubicBezTo>
                    <a:pt x="670" y="26"/>
                    <a:pt x="694" y="10"/>
                    <a:pt x="717" y="7"/>
                  </a:cubicBezTo>
                  <a:cubicBezTo>
                    <a:pt x="744" y="3"/>
                    <a:pt x="765" y="9"/>
                    <a:pt x="782" y="24"/>
                  </a:cubicBezTo>
                  <a:cubicBezTo>
                    <a:pt x="798" y="38"/>
                    <a:pt x="808" y="59"/>
                    <a:pt x="812" y="85"/>
                  </a:cubicBezTo>
                  <a:cubicBezTo>
                    <a:pt x="815" y="106"/>
                    <a:pt x="811" y="128"/>
                    <a:pt x="800" y="150"/>
                  </a:cubicBezTo>
                  <a:cubicBezTo>
                    <a:pt x="790" y="172"/>
                    <a:pt x="771" y="185"/>
                    <a:pt x="743" y="189"/>
                  </a:cubicBezTo>
                  <a:cubicBezTo>
                    <a:pt x="721" y="192"/>
                    <a:pt x="696" y="184"/>
                    <a:pt x="669" y="163"/>
                  </a:cubicBezTo>
                  <a:cubicBezTo>
                    <a:pt x="679" y="213"/>
                    <a:pt x="703" y="268"/>
                    <a:pt x="740" y="328"/>
                  </a:cubicBezTo>
                  <a:cubicBezTo>
                    <a:pt x="778" y="389"/>
                    <a:pt x="819" y="433"/>
                    <a:pt x="864" y="461"/>
                  </a:cubicBezTo>
                  <a:lnTo>
                    <a:pt x="869" y="494"/>
                  </a:lnTo>
                  <a:cubicBezTo>
                    <a:pt x="841" y="514"/>
                    <a:pt x="817" y="539"/>
                    <a:pt x="798" y="571"/>
                  </a:cubicBezTo>
                  <a:cubicBezTo>
                    <a:pt x="779" y="602"/>
                    <a:pt x="771" y="628"/>
                    <a:pt x="774" y="649"/>
                  </a:cubicBezTo>
                  <a:cubicBezTo>
                    <a:pt x="775" y="661"/>
                    <a:pt x="783" y="676"/>
                    <a:pt x="797" y="692"/>
                  </a:cubicBezTo>
                  <a:cubicBezTo>
                    <a:pt x="817" y="715"/>
                    <a:pt x="832" y="732"/>
                    <a:pt x="843" y="744"/>
                  </a:cubicBezTo>
                  <a:lnTo>
                    <a:pt x="815" y="765"/>
                  </a:lnTo>
                  <a:lnTo>
                    <a:pt x="683" y="625"/>
                  </a:lnTo>
                  <a:lnTo>
                    <a:pt x="277" y="682"/>
                  </a:lnTo>
                  <a:lnTo>
                    <a:pt x="217" y="783"/>
                  </a:lnTo>
                  <a:lnTo>
                    <a:pt x="255" y="826"/>
                  </a:lnTo>
                  <a:lnTo>
                    <a:pt x="230" y="851"/>
                  </a:lnTo>
                  <a:lnTo>
                    <a:pt x="68" y="681"/>
                  </a:lnTo>
                  <a:lnTo>
                    <a:pt x="65" y="656"/>
                  </a:lnTo>
                  <a:cubicBezTo>
                    <a:pt x="86" y="625"/>
                    <a:pt x="108" y="594"/>
                    <a:pt x="131" y="564"/>
                  </a:cubicBezTo>
                  <a:cubicBezTo>
                    <a:pt x="150" y="546"/>
                    <a:pt x="186" y="533"/>
                    <a:pt x="239" y="525"/>
                  </a:cubicBezTo>
                  <a:lnTo>
                    <a:pt x="6" y="239"/>
                  </a:lnTo>
                  <a:lnTo>
                    <a:pt x="1" y="203"/>
                  </a:lnTo>
                  <a:cubicBezTo>
                    <a:pt x="0" y="190"/>
                    <a:pt x="6" y="168"/>
                    <a:pt x="20" y="136"/>
                  </a:cubicBezTo>
                  <a:cubicBezTo>
                    <a:pt x="55" y="59"/>
                    <a:pt x="103" y="16"/>
                    <a:pt x="166" y="7"/>
                  </a:cubicBezTo>
                  <a:cubicBezTo>
                    <a:pt x="216" y="0"/>
                    <a:pt x="267" y="16"/>
                    <a:pt x="321" y="56"/>
                  </a:cubicBezTo>
                  <a:cubicBezTo>
                    <a:pt x="382" y="100"/>
                    <a:pt x="438" y="168"/>
                    <a:pt x="491" y="260"/>
                  </a:cubicBezTo>
                  <a:close/>
                  <a:moveTo>
                    <a:pt x="652" y="467"/>
                  </a:moveTo>
                  <a:lnTo>
                    <a:pt x="714" y="363"/>
                  </a:lnTo>
                  <a:cubicBezTo>
                    <a:pt x="686" y="322"/>
                    <a:pt x="665" y="286"/>
                    <a:pt x="651" y="255"/>
                  </a:cubicBezTo>
                  <a:cubicBezTo>
                    <a:pt x="637" y="224"/>
                    <a:pt x="626" y="190"/>
                    <a:pt x="616" y="152"/>
                  </a:cubicBezTo>
                  <a:lnTo>
                    <a:pt x="434" y="396"/>
                  </a:lnTo>
                  <a:lnTo>
                    <a:pt x="401" y="375"/>
                  </a:lnTo>
                  <a:lnTo>
                    <a:pt x="465" y="292"/>
                  </a:lnTo>
                  <a:cubicBezTo>
                    <a:pt x="429" y="232"/>
                    <a:pt x="397" y="194"/>
                    <a:pt x="369" y="175"/>
                  </a:cubicBezTo>
                  <a:cubicBezTo>
                    <a:pt x="341" y="157"/>
                    <a:pt x="309" y="151"/>
                    <a:pt x="274" y="156"/>
                  </a:cubicBezTo>
                  <a:cubicBezTo>
                    <a:pt x="197" y="166"/>
                    <a:pt x="152" y="228"/>
                    <a:pt x="137" y="339"/>
                  </a:cubicBezTo>
                  <a:lnTo>
                    <a:pt x="288" y="519"/>
                  </a:lnTo>
                  <a:lnTo>
                    <a:pt x="652" y="467"/>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17" name="Freeform 78"/>
            <p:cNvSpPr>
              <a:spLocks noEditPoints="1"/>
            </p:cNvSpPr>
            <p:nvPr/>
          </p:nvSpPr>
          <p:spPr bwMode="auto">
            <a:xfrm>
              <a:off x="1105903" y="544156"/>
              <a:ext cx="30165" cy="28574"/>
            </a:xfrm>
            <a:custGeom>
              <a:avLst/>
              <a:gdLst>
                <a:gd name="T0" fmla="*/ 12847 w 958"/>
                <a:gd name="T1" fmla="*/ 11900 h 874"/>
                <a:gd name="T2" fmla="*/ 10958 w 958"/>
                <a:gd name="T3" fmla="*/ 3335 h 874"/>
                <a:gd name="T4" fmla="*/ 11493 w 958"/>
                <a:gd name="T5" fmla="*/ 2092 h 874"/>
                <a:gd name="T6" fmla="*/ 12501 w 958"/>
                <a:gd name="T7" fmla="*/ 2485 h 874"/>
                <a:gd name="T8" fmla="*/ 13414 w 958"/>
                <a:gd name="T9" fmla="*/ 3662 h 874"/>
                <a:gd name="T10" fmla="*/ 19680 w 958"/>
                <a:gd name="T11" fmla="*/ 2158 h 874"/>
                <a:gd name="T12" fmla="*/ 20246 w 958"/>
                <a:gd name="T13" fmla="*/ 687 h 874"/>
                <a:gd name="T14" fmla="*/ 20845 w 958"/>
                <a:gd name="T15" fmla="*/ 0 h 874"/>
                <a:gd name="T16" fmla="*/ 21097 w 958"/>
                <a:gd name="T17" fmla="*/ 196 h 874"/>
                <a:gd name="T18" fmla="*/ 22104 w 958"/>
                <a:gd name="T19" fmla="*/ 2550 h 874"/>
                <a:gd name="T20" fmla="*/ 23836 w 958"/>
                <a:gd name="T21" fmla="*/ 6375 h 874"/>
                <a:gd name="T22" fmla="*/ 27583 w 958"/>
                <a:gd name="T23" fmla="*/ 10560 h 874"/>
                <a:gd name="T24" fmla="*/ 27835 w 958"/>
                <a:gd name="T25" fmla="*/ 11639 h 874"/>
                <a:gd name="T26" fmla="*/ 27174 w 958"/>
                <a:gd name="T27" fmla="*/ 14777 h 874"/>
                <a:gd name="T28" fmla="*/ 27300 w 958"/>
                <a:gd name="T29" fmla="*/ 17458 h 874"/>
                <a:gd name="T30" fmla="*/ 30165 w 958"/>
                <a:gd name="T31" fmla="*/ 22166 h 874"/>
                <a:gd name="T32" fmla="*/ 29693 w 958"/>
                <a:gd name="T33" fmla="*/ 23049 h 874"/>
                <a:gd name="T34" fmla="*/ 18168 w 958"/>
                <a:gd name="T35" fmla="*/ 16183 h 874"/>
                <a:gd name="T36" fmla="*/ 20026 w 958"/>
                <a:gd name="T37" fmla="*/ 24618 h 874"/>
                <a:gd name="T38" fmla="*/ 19743 w 958"/>
                <a:gd name="T39" fmla="*/ 26318 h 874"/>
                <a:gd name="T40" fmla="*/ 18105 w 958"/>
                <a:gd name="T41" fmla="*/ 25076 h 874"/>
                <a:gd name="T42" fmla="*/ 10895 w 958"/>
                <a:gd name="T43" fmla="*/ 26809 h 874"/>
                <a:gd name="T44" fmla="*/ 9824 w 958"/>
                <a:gd name="T45" fmla="*/ 28541 h 874"/>
                <a:gd name="T46" fmla="*/ 9446 w 958"/>
                <a:gd name="T47" fmla="*/ 28345 h 874"/>
                <a:gd name="T48" fmla="*/ 8691 w 958"/>
                <a:gd name="T49" fmla="*/ 26253 h 874"/>
                <a:gd name="T50" fmla="*/ 6896 w 958"/>
                <a:gd name="T51" fmla="*/ 22428 h 874"/>
                <a:gd name="T52" fmla="*/ 2802 w 958"/>
                <a:gd name="T53" fmla="*/ 18145 h 874"/>
                <a:gd name="T54" fmla="*/ 2550 w 958"/>
                <a:gd name="T55" fmla="*/ 17001 h 874"/>
                <a:gd name="T56" fmla="*/ 3275 w 958"/>
                <a:gd name="T57" fmla="*/ 13829 h 874"/>
                <a:gd name="T58" fmla="*/ 3212 w 958"/>
                <a:gd name="T59" fmla="*/ 10168 h 874"/>
                <a:gd name="T60" fmla="*/ 2456 w 958"/>
                <a:gd name="T61" fmla="*/ 8075 h 874"/>
                <a:gd name="T62" fmla="*/ 0 w 958"/>
                <a:gd name="T63" fmla="*/ 5558 h 874"/>
                <a:gd name="T64" fmla="*/ 598 w 958"/>
                <a:gd name="T65" fmla="*/ 4414 h 874"/>
                <a:gd name="T66" fmla="*/ 12847 w 958"/>
                <a:gd name="T67" fmla="*/ 11900 h 874"/>
                <a:gd name="T68" fmla="*/ 16027 w 958"/>
                <a:gd name="T69" fmla="*/ 20172 h 874"/>
                <a:gd name="T70" fmla="*/ 14736 w 958"/>
                <a:gd name="T71" fmla="*/ 14385 h 874"/>
                <a:gd name="T72" fmla="*/ 4534 w 958"/>
                <a:gd name="T73" fmla="*/ 8337 h 874"/>
                <a:gd name="T74" fmla="*/ 4345 w 958"/>
                <a:gd name="T75" fmla="*/ 8402 h 874"/>
                <a:gd name="T76" fmla="*/ 8155 w 958"/>
                <a:gd name="T77" fmla="*/ 14810 h 874"/>
                <a:gd name="T78" fmla="*/ 8407 w 958"/>
                <a:gd name="T79" fmla="*/ 18112 h 874"/>
                <a:gd name="T80" fmla="*/ 7683 w 958"/>
                <a:gd name="T81" fmla="*/ 21185 h 874"/>
                <a:gd name="T82" fmla="*/ 7903 w 958"/>
                <a:gd name="T83" fmla="*/ 22133 h 874"/>
                <a:gd name="T84" fmla="*/ 16027 w 958"/>
                <a:gd name="T85" fmla="*/ 20172 h 874"/>
                <a:gd name="T86" fmla="*/ 22639 w 958"/>
                <a:gd name="T87" fmla="*/ 6931 h 874"/>
                <a:gd name="T88" fmla="*/ 15712 w 958"/>
                <a:gd name="T89" fmla="*/ 8598 h 874"/>
                <a:gd name="T90" fmla="*/ 16940 w 958"/>
                <a:gd name="T91" fmla="*/ 14124 h 874"/>
                <a:gd name="T92" fmla="*/ 25946 w 958"/>
                <a:gd name="T93" fmla="*/ 19420 h 874"/>
                <a:gd name="T94" fmla="*/ 26229 w 958"/>
                <a:gd name="T95" fmla="*/ 19354 h 874"/>
                <a:gd name="T96" fmla="*/ 23742 w 958"/>
                <a:gd name="T97" fmla="*/ 16249 h 874"/>
                <a:gd name="T98" fmla="*/ 22356 w 958"/>
                <a:gd name="T99" fmla="*/ 12979 h 874"/>
                <a:gd name="T100" fmla="*/ 22136 w 958"/>
                <a:gd name="T101" fmla="*/ 10593 h 874"/>
                <a:gd name="T102" fmla="*/ 23395 w 958"/>
                <a:gd name="T103" fmla="*/ 7814 h 874"/>
                <a:gd name="T104" fmla="*/ 22639 w 958"/>
                <a:gd name="T105" fmla="*/ 6931 h 8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58" h="874">
                  <a:moveTo>
                    <a:pt x="408" y="364"/>
                  </a:moveTo>
                  <a:lnTo>
                    <a:pt x="348" y="102"/>
                  </a:lnTo>
                  <a:cubicBezTo>
                    <a:pt x="343" y="80"/>
                    <a:pt x="348" y="68"/>
                    <a:pt x="365" y="64"/>
                  </a:cubicBezTo>
                  <a:cubicBezTo>
                    <a:pt x="375" y="62"/>
                    <a:pt x="385" y="66"/>
                    <a:pt x="397" y="76"/>
                  </a:cubicBezTo>
                  <a:cubicBezTo>
                    <a:pt x="409" y="86"/>
                    <a:pt x="419" y="98"/>
                    <a:pt x="426" y="112"/>
                  </a:cubicBezTo>
                  <a:lnTo>
                    <a:pt x="625" y="66"/>
                  </a:lnTo>
                  <a:cubicBezTo>
                    <a:pt x="634" y="44"/>
                    <a:pt x="640" y="29"/>
                    <a:pt x="643" y="21"/>
                  </a:cubicBezTo>
                  <a:cubicBezTo>
                    <a:pt x="649" y="8"/>
                    <a:pt x="655" y="1"/>
                    <a:pt x="662" y="0"/>
                  </a:cubicBezTo>
                  <a:cubicBezTo>
                    <a:pt x="665" y="2"/>
                    <a:pt x="668" y="4"/>
                    <a:pt x="670" y="6"/>
                  </a:cubicBezTo>
                  <a:cubicBezTo>
                    <a:pt x="680" y="17"/>
                    <a:pt x="690" y="41"/>
                    <a:pt x="702" y="78"/>
                  </a:cubicBezTo>
                  <a:cubicBezTo>
                    <a:pt x="713" y="115"/>
                    <a:pt x="732" y="154"/>
                    <a:pt x="757" y="195"/>
                  </a:cubicBezTo>
                  <a:cubicBezTo>
                    <a:pt x="782" y="235"/>
                    <a:pt x="822" y="278"/>
                    <a:pt x="876" y="323"/>
                  </a:cubicBezTo>
                  <a:lnTo>
                    <a:pt x="884" y="356"/>
                  </a:lnTo>
                  <a:cubicBezTo>
                    <a:pt x="874" y="393"/>
                    <a:pt x="867" y="425"/>
                    <a:pt x="863" y="452"/>
                  </a:cubicBezTo>
                  <a:cubicBezTo>
                    <a:pt x="859" y="479"/>
                    <a:pt x="860" y="506"/>
                    <a:pt x="867" y="534"/>
                  </a:cubicBezTo>
                  <a:cubicBezTo>
                    <a:pt x="877" y="581"/>
                    <a:pt x="908" y="629"/>
                    <a:pt x="958" y="678"/>
                  </a:cubicBezTo>
                  <a:lnTo>
                    <a:pt x="943" y="705"/>
                  </a:lnTo>
                  <a:lnTo>
                    <a:pt x="577" y="495"/>
                  </a:lnTo>
                  <a:lnTo>
                    <a:pt x="636" y="753"/>
                  </a:lnTo>
                  <a:cubicBezTo>
                    <a:pt x="644" y="784"/>
                    <a:pt x="640" y="802"/>
                    <a:pt x="627" y="805"/>
                  </a:cubicBezTo>
                  <a:cubicBezTo>
                    <a:pt x="609" y="809"/>
                    <a:pt x="592" y="796"/>
                    <a:pt x="575" y="767"/>
                  </a:cubicBezTo>
                  <a:lnTo>
                    <a:pt x="346" y="820"/>
                  </a:lnTo>
                  <a:cubicBezTo>
                    <a:pt x="341" y="851"/>
                    <a:pt x="330" y="869"/>
                    <a:pt x="312" y="873"/>
                  </a:cubicBezTo>
                  <a:cubicBezTo>
                    <a:pt x="307" y="874"/>
                    <a:pt x="303" y="872"/>
                    <a:pt x="300" y="867"/>
                  </a:cubicBezTo>
                  <a:cubicBezTo>
                    <a:pt x="297" y="862"/>
                    <a:pt x="289" y="840"/>
                    <a:pt x="276" y="803"/>
                  </a:cubicBezTo>
                  <a:cubicBezTo>
                    <a:pt x="263" y="765"/>
                    <a:pt x="244" y="726"/>
                    <a:pt x="219" y="686"/>
                  </a:cubicBezTo>
                  <a:cubicBezTo>
                    <a:pt x="185" y="632"/>
                    <a:pt x="141" y="588"/>
                    <a:pt x="89" y="555"/>
                  </a:cubicBezTo>
                  <a:lnTo>
                    <a:pt x="81" y="520"/>
                  </a:lnTo>
                  <a:cubicBezTo>
                    <a:pt x="90" y="499"/>
                    <a:pt x="98" y="467"/>
                    <a:pt x="104" y="423"/>
                  </a:cubicBezTo>
                  <a:cubicBezTo>
                    <a:pt x="109" y="379"/>
                    <a:pt x="109" y="341"/>
                    <a:pt x="102" y="311"/>
                  </a:cubicBezTo>
                  <a:cubicBezTo>
                    <a:pt x="95" y="284"/>
                    <a:pt x="87" y="262"/>
                    <a:pt x="78" y="247"/>
                  </a:cubicBezTo>
                  <a:cubicBezTo>
                    <a:pt x="68" y="232"/>
                    <a:pt x="42" y="206"/>
                    <a:pt x="0" y="170"/>
                  </a:cubicBezTo>
                  <a:lnTo>
                    <a:pt x="19" y="135"/>
                  </a:lnTo>
                  <a:lnTo>
                    <a:pt x="408" y="364"/>
                  </a:lnTo>
                  <a:close/>
                  <a:moveTo>
                    <a:pt x="509" y="617"/>
                  </a:moveTo>
                  <a:lnTo>
                    <a:pt x="468" y="440"/>
                  </a:lnTo>
                  <a:lnTo>
                    <a:pt x="144" y="255"/>
                  </a:lnTo>
                  <a:lnTo>
                    <a:pt x="138" y="257"/>
                  </a:lnTo>
                  <a:cubicBezTo>
                    <a:pt x="205" y="327"/>
                    <a:pt x="245" y="392"/>
                    <a:pt x="259" y="453"/>
                  </a:cubicBezTo>
                  <a:cubicBezTo>
                    <a:pt x="267" y="485"/>
                    <a:pt x="269" y="518"/>
                    <a:pt x="267" y="554"/>
                  </a:cubicBezTo>
                  <a:cubicBezTo>
                    <a:pt x="265" y="590"/>
                    <a:pt x="257" y="622"/>
                    <a:pt x="244" y="648"/>
                  </a:cubicBezTo>
                  <a:lnTo>
                    <a:pt x="251" y="677"/>
                  </a:lnTo>
                  <a:lnTo>
                    <a:pt x="509" y="617"/>
                  </a:lnTo>
                  <a:close/>
                  <a:moveTo>
                    <a:pt x="719" y="212"/>
                  </a:moveTo>
                  <a:lnTo>
                    <a:pt x="499" y="263"/>
                  </a:lnTo>
                  <a:lnTo>
                    <a:pt x="538" y="432"/>
                  </a:lnTo>
                  <a:lnTo>
                    <a:pt x="824" y="594"/>
                  </a:lnTo>
                  <a:lnTo>
                    <a:pt x="833" y="592"/>
                  </a:lnTo>
                  <a:cubicBezTo>
                    <a:pt x="803" y="563"/>
                    <a:pt x="776" y="531"/>
                    <a:pt x="754" y="497"/>
                  </a:cubicBezTo>
                  <a:cubicBezTo>
                    <a:pt x="733" y="463"/>
                    <a:pt x="718" y="430"/>
                    <a:pt x="710" y="397"/>
                  </a:cubicBezTo>
                  <a:cubicBezTo>
                    <a:pt x="703" y="366"/>
                    <a:pt x="701" y="342"/>
                    <a:pt x="703" y="324"/>
                  </a:cubicBezTo>
                  <a:cubicBezTo>
                    <a:pt x="706" y="306"/>
                    <a:pt x="719" y="278"/>
                    <a:pt x="743" y="239"/>
                  </a:cubicBezTo>
                  <a:lnTo>
                    <a:pt x="719" y="212"/>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18" name="Freeform 79"/>
            <p:cNvSpPr>
              <a:spLocks noEditPoints="1"/>
            </p:cNvSpPr>
            <p:nvPr/>
          </p:nvSpPr>
          <p:spPr bwMode="auto">
            <a:xfrm>
              <a:off x="1105903" y="591780"/>
              <a:ext cx="74620" cy="60324"/>
            </a:xfrm>
            <a:custGeom>
              <a:avLst/>
              <a:gdLst>
                <a:gd name="T0" fmla="*/ 34651 w 2343"/>
                <a:gd name="T1" fmla="*/ 5829 h 1873"/>
                <a:gd name="T2" fmla="*/ 29268 w 2343"/>
                <a:gd name="T3" fmla="*/ 4187 h 1873"/>
                <a:gd name="T4" fmla="*/ 29969 w 2343"/>
                <a:gd name="T5" fmla="*/ 1675 h 1873"/>
                <a:gd name="T6" fmla="*/ 35797 w 2343"/>
                <a:gd name="T7" fmla="*/ 322 h 1873"/>
                <a:gd name="T8" fmla="*/ 40001 w 2343"/>
                <a:gd name="T9" fmla="*/ 6087 h 1873"/>
                <a:gd name="T10" fmla="*/ 49683 w 2343"/>
                <a:gd name="T11" fmla="*/ 3639 h 1873"/>
                <a:gd name="T12" fmla="*/ 65097 w 2343"/>
                <a:gd name="T13" fmla="*/ 15620 h 1873"/>
                <a:gd name="T14" fmla="*/ 64397 w 2343"/>
                <a:gd name="T15" fmla="*/ 20935 h 1873"/>
                <a:gd name="T16" fmla="*/ 59078 w 2343"/>
                <a:gd name="T17" fmla="*/ 24381 h 1873"/>
                <a:gd name="T18" fmla="*/ 67231 w 2343"/>
                <a:gd name="T19" fmla="*/ 25411 h 1873"/>
                <a:gd name="T20" fmla="*/ 68664 w 2343"/>
                <a:gd name="T21" fmla="*/ 24671 h 1873"/>
                <a:gd name="T22" fmla="*/ 69110 w 2343"/>
                <a:gd name="T23" fmla="*/ 26184 h 1873"/>
                <a:gd name="T24" fmla="*/ 67709 w 2343"/>
                <a:gd name="T25" fmla="*/ 26571 h 1873"/>
                <a:gd name="T26" fmla="*/ 73155 w 2343"/>
                <a:gd name="T27" fmla="*/ 34816 h 1873"/>
                <a:gd name="T28" fmla="*/ 71881 w 2343"/>
                <a:gd name="T29" fmla="*/ 42191 h 1873"/>
                <a:gd name="T30" fmla="*/ 74110 w 2343"/>
                <a:gd name="T31" fmla="*/ 45219 h 1873"/>
                <a:gd name="T32" fmla="*/ 40192 w 2343"/>
                <a:gd name="T33" fmla="*/ 53335 h 1873"/>
                <a:gd name="T34" fmla="*/ 37676 w 2343"/>
                <a:gd name="T35" fmla="*/ 58134 h 1873"/>
                <a:gd name="T36" fmla="*/ 39301 w 2343"/>
                <a:gd name="T37" fmla="*/ 60324 h 1873"/>
                <a:gd name="T38" fmla="*/ 33249 w 2343"/>
                <a:gd name="T39" fmla="*/ 56781 h 1873"/>
                <a:gd name="T40" fmla="*/ 33154 w 2343"/>
                <a:gd name="T41" fmla="*/ 51725 h 1873"/>
                <a:gd name="T42" fmla="*/ 50193 w 2343"/>
                <a:gd name="T43" fmla="*/ 42836 h 1873"/>
                <a:gd name="T44" fmla="*/ 31753 w 2343"/>
                <a:gd name="T45" fmla="*/ 41998 h 1873"/>
                <a:gd name="T46" fmla="*/ 33854 w 2343"/>
                <a:gd name="T47" fmla="*/ 44865 h 1873"/>
                <a:gd name="T48" fmla="*/ 24555 w 2343"/>
                <a:gd name="T49" fmla="*/ 38101 h 1873"/>
                <a:gd name="T50" fmla="*/ 24396 w 2343"/>
                <a:gd name="T51" fmla="*/ 30146 h 1873"/>
                <a:gd name="T52" fmla="*/ 21625 w 2343"/>
                <a:gd name="T53" fmla="*/ 27473 h 1873"/>
                <a:gd name="T54" fmla="*/ 29396 w 2343"/>
                <a:gd name="T55" fmla="*/ 30951 h 1873"/>
                <a:gd name="T56" fmla="*/ 39810 w 2343"/>
                <a:gd name="T57" fmla="*/ 18100 h 1873"/>
                <a:gd name="T58" fmla="*/ 22580 w 2343"/>
                <a:gd name="T59" fmla="*/ 23930 h 1873"/>
                <a:gd name="T60" fmla="*/ 14523 w 2343"/>
                <a:gd name="T61" fmla="*/ 12625 h 1873"/>
                <a:gd name="T62" fmla="*/ 10574 w 2343"/>
                <a:gd name="T63" fmla="*/ 2931 h 1873"/>
                <a:gd name="T64" fmla="*/ 1879 w 2343"/>
                <a:gd name="T65" fmla="*/ 8954 h 1873"/>
                <a:gd name="T66" fmla="*/ 4809 w 2343"/>
                <a:gd name="T67" fmla="*/ 21708 h 1873"/>
                <a:gd name="T68" fmla="*/ 6370 w 2343"/>
                <a:gd name="T69" fmla="*/ 26023 h 1873"/>
                <a:gd name="T70" fmla="*/ 1815 w 2343"/>
                <a:gd name="T71" fmla="*/ 18422 h 1873"/>
                <a:gd name="T72" fmla="*/ 6019 w 2343"/>
                <a:gd name="T73" fmla="*/ 2190 h 1873"/>
                <a:gd name="T74" fmla="*/ 19141 w 2343"/>
                <a:gd name="T75" fmla="*/ 7375 h 1873"/>
                <a:gd name="T76" fmla="*/ 21720 w 2343"/>
                <a:gd name="T77" fmla="*/ 18422 h 1873"/>
                <a:gd name="T78" fmla="*/ 28600 w 2343"/>
                <a:gd name="T79" fmla="*/ 21547 h 1873"/>
                <a:gd name="T80" fmla="*/ 53568 w 2343"/>
                <a:gd name="T81" fmla="*/ 7665 h 1873"/>
                <a:gd name="T82" fmla="*/ 32007 w 2343"/>
                <a:gd name="T83" fmla="*/ 15749 h 1873"/>
                <a:gd name="T84" fmla="*/ 22708 w 2343"/>
                <a:gd name="T85" fmla="*/ 12657 h 1873"/>
                <a:gd name="T86" fmla="*/ 25447 w 2343"/>
                <a:gd name="T87" fmla="*/ 12335 h 1873"/>
                <a:gd name="T88" fmla="*/ 35574 w 2343"/>
                <a:gd name="T89" fmla="*/ 8020 h 1873"/>
                <a:gd name="T90" fmla="*/ 57104 w 2343"/>
                <a:gd name="T91" fmla="*/ 19034 h 1873"/>
                <a:gd name="T92" fmla="*/ 59524 w 2343"/>
                <a:gd name="T93" fmla="*/ 12818 h 1873"/>
                <a:gd name="T94" fmla="*/ 44237 w 2343"/>
                <a:gd name="T95" fmla="*/ 16200 h 1873"/>
                <a:gd name="T96" fmla="*/ 54651 w 2343"/>
                <a:gd name="T97" fmla="*/ 40935 h 1873"/>
                <a:gd name="T98" fmla="*/ 66722 w 2343"/>
                <a:gd name="T99" fmla="*/ 31660 h 1873"/>
                <a:gd name="T100" fmla="*/ 51530 w 2343"/>
                <a:gd name="T101" fmla="*/ 33495 h 1873"/>
                <a:gd name="T102" fmla="*/ 31179 w 2343"/>
                <a:gd name="T103" fmla="*/ 36362 h 1873"/>
                <a:gd name="T104" fmla="*/ 61530 w 2343"/>
                <a:gd name="T105" fmla="*/ 27859 h 1873"/>
                <a:gd name="T106" fmla="*/ 31179 w 2343"/>
                <a:gd name="T107" fmla="*/ 36362 h 187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43" h="1873">
                  <a:moveTo>
                    <a:pt x="1117" y="249"/>
                  </a:moveTo>
                  <a:lnTo>
                    <a:pt x="1088" y="181"/>
                  </a:lnTo>
                  <a:cubicBezTo>
                    <a:pt x="1073" y="147"/>
                    <a:pt x="1050" y="126"/>
                    <a:pt x="1018" y="119"/>
                  </a:cubicBezTo>
                  <a:cubicBezTo>
                    <a:pt x="987" y="112"/>
                    <a:pt x="953" y="116"/>
                    <a:pt x="919" y="130"/>
                  </a:cubicBezTo>
                  <a:lnTo>
                    <a:pt x="898" y="82"/>
                  </a:lnTo>
                  <a:cubicBezTo>
                    <a:pt x="905" y="76"/>
                    <a:pt x="919" y="66"/>
                    <a:pt x="941" y="52"/>
                  </a:cubicBezTo>
                  <a:cubicBezTo>
                    <a:pt x="963" y="38"/>
                    <a:pt x="980" y="29"/>
                    <a:pt x="992" y="24"/>
                  </a:cubicBezTo>
                  <a:cubicBezTo>
                    <a:pt x="1037" y="4"/>
                    <a:pt x="1081" y="0"/>
                    <a:pt x="1124" y="10"/>
                  </a:cubicBezTo>
                  <a:cubicBezTo>
                    <a:pt x="1166" y="21"/>
                    <a:pt x="1197" y="49"/>
                    <a:pt x="1216" y="94"/>
                  </a:cubicBezTo>
                  <a:lnTo>
                    <a:pt x="1256" y="189"/>
                  </a:lnTo>
                  <a:lnTo>
                    <a:pt x="1400" y="128"/>
                  </a:lnTo>
                  <a:cubicBezTo>
                    <a:pt x="1452" y="106"/>
                    <a:pt x="1505" y="101"/>
                    <a:pt x="1560" y="113"/>
                  </a:cubicBezTo>
                  <a:cubicBezTo>
                    <a:pt x="1614" y="125"/>
                    <a:pt x="1663" y="151"/>
                    <a:pt x="1704" y="192"/>
                  </a:cubicBezTo>
                  <a:lnTo>
                    <a:pt x="2044" y="485"/>
                  </a:lnTo>
                  <a:lnTo>
                    <a:pt x="2056" y="513"/>
                  </a:lnTo>
                  <a:cubicBezTo>
                    <a:pt x="2049" y="573"/>
                    <a:pt x="2038" y="619"/>
                    <a:pt x="2022" y="650"/>
                  </a:cubicBezTo>
                  <a:cubicBezTo>
                    <a:pt x="2006" y="681"/>
                    <a:pt x="1980" y="704"/>
                    <a:pt x="1942" y="720"/>
                  </a:cubicBezTo>
                  <a:lnTo>
                    <a:pt x="1855" y="757"/>
                  </a:lnTo>
                  <a:lnTo>
                    <a:pt x="1977" y="845"/>
                  </a:lnTo>
                  <a:lnTo>
                    <a:pt x="2111" y="789"/>
                  </a:lnTo>
                  <a:cubicBezTo>
                    <a:pt x="2118" y="776"/>
                    <a:pt x="2126" y="768"/>
                    <a:pt x="2135" y="764"/>
                  </a:cubicBezTo>
                  <a:cubicBezTo>
                    <a:pt x="2144" y="760"/>
                    <a:pt x="2151" y="761"/>
                    <a:pt x="2156" y="766"/>
                  </a:cubicBezTo>
                  <a:cubicBezTo>
                    <a:pt x="2162" y="772"/>
                    <a:pt x="2167" y="778"/>
                    <a:pt x="2171" y="785"/>
                  </a:cubicBezTo>
                  <a:cubicBezTo>
                    <a:pt x="2176" y="796"/>
                    <a:pt x="2175" y="805"/>
                    <a:pt x="2170" y="813"/>
                  </a:cubicBezTo>
                  <a:cubicBezTo>
                    <a:pt x="2168" y="816"/>
                    <a:pt x="2165" y="819"/>
                    <a:pt x="2160" y="824"/>
                  </a:cubicBezTo>
                  <a:cubicBezTo>
                    <a:pt x="2148" y="825"/>
                    <a:pt x="2137" y="825"/>
                    <a:pt x="2126" y="825"/>
                  </a:cubicBezTo>
                  <a:lnTo>
                    <a:pt x="2019" y="870"/>
                  </a:lnTo>
                  <a:lnTo>
                    <a:pt x="2297" y="1081"/>
                  </a:lnTo>
                  <a:lnTo>
                    <a:pt x="2305" y="1101"/>
                  </a:lnTo>
                  <a:lnTo>
                    <a:pt x="2257" y="1310"/>
                  </a:lnTo>
                  <a:lnTo>
                    <a:pt x="2343" y="1367"/>
                  </a:lnTo>
                  <a:lnTo>
                    <a:pt x="2327" y="1404"/>
                  </a:lnTo>
                  <a:lnTo>
                    <a:pt x="2143" y="1282"/>
                  </a:lnTo>
                  <a:lnTo>
                    <a:pt x="1262" y="1656"/>
                  </a:lnTo>
                  <a:cubicBezTo>
                    <a:pt x="1241" y="1665"/>
                    <a:pt x="1224" y="1684"/>
                    <a:pt x="1210" y="1713"/>
                  </a:cubicBezTo>
                  <a:cubicBezTo>
                    <a:pt x="1201" y="1730"/>
                    <a:pt x="1192" y="1761"/>
                    <a:pt x="1183" y="1805"/>
                  </a:cubicBezTo>
                  <a:lnTo>
                    <a:pt x="1249" y="1850"/>
                  </a:lnTo>
                  <a:lnTo>
                    <a:pt x="1234" y="1873"/>
                  </a:lnTo>
                  <a:lnTo>
                    <a:pt x="1095" y="1794"/>
                  </a:lnTo>
                  <a:cubicBezTo>
                    <a:pt x="1068" y="1778"/>
                    <a:pt x="1051" y="1768"/>
                    <a:pt x="1044" y="1763"/>
                  </a:cubicBezTo>
                  <a:cubicBezTo>
                    <a:pt x="1020" y="1748"/>
                    <a:pt x="1006" y="1736"/>
                    <a:pt x="1002" y="1726"/>
                  </a:cubicBezTo>
                  <a:cubicBezTo>
                    <a:pt x="994" y="1708"/>
                    <a:pt x="1007" y="1668"/>
                    <a:pt x="1041" y="1606"/>
                  </a:cubicBezTo>
                  <a:cubicBezTo>
                    <a:pt x="1058" y="1566"/>
                    <a:pt x="1088" y="1537"/>
                    <a:pt x="1133" y="1519"/>
                  </a:cubicBezTo>
                  <a:lnTo>
                    <a:pt x="1576" y="1330"/>
                  </a:lnTo>
                  <a:lnTo>
                    <a:pt x="1478" y="1100"/>
                  </a:lnTo>
                  <a:lnTo>
                    <a:pt x="997" y="1304"/>
                  </a:lnTo>
                  <a:lnTo>
                    <a:pt x="1081" y="1358"/>
                  </a:lnTo>
                  <a:lnTo>
                    <a:pt x="1063" y="1393"/>
                  </a:lnTo>
                  <a:lnTo>
                    <a:pt x="784" y="1212"/>
                  </a:lnTo>
                  <a:lnTo>
                    <a:pt x="771" y="1183"/>
                  </a:lnTo>
                  <a:cubicBezTo>
                    <a:pt x="778" y="1135"/>
                    <a:pt x="783" y="1097"/>
                    <a:pt x="784" y="1069"/>
                  </a:cubicBezTo>
                  <a:cubicBezTo>
                    <a:pt x="788" y="1017"/>
                    <a:pt x="782" y="972"/>
                    <a:pt x="766" y="936"/>
                  </a:cubicBezTo>
                  <a:cubicBezTo>
                    <a:pt x="760" y="922"/>
                    <a:pt x="749" y="907"/>
                    <a:pt x="733" y="892"/>
                  </a:cubicBezTo>
                  <a:cubicBezTo>
                    <a:pt x="717" y="878"/>
                    <a:pt x="699" y="865"/>
                    <a:pt x="679" y="853"/>
                  </a:cubicBezTo>
                  <a:lnTo>
                    <a:pt x="695" y="814"/>
                  </a:lnTo>
                  <a:lnTo>
                    <a:pt x="923" y="961"/>
                  </a:lnTo>
                  <a:lnTo>
                    <a:pt x="1343" y="782"/>
                  </a:lnTo>
                  <a:lnTo>
                    <a:pt x="1250" y="562"/>
                  </a:lnTo>
                  <a:lnTo>
                    <a:pt x="861" y="727"/>
                  </a:lnTo>
                  <a:cubicBezTo>
                    <a:pt x="812" y="748"/>
                    <a:pt x="761" y="753"/>
                    <a:pt x="709" y="743"/>
                  </a:cubicBezTo>
                  <a:cubicBezTo>
                    <a:pt x="618" y="725"/>
                    <a:pt x="549" y="659"/>
                    <a:pt x="501" y="546"/>
                  </a:cubicBezTo>
                  <a:cubicBezTo>
                    <a:pt x="484" y="506"/>
                    <a:pt x="469" y="454"/>
                    <a:pt x="456" y="392"/>
                  </a:cubicBezTo>
                  <a:cubicBezTo>
                    <a:pt x="427" y="254"/>
                    <a:pt x="411" y="182"/>
                    <a:pt x="409" y="177"/>
                  </a:cubicBezTo>
                  <a:cubicBezTo>
                    <a:pt x="392" y="135"/>
                    <a:pt x="366" y="107"/>
                    <a:pt x="332" y="91"/>
                  </a:cubicBezTo>
                  <a:cubicBezTo>
                    <a:pt x="298" y="76"/>
                    <a:pt x="255" y="79"/>
                    <a:pt x="203" y="101"/>
                  </a:cubicBezTo>
                  <a:cubicBezTo>
                    <a:pt x="127" y="133"/>
                    <a:pt x="79" y="192"/>
                    <a:pt x="59" y="278"/>
                  </a:cubicBezTo>
                  <a:cubicBezTo>
                    <a:pt x="39" y="364"/>
                    <a:pt x="51" y="457"/>
                    <a:pt x="93" y="556"/>
                  </a:cubicBezTo>
                  <a:cubicBezTo>
                    <a:pt x="111" y="599"/>
                    <a:pt x="131" y="639"/>
                    <a:pt x="151" y="674"/>
                  </a:cubicBezTo>
                  <a:cubicBezTo>
                    <a:pt x="171" y="710"/>
                    <a:pt x="194" y="741"/>
                    <a:pt x="220" y="767"/>
                  </a:cubicBezTo>
                  <a:lnTo>
                    <a:pt x="200" y="808"/>
                  </a:lnTo>
                  <a:cubicBezTo>
                    <a:pt x="177" y="787"/>
                    <a:pt x="153" y="755"/>
                    <a:pt x="127" y="711"/>
                  </a:cubicBezTo>
                  <a:cubicBezTo>
                    <a:pt x="101" y="668"/>
                    <a:pt x="78" y="621"/>
                    <a:pt x="57" y="572"/>
                  </a:cubicBezTo>
                  <a:cubicBezTo>
                    <a:pt x="14" y="469"/>
                    <a:pt x="0" y="374"/>
                    <a:pt x="15" y="284"/>
                  </a:cubicBezTo>
                  <a:cubicBezTo>
                    <a:pt x="33" y="182"/>
                    <a:pt x="91" y="110"/>
                    <a:pt x="189" y="68"/>
                  </a:cubicBezTo>
                  <a:cubicBezTo>
                    <a:pt x="282" y="28"/>
                    <a:pt x="368" y="26"/>
                    <a:pt x="446" y="62"/>
                  </a:cubicBezTo>
                  <a:cubicBezTo>
                    <a:pt x="516" y="95"/>
                    <a:pt x="568" y="151"/>
                    <a:pt x="601" y="229"/>
                  </a:cubicBezTo>
                  <a:cubicBezTo>
                    <a:pt x="615" y="263"/>
                    <a:pt x="627" y="307"/>
                    <a:pt x="637" y="361"/>
                  </a:cubicBezTo>
                  <a:cubicBezTo>
                    <a:pt x="659" y="483"/>
                    <a:pt x="674" y="554"/>
                    <a:pt x="682" y="572"/>
                  </a:cubicBezTo>
                  <a:cubicBezTo>
                    <a:pt x="708" y="633"/>
                    <a:pt x="742" y="670"/>
                    <a:pt x="786" y="682"/>
                  </a:cubicBezTo>
                  <a:cubicBezTo>
                    <a:pt x="819" y="691"/>
                    <a:pt x="856" y="687"/>
                    <a:pt x="898" y="669"/>
                  </a:cubicBezTo>
                  <a:lnTo>
                    <a:pt x="1764" y="301"/>
                  </a:lnTo>
                  <a:cubicBezTo>
                    <a:pt x="1734" y="269"/>
                    <a:pt x="1706" y="248"/>
                    <a:pt x="1682" y="238"/>
                  </a:cubicBezTo>
                  <a:cubicBezTo>
                    <a:pt x="1652" y="226"/>
                    <a:pt x="1619" y="228"/>
                    <a:pt x="1584" y="243"/>
                  </a:cubicBezTo>
                  <a:lnTo>
                    <a:pt x="1005" y="489"/>
                  </a:lnTo>
                  <a:cubicBezTo>
                    <a:pt x="945" y="514"/>
                    <a:pt x="892" y="518"/>
                    <a:pt x="845" y="500"/>
                  </a:cubicBezTo>
                  <a:cubicBezTo>
                    <a:pt x="798" y="483"/>
                    <a:pt x="754" y="447"/>
                    <a:pt x="713" y="393"/>
                  </a:cubicBezTo>
                  <a:lnTo>
                    <a:pt x="734" y="361"/>
                  </a:lnTo>
                  <a:cubicBezTo>
                    <a:pt x="755" y="385"/>
                    <a:pt x="777" y="393"/>
                    <a:pt x="799" y="383"/>
                  </a:cubicBezTo>
                  <a:lnTo>
                    <a:pt x="807" y="380"/>
                  </a:lnTo>
                  <a:lnTo>
                    <a:pt x="1117" y="249"/>
                  </a:lnTo>
                  <a:close/>
                  <a:moveTo>
                    <a:pt x="1483" y="723"/>
                  </a:moveTo>
                  <a:lnTo>
                    <a:pt x="1793" y="591"/>
                  </a:lnTo>
                  <a:cubicBezTo>
                    <a:pt x="1826" y="577"/>
                    <a:pt x="1846" y="549"/>
                    <a:pt x="1855" y="505"/>
                  </a:cubicBezTo>
                  <a:cubicBezTo>
                    <a:pt x="1860" y="486"/>
                    <a:pt x="1864" y="451"/>
                    <a:pt x="1869" y="398"/>
                  </a:cubicBezTo>
                  <a:lnTo>
                    <a:pt x="1795" y="331"/>
                  </a:lnTo>
                  <a:lnTo>
                    <a:pt x="1389" y="503"/>
                  </a:lnTo>
                  <a:lnTo>
                    <a:pt x="1483" y="723"/>
                  </a:lnTo>
                  <a:close/>
                  <a:moveTo>
                    <a:pt x="1716" y="1271"/>
                  </a:moveTo>
                  <a:lnTo>
                    <a:pt x="2069" y="1121"/>
                  </a:lnTo>
                  <a:lnTo>
                    <a:pt x="2095" y="983"/>
                  </a:lnTo>
                  <a:lnTo>
                    <a:pt x="1975" y="889"/>
                  </a:lnTo>
                  <a:lnTo>
                    <a:pt x="1618" y="1040"/>
                  </a:lnTo>
                  <a:lnTo>
                    <a:pt x="1716" y="1271"/>
                  </a:lnTo>
                  <a:close/>
                  <a:moveTo>
                    <a:pt x="979" y="1129"/>
                  </a:moveTo>
                  <a:lnTo>
                    <a:pt x="969" y="1273"/>
                  </a:lnTo>
                  <a:lnTo>
                    <a:pt x="1932" y="865"/>
                  </a:lnTo>
                  <a:lnTo>
                    <a:pt x="1810" y="777"/>
                  </a:lnTo>
                  <a:lnTo>
                    <a:pt x="979" y="1129"/>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19" name="Freeform 80"/>
            <p:cNvSpPr>
              <a:spLocks noEditPoints="1"/>
            </p:cNvSpPr>
            <p:nvPr/>
          </p:nvSpPr>
          <p:spPr bwMode="auto">
            <a:xfrm>
              <a:off x="1148769" y="647341"/>
              <a:ext cx="26991" cy="25399"/>
            </a:xfrm>
            <a:custGeom>
              <a:avLst/>
              <a:gdLst>
                <a:gd name="T0" fmla="*/ 4053 w 859"/>
                <a:gd name="T1" fmla="*/ 10179 h 766"/>
                <a:gd name="T2" fmla="*/ 16213 w 859"/>
                <a:gd name="T3" fmla="*/ 2487 h 766"/>
                <a:gd name="T4" fmla="*/ 16371 w 859"/>
                <a:gd name="T5" fmla="*/ 995 h 766"/>
                <a:gd name="T6" fmla="*/ 17030 w 859"/>
                <a:gd name="T7" fmla="*/ 0 h 766"/>
                <a:gd name="T8" fmla="*/ 21052 w 859"/>
                <a:gd name="T9" fmla="*/ 4742 h 766"/>
                <a:gd name="T10" fmla="*/ 26583 w 859"/>
                <a:gd name="T11" fmla="*/ 8522 h 766"/>
                <a:gd name="T12" fmla="*/ 26991 w 859"/>
                <a:gd name="T13" fmla="*/ 9218 h 766"/>
                <a:gd name="T14" fmla="*/ 23283 w 859"/>
                <a:gd name="T15" fmla="*/ 18867 h 766"/>
                <a:gd name="T16" fmla="*/ 22372 w 859"/>
                <a:gd name="T17" fmla="*/ 19464 h 766"/>
                <a:gd name="T18" fmla="*/ 10463 w 859"/>
                <a:gd name="T19" fmla="*/ 12335 h 766"/>
                <a:gd name="T20" fmla="*/ 7573 w 859"/>
                <a:gd name="T21" fmla="*/ 14158 h 766"/>
                <a:gd name="T22" fmla="*/ 8012 w 859"/>
                <a:gd name="T23" fmla="*/ 20757 h 766"/>
                <a:gd name="T24" fmla="*/ 13291 w 859"/>
                <a:gd name="T25" fmla="*/ 23973 h 766"/>
                <a:gd name="T26" fmla="*/ 12851 w 859"/>
                <a:gd name="T27" fmla="*/ 25399 h 766"/>
                <a:gd name="T28" fmla="*/ 2608 w 859"/>
                <a:gd name="T29" fmla="*/ 19033 h 766"/>
                <a:gd name="T30" fmla="*/ 2105 w 859"/>
                <a:gd name="T31" fmla="*/ 18137 h 766"/>
                <a:gd name="T32" fmla="*/ 2199 w 859"/>
                <a:gd name="T33" fmla="*/ 10876 h 766"/>
                <a:gd name="T34" fmla="*/ 1163 w 859"/>
                <a:gd name="T35" fmla="*/ 9881 h 766"/>
                <a:gd name="T36" fmla="*/ 0 w 859"/>
                <a:gd name="T37" fmla="*/ 9218 h 766"/>
                <a:gd name="T38" fmla="*/ 94 w 859"/>
                <a:gd name="T39" fmla="*/ 8024 h 766"/>
                <a:gd name="T40" fmla="*/ 4053 w 859"/>
                <a:gd name="T41" fmla="*/ 10179 h 766"/>
                <a:gd name="T42" fmla="*/ 19198 w 859"/>
                <a:gd name="T43" fmla="*/ 15982 h 766"/>
                <a:gd name="T44" fmla="*/ 22529 w 859"/>
                <a:gd name="T45" fmla="*/ 7527 h 766"/>
                <a:gd name="T46" fmla="*/ 20550 w 859"/>
                <a:gd name="T47" fmla="*/ 5935 h 766"/>
                <a:gd name="T48" fmla="*/ 11626 w 859"/>
                <a:gd name="T49" fmla="*/ 11605 h 766"/>
                <a:gd name="T50" fmla="*/ 19198 w 859"/>
                <a:gd name="T51" fmla="*/ 15982 h 7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59" h="766">
                  <a:moveTo>
                    <a:pt x="129" y="307"/>
                  </a:moveTo>
                  <a:lnTo>
                    <a:pt x="516" y="75"/>
                  </a:lnTo>
                  <a:cubicBezTo>
                    <a:pt x="514" y="59"/>
                    <a:pt x="516" y="44"/>
                    <a:pt x="521" y="30"/>
                  </a:cubicBezTo>
                  <a:cubicBezTo>
                    <a:pt x="525" y="16"/>
                    <a:pt x="532" y="5"/>
                    <a:pt x="542" y="0"/>
                  </a:cubicBezTo>
                  <a:cubicBezTo>
                    <a:pt x="569" y="44"/>
                    <a:pt x="611" y="92"/>
                    <a:pt x="670" y="143"/>
                  </a:cubicBezTo>
                  <a:cubicBezTo>
                    <a:pt x="728" y="193"/>
                    <a:pt x="787" y="231"/>
                    <a:pt x="846" y="257"/>
                  </a:cubicBezTo>
                  <a:lnTo>
                    <a:pt x="859" y="278"/>
                  </a:lnTo>
                  <a:lnTo>
                    <a:pt x="741" y="569"/>
                  </a:lnTo>
                  <a:lnTo>
                    <a:pt x="712" y="587"/>
                  </a:lnTo>
                  <a:lnTo>
                    <a:pt x="333" y="372"/>
                  </a:lnTo>
                  <a:lnTo>
                    <a:pt x="241" y="427"/>
                  </a:lnTo>
                  <a:lnTo>
                    <a:pt x="255" y="626"/>
                  </a:lnTo>
                  <a:lnTo>
                    <a:pt x="423" y="723"/>
                  </a:lnTo>
                  <a:lnTo>
                    <a:pt x="409" y="766"/>
                  </a:lnTo>
                  <a:lnTo>
                    <a:pt x="83" y="574"/>
                  </a:lnTo>
                  <a:lnTo>
                    <a:pt x="67" y="547"/>
                  </a:lnTo>
                  <a:cubicBezTo>
                    <a:pt x="84" y="425"/>
                    <a:pt x="85" y="352"/>
                    <a:pt x="70" y="328"/>
                  </a:cubicBezTo>
                  <a:cubicBezTo>
                    <a:pt x="58" y="315"/>
                    <a:pt x="47" y="305"/>
                    <a:pt x="37" y="298"/>
                  </a:cubicBezTo>
                  <a:cubicBezTo>
                    <a:pt x="28" y="291"/>
                    <a:pt x="15" y="284"/>
                    <a:pt x="0" y="278"/>
                  </a:cubicBezTo>
                  <a:lnTo>
                    <a:pt x="3" y="242"/>
                  </a:lnTo>
                  <a:lnTo>
                    <a:pt x="129" y="307"/>
                  </a:lnTo>
                  <a:close/>
                  <a:moveTo>
                    <a:pt x="611" y="482"/>
                  </a:moveTo>
                  <a:lnTo>
                    <a:pt x="717" y="227"/>
                  </a:lnTo>
                  <a:lnTo>
                    <a:pt x="654" y="179"/>
                  </a:lnTo>
                  <a:lnTo>
                    <a:pt x="370" y="350"/>
                  </a:lnTo>
                  <a:lnTo>
                    <a:pt x="611" y="482"/>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20" name="Freeform 81"/>
            <p:cNvSpPr>
              <a:spLocks noEditPoints="1"/>
            </p:cNvSpPr>
            <p:nvPr/>
          </p:nvSpPr>
          <p:spPr bwMode="auto">
            <a:xfrm>
              <a:off x="1161471" y="660041"/>
              <a:ext cx="33342" cy="38099"/>
            </a:xfrm>
            <a:custGeom>
              <a:avLst/>
              <a:gdLst>
                <a:gd name="T0" fmla="*/ 26377 w 1058"/>
                <a:gd name="T1" fmla="*/ 16500 h 1233"/>
                <a:gd name="T2" fmla="*/ 27953 w 1058"/>
                <a:gd name="T3" fmla="*/ 0 h 1233"/>
                <a:gd name="T4" fmla="*/ 32932 w 1058"/>
                <a:gd name="T5" fmla="*/ 649 h 1233"/>
                <a:gd name="T6" fmla="*/ 30474 w 1058"/>
                <a:gd name="T7" fmla="*/ 23885 h 1233"/>
                <a:gd name="T8" fmla="*/ 30380 w 1058"/>
                <a:gd name="T9" fmla="*/ 25770 h 1233"/>
                <a:gd name="T10" fmla="*/ 30600 w 1058"/>
                <a:gd name="T11" fmla="*/ 26852 h 1233"/>
                <a:gd name="T12" fmla="*/ 33342 w 1058"/>
                <a:gd name="T13" fmla="*/ 28026 h 1233"/>
                <a:gd name="T14" fmla="*/ 33153 w 1058"/>
                <a:gd name="T15" fmla="*/ 29293 h 1233"/>
                <a:gd name="T16" fmla="*/ 28016 w 1058"/>
                <a:gd name="T17" fmla="*/ 27933 h 1233"/>
                <a:gd name="T18" fmla="*/ 17648 w 1058"/>
                <a:gd name="T19" fmla="*/ 35596 h 1233"/>
                <a:gd name="T20" fmla="*/ 17711 w 1058"/>
                <a:gd name="T21" fmla="*/ 37419 h 1233"/>
                <a:gd name="T22" fmla="*/ 16797 w 1058"/>
                <a:gd name="T23" fmla="*/ 38099 h 1233"/>
                <a:gd name="T24" fmla="*/ 15536 w 1058"/>
                <a:gd name="T25" fmla="*/ 36338 h 1233"/>
                <a:gd name="T26" fmla="*/ 10431 w 1058"/>
                <a:gd name="T27" fmla="*/ 31641 h 1233"/>
                <a:gd name="T28" fmla="*/ 3845 w 1058"/>
                <a:gd name="T29" fmla="*/ 28180 h 1233"/>
                <a:gd name="T30" fmla="*/ 2994 w 1058"/>
                <a:gd name="T31" fmla="*/ 27068 h 1233"/>
                <a:gd name="T32" fmla="*/ 3404 w 1058"/>
                <a:gd name="T33" fmla="*/ 22989 h 1233"/>
                <a:gd name="T34" fmla="*/ 2647 w 1058"/>
                <a:gd name="T35" fmla="*/ 20641 h 1233"/>
                <a:gd name="T36" fmla="*/ 0 w 1058"/>
                <a:gd name="T37" fmla="*/ 19374 h 1233"/>
                <a:gd name="T38" fmla="*/ 0 w 1058"/>
                <a:gd name="T39" fmla="*/ 18076 h 1233"/>
                <a:gd name="T40" fmla="*/ 5200 w 1058"/>
                <a:gd name="T41" fmla="*/ 19467 h 1233"/>
                <a:gd name="T42" fmla="*/ 16009 w 1058"/>
                <a:gd name="T43" fmla="*/ 11464 h 1233"/>
                <a:gd name="T44" fmla="*/ 15915 w 1058"/>
                <a:gd name="T45" fmla="*/ 9826 h 1233"/>
                <a:gd name="T46" fmla="*/ 16829 w 1058"/>
                <a:gd name="T47" fmla="*/ 9177 h 1233"/>
                <a:gd name="T48" fmla="*/ 21556 w 1058"/>
                <a:gd name="T49" fmla="*/ 14028 h 1233"/>
                <a:gd name="T50" fmla="*/ 26377 w 1058"/>
                <a:gd name="T51" fmla="*/ 16500 h 1233"/>
                <a:gd name="T52" fmla="*/ 25495 w 1058"/>
                <a:gd name="T53" fmla="*/ 23576 h 1233"/>
                <a:gd name="T54" fmla="*/ 25936 w 1058"/>
                <a:gd name="T55" fmla="*/ 17736 h 1233"/>
                <a:gd name="T56" fmla="*/ 22816 w 1058"/>
                <a:gd name="T57" fmla="*/ 16346 h 1233"/>
                <a:gd name="T58" fmla="*/ 20264 w 1058"/>
                <a:gd name="T59" fmla="*/ 14615 h 1233"/>
                <a:gd name="T60" fmla="*/ 8603 w 1058"/>
                <a:gd name="T61" fmla="*/ 23205 h 1233"/>
                <a:gd name="T62" fmla="*/ 9864 w 1058"/>
                <a:gd name="T63" fmla="*/ 29756 h 1233"/>
                <a:gd name="T64" fmla="*/ 13614 w 1058"/>
                <a:gd name="T65" fmla="*/ 32352 h 1233"/>
                <a:gd name="T66" fmla="*/ 25495 w 1058"/>
                <a:gd name="T67" fmla="*/ 23576 h 12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58" h="1233">
                  <a:moveTo>
                    <a:pt x="837" y="534"/>
                  </a:moveTo>
                  <a:lnTo>
                    <a:pt x="887" y="0"/>
                  </a:lnTo>
                  <a:lnTo>
                    <a:pt x="1045" y="21"/>
                  </a:lnTo>
                  <a:lnTo>
                    <a:pt x="967" y="773"/>
                  </a:lnTo>
                  <a:cubicBezTo>
                    <a:pt x="965" y="796"/>
                    <a:pt x="964" y="816"/>
                    <a:pt x="964" y="834"/>
                  </a:cubicBezTo>
                  <a:cubicBezTo>
                    <a:pt x="964" y="851"/>
                    <a:pt x="966" y="863"/>
                    <a:pt x="971" y="869"/>
                  </a:cubicBezTo>
                  <a:cubicBezTo>
                    <a:pt x="985" y="888"/>
                    <a:pt x="1014" y="901"/>
                    <a:pt x="1058" y="907"/>
                  </a:cubicBezTo>
                  <a:lnTo>
                    <a:pt x="1052" y="948"/>
                  </a:lnTo>
                  <a:lnTo>
                    <a:pt x="889" y="904"/>
                  </a:lnTo>
                  <a:lnTo>
                    <a:pt x="560" y="1152"/>
                  </a:lnTo>
                  <a:lnTo>
                    <a:pt x="562" y="1211"/>
                  </a:lnTo>
                  <a:lnTo>
                    <a:pt x="533" y="1233"/>
                  </a:lnTo>
                  <a:lnTo>
                    <a:pt x="493" y="1176"/>
                  </a:lnTo>
                  <a:cubicBezTo>
                    <a:pt x="452" y="1120"/>
                    <a:pt x="398" y="1070"/>
                    <a:pt x="331" y="1024"/>
                  </a:cubicBezTo>
                  <a:cubicBezTo>
                    <a:pt x="264" y="977"/>
                    <a:pt x="195" y="940"/>
                    <a:pt x="122" y="912"/>
                  </a:cubicBezTo>
                  <a:lnTo>
                    <a:pt x="95" y="876"/>
                  </a:lnTo>
                  <a:cubicBezTo>
                    <a:pt x="105" y="819"/>
                    <a:pt x="110" y="775"/>
                    <a:pt x="108" y="744"/>
                  </a:cubicBezTo>
                  <a:cubicBezTo>
                    <a:pt x="106" y="712"/>
                    <a:pt x="98" y="687"/>
                    <a:pt x="84" y="668"/>
                  </a:cubicBezTo>
                  <a:cubicBezTo>
                    <a:pt x="66" y="644"/>
                    <a:pt x="38" y="631"/>
                    <a:pt x="0" y="627"/>
                  </a:cubicBezTo>
                  <a:lnTo>
                    <a:pt x="0" y="585"/>
                  </a:lnTo>
                  <a:lnTo>
                    <a:pt x="165" y="630"/>
                  </a:lnTo>
                  <a:lnTo>
                    <a:pt x="508" y="371"/>
                  </a:lnTo>
                  <a:lnTo>
                    <a:pt x="505" y="318"/>
                  </a:lnTo>
                  <a:lnTo>
                    <a:pt x="534" y="297"/>
                  </a:lnTo>
                  <a:cubicBezTo>
                    <a:pt x="586" y="365"/>
                    <a:pt x="636" y="418"/>
                    <a:pt x="684" y="454"/>
                  </a:cubicBezTo>
                  <a:cubicBezTo>
                    <a:pt x="733" y="490"/>
                    <a:pt x="784" y="517"/>
                    <a:pt x="837" y="534"/>
                  </a:cubicBezTo>
                  <a:close/>
                  <a:moveTo>
                    <a:pt x="809" y="763"/>
                  </a:moveTo>
                  <a:lnTo>
                    <a:pt x="823" y="574"/>
                  </a:lnTo>
                  <a:cubicBezTo>
                    <a:pt x="785" y="559"/>
                    <a:pt x="752" y="544"/>
                    <a:pt x="724" y="529"/>
                  </a:cubicBezTo>
                  <a:cubicBezTo>
                    <a:pt x="695" y="513"/>
                    <a:pt x="668" y="494"/>
                    <a:pt x="643" y="473"/>
                  </a:cubicBezTo>
                  <a:lnTo>
                    <a:pt x="273" y="751"/>
                  </a:lnTo>
                  <a:lnTo>
                    <a:pt x="313" y="963"/>
                  </a:lnTo>
                  <a:lnTo>
                    <a:pt x="432" y="1047"/>
                  </a:lnTo>
                  <a:lnTo>
                    <a:pt x="809" y="763"/>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21" name="Freeform 82"/>
            <p:cNvSpPr>
              <a:spLocks noEditPoints="1"/>
            </p:cNvSpPr>
            <p:nvPr/>
          </p:nvSpPr>
          <p:spPr bwMode="auto">
            <a:xfrm>
              <a:off x="1185286" y="687028"/>
              <a:ext cx="33341" cy="30161"/>
            </a:xfrm>
            <a:custGeom>
              <a:avLst/>
              <a:gdLst>
                <a:gd name="T0" fmla="*/ 14009 w 1021"/>
                <a:gd name="T1" fmla="*/ 11937 h 945"/>
                <a:gd name="T2" fmla="*/ 14107 w 1021"/>
                <a:gd name="T3" fmla="*/ 9288 h 945"/>
                <a:gd name="T4" fmla="*/ 11723 w 1021"/>
                <a:gd name="T5" fmla="*/ 8426 h 945"/>
                <a:gd name="T6" fmla="*/ 11756 w 1021"/>
                <a:gd name="T7" fmla="*/ 7213 h 945"/>
                <a:gd name="T8" fmla="*/ 20050 w 1021"/>
                <a:gd name="T9" fmla="*/ 9320 h 945"/>
                <a:gd name="T10" fmla="*/ 20410 w 1021"/>
                <a:gd name="T11" fmla="*/ 9735 h 945"/>
                <a:gd name="T12" fmla="*/ 20573 w 1021"/>
                <a:gd name="T13" fmla="*/ 13405 h 945"/>
                <a:gd name="T14" fmla="*/ 20997 w 1021"/>
                <a:gd name="T15" fmla="*/ 14905 h 945"/>
                <a:gd name="T16" fmla="*/ 22108 w 1021"/>
                <a:gd name="T17" fmla="*/ 15575 h 945"/>
                <a:gd name="T18" fmla="*/ 23610 w 1021"/>
                <a:gd name="T19" fmla="*/ 15958 h 945"/>
                <a:gd name="T20" fmla="*/ 23381 w 1021"/>
                <a:gd name="T21" fmla="*/ 17267 h 945"/>
                <a:gd name="T22" fmla="*/ 17275 w 1021"/>
                <a:gd name="T23" fmla="*/ 15926 h 945"/>
                <a:gd name="T24" fmla="*/ 7413 w 1021"/>
                <a:gd name="T25" fmla="*/ 24033 h 945"/>
                <a:gd name="T26" fmla="*/ 6727 w 1021"/>
                <a:gd name="T27" fmla="*/ 28374 h 945"/>
                <a:gd name="T28" fmla="*/ 9307 w 1021"/>
                <a:gd name="T29" fmla="*/ 29172 h 945"/>
                <a:gd name="T30" fmla="*/ 9143 w 1021"/>
                <a:gd name="T31" fmla="*/ 30161 h 945"/>
                <a:gd name="T32" fmla="*/ 1143 w 1021"/>
                <a:gd name="T33" fmla="*/ 28310 h 945"/>
                <a:gd name="T34" fmla="*/ 98 w 1021"/>
                <a:gd name="T35" fmla="*/ 27129 h 945"/>
                <a:gd name="T36" fmla="*/ 1437 w 1021"/>
                <a:gd name="T37" fmla="*/ 22246 h 945"/>
                <a:gd name="T38" fmla="*/ 14009 w 1021"/>
                <a:gd name="T39" fmla="*/ 11937 h 945"/>
                <a:gd name="T40" fmla="*/ 22630 w 1021"/>
                <a:gd name="T41" fmla="*/ 0 h 945"/>
                <a:gd name="T42" fmla="*/ 30435 w 1021"/>
                <a:gd name="T43" fmla="*/ 1532 h 945"/>
                <a:gd name="T44" fmla="*/ 30990 w 1021"/>
                <a:gd name="T45" fmla="*/ 2138 h 945"/>
                <a:gd name="T46" fmla="*/ 30990 w 1021"/>
                <a:gd name="T47" fmla="*/ 6288 h 945"/>
                <a:gd name="T48" fmla="*/ 33341 w 1021"/>
                <a:gd name="T49" fmla="*/ 6702 h 945"/>
                <a:gd name="T50" fmla="*/ 33145 w 1021"/>
                <a:gd name="T51" fmla="*/ 7883 h 945"/>
                <a:gd name="T52" fmla="*/ 25504 w 1021"/>
                <a:gd name="T53" fmla="*/ 6575 h 945"/>
                <a:gd name="T54" fmla="*/ 24883 w 1021"/>
                <a:gd name="T55" fmla="*/ 5873 h 945"/>
                <a:gd name="T56" fmla="*/ 24981 w 1021"/>
                <a:gd name="T57" fmla="*/ 1660 h 945"/>
                <a:gd name="T58" fmla="*/ 22597 w 1021"/>
                <a:gd name="T59" fmla="*/ 1245 h 945"/>
                <a:gd name="T60" fmla="*/ 22630 w 1021"/>
                <a:gd name="T61" fmla="*/ 0 h 9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21" h="945">
                  <a:moveTo>
                    <a:pt x="429" y="374"/>
                  </a:moveTo>
                  <a:lnTo>
                    <a:pt x="432" y="291"/>
                  </a:lnTo>
                  <a:lnTo>
                    <a:pt x="359" y="264"/>
                  </a:lnTo>
                  <a:lnTo>
                    <a:pt x="360" y="226"/>
                  </a:lnTo>
                  <a:lnTo>
                    <a:pt x="614" y="292"/>
                  </a:lnTo>
                  <a:lnTo>
                    <a:pt x="625" y="305"/>
                  </a:lnTo>
                  <a:cubicBezTo>
                    <a:pt x="625" y="357"/>
                    <a:pt x="626" y="395"/>
                    <a:pt x="630" y="420"/>
                  </a:cubicBezTo>
                  <a:cubicBezTo>
                    <a:pt x="633" y="445"/>
                    <a:pt x="637" y="461"/>
                    <a:pt x="643" y="467"/>
                  </a:cubicBezTo>
                  <a:cubicBezTo>
                    <a:pt x="650" y="476"/>
                    <a:pt x="662" y="483"/>
                    <a:pt x="677" y="488"/>
                  </a:cubicBezTo>
                  <a:cubicBezTo>
                    <a:pt x="683" y="491"/>
                    <a:pt x="698" y="495"/>
                    <a:pt x="723" y="500"/>
                  </a:cubicBezTo>
                  <a:lnTo>
                    <a:pt x="716" y="541"/>
                  </a:lnTo>
                  <a:lnTo>
                    <a:pt x="529" y="499"/>
                  </a:lnTo>
                  <a:lnTo>
                    <a:pt x="227" y="753"/>
                  </a:lnTo>
                  <a:cubicBezTo>
                    <a:pt x="195" y="780"/>
                    <a:pt x="188" y="826"/>
                    <a:pt x="206" y="889"/>
                  </a:cubicBezTo>
                  <a:lnTo>
                    <a:pt x="285" y="914"/>
                  </a:lnTo>
                  <a:lnTo>
                    <a:pt x="280" y="945"/>
                  </a:lnTo>
                  <a:lnTo>
                    <a:pt x="35" y="887"/>
                  </a:lnTo>
                  <a:lnTo>
                    <a:pt x="3" y="850"/>
                  </a:lnTo>
                  <a:cubicBezTo>
                    <a:pt x="0" y="774"/>
                    <a:pt x="14" y="723"/>
                    <a:pt x="44" y="697"/>
                  </a:cubicBezTo>
                  <a:lnTo>
                    <a:pt x="429" y="374"/>
                  </a:lnTo>
                  <a:close/>
                  <a:moveTo>
                    <a:pt x="693" y="0"/>
                  </a:moveTo>
                  <a:lnTo>
                    <a:pt x="932" y="48"/>
                  </a:lnTo>
                  <a:lnTo>
                    <a:pt x="949" y="67"/>
                  </a:lnTo>
                  <a:lnTo>
                    <a:pt x="949" y="197"/>
                  </a:lnTo>
                  <a:lnTo>
                    <a:pt x="1021" y="210"/>
                  </a:lnTo>
                  <a:lnTo>
                    <a:pt x="1015" y="247"/>
                  </a:lnTo>
                  <a:lnTo>
                    <a:pt x="781" y="206"/>
                  </a:lnTo>
                  <a:lnTo>
                    <a:pt x="762" y="184"/>
                  </a:lnTo>
                  <a:lnTo>
                    <a:pt x="765" y="52"/>
                  </a:lnTo>
                  <a:lnTo>
                    <a:pt x="692" y="39"/>
                  </a:lnTo>
                  <a:lnTo>
                    <a:pt x="693" y="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22" name="Freeform 83"/>
            <p:cNvSpPr>
              <a:spLocks/>
            </p:cNvSpPr>
            <p:nvPr/>
          </p:nvSpPr>
          <p:spPr bwMode="auto">
            <a:xfrm>
              <a:off x="1196400" y="710840"/>
              <a:ext cx="28578" cy="23813"/>
            </a:xfrm>
            <a:custGeom>
              <a:avLst/>
              <a:gdLst>
                <a:gd name="T0" fmla="*/ 4604 w 900"/>
                <a:gd name="T1" fmla="*/ 11717 h 754"/>
                <a:gd name="T2" fmla="*/ 14353 w 900"/>
                <a:gd name="T3" fmla="*/ 2369 h 754"/>
                <a:gd name="T4" fmla="*/ 13971 w 900"/>
                <a:gd name="T5" fmla="*/ 821 h 754"/>
                <a:gd name="T6" fmla="*/ 14829 w 900"/>
                <a:gd name="T7" fmla="*/ 0 h 754"/>
                <a:gd name="T8" fmla="*/ 20163 w 900"/>
                <a:gd name="T9" fmla="*/ 3569 h 754"/>
                <a:gd name="T10" fmla="*/ 25911 w 900"/>
                <a:gd name="T11" fmla="*/ 5337 h 754"/>
                <a:gd name="T12" fmla="*/ 26609 w 900"/>
                <a:gd name="T13" fmla="*/ 6064 h 754"/>
                <a:gd name="T14" fmla="*/ 26800 w 900"/>
                <a:gd name="T15" fmla="*/ 9822 h 754"/>
                <a:gd name="T16" fmla="*/ 28578 w 900"/>
                <a:gd name="T17" fmla="*/ 12696 h 754"/>
                <a:gd name="T18" fmla="*/ 27943 w 900"/>
                <a:gd name="T19" fmla="*/ 13328 h 754"/>
                <a:gd name="T20" fmla="*/ 24641 w 900"/>
                <a:gd name="T21" fmla="*/ 12886 h 754"/>
                <a:gd name="T22" fmla="*/ 21878 w 900"/>
                <a:gd name="T23" fmla="*/ 11212 h 754"/>
                <a:gd name="T24" fmla="*/ 20576 w 900"/>
                <a:gd name="T25" fmla="*/ 8527 h 754"/>
                <a:gd name="T26" fmla="*/ 21052 w 900"/>
                <a:gd name="T27" fmla="*/ 5337 h 754"/>
                <a:gd name="T28" fmla="*/ 19370 w 900"/>
                <a:gd name="T29" fmla="*/ 4674 h 754"/>
                <a:gd name="T30" fmla="*/ 8700 w 900"/>
                <a:gd name="T31" fmla="*/ 14907 h 754"/>
                <a:gd name="T32" fmla="*/ 10129 w 900"/>
                <a:gd name="T33" fmla="*/ 18476 h 754"/>
                <a:gd name="T34" fmla="*/ 10796 w 900"/>
                <a:gd name="T35" fmla="*/ 21192 h 754"/>
                <a:gd name="T36" fmla="*/ 16607 w 900"/>
                <a:gd name="T37" fmla="*/ 22644 h 754"/>
                <a:gd name="T38" fmla="*/ 16416 w 900"/>
                <a:gd name="T39" fmla="*/ 23813 h 754"/>
                <a:gd name="T40" fmla="*/ 5208 w 900"/>
                <a:gd name="T41" fmla="*/ 21223 h 754"/>
                <a:gd name="T42" fmla="*/ 4191 w 900"/>
                <a:gd name="T43" fmla="*/ 20149 h 754"/>
                <a:gd name="T44" fmla="*/ 3461 w 900"/>
                <a:gd name="T45" fmla="*/ 15475 h 754"/>
                <a:gd name="T46" fmla="*/ 2509 w 900"/>
                <a:gd name="T47" fmla="*/ 12949 h 754"/>
                <a:gd name="T48" fmla="*/ 0 w 900"/>
                <a:gd name="T49" fmla="*/ 12096 h 754"/>
                <a:gd name="T50" fmla="*/ 32 w 900"/>
                <a:gd name="T51" fmla="*/ 10959 h 754"/>
                <a:gd name="T52" fmla="*/ 4604 w 900"/>
                <a:gd name="T53" fmla="*/ 11717 h 7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00" h="754">
                  <a:moveTo>
                    <a:pt x="145" y="371"/>
                  </a:moveTo>
                  <a:lnTo>
                    <a:pt x="452" y="75"/>
                  </a:lnTo>
                  <a:lnTo>
                    <a:pt x="440" y="26"/>
                  </a:lnTo>
                  <a:lnTo>
                    <a:pt x="467" y="0"/>
                  </a:lnTo>
                  <a:cubicBezTo>
                    <a:pt x="506" y="40"/>
                    <a:pt x="562" y="78"/>
                    <a:pt x="635" y="113"/>
                  </a:cubicBezTo>
                  <a:cubicBezTo>
                    <a:pt x="707" y="148"/>
                    <a:pt x="767" y="167"/>
                    <a:pt x="816" y="169"/>
                  </a:cubicBezTo>
                  <a:lnTo>
                    <a:pt x="838" y="192"/>
                  </a:lnTo>
                  <a:cubicBezTo>
                    <a:pt x="831" y="238"/>
                    <a:pt x="833" y="278"/>
                    <a:pt x="844" y="311"/>
                  </a:cubicBezTo>
                  <a:cubicBezTo>
                    <a:pt x="855" y="345"/>
                    <a:pt x="874" y="375"/>
                    <a:pt x="900" y="402"/>
                  </a:cubicBezTo>
                  <a:lnTo>
                    <a:pt x="880" y="422"/>
                  </a:lnTo>
                  <a:cubicBezTo>
                    <a:pt x="844" y="423"/>
                    <a:pt x="809" y="419"/>
                    <a:pt x="776" y="408"/>
                  </a:cubicBezTo>
                  <a:cubicBezTo>
                    <a:pt x="742" y="398"/>
                    <a:pt x="713" y="380"/>
                    <a:pt x="689" y="355"/>
                  </a:cubicBezTo>
                  <a:cubicBezTo>
                    <a:pt x="665" y="331"/>
                    <a:pt x="652" y="302"/>
                    <a:pt x="648" y="270"/>
                  </a:cubicBezTo>
                  <a:cubicBezTo>
                    <a:pt x="644" y="238"/>
                    <a:pt x="649" y="204"/>
                    <a:pt x="663" y="169"/>
                  </a:cubicBezTo>
                  <a:lnTo>
                    <a:pt x="610" y="148"/>
                  </a:lnTo>
                  <a:lnTo>
                    <a:pt x="274" y="472"/>
                  </a:lnTo>
                  <a:cubicBezTo>
                    <a:pt x="295" y="520"/>
                    <a:pt x="310" y="558"/>
                    <a:pt x="319" y="585"/>
                  </a:cubicBezTo>
                  <a:cubicBezTo>
                    <a:pt x="327" y="613"/>
                    <a:pt x="335" y="642"/>
                    <a:pt x="340" y="671"/>
                  </a:cubicBezTo>
                  <a:lnTo>
                    <a:pt x="523" y="717"/>
                  </a:lnTo>
                  <a:lnTo>
                    <a:pt x="517" y="754"/>
                  </a:lnTo>
                  <a:lnTo>
                    <a:pt x="164" y="672"/>
                  </a:lnTo>
                  <a:lnTo>
                    <a:pt x="132" y="638"/>
                  </a:lnTo>
                  <a:cubicBezTo>
                    <a:pt x="127" y="582"/>
                    <a:pt x="119" y="533"/>
                    <a:pt x="109" y="490"/>
                  </a:cubicBezTo>
                  <a:cubicBezTo>
                    <a:pt x="99" y="447"/>
                    <a:pt x="89" y="420"/>
                    <a:pt x="79" y="410"/>
                  </a:cubicBezTo>
                  <a:cubicBezTo>
                    <a:pt x="64" y="395"/>
                    <a:pt x="38" y="386"/>
                    <a:pt x="0" y="383"/>
                  </a:cubicBezTo>
                  <a:lnTo>
                    <a:pt x="1" y="347"/>
                  </a:lnTo>
                  <a:lnTo>
                    <a:pt x="145" y="371"/>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23" name="Freeform 84"/>
            <p:cNvSpPr>
              <a:spLocks noEditPoints="1"/>
            </p:cNvSpPr>
            <p:nvPr/>
          </p:nvSpPr>
          <p:spPr bwMode="auto">
            <a:xfrm>
              <a:off x="1218627" y="718778"/>
              <a:ext cx="30166" cy="31749"/>
            </a:xfrm>
            <a:custGeom>
              <a:avLst/>
              <a:gdLst>
                <a:gd name="T0" fmla="*/ 12054 w 946"/>
                <a:gd name="T1" fmla="*/ 12905 h 989"/>
                <a:gd name="T2" fmla="*/ 11830 w 946"/>
                <a:gd name="T3" fmla="*/ 10273 h 989"/>
                <a:gd name="T4" fmla="*/ 9407 w 946"/>
                <a:gd name="T5" fmla="*/ 9695 h 989"/>
                <a:gd name="T6" fmla="*/ 9343 w 946"/>
                <a:gd name="T7" fmla="*/ 8507 h 989"/>
                <a:gd name="T8" fmla="*/ 17634 w 946"/>
                <a:gd name="T9" fmla="*/ 9599 h 989"/>
                <a:gd name="T10" fmla="*/ 18017 w 946"/>
                <a:gd name="T11" fmla="*/ 9984 h 989"/>
                <a:gd name="T12" fmla="*/ 18591 w 946"/>
                <a:gd name="T13" fmla="*/ 13611 h 989"/>
                <a:gd name="T14" fmla="*/ 19197 w 946"/>
                <a:gd name="T15" fmla="*/ 15056 h 989"/>
                <a:gd name="T16" fmla="*/ 20376 w 946"/>
                <a:gd name="T17" fmla="*/ 15602 h 989"/>
                <a:gd name="T18" fmla="*/ 21843 w 946"/>
                <a:gd name="T19" fmla="*/ 15794 h 989"/>
                <a:gd name="T20" fmla="*/ 21811 w 946"/>
                <a:gd name="T21" fmla="*/ 17143 h 989"/>
                <a:gd name="T22" fmla="*/ 15753 w 946"/>
                <a:gd name="T23" fmla="*/ 16565 h 989"/>
                <a:gd name="T24" fmla="*/ 7143 w 946"/>
                <a:gd name="T25" fmla="*/ 25842 h 989"/>
                <a:gd name="T26" fmla="*/ 6983 w 946"/>
                <a:gd name="T27" fmla="*/ 30240 h 989"/>
                <a:gd name="T28" fmla="*/ 9566 w 946"/>
                <a:gd name="T29" fmla="*/ 30754 h 989"/>
                <a:gd name="T30" fmla="*/ 9566 w 946"/>
                <a:gd name="T31" fmla="*/ 31749 h 989"/>
                <a:gd name="T32" fmla="*/ 1531 w 946"/>
                <a:gd name="T33" fmla="*/ 30850 h 989"/>
                <a:gd name="T34" fmla="*/ 415 w 946"/>
                <a:gd name="T35" fmla="*/ 29759 h 989"/>
                <a:gd name="T36" fmla="*/ 1084 w 946"/>
                <a:gd name="T37" fmla="*/ 24751 h 989"/>
                <a:gd name="T38" fmla="*/ 12054 w 946"/>
                <a:gd name="T39" fmla="*/ 12905 h 989"/>
                <a:gd name="T40" fmla="*/ 18973 w 946"/>
                <a:gd name="T41" fmla="*/ 0 h 989"/>
                <a:gd name="T42" fmla="*/ 26690 w 946"/>
                <a:gd name="T43" fmla="*/ 578 h 989"/>
                <a:gd name="T44" fmla="*/ 27296 w 946"/>
                <a:gd name="T45" fmla="*/ 1156 h 989"/>
                <a:gd name="T46" fmla="*/ 27838 w 946"/>
                <a:gd name="T47" fmla="*/ 5233 h 989"/>
                <a:gd name="T48" fmla="*/ 30166 w 946"/>
                <a:gd name="T49" fmla="*/ 5393 h 989"/>
                <a:gd name="T50" fmla="*/ 30134 w 946"/>
                <a:gd name="T51" fmla="*/ 6645 h 989"/>
                <a:gd name="T52" fmla="*/ 22577 w 946"/>
                <a:gd name="T53" fmla="*/ 6132 h 989"/>
                <a:gd name="T54" fmla="*/ 21843 w 946"/>
                <a:gd name="T55" fmla="*/ 5554 h 989"/>
                <a:gd name="T56" fmla="*/ 21429 w 946"/>
                <a:gd name="T57" fmla="*/ 1380 h 989"/>
                <a:gd name="T58" fmla="*/ 19101 w 946"/>
                <a:gd name="T59" fmla="*/ 1220 h 989"/>
                <a:gd name="T60" fmla="*/ 18973 w 946"/>
                <a:gd name="T61" fmla="*/ 0 h 9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46" h="989">
                  <a:moveTo>
                    <a:pt x="378" y="402"/>
                  </a:moveTo>
                  <a:lnTo>
                    <a:pt x="371" y="320"/>
                  </a:lnTo>
                  <a:lnTo>
                    <a:pt x="295" y="302"/>
                  </a:lnTo>
                  <a:lnTo>
                    <a:pt x="293" y="265"/>
                  </a:lnTo>
                  <a:lnTo>
                    <a:pt x="553" y="299"/>
                  </a:lnTo>
                  <a:lnTo>
                    <a:pt x="565" y="311"/>
                  </a:lnTo>
                  <a:cubicBezTo>
                    <a:pt x="571" y="362"/>
                    <a:pt x="577" y="400"/>
                    <a:pt x="583" y="424"/>
                  </a:cubicBezTo>
                  <a:cubicBezTo>
                    <a:pt x="590" y="449"/>
                    <a:pt x="596" y="464"/>
                    <a:pt x="602" y="469"/>
                  </a:cubicBezTo>
                  <a:cubicBezTo>
                    <a:pt x="610" y="477"/>
                    <a:pt x="623" y="483"/>
                    <a:pt x="639" y="486"/>
                  </a:cubicBezTo>
                  <a:cubicBezTo>
                    <a:pt x="645" y="488"/>
                    <a:pt x="660" y="490"/>
                    <a:pt x="685" y="492"/>
                  </a:cubicBezTo>
                  <a:lnTo>
                    <a:pt x="684" y="534"/>
                  </a:lnTo>
                  <a:lnTo>
                    <a:pt x="494" y="516"/>
                  </a:lnTo>
                  <a:lnTo>
                    <a:pt x="224" y="805"/>
                  </a:lnTo>
                  <a:cubicBezTo>
                    <a:pt x="195" y="836"/>
                    <a:pt x="194" y="881"/>
                    <a:pt x="219" y="942"/>
                  </a:cubicBezTo>
                  <a:lnTo>
                    <a:pt x="300" y="958"/>
                  </a:lnTo>
                  <a:lnTo>
                    <a:pt x="300" y="989"/>
                  </a:lnTo>
                  <a:lnTo>
                    <a:pt x="48" y="961"/>
                  </a:lnTo>
                  <a:lnTo>
                    <a:pt x="13" y="927"/>
                  </a:lnTo>
                  <a:cubicBezTo>
                    <a:pt x="0" y="852"/>
                    <a:pt x="7" y="800"/>
                    <a:pt x="34" y="771"/>
                  </a:cubicBezTo>
                  <a:lnTo>
                    <a:pt x="378" y="402"/>
                  </a:lnTo>
                  <a:close/>
                  <a:moveTo>
                    <a:pt x="595" y="0"/>
                  </a:moveTo>
                  <a:lnTo>
                    <a:pt x="837" y="18"/>
                  </a:lnTo>
                  <a:lnTo>
                    <a:pt x="856" y="36"/>
                  </a:lnTo>
                  <a:lnTo>
                    <a:pt x="873" y="163"/>
                  </a:lnTo>
                  <a:lnTo>
                    <a:pt x="946" y="168"/>
                  </a:lnTo>
                  <a:lnTo>
                    <a:pt x="945" y="207"/>
                  </a:lnTo>
                  <a:lnTo>
                    <a:pt x="708" y="191"/>
                  </a:lnTo>
                  <a:lnTo>
                    <a:pt x="685" y="173"/>
                  </a:lnTo>
                  <a:lnTo>
                    <a:pt x="672" y="43"/>
                  </a:lnTo>
                  <a:lnTo>
                    <a:pt x="599" y="38"/>
                  </a:lnTo>
                  <a:lnTo>
                    <a:pt x="595" y="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24" name="Freeform 85"/>
            <p:cNvSpPr>
              <a:spLocks/>
            </p:cNvSpPr>
            <p:nvPr/>
          </p:nvSpPr>
          <p:spPr bwMode="auto">
            <a:xfrm>
              <a:off x="1231329" y="741002"/>
              <a:ext cx="36517" cy="34924"/>
            </a:xfrm>
            <a:custGeom>
              <a:avLst/>
              <a:gdLst>
                <a:gd name="T0" fmla="*/ 6298 w 1177"/>
                <a:gd name="T1" fmla="*/ 16267 h 1052"/>
                <a:gd name="T2" fmla="*/ 14706 w 1177"/>
                <a:gd name="T3" fmla="*/ 5544 h 1052"/>
                <a:gd name="T4" fmla="*/ 14210 w 1177"/>
                <a:gd name="T5" fmla="*/ 1461 h 1052"/>
                <a:gd name="T6" fmla="*/ 12162 w 1177"/>
                <a:gd name="T7" fmla="*/ 1428 h 1052"/>
                <a:gd name="T8" fmla="*/ 12007 w 1177"/>
                <a:gd name="T9" fmla="*/ 0 h 1052"/>
                <a:gd name="T10" fmla="*/ 19453 w 1177"/>
                <a:gd name="T11" fmla="*/ 465 h 1052"/>
                <a:gd name="T12" fmla="*/ 20446 w 1177"/>
                <a:gd name="T13" fmla="*/ 1361 h 1052"/>
                <a:gd name="T14" fmla="*/ 20570 w 1177"/>
                <a:gd name="T15" fmla="*/ 4150 h 1052"/>
                <a:gd name="T16" fmla="*/ 20415 w 1177"/>
                <a:gd name="T17" fmla="*/ 6042 h 1052"/>
                <a:gd name="T18" fmla="*/ 19608 w 1177"/>
                <a:gd name="T19" fmla="*/ 7436 h 1052"/>
                <a:gd name="T20" fmla="*/ 17716 w 1177"/>
                <a:gd name="T21" fmla="*/ 9993 h 1052"/>
                <a:gd name="T22" fmla="*/ 31212 w 1177"/>
                <a:gd name="T23" fmla="*/ 11088 h 1052"/>
                <a:gd name="T24" fmla="*/ 32018 w 1177"/>
                <a:gd name="T25" fmla="*/ 11752 h 1052"/>
                <a:gd name="T26" fmla="*/ 32173 w 1177"/>
                <a:gd name="T27" fmla="*/ 15371 h 1052"/>
                <a:gd name="T28" fmla="*/ 33042 w 1177"/>
                <a:gd name="T29" fmla="*/ 17528 h 1052"/>
                <a:gd name="T30" fmla="*/ 34873 w 1177"/>
                <a:gd name="T31" fmla="*/ 18159 h 1052"/>
                <a:gd name="T32" fmla="*/ 36517 w 1177"/>
                <a:gd name="T33" fmla="*/ 18259 h 1052"/>
                <a:gd name="T34" fmla="*/ 36517 w 1177"/>
                <a:gd name="T35" fmla="*/ 19553 h 1052"/>
                <a:gd name="T36" fmla="*/ 30560 w 1177"/>
                <a:gd name="T37" fmla="*/ 19022 h 1052"/>
                <a:gd name="T38" fmla="*/ 23890 w 1177"/>
                <a:gd name="T39" fmla="*/ 27521 h 1052"/>
                <a:gd name="T40" fmla="*/ 22618 w 1177"/>
                <a:gd name="T41" fmla="*/ 30310 h 1052"/>
                <a:gd name="T42" fmla="*/ 23176 w 1177"/>
                <a:gd name="T43" fmla="*/ 33297 h 1052"/>
                <a:gd name="T44" fmla="*/ 24882 w 1177"/>
                <a:gd name="T45" fmla="*/ 33496 h 1052"/>
                <a:gd name="T46" fmla="*/ 24727 w 1177"/>
                <a:gd name="T47" fmla="*/ 34924 h 1052"/>
                <a:gd name="T48" fmla="*/ 17778 w 1177"/>
                <a:gd name="T49" fmla="*/ 34426 h 1052"/>
                <a:gd name="T50" fmla="*/ 16940 w 1177"/>
                <a:gd name="T51" fmla="*/ 33662 h 1052"/>
                <a:gd name="T52" fmla="*/ 17591 w 1177"/>
                <a:gd name="T53" fmla="*/ 27289 h 1052"/>
                <a:gd name="T54" fmla="*/ 26558 w 1177"/>
                <a:gd name="T55" fmla="*/ 15835 h 1052"/>
                <a:gd name="T56" fmla="*/ 25782 w 1177"/>
                <a:gd name="T57" fmla="*/ 11818 h 1052"/>
                <a:gd name="T58" fmla="*/ 16568 w 1177"/>
                <a:gd name="T59" fmla="*/ 11453 h 1052"/>
                <a:gd name="T60" fmla="*/ 10456 w 1177"/>
                <a:gd name="T61" fmla="*/ 19255 h 1052"/>
                <a:gd name="T62" fmla="*/ 11479 w 1177"/>
                <a:gd name="T63" fmla="*/ 22641 h 1052"/>
                <a:gd name="T64" fmla="*/ 13372 w 1177"/>
                <a:gd name="T65" fmla="*/ 22940 h 1052"/>
                <a:gd name="T66" fmla="*/ 13620 w 1177"/>
                <a:gd name="T67" fmla="*/ 24168 h 1052"/>
                <a:gd name="T68" fmla="*/ 5678 w 1177"/>
                <a:gd name="T69" fmla="*/ 23570 h 1052"/>
                <a:gd name="T70" fmla="*/ 5026 w 1177"/>
                <a:gd name="T71" fmla="*/ 22973 h 1052"/>
                <a:gd name="T72" fmla="*/ 3599 w 1177"/>
                <a:gd name="T73" fmla="*/ 17728 h 1052"/>
                <a:gd name="T74" fmla="*/ 155 w 1177"/>
                <a:gd name="T75" fmla="*/ 17163 h 1052"/>
                <a:gd name="T76" fmla="*/ 0 w 1177"/>
                <a:gd name="T77" fmla="*/ 15736 h 1052"/>
                <a:gd name="T78" fmla="*/ 6298 w 1177"/>
                <a:gd name="T79" fmla="*/ 16267 h 10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77" h="1052">
                  <a:moveTo>
                    <a:pt x="203" y="490"/>
                  </a:moveTo>
                  <a:lnTo>
                    <a:pt x="474" y="167"/>
                  </a:lnTo>
                  <a:lnTo>
                    <a:pt x="458" y="44"/>
                  </a:lnTo>
                  <a:lnTo>
                    <a:pt x="392" y="43"/>
                  </a:lnTo>
                  <a:lnTo>
                    <a:pt x="387" y="0"/>
                  </a:lnTo>
                  <a:lnTo>
                    <a:pt x="627" y="14"/>
                  </a:lnTo>
                  <a:lnTo>
                    <a:pt x="659" y="41"/>
                  </a:lnTo>
                  <a:cubicBezTo>
                    <a:pt x="661" y="80"/>
                    <a:pt x="663" y="108"/>
                    <a:pt x="663" y="125"/>
                  </a:cubicBezTo>
                  <a:cubicBezTo>
                    <a:pt x="664" y="153"/>
                    <a:pt x="662" y="172"/>
                    <a:pt x="658" y="182"/>
                  </a:cubicBezTo>
                  <a:cubicBezTo>
                    <a:pt x="654" y="193"/>
                    <a:pt x="645" y="207"/>
                    <a:pt x="632" y="224"/>
                  </a:cubicBezTo>
                  <a:cubicBezTo>
                    <a:pt x="619" y="242"/>
                    <a:pt x="599" y="267"/>
                    <a:pt x="571" y="301"/>
                  </a:cubicBezTo>
                  <a:lnTo>
                    <a:pt x="1006" y="334"/>
                  </a:lnTo>
                  <a:lnTo>
                    <a:pt x="1032" y="354"/>
                  </a:lnTo>
                  <a:cubicBezTo>
                    <a:pt x="1030" y="395"/>
                    <a:pt x="1032" y="431"/>
                    <a:pt x="1037" y="463"/>
                  </a:cubicBezTo>
                  <a:cubicBezTo>
                    <a:pt x="1042" y="495"/>
                    <a:pt x="1051" y="516"/>
                    <a:pt x="1065" y="528"/>
                  </a:cubicBezTo>
                  <a:cubicBezTo>
                    <a:pt x="1077" y="539"/>
                    <a:pt x="1098" y="545"/>
                    <a:pt x="1124" y="547"/>
                  </a:cubicBezTo>
                  <a:cubicBezTo>
                    <a:pt x="1141" y="548"/>
                    <a:pt x="1159" y="549"/>
                    <a:pt x="1177" y="550"/>
                  </a:cubicBezTo>
                  <a:lnTo>
                    <a:pt x="1177" y="589"/>
                  </a:lnTo>
                  <a:lnTo>
                    <a:pt x="985" y="573"/>
                  </a:lnTo>
                  <a:lnTo>
                    <a:pt x="770" y="829"/>
                  </a:lnTo>
                  <a:cubicBezTo>
                    <a:pt x="748" y="855"/>
                    <a:pt x="734" y="883"/>
                    <a:pt x="729" y="913"/>
                  </a:cubicBezTo>
                  <a:cubicBezTo>
                    <a:pt x="723" y="943"/>
                    <a:pt x="729" y="973"/>
                    <a:pt x="747" y="1003"/>
                  </a:cubicBezTo>
                  <a:lnTo>
                    <a:pt x="802" y="1009"/>
                  </a:lnTo>
                  <a:lnTo>
                    <a:pt x="797" y="1052"/>
                  </a:lnTo>
                  <a:lnTo>
                    <a:pt x="573" y="1037"/>
                  </a:lnTo>
                  <a:lnTo>
                    <a:pt x="546" y="1014"/>
                  </a:lnTo>
                  <a:cubicBezTo>
                    <a:pt x="525" y="927"/>
                    <a:pt x="532" y="863"/>
                    <a:pt x="567" y="822"/>
                  </a:cubicBezTo>
                  <a:lnTo>
                    <a:pt x="856" y="477"/>
                  </a:lnTo>
                  <a:lnTo>
                    <a:pt x="831" y="356"/>
                  </a:lnTo>
                  <a:lnTo>
                    <a:pt x="534" y="345"/>
                  </a:lnTo>
                  <a:lnTo>
                    <a:pt x="337" y="580"/>
                  </a:lnTo>
                  <a:lnTo>
                    <a:pt x="370" y="682"/>
                  </a:lnTo>
                  <a:lnTo>
                    <a:pt x="431" y="691"/>
                  </a:lnTo>
                  <a:lnTo>
                    <a:pt x="439" y="728"/>
                  </a:lnTo>
                  <a:lnTo>
                    <a:pt x="183" y="710"/>
                  </a:lnTo>
                  <a:lnTo>
                    <a:pt x="162" y="692"/>
                  </a:lnTo>
                  <a:cubicBezTo>
                    <a:pt x="155" y="607"/>
                    <a:pt x="139" y="554"/>
                    <a:pt x="116" y="534"/>
                  </a:cubicBezTo>
                  <a:cubicBezTo>
                    <a:pt x="87" y="510"/>
                    <a:pt x="51" y="505"/>
                    <a:pt x="5" y="517"/>
                  </a:cubicBezTo>
                  <a:lnTo>
                    <a:pt x="0" y="474"/>
                  </a:lnTo>
                  <a:lnTo>
                    <a:pt x="203" y="49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25" name="Freeform 86"/>
            <p:cNvSpPr>
              <a:spLocks noEditPoints="1"/>
            </p:cNvSpPr>
            <p:nvPr/>
          </p:nvSpPr>
          <p:spPr bwMode="auto">
            <a:xfrm>
              <a:off x="1259907" y="763227"/>
              <a:ext cx="34929" cy="31749"/>
            </a:xfrm>
            <a:custGeom>
              <a:avLst/>
              <a:gdLst>
                <a:gd name="T0" fmla="*/ 14888 w 1037"/>
                <a:gd name="T1" fmla="*/ 12274 h 970"/>
                <a:gd name="T2" fmla="*/ 13675 w 1037"/>
                <a:gd name="T3" fmla="*/ 5499 h 970"/>
                <a:gd name="T4" fmla="*/ 13372 w 1037"/>
                <a:gd name="T5" fmla="*/ 3960 h 970"/>
                <a:gd name="T6" fmla="*/ 13844 w 1037"/>
                <a:gd name="T7" fmla="*/ 1244 h 970"/>
                <a:gd name="T8" fmla="*/ 15730 w 1037"/>
                <a:gd name="T9" fmla="*/ 65 h 970"/>
                <a:gd name="T10" fmla="*/ 17953 w 1037"/>
                <a:gd name="T11" fmla="*/ 720 h 970"/>
                <a:gd name="T12" fmla="*/ 19267 w 1037"/>
                <a:gd name="T13" fmla="*/ 2422 h 970"/>
                <a:gd name="T14" fmla="*/ 18930 w 1037"/>
                <a:gd name="T15" fmla="*/ 4648 h 970"/>
                <a:gd name="T16" fmla="*/ 16606 w 1037"/>
                <a:gd name="T17" fmla="*/ 5826 h 970"/>
                <a:gd name="T18" fmla="*/ 22264 w 1037"/>
                <a:gd name="T19" fmla="*/ 7823 h 970"/>
                <a:gd name="T20" fmla="*/ 28395 w 1037"/>
                <a:gd name="T21" fmla="*/ 7855 h 970"/>
                <a:gd name="T22" fmla="*/ 29338 w 1037"/>
                <a:gd name="T23" fmla="*/ 8477 h 970"/>
                <a:gd name="T24" fmla="*/ 29607 w 1037"/>
                <a:gd name="T25" fmla="*/ 11849 h 970"/>
                <a:gd name="T26" fmla="*/ 30988 w 1037"/>
                <a:gd name="T27" fmla="*/ 14172 h 970"/>
                <a:gd name="T28" fmla="*/ 32605 w 1037"/>
                <a:gd name="T29" fmla="*/ 14598 h 970"/>
                <a:gd name="T30" fmla="*/ 34929 w 1037"/>
                <a:gd name="T31" fmla="*/ 14631 h 970"/>
                <a:gd name="T32" fmla="*/ 34727 w 1037"/>
                <a:gd name="T33" fmla="*/ 15809 h 970"/>
                <a:gd name="T34" fmla="*/ 28294 w 1037"/>
                <a:gd name="T35" fmla="*/ 15809 h 970"/>
                <a:gd name="T36" fmla="*/ 20445 w 1037"/>
                <a:gd name="T37" fmla="*/ 26741 h 970"/>
                <a:gd name="T38" fmla="*/ 21523 w 1037"/>
                <a:gd name="T39" fmla="*/ 30440 h 970"/>
                <a:gd name="T40" fmla="*/ 23477 w 1037"/>
                <a:gd name="T41" fmla="*/ 30538 h 970"/>
                <a:gd name="T42" fmla="*/ 23544 w 1037"/>
                <a:gd name="T43" fmla="*/ 31651 h 970"/>
                <a:gd name="T44" fmla="*/ 15629 w 1037"/>
                <a:gd name="T45" fmla="*/ 31749 h 970"/>
                <a:gd name="T46" fmla="*/ 14888 w 1037"/>
                <a:gd name="T47" fmla="*/ 31291 h 970"/>
                <a:gd name="T48" fmla="*/ 14147 w 1037"/>
                <a:gd name="T49" fmla="*/ 27658 h 970"/>
                <a:gd name="T50" fmla="*/ 15696 w 1037"/>
                <a:gd name="T51" fmla="*/ 24188 h 970"/>
                <a:gd name="T52" fmla="*/ 3301 w 1037"/>
                <a:gd name="T53" fmla="*/ 23403 h 970"/>
                <a:gd name="T54" fmla="*/ 2324 w 1037"/>
                <a:gd name="T55" fmla="*/ 22748 h 970"/>
                <a:gd name="T56" fmla="*/ 1112 w 1037"/>
                <a:gd name="T57" fmla="*/ 20817 h 970"/>
                <a:gd name="T58" fmla="*/ 1280 w 1037"/>
                <a:gd name="T59" fmla="*/ 14402 h 970"/>
                <a:gd name="T60" fmla="*/ 6029 w 1037"/>
                <a:gd name="T61" fmla="*/ 11816 h 970"/>
                <a:gd name="T62" fmla="*/ 14888 w 1037"/>
                <a:gd name="T63" fmla="*/ 12274 h 970"/>
                <a:gd name="T64" fmla="*/ 23746 w 1037"/>
                <a:gd name="T65" fmla="*/ 13027 h 970"/>
                <a:gd name="T66" fmla="*/ 22567 w 1037"/>
                <a:gd name="T67" fmla="*/ 9197 h 970"/>
                <a:gd name="T68" fmla="*/ 18492 w 1037"/>
                <a:gd name="T69" fmla="*/ 8346 h 970"/>
                <a:gd name="T70" fmla="*/ 15191 w 1037"/>
                <a:gd name="T71" fmla="*/ 6873 h 970"/>
                <a:gd name="T72" fmla="*/ 17010 w 1037"/>
                <a:gd name="T73" fmla="*/ 16693 h 970"/>
                <a:gd name="T74" fmla="*/ 15764 w 1037"/>
                <a:gd name="T75" fmla="*/ 17020 h 970"/>
                <a:gd name="T76" fmla="*/ 15157 w 1037"/>
                <a:gd name="T77" fmla="*/ 13682 h 970"/>
                <a:gd name="T78" fmla="*/ 10105 w 1037"/>
                <a:gd name="T79" fmla="*/ 13321 h 970"/>
                <a:gd name="T80" fmla="*/ 7444 w 1037"/>
                <a:gd name="T81" fmla="*/ 15154 h 970"/>
                <a:gd name="T82" fmla="*/ 8724 w 1037"/>
                <a:gd name="T83" fmla="*/ 22388 h 970"/>
                <a:gd name="T84" fmla="*/ 16639 w 1037"/>
                <a:gd name="T85" fmla="*/ 22813 h 970"/>
                <a:gd name="T86" fmla="*/ 23746 w 1037"/>
                <a:gd name="T87" fmla="*/ 13027 h 9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37" h="970">
                  <a:moveTo>
                    <a:pt x="442" y="375"/>
                  </a:moveTo>
                  <a:lnTo>
                    <a:pt x="406" y="168"/>
                  </a:lnTo>
                  <a:cubicBezTo>
                    <a:pt x="401" y="153"/>
                    <a:pt x="398" y="137"/>
                    <a:pt x="397" y="121"/>
                  </a:cubicBezTo>
                  <a:cubicBezTo>
                    <a:pt x="393" y="85"/>
                    <a:pt x="398" y="57"/>
                    <a:pt x="411" y="38"/>
                  </a:cubicBezTo>
                  <a:cubicBezTo>
                    <a:pt x="426" y="16"/>
                    <a:pt x="445" y="4"/>
                    <a:pt x="467" y="2"/>
                  </a:cubicBezTo>
                  <a:cubicBezTo>
                    <a:pt x="489" y="0"/>
                    <a:pt x="511" y="7"/>
                    <a:pt x="533" y="22"/>
                  </a:cubicBezTo>
                  <a:cubicBezTo>
                    <a:pt x="550" y="34"/>
                    <a:pt x="563" y="52"/>
                    <a:pt x="572" y="74"/>
                  </a:cubicBezTo>
                  <a:cubicBezTo>
                    <a:pt x="581" y="97"/>
                    <a:pt x="578" y="119"/>
                    <a:pt x="562" y="142"/>
                  </a:cubicBezTo>
                  <a:cubicBezTo>
                    <a:pt x="549" y="160"/>
                    <a:pt x="526" y="172"/>
                    <a:pt x="493" y="178"/>
                  </a:cubicBezTo>
                  <a:cubicBezTo>
                    <a:pt x="537" y="205"/>
                    <a:pt x="592" y="225"/>
                    <a:pt x="661" y="239"/>
                  </a:cubicBezTo>
                  <a:cubicBezTo>
                    <a:pt x="732" y="253"/>
                    <a:pt x="792" y="253"/>
                    <a:pt x="843" y="240"/>
                  </a:cubicBezTo>
                  <a:lnTo>
                    <a:pt x="871" y="259"/>
                  </a:lnTo>
                  <a:cubicBezTo>
                    <a:pt x="866" y="293"/>
                    <a:pt x="869" y="327"/>
                    <a:pt x="879" y="362"/>
                  </a:cubicBezTo>
                  <a:cubicBezTo>
                    <a:pt x="889" y="397"/>
                    <a:pt x="903" y="421"/>
                    <a:pt x="920" y="433"/>
                  </a:cubicBezTo>
                  <a:cubicBezTo>
                    <a:pt x="931" y="440"/>
                    <a:pt x="947" y="444"/>
                    <a:pt x="968" y="446"/>
                  </a:cubicBezTo>
                  <a:cubicBezTo>
                    <a:pt x="999" y="446"/>
                    <a:pt x="1022" y="447"/>
                    <a:pt x="1037" y="447"/>
                  </a:cubicBezTo>
                  <a:lnTo>
                    <a:pt x="1031" y="483"/>
                  </a:lnTo>
                  <a:lnTo>
                    <a:pt x="840" y="483"/>
                  </a:lnTo>
                  <a:lnTo>
                    <a:pt x="607" y="817"/>
                  </a:lnTo>
                  <a:lnTo>
                    <a:pt x="639" y="930"/>
                  </a:lnTo>
                  <a:lnTo>
                    <a:pt x="697" y="933"/>
                  </a:lnTo>
                  <a:lnTo>
                    <a:pt x="699" y="967"/>
                  </a:lnTo>
                  <a:lnTo>
                    <a:pt x="464" y="970"/>
                  </a:lnTo>
                  <a:lnTo>
                    <a:pt x="442" y="956"/>
                  </a:lnTo>
                  <a:cubicBezTo>
                    <a:pt x="434" y="919"/>
                    <a:pt x="427" y="882"/>
                    <a:pt x="420" y="845"/>
                  </a:cubicBezTo>
                  <a:cubicBezTo>
                    <a:pt x="420" y="818"/>
                    <a:pt x="435" y="783"/>
                    <a:pt x="466" y="739"/>
                  </a:cubicBezTo>
                  <a:lnTo>
                    <a:pt x="98" y="715"/>
                  </a:lnTo>
                  <a:lnTo>
                    <a:pt x="69" y="695"/>
                  </a:lnTo>
                  <a:cubicBezTo>
                    <a:pt x="58" y="687"/>
                    <a:pt x="46" y="668"/>
                    <a:pt x="33" y="636"/>
                  </a:cubicBezTo>
                  <a:cubicBezTo>
                    <a:pt x="0" y="557"/>
                    <a:pt x="1" y="492"/>
                    <a:pt x="38" y="440"/>
                  </a:cubicBezTo>
                  <a:cubicBezTo>
                    <a:pt x="66" y="400"/>
                    <a:pt x="113" y="373"/>
                    <a:pt x="179" y="361"/>
                  </a:cubicBezTo>
                  <a:cubicBezTo>
                    <a:pt x="252" y="347"/>
                    <a:pt x="340" y="352"/>
                    <a:pt x="442" y="375"/>
                  </a:cubicBezTo>
                  <a:close/>
                  <a:moveTo>
                    <a:pt x="705" y="398"/>
                  </a:moveTo>
                  <a:lnTo>
                    <a:pt x="670" y="281"/>
                  </a:lnTo>
                  <a:cubicBezTo>
                    <a:pt x="622" y="275"/>
                    <a:pt x="581" y="266"/>
                    <a:pt x="549" y="255"/>
                  </a:cubicBezTo>
                  <a:cubicBezTo>
                    <a:pt x="517" y="244"/>
                    <a:pt x="484" y="229"/>
                    <a:pt x="451" y="210"/>
                  </a:cubicBezTo>
                  <a:lnTo>
                    <a:pt x="505" y="510"/>
                  </a:lnTo>
                  <a:lnTo>
                    <a:pt x="468" y="520"/>
                  </a:lnTo>
                  <a:lnTo>
                    <a:pt x="450" y="418"/>
                  </a:lnTo>
                  <a:cubicBezTo>
                    <a:pt x="382" y="403"/>
                    <a:pt x="332" y="399"/>
                    <a:pt x="300" y="407"/>
                  </a:cubicBezTo>
                  <a:cubicBezTo>
                    <a:pt x="267" y="415"/>
                    <a:pt x="241" y="434"/>
                    <a:pt x="221" y="463"/>
                  </a:cubicBezTo>
                  <a:cubicBezTo>
                    <a:pt x="177" y="526"/>
                    <a:pt x="189" y="600"/>
                    <a:pt x="259" y="684"/>
                  </a:cubicBezTo>
                  <a:lnTo>
                    <a:pt x="494" y="697"/>
                  </a:lnTo>
                  <a:lnTo>
                    <a:pt x="705" y="398"/>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26" name="Freeform 87"/>
            <p:cNvSpPr>
              <a:spLocks noEditPoints="1"/>
            </p:cNvSpPr>
            <p:nvPr/>
          </p:nvSpPr>
          <p:spPr bwMode="auto">
            <a:xfrm>
              <a:off x="1286898" y="783863"/>
              <a:ext cx="25403" cy="23813"/>
            </a:xfrm>
            <a:custGeom>
              <a:avLst/>
              <a:gdLst>
                <a:gd name="T0" fmla="*/ 4475 w 806"/>
                <a:gd name="T1" fmla="*/ 14568 h 747"/>
                <a:gd name="T2" fmla="*/ 12197 w 806"/>
                <a:gd name="T3" fmla="*/ 2550 h 747"/>
                <a:gd name="T4" fmla="*/ 11724 w 806"/>
                <a:gd name="T5" fmla="*/ 1179 h 747"/>
                <a:gd name="T6" fmla="*/ 11914 w 806"/>
                <a:gd name="T7" fmla="*/ 0 h 747"/>
                <a:gd name="T8" fmla="*/ 17492 w 806"/>
                <a:gd name="T9" fmla="*/ 2327 h 747"/>
                <a:gd name="T10" fmla="*/ 24048 w 806"/>
                <a:gd name="T11" fmla="*/ 3124 h 747"/>
                <a:gd name="T12" fmla="*/ 24741 w 806"/>
                <a:gd name="T13" fmla="*/ 3570 h 747"/>
                <a:gd name="T14" fmla="*/ 25403 w 806"/>
                <a:gd name="T15" fmla="*/ 13548 h 747"/>
                <a:gd name="T16" fmla="*/ 24804 w 806"/>
                <a:gd name="T17" fmla="*/ 14441 h 747"/>
                <a:gd name="T18" fmla="*/ 11157 w 806"/>
                <a:gd name="T19" fmla="*/ 13612 h 747"/>
                <a:gd name="T20" fmla="*/ 9329 w 806"/>
                <a:gd name="T21" fmla="*/ 16481 h 747"/>
                <a:gd name="T22" fmla="*/ 12449 w 806"/>
                <a:gd name="T23" fmla="*/ 21964 h 747"/>
                <a:gd name="T24" fmla="*/ 18501 w 806"/>
                <a:gd name="T25" fmla="*/ 22410 h 747"/>
                <a:gd name="T26" fmla="*/ 18721 w 806"/>
                <a:gd name="T27" fmla="*/ 23813 h 747"/>
                <a:gd name="T28" fmla="*/ 6839 w 806"/>
                <a:gd name="T29" fmla="*/ 22889 h 747"/>
                <a:gd name="T30" fmla="*/ 5988 w 806"/>
                <a:gd name="T31" fmla="*/ 22347 h 747"/>
                <a:gd name="T32" fmla="*/ 3057 w 806"/>
                <a:gd name="T33" fmla="*/ 16003 h 747"/>
                <a:gd name="T34" fmla="*/ 1733 w 806"/>
                <a:gd name="T35" fmla="*/ 15588 h 747"/>
                <a:gd name="T36" fmla="*/ 441 w 806"/>
                <a:gd name="T37" fmla="*/ 15525 h 747"/>
                <a:gd name="T38" fmla="*/ 0 w 806"/>
                <a:gd name="T39" fmla="*/ 14441 h 747"/>
                <a:gd name="T40" fmla="*/ 4475 w 806"/>
                <a:gd name="T41" fmla="*/ 14568 h 747"/>
                <a:gd name="T42" fmla="*/ 20486 w 806"/>
                <a:gd name="T43" fmla="*/ 12911 h 747"/>
                <a:gd name="T44" fmla="*/ 19982 w 806"/>
                <a:gd name="T45" fmla="*/ 4049 h 747"/>
                <a:gd name="T46" fmla="*/ 17587 w 806"/>
                <a:gd name="T47" fmla="*/ 3602 h 747"/>
                <a:gd name="T48" fmla="*/ 11882 w 806"/>
                <a:gd name="T49" fmla="*/ 12528 h 747"/>
                <a:gd name="T50" fmla="*/ 20486 w 806"/>
                <a:gd name="T51" fmla="*/ 12911 h 7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6" h="747">
                  <a:moveTo>
                    <a:pt x="142" y="457"/>
                  </a:moveTo>
                  <a:lnTo>
                    <a:pt x="387" y="80"/>
                  </a:lnTo>
                  <a:cubicBezTo>
                    <a:pt x="379" y="66"/>
                    <a:pt x="374" y="52"/>
                    <a:pt x="372" y="37"/>
                  </a:cubicBezTo>
                  <a:cubicBezTo>
                    <a:pt x="369" y="22"/>
                    <a:pt x="371" y="10"/>
                    <a:pt x="378" y="0"/>
                  </a:cubicBezTo>
                  <a:cubicBezTo>
                    <a:pt x="421" y="29"/>
                    <a:pt x="480" y="53"/>
                    <a:pt x="555" y="73"/>
                  </a:cubicBezTo>
                  <a:cubicBezTo>
                    <a:pt x="629" y="93"/>
                    <a:pt x="699" y="101"/>
                    <a:pt x="763" y="98"/>
                  </a:cubicBezTo>
                  <a:lnTo>
                    <a:pt x="785" y="112"/>
                  </a:lnTo>
                  <a:lnTo>
                    <a:pt x="806" y="425"/>
                  </a:lnTo>
                  <a:lnTo>
                    <a:pt x="787" y="453"/>
                  </a:lnTo>
                  <a:lnTo>
                    <a:pt x="354" y="427"/>
                  </a:lnTo>
                  <a:lnTo>
                    <a:pt x="296" y="517"/>
                  </a:lnTo>
                  <a:lnTo>
                    <a:pt x="395" y="689"/>
                  </a:lnTo>
                  <a:lnTo>
                    <a:pt x="587" y="703"/>
                  </a:lnTo>
                  <a:lnTo>
                    <a:pt x="594" y="747"/>
                  </a:lnTo>
                  <a:lnTo>
                    <a:pt x="217" y="718"/>
                  </a:lnTo>
                  <a:lnTo>
                    <a:pt x="190" y="701"/>
                  </a:lnTo>
                  <a:cubicBezTo>
                    <a:pt x="152" y="584"/>
                    <a:pt x="121" y="517"/>
                    <a:pt x="97" y="502"/>
                  </a:cubicBezTo>
                  <a:cubicBezTo>
                    <a:pt x="81" y="496"/>
                    <a:pt x="67" y="492"/>
                    <a:pt x="55" y="489"/>
                  </a:cubicBezTo>
                  <a:cubicBezTo>
                    <a:pt x="43" y="487"/>
                    <a:pt x="30" y="486"/>
                    <a:pt x="14" y="487"/>
                  </a:cubicBezTo>
                  <a:lnTo>
                    <a:pt x="0" y="453"/>
                  </a:lnTo>
                  <a:lnTo>
                    <a:pt x="142" y="457"/>
                  </a:lnTo>
                  <a:close/>
                  <a:moveTo>
                    <a:pt x="650" y="405"/>
                  </a:moveTo>
                  <a:lnTo>
                    <a:pt x="634" y="127"/>
                  </a:lnTo>
                  <a:lnTo>
                    <a:pt x="558" y="113"/>
                  </a:lnTo>
                  <a:lnTo>
                    <a:pt x="377" y="393"/>
                  </a:lnTo>
                  <a:lnTo>
                    <a:pt x="650" y="405"/>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27" name="Freeform 88"/>
            <p:cNvSpPr>
              <a:spLocks/>
            </p:cNvSpPr>
            <p:nvPr/>
          </p:nvSpPr>
          <p:spPr bwMode="auto">
            <a:xfrm>
              <a:off x="1366282" y="801326"/>
              <a:ext cx="53981" cy="53974"/>
            </a:xfrm>
            <a:custGeom>
              <a:avLst/>
              <a:gdLst>
                <a:gd name="T0" fmla="*/ 36267 w 1673"/>
                <a:gd name="T1" fmla="*/ 18753 h 1701"/>
                <a:gd name="T2" fmla="*/ 53981 w 1673"/>
                <a:gd name="T3" fmla="*/ 24718 h 1701"/>
                <a:gd name="T4" fmla="*/ 36267 w 1673"/>
                <a:gd name="T5" fmla="*/ 34206 h 1701"/>
                <a:gd name="T6" fmla="*/ 27394 w 1673"/>
                <a:gd name="T7" fmla="*/ 53974 h 1701"/>
                <a:gd name="T8" fmla="*/ 17520 w 1673"/>
                <a:gd name="T9" fmla="*/ 34206 h 1701"/>
                <a:gd name="T10" fmla="*/ 0 w 1673"/>
                <a:gd name="T11" fmla="*/ 24496 h 1701"/>
                <a:gd name="T12" fmla="*/ 17843 w 1673"/>
                <a:gd name="T13" fmla="*/ 18531 h 1701"/>
                <a:gd name="T14" fmla="*/ 26813 w 1673"/>
                <a:gd name="T15" fmla="*/ 0 h 1701"/>
                <a:gd name="T16" fmla="*/ 36267 w 1673"/>
                <a:gd name="T17" fmla="*/ 18753 h 17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73" h="1701">
                  <a:moveTo>
                    <a:pt x="1124" y="591"/>
                  </a:moveTo>
                  <a:lnTo>
                    <a:pt x="1673" y="779"/>
                  </a:lnTo>
                  <a:lnTo>
                    <a:pt x="1124" y="1078"/>
                  </a:lnTo>
                  <a:lnTo>
                    <a:pt x="849" y="1701"/>
                  </a:lnTo>
                  <a:lnTo>
                    <a:pt x="543" y="1078"/>
                  </a:lnTo>
                  <a:lnTo>
                    <a:pt x="0" y="772"/>
                  </a:lnTo>
                  <a:lnTo>
                    <a:pt x="553" y="584"/>
                  </a:lnTo>
                  <a:lnTo>
                    <a:pt x="831" y="0"/>
                  </a:lnTo>
                  <a:lnTo>
                    <a:pt x="1124" y="591"/>
                  </a:lnTo>
                  <a:close/>
                </a:path>
              </a:pathLst>
            </a:custGeom>
            <a:solidFill>
              <a:schemeClr val="bg1"/>
            </a:solidFill>
            <a:ln w="4763" cap="flat">
              <a:noFill/>
              <a:prstDash val="solid"/>
              <a:miter lim="800000"/>
              <a:headEnd/>
              <a:tailEnd/>
            </a:ln>
          </p:spPr>
          <p:txBody>
            <a:bodyPr/>
            <a:lstStyle/>
            <a:p>
              <a:pPr>
                <a:defRPr/>
              </a:pPr>
              <a:endParaRPr lang="hu-HU" b="0">
                <a:solidFill>
                  <a:prstClr val="black"/>
                </a:solidFill>
                <a:cs typeface="+mn-cs"/>
              </a:endParaRPr>
            </a:p>
          </p:txBody>
        </p:sp>
        <p:sp>
          <p:nvSpPr>
            <p:cNvPr id="128" name="Freeform 89"/>
            <p:cNvSpPr>
              <a:spLocks/>
            </p:cNvSpPr>
            <p:nvPr/>
          </p:nvSpPr>
          <p:spPr bwMode="auto">
            <a:xfrm>
              <a:off x="1358343" y="480657"/>
              <a:ext cx="82559" cy="180971"/>
            </a:xfrm>
            <a:custGeom>
              <a:avLst/>
              <a:gdLst>
                <a:gd name="T0" fmla="*/ 69633 w 2606"/>
                <a:gd name="T1" fmla="*/ 77573 h 5676"/>
                <a:gd name="T2" fmla="*/ 41628 w 2606"/>
                <a:gd name="T3" fmla="*/ 106140 h 5676"/>
                <a:gd name="T4" fmla="*/ 21162 w 2606"/>
                <a:gd name="T5" fmla="*/ 134102 h 5676"/>
                <a:gd name="T6" fmla="*/ 27467 w 2606"/>
                <a:gd name="T7" fmla="*/ 158142 h 5676"/>
                <a:gd name="T8" fmla="*/ 27815 w 2606"/>
                <a:gd name="T9" fmla="*/ 180971 h 5676"/>
                <a:gd name="T10" fmla="*/ 4213 w 2606"/>
                <a:gd name="T11" fmla="*/ 152148 h 5676"/>
                <a:gd name="T12" fmla="*/ 13781 w 2606"/>
                <a:gd name="T13" fmla="*/ 106555 h 5676"/>
                <a:gd name="T14" fmla="*/ 41691 w 2606"/>
                <a:gd name="T15" fmla="*/ 80219 h 5676"/>
                <a:gd name="T16" fmla="*/ 61587 w 2606"/>
                <a:gd name="T17" fmla="*/ 43234 h 5676"/>
                <a:gd name="T18" fmla="*/ 41501 w 2606"/>
                <a:gd name="T19" fmla="*/ 19768 h 5676"/>
                <a:gd name="T20" fmla="*/ 41818 w 2606"/>
                <a:gd name="T21" fmla="*/ 0 h 5676"/>
                <a:gd name="T22" fmla="*/ 80563 w 2606"/>
                <a:gd name="T23" fmla="*/ 40875 h 5676"/>
                <a:gd name="T24" fmla="*/ 69633 w 2606"/>
                <a:gd name="T25" fmla="*/ 77573 h 56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06" h="5676">
                  <a:moveTo>
                    <a:pt x="2198" y="2433"/>
                  </a:moveTo>
                  <a:cubicBezTo>
                    <a:pt x="1916" y="2735"/>
                    <a:pt x="1997" y="2610"/>
                    <a:pt x="1314" y="3329"/>
                  </a:cubicBezTo>
                  <a:cubicBezTo>
                    <a:pt x="1093" y="3487"/>
                    <a:pt x="708" y="3997"/>
                    <a:pt x="668" y="4206"/>
                  </a:cubicBezTo>
                  <a:cubicBezTo>
                    <a:pt x="622" y="4447"/>
                    <a:pt x="670" y="4742"/>
                    <a:pt x="867" y="4960"/>
                  </a:cubicBezTo>
                  <a:lnTo>
                    <a:pt x="878" y="5676"/>
                  </a:lnTo>
                  <a:cubicBezTo>
                    <a:pt x="575" y="5475"/>
                    <a:pt x="224" y="5204"/>
                    <a:pt x="133" y="4772"/>
                  </a:cubicBezTo>
                  <a:cubicBezTo>
                    <a:pt x="0" y="4206"/>
                    <a:pt x="160" y="3779"/>
                    <a:pt x="435" y="3342"/>
                  </a:cubicBezTo>
                  <a:cubicBezTo>
                    <a:pt x="587" y="3139"/>
                    <a:pt x="1022" y="2791"/>
                    <a:pt x="1316" y="2516"/>
                  </a:cubicBezTo>
                  <a:cubicBezTo>
                    <a:pt x="1662" y="2285"/>
                    <a:pt x="2078" y="1777"/>
                    <a:pt x="1944" y="1356"/>
                  </a:cubicBezTo>
                  <a:cubicBezTo>
                    <a:pt x="1905" y="1051"/>
                    <a:pt x="1740" y="795"/>
                    <a:pt x="1310" y="620"/>
                  </a:cubicBezTo>
                  <a:lnTo>
                    <a:pt x="1320" y="0"/>
                  </a:lnTo>
                  <a:cubicBezTo>
                    <a:pt x="2168" y="348"/>
                    <a:pt x="2368" y="578"/>
                    <a:pt x="2543" y="1282"/>
                  </a:cubicBezTo>
                  <a:cubicBezTo>
                    <a:pt x="2606" y="1803"/>
                    <a:pt x="2416" y="2105"/>
                    <a:pt x="2198" y="2433"/>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cs typeface="+mn-cs"/>
              </a:endParaRPr>
            </a:p>
          </p:txBody>
        </p:sp>
        <p:sp>
          <p:nvSpPr>
            <p:cNvPr id="129" name="Freeform 90"/>
            <p:cNvSpPr>
              <a:spLocks noEditPoints="1"/>
            </p:cNvSpPr>
            <p:nvPr/>
          </p:nvSpPr>
          <p:spPr bwMode="auto">
            <a:xfrm>
              <a:off x="1332940" y="379059"/>
              <a:ext cx="125427" cy="117473"/>
            </a:xfrm>
            <a:custGeom>
              <a:avLst/>
              <a:gdLst>
                <a:gd name="T0" fmla="*/ 111141 w 3907"/>
                <a:gd name="T1" fmla="*/ 28379 h 3680"/>
                <a:gd name="T2" fmla="*/ 114737 w 3907"/>
                <a:gd name="T3" fmla="*/ 32337 h 3680"/>
                <a:gd name="T4" fmla="*/ 109440 w 3907"/>
                <a:gd name="T5" fmla="*/ 31603 h 3680"/>
                <a:gd name="T6" fmla="*/ 106005 w 3907"/>
                <a:gd name="T7" fmla="*/ 27644 h 3680"/>
                <a:gd name="T8" fmla="*/ 111141 w 3907"/>
                <a:gd name="T9" fmla="*/ 28379 h 3680"/>
                <a:gd name="T10" fmla="*/ 50241 w 3907"/>
                <a:gd name="T11" fmla="*/ 117473 h 3680"/>
                <a:gd name="T12" fmla="*/ 49952 w 3907"/>
                <a:gd name="T13" fmla="*/ 95670 h 3680"/>
                <a:gd name="T14" fmla="*/ 22601 w 3907"/>
                <a:gd name="T15" fmla="*/ 58226 h 3680"/>
                <a:gd name="T16" fmla="*/ 63468 w 3907"/>
                <a:gd name="T17" fmla="*/ 18068 h 3680"/>
                <a:gd name="T18" fmla="*/ 88894 w 3907"/>
                <a:gd name="T19" fmla="*/ 43127 h 3680"/>
                <a:gd name="T20" fmla="*/ 122088 w 3907"/>
                <a:gd name="T21" fmla="*/ 47596 h 3680"/>
                <a:gd name="T22" fmla="*/ 107481 w 3907"/>
                <a:gd name="T23" fmla="*/ 39966 h 3680"/>
                <a:gd name="T24" fmla="*/ 125427 w 3907"/>
                <a:gd name="T25" fmla="*/ 42648 h 3680"/>
                <a:gd name="T26" fmla="*/ 114737 w 3907"/>
                <a:gd name="T27" fmla="*/ 23686 h 3680"/>
                <a:gd name="T28" fmla="*/ 91430 w 3907"/>
                <a:gd name="T29" fmla="*/ 12386 h 3680"/>
                <a:gd name="T30" fmla="*/ 63275 w 3907"/>
                <a:gd name="T31" fmla="*/ 0 h 3680"/>
                <a:gd name="T32" fmla="*/ 0 w 3907"/>
                <a:gd name="T33" fmla="*/ 59758 h 3680"/>
                <a:gd name="T34" fmla="*/ 50241 w 3907"/>
                <a:gd name="T35" fmla="*/ 117473 h 3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07" h="3680">
                  <a:moveTo>
                    <a:pt x="3462" y="889"/>
                  </a:moveTo>
                  <a:cubicBezTo>
                    <a:pt x="3539" y="927"/>
                    <a:pt x="3589" y="983"/>
                    <a:pt x="3574" y="1013"/>
                  </a:cubicBezTo>
                  <a:cubicBezTo>
                    <a:pt x="3559" y="1041"/>
                    <a:pt x="3485" y="1029"/>
                    <a:pt x="3409" y="990"/>
                  </a:cubicBezTo>
                  <a:cubicBezTo>
                    <a:pt x="3335" y="952"/>
                    <a:pt x="3287" y="894"/>
                    <a:pt x="3302" y="866"/>
                  </a:cubicBezTo>
                  <a:cubicBezTo>
                    <a:pt x="3318" y="836"/>
                    <a:pt x="3389" y="851"/>
                    <a:pt x="3462" y="889"/>
                  </a:cubicBezTo>
                  <a:close/>
                  <a:moveTo>
                    <a:pt x="1565" y="3680"/>
                  </a:moveTo>
                  <a:lnTo>
                    <a:pt x="1556" y="2997"/>
                  </a:lnTo>
                  <a:cubicBezTo>
                    <a:pt x="1144" y="2781"/>
                    <a:pt x="704" y="2293"/>
                    <a:pt x="704" y="1824"/>
                  </a:cubicBezTo>
                  <a:cubicBezTo>
                    <a:pt x="704" y="1128"/>
                    <a:pt x="1349" y="523"/>
                    <a:pt x="1977" y="566"/>
                  </a:cubicBezTo>
                  <a:cubicBezTo>
                    <a:pt x="2350" y="726"/>
                    <a:pt x="2406" y="1092"/>
                    <a:pt x="2769" y="1351"/>
                  </a:cubicBezTo>
                  <a:cubicBezTo>
                    <a:pt x="3071" y="1567"/>
                    <a:pt x="3658" y="1600"/>
                    <a:pt x="3803" y="1491"/>
                  </a:cubicBezTo>
                  <a:lnTo>
                    <a:pt x="3348" y="1252"/>
                  </a:lnTo>
                  <a:lnTo>
                    <a:pt x="3907" y="1336"/>
                  </a:lnTo>
                  <a:cubicBezTo>
                    <a:pt x="3838" y="1087"/>
                    <a:pt x="3775" y="874"/>
                    <a:pt x="3574" y="742"/>
                  </a:cubicBezTo>
                  <a:cubicBezTo>
                    <a:pt x="3376" y="541"/>
                    <a:pt x="2993" y="521"/>
                    <a:pt x="2848" y="388"/>
                  </a:cubicBezTo>
                  <a:cubicBezTo>
                    <a:pt x="2576" y="140"/>
                    <a:pt x="2375" y="40"/>
                    <a:pt x="1971" y="0"/>
                  </a:cubicBezTo>
                  <a:cubicBezTo>
                    <a:pt x="897" y="0"/>
                    <a:pt x="0" y="836"/>
                    <a:pt x="0" y="1872"/>
                  </a:cubicBezTo>
                  <a:cubicBezTo>
                    <a:pt x="0" y="2702"/>
                    <a:pt x="763" y="3406"/>
                    <a:pt x="1565" y="3680"/>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cs typeface="+mn-cs"/>
              </a:endParaRPr>
            </a:p>
          </p:txBody>
        </p:sp>
        <p:sp>
          <p:nvSpPr>
            <p:cNvPr id="130" name="Freeform 91"/>
            <p:cNvSpPr>
              <a:spLocks/>
            </p:cNvSpPr>
            <p:nvPr/>
          </p:nvSpPr>
          <p:spPr bwMode="auto">
            <a:xfrm>
              <a:off x="1378983" y="648929"/>
              <a:ext cx="41280" cy="111123"/>
            </a:xfrm>
            <a:custGeom>
              <a:avLst/>
              <a:gdLst>
                <a:gd name="T0" fmla="*/ 6848 w 1290"/>
                <a:gd name="T1" fmla="*/ 82746 h 3493"/>
                <a:gd name="T2" fmla="*/ 3744 w 1290"/>
                <a:gd name="T3" fmla="*/ 94548 h 3493"/>
                <a:gd name="T4" fmla="*/ 6848 w 1290"/>
                <a:gd name="T5" fmla="*/ 111123 h 3493"/>
                <a:gd name="T6" fmla="*/ 416 w 1290"/>
                <a:gd name="T7" fmla="*/ 93976 h 3493"/>
                <a:gd name="T8" fmla="*/ 11712 w 1290"/>
                <a:gd name="T9" fmla="*/ 66839 h 3493"/>
                <a:gd name="T10" fmla="*/ 25280 w 1290"/>
                <a:gd name="T11" fmla="*/ 41389 h 3493"/>
                <a:gd name="T12" fmla="*/ 19296 w 1290"/>
                <a:gd name="T13" fmla="*/ 21601 h 3493"/>
                <a:gd name="T14" fmla="*/ 19648 w 1290"/>
                <a:gd name="T15" fmla="*/ 0 h 3493"/>
                <a:gd name="T16" fmla="*/ 37088 w 1290"/>
                <a:gd name="T17" fmla="*/ 21410 h 3493"/>
                <a:gd name="T18" fmla="*/ 22048 w 1290"/>
                <a:gd name="T19" fmla="*/ 66903 h 3493"/>
                <a:gd name="T20" fmla="*/ 6848 w 1290"/>
                <a:gd name="T21" fmla="*/ 82746 h 34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90" h="3493">
                  <a:moveTo>
                    <a:pt x="214" y="2601"/>
                  </a:moveTo>
                  <a:cubicBezTo>
                    <a:pt x="127" y="2751"/>
                    <a:pt x="127" y="2810"/>
                    <a:pt x="117" y="2972"/>
                  </a:cubicBezTo>
                  <a:cubicBezTo>
                    <a:pt x="117" y="3208"/>
                    <a:pt x="244" y="3434"/>
                    <a:pt x="214" y="3493"/>
                  </a:cubicBezTo>
                  <a:cubicBezTo>
                    <a:pt x="165" y="3460"/>
                    <a:pt x="61" y="3158"/>
                    <a:pt x="13" y="2954"/>
                  </a:cubicBezTo>
                  <a:cubicBezTo>
                    <a:pt x="0" y="2622"/>
                    <a:pt x="201" y="2337"/>
                    <a:pt x="366" y="2101"/>
                  </a:cubicBezTo>
                  <a:cubicBezTo>
                    <a:pt x="640" y="1669"/>
                    <a:pt x="694" y="1555"/>
                    <a:pt x="790" y="1301"/>
                  </a:cubicBezTo>
                  <a:cubicBezTo>
                    <a:pt x="838" y="1021"/>
                    <a:pt x="827" y="892"/>
                    <a:pt x="603" y="679"/>
                  </a:cubicBezTo>
                  <a:lnTo>
                    <a:pt x="614" y="0"/>
                  </a:lnTo>
                  <a:cubicBezTo>
                    <a:pt x="760" y="108"/>
                    <a:pt x="1103" y="363"/>
                    <a:pt x="1159" y="673"/>
                  </a:cubicBezTo>
                  <a:cubicBezTo>
                    <a:pt x="1290" y="1417"/>
                    <a:pt x="1072" y="1700"/>
                    <a:pt x="689" y="2103"/>
                  </a:cubicBezTo>
                  <a:cubicBezTo>
                    <a:pt x="536" y="2263"/>
                    <a:pt x="384" y="2345"/>
                    <a:pt x="214" y="2601"/>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cs typeface="+mn-cs"/>
              </a:endParaRPr>
            </a:p>
          </p:txBody>
        </p:sp>
        <p:sp>
          <p:nvSpPr>
            <p:cNvPr id="131" name="Freeform 92"/>
            <p:cNvSpPr>
              <a:spLocks noEditPoints="1"/>
            </p:cNvSpPr>
            <p:nvPr/>
          </p:nvSpPr>
          <p:spPr bwMode="auto">
            <a:xfrm>
              <a:off x="1369457" y="342547"/>
              <a:ext cx="44455" cy="20638"/>
            </a:xfrm>
            <a:custGeom>
              <a:avLst/>
              <a:gdLst>
                <a:gd name="T0" fmla="*/ 22228 w 1390"/>
                <a:gd name="T1" fmla="*/ 0 h 635"/>
                <a:gd name="T2" fmla="*/ 44455 w 1390"/>
                <a:gd name="T3" fmla="*/ 10335 h 635"/>
                <a:gd name="T4" fmla="*/ 22228 w 1390"/>
                <a:gd name="T5" fmla="*/ 20638 h 635"/>
                <a:gd name="T6" fmla="*/ 0 w 1390"/>
                <a:gd name="T7" fmla="*/ 10335 h 635"/>
                <a:gd name="T8" fmla="*/ 22228 w 1390"/>
                <a:gd name="T9" fmla="*/ 0 h 635"/>
                <a:gd name="T10" fmla="*/ 13337 w 1390"/>
                <a:gd name="T11" fmla="*/ 2730 h 635"/>
                <a:gd name="T12" fmla="*/ 20884 w 1390"/>
                <a:gd name="T13" fmla="*/ 6273 h 635"/>
                <a:gd name="T14" fmla="*/ 13337 w 1390"/>
                <a:gd name="T15" fmla="*/ 9750 h 635"/>
                <a:gd name="T16" fmla="*/ 5789 w 1390"/>
                <a:gd name="T17" fmla="*/ 6273 h 635"/>
                <a:gd name="T18" fmla="*/ 13337 w 1390"/>
                <a:gd name="T19" fmla="*/ 2730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0" h="635">
                  <a:moveTo>
                    <a:pt x="695" y="0"/>
                  </a:moveTo>
                  <a:cubicBezTo>
                    <a:pt x="1078" y="0"/>
                    <a:pt x="1390" y="143"/>
                    <a:pt x="1390" y="318"/>
                  </a:cubicBezTo>
                  <a:cubicBezTo>
                    <a:pt x="1390" y="493"/>
                    <a:pt x="1078" y="635"/>
                    <a:pt x="695" y="635"/>
                  </a:cubicBezTo>
                  <a:cubicBezTo>
                    <a:pt x="312" y="635"/>
                    <a:pt x="0" y="493"/>
                    <a:pt x="0" y="318"/>
                  </a:cubicBezTo>
                  <a:cubicBezTo>
                    <a:pt x="0" y="143"/>
                    <a:pt x="312" y="0"/>
                    <a:pt x="695" y="0"/>
                  </a:cubicBezTo>
                  <a:close/>
                  <a:moveTo>
                    <a:pt x="417" y="84"/>
                  </a:moveTo>
                  <a:cubicBezTo>
                    <a:pt x="549" y="84"/>
                    <a:pt x="653" y="132"/>
                    <a:pt x="653" y="193"/>
                  </a:cubicBezTo>
                  <a:cubicBezTo>
                    <a:pt x="653" y="252"/>
                    <a:pt x="549" y="300"/>
                    <a:pt x="417" y="300"/>
                  </a:cubicBezTo>
                  <a:cubicBezTo>
                    <a:pt x="287" y="300"/>
                    <a:pt x="181" y="252"/>
                    <a:pt x="181" y="193"/>
                  </a:cubicBezTo>
                  <a:cubicBezTo>
                    <a:pt x="181" y="132"/>
                    <a:pt x="287" y="84"/>
                    <a:pt x="417" y="84"/>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cs typeface="+mn-cs"/>
              </a:endParaRPr>
            </a:p>
          </p:txBody>
        </p:sp>
      </p:grpSp>
      <p:grpSp>
        <p:nvGrpSpPr>
          <p:cNvPr id="132" name="Csoportba foglalás 225"/>
          <p:cNvGrpSpPr>
            <a:grpSpLocks/>
          </p:cNvGrpSpPr>
          <p:nvPr userDrawn="1"/>
        </p:nvGrpSpPr>
        <p:grpSpPr bwMode="auto">
          <a:xfrm>
            <a:off x="306388" y="947738"/>
            <a:ext cx="2159000" cy="293687"/>
            <a:chOff x="305900" y="947394"/>
            <a:chExt cx="2160000" cy="294044"/>
          </a:xfrm>
        </p:grpSpPr>
        <p:sp>
          <p:nvSpPr>
            <p:cNvPr id="133" name="Freeform 7"/>
            <p:cNvSpPr>
              <a:spLocks noEditPoints="1"/>
            </p:cNvSpPr>
            <p:nvPr userDrawn="1"/>
          </p:nvSpPr>
          <p:spPr bwMode="auto">
            <a:xfrm>
              <a:off x="690253" y="947394"/>
              <a:ext cx="1391294" cy="98545"/>
            </a:xfrm>
            <a:custGeom>
              <a:avLst/>
              <a:gdLst>
                <a:gd name="T0" fmla="*/ 47889 w 3864"/>
                <a:gd name="T1" fmla="*/ 53144 h 280"/>
                <a:gd name="T2" fmla="*/ 720 w 3864"/>
                <a:gd name="T3" fmla="*/ 67926 h 280"/>
                <a:gd name="T4" fmla="*/ 33126 w 3864"/>
                <a:gd name="T5" fmla="*/ 44345 h 280"/>
                <a:gd name="T6" fmla="*/ 101539 w 3864"/>
                <a:gd name="T7" fmla="*/ 31323 h 280"/>
                <a:gd name="T8" fmla="*/ 77054 w 3864"/>
                <a:gd name="T9" fmla="*/ 62295 h 280"/>
                <a:gd name="T10" fmla="*/ 62291 w 3864"/>
                <a:gd name="T11" fmla="*/ 97137 h 280"/>
                <a:gd name="T12" fmla="*/ 98658 w 3864"/>
                <a:gd name="T13" fmla="*/ 6687 h 280"/>
                <a:gd name="T14" fmla="*/ 113781 w 3864"/>
                <a:gd name="T15" fmla="*/ 44697 h 280"/>
                <a:gd name="T16" fmla="*/ 136105 w 3864"/>
                <a:gd name="T17" fmla="*/ 36954 h 280"/>
                <a:gd name="T18" fmla="*/ 198756 w 3864"/>
                <a:gd name="T19" fmla="*/ 32027 h 280"/>
                <a:gd name="T20" fmla="*/ 184354 w 3864"/>
                <a:gd name="T21" fmla="*/ 87283 h 280"/>
                <a:gd name="T22" fmla="*/ 183273 w 3864"/>
                <a:gd name="T23" fmla="*/ 45401 h 280"/>
                <a:gd name="T24" fmla="*/ 241964 w 3864"/>
                <a:gd name="T25" fmla="*/ 24284 h 280"/>
                <a:gd name="T26" fmla="*/ 255647 w 3864"/>
                <a:gd name="T27" fmla="*/ 96785 h 280"/>
                <a:gd name="T28" fmla="*/ 296334 w 3864"/>
                <a:gd name="T29" fmla="*/ 33083 h 280"/>
                <a:gd name="T30" fmla="*/ 346383 w 3864"/>
                <a:gd name="T31" fmla="*/ 26396 h 280"/>
                <a:gd name="T32" fmla="*/ 328020 w 3864"/>
                <a:gd name="T33" fmla="*/ 97137 h 280"/>
                <a:gd name="T34" fmla="*/ 358625 w 3864"/>
                <a:gd name="T35" fmla="*/ 70741 h 280"/>
                <a:gd name="T36" fmla="*/ 374828 w 3864"/>
                <a:gd name="T37" fmla="*/ 61239 h 280"/>
                <a:gd name="T38" fmla="*/ 424518 w 3864"/>
                <a:gd name="T39" fmla="*/ 30267 h 280"/>
                <a:gd name="T40" fmla="*/ 470606 w 3864"/>
                <a:gd name="T41" fmla="*/ 24284 h 280"/>
                <a:gd name="T42" fmla="*/ 442521 w 3864"/>
                <a:gd name="T43" fmla="*/ 83411 h 280"/>
                <a:gd name="T44" fmla="*/ 495090 w 3864"/>
                <a:gd name="T45" fmla="*/ 58423 h 280"/>
                <a:gd name="T46" fmla="*/ 532537 w 3864"/>
                <a:gd name="T47" fmla="*/ 33787 h 280"/>
                <a:gd name="T48" fmla="*/ 521015 w 3864"/>
                <a:gd name="T49" fmla="*/ 60535 h 280"/>
                <a:gd name="T50" fmla="*/ 571064 w 3864"/>
                <a:gd name="T51" fmla="*/ 90098 h 280"/>
                <a:gd name="T52" fmla="*/ 626874 w 3864"/>
                <a:gd name="T53" fmla="*/ 24636 h 280"/>
                <a:gd name="T54" fmla="*/ 695647 w 3864"/>
                <a:gd name="T55" fmla="*/ 96785 h 280"/>
                <a:gd name="T56" fmla="*/ 626154 w 3864"/>
                <a:gd name="T57" fmla="*/ 49273 h 280"/>
                <a:gd name="T58" fmla="*/ 734534 w 3864"/>
                <a:gd name="T59" fmla="*/ 75317 h 280"/>
                <a:gd name="T60" fmla="*/ 735974 w 3864"/>
                <a:gd name="T61" fmla="*/ 23580 h 280"/>
                <a:gd name="T62" fmla="*/ 749297 w 3864"/>
                <a:gd name="T63" fmla="*/ 352 h 280"/>
                <a:gd name="T64" fmla="*/ 819150 w 3864"/>
                <a:gd name="T65" fmla="*/ 49273 h 280"/>
                <a:gd name="T66" fmla="*/ 850115 w 3864"/>
                <a:gd name="T67" fmla="*/ 84115 h 280"/>
                <a:gd name="T68" fmla="*/ 789264 w 3864"/>
                <a:gd name="T69" fmla="*/ 96785 h 280"/>
                <a:gd name="T70" fmla="*/ 919608 w 3864"/>
                <a:gd name="T71" fmla="*/ 24636 h 280"/>
                <a:gd name="T72" fmla="*/ 884682 w 3864"/>
                <a:gd name="T73" fmla="*/ 97137 h 280"/>
                <a:gd name="T74" fmla="*/ 881801 w 3864"/>
                <a:gd name="T75" fmla="*/ 24284 h 280"/>
                <a:gd name="T76" fmla="*/ 967497 w 3864"/>
                <a:gd name="T77" fmla="*/ 24636 h 280"/>
                <a:gd name="T78" fmla="*/ 975418 w 3864"/>
                <a:gd name="T79" fmla="*/ 54200 h 280"/>
                <a:gd name="T80" fmla="*/ 975778 w 3864"/>
                <a:gd name="T81" fmla="*/ 97137 h 280"/>
                <a:gd name="T82" fmla="*/ 1030508 w 3864"/>
                <a:gd name="T83" fmla="*/ 29212 h 280"/>
                <a:gd name="T84" fmla="*/ 1041670 w 3864"/>
                <a:gd name="T85" fmla="*/ 82707 h 280"/>
                <a:gd name="T86" fmla="*/ 1057153 w 3864"/>
                <a:gd name="T87" fmla="*/ 93970 h 280"/>
                <a:gd name="T88" fmla="*/ 1053192 w 3864"/>
                <a:gd name="T89" fmla="*/ 39770 h 280"/>
                <a:gd name="T90" fmla="*/ 1106482 w 3864"/>
                <a:gd name="T91" fmla="*/ 64758 h 280"/>
                <a:gd name="T92" fmla="*/ 1081637 w 3864"/>
                <a:gd name="T93" fmla="*/ 51032 h 280"/>
                <a:gd name="T94" fmla="*/ 1139248 w 3864"/>
                <a:gd name="T95" fmla="*/ 53496 h 280"/>
                <a:gd name="T96" fmla="*/ 1180295 w 3864"/>
                <a:gd name="T97" fmla="*/ 33435 h 280"/>
                <a:gd name="T98" fmla="*/ 1155451 w 3864"/>
                <a:gd name="T99" fmla="*/ 69333 h 280"/>
                <a:gd name="T100" fmla="*/ 1138528 w 3864"/>
                <a:gd name="T101" fmla="*/ 97137 h 280"/>
                <a:gd name="T102" fmla="*/ 1187497 w 3864"/>
                <a:gd name="T103" fmla="*/ 28860 h 280"/>
                <a:gd name="T104" fmla="*/ 1242587 w 3864"/>
                <a:gd name="T105" fmla="*/ 33435 h 280"/>
                <a:gd name="T106" fmla="*/ 1210181 w 3864"/>
                <a:gd name="T107" fmla="*/ 96785 h 280"/>
                <a:gd name="T108" fmla="*/ 1279674 w 3864"/>
                <a:gd name="T109" fmla="*/ 24636 h 280"/>
                <a:gd name="T110" fmla="*/ 1282194 w 3864"/>
                <a:gd name="T111" fmla="*/ 54904 h 280"/>
                <a:gd name="T112" fmla="*/ 1294436 w 3864"/>
                <a:gd name="T113" fmla="*/ 95377 h 280"/>
                <a:gd name="T114" fmla="*/ 1314600 w 3864"/>
                <a:gd name="T115" fmla="*/ 73205 h 280"/>
                <a:gd name="T116" fmla="*/ 1347726 w 3864"/>
                <a:gd name="T117" fmla="*/ 74613 h 280"/>
                <a:gd name="T118" fmla="*/ 1369330 w 3864"/>
                <a:gd name="T119" fmla="*/ 48217 h 2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64" h="280">
                  <a:moveTo>
                    <a:pt x="2" y="152"/>
                  </a:moveTo>
                  <a:cubicBezTo>
                    <a:pt x="2" y="143"/>
                    <a:pt x="2" y="136"/>
                    <a:pt x="2" y="128"/>
                  </a:cubicBezTo>
                  <a:cubicBezTo>
                    <a:pt x="2" y="121"/>
                    <a:pt x="2" y="114"/>
                    <a:pt x="2" y="108"/>
                  </a:cubicBezTo>
                  <a:cubicBezTo>
                    <a:pt x="1" y="101"/>
                    <a:pt x="1" y="94"/>
                    <a:pt x="1" y="88"/>
                  </a:cubicBezTo>
                  <a:cubicBezTo>
                    <a:pt x="0" y="82"/>
                    <a:pt x="0" y="75"/>
                    <a:pt x="0" y="69"/>
                  </a:cubicBezTo>
                  <a:cubicBezTo>
                    <a:pt x="3" y="69"/>
                    <a:pt x="7" y="69"/>
                    <a:pt x="11" y="70"/>
                  </a:cubicBezTo>
                  <a:cubicBezTo>
                    <a:pt x="15" y="70"/>
                    <a:pt x="19" y="70"/>
                    <a:pt x="24" y="70"/>
                  </a:cubicBezTo>
                  <a:cubicBezTo>
                    <a:pt x="31" y="70"/>
                    <a:pt x="39" y="70"/>
                    <a:pt x="46" y="69"/>
                  </a:cubicBezTo>
                  <a:cubicBezTo>
                    <a:pt x="54" y="69"/>
                    <a:pt x="61" y="69"/>
                    <a:pt x="68" y="69"/>
                  </a:cubicBezTo>
                  <a:cubicBezTo>
                    <a:pt x="82" y="69"/>
                    <a:pt x="94" y="70"/>
                    <a:pt x="102" y="72"/>
                  </a:cubicBezTo>
                  <a:cubicBezTo>
                    <a:pt x="110" y="74"/>
                    <a:pt x="116" y="77"/>
                    <a:pt x="121" y="81"/>
                  </a:cubicBezTo>
                  <a:cubicBezTo>
                    <a:pt x="127" y="86"/>
                    <a:pt x="132" y="92"/>
                    <a:pt x="135" y="98"/>
                  </a:cubicBezTo>
                  <a:cubicBezTo>
                    <a:pt x="138" y="105"/>
                    <a:pt x="139" y="113"/>
                    <a:pt x="139" y="122"/>
                  </a:cubicBezTo>
                  <a:cubicBezTo>
                    <a:pt x="139" y="133"/>
                    <a:pt x="137" y="143"/>
                    <a:pt x="133" y="151"/>
                  </a:cubicBezTo>
                  <a:cubicBezTo>
                    <a:pt x="130" y="159"/>
                    <a:pt x="124" y="166"/>
                    <a:pt x="117" y="171"/>
                  </a:cubicBezTo>
                  <a:cubicBezTo>
                    <a:pt x="110" y="176"/>
                    <a:pt x="102" y="180"/>
                    <a:pt x="93" y="182"/>
                  </a:cubicBezTo>
                  <a:cubicBezTo>
                    <a:pt x="83" y="185"/>
                    <a:pt x="73" y="186"/>
                    <a:pt x="62" y="186"/>
                  </a:cubicBezTo>
                  <a:lnTo>
                    <a:pt x="47" y="186"/>
                  </a:lnTo>
                  <a:cubicBezTo>
                    <a:pt x="47" y="201"/>
                    <a:pt x="47" y="216"/>
                    <a:pt x="47" y="231"/>
                  </a:cubicBezTo>
                  <a:cubicBezTo>
                    <a:pt x="47" y="246"/>
                    <a:pt x="48" y="261"/>
                    <a:pt x="49" y="276"/>
                  </a:cubicBezTo>
                  <a:cubicBezTo>
                    <a:pt x="46" y="276"/>
                    <a:pt x="42" y="275"/>
                    <a:pt x="38" y="275"/>
                  </a:cubicBezTo>
                  <a:cubicBezTo>
                    <a:pt x="34" y="275"/>
                    <a:pt x="29" y="275"/>
                    <a:pt x="24" y="275"/>
                  </a:cubicBezTo>
                  <a:cubicBezTo>
                    <a:pt x="19" y="275"/>
                    <a:pt x="15" y="275"/>
                    <a:pt x="11" y="275"/>
                  </a:cubicBezTo>
                  <a:cubicBezTo>
                    <a:pt x="7" y="275"/>
                    <a:pt x="3" y="276"/>
                    <a:pt x="0" y="276"/>
                  </a:cubicBezTo>
                  <a:cubicBezTo>
                    <a:pt x="0" y="269"/>
                    <a:pt x="0" y="263"/>
                    <a:pt x="1" y="257"/>
                  </a:cubicBezTo>
                  <a:cubicBezTo>
                    <a:pt x="1" y="250"/>
                    <a:pt x="1" y="244"/>
                    <a:pt x="2" y="237"/>
                  </a:cubicBezTo>
                  <a:cubicBezTo>
                    <a:pt x="2" y="230"/>
                    <a:pt x="2" y="223"/>
                    <a:pt x="2" y="216"/>
                  </a:cubicBezTo>
                  <a:cubicBezTo>
                    <a:pt x="2" y="209"/>
                    <a:pt x="2" y="201"/>
                    <a:pt x="2" y="193"/>
                  </a:cubicBezTo>
                  <a:lnTo>
                    <a:pt x="2" y="152"/>
                  </a:lnTo>
                  <a:close/>
                  <a:moveTo>
                    <a:pt x="92" y="126"/>
                  </a:moveTo>
                  <a:cubicBezTo>
                    <a:pt x="92" y="119"/>
                    <a:pt x="91" y="112"/>
                    <a:pt x="89" y="107"/>
                  </a:cubicBezTo>
                  <a:cubicBezTo>
                    <a:pt x="87" y="102"/>
                    <a:pt x="85" y="98"/>
                    <a:pt x="82" y="95"/>
                  </a:cubicBezTo>
                  <a:cubicBezTo>
                    <a:pt x="79" y="92"/>
                    <a:pt x="76" y="89"/>
                    <a:pt x="72" y="88"/>
                  </a:cubicBezTo>
                  <a:cubicBezTo>
                    <a:pt x="68" y="86"/>
                    <a:pt x="64" y="86"/>
                    <a:pt x="60" y="86"/>
                  </a:cubicBezTo>
                  <a:cubicBezTo>
                    <a:pt x="57" y="86"/>
                    <a:pt x="55" y="86"/>
                    <a:pt x="53" y="86"/>
                  </a:cubicBezTo>
                  <a:cubicBezTo>
                    <a:pt x="51" y="86"/>
                    <a:pt x="49" y="86"/>
                    <a:pt x="47" y="86"/>
                  </a:cubicBezTo>
                  <a:cubicBezTo>
                    <a:pt x="47" y="100"/>
                    <a:pt x="47" y="114"/>
                    <a:pt x="47" y="128"/>
                  </a:cubicBezTo>
                  <a:cubicBezTo>
                    <a:pt x="47" y="142"/>
                    <a:pt x="47" y="156"/>
                    <a:pt x="47" y="171"/>
                  </a:cubicBezTo>
                  <a:cubicBezTo>
                    <a:pt x="52" y="171"/>
                    <a:pt x="57" y="170"/>
                    <a:pt x="62" y="169"/>
                  </a:cubicBezTo>
                  <a:cubicBezTo>
                    <a:pt x="67" y="168"/>
                    <a:pt x="72" y="166"/>
                    <a:pt x="77" y="163"/>
                  </a:cubicBezTo>
                  <a:cubicBezTo>
                    <a:pt x="81" y="160"/>
                    <a:pt x="85" y="155"/>
                    <a:pt x="87" y="149"/>
                  </a:cubicBezTo>
                  <a:cubicBezTo>
                    <a:pt x="90" y="144"/>
                    <a:pt x="92" y="136"/>
                    <a:pt x="92" y="126"/>
                  </a:cubicBezTo>
                  <a:close/>
                  <a:moveTo>
                    <a:pt x="169" y="152"/>
                  </a:moveTo>
                  <a:cubicBezTo>
                    <a:pt x="169" y="143"/>
                    <a:pt x="169" y="136"/>
                    <a:pt x="169" y="128"/>
                  </a:cubicBezTo>
                  <a:cubicBezTo>
                    <a:pt x="169" y="121"/>
                    <a:pt x="169" y="114"/>
                    <a:pt x="169" y="108"/>
                  </a:cubicBezTo>
                  <a:cubicBezTo>
                    <a:pt x="168" y="101"/>
                    <a:pt x="168" y="94"/>
                    <a:pt x="168" y="88"/>
                  </a:cubicBezTo>
                  <a:cubicBezTo>
                    <a:pt x="168" y="82"/>
                    <a:pt x="167" y="75"/>
                    <a:pt x="167" y="69"/>
                  </a:cubicBezTo>
                  <a:cubicBezTo>
                    <a:pt x="176" y="69"/>
                    <a:pt x="185" y="69"/>
                    <a:pt x="194" y="70"/>
                  </a:cubicBezTo>
                  <a:cubicBezTo>
                    <a:pt x="202" y="70"/>
                    <a:pt x="211" y="70"/>
                    <a:pt x="220" y="70"/>
                  </a:cubicBezTo>
                  <a:cubicBezTo>
                    <a:pt x="228" y="70"/>
                    <a:pt x="235" y="70"/>
                    <a:pt x="242" y="70"/>
                  </a:cubicBezTo>
                  <a:cubicBezTo>
                    <a:pt x="248" y="70"/>
                    <a:pt x="254" y="70"/>
                    <a:pt x="260" y="70"/>
                  </a:cubicBezTo>
                  <a:cubicBezTo>
                    <a:pt x="265" y="70"/>
                    <a:pt x="270" y="69"/>
                    <a:pt x="274" y="69"/>
                  </a:cubicBezTo>
                  <a:cubicBezTo>
                    <a:pt x="278" y="69"/>
                    <a:pt x="281" y="69"/>
                    <a:pt x="283" y="69"/>
                  </a:cubicBezTo>
                  <a:cubicBezTo>
                    <a:pt x="283" y="70"/>
                    <a:pt x="282" y="72"/>
                    <a:pt x="282" y="74"/>
                  </a:cubicBezTo>
                  <a:cubicBezTo>
                    <a:pt x="282" y="76"/>
                    <a:pt x="282" y="78"/>
                    <a:pt x="282" y="81"/>
                  </a:cubicBezTo>
                  <a:cubicBezTo>
                    <a:pt x="282" y="84"/>
                    <a:pt x="282" y="87"/>
                    <a:pt x="282" y="89"/>
                  </a:cubicBezTo>
                  <a:cubicBezTo>
                    <a:pt x="282" y="91"/>
                    <a:pt x="283" y="93"/>
                    <a:pt x="283" y="95"/>
                  </a:cubicBezTo>
                  <a:cubicBezTo>
                    <a:pt x="277" y="94"/>
                    <a:pt x="271" y="94"/>
                    <a:pt x="264" y="94"/>
                  </a:cubicBezTo>
                  <a:cubicBezTo>
                    <a:pt x="257" y="93"/>
                    <a:pt x="250" y="93"/>
                    <a:pt x="244" y="92"/>
                  </a:cubicBezTo>
                  <a:cubicBezTo>
                    <a:pt x="237" y="92"/>
                    <a:pt x="232" y="92"/>
                    <a:pt x="226" y="91"/>
                  </a:cubicBezTo>
                  <a:cubicBezTo>
                    <a:pt x="221" y="91"/>
                    <a:pt x="217" y="91"/>
                    <a:pt x="215" y="91"/>
                  </a:cubicBezTo>
                  <a:cubicBezTo>
                    <a:pt x="214" y="102"/>
                    <a:pt x="214" y="113"/>
                    <a:pt x="214" y="124"/>
                  </a:cubicBezTo>
                  <a:cubicBezTo>
                    <a:pt x="214" y="135"/>
                    <a:pt x="214" y="146"/>
                    <a:pt x="214" y="157"/>
                  </a:cubicBezTo>
                  <a:cubicBezTo>
                    <a:pt x="227" y="156"/>
                    <a:pt x="239" y="156"/>
                    <a:pt x="249" y="156"/>
                  </a:cubicBezTo>
                  <a:cubicBezTo>
                    <a:pt x="260" y="155"/>
                    <a:pt x="271" y="155"/>
                    <a:pt x="282" y="154"/>
                  </a:cubicBezTo>
                  <a:cubicBezTo>
                    <a:pt x="281" y="158"/>
                    <a:pt x="281" y="160"/>
                    <a:pt x="281" y="162"/>
                  </a:cubicBezTo>
                  <a:cubicBezTo>
                    <a:pt x="281" y="164"/>
                    <a:pt x="280" y="166"/>
                    <a:pt x="280" y="168"/>
                  </a:cubicBezTo>
                  <a:cubicBezTo>
                    <a:pt x="280" y="169"/>
                    <a:pt x="281" y="171"/>
                    <a:pt x="281" y="173"/>
                  </a:cubicBezTo>
                  <a:cubicBezTo>
                    <a:pt x="281" y="174"/>
                    <a:pt x="282" y="177"/>
                    <a:pt x="282" y="180"/>
                  </a:cubicBezTo>
                  <a:cubicBezTo>
                    <a:pt x="259" y="178"/>
                    <a:pt x="236" y="177"/>
                    <a:pt x="214" y="177"/>
                  </a:cubicBezTo>
                  <a:cubicBezTo>
                    <a:pt x="214" y="184"/>
                    <a:pt x="214" y="190"/>
                    <a:pt x="214" y="197"/>
                  </a:cubicBezTo>
                  <a:cubicBezTo>
                    <a:pt x="213" y="203"/>
                    <a:pt x="213" y="209"/>
                    <a:pt x="213" y="216"/>
                  </a:cubicBezTo>
                  <a:cubicBezTo>
                    <a:pt x="213" y="229"/>
                    <a:pt x="214" y="241"/>
                    <a:pt x="214" y="253"/>
                  </a:cubicBezTo>
                  <a:cubicBezTo>
                    <a:pt x="226" y="253"/>
                    <a:pt x="237" y="253"/>
                    <a:pt x="249" y="253"/>
                  </a:cubicBezTo>
                  <a:cubicBezTo>
                    <a:pt x="260" y="252"/>
                    <a:pt x="272" y="251"/>
                    <a:pt x="283" y="250"/>
                  </a:cubicBezTo>
                  <a:cubicBezTo>
                    <a:pt x="283" y="252"/>
                    <a:pt x="282" y="254"/>
                    <a:pt x="282" y="256"/>
                  </a:cubicBezTo>
                  <a:cubicBezTo>
                    <a:pt x="282" y="257"/>
                    <a:pt x="282" y="260"/>
                    <a:pt x="282" y="263"/>
                  </a:cubicBezTo>
                  <a:cubicBezTo>
                    <a:pt x="282" y="266"/>
                    <a:pt x="282" y="269"/>
                    <a:pt x="282" y="271"/>
                  </a:cubicBezTo>
                  <a:cubicBezTo>
                    <a:pt x="282" y="272"/>
                    <a:pt x="283" y="274"/>
                    <a:pt x="283" y="276"/>
                  </a:cubicBezTo>
                  <a:cubicBezTo>
                    <a:pt x="278" y="276"/>
                    <a:pt x="271" y="276"/>
                    <a:pt x="263" y="275"/>
                  </a:cubicBezTo>
                  <a:cubicBezTo>
                    <a:pt x="255" y="275"/>
                    <a:pt x="244" y="275"/>
                    <a:pt x="231" y="275"/>
                  </a:cubicBezTo>
                  <a:cubicBezTo>
                    <a:pt x="218" y="275"/>
                    <a:pt x="208" y="275"/>
                    <a:pt x="201" y="275"/>
                  </a:cubicBezTo>
                  <a:cubicBezTo>
                    <a:pt x="193" y="275"/>
                    <a:pt x="187" y="275"/>
                    <a:pt x="183" y="275"/>
                  </a:cubicBezTo>
                  <a:cubicBezTo>
                    <a:pt x="178" y="275"/>
                    <a:pt x="175" y="275"/>
                    <a:pt x="173" y="276"/>
                  </a:cubicBezTo>
                  <a:cubicBezTo>
                    <a:pt x="170" y="276"/>
                    <a:pt x="168" y="276"/>
                    <a:pt x="167" y="276"/>
                  </a:cubicBezTo>
                  <a:cubicBezTo>
                    <a:pt x="167" y="269"/>
                    <a:pt x="168" y="263"/>
                    <a:pt x="168" y="257"/>
                  </a:cubicBezTo>
                  <a:cubicBezTo>
                    <a:pt x="168" y="250"/>
                    <a:pt x="168" y="244"/>
                    <a:pt x="169" y="237"/>
                  </a:cubicBezTo>
                  <a:cubicBezTo>
                    <a:pt x="169" y="230"/>
                    <a:pt x="169" y="223"/>
                    <a:pt x="169" y="216"/>
                  </a:cubicBezTo>
                  <a:cubicBezTo>
                    <a:pt x="169" y="209"/>
                    <a:pt x="169" y="201"/>
                    <a:pt x="169" y="193"/>
                  </a:cubicBezTo>
                  <a:lnTo>
                    <a:pt x="169" y="152"/>
                  </a:lnTo>
                  <a:close/>
                  <a:moveTo>
                    <a:pt x="203" y="57"/>
                  </a:moveTo>
                  <a:cubicBezTo>
                    <a:pt x="215" y="43"/>
                    <a:pt x="224" y="32"/>
                    <a:pt x="230" y="25"/>
                  </a:cubicBezTo>
                  <a:cubicBezTo>
                    <a:pt x="237" y="17"/>
                    <a:pt x="242" y="12"/>
                    <a:pt x="246" y="8"/>
                  </a:cubicBezTo>
                  <a:cubicBezTo>
                    <a:pt x="249" y="4"/>
                    <a:pt x="252" y="2"/>
                    <a:pt x="254" y="1"/>
                  </a:cubicBezTo>
                  <a:cubicBezTo>
                    <a:pt x="256" y="1"/>
                    <a:pt x="258" y="0"/>
                    <a:pt x="261" y="0"/>
                  </a:cubicBezTo>
                  <a:cubicBezTo>
                    <a:pt x="265" y="0"/>
                    <a:pt x="269" y="2"/>
                    <a:pt x="271" y="4"/>
                  </a:cubicBezTo>
                  <a:cubicBezTo>
                    <a:pt x="274" y="7"/>
                    <a:pt x="275" y="10"/>
                    <a:pt x="275" y="14"/>
                  </a:cubicBezTo>
                  <a:cubicBezTo>
                    <a:pt x="275" y="16"/>
                    <a:pt x="274" y="18"/>
                    <a:pt x="274" y="19"/>
                  </a:cubicBezTo>
                  <a:cubicBezTo>
                    <a:pt x="273" y="21"/>
                    <a:pt x="271" y="23"/>
                    <a:pt x="267" y="26"/>
                  </a:cubicBezTo>
                  <a:cubicBezTo>
                    <a:pt x="263" y="29"/>
                    <a:pt x="258" y="33"/>
                    <a:pt x="251" y="38"/>
                  </a:cubicBezTo>
                  <a:cubicBezTo>
                    <a:pt x="243" y="43"/>
                    <a:pt x="233" y="49"/>
                    <a:pt x="220" y="57"/>
                  </a:cubicBezTo>
                  <a:lnTo>
                    <a:pt x="203" y="57"/>
                  </a:lnTo>
                  <a:close/>
                  <a:moveTo>
                    <a:pt x="485" y="241"/>
                  </a:moveTo>
                  <a:cubicBezTo>
                    <a:pt x="483" y="245"/>
                    <a:pt x="482" y="250"/>
                    <a:pt x="481" y="254"/>
                  </a:cubicBezTo>
                  <a:cubicBezTo>
                    <a:pt x="479" y="258"/>
                    <a:pt x="479" y="262"/>
                    <a:pt x="478" y="267"/>
                  </a:cubicBezTo>
                  <a:cubicBezTo>
                    <a:pt x="470" y="271"/>
                    <a:pt x="461" y="274"/>
                    <a:pt x="451" y="276"/>
                  </a:cubicBezTo>
                  <a:cubicBezTo>
                    <a:pt x="441" y="279"/>
                    <a:pt x="429" y="280"/>
                    <a:pt x="417" y="280"/>
                  </a:cubicBezTo>
                  <a:cubicBezTo>
                    <a:pt x="399" y="280"/>
                    <a:pt x="384" y="277"/>
                    <a:pt x="370" y="272"/>
                  </a:cubicBezTo>
                  <a:cubicBezTo>
                    <a:pt x="356" y="267"/>
                    <a:pt x="345" y="260"/>
                    <a:pt x="335" y="251"/>
                  </a:cubicBezTo>
                  <a:cubicBezTo>
                    <a:pt x="326" y="242"/>
                    <a:pt x="318" y="231"/>
                    <a:pt x="313" y="219"/>
                  </a:cubicBezTo>
                  <a:cubicBezTo>
                    <a:pt x="308" y="207"/>
                    <a:pt x="306" y="194"/>
                    <a:pt x="306" y="180"/>
                  </a:cubicBezTo>
                  <a:cubicBezTo>
                    <a:pt x="306" y="159"/>
                    <a:pt x="309" y="141"/>
                    <a:pt x="316" y="127"/>
                  </a:cubicBezTo>
                  <a:cubicBezTo>
                    <a:pt x="322" y="112"/>
                    <a:pt x="331" y="100"/>
                    <a:pt x="342" y="91"/>
                  </a:cubicBezTo>
                  <a:cubicBezTo>
                    <a:pt x="353" y="82"/>
                    <a:pt x="365" y="75"/>
                    <a:pt x="380" y="71"/>
                  </a:cubicBezTo>
                  <a:cubicBezTo>
                    <a:pt x="394" y="67"/>
                    <a:pt x="409" y="65"/>
                    <a:pt x="425" y="65"/>
                  </a:cubicBezTo>
                  <a:cubicBezTo>
                    <a:pt x="431" y="65"/>
                    <a:pt x="436" y="65"/>
                    <a:pt x="442" y="66"/>
                  </a:cubicBezTo>
                  <a:cubicBezTo>
                    <a:pt x="448" y="66"/>
                    <a:pt x="453" y="68"/>
                    <a:pt x="459" y="69"/>
                  </a:cubicBezTo>
                  <a:cubicBezTo>
                    <a:pt x="464" y="70"/>
                    <a:pt x="469" y="72"/>
                    <a:pt x="474" y="74"/>
                  </a:cubicBezTo>
                  <a:cubicBezTo>
                    <a:pt x="479" y="76"/>
                    <a:pt x="483" y="77"/>
                    <a:pt x="487" y="79"/>
                  </a:cubicBezTo>
                  <a:cubicBezTo>
                    <a:pt x="485" y="84"/>
                    <a:pt x="483" y="90"/>
                    <a:pt x="482" y="95"/>
                  </a:cubicBezTo>
                  <a:cubicBezTo>
                    <a:pt x="481" y="100"/>
                    <a:pt x="480" y="105"/>
                    <a:pt x="480" y="110"/>
                  </a:cubicBezTo>
                  <a:lnTo>
                    <a:pt x="475" y="110"/>
                  </a:lnTo>
                  <a:cubicBezTo>
                    <a:pt x="468" y="101"/>
                    <a:pt x="460" y="94"/>
                    <a:pt x="452" y="90"/>
                  </a:cubicBezTo>
                  <a:cubicBezTo>
                    <a:pt x="444" y="85"/>
                    <a:pt x="435" y="83"/>
                    <a:pt x="424" y="83"/>
                  </a:cubicBezTo>
                  <a:cubicBezTo>
                    <a:pt x="416" y="83"/>
                    <a:pt x="408" y="85"/>
                    <a:pt x="400" y="89"/>
                  </a:cubicBezTo>
                  <a:cubicBezTo>
                    <a:pt x="391" y="92"/>
                    <a:pt x="384" y="98"/>
                    <a:pt x="378" y="105"/>
                  </a:cubicBezTo>
                  <a:cubicBezTo>
                    <a:pt x="371" y="113"/>
                    <a:pt x="366" y="122"/>
                    <a:pt x="361" y="134"/>
                  </a:cubicBezTo>
                  <a:cubicBezTo>
                    <a:pt x="357" y="145"/>
                    <a:pt x="355" y="159"/>
                    <a:pt x="355" y="175"/>
                  </a:cubicBezTo>
                  <a:cubicBezTo>
                    <a:pt x="355" y="190"/>
                    <a:pt x="357" y="204"/>
                    <a:pt x="362" y="215"/>
                  </a:cubicBezTo>
                  <a:cubicBezTo>
                    <a:pt x="366" y="225"/>
                    <a:pt x="371" y="234"/>
                    <a:pt x="378" y="241"/>
                  </a:cubicBezTo>
                  <a:cubicBezTo>
                    <a:pt x="385" y="248"/>
                    <a:pt x="392" y="253"/>
                    <a:pt x="401" y="256"/>
                  </a:cubicBezTo>
                  <a:cubicBezTo>
                    <a:pt x="409" y="260"/>
                    <a:pt x="418" y="261"/>
                    <a:pt x="426" y="261"/>
                  </a:cubicBezTo>
                  <a:cubicBezTo>
                    <a:pt x="431" y="261"/>
                    <a:pt x="436" y="261"/>
                    <a:pt x="441" y="260"/>
                  </a:cubicBezTo>
                  <a:cubicBezTo>
                    <a:pt x="446" y="259"/>
                    <a:pt x="451" y="257"/>
                    <a:pt x="456" y="255"/>
                  </a:cubicBezTo>
                  <a:cubicBezTo>
                    <a:pt x="461" y="253"/>
                    <a:pt x="465" y="251"/>
                    <a:pt x="470" y="248"/>
                  </a:cubicBezTo>
                  <a:cubicBezTo>
                    <a:pt x="474" y="245"/>
                    <a:pt x="478" y="242"/>
                    <a:pt x="481" y="239"/>
                  </a:cubicBezTo>
                  <a:lnTo>
                    <a:pt x="485" y="241"/>
                  </a:lnTo>
                  <a:close/>
                  <a:moveTo>
                    <a:pt x="611" y="109"/>
                  </a:moveTo>
                  <a:cubicBezTo>
                    <a:pt x="605" y="92"/>
                    <a:pt x="593" y="83"/>
                    <a:pt x="575" y="83"/>
                  </a:cubicBezTo>
                  <a:cubicBezTo>
                    <a:pt x="566" y="83"/>
                    <a:pt x="558" y="86"/>
                    <a:pt x="552" y="91"/>
                  </a:cubicBezTo>
                  <a:cubicBezTo>
                    <a:pt x="547" y="97"/>
                    <a:pt x="544" y="103"/>
                    <a:pt x="544" y="110"/>
                  </a:cubicBezTo>
                  <a:cubicBezTo>
                    <a:pt x="544" y="118"/>
                    <a:pt x="546" y="124"/>
                    <a:pt x="550" y="129"/>
                  </a:cubicBezTo>
                  <a:cubicBezTo>
                    <a:pt x="555" y="133"/>
                    <a:pt x="561" y="138"/>
                    <a:pt x="567" y="141"/>
                  </a:cubicBezTo>
                  <a:cubicBezTo>
                    <a:pt x="574" y="145"/>
                    <a:pt x="582" y="149"/>
                    <a:pt x="589" y="152"/>
                  </a:cubicBezTo>
                  <a:cubicBezTo>
                    <a:pt x="597" y="156"/>
                    <a:pt x="605" y="160"/>
                    <a:pt x="611" y="165"/>
                  </a:cubicBezTo>
                  <a:cubicBezTo>
                    <a:pt x="618" y="170"/>
                    <a:pt x="624" y="177"/>
                    <a:pt x="628" y="184"/>
                  </a:cubicBezTo>
                  <a:cubicBezTo>
                    <a:pt x="633" y="191"/>
                    <a:pt x="635" y="201"/>
                    <a:pt x="635" y="212"/>
                  </a:cubicBezTo>
                  <a:cubicBezTo>
                    <a:pt x="635" y="222"/>
                    <a:pt x="633" y="231"/>
                    <a:pt x="629" y="239"/>
                  </a:cubicBezTo>
                  <a:cubicBezTo>
                    <a:pt x="626" y="248"/>
                    <a:pt x="620" y="255"/>
                    <a:pt x="613" y="261"/>
                  </a:cubicBezTo>
                  <a:cubicBezTo>
                    <a:pt x="606" y="267"/>
                    <a:pt x="598" y="272"/>
                    <a:pt x="588" y="275"/>
                  </a:cubicBezTo>
                  <a:cubicBezTo>
                    <a:pt x="578" y="278"/>
                    <a:pt x="567" y="280"/>
                    <a:pt x="555" y="280"/>
                  </a:cubicBezTo>
                  <a:cubicBezTo>
                    <a:pt x="545" y="280"/>
                    <a:pt x="535" y="279"/>
                    <a:pt x="526" y="276"/>
                  </a:cubicBezTo>
                  <a:cubicBezTo>
                    <a:pt x="518" y="273"/>
                    <a:pt x="511" y="270"/>
                    <a:pt x="507" y="267"/>
                  </a:cubicBezTo>
                  <a:cubicBezTo>
                    <a:pt x="509" y="260"/>
                    <a:pt x="511" y="254"/>
                    <a:pt x="512" y="248"/>
                  </a:cubicBezTo>
                  <a:cubicBezTo>
                    <a:pt x="514" y="242"/>
                    <a:pt x="515" y="236"/>
                    <a:pt x="516" y="229"/>
                  </a:cubicBezTo>
                  <a:lnTo>
                    <a:pt x="521" y="229"/>
                  </a:lnTo>
                  <a:cubicBezTo>
                    <a:pt x="522" y="233"/>
                    <a:pt x="524" y="237"/>
                    <a:pt x="526" y="241"/>
                  </a:cubicBezTo>
                  <a:cubicBezTo>
                    <a:pt x="528" y="245"/>
                    <a:pt x="531" y="249"/>
                    <a:pt x="534" y="252"/>
                  </a:cubicBezTo>
                  <a:cubicBezTo>
                    <a:pt x="538" y="255"/>
                    <a:pt x="542" y="257"/>
                    <a:pt x="547" y="259"/>
                  </a:cubicBezTo>
                  <a:cubicBezTo>
                    <a:pt x="552" y="260"/>
                    <a:pt x="557" y="261"/>
                    <a:pt x="563" y="261"/>
                  </a:cubicBezTo>
                  <a:cubicBezTo>
                    <a:pt x="575" y="261"/>
                    <a:pt x="584" y="258"/>
                    <a:pt x="589" y="252"/>
                  </a:cubicBezTo>
                  <a:cubicBezTo>
                    <a:pt x="595" y="246"/>
                    <a:pt x="598" y="239"/>
                    <a:pt x="598" y="231"/>
                  </a:cubicBezTo>
                  <a:cubicBezTo>
                    <a:pt x="598" y="223"/>
                    <a:pt x="596" y="217"/>
                    <a:pt x="591" y="212"/>
                  </a:cubicBezTo>
                  <a:cubicBezTo>
                    <a:pt x="587" y="207"/>
                    <a:pt x="582" y="203"/>
                    <a:pt x="575" y="199"/>
                  </a:cubicBezTo>
                  <a:cubicBezTo>
                    <a:pt x="568" y="196"/>
                    <a:pt x="561" y="192"/>
                    <a:pt x="553" y="188"/>
                  </a:cubicBezTo>
                  <a:cubicBezTo>
                    <a:pt x="546" y="185"/>
                    <a:pt x="538" y="181"/>
                    <a:pt x="532" y="176"/>
                  </a:cubicBezTo>
                  <a:cubicBezTo>
                    <a:pt x="525" y="171"/>
                    <a:pt x="520" y="164"/>
                    <a:pt x="515" y="157"/>
                  </a:cubicBezTo>
                  <a:cubicBezTo>
                    <a:pt x="511" y="150"/>
                    <a:pt x="509" y="140"/>
                    <a:pt x="509" y="129"/>
                  </a:cubicBezTo>
                  <a:cubicBezTo>
                    <a:pt x="509" y="119"/>
                    <a:pt x="510" y="109"/>
                    <a:pt x="514" y="101"/>
                  </a:cubicBezTo>
                  <a:cubicBezTo>
                    <a:pt x="518" y="93"/>
                    <a:pt x="523" y="87"/>
                    <a:pt x="529" y="81"/>
                  </a:cubicBezTo>
                  <a:cubicBezTo>
                    <a:pt x="535" y="76"/>
                    <a:pt x="542" y="72"/>
                    <a:pt x="550" y="69"/>
                  </a:cubicBezTo>
                  <a:cubicBezTo>
                    <a:pt x="559" y="66"/>
                    <a:pt x="567" y="65"/>
                    <a:pt x="576" y="65"/>
                  </a:cubicBezTo>
                  <a:cubicBezTo>
                    <a:pt x="587" y="65"/>
                    <a:pt x="596" y="66"/>
                    <a:pt x="605" y="69"/>
                  </a:cubicBezTo>
                  <a:cubicBezTo>
                    <a:pt x="613" y="71"/>
                    <a:pt x="620" y="75"/>
                    <a:pt x="625" y="79"/>
                  </a:cubicBezTo>
                  <a:cubicBezTo>
                    <a:pt x="624" y="84"/>
                    <a:pt x="622" y="89"/>
                    <a:pt x="621" y="93"/>
                  </a:cubicBezTo>
                  <a:cubicBezTo>
                    <a:pt x="620" y="97"/>
                    <a:pt x="618" y="103"/>
                    <a:pt x="616" y="109"/>
                  </a:cubicBezTo>
                  <a:lnTo>
                    <a:pt x="611" y="109"/>
                  </a:lnTo>
                  <a:close/>
                  <a:moveTo>
                    <a:pt x="674" y="152"/>
                  </a:moveTo>
                  <a:cubicBezTo>
                    <a:pt x="674" y="143"/>
                    <a:pt x="674" y="136"/>
                    <a:pt x="674" y="128"/>
                  </a:cubicBezTo>
                  <a:cubicBezTo>
                    <a:pt x="674" y="121"/>
                    <a:pt x="674" y="114"/>
                    <a:pt x="674" y="108"/>
                  </a:cubicBezTo>
                  <a:cubicBezTo>
                    <a:pt x="673" y="101"/>
                    <a:pt x="673" y="94"/>
                    <a:pt x="673" y="88"/>
                  </a:cubicBezTo>
                  <a:cubicBezTo>
                    <a:pt x="672" y="82"/>
                    <a:pt x="672" y="75"/>
                    <a:pt x="672" y="69"/>
                  </a:cubicBezTo>
                  <a:cubicBezTo>
                    <a:pt x="675" y="69"/>
                    <a:pt x="679" y="69"/>
                    <a:pt x="683" y="70"/>
                  </a:cubicBezTo>
                  <a:cubicBezTo>
                    <a:pt x="687" y="70"/>
                    <a:pt x="691" y="70"/>
                    <a:pt x="696" y="70"/>
                  </a:cubicBezTo>
                  <a:cubicBezTo>
                    <a:pt x="701" y="70"/>
                    <a:pt x="706" y="70"/>
                    <a:pt x="710" y="70"/>
                  </a:cubicBezTo>
                  <a:cubicBezTo>
                    <a:pt x="714" y="69"/>
                    <a:pt x="718" y="69"/>
                    <a:pt x="721" y="69"/>
                  </a:cubicBezTo>
                  <a:cubicBezTo>
                    <a:pt x="721" y="75"/>
                    <a:pt x="720" y="82"/>
                    <a:pt x="720" y="88"/>
                  </a:cubicBezTo>
                  <a:cubicBezTo>
                    <a:pt x="720" y="94"/>
                    <a:pt x="719" y="101"/>
                    <a:pt x="719" y="108"/>
                  </a:cubicBezTo>
                  <a:cubicBezTo>
                    <a:pt x="719" y="114"/>
                    <a:pt x="719" y="121"/>
                    <a:pt x="719" y="128"/>
                  </a:cubicBezTo>
                  <a:cubicBezTo>
                    <a:pt x="719" y="136"/>
                    <a:pt x="719" y="143"/>
                    <a:pt x="719" y="152"/>
                  </a:cubicBezTo>
                  <a:lnTo>
                    <a:pt x="719" y="193"/>
                  </a:lnTo>
                  <a:cubicBezTo>
                    <a:pt x="719" y="201"/>
                    <a:pt x="719" y="209"/>
                    <a:pt x="719" y="216"/>
                  </a:cubicBezTo>
                  <a:cubicBezTo>
                    <a:pt x="719" y="223"/>
                    <a:pt x="719" y="230"/>
                    <a:pt x="719" y="237"/>
                  </a:cubicBezTo>
                  <a:cubicBezTo>
                    <a:pt x="719" y="244"/>
                    <a:pt x="720" y="250"/>
                    <a:pt x="720" y="257"/>
                  </a:cubicBezTo>
                  <a:cubicBezTo>
                    <a:pt x="720" y="263"/>
                    <a:pt x="721" y="269"/>
                    <a:pt x="721" y="276"/>
                  </a:cubicBezTo>
                  <a:cubicBezTo>
                    <a:pt x="718" y="276"/>
                    <a:pt x="714" y="275"/>
                    <a:pt x="710" y="275"/>
                  </a:cubicBezTo>
                  <a:cubicBezTo>
                    <a:pt x="706" y="275"/>
                    <a:pt x="701" y="275"/>
                    <a:pt x="696" y="275"/>
                  </a:cubicBezTo>
                  <a:cubicBezTo>
                    <a:pt x="691" y="275"/>
                    <a:pt x="687" y="275"/>
                    <a:pt x="683" y="275"/>
                  </a:cubicBezTo>
                  <a:cubicBezTo>
                    <a:pt x="679" y="275"/>
                    <a:pt x="675" y="276"/>
                    <a:pt x="672" y="276"/>
                  </a:cubicBezTo>
                  <a:cubicBezTo>
                    <a:pt x="672" y="269"/>
                    <a:pt x="672" y="263"/>
                    <a:pt x="673" y="257"/>
                  </a:cubicBezTo>
                  <a:cubicBezTo>
                    <a:pt x="673" y="250"/>
                    <a:pt x="673" y="244"/>
                    <a:pt x="674" y="237"/>
                  </a:cubicBezTo>
                  <a:cubicBezTo>
                    <a:pt x="674" y="230"/>
                    <a:pt x="674" y="223"/>
                    <a:pt x="674" y="216"/>
                  </a:cubicBezTo>
                  <a:cubicBezTo>
                    <a:pt x="674" y="209"/>
                    <a:pt x="674" y="201"/>
                    <a:pt x="674" y="193"/>
                  </a:cubicBezTo>
                  <a:lnTo>
                    <a:pt x="674" y="152"/>
                  </a:lnTo>
                  <a:close/>
                  <a:moveTo>
                    <a:pt x="864" y="118"/>
                  </a:moveTo>
                  <a:cubicBezTo>
                    <a:pt x="864" y="112"/>
                    <a:pt x="864" y="107"/>
                    <a:pt x="864" y="102"/>
                  </a:cubicBezTo>
                  <a:cubicBezTo>
                    <a:pt x="864" y="97"/>
                    <a:pt x="864" y="93"/>
                    <a:pt x="863" y="91"/>
                  </a:cubicBezTo>
                  <a:cubicBezTo>
                    <a:pt x="860" y="91"/>
                    <a:pt x="857" y="91"/>
                    <a:pt x="852" y="91"/>
                  </a:cubicBezTo>
                  <a:cubicBezTo>
                    <a:pt x="848" y="92"/>
                    <a:pt x="843" y="92"/>
                    <a:pt x="838" y="92"/>
                  </a:cubicBezTo>
                  <a:cubicBezTo>
                    <a:pt x="833" y="93"/>
                    <a:pt x="828" y="93"/>
                    <a:pt x="823" y="94"/>
                  </a:cubicBezTo>
                  <a:cubicBezTo>
                    <a:pt x="818" y="94"/>
                    <a:pt x="813" y="94"/>
                    <a:pt x="808" y="95"/>
                  </a:cubicBezTo>
                  <a:cubicBezTo>
                    <a:pt x="809" y="93"/>
                    <a:pt x="809" y="91"/>
                    <a:pt x="810" y="88"/>
                  </a:cubicBezTo>
                  <a:cubicBezTo>
                    <a:pt x="810" y="86"/>
                    <a:pt x="810" y="84"/>
                    <a:pt x="810" y="82"/>
                  </a:cubicBezTo>
                  <a:cubicBezTo>
                    <a:pt x="810" y="80"/>
                    <a:pt x="810" y="77"/>
                    <a:pt x="810" y="75"/>
                  </a:cubicBezTo>
                  <a:cubicBezTo>
                    <a:pt x="809" y="73"/>
                    <a:pt x="809" y="71"/>
                    <a:pt x="808" y="69"/>
                  </a:cubicBezTo>
                  <a:cubicBezTo>
                    <a:pt x="815" y="69"/>
                    <a:pt x="821" y="69"/>
                    <a:pt x="827" y="69"/>
                  </a:cubicBezTo>
                  <a:cubicBezTo>
                    <a:pt x="832" y="69"/>
                    <a:pt x="838" y="70"/>
                    <a:pt x="844" y="70"/>
                  </a:cubicBezTo>
                  <a:cubicBezTo>
                    <a:pt x="850" y="70"/>
                    <a:pt x="856" y="70"/>
                    <a:pt x="862" y="70"/>
                  </a:cubicBezTo>
                  <a:cubicBezTo>
                    <a:pt x="869" y="70"/>
                    <a:pt x="877" y="70"/>
                    <a:pt x="887" y="70"/>
                  </a:cubicBezTo>
                  <a:cubicBezTo>
                    <a:pt x="896" y="70"/>
                    <a:pt x="904" y="70"/>
                    <a:pt x="911" y="70"/>
                  </a:cubicBezTo>
                  <a:cubicBezTo>
                    <a:pt x="917" y="70"/>
                    <a:pt x="924" y="70"/>
                    <a:pt x="929" y="70"/>
                  </a:cubicBezTo>
                  <a:cubicBezTo>
                    <a:pt x="935" y="70"/>
                    <a:pt x="940" y="69"/>
                    <a:pt x="946" y="69"/>
                  </a:cubicBezTo>
                  <a:cubicBezTo>
                    <a:pt x="951" y="69"/>
                    <a:pt x="957" y="69"/>
                    <a:pt x="963" y="69"/>
                  </a:cubicBezTo>
                  <a:cubicBezTo>
                    <a:pt x="963" y="71"/>
                    <a:pt x="962" y="73"/>
                    <a:pt x="962" y="75"/>
                  </a:cubicBezTo>
                  <a:cubicBezTo>
                    <a:pt x="962" y="77"/>
                    <a:pt x="961" y="80"/>
                    <a:pt x="961" y="82"/>
                  </a:cubicBezTo>
                  <a:cubicBezTo>
                    <a:pt x="961" y="84"/>
                    <a:pt x="962" y="86"/>
                    <a:pt x="962" y="88"/>
                  </a:cubicBezTo>
                  <a:cubicBezTo>
                    <a:pt x="962" y="91"/>
                    <a:pt x="963" y="93"/>
                    <a:pt x="963" y="95"/>
                  </a:cubicBezTo>
                  <a:cubicBezTo>
                    <a:pt x="959" y="94"/>
                    <a:pt x="954" y="94"/>
                    <a:pt x="949" y="94"/>
                  </a:cubicBezTo>
                  <a:cubicBezTo>
                    <a:pt x="944" y="93"/>
                    <a:pt x="939" y="93"/>
                    <a:pt x="935" y="92"/>
                  </a:cubicBezTo>
                  <a:cubicBezTo>
                    <a:pt x="930" y="92"/>
                    <a:pt x="925" y="92"/>
                    <a:pt x="921" y="91"/>
                  </a:cubicBezTo>
                  <a:cubicBezTo>
                    <a:pt x="916" y="91"/>
                    <a:pt x="912" y="91"/>
                    <a:pt x="909" y="91"/>
                  </a:cubicBezTo>
                  <a:cubicBezTo>
                    <a:pt x="909" y="93"/>
                    <a:pt x="909" y="97"/>
                    <a:pt x="909" y="102"/>
                  </a:cubicBezTo>
                  <a:cubicBezTo>
                    <a:pt x="909" y="107"/>
                    <a:pt x="909" y="112"/>
                    <a:pt x="909" y="118"/>
                  </a:cubicBezTo>
                  <a:lnTo>
                    <a:pt x="909" y="193"/>
                  </a:lnTo>
                  <a:cubicBezTo>
                    <a:pt x="909" y="201"/>
                    <a:pt x="909" y="209"/>
                    <a:pt x="909" y="216"/>
                  </a:cubicBezTo>
                  <a:cubicBezTo>
                    <a:pt x="909" y="223"/>
                    <a:pt x="909" y="230"/>
                    <a:pt x="909" y="237"/>
                  </a:cubicBezTo>
                  <a:cubicBezTo>
                    <a:pt x="910" y="244"/>
                    <a:pt x="910" y="250"/>
                    <a:pt x="910" y="257"/>
                  </a:cubicBezTo>
                  <a:cubicBezTo>
                    <a:pt x="911" y="263"/>
                    <a:pt x="911" y="269"/>
                    <a:pt x="911" y="276"/>
                  </a:cubicBezTo>
                  <a:cubicBezTo>
                    <a:pt x="908" y="276"/>
                    <a:pt x="904" y="275"/>
                    <a:pt x="900" y="275"/>
                  </a:cubicBezTo>
                  <a:cubicBezTo>
                    <a:pt x="896" y="275"/>
                    <a:pt x="892" y="275"/>
                    <a:pt x="887" y="275"/>
                  </a:cubicBezTo>
                  <a:cubicBezTo>
                    <a:pt x="882" y="275"/>
                    <a:pt x="877" y="275"/>
                    <a:pt x="873" y="275"/>
                  </a:cubicBezTo>
                  <a:cubicBezTo>
                    <a:pt x="869" y="275"/>
                    <a:pt x="865" y="276"/>
                    <a:pt x="862" y="276"/>
                  </a:cubicBezTo>
                  <a:cubicBezTo>
                    <a:pt x="862" y="269"/>
                    <a:pt x="863" y="263"/>
                    <a:pt x="863" y="257"/>
                  </a:cubicBezTo>
                  <a:cubicBezTo>
                    <a:pt x="863" y="250"/>
                    <a:pt x="864" y="244"/>
                    <a:pt x="864" y="237"/>
                  </a:cubicBezTo>
                  <a:cubicBezTo>
                    <a:pt x="864" y="230"/>
                    <a:pt x="864" y="223"/>
                    <a:pt x="864" y="216"/>
                  </a:cubicBezTo>
                  <a:cubicBezTo>
                    <a:pt x="864" y="209"/>
                    <a:pt x="864" y="201"/>
                    <a:pt x="864" y="193"/>
                  </a:cubicBezTo>
                  <a:lnTo>
                    <a:pt x="864" y="118"/>
                  </a:lnTo>
                  <a:close/>
                  <a:moveTo>
                    <a:pt x="1088" y="280"/>
                  </a:moveTo>
                  <a:cubicBezTo>
                    <a:pt x="1075" y="280"/>
                    <a:pt x="1063" y="278"/>
                    <a:pt x="1052" y="276"/>
                  </a:cubicBezTo>
                  <a:cubicBezTo>
                    <a:pt x="1041" y="273"/>
                    <a:pt x="1031" y="268"/>
                    <a:pt x="1023" y="262"/>
                  </a:cubicBezTo>
                  <a:cubicBezTo>
                    <a:pt x="1015" y="255"/>
                    <a:pt x="1008" y="247"/>
                    <a:pt x="1003" y="237"/>
                  </a:cubicBezTo>
                  <a:cubicBezTo>
                    <a:pt x="999" y="227"/>
                    <a:pt x="996" y="215"/>
                    <a:pt x="996" y="201"/>
                  </a:cubicBezTo>
                  <a:cubicBezTo>
                    <a:pt x="996" y="193"/>
                    <a:pt x="996" y="186"/>
                    <a:pt x="996" y="179"/>
                  </a:cubicBezTo>
                  <a:cubicBezTo>
                    <a:pt x="997" y="173"/>
                    <a:pt x="997" y="167"/>
                    <a:pt x="997" y="162"/>
                  </a:cubicBezTo>
                  <a:cubicBezTo>
                    <a:pt x="997" y="156"/>
                    <a:pt x="997" y="151"/>
                    <a:pt x="997" y="146"/>
                  </a:cubicBezTo>
                  <a:cubicBezTo>
                    <a:pt x="997" y="141"/>
                    <a:pt x="997" y="136"/>
                    <a:pt x="997" y="131"/>
                  </a:cubicBezTo>
                  <a:cubicBezTo>
                    <a:pt x="997" y="115"/>
                    <a:pt x="997" y="101"/>
                    <a:pt x="997" y="91"/>
                  </a:cubicBezTo>
                  <a:cubicBezTo>
                    <a:pt x="996" y="81"/>
                    <a:pt x="996" y="74"/>
                    <a:pt x="996" y="69"/>
                  </a:cubicBezTo>
                  <a:cubicBezTo>
                    <a:pt x="1000" y="69"/>
                    <a:pt x="1004" y="69"/>
                    <a:pt x="1008" y="70"/>
                  </a:cubicBezTo>
                  <a:cubicBezTo>
                    <a:pt x="1012" y="70"/>
                    <a:pt x="1016" y="70"/>
                    <a:pt x="1020" y="70"/>
                  </a:cubicBezTo>
                  <a:cubicBezTo>
                    <a:pt x="1024" y="70"/>
                    <a:pt x="1028" y="70"/>
                    <a:pt x="1033" y="70"/>
                  </a:cubicBezTo>
                  <a:cubicBezTo>
                    <a:pt x="1037" y="69"/>
                    <a:pt x="1041" y="69"/>
                    <a:pt x="1045" y="69"/>
                  </a:cubicBezTo>
                  <a:cubicBezTo>
                    <a:pt x="1044" y="78"/>
                    <a:pt x="1043" y="88"/>
                    <a:pt x="1043" y="97"/>
                  </a:cubicBezTo>
                  <a:cubicBezTo>
                    <a:pt x="1042" y="106"/>
                    <a:pt x="1042" y="114"/>
                    <a:pt x="1042" y="123"/>
                  </a:cubicBezTo>
                  <a:cubicBezTo>
                    <a:pt x="1041" y="131"/>
                    <a:pt x="1041" y="140"/>
                    <a:pt x="1041" y="148"/>
                  </a:cubicBezTo>
                  <a:cubicBezTo>
                    <a:pt x="1041" y="157"/>
                    <a:pt x="1041" y="165"/>
                    <a:pt x="1041" y="174"/>
                  </a:cubicBezTo>
                  <a:cubicBezTo>
                    <a:pt x="1041" y="192"/>
                    <a:pt x="1042" y="207"/>
                    <a:pt x="1045" y="218"/>
                  </a:cubicBezTo>
                  <a:cubicBezTo>
                    <a:pt x="1047" y="229"/>
                    <a:pt x="1051" y="238"/>
                    <a:pt x="1056" y="244"/>
                  </a:cubicBezTo>
                  <a:cubicBezTo>
                    <a:pt x="1061" y="250"/>
                    <a:pt x="1068" y="254"/>
                    <a:pt x="1075" y="256"/>
                  </a:cubicBezTo>
                  <a:cubicBezTo>
                    <a:pt x="1082" y="258"/>
                    <a:pt x="1091" y="259"/>
                    <a:pt x="1101" y="259"/>
                  </a:cubicBezTo>
                  <a:cubicBezTo>
                    <a:pt x="1113" y="259"/>
                    <a:pt x="1122" y="256"/>
                    <a:pt x="1129" y="250"/>
                  </a:cubicBezTo>
                  <a:cubicBezTo>
                    <a:pt x="1136" y="244"/>
                    <a:pt x="1141" y="236"/>
                    <a:pt x="1145" y="226"/>
                  </a:cubicBezTo>
                  <a:cubicBezTo>
                    <a:pt x="1148" y="216"/>
                    <a:pt x="1150" y="205"/>
                    <a:pt x="1151" y="192"/>
                  </a:cubicBezTo>
                  <a:cubicBezTo>
                    <a:pt x="1152" y="179"/>
                    <a:pt x="1152" y="165"/>
                    <a:pt x="1152" y="151"/>
                  </a:cubicBezTo>
                  <a:cubicBezTo>
                    <a:pt x="1152" y="137"/>
                    <a:pt x="1152" y="124"/>
                    <a:pt x="1152" y="110"/>
                  </a:cubicBezTo>
                  <a:cubicBezTo>
                    <a:pt x="1151" y="96"/>
                    <a:pt x="1151" y="82"/>
                    <a:pt x="1150" y="69"/>
                  </a:cubicBezTo>
                  <a:cubicBezTo>
                    <a:pt x="1156" y="70"/>
                    <a:pt x="1161" y="70"/>
                    <a:pt x="1165" y="70"/>
                  </a:cubicBezTo>
                  <a:cubicBezTo>
                    <a:pt x="1168" y="70"/>
                    <a:pt x="1170" y="70"/>
                    <a:pt x="1173" y="70"/>
                  </a:cubicBezTo>
                  <a:cubicBezTo>
                    <a:pt x="1175" y="69"/>
                    <a:pt x="1178" y="69"/>
                    <a:pt x="1180" y="69"/>
                  </a:cubicBezTo>
                  <a:cubicBezTo>
                    <a:pt x="1180" y="73"/>
                    <a:pt x="1179" y="79"/>
                    <a:pt x="1179" y="86"/>
                  </a:cubicBezTo>
                  <a:cubicBezTo>
                    <a:pt x="1178" y="94"/>
                    <a:pt x="1178" y="102"/>
                    <a:pt x="1178" y="112"/>
                  </a:cubicBezTo>
                  <a:cubicBezTo>
                    <a:pt x="1177" y="122"/>
                    <a:pt x="1177" y="132"/>
                    <a:pt x="1177" y="144"/>
                  </a:cubicBezTo>
                  <a:cubicBezTo>
                    <a:pt x="1176" y="156"/>
                    <a:pt x="1176" y="168"/>
                    <a:pt x="1176" y="181"/>
                  </a:cubicBezTo>
                  <a:cubicBezTo>
                    <a:pt x="1176" y="216"/>
                    <a:pt x="1169" y="241"/>
                    <a:pt x="1154" y="257"/>
                  </a:cubicBezTo>
                  <a:cubicBezTo>
                    <a:pt x="1139" y="272"/>
                    <a:pt x="1117" y="280"/>
                    <a:pt x="1088" y="280"/>
                  </a:cubicBezTo>
                  <a:close/>
                  <a:moveTo>
                    <a:pt x="1230" y="152"/>
                  </a:moveTo>
                  <a:cubicBezTo>
                    <a:pt x="1230" y="143"/>
                    <a:pt x="1230" y="136"/>
                    <a:pt x="1230" y="128"/>
                  </a:cubicBezTo>
                  <a:cubicBezTo>
                    <a:pt x="1230" y="121"/>
                    <a:pt x="1229" y="114"/>
                    <a:pt x="1229" y="108"/>
                  </a:cubicBezTo>
                  <a:cubicBezTo>
                    <a:pt x="1229" y="101"/>
                    <a:pt x="1229" y="94"/>
                    <a:pt x="1229" y="88"/>
                  </a:cubicBezTo>
                  <a:cubicBezTo>
                    <a:pt x="1228" y="82"/>
                    <a:pt x="1228" y="75"/>
                    <a:pt x="1227" y="69"/>
                  </a:cubicBezTo>
                  <a:cubicBezTo>
                    <a:pt x="1231" y="69"/>
                    <a:pt x="1235" y="69"/>
                    <a:pt x="1239" y="70"/>
                  </a:cubicBezTo>
                  <a:cubicBezTo>
                    <a:pt x="1243" y="70"/>
                    <a:pt x="1247" y="70"/>
                    <a:pt x="1252" y="70"/>
                  </a:cubicBezTo>
                  <a:cubicBezTo>
                    <a:pt x="1259" y="70"/>
                    <a:pt x="1266" y="70"/>
                    <a:pt x="1274" y="69"/>
                  </a:cubicBezTo>
                  <a:cubicBezTo>
                    <a:pt x="1283" y="69"/>
                    <a:pt x="1293" y="69"/>
                    <a:pt x="1307" y="69"/>
                  </a:cubicBezTo>
                  <a:cubicBezTo>
                    <a:pt x="1324" y="69"/>
                    <a:pt x="1339" y="70"/>
                    <a:pt x="1353" y="73"/>
                  </a:cubicBezTo>
                  <a:cubicBezTo>
                    <a:pt x="1368" y="76"/>
                    <a:pt x="1380" y="82"/>
                    <a:pt x="1390" y="89"/>
                  </a:cubicBezTo>
                  <a:cubicBezTo>
                    <a:pt x="1400" y="96"/>
                    <a:pt x="1408" y="107"/>
                    <a:pt x="1414" y="119"/>
                  </a:cubicBezTo>
                  <a:cubicBezTo>
                    <a:pt x="1419" y="132"/>
                    <a:pt x="1422" y="147"/>
                    <a:pt x="1422" y="166"/>
                  </a:cubicBezTo>
                  <a:cubicBezTo>
                    <a:pt x="1422" y="183"/>
                    <a:pt x="1419" y="198"/>
                    <a:pt x="1414" y="211"/>
                  </a:cubicBezTo>
                  <a:cubicBezTo>
                    <a:pt x="1408" y="225"/>
                    <a:pt x="1401" y="236"/>
                    <a:pt x="1391" y="246"/>
                  </a:cubicBezTo>
                  <a:cubicBezTo>
                    <a:pt x="1382" y="256"/>
                    <a:pt x="1371" y="263"/>
                    <a:pt x="1358" y="268"/>
                  </a:cubicBezTo>
                  <a:cubicBezTo>
                    <a:pt x="1346" y="273"/>
                    <a:pt x="1332" y="276"/>
                    <a:pt x="1318" y="276"/>
                  </a:cubicBezTo>
                  <a:cubicBezTo>
                    <a:pt x="1303" y="276"/>
                    <a:pt x="1290" y="276"/>
                    <a:pt x="1280" y="275"/>
                  </a:cubicBezTo>
                  <a:cubicBezTo>
                    <a:pt x="1269" y="275"/>
                    <a:pt x="1260" y="275"/>
                    <a:pt x="1252" y="275"/>
                  </a:cubicBezTo>
                  <a:cubicBezTo>
                    <a:pt x="1247" y="275"/>
                    <a:pt x="1243" y="275"/>
                    <a:pt x="1239" y="275"/>
                  </a:cubicBezTo>
                  <a:cubicBezTo>
                    <a:pt x="1235" y="275"/>
                    <a:pt x="1231" y="276"/>
                    <a:pt x="1227" y="276"/>
                  </a:cubicBezTo>
                  <a:cubicBezTo>
                    <a:pt x="1228" y="269"/>
                    <a:pt x="1228" y="263"/>
                    <a:pt x="1229" y="257"/>
                  </a:cubicBezTo>
                  <a:cubicBezTo>
                    <a:pt x="1229" y="250"/>
                    <a:pt x="1229" y="244"/>
                    <a:pt x="1229" y="237"/>
                  </a:cubicBezTo>
                  <a:cubicBezTo>
                    <a:pt x="1229" y="230"/>
                    <a:pt x="1230" y="223"/>
                    <a:pt x="1230" y="216"/>
                  </a:cubicBezTo>
                  <a:cubicBezTo>
                    <a:pt x="1230" y="209"/>
                    <a:pt x="1230" y="201"/>
                    <a:pt x="1230" y="193"/>
                  </a:cubicBezTo>
                  <a:lnTo>
                    <a:pt x="1230" y="152"/>
                  </a:lnTo>
                  <a:close/>
                  <a:moveTo>
                    <a:pt x="1274" y="199"/>
                  </a:moveTo>
                  <a:cubicBezTo>
                    <a:pt x="1274" y="203"/>
                    <a:pt x="1274" y="208"/>
                    <a:pt x="1274" y="215"/>
                  </a:cubicBezTo>
                  <a:cubicBezTo>
                    <a:pt x="1274" y="221"/>
                    <a:pt x="1274" y="227"/>
                    <a:pt x="1274" y="233"/>
                  </a:cubicBezTo>
                  <a:cubicBezTo>
                    <a:pt x="1274" y="239"/>
                    <a:pt x="1274" y="244"/>
                    <a:pt x="1274" y="249"/>
                  </a:cubicBezTo>
                  <a:cubicBezTo>
                    <a:pt x="1275" y="253"/>
                    <a:pt x="1275" y="257"/>
                    <a:pt x="1275" y="258"/>
                  </a:cubicBezTo>
                  <a:cubicBezTo>
                    <a:pt x="1278" y="258"/>
                    <a:pt x="1281" y="258"/>
                    <a:pt x="1285" y="259"/>
                  </a:cubicBezTo>
                  <a:cubicBezTo>
                    <a:pt x="1290" y="259"/>
                    <a:pt x="1295" y="259"/>
                    <a:pt x="1301" y="259"/>
                  </a:cubicBezTo>
                  <a:cubicBezTo>
                    <a:pt x="1312" y="259"/>
                    <a:pt x="1322" y="257"/>
                    <a:pt x="1332" y="253"/>
                  </a:cubicBezTo>
                  <a:cubicBezTo>
                    <a:pt x="1341" y="249"/>
                    <a:pt x="1348" y="244"/>
                    <a:pt x="1355" y="236"/>
                  </a:cubicBezTo>
                  <a:cubicBezTo>
                    <a:pt x="1361" y="228"/>
                    <a:pt x="1366" y="218"/>
                    <a:pt x="1370" y="207"/>
                  </a:cubicBezTo>
                  <a:cubicBezTo>
                    <a:pt x="1373" y="195"/>
                    <a:pt x="1375" y="181"/>
                    <a:pt x="1375" y="166"/>
                  </a:cubicBezTo>
                  <a:cubicBezTo>
                    <a:pt x="1375" y="153"/>
                    <a:pt x="1373" y="142"/>
                    <a:pt x="1370" y="132"/>
                  </a:cubicBezTo>
                  <a:cubicBezTo>
                    <a:pt x="1366" y="123"/>
                    <a:pt x="1362" y="114"/>
                    <a:pt x="1356" y="107"/>
                  </a:cubicBezTo>
                  <a:cubicBezTo>
                    <a:pt x="1350" y="100"/>
                    <a:pt x="1343" y="95"/>
                    <a:pt x="1334" y="91"/>
                  </a:cubicBezTo>
                  <a:cubicBezTo>
                    <a:pt x="1326" y="88"/>
                    <a:pt x="1316" y="86"/>
                    <a:pt x="1306" y="86"/>
                  </a:cubicBezTo>
                  <a:cubicBezTo>
                    <a:pt x="1299" y="86"/>
                    <a:pt x="1293" y="86"/>
                    <a:pt x="1288" y="86"/>
                  </a:cubicBezTo>
                  <a:cubicBezTo>
                    <a:pt x="1284" y="87"/>
                    <a:pt x="1279" y="87"/>
                    <a:pt x="1275" y="87"/>
                  </a:cubicBezTo>
                  <a:cubicBezTo>
                    <a:pt x="1275" y="89"/>
                    <a:pt x="1275" y="92"/>
                    <a:pt x="1274" y="97"/>
                  </a:cubicBezTo>
                  <a:cubicBezTo>
                    <a:pt x="1274" y="101"/>
                    <a:pt x="1274" y="107"/>
                    <a:pt x="1274" y="113"/>
                  </a:cubicBezTo>
                  <a:cubicBezTo>
                    <a:pt x="1274" y="119"/>
                    <a:pt x="1274" y="125"/>
                    <a:pt x="1274" y="131"/>
                  </a:cubicBezTo>
                  <a:cubicBezTo>
                    <a:pt x="1274" y="137"/>
                    <a:pt x="1274" y="142"/>
                    <a:pt x="1274" y="146"/>
                  </a:cubicBezTo>
                  <a:lnTo>
                    <a:pt x="1274" y="199"/>
                  </a:lnTo>
                  <a:close/>
                  <a:moveTo>
                    <a:pt x="1447" y="172"/>
                  </a:moveTo>
                  <a:cubicBezTo>
                    <a:pt x="1447" y="157"/>
                    <a:pt x="1450" y="144"/>
                    <a:pt x="1456" y="131"/>
                  </a:cubicBezTo>
                  <a:cubicBezTo>
                    <a:pt x="1461" y="118"/>
                    <a:pt x="1469" y="106"/>
                    <a:pt x="1479" y="96"/>
                  </a:cubicBezTo>
                  <a:cubicBezTo>
                    <a:pt x="1489" y="86"/>
                    <a:pt x="1501" y="79"/>
                    <a:pt x="1515" y="73"/>
                  </a:cubicBezTo>
                  <a:cubicBezTo>
                    <a:pt x="1530" y="68"/>
                    <a:pt x="1545" y="65"/>
                    <a:pt x="1563" y="65"/>
                  </a:cubicBezTo>
                  <a:cubicBezTo>
                    <a:pt x="1579" y="65"/>
                    <a:pt x="1594" y="67"/>
                    <a:pt x="1608" y="71"/>
                  </a:cubicBezTo>
                  <a:cubicBezTo>
                    <a:pt x="1621" y="76"/>
                    <a:pt x="1634" y="82"/>
                    <a:pt x="1644" y="91"/>
                  </a:cubicBezTo>
                  <a:cubicBezTo>
                    <a:pt x="1654" y="100"/>
                    <a:pt x="1662" y="111"/>
                    <a:pt x="1668" y="125"/>
                  </a:cubicBezTo>
                  <a:cubicBezTo>
                    <a:pt x="1674" y="138"/>
                    <a:pt x="1677" y="154"/>
                    <a:pt x="1677" y="172"/>
                  </a:cubicBezTo>
                  <a:cubicBezTo>
                    <a:pt x="1677" y="187"/>
                    <a:pt x="1674" y="201"/>
                    <a:pt x="1668" y="214"/>
                  </a:cubicBezTo>
                  <a:cubicBezTo>
                    <a:pt x="1663" y="227"/>
                    <a:pt x="1655" y="239"/>
                    <a:pt x="1644" y="248"/>
                  </a:cubicBezTo>
                  <a:cubicBezTo>
                    <a:pt x="1634" y="258"/>
                    <a:pt x="1622" y="266"/>
                    <a:pt x="1608" y="272"/>
                  </a:cubicBezTo>
                  <a:cubicBezTo>
                    <a:pt x="1594" y="277"/>
                    <a:pt x="1579" y="280"/>
                    <a:pt x="1562" y="280"/>
                  </a:cubicBezTo>
                  <a:cubicBezTo>
                    <a:pt x="1546" y="280"/>
                    <a:pt x="1531" y="278"/>
                    <a:pt x="1517" y="274"/>
                  </a:cubicBezTo>
                  <a:cubicBezTo>
                    <a:pt x="1503" y="269"/>
                    <a:pt x="1491" y="263"/>
                    <a:pt x="1481" y="254"/>
                  </a:cubicBezTo>
                  <a:cubicBezTo>
                    <a:pt x="1471" y="246"/>
                    <a:pt x="1462" y="234"/>
                    <a:pt x="1456" y="221"/>
                  </a:cubicBezTo>
                  <a:cubicBezTo>
                    <a:pt x="1450" y="207"/>
                    <a:pt x="1447" y="191"/>
                    <a:pt x="1447" y="172"/>
                  </a:cubicBezTo>
                  <a:close/>
                  <a:moveTo>
                    <a:pt x="1627" y="166"/>
                  </a:moveTo>
                  <a:cubicBezTo>
                    <a:pt x="1627" y="153"/>
                    <a:pt x="1626" y="141"/>
                    <a:pt x="1623" y="131"/>
                  </a:cubicBezTo>
                  <a:cubicBezTo>
                    <a:pt x="1619" y="120"/>
                    <a:pt x="1615" y="112"/>
                    <a:pt x="1609" y="104"/>
                  </a:cubicBezTo>
                  <a:cubicBezTo>
                    <a:pt x="1604" y="97"/>
                    <a:pt x="1597" y="92"/>
                    <a:pt x="1589" y="88"/>
                  </a:cubicBezTo>
                  <a:cubicBezTo>
                    <a:pt x="1580" y="84"/>
                    <a:pt x="1572" y="82"/>
                    <a:pt x="1562" y="82"/>
                  </a:cubicBezTo>
                  <a:cubicBezTo>
                    <a:pt x="1552" y="82"/>
                    <a:pt x="1543" y="84"/>
                    <a:pt x="1534" y="89"/>
                  </a:cubicBezTo>
                  <a:cubicBezTo>
                    <a:pt x="1526" y="94"/>
                    <a:pt x="1519" y="101"/>
                    <a:pt x="1514" y="109"/>
                  </a:cubicBezTo>
                  <a:cubicBezTo>
                    <a:pt x="1508" y="118"/>
                    <a:pt x="1504" y="127"/>
                    <a:pt x="1501" y="139"/>
                  </a:cubicBezTo>
                  <a:cubicBezTo>
                    <a:pt x="1498" y="150"/>
                    <a:pt x="1497" y="162"/>
                    <a:pt x="1497" y="175"/>
                  </a:cubicBezTo>
                  <a:cubicBezTo>
                    <a:pt x="1497" y="191"/>
                    <a:pt x="1498" y="205"/>
                    <a:pt x="1502" y="216"/>
                  </a:cubicBezTo>
                  <a:cubicBezTo>
                    <a:pt x="1505" y="227"/>
                    <a:pt x="1510" y="235"/>
                    <a:pt x="1516" y="242"/>
                  </a:cubicBezTo>
                  <a:cubicBezTo>
                    <a:pt x="1521" y="249"/>
                    <a:pt x="1528" y="254"/>
                    <a:pt x="1536" y="257"/>
                  </a:cubicBezTo>
                  <a:cubicBezTo>
                    <a:pt x="1543" y="260"/>
                    <a:pt x="1551" y="261"/>
                    <a:pt x="1560" y="261"/>
                  </a:cubicBezTo>
                  <a:cubicBezTo>
                    <a:pt x="1569" y="261"/>
                    <a:pt x="1578" y="259"/>
                    <a:pt x="1586" y="256"/>
                  </a:cubicBezTo>
                  <a:cubicBezTo>
                    <a:pt x="1594" y="252"/>
                    <a:pt x="1601" y="246"/>
                    <a:pt x="1607" y="238"/>
                  </a:cubicBezTo>
                  <a:cubicBezTo>
                    <a:pt x="1613" y="230"/>
                    <a:pt x="1618" y="220"/>
                    <a:pt x="1622" y="208"/>
                  </a:cubicBezTo>
                  <a:cubicBezTo>
                    <a:pt x="1626" y="196"/>
                    <a:pt x="1627" y="182"/>
                    <a:pt x="1627" y="166"/>
                  </a:cubicBezTo>
                  <a:close/>
                  <a:moveTo>
                    <a:pt x="1738" y="140"/>
                  </a:moveTo>
                  <a:cubicBezTo>
                    <a:pt x="1735" y="162"/>
                    <a:pt x="1732" y="185"/>
                    <a:pt x="1731" y="208"/>
                  </a:cubicBezTo>
                  <a:cubicBezTo>
                    <a:pt x="1729" y="230"/>
                    <a:pt x="1728" y="253"/>
                    <a:pt x="1726" y="276"/>
                  </a:cubicBezTo>
                  <a:cubicBezTo>
                    <a:pt x="1724" y="276"/>
                    <a:pt x="1721" y="275"/>
                    <a:pt x="1719" y="275"/>
                  </a:cubicBezTo>
                  <a:cubicBezTo>
                    <a:pt x="1716" y="275"/>
                    <a:pt x="1714" y="275"/>
                    <a:pt x="1712" y="275"/>
                  </a:cubicBezTo>
                  <a:cubicBezTo>
                    <a:pt x="1710" y="275"/>
                    <a:pt x="1707" y="275"/>
                    <a:pt x="1705" y="275"/>
                  </a:cubicBezTo>
                  <a:cubicBezTo>
                    <a:pt x="1703" y="275"/>
                    <a:pt x="1700" y="276"/>
                    <a:pt x="1698" y="276"/>
                  </a:cubicBezTo>
                  <a:cubicBezTo>
                    <a:pt x="1704" y="241"/>
                    <a:pt x="1710" y="207"/>
                    <a:pt x="1715" y="172"/>
                  </a:cubicBezTo>
                  <a:cubicBezTo>
                    <a:pt x="1720" y="138"/>
                    <a:pt x="1725" y="103"/>
                    <a:pt x="1729" y="69"/>
                  </a:cubicBezTo>
                  <a:cubicBezTo>
                    <a:pt x="1731" y="69"/>
                    <a:pt x="1733" y="69"/>
                    <a:pt x="1735" y="70"/>
                  </a:cubicBezTo>
                  <a:cubicBezTo>
                    <a:pt x="1737" y="70"/>
                    <a:pt x="1739" y="70"/>
                    <a:pt x="1741" y="70"/>
                  </a:cubicBezTo>
                  <a:cubicBezTo>
                    <a:pt x="1745" y="70"/>
                    <a:pt x="1749" y="70"/>
                    <a:pt x="1753" y="69"/>
                  </a:cubicBezTo>
                  <a:cubicBezTo>
                    <a:pt x="1759" y="81"/>
                    <a:pt x="1764" y="93"/>
                    <a:pt x="1770" y="105"/>
                  </a:cubicBezTo>
                  <a:cubicBezTo>
                    <a:pt x="1776" y="118"/>
                    <a:pt x="1782" y="130"/>
                    <a:pt x="1788" y="142"/>
                  </a:cubicBezTo>
                  <a:cubicBezTo>
                    <a:pt x="1794" y="155"/>
                    <a:pt x="1800" y="167"/>
                    <a:pt x="1806" y="179"/>
                  </a:cubicBezTo>
                  <a:cubicBezTo>
                    <a:pt x="1811" y="190"/>
                    <a:pt x="1817" y="202"/>
                    <a:pt x="1823" y="212"/>
                  </a:cubicBezTo>
                  <a:cubicBezTo>
                    <a:pt x="1835" y="190"/>
                    <a:pt x="1847" y="166"/>
                    <a:pt x="1858" y="142"/>
                  </a:cubicBezTo>
                  <a:cubicBezTo>
                    <a:pt x="1870" y="117"/>
                    <a:pt x="1882" y="93"/>
                    <a:pt x="1893" y="69"/>
                  </a:cubicBezTo>
                  <a:cubicBezTo>
                    <a:pt x="1897" y="70"/>
                    <a:pt x="1901" y="70"/>
                    <a:pt x="1905" y="70"/>
                  </a:cubicBezTo>
                  <a:cubicBezTo>
                    <a:pt x="1909" y="70"/>
                    <a:pt x="1914" y="70"/>
                    <a:pt x="1918" y="69"/>
                  </a:cubicBezTo>
                  <a:cubicBezTo>
                    <a:pt x="1920" y="86"/>
                    <a:pt x="1922" y="104"/>
                    <a:pt x="1924" y="124"/>
                  </a:cubicBezTo>
                  <a:cubicBezTo>
                    <a:pt x="1927" y="144"/>
                    <a:pt x="1929" y="163"/>
                    <a:pt x="1931" y="182"/>
                  </a:cubicBezTo>
                  <a:cubicBezTo>
                    <a:pt x="1933" y="201"/>
                    <a:pt x="1936" y="219"/>
                    <a:pt x="1938" y="235"/>
                  </a:cubicBezTo>
                  <a:cubicBezTo>
                    <a:pt x="1940" y="252"/>
                    <a:pt x="1942" y="265"/>
                    <a:pt x="1944" y="276"/>
                  </a:cubicBezTo>
                  <a:cubicBezTo>
                    <a:pt x="1940" y="276"/>
                    <a:pt x="1936" y="275"/>
                    <a:pt x="1932" y="275"/>
                  </a:cubicBezTo>
                  <a:cubicBezTo>
                    <a:pt x="1928" y="275"/>
                    <a:pt x="1924" y="275"/>
                    <a:pt x="1920" y="275"/>
                  </a:cubicBezTo>
                  <a:cubicBezTo>
                    <a:pt x="1916" y="275"/>
                    <a:pt x="1912" y="275"/>
                    <a:pt x="1907" y="275"/>
                  </a:cubicBezTo>
                  <a:cubicBezTo>
                    <a:pt x="1903" y="275"/>
                    <a:pt x="1899" y="276"/>
                    <a:pt x="1895" y="276"/>
                  </a:cubicBezTo>
                  <a:cubicBezTo>
                    <a:pt x="1894" y="255"/>
                    <a:pt x="1892" y="232"/>
                    <a:pt x="1890" y="208"/>
                  </a:cubicBezTo>
                  <a:cubicBezTo>
                    <a:pt x="1887" y="184"/>
                    <a:pt x="1885" y="160"/>
                    <a:pt x="1883" y="137"/>
                  </a:cubicBezTo>
                  <a:lnTo>
                    <a:pt x="1882" y="137"/>
                  </a:lnTo>
                  <a:cubicBezTo>
                    <a:pt x="1871" y="160"/>
                    <a:pt x="1859" y="183"/>
                    <a:pt x="1848" y="206"/>
                  </a:cubicBezTo>
                  <a:cubicBezTo>
                    <a:pt x="1837" y="229"/>
                    <a:pt x="1826" y="253"/>
                    <a:pt x="1816" y="276"/>
                  </a:cubicBezTo>
                  <a:cubicBezTo>
                    <a:pt x="1815" y="276"/>
                    <a:pt x="1814" y="276"/>
                    <a:pt x="1813" y="276"/>
                  </a:cubicBezTo>
                  <a:cubicBezTo>
                    <a:pt x="1812" y="275"/>
                    <a:pt x="1811" y="275"/>
                    <a:pt x="1810" y="275"/>
                  </a:cubicBezTo>
                  <a:cubicBezTo>
                    <a:pt x="1809" y="275"/>
                    <a:pt x="1808" y="275"/>
                    <a:pt x="1807" y="276"/>
                  </a:cubicBezTo>
                  <a:cubicBezTo>
                    <a:pt x="1806" y="276"/>
                    <a:pt x="1805" y="276"/>
                    <a:pt x="1804" y="276"/>
                  </a:cubicBezTo>
                  <a:cubicBezTo>
                    <a:pt x="1793" y="253"/>
                    <a:pt x="1783" y="230"/>
                    <a:pt x="1772" y="208"/>
                  </a:cubicBezTo>
                  <a:cubicBezTo>
                    <a:pt x="1761" y="185"/>
                    <a:pt x="1750" y="162"/>
                    <a:pt x="1739" y="140"/>
                  </a:cubicBezTo>
                  <a:lnTo>
                    <a:pt x="1738" y="140"/>
                  </a:lnTo>
                  <a:close/>
                  <a:moveTo>
                    <a:pt x="2067" y="67"/>
                  </a:moveTo>
                  <a:cubicBezTo>
                    <a:pt x="2074" y="84"/>
                    <a:pt x="2080" y="103"/>
                    <a:pt x="2088" y="122"/>
                  </a:cubicBezTo>
                  <a:cubicBezTo>
                    <a:pt x="2095" y="141"/>
                    <a:pt x="2102" y="160"/>
                    <a:pt x="2110" y="179"/>
                  </a:cubicBezTo>
                  <a:cubicBezTo>
                    <a:pt x="2117" y="198"/>
                    <a:pt x="2124" y="216"/>
                    <a:pt x="2132" y="232"/>
                  </a:cubicBezTo>
                  <a:cubicBezTo>
                    <a:pt x="2139" y="249"/>
                    <a:pt x="2145" y="264"/>
                    <a:pt x="2151" y="276"/>
                  </a:cubicBezTo>
                  <a:cubicBezTo>
                    <a:pt x="2146" y="276"/>
                    <a:pt x="2141" y="275"/>
                    <a:pt x="2137" y="275"/>
                  </a:cubicBezTo>
                  <a:cubicBezTo>
                    <a:pt x="2133" y="275"/>
                    <a:pt x="2129" y="275"/>
                    <a:pt x="2124" y="275"/>
                  </a:cubicBezTo>
                  <a:cubicBezTo>
                    <a:pt x="2120" y="275"/>
                    <a:pt x="2116" y="275"/>
                    <a:pt x="2112" y="275"/>
                  </a:cubicBezTo>
                  <a:cubicBezTo>
                    <a:pt x="2107" y="275"/>
                    <a:pt x="2103" y="276"/>
                    <a:pt x="2099" y="276"/>
                  </a:cubicBezTo>
                  <a:cubicBezTo>
                    <a:pt x="2096" y="266"/>
                    <a:pt x="2092" y="256"/>
                    <a:pt x="2089" y="245"/>
                  </a:cubicBezTo>
                  <a:cubicBezTo>
                    <a:pt x="2085" y="235"/>
                    <a:pt x="2082" y="225"/>
                    <a:pt x="2078" y="214"/>
                  </a:cubicBezTo>
                  <a:cubicBezTo>
                    <a:pt x="2072" y="214"/>
                    <a:pt x="2065" y="214"/>
                    <a:pt x="2059" y="214"/>
                  </a:cubicBezTo>
                  <a:cubicBezTo>
                    <a:pt x="2052" y="214"/>
                    <a:pt x="2046" y="214"/>
                    <a:pt x="2040" y="214"/>
                  </a:cubicBezTo>
                  <a:cubicBezTo>
                    <a:pt x="2034" y="214"/>
                    <a:pt x="2029" y="214"/>
                    <a:pt x="2024" y="214"/>
                  </a:cubicBezTo>
                  <a:cubicBezTo>
                    <a:pt x="2019" y="214"/>
                    <a:pt x="2013" y="214"/>
                    <a:pt x="2008" y="214"/>
                  </a:cubicBezTo>
                  <a:cubicBezTo>
                    <a:pt x="2004" y="225"/>
                    <a:pt x="2001" y="235"/>
                    <a:pt x="1997" y="245"/>
                  </a:cubicBezTo>
                  <a:cubicBezTo>
                    <a:pt x="1994" y="255"/>
                    <a:pt x="1991" y="266"/>
                    <a:pt x="1988" y="276"/>
                  </a:cubicBezTo>
                  <a:cubicBezTo>
                    <a:pt x="1985" y="276"/>
                    <a:pt x="1983" y="275"/>
                    <a:pt x="1981" y="275"/>
                  </a:cubicBezTo>
                  <a:cubicBezTo>
                    <a:pt x="1978" y="275"/>
                    <a:pt x="1976" y="275"/>
                    <a:pt x="1974" y="275"/>
                  </a:cubicBezTo>
                  <a:cubicBezTo>
                    <a:pt x="1971" y="275"/>
                    <a:pt x="1969" y="275"/>
                    <a:pt x="1967" y="275"/>
                  </a:cubicBezTo>
                  <a:cubicBezTo>
                    <a:pt x="1964" y="275"/>
                    <a:pt x="1961" y="276"/>
                    <a:pt x="1959" y="276"/>
                  </a:cubicBezTo>
                  <a:cubicBezTo>
                    <a:pt x="1961" y="270"/>
                    <a:pt x="1964" y="263"/>
                    <a:pt x="1968" y="254"/>
                  </a:cubicBezTo>
                  <a:cubicBezTo>
                    <a:pt x="1972" y="244"/>
                    <a:pt x="1977" y="234"/>
                    <a:pt x="1982" y="222"/>
                  </a:cubicBezTo>
                  <a:cubicBezTo>
                    <a:pt x="1987" y="211"/>
                    <a:pt x="1992" y="198"/>
                    <a:pt x="1997" y="185"/>
                  </a:cubicBezTo>
                  <a:cubicBezTo>
                    <a:pt x="2003" y="171"/>
                    <a:pt x="2008" y="158"/>
                    <a:pt x="2014" y="144"/>
                  </a:cubicBezTo>
                  <a:cubicBezTo>
                    <a:pt x="2019" y="131"/>
                    <a:pt x="2025" y="117"/>
                    <a:pt x="2030" y="104"/>
                  </a:cubicBezTo>
                  <a:cubicBezTo>
                    <a:pt x="2035" y="91"/>
                    <a:pt x="2040" y="79"/>
                    <a:pt x="2044" y="67"/>
                  </a:cubicBezTo>
                  <a:cubicBezTo>
                    <a:pt x="2046" y="68"/>
                    <a:pt x="2048" y="68"/>
                    <a:pt x="2050" y="68"/>
                  </a:cubicBezTo>
                  <a:cubicBezTo>
                    <a:pt x="2052" y="68"/>
                    <a:pt x="2054" y="69"/>
                    <a:pt x="2056" y="69"/>
                  </a:cubicBezTo>
                  <a:cubicBezTo>
                    <a:pt x="2058" y="69"/>
                    <a:pt x="2060" y="68"/>
                    <a:pt x="2061" y="68"/>
                  </a:cubicBezTo>
                  <a:cubicBezTo>
                    <a:pt x="2063" y="68"/>
                    <a:pt x="2065" y="68"/>
                    <a:pt x="2067" y="67"/>
                  </a:cubicBezTo>
                  <a:close/>
                  <a:moveTo>
                    <a:pt x="2071" y="197"/>
                  </a:moveTo>
                  <a:cubicBezTo>
                    <a:pt x="2067" y="184"/>
                    <a:pt x="2062" y="172"/>
                    <a:pt x="2058" y="161"/>
                  </a:cubicBezTo>
                  <a:cubicBezTo>
                    <a:pt x="2054" y="149"/>
                    <a:pt x="2049" y="137"/>
                    <a:pt x="2044" y="125"/>
                  </a:cubicBezTo>
                  <a:cubicBezTo>
                    <a:pt x="2039" y="137"/>
                    <a:pt x="2034" y="149"/>
                    <a:pt x="2030" y="161"/>
                  </a:cubicBezTo>
                  <a:cubicBezTo>
                    <a:pt x="2025" y="172"/>
                    <a:pt x="2021" y="184"/>
                    <a:pt x="2016" y="197"/>
                  </a:cubicBezTo>
                  <a:lnTo>
                    <a:pt x="2071" y="197"/>
                  </a:lnTo>
                  <a:close/>
                  <a:moveTo>
                    <a:pt x="2030" y="57"/>
                  </a:moveTo>
                  <a:cubicBezTo>
                    <a:pt x="2041" y="43"/>
                    <a:pt x="2050" y="32"/>
                    <a:pt x="2057" y="25"/>
                  </a:cubicBezTo>
                  <a:cubicBezTo>
                    <a:pt x="2063" y="17"/>
                    <a:pt x="2068" y="12"/>
                    <a:pt x="2072" y="8"/>
                  </a:cubicBezTo>
                  <a:cubicBezTo>
                    <a:pt x="2076" y="4"/>
                    <a:pt x="2079" y="2"/>
                    <a:pt x="2081" y="1"/>
                  </a:cubicBezTo>
                  <a:cubicBezTo>
                    <a:pt x="2083" y="1"/>
                    <a:pt x="2085" y="0"/>
                    <a:pt x="2087" y="0"/>
                  </a:cubicBezTo>
                  <a:cubicBezTo>
                    <a:pt x="2092" y="0"/>
                    <a:pt x="2096" y="2"/>
                    <a:pt x="2098" y="4"/>
                  </a:cubicBezTo>
                  <a:cubicBezTo>
                    <a:pt x="2100" y="7"/>
                    <a:pt x="2101" y="10"/>
                    <a:pt x="2101" y="14"/>
                  </a:cubicBezTo>
                  <a:cubicBezTo>
                    <a:pt x="2101" y="16"/>
                    <a:pt x="2101" y="18"/>
                    <a:pt x="2100" y="19"/>
                  </a:cubicBezTo>
                  <a:cubicBezTo>
                    <a:pt x="2099" y="21"/>
                    <a:pt x="2097" y="23"/>
                    <a:pt x="2094" y="26"/>
                  </a:cubicBezTo>
                  <a:cubicBezTo>
                    <a:pt x="2090" y="29"/>
                    <a:pt x="2085" y="33"/>
                    <a:pt x="2077" y="38"/>
                  </a:cubicBezTo>
                  <a:cubicBezTo>
                    <a:pt x="2070" y="43"/>
                    <a:pt x="2060" y="49"/>
                    <a:pt x="2047" y="57"/>
                  </a:cubicBezTo>
                  <a:lnTo>
                    <a:pt x="2030" y="57"/>
                  </a:lnTo>
                  <a:close/>
                  <a:moveTo>
                    <a:pt x="2184" y="128"/>
                  </a:moveTo>
                  <a:cubicBezTo>
                    <a:pt x="2184" y="115"/>
                    <a:pt x="2184" y="103"/>
                    <a:pt x="2184" y="94"/>
                  </a:cubicBezTo>
                  <a:cubicBezTo>
                    <a:pt x="2183" y="84"/>
                    <a:pt x="2183" y="76"/>
                    <a:pt x="2183" y="69"/>
                  </a:cubicBezTo>
                  <a:cubicBezTo>
                    <a:pt x="2188" y="70"/>
                    <a:pt x="2192" y="70"/>
                    <a:pt x="2196" y="70"/>
                  </a:cubicBezTo>
                  <a:cubicBezTo>
                    <a:pt x="2200" y="70"/>
                    <a:pt x="2205" y="70"/>
                    <a:pt x="2210" y="69"/>
                  </a:cubicBezTo>
                  <a:cubicBezTo>
                    <a:pt x="2232" y="93"/>
                    <a:pt x="2253" y="117"/>
                    <a:pt x="2275" y="140"/>
                  </a:cubicBezTo>
                  <a:cubicBezTo>
                    <a:pt x="2296" y="164"/>
                    <a:pt x="2318" y="188"/>
                    <a:pt x="2340" y="212"/>
                  </a:cubicBezTo>
                  <a:cubicBezTo>
                    <a:pt x="2340" y="204"/>
                    <a:pt x="2340" y="195"/>
                    <a:pt x="2340" y="186"/>
                  </a:cubicBezTo>
                  <a:cubicBezTo>
                    <a:pt x="2340" y="176"/>
                    <a:pt x="2340" y="166"/>
                    <a:pt x="2340" y="156"/>
                  </a:cubicBezTo>
                  <a:cubicBezTo>
                    <a:pt x="2340" y="147"/>
                    <a:pt x="2340" y="137"/>
                    <a:pt x="2340" y="127"/>
                  </a:cubicBezTo>
                  <a:cubicBezTo>
                    <a:pt x="2340" y="118"/>
                    <a:pt x="2340" y="109"/>
                    <a:pt x="2340" y="101"/>
                  </a:cubicBezTo>
                  <a:cubicBezTo>
                    <a:pt x="2340" y="93"/>
                    <a:pt x="2339" y="86"/>
                    <a:pt x="2339" y="81"/>
                  </a:cubicBezTo>
                  <a:cubicBezTo>
                    <a:pt x="2339" y="75"/>
                    <a:pt x="2339" y="71"/>
                    <a:pt x="2338" y="69"/>
                  </a:cubicBezTo>
                  <a:cubicBezTo>
                    <a:pt x="2343" y="70"/>
                    <a:pt x="2348" y="70"/>
                    <a:pt x="2352" y="70"/>
                  </a:cubicBezTo>
                  <a:cubicBezTo>
                    <a:pt x="2356" y="70"/>
                    <a:pt x="2360" y="70"/>
                    <a:pt x="2365" y="69"/>
                  </a:cubicBezTo>
                  <a:cubicBezTo>
                    <a:pt x="2365" y="83"/>
                    <a:pt x="2364" y="97"/>
                    <a:pt x="2363" y="109"/>
                  </a:cubicBezTo>
                  <a:cubicBezTo>
                    <a:pt x="2363" y="121"/>
                    <a:pt x="2362" y="133"/>
                    <a:pt x="2362" y="144"/>
                  </a:cubicBezTo>
                  <a:cubicBezTo>
                    <a:pt x="2362" y="155"/>
                    <a:pt x="2361" y="165"/>
                    <a:pt x="2361" y="175"/>
                  </a:cubicBezTo>
                  <a:cubicBezTo>
                    <a:pt x="2361" y="185"/>
                    <a:pt x="2361" y="196"/>
                    <a:pt x="2361" y="206"/>
                  </a:cubicBezTo>
                  <a:cubicBezTo>
                    <a:pt x="2361" y="217"/>
                    <a:pt x="2361" y="228"/>
                    <a:pt x="2361" y="239"/>
                  </a:cubicBezTo>
                  <a:cubicBezTo>
                    <a:pt x="2361" y="250"/>
                    <a:pt x="2361" y="263"/>
                    <a:pt x="2361" y="276"/>
                  </a:cubicBezTo>
                  <a:cubicBezTo>
                    <a:pt x="2358" y="276"/>
                    <a:pt x="2356" y="275"/>
                    <a:pt x="2354" y="275"/>
                  </a:cubicBezTo>
                  <a:cubicBezTo>
                    <a:pt x="2352" y="275"/>
                    <a:pt x="2350" y="275"/>
                    <a:pt x="2348" y="275"/>
                  </a:cubicBezTo>
                  <a:cubicBezTo>
                    <a:pt x="2344" y="275"/>
                    <a:pt x="2340" y="275"/>
                    <a:pt x="2336" y="276"/>
                  </a:cubicBezTo>
                  <a:cubicBezTo>
                    <a:pt x="2316" y="252"/>
                    <a:pt x="2295" y="227"/>
                    <a:pt x="2273" y="203"/>
                  </a:cubicBezTo>
                  <a:cubicBezTo>
                    <a:pt x="2251" y="179"/>
                    <a:pt x="2228" y="154"/>
                    <a:pt x="2205" y="130"/>
                  </a:cubicBezTo>
                  <a:cubicBezTo>
                    <a:pt x="2205" y="141"/>
                    <a:pt x="2205" y="153"/>
                    <a:pt x="2205" y="165"/>
                  </a:cubicBezTo>
                  <a:cubicBezTo>
                    <a:pt x="2205" y="177"/>
                    <a:pt x="2205" y="189"/>
                    <a:pt x="2205" y="200"/>
                  </a:cubicBezTo>
                  <a:cubicBezTo>
                    <a:pt x="2205" y="212"/>
                    <a:pt x="2205" y="222"/>
                    <a:pt x="2205" y="231"/>
                  </a:cubicBezTo>
                  <a:cubicBezTo>
                    <a:pt x="2205" y="239"/>
                    <a:pt x="2205" y="246"/>
                    <a:pt x="2205" y="252"/>
                  </a:cubicBezTo>
                  <a:cubicBezTo>
                    <a:pt x="2205" y="258"/>
                    <a:pt x="2206" y="263"/>
                    <a:pt x="2206" y="266"/>
                  </a:cubicBezTo>
                  <a:cubicBezTo>
                    <a:pt x="2206" y="270"/>
                    <a:pt x="2206" y="273"/>
                    <a:pt x="2206" y="276"/>
                  </a:cubicBezTo>
                  <a:cubicBezTo>
                    <a:pt x="2204" y="276"/>
                    <a:pt x="2202" y="275"/>
                    <a:pt x="2199" y="275"/>
                  </a:cubicBezTo>
                  <a:cubicBezTo>
                    <a:pt x="2197" y="275"/>
                    <a:pt x="2194" y="275"/>
                    <a:pt x="2192" y="275"/>
                  </a:cubicBezTo>
                  <a:cubicBezTo>
                    <a:pt x="2188" y="275"/>
                    <a:pt x="2183" y="275"/>
                    <a:pt x="2178" y="276"/>
                  </a:cubicBezTo>
                  <a:cubicBezTo>
                    <a:pt x="2179" y="275"/>
                    <a:pt x="2179" y="271"/>
                    <a:pt x="2179" y="266"/>
                  </a:cubicBezTo>
                  <a:cubicBezTo>
                    <a:pt x="2180" y="261"/>
                    <a:pt x="2180" y="255"/>
                    <a:pt x="2181" y="248"/>
                  </a:cubicBezTo>
                  <a:cubicBezTo>
                    <a:pt x="2181" y="240"/>
                    <a:pt x="2182" y="232"/>
                    <a:pt x="2182" y="222"/>
                  </a:cubicBezTo>
                  <a:cubicBezTo>
                    <a:pt x="2182" y="213"/>
                    <a:pt x="2183" y="203"/>
                    <a:pt x="2183" y="192"/>
                  </a:cubicBezTo>
                  <a:cubicBezTo>
                    <a:pt x="2184" y="181"/>
                    <a:pt x="2184" y="171"/>
                    <a:pt x="2184" y="160"/>
                  </a:cubicBezTo>
                  <a:cubicBezTo>
                    <a:pt x="2184" y="149"/>
                    <a:pt x="2184" y="139"/>
                    <a:pt x="2184" y="128"/>
                  </a:cubicBezTo>
                  <a:close/>
                  <a:moveTo>
                    <a:pt x="2495" y="159"/>
                  </a:moveTo>
                  <a:cubicBezTo>
                    <a:pt x="2499" y="153"/>
                    <a:pt x="2503" y="147"/>
                    <a:pt x="2507" y="139"/>
                  </a:cubicBezTo>
                  <a:cubicBezTo>
                    <a:pt x="2511" y="132"/>
                    <a:pt x="2515" y="124"/>
                    <a:pt x="2519" y="116"/>
                  </a:cubicBezTo>
                  <a:cubicBezTo>
                    <a:pt x="2522" y="108"/>
                    <a:pt x="2526" y="100"/>
                    <a:pt x="2530" y="92"/>
                  </a:cubicBezTo>
                  <a:cubicBezTo>
                    <a:pt x="2533" y="84"/>
                    <a:pt x="2537" y="76"/>
                    <a:pt x="2540" y="69"/>
                  </a:cubicBezTo>
                  <a:cubicBezTo>
                    <a:pt x="2542" y="69"/>
                    <a:pt x="2545" y="69"/>
                    <a:pt x="2547" y="70"/>
                  </a:cubicBezTo>
                  <a:cubicBezTo>
                    <a:pt x="2549" y="70"/>
                    <a:pt x="2552" y="70"/>
                    <a:pt x="2554" y="70"/>
                  </a:cubicBezTo>
                  <a:cubicBezTo>
                    <a:pt x="2556" y="70"/>
                    <a:pt x="2559" y="70"/>
                    <a:pt x="2561" y="70"/>
                  </a:cubicBezTo>
                  <a:cubicBezTo>
                    <a:pt x="2563" y="69"/>
                    <a:pt x="2566" y="69"/>
                    <a:pt x="2569" y="69"/>
                  </a:cubicBezTo>
                  <a:cubicBezTo>
                    <a:pt x="2565" y="74"/>
                    <a:pt x="2561" y="82"/>
                    <a:pt x="2556" y="91"/>
                  </a:cubicBezTo>
                  <a:cubicBezTo>
                    <a:pt x="2551" y="100"/>
                    <a:pt x="2545" y="110"/>
                    <a:pt x="2539" y="120"/>
                  </a:cubicBezTo>
                  <a:cubicBezTo>
                    <a:pt x="2534" y="131"/>
                    <a:pt x="2528" y="142"/>
                    <a:pt x="2522" y="153"/>
                  </a:cubicBezTo>
                  <a:cubicBezTo>
                    <a:pt x="2516" y="164"/>
                    <a:pt x="2511" y="174"/>
                    <a:pt x="2506" y="184"/>
                  </a:cubicBezTo>
                  <a:cubicBezTo>
                    <a:pt x="2506" y="189"/>
                    <a:pt x="2506" y="193"/>
                    <a:pt x="2505" y="198"/>
                  </a:cubicBezTo>
                  <a:cubicBezTo>
                    <a:pt x="2505" y="203"/>
                    <a:pt x="2505" y="208"/>
                    <a:pt x="2505" y="213"/>
                  </a:cubicBezTo>
                  <a:cubicBezTo>
                    <a:pt x="2505" y="223"/>
                    <a:pt x="2505" y="233"/>
                    <a:pt x="2506" y="244"/>
                  </a:cubicBezTo>
                  <a:cubicBezTo>
                    <a:pt x="2506" y="254"/>
                    <a:pt x="2507" y="265"/>
                    <a:pt x="2508" y="276"/>
                  </a:cubicBezTo>
                  <a:cubicBezTo>
                    <a:pt x="2504" y="276"/>
                    <a:pt x="2500" y="275"/>
                    <a:pt x="2495" y="275"/>
                  </a:cubicBezTo>
                  <a:cubicBezTo>
                    <a:pt x="2491" y="275"/>
                    <a:pt x="2487" y="275"/>
                    <a:pt x="2483" y="275"/>
                  </a:cubicBezTo>
                  <a:cubicBezTo>
                    <a:pt x="2478" y="275"/>
                    <a:pt x="2474" y="275"/>
                    <a:pt x="2470" y="275"/>
                  </a:cubicBezTo>
                  <a:cubicBezTo>
                    <a:pt x="2465" y="275"/>
                    <a:pt x="2461" y="276"/>
                    <a:pt x="2457" y="276"/>
                  </a:cubicBezTo>
                  <a:cubicBezTo>
                    <a:pt x="2457" y="266"/>
                    <a:pt x="2458" y="257"/>
                    <a:pt x="2459" y="247"/>
                  </a:cubicBezTo>
                  <a:cubicBezTo>
                    <a:pt x="2460" y="237"/>
                    <a:pt x="2461" y="227"/>
                    <a:pt x="2461" y="218"/>
                  </a:cubicBezTo>
                  <a:cubicBezTo>
                    <a:pt x="2461" y="213"/>
                    <a:pt x="2461" y="209"/>
                    <a:pt x="2460" y="204"/>
                  </a:cubicBezTo>
                  <a:cubicBezTo>
                    <a:pt x="2460" y="199"/>
                    <a:pt x="2460" y="195"/>
                    <a:pt x="2460" y="190"/>
                  </a:cubicBezTo>
                  <a:cubicBezTo>
                    <a:pt x="2457" y="183"/>
                    <a:pt x="2453" y="176"/>
                    <a:pt x="2449" y="168"/>
                  </a:cubicBezTo>
                  <a:cubicBezTo>
                    <a:pt x="2445" y="161"/>
                    <a:pt x="2440" y="153"/>
                    <a:pt x="2436" y="145"/>
                  </a:cubicBezTo>
                  <a:cubicBezTo>
                    <a:pt x="2432" y="137"/>
                    <a:pt x="2428" y="129"/>
                    <a:pt x="2424" y="121"/>
                  </a:cubicBezTo>
                  <a:cubicBezTo>
                    <a:pt x="2419" y="113"/>
                    <a:pt x="2416" y="106"/>
                    <a:pt x="2412" y="99"/>
                  </a:cubicBezTo>
                  <a:cubicBezTo>
                    <a:pt x="2408" y="92"/>
                    <a:pt x="2405" y="86"/>
                    <a:pt x="2402" y="81"/>
                  </a:cubicBezTo>
                  <a:cubicBezTo>
                    <a:pt x="2400" y="75"/>
                    <a:pt x="2397" y="71"/>
                    <a:pt x="2396" y="69"/>
                  </a:cubicBezTo>
                  <a:cubicBezTo>
                    <a:pt x="2400" y="69"/>
                    <a:pt x="2405" y="69"/>
                    <a:pt x="2409" y="70"/>
                  </a:cubicBezTo>
                  <a:cubicBezTo>
                    <a:pt x="2414" y="70"/>
                    <a:pt x="2418" y="70"/>
                    <a:pt x="2423" y="70"/>
                  </a:cubicBezTo>
                  <a:cubicBezTo>
                    <a:pt x="2427" y="70"/>
                    <a:pt x="2432" y="70"/>
                    <a:pt x="2436" y="70"/>
                  </a:cubicBezTo>
                  <a:cubicBezTo>
                    <a:pt x="2440" y="69"/>
                    <a:pt x="2445" y="69"/>
                    <a:pt x="2449" y="69"/>
                  </a:cubicBezTo>
                  <a:cubicBezTo>
                    <a:pt x="2453" y="76"/>
                    <a:pt x="2457" y="84"/>
                    <a:pt x="2461" y="93"/>
                  </a:cubicBezTo>
                  <a:cubicBezTo>
                    <a:pt x="2465" y="102"/>
                    <a:pt x="2470" y="111"/>
                    <a:pt x="2474" y="120"/>
                  </a:cubicBezTo>
                  <a:cubicBezTo>
                    <a:pt x="2478" y="128"/>
                    <a:pt x="2482" y="136"/>
                    <a:pt x="2486" y="143"/>
                  </a:cubicBezTo>
                  <a:cubicBezTo>
                    <a:pt x="2489" y="150"/>
                    <a:pt x="2492" y="155"/>
                    <a:pt x="2494" y="159"/>
                  </a:cubicBezTo>
                  <a:lnTo>
                    <a:pt x="2495" y="159"/>
                  </a:lnTo>
                  <a:close/>
                  <a:moveTo>
                    <a:pt x="2596" y="152"/>
                  </a:moveTo>
                  <a:cubicBezTo>
                    <a:pt x="2596" y="143"/>
                    <a:pt x="2596" y="136"/>
                    <a:pt x="2596" y="128"/>
                  </a:cubicBezTo>
                  <a:cubicBezTo>
                    <a:pt x="2596" y="121"/>
                    <a:pt x="2596" y="114"/>
                    <a:pt x="2596" y="108"/>
                  </a:cubicBezTo>
                  <a:cubicBezTo>
                    <a:pt x="2596" y="101"/>
                    <a:pt x="2595" y="94"/>
                    <a:pt x="2595" y="88"/>
                  </a:cubicBezTo>
                  <a:cubicBezTo>
                    <a:pt x="2595" y="82"/>
                    <a:pt x="2594" y="75"/>
                    <a:pt x="2594" y="69"/>
                  </a:cubicBezTo>
                  <a:cubicBezTo>
                    <a:pt x="2603" y="69"/>
                    <a:pt x="2612" y="69"/>
                    <a:pt x="2621" y="70"/>
                  </a:cubicBezTo>
                  <a:cubicBezTo>
                    <a:pt x="2630" y="70"/>
                    <a:pt x="2639" y="70"/>
                    <a:pt x="2648" y="70"/>
                  </a:cubicBezTo>
                  <a:cubicBezTo>
                    <a:pt x="2655" y="70"/>
                    <a:pt x="2662" y="70"/>
                    <a:pt x="2669" y="70"/>
                  </a:cubicBezTo>
                  <a:cubicBezTo>
                    <a:pt x="2675" y="70"/>
                    <a:pt x="2682" y="70"/>
                    <a:pt x="2687" y="70"/>
                  </a:cubicBezTo>
                  <a:cubicBezTo>
                    <a:pt x="2693" y="70"/>
                    <a:pt x="2697" y="69"/>
                    <a:pt x="2701" y="69"/>
                  </a:cubicBezTo>
                  <a:cubicBezTo>
                    <a:pt x="2705" y="69"/>
                    <a:pt x="2708" y="69"/>
                    <a:pt x="2710" y="69"/>
                  </a:cubicBezTo>
                  <a:cubicBezTo>
                    <a:pt x="2710" y="70"/>
                    <a:pt x="2710" y="72"/>
                    <a:pt x="2709" y="74"/>
                  </a:cubicBezTo>
                  <a:cubicBezTo>
                    <a:pt x="2709" y="76"/>
                    <a:pt x="2709" y="78"/>
                    <a:pt x="2709" y="81"/>
                  </a:cubicBezTo>
                  <a:cubicBezTo>
                    <a:pt x="2709" y="84"/>
                    <a:pt x="2709" y="87"/>
                    <a:pt x="2709" y="89"/>
                  </a:cubicBezTo>
                  <a:cubicBezTo>
                    <a:pt x="2710" y="91"/>
                    <a:pt x="2710" y="93"/>
                    <a:pt x="2710" y="95"/>
                  </a:cubicBezTo>
                  <a:cubicBezTo>
                    <a:pt x="2705" y="94"/>
                    <a:pt x="2698" y="94"/>
                    <a:pt x="2691" y="94"/>
                  </a:cubicBezTo>
                  <a:cubicBezTo>
                    <a:pt x="2684" y="93"/>
                    <a:pt x="2678" y="93"/>
                    <a:pt x="2671" y="92"/>
                  </a:cubicBezTo>
                  <a:cubicBezTo>
                    <a:pt x="2665" y="92"/>
                    <a:pt x="2659" y="92"/>
                    <a:pt x="2654" y="91"/>
                  </a:cubicBezTo>
                  <a:cubicBezTo>
                    <a:pt x="2648" y="91"/>
                    <a:pt x="2645" y="91"/>
                    <a:pt x="2642" y="91"/>
                  </a:cubicBezTo>
                  <a:cubicBezTo>
                    <a:pt x="2642" y="102"/>
                    <a:pt x="2641" y="113"/>
                    <a:pt x="2641" y="124"/>
                  </a:cubicBezTo>
                  <a:cubicBezTo>
                    <a:pt x="2641" y="135"/>
                    <a:pt x="2641" y="146"/>
                    <a:pt x="2641" y="157"/>
                  </a:cubicBezTo>
                  <a:cubicBezTo>
                    <a:pt x="2654" y="156"/>
                    <a:pt x="2666" y="156"/>
                    <a:pt x="2676" y="156"/>
                  </a:cubicBezTo>
                  <a:cubicBezTo>
                    <a:pt x="2687" y="155"/>
                    <a:pt x="2698" y="155"/>
                    <a:pt x="2709" y="154"/>
                  </a:cubicBezTo>
                  <a:cubicBezTo>
                    <a:pt x="2709" y="158"/>
                    <a:pt x="2708" y="160"/>
                    <a:pt x="2708" y="162"/>
                  </a:cubicBezTo>
                  <a:cubicBezTo>
                    <a:pt x="2708" y="164"/>
                    <a:pt x="2708" y="166"/>
                    <a:pt x="2708" y="168"/>
                  </a:cubicBezTo>
                  <a:cubicBezTo>
                    <a:pt x="2708" y="169"/>
                    <a:pt x="2708" y="171"/>
                    <a:pt x="2708" y="173"/>
                  </a:cubicBezTo>
                  <a:cubicBezTo>
                    <a:pt x="2708" y="174"/>
                    <a:pt x="2709" y="177"/>
                    <a:pt x="2709" y="180"/>
                  </a:cubicBezTo>
                  <a:cubicBezTo>
                    <a:pt x="2686" y="178"/>
                    <a:pt x="2664" y="177"/>
                    <a:pt x="2641" y="177"/>
                  </a:cubicBezTo>
                  <a:cubicBezTo>
                    <a:pt x="2641" y="184"/>
                    <a:pt x="2641" y="190"/>
                    <a:pt x="2641" y="197"/>
                  </a:cubicBezTo>
                  <a:cubicBezTo>
                    <a:pt x="2641" y="203"/>
                    <a:pt x="2641" y="209"/>
                    <a:pt x="2641" y="216"/>
                  </a:cubicBezTo>
                  <a:cubicBezTo>
                    <a:pt x="2641" y="229"/>
                    <a:pt x="2641" y="241"/>
                    <a:pt x="2642" y="253"/>
                  </a:cubicBezTo>
                  <a:cubicBezTo>
                    <a:pt x="2653" y="253"/>
                    <a:pt x="2664" y="253"/>
                    <a:pt x="2676" y="253"/>
                  </a:cubicBezTo>
                  <a:cubicBezTo>
                    <a:pt x="2687" y="252"/>
                    <a:pt x="2699" y="251"/>
                    <a:pt x="2710" y="250"/>
                  </a:cubicBezTo>
                  <a:cubicBezTo>
                    <a:pt x="2710" y="252"/>
                    <a:pt x="2710" y="254"/>
                    <a:pt x="2709" y="256"/>
                  </a:cubicBezTo>
                  <a:cubicBezTo>
                    <a:pt x="2709" y="257"/>
                    <a:pt x="2709" y="260"/>
                    <a:pt x="2709" y="263"/>
                  </a:cubicBezTo>
                  <a:cubicBezTo>
                    <a:pt x="2709" y="266"/>
                    <a:pt x="2709" y="269"/>
                    <a:pt x="2709" y="271"/>
                  </a:cubicBezTo>
                  <a:cubicBezTo>
                    <a:pt x="2710" y="272"/>
                    <a:pt x="2710" y="274"/>
                    <a:pt x="2710" y="276"/>
                  </a:cubicBezTo>
                  <a:cubicBezTo>
                    <a:pt x="2705" y="276"/>
                    <a:pt x="2698" y="276"/>
                    <a:pt x="2690" y="275"/>
                  </a:cubicBezTo>
                  <a:cubicBezTo>
                    <a:pt x="2682" y="275"/>
                    <a:pt x="2672" y="275"/>
                    <a:pt x="2658" y="275"/>
                  </a:cubicBezTo>
                  <a:cubicBezTo>
                    <a:pt x="2646" y="275"/>
                    <a:pt x="2636" y="275"/>
                    <a:pt x="2628" y="275"/>
                  </a:cubicBezTo>
                  <a:cubicBezTo>
                    <a:pt x="2621" y="275"/>
                    <a:pt x="2615" y="275"/>
                    <a:pt x="2610" y="275"/>
                  </a:cubicBezTo>
                  <a:cubicBezTo>
                    <a:pt x="2606" y="275"/>
                    <a:pt x="2602" y="275"/>
                    <a:pt x="2600" y="276"/>
                  </a:cubicBezTo>
                  <a:cubicBezTo>
                    <a:pt x="2598" y="276"/>
                    <a:pt x="2596" y="276"/>
                    <a:pt x="2594" y="276"/>
                  </a:cubicBezTo>
                  <a:cubicBezTo>
                    <a:pt x="2594" y="269"/>
                    <a:pt x="2595" y="263"/>
                    <a:pt x="2595" y="257"/>
                  </a:cubicBezTo>
                  <a:cubicBezTo>
                    <a:pt x="2595" y="250"/>
                    <a:pt x="2596" y="244"/>
                    <a:pt x="2596" y="237"/>
                  </a:cubicBezTo>
                  <a:cubicBezTo>
                    <a:pt x="2596" y="230"/>
                    <a:pt x="2596" y="223"/>
                    <a:pt x="2596" y="216"/>
                  </a:cubicBezTo>
                  <a:cubicBezTo>
                    <a:pt x="2596" y="209"/>
                    <a:pt x="2596" y="201"/>
                    <a:pt x="2596" y="193"/>
                  </a:cubicBezTo>
                  <a:lnTo>
                    <a:pt x="2596" y="152"/>
                  </a:lnTo>
                  <a:close/>
                  <a:moveTo>
                    <a:pt x="2921" y="113"/>
                  </a:moveTo>
                  <a:cubicBezTo>
                    <a:pt x="2915" y="104"/>
                    <a:pt x="2907" y="97"/>
                    <a:pt x="2897" y="92"/>
                  </a:cubicBezTo>
                  <a:cubicBezTo>
                    <a:pt x="2887" y="86"/>
                    <a:pt x="2876" y="83"/>
                    <a:pt x="2862" y="83"/>
                  </a:cubicBezTo>
                  <a:cubicBezTo>
                    <a:pt x="2852" y="83"/>
                    <a:pt x="2843" y="85"/>
                    <a:pt x="2834" y="89"/>
                  </a:cubicBezTo>
                  <a:cubicBezTo>
                    <a:pt x="2825" y="93"/>
                    <a:pt x="2817" y="99"/>
                    <a:pt x="2810" y="107"/>
                  </a:cubicBezTo>
                  <a:cubicBezTo>
                    <a:pt x="2803" y="115"/>
                    <a:pt x="2797" y="124"/>
                    <a:pt x="2793" y="136"/>
                  </a:cubicBezTo>
                  <a:cubicBezTo>
                    <a:pt x="2788" y="148"/>
                    <a:pt x="2786" y="162"/>
                    <a:pt x="2786" y="177"/>
                  </a:cubicBezTo>
                  <a:cubicBezTo>
                    <a:pt x="2786" y="189"/>
                    <a:pt x="2788" y="201"/>
                    <a:pt x="2791" y="211"/>
                  </a:cubicBezTo>
                  <a:cubicBezTo>
                    <a:pt x="2794" y="221"/>
                    <a:pt x="2799" y="230"/>
                    <a:pt x="2805" y="237"/>
                  </a:cubicBezTo>
                  <a:cubicBezTo>
                    <a:pt x="2812" y="245"/>
                    <a:pt x="2819" y="251"/>
                    <a:pt x="2828" y="255"/>
                  </a:cubicBezTo>
                  <a:cubicBezTo>
                    <a:pt x="2837" y="259"/>
                    <a:pt x="2848" y="261"/>
                    <a:pt x="2859" y="261"/>
                  </a:cubicBezTo>
                  <a:cubicBezTo>
                    <a:pt x="2862" y="261"/>
                    <a:pt x="2865" y="261"/>
                    <a:pt x="2868" y="261"/>
                  </a:cubicBezTo>
                  <a:cubicBezTo>
                    <a:pt x="2871" y="261"/>
                    <a:pt x="2874" y="260"/>
                    <a:pt x="2877" y="260"/>
                  </a:cubicBezTo>
                  <a:cubicBezTo>
                    <a:pt x="2881" y="259"/>
                    <a:pt x="2884" y="259"/>
                    <a:pt x="2886" y="258"/>
                  </a:cubicBezTo>
                  <a:cubicBezTo>
                    <a:pt x="2889" y="257"/>
                    <a:pt x="2891" y="257"/>
                    <a:pt x="2892" y="256"/>
                  </a:cubicBezTo>
                  <a:cubicBezTo>
                    <a:pt x="2892" y="253"/>
                    <a:pt x="2893" y="250"/>
                    <a:pt x="2893" y="247"/>
                  </a:cubicBezTo>
                  <a:cubicBezTo>
                    <a:pt x="2893" y="243"/>
                    <a:pt x="2893" y="239"/>
                    <a:pt x="2893" y="235"/>
                  </a:cubicBezTo>
                  <a:cubicBezTo>
                    <a:pt x="2893" y="219"/>
                    <a:pt x="2893" y="207"/>
                    <a:pt x="2892" y="199"/>
                  </a:cubicBezTo>
                  <a:cubicBezTo>
                    <a:pt x="2891" y="191"/>
                    <a:pt x="2891" y="186"/>
                    <a:pt x="2891" y="183"/>
                  </a:cubicBezTo>
                  <a:cubicBezTo>
                    <a:pt x="2893" y="184"/>
                    <a:pt x="2895" y="184"/>
                    <a:pt x="2899" y="184"/>
                  </a:cubicBezTo>
                  <a:cubicBezTo>
                    <a:pt x="2902" y="184"/>
                    <a:pt x="2907" y="185"/>
                    <a:pt x="2913" y="185"/>
                  </a:cubicBezTo>
                  <a:cubicBezTo>
                    <a:pt x="2920" y="185"/>
                    <a:pt x="2926" y="184"/>
                    <a:pt x="2929" y="184"/>
                  </a:cubicBezTo>
                  <a:cubicBezTo>
                    <a:pt x="2933" y="184"/>
                    <a:pt x="2935" y="184"/>
                    <a:pt x="2937" y="183"/>
                  </a:cubicBezTo>
                  <a:cubicBezTo>
                    <a:pt x="2937" y="185"/>
                    <a:pt x="2937" y="187"/>
                    <a:pt x="2936" y="191"/>
                  </a:cubicBezTo>
                  <a:cubicBezTo>
                    <a:pt x="2936" y="195"/>
                    <a:pt x="2936" y="199"/>
                    <a:pt x="2935" y="203"/>
                  </a:cubicBezTo>
                  <a:cubicBezTo>
                    <a:pt x="2935" y="208"/>
                    <a:pt x="2935" y="213"/>
                    <a:pt x="2935" y="218"/>
                  </a:cubicBezTo>
                  <a:cubicBezTo>
                    <a:pt x="2935" y="224"/>
                    <a:pt x="2935" y="229"/>
                    <a:pt x="2935" y="234"/>
                  </a:cubicBezTo>
                  <a:cubicBezTo>
                    <a:pt x="2935" y="237"/>
                    <a:pt x="2935" y="240"/>
                    <a:pt x="2935" y="244"/>
                  </a:cubicBezTo>
                  <a:cubicBezTo>
                    <a:pt x="2935" y="247"/>
                    <a:pt x="2935" y="250"/>
                    <a:pt x="2935" y="253"/>
                  </a:cubicBezTo>
                  <a:cubicBezTo>
                    <a:pt x="2935" y="256"/>
                    <a:pt x="2935" y="259"/>
                    <a:pt x="2935" y="261"/>
                  </a:cubicBezTo>
                  <a:cubicBezTo>
                    <a:pt x="2935" y="264"/>
                    <a:pt x="2936" y="265"/>
                    <a:pt x="2936" y="267"/>
                  </a:cubicBezTo>
                  <a:cubicBezTo>
                    <a:pt x="2923" y="271"/>
                    <a:pt x="2909" y="274"/>
                    <a:pt x="2896" y="276"/>
                  </a:cubicBezTo>
                  <a:cubicBezTo>
                    <a:pt x="2882" y="279"/>
                    <a:pt x="2869" y="280"/>
                    <a:pt x="2856" y="280"/>
                  </a:cubicBezTo>
                  <a:cubicBezTo>
                    <a:pt x="2838" y="280"/>
                    <a:pt x="2822" y="278"/>
                    <a:pt x="2808" y="273"/>
                  </a:cubicBezTo>
                  <a:cubicBezTo>
                    <a:pt x="2793" y="268"/>
                    <a:pt x="2781" y="261"/>
                    <a:pt x="2770" y="253"/>
                  </a:cubicBezTo>
                  <a:cubicBezTo>
                    <a:pt x="2760" y="244"/>
                    <a:pt x="2752" y="233"/>
                    <a:pt x="2746" y="221"/>
                  </a:cubicBezTo>
                  <a:cubicBezTo>
                    <a:pt x="2740" y="209"/>
                    <a:pt x="2737" y="195"/>
                    <a:pt x="2737" y="179"/>
                  </a:cubicBezTo>
                  <a:cubicBezTo>
                    <a:pt x="2737" y="160"/>
                    <a:pt x="2740" y="144"/>
                    <a:pt x="2746" y="129"/>
                  </a:cubicBezTo>
                  <a:cubicBezTo>
                    <a:pt x="2753" y="115"/>
                    <a:pt x="2761" y="103"/>
                    <a:pt x="2772" y="93"/>
                  </a:cubicBezTo>
                  <a:cubicBezTo>
                    <a:pt x="2784" y="84"/>
                    <a:pt x="2797" y="77"/>
                    <a:pt x="2812" y="72"/>
                  </a:cubicBezTo>
                  <a:cubicBezTo>
                    <a:pt x="2827" y="67"/>
                    <a:pt x="2844" y="65"/>
                    <a:pt x="2861" y="65"/>
                  </a:cubicBezTo>
                  <a:cubicBezTo>
                    <a:pt x="2876" y="65"/>
                    <a:pt x="2890" y="66"/>
                    <a:pt x="2901" y="69"/>
                  </a:cubicBezTo>
                  <a:cubicBezTo>
                    <a:pt x="2912" y="72"/>
                    <a:pt x="2923" y="77"/>
                    <a:pt x="2934" y="83"/>
                  </a:cubicBezTo>
                  <a:cubicBezTo>
                    <a:pt x="2932" y="88"/>
                    <a:pt x="2931" y="93"/>
                    <a:pt x="2929" y="98"/>
                  </a:cubicBezTo>
                  <a:cubicBezTo>
                    <a:pt x="2928" y="103"/>
                    <a:pt x="2926" y="108"/>
                    <a:pt x="2925" y="113"/>
                  </a:cubicBezTo>
                  <a:lnTo>
                    <a:pt x="2921" y="113"/>
                  </a:lnTo>
                  <a:close/>
                  <a:moveTo>
                    <a:pt x="3063" y="159"/>
                  </a:moveTo>
                  <a:cubicBezTo>
                    <a:pt x="3067" y="153"/>
                    <a:pt x="3071" y="147"/>
                    <a:pt x="3075" y="139"/>
                  </a:cubicBezTo>
                  <a:cubicBezTo>
                    <a:pt x="3079" y="132"/>
                    <a:pt x="3083" y="124"/>
                    <a:pt x="3086" y="116"/>
                  </a:cubicBezTo>
                  <a:cubicBezTo>
                    <a:pt x="3090" y="108"/>
                    <a:pt x="3094" y="100"/>
                    <a:pt x="3097" y="92"/>
                  </a:cubicBezTo>
                  <a:cubicBezTo>
                    <a:pt x="3101" y="84"/>
                    <a:pt x="3105" y="76"/>
                    <a:pt x="3108" y="69"/>
                  </a:cubicBezTo>
                  <a:cubicBezTo>
                    <a:pt x="3110" y="69"/>
                    <a:pt x="3112" y="69"/>
                    <a:pt x="3115" y="70"/>
                  </a:cubicBezTo>
                  <a:cubicBezTo>
                    <a:pt x="3117" y="70"/>
                    <a:pt x="3119" y="70"/>
                    <a:pt x="3122" y="70"/>
                  </a:cubicBezTo>
                  <a:cubicBezTo>
                    <a:pt x="3124" y="70"/>
                    <a:pt x="3127" y="70"/>
                    <a:pt x="3129" y="70"/>
                  </a:cubicBezTo>
                  <a:cubicBezTo>
                    <a:pt x="3131" y="69"/>
                    <a:pt x="3134" y="69"/>
                    <a:pt x="3136" y="69"/>
                  </a:cubicBezTo>
                  <a:cubicBezTo>
                    <a:pt x="3133" y="74"/>
                    <a:pt x="3129" y="82"/>
                    <a:pt x="3123" y="91"/>
                  </a:cubicBezTo>
                  <a:cubicBezTo>
                    <a:pt x="3118" y="100"/>
                    <a:pt x="3113" y="110"/>
                    <a:pt x="3107" y="120"/>
                  </a:cubicBezTo>
                  <a:cubicBezTo>
                    <a:pt x="3101" y="131"/>
                    <a:pt x="3095" y="142"/>
                    <a:pt x="3090" y="153"/>
                  </a:cubicBezTo>
                  <a:cubicBezTo>
                    <a:pt x="3084" y="164"/>
                    <a:pt x="3078" y="174"/>
                    <a:pt x="3073" y="184"/>
                  </a:cubicBezTo>
                  <a:cubicBezTo>
                    <a:pt x="3073" y="189"/>
                    <a:pt x="3073" y="193"/>
                    <a:pt x="3073" y="198"/>
                  </a:cubicBezTo>
                  <a:cubicBezTo>
                    <a:pt x="3073" y="203"/>
                    <a:pt x="3073" y="208"/>
                    <a:pt x="3073" y="213"/>
                  </a:cubicBezTo>
                  <a:cubicBezTo>
                    <a:pt x="3073" y="223"/>
                    <a:pt x="3073" y="233"/>
                    <a:pt x="3073" y="244"/>
                  </a:cubicBezTo>
                  <a:cubicBezTo>
                    <a:pt x="3074" y="254"/>
                    <a:pt x="3074" y="265"/>
                    <a:pt x="3076" y="276"/>
                  </a:cubicBezTo>
                  <a:cubicBezTo>
                    <a:pt x="3072" y="276"/>
                    <a:pt x="3067" y="275"/>
                    <a:pt x="3063" y="275"/>
                  </a:cubicBezTo>
                  <a:cubicBezTo>
                    <a:pt x="3059" y="275"/>
                    <a:pt x="3055" y="275"/>
                    <a:pt x="3050" y="275"/>
                  </a:cubicBezTo>
                  <a:cubicBezTo>
                    <a:pt x="3046" y="275"/>
                    <a:pt x="3042" y="275"/>
                    <a:pt x="3038" y="275"/>
                  </a:cubicBezTo>
                  <a:cubicBezTo>
                    <a:pt x="3033" y="275"/>
                    <a:pt x="3029" y="276"/>
                    <a:pt x="3025" y="276"/>
                  </a:cubicBezTo>
                  <a:cubicBezTo>
                    <a:pt x="3025" y="266"/>
                    <a:pt x="3026" y="257"/>
                    <a:pt x="3027" y="247"/>
                  </a:cubicBezTo>
                  <a:cubicBezTo>
                    <a:pt x="3028" y="237"/>
                    <a:pt x="3028" y="227"/>
                    <a:pt x="3028" y="218"/>
                  </a:cubicBezTo>
                  <a:cubicBezTo>
                    <a:pt x="3028" y="213"/>
                    <a:pt x="3028" y="209"/>
                    <a:pt x="3028" y="204"/>
                  </a:cubicBezTo>
                  <a:cubicBezTo>
                    <a:pt x="3028" y="199"/>
                    <a:pt x="3028" y="195"/>
                    <a:pt x="3028" y="190"/>
                  </a:cubicBezTo>
                  <a:cubicBezTo>
                    <a:pt x="3024" y="183"/>
                    <a:pt x="3021" y="176"/>
                    <a:pt x="3016" y="168"/>
                  </a:cubicBezTo>
                  <a:cubicBezTo>
                    <a:pt x="3012" y="161"/>
                    <a:pt x="3008" y="153"/>
                    <a:pt x="3004" y="145"/>
                  </a:cubicBezTo>
                  <a:cubicBezTo>
                    <a:pt x="3000" y="137"/>
                    <a:pt x="2996" y="129"/>
                    <a:pt x="2991" y="121"/>
                  </a:cubicBezTo>
                  <a:cubicBezTo>
                    <a:pt x="2987" y="113"/>
                    <a:pt x="2983" y="106"/>
                    <a:pt x="2980" y="99"/>
                  </a:cubicBezTo>
                  <a:cubicBezTo>
                    <a:pt x="2976" y="92"/>
                    <a:pt x="2973" y="86"/>
                    <a:pt x="2970" y="81"/>
                  </a:cubicBezTo>
                  <a:cubicBezTo>
                    <a:pt x="2967" y="75"/>
                    <a:pt x="2965" y="71"/>
                    <a:pt x="2963" y="69"/>
                  </a:cubicBezTo>
                  <a:cubicBezTo>
                    <a:pt x="2968" y="69"/>
                    <a:pt x="2973" y="69"/>
                    <a:pt x="2977" y="70"/>
                  </a:cubicBezTo>
                  <a:cubicBezTo>
                    <a:pt x="2981" y="70"/>
                    <a:pt x="2986" y="70"/>
                    <a:pt x="2990" y="70"/>
                  </a:cubicBezTo>
                  <a:cubicBezTo>
                    <a:pt x="2995" y="70"/>
                    <a:pt x="3000" y="70"/>
                    <a:pt x="3004" y="70"/>
                  </a:cubicBezTo>
                  <a:cubicBezTo>
                    <a:pt x="3008" y="69"/>
                    <a:pt x="3013" y="69"/>
                    <a:pt x="3017" y="69"/>
                  </a:cubicBezTo>
                  <a:cubicBezTo>
                    <a:pt x="3021" y="76"/>
                    <a:pt x="3024" y="84"/>
                    <a:pt x="3029" y="93"/>
                  </a:cubicBezTo>
                  <a:cubicBezTo>
                    <a:pt x="3033" y="102"/>
                    <a:pt x="3037" y="111"/>
                    <a:pt x="3042" y="120"/>
                  </a:cubicBezTo>
                  <a:cubicBezTo>
                    <a:pt x="3046" y="128"/>
                    <a:pt x="3050" y="136"/>
                    <a:pt x="3053" y="143"/>
                  </a:cubicBezTo>
                  <a:cubicBezTo>
                    <a:pt x="3057" y="150"/>
                    <a:pt x="3060" y="155"/>
                    <a:pt x="3062" y="159"/>
                  </a:cubicBezTo>
                  <a:lnTo>
                    <a:pt x="3063" y="159"/>
                  </a:lnTo>
                  <a:close/>
                  <a:moveTo>
                    <a:pt x="3164" y="152"/>
                  </a:moveTo>
                  <a:cubicBezTo>
                    <a:pt x="3164" y="143"/>
                    <a:pt x="3164" y="136"/>
                    <a:pt x="3164" y="128"/>
                  </a:cubicBezTo>
                  <a:cubicBezTo>
                    <a:pt x="3164" y="121"/>
                    <a:pt x="3164" y="114"/>
                    <a:pt x="3164" y="108"/>
                  </a:cubicBezTo>
                  <a:cubicBezTo>
                    <a:pt x="3163" y="101"/>
                    <a:pt x="3163" y="94"/>
                    <a:pt x="3163" y="88"/>
                  </a:cubicBezTo>
                  <a:cubicBezTo>
                    <a:pt x="3163" y="82"/>
                    <a:pt x="3162" y="75"/>
                    <a:pt x="3162" y="69"/>
                  </a:cubicBezTo>
                  <a:cubicBezTo>
                    <a:pt x="3171" y="69"/>
                    <a:pt x="3180" y="69"/>
                    <a:pt x="3189" y="70"/>
                  </a:cubicBezTo>
                  <a:cubicBezTo>
                    <a:pt x="3197" y="70"/>
                    <a:pt x="3206" y="70"/>
                    <a:pt x="3215" y="70"/>
                  </a:cubicBezTo>
                  <a:cubicBezTo>
                    <a:pt x="3223" y="70"/>
                    <a:pt x="3230" y="70"/>
                    <a:pt x="3236" y="70"/>
                  </a:cubicBezTo>
                  <a:cubicBezTo>
                    <a:pt x="3243" y="70"/>
                    <a:pt x="3249" y="70"/>
                    <a:pt x="3255" y="70"/>
                  </a:cubicBezTo>
                  <a:cubicBezTo>
                    <a:pt x="3260" y="70"/>
                    <a:pt x="3265" y="69"/>
                    <a:pt x="3269" y="69"/>
                  </a:cubicBezTo>
                  <a:cubicBezTo>
                    <a:pt x="3273" y="69"/>
                    <a:pt x="3276" y="69"/>
                    <a:pt x="3278" y="69"/>
                  </a:cubicBezTo>
                  <a:cubicBezTo>
                    <a:pt x="3278" y="70"/>
                    <a:pt x="3277" y="72"/>
                    <a:pt x="3277" y="74"/>
                  </a:cubicBezTo>
                  <a:cubicBezTo>
                    <a:pt x="3277" y="76"/>
                    <a:pt x="3277" y="78"/>
                    <a:pt x="3277" y="81"/>
                  </a:cubicBezTo>
                  <a:cubicBezTo>
                    <a:pt x="3277" y="84"/>
                    <a:pt x="3277" y="87"/>
                    <a:pt x="3277" y="89"/>
                  </a:cubicBezTo>
                  <a:cubicBezTo>
                    <a:pt x="3277" y="91"/>
                    <a:pt x="3278" y="93"/>
                    <a:pt x="3278" y="95"/>
                  </a:cubicBezTo>
                  <a:cubicBezTo>
                    <a:pt x="3272" y="94"/>
                    <a:pt x="3266" y="94"/>
                    <a:pt x="3259" y="94"/>
                  </a:cubicBezTo>
                  <a:cubicBezTo>
                    <a:pt x="3252" y="93"/>
                    <a:pt x="3245" y="93"/>
                    <a:pt x="3239" y="92"/>
                  </a:cubicBezTo>
                  <a:cubicBezTo>
                    <a:pt x="3232" y="92"/>
                    <a:pt x="3227" y="92"/>
                    <a:pt x="3221" y="91"/>
                  </a:cubicBezTo>
                  <a:cubicBezTo>
                    <a:pt x="3216" y="91"/>
                    <a:pt x="3212" y="91"/>
                    <a:pt x="3210" y="91"/>
                  </a:cubicBezTo>
                  <a:cubicBezTo>
                    <a:pt x="3209" y="102"/>
                    <a:pt x="3209" y="113"/>
                    <a:pt x="3209" y="124"/>
                  </a:cubicBezTo>
                  <a:cubicBezTo>
                    <a:pt x="3209" y="135"/>
                    <a:pt x="3209" y="146"/>
                    <a:pt x="3209" y="157"/>
                  </a:cubicBezTo>
                  <a:cubicBezTo>
                    <a:pt x="3222" y="156"/>
                    <a:pt x="3233" y="156"/>
                    <a:pt x="3244" y="156"/>
                  </a:cubicBezTo>
                  <a:cubicBezTo>
                    <a:pt x="3255" y="155"/>
                    <a:pt x="3265" y="155"/>
                    <a:pt x="3277" y="154"/>
                  </a:cubicBezTo>
                  <a:cubicBezTo>
                    <a:pt x="3276" y="158"/>
                    <a:pt x="3276" y="160"/>
                    <a:pt x="3276" y="162"/>
                  </a:cubicBezTo>
                  <a:cubicBezTo>
                    <a:pt x="3276" y="164"/>
                    <a:pt x="3275" y="166"/>
                    <a:pt x="3275" y="168"/>
                  </a:cubicBezTo>
                  <a:cubicBezTo>
                    <a:pt x="3275" y="169"/>
                    <a:pt x="3276" y="171"/>
                    <a:pt x="3276" y="173"/>
                  </a:cubicBezTo>
                  <a:cubicBezTo>
                    <a:pt x="3276" y="174"/>
                    <a:pt x="3277" y="177"/>
                    <a:pt x="3277" y="180"/>
                  </a:cubicBezTo>
                  <a:cubicBezTo>
                    <a:pt x="3254" y="178"/>
                    <a:pt x="3231" y="177"/>
                    <a:pt x="3209" y="177"/>
                  </a:cubicBezTo>
                  <a:cubicBezTo>
                    <a:pt x="3209" y="184"/>
                    <a:pt x="3209" y="190"/>
                    <a:pt x="3209" y="197"/>
                  </a:cubicBezTo>
                  <a:cubicBezTo>
                    <a:pt x="3208" y="203"/>
                    <a:pt x="3208" y="209"/>
                    <a:pt x="3208" y="216"/>
                  </a:cubicBezTo>
                  <a:cubicBezTo>
                    <a:pt x="3208" y="229"/>
                    <a:pt x="3209" y="241"/>
                    <a:pt x="3209" y="253"/>
                  </a:cubicBezTo>
                  <a:cubicBezTo>
                    <a:pt x="3221" y="253"/>
                    <a:pt x="3232" y="253"/>
                    <a:pt x="3244" y="253"/>
                  </a:cubicBezTo>
                  <a:cubicBezTo>
                    <a:pt x="3255" y="252"/>
                    <a:pt x="3266" y="251"/>
                    <a:pt x="3278" y="250"/>
                  </a:cubicBezTo>
                  <a:cubicBezTo>
                    <a:pt x="3278" y="252"/>
                    <a:pt x="3277" y="254"/>
                    <a:pt x="3277" y="256"/>
                  </a:cubicBezTo>
                  <a:cubicBezTo>
                    <a:pt x="3277" y="257"/>
                    <a:pt x="3277" y="260"/>
                    <a:pt x="3277" y="263"/>
                  </a:cubicBezTo>
                  <a:cubicBezTo>
                    <a:pt x="3277" y="266"/>
                    <a:pt x="3277" y="269"/>
                    <a:pt x="3277" y="271"/>
                  </a:cubicBezTo>
                  <a:cubicBezTo>
                    <a:pt x="3277" y="272"/>
                    <a:pt x="3278" y="274"/>
                    <a:pt x="3278" y="276"/>
                  </a:cubicBezTo>
                  <a:cubicBezTo>
                    <a:pt x="3273" y="276"/>
                    <a:pt x="3266" y="276"/>
                    <a:pt x="3258" y="275"/>
                  </a:cubicBezTo>
                  <a:cubicBezTo>
                    <a:pt x="3250" y="275"/>
                    <a:pt x="3239" y="275"/>
                    <a:pt x="3226" y="275"/>
                  </a:cubicBezTo>
                  <a:cubicBezTo>
                    <a:pt x="3213" y="275"/>
                    <a:pt x="3203" y="275"/>
                    <a:pt x="3196" y="275"/>
                  </a:cubicBezTo>
                  <a:cubicBezTo>
                    <a:pt x="3188" y="275"/>
                    <a:pt x="3182" y="275"/>
                    <a:pt x="3178" y="275"/>
                  </a:cubicBezTo>
                  <a:cubicBezTo>
                    <a:pt x="3173" y="275"/>
                    <a:pt x="3170" y="275"/>
                    <a:pt x="3168" y="276"/>
                  </a:cubicBezTo>
                  <a:cubicBezTo>
                    <a:pt x="3165" y="276"/>
                    <a:pt x="3163" y="276"/>
                    <a:pt x="3162" y="276"/>
                  </a:cubicBezTo>
                  <a:cubicBezTo>
                    <a:pt x="3162" y="269"/>
                    <a:pt x="3163" y="263"/>
                    <a:pt x="3163" y="257"/>
                  </a:cubicBezTo>
                  <a:cubicBezTo>
                    <a:pt x="3163" y="250"/>
                    <a:pt x="3163" y="244"/>
                    <a:pt x="3164" y="237"/>
                  </a:cubicBezTo>
                  <a:cubicBezTo>
                    <a:pt x="3164" y="230"/>
                    <a:pt x="3164" y="223"/>
                    <a:pt x="3164" y="216"/>
                  </a:cubicBezTo>
                  <a:cubicBezTo>
                    <a:pt x="3164" y="209"/>
                    <a:pt x="3164" y="201"/>
                    <a:pt x="3164" y="193"/>
                  </a:cubicBezTo>
                  <a:lnTo>
                    <a:pt x="3164" y="152"/>
                  </a:lnTo>
                  <a:close/>
                  <a:moveTo>
                    <a:pt x="3353" y="118"/>
                  </a:moveTo>
                  <a:cubicBezTo>
                    <a:pt x="3353" y="112"/>
                    <a:pt x="3353" y="107"/>
                    <a:pt x="3353" y="102"/>
                  </a:cubicBezTo>
                  <a:cubicBezTo>
                    <a:pt x="3352" y="97"/>
                    <a:pt x="3352" y="93"/>
                    <a:pt x="3352" y="91"/>
                  </a:cubicBezTo>
                  <a:cubicBezTo>
                    <a:pt x="3349" y="91"/>
                    <a:pt x="3345" y="91"/>
                    <a:pt x="3341" y="91"/>
                  </a:cubicBezTo>
                  <a:cubicBezTo>
                    <a:pt x="3336" y="92"/>
                    <a:pt x="3332" y="92"/>
                    <a:pt x="3326" y="92"/>
                  </a:cubicBezTo>
                  <a:cubicBezTo>
                    <a:pt x="3321" y="93"/>
                    <a:pt x="3316" y="93"/>
                    <a:pt x="3311" y="94"/>
                  </a:cubicBezTo>
                  <a:cubicBezTo>
                    <a:pt x="3306" y="94"/>
                    <a:pt x="3301" y="94"/>
                    <a:pt x="3297" y="95"/>
                  </a:cubicBezTo>
                  <a:cubicBezTo>
                    <a:pt x="3297" y="93"/>
                    <a:pt x="3297" y="91"/>
                    <a:pt x="3298" y="88"/>
                  </a:cubicBezTo>
                  <a:cubicBezTo>
                    <a:pt x="3298" y="86"/>
                    <a:pt x="3298" y="84"/>
                    <a:pt x="3298" y="82"/>
                  </a:cubicBezTo>
                  <a:cubicBezTo>
                    <a:pt x="3298" y="80"/>
                    <a:pt x="3298" y="77"/>
                    <a:pt x="3298" y="75"/>
                  </a:cubicBezTo>
                  <a:cubicBezTo>
                    <a:pt x="3297" y="73"/>
                    <a:pt x="3297" y="71"/>
                    <a:pt x="3297" y="69"/>
                  </a:cubicBezTo>
                  <a:cubicBezTo>
                    <a:pt x="3304" y="69"/>
                    <a:pt x="3310" y="69"/>
                    <a:pt x="3315" y="69"/>
                  </a:cubicBezTo>
                  <a:cubicBezTo>
                    <a:pt x="3321" y="69"/>
                    <a:pt x="3326" y="70"/>
                    <a:pt x="3332" y="70"/>
                  </a:cubicBezTo>
                  <a:cubicBezTo>
                    <a:pt x="3338" y="70"/>
                    <a:pt x="3344" y="70"/>
                    <a:pt x="3351" y="70"/>
                  </a:cubicBezTo>
                  <a:cubicBezTo>
                    <a:pt x="3357" y="70"/>
                    <a:pt x="3365" y="70"/>
                    <a:pt x="3375" y="70"/>
                  </a:cubicBezTo>
                  <a:cubicBezTo>
                    <a:pt x="3384" y="70"/>
                    <a:pt x="3392" y="70"/>
                    <a:pt x="3399" y="70"/>
                  </a:cubicBezTo>
                  <a:cubicBezTo>
                    <a:pt x="3406" y="70"/>
                    <a:pt x="3412" y="70"/>
                    <a:pt x="3418" y="70"/>
                  </a:cubicBezTo>
                  <a:cubicBezTo>
                    <a:pt x="3423" y="70"/>
                    <a:pt x="3429" y="69"/>
                    <a:pt x="3434" y="69"/>
                  </a:cubicBezTo>
                  <a:cubicBezTo>
                    <a:pt x="3439" y="69"/>
                    <a:pt x="3445" y="69"/>
                    <a:pt x="3451" y="69"/>
                  </a:cubicBezTo>
                  <a:cubicBezTo>
                    <a:pt x="3451" y="71"/>
                    <a:pt x="3450" y="73"/>
                    <a:pt x="3450" y="75"/>
                  </a:cubicBezTo>
                  <a:cubicBezTo>
                    <a:pt x="3450" y="77"/>
                    <a:pt x="3450" y="80"/>
                    <a:pt x="3450" y="82"/>
                  </a:cubicBezTo>
                  <a:cubicBezTo>
                    <a:pt x="3450" y="84"/>
                    <a:pt x="3450" y="86"/>
                    <a:pt x="3450" y="88"/>
                  </a:cubicBezTo>
                  <a:cubicBezTo>
                    <a:pt x="3450" y="91"/>
                    <a:pt x="3451" y="93"/>
                    <a:pt x="3451" y="95"/>
                  </a:cubicBezTo>
                  <a:cubicBezTo>
                    <a:pt x="3447" y="94"/>
                    <a:pt x="3443" y="94"/>
                    <a:pt x="3438" y="94"/>
                  </a:cubicBezTo>
                  <a:cubicBezTo>
                    <a:pt x="3433" y="93"/>
                    <a:pt x="3428" y="93"/>
                    <a:pt x="3423" y="92"/>
                  </a:cubicBezTo>
                  <a:cubicBezTo>
                    <a:pt x="3418" y="92"/>
                    <a:pt x="3413" y="92"/>
                    <a:pt x="3409" y="91"/>
                  </a:cubicBezTo>
                  <a:cubicBezTo>
                    <a:pt x="3404" y="91"/>
                    <a:pt x="3401" y="91"/>
                    <a:pt x="3398" y="91"/>
                  </a:cubicBezTo>
                  <a:cubicBezTo>
                    <a:pt x="3397" y="93"/>
                    <a:pt x="3397" y="97"/>
                    <a:pt x="3397" y="102"/>
                  </a:cubicBezTo>
                  <a:cubicBezTo>
                    <a:pt x="3397" y="107"/>
                    <a:pt x="3397" y="112"/>
                    <a:pt x="3397" y="118"/>
                  </a:cubicBezTo>
                  <a:lnTo>
                    <a:pt x="3397" y="193"/>
                  </a:lnTo>
                  <a:cubicBezTo>
                    <a:pt x="3397" y="201"/>
                    <a:pt x="3397" y="209"/>
                    <a:pt x="3397" y="216"/>
                  </a:cubicBezTo>
                  <a:cubicBezTo>
                    <a:pt x="3397" y="223"/>
                    <a:pt x="3398" y="230"/>
                    <a:pt x="3398" y="237"/>
                  </a:cubicBezTo>
                  <a:cubicBezTo>
                    <a:pt x="3398" y="244"/>
                    <a:pt x="3398" y="250"/>
                    <a:pt x="3398" y="257"/>
                  </a:cubicBezTo>
                  <a:cubicBezTo>
                    <a:pt x="3399" y="263"/>
                    <a:pt x="3399" y="269"/>
                    <a:pt x="3400" y="276"/>
                  </a:cubicBezTo>
                  <a:cubicBezTo>
                    <a:pt x="3396" y="276"/>
                    <a:pt x="3392" y="275"/>
                    <a:pt x="3388" y="275"/>
                  </a:cubicBezTo>
                  <a:cubicBezTo>
                    <a:pt x="3384" y="275"/>
                    <a:pt x="3380" y="275"/>
                    <a:pt x="3375" y="275"/>
                  </a:cubicBezTo>
                  <a:cubicBezTo>
                    <a:pt x="3370" y="275"/>
                    <a:pt x="3365" y="275"/>
                    <a:pt x="3361" y="275"/>
                  </a:cubicBezTo>
                  <a:cubicBezTo>
                    <a:pt x="3357" y="275"/>
                    <a:pt x="3354" y="276"/>
                    <a:pt x="3350" y="276"/>
                  </a:cubicBezTo>
                  <a:cubicBezTo>
                    <a:pt x="3351" y="269"/>
                    <a:pt x="3351" y="263"/>
                    <a:pt x="3351" y="257"/>
                  </a:cubicBezTo>
                  <a:cubicBezTo>
                    <a:pt x="3352" y="250"/>
                    <a:pt x="3352" y="244"/>
                    <a:pt x="3352" y="237"/>
                  </a:cubicBezTo>
                  <a:cubicBezTo>
                    <a:pt x="3352" y="230"/>
                    <a:pt x="3352" y="223"/>
                    <a:pt x="3353" y="216"/>
                  </a:cubicBezTo>
                  <a:cubicBezTo>
                    <a:pt x="3353" y="209"/>
                    <a:pt x="3353" y="201"/>
                    <a:pt x="3353" y="193"/>
                  </a:cubicBezTo>
                  <a:lnTo>
                    <a:pt x="3353" y="118"/>
                  </a:lnTo>
                  <a:close/>
                  <a:moveTo>
                    <a:pt x="3482" y="152"/>
                  </a:moveTo>
                  <a:cubicBezTo>
                    <a:pt x="3482" y="143"/>
                    <a:pt x="3482" y="136"/>
                    <a:pt x="3481" y="128"/>
                  </a:cubicBezTo>
                  <a:cubicBezTo>
                    <a:pt x="3481" y="121"/>
                    <a:pt x="3481" y="114"/>
                    <a:pt x="3481" y="108"/>
                  </a:cubicBezTo>
                  <a:cubicBezTo>
                    <a:pt x="3481" y="101"/>
                    <a:pt x="3481" y="94"/>
                    <a:pt x="3480" y="88"/>
                  </a:cubicBezTo>
                  <a:cubicBezTo>
                    <a:pt x="3480" y="82"/>
                    <a:pt x="3480" y="75"/>
                    <a:pt x="3479" y="69"/>
                  </a:cubicBezTo>
                  <a:cubicBezTo>
                    <a:pt x="3488" y="69"/>
                    <a:pt x="3497" y="69"/>
                    <a:pt x="3506" y="70"/>
                  </a:cubicBezTo>
                  <a:cubicBezTo>
                    <a:pt x="3515" y="70"/>
                    <a:pt x="3524" y="70"/>
                    <a:pt x="3533" y="70"/>
                  </a:cubicBezTo>
                  <a:cubicBezTo>
                    <a:pt x="3540" y="70"/>
                    <a:pt x="3547" y="70"/>
                    <a:pt x="3554" y="70"/>
                  </a:cubicBezTo>
                  <a:cubicBezTo>
                    <a:pt x="3561" y="70"/>
                    <a:pt x="3567" y="70"/>
                    <a:pt x="3572" y="70"/>
                  </a:cubicBezTo>
                  <a:cubicBezTo>
                    <a:pt x="3578" y="70"/>
                    <a:pt x="3582" y="69"/>
                    <a:pt x="3586" y="69"/>
                  </a:cubicBezTo>
                  <a:cubicBezTo>
                    <a:pt x="3590" y="69"/>
                    <a:pt x="3593" y="69"/>
                    <a:pt x="3595" y="69"/>
                  </a:cubicBezTo>
                  <a:cubicBezTo>
                    <a:pt x="3595" y="70"/>
                    <a:pt x="3595" y="72"/>
                    <a:pt x="3595" y="74"/>
                  </a:cubicBezTo>
                  <a:cubicBezTo>
                    <a:pt x="3594" y="76"/>
                    <a:pt x="3594" y="78"/>
                    <a:pt x="3594" y="81"/>
                  </a:cubicBezTo>
                  <a:cubicBezTo>
                    <a:pt x="3594" y="84"/>
                    <a:pt x="3594" y="87"/>
                    <a:pt x="3595" y="89"/>
                  </a:cubicBezTo>
                  <a:cubicBezTo>
                    <a:pt x="3595" y="91"/>
                    <a:pt x="3595" y="93"/>
                    <a:pt x="3595" y="95"/>
                  </a:cubicBezTo>
                  <a:cubicBezTo>
                    <a:pt x="3590" y="94"/>
                    <a:pt x="3583" y="94"/>
                    <a:pt x="3576" y="94"/>
                  </a:cubicBezTo>
                  <a:cubicBezTo>
                    <a:pt x="3569" y="93"/>
                    <a:pt x="3563" y="93"/>
                    <a:pt x="3556" y="92"/>
                  </a:cubicBezTo>
                  <a:cubicBezTo>
                    <a:pt x="3550" y="92"/>
                    <a:pt x="3544" y="92"/>
                    <a:pt x="3539" y="91"/>
                  </a:cubicBezTo>
                  <a:cubicBezTo>
                    <a:pt x="3533" y="91"/>
                    <a:pt x="3530" y="91"/>
                    <a:pt x="3528" y="91"/>
                  </a:cubicBezTo>
                  <a:cubicBezTo>
                    <a:pt x="3527" y="102"/>
                    <a:pt x="3526" y="113"/>
                    <a:pt x="3526" y="124"/>
                  </a:cubicBezTo>
                  <a:cubicBezTo>
                    <a:pt x="3526" y="135"/>
                    <a:pt x="3526" y="146"/>
                    <a:pt x="3526" y="157"/>
                  </a:cubicBezTo>
                  <a:cubicBezTo>
                    <a:pt x="3539" y="156"/>
                    <a:pt x="3551" y="156"/>
                    <a:pt x="3561" y="156"/>
                  </a:cubicBezTo>
                  <a:cubicBezTo>
                    <a:pt x="3572" y="155"/>
                    <a:pt x="3583" y="155"/>
                    <a:pt x="3594" y="154"/>
                  </a:cubicBezTo>
                  <a:cubicBezTo>
                    <a:pt x="3594" y="158"/>
                    <a:pt x="3593" y="160"/>
                    <a:pt x="3593" y="162"/>
                  </a:cubicBezTo>
                  <a:cubicBezTo>
                    <a:pt x="3593" y="164"/>
                    <a:pt x="3593" y="166"/>
                    <a:pt x="3593" y="168"/>
                  </a:cubicBezTo>
                  <a:cubicBezTo>
                    <a:pt x="3593" y="169"/>
                    <a:pt x="3593" y="171"/>
                    <a:pt x="3593" y="173"/>
                  </a:cubicBezTo>
                  <a:cubicBezTo>
                    <a:pt x="3594" y="174"/>
                    <a:pt x="3594" y="177"/>
                    <a:pt x="3594" y="180"/>
                  </a:cubicBezTo>
                  <a:cubicBezTo>
                    <a:pt x="3571" y="178"/>
                    <a:pt x="3549" y="177"/>
                    <a:pt x="3526" y="177"/>
                  </a:cubicBezTo>
                  <a:cubicBezTo>
                    <a:pt x="3526" y="184"/>
                    <a:pt x="3526" y="190"/>
                    <a:pt x="3526" y="197"/>
                  </a:cubicBezTo>
                  <a:cubicBezTo>
                    <a:pt x="3526" y="203"/>
                    <a:pt x="3526" y="209"/>
                    <a:pt x="3526" y="216"/>
                  </a:cubicBezTo>
                  <a:cubicBezTo>
                    <a:pt x="3526" y="229"/>
                    <a:pt x="3526" y="241"/>
                    <a:pt x="3527" y="253"/>
                  </a:cubicBezTo>
                  <a:cubicBezTo>
                    <a:pt x="3538" y="253"/>
                    <a:pt x="3549" y="253"/>
                    <a:pt x="3561" y="253"/>
                  </a:cubicBezTo>
                  <a:cubicBezTo>
                    <a:pt x="3572" y="252"/>
                    <a:pt x="3584" y="251"/>
                    <a:pt x="3595" y="250"/>
                  </a:cubicBezTo>
                  <a:cubicBezTo>
                    <a:pt x="3595" y="252"/>
                    <a:pt x="3595" y="254"/>
                    <a:pt x="3595" y="256"/>
                  </a:cubicBezTo>
                  <a:cubicBezTo>
                    <a:pt x="3594" y="257"/>
                    <a:pt x="3594" y="260"/>
                    <a:pt x="3594" y="263"/>
                  </a:cubicBezTo>
                  <a:cubicBezTo>
                    <a:pt x="3594" y="266"/>
                    <a:pt x="3594" y="269"/>
                    <a:pt x="3595" y="271"/>
                  </a:cubicBezTo>
                  <a:cubicBezTo>
                    <a:pt x="3595" y="272"/>
                    <a:pt x="3595" y="274"/>
                    <a:pt x="3595" y="276"/>
                  </a:cubicBezTo>
                  <a:cubicBezTo>
                    <a:pt x="3590" y="276"/>
                    <a:pt x="3583" y="276"/>
                    <a:pt x="3575" y="275"/>
                  </a:cubicBezTo>
                  <a:cubicBezTo>
                    <a:pt x="3568" y="275"/>
                    <a:pt x="3557" y="275"/>
                    <a:pt x="3543" y="275"/>
                  </a:cubicBezTo>
                  <a:cubicBezTo>
                    <a:pt x="3531" y="275"/>
                    <a:pt x="3521" y="275"/>
                    <a:pt x="3513" y="275"/>
                  </a:cubicBezTo>
                  <a:cubicBezTo>
                    <a:pt x="3506" y="275"/>
                    <a:pt x="3500" y="275"/>
                    <a:pt x="3495" y="275"/>
                  </a:cubicBezTo>
                  <a:cubicBezTo>
                    <a:pt x="3491" y="275"/>
                    <a:pt x="3487" y="275"/>
                    <a:pt x="3485" y="276"/>
                  </a:cubicBezTo>
                  <a:cubicBezTo>
                    <a:pt x="3483" y="276"/>
                    <a:pt x="3481" y="276"/>
                    <a:pt x="3479" y="276"/>
                  </a:cubicBezTo>
                  <a:cubicBezTo>
                    <a:pt x="3480" y="269"/>
                    <a:pt x="3480" y="263"/>
                    <a:pt x="3480" y="257"/>
                  </a:cubicBezTo>
                  <a:cubicBezTo>
                    <a:pt x="3481" y="250"/>
                    <a:pt x="3481" y="244"/>
                    <a:pt x="3481" y="237"/>
                  </a:cubicBezTo>
                  <a:cubicBezTo>
                    <a:pt x="3481" y="230"/>
                    <a:pt x="3481" y="223"/>
                    <a:pt x="3481" y="216"/>
                  </a:cubicBezTo>
                  <a:cubicBezTo>
                    <a:pt x="3482" y="209"/>
                    <a:pt x="3482" y="201"/>
                    <a:pt x="3482" y="193"/>
                  </a:cubicBezTo>
                  <a:lnTo>
                    <a:pt x="3482" y="152"/>
                  </a:lnTo>
                  <a:close/>
                  <a:moveTo>
                    <a:pt x="3659" y="140"/>
                  </a:moveTo>
                  <a:cubicBezTo>
                    <a:pt x="3655" y="162"/>
                    <a:pt x="3653" y="185"/>
                    <a:pt x="3651" y="208"/>
                  </a:cubicBezTo>
                  <a:cubicBezTo>
                    <a:pt x="3650" y="230"/>
                    <a:pt x="3648" y="253"/>
                    <a:pt x="3647" y="276"/>
                  </a:cubicBezTo>
                  <a:cubicBezTo>
                    <a:pt x="3644" y="276"/>
                    <a:pt x="3642" y="275"/>
                    <a:pt x="3639" y="275"/>
                  </a:cubicBezTo>
                  <a:cubicBezTo>
                    <a:pt x="3637" y="275"/>
                    <a:pt x="3635" y="275"/>
                    <a:pt x="3632" y="275"/>
                  </a:cubicBezTo>
                  <a:cubicBezTo>
                    <a:pt x="3630" y="275"/>
                    <a:pt x="3628" y="275"/>
                    <a:pt x="3625" y="275"/>
                  </a:cubicBezTo>
                  <a:cubicBezTo>
                    <a:pt x="3623" y="275"/>
                    <a:pt x="3621" y="276"/>
                    <a:pt x="3618" y="276"/>
                  </a:cubicBezTo>
                  <a:cubicBezTo>
                    <a:pt x="3625" y="241"/>
                    <a:pt x="3630" y="207"/>
                    <a:pt x="3635" y="172"/>
                  </a:cubicBezTo>
                  <a:cubicBezTo>
                    <a:pt x="3640" y="138"/>
                    <a:pt x="3645" y="103"/>
                    <a:pt x="3649" y="69"/>
                  </a:cubicBezTo>
                  <a:cubicBezTo>
                    <a:pt x="3651" y="69"/>
                    <a:pt x="3654" y="69"/>
                    <a:pt x="3655" y="70"/>
                  </a:cubicBezTo>
                  <a:cubicBezTo>
                    <a:pt x="3657" y="70"/>
                    <a:pt x="3659" y="70"/>
                    <a:pt x="3662" y="70"/>
                  </a:cubicBezTo>
                  <a:cubicBezTo>
                    <a:pt x="3665" y="70"/>
                    <a:pt x="3669" y="70"/>
                    <a:pt x="3674" y="69"/>
                  </a:cubicBezTo>
                  <a:cubicBezTo>
                    <a:pt x="3679" y="81"/>
                    <a:pt x="3685" y="93"/>
                    <a:pt x="3691" y="105"/>
                  </a:cubicBezTo>
                  <a:cubicBezTo>
                    <a:pt x="3697" y="118"/>
                    <a:pt x="3702" y="130"/>
                    <a:pt x="3708" y="142"/>
                  </a:cubicBezTo>
                  <a:cubicBezTo>
                    <a:pt x="3714" y="155"/>
                    <a:pt x="3720" y="167"/>
                    <a:pt x="3726" y="179"/>
                  </a:cubicBezTo>
                  <a:cubicBezTo>
                    <a:pt x="3732" y="190"/>
                    <a:pt x="3738" y="202"/>
                    <a:pt x="3743" y="212"/>
                  </a:cubicBezTo>
                  <a:cubicBezTo>
                    <a:pt x="3755" y="190"/>
                    <a:pt x="3767" y="166"/>
                    <a:pt x="3779" y="142"/>
                  </a:cubicBezTo>
                  <a:cubicBezTo>
                    <a:pt x="3791" y="117"/>
                    <a:pt x="3802" y="93"/>
                    <a:pt x="3813" y="69"/>
                  </a:cubicBezTo>
                  <a:cubicBezTo>
                    <a:pt x="3818" y="70"/>
                    <a:pt x="3822" y="70"/>
                    <a:pt x="3826" y="70"/>
                  </a:cubicBezTo>
                  <a:cubicBezTo>
                    <a:pt x="3830" y="70"/>
                    <a:pt x="3834" y="70"/>
                    <a:pt x="3839" y="69"/>
                  </a:cubicBezTo>
                  <a:cubicBezTo>
                    <a:pt x="3841" y="86"/>
                    <a:pt x="3843" y="104"/>
                    <a:pt x="3845" y="124"/>
                  </a:cubicBezTo>
                  <a:cubicBezTo>
                    <a:pt x="3847" y="144"/>
                    <a:pt x="3849" y="163"/>
                    <a:pt x="3852" y="182"/>
                  </a:cubicBezTo>
                  <a:cubicBezTo>
                    <a:pt x="3854" y="201"/>
                    <a:pt x="3856" y="219"/>
                    <a:pt x="3858" y="235"/>
                  </a:cubicBezTo>
                  <a:cubicBezTo>
                    <a:pt x="3861" y="252"/>
                    <a:pt x="3863" y="265"/>
                    <a:pt x="3864" y="276"/>
                  </a:cubicBezTo>
                  <a:cubicBezTo>
                    <a:pt x="3860" y="276"/>
                    <a:pt x="3856" y="275"/>
                    <a:pt x="3852" y="275"/>
                  </a:cubicBezTo>
                  <a:cubicBezTo>
                    <a:pt x="3848" y="275"/>
                    <a:pt x="3844" y="275"/>
                    <a:pt x="3840" y="275"/>
                  </a:cubicBezTo>
                  <a:cubicBezTo>
                    <a:pt x="3836" y="275"/>
                    <a:pt x="3832" y="275"/>
                    <a:pt x="3828" y="275"/>
                  </a:cubicBezTo>
                  <a:cubicBezTo>
                    <a:pt x="3824" y="275"/>
                    <a:pt x="3819" y="276"/>
                    <a:pt x="3815" y="276"/>
                  </a:cubicBezTo>
                  <a:cubicBezTo>
                    <a:pt x="3814" y="255"/>
                    <a:pt x="3813" y="232"/>
                    <a:pt x="3810" y="208"/>
                  </a:cubicBezTo>
                  <a:cubicBezTo>
                    <a:pt x="3808" y="184"/>
                    <a:pt x="3806" y="160"/>
                    <a:pt x="3803" y="137"/>
                  </a:cubicBezTo>
                  <a:cubicBezTo>
                    <a:pt x="3791" y="160"/>
                    <a:pt x="3780" y="183"/>
                    <a:pt x="3769" y="206"/>
                  </a:cubicBezTo>
                  <a:cubicBezTo>
                    <a:pt x="3758" y="229"/>
                    <a:pt x="3747" y="253"/>
                    <a:pt x="3736" y="276"/>
                  </a:cubicBezTo>
                  <a:cubicBezTo>
                    <a:pt x="3735" y="276"/>
                    <a:pt x="3734" y="276"/>
                    <a:pt x="3733" y="276"/>
                  </a:cubicBezTo>
                  <a:cubicBezTo>
                    <a:pt x="3732" y="275"/>
                    <a:pt x="3731" y="275"/>
                    <a:pt x="3730" y="275"/>
                  </a:cubicBezTo>
                  <a:cubicBezTo>
                    <a:pt x="3729" y="275"/>
                    <a:pt x="3728" y="275"/>
                    <a:pt x="3728" y="276"/>
                  </a:cubicBezTo>
                  <a:cubicBezTo>
                    <a:pt x="3727" y="276"/>
                    <a:pt x="3726" y="276"/>
                    <a:pt x="3725" y="276"/>
                  </a:cubicBezTo>
                  <a:cubicBezTo>
                    <a:pt x="3714" y="253"/>
                    <a:pt x="3703" y="230"/>
                    <a:pt x="3692" y="208"/>
                  </a:cubicBezTo>
                  <a:cubicBezTo>
                    <a:pt x="3682" y="185"/>
                    <a:pt x="3671" y="162"/>
                    <a:pt x="3659" y="140"/>
                  </a:cubicBezTo>
                  <a:close/>
                </a:path>
              </a:pathLst>
            </a:custGeom>
            <a:solidFill>
              <a:srgbClr val="FFFFFF"/>
            </a:solidFill>
            <a:ln w="9525">
              <a:noFill/>
              <a:round/>
              <a:headEnd/>
              <a:tailEnd/>
            </a:ln>
          </p:spPr>
          <p:txBody>
            <a:bodyPr/>
            <a:lstStyle/>
            <a:p>
              <a:pPr>
                <a:defRPr/>
              </a:pPr>
              <a:endParaRPr lang="hu-HU" b="0">
                <a:solidFill>
                  <a:prstClr val="black"/>
                </a:solidFill>
                <a:cs typeface="+mn-cs"/>
              </a:endParaRPr>
            </a:p>
          </p:txBody>
        </p:sp>
        <p:sp>
          <p:nvSpPr>
            <p:cNvPr id="134" name="Freeform 8"/>
            <p:cNvSpPr>
              <a:spLocks noEditPoints="1"/>
            </p:cNvSpPr>
            <p:nvPr userDrawn="1"/>
          </p:nvSpPr>
          <p:spPr bwMode="auto">
            <a:xfrm>
              <a:off x="434547" y="1139714"/>
              <a:ext cx="1902706" cy="101724"/>
            </a:xfrm>
            <a:custGeom>
              <a:avLst/>
              <a:gdLst>
                <a:gd name="T0" fmla="*/ 10441 w 5285"/>
                <a:gd name="T1" fmla="*/ 100271 h 280"/>
                <a:gd name="T2" fmla="*/ 30602 w 5285"/>
                <a:gd name="T3" fmla="*/ 45413 h 280"/>
                <a:gd name="T4" fmla="*/ 80284 w 5285"/>
                <a:gd name="T5" fmla="*/ 46502 h 280"/>
                <a:gd name="T6" fmla="*/ 120967 w 5285"/>
                <a:gd name="T7" fmla="*/ 92642 h 280"/>
                <a:gd name="T8" fmla="*/ 138608 w 5285"/>
                <a:gd name="T9" fmla="*/ 33060 h 280"/>
                <a:gd name="T10" fmla="*/ 174250 w 5285"/>
                <a:gd name="T11" fmla="*/ 27248 h 280"/>
                <a:gd name="T12" fmla="*/ 142208 w 5285"/>
                <a:gd name="T13" fmla="*/ 99908 h 280"/>
                <a:gd name="T14" fmla="*/ 215292 w 5285"/>
                <a:gd name="T15" fmla="*/ 77746 h 280"/>
                <a:gd name="T16" fmla="*/ 205211 w 5285"/>
                <a:gd name="T17" fmla="*/ 24704 h 280"/>
                <a:gd name="T18" fmla="*/ 265695 w 5285"/>
                <a:gd name="T19" fmla="*/ 25068 h 280"/>
                <a:gd name="T20" fmla="*/ 263895 w 5285"/>
                <a:gd name="T21" fmla="*/ 99544 h 280"/>
                <a:gd name="T22" fmla="*/ 349219 w 5285"/>
                <a:gd name="T23" fmla="*/ 100271 h 280"/>
                <a:gd name="T24" fmla="*/ 324378 w 5285"/>
                <a:gd name="T25" fmla="*/ 37783 h 280"/>
                <a:gd name="T26" fmla="*/ 348859 w 5285"/>
                <a:gd name="T27" fmla="*/ 1453 h 280"/>
                <a:gd name="T28" fmla="*/ 435984 w 5285"/>
                <a:gd name="T29" fmla="*/ 36693 h 280"/>
                <a:gd name="T30" fmla="*/ 387022 w 5285"/>
                <a:gd name="T31" fmla="*/ 72660 h 280"/>
                <a:gd name="T32" fmla="*/ 481707 w 5285"/>
                <a:gd name="T33" fmla="*/ 26521 h 280"/>
                <a:gd name="T34" fmla="*/ 507988 w 5285"/>
                <a:gd name="T35" fmla="*/ 31607 h 280"/>
                <a:gd name="T36" fmla="*/ 560911 w 5285"/>
                <a:gd name="T37" fmla="*/ 39963 h 280"/>
                <a:gd name="T38" fmla="*/ 557311 w 5285"/>
                <a:gd name="T39" fmla="*/ 91188 h 280"/>
                <a:gd name="T40" fmla="*/ 588633 w 5285"/>
                <a:gd name="T41" fmla="*/ 33787 h 280"/>
                <a:gd name="T42" fmla="*/ 643716 w 5285"/>
                <a:gd name="T43" fmla="*/ 92278 h 280"/>
                <a:gd name="T44" fmla="*/ 689078 w 5285"/>
                <a:gd name="T45" fmla="*/ 86465 h 280"/>
                <a:gd name="T46" fmla="*/ 727601 w 5285"/>
                <a:gd name="T47" fmla="*/ 70117 h 280"/>
                <a:gd name="T48" fmla="*/ 760362 w 5285"/>
                <a:gd name="T49" fmla="*/ 63214 h 280"/>
                <a:gd name="T50" fmla="*/ 760722 w 5285"/>
                <a:gd name="T51" fmla="*/ 45413 h 280"/>
                <a:gd name="T52" fmla="*/ 793484 w 5285"/>
                <a:gd name="T53" fmla="*/ 47592 h 280"/>
                <a:gd name="T54" fmla="*/ 925612 w 5285"/>
                <a:gd name="T55" fmla="*/ 33060 h 280"/>
                <a:gd name="T56" fmla="*/ 878809 w 5285"/>
                <a:gd name="T57" fmla="*/ 39600 h 280"/>
                <a:gd name="T58" fmla="*/ 974934 w 5285"/>
                <a:gd name="T59" fmla="*/ 55222 h 280"/>
                <a:gd name="T60" fmla="*/ 974934 w 5285"/>
                <a:gd name="T61" fmla="*/ 91552 h 280"/>
                <a:gd name="T62" fmla="*/ 1017777 w 5285"/>
                <a:gd name="T63" fmla="*/ 42506 h 280"/>
                <a:gd name="T64" fmla="*/ 1046938 w 5285"/>
                <a:gd name="T65" fmla="*/ 25068 h 280"/>
                <a:gd name="T66" fmla="*/ 1030377 w 5285"/>
                <a:gd name="T67" fmla="*/ 99908 h 280"/>
                <a:gd name="T68" fmla="*/ 1065299 w 5285"/>
                <a:gd name="T69" fmla="*/ 47229 h 280"/>
                <a:gd name="T70" fmla="*/ 1120742 w 5285"/>
                <a:gd name="T71" fmla="*/ 69390 h 280"/>
                <a:gd name="T72" fmla="*/ 1148464 w 5285"/>
                <a:gd name="T73" fmla="*/ 24704 h 280"/>
                <a:gd name="T74" fmla="*/ 1148824 w 5285"/>
                <a:gd name="T75" fmla="*/ 93005 h 280"/>
                <a:gd name="T76" fmla="*/ 1194547 w 5285"/>
                <a:gd name="T77" fmla="*/ 38873 h 280"/>
                <a:gd name="T78" fmla="*/ 1306873 w 5285"/>
                <a:gd name="T79" fmla="*/ 45049 h 280"/>
                <a:gd name="T80" fmla="*/ 1246749 w 5285"/>
                <a:gd name="T81" fmla="*/ 50499 h 280"/>
                <a:gd name="T82" fmla="*/ 1323794 w 5285"/>
                <a:gd name="T83" fmla="*/ 62488 h 280"/>
                <a:gd name="T84" fmla="*/ 1401918 w 5285"/>
                <a:gd name="T85" fmla="*/ 99908 h 280"/>
                <a:gd name="T86" fmla="*/ 1458081 w 5285"/>
                <a:gd name="T87" fmla="*/ 44323 h 280"/>
                <a:gd name="T88" fmla="*/ 1417039 w 5285"/>
                <a:gd name="T89" fmla="*/ 99544 h 280"/>
                <a:gd name="T90" fmla="*/ 1432160 w 5285"/>
                <a:gd name="T91" fmla="*/ 71207 h 280"/>
                <a:gd name="T92" fmla="*/ 1497323 w 5285"/>
                <a:gd name="T93" fmla="*/ 25431 h 280"/>
                <a:gd name="T94" fmla="*/ 1556367 w 5285"/>
                <a:gd name="T95" fmla="*/ 100271 h 280"/>
                <a:gd name="T96" fmla="*/ 1491923 w 5285"/>
                <a:gd name="T97" fmla="*/ 80653 h 280"/>
                <a:gd name="T98" fmla="*/ 1608570 w 5285"/>
                <a:gd name="T99" fmla="*/ 71933 h 280"/>
                <a:gd name="T100" fmla="*/ 1568967 w 5285"/>
                <a:gd name="T101" fmla="*/ 24704 h 280"/>
                <a:gd name="T102" fmla="*/ 1659332 w 5285"/>
                <a:gd name="T103" fmla="*/ 24704 h 280"/>
                <a:gd name="T104" fmla="*/ 1642772 w 5285"/>
                <a:gd name="T105" fmla="*/ 70117 h 280"/>
                <a:gd name="T106" fmla="*/ 1706495 w 5285"/>
                <a:gd name="T107" fmla="*/ 24704 h 280"/>
                <a:gd name="T108" fmla="*/ 1760138 w 5285"/>
                <a:gd name="T109" fmla="*/ 28337 h 280"/>
                <a:gd name="T110" fmla="*/ 1812701 w 5285"/>
                <a:gd name="T111" fmla="*/ 44323 h 280"/>
                <a:gd name="T112" fmla="*/ 1771659 w 5285"/>
                <a:gd name="T113" fmla="*/ 99544 h 280"/>
                <a:gd name="T114" fmla="*/ 1787140 w 5285"/>
                <a:gd name="T115" fmla="*/ 71207 h 280"/>
                <a:gd name="T116" fmla="*/ 1846543 w 5285"/>
                <a:gd name="T117" fmla="*/ 55222 h 280"/>
                <a:gd name="T118" fmla="*/ 1890465 w 5285"/>
                <a:gd name="T119" fmla="*/ 81743 h 2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285" h="280">
                  <a:moveTo>
                    <a:pt x="108" y="67"/>
                  </a:moveTo>
                  <a:cubicBezTo>
                    <a:pt x="115" y="84"/>
                    <a:pt x="121" y="102"/>
                    <a:pt x="129" y="122"/>
                  </a:cubicBezTo>
                  <a:cubicBezTo>
                    <a:pt x="136" y="141"/>
                    <a:pt x="143" y="160"/>
                    <a:pt x="151" y="179"/>
                  </a:cubicBezTo>
                  <a:cubicBezTo>
                    <a:pt x="158" y="198"/>
                    <a:pt x="165" y="215"/>
                    <a:pt x="172" y="232"/>
                  </a:cubicBezTo>
                  <a:cubicBezTo>
                    <a:pt x="180" y="249"/>
                    <a:pt x="186" y="264"/>
                    <a:pt x="192" y="276"/>
                  </a:cubicBezTo>
                  <a:cubicBezTo>
                    <a:pt x="187" y="275"/>
                    <a:pt x="182" y="275"/>
                    <a:pt x="178" y="275"/>
                  </a:cubicBezTo>
                  <a:cubicBezTo>
                    <a:pt x="174" y="274"/>
                    <a:pt x="169" y="274"/>
                    <a:pt x="165" y="274"/>
                  </a:cubicBezTo>
                  <a:cubicBezTo>
                    <a:pt x="161" y="274"/>
                    <a:pt x="157" y="274"/>
                    <a:pt x="153" y="275"/>
                  </a:cubicBezTo>
                  <a:cubicBezTo>
                    <a:pt x="148" y="275"/>
                    <a:pt x="144" y="275"/>
                    <a:pt x="140" y="276"/>
                  </a:cubicBezTo>
                  <a:cubicBezTo>
                    <a:pt x="137" y="266"/>
                    <a:pt x="133" y="255"/>
                    <a:pt x="130" y="245"/>
                  </a:cubicBezTo>
                  <a:cubicBezTo>
                    <a:pt x="126" y="235"/>
                    <a:pt x="123" y="224"/>
                    <a:pt x="119" y="214"/>
                  </a:cubicBezTo>
                  <a:cubicBezTo>
                    <a:pt x="113" y="214"/>
                    <a:pt x="106" y="214"/>
                    <a:pt x="100" y="214"/>
                  </a:cubicBezTo>
                  <a:cubicBezTo>
                    <a:pt x="93" y="214"/>
                    <a:pt x="87" y="214"/>
                    <a:pt x="81" y="214"/>
                  </a:cubicBezTo>
                  <a:cubicBezTo>
                    <a:pt x="75" y="214"/>
                    <a:pt x="70" y="214"/>
                    <a:pt x="65" y="214"/>
                  </a:cubicBezTo>
                  <a:cubicBezTo>
                    <a:pt x="60" y="214"/>
                    <a:pt x="54" y="214"/>
                    <a:pt x="49" y="214"/>
                  </a:cubicBezTo>
                  <a:cubicBezTo>
                    <a:pt x="45" y="224"/>
                    <a:pt x="42" y="235"/>
                    <a:pt x="38" y="245"/>
                  </a:cubicBezTo>
                  <a:cubicBezTo>
                    <a:pt x="35" y="255"/>
                    <a:pt x="32" y="265"/>
                    <a:pt x="29" y="276"/>
                  </a:cubicBezTo>
                  <a:cubicBezTo>
                    <a:pt x="26" y="275"/>
                    <a:pt x="24" y="275"/>
                    <a:pt x="22" y="275"/>
                  </a:cubicBezTo>
                  <a:cubicBezTo>
                    <a:pt x="19" y="274"/>
                    <a:pt x="17" y="274"/>
                    <a:pt x="15" y="274"/>
                  </a:cubicBezTo>
                  <a:cubicBezTo>
                    <a:pt x="12" y="274"/>
                    <a:pt x="10" y="274"/>
                    <a:pt x="7" y="275"/>
                  </a:cubicBezTo>
                  <a:cubicBezTo>
                    <a:pt x="5" y="275"/>
                    <a:pt x="2" y="275"/>
                    <a:pt x="0" y="276"/>
                  </a:cubicBezTo>
                  <a:cubicBezTo>
                    <a:pt x="2" y="270"/>
                    <a:pt x="5" y="263"/>
                    <a:pt x="9" y="253"/>
                  </a:cubicBezTo>
                  <a:cubicBezTo>
                    <a:pt x="13" y="244"/>
                    <a:pt x="18" y="234"/>
                    <a:pt x="23" y="222"/>
                  </a:cubicBezTo>
                  <a:cubicBezTo>
                    <a:pt x="28" y="210"/>
                    <a:pt x="33" y="198"/>
                    <a:pt x="38" y="185"/>
                  </a:cubicBezTo>
                  <a:cubicBezTo>
                    <a:pt x="44" y="171"/>
                    <a:pt x="49" y="158"/>
                    <a:pt x="55" y="144"/>
                  </a:cubicBezTo>
                  <a:cubicBezTo>
                    <a:pt x="60" y="131"/>
                    <a:pt x="66" y="117"/>
                    <a:pt x="71" y="104"/>
                  </a:cubicBezTo>
                  <a:cubicBezTo>
                    <a:pt x="76" y="91"/>
                    <a:pt x="81" y="78"/>
                    <a:pt x="85" y="67"/>
                  </a:cubicBezTo>
                  <a:cubicBezTo>
                    <a:pt x="87" y="67"/>
                    <a:pt x="89" y="68"/>
                    <a:pt x="91" y="68"/>
                  </a:cubicBezTo>
                  <a:cubicBezTo>
                    <a:pt x="93" y="68"/>
                    <a:pt x="95" y="68"/>
                    <a:pt x="97" y="68"/>
                  </a:cubicBezTo>
                  <a:cubicBezTo>
                    <a:pt x="99" y="68"/>
                    <a:pt x="101" y="68"/>
                    <a:pt x="102" y="68"/>
                  </a:cubicBezTo>
                  <a:cubicBezTo>
                    <a:pt x="104" y="68"/>
                    <a:pt x="106" y="67"/>
                    <a:pt x="108" y="67"/>
                  </a:cubicBezTo>
                  <a:close/>
                  <a:moveTo>
                    <a:pt x="112" y="196"/>
                  </a:moveTo>
                  <a:cubicBezTo>
                    <a:pt x="108" y="184"/>
                    <a:pt x="103" y="172"/>
                    <a:pt x="99" y="160"/>
                  </a:cubicBezTo>
                  <a:cubicBezTo>
                    <a:pt x="95" y="149"/>
                    <a:pt x="90" y="137"/>
                    <a:pt x="85" y="125"/>
                  </a:cubicBezTo>
                  <a:cubicBezTo>
                    <a:pt x="80" y="137"/>
                    <a:pt x="75" y="149"/>
                    <a:pt x="71" y="160"/>
                  </a:cubicBezTo>
                  <a:cubicBezTo>
                    <a:pt x="66" y="172"/>
                    <a:pt x="61" y="184"/>
                    <a:pt x="57" y="196"/>
                  </a:cubicBezTo>
                  <a:lnTo>
                    <a:pt x="112" y="196"/>
                  </a:lnTo>
                  <a:close/>
                  <a:moveTo>
                    <a:pt x="71" y="56"/>
                  </a:moveTo>
                  <a:cubicBezTo>
                    <a:pt x="82" y="43"/>
                    <a:pt x="91" y="32"/>
                    <a:pt x="98" y="25"/>
                  </a:cubicBezTo>
                  <a:cubicBezTo>
                    <a:pt x="104" y="17"/>
                    <a:pt x="109" y="11"/>
                    <a:pt x="113" y="8"/>
                  </a:cubicBezTo>
                  <a:cubicBezTo>
                    <a:pt x="117" y="4"/>
                    <a:pt x="120" y="2"/>
                    <a:pt x="122" y="1"/>
                  </a:cubicBezTo>
                  <a:cubicBezTo>
                    <a:pt x="124" y="0"/>
                    <a:pt x="126" y="0"/>
                    <a:pt x="128" y="0"/>
                  </a:cubicBezTo>
                  <a:cubicBezTo>
                    <a:pt x="133" y="0"/>
                    <a:pt x="137" y="1"/>
                    <a:pt x="139" y="4"/>
                  </a:cubicBezTo>
                  <a:cubicBezTo>
                    <a:pt x="141" y="7"/>
                    <a:pt x="142" y="10"/>
                    <a:pt x="142" y="13"/>
                  </a:cubicBezTo>
                  <a:cubicBezTo>
                    <a:pt x="142" y="15"/>
                    <a:pt x="142" y="17"/>
                    <a:pt x="141" y="19"/>
                  </a:cubicBezTo>
                  <a:cubicBezTo>
                    <a:pt x="140" y="21"/>
                    <a:pt x="138" y="23"/>
                    <a:pt x="135" y="26"/>
                  </a:cubicBezTo>
                  <a:cubicBezTo>
                    <a:pt x="131" y="29"/>
                    <a:pt x="126" y="33"/>
                    <a:pt x="118" y="38"/>
                  </a:cubicBezTo>
                  <a:cubicBezTo>
                    <a:pt x="111" y="42"/>
                    <a:pt x="101" y="49"/>
                    <a:pt x="88" y="56"/>
                  </a:cubicBezTo>
                  <a:lnTo>
                    <a:pt x="71" y="56"/>
                  </a:lnTo>
                  <a:close/>
                  <a:moveTo>
                    <a:pt x="223" y="152"/>
                  </a:moveTo>
                  <a:cubicBezTo>
                    <a:pt x="223" y="143"/>
                    <a:pt x="223" y="135"/>
                    <a:pt x="223" y="128"/>
                  </a:cubicBezTo>
                  <a:cubicBezTo>
                    <a:pt x="222" y="121"/>
                    <a:pt x="222" y="114"/>
                    <a:pt x="222" y="107"/>
                  </a:cubicBezTo>
                  <a:cubicBezTo>
                    <a:pt x="222" y="101"/>
                    <a:pt x="222" y="94"/>
                    <a:pt x="221" y="88"/>
                  </a:cubicBezTo>
                  <a:cubicBezTo>
                    <a:pt x="221" y="81"/>
                    <a:pt x="221" y="75"/>
                    <a:pt x="220" y="68"/>
                  </a:cubicBezTo>
                  <a:cubicBezTo>
                    <a:pt x="224" y="69"/>
                    <a:pt x="227" y="69"/>
                    <a:pt x="231" y="69"/>
                  </a:cubicBezTo>
                  <a:cubicBezTo>
                    <a:pt x="235" y="70"/>
                    <a:pt x="240" y="70"/>
                    <a:pt x="245" y="70"/>
                  </a:cubicBezTo>
                  <a:cubicBezTo>
                    <a:pt x="250" y="70"/>
                    <a:pt x="254" y="70"/>
                    <a:pt x="258" y="69"/>
                  </a:cubicBezTo>
                  <a:cubicBezTo>
                    <a:pt x="262" y="69"/>
                    <a:pt x="266" y="69"/>
                    <a:pt x="270" y="68"/>
                  </a:cubicBezTo>
                  <a:cubicBezTo>
                    <a:pt x="269" y="75"/>
                    <a:pt x="269" y="81"/>
                    <a:pt x="269" y="88"/>
                  </a:cubicBezTo>
                  <a:cubicBezTo>
                    <a:pt x="268" y="94"/>
                    <a:pt x="268" y="101"/>
                    <a:pt x="268" y="107"/>
                  </a:cubicBezTo>
                  <a:cubicBezTo>
                    <a:pt x="268" y="114"/>
                    <a:pt x="267" y="121"/>
                    <a:pt x="267" y="128"/>
                  </a:cubicBezTo>
                  <a:cubicBezTo>
                    <a:pt x="267" y="135"/>
                    <a:pt x="267" y="143"/>
                    <a:pt x="267" y="152"/>
                  </a:cubicBezTo>
                  <a:lnTo>
                    <a:pt x="267" y="193"/>
                  </a:lnTo>
                  <a:cubicBezTo>
                    <a:pt x="267" y="204"/>
                    <a:pt x="267" y="215"/>
                    <a:pt x="267" y="225"/>
                  </a:cubicBezTo>
                  <a:cubicBezTo>
                    <a:pt x="267" y="236"/>
                    <a:pt x="268" y="245"/>
                    <a:pt x="268" y="253"/>
                  </a:cubicBezTo>
                  <a:cubicBezTo>
                    <a:pt x="279" y="253"/>
                    <a:pt x="291" y="253"/>
                    <a:pt x="302" y="252"/>
                  </a:cubicBezTo>
                  <a:cubicBezTo>
                    <a:pt x="313" y="252"/>
                    <a:pt x="325" y="251"/>
                    <a:pt x="337" y="249"/>
                  </a:cubicBezTo>
                  <a:cubicBezTo>
                    <a:pt x="336" y="252"/>
                    <a:pt x="336" y="254"/>
                    <a:pt x="336" y="255"/>
                  </a:cubicBezTo>
                  <a:cubicBezTo>
                    <a:pt x="335" y="257"/>
                    <a:pt x="335" y="260"/>
                    <a:pt x="335" y="263"/>
                  </a:cubicBezTo>
                  <a:cubicBezTo>
                    <a:pt x="335" y="266"/>
                    <a:pt x="335" y="269"/>
                    <a:pt x="336" y="270"/>
                  </a:cubicBezTo>
                  <a:cubicBezTo>
                    <a:pt x="336" y="272"/>
                    <a:pt x="336" y="274"/>
                    <a:pt x="337" y="276"/>
                  </a:cubicBezTo>
                  <a:cubicBezTo>
                    <a:pt x="331" y="276"/>
                    <a:pt x="325" y="275"/>
                    <a:pt x="317" y="275"/>
                  </a:cubicBezTo>
                  <a:cubicBezTo>
                    <a:pt x="309" y="274"/>
                    <a:pt x="298" y="274"/>
                    <a:pt x="284" y="274"/>
                  </a:cubicBezTo>
                  <a:cubicBezTo>
                    <a:pt x="272" y="274"/>
                    <a:pt x="262" y="274"/>
                    <a:pt x="254" y="274"/>
                  </a:cubicBezTo>
                  <a:cubicBezTo>
                    <a:pt x="247" y="275"/>
                    <a:pt x="241" y="275"/>
                    <a:pt x="236" y="275"/>
                  </a:cubicBezTo>
                  <a:cubicBezTo>
                    <a:pt x="232" y="275"/>
                    <a:pt x="228" y="275"/>
                    <a:pt x="226" y="275"/>
                  </a:cubicBezTo>
                  <a:cubicBezTo>
                    <a:pt x="224" y="275"/>
                    <a:pt x="222" y="276"/>
                    <a:pt x="220" y="276"/>
                  </a:cubicBezTo>
                  <a:cubicBezTo>
                    <a:pt x="221" y="269"/>
                    <a:pt x="221" y="263"/>
                    <a:pt x="221" y="256"/>
                  </a:cubicBezTo>
                  <a:cubicBezTo>
                    <a:pt x="222" y="250"/>
                    <a:pt x="222" y="244"/>
                    <a:pt x="222" y="237"/>
                  </a:cubicBezTo>
                  <a:cubicBezTo>
                    <a:pt x="222" y="230"/>
                    <a:pt x="222" y="223"/>
                    <a:pt x="223" y="216"/>
                  </a:cubicBezTo>
                  <a:cubicBezTo>
                    <a:pt x="223" y="209"/>
                    <a:pt x="223" y="201"/>
                    <a:pt x="223" y="193"/>
                  </a:cubicBezTo>
                  <a:lnTo>
                    <a:pt x="223" y="152"/>
                  </a:lnTo>
                  <a:close/>
                  <a:moveTo>
                    <a:pt x="386" y="117"/>
                  </a:moveTo>
                  <a:cubicBezTo>
                    <a:pt x="386" y="112"/>
                    <a:pt x="386" y="106"/>
                    <a:pt x="386" y="101"/>
                  </a:cubicBezTo>
                  <a:cubicBezTo>
                    <a:pt x="386" y="97"/>
                    <a:pt x="386" y="93"/>
                    <a:pt x="385" y="91"/>
                  </a:cubicBezTo>
                  <a:cubicBezTo>
                    <a:pt x="382" y="91"/>
                    <a:pt x="379" y="91"/>
                    <a:pt x="374" y="91"/>
                  </a:cubicBezTo>
                  <a:cubicBezTo>
                    <a:pt x="370" y="91"/>
                    <a:pt x="365" y="92"/>
                    <a:pt x="360" y="92"/>
                  </a:cubicBezTo>
                  <a:cubicBezTo>
                    <a:pt x="355" y="93"/>
                    <a:pt x="350" y="93"/>
                    <a:pt x="345" y="93"/>
                  </a:cubicBezTo>
                  <a:cubicBezTo>
                    <a:pt x="339" y="94"/>
                    <a:pt x="335" y="94"/>
                    <a:pt x="330" y="95"/>
                  </a:cubicBezTo>
                  <a:cubicBezTo>
                    <a:pt x="331" y="93"/>
                    <a:pt x="331" y="90"/>
                    <a:pt x="331" y="88"/>
                  </a:cubicBezTo>
                  <a:cubicBezTo>
                    <a:pt x="332" y="86"/>
                    <a:pt x="332" y="84"/>
                    <a:pt x="332" y="82"/>
                  </a:cubicBezTo>
                  <a:cubicBezTo>
                    <a:pt x="332" y="79"/>
                    <a:pt x="332" y="77"/>
                    <a:pt x="331" y="75"/>
                  </a:cubicBezTo>
                  <a:cubicBezTo>
                    <a:pt x="331" y="73"/>
                    <a:pt x="331" y="71"/>
                    <a:pt x="330" y="68"/>
                  </a:cubicBezTo>
                  <a:cubicBezTo>
                    <a:pt x="337" y="69"/>
                    <a:pt x="343" y="69"/>
                    <a:pt x="349" y="69"/>
                  </a:cubicBezTo>
                  <a:cubicBezTo>
                    <a:pt x="354" y="69"/>
                    <a:pt x="360" y="69"/>
                    <a:pt x="366" y="69"/>
                  </a:cubicBezTo>
                  <a:cubicBezTo>
                    <a:pt x="371" y="70"/>
                    <a:pt x="378" y="70"/>
                    <a:pt x="384" y="70"/>
                  </a:cubicBezTo>
                  <a:cubicBezTo>
                    <a:pt x="391" y="70"/>
                    <a:pt x="399" y="70"/>
                    <a:pt x="408" y="70"/>
                  </a:cubicBezTo>
                  <a:cubicBezTo>
                    <a:pt x="418" y="70"/>
                    <a:pt x="426" y="70"/>
                    <a:pt x="432" y="70"/>
                  </a:cubicBezTo>
                  <a:cubicBezTo>
                    <a:pt x="439" y="70"/>
                    <a:pt x="445" y="70"/>
                    <a:pt x="451" y="69"/>
                  </a:cubicBezTo>
                  <a:cubicBezTo>
                    <a:pt x="457" y="69"/>
                    <a:pt x="462" y="69"/>
                    <a:pt x="467" y="69"/>
                  </a:cubicBezTo>
                  <a:cubicBezTo>
                    <a:pt x="473" y="69"/>
                    <a:pt x="478" y="69"/>
                    <a:pt x="485" y="68"/>
                  </a:cubicBezTo>
                  <a:cubicBezTo>
                    <a:pt x="484" y="71"/>
                    <a:pt x="484" y="73"/>
                    <a:pt x="484" y="75"/>
                  </a:cubicBezTo>
                  <a:cubicBezTo>
                    <a:pt x="483" y="77"/>
                    <a:pt x="483" y="79"/>
                    <a:pt x="483" y="82"/>
                  </a:cubicBezTo>
                  <a:cubicBezTo>
                    <a:pt x="483" y="84"/>
                    <a:pt x="483" y="86"/>
                    <a:pt x="484" y="88"/>
                  </a:cubicBezTo>
                  <a:cubicBezTo>
                    <a:pt x="484" y="90"/>
                    <a:pt x="484" y="93"/>
                    <a:pt x="485" y="95"/>
                  </a:cubicBezTo>
                  <a:cubicBezTo>
                    <a:pt x="481" y="94"/>
                    <a:pt x="476" y="94"/>
                    <a:pt x="471" y="93"/>
                  </a:cubicBezTo>
                  <a:cubicBezTo>
                    <a:pt x="466" y="93"/>
                    <a:pt x="461" y="93"/>
                    <a:pt x="456" y="92"/>
                  </a:cubicBezTo>
                  <a:cubicBezTo>
                    <a:pt x="451" y="92"/>
                    <a:pt x="447" y="91"/>
                    <a:pt x="442" y="91"/>
                  </a:cubicBezTo>
                  <a:cubicBezTo>
                    <a:pt x="438" y="91"/>
                    <a:pt x="434" y="91"/>
                    <a:pt x="431" y="91"/>
                  </a:cubicBezTo>
                  <a:cubicBezTo>
                    <a:pt x="431" y="93"/>
                    <a:pt x="431" y="97"/>
                    <a:pt x="431" y="101"/>
                  </a:cubicBezTo>
                  <a:cubicBezTo>
                    <a:pt x="431" y="106"/>
                    <a:pt x="431" y="112"/>
                    <a:pt x="431" y="117"/>
                  </a:cubicBezTo>
                  <a:lnTo>
                    <a:pt x="431" y="193"/>
                  </a:lnTo>
                  <a:cubicBezTo>
                    <a:pt x="431" y="201"/>
                    <a:pt x="431" y="209"/>
                    <a:pt x="431" y="216"/>
                  </a:cubicBezTo>
                  <a:cubicBezTo>
                    <a:pt x="431" y="223"/>
                    <a:pt x="431" y="230"/>
                    <a:pt x="431" y="237"/>
                  </a:cubicBezTo>
                  <a:cubicBezTo>
                    <a:pt x="431" y="244"/>
                    <a:pt x="432" y="250"/>
                    <a:pt x="432" y="256"/>
                  </a:cubicBezTo>
                  <a:cubicBezTo>
                    <a:pt x="432" y="263"/>
                    <a:pt x="433" y="269"/>
                    <a:pt x="433" y="276"/>
                  </a:cubicBezTo>
                  <a:cubicBezTo>
                    <a:pt x="430" y="275"/>
                    <a:pt x="426" y="275"/>
                    <a:pt x="422" y="275"/>
                  </a:cubicBezTo>
                  <a:cubicBezTo>
                    <a:pt x="418" y="274"/>
                    <a:pt x="413" y="274"/>
                    <a:pt x="408" y="274"/>
                  </a:cubicBezTo>
                  <a:cubicBezTo>
                    <a:pt x="403" y="274"/>
                    <a:pt x="399" y="274"/>
                    <a:pt x="395" y="275"/>
                  </a:cubicBezTo>
                  <a:cubicBezTo>
                    <a:pt x="391" y="275"/>
                    <a:pt x="387" y="275"/>
                    <a:pt x="384" y="276"/>
                  </a:cubicBezTo>
                  <a:cubicBezTo>
                    <a:pt x="384" y="269"/>
                    <a:pt x="385" y="263"/>
                    <a:pt x="385" y="256"/>
                  </a:cubicBezTo>
                  <a:cubicBezTo>
                    <a:pt x="385" y="250"/>
                    <a:pt x="385" y="244"/>
                    <a:pt x="386" y="237"/>
                  </a:cubicBezTo>
                  <a:cubicBezTo>
                    <a:pt x="386" y="230"/>
                    <a:pt x="386" y="223"/>
                    <a:pt x="386" y="216"/>
                  </a:cubicBezTo>
                  <a:cubicBezTo>
                    <a:pt x="386" y="209"/>
                    <a:pt x="386" y="201"/>
                    <a:pt x="386" y="193"/>
                  </a:cubicBezTo>
                  <a:lnTo>
                    <a:pt x="386" y="117"/>
                  </a:lnTo>
                  <a:close/>
                  <a:moveTo>
                    <a:pt x="587" y="67"/>
                  </a:moveTo>
                  <a:cubicBezTo>
                    <a:pt x="594" y="84"/>
                    <a:pt x="601" y="102"/>
                    <a:pt x="608" y="122"/>
                  </a:cubicBezTo>
                  <a:cubicBezTo>
                    <a:pt x="615" y="141"/>
                    <a:pt x="623" y="160"/>
                    <a:pt x="630" y="179"/>
                  </a:cubicBezTo>
                  <a:cubicBezTo>
                    <a:pt x="637" y="198"/>
                    <a:pt x="645" y="215"/>
                    <a:pt x="652" y="232"/>
                  </a:cubicBezTo>
                  <a:cubicBezTo>
                    <a:pt x="659" y="249"/>
                    <a:pt x="665" y="264"/>
                    <a:pt x="671" y="276"/>
                  </a:cubicBezTo>
                  <a:cubicBezTo>
                    <a:pt x="666" y="275"/>
                    <a:pt x="661" y="275"/>
                    <a:pt x="657" y="275"/>
                  </a:cubicBezTo>
                  <a:cubicBezTo>
                    <a:pt x="653" y="274"/>
                    <a:pt x="649" y="274"/>
                    <a:pt x="644" y="274"/>
                  </a:cubicBezTo>
                  <a:cubicBezTo>
                    <a:pt x="640" y="274"/>
                    <a:pt x="636" y="274"/>
                    <a:pt x="632" y="275"/>
                  </a:cubicBezTo>
                  <a:cubicBezTo>
                    <a:pt x="627" y="275"/>
                    <a:pt x="623" y="275"/>
                    <a:pt x="619" y="276"/>
                  </a:cubicBezTo>
                  <a:cubicBezTo>
                    <a:pt x="616" y="266"/>
                    <a:pt x="612" y="255"/>
                    <a:pt x="609" y="245"/>
                  </a:cubicBezTo>
                  <a:cubicBezTo>
                    <a:pt x="605" y="235"/>
                    <a:pt x="602" y="224"/>
                    <a:pt x="598" y="214"/>
                  </a:cubicBezTo>
                  <a:cubicBezTo>
                    <a:pt x="592" y="214"/>
                    <a:pt x="585" y="214"/>
                    <a:pt x="579" y="214"/>
                  </a:cubicBezTo>
                  <a:cubicBezTo>
                    <a:pt x="572" y="214"/>
                    <a:pt x="566" y="214"/>
                    <a:pt x="560" y="214"/>
                  </a:cubicBezTo>
                  <a:cubicBezTo>
                    <a:pt x="554" y="214"/>
                    <a:pt x="549" y="214"/>
                    <a:pt x="544" y="214"/>
                  </a:cubicBezTo>
                  <a:cubicBezTo>
                    <a:pt x="539" y="214"/>
                    <a:pt x="534" y="214"/>
                    <a:pt x="528" y="214"/>
                  </a:cubicBezTo>
                  <a:cubicBezTo>
                    <a:pt x="524" y="224"/>
                    <a:pt x="521" y="235"/>
                    <a:pt x="517" y="245"/>
                  </a:cubicBezTo>
                  <a:cubicBezTo>
                    <a:pt x="514" y="255"/>
                    <a:pt x="511" y="265"/>
                    <a:pt x="508" y="276"/>
                  </a:cubicBezTo>
                  <a:cubicBezTo>
                    <a:pt x="506" y="275"/>
                    <a:pt x="503" y="275"/>
                    <a:pt x="501" y="275"/>
                  </a:cubicBezTo>
                  <a:cubicBezTo>
                    <a:pt x="499" y="274"/>
                    <a:pt x="496" y="274"/>
                    <a:pt x="494" y="274"/>
                  </a:cubicBezTo>
                  <a:cubicBezTo>
                    <a:pt x="491" y="274"/>
                    <a:pt x="489" y="274"/>
                    <a:pt x="487" y="275"/>
                  </a:cubicBezTo>
                  <a:cubicBezTo>
                    <a:pt x="484" y="275"/>
                    <a:pt x="482" y="275"/>
                    <a:pt x="479" y="276"/>
                  </a:cubicBezTo>
                  <a:cubicBezTo>
                    <a:pt x="481" y="270"/>
                    <a:pt x="484" y="263"/>
                    <a:pt x="488" y="253"/>
                  </a:cubicBezTo>
                  <a:cubicBezTo>
                    <a:pt x="492" y="244"/>
                    <a:pt x="497" y="234"/>
                    <a:pt x="502" y="222"/>
                  </a:cubicBezTo>
                  <a:cubicBezTo>
                    <a:pt x="507" y="210"/>
                    <a:pt x="512" y="198"/>
                    <a:pt x="517" y="185"/>
                  </a:cubicBezTo>
                  <a:cubicBezTo>
                    <a:pt x="523" y="171"/>
                    <a:pt x="528" y="158"/>
                    <a:pt x="534" y="144"/>
                  </a:cubicBezTo>
                  <a:cubicBezTo>
                    <a:pt x="539" y="131"/>
                    <a:pt x="545" y="117"/>
                    <a:pt x="550" y="104"/>
                  </a:cubicBezTo>
                  <a:cubicBezTo>
                    <a:pt x="555" y="91"/>
                    <a:pt x="560" y="78"/>
                    <a:pt x="564" y="67"/>
                  </a:cubicBezTo>
                  <a:cubicBezTo>
                    <a:pt x="566" y="67"/>
                    <a:pt x="568" y="68"/>
                    <a:pt x="570" y="68"/>
                  </a:cubicBezTo>
                  <a:cubicBezTo>
                    <a:pt x="572" y="68"/>
                    <a:pt x="574" y="68"/>
                    <a:pt x="576" y="68"/>
                  </a:cubicBezTo>
                  <a:cubicBezTo>
                    <a:pt x="578" y="68"/>
                    <a:pt x="580" y="68"/>
                    <a:pt x="582" y="68"/>
                  </a:cubicBezTo>
                  <a:cubicBezTo>
                    <a:pt x="583" y="68"/>
                    <a:pt x="585" y="67"/>
                    <a:pt x="587" y="67"/>
                  </a:cubicBezTo>
                  <a:close/>
                  <a:moveTo>
                    <a:pt x="591" y="196"/>
                  </a:moveTo>
                  <a:cubicBezTo>
                    <a:pt x="587" y="184"/>
                    <a:pt x="582" y="172"/>
                    <a:pt x="578" y="160"/>
                  </a:cubicBezTo>
                  <a:cubicBezTo>
                    <a:pt x="574" y="149"/>
                    <a:pt x="569" y="137"/>
                    <a:pt x="564" y="125"/>
                  </a:cubicBezTo>
                  <a:cubicBezTo>
                    <a:pt x="559" y="137"/>
                    <a:pt x="554" y="149"/>
                    <a:pt x="550" y="160"/>
                  </a:cubicBezTo>
                  <a:cubicBezTo>
                    <a:pt x="545" y="172"/>
                    <a:pt x="541" y="184"/>
                    <a:pt x="536" y="196"/>
                  </a:cubicBezTo>
                  <a:lnTo>
                    <a:pt x="591" y="196"/>
                  </a:lnTo>
                  <a:close/>
                  <a:moveTo>
                    <a:pt x="702" y="152"/>
                  </a:moveTo>
                  <a:cubicBezTo>
                    <a:pt x="702" y="143"/>
                    <a:pt x="702" y="135"/>
                    <a:pt x="702" y="128"/>
                  </a:cubicBezTo>
                  <a:cubicBezTo>
                    <a:pt x="702" y="121"/>
                    <a:pt x="701" y="114"/>
                    <a:pt x="701" y="107"/>
                  </a:cubicBezTo>
                  <a:cubicBezTo>
                    <a:pt x="701" y="101"/>
                    <a:pt x="701" y="94"/>
                    <a:pt x="700" y="88"/>
                  </a:cubicBezTo>
                  <a:cubicBezTo>
                    <a:pt x="700" y="81"/>
                    <a:pt x="700" y="75"/>
                    <a:pt x="699" y="68"/>
                  </a:cubicBezTo>
                  <a:cubicBezTo>
                    <a:pt x="703" y="69"/>
                    <a:pt x="706" y="69"/>
                    <a:pt x="710" y="69"/>
                  </a:cubicBezTo>
                  <a:cubicBezTo>
                    <a:pt x="714" y="70"/>
                    <a:pt x="719" y="70"/>
                    <a:pt x="724" y="70"/>
                  </a:cubicBezTo>
                  <a:cubicBezTo>
                    <a:pt x="729" y="70"/>
                    <a:pt x="734" y="70"/>
                    <a:pt x="738" y="69"/>
                  </a:cubicBezTo>
                  <a:cubicBezTo>
                    <a:pt x="742" y="69"/>
                    <a:pt x="745" y="69"/>
                    <a:pt x="749" y="68"/>
                  </a:cubicBezTo>
                  <a:cubicBezTo>
                    <a:pt x="748" y="75"/>
                    <a:pt x="748" y="81"/>
                    <a:pt x="748" y="88"/>
                  </a:cubicBezTo>
                  <a:cubicBezTo>
                    <a:pt x="747" y="94"/>
                    <a:pt x="747" y="101"/>
                    <a:pt x="747" y="107"/>
                  </a:cubicBezTo>
                  <a:cubicBezTo>
                    <a:pt x="747" y="114"/>
                    <a:pt x="746" y="121"/>
                    <a:pt x="746" y="128"/>
                  </a:cubicBezTo>
                  <a:cubicBezTo>
                    <a:pt x="746" y="135"/>
                    <a:pt x="746" y="143"/>
                    <a:pt x="746" y="152"/>
                  </a:cubicBezTo>
                  <a:lnTo>
                    <a:pt x="746" y="193"/>
                  </a:lnTo>
                  <a:cubicBezTo>
                    <a:pt x="746" y="204"/>
                    <a:pt x="746" y="215"/>
                    <a:pt x="746" y="225"/>
                  </a:cubicBezTo>
                  <a:cubicBezTo>
                    <a:pt x="746" y="236"/>
                    <a:pt x="747" y="245"/>
                    <a:pt x="747" y="253"/>
                  </a:cubicBezTo>
                  <a:cubicBezTo>
                    <a:pt x="758" y="253"/>
                    <a:pt x="770" y="253"/>
                    <a:pt x="781" y="252"/>
                  </a:cubicBezTo>
                  <a:cubicBezTo>
                    <a:pt x="793" y="252"/>
                    <a:pt x="804" y="251"/>
                    <a:pt x="816" y="249"/>
                  </a:cubicBezTo>
                  <a:cubicBezTo>
                    <a:pt x="815" y="252"/>
                    <a:pt x="815" y="254"/>
                    <a:pt x="815" y="255"/>
                  </a:cubicBezTo>
                  <a:cubicBezTo>
                    <a:pt x="815" y="257"/>
                    <a:pt x="814" y="260"/>
                    <a:pt x="814" y="263"/>
                  </a:cubicBezTo>
                  <a:cubicBezTo>
                    <a:pt x="814" y="266"/>
                    <a:pt x="815" y="269"/>
                    <a:pt x="815" y="270"/>
                  </a:cubicBezTo>
                  <a:cubicBezTo>
                    <a:pt x="815" y="272"/>
                    <a:pt x="815" y="274"/>
                    <a:pt x="816" y="276"/>
                  </a:cubicBezTo>
                  <a:cubicBezTo>
                    <a:pt x="810" y="276"/>
                    <a:pt x="804" y="275"/>
                    <a:pt x="796" y="275"/>
                  </a:cubicBezTo>
                  <a:cubicBezTo>
                    <a:pt x="788" y="274"/>
                    <a:pt x="777" y="274"/>
                    <a:pt x="763" y="274"/>
                  </a:cubicBezTo>
                  <a:cubicBezTo>
                    <a:pt x="751" y="274"/>
                    <a:pt x="741" y="274"/>
                    <a:pt x="733" y="274"/>
                  </a:cubicBezTo>
                  <a:cubicBezTo>
                    <a:pt x="726" y="275"/>
                    <a:pt x="720" y="275"/>
                    <a:pt x="715" y="275"/>
                  </a:cubicBezTo>
                  <a:cubicBezTo>
                    <a:pt x="711" y="275"/>
                    <a:pt x="708" y="275"/>
                    <a:pt x="705" y="275"/>
                  </a:cubicBezTo>
                  <a:cubicBezTo>
                    <a:pt x="703" y="275"/>
                    <a:pt x="701" y="276"/>
                    <a:pt x="699" y="276"/>
                  </a:cubicBezTo>
                  <a:cubicBezTo>
                    <a:pt x="700" y="269"/>
                    <a:pt x="700" y="263"/>
                    <a:pt x="700" y="256"/>
                  </a:cubicBezTo>
                  <a:cubicBezTo>
                    <a:pt x="701" y="250"/>
                    <a:pt x="701" y="244"/>
                    <a:pt x="701" y="237"/>
                  </a:cubicBezTo>
                  <a:cubicBezTo>
                    <a:pt x="701" y="230"/>
                    <a:pt x="702" y="223"/>
                    <a:pt x="702" y="216"/>
                  </a:cubicBezTo>
                  <a:cubicBezTo>
                    <a:pt x="702" y="209"/>
                    <a:pt x="702" y="201"/>
                    <a:pt x="702" y="193"/>
                  </a:cubicBezTo>
                  <a:lnTo>
                    <a:pt x="702" y="152"/>
                  </a:lnTo>
                  <a:close/>
                  <a:moveTo>
                    <a:pt x="938" y="67"/>
                  </a:moveTo>
                  <a:cubicBezTo>
                    <a:pt x="944" y="84"/>
                    <a:pt x="951" y="102"/>
                    <a:pt x="959" y="122"/>
                  </a:cubicBezTo>
                  <a:cubicBezTo>
                    <a:pt x="966" y="141"/>
                    <a:pt x="973" y="160"/>
                    <a:pt x="981" y="179"/>
                  </a:cubicBezTo>
                  <a:cubicBezTo>
                    <a:pt x="988" y="198"/>
                    <a:pt x="995" y="215"/>
                    <a:pt x="1002" y="232"/>
                  </a:cubicBezTo>
                  <a:cubicBezTo>
                    <a:pt x="1009" y="249"/>
                    <a:pt x="1016" y="264"/>
                    <a:pt x="1022" y="276"/>
                  </a:cubicBezTo>
                  <a:cubicBezTo>
                    <a:pt x="1017" y="275"/>
                    <a:pt x="1012" y="275"/>
                    <a:pt x="1008" y="275"/>
                  </a:cubicBezTo>
                  <a:cubicBezTo>
                    <a:pt x="1004" y="274"/>
                    <a:pt x="999" y="274"/>
                    <a:pt x="995" y="274"/>
                  </a:cubicBezTo>
                  <a:cubicBezTo>
                    <a:pt x="991" y="274"/>
                    <a:pt x="987" y="274"/>
                    <a:pt x="982" y="275"/>
                  </a:cubicBezTo>
                  <a:cubicBezTo>
                    <a:pt x="978" y="275"/>
                    <a:pt x="974" y="275"/>
                    <a:pt x="970" y="276"/>
                  </a:cubicBezTo>
                  <a:cubicBezTo>
                    <a:pt x="966" y="266"/>
                    <a:pt x="963" y="255"/>
                    <a:pt x="960" y="245"/>
                  </a:cubicBezTo>
                  <a:cubicBezTo>
                    <a:pt x="956" y="235"/>
                    <a:pt x="953" y="224"/>
                    <a:pt x="949" y="214"/>
                  </a:cubicBezTo>
                  <a:cubicBezTo>
                    <a:pt x="942" y="214"/>
                    <a:pt x="936" y="214"/>
                    <a:pt x="930" y="214"/>
                  </a:cubicBezTo>
                  <a:cubicBezTo>
                    <a:pt x="923" y="214"/>
                    <a:pt x="917" y="214"/>
                    <a:pt x="910" y="214"/>
                  </a:cubicBezTo>
                  <a:cubicBezTo>
                    <a:pt x="905" y="214"/>
                    <a:pt x="900" y="214"/>
                    <a:pt x="895" y="214"/>
                  </a:cubicBezTo>
                  <a:cubicBezTo>
                    <a:pt x="889" y="214"/>
                    <a:pt x="884" y="214"/>
                    <a:pt x="879" y="214"/>
                  </a:cubicBezTo>
                  <a:cubicBezTo>
                    <a:pt x="875" y="224"/>
                    <a:pt x="871" y="235"/>
                    <a:pt x="868" y="245"/>
                  </a:cubicBezTo>
                  <a:cubicBezTo>
                    <a:pt x="865" y="255"/>
                    <a:pt x="861" y="265"/>
                    <a:pt x="859" y="276"/>
                  </a:cubicBezTo>
                  <a:cubicBezTo>
                    <a:pt x="856" y="275"/>
                    <a:pt x="854" y="275"/>
                    <a:pt x="852" y="275"/>
                  </a:cubicBezTo>
                  <a:cubicBezTo>
                    <a:pt x="849" y="274"/>
                    <a:pt x="847" y="274"/>
                    <a:pt x="845" y="274"/>
                  </a:cubicBezTo>
                  <a:cubicBezTo>
                    <a:pt x="842" y="274"/>
                    <a:pt x="840" y="274"/>
                    <a:pt x="837" y="275"/>
                  </a:cubicBezTo>
                  <a:cubicBezTo>
                    <a:pt x="835" y="275"/>
                    <a:pt x="832" y="275"/>
                    <a:pt x="829" y="276"/>
                  </a:cubicBezTo>
                  <a:cubicBezTo>
                    <a:pt x="832" y="270"/>
                    <a:pt x="835" y="263"/>
                    <a:pt x="839" y="253"/>
                  </a:cubicBezTo>
                  <a:cubicBezTo>
                    <a:pt x="843" y="244"/>
                    <a:pt x="848" y="234"/>
                    <a:pt x="852" y="222"/>
                  </a:cubicBezTo>
                  <a:cubicBezTo>
                    <a:pt x="857" y="210"/>
                    <a:pt x="863" y="198"/>
                    <a:pt x="868" y="185"/>
                  </a:cubicBezTo>
                  <a:cubicBezTo>
                    <a:pt x="874" y="171"/>
                    <a:pt x="879" y="158"/>
                    <a:pt x="885" y="144"/>
                  </a:cubicBezTo>
                  <a:cubicBezTo>
                    <a:pt x="890" y="131"/>
                    <a:pt x="895" y="117"/>
                    <a:pt x="901" y="104"/>
                  </a:cubicBezTo>
                  <a:cubicBezTo>
                    <a:pt x="906" y="91"/>
                    <a:pt x="911" y="78"/>
                    <a:pt x="915" y="67"/>
                  </a:cubicBezTo>
                  <a:cubicBezTo>
                    <a:pt x="917" y="67"/>
                    <a:pt x="919" y="68"/>
                    <a:pt x="921" y="68"/>
                  </a:cubicBezTo>
                  <a:cubicBezTo>
                    <a:pt x="923" y="68"/>
                    <a:pt x="925" y="68"/>
                    <a:pt x="927" y="68"/>
                  </a:cubicBezTo>
                  <a:cubicBezTo>
                    <a:pt x="929" y="68"/>
                    <a:pt x="930" y="68"/>
                    <a:pt x="932" y="68"/>
                  </a:cubicBezTo>
                  <a:cubicBezTo>
                    <a:pt x="934" y="68"/>
                    <a:pt x="936" y="67"/>
                    <a:pt x="938" y="67"/>
                  </a:cubicBezTo>
                  <a:close/>
                  <a:moveTo>
                    <a:pt x="942" y="196"/>
                  </a:moveTo>
                  <a:cubicBezTo>
                    <a:pt x="937" y="184"/>
                    <a:pt x="933" y="172"/>
                    <a:pt x="929" y="160"/>
                  </a:cubicBezTo>
                  <a:cubicBezTo>
                    <a:pt x="925" y="149"/>
                    <a:pt x="920" y="137"/>
                    <a:pt x="915" y="125"/>
                  </a:cubicBezTo>
                  <a:cubicBezTo>
                    <a:pt x="910" y="137"/>
                    <a:pt x="905" y="149"/>
                    <a:pt x="900" y="160"/>
                  </a:cubicBezTo>
                  <a:cubicBezTo>
                    <a:pt x="896" y="172"/>
                    <a:pt x="891" y="184"/>
                    <a:pt x="887" y="196"/>
                  </a:cubicBezTo>
                  <a:lnTo>
                    <a:pt x="942" y="196"/>
                  </a:lnTo>
                  <a:close/>
                  <a:moveTo>
                    <a:pt x="901" y="56"/>
                  </a:moveTo>
                  <a:cubicBezTo>
                    <a:pt x="912" y="43"/>
                    <a:pt x="921" y="32"/>
                    <a:pt x="928" y="25"/>
                  </a:cubicBezTo>
                  <a:cubicBezTo>
                    <a:pt x="934" y="17"/>
                    <a:pt x="939" y="11"/>
                    <a:pt x="943" y="8"/>
                  </a:cubicBezTo>
                  <a:cubicBezTo>
                    <a:pt x="947" y="4"/>
                    <a:pt x="950" y="2"/>
                    <a:pt x="952" y="1"/>
                  </a:cubicBezTo>
                  <a:cubicBezTo>
                    <a:pt x="954" y="0"/>
                    <a:pt x="956" y="0"/>
                    <a:pt x="958" y="0"/>
                  </a:cubicBezTo>
                  <a:cubicBezTo>
                    <a:pt x="963" y="0"/>
                    <a:pt x="966" y="1"/>
                    <a:pt x="969" y="4"/>
                  </a:cubicBezTo>
                  <a:cubicBezTo>
                    <a:pt x="971" y="7"/>
                    <a:pt x="972" y="10"/>
                    <a:pt x="972" y="13"/>
                  </a:cubicBezTo>
                  <a:cubicBezTo>
                    <a:pt x="972" y="15"/>
                    <a:pt x="972" y="17"/>
                    <a:pt x="971" y="19"/>
                  </a:cubicBezTo>
                  <a:cubicBezTo>
                    <a:pt x="970" y="21"/>
                    <a:pt x="968" y="23"/>
                    <a:pt x="964" y="26"/>
                  </a:cubicBezTo>
                  <a:cubicBezTo>
                    <a:pt x="961" y="29"/>
                    <a:pt x="955" y="33"/>
                    <a:pt x="948" y="38"/>
                  </a:cubicBezTo>
                  <a:cubicBezTo>
                    <a:pt x="941" y="42"/>
                    <a:pt x="931" y="49"/>
                    <a:pt x="918" y="56"/>
                  </a:cubicBezTo>
                  <a:lnTo>
                    <a:pt x="901" y="56"/>
                  </a:lnTo>
                  <a:close/>
                  <a:moveTo>
                    <a:pt x="1055" y="128"/>
                  </a:moveTo>
                  <a:cubicBezTo>
                    <a:pt x="1055" y="115"/>
                    <a:pt x="1055" y="103"/>
                    <a:pt x="1055" y="94"/>
                  </a:cubicBezTo>
                  <a:cubicBezTo>
                    <a:pt x="1054" y="84"/>
                    <a:pt x="1054" y="76"/>
                    <a:pt x="1054" y="68"/>
                  </a:cubicBezTo>
                  <a:cubicBezTo>
                    <a:pt x="1059" y="69"/>
                    <a:pt x="1063" y="70"/>
                    <a:pt x="1067" y="70"/>
                  </a:cubicBezTo>
                  <a:cubicBezTo>
                    <a:pt x="1071" y="70"/>
                    <a:pt x="1076" y="69"/>
                    <a:pt x="1081" y="68"/>
                  </a:cubicBezTo>
                  <a:cubicBezTo>
                    <a:pt x="1103" y="92"/>
                    <a:pt x="1124" y="116"/>
                    <a:pt x="1146" y="140"/>
                  </a:cubicBezTo>
                  <a:cubicBezTo>
                    <a:pt x="1167" y="164"/>
                    <a:pt x="1189" y="187"/>
                    <a:pt x="1211" y="211"/>
                  </a:cubicBezTo>
                  <a:cubicBezTo>
                    <a:pt x="1211" y="203"/>
                    <a:pt x="1211" y="195"/>
                    <a:pt x="1211" y="185"/>
                  </a:cubicBezTo>
                  <a:cubicBezTo>
                    <a:pt x="1211" y="176"/>
                    <a:pt x="1211" y="166"/>
                    <a:pt x="1211" y="156"/>
                  </a:cubicBezTo>
                  <a:cubicBezTo>
                    <a:pt x="1211" y="146"/>
                    <a:pt x="1211" y="137"/>
                    <a:pt x="1211" y="127"/>
                  </a:cubicBezTo>
                  <a:cubicBezTo>
                    <a:pt x="1211" y="118"/>
                    <a:pt x="1211" y="109"/>
                    <a:pt x="1211" y="101"/>
                  </a:cubicBezTo>
                  <a:cubicBezTo>
                    <a:pt x="1210" y="93"/>
                    <a:pt x="1210" y="86"/>
                    <a:pt x="1210" y="80"/>
                  </a:cubicBezTo>
                  <a:cubicBezTo>
                    <a:pt x="1210" y="75"/>
                    <a:pt x="1209" y="71"/>
                    <a:pt x="1209" y="68"/>
                  </a:cubicBezTo>
                  <a:cubicBezTo>
                    <a:pt x="1214" y="69"/>
                    <a:pt x="1219" y="70"/>
                    <a:pt x="1223" y="70"/>
                  </a:cubicBezTo>
                  <a:cubicBezTo>
                    <a:pt x="1227" y="70"/>
                    <a:pt x="1231" y="69"/>
                    <a:pt x="1236" y="68"/>
                  </a:cubicBezTo>
                  <a:cubicBezTo>
                    <a:pt x="1235" y="83"/>
                    <a:pt x="1235" y="96"/>
                    <a:pt x="1234" y="109"/>
                  </a:cubicBezTo>
                  <a:cubicBezTo>
                    <a:pt x="1234" y="121"/>
                    <a:pt x="1233" y="132"/>
                    <a:pt x="1233" y="143"/>
                  </a:cubicBezTo>
                  <a:cubicBezTo>
                    <a:pt x="1232" y="154"/>
                    <a:pt x="1232" y="165"/>
                    <a:pt x="1232" y="175"/>
                  </a:cubicBezTo>
                  <a:cubicBezTo>
                    <a:pt x="1232" y="185"/>
                    <a:pt x="1232" y="195"/>
                    <a:pt x="1231" y="206"/>
                  </a:cubicBezTo>
                  <a:cubicBezTo>
                    <a:pt x="1231" y="216"/>
                    <a:pt x="1231" y="227"/>
                    <a:pt x="1231" y="239"/>
                  </a:cubicBezTo>
                  <a:cubicBezTo>
                    <a:pt x="1231" y="250"/>
                    <a:pt x="1231" y="263"/>
                    <a:pt x="1231" y="276"/>
                  </a:cubicBezTo>
                  <a:cubicBezTo>
                    <a:pt x="1229" y="275"/>
                    <a:pt x="1227" y="275"/>
                    <a:pt x="1225" y="275"/>
                  </a:cubicBezTo>
                  <a:cubicBezTo>
                    <a:pt x="1223" y="274"/>
                    <a:pt x="1221" y="274"/>
                    <a:pt x="1219" y="274"/>
                  </a:cubicBezTo>
                  <a:cubicBezTo>
                    <a:pt x="1215" y="274"/>
                    <a:pt x="1211" y="275"/>
                    <a:pt x="1207" y="276"/>
                  </a:cubicBezTo>
                  <a:cubicBezTo>
                    <a:pt x="1187" y="251"/>
                    <a:pt x="1165" y="227"/>
                    <a:pt x="1144" y="203"/>
                  </a:cubicBezTo>
                  <a:cubicBezTo>
                    <a:pt x="1122" y="179"/>
                    <a:pt x="1099" y="154"/>
                    <a:pt x="1076" y="130"/>
                  </a:cubicBezTo>
                  <a:cubicBezTo>
                    <a:pt x="1076" y="141"/>
                    <a:pt x="1075" y="153"/>
                    <a:pt x="1075" y="165"/>
                  </a:cubicBezTo>
                  <a:cubicBezTo>
                    <a:pt x="1075" y="177"/>
                    <a:pt x="1075" y="188"/>
                    <a:pt x="1075" y="200"/>
                  </a:cubicBezTo>
                  <a:cubicBezTo>
                    <a:pt x="1075" y="212"/>
                    <a:pt x="1075" y="222"/>
                    <a:pt x="1075" y="230"/>
                  </a:cubicBezTo>
                  <a:cubicBezTo>
                    <a:pt x="1076" y="239"/>
                    <a:pt x="1076" y="246"/>
                    <a:pt x="1076" y="252"/>
                  </a:cubicBezTo>
                  <a:cubicBezTo>
                    <a:pt x="1076" y="258"/>
                    <a:pt x="1076" y="262"/>
                    <a:pt x="1077" y="266"/>
                  </a:cubicBezTo>
                  <a:cubicBezTo>
                    <a:pt x="1077" y="270"/>
                    <a:pt x="1077" y="273"/>
                    <a:pt x="1077" y="276"/>
                  </a:cubicBezTo>
                  <a:cubicBezTo>
                    <a:pt x="1075" y="275"/>
                    <a:pt x="1072" y="275"/>
                    <a:pt x="1070" y="275"/>
                  </a:cubicBezTo>
                  <a:cubicBezTo>
                    <a:pt x="1068" y="274"/>
                    <a:pt x="1065" y="274"/>
                    <a:pt x="1063" y="274"/>
                  </a:cubicBezTo>
                  <a:cubicBezTo>
                    <a:pt x="1059" y="274"/>
                    <a:pt x="1054" y="275"/>
                    <a:pt x="1049" y="276"/>
                  </a:cubicBezTo>
                  <a:cubicBezTo>
                    <a:pt x="1049" y="274"/>
                    <a:pt x="1050" y="271"/>
                    <a:pt x="1050" y="266"/>
                  </a:cubicBezTo>
                  <a:cubicBezTo>
                    <a:pt x="1050" y="261"/>
                    <a:pt x="1051" y="255"/>
                    <a:pt x="1051" y="247"/>
                  </a:cubicBezTo>
                  <a:cubicBezTo>
                    <a:pt x="1052" y="240"/>
                    <a:pt x="1052" y="231"/>
                    <a:pt x="1053" y="222"/>
                  </a:cubicBezTo>
                  <a:cubicBezTo>
                    <a:pt x="1053" y="212"/>
                    <a:pt x="1054" y="202"/>
                    <a:pt x="1054" y="192"/>
                  </a:cubicBezTo>
                  <a:cubicBezTo>
                    <a:pt x="1054" y="181"/>
                    <a:pt x="1055" y="171"/>
                    <a:pt x="1055" y="160"/>
                  </a:cubicBezTo>
                  <a:cubicBezTo>
                    <a:pt x="1055" y="149"/>
                    <a:pt x="1055" y="138"/>
                    <a:pt x="1055" y="128"/>
                  </a:cubicBezTo>
                  <a:close/>
                  <a:moveTo>
                    <a:pt x="1270" y="172"/>
                  </a:moveTo>
                  <a:cubicBezTo>
                    <a:pt x="1270" y="157"/>
                    <a:pt x="1273" y="143"/>
                    <a:pt x="1278" y="130"/>
                  </a:cubicBezTo>
                  <a:cubicBezTo>
                    <a:pt x="1284" y="117"/>
                    <a:pt x="1292" y="106"/>
                    <a:pt x="1302" y="96"/>
                  </a:cubicBezTo>
                  <a:cubicBezTo>
                    <a:pt x="1312" y="86"/>
                    <a:pt x="1324" y="79"/>
                    <a:pt x="1338" y="73"/>
                  </a:cubicBezTo>
                  <a:cubicBezTo>
                    <a:pt x="1352" y="67"/>
                    <a:pt x="1368" y="64"/>
                    <a:pt x="1386" y="64"/>
                  </a:cubicBezTo>
                  <a:cubicBezTo>
                    <a:pt x="1401" y="64"/>
                    <a:pt x="1416" y="67"/>
                    <a:pt x="1430" y="71"/>
                  </a:cubicBezTo>
                  <a:cubicBezTo>
                    <a:pt x="1444" y="76"/>
                    <a:pt x="1456" y="82"/>
                    <a:pt x="1466" y="91"/>
                  </a:cubicBezTo>
                  <a:cubicBezTo>
                    <a:pt x="1477" y="100"/>
                    <a:pt x="1485" y="111"/>
                    <a:pt x="1491" y="124"/>
                  </a:cubicBezTo>
                  <a:cubicBezTo>
                    <a:pt x="1496" y="138"/>
                    <a:pt x="1499" y="154"/>
                    <a:pt x="1499" y="172"/>
                  </a:cubicBezTo>
                  <a:cubicBezTo>
                    <a:pt x="1499" y="187"/>
                    <a:pt x="1497" y="201"/>
                    <a:pt x="1491" y="214"/>
                  </a:cubicBezTo>
                  <a:cubicBezTo>
                    <a:pt x="1485" y="227"/>
                    <a:pt x="1477" y="238"/>
                    <a:pt x="1467" y="248"/>
                  </a:cubicBezTo>
                  <a:cubicBezTo>
                    <a:pt x="1457" y="258"/>
                    <a:pt x="1445" y="266"/>
                    <a:pt x="1431" y="271"/>
                  </a:cubicBezTo>
                  <a:cubicBezTo>
                    <a:pt x="1417" y="277"/>
                    <a:pt x="1401" y="280"/>
                    <a:pt x="1385" y="280"/>
                  </a:cubicBezTo>
                  <a:cubicBezTo>
                    <a:pt x="1369" y="280"/>
                    <a:pt x="1354" y="278"/>
                    <a:pt x="1340" y="273"/>
                  </a:cubicBezTo>
                  <a:cubicBezTo>
                    <a:pt x="1326" y="269"/>
                    <a:pt x="1314" y="263"/>
                    <a:pt x="1304" y="254"/>
                  </a:cubicBezTo>
                  <a:cubicBezTo>
                    <a:pt x="1293" y="245"/>
                    <a:pt x="1285" y="234"/>
                    <a:pt x="1279" y="221"/>
                  </a:cubicBezTo>
                  <a:cubicBezTo>
                    <a:pt x="1273" y="207"/>
                    <a:pt x="1270" y="191"/>
                    <a:pt x="1270" y="172"/>
                  </a:cubicBezTo>
                  <a:close/>
                  <a:moveTo>
                    <a:pt x="1450" y="165"/>
                  </a:moveTo>
                  <a:cubicBezTo>
                    <a:pt x="1450" y="152"/>
                    <a:pt x="1449" y="141"/>
                    <a:pt x="1445" y="130"/>
                  </a:cubicBezTo>
                  <a:cubicBezTo>
                    <a:pt x="1442" y="120"/>
                    <a:pt x="1438" y="111"/>
                    <a:pt x="1432" y="104"/>
                  </a:cubicBezTo>
                  <a:cubicBezTo>
                    <a:pt x="1426" y="97"/>
                    <a:pt x="1419" y="91"/>
                    <a:pt x="1411" y="87"/>
                  </a:cubicBezTo>
                  <a:cubicBezTo>
                    <a:pt x="1403" y="84"/>
                    <a:pt x="1394" y="82"/>
                    <a:pt x="1385" y="82"/>
                  </a:cubicBezTo>
                  <a:cubicBezTo>
                    <a:pt x="1374" y="82"/>
                    <a:pt x="1365" y="84"/>
                    <a:pt x="1357" y="89"/>
                  </a:cubicBezTo>
                  <a:cubicBezTo>
                    <a:pt x="1349" y="94"/>
                    <a:pt x="1342" y="101"/>
                    <a:pt x="1337" y="109"/>
                  </a:cubicBezTo>
                  <a:cubicBezTo>
                    <a:pt x="1331" y="117"/>
                    <a:pt x="1327" y="127"/>
                    <a:pt x="1324" y="139"/>
                  </a:cubicBezTo>
                  <a:cubicBezTo>
                    <a:pt x="1321" y="150"/>
                    <a:pt x="1319" y="162"/>
                    <a:pt x="1319" y="175"/>
                  </a:cubicBezTo>
                  <a:cubicBezTo>
                    <a:pt x="1319" y="191"/>
                    <a:pt x="1321" y="204"/>
                    <a:pt x="1324" y="215"/>
                  </a:cubicBezTo>
                  <a:cubicBezTo>
                    <a:pt x="1328" y="226"/>
                    <a:pt x="1333" y="235"/>
                    <a:pt x="1338" y="242"/>
                  </a:cubicBezTo>
                  <a:cubicBezTo>
                    <a:pt x="1344" y="249"/>
                    <a:pt x="1351" y="254"/>
                    <a:pt x="1358" y="257"/>
                  </a:cubicBezTo>
                  <a:cubicBezTo>
                    <a:pt x="1366" y="260"/>
                    <a:pt x="1374" y="261"/>
                    <a:pt x="1382" y="261"/>
                  </a:cubicBezTo>
                  <a:cubicBezTo>
                    <a:pt x="1392" y="261"/>
                    <a:pt x="1400" y="259"/>
                    <a:pt x="1408" y="255"/>
                  </a:cubicBezTo>
                  <a:cubicBezTo>
                    <a:pt x="1417" y="252"/>
                    <a:pt x="1424" y="246"/>
                    <a:pt x="1430" y="238"/>
                  </a:cubicBezTo>
                  <a:cubicBezTo>
                    <a:pt x="1436" y="230"/>
                    <a:pt x="1441" y="220"/>
                    <a:pt x="1445" y="208"/>
                  </a:cubicBezTo>
                  <a:cubicBezTo>
                    <a:pt x="1448" y="196"/>
                    <a:pt x="1450" y="182"/>
                    <a:pt x="1450" y="165"/>
                  </a:cubicBezTo>
                  <a:close/>
                  <a:moveTo>
                    <a:pt x="1625" y="109"/>
                  </a:moveTo>
                  <a:cubicBezTo>
                    <a:pt x="1619" y="92"/>
                    <a:pt x="1607" y="83"/>
                    <a:pt x="1589" y="83"/>
                  </a:cubicBezTo>
                  <a:cubicBezTo>
                    <a:pt x="1580" y="83"/>
                    <a:pt x="1572" y="86"/>
                    <a:pt x="1566" y="91"/>
                  </a:cubicBezTo>
                  <a:cubicBezTo>
                    <a:pt x="1561" y="97"/>
                    <a:pt x="1558" y="103"/>
                    <a:pt x="1558" y="110"/>
                  </a:cubicBezTo>
                  <a:cubicBezTo>
                    <a:pt x="1558" y="118"/>
                    <a:pt x="1560" y="124"/>
                    <a:pt x="1564" y="128"/>
                  </a:cubicBezTo>
                  <a:cubicBezTo>
                    <a:pt x="1569" y="133"/>
                    <a:pt x="1575" y="137"/>
                    <a:pt x="1581" y="141"/>
                  </a:cubicBezTo>
                  <a:cubicBezTo>
                    <a:pt x="1588" y="145"/>
                    <a:pt x="1596" y="149"/>
                    <a:pt x="1603" y="152"/>
                  </a:cubicBezTo>
                  <a:cubicBezTo>
                    <a:pt x="1611" y="156"/>
                    <a:pt x="1619" y="160"/>
                    <a:pt x="1625" y="165"/>
                  </a:cubicBezTo>
                  <a:cubicBezTo>
                    <a:pt x="1632" y="170"/>
                    <a:pt x="1638" y="176"/>
                    <a:pt x="1642" y="184"/>
                  </a:cubicBezTo>
                  <a:cubicBezTo>
                    <a:pt x="1647" y="191"/>
                    <a:pt x="1649" y="200"/>
                    <a:pt x="1649" y="212"/>
                  </a:cubicBezTo>
                  <a:cubicBezTo>
                    <a:pt x="1649" y="222"/>
                    <a:pt x="1647" y="231"/>
                    <a:pt x="1643" y="239"/>
                  </a:cubicBezTo>
                  <a:cubicBezTo>
                    <a:pt x="1640" y="248"/>
                    <a:pt x="1634" y="255"/>
                    <a:pt x="1627" y="261"/>
                  </a:cubicBezTo>
                  <a:cubicBezTo>
                    <a:pt x="1620" y="267"/>
                    <a:pt x="1612" y="271"/>
                    <a:pt x="1602" y="275"/>
                  </a:cubicBezTo>
                  <a:cubicBezTo>
                    <a:pt x="1592" y="278"/>
                    <a:pt x="1581" y="280"/>
                    <a:pt x="1569" y="280"/>
                  </a:cubicBezTo>
                  <a:cubicBezTo>
                    <a:pt x="1559" y="280"/>
                    <a:pt x="1549" y="278"/>
                    <a:pt x="1540" y="276"/>
                  </a:cubicBezTo>
                  <a:cubicBezTo>
                    <a:pt x="1532" y="273"/>
                    <a:pt x="1525" y="270"/>
                    <a:pt x="1521" y="267"/>
                  </a:cubicBezTo>
                  <a:cubicBezTo>
                    <a:pt x="1523" y="260"/>
                    <a:pt x="1525" y="253"/>
                    <a:pt x="1526" y="248"/>
                  </a:cubicBezTo>
                  <a:cubicBezTo>
                    <a:pt x="1528" y="242"/>
                    <a:pt x="1529" y="235"/>
                    <a:pt x="1530" y="229"/>
                  </a:cubicBezTo>
                  <a:lnTo>
                    <a:pt x="1535" y="229"/>
                  </a:lnTo>
                  <a:cubicBezTo>
                    <a:pt x="1536" y="233"/>
                    <a:pt x="1538" y="237"/>
                    <a:pt x="1540" y="241"/>
                  </a:cubicBezTo>
                  <a:cubicBezTo>
                    <a:pt x="1542" y="245"/>
                    <a:pt x="1545" y="248"/>
                    <a:pt x="1548" y="251"/>
                  </a:cubicBezTo>
                  <a:cubicBezTo>
                    <a:pt x="1552" y="254"/>
                    <a:pt x="1556" y="257"/>
                    <a:pt x="1561" y="258"/>
                  </a:cubicBezTo>
                  <a:cubicBezTo>
                    <a:pt x="1566" y="260"/>
                    <a:pt x="1571" y="261"/>
                    <a:pt x="1577" y="261"/>
                  </a:cubicBezTo>
                  <a:cubicBezTo>
                    <a:pt x="1589" y="261"/>
                    <a:pt x="1598" y="258"/>
                    <a:pt x="1603" y="252"/>
                  </a:cubicBezTo>
                  <a:cubicBezTo>
                    <a:pt x="1609" y="246"/>
                    <a:pt x="1612" y="239"/>
                    <a:pt x="1612" y="230"/>
                  </a:cubicBezTo>
                  <a:cubicBezTo>
                    <a:pt x="1612" y="223"/>
                    <a:pt x="1610" y="217"/>
                    <a:pt x="1606" y="212"/>
                  </a:cubicBezTo>
                  <a:cubicBezTo>
                    <a:pt x="1601" y="207"/>
                    <a:pt x="1596" y="203"/>
                    <a:pt x="1589" y="199"/>
                  </a:cubicBezTo>
                  <a:cubicBezTo>
                    <a:pt x="1582" y="195"/>
                    <a:pt x="1575" y="192"/>
                    <a:pt x="1567" y="188"/>
                  </a:cubicBezTo>
                  <a:cubicBezTo>
                    <a:pt x="1560" y="185"/>
                    <a:pt x="1552" y="180"/>
                    <a:pt x="1546" y="175"/>
                  </a:cubicBezTo>
                  <a:cubicBezTo>
                    <a:pt x="1539" y="170"/>
                    <a:pt x="1534" y="164"/>
                    <a:pt x="1529" y="157"/>
                  </a:cubicBezTo>
                  <a:cubicBezTo>
                    <a:pt x="1525" y="150"/>
                    <a:pt x="1523" y="140"/>
                    <a:pt x="1523" y="129"/>
                  </a:cubicBezTo>
                  <a:cubicBezTo>
                    <a:pt x="1523" y="118"/>
                    <a:pt x="1524" y="109"/>
                    <a:pt x="1528" y="101"/>
                  </a:cubicBezTo>
                  <a:cubicBezTo>
                    <a:pt x="1532" y="93"/>
                    <a:pt x="1537" y="86"/>
                    <a:pt x="1543" y="81"/>
                  </a:cubicBezTo>
                  <a:cubicBezTo>
                    <a:pt x="1549" y="76"/>
                    <a:pt x="1556" y="72"/>
                    <a:pt x="1564" y="69"/>
                  </a:cubicBezTo>
                  <a:cubicBezTo>
                    <a:pt x="1573" y="66"/>
                    <a:pt x="1581" y="64"/>
                    <a:pt x="1590" y="64"/>
                  </a:cubicBezTo>
                  <a:cubicBezTo>
                    <a:pt x="1601" y="64"/>
                    <a:pt x="1610" y="66"/>
                    <a:pt x="1619" y="68"/>
                  </a:cubicBezTo>
                  <a:cubicBezTo>
                    <a:pt x="1627" y="71"/>
                    <a:pt x="1634" y="75"/>
                    <a:pt x="1639" y="79"/>
                  </a:cubicBezTo>
                  <a:cubicBezTo>
                    <a:pt x="1638" y="84"/>
                    <a:pt x="1636" y="88"/>
                    <a:pt x="1635" y="93"/>
                  </a:cubicBezTo>
                  <a:cubicBezTo>
                    <a:pt x="1634" y="97"/>
                    <a:pt x="1632" y="102"/>
                    <a:pt x="1630" y="109"/>
                  </a:cubicBezTo>
                  <a:lnTo>
                    <a:pt x="1625" y="109"/>
                  </a:lnTo>
                  <a:close/>
                  <a:moveTo>
                    <a:pt x="1754" y="172"/>
                  </a:moveTo>
                  <a:cubicBezTo>
                    <a:pt x="1754" y="157"/>
                    <a:pt x="1757" y="143"/>
                    <a:pt x="1763" y="130"/>
                  </a:cubicBezTo>
                  <a:cubicBezTo>
                    <a:pt x="1768" y="117"/>
                    <a:pt x="1776" y="106"/>
                    <a:pt x="1786" y="96"/>
                  </a:cubicBezTo>
                  <a:cubicBezTo>
                    <a:pt x="1796" y="86"/>
                    <a:pt x="1808" y="79"/>
                    <a:pt x="1822" y="73"/>
                  </a:cubicBezTo>
                  <a:cubicBezTo>
                    <a:pt x="1836" y="67"/>
                    <a:pt x="1852" y="64"/>
                    <a:pt x="1870" y="64"/>
                  </a:cubicBezTo>
                  <a:cubicBezTo>
                    <a:pt x="1886" y="64"/>
                    <a:pt x="1900" y="67"/>
                    <a:pt x="1914" y="71"/>
                  </a:cubicBezTo>
                  <a:cubicBezTo>
                    <a:pt x="1928" y="76"/>
                    <a:pt x="1940" y="82"/>
                    <a:pt x="1951" y="91"/>
                  </a:cubicBezTo>
                  <a:cubicBezTo>
                    <a:pt x="1961" y="100"/>
                    <a:pt x="1969" y="111"/>
                    <a:pt x="1975" y="124"/>
                  </a:cubicBezTo>
                  <a:cubicBezTo>
                    <a:pt x="1981" y="138"/>
                    <a:pt x="1984" y="154"/>
                    <a:pt x="1984" y="172"/>
                  </a:cubicBezTo>
                  <a:cubicBezTo>
                    <a:pt x="1984" y="187"/>
                    <a:pt x="1981" y="201"/>
                    <a:pt x="1975" y="214"/>
                  </a:cubicBezTo>
                  <a:cubicBezTo>
                    <a:pt x="1969" y="227"/>
                    <a:pt x="1961" y="238"/>
                    <a:pt x="1951" y="248"/>
                  </a:cubicBezTo>
                  <a:cubicBezTo>
                    <a:pt x="1941" y="258"/>
                    <a:pt x="1929" y="266"/>
                    <a:pt x="1915" y="271"/>
                  </a:cubicBezTo>
                  <a:cubicBezTo>
                    <a:pt x="1901" y="277"/>
                    <a:pt x="1886" y="280"/>
                    <a:pt x="1869" y="280"/>
                  </a:cubicBezTo>
                  <a:cubicBezTo>
                    <a:pt x="1853" y="280"/>
                    <a:pt x="1838" y="278"/>
                    <a:pt x="1824" y="273"/>
                  </a:cubicBezTo>
                  <a:cubicBezTo>
                    <a:pt x="1810" y="269"/>
                    <a:pt x="1798" y="263"/>
                    <a:pt x="1788" y="254"/>
                  </a:cubicBezTo>
                  <a:cubicBezTo>
                    <a:pt x="1777" y="245"/>
                    <a:pt x="1769" y="234"/>
                    <a:pt x="1763" y="221"/>
                  </a:cubicBezTo>
                  <a:cubicBezTo>
                    <a:pt x="1757" y="207"/>
                    <a:pt x="1754" y="191"/>
                    <a:pt x="1754" y="172"/>
                  </a:cubicBezTo>
                  <a:close/>
                  <a:moveTo>
                    <a:pt x="1934" y="165"/>
                  </a:moveTo>
                  <a:cubicBezTo>
                    <a:pt x="1934" y="152"/>
                    <a:pt x="1933" y="141"/>
                    <a:pt x="1929" y="130"/>
                  </a:cubicBezTo>
                  <a:cubicBezTo>
                    <a:pt x="1926" y="120"/>
                    <a:pt x="1922" y="111"/>
                    <a:pt x="1916" y="104"/>
                  </a:cubicBezTo>
                  <a:cubicBezTo>
                    <a:pt x="1910" y="97"/>
                    <a:pt x="1903" y="91"/>
                    <a:pt x="1895" y="87"/>
                  </a:cubicBezTo>
                  <a:cubicBezTo>
                    <a:pt x="1887" y="84"/>
                    <a:pt x="1878" y="82"/>
                    <a:pt x="1869" y="82"/>
                  </a:cubicBezTo>
                  <a:cubicBezTo>
                    <a:pt x="1859" y="82"/>
                    <a:pt x="1849" y="84"/>
                    <a:pt x="1841" y="89"/>
                  </a:cubicBezTo>
                  <a:cubicBezTo>
                    <a:pt x="1833" y="94"/>
                    <a:pt x="1826" y="101"/>
                    <a:pt x="1821" y="109"/>
                  </a:cubicBezTo>
                  <a:cubicBezTo>
                    <a:pt x="1815" y="117"/>
                    <a:pt x="1811" y="127"/>
                    <a:pt x="1808" y="139"/>
                  </a:cubicBezTo>
                  <a:cubicBezTo>
                    <a:pt x="1805" y="150"/>
                    <a:pt x="1804" y="162"/>
                    <a:pt x="1804" y="175"/>
                  </a:cubicBezTo>
                  <a:cubicBezTo>
                    <a:pt x="1804" y="191"/>
                    <a:pt x="1805" y="204"/>
                    <a:pt x="1809" y="215"/>
                  </a:cubicBezTo>
                  <a:cubicBezTo>
                    <a:pt x="1812" y="226"/>
                    <a:pt x="1817" y="235"/>
                    <a:pt x="1822" y="242"/>
                  </a:cubicBezTo>
                  <a:cubicBezTo>
                    <a:pt x="1828" y="249"/>
                    <a:pt x="1835" y="254"/>
                    <a:pt x="1843" y="257"/>
                  </a:cubicBezTo>
                  <a:cubicBezTo>
                    <a:pt x="1850" y="260"/>
                    <a:pt x="1858" y="261"/>
                    <a:pt x="1867" y="261"/>
                  </a:cubicBezTo>
                  <a:cubicBezTo>
                    <a:pt x="1876" y="261"/>
                    <a:pt x="1884" y="259"/>
                    <a:pt x="1893" y="255"/>
                  </a:cubicBezTo>
                  <a:cubicBezTo>
                    <a:pt x="1901" y="252"/>
                    <a:pt x="1908" y="246"/>
                    <a:pt x="1914" y="238"/>
                  </a:cubicBezTo>
                  <a:cubicBezTo>
                    <a:pt x="1920" y="230"/>
                    <a:pt x="1925" y="220"/>
                    <a:pt x="1929" y="208"/>
                  </a:cubicBezTo>
                  <a:cubicBezTo>
                    <a:pt x="1932" y="196"/>
                    <a:pt x="1934" y="182"/>
                    <a:pt x="1934" y="165"/>
                  </a:cubicBezTo>
                  <a:close/>
                  <a:moveTo>
                    <a:pt x="2068" y="180"/>
                  </a:moveTo>
                  <a:lnTo>
                    <a:pt x="2065" y="180"/>
                  </a:lnTo>
                  <a:lnTo>
                    <a:pt x="2065" y="193"/>
                  </a:lnTo>
                  <a:cubicBezTo>
                    <a:pt x="2065" y="201"/>
                    <a:pt x="2065" y="209"/>
                    <a:pt x="2065" y="216"/>
                  </a:cubicBezTo>
                  <a:cubicBezTo>
                    <a:pt x="2066" y="223"/>
                    <a:pt x="2066" y="230"/>
                    <a:pt x="2066" y="237"/>
                  </a:cubicBezTo>
                  <a:cubicBezTo>
                    <a:pt x="2066" y="244"/>
                    <a:pt x="2066" y="250"/>
                    <a:pt x="2067" y="256"/>
                  </a:cubicBezTo>
                  <a:cubicBezTo>
                    <a:pt x="2067" y="263"/>
                    <a:pt x="2067" y="269"/>
                    <a:pt x="2068" y="276"/>
                  </a:cubicBezTo>
                  <a:cubicBezTo>
                    <a:pt x="2064" y="275"/>
                    <a:pt x="2061" y="275"/>
                    <a:pt x="2057" y="275"/>
                  </a:cubicBezTo>
                  <a:cubicBezTo>
                    <a:pt x="2053" y="274"/>
                    <a:pt x="2048" y="274"/>
                    <a:pt x="2043" y="274"/>
                  </a:cubicBezTo>
                  <a:cubicBezTo>
                    <a:pt x="2038" y="274"/>
                    <a:pt x="2034" y="274"/>
                    <a:pt x="2030" y="275"/>
                  </a:cubicBezTo>
                  <a:cubicBezTo>
                    <a:pt x="2026" y="275"/>
                    <a:pt x="2022" y="275"/>
                    <a:pt x="2018" y="276"/>
                  </a:cubicBezTo>
                  <a:cubicBezTo>
                    <a:pt x="2019" y="269"/>
                    <a:pt x="2019" y="263"/>
                    <a:pt x="2020" y="256"/>
                  </a:cubicBezTo>
                  <a:cubicBezTo>
                    <a:pt x="2020" y="250"/>
                    <a:pt x="2020" y="244"/>
                    <a:pt x="2020" y="237"/>
                  </a:cubicBezTo>
                  <a:cubicBezTo>
                    <a:pt x="2020" y="230"/>
                    <a:pt x="2021" y="223"/>
                    <a:pt x="2021" y="216"/>
                  </a:cubicBezTo>
                  <a:cubicBezTo>
                    <a:pt x="2021" y="209"/>
                    <a:pt x="2021" y="201"/>
                    <a:pt x="2021" y="193"/>
                  </a:cubicBezTo>
                  <a:lnTo>
                    <a:pt x="2021" y="152"/>
                  </a:lnTo>
                  <a:cubicBezTo>
                    <a:pt x="2021" y="143"/>
                    <a:pt x="2021" y="135"/>
                    <a:pt x="2021" y="128"/>
                  </a:cubicBezTo>
                  <a:cubicBezTo>
                    <a:pt x="2021" y="121"/>
                    <a:pt x="2020" y="114"/>
                    <a:pt x="2020" y="107"/>
                  </a:cubicBezTo>
                  <a:cubicBezTo>
                    <a:pt x="2020" y="101"/>
                    <a:pt x="2020" y="94"/>
                    <a:pt x="2020" y="88"/>
                  </a:cubicBezTo>
                  <a:cubicBezTo>
                    <a:pt x="2019" y="81"/>
                    <a:pt x="2019" y="75"/>
                    <a:pt x="2018" y="68"/>
                  </a:cubicBezTo>
                  <a:cubicBezTo>
                    <a:pt x="2022" y="69"/>
                    <a:pt x="2026" y="69"/>
                    <a:pt x="2030" y="69"/>
                  </a:cubicBezTo>
                  <a:cubicBezTo>
                    <a:pt x="2034" y="70"/>
                    <a:pt x="2038" y="70"/>
                    <a:pt x="2043" y="70"/>
                  </a:cubicBezTo>
                  <a:cubicBezTo>
                    <a:pt x="2049" y="70"/>
                    <a:pt x="2055" y="70"/>
                    <a:pt x="2062" y="69"/>
                  </a:cubicBezTo>
                  <a:cubicBezTo>
                    <a:pt x="2068" y="69"/>
                    <a:pt x="2077" y="68"/>
                    <a:pt x="2087" y="68"/>
                  </a:cubicBezTo>
                  <a:cubicBezTo>
                    <a:pt x="2095" y="68"/>
                    <a:pt x="2101" y="69"/>
                    <a:pt x="2107" y="69"/>
                  </a:cubicBezTo>
                  <a:cubicBezTo>
                    <a:pt x="2112" y="69"/>
                    <a:pt x="2117" y="70"/>
                    <a:pt x="2121" y="71"/>
                  </a:cubicBezTo>
                  <a:cubicBezTo>
                    <a:pt x="2125" y="72"/>
                    <a:pt x="2128" y="73"/>
                    <a:pt x="2131" y="74"/>
                  </a:cubicBezTo>
                  <a:cubicBezTo>
                    <a:pt x="2134" y="75"/>
                    <a:pt x="2137" y="77"/>
                    <a:pt x="2139" y="79"/>
                  </a:cubicBezTo>
                  <a:cubicBezTo>
                    <a:pt x="2145" y="83"/>
                    <a:pt x="2150" y="88"/>
                    <a:pt x="2154" y="95"/>
                  </a:cubicBezTo>
                  <a:cubicBezTo>
                    <a:pt x="2157" y="102"/>
                    <a:pt x="2159" y="109"/>
                    <a:pt x="2159" y="118"/>
                  </a:cubicBezTo>
                  <a:cubicBezTo>
                    <a:pt x="2159" y="133"/>
                    <a:pt x="2155" y="145"/>
                    <a:pt x="2147" y="154"/>
                  </a:cubicBezTo>
                  <a:cubicBezTo>
                    <a:pt x="2139" y="163"/>
                    <a:pt x="2127" y="170"/>
                    <a:pt x="2112" y="174"/>
                  </a:cubicBezTo>
                  <a:cubicBezTo>
                    <a:pt x="2122" y="191"/>
                    <a:pt x="2132" y="208"/>
                    <a:pt x="2143" y="225"/>
                  </a:cubicBezTo>
                  <a:cubicBezTo>
                    <a:pt x="2154" y="242"/>
                    <a:pt x="2165" y="259"/>
                    <a:pt x="2176" y="276"/>
                  </a:cubicBezTo>
                  <a:cubicBezTo>
                    <a:pt x="2172" y="275"/>
                    <a:pt x="2167" y="275"/>
                    <a:pt x="2163" y="275"/>
                  </a:cubicBezTo>
                  <a:cubicBezTo>
                    <a:pt x="2158" y="274"/>
                    <a:pt x="2154" y="274"/>
                    <a:pt x="2149" y="274"/>
                  </a:cubicBezTo>
                  <a:cubicBezTo>
                    <a:pt x="2145" y="274"/>
                    <a:pt x="2140" y="274"/>
                    <a:pt x="2136" y="275"/>
                  </a:cubicBezTo>
                  <a:cubicBezTo>
                    <a:pt x="2131" y="275"/>
                    <a:pt x="2126" y="275"/>
                    <a:pt x="2122" y="276"/>
                  </a:cubicBezTo>
                  <a:lnTo>
                    <a:pt x="2068" y="180"/>
                  </a:lnTo>
                  <a:close/>
                  <a:moveTo>
                    <a:pt x="2113" y="125"/>
                  </a:moveTo>
                  <a:cubicBezTo>
                    <a:pt x="2113" y="116"/>
                    <a:pt x="2112" y="109"/>
                    <a:pt x="2110" y="104"/>
                  </a:cubicBezTo>
                  <a:cubicBezTo>
                    <a:pt x="2108" y="99"/>
                    <a:pt x="2106" y="95"/>
                    <a:pt x="2102" y="92"/>
                  </a:cubicBezTo>
                  <a:cubicBezTo>
                    <a:pt x="2098" y="89"/>
                    <a:pt x="2093" y="88"/>
                    <a:pt x="2087" y="87"/>
                  </a:cubicBezTo>
                  <a:cubicBezTo>
                    <a:pt x="2082" y="86"/>
                    <a:pt x="2074" y="86"/>
                    <a:pt x="2066" y="86"/>
                  </a:cubicBezTo>
                  <a:cubicBezTo>
                    <a:pt x="2066" y="113"/>
                    <a:pt x="2065" y="140"/>
                    <a:pt x="2065" y="167"/>
                  </a:cubicBezTo>
                  <a:cubicBezTo>
                    <a:pt x="2067" y="167"/>
                    <a:pt x="2068" y="168"/>
                    <a:pt x="2069" y="168"/>
                  </a:cubicBezTo>
                  <a:cubicBezTo>
                    <a:pt x="2070" y="168"/>
                    <a:pt x="2071" y="168"/>
                    <a:pt x="2072" y="168"/>
                  </a:cubicBezTo>
                  <a:cubicBezTo>
                    <a:pt x="2085" y="168"/>
                    <a:pt x="2095" y="164"/>
                    <a:pt x="2102" y="157"/>
                  </a:cubicBezTo>
                  <a:cubicBezTo>
                    <a:pt x="2109" y="150"/>
                    <a:pt x="2113" y="139"/>
                    <a:pt x="2113" y="125"/>
                  </a:cubicBezTo>
                  <a:close/>
                  <a:moveTo>
                    <a:pt x="2286" y="219"/>
                  </a:moveTo>
                  <a:cubicBezTo>
                    <a:pt x="2296" y="194"/>
                    <a:pt x="2306" y="168"/>
                    <a:pt x="2316" y="142"/>
                  </a:cubicBezTo>
                  <a:cubicBezTo>
                    <a:pt x="2326" y="117"/>
                    <a:pt x="2335" y="92"/>
                    <a:pt x="2342" y="68"/>
                  </a:cubicBezTo>
                  <a:cubicBezTo>
                    <a:pt x="2347" y="69"/>
                    <a:pt x="2351" y="70"/>
                    <a:pt x="2356" y="70"/>
                  </a:cubicBezTo>
                  <a:cubicBezTo>
                    <a:pt x="2360" y="70"/>
                    <a:pt x="2364" y="69"/>
                    <a:pt x="2369" y="68"/>
                  </a:cubicBezTo>
                  <a:cubicBezTo>
                    <a:pt x="2364" y="80"/>
                    <a:pt x="2358" y="94"/>
                    <a:pt x="2351" y="111"/>
                  </a:cubicBezTo>
                  <a:cubicBezTo>
                    <a:pt x="2344" y="128"/>
                    <a:pt x="2337" y="145"/>
                    <a:pt x="2329" y="164"/>
                  </a:cubicBezTo>
                  <a:cubicBezTo>
                    <a:pt x="2322" y="183"/>
                    <a:pt x="2314" y="202"/>
                    <a:pt x="2307" y="221"/>
                  </a:cubicBezTo>
                  <a:cubicBezTo>
                    <a:pt x="2299" y="240"/>
                    <a:pt x="2292" y="259"/>
                    <a:pt x="2287" y="276"/>
                  </a:cubicBezTo>
                  <a:cubicBezTo>
                    <a:pt x="2284" y="275"/>
                    <a:pt x="2282" y="275"/>
                    <a:pt x="2280" y="275"/>
                  </a:cubicBezTo>
                  <a:cubicBezTo>
                    <a:pt x="2278" y="274"/>
                    <a:pt x="2276" y="274"/>
                    <a:pt x="2273" y="274"/>
                  </a:cubicBezTo>
                  <a:cubicBezTo>
                    <a:pt x="2271" y="274"/>
                    <a:pt x="2269" y="274"/>
                    <a:pt x="2267" y="275"/>
                  </a:cubicBezTo>
                  <a:cubicBezTo>
                    <a:pt x="2264" y="275"/>
                    <a:pt x="2262" y="275"/>
                    <a:pt x="2260" y="276"/>
                  </a:cubicBezTo>
                  <a:cubicBezTo>
                    <a:pt x="2257" y="267"/>
                    <a:pt x="2253" y="257"/>
                    <a:pt x="2249" y="246"/>
                  </a:cubicBezTo>
                  <a:cubicBezTo>
                    <a:pt x="2245" y="234"/>
                    <a:pt x="2240" y="222"/>
                    <a:pt x="2235" y="209"/>
                  </a:cubicBezTo>
                  <a:cubicBezTo>
                    <a:pt x="2230" y="197"/>
                    <a:pt x="2225" y="183"/>
                    <a:pt x="2220" y="170"/>
                  </a:cubicBezTo>
                  <a:cubicBezTo>
                    <a:pt x="2214" y="157"/>
                    <a:pt x="2209" y="144"/>
                    <a:pt x="2204" y="131"/>
                  </a:cubicBezTo>
                  <a:cubicBezTo>
                    <a:pt x="2199" y="119"/>
                    <a:pt x="2194" y="107"/>
                    <a:pt x="2190" y="96"/>
                  </a:cubicBezTo>
                  <a:cubicBezTo>
                    <a:pt x="2186" y="85"/>
                    <a:pt x="2182" y="76"/>
                    <a:pt x="2179" y="68"/>
                  </a:cubicBezTo>
                  <a:cubicBezTo>
                    <a:pt x="2183" y="69"/>
                    <a:pt x="2188" y="69"/>
                    <a:pt x="2192" y="69"/>
                  </a:cubicBezTo>
                  <a:cubicBezTo>
                    <a:pt x="2197" y="70"/>
                    <a:pt x="2201" y="70"/>
                    <a:pt x="2206" y="70"/>
                  </a:cubicBezTo>
                  <a:cubicBezTo>
                    <a:pt x="2210" y="70"/>
                    <a:pt x="2215" y="70"/>
                    <a:pt x="2219" y="69"/>
                  </a:cubicBezTo>
                  <a:cubicBezTo>
                    <a:pt x="2223" y="69"/>
                    <a:pt x="2228" y="69"/>
                    <a:pt x="2232" y="68"/>
                  </a:cubicBezTo>
                  <a:cubicBezTo>
                    <a:pt x="2236" y="80"/>
                    <a:pt x="2239" y="91"/>
                    <a:pt x="2244" y="104"/>
                  </a:cubicBezTo>
                  <a:cubicBezTo>
                    <a:pt x="2248" y="116"/>
                    <a:pt x="2252" y="129"/>
                    <a:pt x="2257" y="142"/>
                  </a:cubicBezTo>
                  <a:cubicBezTo>
                    <a:pt x="2262" y="155"/>
                    <a:pt x="2266" y="168"/>
                    <a:pt x="2271" y="181"/>
                  </a:cubicBezTo>
                  <a:cubicBezTo>
                    <a:pt x="2276" y="194"/>
                    <a:pt x="2281" y="207"/>
                    <a:pt x="2286" y="219"/>
                  </a:cubicBezTo>
                  <a:close/>
                  <a:moveTo>
                    <a:pt x="2374" y="172"/>
                  </a:moveTo>
                  <a:cubicBezTo>
                    <a:pt x="2374" y="157"/>
                    <a:pt x="2377" y="143"/>
                    <a:pt x="2383" y="130"/>
                  </a:cubicBezTo>
                  <a:cubicBezTo>
                    <a:pt x="2388" y="117"/>
                    <a:pt x="2396" y="106"/>
                    <a:pt x="2406" y="96"/>
                  </a:cubicBezTo>
                  <a:cubicBezTo>
                    <a:pt x="2416" y="86"/>
                    <a:pt x="2428" y="79"/>
                    <a:pt x="2442" y="73"/>
                  </a:cubicBezTo>
                  <a:cubicBezTo>
                    <a:pt x="2456" y="67"/>
                    <a:pt x="2472" y="64"/>
                    <a:pt x="2490" y="64"/>
                  </a:cubicBezTo>
                  <a:cubicBezTo>
                    <a:pt x="2506" y="64"/>
                    <a:pt x="2520" y="67"/>
                    <a:pt x="2534" y="71"/>
                  </a:cubicBezTo>
                  <a:cubicBezTo>
                    <a:pt x="2548" y="76"/>
                    <a:pt x="2560" y="82"/>
                    <a:pt x="2571" y="91"/>
                  </a:cubicBezTo>
                  <a:cubicBezTo>
                    <a:pt x="2581" y="100"/>
                    <a:pt x="2589" y="111"/>
                    <a:pt x="2595" y="124"/>
                  </a:cubicBezTo>
                  <a:cubicBezTo>
                    <a:pt x="2601" y="138"/>
                    <a:pt x="2604" y="154"/>
                    <a:pt x="2604" y="172"/>
                  </a:cubicBezTo>
                  <a:cubicBezTo>
                    <a:pt x="2604" y="187"/>
                    <a:pt x="2601" y="201"/>
                    <a:pt x="2595" y="214"/>
                  </a:cubicBezTo>
                  <a:cubicBezTo>
                    <a:pt x="2589" y="227"/>
                    <a:pt x="2581" y="238"/>
                    <a:pt x="2571" y="248"/>
                  </a:cubicBezTo>
                  <a:cubicBezTo>
                    <a:pt x="2561" y="258"/>
                    <a:pt x="2549" y="266"/>
                    <a:pt x="2535" y="271"/>
                  </a:cubicBezTo>
                  <a:cubicBezTo>
                    <a:pt x="2521" y="277"/>
                    <a:pt x="2506" y="280"/>
                    <a:pt x="2489" y="280"/>
                  </a:cubicBezTo>
                  <a:cubicBezTo>
                    <a:pt x="2473" y="280"/>
                    <a:pt x="2458" y="278"/>
                    <a:pt x="2444" y="273"/>
                  </a:cubicBezTo>
                  <a:cubicBezTo>
                    <a:pt x="2430" y="269"/>
                    <a:pt x="2418" y="263"/>
                    <a:pt x="2408" y="254"/>
                  </a:cubicBezTo>
                  <a:cubicBezTo>
                    <a:pt x="2397" y="245"/>
                    <a:pt x="2389" y="234"/>
                    <a:pt x="2383" y="221"/>
                  </a:cubicBezTo>
                  <a:cubicBezTo>
                    <a:pt x="2377" y="207"/>
                    <a:pt x="2374" y="191"/>
                    <a:pt x="2374" y="172"/>
                  </a:cubicBezTo>
                  <a:close/>
                  <a:moveTo>
                    <a:pt x="2554" y="165"/>
                  </a:moveTo>
                  <a:cubicBezTo>
                    <a:pt x="2554" y="152"/>
                    <a:pt x="2553" y="141"/>
                    <a:pt x="2550" y="130"/>
                  </a:cubicBezTo>
                  <a:cubicBezTo>
                    <a:pt x="2546" y="120"/>
                    <a:pt x="2542" y="111"/>
                    <a:pt x="2536" y="104"/>
                  </a:cubicBezTo>
                  <a:cubicBezTo>
                    <a:pt x="2530" y="97"/>
                    <a:pt x="2524" y="91"/>
                    <a:pt x="2515" y="87"/>
                  </a:cubicBezTo>
                  <a:cubicBezTo>
                    <a:pt x="2507" y="84"/>
                    <a:pt x="2498" y="82"/>
                    <a:pt x="2489" y="82"/>
                  </a:cubicBezTo>
                  <a:cubicBezTo>
                    <a:pt x="2479" y="82"/>
                    <a:pt x="2469" y="84"/>
                    <a:pt x="2461" y="89"/>
                  </a:cubicBezTo>
                  <a:cubicBezTo>
                    <a:pt x="2453" y="94"/>
                    <a:pt x="2446" y="101"/>
                    <a:pt x="2441" y="109"/>
                  </a:cubicBezTo>
                  <a:cubicBezTo>
                    <a:pt x="2435" y="117"/>
                    <a:pt x="2431" y="127"/>
                    <a:pt x="2428" y="139"/>
                  </a:cubicBezTo>
                  <a:cubicBezTo>
                    <a:pt x="2425" y="150"/>
                    <a:pt x="2424" y="162"/>
                    <a:pt x="2424" y="175"/>
                  </a:cubicBezTo>
                  <a:cubicBezTo>
                    <a:pt x="2424" y="191"/>
                    <a:pt x="2425" y="204"/>
                    <a:pt x="2429" y="215"/>
                  </a:cubicBezTo>
                  <a:cubicBezTo>
                    <a:pt x="2432" y="226"/>
                    <a:pt x="2437" y="235"/>
                    <a:pt x="2443" y="242"/>
                  </a:cubicBezTo>
                  <a:cubicBezTo>
                    <a:pt x="2448" y="249"/>
                    <a:pt x="2455" y="254"/>
                    <a:pt x="2463" y="257"/>
                  </a:cubicBezTo>
                  <a:cubicBezTo>
                    <a:pt x="2470" y="260"/>
                    <a:pt x="2478" y="261"/>
                    <a:pt x="2487" y="261"/>
                  </a:cubicBezTo>
                  <a:cubicBezTo>
                    <a:pt x="2496" y="261"/>
                    <a:pt x="2504" y="259"/>
                    <a:pt x="2513" y="255"/>
                  </a:cubicBezTo>
                  <a:cubicBezTo>
                    <a:pt x="2521" y="252"/>
                    <a:pt x="2528" y="246"/>
                    <a:pt x="2534" y="238"/>
                  </a:cubicBezTo>
                  <a:cubicBezTo>
                    <a:pt x="2540" y="230"/>
                    <a:pt x="2545" y="220"/>
                    <a:pt x="2549" y="208"/>
                  </a:cubicBezTo>
                  <a:cubicBezTo>
                    <a:pt x="2552" y="196"/>
                    <a:pt x="2554" y="182"/>
                    <a:pt x="2554" y="165"/>
                  </a:cubicBezTo>
                  <a:close/>
                  <a:moveTo>
                    <a:pt x="2730" y="109"/>
                  </a:moveTo>
                  <a:cubicBezTo>
                    <a:pt x="2723" y="92"/>
                    <a:pt x="2711" y="83"/>
                    <a:pt x="2693" y="83"/>
                  </a:cubicBezTo>
                  <a:cubicBezTo>
                    <a:pt x="2684" y="83"/>
                    <a:pt x="2676" y="86"/>
                    <a:pt x="2671" y="91"/>
                  </a:cubicBezTo>
                  <a:cubicBezTo>
                    <a:pt x="2665" y="97"/>
                    <a:pt x="2662" y="103"/>
                    <a:pt x="2662" y="110"/>
                  </a:cubicBezTo>
                  <a:cubicBezTo>
                    <a:pt x="2662" y="118"/>
                    <a:pt x="2664" y="124"/>
                    <a:pt x="2669" y="128"/>
                  </a:cubicBezTo>
                  <a:cubicBezTo>
                    <a:pt x="2673" y="133"/>
                    <a:pt x="2679" y="137"/>
                    <a:pt x="2686" y="141"/>
                  </a:cubicBezTo>
                  <a:cubicBezTo>
                    <a:pt x="2692" y="145"/>
                    <a:pt x="2700" y="149"/>
                    <a:pt x="2708" y="152"/>
                  </a:cubicBezTo>
                  <a:cubicBezTo>
                    <a:pt x="2715" y="156"/>
                    <a:pt x="2723" y="160"/>
                    <a:pt x="2730" y="165"/>
                  </a:cubicBezTo>
                  <a:cubicBezTo>
                    <a:pt x="2736" y="170"/>
                    <a:pt x="2742" y="176"/>
                    <a:pt x="2747" y="184"/>
                  </a:cubicBezTo>
                  <a:cubicBezTo>
                    <a:pt x="2751" y="191"/>
                    <a:pt x="2753" y="200"/>
                    <a:pt x="2753" y="212"/>
                  </a:cubicBezTo>
                  <a:cubicBezTo>
                    <a:pt x="2753" y="222"/>
                    <a:pt x="2751" y="231"/>
                    <a:pt x="2748" y="239"/>
                  </a:cubicBezTo>
                  <a:cubicBezTo>
                    <a:pt x="2744" y="248"/>
                    <a:pt x="2738" y="255"/>
                    <a:pt x="2731" y="261"/>
                  </a:cubicBezTo>
                  <a:cubicBezTo>
                    <a:pt x="2724" y="267"/>
                    <a:pt x="2716" y="271"/>
                    <a:pt x="2706" y="275"/>
                  </a:cubicBezTo>
                  <a:cubicBezTo>
                    <a:pt x="2697" y="278"/>
                    <a:pt x="2686" y="280"/>
                    <a:pt x="2674" y="280"/>
                  </a:cubicBezTo>
                  <a:cubicBezTo>
                    <a:pt x="2663" y="280"/>
                    <a:pt x="2653" y="278"/>
                    <a:pt x="2645" y="276"/>
                  </a:cubicBezTo>
                  <a:cubicBezTo>
                    <a:pt x="2636" y="273"/>
                    <a:pt x="2630" y="270"/>
                    <a:pt x="2625" y="267"/>
                  </a:cubicBezTo>
                  <a:cubicBezTo>
                    <a:pt x="2627" y="260"/>
                    <a:pt x="2629" y="253"/>
                    <a:pt x="2630" y="248"/>
                  </a:cubicBezTo>
                  <a:cubicBezTo>
                    <a:pt x="2632" y="242"/>
                    <a:pt x="2633" y="235"/>
                    <a:pt x="2634" y="229"/>
                  </a:cubicBezTo>
                  <a:lnTo>
                    <a:pt x="2640" y="229"/>
                  </a:lnTo>
                  <a:cubicBezTo>
                    <a:pt x="2640" y="233"/>
                    <a:pt x="2642" y="237"/>
                    <a:pt x="2644" y="241"/>
                  </a:cubicBezTo>
                  <a:cubicBezTo>
                    <a:pt x="2646" y="245"/>
                    <a:pt x="2649" y="248"/>
                    <a:pt x="2652" y="251"/>
                  </a:cubicBezTo>
                  <a:cubicBezTo>
                    <a:pt x="2656" y="254"/>
                    <a:pt x="2660" y="257"/>
                    <a:pt x="2665" y="258"/>
                  </a:cubicBezTo>
                  <a:cubicBezTo>
                    <a:pt x="2670" y="260"/>
                    <a:pt x="2675" y="261"/>
                    <a:pt x="2681" y="261"/>
                  </a:cubicBezTo>
                  <a:cubicBezTo>
                    <a:pt x="2693" y="261"/>
                    <a:pt x="2702" y="258"/>
                    <a:pt x="2708" y="252"/>
                  </a:cubicBezTo>
                  <a:cubicBezTo>
                    <a:pt x="2713" y="246"/>
                    <a:pt x="2716" y="239"/>
                    <a:pt x="2716" y="230"/>
                  </a:cubicBezTo>
                  <a:cubicBezTo>
                    <a:pt x="2716" y="223"/>
                    <a:pt x="2714" y="217"/>
                    <a:pt x="2710" y="212"/>
                  </a:cubicBezTo>
                  <a:cubicBezTo>
                    <a:pt x="2705" y="207"/>
                    <a:pt x="2700" y="203"/>
                    <a:pt x="2693" y="199"/>
                  </a:cubicBezTo>
                  <a:cubicBezTo>
                    <a:pt x="2687" y="195"/>
                    <a:pt x="2679" y="192"/>
                    <a:pt x="2672" y="188"/>
                  </a:cubicBezTo>
                  <a:cubicBezTo>
                    <a:pt x="2664" y="185"/>
                    <a:pt x="2657" y="180"/>
                    <a:pt x="2650" y="175"/>
                  </a:cubicBezTo>
                  <a:cubicBezTo>
                    <a:pt x="2643" y="170"/>
                    <a:pt x="2638" y="164"/>
                    <a:pt x="2633" y="157"/>
                  </a:cubicBezTo>
                  <a:cubicBezTo>
                    <a:pt x="2629" y="150"/>
                    <a:pt x="2627" y="140"/>
                    <a:pt x="2627" y="129"/>
                  </a:cubicBezTo>
                  <a:cubicBezTo>
                    <a:pt x="2627" y="118"/>
                    <a:pt x="2629" y="109"/>
                    <a:pt x="2632" y="101"/>
                  </a:cubicBezTo>
                  <a:cubicBezTo>
                    <a:pt x="2636" y="93"/>
                    <a:pt x="2641" y="86"/>
                    <a:pt x="2647" y="81"/>
                  </a:cubicBezTo>
                  <a:cubicBezTo>
                    <a:pt x="2653" y="76"/>
                    <a:pt x="2661" y="72"/>
                    <a:pt x="2669" y="69"/>
                  </a:cubicBezTo>
                  <a:cubicBezTo>
                    <a:pt x="2677" y="66"/>
                    <a:pt x="2685" y="64"/>
                    <a:pt x="2694" y="64"/>
                  </a:cubicBezTo>
                  <a:cubicBezTo>
                    <a:pt x="2705" y="64"/>
                    <a:pt x="2715" y="66"/>
                    <a:pt x="2723" y="68"/>
                  </a:cubicBezTo>
                  <a:cubicBezTo>
                    <a:pt x="2731" y="71"/>
                    <a:pt x="2738" y="75"/>
                    <a:pt x="2744" y="79"/>
                  </a:cubicBezTo>
                  <a:cubicBezTo>
                    <a:pt x="2742" y="84"/>
                    <a:pt x="2740" y="88"/>
                    <a:pt x="2739" y="93"/>
                  </a:cubicBezTo>
                  <a:cubicBezTo>
                    <a:pt x="2738" y="97"/>
                    <a:pt x="2736" y="102"/>
                    <a:pt x="2734" y="109"/>
                  </a:cubicBezTo>
                  <a:lnTo>
                    <a:pt x="2730" y="109"/>
                  </a:lnTo>
                  <a:close/>
                  <a:moveTo>
                    <a:pt x="2827" y="117"/>
                  </a:moveTo>
                  <a:cubicBezTo>
                    <a:pt x="2827" y="112"/>
                    <a:pt x="2827" y="106"/>
                    <a:pt x="2826" y="101"/>
                  </a:cubicBezTo>
                  <a:cubicBezTo>
                    <a:pt x="2826" y="97"/>
                    <a:pt x="2826" y="93"/>
                    <a:pt x="2826" y="91"/>
                  </a:cubicBezTo>
                  <a:cubicBezTo>
                    <a:pt x="2823" y="91"/>
                    <a:pt x="2819" y="91"/>
                    <a:pt x="2815" y="91"/>
                  </a:cubicBezTo>
                  <a:cubicBezTo>
                    <a:pt x="2810" y="91"/>
                    <a:pt x="2805" y="92"/>
                    <a:pt x="2800" y="92"/>
                  </a:cubicBezTo>
                  <a:cubicBezTo>
                    <a:pt x="2795" y="93"/>
                    <a:pt x="2790" y="93"/>
                    <a:pt x="2785" y="93"/>
                  </a:cubicBezTo>
                  <a:cubicBezTo>
                    <a:pt x="2780" y="94"/>
                    <a:pt x="2775" y="94"/>
                    <a:pt x="2771" y="95"/>
                  </a:cubicBezTo>
                  <a:cubicBezTo>
                    <a:pt x="2771" y="93"/>
                    <a:pt x="2771" y="90"/>
                    <a:pt x="2772" y="88"/>
                  </a:cubicBezTo>
                  <a:cubicBezTo>
                    <a:pt x="2772" y="86"/>
                    <a:pt x="2772" y="84"/>
                    <a:pt x="2772" y="82"/>
                  </a:cubicBezTo>
                  <a:cubicBezTo>
                    <a:pt x="2772" y="79"/>
                    <a:pt x="2772" y="77"/>
                    <a:pt x="2772" y="75"/>
                  </a:cubicBezTo>
                  <a:cubicBezTo>
                    <a:pt x="2771" y="73"/>
                    <a:pt x="2771" y="71"/>
                    <a:pt x="2771" y="68"/>
                  </a:cubicBezTo>
                  <a:cubicBezTo>
                    <a:pt x="2778" y="69"/>
                    <a:pt x="2784" y="69"/>
                    <a:pt x="2789" y="69"/>
                  </a:cubicBezTo>
                  <a:cubicBezTo>
                    <a:pt x="2795" y="69"/>
                    <a:pt x="2800" y="69"/>
                    <a:pt x="2806" y="69"/>
                  </a:cubicBezTo>
                  <a:cubicBezTo>
                    <a:pt x="2812" y="70"/>
                    <a:pt x="2818" y="70"/>
                    <a:pt x="2825" y="70"/>
                  </a:cubicBezTo>
                  <a:cubicBezTo>
                    <a:pt x="2831" y="70"/>
                    <a:pt x="2839" y="70"/>
                    <a:pt x="2849" y="70"/>
                  </a:cubicBezTo>
                  <a:cubicBezTo>
                    <a:pt x="2858" y="70"/>
                    <a:pt x="2866" y="70"/>
                    <a:pt x="2873" y="70"/>
                  </a:cubicBezTo>
                  <a:cubicBezTo>
                    <a:pt x="2880" y="70"/>
                    <a:pt x="2886" y="70"/>
                    <a:pt x="2892" y="69"/>
                  </a:cubicBezTo>
                  <a:cubicBezTo>
                    <a:pt x="2897" y="69"/>
                    <a:pt x="2903" y="69"/>
                    <a:pt x="2908" y="69"/>
                  </a:cubicBezTo>
                  <a:cubicBezTo>
                    <a:pt x="2913" y="69"/>
                    <a:pt x="2919" y="69"/>
                    <a:pt x="2925" y="68"/>
                  </a:cubicBezTo>
                  <a:cubicBezTo>
                    <a:pt x="2925" y="71"/>
                    <a:pt x="2924" y="73"/>
                    <a:pt x="2924" y="75"/>
                  </a:cubicBezTo>
                  <a:cubicBezTo>
                    <a:pt x="2924" y="77"/>
                    <a:pt x="2924" y="79"/>
                    <a:pt x="2924" y="82"/>
                  </a:cubicBezTo>
                  <a:cubicBezTo>
                    <a:pt x="2924" y="84"/>
                    <a:pt x="2924" y="86"/>
                    <a:pt x="2924" y="88"/>
                  </a:cubicBezTo>
                  <a:cubicBezTo>
                    <a:pt x="2924" y="90"/>
                    <a:pt x="2925" y="93"/>
                    <a:pt x="2925" y="95"/>
                  </a:cubicBezTo>
                  <a:cubicBezTo>
                    <a:pt x="2921" y="94"/>
                    <a:pt x="2917" y="94"/>
                    <a:pt x="2912" y="93"/>
                  </a:cubicBezTo>
                  <a:cubicBezTo>
                    <a:pt x="2907" y="93"/>
                    <a:pt x="2902" y="93"/>
                    <a:pt x="2897" y="92"/>
                  </a:cubicBezTo>
                  <a:cubicBezTo>
                    <a:pt x="2892" y="92"/>
                    <a:pt x="2887" y="91"/>
                    <a:pt x="2883" y="91"/>
                  </a:cubicBezTo>
                  <a:cubicBezTo>
                    <a:pt x="2878" y="91"/>
                    <a:pt x="2875" y="91"/>
                    <a:pt x="2872" y="91"/>
                  </a:cubicBezTo>
                  <a:cubicBezTo>
                    <a:pt x="2871" y="93"/>
                    <a:pt x="2871" y="97"/>
                    <a:pt x="2871" y="101"/>
                  </a:cubicBezTo>
                  <a:cubicBezTo>
                    <a:pt x="2871" y="106"/>
                    <a:pt x="2871" y="112"/>
                    <a:pt x="2871" y="117"/>
                  </a:cubicBezTo>
                  <a:lnTo>
                    <a:pt x="2871" y="193"/>
                  </a:lnTo>
                  <a:cubicBezTo>
                    <a:pt x="2871" y="201"/>
                    <a:pt x="2871" y="209"/>
                    <a:pt x="2871" y="216"/>
                  </a:cubicBezTo>
                  <a:cubicBezTo>
                    <a:pt x="2871" y="223"/>
                    <a:pt x="2872" y="230"/>
                    <a:pt x="2872" y="237"/>
                  </a:cubicBezTo>
                  <a:cubicBezTo>
                    <a:pt x="2872" y="244"/>
                    <a:pt x="2872" y="250"/>
                    <a:pt x="2872" y="256"/>
                  </a:cubicBezTo>
                  <a:cubicBezTo>
                    <a:pt x="2873" y="263"/>
                    <a:pt x="2873" y="269"/>
                    <a:pt x="2874" y="276"/>
                  </a:cubicBezTo>
                  <a:cubicBezTo>
                    <a:pt x="2870" y="275"/>
                    <a:pt x="2866" y="275"/>
                    <a:pt x="2862" y="275"/>
                  </a:cubicBezTo>
                  <a:cubicBezTo>
                    <a:pt x="2858" y="274"/>
                    <a:pt x="2854" y="274"/>
                    <a:pt x="2849" y="274"/>
                  </a:cubicBezTo>
                  <a:cubicBezTo>
                    <a:pt x="2844" y="274"/>
                    <a:pt x="2839" y="274"/>
                    <a:pt x="2835" y="275"/>
                  </a:cubicBezTo>
                  <a:cubicBezTo>
                    <a:pt x="2831" y="275"/>
                    <a:pt x="2828" y="275"/>
                    <a:pt x="2824" y="276"/>
                  </a:cubicBezTo>
                  <a:cubicBezTo>
                    <a:pt x="2825" y="269"/>
                    <a:pt x="2825" y="263"/>
                    <a:pt x="2825" y="256"/>
                  </a:cubicBezTo>
                  <a:cubicBezTo>
                    <a:pt x="2826" y="250"/>
                    <a:pt x="2826" y="244"/>
                    <a:pt x="2826" y="237"/>
                  </a:cubicBezTo>
                  <a:cubicBezTo>
                    <a:pt x="2826" y="230"/>
                    <a:pt x="2826" y="223"/>
                    <a:pt x="2826" y="216"/>
                  </a:cubicBezTo>
                  <a:cubicBezTo>
                    <a:pt x="2827" y="209"/>
                    <a:pt x="2827" y="201"/>
                    <a:pt x="2827" y="193"/>
                  </a:cubicBezTo>
                  <a:lnTo>
                    <a:pt x="2827" y="117"/>
                  </a:lnTo>
                  <a:close/>
                  <a:moveTo>
                    <a:pt x="3050" y="280"/>
                  </a:moveTo>
                  <a:cubicBezTo>
                    <a:pt x="3037" y="280"/>
                    <a:pt x="3025" y="278"/>
                    <a:pt x="3014" y="275"/>
                  </a:cubicBezTo>
                  <a:cubicBezTo>
                    <a:pt x="3003" y="272"/>
                    <a:pt x="2993" y="268"/>
                    <a:pt x="2985" y="261"/>
                  </a:cubicBezTo>
                  <a:cubicBezTo>
                    <a:pt x="2977" y="255"/>
                    <a:pt x="2970" y="247"/>
                    <a:pt x="2966" y="237"/>
                  </a:cubicBezTo>
                  <a:cubicBezTo>
                    <a:pt x="2961" y="227"/>
                    <a:pt x="2959" y="215"/>
                    <a:pt x="2959" y="201"/>
                  </a:cubicBezTo>
                  <a:cubicBezTo>
                    <a:pt x="2959" y="193"/>
                    <a:pt x="2959" y="185"/>
                    <a:pt x="2959" y="179"/>
                  </a:cubicBezTo>
                  <a:cubicBezTo>
                    <a:pt x="2959" y="173"/>
                    <a:pt x="2959" y="167"/>
                    <a:pt x="2959" y="162"/>
                  </a:cubicBezTo>
                  <a:cubicBezTo>
                    <a:pt x="2959" y="156"/>
                    <a:pt x="2959" y="151"/>
                    <a:pt x="2959" y="146"/>
                  </a:cubicBezTo>
                  <a:cubicBezTo>
                    <a:pt x="2959" y="141"/>
                    <a:pt x="2959" y="136"/>
                    <a:pt x="2959" y="130"/>
                  </a:cubicBezTo>
                  <a:cubicBezTo>
                    <a:pt x="2959" y="114"/>
                    <a:pt x="2959" y="101"/>
                    <a:pt x="2959" y="91"/>
                  </a:cubicBezTo>
                  <a:cubicBezTo>
                    <a:pt x="2959" y="81"/>
                    <a:pt x="2958" y="73"/>
                    <a:pt x="2958" y="68"/>
                  </a:cubicBezTo>
                  <a:cubicBezTo>
                    <a:pt x="2962" y="69"/>
                    <a:pt x="2966" y="69"/>
                    <a:pt x="2970" y="69"/>
                  </a:cubicBezTo>
                  <a:cubicBezTo>
                    <a:pt x="2974" y="70"/>
                    <a:pt x="2979" y="70"/>
                    <a:pt x="2983" y="70"/>
                  </a:cubicBezTo>
                  <a:cubicBezTo>
                    <a:pt x="2987" y="70"/>
                    <a:pt x="2991" y="70"/>
                    <a:pt x="2995" y="69"/>
                  </a:cubicBezTo>
                  <a:cubicBezTo>
                    <a:pt x="2999" y="69"/>
                    <a:pt x="3003" y="69"/>
                    <a:pt x="3007" y="68"/>
                  </a:cubicBezTo>
                  <a:cubicBezTo>
                    <a:pt x="3006" y="78"/>
                    <a:pt x="3006" y="88"/>
                    <a:pt x="3005" y="96"/>
                  </a:cubicBezTo>
                  <a:cubicBezTo>
                    <a:pt x="3005" y="105"/>
                    <a:pt x="3004" y="114"/>
                    <a:pt x="3004" y="123"/>
                  </a:cubicBezTo>
                  <a:cubicBezTo>
                    <a:pt x="3003" y="131"/>
                    <a:pt x="3003" y="140"/>
                    <a:pt x="3003" y="148"/>
                  </a:cubicBezTo>
                  <a:cubicBezTo>
                    <a:pt x="3003" y="156"/>
                    <a:pt x="3003" y="165"/>
                    <a:pt x="3003" y="174"/>
                  </a:cubicBezTo>
                  <a:cubicBezTo>
                    <a:pt x="3003" y="192"/>
                    <a:pt x="3004" y="207"/>
                    <a:pt x="3007" y="218"/>
                  </a:cubicBezTo>
                  <a:cubicBezTo>
                    <a:pt x="3010" y="229"/>
                    <a:pt x="3013" y="238"/>
                    <a:pt x="3019" y="244"/>
                  </a:cubicBezTo>
                  <a:cubicBezTo>
                    <a:pt x="3024" y="250"/>
                    <a:pt x="3030" y="254"/>
                    <a:pt x="3037" y="256"/>
                  </a:cubicBezTo>
                  <a:cubicBezTo>
                    <a:pt x="3045" y="258"/>
                    <a:pt x="3053" y="259"/>
                    <a:pt x="3063" y="259"/>
                  </a:cubicBezTo>
                  <a:cubicBezTo>
                    <a:pt x="3075" y="259"/>
                    <a:pt x="3085" y="256"/>
                    <a:pt x="3091" y="250"/>
                  </a:cubicBezTo>
                  <a:cubicBezTo>
                    <a:pt x="3098" y="244"/>
                    <a:pt x="3103" y="236"/>
                    <a:pt x="3107" y="226"/>
                  </a:cubicBezTo>
                  <a:cubicBezTo>
                    <a:pt x="3110" y="216"/>
                    <a:pt x="3113" y="204"/>
                    <a:pt x="3113" y="191"/>
                  </a:cubicBezTo>
                  <a:cubicBezTo>
                    <a:pt x="3114" y="179"/>
                    <a:pt x="3115" y="165"/>
                    <a:pt x="3115" y="151"/>
                  </a:cubicBezTo>
                  <a:cubicBezTo>
                    <a:pt x="3115" y="137"/>
                    <a:pt x="3114" y="123"/>
                    <a:pt x="3114" y="110"/>
                  </a:cubicBezTo>
                  <a:cubicBezTo>
                    <a:pt x="3114" y="96"/>
                    <a:pt x="3113" y="82"/>
                    <a:pt x="3112" y="68"/>
                  </a:cubicBezTo>
                  <a:cubicBezTo>
                    <a:pt x="3118" y="69"/>
                    <a:pt x="3123" y="70"/>
                    <a:pt x="3127" y="70"/>
                  </a:cubicBezTo>
                  <a:cubicBezTo>
                    <a:pt x="3130" y="70"/>
                    <a:pt x="3133" y="70"/>
                    <a:pt x="3135" y="69"/>
                  </a:cubicBezTo>
                  <a:cubicBezTo>
                    <a:pt x="3137" y="69"/>
                    <a:pt x="3140" y="69"/>
                    <a:pt x="3143" y="68"/>
                  </a:cubicBezTo>
                  <a:cubicBezTo>
                    <a:pt x="3142" y="73"/>
                    <a:pt x="3142" y="79"/>
                    <a:pt x="3141" y="86"/>
                  </a:cubicBezTo>
                  <a:cubicBezTo>
                    <a:pt x="3141" y="94"/>
                    <a:pt x="3140" y="102"/>
                    <a:pt x="3140" y="112"/>
                  </a:cubicBezTo>
                  <a:cubicBezTo>
                    <a:pt x="3139" y="122"/>
                    <a:pt x="3139" y="132"/>
                    <a:pt x="3139" y="144"/>
                  </a:cubicBezTo>
                  <a:cubicBezTo>
                    <a:pt x="3139" y="156"/>
                    <a:pt x="3139" y="168"/>
                    <a:pt x="3139" y="181"/>
                  </a:cubicBezTo>
                  <a:cubicBezTo>
                    <a:pt x="3139" y="216"/>
                    <a:pt x="3131" y="241"/>
                    <a:pt x="3116" y="257"/>
                  </a:cubicBezTo>
                  <a:cubicBezTo>
                    <a:pt x="3101" y="272"/>
                    <a:pt x="3079" y="280"/>
                    <a:pt x="3050" y="280"/>
                  </a:cubicBezTo>
                  <a:close/>
                  <a:moveTo>
                    <a:pt x="3192" y="152"/>
                  </a:moveTo>
                  <a:cubicBezTo>
                    <a:pt x="3192" y="143"/>
                    <a:pt x="3192" y="135"/>
                    <a:pt x="3192" y="128"/>
                  </a:cubicBezTo>
                  <a:cubicBezTo>
                    <a:pt x="3192" y="121"/>
                    <a:pt x="3192" y="114"/>
                    <a:pt x="3191" y="107"/>
                  </a:cubicBezTo>
                  <a:cubicBezTo>
                    <a:pt x="3191" y="101"/>
                    <a:pt x="3191" y="94"/>
                    <a:pt x="3191" y="88"/>
                  </a:cubicBezTo>
                  <a:cubicBezTo>
                    <a:pt x="3190" y="81"/>
                    <a:pt x="3190" y="75"/>
                    <a:pt x="3190" y="68"/>
                  </a:cubicBezTo>
                  <a:cubicBezTo>
                    <a:pt x="3193" y="69"/>
                    <a:pt x="3197" y="69"/>
                    <a:pt x="3201" y="69"/>
                  </a:cubicBezTo>
                  <a:cubicBezTo>
                    <a:pt x="3205" y="70"/>
                    <a:pt x="3209" y="70"/>
                    <a:pt x="3214" y="70"/>
                  </a:cubicBezTo>
                  <a:cubicBezTo>
                    <a:pt x="3221" y="70"/>
                    <a:pt x="3228" y="70"/>
                    <a:pt x="3237" y="69"/>
                  </a:cubicBezTo>
                  <a:cubicBezTo>
                    <a:pt x="3245" y="69"/>
                    <a:pt x="3256" y="68"/>
                    <a:pt x="3269" y="68"/>
                  </a:cubicBezTo>
                  <a:cubicBezTo>
                    <a:pt x="3286" y="68"/>
                    <a:pt x="3301" y="70"/>
                    <a:pt x="3316" y="73"/>
                  </a:cubicBezTo>
                  <a:cubicBezTo>
                    <a:pt x="3330" y="76"/>
                    <a:pt x="3342" y="81"/>
                    <a:pt x="3352" y="89"/>
                  </a:cubicBezTo>
                  <a:cubicBezTo>
                    <a:pt x="3362" y="96"/>
                    <a:pt x="3370" y="106"/>
                    <a:pt x="3376" y="119"/>
                  </a:cubicBezTo>
                  <a:cubicBezTo>
                    <a:pt x="3382" y="132"/>
                    <a:pt x="3384" y="147"/>
                    <a:pt x="3384" y="166"/>
                  </a:cubicBezTo>
                  <a:cubicBezTo>
                    <a:pt x="3384" y="183"/>
                    <a:pt x="3382" y="198"/>
                    <a:pt x="3376" y="211"/>
                  </a:cubicBezTo>
                  <a:cubicBezTo>
                    <a:pt x="3371" y="225"/>
                    <a:pt x="3363" y="236"/>
                    <a:pt x="3354" y="246"/>
                  </a:cubicBezTo>
                  <a:cubicBezTo>
                    <a:pt x="3344" y="255"/>
                    <a:pt x="3333" y="263"/>
                    <a:pt x="3320" y="268"/>
                  </a:cubicBezTo>
                  <a:cubicBezTo>
                    <a:pt x="3308" y="273"/>
                    <a:pt x="3294" y="276"/>
                    <a:pt x="3280" y="276"/>
                  </a:cubicBezTo>
                  <a:cubicBezTo>
                    <a:pt x="3265" y="276"/>
                    <a:pt x="3253" y="276"/>
                    <a:pt x="3242" y="275"/>
                  </a:cubicBezTo>
                  <a:cubicBezTo>
                    <a:pt x="3231" y="275"/>
                    <a:pt x="3222" y="274"/>
                    <a:pt x="3214" y="274"/>
                  </a:cubicBezTo>
                  <a:cubicBezTo>
                    <a:pt x="3209" y="274"/>
                    <a:pt x="3205" y="274"/>
                    <a:pt x="3201" y="275"/>
                  </a:cubicBezTo>
                  <a:cubicBezTo>
                    <a:pt x="3197" y="275"/>
                    <a:pt x="3193" y="275"/>
                    <a:pt x="3190" y="276"/>
                  </a:cubicBezTo>
                  <a:cubicBezTo>
                    <a:pt x="3190" y="269"/>
                    <a:pt x="3190" y="263"/>
                    <a:pt x="3191" y="256"/>
                  </a:cubicBezTo>
                  <a:cubicBezTo>
                    <a:pt x="3191" y="250"/>
                    <a:pt x="3191" y="244"/>
                    <a:pt x="3191" y="237"/>
                  </a:cubicBezTo>
                  <a:cubicBezTo>
                    <a:pt x="3192" y="230"/>
                    <a:pt x="3192" y="223"/>
                    <a:pt x="3192" y="216"/>
                  </a:cubicBezTo>
                  <a:cubicBezTo>
                    <a:pt x="3192" y="209"/>
                    <a:pt x="3192" y="201"/>
                    <a:pt x="3192" y="193"/>
                  </a:cubicBezTo>
                  <a:lnTo>
                    <a:pt x="3192" y="152"/>
                  </a:lnTo>
                  <a:close/>
                  <a:moveTo>
                    <a:pt x="3237" y="199"/>
                  </a:moveTo>
                  <a:cubicBezTo>
                    <a:pt x="3237" y="203"/>
                    <a:pt x="3237" y="208"/>
                    <a:pt x="3237" y="214"/>
                  </a:cubicBezTo>
                  <a:cubicBezTo>
                    <a:pt x="3237" y="220"/>
                    <a:pt x="3237" y="226"/>
                    <a:pt x="3237" y="232"/>
                  </a:cubicBezTo>
                  <a:cubicBezTo>
                    <a:pt x="3237" y="238"/>
                    <a:pt x="3237" y="244"/>
                    <a:pt x="3237" y="248"/>
                  </a:cubicBezTo>
                  <a:cubicBezTo>
                    <a:pt x="3237" y="253"/>
                    <a:pt x="3237" y="256"/>
                    <a:pt x="3237" y="258"/>
                  </a:cubicBezTo>
                  <a:cubicBezTo>
                    <a:pt x="3240" y="258"/>
                    <a:pt x="3243" y="258"/>
                    <a:pt x="3248" y="258"/>
                  </a:cubicBezTo>
                  <a:cubicBezTo>
                    <a:pt x="3252" y="259"/>
                    <a:pt x="3257" y="259"/>
                    <a:pt x="3263" y="259"/>
                  </a:cubicBezTo>
                  <a:cubicBezTo>
                    <a:pt x="3275" y="259"/>
                    <a:pt x="3285" y="257"/>
                    <a:pt x="3294" y="253"/>
                  </a:cubicBezTo>
                  <a:cubicBezTo>
                    <a:pt x="3303" y="249"/>
                    <a:pt x="3311" y="243"/>
                    <a:pt x="3317" y="236"/>
                  </a:cubicBezTo>
                  <a:cubicBezTo>
                    <a:pt x="3324" y="228"/>
                    <a:pt x="3328" y="218"/>
                    <a:pt x="3332" y="206"/>
                  </a:cubicBezTo>
                  <a:cubicBezTo>
                    <a:pt x="3335" y="195"/>
                    <a:pt x="3337" y="181"/>
                    <a:pt x="3337" y="165"/>
                  </a:cubicBezTo>
                  <a:cubicBezTo>
                    <a:pt x="3337" y="153"/>
                    <a:pt x="3335" y="142"/>
                    <a:pt x="3332" y="132"/>
                  </a:cubicBezTo>
                  <a:cubicBezTo>
                    <a:pt x="3329" y="122"/>
                    <a:pt x="3324" y="114"/>
                    <a:pt x="3318" y="107"/>
                  </a:cubicBezTo>
                  <a:cubicBezTo>
                    <a:pt x="3312" y="100"/>
                    <a:pt x="3305" y="95"/>
                    <a:pt x="3296" y="91"/>
                  </a:cubicBezTo>
                  <a:cubicBezTo>
                    <a:pt x="3288" y="87"/>
                    <a:pt x="3279" y="86"/>
                    <a:pt x="3268" y="86"/>
                  </a:cubicBezTo>
                  <a:cubicBezTo>
                    <a:pt x="3261" y="86"/>
                    <a:pt x="3255" y="86"/>
                    <a:pt x="3251" y="86"/>
                  </a:cubicBezTo>
                  <a:cubicBezTo>
                    <a:pt x="3246" y="86"/>
                    <a:pt x="3241" y="87"/>
                    <a:pt x="3237" y="87"/>
                  </a:cubicBezTo>
                  <a:cubicBezTo>
                    <a:pt x="3237" y="88"/>
                    <a:pt x="3237" y="92"/>
                    <a:pt x="3237" y="96"/>
                  </a:cubicBezTo>
                  <a:cubicBezTo>
                    <a:pt x="3237" y="101"/>
                    <a:pt x="3237" y="107"/>
                    <a:pt x="3237" y="113"/>
                  </a:cubicBezTo>
                  <a:cubicBezTo>
                    <a:pt x="3237" y="118"/>
                    <a:pt x="3237" y="124"/>
                    <a:pt x="3237" y="131"/>
                  </a:cubicBezTo>
                  <a:cubicBezTo>
                    <a:pt x="3237" y="137"/>
                    <a:pt x="3237" y="142"/>
                    <a:pt x="3237" y="146"/>
                  </a:cubicBezTo>
                  <a:lnTo>
                    <a:pt x="3237" y="199"/>
                  </a:lnTo>
                  <a:close/>
                  <a:moveTo>
                    <a:pt x="3410" y="172"/>
                  </a:moveTo>
                  <a:cubicBezTo>
                    <a:pt x="3410" y="157"/>
                    <a:pt x="3412" y="143"/>
                    <a:pt x="3418" y="130"/>
                  </a:cubicBezTo>
                  <a:cubicBezTo>
                    <a:pt x="3423" y="117"/>
                    <a:pt x="3431" y="106"/>
                    <a:pt x="3441" y="96"/>
                  </a:cubicBezTo>
                  <a:cubicBezTo>
                    <a:pt x="3451" y="86"/>
                    <a:pt x="3463" y="79"/>
                    <a:pt x="3478" y="73"/>
                  </a:cubicBezTo>
                  <a:cubicBezTo>
                    <a:pt x="3492" y="67"/>
                    <a:pt x="3508" y="64"/>
                    <a:pt x="3525" y="64"/>
                  </a:cubicBezTo>
                  <a:cubicBezTo>
                    <a:pt x="3541" y="64"/>
                    <a:pt x="3556" y="67"/>
                    <a:pt x="3570" y="71"/>
                  </a:cubicBezTo>
                  <a:cubicBezTo>
                    <a:pt x="3584" y="76"/>
                    <a:pt x="3596" y="82"/>
                    <a:pt x="3606" y="91"/>
                  </a:cubicBezTo>
                  <a:cubicBezTo>
                    <a:pt x="3616" y="100"/>
                    <a:pt x="3624" y="111"/>
                    <a:pt x="3630" y="124"/>
                  </a:cubicBezTo>
                  <a:cubicBezTo>
                    <a:pt x="3636" y="138"/>
                    <a:pt x="3639" y="154"/>
                    <a:pt x="3639" y="172"/>
                  </a:cubicBezTo>
                  <a:cubicBezTo>
                    <a:pt x="3639" y="187"/>
                    <a:pt x="3636" y="201"/>
                    <a:pt x="3630" y="214"/>
                  </a:cubicBezTo>
                  <a:cubicBezTo>
                    <a:pt x="3625" y="227"/>
                    <a:pt x="3617" y="238"/>
                    <a:pt x="3607" y="248"/>
                  </a:cubicBezTo>
                  <a:cubicBezTo>
                    <a:pt x="3597" y="258"/>
                    <a:pt x="3585" y="266"/>
                    <a:pt x="3570" y="271"/>
                  </a:cubicBezTo>
                  <a:cubicBezTo>
                    <a:pt x="3556" y="277"/>
                    <a:pt x="3541" y="280"/>
                    <a:pt x="3524" y="280"/>
                  </a:cubicBezTo>
                  <a:cubicBezTo>
                    <a:pt x="3508" y="280"/>
                    <a:pt x="3494" y="278"/>
                    <a:pt x="3480" y="273"/>
                  </a:cubicBezTo>
                  <a:cubicBezTo>
                    <a:pt x="3466" y="269"/>
                    <a:pt x="3454" y="263"/>
                    <a:pt x="3443" y="254"/>
                  </a:cubicBezTo>
                  <a:cubicBezTo>
                    <a:pt x="3433" y="245"/>
                    <a:pt x="3425" y="234"/>
                    <a:pt x="3419" y="221"/>
                  </a:cubicBezTo>
                  <a:cubicBezTo>
                    <a:pt x="3413" y="207"/>
                    <a:pt x="3410" y="191"/>
                    <a:pt x="3410" y="172"/>
                  </a:cubicBezTo>
                  <a:close/>
                  <a:moveTo>
                    <a:pt x="3590" y="165"/>
                  </a:moveTo>
                  <a:cubicBezTo>
                    <a:pt x="3590" y="152"/>
                    <a:pt x="3588" y="141"/>
                    <a:pt x="3585" y="130"/>
                  </a:cubicBezTo>
                  <a:cubicBezTo>
                    <a:pt x="3582" y="120"/>
                    <a:pt x="3577" y="111"/>
                    <a:pt x="3572" y="104"/>
                  </a:cubicBezTo>
                  <a:cubicBezTo>
                    <a:pt x="3566" y="97"/>
                    <a:pt x="3559" y="91"/>
                    <a:pt x="3551" y="87"/>
                  </a:cubicBezTo>
                  <a:cubicBezTo>
                    <a:pt x="3543" y="84"/>
                    <a:pt x="3534" y="82"/>
                    <a:pt x="3524" y="82"/>
                  </a:cubicBezTo>
                  <a:cubicBezTo>
                    <a:pt x="3514" y="82"/>
                    <a:pt x="3505" y="84"/>
                    <a:pt x="3497" y="89"/>
                  </a:cubicBezTo>
                  <a:cubicBezTo>
                    <a:pt x="3489" y="94"/>
                    <a:pt x="3482" y="101"/>
                    <a:pt x="3476" y="109"/>
                  </a:cubicBezTo>
                  <a:cubicBezTo>
                    <a:pt x="3471" y="117"/>
                    <a:pt x="3466" y="127"/>
                    <a:pt x="3463" y="139"/>
                  </a:cubicBezTo>
                  <a:cubicBezTo>
                    <a:pt x="3460" y="150"/>
                    <a:pt x="3459" y="162"/>
                    <a:pt x="3459" y="175"/>
                  </a:cubicBezTo>
                  <a:cubicBezTo>
                    <a:pt x="3459" y="191"/>
                    <a:pt x="3461" y="204"/>
                    <a:pt x="3464" y="215"/>
                  </a:cubicBezTo>
                  <a:cubicBezTo>
                    <a:pt x="3467" y="226"/>
                    <a:pt x="3472" y="235"/>
                    <a:pt x="3478" y="242"/>
                  </a:cubicBezTo>
                  <a:cubicBezTo>
                    <a:pt x="3484" y="249"/>
                    <a:pt x="3490" y="254"/>
                    <a:pt x="3498" y="257"/>
                  </a:cubicBezTo>
                  <a:cubicBezTo>
                    <a:pt x="3506" y="260"/>
                    <a:pt x="3514" y="261"/>
                    <a:pt x="3522" y="261"/>
                  </a:cubicBezTo>
                  <a:cubicBezTo>
                    <a:pt x="3531" y="261"/>
                    <a:pt x="3540" y="259"/>
                    <a:pt x="3548" y="255"/>
                  </a:cubicBezTo>
                  <a:cubicBezTo>
                    <a:pt x="3556" y="252"/>
                    <a:pt x="3563" y="246"/>
                    <a:pt x="3569" y="238"/>
                  </a:cubicBezTo>
                  <a:cubicBezTo>
                    <a:pt x="3576" y="230"/>
                    <a:pt x="3580" y="220"/>
                    <a:pt x="3584" y="208"/>
                  </a:cubicBezTo>
                  <a:cubicBezTo>
                    <a:pt x="3588" y="196"/>
                    <a:pt x="3590" y="182"/>
                    <a:pt x="3590" y="165"/>
                  </a:cubicBezTo>
                  <a:close/>
                  <a:moveTo>
                    <a:pt x="3700" y="139"/>
                  </a:moveTo>
                  <a:cubicBezTo>
                    <a:pt x="3697" y="162"/>
                    <a:pt x="3695" y="185"/>
                    <a:pt x="3693" y="208"/>
                  </a:cubicBezTo>
                  <a:cubicBezTo>
                    <a:pt x="3692" y="230"/>
                    <a:pt x="3690" y="253"/>
                    <a:pt x="3688" y="276"/>
                  </a:cubicBezTo>
                  <a:cubicBezTo>
                    <a:pt x="3686" y="275"/>
                    <a:pt x="3683" y="275"/>
                    <a:pt x="3681" y="275"/>
                  </a:cubicBezTo>
                  <a:cubicBezTo>
                    <a:pt x="3679" y="274"/>
                    <a:pt x="3676" y="274"/>
                    <a:pt x="3674" y="274"/>
                  </a:cubicBezTo>
                  <a:cubicBezTo>
                    <a:pt x="3672" y="274"/>
                    <a:pt x="3669" y="274"/>
                    <a:pt x="3667" y="275"/>
                  </a:cubicBezTo>
                  <a:cubicBezTo>
                    <a:pt x="3665" y="275"/>
                    <a:pt x="3662" y="275"/>
                    <a:pt x="3660" y="276"/>
                  </a:cubicBezTo>
                  <a:cubicBezTo>
                    <a:pt x="3666" y="241"/>
                    <a:pt x="3672" y="206"/>
                    <a:pt x="3677" y="172"/>
                  </a:cubicBezTo>
                  <a:cubicBezTo>
                    <a:pt x="3682" y="138"/>
                    <a:pt x="3687" y="103"/>
                    <a:pt x="3691" y="68"/>
                  </a:cubicBezTo>
                  <a:cubicBezTo>
                    <a:pt x="3693" y="69"/>
                    <a:pt x="3695" y="69"/>
                    <a:pt x="3697" y="69"/>
                  </a:cubicBezTo>
                  <a:cubicBezTo>
                    <a:pt x="3699" y="70"/>
                    <a:pt x="3701" y="70"/>
                    <a:pt x="3703" y="70"/>
                  </a:cubicBezTo>
                  <a:cubicBezTo>
                    <a:pt x="3707" y="70"/>
                    <a:pt x="3711" y="69"/>
                    <a:pt x="3715" y="68"/>
                  </a:cubicBezTo>
                  <a:cubicBezTo>
                    <a:pt x="3721" y="80"/>
                    <a:pt x="3726" y="93"/>
                    <a:pt x="3732" y="105"/>
                  </a:cubicBezTo>
                  <a:cubicBezTo>
                    <a:pt x="3738" y="117"/>
                    <a:pt x="3744" y="130"/>
                    <a:pt x="3750" y="142"/>
                  </a:cubicBezTo>
                  <a:cubicBezTo>
                    <a:pt x="3756" y="155"/>
                    <a:pt x="3762" y="167"/>
                    <a:pt x="3768" y="178"/>
                  </a:cubicBezTo>
                  <a:cubicBezTo>
                    <a:pt x="3774" y="190"/>
                    <a:pt x="3779" y="201"/>
                    <a:pt x="3785" y="212"/>
                  </a:cubicBezTo>
                  <a:cubicBezTo>
                    <a:pt x="3797" y="190"/>
                    <a:pt x="3809" y="166"/>
                    <a:pt x="3821" y="141"/>
                  </a:cubicBezTo>
                  <a:cubicBezTo>
                    <a:pt x="3833" y="117"/>
                    <a:pt x="3844" y="92"/>
                    <a:pt x="3855" y="68"/>
                  </a:cubicBezTo>
                  <a:cubicBezTo>
                    <a:pt x="3859" y="69"/>
                    <a:pt x="3864" y="70"/>
                    <a:pt x="3868" y="70"/>
                  </a:cubicBezTo>
                  <a:cubicBezTo>
                    <a:pt x="3872" y="70"/>
                    <a:pt x="3876" y="69"/>
                    <a:pt x="3880" y="68"/>
                  </a:cubicBezTo>
                  <a:cubicBezTo>
                    <a:pt x="3882" y="86"/>
                    <a:pt x="3884" y="104"/>
                    <a:pt x="3887" y="124"/>
                  </a:cubicBezTo>
                  <a:cubicBezTo>
                    <a:pt x="3889" y="144"/>
                    <a:pt x="3891" y="163"/>
                    <a:pt x="3893" y="182"/>
                  </a:cubicBezTo>
                  <a:cubicBezTo>
                    <a:pt x="3896" y="201"/>
                    <a:pt x="3898" y="219"/>
                    <a:pt x="3900" y="235"/>
                  </a:cubicBezTo>
                  <a:cubicBezTo>
                    <a:pt x="3902" y="252"/>
                    <a:pt x="3904" y="265"/>
                    <a:pt x="3906" y="276"/>
                  </a:cubicBezTo>
                  <a:cubicBezTo>
                    <a:pt x="3902" y="275"/>
                    <a:pt x="3898" y="275"/>
                    <a:pt x="3894" y="275"/>
                  </a:cubicBezTo>
                  <a:cubicBezTo>
                    <a:pt x="3890" y="274"/>
                    <a:pt x="3886" y="274"/>
                    <a:pt x="3882" y="274"/>
                  </a:cubicBezTo>
                  <a:cubicBezTo>
                    <a:pt x="3878" y="274"/>
                    <a:pt x="3874" y="274"/>
                    <a:pt x="3870" y="275"/>
                  </a:cubicBezTo>
                  <a:cubicBezTo>
                    <a:pt x="3865" y="275"/>
                    <a:pt x="3861" y="275"/>
                    <a:pt x="3857" y="276"/>
                  </a:cubicBezTo>
                  <a:cubicBezTo>
                    <a:pt x="3856" y="255"/>
                    <a:pt x="3854" y="232"/>
                    <a:pt x="3852" y="208"/>
                  </a:cubicBezTo>
                  <a:cubicBezTo>
                    <a:pt x="3850" y="184"/>
                    <a:pt x="3847" y="160"/>
                    <a:pt x="3845" y="136"/>
                  </a:cubicBezTo>
                  <a:lnTo>
                    <a:pt x="3844" y="136"/>
                  </a:lnTo>
                  <a:cubicBezTo>
                    <a:pt x="3833" y="160"/>
                    <a:pt x="3822" y="183"/>
                    <a:pt x="3811" y="206"/>
                  </a:cubicBezTo>
                  <a:cubicBezTo>
                    <a:pt x="3800" y="229"/>
                    <a:pt x="3789" y="252"/>
                    <a:pt x="3778" y="276"/>
                  </a:cubicBezTo>
                  <a:cubicBezTo>
                    <a:pt x="3777" y="276"/>
                    <a:pt x="3776" y="275"/>
                    <a:pt x="3775" y="275"/>
                  </a:cubicBezTo>
                  <a:cubicBezTo>
                    <a:pt x="3774" y="275"/>
                    <a:pt x="3773" y="275"/>
                    <a:pt x="3772" y="275"/>
                  </a:cubicBezTo>
                  <a:cubicBezTo>
                    <a:pt x="3771" y="275"/>
                    <a:pt x="3770" y="275"/>
                    <a:pt x="3769" y="275"/>
                  </a:cubicBezTo>
                  <a:cubicBezTo>
                    <a:pt x="3768" y="275"/>
                    <a:pt x="3767" y="276"/>
                    <a:pt x="3766" y="276"/>
                  </a:cubicBezTo>
                  <a:cubicBezTo>
                    <a:pt x="3756" y="253"/>
                    <a:pt x="3745" y="230"/>
                    <a:pt x="3734" y="208"/>
                  </a:cubicBezTo>
                  <a:cubicBezTo>
                    <a:pt x="3723" y="185"/>
                    <a:pt x="3712" y="162"/>
                    <a:pt x="3701" y="139"/>
                  </a:cubicBezTo>
                  <a:lnTo>
                    <a:pt x="3700" y="139"/>
                  </a:lnTo>
                  <a:close/>
                  <a:moveTo>
                    <a:pt x="4029" y="67"/>
                  </a:moveTo>
                  <a:cubicBezTo>
                    <a:pt x="4036" y="84"/>
                    <a:pt x="4043" y="102"/>
                    <a:pt x="4050" y="122"/>
                  </a:cubicBezTo>
                  <a:cubicBezTo>
                    <a:pt x="4057" y="141"/>
                    <a:pt x="4065" y="160"/>
                    <a:pt x="4072" y="179"/>
                  </a:cubicBezTo>
                  <a:cubicBezTo>
                    <a:pt x="4080" y="198"/>
                    <a:pt x="4087" y="215"/>
                    <a:pt x="4094" y="232"/>
                  </a:cubicBezTo>
                  <a:cubicBezTo>
                    <a:pt x="4101" y="249"/>
                    <a:pt x="4107" y="264"/>
                    <a:pt x="4113" y="276"/>
                  </a:cubicBezTo>
                  <a:cubicBezTo>
                    <a:pt x="4108" y="275"/>
                    <a:pt x="4104" y="275"/>
                    <a:pt x="4099" y="275"/>
                  </a:cubicBezTo>
                  <a:cubicBezTo>
                    <a:pt x="4095" y="274"/>
                    <a:pt x="4091" y="274"/>
                    <a:pt x="4087" y="274"/>
                  </a:cubicBezTo>
                  <a:cubicBezTo>
                    <a:pt x="4082" y="274"/>
                    <a:pt x="4078" y="274"/>
                    <a:pt x="4074" y="275"/>
                  </a:cubicBezTo>
                  <a:cubicBezTo>
                    <a:pt x="4069" y="275"/>
                    <a:pt x="4065" y="275"/>
                    <a:pt x="4061" y="276"/>
                  </a:cubicBezTo>
                  <a:cubicBezTo>
                    <a:pt x="4058" y="266"/>
                    <a:pt x="4054" y="255"/>
                    <a:pt x="4051" y="245"/>
                  </a:cubicBezTo>
                  <a:cubicBezTo>
                    <a:pt x="4048" y="235"/>
                    <a:pt x="4044" y="224"/>
                    <a:pt x="4040" y="214"/>
                  </a:cubicBezTo>
                  <a:cubicBezTo>
                    <a:pt x="4034" y="214"/>
                    <a:pt x="4027" y="214"/>
                    <a:pt x="4021" y="214"/>
                  </a:cubicBezTo>
                  <a:cubicBezTo>
                    <a:pt x="4015" y="214"/>
                    <a:pt x="4008" y="214"/>
                    <a:pt x="4002" y="214"/>
                  </a:cubicBezTo>
                  <a:cubicBezTo>
                    <a:pt x="3997" y="214"/>
                    <a:pt x="3991" y="214"/>
                    <a:pt x="3986" y="214"/>
                  </a:cubicBezTo>
                  <a:cubicBezTo>
                    <a:pt x="3981" y="214"/>
                    <a:pt x="3976" y="214"/>
                    <a:pt x="3971" y="214"/>
                  </a:cubicBezTo>
                  <a:cubicBezTo>
                    <a:pt x="3967" y="224"/>
                    <a:pt x="3963" y="235"/>
                    <a:pt x="3959" y="245"/>
                  </a:cubicBezTo>
                  <a:cubicBezTo>
                    <a:pt x="3956" y="255"/>
                    <a:pt x="3953" y="265"/>
                    <a:pt x="3950" y="276"/>
                  </a:cubicBezTo>
                  <a:cubicBezTo>
                    <a:pt x="3948" y="275"/>
                    <a:pt x="3945" y="275"/>
                    <a:pt x="3943" y="275"/>
                  </a:cubicBezTo>
                  <a:cubicBezTo>
                    <a:pt x="3941" y="274"/>
                    <a:pt x="3938" y="274"/>
                    <a:pt x="3936" y="274"/>
                  </a:cubicBezTo>
                  <a:cubicBezTo>
                    <a:pt x="3934" y="274"/>
                    <a:pt x="3931" y="274"/>
                    <a:pt x="3929" y="275"/>
                  </a:cubicBezTo>
                  <a:cubicBezTo>
                    <a:pt x="3926" y="275"/>
                    <a:pt x="3924" y="275"/>
                    <a:pt x="3921" y="276"/>
                  </a:cubicBezTo>
                  <a:cubicBezTo>
                    <a:pt x="3923" y="270"/>
                    <a:pt x="3927" y="263"/>
                    <a:pt x="3931" y="253"/>
                  </a:cubicBezTo>
                  <a:cubicBezTo>
                    <a:pt x="3935" y="244"/>
                    <a:pt x="3939" y="234"/>
                    <a:pt x="3944" y="222"/>
                  </a:cubicBezTo>
                  <a:cubicBezTo>
                    <a:pt x="3949" y="210"/>
                    <a:pt x="3954" y="198"/>
                    <a:pt x="3960" y="185"/>
                  </a:cubicBezTo>
                  <a:cubicBezTo>
                    <a:pt x="3965" y="171"/>
                    <a:pt x="3971" y="158"/>
                    <a:pt x="3976" y="144"/>
                  </a:cubicBezTo>
                  <a:cubicBezTo>
                    <a:pt x="3982" y="131"/>
                    <a:pt x="3987" y="117"/>
                    <a:pt x="3992" y="104"/>
                  </a:cubicBezTo>
                  <a:cubicBezTo>
                    <a:pt x="3997" y="91"/>
                    <a:pt x="4002" y="78"/>
                    <a:pt x="4007" y="67"/>
                  </a:cubicBezTo>
                  <a:cubicBezTo>
                    <a:pt x="4009" y="67"/>
                    <a:pt x="4010" y="68"/>
                    <a:pt x="4012" y="68"/>
                  </a:cubicBezTo>
                  <a:cubicBezTo>
                    <a:pt x="4014" y="68"/>
                    <a:pt x="4016" y="68"/>
                    <a:pt x="4018" y="68"/>
                  </a:cubicBezTo>
                  <a:cubicBezTo>
                    <a:pt x="4020" y="68"/>
                    <a:pt x="4022" y="68"/>
                    <a:pt x="4024" y="68"/>
                  </a:cubicBezTo>
                  <a:cubicBezTo>
                    <a:pt x="4026" y="68"/>
                    <a:pt x="4027" y="67"/>
                    <a:pt x="4029" y="67"/>
                  </a:cubicBezTo>
                  <a:close/>
                  <a:moveTo>
                    <a:pt x="4033" y="196"/>
                  </a:moveTo>
                  <a:cubicBezTo>
                    <a:pt x="4029" y="184"/>
                    <a:pt x="4025" y="172"/>
                    <a:pt x="4020" y="160"/>
                  </a:cubicBezTo>
                  <a:cubicBezTo>
                    <a:pt x="4016" y="149"/>
                    <a:pt x="4011" y="137"/>
                    <a:pt x="4007" y="125"/>
                  </a:cubicBezTo>
                  <a:cubicBezTo>
                    <a:pt x="4001" y="137"/>
                    <a:pt x="3996" y="149"/>
                    <a:pt x="3992" y="160"/>
                  </a:cubicBezTo>
                  <a:cubicBezTo>
                    <a:pt x="3987" y="172"/>
                    <a:pt x="3983" y="184"/>
                    <a:pt x="3978" y="196"/>
                  </a:cubicBezTo>
                  <a:lnTo>
                    <a:pt x="4033" y="196"/>
                  </a:lnTo>
                  <a:close/>
                  <a:moveTo>
                    <a:pt x="3992" y="56"/>
                  </a:moveTo>
                  <a:cubicBezTo>
                    <a:pt x="4004" y="43"/>
                    <a:pt x="4013" y="32"/>
                    <a:pt x="4019" y="25"/>
                  </a:cubicBezTo>
                  <a:cubicBezTo>
                    <a:pt x="4026" y="17"/>
                    <a:pt x="4031" y="11"/>
                    <a:pt x="4035" y="8"/>
                  </a:cubicBezTo>
                  <a:cubicBezTo>
                    <a:pt x="4038" y="4"/>
                    <a:pt x="4041" y="2"/>
                    <a:pt x="4043" y="1"/>
                  </a:cubicBezTo>
                  <a:cubicBezTo>
                    <a:pt x="4045" y="0"/>
                    <a:pt x="4047" y="0"/>
                    <a:pt x="4050" y="0"/>
                  </a:cubicBezTo>
                  <a:cubicBezTo>
                    <a:pt x="4054" y="0"/>
                    <a:pt x="4058" y="1"/>
                    <a:pt x="4060" y="4"/>
                  </a:cubicBezTo>
                  <a:cubicBezTo>
                    <a:pt x="4063" y="7"/>
                    <a:pt x="4064" y="10"/>
                    <a:pt x="4064" y="13"/>
                  </a:cubicBezTo>
                  <a:cubicBezTo>
                    <a:pt x="4064" y="15"/>
                    <a:pt x="4063" y="17"/>
                    <a:pt x="4062" y="19"/>
                  </a:cubicBezTo>
                  <a:cubicBezTo>
                    <a:pt x="4062" y="21"/>
                    <a:pt x="4059" y="23"/>
                    <a:pt x="4056" y="26"/>
                  </a:cubicBezTo>
                  <a:cubicBezTo>
                    <a:pt x="4052" y="29"/>
                    <a:pt x="4047" y="33"/>
                    <a:pt x="4039" y="38"/>
                  </a:cubicBezTo>
                  <a:cubicBezTo>
                    <a:pt x="4032" y="42"/>
                    <a:pt x="4022" y="49"/>
                    <a:pt x="4009" y="56"/>
                  </a:cubicBezTo>
                  <a:lnTo>
                    <a:pt x="3992" y="56"/>
                  </a:lnTo>
                  <a:close/>
                  <a:moveTo>
                    <a:pt x="4147" y="128"/>
                  </a:moveTo>
                  <a:cubicBezTo>
                    <a:pt x="4147" y="115"/>
                    <a:pt x="4146" y="103"/>
                    <a:pt x="4146" y="94"/>
                  </a:cubicBezTo>
                  <a:cubicBezTo>
                    <a:pt x="4146" y="84"/>
                    <a:pt x="4145" y="76"/>
                    <a:pt x="4145" y="68"/>
                  </a:cubicBezTo>
                  <a:cubicBezTo>
                    <a:pt x="4150" y="69"/>
                    <a:pt x="4155" y="70"/>
                    <a:pt x="4159" y="70"/>
                  </a:cubicBezTo>
                  <a:cubicBezTo>
                    <a:pt x="4163" y="70"/>
                    <a:pt x="4167" y="69"/>
                    <a:pt x="4172" y="68"/>
                  </a:cubicBezTo>
                  <a:cubicBezTo>
                    <a:pt x="4194" y="92"/>
                    <a:pt x="4216" y="116"/>
                    <a:pt x="4237" y="140"/>
                  </a:cubicBezTo>
                  <a:cubicBezTo>
                    <a:pt x="4259" y="164"/>
                    <a:pt x="4280" y="187"/>
                    <a:pt x="4303" y="211"/>
                  </a:cubicBezTo>
                  <a:cubicBezTo>
                    <a:pt x="4303" y="203"/>
                    <a:pt x="4303" y="195"/>
                    <a:pt x="4303" y="185"/>
                  </a:cubicBezTo>
                  <a:cubicBezTo>
                    <a:pt x="4303" y="176"/>
                    <a:pt x="4303" y="166"/>
                    <a:pt x="4303" y="156"/>
                  </a:cubicBezTo>
                  <a:cubicBezTo>
                    <a:pt x="4303" y="146"/>
                    <a:pt x="4303" y="137"/>
                    <a:pt x="4302" y="127"/>
                  </a:cubicBezTo>
                  <a:cubicBezTo>
                    <a:pt x="4302" y="118"/>
                    <a:pt x="4302" y="109"/>
                    <a:pt x="4302" y="101"/>
                  </a:cubicBezTo>
                  <a:cubicBezTo>
                    <a:pt x="4302" y="93"/>
                    <a:pt x="4302" y="86"/>
                    <a:pt x="4301" y="80"/>
                  </a:cubicBezTo>
                  <a:cubicBezTo>
                    <a:pt x="4301" y="75"/>
                    <a:pt x="4301" y="71"/>
                    <a:pt x="4301" y="68"/>
                  </a:cubicBezTo>
                  <a:cubicBezTo>
                    <a:pt x="4306" y="69"/>
                    <a:pt x="4310" y="70"/>
                    <a:pt x="4314" y="70"/>
                  </a:cubicBezTo>
                  <a:cubicBezTo>
                    <a:pt x="4318" y="70"/>
                    <a:pt x="4323" y="69"/>
                    <a:pt x="4328" y="68"/>
                  </a:cubicBezTo>
                  <a:cubicBezTo>
                    <a:pt x="4327" y="83"/>
                    <a:pt x="4326" y="96"/>
                    <a:pt x="4326" y="109"/>
                  </a:cubicBezTo>
                  <a:cubicBezTo>
                    <a:pt x="4325" y="121"/>
                    <a:pt x="4325" y="132"/>
                    <a:pt x="4324" y="143"/>
                  </a:cubicBezTo>
                  <a:cubicBezTo>
                    <a:pt x="4324" y="154"/>
                    <a:pt x="4324" y="165"/>
                    <a:pt x="4323" y="175"/>
                  </a:cubicBezTo>
                  <a:cubicBezTo>
                    <a:pt x="4323" y="185"/>
                    <a:pt x="4323" y="195"/>
                    <a:pt x="4323" y="206"/>
                  </a:cubicBezTo>
                  <a:cubicBezTo>
                    <a:pt x="4323" y="216"/>
                    <a:pt x="4323" y="227"/>
                    <a:pt x="4323" y="239"/>
                  </a:cubicBezTo>
                  <a:cubicBezTo>
                    <a:pt x="4323" y="250"/>
                    <a:pt x="4323" y="263"/>
                    <a:pt x="4323" y="276"/>
                  </a:cubicBezTo>
                  <a:cubicBezTo>
                    <a:pt x="4321" y="275"/>
                    <a:pt x="4319" y="275"/>
                    <a:pt x="4317" y="275"/>
                  </a:cubicBezTo>
                  <a:cubicBezTo>
                    <a:pt x="4315" y="274"/>
                    <a:pt x="4313" y="274"/>
                    <a:pt x="4310" y="274"/>
                  </a:cubicBezTo>
                  <a:cubicBezTo>
                    <a:pt x="4307" y="274"/>
                    <a:pt x="4303" y="275"/>
                    <a:pt x="4299" y="276"/>
                  </a:cubicBezTo>
                  <a:cubicBezTo>
                    <a:pt x="4278" y="251"/>
                    <a:pt x="4257" y="227"/>
                    <a:pt x="4235" y="203"/>
                  </a:cubicBezTo>
                  <a:cubicBezTo>
                    <a:pt x="4213" y="179"/>
                    <a:pt x="4191" y="154"/>
                    <a:pt x="4167" y="130"/>
                  </a:cubicBezTo>
                  <a:cubicBezTo>
                    <a:pt x="4167" y="141"/>
                    <a:pt x="4167" y="153"/>
                    <a:pt x="4167" y="165"/>
                  </a:cubicBezTo>
                  <a:cubicBezTo>
                    <a:pt x="4167" y="177"/>
                    <a:pt x="4167" y="188"/>
                    <a:pt x="4167" y="200"/>
                  </a:cubicBezTo>
                  <a:cubicBezTo>
                    <a:pt x="4167" y="212"/>
                    <a:pt x="4167" y="222"/>
                    <a:pt x="4167" y="230"/>
                  </a:cubicBezTo>
                  <a:cubicBezTo>
                    <a:pt x="4167" y="239"/>
                    <a:pt x="4167" y="246"/>
                    <a:pt x="4167" y="252"/>
                  </a:cubicBezTo>
                  <a:cubicBezTo>
                    <a:pt x="4168" y="258"/>
                    <a:pt x="4168" y="262"/>
                    <a:pt x="4168" y="266"/>
                  </a:cubicBezTo>
                  <a:cubicBezTo>
                    <a:pt x="4168" y="270"/>
                    <a:pt x="4168" y="273"/>
                    <a:pt x="4169" y="276"/>
                  </a:cubicBezTo>
                  <a:cubicBezTo>
                    <a:pt x="4166" y="275"/>
                    <a:pt x="4164" y="275"/>
                    <a:pt x="4161" y="275"/>
                  </a:cubicBezTo>
                  <a:cubicBezTo>
                    <a:pt x="4159" y="274"/>
                    <a:pt x="4157" y="274"/>
                    <a:pt x="4154" y="274"/>
                  </a:cubicBezTo>
                  <a:cubicBezTo>
                    <a:pt x="4150" y="274"/>
                    <a:pt x="4146" y="275"/>
                    <a:pt x="4141" y="276"/>
                  </a:cubicBezTo>
                  <a:cubicBezTo>
                    <a:pt x="4141" y="274"/>
                    <a:pt x="4141" y="271"/>
                    <a:pt x="4142" y="266"/>
                  </a:cubicBezTo>
                  <a:cubicBezTo>
                    <a:pt x="4142" y="261"/>
                    <a:pt x="4142" y="255"/>
                    <a:pt x="4143" y="247"/>
                  </a:cubicBezTo>
                  <a:cubicBezTo>
                    <a:pt x="4143" y="240"/>
                    <a:pt x="4144" y="231"/>
                    <a:pt x="4144" y="222"/>
                  </a:cubicBezTo>
                  <a:cubicBezTo>
                    <a:pt x="4145" y="212"/>
                    <a:pt x="4145" y="202"/>
                    <a:pt x="4145" y="192"/>
                  </a:cubicBezTo>
                  <a:cubicBezTo>
                    <a:pt x="4146" y="181"/>
                    <a:pt x="4146" y="171"/>
                    <a:pt x="4146" y="160"/>
                  </a:cubicBezTo>
                  <a:cubicBezTo>
                    <a:pt x="4147" y="149"/>
                    <a:pt x="4147" y="138"/>
                    <a:pt x="4147" y="128"/>
                  </a:cubicBezTo>
                  <a:close/>
                  <a:moveTo>
                    <a:pt x="4457" y="159"/>
                  </a:moveTo>
                  <a:cubicBezTo>
                    <a:pt x="4461" y="153"/>
                    <a:pt x="4465" y="146"/>
                    <a:pt x="4469" y="139"/>
                  </a:cubicBezTo>
                  <a:cubicBezTo>
                    <a:pt x="4473" y="132"/>
                    <a:pt x="4477" y="124"/>
                    <a:pt x="4481" y="116"/>
                  </a:cubicBezTo>
                  <a:cubicBezTo>
                    <a:pt x="4485" y="108"/>
                    <a:pt x="4488" y="100"/>
                    <a:pt x="4492" y="92"/>
                  </a:cubicBezTo>
                  <a:cubicBezTo>
                    <a:pt x="4496" y="84"/>
                    <a:pt x="4499" y="76"/>
                    <a:pt x="4502" y="68"/>
                  </a:cubicBezTo>
                  <a:cubicBezTo>
                    <a:pt x="4505" y="69"/>
                    <a:pt x="4507" y="69"/>
                    <a:pt x="4509" y="69"/>
                  </a:cubicBezTo>
                  <a:cubicBezTo>
                    <a:pt x="4512" y="70"/>
                    <a:pt x="4514" y="70"/>
                    <a:pt x="4516" y="70"/>
                  </a:cubicBezTo>
                  <a:cubicBezTo>
                    <a:pt x="4519" y="70"/>
                    <a:pt x="4521" y="70"/>
                    <a:pt x="4523" y="69"/>
                  </a:cubicBezTo>
                  <a:cubicBezTo>
                    <a:pt x="4526" y="69"/>
                    <a:pt x="4528" y="69"/>
                    <a:pt x="4531" y="68"/>
                  </a:cubicBezTo>
                  <a:cubicBezTo>
                    <a:pt x="4527" y="74"/>
                    <a:pt x="4523" y="81"/>
                    <a:pt x="4518" y="90"/>
                  </a:cubicBezTo>
                  <a:cubicBezTo>
                    <a:pt x="4513" y="100"/>
                    <a:pt x="4507" y="109"/>
                    <a:pt x="4502" y="120"/>
                  </a:cubicBezTo>
                  <a:cubicBezTo>
                    <a:pt x="4496" y="131"/>
                    <a:pt x="4490" y="142"/>
                    <a:pt x="4484" y="153"/>
                  </a:cubicBezTo>
                  <a:cubicBezTo>
                    <a:pt x="4478" y="164"/>
                    <a:pt x="4473" y="174"/>
                    <a:pt x="4468" y="184"/>
                  </a:cubicBezTo>
                  <a:cubicBezTo>
                    <a:pt x="4468" y="188"/>
                    <a:pt x="4468" y="193"/>
                    <a:pt x="4468" y="198"/>
                  </a:cubicBezTo>
                  <a:cubicBezTo>
                    <a:pt x="4467" y="203"/>
                    <a:pt x="4467" y="208"/>
                    <a:pt x="4467" y="213"/>
                  </a:cubicBezTo>
                  <a:cubicBezTo>
                    <a:pt x="4467" y="223"/>
                    <a:pt x="4467" y="233"/>
                    <a:pt x="4468" y="243"/>
                  </a:cubicBezTo>
                  <a:cubicBezTo>
                    <a:pt x="4468" y="254"/>
                    <a:pt x="4469" y="264"/>
                    <a:pt x="4470" y="276"/>
                  </a:cubicBezTo>
                  <a:cubicBezTo>
                    <a:pt x="4466" y="275"/>
                    <a:pt x="4462" y="275"/>
                    <a:pt x="4458" y="275"/>
                  </a:cubicBezTo>
                  <a:cubicBezTo>
                    <a:pt x="4453" y="274"/>
                    <a:pt x="4449" y="274"/>
                    <a:pt x="4445" y="274"/>
                  </a:cubicBezTo>
                  <a:cubicBezTo>
                    <a:pt x="4441" y="274"/>
                    <a:pt x="4436" y="274"/>
                    <a:pt x="4432" y="275"/>
                  </a:cubicBezTo>
                  <a:cubicBezTo>
                    <a:pt x="4428" y="275"/>
                    <a:pt x="4423" y="275"/>
                    <a:pt x="4419" y="276"/>
                  </a:cubicBezTo>
                  <a:cubicBezTo>
                    <a:pt x="4420" y="266"/>
                    <a:pt x="4420" y="256"/>
                    <a:pt x="4421" y="247"/>
                  </a:cubicBezTo>
                  <a:cubicBezTo>
                    <a:pt x="4422" y="237"/>
                    <a:pt x="4423" y="227"/>
                    <a:pt x="4423" y="218"/>
                  </a:cubicBezTo>
                  <a:cubicBezTo>
                    <a:pt x="4423" y="213"/>
                    <a:pt x="4423" y="209"/>
                    <a:pt x="4423" y="204"/>
                  </a:cubicBezTo>
                  <a:cubicBezTo>
                    <a:pt x="4423" y="199"/>
                    <a:pt x="4422" y="194"/>
                    <a:pt x="4422" y="190"/>
                  </a:cubicBezTo>
                  <a:cubicBezTo>
                    <a:pt x="4419" y="183"/>
                    <a:pt x="4415" y="176"/>
                    <a:pt x="4411" y="168"/>
                  </a:cubicBezTo>
                  <a:cubicBezTo>
                    <a:pt x="4407" y="160"/>
                    <a:pt x="4403" y="152"/>
                    <a:pt x="4399" y="144"/>
                  </a:cubicBezTo>
                  <a:cubicBezTo>
                    <a:pt x="4394" y="136"/>
                    <a:pt x="4390" y="128"/>
                    <a:pt x="4386" y="121"/>
                  </a:cubicBezTo>
                  <a:cubicBezTo>
                    <a:pt x="4382" y="113"/>
                    <a:pt x="4378" y="105"/>
                    <a:pt x="4374" y="99"/>
                  </a:cubicBezTo>
                  <a:cubicBezTo>
                    <a:pt x="4371" y="92"/>
                    <a:pt x="4367" y="86"/>
                    <a:pt x="4365" y="81"/>
                  </a:cubicBezTo>
                  <a:cubicBezTo>
                    <a:pt x="4362" y="75"/>
                    <a:pt x="4360" y="71"/>
                    <a:pt x="4358" y="68"/>
                  </a:cubicBezTo>
                  <a:cubicBezTo>
                    <a:pt x="4363" y="69"/>
                    <a:pt x="4367" y="69"/>
                    <a:pt x="4371" y="69"/>
                  </a:cubicBezTo>
                  <a:cubicBezTo>
                    <a:pt x="4376" y="70"/>
                    <a:pt x="4380" y="70"/>
                    <a:pt x="4385" y="70"/>
                  </a:cubicBezTo>
                  <a:cubicBezTo>
                    <a:pt x="4390" y="70"/>
                    <a:pt x="4394" y="70"/>
                    <a:pt x="4398" y="69"/>
                  </a:cubicBezTo>
                  <a:cubicBezTo>
                    <a:pt x="4403" y="69"/>
                    <a:pt x="4407" y="69"/>
                    <a:pt x="4412" y="68"/>
                  </a:cubicBezTo>
                  <a:cubicBezTo>
                    <a:pt x="4415" y="76"/>
                    <a:pt x="4419" y="84"/>
                    <a:pt x="4423" y="93"/>
                  </a:cubicBezTo>
                  <a:cubicBezTo>
                    <a:pt x="4428" y="102"/>
                    <a:pt x="4432" y="111"/>
                    <a:pt x="4436" y="119"/>
                  </a:cubicBezTo>
                  <a:cubicBezTo>
                    <a:pt x="4440" y="128"/>
                    <a:pt x="4444" y="136"/>
                    <a:pt x="4448" y="143"/>
                  </a:cubicBezTo>
                  <a:cubicBezTo>
                    <a:pt x="4451" y="150"/>
                    <a:pt x="4454" y="155"/>
                    <a:pt x="4457" y="159"/>
                  </a:cubicBezTo>
                  <a:close/>
                  <a:moveTo>
                    <a:pt x="4563" y="152"/>
                  </a:moveTo>
                  <a:cubicBezTo>
                    <a:pt x="4563" y="143"/>
                    <a:pt x="4563" y="135"/>
                    <a:pt x="4562" y="128"/>
                  </a:cubicBezTo>
                  <a:cubicBezTo>
                    <a:pt x="4562" y="121"/>
                    <a:pt x="4562" y="114"/>
                    <a:pt x="4562" y="107"/>
                  </a:cubicBezTo>
                  <a:cubicBezTo>
                    <a:pt x="4562" y="101"/>
                    <a:pt x="4562" y="94"/>
                    <a:pt x="4561" y="88"/>
                  </a:cubicBezTo>
                  <a:cubicBezTo>
                    <a:pt x="4561" y="81"/>
                    <a:pt x="4561" y="75"/>
                    <a:pt x="4560" y="68"/>
                  </a:cubicBezTo>
                  <a:cubicBezTo>
                    <a:pt x="4564" y="69"/>
                    <a:pt x="4567" y="69"/>
                    <a:pt x="4571" y="69"/>
                  </a:cubicBezTo>
                  <a:cubicBezTo>
                    <a:pt x="4575" y="70"/>
                    <a:pt x="4580" y="70"/>
                    <a:pt x="4585" y="70"/>
                  </a:cubicBezTo>
                  <a:cubicBezTo>
                    <a:pt x="4590" y="70"/>
                    <a:pt x="4594" y="70"/>
                    <a:pt x="4598" y="69"/>
                  </a:cubicBezTo>
                  <a:cubicBezTo>
                    <a:pt x="4602" y="69"/>
                    <a:pt x="4606" y="69"/>
                    <a:pt x="4609" y="68"/>
                  </a:cubicBezTo>
                  <a:cubicBezTo>
                    <a:pt x="4609" y="75"/>
                    <a:pt x="4609" y="81"/>
                    <a:pt x="4608" y="88"/>
                  </a:cubicBezTo>
                  <a:cubicBezTo>
                    <a:pt x="4608" y="94"/>
                    <a:pt x="4608" y="101"/>
                    <a:pt x="4608" y="107"/>
                  </a:cubicBezTo>
                  <a:cubicBezTo>
                    <a:pt x="4607" y="114"/>
                    <a:pt x="4607" y="121"/>
                    <a:pt x="4607" y="128"/>
                  </a:cubicBezTo>
                  <a:cubicBezTo>
                    <a:pt x="4607" y="135"/>
                    <a:pt x="4607" y="143"/>
                    <a:pt x="4607" y="152"/>
                  </a:cubicBezTo>
                  <a:lnTo>
                    <a:pt x="4607" y="193"/>
                  </a:lnTo>
                  <a:cubicBezTo>
                    <a:pt x="4607" y="201"/>
                    <a:pt x="4607" y="209"/>
                    <a:pt x="4607" y="216"/>
                  </a:cubicBezTo>
                  <a:cubicBezTo>
                    <a:pt x="4607" y="223"/>
                    <a:pt x="4607" y="230"/>
                    <a:pt x="4608" y="237"/>
                  </a:cubicBezTo>
                  <a:cubicBezTo>
                    <a:pt x="4608" y="244"/>
                    <a:pt x="4608" y="250"/>
                    <a:pt x="4608" y="256"/>
                  </a:cubicBezTo>
                  <a:cubicBezTo>
                    <a:pt x="4609" y="263"/>
                    <a:pt x="4609" y="269"/>
                    <a:pt x="4609" y="276"/>
                  </a:cubicBezTo>
                  <a:cubicBezTo>
                    <a:pt x="4606" y="275"/>
                    <a:pt x="4602" y="275"/>
                    <a:pt x="4598" y="275"/>
                  </a:cubicBezTo>
                  <a:cubicBezTo>
                    <a:pt x="4594" y="274"/>
                    <a:pt x="4590" y="274"/>
                    <a:pt x="4585" y="274"/>
                  </a:cubicBezTo>
                  <a:cubicBezTo>
                    <a:pt x="4580" y="274"/>
                    <a:pt x="4575" y="274"/>
                    <a:pt x="4571" y="275"/>
                  </a:cubicBezTo>
                  <a:cubicBezTo>
                    <a:pt x="4567" y="275"/>
                    <a:pt x="4564" y="275"/>
                    <a:pt x="4560" y="276"/>
                  </a:cubicBezTo>
                  <a:cubicBezTo>
                    <a:pt x="4561" y="269"/>
                    <a:pt x="4561" y="263"/>
                    <a:pt x="4561" y="256"/>
                  </a:cubicBezTo>
                  <a:cubicBezTo>
                    <a:pt x="4562" y="250"/>
                    <a:pt x="4562" y="244"/>
                    <a:pt x="4562" y="237"/>
                  </a:cubicBezTo>
                  <a:cubicBezTo>
                    <a:pt x="4562" y="230"/>
                    <a:pt x="4562" y="223"/>
                    <a:pt x="4562" y="216"/>
                  </a:cubicBezTo>
                  <a:cubicBezTo>
                    <a:pt x="4563" y="209"/>
                    <a:pt x="4563" y="201"/>
                    <a:pt x="4563" y="193"/>
                  </a:cubicBezTo>
                  <a:lnTo>
                    <a:pt x="4563" y="152"/>
                  </a:lnTo>
                  <a:close/>
                  <a:moveTo>
                    <a:pt x="4787" y="181"/>
                  </a:moveTo>
                  <a:cubicBezTo>
                    <a:pt x="4787" y="203"/>
                    <a:pt x="4787" y="222"/>
                    <a:pt x="4787" y="238"/>
                  </a:cubicBezTo>
                  <a:cubicBezTo>
                    <a:pt x="4787" y="253"/>
                    <a:pt x="4788" y="266"/>
                    <a:pt x="4789" y="276"/>
                  </a:cubicBezTo>
                  <a:cubicBezTo>
                    <a:pt x="4786" y="275"/>
                    <a:pt x="4782" y="275"/>
                    <a:pt x="4778" y="275"/>
                  </a:cubicBezTo>
                  <a:cubicBezTo>
                    <a:pt x="4774" y="274"/>
                    <a:pt x="4770" y="274"/>
                    <a:pt x="4765" y="274"/>
                  </a:cubicBezTo>
                  <a:cubicBezTo>
                    <a:pt x="4760" y="274"/>
                    <a:pt x="4755" y="274"/>
                    <a:pt x="4751" y="275"/>
                  </a:cubicBezTo>
                  <a:cubicBezTo>
                    <a:pt x="4747" y="275"/>
                    <a:pt x="4743" y="275"/>
                    <a:pt x="4740" y="276"/>
                  </a:cubicBezTo>
                  <a:cubicBezTo>
                    <a:pt x="4740" y="269"/>
                    <a:pt x="4741" y="263"/>
                    <a:pt x="4741" y="256"/>
                  </a:cubicBezTo>
                  <a:cubicBezTo>
                    <a:pt x="4741" y="250"/>
                    <a:pt x="4742" y="244"/>
                    <a:pt x="4742" y="237"/>
                  </a:cubicBezTo>
                  <a:cubicBezTo>
                    <a:pt x="4742" y="230"/>
                    <a:pt x="4742" y="223"/>
                    <a:pt x="4742" y="216"/>
                  </a:cubicBezTo>
                  <a:cubicBezTo>
                    <a:pt x="4742" y="209"/>
                    <a:pt x="4742" y="201"/>
                    <a:pt x="4742" y="193"/>
                  </a:cubicBezTo>
                  <a:lnTo>
                    <a:pt x="4742" y="152"/>
                  </a:lnTo>
                  <a:cubicBezTo>
                    <a:pt x="4742" y="143"/>
                    <a:pt x="4742" y="135"/>
                    <a:pt x="4742" y="128"/>
                  </a:cubicBezTo>
                  <a:cubicBezTo>
                    <a:pt x="4742" y="121"/>
                    <a:pt x="4742" y="114"/>
                    <a:pt x="4742" y="107"/>
                  </a:cubicBezTo>
                  <a:cubicBezTo>
                    <a:pt x="4742" y="101"/>
                    <a:pt x="4741" y="94"/>
                    <a:pt x="4741" y="88"/>
                  </a:cubicBezTo>
                  <a:cubicBezTo>
                    <a:pt x="4741" y="81"/>
                    <a:pt x="4740" y="75"/>
                    <a:pt x="4740" y="68"/>
                  </a:cubicBezTo>
                  <a:cubicBezTo>
                    <a:pt x="4743" y="69"/>
                    <a:pt x="4747" y="69"/>
                    <a:pt x="4751" y="69"/>
                  </a:cubicBezTo>
                  <a:cubicBezTo>
                    <a:pt x="4755" y="70"/>
                    <a:pt x="4760" y="70"/>
                    <a:pt x="4765" y="70"/>
                  </a:cubicBezTo>
                  <a:cubicBezTo>
                    <a:pt x="4770" y="70"/>
                    <a:pt x="4774" y="70"/>
                    <a:pt x="4778" y="69"/>
                  </a:cubicBezTo>
                  <a:cubicBezTo>
                    <a:pt x="4782" y="69"/>
                    <a:pt x="4786" y="69"/>
                    <a:pt x="4789" y="68"/>
                  </a:cubicBezTo>
                  <a:cubicBezTo>
                    <a:pt x="4789" y="72"/>
                    <a:pt x="4788" y="78"/>
                    <a:pt x="4788" y="85"/>
                  </a:cubicBezTo>
                  <a:cubicBezTo>
                    <a:pt x="4788" y="91"/>
                    <a:pt x="4787" y="99"/>
                    <a:pt x="4787" y="108"/>
                  </a:cubicBezTo>
                  <a:cubicBezTo>
                    <a:pt x="4787" y="116"/>
                    <a:pt x="4787" y="126"/>
                    <a:pt x="4787" y="135"/>
                  </a:cubicBezTo>
                  <a:cubicBezTo>
                    <a:pt x="4787" y="145"/>
                    <a:pt x="4787" y="155"/>
                    <a:pt x="4787" y="164"/>
                  </a:cubicBezTo>
                  <a:cubicBezTo>
                    <a:pt x="4794" y="156"/>
                    <a:pt x="4801" y="147"/>
                    <a:pt x="4809" y="138"/>
                  </a:cubicBezTo>
                  <a:cubicBezTo>
                    <a:pt x="4817" y="128"/>
                    <a:pt x="4824" y="119"/>
                    <a:pt x="4831" y="110"/>
                  </a:cubicBezTo>
                  <a:cubicBezTo>
                    <a:pt x="4839" y="101"/>
                    <a:pt x="4845" y="93"/>
                    <a:pt x="4851" y="85"/>
                  </a:cubicBezTo>
                  <a:cubicBezTo>
                    <a:pt x="4857" y="78"/>
                    <a:pt x="4861" y="72"/>
                    <a:pt x="4863" y="68"/>
                  </a:cubicBezTo>
                  <a:cubicBezTo>
                    <a:pt x="4866" y="69"/>
                    <a:pt x="4869" y="69"/>
                    <a:pt x="4872" y="69"/>
                  </a:cubicBezTo>
                  <a:cubicBezTo>
                    <a:pt x="4875" y="70"/>
                    <a:pt x="4877" y="70"/>
                    <a:pt x="4880" y="70"/>
                  </a:cubicBezTo>
                  <a:cubicBezTo>
                    <a:pt x="4883" y="70"/>
                    <a:pt x="4886" y="70"/>
                    <a:pt x="4889" y="69"/>
                  </a:cubicBezTo>
                  <a:cubicBezTo>
                    <a:pt x="4892" y="69"/>
                    <a:pt x="4895" y="69"/>
                    <a:pt x="4898" y="68"/>
                  </a:cubicBezTo>
                  <a:cubicBezTo>
                    <a:pt x="4896" y="71"/>
                    <a:pt x="4893" y="74"/>
                    <a:pt x="4889" y="78"/>
                  </a:cubicBezTo>
                  <a:cubicBezTo>
                    <a:pt x="4885" y="82"/>
                    <a:pt x="4881" y="87"/>
                    <a:pt x="4876" y="93"/>
                  </a:cubicBezTo>
                  <a:cubicBezTo>
                    <a:pt x="4871" y="98"/>
                    <a:pt x="4866" y="104"/>
                    <a:pt x="4860" y="109"/>
                  </a:cubicBezTo>
                  <a:cubicBezTo>
                    <a:pt x="4855" y="115"/>
                    <a:pt x="4850" y="121"/>
                    <a:pt x="4845" y="127"/>
                  </a:cubicBezTo>
                  <a:cubicBezTo>
                    <a:pt x="4840" y="133"/>
                    <a:pt x="4835" y="138"/>
                    <a:pt x="4831" y="143"/>
                  </a:cubicBezTo>
                  <a:cubicBezTo>
                    <a:pt x="4827" y="148"/>
                    <a:pt x="4823" y="152"/>
                    <a:pt x="4821" y="155"/>
                  </a:cubicBezTo>
                  <a:cubicBezTo>
                    <a:pt x="4827" y="165"/>
                    <a:pt x="4834" y="176"/>
                    <a:pt x="4842" y="187"/>
                  </a:cubicBezTo>
                  <a:cubicBezTo>
                    <a:pt x="4850" y="199"/>
                    <a:pt x="4858" y="211"/>
                    <a:pt x="4865" y="222"/>
                  </a:cubicBezTo>
                  <a:cubicBezTo>
                    <a:pt x="4873" y="233"/>
                    <a:pt x="4880" y="244"/>
                    <a:pt x="4887" y="253"/>
                  </a:cubicBezTo>
                  <a:cubicBezTo>
                    <a:pt x="4894" y="263"/>
                    <a:pt x="4899" y="270"/>
                    <a:pt x="4903" y="276"/>
                  </a:cubicBezTo>
                  <a:cubicBezTo>
                    <a:pt x="4897" y="275"/>
                    <a:pt x="4892" y="275"/>
                    <a:pt x="4887" y="275"/>
                  </a:cubicBezTo>
                  <a:cubicBezTo>
                    <a:pt x="4883" y="274"/>
                    <a:pt x="4878" y="274"/>
                    <a:pt x="4874" y="274"/>
                  </a:cubicBezTo>
                  <a:cubicBezTo>
                    <a:pt x="4869" y="274"/>
                    <a:pt x="4865" y="274"/>
                    <a:pt x="4861" y="275"/>
                  </a:cubicBezTo>
                  <a:cubicBezTo>
                    <a:pt x="4856" y="275"/>
                    <a:pt x="4852" y="275"/>
                    <a:pt x="4848" y="276"/>
                  </a:cubicBezTo>
                  <a:cubicBezTo>
                    <a:pt x="4838" y="260"/>
                    <a:pt x="4827" y="244"/>
                    <a:pt x="4817" y="228"/>
                  </a:cubicBezTo>
                  <a:cubicBezTo>
                    <a:pt x="4807" y="213"/>
                    <a:pt x="4797" y="197"/>
                    <a:pt x="4787" y="181"/>
                  </a:cubicBezTo>
                  <a:close/>
                  <a:moveTo>
                    <a:pt x="5015" y="67"/>
                  </a:moveTo>
                  <a:cubicBezTo>
                    <a:pt x="5021" y="84"/>
                    <a:pt x="5028" y="102"/>
                    <a:pt x="5035" y="122"/>
                  </a:cubicBezTo>
                  <a:cubicBezTo>
                    <a:pt x="5043" y="141"/>
                    <a:pt x="5050" y="160"/>
                    <a:pt x="5057" y="179"/>
                  </a:cubicBezTo>
                  <a:cubicBezTo>
                    <a:pt x="5065" y="198"/>
                    <a:pt x="5072" y="215"/>
                    <a:pt x="5079" y="232"/>
                  </a:cubicBezTo>
                  <a:cubicBezTo>
                    <a:pt x="5086" y="249"/>
                    <a:pt x="5092" y="264"/>
                    <a:pt x="5098" y="276"/>
                  </a:cubicBezTo>
                  <a:cubicBezTo>
                    <a:pt x="5093" y="275"/>
                    <a:pt x="5089" y="275"/>
                    <a:pt x="5085" y="275"/>
                  </a:cubicBezTo>
                  <a:cubicBezTo>
                    <a:pt x="5080" y="274"/>
                    <a:pt x="5076" y="274"/>
                    <a:pt x="5072" y="274"/>
                  </a:cubicBezTo>
                  <a:cubicBezTo>
                    <a:pt x="5068" y="274"/>
                    <a:pt x="5063" y="274"/>
                    <a:pt x="5059" y="275"/>
                  </a:cubicBezTo>
                  <a:cubicBezTo>
                    <a:pt x="5055" y="275"/>
                    <a:pt x="5050" y="275"/>
                    <a:pt x="5046" y="276"/>
                  </a:cubicBezTo>
                  <a:cubicBezTo>
                    <a:pt x="5043" y="266"/>
                    <a:pt x="5040" y="255"/>
                    <a:pt x="5036" y="245"/>
                  </a:cubicBezTo>
                  <a:cubicBezTo>
                    <a:pt x="5033" y="235"/>
                    <a:pt x="5029" y="224"/>
                    <a:pt x="5025" y="214"/>
                  </a:cubicBezTo>
                  <a:cubicBezTo>
                    <a:pt x="5019" y="214"/>
                    <a:pt x="5013" y="214"/>
                    <a:pt x="5006" y="214"/>
                  </a:cubicBezTo>
                  <a:cubicBezTo>
                    <a:pt x="5000" y="214"/>
                    <a:pt x="4993" y="214"/>
                    <a:pt x="4987" y="214"/>
                  </a:cubicBezTo>
                  <a:cubicBezTo>
                    <a:pt x="4982" y="214"/>
                    <a:pt x="4977" y="214"/>
                    <a:pt x="4971" y="214"/>
                  </a:cubicBezTo>
                  <a:cubicBezTo>
                    <a:pt x="4966" y="214"/>
                    <a:pt x="4961" y="214"/>
                    <a:pt x="4956" y="214"/>
                  </a:cubicBezTo>
                  <a:cubicBezTo>
                    <a:pt x="4952" y="224"/>
                    <a:pt x="4948" y="235"/>
                    <a:pt x="4945" y="245"/>
                  </a:cubicBezTo>
                  <a:cubicBezTo>
                    <a:pt x="4941" y="255"/>
                    <a:pt x="4938" y="265"/>
                    <a:pt x="4935" y="276"/>
                  </a:cubicBezTo>
                  <a:cubicBezTo>
                    <a:pt x="4933" y="275"/>
                    <a:pt x="4931" y="275"/>
                    <a:pt x="4928" y="275"/>
                  </a:cubicBezTo>
                  <a:cubicBezTo>
                    <a:pt x="4926" y="274"/>
                    <a:pt x="4924" y="274"/>
                    <a:pt x="4921" y="274"/>
                  </a:cubicBezTo>
                  <a:cubicBezTo>
                    <a:pt x="4919" y="274"/>
                    <a:pt x="4916" y="274"/>
                    <a:pt x="4914" y="275"/>
                  </a:cubicBezTo>
                  <a:cubicBezTo>
                    <a:pt x="4912" y="275"/>
                    <a:pt x="4909" y="275"/>
                    <a:pt x="4906" y="276"/>
                  </a:cubicBezTo>
                  <a:cubicBezTo>
                    <a:pt x="4909" y="270"/>
                    <a:pt x="4912" y="263"/>
                    <a:pt x="4916" y="253"/>
                  </a:cubicBezTo>
                  <a:cubicBezTo>
                    <a:pt x="4920" y="244"/>
                    <a:pt x="4924" y="234"/>
                    <a:pt x="4929" y="222"/>
                  </a:cubicBezTo>
                  <a:cubicBezTo>
                    <a:pt x="4934" y="210"/>
                    <a:pt x="4939" y="198"/>
                    <a:pt x="4945" y="185"/>
                  </a:cubicBezTo>
                  <a:cubicBezTo>
                    <a:pt x="4950" y="171"/>
                    <a:pt x="4956" y="158"/>
                    <a:pt x="4961" y="144"/>
                  </a:cubicBezTo>
                  <a:cubicBezTo>
                    <a:pt x="4967" y="131"/>
                    <a:pt x="4972" y="117"/>
                    <a:pt x="4977" y="104"/>
                  </a:cubicBezTo>
                  <a:cubicBezTo>
                    <a:pt x="4983" y="91"/>
                    <a:pt x="4987" y="78"/>
                    <a:pt x="4992" y="67"/>
                  </a:cubicBezTo>
                  <a:cubicBezTo>
                    <a:pt x="4994" y="67"/>
                    <a:pt x="4996" y="68"/>
                    <a:pt x="4997" y="68"/>
                  </a:cubicBezTo>
                  <a:cubicBezTo>
                    <a:pt x="4999" y="68"/>
                    <a:pt x="5001" y="68"/>
                    <a:pt x="5003" y="68"/>
                  </a:cubicBezTo>
                  <a:cubicBezTo>
                    <a:pt x="5005" y="68"/>
                    <a:pt x="5007" y="68"/>
                    <a:pt x="5009" y="68"/>
                  </a:cubicBezTo>
                  <a:cubicBezTo>
                    <a:pt x="5011" y="68"/>
                    <a:pt x="5013" y="67"/>
                    <a:pt x="5015" y="67"/>
                  </a:cubicBezTo>
                  <a:close/>
                  <a:moveTo>
                    <a:pt x="5019" y="196"/>
                  </a:moveTo>
                  <a:cubicBezTo>
                    <a:pt x="5014" y="184"/>
                    <a:pt x="5010" y="172"/>
                    <a:pt x="5005" y="160"/>
                  </a:cubicBezTo>
                  <a:cubicBezTo>
                    <a:pt x="5001" y="149"/>
                    <a:pt x="4997" y="137"/>
                    <a:pt x="4992" y="125"/>
                  </a:cubicBezTo>
                  <a:cubicBezTo>
                    <a:pt x="4987" y="137"/>
                    <a:pt x="4982" y="149"/>
                    <a:pt x="4977" y="160"/>
                  </a:cubicBezTo>
                  <a:cubicBezTo>
                    <a:pt x="4972" y="172"/>
                    <a:pt x="4968" y="184"/>
                    <a:pt x="4964" y="196"/>
                  </a:cubicBezTo>
                  <a:lnTo>
                    <a:pt x="5019" y="196"/>
                  </a:lnTo>
                  <a:close/>
                  <a:moveTo>
                    <a:pt x="5176" y="180"/>
                  </a:moveTo>
                  <a:lnTo>
                    <a:pt x="5174" y="180"/>
                  </a:lnTo>
                  <a:lnTo>
                    <a:pt x="5174" y="193"/>
                  </a:lnTo>
                  <a:cubicBezTo>
                    <a:pt x="5174" y="201"/>
                    <a:pt x="5174" y="209"/>
                    <a:pt x="5174" y="216"/>
                  </a:cubicBezTo>
                  <a:cubicBezTo>
                    <a:pt x="5174" y="223"/>
                    <a:pt x="5174" y="230"/>
                    <a:pt x="5174" y="237"/>
                  </a:cubicBezTo>
                  <a:cubicBezTo>
                    <a:pt x="5174" y="244"/>
                    <a:pt x="5175" y="250"/>
                    <a:pt x="5175" y="256"/>
                  </a:cubicBezTo>
                  <a:cubicBezTo>
                    <a:pt x="5175" y="263"/>
                    <a:pt x="5176" y="269"/>
                    <a:pt x="5176" y="276"/>
                  </a:cubicBezTo>
                  <a:cubicBezTo>
                    <a:pt x="5173" y="275"/>
                    <a:pt x="5169" y="275"/>
                    <a:pt x="5165" y="275"/>
                  </a:cubicBezTo>
                  <a:cubicBezTo>
                    <a:pt x="5161" y="274"/>
                    <a:pt x="5156" y="274"/>
                    <a:pt x="5151" y="274"/>
                  </a:cubicBezTo>
                  <a:cubicBezTo>
                    <a:pt x="5146" y="274"/>
                    <a:pt x="5142" y="274"/>
                    <a:pt x="5138" y="275"/>
                  </a:cubicBezTo>
                  <a:cubicBezTo>
                    <a:pt x="5134" y="275"/>
                    <a:pt x="5130" y="275"/>
                    <a:pt x="5127" y="276"/>
                  </a:cubicBezTo>
                  <a:cubicBezTo>
                    <a:pt x="5127" y="269"/>
                    <a:pt x="5127" y="263"/>
                    <a:pt x="5128" y="256"/>
                  </a:cubicBezTo>
                  <a:cubicBezTo>
                    <a:pt x="5128" y="250"/>
                    <a:pt x="5128" y="244"/>
                    <a:pt x="5129" y="237"/>
                  </a:cubicBezTo>
                  <a:cubicBezTo>
                    <a:pt x="5129" y="230"/>
                    <a:pt x="5129" y="223"/>
                    <a:pt x="5129" y="216"/>
                  </a:cubicBezTo>
                  <a:cubicBezTo>
                    <a:pt x="5129" y="209"/>
                    <a:pt x="5129" y="201"/>
                    <a:pt x="5129" y="193"/>
                  </a:cubicBezTo>
                  <a:lnTo>
                    <a:pt x="5129" y="152"/>
                  </a:lnTo>
                  <a:cubicBezTo>
                    <a:pt x="5129" y="143"/>
                    <a:pt x="5129" y="135"/>
                    <a:pt x="5129" y="128"/>
                  </a:cubicBezTo>
                  <a:cubicBezTo>
                    <a:pt x="5129" y="121"/>
                    <a:pt x="5129" y="114"/>
                    <a:pt x="5129" y="107"/>
                  </a:cubicBezTo>
                  <a:cubicBezTo>
                    <a:pt x="5128" y="101"/>
                    <a:pt x="5128" y="94"/>
                    <a:pt x="5128" y="88"/>
                  </a:cubicBezTo>
                  <a:cubicBezTo>
                    <a:pt x="5127" y="81"/>
                    <a:pt x="5127" y="75"/>
                    <a:pt x="5127" y="68"/>
                  </a:cubicBezTo>
                  <a:cubicBezTo>
                    <a:pt x="5130" y="69"/>
                    <a:pt x="5134" y="69"/>
                    <a:pt x="5138" y="69"/>
                  </a:cubicBezTo>
                  <a:cubicBezTo>
                    <a:pt x="5142" y="70"/>
                    <a:pt x="5146" y="70"/>
                    <a:pt x="5151" y="70"/>
                  </a:cubicBezTo>
                  <a:cubicBezTo>
                    <a:pt x="5157" y="70"/>
                    <a:pt x="5163" y="70"/>
                    <a:pt x="5170" y="69"/>
                  </a:cubicBezTo>
                  <a:cubicBezTo>
                    <a:pt x="5177" y="69"/>
                    <a:pt x="5185" y="68"/>
                    <a:pt x="5196" y="68"/>
                  </a:cubicBezTo>
                  <a:cubicBezTo>
                    <a:pt x="5203" y="68"/>
                    <a:pt x="5210" y="69"/>
                    <a:pt x="5215" y="69"/>
                  </a:cubicBezTo>
                  <a:cubicBezTo>
                    <a:pt x="5221" y="69"/>
                    <a:pt x="5225" y="70"/>
                    <a:pt x="5229" y="71"/>
                  </a:cubicBezTo>
                  <a:cubicBezTo>
                    <a:pt x="5233" y="72"/>
                    <a:pt x="5236" y="73"/>
                    <a:pt x="5239" y="74"/>
                  </a:cubicBezTo>
                  <a:cubicBezTo>
                    <a:pt x="5242" y="75"/>
                    <a:pt x="5245" y="77"/>
                    <a:pt x="5248" y="79"/>
                  </a:cubicBezTo>
                  <a:cubicBezTo>
                    <a:pt x="5254" y="83"/>
                    <a:pt x="5258" y="88"/>
                    <a:pt x="5262" y="95"/>
                  </a:cubicBezTo>
                  <a:cubicBezTo>
                    <a:pt x="5265" y="102"/>
                    <a:pt x="5267" y="109"/>
                    <a:pt x="5267" y="118"/>
                  </a:cubicBezTo>
                  <a:cubicBezTo>
                    <a:pt x="5267" y="133"/>
                    <a:pt x="5263" y="145"/>
                    <a:pt x="5255" y="154"/>
                  </a:cubicBezTo>
                  <a:cubicBezTo>
                    <a:pt x="5247" y="163"/>
                    <a:pt x="5236" y="170"/>
                    <a:pt x="5221" y="174"/>
                  </a:cubicBezTo>
                  <a:cubicBezTo>
                    <a:pt x="5230" y="191"/>
                    <a:pt x="5240" y="208"/>
                    <a:pt x="5251" y="225"/>
                  </a:cubicBezTo>
                  <a:cubicBezTo>
                    <a:pt x="5262" y="242"/>
                    <a:pt x="5274" y="259"/>
                    <a:pt x="5285" y="276"/>
                  </a:cubicBezTo>
                  <a:cubicBezTo>
                    <a:pt x="5280" y="275"/>
                    <a:pt x="5275" y="275"/>
                    <a:pt x="5271" y="275"/>
                  </a:cubicBezTo>
                  <a:cubicBezTo>
                    <a:pt x="5267" y="274"/>
                    <a:pt x="5262" y="274"/>
                    <a:pt x="5257" y="274"/>
                  </a:cubicBezTo>
                  <a:cubicBezTo>
                    <a:pt x="5253" y="274"/>
                    <a:pt x="5248" y="274"/>
                    <a:pt x="5244" y="275"/>
                  </a:cubicBezTo>
                  <a:cubicBezTo>
                    <a:pt x="5239" y="275"/>
                    <a:pt x="5235" y="275"/>
                    <a:pt x="5230" y="276"/>
                  </a:cubicBezTo>
                  <a:lnTo>
                    <a:pt x="5176" y="180"/>
                  </a:lnTo>
                  <a:close/>
                  <a:moveTo>
                    <a:pt x="5221" y="125"/>
                  </a:moveTo>
                  <a:cubicBezTo>
                    <a:pt x="5221" y="116"/>
                    <a:pt x="5220" y="109"/>
                    <a:pt x="5218" y="104"/>
                  </a:cubicBezTo>
                  <a:cubicBezTo>
                    <a:pt x="5217" y="99"/>
                    <a:pt x="5214" y="95"/>
                    <a:pt x="5210" y="92"/>
                  </a:cubicBezTo>
                  <a:cubicBezTo>
                    <a:pt x="5206" y="89"/>
                    <a:pt x="5202" y="88"/>
                    <a:pt x="5196" y="87"/>
                  </a:cubicBezTo>
                  <a:cubicBezTo>
                    <a:pt x="5190" y="86"/>
                    <a:pt x="5183" y="86"/>
                    <a:pt x="5175" y="86"/>
                  </a:cubicBezTo>
                  <a:cubicBezTo>
                    <a:pt x="5174" y="113"/>
                    <a:pt x="5174" y="140"/>
                    <a:pt x="5174" y="167"/>
                  </a:cubicBezTo>
                  <a:cubicBezTo>
                    <a:pt x="5175" y="167"/>
                    <a:pt x="5176" y="168"/>
                    <a:pt x="5177" y="168"/>
                  </a:cubicBezTo>
                  <a:cubicBezTo>
                    <a:pt x="5178" y="168"/>
                    <a:pt x="5179" y="168"/>
                    <a:pt x="5180" y="168"/>
                  </a:cubicBezTo>
                  <a:cubicBezTo>
                    <a:pt x="5193" y="168"/>
                    <a:pt x="5204" y="164"/>
                    <a:pt x="5211" y="157"/>
                  </a:cubicBezTo>
                  <a:cubicBezTo>
                    <a:pt x="5218" y="150"/>
                    <a:pt x="5221" y="139"/>
                    <a:pt x="5221" y="125"/>
                  </a:cubicBezTo>
                  <a:close/>
                </a:path>
              </a:pathLst>
            </a:custGeom>
            <a:solidFill>
              <a:srgbClr val="FFFFFF"/>
            </a:solidFill>
            <a:ln w="9525">
              <a:noFill/>
              <a:round/>
              <a:headEnd/>
              <a:tailEnd/>
            </a:ln>
          </p:spPr>
          <p:txBody>
            <a:bodyPr/>
            <a:lstStyle/>
            <a:p>
              <a:pPr>
                <a:defRPr/>
              </a:pPr>
              <a:endParaRPr lang="hu-HU" b="0">
                <a:solidFill>
                  <a:prstClr val="black"/>
                </a:solidFill>
                <a:cs typeface="+mn-cs"/>
              </a:endParaRPr>
            </a:p>
          </p:txBody>
        </p:sp>
        <p:sp>
          <p:nvSpPr>
            <p:cNvPr id="135" name="Line 9"/>
            <p:cNvSpPr>
              <a:spLocks noChangeShapeType="1"/>
            </p:cNvSpPr>
            <p:nvPr userDrawn="1"/>
          </p:nvSpPr>
          <p:spPr bwMode="auto">
            <a:xfrm>
              <a:off x="305900" y="1106337"/>
              <a:ext cx="2160000" cy="0"/>
            </a:xfrm>
            <a:prstGeom prst="line">
              <a:avLst/>
            </a:prstGeom>
            <a:noFill/>
            <a:ln w="6350">
              <a:solidFill>
                <a:srgbClr val="FFFFFF"/>
              </a:solidFill>
              <a:round/>
              <a:headEnd/>
              <a:tailEnd/>
            </a:ln>
          </p:spPr>
          <p:txBody>
            <a:bodyPr/>
            <a:lstStyle/>
            <a:p>
              <a:pPr>
                <a:defRPr/>
              </a:pPr>
              <a:endParaRPr lang="hu-HU" b="0">
                <a:solidFill>
                  <a:prstClr val="black"/>
                </a:solidFill>
                <a:cs typeface="+mn-cs"/>
              </a:endParaRPr>
            </a:p>
          </p:txBody>
        </p:sp>
      </p:grpSp>
      <p:sp>
        <p:nvSpPr>
          <p:cNvPr id="136" name="Freeform 15"/>
          <p:cNvSpPr>
            <a:spLocks noChangeAspect="1" noEditPoints="1"/>
          </p:cNvSpPr>
          <p:nvPr userDrawn="1"/>
        </p:nvSpPr>
        <p:spPr bwMode="auto">
          <a:xfrm>
            <a:off x="849313" y="2463800"/>
            <a:ext cx="1087437" cy="158750"/>
          </a:xfrm>
          <a:custGeom>
            <a:avLst/>
            <a:gdLst>
              <a:gd name="T0" fmla="*/ 14504 w 2999"/>
              <a:gd name="T1" fmla="*/ 43593 h 437"/>
              <a:gd name="T2" fmla="*/ 61642 w 2999"/>
              <a:gd name="T3" fmla="*/ 43956 h 437"/>
              <a:gd name="T4" fmla="*/ 110593 w 2999"/>
              <a:gd name="T5" fmla="*/ 44319 h 437"/>
              <a:gd name="T6" fmla="*/ 67444 w 2999"/>
              <a:gd name="T7" fmla="*/ 89365 h 437"/>
              <a:gd name="T8" fmla="*/ 29371 w 2999"/>
              <a:gd name="T9" fmla="*/ 117337 h 437"/>
              <a:gd name="T10" fmla="*/ 127998 w 2999"/>
              <a:gd name="T11" fmla="*/ 44319 h 437"/>
              <a:gd name="T12" fmla="*/ 180212 w 2999"/>
              <a:gd name="T13" fmla="*/ 44319 h 437"/>
              <a:gd name="T14" fmla="*/ 226262 w 2999"/>
              <a:gd name="T15" fmla="*/ 43593 h 437"/>
              <a:gd name="T16" fmla="*/ 197254 w 2999"/>
              <a:gd name="T17" fmla="*/ 117700 h 437"/>
              <a:gd name="T18" fmla="*/ 152292 w 2999"/>
              <a:gd name="T19" fmla="*/ 116974 h 437"/>
              <a:gd name="T20" fmla="*/ 245480 w 2999"/>
              <a:gd name="T21" fmla="*/ 43956 h 437"/>
              <a:gd name="T22" fmla="*/ 296607 w 2999"/>
              <a:gd name="T23" fmla="*/ 43593 h 437"/>
              <a:gd name="T24" fmla="*/ 341569 w 2999"/>
              <a:gd name="T25" fmla="*/ 59213 h 437"/>
              <a:gd name="T26" fmla="*/ 319813 w 2999"/>
              <a:gd name="T27" fmla="*/ 117337 h 437"/>
              <a:gd name="T28" fmla="*/ 275213 w 2999"/>
              <a:gd name="T29" fmla="*/ 117337 h 437"/>
              <a:gd name="T30" fmla="*/ 378554 w 2999"/>
              <a:gd name="T31" fmla="*/ 110072 h 437"/>
              <a:gd name="T32" fmla="*/ 439834 w 2999"/>
              <a:gd name="T33" fmla="*/ 43593 h 437"/>
              <a:gd name="T34" fmla="*/ 456876 w 2999"/>
              <a:gd name="T35" fmla="*/ 111525 h 437"/>
              <a:gd name="T36" fmla="*/ 442734 w 2999"/>
              <a:gd name="T37" fmla="*/ 107892 h 437"/>
              <a:gd name="T38" fmla="*/ 419891 w 2999"/>
              <a:gd name="T39" fmla="*/ 78830 h 437"/>
              <a:gd name="T40" fmla="*/ 426055 w 2999"/>
              <a:gd name="T41" fmla="*/ 48315 h 437"/>
              <a:gd name="T42" fmla="*/ 414089 w 2999"/>
              <a:gd name="T43" fmla="*/ 88275 h 437"/>
              <a:gd name="T44" fmla="*/ 477907 w 2999"/>
              <a:gd name="T45" fmla="*/ 62483 h 437"/>
              <a:gd name="T46" fmla="*/ 546438 w 2999"/>
              <a:gd name="T47" fmla="*/ 98447 h 437"/>
              <a:gd name="T48" fmla="*/ 488059 w 2999"/>
              <a:gd name="T49" fmla="*/ 80646 h 437"/>
              <a:gd name="T50" fmla="*/ 536285 w 2999"/>
              <a:gd name="T51" fmla="*/ 80646 h 437"/>
              <a:gd name="T52" fmla="*/ 488059 w 2999"/>
              <a:gd name="T53" fmla="*/ 80646 h 437"/>
              <a:gd name="T54" fmla="*/ 580522 w 2999"/>
              <a:gd name="T55" fmla="*/ 9445 h 437"/>
              <a:gd name="T56" fmla="*/ 592488 w 2999"/>
              <a:gd name="T57" fmla="*/ 68295 h 437"/>
              <a:gd name="T58" fmla="*/ 594301 w 2999"/>
              <a:gd name="T59" fmla="*/ 74834 h 437"/>
              <a:gd name="T60" fmla="*/ 590313 w 2999"/>
              <a:gd name="T61" fmla="*/ 88275 h 437"/>
              <a:gd name="T62" fmla="*/ 573996 w 2999"/>
              <a:gd name="T63" fmla="*/ 116974 h 437"/>
              <a:gd name="T64" fmla="*/ 648329 w 2999"/>
              <a:gd name="T65" fmla="*/ 103896 h 437"/>
              <a:gd name="T66" fmla="*/ 742242 w 2999"/>
              <a:gd name="T67" fmla="*/ 79920 h 437"/>
              <a:gd name="T68" fmla="*/ 697642 w 2999"/>
              <a:gd name="T69" fmla="*/ 81373 h 437"/>
              <a:gd name="T70" fmla="*/ 686039 w 2999"/>
              <a:gd name="T71" fmla="*/ 77377 h 437"/>
              <a:gd name="T72" fmla="*/ 698005 w 2999"/>
              <a:gd name="T73" fmla="*/ 58850 h 437"/>
              <a:gd name="T74" fmla="*/ 756021 w 2999"/>
              <a:gd name="T75" fmla="*/ 80283 h 437"/>
              <a:gd name="T76" fmla="*/ 697642 w 2999"/>
              <a:gd name="T77" fmla="*/ 114068 h 437"/>
              <a:gd name="T78" fmla="*/ 686039 w 2999"/>
              <a:gd name="T79" fmla="*/ 137680 h 437"/>
              <a:gd name="T80" fmla="*/ 793369 w 2999"/>
              <a:gd name="T81" fmla="*/ 45409 h 437"/>
              <a:gd name="T82" fmla="*/ 786842 w 2999"/>
              <a:gd name="T83" fmla="*/ 56307 h 437"/>
              <a:gd name="T84" fmla="*/ 802071 w 2999"/>
              <a:gd name="T85" fmla="*/ 114068 h 437"/>
              <a:gd name="T86" fmla="*/ 774876 w 2999"/>
              <a:gd name="T87" fmla="*/ 79920 h 437"/>
              <a:gd name="T88" fmla="*/ 765086 w 2999"/>
              <a:gd name="T89" fmla="*/ 45046 h 437"/>
              <a:gd name="T90" fmla="*/ 860812 w 2999"/>
              <a:gd name="T91" fmla="*/ 44319 h 437"/>
              <a:gd name="T92" fmla="*/ 835067 w 2999"/>
              <a:gd name="T93" fmla="*/ 79557 h 437"/>
              <a:gd name="T94" fmla="*/ 857911 w 2999"/>
              <a:gd name="T95" fmla="*/ 111888 h 437"/>
              <a:gd name="T96" fmla="*/ 833617 w 2999"/>
              <a:gd name="T97" fmla="*/ 116610 h 437"/>
              <a:gd name="T98" fmla="*/ 825277 w 2999"/>
              <a:gd name="T99" fmla="*/ 73744 h 437"/>
              <a:gd name="T100" fmla="*/ 847033 w 2999"/>
              <a:gd name="T101" fmla="*/ 46862 h 437"/>
              <a:gd name="T102" fmla="*/ 898522 w 2999"/>
              <a:gd name="T103" fmla="*/ 116247 h 437"/>
              <a:gd name="T104" fmla="*/ 952187 w 2999"/>
              <a:gd name="T105" fmla="*/ 0 h 437"/>
              <a:gd name="T106" fmla="*/ 976119 w 2999"/>
              <a:gd name="T107" fmla="*/ 41776 h 437"/>
              <a:gd name="T108" fmla="*/ 1000776 w 2999"/>
              <a:gd name="T109" fmla="*/ 117700 h 437"/>
              <a:gd name="T110" fmla="*/ 984096 w 2999"/>
              <a:gd name="T111" fmla="*/ 55944 h 437"/>
              <a:gd name="T112" fmla="*/ 945298 w 2999"/>
              <a:gd name="T113" fmla="*/ 116974 h 437"/>
              <a:gd name="T114" fmla="*/ 1024707 w 2999"/>
              <a:gd name="T115" fmla="*/ 79920 h 437"/>
              <a:gd name="T116" fmla="*/ 1037398 w 2999"/>
              <a:gd name="T117" fmla="*/ 99173 h 437"/>
              <a:gd name="T118" fmla="*/ 1074746 w 2999"/>
              <a:gd name="T119" fmla="*/ 83553 h 437"/>
              <a:gd name="T120" fmla="*/ 1086349 w 2999"/>
              <a:gd name="T121" fmla="*/ 66842 h 437"/>
              <a:gd name="T122" fmla="*/ 1074746 w 2999"/>
              <a:gd name="T123" fmla="*/ 104259 h 4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99" h="437">
                <a:moveTo>
                  <a:pt x="75" y="324"/>
                </a:moveTo>
                <a:cubicBezTo>
                  <a:pt x="72" y="313"/>
                  <a:pt x="67" y="299"/>
                  <a:pt x="62" y="283"/>
                </a:cubicBezTo>
                <a:cubicBezTo>
                  <a:pt x="56" y="267"/>
                  <a:pt x="50" y="249"/>
                  <a:pt x="43" y="230"/>
                </a:cubicBezTo>
                <a:cubicBezTo>
                  <a:pt x="36" y="212"/>
                  <a:pt x="29" y="193"/>
                  <a:pt x="22" y="174"/>
                </a:cubicBezTo>
                <a:cubicBezTo>
                  <a:pt x="15" y="155"/>
                  <a:pt x="7" y="137"/>
                  <a:pt x="0" y="120"/>
                </a:cubicBezTo>
                <a:cubicBezTo>
                  <a:pt x="4" y="120"/>
                  <a:pt x="7" y="121"/>
                  <a:pt x="10" y="121"/>
                </a:cubicBezTo>
                <a:cubicBezTo>
                  <a:pt x="13" y="122"/>
                  <a:pt x="17" y="122"/>
                  <a:pt x="20" y="122"/>
                </a:cubicBezTo>
                <a:cubicBezTo>
                  <a:pt x="26" y="122"/>
                  <a:pt x="33" y="121"/>
                  <a:pt x="40" y="120"/>
                </a:cubicBezTo>
                <a:cubicBezTo>
                  <a:pt x="47" y="146"/>
                  <a:pt x="56" y="173"/>
                  <a:pt x="65" y="200"/>
                </a:cubicBezTo>
                <a:cubicBezTo>
                  <a:pt x="74" y="227"/>
                  <a:pt x="84" y="255"/>
                  <a:pt x="95" y="284"/>
                </a:cubicBezTo>
                <a:cubicBezTo>
                  <a:pt x="98" y="276"/>
                  <a:pt x="102" y="265"/>
                  <a:pt x="107" y="252"/>
                </a:cubicBezTo>
                <a:cubicBezTo>
                  <a:pt x="112" y="239"/>
                  <a:pt x="117" y="225"/>
                  <a:pt x="122" y="210"/>
                </a:cubicBezTo>
                <a:cubicBezTo>
                  <a:pt x="127" y="194"/>
                  <a:pt x="132" y="179"/>
                  <a:pt x="138" y="163"/>
                </a:cubicBezTo>
                <a:cubicBezTo>
                  <a:pt x="143" y="148"/>
                  <a:pt x="147" y="133"/>
                  <a:pt x="151" y="120"/>
                </a:cubicBezTo>
                <a:cubicBezTo>
                  <a:pt x="156" y="121"/>
                  <a:pt x="160" y="122"/>
                  <a:pt x="164" y="122"/>
                </a:cubicBezTo>
                <a:cubicBezTo>
                  <a:pt x="166" y="122"/>
                  <a:pt x="168" y="122"/>
                  <a:pt x="170" y="121"/>
                </a:cubicBezTo>
                <a:cubicBezTo>
                  <a:pt x="172" y="121"/>
                  <a:pt x="174" y="120"/>
                  <a:pt x="176" y="120"/>
                </a:cubicBezTo>
                <a:cubicBezTo>
                  <a:pt x="183" y="147"/>
                  <a:pt x="192" y="174"/>
                  <a:pt x="201" y="201"/>
                </a:cubicBezTo>
                <a:cubicBezTo>
                  <a:pt x="210" y="227"/>
                  <a:pt x="220" y="255"/>
                  <a:pt x="230" y="284"/>
                </a:cubicBezTo>
                <a:cubicBezTo>
                  <a:pt x="234" y="274"/>
                  <a:pt x="239" y="263"/>
                  <a:pt x="244" y="250"/>
                </a:cubicBezTo>
                <a:cubicBezTo>
                  <a:pt x="249" y="237"/>
                  <a:pt x="254" y="223"/>
                  <a:pt x="259" y="208"/>
                </a:cubicBezTo>
                <a:cubicBezTo>
                  <a:pt x="265" y="193"/>
                  <a:pt x="270" y="178"/>
                  <a:pt x="276" y="163"/>
                </a:cubicBezTo>
                <a:cubicBezTo>
                  <a:pt x="281" y="147"/>
                  <a:pt x="286" y="133"/>
                  <a:pt x="291" y="120"/>
                </a:cubicBezTo>
                <a:cubicBezTo>
                  <a:pt x="296" y="121"/>
                  <a:pt x="301" y="122"/>
                  <a:pt x="305" y="122"/>
                </a:cubicBezTo>
                <a:cubicBezTo>
                  <a:pt x="309" y="122"/>
                  <a:pt x="314" y="121"/>
                  <a:pt x="318" y="120"/>
                </a:cubicBezTo>
                <a:cubicBezTo>
                  <a:pt x="302" y="154"/>
                  <a:pt x="286" y="188"/>
                  <a:pt x="272" y="222"/>
                </a:cubicBezTo>
                <a:cubicBezTo>
                  <a:pt x="258" y="256"/>
                  <a:pt x="245" y="290"/>
                  <a:pt x="233" y="324"/>
                </a:cubicBezTo>
                <a:cubicBezTo>
                  <a:pt x="231" y="324"/>
                  <a:pt x="229" y="323"/>
                  <a:pt x="227" y="323"/>
                </a:cubicBezTo>
                <a:cubicBezTo>
                  <a:pt x="225" y="322"/>
                  <a:pt x="224" y="322"/>
                  <a:pt x="222" y="322"/>
                </a:cubicBezTo>
                <a:cubicBezTo>
                  <a:pt x="220" y="322"/>
                  <a:pt x="218" y="322"/>
                  <a:pt x="216" y="323"/>
                </a:cubicBezTo>
                <a:cubicBezTo>
                  <a:pt x="214" y="323"/>
                  <a:pt x="212" y="324"/>
                  <a:pt x="210" y="324"/>
                </a:cubicBezTo>
                <a:cubicBezTo>
                  <a:pt x="203" y="298"/>
                  <a:pt x="195" y="272"/>
                  <a:pt x="186" y="246"/>
                </a:cubicBezTo>
                <a:cubicBezTo>
                  <a:pt x="177" y="220"/>
                  <a:pt x="167" y="193"/>
                  <a:pt x="156" y="165"/>
                </a:cubicBezTo>
                <a:cubicBezTo>
                  <a:pt x="152" y="174"/>
                  <a:pt x="148" y="185"/>
                  <a:pt x="143" y="197"/>
                </a:cubicBezTo>
                <a:cubicBezTo>
                  <a:pt x="138" y="210"/>
                  <a:pt x="133" y="224"/>
                  <a:pt x="128" y="238"/>
                </a:cubicBezTo>
                <a:cubicBezTo>
                  <a:pt x="123" y="253"/>
                  <a:pt x="118" y="268"/>
                  <a:pt x="113" y="283"/>
                </a:cubicBezTo>
                <a:cubicBezTo>
                  <a:pt x="108" y="298"/>
                  <a:pt x="103" y="311"/>
                  <a:pt x="99" y="324"/>
                </a:cubicBezTo>
                <a:cubicBezTo>
                  <a:pt x="97" y="324"/>
                  <a:pt x="95" y="323"/>
                  <a:pt x="93" y="323"/>
                </a:cubicBezTo>
                <a:cubicBezTo>
                  <a:pt x="91" y="322"/>
                  <a:pt x="89" y="322"/>
                  <a:pt x="87" y="322"/>
                </a:cubicBezTo>
                <a:cubicBezTo>
                  <a:pt x="85" y="322"/>
                  <a:pt x="83" y="322"/>
                  <a:pt x="81" y="323"/>
                </a:cubicBezTo>
                <a:cubicBezTo>
                  <a:pt x="79" y="323"/>
                  <a:pt x="77" y="324"/>
                  <a:pt x="75" y="324"/>
                </a:cubicBezTo>
                <a:close/>
                <a:moveTo>
                  <a:pt x="408" y="324"/>
                </a:moveTo>
                <a:cubicBezTo>
                  <a:pt x="405" y="313"/>
                  <a:pt x="400" y="299"/>
                  <a:pt x="395" y="283"/>
                </a:cubicBezTo>
                <a:cubicBezTo>
                  <a:pt x="389" y="267"/>
                  <a:pt x="383" y="249"/>
                  <a:pt x="376" y="230"/>
                </a:cubicBezTo>
                <a:cubicBezTo>
                  <a:pt x="370" y="212"/>
                  <a:pt x="363" y="193"/>
                  <a:pt x="355" y="174"/>
                </a:cubicBezTo>
                <a:cubicBezTo>
                  <a:pt x="348" y="155"/>
                  <a:pt x="340" y="137"/>
                  <a:pt x="333" y="120"/>
                </a:cubicBezTo>
                <a:cubicBezTo>
                  <a:pt x="337" y="120"/>
                  <a:pt x="340" y="121"/>
                  <a:pt x="343" y="121"/>
                </a:cubicBezTo>
                <a:cubicBezTo>
                  <a:pt x="347" y="122"/>
                  <a:pt x="350" y="122"/>
                  <a:pt x="353" y="122"/>
                </a:cubicBezTo>
                <a:cubicBezTo>
                  <a:pt x="359" y="122"/>
                  <a:pt x="366" y="121"/>
                  <a:pt x="373" y="120"/>
                </a:cubicBezTo>
                <a:cubicBezTo>
                  <a:pt x="381" y="146"/>
                  <a:pt x="389" y="173"/>
                  <a:pt x="398" y="200"/>
                </a:cubicBezTo>
                <a:cubicBezTo>
                  <a:pt x="407" y="227"/>
                  <a:pt x="417" y="255"/>
                  <a:pt x="428" y="284"/>
                </a:cubicBezTo>
                <a:cubicBezTo>
                  <a:pt x="431" y="276"/>
                  <a:pt x="435" y="265"/>
                  <a:pt x="440" y="252"/>
                </a:cubicBezTo>
                <a:cubicBezTo>
                  <a:pt x="445" y="239"/>
                  <a:pt x="450" y="225"/>
                  <a:pt x="455" y="210"/>
                </a:cubicBezTo>
                <a:cubicBezTo>
                  <a:pt x="460" y="194"/>
                  <a:pt x="466" y="179"/>
                  <a:pt x="471" y="163"/>
                </a:cubicBezTo>
                <a:cubicBezTo>
                  <a:pt x="476" y="148"/>
                  <a:pt x="480" y="133"/>
                  <a:pt x="484" y="120"/>
                </a:cubicBezTo>
                <a:cubicBezTo>
                  <a:pt x="489" y="121"/>
                  <a:pt x="494" y="122"/>
                  <a:pt x="497" y="122"/>
                </a:cubicBezTo>
                <a:cubicBezTo>
                  <a:pt x="500" y="122"/>
                  <a:pt x="502" y="122"/>
                  <a:pt x="503" y="121"/>
                </a:cubicBezTo>
                <a:cubicBezTo>
                  <a:pt x="505" y="121"/>
                  <a:pt x="507" y="120"/>
                  <a:pt x="509" y="120"/>
                </a:cubicBezTo>
                <a:cubicBezTo>
                  <a:pt x="516" y="147"/>
                  <a:pt x="525" y="174"/>
                  <a:pt x="534" y="201"/>
                </a:cubicBezTo>
                <a:cubicBezTo>
                  <a:pt x="544" y="227"/>
                  <a:pt x="553" y="255"/>
                  <a:pt x="564" y="284"/>
                </a:cubicBezTo>
                <a:cubicBezTo>
                  <a:pt x="567" y="274"/>
                  <a:pt x="572" y="263"/>
                  <a:pt x="577" y="250"/>
                </a:cubicBezTo>
                <a:cubicBezTo>
                  <a:pt x="582" y="237"/>
                  <a:pt x="587" y="223"/>
                  <a:pt x="593" y="208"/>
                </a:cubicBezTo>
                <a:cubicBezTo>
                  <a:pt x="598" y="193"/>
                  <a:pt x="604" y="178"/>
                  <a:pt x="609" y="163"/>
                </a:cubicBezTo>
                <a:cubicBezTo>
                  <a:pt x="614" y="147"/>
                  <a:pt x="620" y="133"/>
                  <a:pt x="624" y="120"/>
                </a:cubicBezTo>
                <a:cubicBezTo>
                  <a:pt x="630" y="121"/>
                  <a:pt x="634" y="122"/>
                  <a:pt x="638" y="122"/>
                </a:cubicBezTo>
                <a:cubicBezTo>
                  <a:pt x="642" y="122"/>
                  <a:pt x="647" y="121"/>
                  <a:pt x="651" y="120"/>
                </a:cubicBezTo>
                <a:cubicBezTo>
                  <a:pt x="635" y="154"/>
                  <a:pt x="620" y="188"/>
                  <a:pt x="605" y="222"/>
                </a:cubicBezTo>
                <a:cubicBezTo>
                  <a:pt x="591" y="256"/>
                  <a:pt x="578" y="290"/>
                  <a:pt x="566" y="324"/>
                </a:cubicBezTo>
                <a:cubicBezTo>
                  <a:pt x="564" y="324"/>
                  <a:pt x="562" y="323"/>
                  <a:pt x="560" y="323"/>
                </a:cubicBezTo>
                <a:cubicBezTo>
                  <a:pt x="559" y="322"/>
                  <a:pt x="557" y="322"/>
                  <a:pt x="555" y="322"/>
                </a:cubicBezTo>
                <a:cubicBezTo>
                  <a:pt x="553" y="322"/>
                  <a:pt x="551" y="322"/>
                  <a:pt x="549" y="323"/>
                </a:cubicBezTo>
                <a:cubicBezTo>
                  <a:pt x="547" y="323"/>
                  <a:pt x="545" y="324"/>
                  <a:pt x="544" y="324"/>
                </a:cubicBezTo>
                <a:cubicBezTo>
                  <a:pt x="536" y="298"/>
                  <a:pt x="528" y="272"/>
                  <a:pt x="519" y="246"/>
                </a:cubicBezTo>
                <a:cubicBezTo>
                  <a:pt x="510" y="220"/>
                  <a:pt x="500" y="193"/>
                  <a:pt x="489" y="165"/>
                </a:cubicBezTo>
                <a:cubicBezTo>
                  <a:pt x="485" y="174"/>
                  <a:pt x="481" y="185"/>
                  <a:pt x="476" y="197"/>
                </a:cubicBezTo>
                <a:cubicBezTo>
                  <a:pt x="471" y="210"/>
                  <a:pt x="466" y="224"/>
                  <a:pt x="461" y="238"/>
                </a:cubicBezTo>
                <a:cubicBezTo>
                  <a:pt x="456" y="253"/>
                  <a:pt x="451" y="268"/>
                  <a:pt x="446" y="283"/>
                </a:cubicBezTo>
                <a:cubicBezTo>
                  <a:pt x="441" y="298"/>
                  <a:pt x="436" y="311"/>
                  <a:pt x="432" y="324"/>
                </a:cubicBezTo>
                <a:cubicBezTo>
                  <a:pt x="430" y="324"/>
                  <a:pt x="428" y="323"/>
                  <a:pt x="426" y="323"/>
                </a:cubicBezTo>
                <a:cubicBezTo>
                  <a:pt x="424" y="322"/>
                  <a:pt x="422" y="322"/>
                  <a:pt x="420" y="322"/>
                </a:cubicBezTo>
                <a:cubicBezTo>
                  <a:pt x="418" y="322"/>
                  <a:pt x="416" y="322"/>
                  <a:pt x="414" y="323"/>
                </a:cubicBezTo>
                <a:cubicBezTo>
                  <a:pt x="412" y="323"/>
                  <a:pt x="410" y="324"/>
                  <a:pt x="408" y="324"/>
                </a:cubicBezTo>
                <a:close/>
                <a:moveTo>
                  <a:pt x="741" y="324"/>
                </a:moveTo>
                <a:cubicBezTo>
                  <a:pt x="738" y="313"/>
                  <a:pt x="733" y="299"/>
                  <a:pt x="728" y="283"/>
                </a:cubicBezTo>
                <a:cubicBezTo>
                  <a:pt x="722" y="267"/>
                  <a:pt x="716" y="249"/>
                  <a:pt x="709" y="230"/>
                </a:cubicBezTo>
                <a:cubicBezTo>
                  <a:pt x="703" y="212"/>
                  <a:pt x="696" y="193"/>
                  <a:pt x="688" y="174"/>
                </a:cubicBezTo>
                <a:cubicBezTo>
                  <a:pt x="681" y="155"/>
                  <a:pt x="674" y="137"/>
                  <a:pt x="666" y="120"/>
                </a:cubicBezTo>
                <a:cubicBezTo>
                  <a:pt x="670" y="120"/>
                  <a:pt x="673" y="121"/>
                  <a:pt x="677" y="121"/>
                </a:cubicBezTo>
                <a:cubicBezTo>
                  <a:pt x="680" y="122"/>
                  <a:pt x="683" y="122"/>
                  <a:pt x="687" y="122"/>
                </a:cubicBezTo>
                <a:cubicBezTo>
                  <a:pt x="693" y="122"/>
                  <a:pt x="699" y="121"/>
                  <a:pt x="706" y="120"/>
                </a:cubicBezTo>
                <a:cubicBezTo>
                  <a:pt x="714" y="146"/>
                  <a:pt x="722" y="173"/>
                  <a:pt x="731" y="200"/>
                </a:cubicBezTo>
                <a:cubicBezTo>
                  <a:pt x="740" y="227"/>
                  <a:pt x="750" y="255"/>
                  <a:pt x="761" y="284"/>
                </a:cubicBezTo>
                <a:cubicBezTo>
                  <a:pt x="765" y="276"/>
                  <a:pt x="769" y="265"/>
                  <a:pt x="773" y="252"/>
                </a:cubicBezTo>
                <a:cubicBezTo>
                  <a:pt x="778" y="239"/>
                  <a:pt x="783" y="225"/>
                  <a:pt x="788" y="210"/>
                </a:cubicBezTo>
                <a:cubicBezTo>
                  <a:pt x="794" y="194"/>
                  <a:pt x="799" y="179"/>
                  <a:pt x="804" y="163"/>
                </a:cubicBezTo>
                <a:cubicBezTo>
                  <a:pt x="809" y="148"/>
                  <a:pt x="814" y="133"/>
                  <a:pt x="818" y="120"/>
                </a:cubicBezTo>
                <a:cubicBezTo>
                  <a:pt x="822" y="121"/>
                  <a:pt x="827" y="122"/>
                  <a:pt x="830" y="122"/>
                </a:cubicBezTo>
                <a:cubicBezTo>
                  <a:pt x="833" y="122"/>
                  <a:pt x="835" y="122"/>
                  <a:pt x="836" y="121"/>
                </a:cubicBezTo>
                <a:cubicBezTo>
                  <a:pt x="838" y="121"/>
                  <a:pt x="840" y="120"/>
                  <a:pt x="842" y="120"/>
                </a:cubicBezTo>
                <a:cubicBezTo>
                  <a:pt x="850" y="147"/>
                  <a:pt x="858" y="174"/>
                  <a:pt x="867" y="201"/>
                </a:cubicBezTo>
                <a:cubicBezTo>
                  <a:pt x="877" y="227"/>
                  <a:pt x="887" y="255"/>
                  <a:pt x="897" y="284"/>
                </a:cubicBezTo>
                <a:cubicBezTo>
                  <a:pt x="901" y="274"/>
                  <a:pt x="905" y="263"/>
                  <a:pt x="910" y="250"/>
                </a:cubicBezTo>
                <a:cubicBezTo>
                  <a:pt x="915" y="237"/>
                  <a:pt x="920" y="223"/>
                  <a:pt x="926" y="208"/>
                </a:cubicBezTo>
                <a:cubicBezTo>
                  <a:pt x="931" y="193"/>
                  <a:pt x="937" y="178"/>
                  <a:pt x="942" y="163"/>
                </a:cubicBezTo>
                <a:cubicBezTo>
                  <a:pt x="948" y="147"/>
                  <a:pt x="953" y="133"/>
                  <a:pt x="958" y="120"/>
                </a:cubicBezTo>
                <a:cubicBezTo>
                  <a:pt x="963" y="121"/>
                  <a:pt x="967" y="122"/>
                  <a:pt x="971" y="122"/>
                </a:cubicBezTo>
                <a:cubicBezTo>
                  <a:pt x="976" y="122"/>
                  <a:pt x="980" y="121"/>
                  <a:pt x="984" y="120"/>
                </a:cubicBezTo>
                <a:cubicBezTo>
                  <a:pt x="968" y="154"/>
                  <a:pt x="953" y="188"/>
                  <a:pt x="939" y="222"/>
                </a:cubicBezTo>
                <a:cubicBezTo>
                  <a:pt x="924" y="256"/>
                  <a:pt x="911" y="290"/>
                  <a:pt x="899" y="324"/>
                </a:cubicBezTo>
                <a:cubicBezTo>
                  <a:pt x="897" y="324"/>
                  <a:pt x="895" y="323"/>
                  <a:pt x="894" y="323"/>
                </a:cubicBezTo>
                <a:cubicBezTo>
                  <a:pt x="892" y="322"/>
                  <a:pt x="890" y="322"/>
                  <a:pt x="888" y="322"/>
                </a:cubicBezTo>
                <a:cubicBezTo>
                  <a:pt x="886" y="322"/>
                  <a:pt x="884" y="322"/>
                  <a:pt x="882" y="323"/>
                </a:cubicBezTo>
                <a:cubicBezTo>
                  <a:pt x="880" y="323"/>
                  <a:pt x="878" y="324"/>
                  <a:pt x="877" y="324"/>
                </a:cubicBezTo>
                <a:cubicBezTo>
                  <a:pt x="869" y="298"/>
                  <a:pt x="861" y="272"/>
                  <a:pt x="852" y="246"/>
                </a:cubicBezTo>
                <a:cubicBezTo>
                  <a:pt x="843" y="220"/>
                  <a:pt x="833" y="193"/>
                  <a:pt x="822" y="165"/>
                </a:cubicBezTo>
                <a:cubicBezTo>
                  <a:pt x="818" y="174"/>
                  <a:pt x="814" y="185"/>
                  <a:pt x="809" y="197"/>
                </a:cubicBezTo>
                <a:cubicBezTo>
                  <a:pt x="805" y="210"/>
                  <a:pt x="800" y="224"/>
                  <a:pt x="794" y="238"/>
                </a:cubicBezTo>
                <a:cubicBezTo>
                  <a:pt x="789" y="253"/>
                  <a:pt x="784" y="268"/>
                  <a:pt x="779" y="283"/>
                </a:cubicBezTo>
                <a:cubicBezTo>
                  <a:pt x="774" y="298"/>
                  <a:pt x="769" y="311"/>
                  <a:pt x="765" y="324"/>
                </a:cubicBezTo>
                <a:cubicBezTo>
                  <a:pt x="763" y="324"/>
                  <a:pt x="761" y="323"/>
                  <a:pt x="759" y="323"/>
                </a:cubicBezTo>
                <a:cubicBezTo>
                  <a:pt x="757" y="322"/>
                  <a:pt x="755" y="322"/>
                  <a:pt x="753" y="322"/>
                </a:cubicBezTo>
                <a:cubicBezTo>
                  <a:pt x="751" y="322"/>
                  <a:pt x="749" y="322"/>
                  <a:pt x="747" y="323"/>
                </a:cubicBezTo>
                <a:cubicBezTo>
                  <a:pt x="745" y="323"/>
                  <a:pt x="743" y="324"/>
                  <a:pt x="741" y="324"/>
                </a:cubicBezTo>
                <a:close/>
                <a:moveTo>
                  <a:pt x="995" y="303"/>
                </a:moveTo>
                <a:cubicBezTo>
                  <a:pt x="995" y="296"/>
                  <a:pt x="998" y="291"/>
                  <a:pt x="1003" y="286"/>
                </a:cubicBezTo>
                <a:cubicBezTo>
                  <a:pt x="1007" y="281"/>
                  <a:pt x="1013" y="278"/>
                  <a:pt x="1020" y="278"/>
                </a:cubicBezTo>
                <a:cubicBezTo>
                  <a:pt x="1026" y="278"/>
                  <a:pt x="1032" y="281"/>
                  <a:pt x="1037" y="286"/>
                </a:cubicBezTo>
                <a:cubicBezTo>
                  <a:pt x="1042" y="291"/>
                  <a:pt x="1044" y="296"/>
                  <a:pt x="1044" y="303"/>
                </a:cubicBezTo>
                <a:cubicBezTo>
                  <a:pt x="1044" y="309"/>
                  <a:pt x="1042" y="315"/>
                  <a:pt x="1037" y="320"/>
                </a:cubicBezTo>
                <a:cubicBezTo>
                  <a:pt x="1032" y="325"/>
                  <a:pt x="1026" y="327"/>
                  <a:pt x="1020" y="327"/>
                </a:cubicBezTo>
                <a:cubicBezTo>
                  <a:pt x="1013" y="327"/>
                  <a:pt x="1007" y="325"/>
                  <a:pt x="1003" y="320"/>
                </a:cubicBezTo>
                <a:cubicBezTo>
                  <a:pt x="998" y="315"/>
                  <a:pt x="995" y="309"/>
                  <a:pt x="995" y="303"/>
                </a:cubicBezTo>
                <a:close/>
                <a:moveTo>
                  <a:pt x="1116" y="140"/>
                </a:moveTo>
                <a:cubicBezTo>
                  <a:pt x="1129" y="130"/>
                  <a:pt x="1141" y="124"/>
                  <a:pt x="1152" y="120"/>
                </a:cubicBezTo>
                <a:cubicBezTo>
                  <a:pt x="1162" y="117"/>
                  <a:pt x="1174" y="115"/>
                  <a:pt x="1185" y="115"/>
                </a:cubicBezTo>
                <a:cubicBezTo>
                  <a:pt x="1195" y="115"/>
                  <a:pt x="1205" y="117"/>
                  <a:pt x="1213" y="120"/>
                </a:cubicBezTo>
                <a:cubicBezTo>
                  <a:pt x="1222" y="123"/>
                  <a:pt x="1229" y="127"/>
                  <a:pt x="1235" y="133"/>
                </a:cubicBezTo>
                <a:cubicBezTo>
                  <a:pt x="1241" y="138"/>
                  <a:pt x="1246" y="145"/>
                  <a:pt x="1249" y="153"/>
                </a:cubicBezTo>
                <a:cubicBezTo>
                  <a:pt x="1253" y="161"/>
                  <a:pt x="1254" y="169"/>
                  <a:pt x="1254" y="179"/>
                </a:cubicBezTo>
                <a:cubicBezTo>
                  <a:pt x="1254" y="195"/>
                  <a:pt x="1254" y="211"/>
                  <a:pt x="1254" y="227"/>
                </a:cubicBezTo>
                <a:cubicBezTo>
                  <a:pt x="1253" y="243"/>
                  <a:pt x="1253" y="260"/>
                  <a:pt x="1253" y="278"/>
                </a:cubicBezTo>
                <a:cubicBezTo>
                  <a:pt x="1253" y="282"/>
                  <a:pt x="1253" y="286"/>
                  <a:pt x="1253" y="289"/>
                </a:cubicBezTo>
                <a:cubicBezTo>
                  <a:pt x="1253" y="293"/>
                  <a:pt x="1254" y="297"/>
                  <a:pt x="1255" y="300"/>
                </a:cubicBezTo>
                <a:cubicBezTo>
                  <a:pt x="1256" y="303"/>
                  <a:pt x="1258" y="305"/>
                  <a:pt x="1260" y="307"/>
                </a:cubicBezTo>
                <a:cubicBezTo>
                  <a:pt x="1262" y="309"/>
                  <a:pt x="1265" y="310"/>
                  <a:pt x="1269" y="310"/>
                </a:cubicBezTo>
                <a:cubicBezTo>
                  <a:pt x="1271" y="310"/>
                  <a:pt x="1272" y="310"/>
                  <a:pt x="1274" y="310"/>
                </a:cubicBezTo>
                <a:cubicBezTo>
                  <a:pt x="1275" y="310"/>
                  <a:pt x="1277" y="309"/>
                  <a:pt x="1278" y="308"/>
                </a:cubicBezTo>
                <a:lnTo>
                  <a:pt x="1278" y="318"/>
                </a:lnTo>
                <a:cubicBezTo>
                  <a:pt x="1275" y="319"/>
                  <a:pt x="1271" y="321"/>
                  <a:pt x="1267" y="322"/>
                </a:cubicBezTo>
                <a:cubicBezTo>
                  <a:pt x="1262" y="323"/>
                  <a:pt x="1257" y="324"/>
                  <a:pt x="1251" y="324"/>
                </a:cubicBezTo>
                <a:cubicBezTo>
                  <a:pt x="1242" y="324"/>
                  <a:pt x="1235" y="321"/>
                  <a:pt x="1230" y="316"/>
                </a:cubicBezTo>
                <a:cubicBezTo>
                  <a:pt x="1225" y="311"/>
                  <a:pt x="1222" y="305"/>
                  <a:pt x="1221" y="297"/>
                </a:cubicBezTo>
                <a:cubicBezTo>
                  <a:pt x="1211" y="308"/>
                  <a:pt x="1201" y="315"/>
                  <a:pt x="1191" y="321"/>
                </a:cubicBezTo>
                <a:cubicBezTo>
                  <a:pt x="1181" y="326"/>
                  <a:pt x="1169" y="329"/>
                  <a:pt x="1154" y="329"/>
                </a:cubicBezTo>
                <a:cubicBezTo>
                  <a:pt x="1147" y="329"/>
                  <a:pt x="1140" y="327"/>
                  <a:pt x="1133" y="325"/>
                </a:cubicBezTo>
                <a:cubicBezTo>
                  <a:pt x="1126" y="322"/>
                  <a:pt x="1120" y="319"/>
                  <a:pt x="1115" y="314"/>
                </a:cubicBezTo>
                <a:cubicBezTo>
                  <a:pt x="1110" y="310"/>
                  <a:pt x="1105" y="304"/>
                  <a:pt x="1102" y="298"/>
                </a:cubicBezTo>
                <a:cubicBezTo>
                  <a:pt x="1099" y="292"/>
                  <a:pt x="1097" y="284"/>
                  <a:pt x="1097" y="276"/>
                </a:cubicBezTo>
                <a:cubicBezTo>
                  <a:pt x="1097" y="259"/>
                  <a:pt x="1103" y="245"/>
                  <a:pt x="1113" y="236"/>
                </a:cubicBezTo>
                <a:cubicBezTo>
                  <a:pt x="1124" y="227"/>
                  <a:pt x="1139" y="220"/>
                  <a:pt x="1158" y="217"/>
                </a:cubicBezTo>
                <a:cubicBezTo>
                  <a:pt x="1173" y="215"/>
                  <a:pt x="1185" y="212"/>
                  <a:pt x="1194" y="211"/>
                </a:cubicBezTo>
                <a:cubicBezTo>
                  <a:pt x="1203" y="209"/>
                  <a:pt x="1209" y="207"/>
                  <a:pt x="1213" y="205"/>
                </a:cubicBezTo>
                <a:cubicBezTo>
                  <a:pt x="1217" y="203"/>
                  <a:pt x="1220" y="200"/>
                  <a:pt x="1221" y="198"/>
                </a:cubicBezTo>
                <a:cubicBezTo>
                  <a:pt x="1221" y="195"/>
                  <a:pt x="1222" y="192"/>
                  <a:pt x="1222" y="187"/>
                </a:cubicBezTo>
                <a:cubicBezTo>
                  <a:pt x="1222" y="180"/>
                  <a:pt x="1221" y="173"/>
                  <a:pt x="1219" y="167"/>
                </a:cubicBezTo>
                <a:cubicBezTo>
                  <a:pt x="1218" y="160"/>
                  <a:pt x="1215" y="154"/>
                  <a:pt x="1211" y="150"/>
                </a:cubicBezTo>
                <a:cubicBezTo>
                  <a:pt x="1207" y="145"/>
                  <a:pt x="1203" y="141"/>
                  <a:pt x="1197" y="138"/>
                </a:cubicBezTo>
                <a:cubicBezTo>
                  <a:pt x="1191" y="135"/>
                  <a:pt x="1183" y="133"/>
                  <a:pt x="1175" y="133"/>
                </a:cubicBezTo>
                <a:cubicBezTo>
                  <a:pt x="1163" y="133"/>
                  <a:pt x="1153" y="136"/>
                  <a:pt x="1143" y="141"/>
                </a:cubicBezTo>
                <a:cubicBezTo>
                  <a:pt x="1133" y="146"/>
                  <a:pt x="1126" y="153"/>
                  <a:pt x="1121" y="162"/>
                </a:cubicBezTo>
                <a:lnTo>
                  <a:pt x="1116" y="162"/>
                </a:lnTo>
                <a:lnTo>
                  <a:pt x="1116" y="140"/>
                </a:lnTo>
                <a:close/>
                <a:moveTo>
                  <a:pt x="1222" y="216"/>
                </a:moveTo>
                <a:cubicBezTo>
                  <a:pt x="1214" y="219"/>
                  <a:pt x="1206" y="221"/>
                  <a:pt x="1195" y="222"/>
                </a:cubicBezTo>
                <a:cubicBezTo>
                  <a:pt x="1185" y="224"/>
                  <a:pt x="1175" y="226"/>
                  <a:pt x="1166" y="229"/>
                </a:cubicBezTo>
                <a:cubicBezTo>
                  <a:pt x="1157" y="232"/>
                  <a:pt x="1149" y="237"/>
                  <a:pt x="1142" y="243"/>
                </a:cubicBezTo>
                <a:cubicBezTo>
                  <a:pt x="1136" y="249"/>
                  <a:pt x="1132" y="258"/>
                  <a:pt x="1132" y="270"/>
                </a:cubicBezTo>
                <a:cubicBezTo>
                  <a:pt x="1132" y="283"/>
                  <a:pt x="1136" y="293"/>
                  <a:pt x="1144" y="300"/>
                </a:cubicBezTo>
                <a:cubicBezTo>
                  <a:pt x="1152" y="307"/>
                  <a:pt x="1160" y="311"/>
                  <a:pt x="1170" y="311"/>
                </a:cubicBezTo>
                <a:cubicBezTo>
                  <a:pt x="1180" y="311"/>
                  <a:pt x="1190" y="308"/>
                  <a:pt x="1199" y="302"/>
                </a:cubicBezTo>
                <a:cubicBezTo>
                  <a:pt x="1208" y="296"/>
                  <a:pt x="1215" y="289"/>
                  <a:pt x="1220" y="281"/>
                </a:cubicBezTo>
                <a:lnTo>
                  <a:pt x="1222" y="216"/>
                </a:lnTo>
                <a:close/>
                <a:moveTo>
                  <a:pt x="1308" y="222"/>
                </a:moveTo>
                <a:cubicBezTo>
                  <a:pt x="1308" y="203"/>
                  <a:pt x="1311" y="186"/>
                  <a:pt x="1318" y="172"/>
                </a:cubicBezTo>
                <a:cubicBezTo>
                  <a:pt x="1324" y="159"/>
                  <a:pt x="1332" y="148"/>
                  <a:pt x="1342" y="139"/>
                </a:cubicBezTo>
                <a:cubicBezTo>
                  <a:pt x="1352" y="131"/>
                  <a:pt x="1363" y="125"/>
                  <a:pt x="1375" y="121"/>
                </a:cubicBezTo>
                <a:cubicBezTo>
                  <a:pt x="1387" y="117"/>
                  <a:pt x="1400" y="115"/>
                  <a:pt x="1412" y="115"/>
                </a:cubicBezTo>
                <a:cubicBezTo>
                  <a:pt x="1425" y="115"/>
                  <a:pt x="1437" y="117"/>
                  <a:pt x="1449" y="121"/>
                </a:cubicBezTo>
                <a:cubicBezTo>
                  <a:pt x="1462" y="125"/>
                  <a:pt x="1473" y="131"/>
                  <a:pt x="1483" y="139"/>
                </a:cubicBezTo>
                <a:cubicBezTo>
                  <a:pt x="1493" y="148"/>
                  <a:pt x="1501" y="159"/>
                  <a:pt x="1507" y="172"/>
                </a:cubicBezTo>
                <a:cubicBezTo>
                  <a:pt x="1513" y="186"/>
                  <a:pt x="1516" y="203"/>
                  <a:pt x="1516" y="222"/>
                </a:cubicBezTo>
                <a:cubicBezTo>
                  <a:pt x="1516" y="241"/>
                  <a:pt x="1513" y="258"/>
                  <a:pt x="1507" y="271"/>
                </a:cubicBezTo>
                <a:cubicBezTo>
                  <a:pt x="1501" y="285"/>
                  <a:pt x="1493" y="296"/>
                  <a:pt x="1483" y="304"/>
                </a:cubicBezTo>
                <a:cubicBezTo>
                  <a:pt x="1473" y="313"/>
                  <a:pt x="1462" y="319"/>
                  <a:pt x="1449" y="323"/>
                </a:cubicBezTo>
                <a:cubicBezTo>
                  <a:pt x="1437" y="327"/>
                  <a:pt x="1425" y="329"/>
                  <a:pt x="1412" y="329"/>
                </a:cubicBezTo>
                <a:cubicBezTo>
                  <a:pt x="1400" y="329"/>
                  <a:pt x="1387" y="327"/>
                  <a:pt x="1375" y="323"/>
                </a:cubicBezTo>
                <a:cubicBezTo>
                  <a:pt x="1363" y="319"/>
                  <a:pt x="1352" y="313"/>
                  <a:pt x="1342" y="304"/>
                </a:cubicBezTo>
                <a:cubicBezTo>
                  <a:pt x="1332" y="296"/>
                  <a:pt x="1324" y="285"/>
                  <a:pt x="1318" y="271"/>
                </a:cubicBezTo>
                <a:cubicBezTo>
                  <a:pt x="1311" y="258"/>
                  <a:pt x="1308" y="241"/>
                  <a:pt x="1308" y="222"/>
                </a:cubicBezTo>
                <a:close/>
                <a:moveTo>
                  <a:pt x="1346" y="222"/>
                </a:moveTo>
                <a:cubicBezTo>
                  <a:pt x="1346" y="234"/>
                  <a:pt x="1347" y="245"/>
                  <a:pt x="1349" y="257"/>
                </a:cubicBezTo>
                <a:cubicBezTo>
                  <a:pt x="1351" y="268"/>
                  <a:pt x="1355" y="278"/>
                  <a:pt x="1360" y="286"/>
                </a:cubicBezTo>
                <a:cubicBezTo>
                  <a:pt x="1365" y="295"/>
                  <a:pt x="1372" y="302"/>
                  <a:pt x="1381" y="307"/>
                </a:cubicBezTo>
                <a:cubicBezTo>
                  <a:pt x="1389" y="312"/>
                  <a:pt x="1400" y="315"/>
                  <a:pt x="1412" y="315"/>
                </a:cubicBezTo>
                <a:cubicBezTo>
                  <a:pt x="1425" y="315"/>
                  <a:pt x="1436" y="312"/>
                  <a:pt x="1444" y="307"/>
                </a:cubicBezTo>
                <a:cubicBezTo>
                  <a:pt x="1453" y="302"/>
                  <a:pt x="1460" y="295"/>
                  <a:pt x="1465" y="286"/>
                </a:cubicBezTo>
                <a:cubicBezTo>
                  <a:pt x="1470" y="278"/>
                  <a:pt x="1473" y="268"/>
                  <a:pt x="1476" y="257"/>
                </a:cubicBezTo>
                <a:cubicBezTo>
                  <a:pt x="1478" y="245"/>
                  <a:pt x="1479" y="234"/>
                  <a:pt x="1479" y="222"/>
                </a:cubicBezTo>
                <a:cubicBezTo>
                  <a:pt x="1479" y="210"/>
                  <a:pt x="1478" y="198"/>
                  <a:pt x="1476" y="187"/>
                </a:cubicBezTo>
                <a:cubicBezTo>
                  <a:pt x="1473" y="176"/>
                  <a:pt x="1470" y="166"/>
                  <a:pt x="1465" y="157"/>
                </a:cubicBezTo>
                <a:cubicBezTo>
                  <a:pt x="1460" y="149"/>
                  <a:pt x="1453" y="142"/>
                  <a:pt x="1444" y="137"/>
                </a:cubicBezTo>
                <a:cubicBezTo>
                  <a:pt x="1436" y="132"/>
                  <a:pt x="1425" y="129"/>
                  <a:pt x="1412" y="129"/>
                </a:cubicBezTo>
                <a:cubicBezTo>
                  <a:pt x="1400" y="129"/>
                  <a:pt x="1389" y="132"/>
                  <a:pt x="1381" y="137"/>
                </a:cubicBezTo>
                <a:cubicBezTo>
                  <a:pt x="1372" y="142"/>
                  <a:pt x="1365" y="149"/>
                  <a:pt x="1360" y="157"/>
                </a:cubicBezTo>
                <a:cubicBezTo>
                  <a:pt x="1355" y="166"/>
                  <a:pt x="1351" y="176"/>
                  <a:pt x="1349" y="187"/>
                </a:cubicBezTo>
                <a:cubicBezTo>
                  <a:pt x="1347" y="198"/>
                  <a:pt x="1346" y="210"/>
                  <a:pt x="1346" y="222"/>
                </a:cubicBezTo>
                <a:close/>
                <a:moveTo>
                  <a:pt x="1567" y="123"/>
                </a:moveTo>
                <a:cubicBezTo>
                  <a:pt x="1567" y="114"/>
                  <a:pt x="1567" y="103"/>
                  <a:pt x="1567" y="92"/>
                </a:cubicBezTo>
                <a:cubicBezTo>
                  <a:pt x="1567" y="80"/>
                  <a:pt x="1567" y="69"/>
                  <a:pt x="1567" y="58"/>
                </a:cubicBezTo>
                <a:cubicBezTo>
                  <a:pt x="1566" y="47"/>
                  <a:pt x="1566" y="36"/>
                  <a:pt x="1566" y="26"/>
                </a:cubicBezTo>
                <a:cubicBezTo>
                  <a:pt x="1565" y="16"/>
                  <a:pt x="1565" y="7"/>
                  <a:pt x="1564" y="0"/>
                </a:cubicBezTo>
                <a:cubicBezTo>
                  <a:pt x="1571" y="2"/>
                  <a:pt x="1578" y="2"/>
                  <a:pt x="1583" y="2"/>
                </a:cubicBezTo>
                <a:cubicBezTo>
                  <a:pt x="1589" y="2"/>
                  <a:pt x="1595" y="2"/>
                  <a:pt x="1603" y="0"/>
                </a:cubicBezTo>
                <a:cubicBezTo>
                  <a:pt x="1602" y="7"/>
                  <a:pt x="1601" y="16"/>
                  <a:pt x="1601" y="26"/>
                </a:cubicBezTo>
                <a:cubicBezTo>
                  <a:pt x="1601" y="36"/>
                  <a:pt x="1600" y="47"/>
                  <a:pt x="1600" y="58"/>
                </a:cubicBezTo>
                <a:cubicBezTo>
                  <a:pt x="1600" y="69"/>
                  <a:pt x="1599" y="80"/>
                  <a:pt x="1599" y="92"/>
                </a:cubicBezTo>
                <a:cubicBezTo>
                  <a:pt x="1599" y="103"/>
                  <a:pt x="1599" y="114"/>
                  <a:pt x="1599" y="123"/>
                </a:cubicBezTo>
                <a:lnTo>
                  <a:pt x="1599" y="201"/>
                </a:lnTo>
                <a:cubicBezTo>
                  <a:pt x="1599" y="207"/>
                  <a:pt x="1601" y="210"/>
                  <a:pt x="1604" y="210"/>
                </a:cubicBezTo>
                <a:cubicBezTo>
                  <a:pt x="1607" y="210"/>
                  <a:pt x="1609" y="209"/>
                  <a:pt x="1612" y="207"/>
                </a:cubicBezTo>
                <a:cubicBezTo>
                  <a:pt x="1614" y="205"/>
                  <a:pt x="1618" y="202"/>
                  <a:pt x="1621" y="200"/>
                </a:cubicBezTo>
                <a:cubicBezTo>
                  <a:pt x="1624" y="198"/>
                  <a:pt x="1628" y="194"/>
                  <a:pt x="1634" y="188"/>
                </a:cubicBezTo>
                <a:cubicBezTo>
                  <a:pt x="1640" y="182"/>
                  <a:pt x="1647" y="176"/>
                  <a:pt x="1654" y="168"/>
                </a:cubicBezTo>
                <a:cubicBezTo>
                  <a:pt x="1662" y="161"/>
                  <a:pt x="1670" y="153"/>
                  <a:pt x="1678" y="144"/>
                </a:cubicBezTo>
                <a:cubicBezTo>
                  <a:pt x="1686" y="135"/>
                  <a:pt x="1693" y="127"/>
                  <a:pt x="1700" y="120"/>
                </a:cubicBezTo>
                <a:cubicBezTo>
                  <a:pt x="1705" y="121"/>
                  <a:pt x="1710" y="122"/>
                  <a:pt x="1716" y="122"/>
                </a:cubicBezTo>
                <a:cubicBezTo>
                  <a:pt x="1719" y="122"/>
                  <a:pt x="1722" y="122"/>
                  <a:pt x="1725" y="121"/>
                </a:cubicBezTo>
                <a:cubicBezTo>
                  <a:pt x="1729" y="121"/>
                  <a:pt x="1733" y="120"/>
                  <a:pt x="1737" y="120"/>
                </a:cubicBezTo>
                <a:cubicBezTo>
                  <a:pt x="1719" y="134"/>
                  <a:pt x="1702" y="148"/>
                  <a:pt x="1686" y="163"/>
                </a:cubicBezTo>
                <a:cubicBezTo>
                  <a:pt x="1669" y="177"/>
                  <a:pt x="1654" y="191"/>
                  <a:pt x="1639" y="206"/>
                </a:cubicBezTo>
                <a:cubicBezTo>
                  <a:pt x="1655" y="225"/>
                  <a:pt x="1672" y="245"/>
                  <a:pt x="1689" y="265"/>
                </a:cubicBezTo>
                <a:cubicBezTo>
                  <a:pt x="1707" y="285"/>
                  <a:pt x="1724" y="305"/>
                  <a:pt x="1742" y="324"/>
                </a:cubicBezTo>
                <a:cubicBezTo>
                  <a:pt x="1737" y="324"/>
                  <a:pt x="1733" y="323"/>
                  <a:pt x="1729" y="323"/>
                </a:cubicBezTo>
                <a:cubicBezTo>
                  <a:pt x="1725" y="322"/>
                  <a:pt x="1721" y="322"/>
                  <a:pt x="1718" y="322"/>
                </a:cubicBezTo>
                <a:cubicBezTo>
                  <a:pt x="1711" y="322"/>
                  <a:pt x="1704" y="323"/>
                  <a:pt x="1696" y="324"/>
                </a:cubicBezTo>
                <a:cubicBezTo>
                  <a:pt x="1690" y="316"/>
                  <a:pt x="1683" y="307"/>
                  <a:pt x="1675" y="298"/>
                </a:cubicBezTo>
                <a:cubicBezTo>
                  <a:pt x="1667" y="288"/>
                  <a:pt x="1659" y="278"/>
                  <a:pt x="1651" y="269"/>
                </a:cubicBezTo>
                <a:cubicBezTo>
                  <a:pt x="1643" y="260"/>
                  <a:pt x="1636" y="251"/>
                  <a:pt x="1628" y="243"/>
                </a:cubicBezTo>
                <a:cubicBezTo>
                  <a:pt x="1621" y="235"/>
                  <a:pt x="1615" y="228"/>
                  <a:pt x="1610" y="222"/>
                </a:cubicBezTo>
                <a:cubicBezTo>
                  <a:pt x="1609" y="221"/>
                  <a:pt x="1608" y="220"/>
                  <a:pt x="1607" y="219"/>
                </a:cubicBezTo>
                <a:cubicBezTo>
                  <a:pt x="1606" y="219"/>
                  <a:pt x="1605" y="218"/>
                  <a:pt x="1603" y="218"/>
                </a:cubicBezTo>
                <a:cubicBezTo>
                  <a:pt x="1601" y="218"/>
                  <a:pt x="1599" y="220"/>
                  <a:pt x="1599" y="223"/>
                </a:cubicBezTo>
                <a:lnTo>
                  <a:pt x="1599" y="249"/>
                </a:lnTo>
                <a:cubicBezTo>
                  <a:pt x="1599" y="262"/>
                  <a:pt x="1599" y="274"/>
                  <a:pt x="1600" y="287"/>
                </a:cubicBezTo>
                <a:cubicBezTo>
                  <a:pt x="1600" y="299"/>
                  <a:pt x="1601" y="311"/>
                  <a:pt x="1603" y="324"/>
                </a:cubicBezTo>
                <a:cubicBezTo>
                  <a:pt x="1595" y="323"/>
                  <a:pt x="1589" y="322"/>
                  <a:pt x="1583" y="322"/>
                </a:cubicBezTo>
                <a:cubicBezTo>
                  <a:pt x="1578" y="322"/>
                  <a:pt x="1571" y="323"/>
                  <a:pt x="1564" y="324"/>
                </a:cubicBezTo>
                <a:cubicBezTo>
                  <a:pt x="1565" y="317"/>
                  <a:pt x="1565" y="309"/>
                  <a:pt x="1566" y="298"/>
                </a:cubicBezTo>
                <a:cubicBezTo>
                  <a:pt x="1566" y="288"/>
                  <a:pt x="1566" y="278"/>
                  <a:pt x="1567" y="266"/>
                </a:cubicBezTo>
                <a:cubicBezTo>
                  <a:pt x="1567" y="255"/>
                  <a:pt x="1567" y="244"/>
                  <a:pt x="1567" y="233"/>
                </a:cubicBezTo>
                <a:cubicBezTo>
                  <a:pt x="1567" y="222"/>
                  <a:pt x="1567" y="211"/>
                  <a:pt x="1567" y="201"/>
                </a:cubicBezTo>
                <a:lnTo>
                  <a:pt x="1567" y="123"/>
                </a:lnTo>
                <a:close/>
                <a:moveTo>
                  <a:pt x="1781" y="303"/>
                </a:moveTo>
                <a:cubicBezTo>
                  <a:pt x="1781" y="296"/>
                  <a:pt x="1783" y="291"/>
                  <a:pt x="1788" y="286"/>
                </a:cubicBezTo>
                <a:cubicBezTo>
                  <a:pt x="1793" y="281"/>
                  <a:pt x="1799" y="278"/>
                  <a:pt x="1805" y="278"/>
                </a:cubicBezTo>
                <a:cubicBezTo>
                  <a:pt x="1812" y="278"/>
                  <a:pt x="1817" y="281"/>
                  <a:pt x="1822" y="286"/>
                </a:cubicBezTo>
                <a:cubicBezTo>
                  <a:pt x="1827" y="291"/>
                  <a:pt x="1830" y="296"/>
                  <a:pt x="1830" y="303"/>
                </a:cubicBezTo>
                <a:cubicBezTo>
                  <a:pt x="1830" y="309"/>
                  <a:pt x="1827" y="315"/>
                  <a:pt x="1822" y="320"/>
                </a:cubicBezTo>
                <a:cubicBezTo>
                  <a:pt x="1817" y="325"/>
                  <a:pt x="1812" y="327"/>
                  <a:pt x="1805" y="327"/>
                </a:cubicBezTo>
                <a:cubicBezTo>
                  <a:pt x="1799" y="327"/>
                  <a:pt x="1793" y="325"/>
                  <a:pt x="1788" y="320"/>
                </a:cubicBezTo>
                <a:cubicBezTo>
                  <a:pt x="1783" y="315"/>
                  <a:pt x="1781" y="309"/>
                  <a:pt x="1781" y="303"/>
                </a:cubicBezTo>
                <a:close/>
                <a:moveTo>
                  <a:pt x="2047" y="220"/>
                </a:moveTo>
                <a:cubicBezTo>
                  <a:pt x="2047" y="203"/>
                  <a:pt x="2045" y="189"/>
                  <a:pt x="2042" y="178"/>
                </a:cubicBezTo>
                <a:cubicBezTo>
                  <a:pt x="2038" y="167"/>
                  <a:pt x="2034" y="158"/>
                  <a:pt x="2028" y="151"/>
                </a:cubicBezTo>
                <a:cubicBezTo>
                  <a:pt x="2022" y="144"/>
                  <a:pt x="2016" y="140"/>
                  <a:pt x="2009" y="137"/>
                </a:cubicBezTo>
                <a:cubicBezTo>
                  <a:pt x="2002" y="135"/>
                  <a:pt x="1995" y="133"/>
                  <a:pt x="1988" y="133"/>
                </a:cubicBezTo>
                <a:cubicBezTo>
                  <a:pt x="1976" y="133"/>
                  <a:pt x="1966" y="136"/>
                  <a:pt x="1958" y="141"/>
                </a:cubicBezTo>
                <a:cubicBezTo>
                  <a:pt x="1950" y="145"/>
                  <a:pt x="1944" y="152"/>
                  <a:pt x="1939" y="160"/>
                </a:cubicBezTo>
                <a:cubicBezTo>
                  <a:pt x="1934" y="168"/>
                  <a:pt x="1930" y="178"/>
                  <a:pt x="1928" y="189"/>
                </a:cubicBezTo>
                <a:cubicBezTo>
                  <a:pt x="1925" y="200"/>
                  <a:pt x="1924" y="211"/>
                  <a:pt x="1924" y="224"/>
                </a:cubicBezTo>
                <a:cubicBezTo>
                  <a:pt x="1924" y="253"/>
                  <a:pt x="1929" y="275"/>
                  <a:pt x="1940" y="290"/>
                </a:cubicBezTo>
                <a:cubicBezTo>
                  <a:pt x="1951" y="305"/>
                  <a:pt x="1966" y="313"/>
                  <a:pt x="1987" y="313"/>
                </a:cubicBezTo>
                <a:cubicBezTo>
                  <a:pt x="1997" y="313"/>
                  <a:pt x="2006" y="310"/>
                  <a:pt x="2013" y="306"/>
                </a:cubicBezTo>
                <a:cubicBezTo>
                  <a:pt x="2021" y="301"/>
                  <a:pt x="2027" y="294"/>
                  <a:pt x="2032" y="286"/>
                </a:cubicBezTo>
                <a:cubicBezTo>
                  <a:pt x="2037" y="278"/>
                  <a:pt x="2041" y="268"/>
                  <a:pt x="2043" y="256"/>
                </a:cubicBezTo>
                <a:cubicBezTo>
                  <a:pt x="2046" y="245"/>
                  <a:pt x="2047" y="233"/>
                  <a:pt x="2047" y="220"/>
                </a:cubicBezTo>
                <a:close/>
                <a:moveTo>
                  <a:pt x="1892" y="244"/>
                </a:moveTo>
                <a:cubicBezTo>
                  <a:pt x="1892" y="234"/>
                  <a:pt x="1892" y="224"/>
                  <a:pt x="1892" y="213"/>
                </a:cubicBezTo>
                <a:cubicBezTo>
                  <a:pt x="1892" y="201"/>
                  <a:pt x="1892" y="190"/>
                  <a:pt x="1892" y="178"/>
                </a:cubicBezTo>
                <a:cubicBezTo>
                  <a:pt x="1891" y="167"/>
                  <a:pt x="1891" y="156"/>
                  <a:pt x="1891" y="146"/>
                </a:cubicBezTo>
                <a:cubicBezTo>
                  <a:pt x="1890" y="136"/>
                  <a:pt x="1890" y="127"/>
                  <a:pt x="1889" y="120"/>
                </a:cubicBezTo>
                <a:cubicBezTo>
                  <a:pt x="1896" y="121"/>
                  <a:pt x="1903" y="122"/>
                  <a:pt x="1908" y="122"/>
                </a:cubicBezTo>
                <a:cubicBezTo>
                  <a:pt x="1914" y="122"/>
                  <a:pt x="1920" y="121"/>
                  <a:pt x="1928" y="120"/>
                </a:cubicBezTo>
                <a:cubicBezTo>
                  <a:pt x="1926" y="127"/>
                  <a:pt x="1926" y="134"/>
                  <a:pt x="1925" y="141"/>
                </a:cubicBezTo>
                <a:cubicBezTo>
                  <a:pt x="1924" y="148"/>
                  <a:pt x="1924" y="155"/>
                  <a:pt x="1924" y="162"/>
                </a:cubicBezTo>
                <a:lnTo>
                  <a:pt x="1925" y="162"/>
                </a:lnTo>
                <a:cubicBezTo>
                  <a:pt x="1927" y="157"/>
                  <a:pt x="1930" y="152"/>
                  <a:pt x="1934" y="147"/>
                </a:cubicBezTo>
                <a:cubicBezTo>
                  <a:pt x="1938" y="141"/>
                  <a:pt x="1942" y="136"/>
                  <a:pt x="1948" y="132"/>
                </a:cubicBezTo>
                <a:cubicBezTo>
                  <a:pt x="1954" y="127"/>
                  <a:pt x="1961" y="123"/>
                  <a:pt x="1969" y="120"/>
                </a:cubicBezTo>
                <a:cubicBezTo>
                  <a:pt x="1977" y="117"/>
                  <a:pt x="1987" y="115"/>
                  <a:pt x="1997" y="115"/>
                </a:cubicBezTo>
                <a:cubicBezTo>
                  <a:pt x="2008" y="115"/>
                  <a:pt x="2019" y="117"/>
                  <a:pt x="2030" y="122"/>
                </a:cubicBezTo>
                <a:cubicBezTo>
                  <a:pt x="2040" y="126"/>
                  <a:pt x="2049" y="132"/>
                  <a:pt x="2058" y="141"/>
                </a:cubicBezTo>
                <a:cubicBezTo>
                  <a:pt x="2066" y="149"/>
                  <a:pt x="2072" y="160"/>
                  <a:pt x="2077" y="173"/>
                </a:cubicBezTo>
                <a:cubicBezTo>
                  <a:pt x="2082" y="187"/>
                  <a:pt x="2085" y="202"/>
                  <a:pt x="2085" y="221"/>
                </a:cubicBezTo>
                <a:cubicBezTo>
                  <a:pt x="2085" y="239"/>
                  <a:pt x="2082" y="255"/>
                  <a:pt x="2077" y="268"/>
                </a:cubicBezTo>
                <a:cubicBezTo>
                  <a:pt x="2071" y="282"/>
                  <a:pt x="2064" y="293"/>
                  <a:pt x="2055" y="302"/>
                </a:cubicBezTo>
                <a:cubicBezTo>
                  <a:pt x="2047" y="311"/>
                  <a:pt x="2037" y="317"/>
                  <a:pt x="2026" y="322"/>
                </a:cubicBezTo>
                <a:cubicBezTo>
                  <a:pt x="2015" y="326"/>
                  <a:pt x="2003" y="329"/>
                  <a:pt x="1992" y="329"/>
                </a:cubicBezTo>
                <a:cubicBezTo>
                  <a:pt x="1976" y="329"/>
                  <a:pt x="1963" y="325"/>
                  <a:pt x="1952" y="318"/>
                </a:cubicBezTo>
                <a:cubicBezTo>
                  <a:pt x="1940" y="311"/>
                  <a:pt x="1932" y="300"/>
                  <a:pt x="1925" y="287"/>
                </a:cubicBezTo>
                <a:lnTo>
                  <a:pt x="1924" y="287"/>
                </a:lnTo>
                <a:lnTo>
                  <a:pt x="1924" y="314"/>
                </a:lnTo>
                <a:cubicBezTo>
                  <a:pt x="1924" y="324"/>
                  <a:pt x="1924" y="334"/>
                  <a:pt x="1924" y="345"/>
                </a:cubicBezTo>
                <a:cubicBezTo>
                  <a:pt x="1925" y="357"/>
                  <a:pt x="1925" y="368"/>
                  <a:pt x="1925" y="379"/>
                </a:cubicBezTo>
                <a:cubicBezTo>
                  <a:pt x="1925" y="390"/>
                  <a:pt x="1926" y="401"/>
                  <a:pt x="1926" y="411"/>
                </a:cubicBezTo>
                <a:cubicBezTo>
                  <a:pt x="1927" y="421"/>
                  <a:pt x="1927" y="430"/>
                  <a:pt x="1928" y="437"/>
                </a:cubicBezTo>
                <a:cubicBezTo>
                  <a:pt x="1920" y="435"/>
                  <a:pt x="1914" y="435"/>
                  <a:pt x="1908" y="435"/>
                </a:cubicBezTo>
                <a:cubicBezTo>
                  <a:pt x="1903" y="435"/>
                  <a:pt x="1896" y="435"/>
                  <a:pt x="1889" y="437"/>
                </a:cubicBezTo>
                <a:cubicBezTo>
                  <a:pt x="1890" y="430"/>
                  <a:pt x="1890" y="421"/>
                  <a:pt x="1891" y="411"/>
                </a:cubicBezTo>
                <a:cubicBezTo>
                  <a:pt x="1891" y="401"/>
                  <a:pt x="1891" y="390"/>
                  <a:pt x="1892" y="379"/>
                </a:cubicBezTo>
                <a:cubicBezTo>
                  <a:pt x="1892" y="368"/>
                  <a:pt x="1892" y="357"/>
                  <a:pt x="1892" y="345"/>
                </a:cubicBezTo>
                <a:cubicBezTo>
                  <a:pt x="1892" y="334"/>
                  <a:pt x="1892" y="324"/>
                  <a:pt x="1892" y="314"/>
                </a:cubicBezTo>
                <a:lnTo>
                  <a:pt x="1892" y="244"/>
                </a:lnTo>
                <a:close/>
                <a:moveTo>
                  <a:pt x="2172" y="62"/>
                </a:moveTo>
                <a:lnTo>
                  <a:pt x="2174" y="62"/>
                </a:lnTo>
                <a:cubicBezTo>
                  <a:pt x="2173" y="73"/>
                  <a:pt x="2173" y="84"/>
                  <a:pt x="2172" y="94"/>
                </a:cubicBezTo>
                <a:cubicBezTo>
                  <a:pt x="2172" y="105"/>
                  <a:pt x="2171" y="115"/>
                  <a:pt x="2171" y="126"/>
                </a:cubicBezTo>
                <a:cubicBezTo>
                  <a:pt x="2174" y="126"/>
                  <a:pt x="2180" y="126"/>
                  <a:pt x="2188" y="125"/>
                </a:cubicBezTo>
                <a:cubicBezTo>
                  <a:pt x="2197" y="125"/>
                  <a:pt x="2206" y="125"/>
                  <a:pt x="2216" y="124"/>
                </a:cubicBezTo>
                <a:cubicBezTo>
                  <a:pt x="2216" y="126"/>
                  <a:pt x="2216" y="127"/>
                  <a:pt x="2216" y="129"/>
                </a:cubicBezTo>
                <a:cubicBezTo>
                  <a:pt x="2216" y="130"/>
                  <a:pt x="2216" y="132"/>
                  <a:pt x="2216" y="133"/>
                </a:cubicBezTo>
                <a:cubicBezTo>
                  <a:pt x="2216" y="135"/>
                  <a:pt x="2216" y="136"/>
                  <a:pt x="2216" y="138"/>
                </a:cubicBezTo>
                <a:cubicBezTo>
                  <a:pt x="2216" y="139"/>
                  <a:pt x="2216" y="141"/>
                  <a:pt x="2216" y="142"/>
                </a:cubicBezTo>
                <a:cubicBezTo>
                  <a:pt x="2209" y="142"/>
                  <a:pt x="2201" y="141"/>
                  <a:pt x="2192" y="141"/>
                </a:cubicBezTo>
                <a:cubicBezTo>
                  <a:pt x="2183" y="141"/>
                  <a:pt x="2176" y="141"/>
                  <a:pt x="2171" y="141"/>
                </a:cubicBezTo>
                <a:cubicBezTo>
                  <a:pt x="2171" y="143"/>
                  <a:pt x="2170" y="147"/>
                  <a:pt x="2170" y="155"/>
                </a:cubicBezTo>
                <a:cubicBezTo>
                  <a:pt x="2170" y="163"/>
                  <a:pt x="2169" y="173"/>
                  <a:pt x="2169" y="184"/>
                </a:cubicBezTo>
                <a:cubicBezTo>
                  <a:pt x="2169" y="195"/>
                  <a:pt x="2169" y="206"/>
                  <a:pt x="2168" y="218"/>
                </a:cubicBezTo>
                <a:cubicBezTo>
                  <a:pt x="2168" y="230"/>
                  <a:pt x="2168" y="241"/>
                  <a:pt x="2168" y="250"/>
                </a:cubicBezTo>
                <a:cubicBezTo>
                  <a:pt x="2168" y="258"/>
                  <a:pt x="2168" y="266"/>
                  <a:pt x="2168" y="274"/>
                </a:cubicBezTo>
                <a:cubicBezTo>
                  <a:pt x="2169" y="281"/>
                  <a:pt x="2170" y="288"/>
                  <a:pt x="2173" y="295"/>
                </a:cubicBezTo>
                <a:cubicBezTo>
                  <a:pt x="2175" y="301"/>
                  <a:pt x="2178" y="306"/>
                  <a:pt x="2183" y="309"/>
                </a:cubicBezTo>
                <a:cubicBezTo>
                  <a:pt x="2187" y="313"/>
                  <a:pt x="2194" y="315"/>
                  <a:pt x="2203" y="315"/>
                </a:cubicBezTo>
                <a:cubicBezTo>
                  <a:pt x="2205" y="315"/>
                  <a:pt x="2208" y="315"/>
                  <a:pt x="2212" y="314"/>
                </a:cubicBezTo>
                <a:cubicBezTo>
                  <a:pt x="2216" y="313"/>
                  <a:pt x="2219" y="313"/>
                  <a:pt x="2222" y="312"/>
                </a:cubicBezTo>
                <a:lnTo>
                  <a:pt x="2222" y="322"/>
                </a:lnTo>
                <a:cubicBezTo>
                  <a:pt x="2217" y="324"/>
                  <a:pt x="2212" y="325"/>
                  <a:pt x="2206" y="327"/>
                </a:cubicBezTo>
                <a:cubicBezTo>
                  <a:pt x="2200" y="328"/>
                  <a:pt x="2194" y="329"/>
                  <a:pt x="2189" y="329"/>
                </a:cubicBezTo>
                <a:cubicBezTo>
                  <a:pt x="2171" y="329"/>
                  <a:pt x="2158" y="324"/>
                  <a:pt x="2149" y="314"/>
                </a:cubicBezTo>
                <a:cubicBezTo>
                  <a:pt x="2140" y="305"/>
                  <a:pt x="2136" y="292"/>
                  <a:pt x="2136" y="275"/>
                </a:cubicBezTo>
                <a:cubicBezTo>
                  <a:pt x="2136" y="267"/>
                  <a:pt x="2136" y="259"/>
                  <a:pt x="2137" y="250"/>
                </a:cubicBezTo>
                <a:cubicBezTo>
                  <a:pt x="2137" y="241"/>
                  <a:pt x="2137" y="231"/>
                  <a:pt x="2137" y="220"/>
                </a:cubicBezTo>
                <a:cubicBezTo>
                  <a:pt x="2138" y="210"/>
                  <a:pt x="2138" y="198"/>
                  <a:pt x="2138" y="185"/>
                </a:cubicBezTo>
                <a:cubicBezTo>
                  <a:pt x="2139" y="172"/>
                  <a:pt x="2139" y="157"/>
                  <a:pt x="2139" y="141"/>
                </a:cubicBezTo>
                <a:cubicBezTo>
                  <a:pt x="2135" y="141"/>
                  <a:pt x="2130" y="141"/>
                  <a:pt x="2125" y="141"/>
                </a:cubicBezTo>
                <a:cubicBezTo>
                  <a:pt x="2121" y="141"/>
                  <a:pt x="2116" y="142"/>
                  <a:pt x="2110" y="142"/>
                </a:cubicBezTo>
                <a:cubicBezTo>
                  <a:pt x="2110" y="141"/>
                  <a:pt x="2111" y="139"/>
                  <a:pt x="2111" y="137"/>
                </a:cubicBezTo>
                <a:cubicBezTo>
                  <a:pt x="2111" y="136"/>
                  <a:pt x="2111" y="134"/>
                  <a:pt x="2111" y="132"/>
                </a:cubicBezTo>
                <a:cubicBezTo>
                  <a:pt x="2111" y="131"/>
                  <a:pt x="2111" y="130"/>
                  <a:pt x="2111" y="128"/>
                </a:cubicBezTo>
                <a:cubicBezTo>
                  <a:pt x="2111" y="127"/>
                  <a:pt x="2110" y="125"/>
                  <a:pt x="2110" y="124"/>
                </a:cubicBezTo>
                <a:cubicBezTo>
                  <a:pt x="2123" y="125"/>
                  <a:pt x="2132" y="125"/>
                  <a:pt x="2138" y="125"/>
                </a:cubicBezTo>
                <a:cubicBezTo>
                  <a:pt x="2138" y="119"/>
                  <a:pt x="2138" y="112"/>
                  <a:pt x="2138" y="104"/>
                </a:cubicBezTo>
                <a:cubicBezTo>
                  <a:pt x="2137" y="95"/>
                  <a:pt x="2137" y="86"/>
                  <a:pt x="2137" y="77"/>
                </a:cubicBezTo>
                <a:lnTo>
                  <a:pt x="2172" y="62"/>
                </a:lnTo>
                <a:close/>
                <a:moveTo>
                  <a:pt x="2237" y="228"/>
                </a:moveTo>
                <a:cubicBezTo>
                  <a:pt x="2237" y="193"/>
                  <a:pt x="2245" y="166"/>
                  <a:pt x="2262" y="145"/>
                </a:cubicBezTo>
                <a:cubicBezTo>
                  <a:pt x="2279" y="125"/>
                  <a:pt x="2303" y="115"/>
                  <a:pt x="2335" y="115"/>
                </a:cubicBezTo>
                <a:cubicBezTo>
                  <a:pt x="2350" y="115"/>
                  <a:pt x="2363" y="118"/>
                  <a:pt x="2374" y="122"/>
                </a:cubicBezTo>
                <a:cubicBezTo>
                  <a:pt x="2385" y="127"/>
                  <a:pt x="2394" y="133"/>
                  <a:pt x="2402" y="141"/>
                </a:cubicBezTo>
                <a:cubicBezTo>
                  <a:pt x="2409" y="149"/>
                  <a:pt x="2415" y="158"/>
                  <a:pt x="2418" y="169"/>
                </a:cubicBezTo>
                <a:cubicBezTo>
                  <a:pt x="2422" y="179"/>
                  <a:pt x="2423" y="191"/>
                  <a:pt x="2423" y="203"/>
                </a:cubicBezTo>
                <a:cubicBezTo>
                  <a:pt x="2423" y="206"/>
                  <a:pt x="2423" y="208"/>
                  <a:pt x="2423" y="211"/>
                </a:cubicBezTo>
                <a:cubicBezTo>
                  <a:pt x="2423" y="214"/>
                  <a:pt x="2423" y="217"/>
                  <a:pt x="2423" y="219"/>
                </a:cubicBezTo>
                <a:cubicBezTo>
                  <a:pt x="2407" y="219"/>
                  <a:pt x="2392" y="219"/>
                  <a:pt x="2377" y="219"/>
                </a:cubicBezTo>
                <a:cubicBezTo>
                  <a:pt x="2362" y="218"/>
                  <a:pt x="2346" y="218"/>
                  <a:pt x="2331" y="218"/>
                </a:cubicBezTo>
                <a:cubicBezTo>
                  <a:pt x="2322" y="218"/>
                  <a:pt x="2312" y="218"/>
                  <a:pt x="2303" y="219"/>
                </a:cubicBezTo>
                <a:cubicBezTo>
                  <a:pt x="2294" y="219"/>
                  <a:pt x="2284" y="219"/>
                  <a:pt x="2275" y="219"/>
                </a:cubicBezTo>
                <a:cubicBezTo>
                  <a:pt x="2275" y="222"/>
                  <a:pt x="2274" y="224"/>
                  <a:pt x="2274" y="226"/>
                </a:cubicBezTo>
                <a:cubicBezTo>
                  <a:pt x="2274" y="227"/>
                  <a:pt x="2274" y="229"/>
                  <a:pt x="2274" y="231"/>
                </a:cubicBezTo>
                <a:cubicBezTo>
                  <a:pt x="2274" y="242"/>
                  <a:pt x="2276" y="253"/>
                  <a:pt x="2279" y="263"/>
                </a:cubicBezTo>
                <a:cubicBezTo>
                  <a:pt x="2283" y="272"/>
                  <a:pt x="2287" y="281"/>
                  <a:pt x="2294" y="288"/>
                </a:cubicBezTo>
                <a:cubicBezTo>
                  <a:pt x="2300" y="295"/>
                  <a:pt x="2308" y="300"/>
                  <a:pt x="2317" y="304"/>
                </a:cubicBezTo>
                <a:cubicBezTo>
                  <a:pt x="2326" y="309"/>
                  <a:pt x="2337" y="311"/>
                  <a:pt x="2349" y="311"/>
                </a:cubicBezTo>
                <a:cubicBezTo>
                  <a:pt x="2354" y="311"/>
                  <a:pt x="2360" y="310"/>
                  <a:pt x="2366" y="308"/>
                </a:cubicBezTo>
                <a:cubicBezTo>
                  <a:pt x="2372" y="307"/>
                  <a:pt x="2378" y="305"/>
                  <a:pt x="2384" y="302"/>
                </a:cubicBezTo>
                <a:cubicBezTo>
                  <a:pt x="2389" y="299"/>
                  <a:pt x="2395" y="296"/>
                  <a:pt x="2400" y="292"/>
                </a:cubicBezTo>
                <a:cubicBezTo>
                  <a:pt x="2405" y="288"/>
                  <a:pt x="2409" y="284"/>
                  <a:pt x="2413" y="280"/>
                </a:cubicBezTo>
                <a:lnTo>
                  <a:pt x="2415" y="281"/>
                </a:lnTo>
                <a:lnTo>
                  <a:pt x="2412" y="302"/>
                </a:lnTo>
                <a:cubicBezTo>
                  <a:pt x="2404" y="309"/>
                  <a:pt x="2393" y="315"/>
                  <a:pt x="2380" y="321"/>
                </a:cubicBezTo>
                <a:cubicBezTo>
                  <a:pt x="2367" y="326"/>
                  <a:pt x="2354" y="329"/>
                  <a:pt x="2341" y="329"/>
                </a:cubicBezTo>
                <a:cubicBezTo>
                  <a:pt x="2325" y="329"/>
                  <a:pt x="2311" y="326"/>
                  <a:pt x="2299" y="321"/>
                </a:cubicBezTo>
                <a:cubicBezTo>
                  <a:pt x="2286" y="316"/>
                  <a:pt x="2275" y="309"/>
                  <a:pt x="2266" y="300"/>
                </a:cubicBezTo>
                <a:cubicBezTo>
                  <a:pt x="2256" y="291"/>
                  <a:pt x="2249" y="280"/>
                  <a:pt x="2244" y="268"/>
                </a:cubicBezTo>
                <a:cubicBezTo>
                  <a:pt x="2239" y="255"/>
                  <a:pt x="2237" y="242"/>
                  <a:pt x="2237" y="228"/>
                </a:cubicBezTo>
                <a:close/>
                <a:moveTo>
                  <a:pt x="2336" y="129"/>
                </a:moveTo>
                <a:cubicBezTo>
                  <a:pt x="2325" y="129"/>
                  <a:pt x="2316" y="131"/>
                  <a:pt x="2309" y="136"/>
                </a:cubicBezTo>
                <a:cubicBezTo>
                  <a:pt x="2302" y="141"/>
                  <a:pt x="2296" y="147"/>
                  <a:pt x="2291" y="154"/>
                </a:cubicBezTo>
                <a:cubicBezTo>
                  <a:pt x="2286" y="162"/>
                  <a:pt x="2283" y="170"/>
                  <a:pt x="2280" y="178"/>
                </a:cubicBezTo>
                <a:cubicBezTo>
                  <a:pt x="2278" y="187"/>
                  <a:pt x="2276" y="195"/>
                  <a:pt x="2276" y="203"/>
                </a:cubicBezTo>
                <a:cubicBezTo>
                  <a:pt x="2285" y="203"/>
                  <a:pt x="2294" y="204"/>
                  <a:pt x="2303" y="204"/>
                </a:cubicBezTo>
                <a:cubicBezTo>
                  <a:pt x="2313" y="204"/>
                  <a:pt x="2322" y="204"/>
                  <a:pt x="2331" y="204"/>
                </a:cubicBezTo>
                <a:cubicBezTo>
                  <a:pt x="2341" y="204"/>
                  <a:pt x="2350" y="204"/>
                  <a:pt x="2360" y="204"/>
                </a:cubicBezTo>
                <a:cubicBezTo>
                  <a:pt x="2370" y="204"/>
                  <a:pt x="2379" y="203"/>
                  <a:pt x="2388" y="203"/>
                </a:cubicBezTo>
                <a:cubicBezTo>
                  <a:pt x="2388" y="195"/>
                  <a:pt x="2388" y="187"/>
                  <a:pt x="2386" y="179"/>
                </a:cubicBezTo>
                <a:cubicBezTo>
                  <a:pt x="2385" y="170"/>
                  <a:pt x="2383" y="162"/>
                  <a:pt x="2379" y="155"/>
                </a:cubicBezTo>
                <a:cubicBezTo>
                  <a:pt x="2375" y="147"/>
                  <a:pt x="2370" y="141"/>
                  <a:pt x="2363" y="136"/>
                </a:cubicBezTo>
                <a:cubicBezTo>
                  <a:pt x="2356" y="131"/>
                  <a:pt x="2347" y="129"/>
                  <a:pt x="2336" y="129"/>
                </a:cubicBezTo>
                <a:close/>
                <a:moveTo>
                  <a:pt x="2471" y="303"/>
                </a:moveTo>
                <a:cubicBezTo>
                  <a:pt x="2471" y="296"/>
                  <a:pt x="2473" y="291"/>
                  <a:pt x="2478" y="286"/>
                </a:cubicBezTo>
                <a:cubicBezTo>
                  <a:pt x="2483" y="281"/>
                  <a:pt x="2489" y="278"/>
                  <a:pt x="2495" y="278"/>
                </a:cubicBezTo>
                <a:cubicBezTo>
                  <a:pt x="2502" y="278"/>
                  <a:pt x="2508" y="281"/>
                  <a:pt x="2513" y="286"/>
                </a:cubicBezTo>
                <a:cubicBezTo>
                  <a:pt x="2517" y="291"/>
                  <a:pt x="2520" y="296"/>
                  <a:pt x="2520" y="303"/>
                </a:cubicBezTo>
                <a:cubicBezTo>
                  <a:pt x="2520" y="309"/>
                  <a:pt x="2517" y="315"/>
                  <a:pt x="2513" y="320"/>
                </a:cubicBezTo>
                <a:cubicBezTo>
                  <a:pt x="2508" y="325"/>
                  <a:pt x="2502" y="327"/>
                  <a:pt x="2495" y="327"/>
                </a:cubicBezTo>
                <a:cubicBezTo>
                  <a:pt x="2489" y="327"/>
                  <a:pt x="2483" y="325"/>
                  <a:pt x="2478" y="320"/>
                </a:cubicBezTo>
                <a:cubicBezTo>
                  <a:pt x="2473" y="315"/>
                  <a:pt x="2471" y="309"/>
                  <a:pt x="2471" y="303"/>
                </a:cubicBezTo>
                <a:close/>
                <a:moveTo>
                  <a:pt x="2591" y="123"/>
                </a:moveTo>
                <a:cubicBezTo>
                  <a:pt x="2591" y="114"/>
                  <a:pt x="2591" y="103"/>
                  <a:pt x="2591" y="92"/>
                </a:cubicBezTo>
                <a:cubicBezTo>
                  <a:pt x="2591" y="80"/>
                  <a:pt x="2590" y="69"/>
                  <a:pt x="2590" y="58"/>
                </a:cubicBezTo>
                <a:cubicBezTo>
                  <a:pt x="2590" y="47"/>
                  <a:pt x="2589" y="36"/>
                  <a:pt x="2589" y="26"/>
                </a:cubicBezTo>
                <a:cubicBezTo>
                  <a:pt x="2589" y="16"/>
                  <a:pt x="2588" y="7"/>
                  <a:pt x="2587" y="0"/>
                </a:cubicBezTo>
                <a:cubicBezTo>
                  <a:pt x="2595" y="2"/>
                  <a:pt x="2601" y="2"/>
                  <a:pt x="2607" y="2"/>
                </a:cubicBezTo>
                <a:cubicBezTo>
                  <a:pt x="2612" y="2"/>
                  <a:pt x="2619" y="2"/>
                  <a:pt x="2626" y="0"/>
                </a:cubicBezTo>
                <a:cubicBezTo>
                  <a:pt x="2625" y="7"/>
                  <a:pt x="2625" y="16"/>
                  <a:pt x="2625" y="26"/>
                </a:cubicBezTo>
                <a:cubicBezTo>
                  <a:pt x="2624" y="36"/>
                  <a:pt x="2624" y="46"/>
                  <a:pt x="2623" y="57"/>
                </a:cubicBezTo>
                <a:cubicBezTo>
                  <a:pt x="2623" y="69"/>
                  <a:pt x="2623" y="80"/>
                  <a:pt x="2623" y="91"/>
                </a:cubicBezTo>
                <a:cubicBezTo>
                  <a:pt x="2623" y="102"/>
                  <a:pt x="2623" y="112"/>
                  <a:pt x="2623" y="121"/>
                </a:cubicBezTo>
                <a:lnTo>
                  <a:pt x="2623" y="154"/>
                </a:lnTo>
                <a:cubicBezTo>
                  <a:pt x="2631" y="142"/>
                  <a:pt x="2641" y="132"/>
                  <a:pt x="2652" y="125"/>
                </a:cubicBezTo>
                <a:cubicBezTo>
                  <a:pt x="2663" y="119"/>
                  <a:pt x="2677" y="115"/>
                  <a:pt x="2692" y="115"/>
                </a:cubicBezTo>
                <a:cubicBezTo>
                  <a:pt x="2700" y="115"/>
                  <a:pt x="2708" y="116"/>
                  <a:pt x="2716" y="119"/>
                </a:cubicBezTo>
                <a:cubicBezTo>
                  <a:pt x="2724" y="121"/>
                  <a:pt x="2732" y="125"/>
                  <a:pt x="2738" y="130"/>
                </a:cubicBezTo>
                <a:cubicBezTo>
                  <a:pt x="2745" y="136"/>
                  <a:pt x="2750" y="144"/>
                  <a:pt x="2754" y="153"/>
                </a:cubicBezTo>
                <a:cubicBezTo>
                  <a:pt x="2758" y="163"/>
                  <a:pt x="2761" y="175"/>
                  <a:pt x="2761" y="190"/>
                </a:cubicBezTo>
                <a:cubicBezTo>
                  <a:pt x="2761" y="202"/>
                  <a:pt x="2760" y="215"/>
                  <a:pt x="2760" y="228"/>
                </a:cubicBezTo>
                <a:cubicBezTo>
                  <a:pt x="2759" y="241"/>
                  <a:pt x="2759" y="254"/>
                  <a:pt x="2759" y="269"/>
                </a:cubicBezTo>
                <a:cubicBezTo>
                  <a:pt x="2759" y="278"/>
                  <a:pt x="2759" y="288"/>
                  <a:pt x="2759" y="297"/>
                </a:cubicBezTo>
                <a:cubicBezTo>
                  <a:pt x="2759" y="306"/>
                  <a:pt x="2759" y="315"/>
                  <a:pt x="2760" y="324"/>
                </a:cubicBezTo>
                <a:cubicBezTo>
                  <a:pt x="2757" y="324"/>
                  <a:pt x="2754" y="323"/>
                  <a:pt x="2751" y="323"/>
                </a:cubicBezTo>
                <a:cubicBezTo>
                  <a:pt x="2748" y="322"/>
                  <a:pt x="2745" y="322"/>
                  <a:pt x="2742" y="322"/>
                </a:cubicBezTo>
                <a:cubicBezTo>
                  <a:pt x="2739" y="322"/>
                  <a:pt x="2736" y="322"/>
                  <a:pt x="2733" y="323"/>
                </a:cubicBezTo>
                <a:cubicBezTo>
                  <a:pt x="2730" y="323"/>
                  <a:pt x="2727" y="324"/>
                  <a:pt x="2724" y="324"/>
                </a:cubicBezTo>
                <a:cubicBezTo>
                  <a:pt x="2725" y="309"/>
                  <a:pt x="2725" y="293"/>
                  <a:pt x="2726" y="277"/>
                </a:cubicBezTo>
                <a:cubicBezTo>
                  <a:pt x="2727" y="261"/>
                  <a:pt x="2727" y="245"/>
                  <a:pt x="2727" y="229"/>
                </a:cubicBezTo>
                <a:lnTo>
                  <a:pt x="2727" y="203"/>
                </a:lnTo>
                <a:cubicBezTo>
                  <a:pt x="2727" y="182"/>
                  <a:pt x="2723" y="165"/>
                  <a:pt x="2714" y="154"/>
                </a:cubicBezTo>
                <a:cubicBezTo>
                  <a:pt x="2706" y="143"/>
                  <a:pt x="2695" y="138"/>
                  <a:pt x="2680" y="138"/>
                </a:cubicBezTo>
                <a:cubicBezTo>
                  <a:pt x="2660" y="138"/>
                  <a:pt x="2646" y="144"/>
                  <a:pt x="2637" y="156"/>
                </a:cubicBezTo>
                <a:cubicBezTo>
                  <a:pt x="2627" y="168"/>
                  <a:pt x="2623" y="186"/>
                  <a:pt x="2623" y="208"/>
                </a:cubicBezTo>
                <a:cubicBezTo>
                  <a:pt x="2623" y="216"/>
                  <a:pt x="2623" y="225"/>
                  <a:pt x="2623" y="236"/>
                </a:cubicBezTo>
                <a:cubicBezTo>
                  <a:pt x="2623" y="246"/>
                  <a:pt x="2623" y="257"/>
                  <a:pt x="2623" y="268"/>
                </a:cubicBezTo>
                <a:cubicBezTo>
                  <a:pt x="2624" y="278"/>
                  <a:pt x="2624" y="289"/>
                  <a:pt x="2625" y="299"/>
                </a:cubicBezTo>
                <a:cubicBezTo>
                  <a:pt x="2625" y="309"/>
                  <a:pt x="2625" y="317"/>
                  <a:pt x="2626" y="324"/>
                </a:cubicBezTo>
                <a:cubicBezTo>
                  <a:pt x="2619" y="323"/>
                  <a:pt x="2612" y="322"/>
                  <a:pt x="2607" y="322"/>
                </a:cubicBezTo>
                <a:cubicBezTo>
                  <a:pt x="2601" y="322"/>
                  <a:pt x="2595" y="323"/>
                  <a:pt x="2587" y="324"/>
                </a:cubicBezTo>
                <a:cubicBezTo>
                  <a:pt x="2588" y="317"/>
                  <a:pt x="2589" y="309"/>
                  <a:pt x="2589" y="298"/>
                </a:cubicBezTo>
                <a:cubicBezTo>
                  <a:pt x="2589" y="288"/>
                  <a:pt x="2590" y="278"/>
                  <a:pt x="2590" y="266"/>
                </a:cubicBezTo>
                <a:cubicBezTo>
                  <a:pt x="2590" y="255"/>
                  <a:pt x="2591" y="244"/>
                  <a:pt x="2591" y="233"/>
                </a:cubicBezTo>
                <a:cubicBezTo>
                  <a:pt x="2591" y="222"/>
                  <a:pt x="2591" y="211"/>
                  <a:pt x="2591" y="201"/>
                </a:cubicBezTo>
                <a:lnTo>
                  <a:pt x="2591" y="123"/>
                </a:lnTo>
                <a:close/>
                <a:moveTo>
                  <a:pt x="2826" y="258"/>
                </a:moveTo>
                <a:cubicBezTo>
                  <a:pt x="2826" y="243"/>
                  <a:pt x="2826" y="230"/>
                  <a:pt x="2826" y="220"/>
                </a:cubicBezTo>
                <a:cubicBezTo>
                  <a:pt x="2827" y="209"/>
                  <a:pt x="2827" y="198"/>
                  <a:pt x="2827" y="188"/>
                </a:cubicBezTo>
                <a:cubicBezTo>
                  <a:pt x="2827" y="178"/>
                  <a:pt x="2827" y="167"/>
                  <a:pt x="2827" y="155"/>
                </a:cubicBezTo>
                <a:cubicBezTo>
                  <a:pt x="2827" y="143"/>
                  <a:pt x="2826" y="132"/>
                  <a:pt x="2826" y="120"/>
                </a:cubicBezTo>
                <a:cubicBezTo>
                  <a:pt x="2833" y="121"/>
                  <a:pt x="2839" y="122"/>
                  <a:pt x="2844" y="122"/>
                </a:cubicBezTo>
                <a:cubicBezTo>
                  <a:pt x="2849" y="122"/>
                  <a:pt x="2855" y="121"/>
                  <a:pt x="2862" y="120"/>
                </a:cubicBezTo>
                <a:cubicBezTo>
                  <a:pt x="2860" y="136"/>
                  <a:pt x="2859" y="155"/>
                  <a:pt x="2858" y="176"/>
                </a:cubicBezTo>
                <a:cubicBezTo>
                  <a:pt x="2858" y="197"/>
                  <a:pt x="2857" y="218"/>
                  <a:pt x="2857" y="239"/>
                </a:cubicBezTo>
                <a:cubicBezTo>
                  <a:pt x="2857" y="253"/>
                  <a:pt x="2859" y="265"/>
                  <a:pt x="2861" y="273"/>
                </a:cubicBezTo>
                <a:cubicBezTo>
                  <a:pt x="2864" y="281"/>
                  <a:pt x="2867" y="286"/>
                  <a:pt x="2871" y="290"/>
                </a:cubicBezTo>
                <a:cubicBezTo>
                  <a:pt x="2875" y="295"/>
                  <a:pt x="2880" y="299"/>
                  <a:pt x="2886" y="302"/>
                </a:cubicBezTo>
                <a:cubicBezTo>
                  <a:pt x="2892" y="305"/>
                  <a:pt x="2899" y="306"/>
                  <a:pt x="2907" y="306"/>
                </a:cubicBezTo>
                <a:cubicBezTo>
                  <a:pt x="2919" y="306"/>
                  <a:pt x="2929" y="304"/>
                  <a:pt x="2937" y="298"/>
                </a:cubicBezTo>
                <a:cubicBezTo>
                  <a:pt x="2945" y="293"/>
                  <a:pt x="2951" y="287"/>
                  <a:pt x="2955" y="279"/>
                </a:cubicBezTo>
                <a:cubicBezTo>
                  <a:pt x="2957" y="274"/>
                  <a:pt x="2959" y="270"/>
                  <a:pt x="2960" y="267"/>
                </a:cubicBezTo>
                <a:cubicBezTo>
                  <a:pt x="2961" y="263"/>
                  <a:pt x="2962" y="258"/>
                  <a:pt x="2963" y="253"/>
                </a:cubicBezTo>
                <a:cubicBezTo>
                  <a:pt x="2963" y="247"/>
                  <a:pt x="2964" y="239"/>
                  <a:pt x="2964" y="230"/>
                </a:cubicBezTo>
                <a:cubicBezTo>
                  <a:pt x="2964" y="220"/>
                  <a:pt x="2964" y="207"/>
                  <a:pt x="2964" y="190"/>
                </a:cubicBezTo>
                <a:cubicBezTo>
                  <a:pt x="2964" y="178"/>
                  <a:pt x="2964" y="166"/>
                  <a:pt x="2964" y="154"/>
                </a:cubicBezTo>
                <a:cubicBezTo>
                  <a:pt x="2964" y="141"/>
                  <a:pt x="2964" y="130"/>
                  <a:pt x="2963" y="120"/>
                </a:cubicBezTo>
                <a:cubicBezTo>
                  <a:pt x="2966" y="120"/>
                  <a:pt x="2969" y="121"/>
                  <a:pt x="2972" y="121"/>
                </a:cubicBezTo>
                <a:cubicBezTo>
                  <a:pt x="2975" y="122"/>
                  <a:pt x="2978" y="122"/>
                  <a:pt x="2981" y="122"/>
                </a:cubicBezTo>
                <a:cubicBezTo>
                  <a:pt x="2984" y="122"/>
                  <a:pt x="2987" y="122"/>
                  <a:pt x="2990" y="121"/>
                </a:cubicBezTo>
                <a:cubicBezTo>
                  <a:pt x="2993" y="121"/>
                  <a:pt x="2996" y="120"/>
                  <a:pt x="2999" y="120"/>
                </a:cubicBezTo>
                <a:cubicBezTo>
                  <a:pt x="2997" y="142"/>
                  <a:pt x="2996" y="163"/>
                  <a:pt x="2996" y="184"/>
                </a:cubicBezTo>
                <a:cubicBezTo>
                  <a:pt x="2996" y="205"/>
                  <a:pt x="2996" y="227"/>
                  <a:pt x="2996" y="250"/>
                </a:cubicBezTo>
                <a:cubicBezTo>
                  <a:pt x="2996" y="263"/>
                  <a:pt x="2996" y="275"/>
                  <a:pt x="2996" y="288"/>
                </a:cubicBezTo>
                <a:cubicBezTo>
                  <a:pt x="2996" y="300"/>
                  <a:pt x="2997" y="312"/>
                  <a:pt x="2997" y="324"/>
                </a:cubicBezTo>
                <a:cubicBezTo>
                  <a:pt x="2991" y="323"/>
                  <a:pt x="2985" y="322"/>
                  <a:pt x="2981" y="322"/>
                </a:cubicBezTo>
                <a:cubicBezTo>
                  <a:pt x="2976" y="322"/>
                  <a:pt x="2970" y="323"/>
                  <a:pt x="2964" y="324"/>
                </a:cubicBezTo>
                <a:cubicBezTo>
                  <a:pt x="2964" y="318"/>
                  <a:pt x="2965" y="312"/>
                  <a:pt x="2965" y="306"/>
                </a:cubicBezTo>
                <a:cubicBezTo>
                  <a:pt x="2965" y="300"/>
                  <a:pt x="2965" y="293"/>
                  <a:pt x="2965" y="287"/>
                </a:cubicBezTo>
                <a:lnTo>
                  <a:pt x="2964" y="287"/>
                </a:lnTo>
                <a:cubicBezTo>
                  <a:pt x="2956" y="301"/>
                  <a:pt x="2947" y="311"/>
                  <a:pt x="2935" y="318"/>
                </a:cubicBezTo>
                <a:cubicBezTo>
                  <a:pt x="2924" y="325"/>
                  <a:pt x="2911" y="329"/>
                  <a:pt x="2897" y="329"/>
                </a:cubicBezTo>
                <a:cubicBezTo>
                  <a:pt x="2875" y="329"/>
                  <a:pt x="2857" y="322"/>
                  <a:pt x="2845" y="310"/>
                </a:cubicBezTo>
                <a:cubicBezTo>
                  <a:pt x="2832" y="298"/>
                  <a:pt x="2826" y="281"/>
                  <a:pt x="2826" y="258"/>
                </a:cubicBezTo>
                <a:close/>
              </a:path>
            </a:pathLst>
          </a:custGeom>
          <a:solidFill>
            <a:srgbClr val="FFFFFF"/>
          </a:solidFill>
          <a:ln w="9525">
            <a:noFill/>
            <a:round/>
            <a:headEnd/>
            <a:tailEnd/>
          </a:ln>
        </p:spPr>
        <p:txBody>
          <a:bodyPr/>
          <a:lstStyle/>
          <a:p>
            <a:pPr>
              <a:defRPr/>
            </a:pPr>
            <a:endParaRPr lang="hu-HU" b="0">
              <a:solidFill>
                <a:prstClr val="black"/>
              </a:solidFill>
              <a:cs typeface="+mn-cs"/>
            </a:endParaRPr>
          </a:p>
        </p:txBody>
      </p:sp>
      <p:sp>
        <p:nvSpPr>
          <p:cNvPr id="2" name="Cím 1"/>
          <p:cNvSpPr>
            <a:spLocks noGrp="1"/>
          </p:cNvSpPr>
          <p:nvPr>
            <p:ph type="ctrTitle"/>
          </p:nvPr>
        </p:nvSpPr>
        <p:spPr>
          <a:xfrm>
            <a:off x="2969568" y="2512913"/>
            <a:ext cx="5976664" cy="1470025"/>
          </a:xfrm>
        </p:spPr>
        <p:txBody>
          <a:bodyPr/>
          <a:lstStyle>
            <a:lvl1pPr algn="l">
              <a:defRPr/>
            </a:lvl1pPr>
          </a:lstStyle>
          <a:p>
            <a:r>
              <a:rPr lang="hu-HU" noProof="0" dirty="0" smtClean="0"/>
              <a:t>Mintacím szerkesztése</a:t>
            </a:r>
            <a:endParaRPr lang="hu-HU" noProof="0" dirty="0"/>
          </a:p>
        </p:txBody>
      </p:sp>
      <p:sp>
        <p:nvSpPr>
          <p:cNvPr id="3" name="Alcím 2"/>
          <p:cNvSpPr>
            <a:spLocks noGrp="1"/>
          </p:cNvSpPr>
          <p:nvPr>
            <p:ph type="subTitle" idx="1"/>
          </p:nvPr>
        </p:nvSpPr>
        <p:spPr>
          <a:xfrm>
            <a:off x="2969567" y="4268688"/>
            <a:ext cx="5976000" cy="17526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noProof="0" dirty="0" smtClean="0"/>
              <a:t>Alcím mintájának szerkesztése</a:t>
            </a:r>
            <a:endParaRPr lang="hu-HU" noProof="0"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4" name="Téglalap 43"/>
          <p:cNvSpPr/>
          <p:nvPr userDrawn="1"/>
        </p:nvSpPr>
        <p:spPr>
          <a:xfrm>
            <a:off x="366713" y="0"/>
            <a:ext cx="8777287"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5" name="Téglalap 44"/>
          <p:cNvSpPr/>
          <p:nvPr userDrawn="1"/>
        </p:nvSpPr>
        <p:spPr>
          <a:xfrm>
            <a:off x="179388" y="0"/>
            <a:ext cx="7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grpSp>
        <p:nvGrpSpPr>
          <p:cNvPr id="6" name="Csoportba foglalás 8"/>
          <p:cNvGrpSpPr>
            <a:grpSpLocks noChangeAspect="1"/>
          </p:cNvGrpSpPr>
          <p:nvPr userDrawn="1"/>
        </p:nvGrpSpPr>
        <p:grpSpPr>
          <a:xfrm>
            <a:off x="-12613" y="4637561"/>
            <a:ext cx="2808000" cy="2220439"/>
            <a:chOff x="188913" y="2782888"/>
            <a:chExt cx="3194050" cy="2525712"/>
          </a:xfrm>
          <a:solidFill>
            <a:schemeClr val="bg1">
              <a:alpha val="20000"/>
            </a:schemeClr>
          </a:solidFill>
        </p:grpSpPr>
        <p:sp>
          <p:nvSpPr>
            <p:cNvPr id="7" name="Freeform 44"/>
            <p:cNvSpPr>
              <a:spLocks noEditPoints="1"/>
            </p:cNvSpPr>
            <p:nvPr/>
          </p:nvSpPr>
          <p:spPr bwMode="auto">
            <a:xfrm>
              <a:off x="1708150" y="3011488"/>
              <a:ext cx="274638" cy="350837"/>
            </a:xfrm>
            <a:custGeom>
              <a:avLst/>
              <a:gdLst>
                <a:gd name="T0" fmla="*/ 988 w 1022"/>
                <a:gd name="T1" fmla="*/ 1250 h 1298"/>
                <a:gd name="T2" fmla="*/ 908 w 1022"/>
                <a:gd name="T3" fmla="*/ 1207 h 1298"/>
                <a:gd name="T4" fmla="*/ 868 w 1022"/>
                <a:gd name="T5" fmla="*/ 1099 h 1298"/>
                <a:gd name="T6" fmla="*/ 751 w 1022"/>
                <a:gd name="T7" fmla="*/ 701 h 1298"/>
                <a:gd name="T8" fmla="*/ 772 w 1022"/>
                <a:gd name="T9" fmla="*/ 658 h 1298"/>
                <a:gd name="T10" fmla="*/ 877 w 1022"/>
                <a:gd name="T11" fmla="*/ 633 h 1298"/>
                <a:gd name="T12" fmla="*/ 965 w 1022"/>
                <a:gd name="T13" fmla="*/ 569 h 1298"/>
                <a:gd name="T14" fmla="*/ 1005 w 1022"/>
                <a:gd name="T15" fmla="*/ 495 h 1298"/>
                <a:gd name="T16" fmla="*/ 1022 w 1022"/>
                <a:gd name="T17" fmla="*/ 401 h 1298"/>
                <a:gd name="T18" fmla="*/ 1005 w 1022"/>
                <a:gd name="T19" fmla="*/ 306 h 1298"/>
                <a:gd name="T20" fmla="*/ 952 w 1022"/>
                <a:gd name="T21" fmla="*/ 222 h 1298"/>
                <a:gd name="T22" fmla="*/ 822 w 1022"/>
                <a:gd name="T23" fmla="*/ 140 h 1298"/>
                <a:gd name="T24" fmla="*/ 480 w 1022"/>
                <a:gd name="T25" fmla="*/ 58 h 1298"/>
                <a:gd name="T26" fmla="*/ 275 w 1022"/>
                <a:gd name="T27" fmla="*/ 0 h 1298"/>
                <a:gd name="T28" fmla="*/ 250 w 1022"/>
                <a:gd name="T29" fmla="*/ 17 h 1298"/>
                <a:gd name="T30" fmla="*/ 277 w 1022"/>
                <a:gd name="T31" fmla="*/ 51 h 1298"/>
                <a:gd name="T32" fmla="*/ 344 w 1022"/>
                <a:gd name="T33" fmla="*/ 82 h 1298"/>
                <a:gd name="T34" fmla="*/ 370 w 1022"/>
                <a:gd name="T35" fmla="*/ 122 h 1298"/>
                <a:gd name="T36" fmla="*/ 178 w 1022"/>
                <a:gd name="T37" fmla="*/ 914 h 1298"/>
                <a:gd name="T38" fmla="*/ 143 w 1022"/>
                <a:gd name="T39" fmla="*/ 997 h 1298"/>
                <a:gd name="T40" fmla="*/ 88 w 1022"/>
                <a:gd name="T41" fmla="*/ 1014 h 1298"/>
                <a:gd name="T42" fmla="*/ 16 w 1022"/>
                <a:gd name="T43" fmla="*/ 1008 h 1298"/>
                <a:gd name="T44" fmla="*/ 0 w 1022"/>
                <a:gd name="T45" fmla="*/ 1036 h 1298"/>
                <a:gd name="T46" fmla="*/ 28 w 1022"/>
                <a:gd name="T47" fmla="*/ 1056 h 1298"/>
                <a:gd name="T48" fmla="*/ 354 w 1022"/>
                <a:gd name="T49" fmla="*/ 1136 h 1298"/>
                <a:gd name="T50" fmla="*/ 453 w 1022"/>
                <a:gd name="T51" fmla="*/ 1158 h 1298"/>
                <a:gd name="T52" fmla="*/ 467 w 1022"/>
                <a:gd name="T53" fmla="*/ 1132 h 1298"/>
                <a:gd name="T54" fmla="*/ 413 w 1022"/>
                <a:gd name="T55" fmla="*/ 1100 h 1298"/>
                <a:gd name="T56" fmla="*/ 357 w 1022"/>
                <a:gd name="T57" fmla="*/ 1066 h 1298"/>
                <a:gd name="T58" fmla="*/ 344 w 1022"/>
                <a:gd name="T59" fmla="*/ 1020 h 1298"/>
                <a:gd name="T60" fmla="*/ 442 w 1022"/>
                <a:gd name="T61" fmla="*/ 637 h 1298"/>
                <a:gd name="T62" fmla="*/ 477 w 1022"/>
                <a:gd name="T63" fmla="*/ 626 h 1298"/>
                <a:gd name="T64" fmla="*/ 546 w 1022"/>
                <a:gd name="T65" fmla="*/ 658 h 1298"/>
                <a:gd name="T66" fmla="*/ 576 w 1022"/>
                <a:gd name="T67" fmla="*/ 736 h 1298"/>
                <a:gd name="T68" fmla="*/ 700 w 1022"/>
                <a:gd name="T69" fmla="*/ 1214 h 1298"/>
                <a:gd name="T70" fmla="*/ 772 w 1022"/>
                <a:gd name="T71" fmla="*/ 1240 h 1298"/>
                <a:gd name="T72" fmla="*/ 974 w 1022"/>
                <a:gd name="T73" fmla="*/ 1296 h 1298"/>
                <a:gd name="T74" fmla="*/ 1001 w 1022"/>
                <a:gd name="T75" fmla="*/ 1292 h 1298"/>
                <a:gd name="T76" fmla="*/ 1003 w 1022"/>
                <a:gd name="T77" fmla="*/ 1266 h 1298"/>
                <a:gd name="T78" fmla="*/ 592 w 1022"/>
                <a:gd name="T79" fmla="*/ 607 h 1298"/>
                <a:gd name="T80" fmla="*/ 476 w 1022"/>
                <a:gd name="T81" fmla="*/ 578 h 1298"/>
                <a:gd name="T82" fmla="*/ 462 w 1022"/>
                <a:gd name="T83" fmla="*/ 549 h 1298"/>
                <a:gd name="T84" fmla="*/ 558 w 1022"/>
                <a:gd name="T85" fmla="*/ 177 h 1298"/>
                <a:gd name="T86" fmla="*/ 591 w 1022"/>
                <a:gd name="T87" fmla="*/ 139 h 1298"/>
                <a:gd name="T88" fmla="*/ 648 w 1022"/>
                <a:gd name="T89" fmla="*/ 142 h 1298"/>
                <a:gd name="T90" fmla="*/ 761 w 1022"/>
                <a:gd name="T91" fmla="*/ 199 h 1298"/>
                <a:gd name="T92" fmla="*/ 809 w 1022"/>
                <a:gd name="T93" fmla="*/ 274 h 1298"/>
                <a:gd name="T94" fmla="*/ 828 w 1022"/>
                <a:gd name="T95" fmla="*/ 381 h 1298"/>
                <a:gd name="T96" fmla="*/ 802 w 1022"/>
                <a:gd name="T97" fmla="*/ 488 h 1298"/>
                <a:gd name="T98" fmla="*/ 718 w 1022"/>
                <a:gd name="T99" fmla="*/ 58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2" h="1298">
                  <a:moveTo>
                    <a:pt x="1003" y="1266"/>
                  </a:moveTo>
                  <a:lnTo>
                    <a:pt x="996" y="1256"/>
                  </a:lnTo>
                  <a:lnTo>
                    <a:pt x="988" y="1250"/>
                  </a:lnTo>
                  <a:lnTo>
                    <a:pt x="939" y="1232"/>
                  </a:lnTo>
                  <a:lnTo>
                    <a:pt x="923" y="1221"/>
                  </a:lnTo>
                  <a:lnTo>
                    <a:pt x="908" y="1207"/>
                  </a:lnTo>
                  <a:lnTo>
                    <a:pt x="896" y="1190"/>
                  </a:lnTo>
                  <a:lnTo>
                    <a:pt x="889" y="1167"/>
                  </a:lnTo>
                  <a:lnTo>
                    <a:pt x="868" y="1099"/>
                  </a:lnTo>
                  <a:lnTo>
                    <a:pt x="778" y="771"/>
                  </a:lnTo>
                  <a:lnTo>
                    <a:pt x="766" y="730"/>
                  </a:lnTo>
                  <a:lnTo>
                    <a:pt x="751" y="701"/>
                  </a:lnTo>
                  <a:lnTo>
                    <a:pt x="738" y="677"/>
                  </a:lnTo>
                  <a:lnTo>
                    <a:pt x="719" y="660"/>
                  </a:lnTo>
                  <a:lnTo>
                    <a:pt x="772" y="658"/>
                  </a:lnTo>
                  <a:lnTo>
                    <a:pt x="810" y="656"/>
                  </a:lnTo>
                  <a:lnTo>
                    <a:pt x="844" y="647"/>
                  </a:lnTo>
                  <a:lnTo>
                    <a:pt x="877" y="633"/>
                  </a:lnTo>
                  <a:lnTo>
                    <a:pt x="924" y="606"/>
                  </a:lnTo>
                  <a:lnTo>
                    <a:pt x="947" y="588"/>
                  </a:lnTo>
                  <a:lnTo>
                    <a:pt x="965" y="569"/>
                  </a:lnTo>
                  <a:lnTo>
                    <a:pt x="981" y="544"/>
                  </a:lnTo>
                  <a:lnTo>
                    <a:pt x="992" y="519"/>
                  </a:lnTo>
                  <a:lnTo>
                    <a:pt x="1005" y="495"/>
                  </a:lnTo>
                  <a:lnTo>
                    <a:pt x="1014" y="468"/>
                  </a:lnTo>
                  <a:lnTo>
                    <a:pt x="1020" y="434"/>
                  </a:lnTo>
                  <a:lnTo>
                    <a:pt x="1022" y="401"/>
                  </a:lnTo>
                  <a:lnTo>
                    <a:pt x="1019" y="368"/>
                  </a:lnTo>
                  <a:lnTo>
                    <a:pt x="1015" y="337"/>
                  </a:lnTo>
                  <a:lnTo>
                    <a:pt x="1005" y="306"/>
                  </a:lnTo>
                  <a:lnTo>
                    <a:pt x="991" y="275"/>
                  </a:lnTo>
                  <a:lnTo>
                    <a:pt x="974" y="248"/>
                  </a:lnTo>
                  <a:lnTo>
                    <a:pt x="952" y="222"/>
                  </a:lnTo>
                  <a:lnTo>
                    <a:pt x="916" y="190"/>
                  </a:lnTo>
                  <a:lnTo>
                    <a:pt x="873" y="160"/>
                  </a:lnTo>
                  <a:lnTo>
                    <a:pt x="822" y="140"/>
                  </a:lnTo>
                  <a:lnTo>
                    <a:pt x="757" y="118"/>
                  </a:lnTo>
                  <a:lnTo>
                    <a:pt x="633" y="91"/>
                  </a:lnTo>
                  <a:lnTo>
                    <a:pt x="480" y="58"/>
                  </a:lnTo>
                  <a:lnTo>
                    <a:pt x="363" y="24"/>
                  </a:lnTo>
                  <a:lnTo>
                    <a:pt x="293" y="3"/>
                  </a:lnTo>
                  <a:lnTo>
                    <a:pt x="275" y="0"/>
                  </a:lnTo>
                  <a:lnTo>
                    <a:pt x="264" y="2"/>
                  </a:lnTo>
                  <a:lnTo>
                    <a:pt x="254" y="7"/>
                  </a:lnTo>
                  <a:lnTo>
                    <a:pt x="250" y="17"/>
                  </a:lnTo>
                  <a:lnTo>
                    <a:pt x="250" y="28"/>
                  </a:lnTo>
                  <a:lnTo>
                    <a:pt x="259" y="41"/>
                  </a:lnTo>
                  <a:lnTo>
                    <a:pt x="277" y="51"/>
                  </a:lnTo>
                  <a:lnTo>
                    <a:pt x="304" y="60"/>
                  </a:lnTo>
                  <a:lnTo>
                    <a:pt x="325" y="68"/>
                  </a:lnTo>
                  <a:lnTo>
                    <a:pt x="344" y="82"/>
                  </a:lnTo>
                  <a:lnTo>
                    <a:pt x="356" y="93"/>
                  </a:lnTo>
                  <a:lnTo>
                    <a:pt x="366" y="110"/>
                  </a:lnTo>
                  <a:lnTo>
                    <a:pt x="370" y="122"/>
                  </a:lnTo>
                  <a:lnTo>
                    <a:pt x="369" y="139"/>
                  </a:lnTo>
                  <a:lnTo>
                    <a:pt x="356" y="201"/>
                  </a:lnTo>
                  <a:lnTo>
                    <a:pt x="178" y="914"/>
                  </a:lnTo>
                  <a:lnTo>
                    <a:pt x="161" y="974"/>
                  </a:lnTo>
                  <a:lnTo>
                    <a:pt x="152" y="988"/>
                  </a:lnTo>
                  <a:lnTo>
                    <a:pt x="143" y="997"/>
                  </a:lnTo>
                  <a:lnTo>
                    <a:pt x="126" y="1008"/>
                  </a:lnTo>
                  <a:lnTo>
                    <a:pt x="110" y="1012"/>
                  </a:lnTo>
                  <a:lnTo>
                    <a:pt x="88" y="1014"/>
                  </a:lnTo>
                  <a:lnTo>
                    <a:pt x="66" y="1012"/>
                  </a:lnTo>
                  <a:lnTo>
                    <a:pt x="36" y="1009"/>
                  </a:lnTo>
                  <a:lnTo>
                    <a:pt x="16" y="1008"/>
                  </a:lnTo>
                  <a:lnTo>
                    <a:pt x="7" y="1013"/>
                  </a:lnTo>
                  <a:lnTo>
                    <a:pt x="0" y="1025"/>
                  </a:lnTo>
                  <a:lnTo>
                    <a:pt x="0" y="1036"/>
                  </a:lnTo>
                  <a:lnTo>
                    <a:pt x="3" y="1045"/>
                  </a:lnTo>
                  <a:lnTo>
                    <a:pt x="13" y="1051"/>
                  </a:lnTo>
                  <a:lnTo>
                    <a:pt x="28" y="1056"/>
                  </a:lnTo>
                  <a:lnTo>
                    <a:pt x="55" y="1063"/>
                  </a:lnTo>
                  <a:lnTo>
                    <a:pt x="226" y="1100"/>
                  </a:lnTo>
                  <a:lnTo>
                    <a:pt x="354" y="1136"/>
                  </a:lnTo>
                  <a:lnTo>
                    <a:pt x="425" y="1157"/>
                  </a:lnTo>
                  <a:lnTo>
                    <a:pt x="442" y="1160"/>
                  </a:lnTo>
                  <a:lnTo>
                    <a:pt x="453" y="1158"/>
                  </a:lnTo>
                  <a:lnTo>
                    <a:pt x="459" y="1152"/>
                  </a:lnTo>
                  <a:lnTo>
                    <a:pt x="465" y="1142"/>
                  </a:lnTo>
                  <a:lnTo>
                    <a:pt x="467" y="1132"/>
                  </a:lnTo>
                  <a:lnTo>
                    <a:pt x="458" y="1119"/>
                  </a:lnTo>
                  <a:lnTo>
                    <a:pt x="440" y="1109"/>
                  </a:lnTo>
                  <a:lnTo>
                    <a:pt x="413" y="1100"/>
                  </a:lnTo>
                  <a:lnTo>
                    <a:pt x="390" y="1092"/>
                  </a:lnTo>
                  <a:lnTo>
                    <a:pt x="371" y="1077"/>
                  </a:lnTo>
                  <a:lnTo>
                    <a:pt x="357" y="1066"/>
                  </a:lnTo>
                  <a:lnTo>
                    <a:pt x="349" y="1049"/>
                  </a:lnTo>
                  <a:lnTo>
                    <a:pt x="343" y="1037"/>
                  </a:lnTo>
                  <a:lnTo>
                    <a:pt x="344" y="1020"/>
                  </a:lnTo>
                  <a:lnTo>
                    <a:pt x="357" y="958"/>
                  </a:lnTo>
                  <a:lnTo>
                    <a:pt x="434" y="656"/>
                  </a:lnTo>
                  <a:lnTo>
                    <a:pt x="442" y="637"/>
                  </a:lnTo>
                  <a:lnTo>
                    <a:pt x="448" y="628"/>
                  </a:lnTo>
                  <a:lnTo>
                    <a:pt x="460" y="623"/>
                  </a:lnTo>
                  <a:lnTo>
                    <a:pt x="477" y="626"/>
                  </a:lnTo>
                  <a:lnTo>
                    <a:pt x="520" y="640"/>
                  </a:lnTo>
                  <a:lnTo>
                    <a:pt x="536" y="650"/>
                  </a:lnTo>
                  <a:lnTo>
                    <a:pt x="546" y="658"/>
                  </a:lnTo>
                  <a:lnTo>
                    <a:pt x="555" y="668"/>
                  </a:lnTo>
                  <a:lnTo>
                    <a:pt x="563" y="687"/>
                  </a:lnTo>
                  <a:lnTo>
                    <a:pt x="576" y="736"/>
                  </a:lnTo>
                  <a:lnTo>
                    <a:pt x="682" y="1167"/>
                  </a:lnTo>
                  <a:lnTo>
                    <a:pt x="690" y="1197"/>
                  </a:lnTo>
                  <a:lnTo>
                    <a:pt x="700" y="1214"/>
                  </a:lnTo>
                  <a:lnTo>
                    <a:pt x="709" y="1225"/>
                  </a:lnTo>
                  <a:lnTo>
                    <a:pt x="726" y="1230"/>
                  </a:lnTo>
                  <a:lnTo>
                    <a:pt x="772" y="1240"/>
                  </a:lnTo>
                  <a:lnTo>
                    <a:pt x="815" y="1248"/>
                  </a:lnTo>
                  <a:lnTo>
                    <a:pt x="953" y="1287"/>
                  </a:lnTo>
                  <a:lnTo>
                    <a:pt x="974" y="1296"/>
                  </a:lnTo>
                  <a:lnTo>
                    <a:pt x="984" y="1298"/>
                  </a:lnTo>
                  <a:lnTo>
                    <a:pt x="996" y="1295"/>
                  </a:lnTo>
                  <a:lnTo>
                    <a:pt x="1001" y="1292"/>
                  </a:lnTo>
                  <a:lnTo>
                    <a:pt x="1005" y="1281"/>
                  </a:lnTo>
                  <a:lnTo>
                    <a:pt x="1006" y="1273"/>
                  </a:lnTo>
                  <a:lnTo>
                    <a:pt x="1003" y="1266"/>
                  </a:lnTo>
                  <a:close/>
                  <a:moveTo>
                    <a:pt x="683" y="603"/>
                  </a:moveTo>
                  <a:lnTo>
                    <a:pt x="640" y="609"/>
                  </a:lnTo>
                  <a:lnTo>
                    <a:pt x="592" y="607"/>
                  </a:lnTo>
                  <a:lnTo>
                    <a:pt x="533" y="594"/>
                  </a:lnTo>
                  <a:lnTo>
                    <a:pt x="489" y="582"/>
                  </a:lnTo>
                  <a:lnTo>
                    <a:pt x="476" y="578"/>
                  </a:lnTo>
                  <a:lnTo>
                    <a:pt x="467" y="569"/>
                  </a:lnTo>
                  <a:lnTo>
                    <a:pt x="462" y="560"/>
                  </a:lnTo>
                  <a:lnTo>
                    <a:pt x="462" y="549"/>
                  </a:lnTo>
                  <a:lnTo>
                    <a:pt x="470" y="513"/>
                  </a:lnTo>
                  <a:lnTo>
                    <a:pt x="542" y="231"/>
                  </a:lnTo>
                  <a:lnTo>
                    <a:pt x="558" y="177"/>
                  </a:lnTo>
                  <a:lnTo>
                    <a:pt x="566" y="159"/>
                  </a:lnTo>
                  <a:lnTo>
                    <a:pt x="579" y="148"/>
                  </a:lnTo>
                  <a:lnTo>
                    <a:pt x="591" y="139"/>
                  </a:lnTo>
                  <a:lnTo>
                    <a:pt x="607" y="137"/>
                  </a:lnTo>
                  <a:lnTo>
                    <a:pt x="626" y="138"/>
                  </a:lnTo>
                  <a:lnTo>
                    <a:pt x="648" y="142"/>
                  </a:lnTo>
                  <a:lnTo>
                    <a:pt x="693" y="157"/>
                  </a:lnTo>
                  <a:lnTo>
                    <a:pt x="730" y="176"/>
                  </a:lnTo>
                  <a:lnTo>
                    <a:pt x="761" y="199"/>
                  </a:lnTo>
                  <a:lnTo>
                    <a:pt x="786" y="228"/>
                  </a:lnTo>
                  <a:lnTo>
                    <a:pt x="800" y="250"/>
                  </a:lnTo>
                  <a:lnTo>
                    <a:pt x="809" y="274"/>
                  </a:lnTo>
                  <a:lnTo>
                    <a:pt x="820" y="300"/>
                  </a:lnTo>
                  <a:lnTo>
                    <a:pt x="824" y="327"/>
                  </a:lnTo>
                  <a:lnTo>
                    <a:pt x="828" y="381"/>
                  </a:lnTo>
                  <a:lnTo>
                    <a:pt x="824" y="413"/>
                  </a:lnTo>
                  <a:lnTo>
                    <a:pt x="819" y="440"/>
                  </a:lnTo>
                  <a:lnTo>
                    <a:pt x="802" y="488"/>
                  </a:lnTo>
                  <a:lnTo>
                    <a:pt x="779" y="530"/>
                  </a:lnTo>
                  <a:lnTo>
                    <a:pt x="751" y="565"/>
                  </a:lnTo>
                  <a:lnTo>
                    <a:pt x="718" y="587"/>
                  </a:lnTo>
                  <a:lnTo>
                    <a:pt x="683" y="60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8" name="Freeform 45"/>
            <p:cNvSpPr>
              <a:spLocks/>
            </p:cNvSpPr>
            <p:nvPr/>
          </p:nvSpPr>
          <p:spPr bwMode="auto">
            <a:xfrm>
              <a:off x="200025" y="4208463"/>
              <a:ext cx="19050" cy="152400"/>
            </a:xfrm>
            <a:custGeom>
              <a:avLst/>
              <a:gdLst>
                <a:gd name="T0" fmla="*/ 0 w 70"/>
                <a:gd name="T1" fmla="*/ 568 h 568"/>
                <a:gd name="T2" fmla="*/ 0 w 70"/>
                <a:gd name="T3" fmla="*/ 446 h 568"/>
                <a:gd name="T4" fmla="*/ 10 w 70"/>
                <a:gd name="T5" fmla="*/ 416 h 568"/>
                <a:gd name="T6" fmla="*/ 19 w 70"/>
                <a:gd name="T7" fmla="*/ 380 h 568"/>
                <a:gd name="T8" fmla="*/ 23 w 70"/>
                <a:gd name="T9" fmla="*/ 342 h 568"/>
                <a:gd name="T10" fmla="*/ 25 w 70"/>
                <a:gd name="T11" fmla="*/ 309 h 568"/>
                <a:gd name="T12" fmla="*/ 20 w 70"/>
                <a:gd name="T13" fmla="*/ 273 h 568"/>
                <a:gd name="T14" fmla="*/ 11 w 70"/>
                <a:gd name="T15" fmla="*/ 239 h 568"/>
                <a:gd name="T16" fmla="*/ 0 w 70"/>
                <a:gd name="T17" fmla="*/ 216 h 568"/>
                <a:gd name="T18" fmla="*/ 0 w 70"/>
                <a:gd name="T19" fmla="*/ 0 h 568"/>
                <a:gd name="T20" fmla="*/ 12 w 70"/>
                <a:gd name="T21" fmla="*/ 21 h 568"/>
                <a:gd name="T22" fmla="*/ 33 w 70"/>
                <a:gd name="T23" fmla="*/ 71 h 568"/>
                <a:gd name="T24" fmla="*/ 51 w 70"/>
                <a:gd name="T25" fmla="*/ 120 h 568"/>
                <a:gd name="T26" fmla="*/ 63 w 70"/>
                <a:gd name="T27" fmla="*/ 178 h 568"/>
                <a:gd name="T28" fmla="*/ 67 w 70"/>
                <a:gd name="T29" fmla="*/ 231 h 568"/>
                <a:gd name="T30" fmla="*/ 70 w 70"/>
                <a:gd name="T31" fmla="*/ 289 h 568"/>
                <a:gd name="T32" fmla="*/ 67 w 70"/>
                <a:gd name="T33" fmla="*/ 345 h 568"/>
                <a:gd name="T34" fmla="*/ 56 w 70"/>
                <a:gd name="T35" fmla="*/ 403 h 568"/>
                <a:gd name="T36" fmla="*/ 41 w 70"/>
                <a:gd name="T37" fmla="*/ 464 h 568"/>
                <a:gd name="T38" fmla="*/ 23 w 70"/>
                <a:gd name="T39" fmla="*/ 520 h 568"/>
                <a:gd name="T40" fmla="*/ 0 w 70"/>
                <a:gd name="T4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68">
                  <a:moveTo>
                    <a:pt x="0" y="568"/>
                  </a:moveTo>
                  <a:lnTo>
                    <a:pt x="0" y="446"/>
                  </a:lnTo>
                  <a:lnTo>
                    <a:pt x="10" y="416"/>
                  </a:lnTo>
                  <a:lnTo>
                    <a:pt x="19" y="380"/>
                  </a:lnTo>
                  <a:lnTo>
                    <a:pt x="23" y="342"/>
                  </a:lnTo>
                  <a:lnTo>
                    <a:pt x="25" y="309"/>
                  </a:lnTo>
                  <a:lnTo>
                    <a:pt x="20" y="273"/>
                  </a:lnTo>
                  <a:lnTo>
                    <a:pt x="11" y="239"/>
                  </a:lnTo>
                  <a:lnTo>
                    <a:pt x="0" y="216"/>
                  </a:lnTo>
                  <a:lnTo>
                    <a:pt x="0" y="0"/>
                  </a:lnTo>
                  <a:lnTo>
                    <a:pt x="12" y="21"/>
                  </a:lnTo>
                  <a:lnTo>
                    <a:pt x="33" y="71"/>
                  </a:lnTo>
                  <a:lnTo>
                    <a:pt x="51" y="120"/>
                  </a:lnTo>
                  <a:lnTo>
                    <a:pt x="63" y="178"/>
                  </a:lnTo>
                  <a:lnTo>
                    <a:pt x="67" y="231"/>
                  </a:lnTo>
                  <a:lnTo>
                    <a:pt x="70" y="289"/>
                  </a:lnTo>
                  <a:lnTo>
                    <a:pt x="67" y="345"/>
                  </a:lnTo>
                  <a:lnTo>
                    <a:pt x="56" y="403"/>
                  </a:lnTo>
                  <a:lnTo>
                    <a:pt x="41" y="464"/>
                  </a:lnTo>
                  <a:lnTo>
                    <a:pt x="23" y="520"/>
                  </a:lnTo>
                  <a:lnTo>
                    <a:pt x="0" y="5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9" name="Freeform 46"/>
            <p:cNvSpPr>
              <a:spLocks/>
            </p:cNvSpPr>
            <p:nvPr/>
          </p:nvSpPr>
          <p:spPr bwMode="auto">
            <a:xfrm>
              <a:off x="200025" y="5262563"/>
              <a:ext cx="173038" cy="46037"/>
            </a:xfrm>
            <a:custGeom>
              <a:avLst/>
              <a:gdLst>
                <a:gd name="T0" fmla="*/ 640 w 640"/>
                <a:gd name="T1" fmla="*/ 168 h 168"/>
                <a:gd name="T2" fmla="*/ 554 w 640"/>
                <a:gd name="T3" fmla="*/ 168 h 168"/>
                <a:gd name="T4" fmla="*/ 521 w 640"/>
                <a:gd name="T5" fmla="*/ 155 h 168"/>
                <a:gd name="T6" fmla="*/ 485 w 640"/>
                <a:gd name="T7" fmla="*/ 147 h 168"/>
                <a:gd name="T8" fmla="*/ 449 w 640"/>
                <a:gd name="T9" fmla="*/ 143 h 168"/>
                <a:gd name="T10" fmla="*/ 409 w 640"/>
                <a:gd name="T11" fmla="*/ 140 h 168"/>
                <a:gd name="T12" fmla="*/ 369 w 640"/>
                <a:gd name="T13" fmla="*/ 144 h 168"/>
                <a:gd name="T14" fmla="*/ 327 w 640"/>
                <a:gd name="T15" fmla="*/ 148 h 168"/>
                <a:gd name="T16" fmla="*/ 283 w 640"/>
                <a:gd name="T17" fmla="*/ 158 h 168"/>
                <a:gd name="T18" fmla="*/ 256 w 640"/>
                <a:gd name="T19" fmla="*/ 168 h 168"/>
                <a:gd name="T20" fmla="*/ 0 w 640"/>
                <a:gd name="T21" fmla="*/ 168 h 168"/>
                <a:gd name="T22" fmla="*/ 0 w 640"/>
                <a:gd name="T23" fmla="*/ 66 h 168"/>
                <a:gd name="T24" fmla="*/ 30 w 640"/>
                <a:gd name="T25" fmla="*/ 49 h 168"/>
                <a:gd name="T26" fmla="*/ 80 w 640"/>
                <a:gd name="T27" fmla="*/ 29 h 168"/>
                <a:gd name="T28" fmla="*/ 133 w 640"/>
                <a:gd name="T29" fmla="*/ 15 h 168"/>
                <a:gd name="T30" fmla="*/ 187 w 640"/>
                <a:gd name="T31" fmla="*/ 4 h 168"/>
                <a:gd name="T32" fmla="*/ 239 w 640"/>
                <a:gd name="T33" fmla="*/ 0 h 168"/>
                <a:gd name="T34" fmla="*/ 291 w 640"/>
                <a:gd name="T35" fmla="*/ 1 h 168"/>
                <a:gd name="T36" fmla="*/ 345 w 640"/>
                <a:gd name="T37" fmla="*/ 8 h 168"/>
                <a:gd name="T38" fmla="*/ 395 w 640"/>
                <a:gd name="T39" fmla="*/ 21 h 168"/>
                <a:gd name="T40" fmla="*/ 447 w 640"/>
                <a:gd name="T41" fmla="*/ 37 h 168"/>
                <a:gd name="T42" fmla="*/ 496 w 640"/>
                <a:gd name="T43" fmla="*/ 61 h 168"/>
                <a:gd name="T44" fmla="*/ 542 w 640"/>
                <a:gd name="T45" fmla="*/ 89 h 168"/>
                <a:gd name="T46" fmla="*/ 589 w 640"/>
                <a:gd name="T47" fmla="*/ 119 h 168"/>
                <a:gd name="T48" fmla="*/ 630 w 640"/>
                <a:gd name="T49" fmla="*/ 157 h 168"/>
                <a:gd name="T50" fmla="*/ 640 w 640"/>
                <a:gd name="T5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0" h="168">
                  <a:moveTo>
                    <a:pt x="640" y="168"/>
                  </a:moveTo>
                  <a:lnTo>
                    <a:pt x="554" y="168"/>
                  </a:lnTo>
                  <a:lnTo>
                    <a:pt x="521" y="155"/>
                  </a:lnTo>
                  <a:lnTo>
                    <a:pt x="485" y="147"/>
                  </a:lnTo>
                  <a:lnTo>
                    <a:pt x="449" y="143"/>
                  </a:lnTo>
                  <a:lnTo>
                    <a:pt x="409" y="140"/>
                  </a:lnTo>
                  <a:lnTo>
                    <a:pt x="369" y="144"/>
                  </a:lnTo>
                  <a:lnTo>
                    <a:pt x="327" y="148"/>
                  </a:lnTo>
                  <a:lnTo>
                    <a:pt x="283" y="158"/>
                  </a:lnTo>
                  <a:lnTo>
                    <a:pt x="256" y="168"/>
                  </a:lnTo>
                  <a:lnTo>
                    <a:pt x="0" y="168"/>
                  </a:lnTo>
                  <a:lnTo>
                    <a:pt x="0" y="66"/>
                  </a:lnTo>
                  <a:lnTo>
                    <a:pt x="30" y="49"/>
                  </a:lnTo>
                  <a:lnTo>
                    <a:pt x="80" y="29"/>
                  </a:lnTo>
                  <a:lnTo>
                    <a:pt x="133" y="15"/>
                  </a:lnTo>
                  <a:lnTo>
                    <a:pt x="187" y="4"/>
                  </a:lnTo>
                  <a:lnTo>
                    <a:pt x="239" y="0"/>
                  </a:lnTo>
                  <a:lnTo>
                    <a:pt x="291" y="1"/>
                  </a:lnTo>
                  <a:lnTo>
                    <a:pt x="345" y="8"/>
                  </a:lnTo>
                  <a:lnTo>
                    <a:pt x="395" y="21"/>
                  </a:lnTo>
                  <a:lnTo>
                    <a:pt x="447" y="37"/>
                  </a:lnTo>
                  <a:lnTo>
                    <a:pt x="496" y="61"/>
                  </a:lnTo>
                  <a:lnTo>
                    <a:pt x="542" y="89"/>
                  </a:lnTo>
                  <a:lnTo>
                    <a:pt x="589" y="119"/>
                  </a:lnTo>
                  <a:lnTo>
                    <a:pt x="630" y="157"/>
                  </a:lnTo>
                  <a:lnTo>
                    <a:pt x="640" y="1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0" name="Freeform 47"/>
            <p:cNvSpPr>
              <a:spLocks noEditPoints="1"/>
            </p:cNvSpPr>
            <p:nvPr/>
          </p:nvSpPr>
          <p:spPr bwMode="auto">
            <a:xfrm>
              <a:off x="2468563" y="3608388"/>
              <a:ext cx="327025" cy="304800"/>
            </a:xfrm>
            <a:custGeom>
              <a:avLst/>
              <a:gdLst>
                <a:gd name="T0" fmla="*/ 1196 w 1210"/>
                <a:gd name="T1" fmla="*/ 2 h 1128"/>
                <a:gd name="T2" fmla="*/ 1160 w 1210"/>
                <a:gd name="T3" fmla="*/ 7 h 1128"/>
                <a:gd name="T4" fmla="*/ 797 w 1210"/>
                <a:gd name="T5" fmla="*/ 123 h 1128"/>
                <a:gd name="T6" fmla="*/ 347 w 1210"/>
                <a:gd name="T7" fmla="*/ 259 h 1128"/>
                <a:gd name="T8" fmla="*/ 158 w 1210"/>
                <a:gd name="T9" fmla="*/ 307 h 1128"/>
                <a:gd name="T10" fmla="*/ 122 w 1210"/>
                <a:gd name="T11" fmla="*/ 305 h 1128"/>
                <a:gd name="T12" fmla="*/ 93 w 1210"/>
                <a:gd name="T13" fmla="*/ 293 h 1128"/>
                <a:gd name="T14" fmla="*/ 46 w 1210"/>
                <a:gd name="T15" fmla="*/ 246 h 1128"/>
                <a:gd name="T16" fmla="*/ 19 w 1210"/>
                <a:gd name="T17" fmla="*/ 236 h 1128"/>
                <a:gd name="T18" fmla="*/ 4 w 1210"/>
                <a:gd name="T19" fmla="*/ 251 h 1128"/>
                <a:gd name="T20" fmla="*/ 2 w 1210"/>
                <a:gd name="T21" fmla="*/ 271 h 1128"/>
                <a:gd name="T22" fmla="*/ 27 w 1210"/>
                <a:gd name="T23" fmla="*/ 302 h 1128"/>
                <a:gd name="T24" fmla="*/ 163 w 1210"/>
                <a:gd name="T25" fmla="*/ 470 h 1128"/>
                <a:gd name="T26" fmla="*/ 226 w 1210"/>
                <a:gd name="T27" fmla="*/ 559 h 1128"/>
                <a:gd name="T28" fmla="*/ 249 w 1210"/>
                <a:gd name="T29" fmla="*/ 567 h 1128"/>
                <a:gd name="T30" fmla="*/ 267 w 1210"/>
                <a:gd name="T31" fmla="*/ 550 h 1128"/>
                <a:gd name="T32" fmla="*/ 258 w 1210"/>
                <a:gd name="T33" fmla="*/ 518 h 1128"/>
                <a:gd name="T34" fmla="*/ 219 w 1210"/>
                <a:gd name="T35" fmla="*/ 459 h 1128"/>
                <a:gd name="T36" fmla="*/ 212 w 1210"/>
                <a:gd name="T37" fmla="*/ 413 h 1128"/>
                <a:gd name="T38" fmla="*/ 253 w 1210"/>
                <a:gd name="T39" fmla="*/ 383 h 1128"/>
                <a:gd name="T40" fmla="*/ 477 w 1210"/>
                <a:gd name="T41" fmla="*/ 295 h 1128"/>
                <a:gd name="T42" fmla="*/ 518 w 1210"/>
                <a:gd name="T43" fmla="*/ 287 h 1128"/>
                <a:gd name="T44" fmla="*/ 551 w 1210"/>
                <a:gd name="T45" fmla="*/ 322 h 1128"/>
                <a:gd name="T46" fmla="*/ 696 w 1210"/>
                <a:gd name="T47" fmla="*/ 507 h 1128"/>
                <a:gd name="T48" fmla="*/ 699 w 1210"/>
                <a:gd name="T49" fmla="*/ 543 h 1128"/>
                <a:gd name="T50" fmla="*/ 567 w 1210"/>
                <a:gd name="T51" fmla="*/ 757 h 1128"/>
                <a:gd name="T52" fmla="*/ 533 w 1210"/>
                <a:gd name="T53" fmla="*/ 799 h 1128"/>
                <a:gd name="T54" fmla="*/ 501 w 1210"/>
                <a:gd name="T55" fmla="*/ 807 h 1128"/>
                <a:gd name="T56" fmla="*/ 462 w 1210"/>
                <a:gd name="T57" fmla="*/ 778 h 1128"/>
                <a:gd name="T58" fmla="*/ 424 w 1210"/>
                <a:gd name="T59" fmla="*/ 745 h 1128"/>
                <a:gd name="T60" fmla="*/ 399 w 1210"/>
                <a:gd name="T61" fmla="*/ 747 h 1128"/>
                <a:gd name="T62" fmla="*/ 392 w 1210"/>
                <a:gd name="T63" fmla="*/ 763 h 1128"/>
                <a:gd name="T64" fmla="*/ 407 w 1210"/>
                <a:gd name="T65" fmla="*/ 790 h 1128"/>
                <a:gd name="T66" fmla="*/ 497 w 1210"/>
                <a:gd name="T67" fmla="*/ 892 h 1128"/>
                <a:gd name="T68" fmla="*/ 592 w 1210"/>
                <a:gd name="T69" fmla="*/ 1012 h 1128"/>
                <a:gd name="T70" fmla="*/ 659 w 1210"/>
                <a:gd name="T71" fmla="*/ 1107 h 1128"/>
                <a:gd name="T72" fmla="*/ 682 w 1210"/>
                <a:gd name="T73" fmla="*/ 1126 h 1128"/>
                <a:gd name="T74" fmla="*/ 702 w 1210"/>
                <a:gd name="T75" fmla="*/ 1121 h 1128"/>
                <a:gd name="T76" fmla="*/ 709 w 1210"/>
                <a:gd name="T77" fmla="*/ 1109 h 1128"/>
                <a:gd name="T78" fmla="*/ 706 w 1210"/>
                <a:gd name="T79" fmla="*/ 1089 h 1128"/>
                <a:gd name="T80" fmla="*/ 679 w 1210"/>
                <a:gd name="T81" fmla="*/ 1040 h 1128"/>
                <a:gd name="T82" fmla="*/ 679 w 1210"/>
                <a:gd name="T83" fmla="*/ 994 h 1128"/>
                <a:gd name="T84" fmla="*/ 698 w 1210"/>
                <a:gd name="T85" fmla="*/ 934 h 1128"/>
                <a:gd name="T86" fmla="*/ 1095 w 1210"/>
                <a:gd name="T87" fmla="*/ 224 h 1128"/>
                <a:gd name="T88" fmla="*/ 1169 w 1210"/>
                <a:gd name="T89" fmla="*/ 103 h 1128"/>
                <a:gd name="T90" fmla="*/ 1207 w 1210"/>
                <a:gd name="T91" fmla="*/ 40 h 1128"/>
                <a:gd name="T92" fmla="*/ 1205 w 1210"/>
                <a:gd name="T93" fmla="*/ 13 h 1128"/>
                <a:gd name="T94" fmla="*/ 746 w 1210"/>
                <a:gd name="T95" fmla="*/ 448 h 1128"/>
                <a:gd name="T96" fmla="*/ 733 w 1210"/>
                <a:gd name="T97" fmla="*/ 446 h 1128"/>
                <a:gd name="T98" fmla="*/ 611 w 1210"/>
                <a:gd name="T99" fmla="*/ 295 h 1128"/>
                <a:gd name="T100" fmla="*/ 592 w 1210"/>
                <a:gd name="T101" fmla="*/ 265 h 1128"/>
                <a:gd name="T102" fmla="*/ 599 w 1210"/>
                <a:gd name="T103" fmla="*/ 251 h 1128"/>
                <a:gd name="T104" fmla="*/ 926 w 1210"/>
                <a:gd name="T105" fmla="*/ 14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0" h="1128">
                  <a:moveTo>
                    <a:pt x="1205" y="13"/>
                  </a:moveTo>
                  <a:lnTo>
                    <a:pt x="1196" y="2"/>
                  </a:lnTo>
                  <a:lnTo>
                    <a:pt x="1183" y="0"/>
                  </a:lnTo>
                  <a:lnTo>
                    <a:pt x="1160" y="7"/>
                  </a:lnTo>
                  <a:lnTo>
                    <a:pt x="1118" y="22"/>
                  </a:lnTo>
                  <a:lnTo>
                    <a:pt x="797" y="123"/>
                  </a:lnTo>
                  <a:lnTo>
                    <a:pt x="541" y="203"/>
                  </a:lnTo>
                  <a:lnTo>
                    <a:pt x="347" y="259"/>
                  </a:lnTo>
                  <a:lnTo>
                    <a:pt x="211" y="297"/>
                  </a:lnTo>
                  <a:lnTo>
                    <a:pt x="158" y="307"/>
                  </a:lnTo>
                  <a:lnTo>
                    <a:pt x="138" y="308"/>
                  </a:lnTo>
                  <a:lnTo>
                    <a:pt x="122" y="305"/>
                  </a:lnTo>
                  <a:lnTo>
                    <a:pt x="109" y="301"/>
                  </a:lnTo>
                  <a:lnTo>
                    <a:pt x="93" y="293"/>
                  </a:lnTo>
                  <a:lnTo>
                    <a:pt x="65" y="264"/>
                  </a:lnTo>
                  <a:lnTo>
                    <a:pt x="46" y="246"/>
                  </a:lnTo>
                  <a:lnTo>
                    <a:pt x="32" y="237"/>
                  </a:lnTo>
                  <a:lnTo>
                    <a:pt x="19" y="236"/>
                  </a:lnTo>
                  <a:lnTo>
                    <a:pt x="10" y="241"/>
                  </a:lnTo>
                  <a:lnTo>
                    <a:pt x="4" y="251"/>
                  </a:lnTo>
                  <a:lnTo>
                    <a:pt x="0" y="257"/>
                  </a:lnTo>
                  <a:lnTo>
                    <a:pt x="2" y="271"/>
                  </a:lnTo>
                  <a:lnTo>
                    <a:pt x="9" y="281"/>
                  </a:lnTo>
                  <a:lnTo>
                    <a:pt x="27" y="302"/>
                  </a:lnTo>
                  <a:lnTo>
                    <a:pt x="104" y="392"/>
                  </a:lnTo>
                  <a:lnTo>
                    <a:pt x="163" y="470"/>
                  </a:lnTo>
                  <a:lnTo>
                    <a:pt x="214" y="543"/>
                  </a:lnTo>
                  <a:lnTo>
                    <a:pt x="226" y="559"/>
                  </a:lnTo>
                  <a:lnTo>
                    <a:pt x="240" y="566"/>
                  </a:lnTo>
                  <a:lnTo>
                    <a:pt x="249" y="567"/>
                  </a:lnTo>
                  <a:lnTo>
                    <a:pt x="261" y="562"/>
                  </a:lnTo>
                  <a:lnTo>
                    <a:pt x="267" y="550"/>
                  </a:lnTo>
                  <a:lnTo>
                    <a:pt x="267" y="535"/>
                  </a:lnTo>
                  <a:lnTo>
                    <a:pt x="258" y="518"/>
                  </a:lnTo>
                  <a:lnTo>
                    <a:pt x="240" y="493"/>
                  </a:lnTo>
                  <a:lnTo>
                    <a:pt x="219" y="459"/>
                  </a:lnTo>
                  <a:lnTo>
                    <a:pt x="211" y="433"/>
                  </a:lnTo>
                  <a:lnTo>
                    <a:pt x="212" y="413"/>
                  </a:lnTo>
                  <a:lnTo>
                    <a:pt x="225" y="400"/>
                  </a:lnTo>
                  <a:lnTo>
                    <a:pt x="253" y="383"/>
                  </a:lnTo>
                  <a:lnTo>
                    <a:pt x="296" y="362"/>
                  </a:lnTo>
                  <a:lnTo>
                    <a:pt x="477" y="295"/>
                  </a:lnTo>
                  <a:lnTo>
                    <a:pt x="500" y="286"/>
                  </a:lnTo>
                  <a:lnTo>
                    <a:pt x="518" y="287"/>
                  </a:lnTo>
                  <a:lnTo>
                    <a:pt x="531" y="298"/>
                  </a:lnTo>
                  <a:lnTo>
                    <a:pt x="551" y="322"/>
                  </a:lnTo>
                  <a:lnTo>
                    <a:pt x="681" y="485"/>
                  </a:lnTo>
                  <a:lnTo>
                    <a:pt x="696" y="507"/>
                  </a:lnTo>
                  <a:lnTo>
                    <a:pt x="702" y="526"/>
                  </a:lnTo>
                  <a:lnTo>
                    <a:pt x="699" y="543"/>
                  </a:lnTo>
                  <a:lnTo>
                    <a:pt x="683" y="571"/>
                  </a:lnTo>
                  <a:lnTo>
                    <a:pt x="567" y="757"/>
                  </a:lnTo>
                  <a:lnTo>
                    <a:pt x="547" y="782"/>
                  </a:lnTo>
                  <a:lnTo>
                    <a:pt x="533" y="799"/>
                  </a:lnTo>
                  <a:lnTo>
                    <a:pt x="518" y="808"/>
                  </a:lnTo>
                  <a:lnTo>
                    <a:pt x="501" y="807"/>
                  </a:lnTo>
                  <a:lnTo>
                    <a:pt x="485" y="795"/>
                  </a:lnTo>
                  <a:lnTo>
                    <a:pt x="462" y="778"/>
                  </a:lnTo>
                  <a:lnTo>
                    <a:pt x="442" y="755"/>
                  </a:lnTo>
                  <a:lnTo>
                    <a:pt x="424" y="745"/>
                  </a:lnTo>
                  <a:lnTo>
                    <a:pt x="413" y="743"/>
                  </a:lnTo>
                  <a:lnTo>
                    <a:pt x="399" y="747"/>
                  </a:lnTo>
                  <a:lnTo>
                    <a:pt x="394" y="753"/>
                  </a:lnTo>
                  <a:lnTo>
                    <a:pt x="392" y="763"/>
                  </a:lnTo>
                  <a:lnTo>
                    <a:pt x="399" y="776"/>
                  </a:lnTo>
                  <a:lnTo>
                    <a:pt x="407" y="790"/>
                  </a:lnTo>
                  <a:lnTo>
                    <a:pt x="421" y="808"/>
                  </a:lnTo>
                  <a:lnTo>
                    <a:pt x="497" y="892"/>
                  </a:lnTo>
                  <a:lnTo>
                    <a:pt x="542" y="948"/>
                  </a:lnTo>
                  <a:lnTo>
                    <a:pt x="592" y="1012"/>
                  </a:lnTo>
                  <a:lnTo>
                    <a:pt x="639" y="1081"/>
                  </a:lnTo>
                  <a:lnTo>
                    <a:pt x="659" y="1107"/>
                  </a:lnTo>
                  <a:lnTo>
                    <a:pt x="670" y="1117"/>
                  </a:lnTo>
                  <a:lnTo>
                    <a:pt x="682" y="1126"/>
                  </a:lnTo>
                  <a:lnTo>
                    <a:pt x="690" y="1128"/>
                  </a:lnTo>
                  <a:lnTo>
                    <a:pt x="702" y="1121"/>
                  </a:lnTo>
                  <a:lnTo>
                    <a:pt x="708" y="1116"/>
                  </a:lnTo>
                  <a:lnTo>
                    <a:pt x="709" y="1109"/>
                  </a:lnTo>
                  <a:lnTo>
                    <a:pt x="709" y="1098"/>
                  </a:lnTo>
                  <a:lnTo>
                    <a:pt x="706" y="1089"/>
                  </a:lnTo>
                  <a:lnTo>
                    <a:pt x="691" y="1062"/>
                  </a:lnTo>
                  <a:lnTo>
                    <a:pt x="679" y="1040"/>
                  </a:lnTo>
                  <a:lnTo>
                    <a:pt x="677" y="1018"/>
                  </a:lnTo>
                  <a:lnTo>
                    <a:pt x="679" y="994"/>
                  </a:lnTo>
                  <a:lnTo>
                    <a:pt x="685" y="969"/>
                  </a:lnTo>
                  <a:lnTo>
                    <a:pt x="698" y="934"/>
                  </a:lnTo>
                  <a:lnTo>
                    <a:pt x="749" y="842"/>
                  </a:lnTo>
                  <a:lnTo>
                    <a:pt x="1095" y="224"/>
                  </a:lnTo>
                  <a:lnTo>
                    <a:pt x="1118" y="184"/>
                  </a:lnTo>
                  <a:lnTo>
                    <a:pt x="1169" y="103"/>
                  </a:lnTo>
                  <a:lnTo>
                    <a:pt x="1194" y="64"/>
                  </a:lnTo>
                  <a:lnTo>
                    <a:pt x="1207" y="40"/>
                  </a:lnTo>
                  <a:lnTo>
                    <a:pt x="1210" y="22"/>
                  </a:lnTo>
                  <a:lnTo>
                    <a:pt x="1205" y="13"/>
                  </a:lnTo>
                  <a:close/>
                  <a:moveTo>
                    <a:pt x="765" y="418"/>
                  </a:moveTo>
                  <a:lnTo>
                    <a:pt x="746" y="448"/>
                  </a:lnTo>
                  <a:lnTo>
                    <a:pt x="740" y="449"/>
                  </a:lnTo>
                  <a:lnTo>
                    <a:pt x="733" y="446"/>
                  </a:lnTo>
                  <a:lnTo>
                    <a:pt x="713" y="425"/>
                  </a:lnTo>
                  <a:lnTo>
                    <a:pt x="611" y="295"/>
                  </a:lnTo>
                  <a:lnTo>
                    <a:pt x="599" y="277"/>
                  </a:lnTo>
                  <a:lnTo>
                    <a:pt x="592" y="265"/>
                  </a:lnTo>
                  <a:lnTo>
                    <a:pt x="594" y="256"/>
                  </a:lnTo>
                  <a:lnTo>
                    <a:pt x="599" y="251"/>
                  </a:lnTo>
                  <a:lnTo>
                    <a:pt x="630" y="237"/>
                  </a:lnTo>
                  <a:lnTo>
                    <a:pt x="926" y="142"/>
                  </a:lnTo>
                  <a:lnTo>
                    <a:pt x="765" y="41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1" name="Freeform 48"/>
            <p:cNvSpPr>
              <a:spLocks noEditPoints="1"/>
            </p:cNvSpPr>
            <p:nvPr/>
          </p:nvSpPr>
          <p:spPr bwMode="auto">
            <a:xfrm>
              <a:off x="676275" y="3700463"/>
              <a:ext cx="1703388" cy="1608137"/>
            </a:xfrm>
            <a:custGeom>
              <a:avLst/>
              <a:gdLst>
                <a:gd name="T0" fmla="*/ 4499 w 6306"/>
                <a:gd name="T1" fmla="*/ 5945 h 5945"/>
                <a:gd name="T2" fmla="*/ 4384 w 6306"/>
                <a:gd name="T3" fmla="*/ 5945 h 5945"/>
                <a:gd name="T4" fmla="*/ 5209 w 6306"/>
                <a:gd name="T5" fmla="*/ 4852 h 5945"/>
                <a:gd name="T6" fmla="*/ 3497 w 6306"/>
                <a:gd name="T7" fmla="*/ 4236 h 5945"/>
                <a:gd name="T8" fmla="*/ 3396 w 6306"/>
                <a:gd name="T9" fmla="*/ 5945 h 5945"/>
                <a:gd name="T10" fmla="*/ 3330 w 6306"/>
                <a:gd name="T11" fmla="*/ 5945 h 5945"/>
                <a:gd name="T12" fmla="*/ 3435 w 6306"/>
                <a:gd name="T13" fmla="*/ 4192 h 5945"/>
                <a:gd name="T14" fmla="*/ 3439 w 6306"/>
                <a:gd name="T15" fmla="*/ 4156 h 5945"/>
                <a:gd name="T16" fmla="*/ 3475 w 6306"/>
                <a:gd name="T17" fmla="*/ 4164 h 5945"/>
                <a:gd name="T18" fmla="*/ 5242 w 6306"/>
                <a:gd name="T19" fmla="*/ 4794 h 5945"/>
                <a:gd name="T20" fmla="*/ 6056 w 6306"/>
                <a:gd name="T21" fmla="*/ 2652 h 5945"/>
                <a:gd name="T22" fmla="*/ 3702 w 6306"/>
                <a:gd name="T23" fmla="*/ 2704 h 5945"/>
                <a:gd name="T24" fmla="*/ 3663 w 6306"/>
                <a:gd name="T25" fmla="*/ 2702 h 5945"/>
                <a:gd name="T26" fmla="*/ 3671 w 6306"/>
                <a:gd name="T27" fmla="*/ 2664 h 5945"/>
                <a:gd name="T28" fmla="*/ 4499 w 6306"/>
                <a:gd name="T29" fmla="*/ 783 h 5945"/>
                <a:gd name="T30" fmla="*/ 2455 w 6306"/>
                <a:gd name="T31" fmla="*/ 422 h 5945"/>
                <a:gd name="T32" fmla="*/ 2555 w 6306"/>
                <a:gd name="T33" fmla="*/ 2469 h 5945"/>
                <a:gd name="T34" fmla="*/ 2550 w 6306"/>
                <a:gd name="T35" fmla="*/ 2510 h 5945"/>
                <a:gd name="T36" fmla="*/ 2513 w 6306"/>
                <a:gd name="T37" fmla="*/ 2497 h 5945"/>
                <a:gd name="T38" fmla="*/ 280 w 6306"/>
                <a:gd name="T39" fmla="*/ 1600 h 5945"/>
                <a:gd name="T40" fmla="*/ 242 w 6306"/>
                <a:gd name="T41" fmla="*/ 3383 h 5945"/>
                <a:gd name="T42" fmla="*/ 330 w 6306"/>
                <a:gd name="T43" fmla="*/ 3895 h 5945"/>
                <a:gd name="T44" fmla="*/ 2235 w 6306"/>
                <a:gd name="T45" fmla="*/ 3923 h 5945"/>
                <a:gd name="T46" fmla="*/ 2272 w 6306"/>
                <a:gd name="T47" fmla="*/ 3928 h 5945"/>
                <a:gd name="T48" fmla="*/ 2263 w 6306"/>
                <a:gd name="T49" fmla="*/ 3963 h 5945"/>
                <a:gd name="T50" fmla="*/ 1648 w 6306"/>
                <a:gd name="T51" fmla="*/ 5945 h 5945"/>
                <a:gd name="T52" fmla="*/ 1578 w 6306"/>
                <a:gd name="T53" fmla="*/ 5945 h 5945"/>
                <a:gd name="T54" fmla="*/ 2191 w 6306"/>
                <a:gd name="T55" fmla="*/ 3984 h 5945"/>
                <a:gd name="T56" fmla="*/ 342 w 6306"/>
                <a:gd name="T57" fmla="*/ 3959 h 5945"/>
                <a:gd name="T58" fmla="*/ 1139 w 6306"/>
                <a:gd name="T59" fmla="*/ 5945 h 5945"/>
                <a:gd name="T60" fmla="*/ 1023 w 6306"/>
                <a:gd name="T61" fmla="*/ 5945 h 5945"/>
                <a:gd name="T62" fmla="*/ 145 w 6306"/>
                <a:gd name="T63" fmla="*/ 3395 h 5945"/>
                <a:gd name="T64" fmla="*/ 621 w 6306"/>
                <a:gd name="T65" fmla="*/ 0 h 5945"/>
                <a:gd name="T66" fmla="*/ 6306 w 6306"/>
                <a:gd name="T67" fmla="*/ 1002 h 5945"/>
                <a:gd name="T68" fmla="*/ 5854 w 6306"/>
                <a:gd name="T69" fmla="*/ 3760 h 5945"/>
                <a:gd name="T70" fmla="*/ 4499 w 6306"/>
                <a:gd name="T71" fmla="*/ 5945 h 5945"/>
                <a:gd name="T72" fmla="*/ 683 w 6306"/>
                <a:gd name="T73" fmla="*/ 110 h 5945"/>
                <a:gd name="T74" fmla="*/ 2382 w 6306"/>
                <a:gd name="T75" fmla="*/ 409 h 5945"/>
                <a:gd name="T76" fmla="*/ 2495 w 6306"/>
                <a:gd name="T77" fmla="*/ 2421 h 5945"/>
                <a:gd name="T78" fmla="*/ 291 w 6306"/>
                <a:gd name="T79" fmla="*/ 1534 h 5945"/>
                <a:gd name="T80" fmla="*/ 683 w 6306"/>
                <a:gd name="T81" fmla="*/ 110 h 5945"/>
                <a:gd name="T82" fmla="*/ 3744 w 6306"/>
                <a:gd name="T83" fmla="*/ 2639 h 5945"/>
                <a:gd name="T84" fmla="*/ 4572 w 6306"/>
                <a:gd name="T85" fmla="*/ 796 h 5945"/>
                <a:gd name="T86" fmla="*/ 6195 w 6306"/>
                <a:gd name="T87" fmla="*/ 1082 h 5945"/>
                <a:gd name="T88" fmla="*/ 6068 w 6306"/>
                <a:gd name="T89" fmla="*/ 2583 h 5945"/>
                <a:gd name="T90" fmla="*/ 3744 w 6306"/>
                <a:gd name="T91" fmla="*/ 2639 h 5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06" h="5945">
                  <a:moveTo>
                    <a:pt x="4499" y="5945"/>
                  </a:moveTo>
                  <a:lnTo>
                    <a:pt x="4384" y="5945"/>
                  </a:lnTo>
                  <a:cubicBezTo>
                    <a:pt x="4698" y="5613"/>
                    <a:pt x="4974" y="5245"/>
                    <a:pt x="5209" y="4852"/>
                  </a:cubicBezTo>
                  <a:cubicBezTo>
                    <a:pt x="4563" y="4534"/>
                    <a:pt x="4204" y="4403"/>
                    <a:pt x="3497" y="4236"/>
                  </a:cubicBezTo>
                  <a:cubicBezTo>
                    <a:pt x="3440" y="4824"/>
                    <a:pt x="3410" y="5379"/>
                    <a:pt x="3396" y="5945"/>
                  </a:cubicBezTo>
                  <a:lnTo>
                    <a:pt x="3330" y="5945"/>
                  </a:lnTo>
                  <a:cubicBezTo>
                    <a:pt x="3344" y="5362"/>
                    <a:pt x="3375" y="4784"/>
                    <a:pt x="3435" y="4192"/>
                  </a:cubicBezTo>
                  <a:lnTo>
                    <a:pt x="3439" y="4156"/>
                  </a:lnTo>
                  <a:lnTo>
                    <a:pt x="3475" y="4164"/>
                  </a:lnTo>
                  <a:cubicBezTo>
                    <a:pt x="4196" y="4333"/>
                    <a:pt x="4585" y="4472"/>
                    <a:pt x="5242" y="4794"/>
                  </a:cubicBezTo>
                  <a:cubicBezTo>
                    <a:pt x="5628" y="4135"/>
                    <a:pt x="5903" y="3406"/>
                    <a:pt x="6056" y="2652"/>
                  </a:cubicBezTo>
                  <a:cubicBezTo>
                    <a:pt x="5312" y="2775"/>
                    <a:pt x="4437" y="2733"/>
                    <a:pt x="3702" y="2704"/>
                  </a:cubicBezTo>
                  <a:lnTo>
                    <a:pt x="3663" y="2702"/>
                  </a:lnTo>
                  <a:lnTo>
                    <a:pt x="3671" y="2664"/>
                  </a:lnTo>
                  <a:cubicBezTo>
                    <a:pt x="3856" y="1840"/>
                    <a:pt x="3958" y="1449"/>
                    <a:pt x="4499" y="783"/>
                  </a:cubicBezTo>
                  <a:lnTo>
                    <a:pt x="2455" y="422"/>
                  </a:lnTo>
                  <a:cubicBezTo>
                    <a:pt x="2719" y="1215"/>
                    <a:pt x="2654" y="1650"/>
                    <a:pt x="2555" y="2469"/>
                  </a:cubicBezTo>
                  <a:lnTo>
                    <a:pt x="2550" y="2510"/>
                  </a:lnTo>
                  <a:lnTo>
                    <a:pt x="2513" y="2497"/>
                  </a:lnTo>
                  <a:cubicBezTo>
                    <a:pt x="1699" y="2208"/>
                    <a:pt x="1045" y="1981"/>
                    <a:pt x="280" y="1600"/>
                  </a:cubicBezTo>
                  <a:cubicBezTo>
                    <a:pt x="185" y="2187"/>
                    <a:pt x="167" y="2786"/>
                    <a:pt x="242" y="3383"/>
                  </a:cubicBezTo>
                  <a:cubicBezTo>
                    <a:pt x="264" y="3554"/>
                    <a:pt x="293" y="3726"/>
                    <a:pt x="330" y="3895"/>
                  </a:cubicBezTo>
                  <a:cubicBezTo>
                    <a:pt x="1001" y="3833"/>
                    <a:pt x="1563" y="3838"/>
                    <a:pt x="2235" y="3923"/>
                  </a:cubicBezTo>
                  <a:lnTo>
                    <a:pt x="2272" y="3928"/>
                  </a:lnTo>
                  <a:lnTo>
                    <a:pt x="2263" y="3963"/>
                  </a:lnTo>
                  <a:cubicBezTo>
                    <a:pt x="2075" y="4710"/>
                    <a:pt x="1897" y="5292"/>
                    <a:pt x="1648" y="5945"/>
                  </a:cubicBezTo>
                  <a:lnTo>
                    <a:pt x="1578" y="5945"/>
                  </a:lnTo>
                  <a:cubicBezTo>
                    <a:pt x="1826" y="5298"/>
                    <a:pt x="2003" y="4724"/>
                    <a:pt x="2191" y="3984"/>
                  </a:cubicBezTo>
                  <a:cubicBezTo>
                    <a:pt x="1533" y="3905"/>
                    <a:pt x="999" y="3899"/>
                    <a:pt x="342" y="3959"/>
                  </a:cubicBezTo>
                  <a:cubicBezTo>
                    <a:pt x="499" y="4653"/>
                    <a:pt x="773" y="5329"/>
                    <a:pt x="1139" y="5945"/>
                  </a:cubicBezTo>
                  <a:lnTo>
                    <a:pt x="1023" y="5945"/>
                  </a:lnTo>
                  <a:cubicBezTo>
                    <a:pt x="568" y="5158"/>
                    <a:pt x="256" y="4279"/>
                    <a:pt x="145" y="3395"/>
                  </a:cubicBezTo>
                  <a:cubicBezTo>
                    <a:pt x="0" y="2240"/>
                    <a:pt x="191" y="1081"/>
                    <a:pt x="621" y="0"/>
                  </a:cubicBezTo>
                  <a:lnTo>
                    <a:pt x="6306" y="1002"/>
                  </a:lnTo>
                  <a:cubicBezTo>
                    <a:pt x="6290" y="1986"/>
                    <a:pt x="6299" y="2448"/>
                    <a:pt x="5854" y="3760"/>
                  </a:cubicBezTo>
                  <a:cubicBezTo>
                    <a:pt x="5625" y="4439"/>
                    <a:pt x="5153" y="5242"/>
                    <a:pt x="4499" y="5945"/>
                  </a:cubicBezTo>
                  <a:close/>
                  <a:moveTo>
                    <a:pt x="683" y="110"/>
                  </a:moveTo>
                  <a:lnTo>
                    <a:pt x="2382" y="409"/>
                  </a:lnTo>
                  <a:cubicBezTo>
                    <a:pt x="2654" y="1184"/>
                    <a:pt x="2589" y="1630"/>
                    <a:pt x="2495" y="2421"/>
                  </a:cubicBezTo>
                  <a:cubicBezTo>
                    <a:pt x="1681" y="2135"/>
                    <a:pt x="1053" y="1910"/>
                    <a:pt x="291" y="1534"/>
                  </a:cubicBezTo>
                  <a:cubicBezTo>
                    <a:pt x="372" y="1052"/>
                    <a:pt x="506" y="575"/>
                    <a:pt x="683" y="110"/>
                  </a:cubicBezTo>
                  <a:close/>
                  <a:moveTo>
                    <a:pt x="3744" y="2639"/>
                  </a:moveTo>
                  <a:cubicBezTo>
                    <a:pt x="3930" y="1833"/>
                    <a:pt x="4029" y="1448"/>
                    <a:pt x="4572" y="796"/>
                  </a:cubicBezTo>
                  <a:lnTo>
                    <a:pt x="6195" y="1082"/>
                  </a:lnTo>
                  <a:cubicBezTo>
                    <a:pt x="6207" y="1584"/>
                    <a:pt x="6164" y="2089"/>
                    <a:pt x="6068" y="2583"/>
                  </a:cubicBezTo>
                  <a:cubicBezTo>
                    <a:pt x="5351" y="2716"/>
                    <a:pt x="4451" y="2665"/>
                    <a:pt x="3744" y="263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2" name="Freeform 49"/>
            <p:cNvSpPr>
              <a:spLocks noEditPoints="1"/>
            </p:cNvSpPr>
            <p:nvPr/>
          </p:nvSpPr>
          <p:spPr bwMode="auto">
            <a:xfrm>
              <a:off x="757238" y="42719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5 h 1639"/>
                <a:gd name="T14" fmla="*/ 184 w 1108"/>
                <a:gd name="T15" fmla="*/ 994 h 1639"/>
                <a:gd name="T16" fmla="*/ 229 w 1108"/>
                <a:gd name="T17" fmla="*/ 1127 h 1639"/>
                <a:gd name="T18" fmla="*/ 142 w 1108"/>
                <a:gd name="T19" fmla="*/ 1230 h 1639"/>
                <a:gd name="T20" fmla="*/ 254 w 1108"/>
                <a:gd name="T21" fmla="*/ 1419 h 1639"/>
                <a:gd name="T22" fmla="*/ 387 w 1108"/>
                <a:gd name="T23" fmla="*/ 1636 h 1639"/>
                <a:gd name="T24" fmla="*/ 567 w 1108"/>
                <a:gd name="T25" fmla="*/ 1450 h 1639"/>
                <a:gd name="T26" fmla="*/ 786 w 1108"/>
                <a:gd name="T27" fmla="*/ 1339 h 1639"/>
                <a:gd name="T28" fmla="*/ 735 w 1108"/>
                <a:gd name="T29" fmla="*/ 1229 h 1639"/>
                <a:gd name="T30" fmla="*/ 793 w 1108"/>
                <a:gd name="T31" fmla="*/ 1114 h 1639"/>
                <a:gd name="T32" fmla="*/ 876 w 1108"/>
                <a:gd name="T33" fmla="*/ 982 h 1639"/>
                <a:gd name="T34" fmla="*/ 1038 w 1108"/>
                <a:gd name="T35" fmla="*/ 1032 h 1639"/>
                <a:gd name="T36" fmla="*/ 1104 w 1108"/>
                <a:gd name="T37" fmla="*/ 857 h 1639"/>
                <a:gd name="T38" fmla="*/ 231 w 1108"/>
                <a:gd name="T39" fmla="*/ 1048 h 1639"/>
                <a:gd name="T40" fmla="*/ 136 w 1108"/>
                <a:gd name="T41" fmla="*/ 878 h 1639"/>
                <a:gd name="T42" fmla="*/ 36 w 1108"/>
                <a:gd name="T43" fmla="*/ 862 h 1639"/>
                <a:gd name="T44" fmla="*/ 138 w 1108"/>
                <a:gd name="T45" fmla="*/ 795 h 1639"/>
                <a:gd name="T46" fmla="*/ 343 w 1108"/>
                <a:gd name="T47" fmla="*/ 963 h 1639"/>
                <a:gd name="T48" fmla="*/ 82 w 1108"/>
                <a:gd name="T49" fmla="*/ 697 h 1639"/>
                <a:gd name="T50" fmla="*/ 74 w 1108"/>
                <a:gd name="T51" fmla="*/ 832 h 1639"/>
                <a:gd name="T52" fmla="*/ 271 w 1108"/>
                <a:gd name="T53" fmla="*/ 614 h 1639"/>
                <a:gd name="T54" fmla="*/ 257 w 1108"/>
                <a:gd name="T55" fmla="*/ 879 h 1639"/>
                <a:gd name="T56" fmla="*/ 339 w 1108"/>
                <a:gd name="T57" fmla="*/ 1076 h 1639"/>
                <a:gd name="T58" fmla="*/ 160 w 1108"/>
                <a:gd name="T59" fmla="*/ 1354 h 1639"/>
                <a:gd name="T60" fmla="*/ 157 w 1108"/>
                <a:gd name="T61" fmla="*/ 1198 h 1639"/>
                <a:gd name="T62" fmla="*/ 263 w 1108"/>
                <a:gd name="T63" fmla="*/ 1104 h 1639"/>
                <a:gd name="T64" fmla="*/ 206 w 1108"/>
                <a:gd name="T65" fmla="*/ 1329 h 1639"/>
                <a:gd name="T66" fmla="*/ 391 w 1108"/>
                <a:gd name="T67" fmla="*/ 1116 h 1639"/>
                <a:gd name="T68" fmla="*/ 387 w 1108"/>
                <a:gd name="T69" fmla="*/ 1596 h 1639"/>
                <a:gd name="T70" fmla="*/ 470 w 1108"/>
                <a:gd name="T71" fmla="*/ 1128 h 1639"/>
                <a:gd name="T72" fmla="*/ 487 w 1108"/>
                <a:gd name="T73" fmla="*/ 1032 h 1639"/>
                <a:gd name="T74" fmla="*/ 497 w 1108"/>
                <a:gd name="T75" fmla="*/ 561 h 1639"/>
                <a:gd name="T76" fmla="*/ 568 w 1108"/>
                <a:gd name="T77" fmla="*/ 135 h 1639"/>
                <a:gd name="T78" fmla="*/ 673 w 1108"/>
                <a:gd name="T79" fmla="*/ 213 h 1639"/>
                <a:gd name="T80" fmla="*/ 815 w 1108"/>
                <a:gd name="T81" fmla="*/ 242 h 1639"/>
                <a:gd name="T82" fmla="*/ 576 w 1108"/>
                <a:gd name="T83" fmla="*/ 1015 h 1639"/>
                <a:gd name="T84" fmla="*/ 572 w 1108"/>
                <a:gd name="T85" fmla="*/ 1110 h 1639"/>
                <a:gd name="T86" fmla="*/ 436 w 1108"/>
                <a:gd name="T87" fmla="*/ 1583 h 1639"/>
                <a:gd name="T88" fmla="*/ 519 w 1108"/>
                <a:gd name="T89" fmla="*/ 1494 h 1639"/>
                <a:gd name="T90" fmla="*/ 763 w 1108"/>
                <a:gd name="T91" fmla="*/ 1362 h 1639"/>
                <a:gd name="T92" fmla="*/ 671 w 1108"/>
                <a:gd name="T93" fmla="*/ 1470 h 1639"/>
                <a:gd name="T94" fmla="*/ 586 w 1108"/>
                <a:gd name="T95" fmla="*/ 1289 h 1639"/>
                <a:gd name="T96" fmla="*/ 683 w 1108"/>
                <a:gd name="T97" fmla="*/ 1413 h 1639"/>
                <a:gd name="T98" fmla="*/ 716 w 1108"/>
                <a:gd name="T99" fmla="*/ 1164 h 1639"/>
                <a:gd name="T100" fmla="*/ 681 w 1108"/>
                <a:gd name="T101" fmla="*/ 1062 h 1639"/>
                <a:gd name="T102" fmla="*/ 641 w 1108"/>
                <a:gd name="T103" fmla="*/ 1057 h 1639"/>
                <a:gd name="T104" fmla="*/ 748 w 1108"/>
                <a:gd name="T105" fmla="*/ 1069 h 1639"/>
                <a:gd name="T106" fmla="*/ 990 w 1108"/>
                <a:gd name="T107" fmla="*/ 1007 h 1639"/>
                <a:gd name="T108" fmla="*/ 934 w 1108"/>
                <a:gd name="T109" fmla="*/ 1038 h 1639"/>
                <a:gd name="T110" fmla="*/ 760 w 1108"/>
                <a:gd name="T111" fmla="*/ 1040 h 1639"/>
                <a:gd name="T112" fmla="*/ 986 w 1108"/>
                <a:gd name="T113" fmla="*/ 889 h 1639"/>
                <a:gd name="T114" fmla="*/ 990 w 1108"/>
                <a:gd name="T115" fmla="*/ 1007 h 1639"/>
                <a:gd name="T116" fmla="*/ 1009 w 1108"/>
                <a:gd name="T117" fmla="*/ 911 h 1639"/>
                <a:gd name="T118" fmla="*/ 684 w 1108"/>
                <a:gd name="T119" fmla="*/ 1023 h 1639"/>
                <a:gd name="T120" fmla="*/ 808 w 1108"/>
                <a:gd name="T121" fmla="*/ 755 h 1639"/>
                <a:gd name="T122" fmla="*/ 1073 w 1108"/>
                <a:gd name="T123" fmla="*/ 819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104" y="857"/>
                  </a:moveTo>
                  <a:cubicBezTo>
                    <a:pt x="1108" y="823"/>
                    <a:pt x="1101" y="789"/>
                    <a:pt x="1086" y="758"/>
                  </a:cubicBezTo>
                  <a:lnTo>
                    <a:pt x="1084" y="757"/>
                  </a:lnTo>
                  <a:cubicBezTo>
                    <a:pt x="1070" y="728"/>
                    <a:pt x="1045" y="708"/>
                    <a:pt x="1017" y="693"/>
                  </a:cubicBezTo>
                  <a:cubicBezTo>
                    <a:pt x="884" y="625"/>
                    <a:pt x="716" y="706"/>
                    <a:pt x="647" y="832"/>
                  </a:cubicBezTo>
                  <a:cubicBezTo>
                    <a:pt x="669" y="744"/>
                    <a:pt x="694" y="644"/>
                    <a:pt x="711" y="606"/>
                  </a:cubicBezTo>
                  <a:cubicBezTo>
                    <a:pt x="716" y="593"/>
                    <a:pt x="733" y="570"/>
                    <a:pt x="750" y="549"/>
                  </a:cubicBezTo>
                  <a:cubicBezTo>
                    <a:pt x="762" y="531"/>
                    <a:pt x="775" y="518"/>
                    <a:pt x="785" y="511"/>
                  </a:cubicBezTo>
                  <a:lnTo>
                    <a:pt x="786" y="509"/>
                  </a:lnTo>
                  <a:cubicBezTo>
                    <a:pt x="801" y="497"/>
                    <a:pt x="817" y="482"/>
                    <a:pt x="834" y="458"/>
                  </a:cubicBezTo>
                  <a:cubicBezTo>
                    <a:pt x="851" y="435"/>
                    <a:pt x="865" y="405"/>
                    <a:pt x="875" y="362"/>
                  </a:cubicBezTo>
                  <a:cubicBezTo>
                    <a:pt x="887" y="321"/>
                    <a:pt x="867" y="271"/>
                    <a:pt x="844" y="228"/>
                  </a:cubicBezTo>
                  <a:cubicBezTo>
                    <a:pt x="821" y="186"/>
                    <a:pt x="792" y="150"/>
                    <a:pt x="782" y="140"/>
                  </a:cubicBezTo>
                  <a:cubicBezTo>
                    <a:pt x="775" y="130"/>
                    <a:pt x="764" y="110"/>
                    <a:pt x="754" y="89"/>
                  </a:cubicBezTo>
                  <a:cubicBezTo>
                    <a:pt x="748" y="74"/>
                    <a:pt x="744" y="60"/>
                    <a:pt x="743" y="52"/>
                  </a:cubicBezTo>
                  <a:lnTo>
                    <a:pt x="744" y="49"/>
                  </a:lnTo>
                  <a:cubicBezTo>
                    <a:pt x="742" y="10"/>
                    <a:pt x="705" y="5"/>
                    <a:pt x="696" y="6"/>
                  </a:cubicBezTo>
                  <a:cubicBezTo>
                    <a:pt x="688" y="5"/>
                    <a:pt x="649" y="0"/>
                    <a:pt x="634" y="37"/>
                  </a:cubicBezTo>
                  <a:cubicBezTo>
                    <a:pt x="630" y="45"/>
                    <a:pt x="621" y="57"/>
                    <a:pt x="609" y="67"/>
                  </a:cubicBezTo>
                  <a:cubicBezTo>
                    <a:pt x="593" y="82"/>
                    <a:pt x="575" y="96"/>
                    <a:pt x="563" y="103"/>
                  </a:cubicBezTo>
                  <a:lnTo>
                    <a:pt x="561" y="103"/>
                  </a:lnTo>
                  <a:cubicBezTo>
                    <a:pt x="558" y="105"/>
                    <a:pt x="556" y="106"/>
                    <a:pt x="551" y="110"/>
                  </a:cubicBezTo>
                  <a:cubicBezTo>
                    <a:pt x="511" y="136"/>
                    <a:pt x="407" y="203"/>
                    <a:pt x="398" y="280"/>
                  </a:cubicBezTo>
                  <a:cubicBezTo>
                    <a:pt x="393" y="321"/>
                    <a:pt x="395" y="355"/>
                    <a:pt x="404" y="383"/>
                  </a:cubicBezTo>
                  <a:cubicBezTo>
                    <a:pt x="410" y="410"/>
                    <a:pt x="421" y="434"/>
                    <a:pt x="433" y="452"/>
                  </a:cubicBezTo>
                  <a:cubicBezTo>
                    <a:pt x="440" y="462"/>
                    <a:pt x="448" y="483"/>
                    <a:pt x="453" y="503"/>
                  </a:cubicBezTo>
                  <a:cubicBezTo>
                    <a:pt x="460" y="527"/>
                    <a:pt x="466" y="552"/>
                    <a:pt x="466" y="563"/>
                  </a:cubicBezTo>
                  <a:lnTo>
                    <a:pt x="466" y="565"/>
                  </a:lnTo>
                  <a:cubicBezTo>
                    <a:pt x="468" y="605"/>
                    <a:pt x="456" y="706"/>
                    <a:pt x="448" y="794"/>
                  </a:cubicBezTo>
                  <a:cubicBezTo>
                    <a:pt x="442" y="765"/>
                    <a:pt x="434" y="737"/>
                    <a:pt x="424" y="716"/>
                  </a:cubicBezTo>
                  <a:cubicBezTo>
                    <a:pt x="386" y="643"/>
                    <a:pt x="331" y="583"/>
                    <a:pt x="253" y="552"/>
                  </a:cubicBezTo>
                  <a:cubicBezTo>
                    <a:pt x="225" y="540"/>
                    <a:pt x="188" y="533"/>
                    <a:pt x="152" y="538"/>
                  </a:cubicBezTo>
                  <a:cubicBezTo>
                    <a:pt x="80" y="547"/>
                    <a:pt x="29" y="589"/>
                    <a:pt x="10" y="658"/>
                  </a:cubicBezTo>
                  <a:cubicBezTo>
                    <a:pt x="0" y="691"/>
                    <a:pt x="1" y="724"/>
                    <a:pt x="13" y="753"/>
                  </a:cubicBezTo>
                  <a:cubicBezTo>
                    <a:pt x="23" y="774"/>
                    <a:pt x="37" y="803"/>
                    <a:pt x="43" y="820"/>
                  </a:cubicBezTo>
                  <a:cubicBezTo>
                    <a:pt x="39" y="821"/>
                    <a:pt x="31" y="829"/>
                    <a:pt x="24" y="832"/>
                  </a:cubicBezTo>
                  <a:cubicBezTo>
                    <a:pt x="16" y="837"/>
                    <a:pt x="11" y="843"/>
                    <a:pt x="7" y="851"/>
                  </a:cubicBezTo>
                  <a:cubicBezTo>
                    <a:pt x="6" y="857"/>
                    <a:pt x="5" y="861"/>
                    <a:pt x="6" y="868"/>
                  </a:cubicBezTo>
                  <a:cubicBezTo>
                    <a:pt x="7" y="875"/>
                    <a:pt x="9" y="880"/>
                    <a:pt x="12" y="884"/>
                  </a:cubicBezTo>
                  <a:cubicBezTo>
                    <a:pt x="17" y="894"/>
                    <a:pt x="29" y="903"/>
                    <a:pt x="39" y="907"/>
                  </a:cubicBezTo>
                  <a:cubicBezTo>
                    <a:pt x="61" y="917"/>
                    <a:pt x="87" y="922"/>
                    <a:pt x="109" y="921"/>
                  </a:cubicBezTo>
                  <a:cubicBezTo>
                    <a:pt x="131" y="921"/>
                    <a:pt x="150" y="913"/>
                    <a:pt x="162" y="895"/>
                  </a:cubicBezTo>
                  <a:cubicBezTo>
                    <a:pt x="171" y="882"/>
                    <a:pt x="177" y="870"/>
                    <a:pt x="182" y="857"/>
                  </a:cubicBezTo>
                  <a:cubicBezTo>
                    <a:pt x="183" y="851"/>
                    <a:pt x="177" y="848"/>
                    <a:pt x="181" y="848"/>
                  </a:cubicBezTo>
                  <a:cubicBezTo>
                    <a:pt x="188" y="847"/>
                    <a:pt x="198" y="854"/>
                    <a:pt x="207" y="862"/>
                  </a:cubicBezTo>
                  <a:cubicBezTo>
                    <a:pt x="217" y="870"/>
                    <a:pt x="224" y="880"/>
                    <a:pt x="227" y="889"/>
                  </a:cubicBezTo>
                  <a:cubicBezTo>
                    <a:pt x="232" y="908"/>
                    <a:pt x="236" y="933"/>
                    <a:pt x="237" y="957"/>
                  </a:cubicBezTo>
                  <a:cubicBezTo>
                    <a:pt x="212" y="959"/>
                    <a:pt x="192" y="971"/>
                    <a:pt x="184" y="994"/>
                  </a:cubicBezTo>
                  <a:cubicBezTo>
                    <a:pt x="179" y="1019"/>
                    <a:pt x="185" y="1040"/>
                    <a:pt x="193" y="1055"/>
                  </a:cubicBezTo>
                  <a:cubicBezTo>
                    <a:pt x="204" y="1068"/>
                    <a:pt x="217" y="1079"/>
                    <a:pt x="229" y="1085"/>
                  </a:cubicBezTo>
                  <a:cubicBezTo>
                    <a:pt x="229" y="1085"/>
                    <a:pt x="231" y="1086"/>
                    <a:pt x="234" y="1086"/>
                  </a:cubicBezTo>
                  <a:cubicBezTo>
                    <a:pt x="232" y="1092"/>
                    <a:pt x="232" y="1097"/>
                    <a:pt x="231" y="1099"/>
                  </a:cubicBezTo>
                  <a:cubicBezTo>
                    <a:pt x="230" y="1105"/>
                    <a:pt x="231" y="1112"/>
                    <a:pt x="230" y="1118"/>
                  </a:cubicBezTo>
                  <a:cubicBezTo>
                    <a:pt x="230" y="1121"/>
                    <a:pt x="230" y="1121"/>
                    <a:pt x="229" y="1127"/>
                  </a:cubicBezTo>
                  <a:cubicBezTo>
                    <a:pt x="229" y="1134"/>
                    <a:pt x="228" y="1140"/>
                    <a:pt x="222" y="1139"/>
                  </a:cubicBezTo>
                  <a:lnTo>
                    <a:pt x="222" y="1141"/>
                  </a:lnTo>
                  <a:cubicBezTo>
                    <a:pt x="220" y="1141"/>
                    <a:pt x="217" y="1140"/>
                    <a:pt x="213" y="1140"/>
                  </a:cubicBezTo>
                  <a:cubicBezTo>
                    <a:pt x="182" y="1141"/>
                    <a:pt x="143" y="1140"/>
                    <a:pt x="125" y="1166"/>
                  </a:cubicBezTo>
                  <a:cubicBezTo>
                    <a:pt x="105" y="1191"/>
                    <a:pt x="120" y="1207"/>
                    <a:pt x="135" y="1220"/>
                  </a:cubicBezTo>
                  <a:cubicBezTo>
                    <a:pt x="139" y="1223"/>
                    <a:pt x="143" y="1228"/>
                    <a:pt x="142" y="1230"/>
                  </a:cubicBezTo>
                  <a:cubicBezTo>
                    <a:pt x="144" y="1235"/>
                    <a:pt x="139" y="1225"/>
                    <a:pt x="137" y="1225"/>
                  </a:cubicBezTo>
                  <a:cubicBezTo>
                    <a:pt x="124" y="1232"/>
                    <a:pt x="110" y="1240"/>
                    <a:pt x="106" y="1259"/>
                  </a:cubicBezTo>
                  <a:cubicBezTo>
                    <a:pt x="101" y="1280"/>
                    <a:pt x="104" y="1300"/>
                    <a:pt x="107" y="1319"/>
                  </a:cubicBezTo>
                  <a:cubicBezTo>
                    <a:pt x="114" y="1341"/>
                    <a:pt x="126" y="1361"/>
                    <a:pt x="134" y="1374"/>
                  </a:cubicBezTo>
                  <a:cubicBezTo>
                    <a:pt x="148" y="1394"/>
                    <a:pt x="166" y="1408"/>
                    <a:pt x="188" y="1416"/>
                  </a:cubicBezTo>
                  <a:cubicBezTo>
                    <a:pt x="207" y="1424"/>
                    <a:pt x="229" y="1426"/>
                    <a:pt x="254" y="1419"/>
                  </a:cubicBezTo>
                  <a:cubicBezTo>
                    <a:pt x="270" y="1417"/>
                    <a:pt x="288" y="1410"/>
                    <a:pt x="302" y="1406"/>
                  </a:cubicBezTo>
                  <a:cubicBezTo>
                    <a:pt x="299" y="1423"/>
                    <a:pt x="297" y="1447"/>
                    <a:pt x="302" y="1469"/>
                  </a:cubicBezTo>
                  <a:lnTo>
                    <a:pt x="302" y="1472"/>
                  </a:lnTo>
                  <a:cubicBezTo>
                    <a:pt x="307" y="1494"/>
                    <a:pt x="319" y="1523"/>
                    <a:pt x="330" y="1547"/>
                  </a:cubicBezTo>
                  <a:cubicBezTo>
                    <a:pt x="338" y="1563"/>
                    <a:pt x="344" y="1578"/>
                    <a:pt x="347" y="1587"/>
                  </a:cubicBezTo>
                  <a:cubicBezTo>
                    <a:pt x="355" y="1615"/>
                    <a:pt x="385" y="1635"/>
                    <a:pt x="387" y="1636"/>
                  </a:cubicBezTo>
                  <a:lnTo>
                    <a:pt x="391" y="1639"/>
                  </a:lnTo>
                  <a:lnTo>
                    <a:pt x="398" y="1638"/>
                  </a:lnTo>
                  <a:cubicBezTo>
                    <a:pt x="398" y="1638"/>
                    <a:pt x="444" y="1626"/>
                    <a:pt x="461" y="1603"/>
                  </a:cubicBezTo>
                  <a:cubicBezTo>
                    <a:pt x="464" y="1597"/>
                    <a:pt x="472" y="1591"/>
                    <a:pt x="480" y="1584"/>
                  </a:cubicBezTo>
                  <a:cubicBezTo>
                    <a:pt x="501" y="1564"/>
                    <a:pt x="530" y="1536"/>
                    <a:pt x="545" y="1510"/>
                  </a:cubicBezTo>
                  <a:cubicBezTo>
                    <a:pt x="558" y="1488"/>
                    <a:pt x="564" y="1467"/>
                    <a:pt x="567" y="1450"/>
                  </a:cubicBezTo>
                  <a:cubicBezTo>
                    <a:pt x="578" y="1461"/>
                    <a:pt x="594" y="1472"/>
                    <a:pt x="607" y="1482"/>
                  </a:cubicBezTo>
                  <a:cubicBezTo>
                    <a:pt x="629" y="1496"/>
                    <a:pt x="650" y="1502"/>
                    <a:pt x="672" y="1501"/>
                  </a:cubicBezTo>
                  <a:cubicBezTo>
                    <a:pt x="694" y="1501"/>
                    <a:pt x="715" y="1494"/>
                    <a:pt x="735" y="1480"/>
                  </a:cubicBezTo>
                  <a:cubicBezTo>
                    <a:pt x="750" y="1471"/>
                    <a:pt x="768" y="1457"/>
                    <a:pt x="782" y="1438"/>
                  </a:cubicBezTo>
                  <a:cubicBezTo>
                    <a:pt x="791" y="1422"/>
                    <a:pt x="801" y="1404"/>
                    <a:pt x="803" y="1382"/>
                  </a:cubicBezTo>
                  <a:cubicBezTo>
                    <a:pt x="806" y="1363"/>
                    <a:pt x="795" y="1350"/>
                    <a:pt x="786" y="1339"/>
                  </a:cubicBezTo>
                  <a:cubicBezTo>
                    <a:pt x="784" y="1339"/>
                    <a:pt x="776" y="1347"/>
                    <a:pt x="779" y="1342"/>
                  </a:cubicBezTo>
                  <a:cubicBezTo>
                    <a:pt x="780" y="1340"/>
                    <a:pt x="785" y="1337"/>
                    <a:pt x="789" y="1336"/>
                  </a:cubicBezTo>
                  <a:cubicBezTo>
                    <a:pt x="808" y="1328"/>
                    <a:pt x="827" y="1318"/>
                    <a:pt x="817" y="1288"/>
                  </a:cubicBezTo>
                  <a:cubicBezTo>
                    <a:pt x="810" y="1256"/>
                    <a:pt x="772" y="1243"/>
                    <a:pt x="741" y="1233"/>
                  </a:cubicBezTo>
                  <a:cubicBezTo>
                    <a:pt x="739" y="1232"/>
                    <a:pt x="737" y="1232"/>
                    <a:pt x="737" y="1232"/>
                  </a:cubicBezTo>
                  <a:lnTo>
                    <a:pt x="735" y="1229"/>
                  </a:lnTo>
                  <a:cubicBezTo>
                    <a:pt x="731" y="1229"/>
                    <a:pt x="731" y="1226"/>
                    <a:pt x="733" y="1220"/>
                  </a:cubicBezTo>
                  <a:cubicBezTo>
                    <a:pt x="735" y="1216"/>
                    <a:pt x="736" y="1214"/>
                    <a:pt x="737" y="1210"/>
                  </a:cubicBezTo>
                  <a:cubicBezTo>
                    <a:pt x="738" y="1204"/>
                    <a:pt x="741" y="1196"/>
                    <a:pt x="743" y="1187"/>
                  </a:cubicBezTo>
                  <a:cubicBezTo>
                    <a:pt x="744" y="1180"/>
                    <a:pt x="745" y="1172"/>
                    <a:pt x="750" y="1159"/>
                  </a:cubicBezTo>
                  <a:cubicBezTo>
                    <a:pt x="752" y="1158"/>
                    <a:pt x="754" y="1158"/>
                    <a:pt x="757" y="1156"/>
                  </a:cubicBezTo>
                  <a:cubicBezTo>
                    <a:pt x="774" y="1146"/>
                    <a:pt x="786" y="1131"/>
                    <a:pt x="793" y="1114"/>
                  </a:cubicBezTo>
                  <a:cubicBezTo>
                    <a:pt x="800" y="1100"/>
                    <a:pt x="800" y="1085"/>
                    <a:pt x="796" y="1073"/>
                  </a:cubicBezTo>
                  <a:cubicBezTo>
                    <a:pt x="792" y="1068"/>
                    <a:pt x="789" y="1063"/>
                    <a:pt x="785" y="1058"/>
                  </a:cubicBezTo>
                  <a:cubicBezTo>
                    <a:pt x="796" y="1034"/>
                    <a:pt x="809" y="1010"/>
                    <a:pt x="821" y="994"/>
                  </a:cubicBezTo>
                  <a:cubicBezTo>
                    <a:pt x="827" y="986"/>
                    <a:pt x="839" y="980"/>
                    <a:pt x="850" y="975"/>
                  </a:cubicBezTo>
                  <a:cubicBezTo>
                    <a:pt x="860" y="970"/>
                    <a:pt x="871" y="968"/>
                    <a:pt x="880" y="972"/>
                  </a:cubicBezTo>
                  <a:cubicBezTo>
                    <a:pt x="882" y="972"/>
                    <a:pt x="875" y="975"/>
                    <a:pt x="876" y="982"/>
                  </a:cubicBezTo>
                  <a:cubicBezTo>
                    <a:pt x="874" y="993"/>
                    <a:pt x="873" y="1008"/>
                    <a:pt x="877" y="1022"/>
                  </a:cubicBezTo>
                  <a:cubicBezTo>
                    <a:pt x="885" y="1043"/>
                    <a:pt x="900" y="1057"/>
                    <a:pt x="920" y="1066"/>
                  </a:cubicBezTo>
                  <a:cubicBezTo>
                    <a:pt x="940" y="1075"/>
                    <a:pt x="968" y="1079"/>
                    <a:pt x="991" y="1077"/>
                  </a:cubicBezTo>
                  <a:cubicBezTo>
                    <a:pt x="1002" y="1077"/>
                    <a:pt x="1011" y="1074"/>
                    <a:pt x="1020" y="1069"/>
                  </a:cubicBezTo>
                  <a:cubicBezTo>
                    <a:pt x="1026" y="1063"/>
                    <a:pt x="1031" y="1060"/>
                    <a:pt x="1034" y="1054"/>
                  </a:cubicBezTo>
                  <a:cubicBezTo>
                    <a:pt x="1038" y="1048"/>
                    <a:pt x="1039" y="1039"/>
                    <a:pt x="1038" y="1032"/>
                  </a:cubicBezTo>
                  <a:cubicBezTo>
                    <a:pt x="1039" y="1026"/>
                    <a:pt x="1036" y="1019"/>
                    <a:pt x="1033" y="1012"/>
                  </a:cubicBezTo>
                  <a:lnTo>
                    <a:pt x="1031" y="1011"/>
                  </a:lnTo>
                  <a:cubicBezTo>
                    <a:pt x="1025" y="1006"/>
                    <a:pt x="1020" y="996"/>
                    <a:pt x="1017" y="991"/>
                  </a:cubicBezTo>
                  <a:cubicBezTo>
                    <a:pt x="1030" y="980"/>
                    <a:pt x="1051" y="958"/>
                    <a:pt x="1069" y="942"/>
                  </a:cubicBezTo>
                  <a:lnTo>
                    <a:pt x="1067" y="941"/>
                  </a:lnTo>
                  <a:cubicBezTo>
                    <a:pt x="1090" y="921"/>
                    <a:pt x="1103" y="890"/>
                    <a:pt x="1104" y="857"/>
                  </a:cubicBezTo>
                  <a:close/>
                  <a:moveTo>
                    <a:pt x="231" y="1048"/>
                  </a:moveTo>
                  <a:cubicBezTo>
                    <a:pt x="225" y="1045"/>
                    <a:pt x="222" y="1040"/>
                    <a:pt x="220" y="1037"/>
                  </a:cubicBezTo>
                  <a:cubicBezTo>
                    <a:pt x="215" y="1028"/>
                    <a:pt x="211" y="1016"/>
                    <a:pt x="215" y="1002"/>
                  </a:cubicBezTo>
                  <a:cubicBezTo>
                    <a:pt x="217" y="993"/>
                    <a:pt x="226" y="990"/>
                    <a:pt x="238" y="988"/>
                  </a:cubicBezTo>
                  <a:cubicBezTo>
                    <a:pt x="239" y="995"/>
                    <a:pt x="239" y="1004"/>
                    <a:pt x="238" y="1010"/>
                  </a:cubicBezTo>
                  <a:cubicBezTo>
                    <a:pt x="234" y="1022"/>
                    <a:pt x="229" y="1035"/>
                    <a:pt x="231" y="1048"/>
                  </a:cubicBezTo>
                  <a:close/>
                  <a:moveTo>
                    <a:pt x="257" y="879"/>
                  </a:moveTo>
                  <a:cubicBezTo>
                    <a:pt x="253" y="866"/>
                    <a:pt x="240" y="852"/>
                    <a:pt x="227" y="839"/>
                  </a:cubicBezTo>
                  <a:cubicBezTo>
                    <a:pt x="213" y="828"/>
                    <a:pt x="197" y="821"/>
                    <a:pt x="182" y="818"/>
                  </a:cubicBezTo>
                  <a:lnTo>
                    <a:pt x="180" y="818"/>
                  </a:lnTo>
                  <a:cubicBezTo>
                    <a:pt x="162" y="819"/>
                    <a:pt x="158" y="831"/>
                    <a:pt x="153" y="846"/>
                  </a:cubicBezTo>
                  <a:cubicBezTo>
                    <a:pt x="149" y="856"/>
                    <a:pt x="145" y="868"/>
                    <a:pt x="136" y="878"/>
                  </a:cubicBezTo>
                  <a:cubicBezTo>
                    <a:pt x="130" y="886"/>
                    <a:pt x="119" y="890"/>
                    <a:pt x="108" y="890"/>
                  </a:cubicBezTo>
                  <a:cubicBezTo>
                    <a:pt x="90" y="892"/>
                    <a:pt x="69" y="886"/>
                    <a:pt x="53" y="878"/>
                  </a:cubicBezTo>
                  <a:lnTo>
                    <a:pt x="51" y="878"/>
                  </a:lnTo>
                  <a:cubicBezTo>
                    <a:pt x="44" y="877"/>
                    <a:pt x="41" y="872"/>
                    <a:pt x="39" y="869"/>
                  </a:cubicBezTo>
                  <a:cubicBezTo>
                    <a:pt x="37" y="867"/>
                    <a:pt x="38" y="865"/>
                    <a:pt x="35" y="864"/>
                  </a:cubicBezTo>
                  <a:cubicBezTo>
                    <a:pt x="36" y="862"/>
                    <a:pt x="36" y="862"/>
                    <a:pt x="36" y="862"/>
                  </a:cubicBezTo>
                  <a:cubicBezTo>
                    <a:pt x="36" y="860"/>
                    <a:pt x="39" y="858"/>
                    <a:pt x="39" y="858"/>
                  </a:cubicBezTo>
                  <a:cubicBezTo>
                    <a:pt x="48" y="854"/>
                    <a:pt x="58" y="847"/>
                    <a:pt x="64" y="841"/>
                  </a:cubicBezTo>
                  <a:lnTo>
                    <a:pt x="54" y="870"/>
                  </a:lnTo>
                  <a:cubicBezTo>
                    <a:pt x="54" y="870"/>
                    <a:pt x="85" y="880"/>
                    <a:pt x="109" y="869"/>
                  </a:cubicBezTo>
                  <a:lnTo>
                    <a:pt x="112" y="869"/>
                  </a:lnTo>
                  <a:cubicBezTo>
                    <a:pt x="133" y="860"/>
                    <a:pt x="153" y="830"/>
                    <a:pt x="138" y="795"/>
                  </a:cubicBezTo>
                  <a:cubicBezTo>
                    <a:pt x="130" y="767"/>
                    <a:pt x="100" y="735"/>
                    <a:pt x="111" y="709"/>
                  </a:cubicBezTo>
                  <a:cubicBezTo>
                    <a:pt x="115" y="700"/>
                    <a:pt x="121" y="693"/>
                    <a:pt x="128" y="690"/>
                  </a:cubicBezTo>
                  <a:cubicBezTo>
                    <a:pt x="152" y="676"/>
                    <a:pt x="174" y="676"/>
                    <a:pt x="199" y="683"/>
                  </a:cubicBezTo>
                  <a:cubicBezTo>
                    <a:pt x="269" y="710"/>
                    <a:pt x="310" y="779"/>
                    <a:pt x="312" y="852"/>
                  </a:cubicBezTo>
                  <a:cubicBezTo>
                    <a:pt x="314" y="878"/>
                    <a:pt x="313" y="962"/>
                    <a:pt x="313" y="962"/>
                  </a:cubicBezTo>
                  <a:lnTo>
                    <a:pt x="343" y="963"/>
                  </a:lnTo>
                  <a:cubicBezTo>
                    <a:pt x="343" y="963"/>
                    <a:pt x="347" y="878"/>
                    <a:pt x="344" y="848"/>
                  </a:cubicBezTo>
                  <a:lnTo>
                    <a:pt x="343" y="851"/>
                  </a:lnTo>
                  <a:cubicBezTo>
                    <a:pt x="341" y="764"/>
                    <a:pt x="291" y="686"/>
                    <a:pt x="211" y="654"/>
                  </a:cubicBezTo>
                  <a:lnTo>
                    <a:pt x="209" y="654"/>
                  </a:lnTo>
                  <a:cubicBezTo>
                    <a:pt x="176" y="643"/>
                    <a:pt x="145" y="644"/>
                    <a:pt x="113" y="661"/>
                  </a:cubicBezTo>
                  <a:cubicBezTo>
                    <a:pt x="99" y="669"/>
                    <a:pt x="87" y="682"/>
                    <a:pt x="82" y="697"/>
                  </a:cubicBezTo>
                  <a:cubicBezTo>
                    <a:pt x="64" y="742"/>
                    <a:pt x="95" y="763"/>
                    <a:pt x="107" y="805"/>
                  </a:cubicBezTo>
                  <a:lnTo>
                    <a:pt x="109" y="805"/>
                  </a:lnTo>
                  <a:cubicBezTo>
                    <a:pt x="115" y="823"/>
                    <a:pt x="109" y="836"/>
                    <a:pt x="99" y="841"/>
                  </a:cubicBezTo>
                  <a:lnTo>
                    <a:pt x="97" y="840"/>
                  </a:lnTo>
                  <a:cubicBezTo>
                    <a:pt x="84" y="847"/>
                    <a:pt x="66" y="841"/>
                    <a:pt x="66" y="839"/>
                  </a:cubicBezTo>
                  <a:cubicBezTo>
                    <a:pt x="71" y="836"/>
                    <a:pt x="74" y="832"/>
                    <a:pt x="74" y="832"/>
                  </a:cubicBezTo>
                  <a:lnTo>
                    <a:pt x="82" y="827"/>
                  </a:lnTo>
                  <a:lnTo>
                    <a:pt x="77" y="817"/>
                  </a:lnTo>
                  <a:cubicBezTo>
                    <a:pt x="77" y="817"/>
                    <a:pt x="56" y="772"/>
                    <a:pt x="42" y="740"/>
                  </a:cubicBezTo>
                  <a:cubicBezTo>
                    <a:pt x="32" y="719"/>
                    <a:pt x="33" y="693"/>
                    <a:pt x="39" y="668"/>
                  </a:cubicBezTo>
                  <a:cubicBezTo>
                    <a:pt x="56" y="613"/>
                    <a:pt x="154" y="580"/>
                    <a:pt x="190" y="584"/>
                  </a:cubicBezTo>
                  <a:cubicBezTo>
                    <a:pt x="227" y="589"/>
                    <a:pt x="232" y="594"/>
                    <a:pt x="271" y="614"/>
                  </a:cubicBezTo>
                  <a:cubicBezTo>
                    <a:pt x="307" y="633"/>
                    <a:pt x="360" y="719"/>
                    <a:pt x="375" y="755"/>
                  </a:cubicBezTo>
                  <a:cubicBezTo>
                    <a:pt x="404" y="820"/>
                    <a:pt x="415" y="942"/>
                    <a:pt x="415" y="989"/>
                  </a:cubicBezTo>
                  <a:cubicBezTo>
                    <a:pt x="400" y="986"/>
                    <a:pt x="386" y="983"/>
                    <a:pt x="379" y="982"/>
                  </a:cubicBezTo>
                  <a:cubicBezTo>
                    <a:pt x="375" y="981"/>
                    <a:pt x="369" y="980"/>
                    <a:pt x="362" y="979"/>
                  </a:cubicBezTo>
                  <a:cubicBezTo>
                    <a:pt x="335" y="970"/>
                    <a:pt x="299" y="962"/>
                    <a:pt x="269" y="959"/>
                  </a:cubicBezTo>
                  <a:cubicBezTo>
                    <a:pt x="268" y="930"/>
                    <a:pt x="264" y="902"/>
                    <a:pt x="257" y="879"/>
                  </a:cubicBezTo>
                  <a:close/>
                  <a:moveTo>
                    <a:pt x="339" y="1076"/>
                  </a:moveTo>
                  <a:cubicBezTo>
                    <a:pt x="317" y="1072"/>
                    <a:pt x="287" y="1069"/>
                    <a:pt x="268" y="1064"/>
                  </a:cubicBezTo>
                  <a:cubicBezTo>
                    <a:pt x="268" y="1050"/>
                    <a:pt x="269" y="1035"/>
                    <a:pt x="270" y="1018"/>
                  </a:cubicBezTo>
                  <a:cubicBezTo>
                    <a:pt x="276" y="1006"/>
                    <a:pt x="289" y="997"/>
                    <a:pt x="294" y="994"/>
                  </a:cubicBezTo>
                  <a:cubicBezTo>
                    <a:pt x="313" y="997"/>
                    <a:pt x="334" y="1003"/>
                    <a:pt x="351" y="1008"/>
                  </a:cubicBezTo>
                  <a:cubicBezTo>
                    <a:pt x="341" y="1024"/>
                    <a:pt x="330" y="1048"/>
                    <a:pt x="339" y="1076"/>
                  </a:cubicBezTo>
                  <a:close/>
                  <a:moveTo>
                    <a:pt x="316" y="1366"/>
                  </a:moveTo>
                  <a:cubicBezTo>
                    <a:pt x="304" y="1371"/>
                    <a:pt x="271" y="1385"/>
                    <a:pt x="248" y="1389"/>
                  </a:cubicBezTo>
                  <a:lnTo>
                    <a:pt x="246" y="1389"/>
                  </a:lnTo>
                  <a:cubicBezTo>
                    <a:pt x="230" y="1395"/>
                    <a:pt x="212" y="1392"/>
                    <a:pt x="200" y="1387"/>
                  </a:cubicBezTo>
                  <a:cubicBezTo>
                    <a:pt x="183" y="1383"/>
                    <a:pt x="170" y="1371"/>
                    <a:pt x="160" y="1356"/>
                  </a:cubicBezTo>
                  <a:lnTo>
                    <a:pt x="160" y="1354"/>
                  </a:lnTo>
                  <a:cubicBezTo>
                    <a:pt x="151" y="1344"/>
                    <a:pt x="142" y="1329"/>
                    <a:pt x="137" y="1311"/>
                  </a:cubicBezTo>
                  <a:cubicBezTo>
                    <a:pt x="135" y="1297"/>
                    <a:pt x="133" y="1281"/>
                    <a:pt x="136" y="1267"/>
                  </a:cubicBezTo>
                  <a:lnTo>
                    <a:pt x="136" y="1264"/>
                  </a:lnTo>
                  <a:cubicBezTo>
                    <a:pt x="137" y="1260"/>
                    <a:pt x="144" y="1257"/>
                    <a:pt x="151" y="1254"/>
                  </a:cubicBezTo>
                  <a:cubicBezTo>
                    <a:pt x="166" y="1245"/>
                    <a:pt x="178" y="1241"/>
                    <a:pt x="173" y="1220"/>
                  </a:cubicBezTo>
                  <a:cubicBezTo>
                    <a:pt x="170" y="1211"/>
                    <a:pt x="164" y="1206"/>
                    <a:pt x="157" y="1198"/>
                  </a:cubicBezTo>
                  <a:cubicBezTo>
                    <a:pt x="153" y="1193"/>
                    <a:pt x="148" y="1187"/>
                    <a:pt x="151" y="1183"/>
                  </a:cubicBezTo>
                  <a:cubicBezTo>
                    <a:pt x="159" y="1172"/>
                    <a:pt x="190" y="1171"/>
                    <a:pt x="212" y="1170"/>
                  </a:cubicBezTo>
                  <a:cubicBezTo>
                    <a:pt x="214" y="1171"/>
                    <a:pt x="214" y="1171"/>
                    <a:pt x="219" y="1171"/>
                  </a:cubicBezTo>
                  <a:cubicBezTo>
                    <a:pt x="253" y="1175"/>
                    <a:pt x="259" y="1154"/>
                    <a:pt x="261" y="1130"/>
                  </a:cubicBezTo>
                  <a:cubicBezTo>
                    <a:pt x="261" y="1128"/>
                    <a:pt x="262" y="1126"/>
                    <a:pt x="260" y="1122"/>
                  </a:cubicBezTo>
                  <a:cubicBezTo>
                    <a:pt x="261" y="1115"/>
                    <a:pt x="262" y="1111"/>
                    <a:pt x="263" y="1104"/>
                  </a:cubicBezTo>
                  <a:cubicBezTo>
                    <a:pt x="263" y="1102"/>
                    <a:pt x="264" y="1098"/>
                    <a:pt x="265" y="1096"/>
                  </a:cubicBezTo>
                  <a:cubicBezTo>
                    <a:pt x="277" y="1098"/>
                    <a:pt x="292" y="1101"/>
                    <a:pt x="307" y="1103"/>
                  </a:cubicBezTo>
                  <a:cubicBezTo>
                    <a:pt x="311" y="1122"/>
                    <a:pt x="318" y="1167"/>
                    <a:pt x="286" y="1212"/>
                  </a:cubicBezTo>
                  <a:cubicBezTo>
                    <a:pt x="280" y="1222"/>
                    <a:pt x="276" y="1230"/>
                    <a:pt x="271" y="1238"/>
                  </a:cubicBezTo>
                  <a:cubicBezTo>
                    <a:pt x="252" y="1269"/>
                    <a:pt x="234" y="1295"/>
                    <a:pt x="205" y="1298"/>
                  </a:cubicBezTo>
                  <a:lnTo>
                    <a:pt x="206" y="1329"/>
                  </a:lnTo>
                  <a:cubicBezTo>
                    <a:pt x="253" y="1324"/>
                    <a:pt x="274" y="1293"/>
                    <a:pt x="296" y="1253"/>
                  </a:cubicBezTo>
                  <a:cubicBezTo>
                    <a:pt x="302" y="1245"/>
                    <a:pt x="308" y="1237"/>
                    <a:pt x="312" y="1229"/>
                  </a:cubicBezTo>
                  <a:cubicBezTo>
                    <a:pt x="344" y="1183"/>
                    <a:pt x="343" y="1136"/>
                    <a:pt x="340" y="1107"/>
                  </a:cubicBezTo>
                  <a:cubicBezTo>
                    <a:pt x="340" y="1107"/>
                    <a:pt x="340" y="1107"/>
                    <a:pt x="342" y="1107"/>
                  </a:cubicBezTo>
                  <a:cubicBezTo>
                    <a:pt x="350" y="1109"/>
                    <a:pt x="357" y="1110"/>
                    <a:pt x="361" y="1111"/>
                  </a:cubicBezTo>
                  <a:cubicBezTo>
                    <a:pt x="363" y="1111"/>
                    <a:pt x="376" y="1113"/>
                    <a:pt x="391" y="1116"/>
                  </a:cubicBezTo>
                  <a:cubicBezTo>
                    <a:pt x="381" y="1147"/>
                    <a:pt x="357" y="1218"/>
                    <a:pt x="343" y="1248"/>
                  </a:cubicBezTo>
                  <a:cubicBezTo>
                    <a:pt x="324" y="1284"/>
                    <a:pt x="285" y="1341"/>
                    <a:pt x="285" y="1341"/>
                  </a:cubicBezTo>
                  <a:lnTo>
                    <a:pt x="311" y="1359"/>
                  </a:lnTo>
                  <a:cubicBezTo>
                    <a:pt x="311" y="1359"/>
                    <a:pt x="343" y="1314"/>
                    <a:pt x="363" y="1276"/>
                  </a:cubicBezTo>
                  <a:cubicBezTo>
                    <a:pt x="352" y="1311"/>
                    <a:pt x="337" y="1344"/>
                    <a:pt x="316" y="1366"/>
                  </a:cubicBezTo>
                  <a:close/>
                  <a:moveTo>
                    <a:pt x="387" y="1596"/>
                  </a:moveTo>
                  <a:cubicBezTo>
                    <a:pt x="384" y="1591"/>
                    <a:pt x="378" y="1586"/>
                    <a:pt x="377" y="1579"/>
                  </a:cubicBezTo>
                  <a:cubicBezTo>
                    <a:pt x="375" y="1568"/>
                    <a:pt x="367" y="1551"/>
                    <a:pt x="359" y="1534"/>
                  </a:cubicBezTo>
                  <a:cubicBezTo>
                    <a:pt x="350" y="1511"/>
                    <a:pt x="337" y="1484"/>
                    <a:pt x="332" y="1464"/>
                  </a:cubicBezTo>
                  <a:cubicBezTo>
                    <a:pt x="323" y="1422"/>
                    <a:pt x="341" y="1386"/>
                    <a:pt x="341" y="1386"/>
                  </a:cubicBezTo>
                  <a:cubicBezTo>
                    <a:pt x="402" y="1311"/>
                    <a:pt x="421" y="1169"/>
                    <a:pt x="425" y="1122"/>
                  </a:cubicBezTo>
                  <a:cubicBezTo>
                    <a:pt x="440" y="1124"/>
                    <a:pt x="455" y="1125"/>
                    <a:pt x="470" y="1128"/>
                  </a:cubicBezTo>
                  <a:lnTo>
                    <a:pt x="387" y="1596"/>
                  </a:lnTo>
                  <a:close/>
                  <a:moveTo>
                    <a:pt x="475" y="1098"/>
                  </a:moveTo>
                  <a:cubicBezTo>
                    <a:pt x="435" y="1091"/>
                    <a:pt x="390" y="1085"/>
                    <a:pt x="373" y="1082"/>
                  </a:cubicBezTo>
                  <a:cubicBezTo>
                    <a:pt x="356" y="1050"/>
                    <a:pt x="374" y="1025"/>
                    <a:pt x="384" y="1016"/>
                  </a:cubicBezTo>
                  <a:cubicBezTo>
                    <a:pt x="406" y="1018"/>
                    <a:pt x="440" y="1024"/>
                    <a:pt x="476" y="1030"/>
                  </a:cubicBezTo>
                  <a:cubicBezTo>
                    <a:pt x="480" y="1031"/>
                    <a:pt x="483" y="1031"/>
                    <a:pt x="487" y="1032"/>
                  </a:cubicBezTo>
                  <a:lnTo>
                    <a:pt x="475" y="1098"/>
                  </a:lnTo>
                  <a:close/>
                  <a:moveTo>
                    <a:pt x="591" y="442"/>
                  </a:moveTo>
                  <a:lnTo>
                    <a:pt x="492" y="1002"/>
                  </a:lnTo>
                  <a:cubicBezTo>
                    <a:pt x="488" y="1001"/>
                    <a:pt x="484" y="1001"/>
                    <a:pt x="481" y="1000"/>
                  </a:cubicBezTo>
                  <a:cubicBezTo>
                    <a:pt x="469" y="998"/>
                    <a:pt x="458" y="996"/>
                    <a:pt x="447" y="994"/>
                  </a:cubicBezTo>
                  <a:cubicBezTo>
                    <a:pt x="460" y="873"/>
                    <a:pt x="509" y="706"/>
                    <a:pt x="497" y="561"/>
                  </a:cubicBezTo>
                  <a:lnTo>
                    <a:pt x="497" y="564"/>
                  </a:lnTo>
                  <a:cubicBezTo>
                    <a:pt x="497" y="548"/>
                    <a:pt x="491" y="521"/>
                    <a:pt x="483" y="495"/>
                  </a:cubicBezTo>
                  <a:cubicBezTo>
                    <a:pt x="476" y="470"/>
                    <a:pt x="467" y="446"/>
                    <a:pt x="460" y="434"/>
                  </a:cubicBezTo>
                  <a:cubicBezTo>
                    <a:pt x="450" y="419"/>
                    <a:pt x="440" y="400"/>
                    <a:pt x="434" y="375"/>
                  </a:cubicBezTo>
                  <a:cubicBezTo>
                    <a:pt x="427" y="351"/>
                    <a:pt x="424" y="320"/>
                    <a:pt x="430" y="286"/>
                  </a:cubicBezTo>
                  <a:cubicBezTo>
                    <a:pt x="437" y="221"/>
                    <a:pt x="533" y="159"/>
                    <a:pt x="568" y="135"/>
                  </a:cubicBezTo>
                  <a:cubicBezTo>
                    <a:pt x="573" y="133"/>
                    <a:pt x="575" y="132"/>
                    <a:pt x="578" y="130"/>
                  </a:cubicBezTo>
                  <a:cubicBezTo>
                    <a:pt x="592" y="122"/>
                    <a:pt x="613" y="105"/>
                    <a:pt x="629" y="91"/>
                  </a:cubicBezTo>
                  <a:cubicBezTo>
                    <a:pt x="644" y="76"/>
                    <a:pt x="658" y="61"/>
                    <a:pt x="663" y="48"/>
                  </a:cubicBezTo>
                  <a:cubicBezTo>
                    <a:pt x="666" y="42"/>
                    <a:pt x="668" y="40"/>
                    <a:pt x="673" y="37"/>
                  </a:cubicBezTo>
                  <a:lnTo>
                    <a:pt x="643" y="207"/>
                  </a:lnTo>
                  <a:lnTo>
                    <a:pt x="673" y="213"/>
                  </a:lnTo>
                  <a:lnTo>
                    <a:pt x="704" y="38"/>
                  </a:lnTo>
                  <a:cubicBezTo>
                    <a:pt x="708" y="41"/>
                    <a:pt x="712" y="44"/>
                    <a:pt x="712" y="53"/>
                  </a:cubicBezTo>
                  <a:lnTo>
                    <a:pt x="713" y="51"/>
                  </a:lnTo>
                  <a:cubicBezTo>
                    <a:pt x="712" y="66"/>
                    <a:pt x="718" y="84"/>
                    <a:pt x="725" y="103"/>
                  </a:cubicBezTo>
                  <a:cubicBezTo>
                    <a:pt x="735" y="125"/>
                    <a:pt x="748" y="147"/>
                    <a:pt x="759" y="160"/>
                  </a:cubicBezTo>
                  <a:cubicBezTo>
                    <a:pt x="768" y="170"/>
                    <a:pt x="793" y="203"/>
                    <a:pt x="815" y="242"/>
                  </a:cubicBezTo>
                  <a:cubicBezTo>
                    <a:pt x="837" y="281"/>
                    <a:pt x="853" y="323"/>
                    <a:pt x="846" y="355"/>
                  </a:cubicBezTo>
                  <a:cubicBezTo>
                    <a:pt x="837" y="393"/>
                    <a:pt x="823" y="419"/>
                    <a:pt x="809" y="439"/>
                  </a:cubicBezTo>
                  <a:cubicBezTo>
                    <a:pt x="794" y="460"/>
                    <a:pt x="778" y="475"/>
                    <a:pt x="765" y="486"/>
                  </a:cubicBezTo>
                  <a:cubicBezTo>
                    <a:pt x="753" y="495"/>
                    <a:pt x="739" y="512"/>
                    <a:pt x="725" y="529"/>
                  </a:cubicBezTo>
                  <a:cubicBezTo>
                    <a:pt x="707" y="553"/>
                    <a:pt x="690" y="578"/>
                    <a:pt x="683" y="592"/>
                  </a:cubicBezTo>
                  <a:cubicBezTo>
                    <a:pt x="622" y="726"/>
                    <a:pt x="609" y="885"/>
                    <a:pt x="576" y="1015"/>
                  </a:cubicBezTo>
                  <a:cubicBezTo>
                    <a:pt x="561" y="1012"/>
                    <a:pt x="541" y="1009"/>
                    <a:pt x="524" y="1006"/>
                  </a:cubicBezTo>
                  <a:lnTo>
                    <a:pt x="623" y="448"/>
                  </a:lnTo>
                  <a:lnTo>
                    <a:pt x="591" y="442"/>
                  </a:lnTo>
                  <a:close/>
                  <a:moveTo>
                    <a:pt x="608" y="1053"/>
                  </a:moveTo>
                  <a:cubicBezTo>
                    <a:pt x="613" y="1065"/>
                    <a:pt x="615" y="1092"/>
                    <a:pt x="589" y="1113"/>
                  </a:cubicBezTo>
                  <a:cubicBezTo>
                    <a:pt x="580" y="1112"/>
                    <a:pt x="576" y="1111"/>
                    <a:pt x="572" y="1110"/>
                  </a:cubicBezTo>
                  <a:cubicBezTo>
                    <a:pt x="561" y="1111"/>
                    <a:pt x="535" y="1106"/>
                    <a:pt x="507" y="1103"/>
                  </a:cubicBezTo>
                  <a:lnTo>
                    <a:pt x="519" y="1038"/>
                  </a:lnTo>
                  <a:cubicBezTo>
                    <a:pt x="557" y="1044"/>
                    <a:pt x="591" y="1050"/>
                    <a:pt x="608" y="1053"/>
                  </a:cubicBezTo>
                  <a:close/>
                  <a:moveTo>
                    <a:pt x="519" y="1494"/>
                  </a:moveTo>
                  <a:cubicBezTo>
                    <a:pt x="507" y="1516"/>
                    <a:pt x="478" y="1542"/>
                    <a:pt x="460" y="1561"/>
                  </a:cubicBezTo>
                  <a:cubicBezTo>
                    <a:pt x="449" y="1570"/>
                    <a:pt x="441" y="1577"/>
                    <a:pt x="436" y="1583"/>
                  </a:cubicBezTo>
                  <a:lnTo>
                    <a:pt x="435" y="1585"/>
                  </a:lnTo>
                  <a:cubicBezTo>
                    <a:pt x="433" y="1589"/>
                    <a:pt x="425" y="1592"/>
                    <a:pt x="420" y="1598"/>
                  </a:cubicBezTo>
                  <a:lnTo>
                    <a:pt x="502" y="1134"/>
                  </a:lnTo>
                  <a:cubicBezTo>
                    <a:pt x="521" y="1137"/>
                    <a:pt x="538" y="1138"/>
                    <a:pt x="551" y="1140"/>
                  </a:cubicBezTo>
                  <a:cubicBezTo>
                    <a:pt x="538" y="1188"/>
                    <a:pt x="506" y="1334"/>
                    <a:pt x="539" y="1423"/>
                  </a:cubicBezTo>
                  <a:cubicBezTo>
                    <a:pt x="539" y="1436"/>
                    <a:pt x="535" y="1466"/>
                    <a:pt x="519" y="1494"/>
                  </a:cubicBezTo>
                  <a:close/>
                  <a:moveTo>
                    <a:pt x="728" y="1261"/>
                  </a:moveTo>
                  <a:cubicBezTo>
                    <a:pt x="729" y="1261"/>
                    <a:pt x="730" y="1262"/>
                    <a:pt x="732" y="1262"/>
                  </a:cubicBezTo>
                  <a:cubicBezTo>
                    <a:pt x="754" y="1270"/>
                    <a:pt x="784" y="1280"/>
                    <a:pt x="790" y="1296"/>
                  </a:cubicBezTo>
                  <a:cubicBezTo>
                    <a:pt x="789" y="1300"/>
                    <a:pt x="784" y="1304"/>
                    <a:pt x="777" y="1307"/>
                  </a:cubicBezTo>
                  <a:cubicBezTo>
                    <a:pt x="767" y="1312"/>
                    <a:pt x="760" y="1315"/>
                    <a:pt x="754" y="1323"/>
                  </a:cubicBezTo>
                  <a:cubicBezTo>
                    <a:pt x="742" y="1340"/>
                    <a:pt x="752" y="1349"/>
                    <a:pt x="763" y="1362"/>
                  </a:cubicBezTo>
                  <a:cubicBezTo>
                    <a:pt x="768" y="1367"/>
                    <a:pt x="774" y="1372"/>
                    <a:pt x="773" y="1377"/>
                  </a:cubicBezTo>
                  <a:lnTo>
                    <a:pt x="773" y="1379"/>
                  </a:lnTo>
                  <a:cubicBezTo>
                    <a:pt x="770" y="1394"/>
                    <a:pt x="763" y="1408"/>
                    <a:pt x="757" y="1417"/>
                  </a:cubicBezTo>
                  <a:cubicBezTo>
                    <a:pt x="745" y="1435"/>
                    <a:pt x="730" y="1446"/>
                    <a:pt x="718" y="1453"/>
                  </a:cubicBezTo>
                  <a:lnTo>
                    <a:pt x="718" y="1454"/>
                  </a:lnTo>
                  <a:cubicBezTo>
                    <a:pt x="703" y="1463"/>
                    <a:pt x="686" y="1469"/>
                    <a:pt x="671" y="1470"/>
                  </a:cubicBezTo>
                  <a:cubicBezTo>
                    <a:pt x="656" y="1470"/>
                    <a:pt x="641" y="1465"/>
                    <a:pt x="625" y="1456"/>
                  </a:cubicBezTo>
                  <a:cubicBezTo>
                    <a:pt x="600" y="1438"/>
                    <a:pt x="572" y="1411"/>
                    <a:pt x="566" y="1406"/>
                  </a:cubicBezTo>
                  <a:cubicBezTo>
                    <a:pt x="558" y="1378"/>
                    <a:pt x="555" y="1343"/>
                    <a:pt x="557" y="1308"/>
                  </a:cubicBezTo>
                  <a:cubicBezTo>
                    <a:pt x="560" y="1350"/>
                    <a:pt x="575" y="1403"/>
                    <a:pt x="575" y="1403"/>
                  </a:cubicBezTo>
                  <a:lnTo>
                    <a:pt x="605" y="1395"/>
                  </a:lnTo>
                  <a:cubicBezTo>
                    <a:pt x="605" y="1395"/>
                    <a:pt x="588" y="1329"/>
                    <a:pt x="586" y="1289"/>
                  </a:cubicBezTo>
                  <a:lnTo>
                    <a:pt x="584" y="1289"/>
                  </a:lnTo>
                  <a:cubicBezTo>
                    <a:pt x="582" y="1255"/>
                    <a:pt x="584" y="1176"/>
                    <a:pt x="586" y="1144"/>
                  </a:cubicBezTo>
                  <a:cubicBezTo>
                    <a:pt x="601" y="1146"/>
                    <a:pt x="620" y="1150"/>
                    <a:pt x="639" y="1153"/>
                  </a:cubicBezTo>
                  <a:cubicBezTo>
                    <a:pt x="626" y="1175"/>
                    <a:pt x="605" y="1222"/>
                    <a:pt x="621" y="1282"/>
                  </a:cubicBezTo>
                  <a:cubicBezTo>
                    <a:pt x="623" y="1293"/>
                    <a:pt x="626" y="1304"/>
                    <a:pt x="628" y="1314"/>
                  </a:cubicBezTo>
                  <a:cubicBezTo>
                    <a:pt x="636" y="1357"/>
                    <a:pt x="642" y="1395"/>
                    <a:pt x="683" y="1413"/>
                  </a:cubicBezTo>
                  <a:lnTo>
                    <a:pt x="697" y="1385"/>
                  </a:lnTo>
                  <a:cubicBezTo>
                    <a:pt x="670" y="1374"/>
                    <a:pt x="665" y="1342"/>
                    <a:pt x="658" y="1308"/>
                  </a:cubicBezTo>
                  <a:cubicBezTo>
                    <a:pt x="656" y="1297"/>
                    <a:pt x="653" y="1285"/>
                    <a:pt x="651" y="1274"/>
                  </a:cubicBezTo>
                  <a:cubicBezTo>
                    <a:pt x="633" y="1202"/>
                    <a:pt x="675" y="1159"/>
                    <a:pt x="675" y="1159"/>
                  </a:cubicBezTo>
                  <a:cubicBezTo>
                    <a:pt x="686" y="1161"/>
                    <a:pt x="697" y="1163"/>
                    <a:pt x="705" y="1165"/>
                  </a:cubicBezTo>
                  <a:cubicBezTo>
                    <a:pt x="707" y="1165"/>
                    <a:pt x="711" y="1166"/>
                    <a:pt x="716" y="1164"/>
                  </a:cubicBezTo>
                  <a:cubicBezTo>
                    <a:pt x="714" y="1173"/>
                    <a:pt x="714" y="1177"/>
                    <a:pt x="713" y="1182"/>
                  </a:cubicBezTo>
                  <a:cubicBezTo>
                    <a:pt x="712" y="1188"/>
                    <a:pt x="709" y="1194"/>
                    <a:pt x="707" y="1200"/>
                  </a:cubicBezTo>
                  <a:cubicBezTo>
                    <a:pt x="704" y="1206"/>
                    <a:pt x="703" y="1211"/>
                    <a:pt x="703" y="1213"/>
                  </a:cubicBezTo>
                  <a:cubicBezTo>
                    <a:pt x="697" y="1236"/>
                    <a:pt x="698" y="1254"/>
                    <a:pt x="728" y="1261"/>
                  </a:cubicBezTo>
                  <a:close/>
                  <a:moveTo>
                    <a:pt x="641" y="1057"/>
                  </a:moveTo>
                  <a:cubicBezTo>
                    <a:pt x="653" y="1059"/>
                    <a:pt x="667" y="1059"/>
                    <a:pt x="681" y="1062"/>
                  </a:cubicBezTo>
                  <a:cubicBezTo>
                    <a:pt x="686" y="1060"/>
                    <a:pt x="693" y="1062"/>
                    <a:pt x="699" y="1063"/>
                  </a:cubicBezTo>
                  <a:cubicBezTo>
                    <a:pt x="700" y="1067"/>
                    <a:pt x="701" y="1074"/>
                    <a:pt x="702" y="1083"/>
                  </a:cubicBezTo>
                  <a:cubicBezTo>
                    <a:pt x="700" y="1094"/>
                    <a:pt x="698" y="1106"/>
                    <a:pt x="692" y="1116"/>
                  </a:cubicBezTo>
                  <a:cubicBezTo>
                    <a:pt x="691" y="1121"/>
                    <a:pt x="688" y="1127"/>
                    <a:pt x="683" y="1128"/>
                  </a:cubicBezTo>
                  <a:cubicBezTo>
                    <a:pt x="666" y="1125"/>
                    <a:pt x="645" y="1121"/>
                    <a:pt x="625" y="1120"/>
                  </a:cubicBezTo>
                  <a:cubicBezTo>
                    <a:pt x="642" y="1097"/>
                    <a:pt x="644" y="1073"/>
                    <a:pt x="641" y="1057"/>
                  </a:cubicBezTo>
                  <a:close/>
                  <a:moveTo>
                    <a:pt x="726" y="1133"/>
                  </a:moveTo>
                  <a:cubicBezTo>
                    <a:pt x="723" y="1135"/>
                    <a:pt x="719" y="1134"/>
                    <a:pt x="717" y="1134"/>
                  </a:cubicBezTo>
                  <a:cubicBezTo>
                    <a:pt x="720" y="1132"/>
                    <a:pt x="720" y="1132"/>
                    <a:pt x="720" y="1130"/>
                  </a:cubicBezTo>
                  <a:cubicBezTo>
                    <a:pt x="727" y="1116"/>
                    <a:pt x="732" y="1101"/>
                    <a:pt x="732" y="1086"/>
                  </a:cubicBezTo>
                  <a:cubicBezTo>
                    <a:pt x="733" y="1080"/>
                    <a:pt x="732" y="1073"/>
                    <a:pt x="731" y="1066"/>
                  </a:cubicBezTo>
                  <a:cubicBezTo>
                    <a:pt x="738" y="1067"/>
                    <a:pt x="744" y="1069"/>
                    <a:pt x="748" y="1069"/>
                  </a:cubicBezTo>
                  <a:cubicBezTo>
                    <a:pt x="765" y="1099"/>
                    <a:pt x="759" y="1121"/>
                    <a:pt x="726" y="1133"/>
                  </a:cubicBezTo>
                  <a:close/>
                  <a:moveTo>
                    <a:pt x="1047" y="920"/>
                  </a:moveTo>
                  <a:cubicBezTo>
                    <a:pt x="1020" y="946"/>
                    <a:pt x="988" y="980"/>
                    <a:pt x="986" y="979"/>
                  </a:cubicBezTo>
                  <a:lnTo>
                    <a:pt x="978" y="985"/>
                  </a:lnTo>
                  <a:lnTo>
                    <a:pt x="985" y="995"/>
                  </a:lnTo>
                  <a:cubicBezTo>
                    <a:pt x="985" y="995"/>
                    <a:pt x="987" y="999"/>
                    <a:pt x="990" y="1007"/>
                  </a:cubicBezTo>
                  <a:cubicBezTo>
                    <a:pt x="995" y="1014"/>
                    <a:pt x="1000" y="1024"/>
                    <a:pt x="1007" y="1031"/>
                  </a:cubicBezTo>
                  <a:lnTo>
                    <a:pt x="1007" y="1033"/>
                  </a:lnTo>
                  <a:cubicBezTo>
                    <a:pt x="1009" y="1036"/>
                    <a:pt x="1007" y="1036"/>
                    <a:pt x="1006" y="1038"/>
                  </a:cubicBezTo>
                  <a:cubicBezTo>
                    <a:pt x="1006" y="1040"/>
                    <a:pt x="1003" y="1042"/>
                    <a:pt x="1001" y="1041"/>
                  </a:cubicBezTo>
                  <a:cubicBezTo>
                    <a:pt x="999" y="1045"/>
                    <a:pt x="994" y="1047"/>
                    <a:pt x="990" y="1046"/>
                  </a:cubicBezTo>
                  <a:cubicBezTo>
                    <a:pt x="969" y="1049"/>
                    <a:pt x="950" y="1045"/>
                    <a:pt x="934" y="1038"/>
                  </a:cubicBezTo>
                  <a:cubicBezTo>
                    <a:pt x="920" y="1031"/>
                    <a:pt x="910" y="1023"/>
                    <a:pt x="907" y="1014"/>
                  </a:cubicBezTo>
                  <a:cubicBezTo>
                    <a:pt x="905" y="1002"/>
                    <a:pt x="905" y="992"/>
                    <a:pt x="906" y="983"/>
                  </a:cubicBezTo>
                  <a:cubicBezTo>
                    <a:pt x="905" y="965"/>
                    <a:pt x="905" y="950"/>
                    <a:pt x="889" y="943"/>
                  </a:cubicBezTo>
                  <a:cubicBezTo>
                    <a:pt x="874" y="940"/>
                    <a:pt x="856" y="941"/>
                    <a:pt x="840" y="947"/>
                  </a:cubicBezTo>
                  <a:cubicBezTo>
                    <a:pt x="821" y="955"/>
                    <a:pt x="804" y="963"/>
                    <a:pt x="796" y="974"/>
                  </a:cubicBezTo>
                  <a:cubicBezTo>
                    <a:pt x="784" y="992"/>
                    <a:pt x="771" y="1016"/>
                    <a:pt x="760" y="1040"/>
                  </a:cubicBezTo>
                  <a:cubicBezTo>
                    <a:pt x="750" y="1036"/>
                    <a:pt x="732" y="1033"/>
                    <a:pt x="713" y="1032"/>
                  </a:cubicBezTo>
                  <a:cubicBezTo>
                    <a:pt x="734" y="974"/>
                    <a:pt x="741" y="938"/>
                    <a:pt x="780" y="888"/>
                  </a:cubicBezTo>
                  <a:cubicBezTo>
                    <a:pt x="819" y="840"/>
                    <a:pt x="877" y="787"/>
                    <a:pt x="951" y="817"/>
                  </a:cubicBezTo>
                  <a:cubicBezTo>
                    <a:pt x="961" y="821"/>
                    <a:pt x="973" y="830"/>
                    <a:pt x="986" y="843"/>
                  </a:cubicBezTo>
                  <a:cubicBezTo>
                    <a:pt x="991" y="849"/>
                    <a:pt x="994" y="858"/>
                    <a:pt x="993" y="866"/>
                  </a:cubicBezTo>
                  <a:cubicBezTo>
                    <a:pt x="993" y="875"/>
                    <a:pt x="992" y="884"/>
                    <a:pt x="986" y="889"/>
                  </a:cubicBezTo>
                  <a:cubicBezTo>
                    <a:pt x="981" y="893"/>
                    <a:pt x="976" y="899"/>
                    <a:pt x="970" y="904"/>
                  </a:cubicBezTo>
                  <a:cubicBezTo>
                    <a:pt x="960" y="913"/>
                    <a:pt x="948" y="922"/>
                    <a:pt x="939" y="936"/>
                  </a:cubicBezTo>
                  <a:cubicBezTo>
                    <a:pt x="925" y="949"/>
                    <a:pt x="921" y="963"/>
                    <a:pt x="921" y="974"/>
                  </a:cubicBezTo>
                  <a:cubicBezTo>
                    <a:pt x="920" y="992"/>
                    <a:pt x="928" y="1007"/>
                    <a:pt x="938" y="1017"/>
                  </a:cubicBezTo>
                  <a:cubicBezTo>
                    <a:pt x="954" y="1035"/>
                    <a:pt x="989" y="1037"/>
                    <a:pt x="989" y="1037"/>
                  </a:cubicBezTo>
                  <a:lnTo>
                    <a:pt x="990" y="1007"/>
                  </a:lnTo>
                  <a:cubicBezTo>
                    <a:pt x="986" y="1006"/>
                    <a:pt x="968" y="1005"/>
                    <a:pt x="961" y="997"/>
                  </a:cubicBezTo>
                  <a:lnTo>
                    <a:pt x="959" y="994"/>
                  </a:lnTo>
                  <a:cubicBezTo>
                    <a:pt x="955" y="992"/>
                    <a:pt x="952" y="984"/>
                    <a:pt x="951" y="978"/>
                  </a:cubicBezTo>
                  <a:cubicBezTo>
                    <a:pt x="952" y="971"/>
                    <a:pt x="956" y="963"/>
                    <a:pt x="961" y="955"/>
                  </a:cubicBezTo>
                  <a:cubicBezTo>
                    <a:pt x="970" y="944"/>
                    <a:pt x="980" y="934"/>
                    <a:pt x="991" y="928"/>
                  </a:cubicBezTo>
                  <a:cubicBezTo>
                    <a:pt x="998" y="920"/>
                    <a:pt x="1003" y="917"/>
                    <a:pt x="1009" y="911"/>
                  </a:cubicBezTo>
                  <a:lnTo>
                    <a:pt x="1007" y="911"/>
                  </a:lnTo>
                  <a:cubicBezTo>
                    <a:pt x="1017" y="901"/>
                    <a:pt x="1025" y="883"/>
                    <a:pt x="1026" y="865"/>
                  </a:cubicBezTo>
                  <a:cubicBezTo>
                    <a:pt x="1024" y="850"/>
                    <a:pt x="1020" y="834"/>
                    <a:pt x="1007" y="821"/>
                  </a:cubicBezTo>
                  <a:cubicBezTo>
                    <a:pt x="992" y="805"/>
                    <a:pt x="977" y="795"/>
                    <a:pt x="962" y="788"/>
                  </a:cubicBezTo>
                  <a:cubicBezTo>
                    <a:pt x="870" y="750"/>
                    <a:pt x="802" y="813"/>
                    <a:pt x="757" y="869"/>
                  </a:cubicBezTo>
                  <a:cubicBezTo>
                    <a:pt x="712" y="927"/>
                    <a:pt x="704" y="960"/>
                    <a:pt x="684" y="1023"/>
                  </a:cubicBezTo>
                  <a:lnTo>
                    <a:pt x="711" y="1032"/>
                  </a:lnTo>
                  <a:cubicBezTo>
                    <a:pt x="702" y="1030"/>
                    <a:pt x="694" y="1031"/>
                    <a:pt x="683" y="1029"/>
                  </a:cubicBezTo>
                  <a:cubicBezTo>
                    <a:pt x="659" y="1027"/>
                    <a:pt x="633" y="1025"/>
                    <a:pt x="618" y="1022"/>
                  </a:cubicBezTo>
                  <a:cubicBezTo>
                    <a:pt x="614" y="1021"/>
                    <a:pt x="612" y="1021"/>
                    <a:pt x="608" y="1020"/>
                  </a:cubicBezTo>
                  <a:cubicBezTo>
                    <a:pt x="626" y="979"/>
                    <a:pt x="679" y="866"/>
                    <a:pt x="729" y="818"/>
                  </a:cubicBezTo>
                  <a:cubicBezTo>
                    <a:pt x="753" y="795"/>
                    <a:pt x="780" y="774"/>
                    <a:pt x="808" y="755"/>
                  </a:cubicBezTo>
                  <a:cubicBezTo>
                    <a:pt x="857" y="724"/>
                    <a:pt x="900" y="707"/>
                    <a:pt x="961" y="722"/>
                  </a:cubicBezTo>
                  <a:cubicBezTo>
                    <a:pt x="980" y="726"/>
                    <a:pt x="992" y="734"/>
                    <a:pt x="1005" y="743"/>
                  </a:cubicBezTo>
                  <a:lnTo>
                    <a:pt x="1008" y="744"/>
                  </a:lnTo>
                  <a:cubicBezTo>
                    <a:pt x="1017" y="750"/>
                    <a:pt x="1029" y="761"/>
                    <a:pt x="1040" y="774"/>
                  </a:cubicBezTo>
                  <a:cubicBezTo>
                    <a:pt x="1054" y="792"/>
                    <a:pt x="1066" y="809"/>
                    <a:pt x="1071" y="821"/>
                  </a:cubicBezTo>
                  <a:lnTo>
                    <a:pt x="1073" y="819"/>
                  </a:lnTo>
                  <a:cubicBezTo>
                    <a:pt x="1074" y="830"/>
                    <a:pt x="1076" y="844"/>
                    <a:pt x="1074" y="854"/>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3" name="Freeform 50"/>
            <p:cNvSpPr>
              <a:spLocks noEditPoints="1"/>
            </p:cNvSpPr>
            <p:nvPr/>
          </p:nvSpPr>
          <p:spPr bwMode="auto">
            <a:xfrm>
              <a:off x="1908175" y="44751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6 h 1639"/>
                <a:gd name="T14" fmla="*/ 186 w 1108"/>
                <a:gd name="T15" fmla="*/ 995 h 1639"/>
                <a:gd name="T16" fmla="*/ 230 w 1108"/>
                <a:gd name="T17" fmla="*/ 1119 h 1639"/>
                <a:gd name="T18" fmla="*/ 135 w 1108"/>
                <a:gd name="T19" fmla="*/ 1221 h 1639"/>
                <a:gd name="T20" fmla="*/ 188 w 1108"/>
                <a:gd name="T21" fmla="*/ 1417 h 1639"/>
                <a:gd name="T22" fmla="*/ 347 w 1108"/>
                <a:gd name="T23" fmla="*/ 1587 h 1639"/>
                <a:gd name="T24" fmla="*/ 545 w 1108"/>
                <a:gd name="T25" fmla="*/ 1511 h 1639"/>
                <a:gd name="T26" fmla="*/ 803 w 1108"/>
                <a:gd name="T27" fmla="*/ 1382 h 1639"/>
                <a:gd name="T28" fmla="*/ 737 w 1108"/>
                <a:gd name="T29" fmla="*/ 1233 h 1639"/>
                <a:gd name="T30" fmla="*/ 757 w 1108"/>
                <a:gd name="T31" fmla="*/ 1157 h 1639"/>
                <a:gd name="T32" fmla="*/ 850 w 1108"/>
                <a:gd name="T33" fmla="*/ 976 h 1639"/>
                <a:gd name="T34" fmla="*/ 1020 w 1108"/>
                <a:gd name="T35" fmla="*/ 1069 h 1639"/>
                <a:gd name="T36" fmla="*/ 1069 w 1108"/>
                <a:gd name="T37" fmla="*/ 942 h 1639"/>
                <a:gd name="T38" fmla="*/ 238 w 1108"/>
                <a:gd name="T39" fmla="*/ 1010 h 1639"/>
                <a:gd name="T40" fmla="*/ 153 w 1108"/>
                <a:gd name="T41" fmla="*/ 846 h 1639"/>
                <a:gd name="T42" fmla="*/ 35 w 1108"/>
                <a:gd name="T43" fmla="*/ 865 h 1639"/>
                <a:gd name="T44" fmla="*/ 111 w 1108"/>
                <a:gd name="T45" fmla="*/ 870 h 1639"/>
                <a:gd name="T46" fmla="*/ 313 w 1108"/>
                <a:gd name="T47" fmla="*/ 962 h 1639"/>
                <a:gd name="T48" fmla="*/ 113 w 1108"/>
                <a:gd name="T49" fmla="*/ 661 h 1639"/>
                <a:gd name="T50" fmla="*/ 66 w 1108"/>
                <a:gd name="T51" fmla="*/ 840 h 1639"/>
                <a:gd name="T52" fmla="*/ 190 w 1108"/>
                <a:gd name="T53" fmla="*/ 585 h 1639"/>
                <a:gd name="T54" fmla="*/ 269 w 1108"/>
                <a:gd name="T55" fmla="*/ 959 h 1639"/>
                <a:gd name="T56" fmla="*/ 350 w 1108"/>
                <a:gd name="T57" fmla="*/ 1008 h 1639"/>
                <a:gd name="T58" fmla="*/ 159 w 1108"/>
                <a:gd name="T59" fmla="*/ 1357 h 1639"/>
                <a:gd name="T60" fmla="*/ 172 w 1108"/>
                <a:gd name="T61" fmla="*/ 1221 h 1639"/>
                <a:gd name="T62" fmla="*/ 260 w 1108"/>
                <a:gd name="T63" fmla="*/ 1122 h 1639"/>
                <a:gd name="T64" fmla="*/ 205 w 1108"/>
                <a:gd name="T65" fmla="*/ 1299 h 1639"/>
                <a:gd name="T66" fmla="*/ 361 w 1108"/>
                <a:gd name="T67" fmla="*/ 1111 h 1639"/>
                <a:gd name="T68" fmla="*/ 316 w 1108"/>
                <a:gd name="T69" fmla="*/ 1367 h 1639"/>
                <a:gd name="T70" fmla="*/ 425 w 1108"/>
                <a:gd name="T71" fmla="*/ 1122 h 1639"/>
                <a:gd name="T72" fmla="*/ 476 w 1108"/>
                <a:gd name="T73" fmla="*/ 1031 h 1639"/>
                <a:gd name="T74" fmla="*/ 447 w 1108"/>
                <a:gd name="T75" fmla="*/ 995 h 1639"/>
                <a:gd name="T76" fmla="*/ 429 w 1108"/>
                <a:gd name="T77" fmla="*/ 286 h 1639"/>
                <a:gd name="T78" fmla="*/ 643 w 1108"/>
                <a:gd name="T79" fmla="*/ 208 h 1639"/>
                <a:gd name="T80" fmla="*/ 759 w 1108"/>
                <a:gd name="T81" fmla="*/ 160 h 1639"/>
                <a:gd name="T82" fmla="*/ 683 w 1108"/>
                <a:gd name="T83" fmla="*/ 592 h 1639"/>
                <a:gd name="T84" fmla="*/ 589 w 1108"/>
                <a:gd name="T85" fmla="*/ 1114 h 1639"/>
                <a:gd name="T86" fmla="*/ 459 w 1108"/>
                <a:gd name="T87" fmla="*/ 1561 h 1639"/>
                <a:gd name="T88" fmla="*/ 538 w 1108"/>
                <a:gd name="T89" fmla="*/ 1424 h 1639"/>
                <a:gd name="T90" fmla="*/ 754 w 1108"/>
                <a:gd name="T91" fmla="*/ 1323 h 1639"/>
                <a:gd name="T92" fmla="*/ 718 w 1108"/>
                <a:gd name="T93" fmla="*/ 1455 h 1639"/>
                <a:gd name="T94" fmla="*/ 605 w 1108"/>
                <a:gd name="T95" fmla="*/ 1396 h 1639"/>
                <a:gd name="T96" fmla="*/ 628 w 1108"/>
                <a:gd name="T97" fmla="*/ 1314 h 1639"/>
                <a:gd name="T98" fmla="*/ 705 w 1108"/>
                <a:gd name="T99" fmla="*/ 1165 h 1639"/>
                <a:gd name="T100" fmla="*/ 640 w 1108"/>
                <a:gd name="T101" fmla="*/ 1057 h 1639"/>
                <a:gd name="T102" fmla="*/ 625 w 1108"/>
                <a:gd name="T103" fmla="*/ 1120 h 1639"/>
                <a:gd name="T104" fmla="*/ 731 w 1108"/>
                <a:gd name="T105" fmla="*/ 1067 h 1639"/>
                <a:gd name="T106" fmla="*/ 985 w 1108"/>
                <a:gd name="T107" fmla="*/ 995 h 1639"/>
                <a:gd name="T108" fmla="*/ 1001 w 1108"/>
                <a:gd name="T109" fmla="*/ 1042 h 1639"/>
                <a:gd name="T110" fmla="*/ 840 w 1108"/>
                <a:gd name="T111" fmla="*/ 948 h 1639"/>
                <a:gd name="T112" fmla="*/ 986 w 1108"/>
                <a:gd name="T113" fmla="*/ 844 h 1639"/>
                <a:gd name="T114" fmla="*/ 937 w 1108"/>
                <a:gd name="T115" fmla="*/ 1017 h 1639"/>
                <a:gd name="T116" fmla="*/ 961 w 1108"/>
                <a:gd name="T117" fmla="*/ 956 h 1639"/>
                <a:gd name="T118" fmla="*/ 962 w 1108"/>
                <a:gd name="T119" fmla="*/ 789 h 1639"/>
                <a:gd name="T120" fmla="*/ 607 w 1108"/>
                <a:gd name="T121" fmla="*/ 1021 h 1639"/>
                <a:gd name="T122" fmla="*/ 1040 w 1108"/>
                <a:gd name="T123" fmla="*/ 774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067" y="942"/>
                  </a:moveTo>
                  <a:cubicBezTo>
                    <a:pt x="1090" y="922"/>
                    <a:pt x="1102" y="890"/>
                    <a:pt x="1106" y="858"/>
                  </a:cubicBezTo>
                  <a:cubicBezTo>
                    <a:pt x="1108" y="823"/>
                    <a:pt x="1101" y="789"/>
                    <a:pt x="1086" y="758"/>
                  </a:cubicBezTo>
                  <a:cubicBezTo>
                    <a:pt x="1069" y="729"/>
                    <a:pt x="1045" y="709"/>
                    <a:pt x="1016" y="693"/>
                  </a:cubicBezTo>
                  <a:cubicBezTo>
                    <a:pt x="886" y="626"/>
                    <a:pt x="716" y="706"/>
                    <a:pt x="647" y="832"/>
                  </a:cubicBezTo>
                  <a:cubicBezTo>
                    <a:pt x="669" y="744"/>
                    <a:pt x="693" y="645"/>
                    <a:pt x="711" y="606"/>
                  </a:cubicBezTo>
                  <a:cubicBezTo>
                    <a:pt x="718" y="594"/>
                    <a:pt x="733" y="571"/>
                    <a:pt x="750" y="549"/>
                  </a:cubicBezTo>
                  <a:cubicBezTo>
                    <a:pt x="761" y="532"/>
                    <a:pt x="775" y="519"/>
                    <a:pt x="785" y="512"/>
                  </a:cubicBezTo>
                  <a:lnTo>
                    <a:pt x="785" y="510"/>
                  </a:lnTo>
                  <a:cubicBezTo>
                    <a:pt x="801" y="497"/>
                    <a:pt x="818" y="483"/>
                    <a:pt x="834" y="459"/>
                  </a:cubicBezTo>
                  <a:cubicBezTo>
                    <a:pt x="851" y="436"/>
                    <a:pt x="865" y="405"/>
                    <a:pt x="875" y="363"/>
                  </a:cubicBezTo>
                  <a:cubicBezTo>
                    <a:pt x="887" y="321"/>
                    <a:pt x="867" y="271"/>
                    <a:pt x="844" y="228"/>
                  </a:cubicBezTo>
                  <a:cubicBezTo>
                    <a:pt x="820" y="186"/>
                    <a:pt x="792" y="151"/>
                    <a:pt x="782" y="140"/>
                  </a:cubicBezTo>
                  <a:cubicBezTo>
                    <a:pt x="775" y="130"/>
                    <a:pt x="763" y="110"/>
                    <a:pt x="754" y="89"/>
                  </a:cubicBezTo>
                  <a:cubicBezTo>
                    <a:pt x="748" y="75"/>
                    <a:pt x="744" y="61"/>
                    <a:pt x="743" y="52"/>
                  </a:cubicBezTo>
                  <a:lnTo>
                    <a:pt x="743" y="50"/>
                  </a:lnTo>
                  <a:cubicBezTo>
                    <a:pt x="742" y="10"/>
                    <a:pt x="705" y="6"/>
                    <a:pt x="696" y="7"/>
                  </a:cubicBezTo>
                  <a:cubicBezTo>
                    <a:pt x="688" y="5"/>
                    <a:pt x="649" y="0"/>
                    <a:pt x="634" y="37"/>
                  </a:cubicBezTo>
                  <a:cubicBezTo>
                    <a:pt x="630" y="45"/>
                    <a:pt x="621" y="57"/>
                    <a:pt x="608" y="68"/>
                  </a:cubicBezTo>
                  <a:cubicBezTo>
                    <a:pt x="593" y="82"/>
                    <a:pt x="575" y="97"/>
                    <a:pt x="563" y="104"/>
                  </a:cubicBezTo>
                  <a:lnTo>
                    <a:pt x="560" y="103"/>
                  </a:lnTo>
                  <a:cubicBezTo>
                    <a:pt x="558" y="105"/>
                    <a:pt x="555" y="107"/>
                    <a:pt x="551" y="110"/>
                  </a:cubicBezTo>
                  <a:cubicBezTo>
                    <a:pt x="513" y="136"/>
                    <a:pt x="407" y="203"/>
                    <a:pt x="397" y="281"/>
                  </a:cubicBezTo>
                  <a:cubicBezTo>
                    <a:pt x="392" y="322"/>
                    <a:pt x="395" y="355"/>
                    <a:pt x="404" y="383"/>
                  </a:cubicBezTo>
                  <a:cubicBezTo>
                    <a:pt x="410" y="411"/>
                    <a:pt x="423" y="435"/>
                    <a:pt x="433" y="452"/>
                  </a:cubicBezTo>
                  <a:cubicBezTo>
                    <a:pt x="440" y="462"/>
                    <a:pt x="447" y="483"/>
                    <a:pt x="452" y="504"/>
                  </a:cubicBezTo>
                  <a:cubicBezTo>
                    <a:pt x="459" y="527"/>
                    <a:pt x="466" y="552"/>
                    <a:pt x="466" y="563"/>
                  </a:cubicBezTo>
                  <a:lnTo>
                    <a:pt x="466" y="565"/>
                  </a:lnTo>
                  <a:cubicBezTo>
                    <a:pt x="468" y="605"/>
                    <a:pt x="456" y="706"/>
                    <a:pt x="447" y="795"/>
                  </a:cubicBezTo>
                  <a:cubicBezTo>
                    <a:pt x="442" y="765"/>
                    <a:pt x="433" y="737"/>
                    <a:pt x="424" y="716"/>
                  </a:cubicBezTo>
                  <a:cubicBezTo>
                    <a:pt x="386" y="643"/>
                    <a:pt x="331" y="583"/>
                    <a:pt x="253" y="552"/>
                  </a:cubicBezTo>
                  <a:cubicBezTo>
                    <a:pt x="224" y="540"/>
                    <a:pt x="188" y="534"/>
                    <a:pt x="152" y="539"/>
                  </a:cubicBezTo>
                  <a:cubicBezTo>
                    <a:pt x="80" y="548"/>
                    <a:pt x="29" y="589"/>
                    <a:pt x="10" y="658"/>
                  </a:cubicBezTo>
                  <a:cubicBezTo>
                    <a:pt x="0" y="692"/>
                    <a:pt x="1" y="725"/>
                    <a:pt x="13" y="753"/>
                  </a:cubicBezTo>
                  <a:cubicBezTo>
                    <a:pt x="23" y="775"/>
                    <a:pt x="37" y="804"/>
                    <a:pt x="43" y="820"/>
                  </a:cubicBezTo>
                  <a:cubicBezTo>
                    <a:pt x="38" y="821"/>
                    <a:pt x="31" y="829"/>
                    <a:pt x="24" y="832"/>
                  </a:cubicBezTo>
                  <a:cubicBezTo>
                    <a:pt x="16" y="837"/>
                    <a:pt x="11" y="843"/>
                    <a:pt x="7" y="851"/>
                  </a:cubicBezTo>
                  <a:cubicBezTo>
                    <a:pt x="6" y="857"/>
                    <a:pt x="5" y="862"/>
                    <a:pt x="6" y="868"/>
                  </a:cubicBezTo>
                  <a:cubicBezTo>
                    <a:pt x="7" y="875"/>
                    <a:pt x="8" y="880"/>
                    <a:pt x="12" y="885"/>
                  </a:cubicBezTo>
                  <a:cubicBezTo>
                    <a:pt x="17" y="895"/>
                    <a:pt x="28" y="903"/>
                    <a:pt x="39" y="907"/>
                  </a:cubicBezTo>
                  <a:cubicBezTo>
                    <a:pt x="61" y="918"/>
                    <a:pt x="87" y="922"/>
                    <a:pt x="109" y="922"/>
                  </a:cubicBezTo>
                  <a:cubicBezTo>
                    <a:pt x="131" y="921"/>
                    <a:pt x="150" y="914"/>
                    <a:pt x="162" y="896"/>
                  </a:cubicBezTo>
                  <a:cubicBezTo>
                    <a:pt x="173" y="882"/>
                    <a:pt x="177" y="870"/>
                    <a:pt x="181" y="858"/>
                  </a:cubicBezTo>
                  <a:cubicBezTo>
                    <a:pt x="183" y="851"/>
                    <a:pt x="177" y="848"/>
                    <a:pt x="181" y="849"/>
                  </a:cubicBezTo>
                  <a:cubicBezTo>
                    <a:pt x="188" y="848"/>
                    <a:pt x="198" y="854"/>
                    <a:pt x="207" y="862"/>
                  </a:cubicBezTo>
                  <a:cubicBezTo>
                    <a:pt x="217" y="871"/>
                    <a:pt x="224" y="880"/>
                    <a:pt x="226" y="890"/>
                  </a:cubicBezTo>
                  <a:cubicBezTo>
                    <a:pt x="232" y="908"/>
                    <a:pt x="236" y="933"/>
                    <a:pt x="238" y="958"/>
                  </a:cubicBezTo>
                  <a:cubicBezTo>
                    <a:pt x="212" y="960"/>
                    <a:pt x="192" y="972"/>
                    <a:pt x="186" y="995"/>
                  </a:cubicBezTo>
                  <a:lnTo>
                    <a:pt x="184" y="994"/>
                  </a:lnTo>
                  <a:cubicBezTo>
                    <a:pt x="179" y="1020"/>
                    <a:pt x="184" y="1040"/>
                    <a:pt x="193" y="1055"/>
                  </a:cubicBezTo>
                  <a:cubicBezTo>
                    <a:pt x="204" y="1068"/>
                    <a:pt x="217" y="1079"/>
                    <a:pt x="229" y="1086"/>
                  </a:cubicBezTo>
                  <a:cubicBezTo>
                    <a:pt x="231" y="1086"/>
                    <a:pt x="231" y="1086"/>
                    <a:pt x="233" y="1087"/>
                  </a:cubicBezTo>
                  <a:cubicBezTo>
                    <a:pt x="232" y="1093"/>
                    <a:pt x="231" y="1097"/>
                    <a:pt x="231" y="1099"/>
                  </a:cubicBezTo>
                  <a:cubicBezTo>
                    <a:pt x="230" y="1106"/>
                    <a:pt x="231" y="1112"/>
                    <a:pt x="230" y="1119"/>
                  </a:cubicBezTo>
                  <a:cubicBezTo>
                    <a:pt x="229" y="1121"/>
                    <a:pt x="229" y="1121"/>
                    <a:pt x="228" y="1127"/>
                  </a:cubicBezTo>
                  <a:cubicBezTo>
                    <a:pt x="229" y="1134"/>
                    <a:pt x="228" y="1140"/>
                    <a:pt x="222" y="1140"/>
                  </a:cubicBezTo>
                  <a:lnTo>
                    <a:pt x="222" y="1142"/>
                  </a:lnTo>
                  <a:cubicBezTo>
                    <a:pt x="219" y="1141"/>
                    <a:pt x="217" y="1141"/>
                    <a:pt x="213" y="1140"/>
                  </a:cubicBezTo>
                  <a:cubicBezTo>
                    <a:pt x="182" y="1141"/>
                    <a:pt x="142" y="1141"/>
                    <a:pt x="125" y="1166"/>
                  </a:cubicBezTo>
                  <a:cubicBezTo>
                    <a:pt x="105" y="1191"/>
                    <a:pt x="120" y="1207"/>
                    <a:pt x="135" y="1221"/>
                  </a:cubicBezTo>
                  <a:cubicBezTo>
                    <a:pt x="139" y="1224"/>
                    <a:pt x="142" y="1229"/>
                    <a:pt x="142" y="1231"/>
                  </a:cubicBezTo>
                  <a:cubicBezTo>
                    <a:pt x="143" y="1235"/>
                    <a:pt x="139" y="1226"/>
                    <a:pt x="136" y="1225"/>
                  </a:cubicBezTo>
                  <a:cubicBezTo>
                    <a:pt x="124" y="1232"/>
                    <a:pt x="110" y="1240"/>
                    <a:pt x="106" y="1260"/>
                  </a:cubicBezTo>
                  <a:cubicBezTo>
                    <a:pt x="103" y="1281"/>
                    <a:pt x="103" y="1301"/>
                    <a:pt x="107" y="1319"/>
                  </a:cubicBezTo>
                  <a:cubicBezTo>
                    <a:pt x="114" y="1342"/>
                    <a:pt x="125" y="1362"/>
                    <a:pt x="134" y="1374"/>
                  </a:cubicBezTo>
                  <a:cubicBezTo>
                    <a:pt x="148" y="1394"/>
                    <a:pt x="166" y="1408"/>
                    <a:pt x="188" y="1417"/>
                  </a:cubicBezTo>
                  <a:cubicBezTo>
                    <a:pt x="207" y="1424"/>
                    <a:pt x="228" y="1426"/>
                    <a:pt x="254" y="1420"/>
                  </a:cubicBezTo>
                  <a:cubicBezTo>
                    <a:pt x="269" y="1418"/>
                    <a:pt x="288" y="1410"/>
                    <a:pt x="302" y="1406"/>
                  </a:cubicBezTo>
                  <a:cubicBezTo>
                    <a:pt x="299" y="1423"/>
                    <a:pt x="297" y="1447"/>
                    <a:pt x="302" y="1470"/>
                  </a:cubicBezTo>
                  <a:lnTo>
                    <a:pt x="302" y="1472"/>
                  </a:lnTo>
                  <a:cubicBezTo>
                    <a:pt x="306" y="1495"/>
                    <a:pt x="319" y="1523"/>
                    <a:pt x="332" y="1547"/>
                  </a:cubicBezTo>
                  <a:cubicBezTo>
                    <a:pt x="338" y="1564"/>
                    <a:pt x="344" y="1578"/>
                    <a:pt x="347" y="1587"/>
                  </a:cubicBezTo>
                  <a:cubicBezTo>
                    <a:pt x="355" y="1615"/>
                    <a:pt x="387" y="1636"/>
                    <a:pt x="387" y="1636"/>
                  </a:cubicBezTo>
                  <a:lnTo>
                    <a:pt x="391" y="1639"/>
                  </a:lnTo>
                  <a:lnTo>
                    <a:pt x="398" y="1638"/>
                  </a:lnTo>
                  <a:cubicBezTo>
                    <a:pt x="398" y="1638"/>
                    <a:pt x="443" y="1626"/>
                    <a:pt x="461" y="1603"/>
                  </a:cubicBezTo>
                  <a:cubicBezTo>
                    <a:pt x="464" y="1597"/>
                    <a:pt x="472" y="1592"/>
                    <a:pt x="479" y="1585"/>
                  </a:cubicBezTo>
                  <a:cubicBezTo>
                    <a:pt x="501" y="1564"/>
                    <a:pt x="530" y="1536"/>
                    <a:pt x="545" y="1511"/>
                  </a:cubicBezTo>
                  <a:cubicBezTo>
                    <a:pt x="558" y="1488"/>
                    <a:pt x="564" y="1468"/>
                    <a:pt x="567" y="1451"/>
                  </a:cubicBezTo>
                  <a:cubicBezTo>
                    <a:pt x="580" y="1462"/>
                    <a:pt x="593" y="1473"/>
                    <a:pt x="607" y="1482"/>
                  </a:cubicBezTo>
                  <a:cubicBezTo>
                    <a:pt x="629" y="1497"/>
                    <a:pt x="650" y="1502"/>
                    <a:pt x="672" y="1502"/>
                  </a:cubicBezTo>
                  <a:cubicBezTo>
                    <a:pt x="694" y="1502"/>
                    <a:pt x="715" y="1494"/>
                    <a:pt x="735" y="1480"/>
                  </a:cubicBezTo>
                  <a:cubicBezTo>
                    <a:pt x="750" y="1472"/>
                    <a:pt x="768" y="1457"/>
                    <a:pt x="782" y="1438"/>
                  </a:cubicBezTo>
                  <a:cubicBezTo>
                    <a:pt x="791" y="1422"/>
                    <a:pt x="801" y="1404"/>
                    <a:pt x="803" y="1382"/>
                  </a:cubicBezTo>
                  <a:cubicBezTo>
                    <a:pt x="806" y="1363"/>
                    <a:pt x="795" y="1350"/>
                    <a:pt x="786" y="1340"/>
                  </a:cubicBezTo>
                  <a:cubicBezTo>
                    <a:pt x="784" y="1340"/>
                    <a:pt x="776" y="1347"/>
                    <a:pt x="779" y="1343"/>
                  </a:cubicBezTo>
                  <a:cubicBezTo>
                    <a:pt x="781" y="1341"/>
                    <a:pt x="784" y="1337"/>
                    <a:pt x="789" y="1336"/>
                  </a:cubicBezTo>
                  <a:cubicBezTo>
                    <a:pt x="808" y="1328"/>
                    <a:pt x="827" y="1319"/>
                    <a:pt x="817" y="1288"/>
                  </a:cubicBezTo>
                  <a:cubicBezTo>
                    <a:pt x="809" y="1256"/>
                    <a:pt x="772" y="1243"/>
                    <a:pt x="741" y="1233"/>
                  </a:cubicBezTo>
                  <a:cubicBezTo>
                    <a:pt x="739" y="1233"/>
                    <a:pt x="737" y="1233"/>
                    <a:pt x="737" y="1233"/>
                  </a:cubicBezTo>
                  <a:lnTo>
                    <a:pt x="735" y="1230"/>
                  </a:lnTo>
                  <a:cubicBezTo>
                    <a:pt x="731" y="1229"/>
                    <a:pt x="731" y="1227"/>
                    <a:pt x="732" y="1220"/>
                  </a:cubicBezTo>
                  <a:cubicBezTo>
                    <a:pt x="735" y="1217"/>
                    <a:pt x="736" y="1215"/>
                    <a:pt x="736" y="1210"/>
                  </a:cubicBezTo>
                  <a:cubicBezTo>
                    <a:pt x="738" y="1204"/>
                    <a:pt x="741" y="1196"/>
                    <a:pt x="742" y="1187"/>
                  </a:cubicBezTo>
                  <a:cubicBezTo>
                    <a:pt x="744" y="1181"/>
                    <a:pt x="745" y="1172"/>
                    <a:pt x="750" y="1160"/>
                  </a:cubicBezTo>
                  <a:cubicBezTo>
                    <a:pt x="752" y="1158"/>
                    <a:pt x="754" y="1159"/>
                    <a:pt x="757" y="1157"/>
                  </a:cubicBezTo>
                  <a:cubicBezTo>
                    <a:pt x="774" y="1147"/>
                    <a:pt x="785" y="1131"/>
                    <a:pt x="795" y="1115"/>
                  </a:cubicBezTo>
                  <a:lnTo>
                    <a:pt x="793" y="1115"/>
                  </a:lnTo>
                  <a:cubicBezTo>
                    <a:pt x="802" y="1101"/>
                    <a:pt x="800" y="1085"/>
                    <a:pt x="796" y="1074"/>
                  </a:cubicBezTo>
                  <a:cubicBezTo>
                    <a:pt x="792" y="1069"/>
                    <a:pt x="789" y="1064"/>
                    <a:pt x="785" y="1059"/>
                  </a:cubicBezTo>
                  <a:cubicBezTo>
                    <a:pt x="796" y="1034"/>
                    <a:pt x="809" y="1010"/>
                    <a:pt x="821" y="995"/>
                  </a:cubicBezTo>
                  <a:cubicBezTo>
                    <a:pt x="826" y="987"/>
                    <a:pt x="838" y="980"/>
                    <a:pt x="850" y="976"/>
                  </a:cubicBezTo>
                  <a:cubicBezTo>
                    <a:pt x="860" y="971"/>
                    <a:pt x="871" y="968"/>
                    <a:pt x="879" y="972"/>
                  </a:cubicBezTo>
                  <a:cubicBezTo>
                    <a:pt x="881" y="972"/>
                    <a:pt x="874" y="976"/>
                    <a:pt x="875" y="982"/>
                  </a:cubicBezTo>
                  <a:cubicBezTo>
                    <a:pt x="874" y="993"/>
                    <a:pt x="873" y="1008"/>
                    <a:pt x="877" y="1022"/>
                  </a:cubicBezTo>
                  <a:cubicBezTo>
                    <a:pt x="884" y="1043"/>
                    <a:pt x="900" y="1057"/>
                    <a:pt x="920" y="1067"/>
                  </a:cubicBezTo>
                  <a:cubicBezTo>
                    <a:pt x="942" y="1075"/>
                    <a:pt x="968" y="1080"/>
                    <a:pt x="990" y="1077"/>
                  </a:cubicBezTo>
                  <a:cubicBezTo>
                    <a:pt x="1001" y="1077"/>
                    <a:pt x="1011" y="1074"/>
                    <a:pt x="1020" y="1069"/>
                  </a:cubicBezTo>
                  <a:cubicBezTo>
                    <a:pt x="1026" y="1064"/>
                    <a:pt x="1031" y="1060"/>
                    <a:pt x="1034" y="1054"/>
                  </a:cubicBezTo>
                  <a:cubicBezTo>
                    <a:pt x="1037" y="1048"/>
                    <a:pt x="1039" y="1040"/>
                    <a:pt x="1040" y="1033"/>
                  </a:cubicBezTo>
                  <a:cubicBezTo>
                    <a:pt x="1039" y="1027"/>
                    <a:pt x="1036" y="1019"/>
                    <a:pt x="1032" y="1012"/>
                  </a:cubicBezTo>
                  <a:lnTo>
                    <a:pt x="1030" y="1012"/>
                  </a:lnTo>
                  <a:cubicBezTo>
                    <a:pt x="1025" y="1007"/>
                    <a:pt x="1022" y="997"/>
                    <a:pt x="1016" y="992"/>
                  </a:cubicBezTo>
                  <a:cubicBezTo>
                    <a:pt x="1029" y="981"/>
                    <a:pt x="1051" y="958"/>
                    <a:pt x="1069" y="942"/>
                  </a:cubicBezTo>
                  <a:lnTo>
                    <a:pt x="1067" y="942"/>
                  </a:lnTo>
                  <a:close/>
                  <a:moveTo>
                    <a:pt x="231" y="1049"/>
                  </a:moveTo>
                  <a:cubicBezTo>
                    <a:pt x="225" y="1045"/>
                    <a:pt x="224" y="1041"/>
                    <a:pt x="220" y="1038"/>
                  </a:cubicBezTo>
                  <a:cubicBezTo>
                    <a:pt x="215" y="1028"/>
                    <a:pt x="211" y="1017"/>
                    <a:pt x="215" y="1002"/>
                  </a:cubicBezTo>
                  <a:cubicBezTo>
                    <a:pt x="217" y="993"/>
                    <a:pt x="226" y="991"/>
                    <a:pt x="237" y="988"/>
                  </a:cubicBezTo>
                  <a:cubicBezTo>
                    <a:pt x="239" y="995"/>
                    <a:pt x="239" y="1004"/>
                    <a:pt x="238" y="1010"/>
                  </a:cubicBezTo>
                  <a:cubicBezTo>
                    <a:pt x="234" y="1023"/>
                    <a:pt x="229" y="1035"/>
                    <a:pt x="231" y="1049"/>
                  </a:cubicBezTo>
                  <a:close/>
                  <a:moveTo>
                    <a:pt x="257" y="880"/>
                  </a:moveTo>
                  <a:cubicBezTo>
                    <a:pt x="252" y="866"/>
                    <a:pt x="240" y="853"/>
                    <a:pt x="226" y="839"/>
                  </a:cubicBezTo>
                  <a:cubicBezTo>
                    <a:pt x="213" y="828"/>
                    <a:pt x="197" y="821"/>
                    <a:pt x="182" y="818"/>
                  </a:cubicBezTo>
                  <a:lnTo>
                    <a:pt x="180" y="818"/>
                  </a:lnTo>
                  <a:cubicBezTo>
                    <a:pt x="162" y="819"/>
                    <a:pt x="158" y="831"/>
                    <a:pt x="153" y="846"/>
                  </a:cubicBezTo>
                  <a:cubicBezTo>
                    <a:pt x="149" y="856"/>
                    <a:pt x="144" y="869"/>
                    <a:pt x="136" y="878"/>
                  </a:cubicBezTo>
                  <a:cubicBezTo>
                    <a:pt x="130" y="886"/>
                    <a:pt x="119" y="890"/>
                    <a:pt x="108" y="891"/>
                  </a:cubicBezTo>
                  <a:cubicBezTo>
                    <a:pt x="90" y="892"/>
                    <a:pt x="69" y="886"/>
                    <a:pt x="53" y="879"/>
                  </a:cubicBezTo>
                  <a:lnTo>
                    <a:pt x="50" y="878"/>
                  </a:lnTo>
                  <a:cubicBezTo>
                    <a:pt x="46" y="878"/>
                    <a:pt x="41" y="872"/>
                    <a:pt x="39" y="870"/>
                  </a:cubicBezTo>
                  <a:cubicBezTo>
                    <a:pt x="37" y="867"/>
                    <a:pt x="38" y="865"/>
                    <a:pt x="35" y="865"/>
                  </a:cubicBezTo>
                  <a:cubicBezTo>
                    <a:pt x="36" y="863"/>
                    <a:pt x="36" y="863"/>
                    <a:pt x="36" y="863"/>
                  </a:cubicBezTo>
                  <a:cubicBezTo>
                    <a:pt x="36" y="861"/>
                    <a:pt x="39" y="859"/>
                    <a:pt x="39" y="859"/>
                  </a:cubicBezTo>
                  <a:cubicBezTo>
                    <a:pt x="48" y="854"/>
                    <a:pt x="58" y="847"/>
                    <a:pt x="63" y="841"/>
                  </a:cubicBezTo>
                  <a:lnTo>
                    <a:pt x="54" y="870"/>
                  </a:lnTo>
                  <a:cubicBezTo>
                    <a:pt x="54" y="870"/>
                    <a:pt x="85" y="880"/>
                    <a:pt x="109" y="869"/>
                  </a:cubicBezTo>
                  <a:lnTo>
                    <a:pt x="111" y="870"/>
                  </a:lnTo>
                  <a:cubicBezTo>
                    <a:pt x="133" y="860"/>
                    <a:pt x="153" y="831"/>
                    <a:pt x="137" y="795"/>
                  </a:cubicBezTo>
                  <a:cubicBezTo>
                    <a:pt x="129" y="767"/>
                    <a:pt x="100" y="736"/>
                    <a:pt x="111" y="709"/>
                  </a:cubicBezTo>
                  <a:cubicBezTo>
                    <a:pt x="115" y="701"/>
                    <a:pt x="120" y="693"/>
                    <a:pt x="128" y="690"/>
                  </a:cubicBezTo>
                  <a:cubicBezTo>
                    <a:pt x="152" y="677"/>
                    <a:pt x="174" y="676"/>
                    <a:pt x="199" y="683"/>
                  </a:cubicBezTo>
                  <a:cubicBezTo>
                    <a:pt x="269" y="711"/>
                    <a:pt x="310" y="779"/>
                    <a:pt x="312" y="852"/>
                  </a:cubicBezTo>
                  <a:cubicBezTo>
                    <a:pt x="316" y="879"/>
                    <a:pt x="313" y="962"/>
                    <a:pt x="313" y="962"/>
                  </a:cubicBezTo>
                  <a:lnTo>
                    <a:pt x="343" y="963"/>
                  </a:lnTo>
                  <a:cubicBezTo>
                    <a:pt x="343" y="963"/>
                    <a:pt x="347" y="878"/>
                    <a:pt x="343" y="849"/>
                  </a:cubicBezTo>
                  <a:lnTo>
                    <a:pt x="343" y="851"/>
                  </a:lnTo>
                  <a:cubicBezTo>
                    <a:pt x="340" y="765"/>
                    <a:pt x="291" y="686"/>
                    <a:pt x="211" y="655"/>
                  </a:cubicBezTo>
                  <a:lnTo>
                    <a:pt x="209" y="654"/>
                  </a:lnTo>
                  <a:cubicBezTo>
                    <a:pt x="175" y="644"/>
                    <a:pt x="144" y="645"/>
                    <a:pt x="113" y="661"/>
                  </a:cubicBezTo>
                  <a:cubicBezTo>
                    <a:pt x="98" y="670"/>
                    <a:pt x="89" y="683"/>
                    <a:pt x="82" y="698"/>
                  </a:cubicBezTo>
                  <a:cubicBezTo>
                    <a:pt x="63" y="743"/>
                    <a:pt x="95" y="764"/>
                    <a:pt x="107" y="805"/>
                  </a:cubicBezTo>
                  <a:lnTo>
                    <a:pt x="109" y="806"/>
                  </a:lnTo>
                  <a:cubicBezTo>
                    <a:pt x="115" y="824"/>
                    <a:pt x="108" y="836"/>
                    <a:pt x="99" y="841"/>
                  </a:cubicBezTo>
                  <a:lnTo>
                    <a:pt x="97" y="841"/>
                  </a:lnTo>
                  <a:cubicBezTo>
                    <a:pt x="84" y="847"/>
                    <a:pt x="66" y="842"/>
                    <a:pt x="66" y="840"/>
                  </a:cubicBezTo>
                  <a:cubicBezTo>
                    <a:pt x="71" y="836"/>
                    <a:pt x="74" y="832"/>
                    <a:pt x="74" y="832"/>
                  </a:cubicBezTo>
                  <a:lnTo>
                    <a:pt x="81" y="827"/>
                  </a:lnTo>
                  <a:lnTo>
                    <a:pt x="77" y="817"/>
                  </a:lnTo>
                  <a:cubicBezTo>
                    <a:pt x="77" y="817"/>
                    <a:pt x="56" y="772"/>
                    <a:pt x="42" y="741"/>
                  </a:cubicBezTo>
                  <a:cubicBezTo>
                    <a:pt x="32" y="719"/>
                    <a:pt x="33" y="693"/>
                    <a:pt x="39" y="668"/>
                  </a:cubicBezTo>
                  <a:cubicBezTo>
                    <a:pt x="55" y="614"/>
                    <a:pt x="153" y="580"/>
                    <a:pt x="190" y="585"/>
                  </a:cubicBezTo>
                  <a:cubicBezTo>
                    <a:pt x="229" y="589"/>
                    <a:pt x="232" y="594"/>
                    <a:pt x="271" y="614"/>
                  </a:cubicBezTo>
                  <a:cubicBezTo>
                    <a:pt x="307" y="634"/>
                    <a:pt x="360" y="720"/>
                    <a:pt x="375" y="756"/>
                  </a:cubicBezTo>
                  <a:cubicBezTo>
                    <a:pt x="403" y="820"/>
                    <a:pt x="415" y="943"/>
                    <a:pt x="415" y="989"/>
                  </a:cubicBezTo>
                  <a:cubicBezTo>
                    <a:pt x="400" y="987"/>
                    <a:pt x="385" y="984"/>
                    <a:pt x="379" y="983"/>
                  </a:cubicBezTo>
                  <a:cubicBezTo>
                    <a:pt x="375" y="982"/>
                    <a:pt x="368" y="981"/>
                    <a:pt x="362" y="980"/>
                  </a:cubicBezTo>
                  <a:cubicBezTo>
                    <a:pt x="335" y="971"/>
                    <a:pt x="299" y="962"/>
                    <a:pt x="269" y="959"/>
                  </a:cubicBezTo>
                  <a:cubicBezTo>
                    <a:pt x="268" y="930"/>
                    <a:pt x="264" y="903"/>
                    <a:pt x="257" y="880"/>
                  </a:cubicBezTo>
                  <a:close/>
                  <a:moveTo>
                    <a:pt x="339" y="1076"/>
                  </a:moveTo>
                  <a:cubicBezTo>
                    <a:pt x="317" y="1073"/>
                    <a:pt x="287" y="1070"/>
                    <a:pt x="268" y="1064"/>
                  </a:cubicBezTo>
                  <a:cubicBezTo>
                    <a:pt x="268" y="1051"/>
                    <a:pt x="269" y="1036"/>
                    <a:pt x="270" y="1018"/>
                  </a:cubicBezTo>
                  <a:cubicBezTo>
                    <a:pt x="276" y="1006"/>
                    <a:pt x="289" y="998"/>
                    <a:pt x="294" y="994"/>
                  </a:cubicBezTo>
                  <a:cubicBezTo>
                    <a:pt x="313" y="997"/>
                    <a:pt x="334" y="1003"/>
                    <a:pt x="350" y="1008"/>
                  </a:cubicBezTo>
                  <a:cubicBezTo>
                    <a:pt x="341" y="1024"/>
                    <a:pt x="330" y="1049"/>
                    <a:pt x="339" y="1076"/>
                  </a:cubicBezTo>
                  <a:close/>
                  <a:moveTo>
                    <a:pt x="316" y="1367"/>
                  </a:moveTo>
                  <a:cubicBezTo>
                    <a:pt x="304" y="1371"/>
                    <a:pt x="271" y="1385"/>
                    <a:pt x="248" y="1390"/>
                  </a:cubicBezTo>
                  <a:lnTo>
                    <a:pt x="246" y="1389"/>
                  </a:lnTo>
                  <a:cubicBezTo>
                    <a:pt x="229" y="1395"/>
                    <a:pt x="212" y="1392"/>
                    <a:pt x="200" y="1388"/>
                  </a:cubicBezTo>
                  <a:cubicBezTo>
                    <a:pt x="183" y="1383"/>
                    <a:pt x="170" y="1372"/>
                    <a:pt x="159" y="1357"/>
                  </a:cubicBezTo>
                  <a:lnTo>
                    <a:pt x="160" y="1355"/>
                  </a:lnTo>
                  <a:cubicBezTo>
                    <a:pt x="150" y="1344"/>
                    <a:pt x="142" y="1329"/>
                    <a:pt x="137" y="1311"/>
                  </a:cubicBezTo>
                  <a:cubicBezTo>
                    <a:pt x="135" y="1297"/>
                    <a:pt x="133" y="1282"/>
                    <a:pt x="136" y="1267"/>
                  </a:cubicBezTo>
                  <a:lnTo>
                    <a:pt x="136" y="1265"/>
                  </a:lnTo>
                  <a:cubicBezTo>
                    <a:pt x="137" y="1261"/>
                    <a:pt x="144" y="1257"/>
                    <a:pt x="151" y="1254"/>
                  </a:cubicBezTo>
                  <a:cubicBezTo>
                    <a:pt x="166" y="1246"/>
                    <a:pt x="178" y="1241"/>
                    <a:pt x="172" y="1221"/>
                  </a:cubicBezTo>
                  <a:cubicBezTo>
                    <a:pt x="170" y="1211"/>
                    <a:pt x="164" y="1206"/>
                    <a:pt x="156" y="1198"/>
                  </a:cubicBezTo>
                  <a:cubicBezTo>
                    <a:pt x="153" y="1193"/>
                    <a:pt x="147" y="1188"/>
                    <a:pt x="150" y="1184"/>
                  </a:cubicBezTo>
                  <a:cubicBezTo>
                    <a:pt x="159" y="1172"/>
                    <a:pt x="190" y="1171"/>
                    <a:pt x="212" y="1171"/>
                  </a:cubicBezTo>
                  <a:cubicBezTo>
                    <a:pt x="214" y="1171"/>
                    <a:pt x="214" y="1171"/>
                    <a:pt x="218" y="1172"/>
                  </a:cubicBezTo>
                  <a:cubicBezTo>
                    <a:pt x="253" y="1176"/>
                    <a:pt x="259" y="1155"/>
                    <a:pt x="261" y="1131"/>
                  </a:cubicBezTo>
                  <a:cubicBezTo>
                    <a:pt x="261" y="1129"/>
                    <a:pt x="261" y="1127"/>
                    <a:pt x="260" y="1122"/>
                  </a:cubicBezTo>
                  <a:cubicBezTo>
                    <a:pt x="261" y="1116"/>
                    <a:pt x="262" y="1112"/>
                    <a:pt x="263" y="1105"/>
                  </a:cubicBezTo>
                  <a:cubicBezTo>
                    <a:pt x="264" y="1103"/>
                    <a:pt x="264" y="1098"/>
                    <a:pt x="265" y="1096"/>
                  </a:cubicBezTo>
                  <a:cubicBezTo>
                    <a:pt x="277" y="1099"/>
                    <a:pt x="292" y="1101"/>
                    <a:pt x="307" y="1104"/>
                  </a:cubicBezTo>
                  <a:cubicBezTo>
                    <a:pt x="311" y="1122"/>
                    <a:pt x="318" y="1167"/>
                    <a:pt x="286" y="1212"/>
                  </a:cubicBezTo>
                  <a:cubicBezTo>
                    <a:pt x="280" y="1222"/>
                    <a:pt x="276" y="1230"/>
                    <a:pt x="270" y="1238"/>
                  </a:cubicBezTo>
                  <a:cubicBezTo>
                    <a:pt x="251" y="1270"/>
                    <a:pt x="234" y="1295"/>
                    <a:pt x="205" y="1299"/>
                  </a:cubicBezTo>
                  <a:lnTo>
                    <a:pt x="206" y="1330"/>
                  </a:lnTo>
                  <a:cubicBezTo>
                    <a:pt x="253" y="1325"/>
                    <a:pt x="274" y="1294"/>
                    <a:pt x="296" y="1253"/>
                  </a:cubicBezTo>
                  <a:cubicBezTo>
                    <a:pt x="302" y="1246"/>
                    <a:pt x="308" y="1238"/>
                    <a:pt x="311" y="1230"/>
                  </a:cubicBezTo>
                  <a:cubicBezTo>
                    <a:pt x="344" y="1183"/>
                    <a:pt x="343" y="1137"/>
                    <a:pt x="339" y="1107"/>
                  </a:cubicBezTo>
                  <a:cubicBezTo>
                    <a:pt x="339" y="1107"/>
                    <a:pt x="339" y="1107"/>
                    <a:pt x="342" y="1108"/>
                  </a:cubicBezTo>
                  <a:cubicBezTo>
                    <a:pt x="350" y="1109"/>
                    <a:pt x="357" y="1110"/>
                    <a:pt x="361" y="1111"/>
                  </a:cubicBezTo>
                  <a:cubicBezTo>
                    <a:pt x="365" y="1112"/>
                    <a:pt x="375" y="1114"/>
                    <a:pt x="391" y="1116"/>
                  </a:cubicBezTo>
                  <a:cubicBezTo>
                    <a:pt x="381" y="1148"/>
                    <a:pt x="357" y="1218"/>
                    <a:pt x="343" y="1249"/>
                  </a:cubicBezTo>
                  <a:cubicBezTo>
                    <a:pt x="324" y="1285"/>
                    <a:pt x="285" y="1342"/>
                    <a:pt x="285" y="1342"/>
                  </a:cubicBezTo>
                  <a:lnTo>
                    <a:pt x="311" y="1359"/>
                  </a:lnTo>
                  <a:cubicBezTo>
                    <a:pt x="313" y="1360"/>
                    <a:pt x="343" y="1314"/>
                    <a:pt x="362" y="1276"/>
                  </a:cubicBezTo>
                  <a:cubicBezTo>
                    <a:pt x="352" y="1312"/>
                    <a:pt x="337" y="1344"/>
                    <a:pt x="316" y="1367"/>
                  </a:cubicBezTo>
                  <a:close/>
                  <a:moveTo>
                    <a:pt x="387" y="1597"/>
                  </a:moveTo>
                  <a:cubicBezTo>
                    <a:pt x="384" y="1592"/>
                    <a:pt x="378" y="1586"/>
                    <a:pt x="377" y="1580"/>
                  </a:cubicBezTo>
                  <a:cubicBezTo>
                    <a:pt x="375" y="1568"/>
                    <a:pt x="367" y="1552"/>
                    <a:pt x="359" y="1535"/>
                  </a:cubicBezTo>
                  <a:cubicBezTo>
                    <a:pt x="349" y="1511"/>
                    <a:pt x="337" y="1485"/>
                    <a:pt x="332" y="1464"/>
                  </a:cubicBezTo>
                  <a:cubicBezTo>
                    <a:pt x="323" y="1423"/>
                    <a:pt x="341" y="1387"/>
                    <a:pt x="341" y="1387"/>
                  </a:cubicBezTo>
                  <a:cubicBezTo>
                    <a:pt x="402" y="1312"/>
                    <a:pt x="421" y="1170"/>
                    <a:pt x="425" y="1122"/>
                  </a:cubicBezTo>
                  <a:cubicBezTo>
                    <a:pt x="440" y="1125"/>
                    <a:pt x="455" y="1126"/>
                    <a:pt x="470" y="1128"/>
                  </a:cubicBezTo>
                  <a:lnTo>
                    <a:pt x="387" y="1597"/>
                  </a:lnTo>
                  <a:close/>
                  <a:moveTo>
                    <a:pt x="475" y="1098"/>
                  </a:moveTo>
                  <a:cubicBezTo>
                    <a:pt x="435" y="1091"/>
                    <a:pt x="392" y="1086"/>
                    <a:pt x="372" y="1082"/>
                  </a:cubicBezTo>
                  <a:cubicBezTo>
                    <a:pt x="358" y="1051"/>
                    <a:pt x="376" y="1026"/>
                    <a:pt x="384" y="1016"/>
                  </a:cubicBezTo>
                  <a:cubicBezTo>
                    <a:pt x="406" y="1018"/>
                    <a:pt x="440" y="1024"/>
                    <a:pt x="476" y="1031"/>
                  </a:cubicBezTo>
                  <a:cubicBezTo>
                    <a:pt x="480" y="1031"/>
                    <a:pt x="482" y="1032"/>
                    <a:pt x="487" y="1032"/>
                  </a:cubicBezTo>
                  <a:lnTo>
                    <a:pt x="475" y="1098"/>
                  </a:lnTo>
                  <a:close/>
                  <a:moveTo>
                    <a:pt x="591" y="442"/>
                  </a:moveTo>
                  <a:lnTo>
                    <a:pt x="492" y="1003"/>
                  </a:lnTo>
                  <a:cubicBezTo>
                    <a:pt x="488" y="1002"/>
                    <a:pt x="486" y="1001"/>
                    <a:pt x="481" y="1001"/>
                  </a:cubicBezTo>
                  <a:cubicBezTo>
                    <a:pt x="469" y="999"/>
                    <a:pt x="458" y="997"/>
                    <a:pt x="447" y="995"/>
                  </a:cubicBezTo>
                  <a:cubicBezTo>
                    <a:pt x="460" y="874"/>
                    <a:pt x="509" y="707"/>
                    <a:pt x="497" y="562"/>
                  </a:cubicBezTo>
                  <a:lnTo>
                    <a:pt x="497" y="564"/>
                  </a:lnTo>
                  <a:cubicBezTo>
                    <a:pt x="497" y="549"/>
                    <a:pt x="491" y="521"/>
                    <a:pt x="483" y="496"/>
                  </a:cubicBezTo>
                  <a:cubicBezTo>
                    <a:pt x="476" y="470"/>
                    <a:pt x="467" y="447"/>
                    <a:pt x="460" y="435"/>
                  </a:cubicBezTo>
                  <a:cubicBezTo>
                    <a:pt x="450" y="420"/>
                    <a:pt x="440" y="400"/>
                    <a:pt x="433" y="375"/>
                  </a:cubicBezTo>
                  <a:cubicBezTo>
                    <a:pt x="427" y="352"/>
                    <a:pt x="423" y="321"/>
                    <a:pt x="429" y="286"/>
                  </a:cubicBezTo>
                  <a:cubicBezTo>
                    <a:pt x="436" y="222"/>
                    <a:pt x="533" y="160"/>
                    <a:pt x="568" y="135"/>
                  </a:cubicBezTo>
                  <a:cubicBezTo>
                    <a:pt x="573" y="134"/>
                    <a:pt x="575" y="132"/>
                    <a:pt x="578" y="131"/>
                  </a:cubicBezTo>
                  <a:cubicBezTo>
                    <a:pt x="592" y="122"/>
                    <a:pt x="613" y="106"/>
                    <a:pt x="631" y="92"/>
                  </a:cubicBezTo>
                  <a:cubicBezTo>
                    <a:pt x="644" y="76"/>
                    <a:pt x="658" y="61"/>
                    <a:pt x="662" y="49"/>
                  </a:cubicBezTo>
                  <a:cubicBezTo>
                    <a:pt x="665" y="43"/>
                    <a:pt x="668" y="41"/>
                    <a:pt x="673" y="37"/>
                  </a:cubicBezTo>
                  <a:lnTo>
                    <a:pt x="643" y="208"/>
                  </a:lnTo>
                  <a:lnTo>
                    <a:pt x="673" y="213"/>
                  </a:lnTo>
                  <a:lnTo>
                    <a:pt x="704" y="38"/>
                  </a:lnTo>
                  <a:cubicBezTo>
                    <a:pt x="707" y="41"/>
                    <a:pt x="711" y="44"/>
                    <a:pt x="712" y="53"/>
                  </a:cubicBezTo>
                  <a:lnTo>
                    <a:pt x="713" y="51"/>
                  </a:lnTo>
                  <a:cubicBezTo>
                    <a:pt x="712" y="66"/>
                    <a:pt x="718" y="85"/>
                    <a:pt x="725" y="104"/>
                  </a:cubicBezTo>
                  <a:cubicBezTo>
                    <a:pt x="737" y="125"/>
                    <a:pt x="748" y="147"/>
                    <a:pt x="759" y="160"/>
                  </a:cubicBezTo>
                  <a:cubicBezTo>
                    <a:pt x="768" y="171"/>
                    <a:pt x="793" y="204"/>
                    <a:pt x="815" y="243"/>
                  </a:cubicBezTo>
                  <a:cubicBezTo>
                    <a:pt x="837" y="282"/>
                    <a:pt x="853" y="324"/>
                    <a:pt x="845" y="356"/>
                  </a:cubicBezTo>
                  <a:cubicBezTo>
                    <a:pt x="837" y="394"/>
                    <a:pt x="823" y="420"/>
                    <a:pt x="809" y="439"/>
                  </a:cubicBezTo>
                  <a:cubicBezTo>
                    <a:pt x="794" y="461"/>
                    <a:pt x="778" y="475"/>
                    <a:pt x="765" y="486"/>
                  </a:cubicBezTo>
                  <a:cubicBezTo>
                    <a:pt x="753" y="495"/>
                    <a:pt x="739" y="512"/>
                    <a:pt x="725" y="530"/>
                  </a:cubicBezTo>
                  <a:cubicBezTo>
                    <a:pt x="707" y="553"/>
                    <a:pt x="689" y="578"/>
                    <a:pt x="683" y="592"/>
                  </a:cubicBezTo>
                  <a:cubicBezTo>
                    <a:pt x="622" y="727"/>
                    <a:pt x="609" y="885"/>
                    <a:pt x="575" y="1015"/>
                  </a:cubicBezTo>
                  <a:cubicBezTo>
                    <a:pt x="560" y="1013"/>
                    <a:pt x="541" y="1009"/>
                    <a:pt x="524" y="1006"/>
                  </a:cubicBezTo>
                  <a:lnTo>
                    <a:pt x="623" y="448"/>
                  </a:lnTo>
                  <a:lnTo>
                    <a:pt x="591" y="442"/>
                  </a:lnTo>
                  <a:close/>
                  <a:moveTo>
                    <a:pt x="610" y="1054"/>
                  </a:moveTo>
                  <a:cubicBezTo>
                    <a:pt x="613" y="1065"/>
                    <a:pt x="614" y="1092"/>
                    <a:pt x="589" y="1114"/>
                  </a:cubicBezTo>
                  <a:cubicBezTo>
                    <a:pt x="580" y="1112"/>
                    <a:pt x="576" y="1112"/>
                    <a:pt x="572" y="1111"/>
                  </a:cubicBezTo>
                  <a:cubicBezTo>
                    <a:pt x="561" y="1111"/>
                    <a:pt x="535" y="1107"/>
                    <a:pt x="507" y="1104"/>
                  </a:cubicBezTo>
                  <a:lnTo>
                    <a:pt x="519" y="1038"/>
                  </a:lnTo>
                  <a:cubicBezTo>
                    <a:pt x="557" y="1045"/>
                    <a:pt x="591" y="1051"/>
                    <a:pt x="610" y="1054"/>
                  </a:cubicBezTo>
                  <a:close/>
                  <a:moveTo>
                    <a:pt x="519" y="1495"/>
                  </a:moveTo>
                  <a:cubicBezTo>
                    <a:pt x="507" y="1517"/>
                    <a:pt x="478" y="1542"/>
                    <a:pt x="459" y="1561"/>
                  </a:cubicBezTo>
                  <a:cubicBezTo>
                    <a:pt x="449" y="1570"/>
                    <a:pt x="441" y="1578"/>
                    <a:pt x="436" y="1583"/>
                  </a:cubicBezTo>
                  <a:lnTo>
                    <a:pt x="435" y="1586"/>
                  </a:lnTo>
                  <a:cubicBezTo>
                    <a:pt x="432" y="1589"/>
                    <a:pt x="425" y="1592"/>
                    <a:pt x="420" y="1598"/>
                  </a:cubicBezTo>
                  <a:lnTo>
                    <a:pt x="502" y="1134"/>
                  </a:lnTo>
                  <a:cubicBezTo>
                    <a:pt x="521" y="1137"/>
                    <a:pt x="538" y="1138"/>
                    <a:pt x="551" y="1140"/>
                  </a:cubicBezTo>
                  <a:cubicBezTo>
                    <a:pt x="538" y="1189"/>
                    <a:pt x="506" y="1334"/>
                    <a:pt x="538" y="1424"/>
                  </a:cubicBezTo>
                  <a:cubicBezTo>
                    <a:pt x="538" y="1437"/>
                    <a:pt x="535" y="1467"/>
                    <a:pt x="519" y="1495"/>
                  </a:cubicBezTo>
                  <a:close/>
                  <a:moveTo>
                    <a:pt x="727" y="1261"/>
                  </a:moveTo>
                  <a:cubicBezTo>
                    <a:pt x="729" y="1262"/>
                    <a:pt x="730" y="1262"/>
                    <a:pt x="732" y="1262"/>
                  </a:cubicBezTo>
                  <a:cubicBezTo>
                    <a:pt x="754" y="1271"/>
                    <a:pt x="784" y="1280"/>
                    <a:pt x="789" y="1296"/>
                  </a:cubicBezTo>
                  <a:cubicBezTo>
                    <a:pt x="791" y="1301"/>
                    <a:pt x="784" y="1304"/>
                    <a:pt x="776" y="1307"/>
                  </a:cubicBezTo>
                  <a:cubicBezTo>
                    <a:pt x="769" y="1313"/>
                    <a:pt x="760" y="1315"/>
                    <a:pt x="754" y="1323"/>
                  </a:cubicBezTo>
                  <a:cubicBezTo>
                    <a:pt x="742" y="1341"/>
                    <a:pt x="752" y="1349"/>
                    <a:pt x="762" y="1362"/>
                  </a:cubicBezTo>
                  <a:cubicBezTo>
                    <a:pt x="768" y="1368"/>
                    <a:pt x="774" y="1373"/>
                    <a:pt x="773" y="1377"/>
                  </a:cubicBezTo>
                  <a:lnTo>
                    <a:pt x="773" y="1379"/>
                  </a:lnTo>
                  <a:cubicBezTo>
                    <a:pt x="770" y="1394"/>
                    <a:pt x="763" y="1408"/>
                    <a:pt x="757" y="1418"/>
                  </a:cubicBezTo>
                  <a:cubicBezTo>
                    <a:pt x="745" y="1436"/>
                    <a:pt x="730" y="1446"/>
                    <a:pt x="718" y="1453"/>
                  </a:cubicBezTo>
                  <a:lnTo>
                    <a:pt x="718" y="1455"/>
                  </a:lnTo>
                  <a:cubicBezTo>
                    <a:pt x="703" y="1464"/>
                    <a:pt x="686" y="1469"/>
                    <a:pt x="671" y="1471"/>
                  </a:cubicBezTo>
                  <a:cubicBezTo>
                    <a:pt x="655" y="1471"/>
                    <a:pt x="641" y="1466"/>
                    <a:pt x="625" y="1456"/>
                  </a:cubicBezTo>
                  <a:cubicBezTo>
                    <a:pt x="601" y="1439"/>
                    <a:pt x="571" y="1412"/>
                    <a:pt x="566" y="1406"/>
                  </a:cubicBezTo>
                  <a:cubicBezTo>
                    <a:pt x="557" y="1379"/>
                    <a:pt x="555" y="1343"/>
                    <a:pt x="557" y="1308"/>
                  </a:cubicBezTo>
                  <a:cubicBezTo>
                    <a:pt x="560" y="1351"/>
                    <a:pt x="575" y="1404"/>
                    <a:pt x="575" y="1404"/>
                  </a:cubicBezTo>
                  <a:lnTo>
                    <a:pt x="605" y="1396"/>
                  </a:lnTo>
                  <a:cubicBezTo>
                    <a:pt x="605" y="1396"/>
                    <a:pt x="588" y="1329"/>
                    <a:pt x="586" y="1289"/>
                  </a:cubicBezTo>
                  <a:lnTo>
                    <a:pt x="584" y="1289"/>
                  </a:lnTo>
                  <a:cubicBezTo>
                    <a:pt x="581" y="1255"/>
                    <a:pt x="584" y="1177"/>
                    <a:pt x="585" y="1144"/>
                  </a:cubicBezTo>
                  <a:cubicBezTo>
                    <a:pt x="600" y="1147"/>
                    <a:pt x="620" y="1150"/>
                    <a:pt x="641" y="1154"/>
                  </a:cubicBezTo>
                  <a:cubicBezTo>
                    <a:pt x="626" y="1176"/>
                    <a:pt x="605" y="1222"/>
                    <a:pt x="620" y="1282"/>
                  </a:cubicBezTo>
                  <a:cubicBezTo>
                    <a:pt x="623" y="1294"/>
                    <a:pt x="625" y="1305"/>
                    <a:pt x="628" y="1314"/>
                  </a:cubicBezTo>
                  <a:cubicBezTo>
                    <a:pt x="636" y="1357"/>
                    <a:pt x="642" y="1396"/>
                    <a:pt x="683" y="1414"/>
                  </a:cubicBezTo>
                  <a:lnTo>
                    <a:pt x="697" y="1386"/>
                  </a:lnTo>
                  <a:cubicBezTo>
                    <a:pt x="670" y="1374"/>
                    <a:pt x="665" y="1343"/>
                    <a:pt x="658" y="1308"/>
                  </a:cubicBezTo>
                  <a:cubicBezTo>
                    <a:pt x="655" y="1297"/>
                    <a:pt x="653" y="1286"/>
                    <a:pt x="650" y="1274"/>
                  </a:cubicBezTo>
                  <a:cubicBezTo>
                    <a:pt x="632" y="1203"/>
                    <a:pt x="675" y="1160"/>
                    <a:pt x="675" y="1160"/>
                  </a:cubicBezTo>
                  <a:cubicBezTo>
                    <a:pt x="686" y="1162"/>
                    <a:pt x="696" y="1164"/>
                    <a:pt x="705" y="1165"/>
                  </a:cubicBezTo>
                  <a:cubicBezTo>
                    <a:pt x="707" y="1165"/>
                    <a:pt x="711" y="1166"/>
                    <a:pt x="716" y="1165"/>
                  </a:cubicBezTo>
                  <a:cubicBezTo>
                    <a:pt x="714" y="1173"/>
                    <a:pt x="713" y="1178"/>
                    <a:pt x="713" y="1182"/>
                  </a:cubicBezTo>
                  <a:cubicBezTo>
                    <a:pt x="712" y="1188"/>
                    <a:pt x="708" y="1195"/>
                    <a:pt x="707" y="1201"/>
                  </a:cubicBezTo>
                  <a:cubicBezTo>
                    <a:pt x="704" y="1207"/>
                    <a:pt x="703" y="1211"/>
                    <a:pt x="703" y="1213"/>
                  </a:cubicBezTo>
                  <a:cubicBezTo>
                    <a:pt x="697" y="1236"/>
                    <a:pt x="698" y="1254"/>
                    <a:pt x="727" y="1261"/>
                  </a:cubicBezTo>
                  <a:close/>
                  <a:moveTo>
                    <a:pt x="640" y="1057"/>
                  </a:moveTo>
                  <a:cubicBezTo>
                    <a:pt x="653" y="1059"/>
                    <a:pt x="668" y="1060"/>
                    <a:pt x="681" y="1062"/>
                  </a:cubicBezTo>
                  <a:cubicBezTo>
                    <a:pt x="686" y="1061"/>
                    <a:pt x="692" y="1062"/>
                    <a:pt x="699" y="1063"/>
                  </a:cubicBezTo>
                  <a:cubicBezTo>
                    <a:pt x="700" y="1068"/>
                    <a:pt x="701" y="1075"/>
                    <a:pt x="702" y="1084"/>
                  </a:cubicBezTo>
                  <a:cubicBezTo>
                    <a:pt x="700" y="1094"/>
                    <a:pt x="698" y="1107"/>
                    <a:pt x="691" y="1117"/>
                  </a:cubicBezTo>
                  <a:cubicBezTo>
                    <a:pt x="691" y="1121"/>
                    <a:pt x="687" y="1127"/>
                    <a:pt x="683" y="1128"/>
                  </a:cubicBezTo>
                  <a:cubicBezTo>
                    <a:pt x="666" y="1125"/>
                    <a:pt x="644" y="1122"/>
                    <a:pt x="625" y="1120"/>
                  </a:cubicBezTo>
                  <a:cubicBezTo>
                    <a:pt x="642" y="1097"/>
                    <a:pt x="644" y="1073"/>
                    <a:pt x="640" y="1057"/>
                  </a:cubicBezTo>
                  <a:close/>
                  <a:moveTo>
                    <a:pt x="726" y="1134"/>
                  </a:moveTo>
                  <a:cubicBezTo>
                    <a:pt x="723" y="1135"/>
                    <a:pt x="721" y="1135"/>
                    <a:pt x="717" y="1134"/>
                  </a:cubicBezTo>
                  <a:cubicBezTo>
                    <a:pt x="719" y="1133"/>
                    <a:pt x="719" y="1133"/>
                    <a:pt x="720" y="1131"/>
                  </a:cubicBezTo>
                  <a:cubicBezTo>
                    <a:pt x="726" y="1116"/>
                    <a:pt x="732" y="1102"/>
                    <a:pt x="732" y="1086"/>
                  </a:cubicBezTo>
                  <a:cubicBezTo>
                    <a:pt x="733" y="1080"/>
                    <a:pt x="732" y="1073"/>
                    <a:pt x="731" y="1067"/>
                  </a:cubicBezTo>
                  <a:cubicBezTo>
                    <a:pt x="740" y="1068"/>
                    <a:pt x="744" y="1069"/>
                    <a:pt x="748" y="1070"/>
                  </a:cubicBezTo>
                  <a:cubicBezTo>
                    <a:pt x="765" y="1099"/>
                    <a:pt x="759" y="1122"/>
                    <a:pt x="726" y="1134"/>
                  </a:cubicBezTo>
                  <a:close/>
                  <a:moveTo>
                    <a:pt x="1047" y="920"/>
                  </a:moveTo>
                  <a:cubicBezTo>
                    <a:pt x="1020" y="947"/>
                    <a:pt x="988" y="980"/>
                    <a:pt x="988" y="980"/>
                  </a:cubicBezTo>
                  <a:lnTo>
                    <a:pt x="978" y="985"/>
                  </a:lnTo>
                  <a:lnTo>
                    <a:pt x="985" y="995"/>
                  </a:lnTo>
                  <a:cubicBezTo>
                    <a:pt x="985" y="995"/>
                    <a:pt x="987" y="1000"/>
                    <a:pt x="990" y="1007"/>
                  </a:cubicBezTo>
                  <a:cubicBezTo>
                    <a:pt x="995" y="1014"/>
                    <a:pt x="1000" y="1024"/>
                    <a:pt x="1007" y="1032"/>
                  </a:cubicBezTo>
                  <a:cubicBezTo>
                    <a:pt x="1007" y="1032"/>
                    <a:pt x="1007" y="1034"/>
                    <a:pt x="1009" y="1034"/>
                  </a:cubicBezTo>
                  <a:cubicBezTo>
                    <a:pt x="1008" y="1036"/>
                    <a:pt x="1008" y="1036"/>
                    <a:pt x="1006" y="1038"/>
                  </a:cubicBezTo>
                  <a:cubicBezTo>
                    <a:pt x="1006" y="1040"/>
                    <a:pt x="1003" y="1042"/>
                    <a:pt x="1003" y="1042"/>
                  </a:cubicBezTo>
                  <a:lnTo>
                    <a:pt x="1001" y="1042"/>
                  </a:lnTo>
                  <a:cubicBezTo>
                    <a:pt x="998" y="1046"/>
                    <a:pt x="994" y="1047"/>
                    <a:pt x="989" y="1046"/>
                  </a:cubicBezTo>
                  <a:cubicBezTo>
                    <a:pt x="971" y="1050"/>
                    <a:pt x="950" y="1046"/>
                    <a:pt x="934" y="1039"/>
                  </a:cubicBezTo>
                  <a:cubicBezTo>
                    <a:pt x="921" y="1032"/>
                    <a:pt x="910" y="1024"/>
                    <a:pt x="907" y="1014"/>
                  </a:cubicBezTo>
                  <a:cubicBezTo>
                    <a:pt x="905" y="1003"/>
                    <a:pt x="904" y="992"/>
                    <a:pt x="906" y="983"/>
                  </a:cubicBezTo>
                  <a:cubicBezTo>
                    <a:pt x="905" y="966"/>
                    <a:pt x="905" y="950"/>
                    <a:pt x="889" y="943"/>
                  </a:cubicBezTo>
                  <a:cubicBezTo>
                    <a:pt x="874" y="941"/>
                    <a:pt x="856" y="942"/>
                    <a:pt x="840" y="948"/>
                  </a:cubicBezTo>
                  <a:cubicBezTo>
                    <a:pt x="821" y="955"/>
                    <a:pt x="804" y="963"/>
                    <a:pt x="795" y="975"/>
                  </a:cubicBezTo>
                  <a:cubicBezTo>
                    <a:pt x="784" y="992"/>
                    <a:pt x="771" y="1016"/>
                    <a:pt x="760" y="1041"/>
                  </a:cubicBezTo>
                  <a:cubicBezTo>
                    <a:pt x="749" y="1037"/>
                    <a:pt x="734" y="1034"/>
                    <a:pt x="713" y="1033"/>
                  </a:cubicBezTo>
                  <a:cubicBezTo>
                    <a:pt x="734" y="975"/>
                    <a:pt x="743" y="939"/>
                    <a:pt x="782" y="889"/>
                  </a:cubicBezTo>
                  <a:cubicBezTo>
                    <a:pt x="821" y="841"/>
                    <a:pt x="877" y="787"/>
                    <a:pt x="950" y="818"/>
                  </a:cubicBezTo>
                  <a:cubicBezTo>
                    <a:pt x="961" y="822"/>
                    <a:pt x="972" y="830"/>
                    <a:pt x="986" y="844"/>
                  </a:cubicBezTo>
                  <a:cubicBezTo>
                    <a:pt x="991" y="849"/>
                    <a:pt x="994" y="858"/>
                    <a:pt x="992" y="867"/>
                  </a:cubicBezTo>
                  <a:cubicBezTo>
                    <a:pt x="993" y="876"/>
                    <a:pt x="991" y="884"/>
                    <a:pt x="986" y="890"/>
                  </a:cubicBezTo>
                  <a:cubicBezTo>
                    <a:pt x="981" y="893"/>
                    <a:pt x="976" y="899"/>
                    <a:pt x="970" y="905"/>
                  </a:cubicBezTo>
                  <a:cubicBezTo>
                    <a:pt x="960" y="914"/>
                    <a:pt x="947" y="922"/>
                    <a:pt x="938" y="937"/>
                  </a:cubicBezTo>
                  <a:cubicBezTo>
                    <a:pt x="925" y="950"/>
                    <a:pt x="920" y="964"/>
                    <a:pt x="921" y="975"/>
                  </a:cubicBezTo>
                  <a:cubicBezTo>
                    <a:pt x="920" y="992"/>
                    <a:pt x="928" y="1007"/>
                    <a:pt x="937" y="1017"/>
                  </a:cubicBezTo>
                  <a:cubicBezTo>
                    <a:pt x="954" y="1036"/>
                    <a:pt x="989" y="1037"/>
                    <a:pt x="989" y="1037"/>
                  </a:cubicBezTo>
                  <a:lnTo>
                    <a:pt x="990" y="1007"/>
                  </a:lnTo>
                  <a:cubicBezTo>
                    <a:pt x="985" y="1006"/>
                    <a:pt x="968" y="1005"/>
                    <a:pt x="961" y="997"/>
                  </a:cubicBezTo>
                  <a:lnTo>
                    <a:pt x="959" y="995"/>
                  </a:lnTo>
                  <a:cubicBezTo>
                    <a:pt x="955" y="992"/>
                    <a:pt x="952" y="985"/>
                    <a:pt x="951" y="978"/>
                  </a:cubicBezTo>
                  <a:cubicBezTo>
                    <a:pt x="952" y="972"/>
                    <a:pt x="955" y="964"/>
                    <a:pt x="961" y="956"/>
                  </a:cubicBezTo>
                  <a:cubicBezTo>
                    <a:pt x="970" y="944"/>
                    <a:pt x="980" y="935"/>
                    <a:pt x="990" y="928"/>
                  </a:cubicBezTo>
                  <a:cubicBezTo>
                    <a:pt x="998" y="921"/>
                    <a:pt x="1003" y="917"/>
                    <a:pt x="1009" y="912"/>
                  </a:cubicBezTo>
                  <a:lnTo>
                    <a:pt x="1006" y="911"/>
                  </a:lnTo>
                  <a:cubicBezTo>
                    <a:pt x="1017" y="902"/>
                    <a:pt x="1025" y="883"/>
                    <a:pt x="1026" y="866"/>
                  </a:cubicBezTo>
                  <a:cubicBezTo>
                    <a:pt x="1024" y="850"/>
                    <a:pt x="1020" y="834"/>
                    <a:pt x="1007" y="821"/>
                  </a:cubicBezTo>
                  <a:cubicBezTo>
                    <a:pt x="992" y="805"/>
                    <a:pt x="976" y="796"/>
                    <a:pt x="962" y="789"/>
                  </a:cubicBezTo>
                  <a:cubicBezTo>
                    <a:pt x="870" y="751"/>
                    <a:pt x="802" y="814"/>
                    <a:pt x="757" y="869"/>
                  </a:cubicBezTo>
                  <a:cubicBezTo>
                    <a:pt x="712" y="927"/>
                    <a:pt x="703" y="961"/>
                    <a:pt x="684" y="1023"/>
                  </a:cubicBezTo>
                  <a:lnTo>
                    <a:pt x="711" y="1032"/>
                  </a:lnTo>
                  <a:cubicBezTo>
                    <a:pt x="702" y="1031"/>
                    <a:pt x="693" y="1031"/>
                    <a:pt x="685" y="1030"/>
                  </a:cubicBezTo>
                  <a:cubicBezTo>
                    <a:pt x="659" y="1028"/>
                    <a:pt x="633" y="1025"/>
                    <a:pt x="618" y="1023"/>
                  </a:cubicBezTo>
                  <a:cubicBezTo>
                    <a:pt x="614" y="1022"/>
                    <a:pt x="611" y="1022"/>
                    <a:pt x="607" y="1021"/>
                  </a:cubicBezTo>
                  <a:cubicBezTo>
                    <a:pt x="626" y="980"/>
                    <a:pt x="678" y="866"/>
                    <a:pt x="729" y="818"/>
                  </a:cubicBezTo>
                  <a:cubicBezTo>
                    <a:pt x="752" y="796"/>
                    <a:pt x="780" y="775"/>
                    <a:pt x="808" y="755"/>
                  </a:cubicBezTo>
                  <a:cubicBezTo>
                    <a:pt x="857" y="724"/>
                    <a:pt x="900" y="708"/>
                    <a:pt x="961" y="723"/>
                  </a:cubicBezTo>
                  <a:cubicBezTo>
                    <a:pt x="980" y="726"/>
                    <a:pt x="991" y="735"/>
                    <a:pt x="1005" y="744"/>
                  </a:cubicBezTo>
                  <a:lnTo>
                    <a:pt x="1007" y="744"/>
                  </a:lnTo>
                  <a:cubicBezTo>
                    <a:pt x="1017" y="751"/>
                    <a:pt x="1029" y="761"/>
                    <a:pt x="1040" y="774"/>
                  </a:cubicBezTo>
                  <a:cubicBezTo>
                    <a:pt x="1054" y="792"/>
                    <a:pt x="1066" y="809"/>
                    <a:pt x="1071" y="821"/>
                  </a:cubicBezTo>
                  <a:lnTo>
                    <a:pt x="1073" y="820"/>
                  </a:lnTo>
                  <a:cubicBezTo>
                    <a:pt x="1076" y="831"/>
                    <a:pt x="1075" y="844"/>
                    <a:pt x="1074" y="855"/>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4" name="Freeform 51"/>
            <p:cNvSpPr>
              <a:spLocks noEditPoints="1"/>
            </p:cNvSpPr>
            <p:nvPr/>
          </p:nvSpPr>
          <p:spPr bwMode="auto">
            <a:xfrm>
              <a:off x="1423988" y="3870325"/>
              <a:ext cx="298450" cy="444500"/>
            </a:xfrm>
            <a:custGeom>
              <a:avLst/>
              <a:gdLst>
                <a:gd name="T0" fmla="*/ 748 w 1105"/>
                <a:gd name="T1" fmla="*/ 549 h 1641"/>
                <a:gd name="T2" fmla="*/ 751 w 1105"/>
                <a:gd name="T3" fmla="*/ 90 h 1641"/>
                <a:gd name="T4" fmla="*/ 560 w 1105"/>
                <a:gd name="T5" fmla="*/ 103 h 1641"/>
                <a:gd name="T6" fmla="*/ 466 w 1105"/>
                <a:gd name="T7" fmla="*/ 565 h 1641"/>
                <a:gd name="T8" fmla="*/ 13 w 1105"/>
                <a:gd name="T9" fmla="*/ 753 h 1641"/>
                <a:gd name="T10" fmla="*/ 38 w 1105"/>
                <a:gd name="T11" fmla="*/ 911 h 1641"/>
                <a:gd name="T12" fmla="*/ 226 w 1105"/>
                <a:gd name="T13" fmla="*/ 891 h 1641"/>
                <a:gd name="T14" fmla="*/ 232 w 1105"/>
                <a:gd name="T15" fmla="*/ 1090 h 1641"/>
                <a:gd name="T16" fmla="*/ 212 w 1105"/>
                <a:gd name="T17" fmla="*/ 1144 h 1641"/>
                <a:gd name="T18" fmla="*/ 106 w 1105"/>
                <a:gd name="T19" fmla="*/ 1261 h 1641"/>
                <a:gd name="T20" fmla="*/ 301 w 1105"/>
                <a:gd name="T21" fmla="*/ 1473 h 1641"/>
                <a:gd name="T22" fmla="*/ 458 w 1105"/>
                <a:gd name="T23" fmla="*/ 1604 h 1641"/>
                <a:gd name="T24" fmla="*/ 669 w 1105"/>
                <a:gd name="T25" fmla="*/ 1503 h 1641"/>
                <a:gd name="T26" fmla="*/ 786 w 1105"/>
                <a:gd name="T27" fmla="*/ 1337 h 1641"/>
                <a:gd name="T28" fmla="*/ 733 w 1105"/>
                <a:gd name="T29" fmla="*/ 1214 h 1641"/>
                <a:gd name="T30" fmla="*/ 782 w 1105"/>
                <a:gd name="T31" fmla="*/ 1060 h 1641"/>
                <a:gd name="T32" fmla="*/ 874 w 1105"/>
                <a:gd name="T33" fmla="*/ 1026 h 1641"/>
                <a:gd name="T34" fmla="*/ 1030 w 1105"/>
                <a:gd name="T35" fmla="*/ 1016 h 1641"/>
                <a:gd name="T36" fmla="*/ 229 w 1105"/>
                <a:gd name="T37" fmla="*/ 1050 h 1641"/>
                <a:gd name="T38" fmla="*/ 256 w 1105"/>
                <a:gd name="T39" fmla="*/ 881 h 1641"/>
                <a:gd name="T40" fmla="*/ 107 w 1105"/>
                <a:gd name="T41" fmla="*/ 892 h 1641"/>
                <a:gd name="T42" fmla="*/ 38 w 1105"/>
                <a:gd name="T43" fmla="*/ 861 h 1641"/>
                <a:gd name="T44" fmla="*/ 111 w 1105"/>
                <a:gd name="T45" fmla="*/ 709 h 1641"/>
                <a:gd name="T46" fmla="*/ 343 w 1105"/>
                <a:gd name="T47" fmla="*/ 850 h 1641"/>
                <a:gd name="T48" fmla="*/ 107 w 1105"/>
                <a:gd name="T49" fmla="*/ 807 h 1641"/>
                <a:gd name="T50" fmla="*/ 76 w 1105"/>
                <a:gd name="T51" fmla="*/ 817 h 1641"/>
                <a:gd name="T52" fmla="*/ 375 w 1105"/>
                <a:gd name="T53" fmla="*/ 755 h 1641"/>
                <a:gd name="T54" fmla="*/ 336 w 1105"/>
                <a:gd name="T55" fmla="*/ 1078 h 1641"/>
                <a:gd name="T56" fmla="*/ 315 w 1105"/>
                <a:gd name="T57" fmla="*/ 1368 h 1641"/>
                <a:gd name="T58" fmla="*/ 151 w 1105"/>
                <a:gd name="T59" fmla="*/ 1256 h 1641"/>
                <a:gd name="T60" fmla="*/ 218 w 1105"/>
                <a:gd name="T61" fmla="*/ 1173 h 1641"/>
                <a:gd name="T62" fmla="*/ 285 w 1105"/>
                <a:gd name="T63" fmla="*/ 1214 h 1641"/>
                <a:gd name="T64" fmla="*/ 339 w 1105"/>
                <a:gd name="T65" fmla="*/ 1111 h 1641"/>
                <a:gd name="T66" fmla="*/ 310 w 1105"/>
                <a:gd name="T67" fmla="*/ 1361 h 1641"/>
                <a:gd name="T68" fmla="*/ 331 w 1105"/>
                <a:gd name="T69" fmla="*/ 1468 h 1641"/>
                <a:gd name="T70" fmla="*/ 372 w 1105"/>
                <a:gd name="T71" fmla="*/ 1084 h 1641"/>
                <a:gd name="T72" fmla="*/ 491 w 1105"/>
                <a:gd name="T73" fmla="*/ 1004 h 1641"/>
                <a:gd name="T74" fmla="*/ 433 w 1105"/>
                <a:gd name="T75" fmla="*/ 377 h 1641"/>
                <a:gd name="T76" fmla="*/ 673 w 1105"/>
                <a:gd name="T77" fmla="*/ 39 h 1641"/>
                <a:gd name="T78" fmla="*/ 757 w 1105"/>
                <a:gd name="T79" fmla="*/ 159 h 1641"/>
                <a:gd name="T80" fmla="*/ 681 w 1105"/>
                <a:gd name="T81" fmla="*/ 592 h 1641"/>
                <a:gd name="T82" fmla="*/ 606 w 1105"/>
                <a:gd name="T83" fmla="*/ 1055 h 1641"/>
                <a:gd name="T84" fmla="*/ 516 w 1105"/>
                <a:gd name="T85" fmla="*/ 1498 h 1641"/>
                <a:gd name="T86" fmla="*/ 501 w 1105"/>
                <a:gd name="T87" fmla="*/ 1135 h 1641"/>
                <a:gd name="T88" fmla="*/ 729 w 1105"/>
                <a:gd name="T89" fmla="*/ 1265 h 1641"/>
                <a:gd name="T90" fmla="*/ 754 w 1105"/>
                <a:gd name="T91" fmla="*/ 1421 h 1641"/>
                <a:gd name="T92" fmla="*/ 572 w 1105"/>
                <a:gd name="T93" fmla="*/ 1405 h 1641"/>
                <a:gd name="T94" fmla="*/ 618 w 1105"/>
                <a:gd name="T95" fmla="*/ 1283 h 1641"/>
                <a:gd name="T96" fmla="*/ 672 w 1105"/>
                <a:gd name="T97" fmla="*/ 1161 h 1641"/>
                <a:gd name="T98" fmla="*/ 725 w 1105"/>
                <a:gd name="T99" fmla="*/ 1263 h 1641"/>
                <a:gd name="T100" fmla="*/ 680 w 1105"/>
                <a:gd name="T101" fmla="*/ 1132 h 1641"/>
                <a:gd name="T102" fmla="*/ 729 w 1105"/>
                <a:gd name="T103" fmla="*/ 1088 h 1641"/>
                <a:gd name="T104" fmla="*/ 984 w 1105"/>
                <a:gd name="T105" fmla="*/ 979 h 1641"/>
                <a:gd name="T106" fmla="*/ 1004 w 1105"/>
                <a:gd name="T107" fmla="*/ 1039 h 1641"/>
                <a:gd name="T108" fmla="*/ 886 w 1105"/>
                <a:gd name="T109" fmla="*/ 944 h 1641"/>
                <a:gd name="T110" fmla="*/ 948 w 1105"/>
                <a:gd name="T111" fmla="*/ 817 h 1641"/>
                <a:gd name="T112" fmla="*/ 918 w 1105"/>
                <a:gd name="T113" fmla="*/ 978 h 1641"/>
                <a:gd name="T114" fmla="*/ 948 w 1105"/>
                <a:gd name="T115" fmla="*/ 979 h 1641"/>
                <a:gd name="T116" fmla="*/ 1004 w 1105"/>
                <a:gd name="T117" fmla="*/ 822 h 1641"/>
                <a:gd name="T118" fmla="*/ 613 w 1105"/>
                <a:gd name="T119" fmla="*/ 1024 h 1641"/>
                <a:gd name="T120" fmla="*/ 1005 w 1105"/>
                <a:gd name="T121" fmla="*/ 743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5" h="1641">
                  <a:moveTo>
                    <a:pt x="1084" y="757"/>
                  </a:moveTo>
                  <a:lnTo>
                    <a:pt x="1082" y="757"/>
                  </a:lnTo>
                  <a:cubicBezTo>
                    <a:pt x="1067" y="730"/>
                    <a:pt x="1042" y="708"/>
                    <a:pt x="1014" y="694"/>
                  </a:cubicBezTo>
                  <a:cubicBezTo>
                    <a:pt x="881" y="625"/>
                    <a:pt x="713" y="705"/>
                    <a:pt x="645" y="831"/>
                  </a:cubicBezTo>
                  <a:cubicBezTo>
                    <a:pt x="667" y="743"/>
                    <a:pt x="691" y="644"/>
                    <a:pt x="709" y="606"/>
                  </a:cubicBezTo>
                  <a:cubicBezTo>
                    <a:pt x="713" y="593"/>
                    <a:pt x="731" y="570"/>
                    <a:pt x="748" y="549"/>
                  </a:cubicBezTo>
                  <a:cubicBezTo>
                    <a:pt x="759" y="533"/>
                    <a:pt x="773" y="518"/>
                    <a:pt x="783" y="511"/>
                  </a:cubicBezTo>
                  <a:cubicBezTo>
                    <a:pt x="798" y="498"/>
                    <a:pt x="814" y="481"/>
                    <a:pt x="831" y="458"/>
                  </a:cubicBezTo>
                  <a:cubicBezTo>
                    <a:pt x="849" y="435"/>
                    <a:pt x="863" y="404"/>
                    <a:pt x="872" y="364"/>
                  </a:cubicBezTo>
                  <a:cubicBezTo>
                    <a:pt x="884" y="322"/>
                    <a:pt x="864" y="270"/>
                    <a:pt x="841" y="227"/>
                  </a:cubicBezTo>
                  <a:cubicBezTo>
                    <a:pt x="818" y="186"/>
                    <a:pt x="789" y="152"/>
                    <a:pt x="780" y="139"/>
                  </a:cubicBezTo>
                  <a:cubicBezTo>
                    <a:pt x="773" y="129"/>
                    <a:pt x="761" y="110"/>
                    <a:pt x="751" y="90"/>
                  </a:cubicBezTo>
                  <a:cubicBezTo>
                    <a:pt x="745" y="76"/>
                    <a:pt x="741" y="60"/>
                    <a:pt x="741" y="51"/>
                  </a:cubicBezTo>
                  <a:cubicBezTo>
                    <a:pt x="737" y="9"/>
                    <a:pt x="705" y="5"/>
                    <a:pt x="696" y="6"/>
                  </a:cubicBezTo>
                  <a:cubicBezTo>
                    <a:pt x="688" y="4"/>
                    <a:pt x="649" y="0"/>
                    <a:pt x="634" y="37"/>
                  </a:cubicBezTo>
                  <a:cubicBezTo>
                    <a:pt x="630" y="45"/>
                    <a:pt x="621" y="56"/>
                    <a:pt x="608" y="67"/>
                  </a:cubicBezTo>
                  <a:cubicBezTo>
                    <a:pt x="593" y="82"/>
                    <a:pt x="575" y="96"/>
                    <a:pt x="562" y="103"/>
                  </a:cubicBezTo>
                  <a:lnTo>
                    <a:pt x="560" y="103"/>
                  </a:lnTo>
                  <a:cubicBezTo>
                    <a:pt x="558" y="105"/>
                    <a:pt x="555" y="108"/>
                    <a:pt x="550" y="110"/>
                  </a:cubicBezTo>
                  <a:cubicBezTo>
                    <a:pt x="511" y="135"/>
                    <a:pt x="408" y="204"/>
                    <a:pt x="397" y="281"/>
                  </a:cubicBezTo>
                  <a:cubicBezTo>
                    <a:pt x="392" y="321"/>
                    <a:pt x="395" y="355"/>
                    <a:pt x="403" y="385"/>
                  </a:cubicBezTo>
                  <a:cubicBezTo>
                    <a:pt x="409" y="412"/>
                    <a:pt x="421" y="434"/>
                    <a:pt x="433" y="452"/>
                  </a:cubicBezTo>
                  <a:cubicBezTo>
                    <a:pt x="440" y="461"/>
                    <a:pt x="447" y="482"/>
                    <a:pt x="452" y="503"/>
                  </a:cubicBezTo>
                  <a:cubicBezTo>
                    <a:pt x="459" y="528"/>
                    <a:pt x="466" y="552"/>
                    <a:pt x="466" y="565"/>
                  </a:cubicBezTo>
                  <a:cubicBezTo>
                    <a:pt x="467" y="607"/>
                    <a:pt x="456" y="706"/>
                    <a:pt x="447" y="796"/>
                  </a:cubicBezTo>
                  <a:cubicBezTo>
                    <a:pt x="441" y="767"/>
                    <a:pt x="433" y="739"/>
                    <a:pt x="423" y="718"/>
                  </a:cubicBezTo>
                  <a:cubicBezTo>
                    <a:pt x="386" y="643"/>
                    <a:pt x="331" y="583"/>
                    <a:pt x="253" y="551"/>
                  </a:cubicBezTo>
                  <a:cubicBezTo>
                    <a:pt x="224" y="540"/>
                    <a:pt x="188" y="535"/>
                    <a:pt x="152" y="538"/>
                  </a:cubicBezTo>
                  <a:cubicBezTo>
                    <a:pt x="80" y="547"/>
                    <a:pt x="29" y="589"/>
                    <a:pt x="10" y="660"/>
                  </a:cubicBezTo>
                  <a:cubicBezTo>
                    <a:pt x="0" y="691"/>
                    <a:pt x="1" y="724"/>
                    <a:pt x="13" y="753"/>
                  </a:cubicBezTo>
                  <a:cubicBezTo>
                    <a:pt x="23" y="774"/>
                    <a:pt x="37" y="803"/>
                    <a:pt x="43" y="820"/>
                  </a:cubicBezTo>
                  <a:cubicBezTo>
                    <a:pt x="38" y="825"/>
                    <a:pt x="30" y="830"/>
                    <a:pt x="23" y="834"/>
                  </a:cubicBezTo>
                  <a:cubicBezTo>
                    <a:pt x="16" y="839"/>
                    <a:pt x="10" y="847"/>
                    <a:pt x="7" y="853"/>
                  </a:cubicBezTo>
                  <a:cubicBezTo>
                    <a:pt x="5" y="859"/>
                    <a:pt x="4" y="865"/>
                    <a:pt x="6" y="870"/>
                  </a:cubicBezTo>
                  <a:cubicBezTo>
                    <a:pt x="4" y="877"/>
                    <a:pt x="8" y="881"/>
                    <a:pt x="12" y="886"/>
                  </a:cubicBezTo>
                  <a:cubicBezTo>
                    <a:pt x="16" y="896"/>
                    <a:pt x="26" y="904"/>
                    <a:pt x="38" y="911"/>
                  </a:cubicBezTo>
                  <a:cubicBezTo>
                    <a:pt x="61" y="920"/>
                    <a:pt x="86" y="926"/>
                    <a:pt x="108" y="923"/>
                  </a:cubicBezTo>
                  <a:cubicBezTo>
                    <a:pt x="130" y="923"/>
                    <a:pt x="149" y="915"/>
                    <a:pt x="161" y="900"/>
                  </a:cubicBezTo>
                  <a:cubicBezTo>
                    <a:pt x="170" y="886"/>
                    <a:pt x="177" y="872"/>
                    <a:pt x="181" y="859"/>
                  </a:cubicBezTo>
                  <a:cubicBezTo>
                    <a:pt x="182" y="855"/>
                    <a:pt x="176" y="850"/>
                    <a:pt x="180" y="851"/>
                  </a:cubicBezTo>
                  <a:cubicBezTo>
                    <a:pt x="187" y="852"/>
                    <a:pt x="197" y="858"/>
                    <a:pt x="204" y="864"/>
                  </a:cubicBezTo>
                  <a:cubicBezTo>
                    <a:pt x="216" y="872"/>
                    <a:pt x="223" y="882"/>
                    <a:pt x="226" y="891"/>
                  </a:cubicBezTo>
                  <a:cubicBezTo>
                    <a:pt x="231" y="910"/>
                    <a:pt x="236" y="935"/>
                    <a:pt x="235" y="961"/>
                  </a:cubicBezTo>
                  <a:cubicBezTo>
                    <a:pt x="211" y="963"/>
                    <a:pt x="192" y="973"/>
                    <a:pt x="183" y="996"/>
                  </a:cubicBezTo>
                  <a:lnTo>
                    <a:pt x="183" y="998"/>
                  </a:lnTo>
                  <a:cubicBezTo>
                    <a:pt x="179" y="1022"/>
                    <a:pt x="184" y="1042"/>
                    <a:pt x="192" y="1057"/>
                  </a:cubicBezTo>
                  <a:cubicBezTo>
                    <a:pt x="203" y="1072"/>
                    <a:pt x="217" y="1081"/>
                    <a:pt x="229" y="1087"/>
                  </a:cubicBezTo>
                  <a:cubicBezTo>
                    <a:pt x="229" y="1087"/>
                    <a:pt x="231" y="1088"/>
                    <a:pt x="232" y="1090"/>
                  </a:cubicBezTo>
                  <a:cubicBezTo>
                    <a:pt x="232" y="1094"/>
                    <a:pt x="231" y="1099"/>
                    <a:pt x="231" y="1101"/>
                  </a:cubicBezTo>
                  <a:cubicBezTo>
                    <a:pt x="229" y="1107"/>
                    <a:pt x="230" y="1116"/>
                    <a:pt x="229" y="1122"/>
                  </a:cubicBezTo>
                  <a:cubicBezTo>
                    <a:pt x="229" y="1122"/>
                    <a:pt x="229" y="1122"/>
                    <a:pt x="228" y="1129"/>
                  </a:cubicBezTo>
                  <a:cubicBezTo>
                    <a:pt x="228" y="1138"/>
                    <a:pt x="227" y="1144"/>
                    <a:pt x="221" y="1143"/>
                  </a:cubicBezTo>
                  <a:lnTo>
                    <a:pt x="219" y="1143"/>
                  </a:lnTo>
                  <a:cubicBezTo>
                    <a:pt x="219" y="1143"/>
                    <a:pt x="217" y="1142"/>
                    <a:pt x="212" y="1144"/>
                  </a:cubicBezTo>
                  <a:cubicBezTo>
                    <a:pt x="182" y="1143"/>
                    <a:pt x="142" y="1142"/>
                    <a:pt x="124" y="1168"/>
                  </a:cubicBezTo>
                  <a:cubicBezTo>
                    <a:pt x="105" y="1193"/>
                    <a:pt x="119" y="1209"/>
                    <a:pt x="135" y="1222"/>
                  </a:cubicBezTo>
                  <a:cubicBezTo>
                    <a:pt x="138" y="1227"/>
                    <a:pt x="142" y="1230"/>
                    <a:pt x="142" y="1232"/>
                  </a:cubicBezTo>
                  <a:cubicBezTo>
                    <a:pt x="143" y="1237"/>
                    <a:pt x="138" y="1227"/>
                    <a:pt x="136" y="1229"/>
                  </a:cubicBezTo>
                  <a:cubicBezTo>
                    <a:pt x="123" y="1236"/>
                    <a:pt x="109" y="1242"/>
                    <a:pt x="105" y="1263"/>
                  </a:cubicBezTo>
                  <a:lnTo>
                    <a:pt x="106" y="1261"/>
                  </a:lnTo>
                  <a:cubicBezTo>
                    <a:pt x="100" y="1282"/>
                    <a:pt x="103" y="1302"/>
                    <a:pt x="106" y="1321"/>
                  </a:cubicBezTo>
                  <a:cubicBezTo>
                    <a:pt x="113" y="1344"/>
                    <a:pt x="125" y="1363"/>
                    <a:pt x="134" y="1376"/>
                  </a:cubicBezTo>
                  <a:cubicBezTo>
                    <a:pt x="148" y="1396"/>
                    <a:pt x="165" y="1410"/>
                    <a:pt x="188" y="1421"/>
                  </a:cubicBezTo>
                  <a:cubicBezTo>
                    <a:pt x="206" y="1426"/>
                    <a:pt x="228" y="1428"/>
                    <a:pt x="253" y="1423"/>
                  </a:cubicBezTo>
                  <a:cubicBezTo>
                    <a:pt x="269" y="1419"/>
                    <a:pt x="287" y="1414"/>
                    <a:pt x="302" y="1408"/>
                  </a:cubicBezTo>
                  <a:cubicBezTo>
                    <a:pt x="299" y="1425"/>
                    <a:pt x="297" y="1449"/>
                    <a:pt x="301" y="1473"/>
                  </a:cubicBezTo>
                  <a:cubicBezTo>
                    <a:pt x="306" y="1496"/>
                    <a:pt x="318" y="1525"/>
                    <a:pt x="329" y="1551"/>
                  </a:cubicBezTo>
                  <a:cubicBezTo>
                    <a:pt x="338" y="1565"/>
                    <a:pt x="344" y="1580"/>
                    <a:pt x="347" y="1589"/>
                  </a:cubicBezTo>
                  <a:cubicBezTo>
                    <a:pt x="354" y="1619"/>
                    <a:pt x="384" y="1638"/>
                    <a:pt x="384" y="1638"/>
                  </a:cubicBezTo>
                  <a:lnTo>
                    <a:pt x="390" y="1641"/>
                  </a:lnTo>
                  <a:lnTo>
                    <a:pt x="397" y="1640"/>
                  </a:lnTo>
                  <a:cubicBezTo>
                    <a:pt x="397" y="1640"/>
                    <a:pt x="441" y="1628"/>
                    <a:pt x="458" y="1604"/>
                  </a:cubicBezTo>
                  <a:cubicBezTo>
                    <a:pt x="461" y="1600"/>
                    <a:pt x="469" y="1593"/>
                    <a:pt x="477" y="1586"/>
                  </a:cubicBezTo>
                  <a:cubicBezTo>
                    <a:pt x="498" y="1565"/>
                    <a:pt x="527" y="1537"/>
                    <a:pt x="542" y="1514"/>
                  </a:cubicBezTo>
                  <a:cubicBezTo>
                    <a:pt x="555" y="1492"/>
                    <a:pt x="561" y="1469"/>
                    <a:pt x="564" y="1452"/>
                  </a:cubicBezTo>
                  <a:cubicBezTo>
                    <a:pt x="575" y="1463"/>
                    <a:pt x="591" y="1474"/>
                    <a:pt x="605" y="1483"/>
                  </a:cubicBezTo>
                  <a:lnTo>
                    <a:pt x="604" y="1485"/>
                  </a:lnTo>
                  <a:cubicBezTo>
                    <a:pt x="626" y="1498"/>
                    <a:pt x="647" y="1504"/>
                    <a:pt x="669" y="1503"/>
                  </a:cubicBezTo>
                  <a:cubicBezTo>
                    <a:pt x="691" y="1503"/>
                    <a:pt x="712" y="1495"/>
                    <a:pt x="732" y="1481"/>
                  </a:cubicBezTo>
                  <a:cubicBezTo>
                    <a:pt x="747" y="1473"/>
                    <a:pt x="765" y="1459"/>
                    <a:pt x="779" y="1439"/>
                  </a:cubicBezTo>
                  <a:cubicBezTo>
                    <a:pt x="789" y="1423"/>
                    <a:pt x="799" y="1405"/>
                    <a:pt x="800" y="1383"/>
                  </a:cubicBezTo>
                  <a:cubicBezTo>
                    <a:pt x="803" y="1364"/>
                    <a:pt x="792" y="1354"/>
                    <a:pt x="783" y="1343"/>
                  </a:cubicBezTo>
                  <a:cubicBezTo>
                    <a:pt x="781" y="1341"/>
                    <a:pt x="773" y="1348"/>
                    <a:pt x="776" y="1344"/>
                  </a:cubicBezTo>
                  <a:cubicBezTo>
                    <a:pt x="777" y="1342"/>
                    <a:pt x="781" y="1341"/>
                    <a:pt x="786" y="1337"/>
                  </a:cubicBezTo>
                  <a:cubicBezTo>
                    <a:pt x="805" y="1330"/>
                    <a:pt x="825" y="1320"/>
                    <a:pt x="814" y="1289"/>
                  </a:cubicBezTo>
                  <a:cubicBezTo>
                    <a:pt x="807" y="1260"/>
                    <a:pt x="769" y="1246"/>
                    <a:pt x="738" y="1234"/>
                  </a:cubicBezTo>
                  <a:cubicBezTo>
                    <a:pt x="736" y="1234"/>
                    <a:pt x="734" y="1234"/>
                    <a:pt x="734" y="1234"/>
                  </a:cubicBezTo>
                  <a:lnTo>
                    <a:pt x="732" y="1233"/>
                  </a:lnTo>
                  <a:cubicBezTo>
                    <a:pt x="728" y="1232"/>
                    <a:pt x="729" y="1228"/>
                    <a:pt x="729" y="1224"/>
                  </a:cubicBezTo>
                  <a:cubicBezTo>
                    <a:pt x="733" y="1218"/>
                    <a:pt x="733" y="1216"/>
                    <a:pt x="733" y="1214"/>
                  </a:cubicBezTo>
                  <a:cubicBezTo>
                    <a:pt x="735" y="1205"/>
                    <a:pt x="738" y="1197"/>
                    <a:pt x="740" y="1189"/>
                  </a:cubicBezTo>
                  <a:cubicBezTo>
                    <a:pt x="741" y="1184"/>
                    <a:pt x="743" y="1174"/>
                    <a:pt x="747" y="1161"/>
                  </a:cubicBezTo>
                  <a:cubicBezTo>
                    <a:pt x="749" y="1161"/>
                    <a:pt x="751" y="1160"/>
                    <a:pt x="754" y="1158"/>
                  </a:cubicBezTo>
                  <a:cubicBezTo>
                    <a:pt x="771" y="1148"/>
                    <a:pt x="783" y="1134"/>
                    <a:pt x="790" y="1116"/>
                  </a:cubicBezTo>
                  <a:cubicBezTo>
                    <a:pt x="797" y="1102"/>
                    <a:pt x="798" y="1087"/>
                    <a:pt x="793" y="1075"/>
                  </a:cubicBezTo>
                  <a:cubicBezTo>
                    <a:pt x="790" y="1070"/>
                    <a:pt x="786" y="1065"/>
                    <a:pt x="782" y="1060"/>
                  </a:cubicBezTo>
                  <a:cubicBezTo>
                    <a:pt x="793" y="1035"/>
                    <a:pt x="806" y="1013"/>
                    <a:pt x="818" y="996"/>
                  </a:cubicBezTo>
                  <a:cubicBezTo>
                    <a:pt x="824" y="988"/>
                    <a:pt x="836" y="981"/>
                    <a:pt x="847" y="977"/>
                  </a:cubicBezTo>
                  <a:cubicBezTo>
                    <a:pt x="857" y="974"/>
                    <a:pt x="868" y="972"/>
                    <a:pt x="877" y="973"/>
                  </a:cubicBezTo>
                  <a:cubicBezTo>
                    <a:pt x="879" y="974"/>
                    <a:pt x="872" y="977"/>
                    <a:pt x="873" y="984"/>
                  </a:cubicBezTo>
                  <a:cubicBezTo>
                    <a:pt x="871" y="996"/>
                    <a:pt x="871" y="1010"/>
                    <a:pt x="875" y="1023"/>
                  </a:cubicBezTo>
                  <a:lnTo>
                    <a:pt x="874" y="1026"/>
                  </a:lnTo>
                  <a:cubicBezTo>
                    <a:pt x="882" y="1044"/>
                    <a:pt x="897" y="1058"/>
                    <a:pt x="917" y="1068"/>
                  </a:cubicBezTo>
                  <a:cubicBezTo>
                    <a:pt x="937" y="1078"/>
                    <a:pt x="966" y="1081"/>
                    <a:pt x="988" y="1081"/>
                  </a:cubicBezTo>
                  <a:cubicBezTo>
                    <a:pt x="999" y="1080"/>
                    <a:pt x="1008" y="1076"/>
                    <a:pt x="1018" y="1071"/>
                  </a:cubicBezTo>
                  <a:cubicBezTo>
                    <a:pt x="1023" y="1067"/>
                    <a:pt x="1028" y="1061"/>
                    <a:pt x="1031" y="1056"/>
                  </a:cubicBezTo>
                  <a:cubicBezTo>
                    <a:pt x="1035" y="1049"/>
                    <a:pt x="1036" y="1043"/>
                    <a:pt x="1035" y="1034"/>
                  </a:cubicBezTo>
                  <a:cubicBezTo>
                    <a:pt x="1036" y="1028"/>
                    <a:pt x="1033" y="1020"/>
                    <a:pt x="1030" y="1016"/>
                  </a:cubicBezTo>
                  <a:lnTo>
                    <a:pt x="1028" y="1013"/>
                  </a:lnTo>
                  <a:cubicBezTo>
                    <a:pt x="1022" y="1008"/>
                    <a:pt x="1017" y="1000"/>
                    <a:pt x="1014" y="993"/>
                  </a:cubicBezTo>
                  <a:cubicBezTo>
                    <a:pt x="1027" y="982"/>
                    <a:pt x="1049" y="957"/>
                    <a:pt x="1065" y="940"/>
                  </a:cubicBezTo>
                  <a:cubicBezTo>
                    <a:pt x="1088" y="920"/>
                    <a:pt x="1100" y="890"/>
                    <a:pt x="1102" y="857"/>
                  </a:cubicBezTo>
                  <a:cubicBezTo>
                    <a:pt x="1105" y="825"/>
                    <a:pt x="1098" y="789"/>
                    <a:pt x="1084" y="757"/>
                  </a:cubicBezTo>
                  <a:close/>
                  <a:moveTo>
                    <a:pt x="229" y="1050"/>
                  </a:moveTo>
                  <a:cubicBezTo>
                    <a:pt x="225" y="1047"/>
                    <a:pt x="221" y="1044"/>
                    <a:pt x="220" y="1040"/>
                  </a:cubicBezTo>
                  <a:cubicBezTo>
                    <a:pt x="214" y="1032"/>
                    <a:pt x="210" y="1020"/>
                    <a:pt x="214" y="1006"/>
                  </a:cubicBezTo>
                  <a:cubicBezTo>
                    <a:pt x="216" y="997"/>
                    <a:pt x="226" y="992"/>
                    <a:pt x="237" y="990"/>
                  </a:cubicBezTo>
                  <a:cubicBezTo>
                    <a:pt x="238" y="999"/>
                    <a:pt x="239" y="1006"/>
                    <a:pt x="238" y="1012"/>
                  </a:cubicBezTo>
                  <a:cubicBezTo>
                    <a:pt x="233" y="1024"/>
                    <a:pt x="229" y="1037"/>
                    <a:pt x="229" y="1050"/>
                  </a:cubicBezTo>
                  <a:close/>
                  <a:moveTo>
                    <a:pt x="256" y="881"/>
                  </a:moveTo>
                  <a:cubicBezTo>
                    <a:pt x="252" y="870"/>
                    <a:pt x="239" y="852"/>
                    <a:pt x="226" y="841"/>
                  </a:cubicBezTo>
                  <a:cubicBezTo>
                    <a:pt x="213" y="830"/>
                    <a:pt x="197" y="820"/>
                    <a:pt x="181" y="820"/>
                  </a:cubicBezTo>
                  <a:lnTo>
                    <a:pt x="179" y="819"/>
                  </a:lnTo>
                  <a:cubicBezTo>
                    <a:pt x="162" y="819"/>
                    <a:pt x="157" y="831"/>
                    <a:pt x="152" y="850"/>
                  </a:cubicBezTo>
                  <a:cubicBezTo>
                    <a:pt x="148" y="858"/>
                    <a:pt x="144" y="870"/>
                    <a:pt x="136" y="880"/>
                  </a:cubicBezTo>
                  <a:cubicBezTo>
                    <a:pt x="130" y="888"/>
                    <a:pt x="118" y="892"/>
                    <a:pt x="107" y="892"/>
                  </a:cubicBezTo>
                  <a:cubicBezTo>
                    <a:pt x="89" y="894"/>
                    <a:pt x="68" y="890"/>
                    <a:pt x="52" y="883"/>
                  </a:cubicBezTo>
                  <a:lnTo>
                    <a:pt x="50" y="882"/>
                  </a:lnTo>
                  <a:cubicBezTo>
                    <a:pt x="44" y="879"/>
                    <a:pt x="40" y="876"/>
                    <a:pt x="38" y="871"/>
                  </a:cubicBezTo>
                  <a:cubicBezTo>
                    <a:pt x="37" y="869"/>
                    <a:pt x="37" y="869"/>
                    <a:pt x="35" y="867"/>
                  </a:cubicBezTo>
                  <a:lnTo>
                    <a:pt x="35" y="864"/>
                  </a:lnTo>
                  <a:cubicBezTo>
                    <a:pt x="36" y="862"/>
                    <a:pt x="38" y="863"/>
                    <a:pt x="38" y="861"/>
                  </a:cubicBezTo>
                  <a:cubicBezTo>
                    <a:pt x="48" y="856"/>
                    <a:pt x="58" y="849"/>
                    <a:pt x="63" y="843"/>
                  </a:cubicBezTo>
                  <a:lnTo>
                    <a:pt x="54" y="872"/>
                  </a:lnTo>
                  <a:cubicBezTo>
                    <a:pt x="54" y="872"/>
                    <a:pt x="84" y="884"/>
                    <a:pt x="108" y="873"/>
                  </a:cubicBezTo>
                  <a:cubicBezTo>
                    <a:pt x="109" y="871"/>
                    <a:pt x="111" y="871"/>
                    <a:pt x="111" y="871"/>
                  </a:cubicBezTo>
                  <a:cubicBezTo>
                    <a:pt x="132" y="862"/>
                    <a:pt x="153" y="832"/>
                    <a:pt x="137" y="794"/>
                  </a:cubicBezTo>
                  <a:cubicBezTo>
                    <a:pt x="129" y="769"/>
                    <a:pt x="100" y="735"/>
                    <a:pt x="111" y="709"/>
                  </a:cubicBezTo>
                  <a:cubicBezTo>
                    <a:pt x="115" y="701"/>
                    <a:pt x="120" y="693"/>
                    <a:pt x="127" y="690"/>
                  </a:cubicBezTo>
                  <a:cubicBezTo>
                    <a:pt x="152" y="676"/>
                    <a:pt x="174" y="676"/>
                    <a:pt x="199" y="682"/>
                  </a:cubicBezTo>
                  <a:cubicBezTo>
                    <a:pt x="269" y="710"/>
                    <a:pt x="309" y="779"/>
                    <a:pt x="312" y="852"/>
                  </a:cubicBezTo>
                  <a:cubicBezTo>
                    <a:pt x="313" y="880"/>
                    <a:pt x="312" y="964"/>
                    <a:pt x="312" y="964"/>
                  </a:cubicBezTo>
                  <a:lnTo>
                    <a:pt x="342" y="967"/>
                  </a:lnTo>
                  <a:cubicBezTo>
                    <a:pt x="343" y="964"/>
                    <a:pt x="346" y="880"/>
                    <a:pt x="343" y="850"/>
                  </a:cubicBezTo>
                  <a:cubicBezTo>
                    <a:pt x="340" y="767"/>
                    <a:pt x="291" y="686"/>
                    <a:pt x="211" y="654"/>
                  </a:cubicBezTo>
                  <a:lnTo>
                    <a:pt x="209" y="653"/>
                  </a:lnTo>
                  <a:cubicBezTo>
                    <a:pt x="175" y="643"/>
                    <a:pt x="144" y="644"/>
                    <a:pt x="113" y="661"/>
                  </a:cubicBezTo>
                  <a:cubicBezTo>
                    <a:pt x="98" y="669"/>
                    <a:pt x="87" y="683"/>
                    <a:pt x="82" y="697"/>
                  </a:cubicBezTo>
                  <a:cubicBezTo>
                    <a:pt x="63" y="742"/>
                    <a:pt x="95" y="763"/>
                    <a:pt x="107" y="805"/>
                  </a:cubicBezTo>
                  <a:lnTo>
                    <a:pt x="107" y="807"/>
                  </a:lnTo>
                  <a:cubicBezTo>
                    <a:pt x="115" y="823"/>
                    <a:pt x="108" y="838"/>
                    <a:pt x="98" y="842"/>
                  </a:cubicBezTo>
                  <a:lnTo>
                    <a:pt x="96" y="844"/>
                  </a:lnTo>
                  <a:cubicBezTo>
                    <a:pt x="84" y="849"/>
                    <a:pt x="65" y="843"/>
                    <a:pt x="65" y="843"/>
                  </a:cubicBezTo>
                  <a:cubicBezTo>
                    <a:pt x="69" y="837"/>
                    <a:pt x="73" y="836"/>
                    <a:pt x="73" y="836"/>
                  </a:cubicBezTo>
                  <a:lnTo>
                    <a:pt x="81" y="826"/>
                  </a:lnTo>
                  <a:lnTo>
                    <a:pt x="76" y="817"/>
                  </a:lnTo>
                  <a:cubicBezTo>
                    <a:pt x="76" y="817"/>
                    <a:pt x="56" y="774"/>
                    <a:pt x="42" y="740"/>
                  </a:cubicBezTo>
                  <a:cubicBezTo>
                    <a:pt x="32" y="719"/>
                    <a:pt x="33" y="693"/>
                    <a:pt x="39" y="668"/>
                  </a:cubicBezTo>
                  <a:cubicBezTo>
                    <a:pt x="55" y="615"/>
                    <a:pt x="153" y="580"/>
                    <a:pt x="190" y="584"/>
                  </a:cubicBezTo>
                  <a:cubicBezTo>
                    <a:pt x="227" y="588"/>
                    <a:pt x="232" y="596"/>
                    <a:pt x="270" y="614"/>
                  </a:cubicBezTo>
                  <a:cubicBezTo>
                    <a:pt x="306" y="633"/>
                    <a:pt x="357" y="719"/>
                    <a:pt x="375" y="757"/>
                  </a:cubicBezTo>
                  <a:lnTo>
                    <a:pt x="375" y="755"/>
                  </a:lnTo>
                  <a:cubicBezTo>
                    <a:pt x="403" y="820"/>
                    <a:pt x="414" y="947"/>
                    <a:pt x="415" y="991"/>
                  </a:cubicBezTo>
                  <a:cubicBezTo>
                    <a:pt x="400" y="988"/>
                    <a:pt x="385" y="985"/>
                    <a:pt x="379" y="984"/>
                  </a:cubicBezTo>
                  <a:cubicBezTo>
                    <a:pt x="374" y="983"/>
                    <a:pt x="368" y="982"/>
                    <a:pt x="362" y="981"/>
                  </a:cubicBezTo>
                  <a:cubicBezTo>
                    <a:pt x="334" y="974"/>
                    <a:pt x="299" y="963"/>
                    <a:pt x="269" y="960"/>
                  </a:cubicBezTo>
                  <a:cubicBezTo>
                    <a:pt x="267" y="932"/>
                    <a:pt x="263" y="905"/>
                    <a:pt x="256" y="881"/>
                  </a:cubicBezTo>
                  <a:close/>
                  <a:moveTo>
                    <a:pt x="336" y="1078"/>
                  </a:moveTo>
                  <a:cubicBezTo>
                    <a:pt x="316" y="1076"/>
                    <a:pt x="286" y="1071"/>
                    <a:pt x="268" y="1066"/>
                  </a:cubicBezTo>
                  <a:cubicBezTo>
                    <a:pt x="268" y="1053"/>
                    <a:pt x="268" y="1037"/>
                    <a:pt x="269" y="1022"/>
                  </a:cubicBezTo>
                  <a:cubicBezTo>
                    <a:pt x="276" y="1008"/>
                    <a:pt x="288" y="1001"/>
                    <a:pt x="293" y="996"/>
                  </a:cubicBezTo>
                  <a:cubicBezTo>
                    <a:pt x="312" y="999"/>
                    <a:pt x="333" y="1005"/>
                    <a:pt x="350" y="1010"/>
                  </a:cubicBezTo>
                  <a:cubicBezTo>
                    <a:pt x="341" y="1026"/>
                    <a:pt x="330" y="1050"/>
                    <a:pt x="336" y="1078"/>
                  </a:cubicBezTo>
                  <a:close/>
                  <a:moveTo>
                    <a:pt x="315" y="1368"/>
                  </a:moveTo>
                  <a:cubicBezTo>
                    <a:pt x="303" y="1375"/>
                    <a:pt x="270" y="1387"/>
                    <a:pt x="245" y="1391"/>
                  </a:cubicBezTo>
                  <a:cubicBezTo>
                    <a:pt x="227" y="1397"/>
                    <a:pt x="212" y="1396"/>
                    <a:pt x="199" y="1390"/>
                  </a:cubicBezTo>
                  <a:cubicBezTo>
                    <a:pt x="183" y="1385"/>
                    <a:pt x="170" y="1373"/>
                    <a:pt x="159" y="1358"/>
                  </a:cubicBezTo>
                  <a:cubicBezTo>
                    <a:pt x="150" y="1348"/>
                    <a:pt x="142" y="1331"/>
                    <a:pt x="136" y="1312"/>
                  </a:cubicBezTo>
                  <a:cubicBezTo>
                    <a:pt x="134" y="1299"/>
                    <a:pt x="132" y="1286"/>
                    <a:pt x="135" y="1269"/>
                  </a:cubicBezTo>
                  <a:cubicBezTo>
                    <a:pt x="136" y="1262"/>
                    <a:pt x="143" y="1259"/>
                    <a:pt x="151" y="1256"/>
                  </a:cubicBezTo>
                  <a:cubicBezTo>
                    <a:pt x="165" y="1250"/>
                    <a:pt x="177" y="1243"/>
                    <a:pt x="172" y="1222"/>
                  </a:cubicBezTo>
                  <a:cubicBezTo>
                    <a:pt x="169" y="1213"/>
                    <a:pt x="163" y="1208"/>
                    <a:pt x="156" y="1202"/>
                  </a:cubicBezTo>
                  <a:cubicBezTo>
                    <a:pt x="152" y="1197"/>
                    <a:pt x="146" y="1191"/>
                    <a:pt x="150" y="1188"/>
                  </a:cubicBezTo>
                  <a:cubicBezTo>
                    <a:pt x="158" y="1174"/>
                    <a:pt x="189" y="1175"/>
                    <a:pt x="211" y="1174"/>
                  </a:cubicBezTo>
                  <a:cubicBezTo>
                    <a:pt x="213" y="1175"/>
                    <a:pt x="213" y="1175"/>
                    <a:pt x="220" y="1174"/>
                  </a:cubicBezTo>
                  <a:lnTo>
                    <a:pt x="218" y="1173"/>
                  </a:lnTo>
                  <a:cubicBezTo>
                    <a:pt x="252" y="1177"/>
                    <a:pt x="258" y="1159"/>
                    <a:pt x="260" y="1132"/>
                  </a:cubicBezTo>
                  <a:cubicBezTo>
                    <a:pt x="260" y="1132"/>
                    <a:pt x="261" y="1128"/>
                    <a:pt x="260" y="1124"/>
                  </a:cubicBezTo>
                  <a:cubicBezTo>
                    <a:pt x="260" y="1119"/>
                    <a:pt x="262" y="1113"/>
                    <a:pt x="263" y="1106"/>
                  </a:cubicBezTo>
                  <a:cubicBezTo>
                    <a:pt x="263" y="1104"/>
                    <a:pt x="263" y="1102"/>
                    <a:pt x="264" y="1098"/>
                  </a:cubicBezTo>
                  <a:cubicBezTo>
                    <a:pt x="277" y="1100"/>
                    <a:pt x="292" y="1103"/>
                    <a:pt x="307" y="1105"/>
                  </a:cubicBezTo>
                  <a:cubicBezTo>
                    <a:pt x="310" y="1124"/>
                    <a:pt x="317" y="1169"/>
                    <a:pt x="285" y="1214"/>
                  </a:cubicBezTo>
                  <a:cubicBezTo>
                    <a:pt x="279" y="1224"/>
                    <a:pt x="276" y="1232"/>
                    <a:pt x="270" y="1240"/>
                  </a:cubicBezTo>
                  <a:cubicBezTo>
                    <a:pt x="251" y="1272"/>
                    <a:pt x="233" y="1299"/>
                    <a:pt x="202" y="1300"/>
                  </a:cubicBezTo>
                  <a:lnTo>
                    <a:pt x="205" y="1331"/>
                  </a:lnTo>
                  <a:cubicBezTo>
                    <a:pt x="252" y="1329"/>
                    <a:pt x="271" y="1295"/>
                    <a:pt x="295" y="1257"/>
                  </a:cubicBezTo>
                  <a:cubicBezTo>
                    <a:pt x="301" y="1247"/>
                    <a:pt x="307" y="1240"/>
                    <a:pt x="311" y="1231"/>
                  </a:cubicBezTo>
                  <a:cubicBezTo>
                    <a:pt x="343" y="1184"/>
                    <a:pt x="343" y="1138"/>
                    <a:pt x="339" y="1111"/>
                  </a:cubicBezTo>
                  <a:cubicBezTo>
                    <a:pt x="339" y="1111"/>
                    <a:pt x="339" y="1111"/>
                    <a:pt x="341" y="1111"/>
                  </a:cubicBezTo>
                  <a:cubicBezTo>
                    <a:pt x="350" y="1111"/>
                    <a:pt x="356" y="1112"/>
                    <a:pt x="360" y="1113"/>
                  </a:cubicBezTo>
                  <a:cubicBezTo>
                    <a:pt x="362" y="1113"/>
                    <a:pt x="375" y="1115"/>
                    <a:pt x="390" y="1118"/>
                  </a:cubicBezTo>
                  <a:cubicBezTo>
                    <a:pt x="380" y="1151"/>
                    <a:pt x="356" y="1222"/>
                    <a:pt x="343" y="1250"/>
                  </a:cubicBezTo>
                  <a:cubicBezTo>
                    <a:pt x="323" y="1288"/>
                    <a:pt x="285" y="1343"/>
                    <a:pt x="285" y="1343"/>
                  </a:cubicBezTo>
                  <a:lnTo>
                    <a:pt x="310" y="1361"/>
                  </a:lnTo>
                  <a:cubicBezTo>
                    <a:pt x="310" y="1361"/>
                    <a:pt x="342" y="1316"/>
                    <a:pt x="362" y="1280"/>
                  </a:cubicBezTo>
                  <a:cubicBezTo>
                    <a:pt x="351" y="1313"/>
                    <a:pt x="337" y="1346"/>
                    <a:pt x="315" y="1368"/>
                  </a:cubicBezTo>
                  <a:close/>
                  <a:moveTo>
                    <a:pt x="387" y="1598"/>
                  </a:moveTo>
                  <a:cubicBezTo>
                    <a:pt x="383" y="1593"/>
                    <a:pt x="378" y="1588"/>
                    <a:pt x="377" y="1581"/>
                  </a:cubicBezTo>
                  <a:cubicBezTo>
                    <a:pt x="374" y="1570"/>
                    <a:pt x="366" y="1555"/>
                    <a:pt x="358" y="1536"/>
                  </a:cubicBezTo>
                  <a:cubicBezTo>
                    <a:pt x="349" y="1515"/>
                    <a:pt x="336" y="1486"/>
                    <a:pt x="331" y="1468"/>
                  </a:cubicBezTo>
                  <a:cubicBezTo>
                    <a:pt x="323" y="1425"/>
                    <a:pt x="340" y="1388"/>
                    <a:pt x="340" y="1388"/>
                  </a:cubicBezTo>
                  <a:cubicBezTo>
                    <a:pt x="401" y="1316"/>
                    <a:pt x="420" y="1172"/>
                    <a:pt x="424" y="1124"/>
                  </a:cubicBezTo>
                  <a:cubicBezTo>
                    <a:pt x="439" y="1127"/>
                    <a:pt x="454" y="1129"/>
                    <a:pt x="469" y="1132"/>
                  </a:cubicBezTo>
                  <a:lnTo>
                    <a:pt x="387" y="1598"/>
                  </a:lnTo>
                  <a:close/>
                  <a:moveTo>
                    <a:pt x="474" y="1100"/>
                  </a:moveTo>
                  <a:cubicBezTo>
                    <a:pt x="434" y="1095"/>
                    <a:pt x="389" y="1087"/>
                    <a:pt x="372" y="1084"/>
                  </a:cubicBezTo>
                  <a:cubicBezTo>
                    <a:pt x="356" y="1053"/>
                    <a:pt x="373" y="1029"/>
                    <a:pt x="384" y="1018"/>
                  </a:cubicBezTo>
                  <a:cubicBezTo>
                    <a:pt x="405" y="1022"/>
                    <a:pt x="439" y="1028"/>
                    <a:pt x="476" y="1032"/>
                  </a:cubicBezTo>
                  <a:cubicBezTo>
                    <a:pt x="480" y="1033"/>
                    <a:pt x="482" y="1033"/>
                    <a:pt x="486" y="1034"/>
                  </a:cubicBezTo>
                  <a:lnTo>
                    <a:pt x="474" y="1100"/>
                  </a:lnTo>
                  <a:close/>
                  <a:moveTo>
                    <a:pt x="590" y="442"/>
                  </a:moveTo>
                  <a:lnTo>
                    <a:pt x="491" y="1004"/>
                  </a:lnTo>
                  <a:cubicBezTo>
                    <a:pt x="487" y="1003"/>
                    <a:pt x="483" y="1003"/>
                    <a:pt x="481" y="1002"/>
                  </a:cubicBezTo>
                  <a:cubicBezTo>
                    <a:pt x="468" y="1000"/>
                    <a:pt x="457" y="998"/>
                    <a:pt x="447" y="996"/>
                  </a:cubicBezTo>
                  <a:cubicBezTo>
                    <a:pt x="459" y="873"/>
                    <a:pt x="509" y="706"/>
                    <a:pt x="497" y="564"/>
                  </a:cubicBezTo>
                  <a:cubicBezTo>
                    <a:pt x="497" y="548"/>
                    <a:pt x="491" y="521"/>
                    <a:pt x="482" y="495"/>
                  </a:cubicBezTo>
                  <a:cubicBezTo>
                    <a:pt x="475" y="472"/>
                    <a:pt x="467" y="448"/>
                    <a:pt x="460" y="434"/>
                  </a:cubicBezTo>
                  <a:cubicBezTo>
                    <a:pt x="450" y="419"/>
                    <a:pt x="440" y="400"/>
                    <a:pt x="433" y="377"/>
                  </a:cubicBezTo>
                  <a:cubicBezTo>
                    <a:pt x="426" y="351"/>
                    <a:pt x="423" y="322"/>
                    <a:pt x="429" y="286"/>
                  </a:cubicBezTo>
                  <a:cubicBezTo>
                    <a:pt x="436" y="221"/>
                    <a:pt x="533" y="159"/>
                    <a:pt x="568" y="137"/>
                  </a:cubicBezTo>
                  <a:cubicBezTo>
                    <a:pt x="573" y="133"/>
                    <a:pt x="575" y="132"/>
                    <a:pt x="577" y="130"/>
                  </a:cubicBezTo>
                  <a:cubicBezTo>
                    <a:pt x="592" y="122"/>
                    <a:pt x="612" y="108"/>
                    <a:pt x="628" y="91"/>
                  </a:cubicBezTo>
                  <a:cubicBezTo>
                    <a:pt x="644" y="76"/>
                    <a:pt x="658" y="61"/>
                    <a:pt x="662" y="48"/>
                  </a:cubicBezTo>
                  <a:cubicBezTo>
                    <a:pt x="665" y="45"/>
                    <a:pt x="668" y="40"/>
                    <a:pt x="673" y="39"/>
                  </a:cubicBezTo>
                  <a:lnTo>
                    <a:pt x="643" y="207"/>
                  </a:lnTo>
                  <a:lnTo>
                    <a:pt x="673" y="213"/>
                  </a:lnTo>
                  <a:lnTo>
                    <a:pt x="703" y="40"/>
                  </a:lnTo>
                  <a:cubicBezTo>
                    <a:pt x="707" y="41"/>
                    <a:pt x="711" y="46"/>
                    <a:pt x="710" y="52"/>
                  </a:cubicBezTo>
                  <a:cubicBezTo>
                    <a:pt x="710" y="65"/>
                    <a:pt x="715" y="84"/>
                    <a:pt x="723" y="103"/>
                  </a:cubicBezTo>
                  <a:cubicBezTo>
                    <a:pt x="732" y="124"/>
                    <a:pt x="746" y="146"/>
                    <a:pt x="757" y="159"/>
                  </a:cubicBezTo>
                  <a:cubicBezTo>
                    <a:pt x="766" y="170"/>
                    <a:pt x="791" y="203"/>
                    <a:pt x="813" y="241"/>
                  </a:cubicBezTo>
                  <a:cubicBezTo>
                    <a:pt x="834" y="280"/>
                    <a:pt x="851" y="323"/>
                    <a:pt x="843" y="357"/>
                  </a:cubicBezTo>
                  <a:cubicBezTo>
                    <a:pt x="834" y="392"/>
                    <a:pt x="821" y="419"/>
                    <a:pt x="806" y="440"/>
                  </a:cubicBezTo>
                  <a:cubicBezTo>
                    <a:pt x="792" y="460"/>
                    <a:pt x="776" y="475"/>
                    <a:pt x="763" y="485"/>
                  </a:cubicBezTo>
                  <a:cubicBezTo>
                    <a:pt x="750" y="494"/>
                    <a:pt x="737" y="511"/>
                    <a:pt x="722" y="529"/>
                  </a:cubicBezTo>
                  <a:cubicBezTo>
                    <a:pt x="705" y="552"/>
                    <a:pt x="688" y="577"/>
                    <a:pt x="681" y="592"/>
                  </a:cubicBezTo>
                  <a:lnTo>
                    <a:pt x="680" y="594"/>
                  </a:lnTo>
                  <a:cubicBezTo>
                    <a:pt x="620" y="726"/>
                    <a:pt x="607" y="884"/>
                    <a:pt x="573" y="1016"/>
                  </a:cubicBezTo>
                  <a:cubicBezTo>
                    <a:pt x="557" y="1016"/>
                    <a:pt x="541" y="1013"/>
                    <a:pt x="523" y="1010"/>
                  </a:cubicBezTo>
                  <a:lnTo>
                    <a:pt x="623" y="447"/>
                  </a:lnTo>
                  <a:lnTo>
                    <a:pt x="590" y="442"/>
                  </a:lnTo>
                  <a:close/>
                  <a:moveTo>
                    <a:pt x="606" y="1055"/>
                  </a:moveTo>
                  <a:cubicBezTo>
                    <a:pt x="610" y="1067"/>
                    <a:pt x="612" y="1093"/>
                    <a:pt x="584" y="1115"/>
                  </a:cubicBezTo>
                  <a:cubicBezTo>
                    <a:pt x="577" y="1114"/>
                    <a:pt x="573" y="1115"/>
                    <a:pt x="569" y="1114"/>
                  </a:cubicBezTo>
                  <a:cubicBezTo>
                    <a:pt x="558" y="1113"/>
                    <a:pt x="532" y="1110"/>
                    <a:pt x="507" y="1106"/>
                  </a:cubicBezTo>
                  <a:lnTo>
                    <a:pt x="518" y="1040"/>
                  </a:lnTo>
                  <a:cubicBezTo>
                    <a:pt x="554" y="1046"/>
                    <a:pt x="588" y="1052"/>
                    <a:pt x="606" y="1055"/>
                  </a:cubicBezTo>
                  <a:close/>
                  <a:moveTo>
                    <a:pt x="516" y="1498"/>
                  </a:moveTo>
                  <a:lnTo>
                    <a:pt x="517" y="1496"/>
                  </a:lnTo>
                  <a:cubicBezTo>
                    <a:pt x="502" y="1518"/>
                    <a:pt x="475" y="1544"/>
                    <a:pt x="456" y="1564"/>
                  </a:cubicBezTo>
                  <a:cubicBezTo>
                    <a:pt x="446" y="1572"/>
                    <a:pt x="441" y="1579"/>
                    <a:pt x="435" y="1585"/>
                  </a:cubicBezTo>
                  <a:lnTo>
                    <a:pt x="435" y="1587"/>
                  </a:lnTo>
                  <a:cubicBezTo>
                    <a:pt x="432" y="1591"/>
                    <a:pt x="424" y="1596"/>
                    <a:pt x="419" y="1600"/>
                  </a:cubicBezTo>
                  <a:lnTo>
                    <a:pt x="501" y="1135"/>
                  </a:lnTo>
                  <a:cubicBezTo>
                    <a:pt x="518" y="1138"/>
                    <a:pt x="535" y="1141"/>
                    <a:pt x="548" y="1144"/>
                  </a:cubicBezTo>
                  <a:cubicBezTo>
                    <a:pt x="536" y="1190"/>
                    <a:pt x="503" y="1336"/>
                    <a:pt x="536" y="1425"/>
                  </a:cubicBezTo>
                  <a:cubicBezTo>
                    <a:pt x="536" y="1438"/>
                    <a:pt x="533" y="1468"/>
                    <a:pt x="516" y="1498"/>
                  </a:cubicBezTo>
                  <a:close/>
                  <a:moveTo>
                    <a:pt x="725" y="1263"/>
                  </a:moveTo>
                  <a:lnTo>
                    <a:pt x="723" y="1262"/>
                  </a:lnTo>
                  <a:cubicBezTo>
                    <a:pt x="725" y="1263"/>
                    <a:pt x="727" y="1263"/>
                    <a:pt x="729" y="1265"/>
                  </a:cubicBezTo>
                  <a:cubicBezTo>
                    <a:pt x="752" y="1272"/>
                    <a:pt x="780" y="1283"/>
                    <a:pt x="786" y="1300"/>
                  </a:cubicBezTo>
                  <a:cubicBezTo>
                    <a:pt x="785" y="1304"/>
                    <a:pt x="780" y="1308"/>
                    <a:pt x="773" y="1311"/>
                  </a:cubicBezTo>
                  <a:cubicBezTo>
                    <a:pt x="764" y="1314"/>
                    <a:pt x="757" y="1317"/>
                    <a:pt x="751" y="1324"/>
                  </a:cubicBezTo>
                  <a:cubicBezTo>
                    <a:pt x="739" y="1342"/>
                    <a:pt x="749" y="1353"/>
                    <a:pt x="760" y="1363"/>
                  </a:cubicBezTo>
                  <a:cubicBezTo>
                    <a:pt x="765" y="1369"/>
                    <a:pt x="771" y="1374"/>
                    <a:pt x="770" y="1381"/>
                  </a:cubicBezTo>
                  <a:cubicBezTo>
                    <a:pt x="767" y="1395"/>
                    <a:pt x="760" y="1409"/>
                    <a:pt x="754" y="1421"/>
                  </a:cubicBezTo>
                  <a:cubicBezTo>
                    <a:pt x="742" y="1437"/>
                    <a:pt x="727" y="1448"/>
                    <a:pt x="715" y="1456"/>
                  </a:cubicBezTo>
                  <a:cubicBezTo>
                    <a:pt x="700" y="1467"/>
                    <a:pt x="684" y="1471"/>
                    <a:pt x="668" y="1472"/>
                  </a:cubicBezTo>
                  <a:cubicBezTo>
                    <a:pt x="653" y="1472"/>
                    <a:pt x="638" y="1467"/>
                    <a:pt x="622" y="1458"/>
                  </a:cubicBezTo>
                  <a:cubicBezTo>
                    <a:pt x="597" y="1442"/>
                    <a:pt x="569" y="1413"/>
                    <a:pt x="563" y="1408"/>
                  </a:cubicBezTo>
                  <a:cubicBezTo>
                    <a:pt x="555" y="1380"/>
                    <a:pt x="552" y="1344"/>
                    <a:pt x="554" y="1309"/>
                  </a:cubicBezTo>
                  <a:cubicBezTo>
                    <a:pt x="557" y="1352"/>
                    <a:pt x="572" y="1405"/>
                    <a:pt x="572" y="1405"/>
                  </a:cubicBezTo>
                  <a:lnTo>
                    <a:pt x="602" y="1397"/>
                  </a:lnTo>
                  <a:cubicBezTo>
                    <a:pt x="602" y="1397"/>
                    <a:pt x="585" y="1332"/>
                    <a:pt x="583" y="1293"/>
                  </a:cubicBezTo>
                  <a:lnTo>
                    <a:pt x="582" y="1290"/>
                  </a:lnTo>
                  <a:cubicBezTo>
                    <a:pt x="579" y="1256"/>
                    <a:pt x="582" y="1178"/>
                    <a:pt x="583" y="1147"/>
                  </a:cubicBezTo>
                  <a:cubicBezTo>
                    <a:pt x="598" y="1148"/>
                    <a:pt x="617" y="1151"/>
                    <a:pt x="636" y="1155"/>
                  </a:cubicBezTo>
                  <a:cubicBezTo>
                    <a:pt x="624" y="1177"/>
                    <a:pt x="602" y="1224"/>
                    <a:pt x="618" y="1283"/>
                  </a:cubicBezTo>
                  <a:cubicBezTo>
                    <a:pt x="620" y="1295"/>
                    <a:pt x="623" y="1306"/>
                    <a:pt x="625" y="1318"/>
                  </a:cubicBezTo>
                  <a:cubicBezTo>
                    <a:pt x="633" y="1359"/>
                    <a:pt x="639" y="1397"/>
                    <a:pt x="680" y="1415"/>
                  </a:cubicBezTo>
                  <a:lnTo>
                    <a:pt x="694" y="1387"/>
                  </a:lnTo>
                  <a:cubicBezTo>
                    <a:pt x="667" y="1375"/>
                    <a:pt x="662" y="1346"/>
                    <a:pt x="655" y="1312"/>
                  </a:cubicBezTo>
                  <a:cubicBezTo>
                    <a:pt x="653" y="1298"/>
                    <a:pt x="650" y="1287"/>
                    <a:pt x="648" y="1276"/>
                  </a:cubicBezTo>
                  <a:cubicBezTo>
                    <a:pt x="630" y="1204"/>
                    <a:pt x="672" y="1161"/>
                    <a:pt x="672" y="1161"/>
                  </a:cubicBezTo>
                  <a:cubicBezTo>
                    <a:pt x="683" y="1163"/>
                    <a:pt x="694" y="1165"/>
                    <a:pt x="702" y="1167"/>
                  </a:cubicBezTo>
                  <a:cubicBezTo>
                    <a:pt x="704" y="1167"/>
                    <a:pt x="709" y="1168"/>
                    <a:pt x="713" y="1168"/>
                  </a:cubicBezTo>
                  <a:cubicBezTo>
                    <a:pt x="712" y="1175"/>
                    <a:pt x="711" y="1181"/>
                    <a:pt x="710" y="1183"/>
                  </a:cubicBezTo>
                  <a:cubicBezTo>
                    <a:pt x="709" y="1192"/>
                    <a:pt x="705" y="1198"/>
                    <a:pt x="704" y="1204"/>
                  </a:cubicBezTo>
                  <a:cubicBezTo>
                    <a:pt x="702" y="1208"/>
                    <a:pt x="700" y="1214"/>
                    <a:pt x="700" y="1214"/>
                  </a:cubicBezTo>
                  <a:cubicBezTo>
                    <a:pt x="694" y="1238"/>
                    <a:pt x="695" y="1255"/>
                    <a:pt x="725" y="1263"/>
                  </a:cubicBezTo>
                  <a:close/>
                  <a:moveTo>
                    <a:pt x="638" y="1059"/>
                  </a:moveTo>
                  <a:cubicBezTo>
                    <a:pt x="650" y="1061"/>
                    <a:pt x="664" y="1061"/>
                    <a:pt x="679" y="1064"/>
                  </a:cubicBezTo>
                  <a:cubicBezTo>
                    <a:pt x="683" y="1064"/>
                    <a:pt x="690" y="1063"/>
                    <a:pt x="696" y="1065"/>
                  </a:cubicBezTo>
                  <a:cubicBezTo>
                    <a:pt x="697" y="1069"/>
                    <a:pt x="698" y="1076"/>
                    <a:pt x="699" y="1087"/>
                  </a:cubicBezTo>
                  <a:cubicBezTo>
                    <a:pt x="697" y="1097"/>
                    <a:pt x="695" y="1108"/>
                    <a:pt x="689" y="1118"/>
                  </a:cubicBezTo>
                  <a:cubicBezTo>
                    <a:pt x="685" y="1124"/>
                    <a:pt x="685" y="1128"/>
                    <a:pt x="680" y="1132"/>
                  </a:cubicBezTo>
                  <a:cubicBezTo>
                    <a:pt x="663" y="1129"/>
                    <a:pt x="641" y="1125"/>
                    <a:pt x="622" y="1122"/>
                  </a:cubicBezTo>
                  <a:cubicBezTo>
                    <a:pt x="640" y="1098"/>
                    <a:pt x="639" y="1076"/>
                    <a:pt x="638" y="1059"/>
                  </a:cubicBezTo>
                  <a:close/>
                  <a:moveTo>
                    <a:pt x="721" y="1137"/>
                  </a:moveTo>
                  <a:cubicBezTo>
                    <a:pt x="719" y="1136"/>
                    <a:pt x="716" y="1136"/>
                    <a:pt x="714" y="1136"/>
                  </a:cubicBezTo>
                  <a:cubicBezTo>
                    <a:pt x="716" y="1136"/>
                    <a:pt x="716" y="1134"/>
                    <a:pt x="717" y="1132"/>
                  </a:cubicBezTo>
                  <a:cubicBezTo>
                    <a:pt x="724" y="1120"/>
                    <a:pt x="729" y="1103"/>
                    <a:pt x="729" y="1088"/>
                  </a:cubicBezTo>
                  <a:cubicBezTo>
                    <a:pt x="730" y="1082"/>
                    <a:pt x="729" y="1075"/>
                    <a:pt x="728" y="1068"/>
                  </a:cubicBezTo>
                  <a:cubicBezTo>
                    <a:pt x="735" y="1069"/>
                    <a:pt x="741" y="1070"/>
                    <a:pt x="745" y="1071"/>
                  </a:cubicBezTo>
                  <a:cubicBezTo>
                    <a:pt x="762" y="1100"/>
                    <a:pt x="755" y="1126"/>
                    <a:pt x="721" y="1137"/>
                  </a:cubicBezTo>
                  <a:close/>
                  <a:moveTo>
                    <a:pt x="1045" y="919"/>
                  </a:moveTo>
                  <a:lnTo>
                    <a:pt x="1042" y="919"/>
                  </a:lnTo>
                  <a:cubicBezTo>
                    <a:pt x="1018" y="946"/>
                    <a:pt x="986" y="979"/>
                    <a:pt x="984" y="979"/>
                  </a:cubicBezTo>
                  <a:lnTo>
                    <a:pt x="975" y="986"/>
                  </a:lnTo>
                  <a:lnTo>
                    <a:pt x="982" y="998"/>
                  </a:lnTo>
                  <a:cubicBezTo>
                    <a:pt x="982" y="998"/>
                    <a:pt x="984" y="1001"/>
                    <a:pt x="987" y="1008"/>
                  </a:cubicBezTo>
                  <a:cubicBezTo>
                    <a:pt x="992" y="1016"/>
                    <a:pt x="997" y="1025"/>
                    <a:pt x="1005" y="1033"/>
                  </a:cubicBezTo>
                  <a:lnTo>
                    <a:pt x="1004" y="1035"/>
                  </a:lnTo>
                  <a:cubicBezTo>
                    <a:pt x="1006" y="1038"/>
                    <a:pt x="1004" y="1037"/>
                    <a:pt x="1004" y="1039"/>
                  </a:cubicBezTo>
                  <a:cubicBezTo>
                    <a:pt x="1003" y="1042"/>
                    <a:pt x="1001" y="1044"/>
                    <a:pt x="998" y="1045"/>
                  </a:cubicBezTo>
                  <a:cubicBezTo>
                    <a:pt x="996" y="1047"/>
                    <a:pt x="991" y="1049"/>
                    <a:pt x="986" y="1050"/>
                  </a:cubicBezTo>
                  <a:cubicBezTo>
                    <a:pt x="966" y="1050"/>
                    <a:pt x="947" y="1047"/>
                    <a:pt x="931" y="1040"/>
                  </a:cubicBezTo>
                  <a:cubicBezTo>
                    <a:pt x="917" y="1033"/>
                    <a:pt x="907" y="1025"/>
                    <a:pt x="904" y="1015"/>
                  </a:cubicBezTo>
                  <a:cubicBezTo>
                    <a:pt x="902" y="1006"/>
                    <a:pt x="902" y="993"/>
                    <a:pt x="904" y="984"/>
                  </a:cubicBezTo>
                  <a:cubicBezTo>
                    <a:pt x="903" y="965"/>
                    <a:pt x="903" y="949"/>
                    <a:pt x="886" y="944"/>
                  </a:cubicBezTo>
                  <a:cubicBezTo>
                    <a:pt x="872" y="939"/>
                    <a:pt x="854" y="943"/>
                    <a:pt x="837" y="949"/>
                  </a:cubicBezTo>
                  <a:cubicBezTo>
                    <a:pt x="819" y="954"/>
                    <a:pt x="801" y="966"/>
                    <a:pt x="793" y="976"/>
                  </a:cubicBezTo>
                  <a:cubicBezTo>
                    <a:pt x="781" y="994"/>
                    <a:pt x="768" y="1018"/>
                    <a:pt x="757" y="1042"/>
                  </a:cubicBezTo>
                  <a:cubicBezTo>
                    <a:pt x="747" y="1038"/>
                    <a:pt x="729" y="1037"/>
                    <a:pt x="710" y="1034"/>
                  </a:cubicBezTo>
                  <a:cubicBezTo>
                    <a:pt x="731" y="976"/>
                    <a:pt x="738" y="938"/>
                    <a:pt x="777" y="890"/>
                  </a:cubicBezTo>
                  <a:cubicBezTo>
                    <a:pt x="817" y="840"/>
                    <a:pt x="874" y="788"/>
                    <a:pt x="948" y="817"/>
                  </a:cubicBezTo>
                  <a:cubicBezTo>
                    <a:pt x="959" y="821"/>
                    <a:pt x="970" y="829"/>
                    <a:pt x="983" y="843"/>
                  </a:cubicBezTo>
                  <a:cubicBezTo>
                    <a:pt x="989" y="848"/>
                    <a:pt x="992" y="857"/>
                    <a:pt x="990" y="866"/>
                  </a:cubicBezTo>
                  <a:cubicBezTo>
                    <a:pt x="991" y="875"/>
                    <a:pt x="987" y="885"/>
                    <a:pt x="984" y="889"/>
                  </a:cubicBezTo>
                  <a:cubicBezTo>
                    <a:pt x="978" y="894"/>
                    <a:pt x="973" y="898"/>
                    <a:pt x="968" y="904"/>
                  </a:cubicBezTo>
                  <a:cubicBezTo>
                    <a:pt x="958" y="913"/>
                    <a:pt x="945" y="922"/>
                    <a:pt x="936" y="935"/>
                  </a:cubicBezTo>
                  <a:cubicBezTo>
                    <a:pt x="923" y="950"/>
                    <a:pt x="918" y="965"/>
                    <a:pt x="918" y="978"/>
                  </a:cubicBezTo>
                  <a:cubicBezTo>
                    <a:pt x="917" y="996"/>
                    <a:pt x="925" y="1010"/>
                    <a:pt x="935" y="1019"/>
                  </a:cubicBezTo>
                  <a:cubicBezTo>
                    <a:pt x="951" y="1039"/>
                    <a:pt x="986" y="1039"/>
                    <a:pt x="986" y="1039"/>
                  </a:cubicBezTo>
                  <a:lnTo>
                    <a:pt x="987" y="1008"/>
                  </a:lnTo>
                  <a:cubicBezTo>
                    <a:pt x="983" y="1007"/>
                    <a:pt x="965" y="1006"/>
                    <a:pt x="958" y="999"/>
                  </a:cubicBezTo>
                  <a:lnTo>
                    <a:pt x="956" y="998"/>
                  </a:lnTo>
                  <a:cubicBezTo>
                    <a:pt x="952" y="993"/>
                    <a:pt x="949" y="986"/>
                    <a:pt x="948" y="979"/>
                  </a:cubicBezTo>
                  <a:cubicBezTo>
                    <a:pt x="950" y="971"/>
                    <a:pt x="953" y="965"/>
                    <a:pt x="959" y="955"/>
                  </a:cubicBezTo>
                  <a:cubicBezTo>
                    <a:pt x="968" y="945"/>
                    <a:pt x="978" y="934"/>
                    <a:pt x="988" y="927"/>
                  </a:cubicBezTo>
                  <a:cubicBezTo>
                    <a:pt x="994" y="921"/>
                    <a:pt x="1001" y="916"/>
                    <a:pt x="1006" y="910"/>
                  </a:cubicBezTo>
                  <a:lnTo>
                    <a:pt x="1004" y="910"/>
                  </a:lnTo>
                  <a:cubicBezTo>
                    <a:pt x="1015" y="901"/>
                    <a:pt x="1022" y="885"/>
                    <a:pt x="1023" y="867"/>
                  </a:cubicBezTo>
                  <a:cubicBezTo>
                    <a:pt x="1022" y="849"/>
                    <a:pt x="1018" y="833"/>
                    <a:pt x="1004" y="822"/>
                  </a:cubicBezTo>
                  <a:cubicBezTo>
                    <a:pt x="990" y="804"/>
                    <a:pt x="974" y="795"/>
                    <a:pt x="960" y="788"/>
                  </a:cubicBezTo>
                  <a:cubicBezTo>
                    <a:pt x="867" y="752"/>
                    <a:pt x="800" y="813"/>
                    <a:pt x="754" y="871"/>
                  </a:cubicBezTo>
                  <a:cubicBezTo>
                    <a:pt x="709" y="926"/>
                    <a:pt x="701" y="964"/>
                    <a:pt x="681" y="1024"/>
                  </a:cubicBezTo>
                  <a:lnTo>
                    <a:pt x="708" y="1034"/>
                  </a:lnTo>
                  <a:cubicBezTo>
                    <a:pt x="699" y="1034"/>
                    <a:pt x="691" y="1033"/>
                    <a:pt x="680" y="1031"/>
                  </a:cubicBezTo>
                  <a:cubicBezTo>
                    <a:pt x="656" y="1029"/>
                    <a:pt x="630" y="1026"/>
                    <a:pt x="613" y="1024"/>
                  </a:cubicBezTo>
                  <a:cubicBezTo>
                    <a:pt x="611" y="1023"/>
                    <a:pt x="609" y="1023"/>
                    <a:pt x="605" y="1022"/>
                  </a:cubicBezTo>
                  <a:cubicBezTo>
                    <a:pt x="623" y="981"/>
                    <a:pt x="676" y="868"/>
                    <a:pt x="726" y="819"/>
                  </a:cubicBezTo>
                  <a:cubicBezTo>
                    <a:pt x="750" y="795"/>
                    <a:pt x="778" y="773"/>
                    <a:pt x="805" y="757"/>
                  </a:cubicBezTo>
                  <a:cubicBezTo>
                    <a:pt x="855" y="723"/>
                    <a:pt x="898" y="707"/>
                    <a:pt x="958" y="722"/>
                  </a:cubicBezTo>
                  <a:cubicBezTo>
                    <a:pt x="975" y="727"/>
                    <a:pt x="989" y="734"/>
                    <a:pt x="1003" y="743"/>
                  </a:cubicBezTo>
                  <a:lnTo>
                    <a:pt x="1005" y="743"/>
                  </a:lnTo>
                  <a:cubicBezTo>
                    <a:pt x="1015" y="750"/>
                    <a:pt x="1026" y="760"/>
                    <a:pt x="1037" y="773"/>
                  </a:cubicBezTo>
                  <a:cubicBezTo>
                    <a:pt x="1052" y="791"/>
                    <a:pt x="1064" y="811"/>
                    <a:pt x="1068" y="820"/>
                  </a:cubicBezTo>
                  <a:lnTo>
                    <a:pt x="1071" y="819"/>
                  </a:lnTo>
                  <a:cubicBezTo>
                    <a:pt x="1071" y="830"/>
                    <a:pt x="1073" y="843"/>
                    <a:pt x="1071" y="854"/>
                  </a:cubicBezTo>
                  <a:cubicBezTo>
                    <a:pt x="1069" y="880"/>
                    <a:pt x="1060" y="905"/>
                    <a:pt x="1045" y="91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5" name="Freeform 52"/>
            <p:cNvSpPr>
              <a:spLocks/>
            </p:cNvSpPr>
            <p:nvPr/>
          </p:nvSpPr>
          <p:spPr bwMode="auto">
            <a:xfrm>
              <a:off x="1530350" y="3946525"/>
              <a:ext cx="0" cy="0"/>
            </a:xfrm>
            <a:custGeom>
              <a:avLst/>
              <a:gdLst>
                <a:gd name="T0" fmla="*/ 3 h 3"/>
                <a:gd name="T1" fmla="*/ 1 h 3"/>
                <a:gd name="T2" fmla="*/ 0 h 3"/>
                <a:gd name="T3" fmla="*/ 3 h 3"/>
              </a:gdLst>
              <a:ahLst/>
              <a:cxnLst>
                <a:cxn ang="0">
                  <a:pos x="0" y="T0"/>
                </a:cxn>
                <a:cxn ang="0">
                  <a:pos x="0" y="T1"/>
                </a:cxn>
                <a:cxn ang="0">
                  <a:pos x="0" y="T2"/>
                </a:cxn>
                <a:cxn ang="0">
                  <a:pos x="0" y="T3"/>
                </a:cxn>
              </a:cxnLst>
              <a:rect l="0" t="0" r="r" b="b"/>
              <a:pathLst>
                <a:path h="3">
                  <a:moveTo>
                    <a:pt x="0" y="3"/>
                  </a:moveTo>
                  <a:cubicBezTo>
                    <a:pt x="0" y="2"/>
                    <a:pt x="0" y="1"/>
                    <a:pt x="0" y="1"/>
                  </a:cubicBezTo>
                  <a:cubicBezTo>
                    <a:pt x="0" y="1"/>
                    <a:pt x="0" y="1"/>
                    <a:pt x="0" y="0"/>
                  </a:cubicBezTo>
                  <a:lnTo>
                    <a:pt x="0" y="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6" name="Freeform 53"/>
            <p:cNvSpPr>
              <a:spLocks/>
            </p:cNvSpPr>
            <p:nvPr/>
          </p:nvSpPr>
          <p:spPr bwMode="auto">
            <a:xfrm>
              <a:off x="1295400" y="5199063"/>
              <a:ext cx="133350" cy="109537"/>
            </a:xfrm>
            <a:custGeom>
              <a:avLst/>
              <a:gdLst>
                <a:gd name="T0" fmla="*/ 469 w 493"/>
                <a:gd name="T1" fmla="*/ 403 h 403"/>
                <a:gd name="T2" fmla="*/ 436 w 493"/>
                <a:gd name="T3" fmla="*/ 403 h 403"/>
                <a:gd name="T4" fmla="*/ 451 w 493"/>
                <a:gd name="T5" fmla="*/ 355 h 403"/>
                <a:gd name="T6" fmla="*/ 421 w 493"/>
                <a:gd name="T7" fmla="*/ 242 h 403"/>
                <a:gd name="T8" fmla="*/ 365 w 493"/>
                <a:gd name="T9" fmla="*/ 158 h 403"/>
                <a:gd name="T10" fmla="*/ 331 w 493"/>
                <a:gd name="T11" fmla="*/ 101 h 403"/>
                <a:gd name="T12" fmla="*/ 319 w 493"/>
                <a:gd name="T13" fmla="*/ 51 h 403"/>
                <a:gd name="T14" fmla="*/ 318 w 493"/>
                <a:gd name="T15" fmla="*/ 53 h 403"/>
                <a:gd name="T16" fmla="*/ 312 w 493"/>
                <a:gd name="T17" fmla="*/ 38 h 403"/>
                <a:gd name="T18" fmla="*/ 281 w 493"/>
                <a:gd name="T19" fmla="*/ 213 h 403"/>
                <a:gd name="T20" fmla="*/ 251 w 493"/>
                <a:gd name="T21" fmla="*/ 208 h 403"/>
                <a:gd name="T22" fmla="*/ 281 w 493"/>
                <a:gd name="T23" fmla="*/ 38 h 403"/>
                <a:gd name="T24" fmla="*/ 270 w 493"/>
                <a:gd name="T25" fmla="*/ 49 h 403"/>
                <a:gd name="T26" fmla="*/ 236 w 493"/>
                <a:gd name="T27" fmla="*/ 91 h 403"/>
                <a:gd name="T28" fmla="*/ 186 w 493"/>
                <a:gd name="T29" fmla="*/ 129 h 403"/>
                <a:gd name="T30" fmla="*/ 176 w 493"/>
                <a:gd name="T31" fmla="*/ 136 h 403"/>
                <a:gd name="T32" fmla="*/ 38 w 493"/>
                <a:gd name="T33" fmla="*/ 285 h 403"/>
                <a:gd name="T34" fmla="*/ 38 w 493"/>
                <a:gd name="T35" fmla="*/ 287 h 403"/>
                <a:gd name="T36" fmla="*/ 42 w 493"/>
                <a:gd name="T37" fmla="*/ 375 h 403"/>
                <a:gd name="T38" fmla="*/ 51 w 493"/>
                <a:gd name="T39" fmla="*/ 403 h 403"/>
                <a:gd name="T40" fmla="*/ 17 w 493"/>
                <a:gd name="T41" fmla="*/ 403 h 403"/>
                <a:gd name="T42" fmla="*/ 12 w 493"/>
                <a:gd name="T43" fmla="*/ 383 h 403"/>
                <a:gd name="T44" fmla="*/ 6 w 493"/>
                <a:gd name="T45" fmla="*/ 281 h 403"/>
                <a:gd name="T46" fmla="*/ 159 w 493"/>
                <a:gd name="T47" fmla="*/ 111 h 403"/>
                <a:gd name="T48" fmla="*/ 168 w 493"/>
                <a:gd name="T49" fmla="*/ 103 h 403"/>
                <a:gd name="T50" fmla="*/ 171 w 493"/>
                <a:gd name="T51" fmla="*/ 102 h 403"/>
                <a:gd name="T52" fmla="*/ 217 w 493"/>
                <a:gd name="T53" fmla="*/ 68 h 403"/>
                <a:gd name="T54" fmla="*/ 242 w 493"/>
                <a:gd name="T55" fmla="*/ 37 h 403"/>
                <a:gd name="T56" fmla="*/ 304 w 493"/>
                <a:gd name="T57" fmla="*/ 6 h 403"/>
                <a:gd name="T58" fmla="*/ 349 w 493"/>
                <a:gd name="T59" fmla="*/ 50 h 403"/>
                <a:gd name="T60" fmla="*/ 349 w 493"/>
                <a:gd name="T61" fmla="*/ 52 h 403"/>
                <a:gd name="T62" fmla="*/ 360 w 493"/>
                <a:gd name="T63" fmla="*/ 89 h 403"/>
                <a:gd name="T64" fmla="*/ 388 w 493"/>
                <a:gd name="T65" fmla="*/ 140 h 403"/>
                <a:gd name="T66" fmla="*/ 450 w 493"/>
                <a:gd name="T67" fmla="*/ 228 h 403"/>
                <a:gd name="T68" fmla="*/ 481 w 493"/>
                <a:gd name="T69" fmla="*/ 363 h 403"/>
                <a:gd name="T70" fmla="*/ 469 w 493"/>
                <a:gd name="T71"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3" h="403">
                  <a:moveTo>
                    <a:pt x="469" y="403"/>
                  </a:moveTo>
                  <a:lnTo>
                    <a:pt x="436" y="403"/>
                  </a:lnTo>
                  <a:cubicBezTo>
                    <a:pt x="442" y="389"/>
                    <a:pt x="447" y="374"/>
                    <a:pt x="451" y="355"/>
                  </a:cubicBezTo>
                  <a:cubicBezTo>
                    <a:pt x="459" y="324"/>
                    <a:pt x="443" y="279"/>
                    <a:pt x="421" y="242"/>
                  </a:cubicBezTo>
                  <a:cubicBezTo>
                    <a:pt x="399" y="203"/>
                    <a:pt x="374" y="170"/>
                    <a:pt x="365" y="158"/>
                  </a:cubicBezTo>
                  <a:cubicBezTo>
                    <a:pt x="354" y="147"/>
                    <a:pt x="340" y="125"/>
                    <a:pt x="331" y="101"/>
                  </a:cubicBezTo>
                  <a:cubicBezTo>
                    <a:pt x="323" y="85"/>
                    <a:pt x="318" y="66"/>
                    <a:pt x="319" y="51"/>
                  </a:cubicBezTo>
                  <a:lnTo>
                    <a:pt x="318" y="53"/>
                  </a:lnTo>
                  <a:cubicBezTo>
                    <a:pt x="320" y="44"/>
                    <a:pt x="316" y="41"/>
                    <a:pt x="312" y="38"/>
                  </a:cubicBezTo>
                  <a:lnTo>
                    <a:pt x="281" y="213"/>
                  </a:lnTo>
                  <a:lnTo>
                    <a:pt x="251" y="208"/>
                  </a:lnTo>
                  <a:lnTo>
                    <a:pt x="281" y="38"/>
                  </a:lnTo>
                  <a:cubicBezTo>
                    <a:pt x="277" y="39"/>
                    <a:pt x="274" y="43"/>
                    <a:pt x="270" y="49"/>
                  </a:cubicBezTo>
                  <a:cubicBezTo>
                    <a:pt x="266" y="61"/>
                    <a:pt x="252" y="76"/>
                    <a:pt x="236" y="91"/>
                  </a:cubicBezTo>
                  <a:cubicBezTo>
                    <a:pt x="221" y="106"/>
                    <a:pt x="200" y="122"/>
                    <a:pt x="186" y="129"/>
                  </a:cubicBezTo>
                  <a:cubicBezTo>
                    <a:pt x="183" y="132"/>
                    <a:pt x="181" y="134"/>
                    <a:pt x="176" y="136"/>
                  </a:cubicBezTo>
                  <a:cubicBezTo>
                    <a:pt x="141" y="160"/>
                    <a:pt x="45" y="222"/>
                    <a:pt x="38" y="285"/>
                  </a:cubicBezTo>
                  <a:lnTo>
                    <a:pt x="38" y="287"/>
                  </a:lnTo>
                  <a:cubicBezTo>
                    <a:pt x="31" y="321"/>
                    <a:pt x="35" y="350"/>
                    <a:pt x="42" y="375"/>
                  </a:cubicBezTo>
                  <a:cubicBezTo>
                    <a:pt x="44" y="385"/>
                    <a:pt x="47" y="394"/>
                    <a:pt x="51" y="403"/>
                  </a:cubicBezTo>
                  <a:lnTo>
                    <a:pt x="17" y="403"/>
                  </a:lnTo>
                  <a:cubicBezTo>
                    <a:pt x="15" y="396"/>
                    <a:pt x="13" y="390"/>
                    <a:pt x="12" y="383"/>
                  </a:cubicBezTo>
                  <a:cubicBezTo>
                    <a:pt x="3" y="355"/>
                    <a:pt x="0" y="322"/>
                    <a:pt x="6" y="281"/>
                  </a:cubicBezTo>
                  <a:cubicBezTo>
                    <a:pt x="15" y="204"/>
                    <a:pt x="119" y="134"/>
                    <a:pt x="159" y="111"/>
                  </a:cubicBezTo>
                  <a:cubicBezTo>
                    <a:pt x="164" y="107"/>
                    <a:pt x="166" y="105"/>
                    <a:pt x="168" y="103"/>
                  </a:cubicBezTo>
                  <a:lnTo>
                    <a:pt x="171" y="102"/>
                  </a:lnTo>
                  <a:cubicBezTo>
                    <a:pt x="183" y="95"/>
                    <a:pt x="201" y="83"/>
                    <a:pt x="217" y="68"/>
                  </a:cubicBezTo>
                  <a:cubicBezTo>
                    <a:pt x="230" y="57"/>
                    <a:pt x="238" y="45"/>
                    <a:pt x="242" y="37"/>
                  </a:cubicBezTo>
                  <a:cubicBezTo>
                    <a:pt x="257" y="0"/>
                    <a:pt x="296" y="5"/>
                    <a:pt x="304" y="6"/>
                  </a:cubicBezTo>
                  <a:cubicBezTo>
                    <a:pt x="313" y="6"/>
                    <a:pt x="346" y="9"/>
                    <a:pt x="349" y="50"/>
                  </a:cubicBezTo>
                  <a:lnTo>
                    <a:pt x="349" y="52"/>
                  </a:lnTo>
                  <a:cubicBezTo>
                    <a:pt x="350" y="61"/>
                    <a:pt x="354" y="75"/>
                    <a:pt x="360" y="89"/>
                  </a:cubicBezTo>
                  <a:cubicBezTo>
                    <a:pt x="369" y="110"/>
                    <a:pt x="381" y="130"/>
                    <a:pt x="388" y="140"/>
                  </a:cubicBezTo>
                  <a:cubicBezTo>
                    <a:pt x="397" y="150"/>
                    <a:pt x="426" y="186"/>
                    <a:pt x="450" y="228"/>
                  </a:cubicBezTo>
                  <a:cubicBezTo>
                    <a:pt x="473" y="271"/>
                    <a:pt x="493" y="321"/>
                    <a:pt x="481" y="363"/>
                  </a:cubicBezTo>
                  <a:cubicBezTo>
                    <a:pt x="477" y="377"/>
                    <a:pt x="473" y="390"/>
                    <a:pt x="469" y="40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7" name="Freeform 54"/>
            <p:cNvSpPr>
              <a:spLocks noEditPoints="1"/>
            </p:cNvSpPr>
            <p:nvPr/>
          </p:nvSpPr>
          <p:spPr bwMode="auto">
            <a:xfrm>
              <a:off x="1246188" y="4373563"/>
              <a:ext cx="487363" cy="712787"/>
            </a:xfrm>
            <a:custGeom>
              <a:avLst/>
              <a:gdLst>
                <a:gd name="T0" fmla="*/ 1620 w 1809"/>
                <a:gd name="T1" fmla="*/ 485 h 2641"/>
                <a:gd name="T2" fmla="*/ 550 w 1809"/>
                <a:gd name="T3" fmla="*/ 55 h 2641"/>
                <a:gd name="T4" fmla="*/ 216 w 1809"/>
                <a:gd name="T5" fmla="*/ 279 h 2641"/>
                <a:gd name="T6" fmla="*/ 189 w 1809"/>
                <a:gd name="T7" fmla="*/ 634 h 2641"/>
                <a:gd name="T8" fmla="*/ 359 w 1809"/>
                <a:gd name="T9" fmla="*/ 864 h 2641"/>
                <a:gd name="T10" fmla="*/ 555 w 1809"/>
                <a:gd name="T11" fmla="*/ 1580 h 2641"/>
                <a:gd name="T12" fmla="*/ 2 w 1809"/>
                <a:gd name="T13" fmla="*/ 2068 h 2641"/>
                <a:gd name="T14" fmla="*/ 359 w 1809"/>
                <a:gd name="T15" fmla="*/ 2443 h 2641"/>
                <a:gd name="T16" fmla="*/ 770 w 1809"/>
                <a:gd name="T17" fmla="*/ 2456 h 2641"/>
                <a:gd name="T18" fmla="*/ 1123 w 1809"/>
                <a:gd name="T19" fmla="*/ 2433 h 2641"/>
                <a:gd name="T20" fmla="*/ 1074 w 1809"/>
                <a:gd name="T21" fmla="*/ 1965 h 2641"/>
                <a:gd name="T22" fmla="*/ 924 w 1809"/>
                <a:gd name="T23" fmla="*/ 1517 h 2641"/>
                <a:gd name="T24" fmla="*/ 1369 w 1809"/>
                <a:gd name="T25" fmla="*/ 928 h 2641"/>
                <a:gd name="T26" fmla="*/ 1619 w 1809"/>
                <a:gd name="T27" fmla="*/ 893 h 2641"/>
                <a:gd name="T28" fmla="*/ 393 w 1809"/>
                <a:gd name="T29" fmla="*/ 747 h 2641"/>
                <a:gd name="T30" fmla="*/ 220 w 1809"/>
                <a:gd name="T31" fmla="*/ 629 h 2641"/>
                <a:gd name="T32" fmla="*/ 292 w 1809"/>
                <a:gd name="T33" fmla="*/ 385 h 2641"/>
                <a:gd name="T34" fmla="*/ 791 w 1809"/>
                <a:gd name="T35" fmla="*/ 1180 h 2641"/>
                <a:gd name="T36" fmla="*/ 588 w 1809"/>
                <a:gd name="T37" fmla="*/ 1568 h 2641"/>
                <a:gd name="T38" fmla="*/ 675 w 1809"/>
                <a:gd name="T39" fmla="*/ 1664 h 2641"/>
                <a:gd name="T40" fmla="*/ 648 w 1809"/>
                <a:gd name="T41" fmla="*/ 2152 h 2641"/>
                <a:gd name="T42" fmla="*/ 700 w 1809"/>
                <a:gd name="T43" fmla="*/ 1682 h 2641"/>
                <a:gd name="T44" fmla="*/ 555 w 1809"/>
                <a:gd name="T45" fmla="*/ 1619 h 2641"/>
                <a:gd name="T46" fmla="*/ 355 w 1809"/>
                <a:gd name="T47" fmla="*/ 1933 h 2641"/>
                <a:gd name="T48" fmla="*/ 411 w 1809"/>
                <a:gd name="T49" fmla="*/ 2090 h 2641"/>
                <a:gd name="T50" fmla="*/ 250 w 1809"/>
                <a:gd name="T51" fmla="*/ 2081 h 2641"/>
                <a:gd name="T52" fmla="*/ 131 w 1809"/>
                <a:gd name="T53" fmla="*/ 2045 h 2641"/>
                <a:gd name="T54" fmla="*/ 73 w 1809"/>
                <a:gd name="T55" fmla="*/ 1987 h 2641"/>
                <a:gd name="T56" fmla="*/ 313 w 1809"/>
                <a:gd name="T57" fmla="*/ 2356 h 2641"/>
                <a:gd name="T58" fmla="*/ 300 w 1809"/>
                <a:gd name="T59" fmla="*/ 2391 h 2641"/>
                <a:gd name="T60" fmla="*/ 191 w 1809"/>
                <a:gd name="T61" fmla="*/ 2324 h 2641"/>
                <a:gd name="T62" fmla="*/ 461 w 1809"/>
                <a:gd name="T63" fmla="*/ 2266 h 2641"/>
                <a:gd name="T64" fmla="*/ 437 w 1809"/>
                <a:gd name="T65" fmla="*/ 2077 h 2641"/>
                <a:gd name="T66" fmla="*/ 509 w 1809"/>
                <a:gd name="T67" fmla="*/ 2019 h 2641"/>
                <a:gd name="T68" fmla="*/ 614 w 1809"/>
                <a:gd name="T69" fmla="*/ 2194 h 2641"/>
                <a:gd name="T70" fmla="*/ 712 w 1809"/>
                <a:gd name="T71" fmla="*/ 2363 h 2641"/>
                <a:gd name="T72" fmla="*/ 685 w 1809"/>
                <a:gd name="T73" fmla="*/ 2204 h 2641"/>
                <a:gd name="T74" fmla="*/ 794 w 1809"/>
                <a:gd name="T75" fmla="*/ 2259 h 2641"/>
                <a:gd name="T76" fmla="*/ 770 w 1809"/>
                <a:gd name="T77" fmla="*/ 2357 h 2641"/>
                <a:gd name="T78" fmla="*/ 895 w 1809"/>
                <a:gd name="T79" fmla="*/ 2121 h 2641"/>
                <a:gd name="T80" fmla="*/ 1048 w 1809"/>
                <a:gd name="T81" fmla="*/ 2475 h 2641"/>
                <a:gd name="T82" fmla="*/ 1122 w 1809"/>
                <a:gd name="T83" fmla="*/ 2479 h 2641"/>
                <a:gd name="T84" fmla="*/ 1036 w 1809"/>
                <a:gd name="T85" fmla="*/ 2339 h 2641"/>
                <a:gd name="T86" fmla="*/ 1208 w 1809"/>
                <a:gd name="T87" fmla="*/ 2163 h 2641"/>
                <a:gd name="T88" fmla="*/ 1186 w 1809"/>
                <a:gd name="T89" fmla="*/ 2262 h 2641"/>
                <a:gd name="T90" fmla="*/ 819 w 1809"/>
                <a:gd name="T91" fmla="*/ 1841 h 2641"/>
                <a:gd name="T92" fmla="*/ 953 w 1809"/>
                <a:gd name="T93" fmla="*/ 1751 h 2641"/>
                <a:gd name="T94" fmla="*/ 892 w 1809"/>
                <a:gd name="T95" fmla="*/ 1637 h 2641"/>
                <a:gd name="T96" fmla="*/ 731 w 1809"/>
                <a:gd name="T97" fmla="*/ 1516 h 2641"/>
                <a:gd name="T98" fmla="*/ 1463 w 1809"/>
                <a:gd name="T99" fmla="*/ 205 h 2641"/>
                <a:gd name="T100" fmla="*/ 1574 w 1809"/>
                <a:gd name="T101" fmla="*/ 786 h 2641"/>
                <a:gd name="T102" fmla="*/ 1526 w 1809"/>
                <a:gd name="T103" fmla="*/ 699 h 2641"/>
                <a:gd name="T104" fmla="*/ 1304 w 1809"/>
                <a:gd name="T105" fmla="*/ 818 h 2641"/>
                <a:gd name="T106" fmla="*/ 1534 w 1809"/>
                <a:gd name="T107" fmla="*/ 949 h 2641"/>
                <a:gd name="T108" fmla="*/ 1352 w 1809"/>
                <a:gd name="T109" fmla="*/ 901 h 2641"/>
                <a:gd name="T110" fmla="*/ 1676 w 1809"/>
                <a:gd name="T111" fmla="*/ 556 h 2641"/>
                <a:gd name="T112" fmla="*/ 1339 w 1809"/>
                <a:gd name="T113" fmla="*/ 820 h 2641"/>
                <a:gd name="T114" fmla="*/ 1627 w 1809"/>
                <a:gd name="T115" fmla="*/ 71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9" h="2641">
                  <a:moveTo>
                    <a:pt x="1798" y="600"/>
                  </a:moveTo>
                  <a:lnTo>
                    <a:pt x="1680" y="520"/>
                  </a:lnTo>
                  <a:lnTo>
                    <a:pt x="1664" y="510"/>
                  </a:lnTo>
                  <a:lnTo>
                    <a:pt x="1657" y="527"/>
                  </a:lnTo>
                  <a:cubicBezTo>
                    <a:pt x="1657" y="527"/>
                    <a:pt x="1616" y="610"/>
                    <a:pt x="1609" y="613"/>
                  </a:cubicBezTo>
                  <a:lnTo>
                    <a:pt x="1609" y="615"/>
                  </a:lnTo>
                  <a:cubicBezTo>
                    <a:pt x="1606" y="616"/>
                    <a:pt x="1589" y="598"/>
                    <a:pt x="1578" y="587"/>
                  </a:cubicBezTo>
                  <a:lnTo>
                    <a:pt x="1626" y="506"/>
                  </a:lnTo>
                  <a:lnTo>
                    <a:pt x="1632" y="494"/>
                  </a:lnTo>
                  <a:lnTo>
                    <a:pt x="1620" y="485"/>
                  </a:lnTo>
                  <a:lnTo>
                    <a:pt x="1521" y="423"/>
                  </a:lnTo>
                  <a:lnTo>
                    <a:pt x="1603" y="297"/>
                  </a:lnTo>
                  <a:lnTo>
                    <a:pt x="1603" y="295"/>
                  </a:lnTo>
                  <a:cubicBezTo>
                    <a:pt x="1603" y="295"/>
                    <a:pt x="1640" y="223"/>
                    <a:pt x="1560" y="169"/>
                  </a:cubicBezTo>
                  <a:cubicBezTo>
                    <a:pt x="1489" y="121"/>
                    <a:pt x="1438" y="187"/>
                    <a:pt x="1438" y="187"/>
                  </a:cubicBezTo>
                  <a:lnTo>
                    <a:pt x="1438" y="189"/>
                  </a:lnTo>
                  <a:lnTo>
                    <a:pt x="819" y="1132"/>
                  </a:lnTo>
                  <a:lnTo>
                    <a:pt x="817" y="1132"/>
                  </a:lnTo>
                  <a:lnTo>
                    <a:pt x="551" y="59"/>
                  </a:lnTo>
                  <a:lnTo>
                    <a:pt x="550" y="55"/>
                  </a:lnTo>
                  <a:cubicBezTo>
                    <a:pt x="550" y="55"/>
                    <a:pt x="527" y="0"/>
                    <a:pt x="432" y="14"/>
                  </a:cubicBezTo>
                  <a:cubicBezTo>
                    <a:pt x="364" y="26"/>
                    <a:pt x="352" y="94"/>
                    <a:pt x="351" y="97"/>
                  </a:cubicBezTo>
                  <a:lnTo>
                    <a:pt x="351" y="101"/>
                  </a:lnTo>
                  <a:cubicBezTo>
                    <a:pt x="351" y="102"/>
                    <a:pt x="362" y="147"/>
                    <a:pt x="380" y="220"/>
                  </a:cubicBezTo>
                  <a:lnTo>
                    <a:pt x="252" y="259"/>
                  </a:lnTo>
                  <a:lnTo>
                    <a:pt x="238" y="263"/>
                  </a:lnTo>
                  <a:lnTo>
                    <a:pt x="242" y="279"/>
                  </a:lnTo>
                  <a:cubicBezTo>
                    <a:pt x="242" y="279"/>
                    <a:pt x="270" y="361"/>
                    <a:pt x="269" y="365"/>
                  </a:cubicBezTo>
                  <a:cubicBezTo>
                    <a:pt x="261" y="373"/>
                    <a:pt x="248" y="373"/>
                    <a:pt x="237" y="373"/>
                  </a:cubicBezTo>
                  <a:lnTo>
                    <a:pt x="216" y="279"/>
                  </a:lnTo>
                  <a:lnTo>
                    <a:pt x="212" y="263"/>
                  </a:lnTo>
                  <a:lnTo>
                    <a:pt x="196" y="269"/>
                  </a:lnTo>
                  <a:lnTo>
                    <a:pt x="38" y="316"/>
                  </a:lnTo>
                  <a:lnTo>
                    <a:pt x="24" y="320"/>
                  </a:lnTo>
                  <a:lnTo>
                    <a:pt x="28" y="334"/>
                  </a:lnTo>
                  <a:cubicBezTo>
                    <a:pt x="28" y="336"/>
                    <a:pt x="67" y="490"/>
                    <a:pt x="102" y="628"/>
                  </a:cubicBezTo>
                  <a:cubicBezTo>
                    <a:pt x="106" y="642"/>
                    <a:pt x="116" y="646"/>
                    <a:pt x="132" y="642"/>
                  </a:cubicBezTo>
                  <a:cubicBezTo>
                    <a:pt x="146" y="640"/>
                    <a:pt x="164" y="634"/>
                    <a:pt x="179" y="628"/>
                  </a:cubicBezTo>
                  <a:cubicBezTo>
                    <a:pt x="181" y="626"/>
                    <a:pt x="185" y="627"/>
                    <a:pt x="188" y="626"/>
                  </a:cubicBezTo>
                  <a:cubicBezTo>
                    <a:pt x="187" y="628"/>
                    <a:pt x="189" y="632"/>
                    <a:pt x="189" y="634"/>
                  </a:cubicBezTo>
                  <a:cubicBezTo>
                    <a:pt x="192" y="641"/>
                    <a:pt x="192" y="650"/>
                    <a:pt x="193" y="657"/>
                  </a:cubicBezTo>
                  <a:cubicBezTo>
                    <a:pt x="189" y="658"/>
                    <a:pt x="184" y="658"/>
                    <a:pt x="180" y="659"/>
                  </a:cubicBezTo>
                  <a:cubicBezTo>
                    <a:pt x="150" y="665"/>
                    <a:pt x="116" y="672"/>
                    <a:pt x="121" y="695"/>
                  </a:cubicBezTo>
                  <a:lnTo>
                    <a:pt x="120" y="697"/>
                  </a:lnTo>
                  <a:cubicBezTo>
                    <a:pt x="145" y="794"/>
                    <a:pt x="178" y="918"/>
                    <a:pt x="178" y="920"/>
                  </a:cubicBezTo>
                  <a:lnTo>
                    <a:pt x="182" y="934"/>
                  </a:lnTo>
                  <a:lnTo>
                    <a:pt x="198" y="930"/>
                  </a:lnTo>
                  <a:lnTo>
                    <a:pt x="349" y="884"/>
                  </a:lnTo>
                  <a:lnTo>
                    <a:pt x="365" y="878"/>
                  </a:lnTo>
                  <a:lnTo>
                    <a:pt x="359" y="864"/>
                  </a:lnTo>
                  <a:cubicBezTo>
                    <a:pt x="359" y="864"/>
                    <a:pt x="329" y="784"/>
                    <a:pt x="332" y="781"/>
                  </a:cubicBezTo>
                  <a:cubicBezTo>
                    <a:pt x="341" y="767"/>
                    <a:pt x="356" y="767"/>
                    <a:pt x="367" y="767"/>
                  </a:cubicBezTo>
                  <a:lnTo>
                    <a:pt x="401" y="859"/>
                  </a:lnTo>
                  <a:lnTo>
                    <a:pt x="406" y="870"/>
                  </a:lnTo>
                  <a:lnTo>
                    <a:pt x="420" y="868"/>
                  </a:lnTo>
                  <a:lnTo>
                    <a:pt x="533" y="838"/>
                  </a:lnTo>
                  <a:cubicBezTo>
                    <a:pt x="590" y="1066"/>
                    <a:pt x="644" y="1282"/>
                    <a:pt x="669" y="1373"/>
                  </a:cubicBezTo>
                  <a:cubicBezTo>
                    <a:pt x="659" y="1389"/>
                    <a:pt x="648" y="1403"/>
                    <a:pt x="637" y="1418"/>
                  </a:cubicBezTo>
                  <a:cubicBezTo>
                    <a:pt x="607" y="1464"/>
                    <a:pt x="572" y="1510"/>
                    <a:pt x="560" y="1556"/>
                  </a:cubicBezTo>
                  <a:cubicBezTo>
                    <a:pt x="556" y="1562"/>
                    <a:pt x="557" y="1571"/>
                    <a:pt x="555" y="1580"/>
                  </a:cubicBezTo>
                  <a:cubicBezTo>
                    <a:pt x="550" y="1585"/>
                    <a:pt x="508" y="1613"/>
                    <a:pt x="487" y="1645"/>
                  </a:cubicBezTo>
                  <a:cubicBezTo>
                    <a:pt x="469" y="1670"/>
                    <a:pt x="458" y="1712"/>
                    <a:pt x="452" y="1733"/>
                  </a:cubicBezTo>
                  <a:cubicBezTo>
                    <a:pt x="420" y="1751"/>
                    <a:pt x="393" y="1779"/>
                    <a:pt x="376" y="1814"/>
                  </a:cubicBezTo>
                  <a:cubicBezTo>
                    <a:pt x="373" y="1818"/>
                    <a:pt x="372" y="1824"/>
                    <a:pt x="369" y="1830"/>
                  </a:cubicBezTo>
                  <a:cubicBezTo>
                    <a:pt x="351" y="1840"/>
                    <a:pt x="227" y="1911"/>
                    <a:pt x="187" y="1923"/>
                  </a:cubicBezTo>
                  <a:cubicBezTo>
                    <a:pt x="169" y="1927"/>
                    <a:pt x="152" y="1939"/>
                    <a:pt x="144" y="1946"/>
                  </a:cubicBezTo>
                  <a:cubicBezTo>
                    <a:pt x="133" y="1944"/>
                    <a:pt x="122" y="1943"/>
                    <a:pt x="114" y="1941"/>
                  </a:cubicBezTo>
                  <a:cubicBezTo>
                    <a:pt x="92" y="1942"/>
                    <a:pt x="73" y="1949"/>
                    <a:pt x="56" y="1959"/>
                  </a:cubicBezTo>
                  <a:cubicBezTo>
                    <a:pt x="41" y="1972"/>
                    <a:pt x="27" y="1987"/>
                    <a:pt x="17" y="2007"/>
                  </a:cubicBezTo>
                  <a:cubicBezTo>
                    <a:pt x="7" y="2025"/>
                    <a:pt x="1" y="2046"/>
                    <a:pt x="2" y="2068"/>
                  </a:cubicBezTo>
                  <a:cubicBezTo>
                    <a:pt x="0" y="2092"/>
                    <a:pt x="10" y="2120"/>
                    <a:pt x="28" y="2143"/>
                  </a:cubicBezTo>
                  <a:cubicBezTo>
                    <a:pt x="45" y="2159"/>
                    <a:pt x="66" y="2174"/>
                    <a:pt x="94" y="2179"/>
                  </a:cubicBezTo>
                  <a:cubicBezTo>
                    <a:pt x="100" y="2195"/>
                    <a:pt x="111" y="2222"/>
                    <a:pt x="121" y="2248"/>
                  </a:cubicBezTo>
                  <a:cubicBezTo>
                    <a:pt x="134" y="2276"/>
                    <a:pt x="145" y="2302"/>
                    <a:pt x="153" y="2319"/>
                  </a:cubicBezTo>
                  <a:cubicBezTo>
                    <a:pt x="136" y="2340"/>
                    <a:pt x="125" y="2362"/>
                    <a:pt x="123" y="2389"/>
                  </a:cubicBezTo>
                  <a:cubicBezTo>
                    <a:pt x="118" y="2416"/>
                    <a:pt x="126" y="2446"/>
                    <a:pt x="150" y="2472"/>
                  </a:cubicBezTo>
                  <a:cubicBezTo>
                    <a:pt x="159" y="2480"/>
                    <a:pt x="169" y="2489"/>
                    <a:pt x="181" y="2493"/>
                  </a:cubicBezTo>
                  <a:cubicBezTo>
                    <a:pt x="206" y="2504"/>
                    <a:pt x="236" y="2509"/>
                    <a:pt x="265" y="2506"/>
                  </a:cubicBezTo>
                  <a:cubicBezTo>
                    <a:pt x="294" y="2502"/>
                    <a:pt x="320" y="2489"/>
                    <a:pt x="341" y="2471"/>
                  </a:cubicBezTo>
                  <a:cubicBezTo>
                    <a:pt x="350" y="2461"/>
                    <a:pt x="355" y="2453"/>
                    <a:pt x="359" y="2443"/>
                  </a:cubicBezTo>
                  <a:cubicBezTo>
                    <a:pt x="363" y="2435"/>
                    <a:pt x="368" y="2418"/>
                    <a:pt x="370" y="2406"/>
                  </a:cubicBezTo>
                  <a:cubicBezTo>
                    <a:pt x="372" y="2395"/>
                    <a:pt x="374" y="2387"/>
                    <a:pt x="373" y="2380"/>
                  </a:cubicBezTo>
                  <a:cubicBezTo>
                    <a:pt x="380" y="2377"/>
                    <a:pt x="387" y="2376"/>
                    <a:pt x="387" y="2376"/>
                  </a:cubicBezTo>
                  <a:lnTo>
                    <a:pt x="389" y="2374"/>
                  </a:lnTo>
                  <a:lnTo>
                    <a:pt x="497" y="2321"/>
                  </a:lnTo>
                  <a:cubicBezTo>
                    <a:pt x="505" y="2326"/>
                    <a:pt x="515" y="2332"/>
                    <a:pt x="527" y="2339"/>
                  </a:cubicBezTo>
                  <a:cubicBezTo>
                    <a:pt x="543" y="2346"/>
                    <a:pt x="562" y="2352"/>
                    <a:pt x="581" y="2355"/>
                  </a:cubicBezTo>
                  <a:cubicBezTo>
                    <a:pt x="593" y="2366"/>
                    <a:pt x="619" y="2390"/>
                    <a:pt x="645" y="2395"/>
                  </a:cubicBezTo>
                  <a:cubicBezTo>
                    <a:pt x="656" y="2397"/>
                    <a:pt x="666" y="2399"/>
                    <a:pt x="677" y="2400"/>
                  </a:cubicBezTo>
                  <a:cubicBezTo>
                    <a:pt x="690" y="2410"/>
                    <a:pt x="730" y="2436"/>
                    <a:pt x="770" y="2456"/>
                  </a:cubicBezTo>
                  <a:cubicBezTo>
                    <a:pt x="798" y="2470"/>
                    <a:pt x="830" y="2487"/>
                    <a:pt x="867" y="2500"/>
                  </a:cubicBezTo>
                  <a:cubicBezTo>
                    <a:pt x="893" y="2507"/>
                    <a:pt x="908" y="2509"/>
                    <a:pt x="916" y="2511"/>
                  </a:cubicBezTo>
                  <a:cubicBezTo>
                    <a:pt x="915" y="2530"/>
                    <a:pt x="916" y="2548"/>
                    <a:pt x="922" y="2564"/>
                  </a:cubicBezTo>
                  <a:cubicBezTo>
                    <a:pt x="926" y="2581"/>
                    <a:pt x="938" y="2596"/>
                    <a:pt x="954" y="2607"/>
                  </a:cubicBezTo>
                  <a:cubicBezTo>
                    <a:pt x="971" y="2622"/>
                    <a:pt x="991" y="2632"/>
                    <a:pt x="1008" y="2635"/>
                  </a:cubicBezTo>
                  <a:cubicBezTo>
                    <a:pt x="1042" y="2641"/>
                    <a:pt x="1079" y="2632"/>
                    <a:pt x="1109" y="2611"/>
                  </a:cubicBezTo>
                  <a:cubicBezTo>
                    <a:pt x="1135" y="2591"/>
                    <a:pt x="1155" y="2564"/>
                    <a:pt x="1159" y="2529"/>
                  </a:cubicBezTo>
                  <a:lnTo>
                    <a:pt x="1159" y="2527"/>
                  </a:lnTo>
                  <a:cubicBezTo>
                    <a:pt x="1160" y="2508"/>
                    <a:pt x="1158" y="2485"/>
                    <a:pt x="1148" y="2466"/>
                  </a:cubicBezTo>
                  <a:cubicBezTo>
                    <a:pt x="1144" y="2452"/>
                    <a:pt x="1135" y="2442"/>
                    <a:pt x="1123" y="2433"/>
                  </a:cubicBezTo>
                  <a:cubicBezTo>
                    <a:pt x="1129" y="2421"/>
                    <a:pt x="1137" y="2407"/>
                    <a:pt x="1141" y="2392"/>
                  </a:cubicBezTo>
                  <a:lnTo>
                    <a:pt x="1142" y="2390"/>
                  </a:lnTo>
                  <a:cubicBezTo>
                    <a:pt x="1150" y="2365"/>
                    <a:pt x="1172" y="2317"/>
                    <a:pt x="1183" y="2294"/>
                  </a:cubicBezTo>
                  <a:cubicBezTo>
                    <a:pt x="1187" y="2293"/>
                    <a:pt x="1192" y="2294"/>
                    <a:pt x="1196" y="2292"/>
                  </a:cubicBezTo>
                  <a:cubicBezTo>
                    <a:pt x="1215" y="2285"/>
                    <a:pt x="1233" y="2272"/>
                    <a:pt x="1246" y="2257"/>
                  </a:cubicBezTo>
                  <a:cubicBezTo>
                    <a:pt x="1258" y="2240"/>
                    <a:pt x="1268" y="2219"/>
                    <a:pt x="1272" y="2198"/>
                  </a:cubicBezTo>
                  <a:cubicBezTo>
                    <a:pt x="1281" y="2162"/>
                    <a:pt x="1275" y="2120"/>
                    <a:pt x="1250" y="2084"/>
                  </a:cubicBezTo>
                  <a:cubicBezTo>
                    <a:pt x="1236" y="2066"/>
                    <a:pt x="1216" y="2054"/>
                    <a:pt x="1191" y="2050"/>
                  </a:cubicBezTo>
                  <a:cubicBezTo>
                    <a:pt x="1170" y="2046"/>
                    <a:pt x="1145" y="2048"/>
                    <a:pt x="1124" y="2053"/>
                  </a:cubicBezTo>
                  <a:cubicBezTo>
                    <a:pt x="1109" y="2027"/>
                    <a:pt x="1092" y="1997"/>
                    <a:pt x="1074" y="1965"/>
                  </a:cubicBezTo>
                  <a:cubicBezTo>
                    <a:pt x="1040" y="1905"/>
                    <a:pt x="1007" y="1848"/>
                    <a:pt x="997" y="1831"/>
                  </a:cubicBezTo>
                  <a:cubicBezTo>
                    <a:pt x="995" y="1828"/>
                    <a:pt x="995" y="1826"/>
                    <a:pt x="996" y="1824"/>
                  </a:cubicBezTo>
                  <a:cubicBezTo>
                    <a:pt x="992" y="1806"/>
                    <a:pt x="984" y="1763"/>
                    <a:pt x="984" y="1752"/>
                  </a:cubicBezTo>
                  <a:cubicBezTo>
                    <a:pt x="986" y="1741"/>
                    <a:pt x="983" y="1721"/>
                    <a:pt x="977" y="1702"/>
                  </a:cubicBezTo>
                  <a:cubicBezTo>
                    <a:pt x="970" y="1679"/>
                    <a:pt x="960" y="1653"/>
                    <a:pt x="955" y="1643"/>
                  </a:cubicBezTo>
                  <a:cubicBezTo>
                    <a:pt x="946" y="1631"/>
                    <a:pt x="939" y="1623"/>
                    <a:pt x="931" y="1617"/>
                  </a:cubicBezTo>
                  <a:cubicBezTo>
                    <a:pt x="927" y="1612"/>
                    <a:pt x="926" y="1610"/>
                    <a:pt x="926" y="1610"/>
                  </a:cubicBezTo>
                  <a:cubicBezTo>
                    <a:pt x="928" y="1599"/>
                    <a:pt x="931" y="1580"/>
                    <a:pt x="932" y="1563"/>
                  </a:cubicBezTo>
                  <a:cubicBezTo>
                    <a:pt x="930" y="1547"/>
                    <a:pt x="929" y="1531"/>
                    <a:pt x="924" y="1520"/>
                  </a:cubicBezTo>
                  <a:lnTo>
                    <a:pt x="924" y="1517"/>
                  </a:lnTo>
                  <a:cubicBezTo>
                    <a:pt x="918" y="1505"/>
                    <a:pt x="909" y="1495"/>
                    <a:pt x="902" y="1485"/>
                  </a:cubicBezTo>
                  <a:cubicBezTo>
                    <a:pt x="895" y="1475"/>
                    <a:pt x="887" y="1467"/>
                    <a:pt x="888" y="1463"/>
                  </a:cubicBezTo>
                  <a:lnTo>
                    <a:pt x="886" y="1460"/>
                  </a:lnTo>
                  <a:cubicBezTo>
                    <a:pt x="887" y="1456"/>
                    <a:pt x="887" y="1454"/>
                    <a:pt x="886" y="1447"/>
                  </a:cubicBezTo>
                  <a:cubicBezTo>
                    <a:pt x="886" y="1436"/>
                    <a:pt x="886" y="1423"/>
                    <a:pt x="882" y="1407"/>
                  </a:cubicBezTo>
                  <a:lnTo>
                    <a:pt x="1190" y="936"/>
                  </a:lnTo>
                  <a:lnTo>
                    <a:pt x="1301" y="1002"/>
                  </a:lnTo>
                  <a:lnTo>
                    <a:pt x="1315" y="1009"/>
                  </a:lnTo>
                  <a:lnTo>
                    <a:pt x="1321" y="997"/>
                  </a:lnTo>
                  <a:cubicBezTo>
                    <a:pt x="1322" y="994"/>
                    <a:pt x="1358" y="938"/>
                    <a:pt x="1369" y="928"/>
                  </a:cubicBezTo>
                  <a:cubicBezTo>
                    <a:pt x="1371" y="928"/>
                    <a:pt x="1382" y="942"/>
                    <a:pt x="1389" y="949"/>
                  </a:cubicBezTo>
                  <a:lnTo>
                    <a:pt x="1345" y="1025"/>
                  </a:lnTo>
                  <a:lnTo>
                    <a:pt x="1339" y="1037"/>
                  </a:lnTo>
                  <a:lnTo>
                    <a:pt x="1350" y="1046"/>
                  </a:lnTo>
                  <a:lnTo>
                    <a:pt x="1467" y="1130"/>
                  </a:lnTo>
                  <a:lnTo>
                    <a:pt x="1481" y="1139"/>
                  </a:lnTo>
                  <a:lnTo>
                    <a:pt x="1490" y="1125"/>
                  </a:lnTo>
                  <a:lnTo>
                    <a:pt x="1622" y="911"/>
                  </a:lnTo>
                  <a:lnTo>
                    <a:pt x="1628" y="901"/>
                  </a:lnTo>
                  <a:lnTo>
                    <a:pt x="1619" y="893"/>
                  </a:lnTo>
                  <a:lnTo>
                    <a:pt x="1570" y="847"/>
                  </a:lnTo>
                  <a:lnTo>
                    <a:pt x="1591" y="816"/>
                  </a:lnTo>
                  <a:lnTo>
                    <a:pt x="1642" y="849"/>
                  </a:lnTo>
                  <a:lnTo>
                    <a:pt x="1653" y="858"/>
                  </a:lnTo>
                  <a:lnTo>
                    <a:pt x="1662" y="844"/>
                  </a:lnTo>
                  <a:lnTo>
                    <a:pt x="1803" y="620"/>
                  </a:lnTo>
                  <a:lnTo>
                    <a:pt x="1809" y="608"/>
                  </a:lnTo>
                  <a:lnTo>
                    <a:pt x="1798" y="600"/>
                  </a:lnTo>
                  <a:close/>
                  <a:moveTo>
                    <a:pt x="426" y="834"/>
                  </a:moveTo>
                  <a:lnTo>
                    <a:pt x="393" y="747"/>
                  </a:lnTo>
                  <a:lnTo>
                    <a:pt x="390" y="740"/>
                  </a:lnTo>
                  <a:lnTo>
                    <a:pt x="381" y="739"/>
                  </a:lnTo>
                  <a:cubicBezTo>
                    <a:pt x="381" y="739"/>
                    <a:pt x="331" y="725"/>
                    <a:pt x="306" y="763"/>
                  </a:cubicBezTo>
                  <a:cubicBezTo>
                    <a:pt x="298" y="775"/>
                    <a:pt x="316" y="831"/>
                    <a:pt x="325" y="858"/>
                  </a:cubicBezTo>
                  <a:lnTo>
                    <a:pt x="204" y="896"/>
                  </a:lnTo>
                  <a:cubicBezTo>
                    <a:pt x="195" y="860"/>
                    <a:pt x="171" y="772"/>
                    <a:pt x="150" y="691"/>
                  </a:cubicBezTo>
                  <a:cubicBezTo>
                    <a:pt x="151" y="685"/>
                    <a:pt x="172" y="693"/>
                    <a:pt x="185" y="691"/>
                  </a:cubicBezTo>
                  <a:cubicBezTo>
                    <a:pt x="196" y="688"/>
                    <a:pt x="204" y="687"/>
                    <a:pt x="211" y="685"/>
                  </a:cubicBezTo>
                  <a:lnTo>
                    <a:pt x="224" y="649"/>
                  </a:lnTo>
                  <a:cubicBezTo>
                    <a:pt x="223" y="643"/>
                    <a:pt x="222" y="636"/>
                    <a:pt x="220" y="629"/>
                  </a:cubicBezTo>
                  <a:cubicBezTo>
                    <a:pt x="218" y="618"/>
                    <a:pt x="217" y="609"/>
                    <a:pt x="214" y="602"/>
                  </a:cubicBezTo>
                  <a:cubicBezTo>
                    <a:pt x="210" y="590"/>
                    <a:pt x="201" y="588"/>
                    <a:pt x="187" y="592"/>
                  </a:cubicBezTo>
                  <a:cubicBezTo>
                    <a:pt x="182" y="594"/>
                    <a:pt x="175" y="597"/>
                    <a:pt x="168" y="600"/>
                  </a:cubicBezTo>
                  <a:cubicBezTo>
                    <a:pt x="154" y="604"/>
                    <a:pt x="140" y="608"/>
                    <a:pt x="131" y="611"/>
                  </a:cubicBezTo>
                  <a:cubicBezTo>
                    <a:pt x="102" y="500"/>
                    <a:pt x="71" y="381"/>
                    <a:pt x="62" y="342"/>
                  </a:cubicBezTo>
                  <a:lnTo>
                    <a:pt x="190" y="303"/>
                  </a:lnTo>
                  <a:lnTo>
                    <a:pt x="210" y="390"/>
                  </a:lnTo>
                  <a:lnTo>
                    <a:pt x="212" y="401"/>
                  </a:lnTo>
                  <a:lnTo>
                    <a:pt x="223" y="403"/>
                  </a:lnTo>
                  <a:cubicBezTo>
                    <a:pt x="223" y="403"/>
                    <a:pt x="272" y="408"/>
                    <a:pt x="292" y="385"/>
                  </a:cubicBezTo>
                  <a:lnTo>
                    <a:pt x="294" y="385"/>
                  </a:lnTo>
                  <a:cubicBezTo>
                    <a:pt x="303" y="373"/>
                    <a:pt x="285" y="313"/>
                    <a:pt x="277" y="283"/>
                  </a:cubicBezTo>
                  <a:lnTo>
                    <a:pt x="388" y="250"/>
                  </a:lnTo>
                  <a:lnTo>
                    <a:pt x="525" y="808"/>
                  </a:lnTo>
                  <a:lnTo>
                    <a:pt x="426" y="834"/>
                  </a:lnTo>
                  <a:close/>
                  <a:moveTo>
                    <a:pt x="382" y="97"/>
                  </a:moveTo>
                  <a:cubicBezTo>
                    <a:pt x="386" y="87"/>
                    <a:pt x="397" y="52"/>
                    <a:pt x="437" y="46"/>
                  </a:cubicBezTo>
                  <a:cubicBezTo>
                    <a:pt x="501" y="35"/>
                    <a:pt x="518" y="62"/>
                    <a:pt x="521" y="67"/>
                  </a:cubicBezTo>
                  <a:lnTo>
                    <a:pt x="787" y="1137"/>
                  </a:lnTo>
                  <a:cubicBezTo>
                    <a:pt x="787" y="1142"/>
                    <a:pt x="790" y="1160"/>
                    <a:pt x="791" y="1180"/>
                  </a:cubicBezTo>
                  <a:cubicBezTo>
                    <a:pt x="791" y="1180"/>
                    <a:pt x="797" y="1220"/>
                    <a:pt x="803" y="1237"/>
                  </a:cubicBezTo>
                  <a:cubicBezTo>
                    <a:pt x="805" y="1246"/>
                    <a:pt x="809" y="1262"/>
                    <a:pt x="812" y="1282"/>
                  </a:cubicBezTo>
                  <a:cubicBezTo>
                    <a:pt x="815" y="1303"/>
                    <a:pt x="818" y="1325"/>
                    <a:pt x="823" y="1344"/>
                  </a:cubicBezTo>
                  <a:cubicBezTo>
                    <a:pt x="826" y="1364"/>
                    <a:pt x="843" y="1391"/>
                    <a:pt x="850" y="1403"/>
                  </a:cubicBezTo>
                  <a:cubicBezTo>
                    <a:pt x="854" y="1419"/>
                    <a:pt x="855" y="1437"/>
                    <a:pt x="855" y="1450"/>
                  </a:cubicBezTo>
                  <a:cubicBezTo>
                    <a:pt x="855" y="1450"/>
                    <a:pt x="855" y="1450"/>
                    <a:pt x="854" y="1452"/>
                  </a:cubicBezTo>
                  <a:cubicBezTo>
                    <a:pt x="799" y="1431"/>
                    <a:pt x="735" y="1431"/>
                    <a:pt x="724" y="1432"/>
                  </a:cubicBezTo>
                  <a:cubicBezTo>
                    <a:pt x="722" y="1431"/>
                    <a:pt x="718" y="1428"/>
                    <a:pt x="709" y="1407"/>
                  </a:cubicBezTo>
                  <a:cubicBezTo>
                    <a:pt x="695" y="1374"/>
                    <a:pt x="400" y="171"/>
                    <a:pt x="382" y="97"/>
                  </a:cubicBezTo>
                  <a:close/>
                  <a:moveTo>
                    <a:pt x="588" y="1568"/>
                  </a:moveTo>
                  <a:lnTo>
                    <a:pt x="589" y="1566"/>
                  </a:lnTo>
                  <a:cubicBezTo>
                    <a:pt x="600" y="1524"/>
                    <a:pt x="633" y="1479"/>
                    <a:pt x="662" y="1436"/>
                  </a:cubicBezTo>
                  <a:cubicBezTo>
                    <a:pt x="668" y="1428"/>
                    <a:pt x="674" y="1420"/>
                    <a:pt x="679" y="1413"/>
                  </a:cubicBezTo>
                  <a:cubicBezTo>
                    <a:pt x="679" y="1417"/>
                    <a:pt x="681" y="1417"/>
                    <a:pt x="680" y="1419"/>
                  </a:cubicBezTo>
                  <a:cubicBezTo>
                    <a:pt x="688" y="1436"/>
                    <a:pt x="695" y="1446"/>
                    <a:pt x="703" y="1452"/>
                  </a:cubicBezTo>
                  <a:cubicBezTo>
                    <a:pt x="697" y="1473"/>
                    <a:pt x="689" y="1517"/>
                    <a:pt x="720" y="1567"/>
                  </a:cubicBezTo>
                  <a:lnTo>
                    <a:pt x="718" y="1567"/>
                  </a:lnTo>
                  <a:cubicBezTo>
                    <a:pt x="720" y="1567"/>
                    <a:pt x="720" y="1569"/>
                    <a:pt x="722" y="1572"/>
                  </a:cubicBezTo>
                  <a:cubicBezTo>
                    <a:pt x="723" y="1574"/>
                    <a:pt x="725" y="1577"/>
                    <a:pt x="727" y="1579"/>
                  </a:cubicBezTo>
                  <a:cubicBezTo>
                    <a:pt x="717" y="1597"/>
                    <a:pt x="696" y="1633"/>
                    <a:pt x="675" y="1664"/>
                  </a:cubicBezTo>
                  <a:cubicBezTo>
                    <a:pt x="654" y="1694"/>
                    <a:pt x="634" y="1721"/>
                    <a:pt x="622" y="1725"/>
                  </a:cubicBezTo>
                  <a:cubicBezTo>
                    <a:pt x="614" y="1698"/>
                    <a:pt x="596" y="1635"/>
                    <a:pt x="586" y="1607"/>
                  </a:cubicBezTo>
                  <a:cubicBezTo>
                    <a:pt x="584" y="1589"/>
                    <a:pt x="585" y="1576"/>
                    <a:pt x="588" y="1568"/>
                  </a:cubicBezTo>
                  <a:close/>
                  <a:moveTo>
                    <a:pt x="789" y="1847"/>
                  </a:moveTo>
                  <a:cubicBezTo>
                    <a:pt x="791" y="1863"/>
                    <a:pt x="797" y="1879"/>
                    <a:pt x="803" y="1896"/>
                  </a:cubicBezTo>
                  <a:cubicBezTo>
                    <a:pt x="806" y="1905"/>
                    <a:pt x="811" y="1912"/>
                    <a:pt x="814" y="1920"/>
                  </a:cubicBezTo>
                  <a:cubicBezTo>
                    <a:pt x="800" y="1948"/>
                    <a:pt x="727" y="2115"/>
                    <a:pt x="717" y="2122"/>
                  </a:cubicBezTo>
                  <a:cubicBezTo>
                    <a:pt x="709" y="2127"/>
                    <a:pt x="706" y="2135"/>
                    <a:pt x="699" y="2145"/>
                  </a:cubicBezTo>
                  <a:cubicBezTo>
                    <a:pt x="696" y="2156"/>
                    <a:pt x="689" y="2168"/>
                    <a:pt x="675" y="2174"/>
                  </a:cubicBezTo>
                  <a:cubicBezTo>
                    <a:pt x="670" y="2166"/>
                    <a:pt x="660" y="2158"/>
                    <a:pt x="648" y="2152"/>
                  </a:cubicBezTo>
                  <a:cubicBezTo>
                    <a:pt x="632" y="2144"/>
                    <a:pt x="613" y="2139"/>
                    <a:pt x="589" y="2135"/>
                  </a:cubicBezTo>
                  <a:cubicBezTo>
                    <a:pt x="585" y="2123"/>
                    <a:pt x="582" y="2114"/>
                    <a:pt x="576" y="2108"/>
                  </a:cubicBezTo>
                  <a:cubicBezTo>
                    <a:pt x="573" y="2101"/>
                    <a:pt x="565" y="2075"/>
                    <a:pt x="556" y="2052"/>
                  </a:cubicBezTo>
                  <a:cubicBezTo>
                    <a:pt x="548" y="2033"/>
                    <a:pt x="542" y="2017"/>
                    <a:pt x="537" y="2007"/>
                  </a:cubicBezTo>
                  <a:cubicBezTo>
                    <a:pt x="527" y="1990"/>
                    <a:pt x="531" y="1967"/>
                    <a:pt x="533" y="1945"/>
                  </a:cubicBezTo>
                  <a:cubicBezTo>
                    <a:pt x="535" y="1932"/>
                    <a:pt x="537" y="1919"/>
                    <a:pt x="537" y="1908"/>
                  </a:cubicBezTo>
                  <a:cubicBezTo>
                    <a:pt x="550" y="1899"/>
                    <a:pt x="577" y="1878"/>
                    <a:pt x="592" y="1848"/>
                  </a:cubicBezTo>
                  <a:cubicBezTo>
                    <a:pt x="598" y="1836"/>
                    <a:pt x="607" y="1813"/>
                    <a:pt x="612" y="1792"/>
                  </a:cubicBezTo>
                  <a:cubicBezTo>
                    <a:pt x="617" y="1779"/>
                    <a:pt x="621" y="1767"/>
                    <a:pt x="623" y="1756"/>
                  </a:cubicBezTo>
                  <a:cubicBezTo>
                    <a:pt x="648" y="1752"/>
                    <a:pt x="676" y="1720"/>
                    <a:pt x="700" y="1682"/>
                  </a:cubicBezTo>
                  <a:cubicBezTo>
                    <a:pt x="721" y="1653"/>
                    <a:pt x="737" y="1623"/>
                    <a:pt x="749" y="1603"/>
                  </a:cubicBezTo>
                  <a:cubicBezTo>
                    <a:pt x="751" y="1605"/>
                    <a:pt x="755" y="1608"/>
                    <a:pt x="756" y="1611"/>
                  </a:cubicBezTo>
                  <a:cubicBezTo>
                    <a:pt x="754" y="1626"/>
                    <a:pt x="751" y="1656"/>
                    <a:pt x="754" y="1676"/>
                  </a:cubicBezTo>
                  <a:cubicBezTo>
                    <a:pt x="756" y="1725"/>
                    <a:pt x="776" y="1748"/>
                    <a:pt x="789" y="1761"/>
                  </a:cubicBezTo>
                  <a:cubicBezTo>
                    <a:pt x="791" y="1764"/>
                    <a:pt x="793" y="1767"/>
                    <a:pt x="794" y="1769"/>
                  </a:cubicBezTo>
                  <a:lnTo>
                    <a:pt x="796" y="1769"/>
                  </a:lnTo>
                  <a:cubicBezTo>
                    <a:pt x="796" y="1772"/>
                    <a:pt x="798" y="1772"/>
                    <a:pt x="798" y="1772"/>
                  </a:cubicBezTo>
                  <a:cubicBezTo>
                    <a:pt x="792" y="1793"/>
                    <a:pt x="784" y="1826"/>
                    <a:pt x="789" y="1847"/>
                  </a:cubicBezTo>
                  <a:close/>
                  <a:moveTo>
                    <a:pt x="512" y="1662"/>
                  </a:moveTo>
                  <a:cubicBezTo>
                    <a:pt x="524" y="1647"/>
                    <a:pt x="542" y="1630"/>
                    <a:pt x="555" y="1619"/>
                  </a:cubicBezTo>
                  <a:cubicBezTo>
                    <a:pt x="551" y="1667"/>
                    <a:pt x="580" y="1740"/>
                    <a:pt x="595" y="1751"/>
                  </a:cubicBezTo>
                  <a:cubicBezTo>
                    <a:pt x="595" y="1756"/>
                    <a:pt x="589" y="1763"/>
                    <a:pt x="583" y="1782"/>
                  </a:cubicBezTo>
                  <a:cubicBezTo>
                    <a:pt x="578" y="1801"/>
                    <a:pt x="570" y="1824"/>
                    <a:pt x="563" y="1834"/>
                  </a:cubicBezTo>
                  <a:cubicBezTo>
                    <a:pt x="556" y="1850"/>
                    <a:pt x="542" y="1865"/>
                    <a:pt x="530" y="1874"/>
                  </a:cubicBezTo>
                  <a:cubicBezTo>
                    <a:pt x="519" y="1835"/>
                    <a:pt x="490" y="1762"/>
                    <a:pt x="483" y="1743"/>
                  </a:cubicBezTo>
                  <a:cubicBezTo>
                    <a:pt x="486" y="1725"/>
                    <a:pt x="495" y="1685"/>
                    <a:pt x="512" y="1662"/>
                  </a:cubicBezTo>
                  <a:close/>
                  <a:moveTo>
                    <a:pt x="193" y="1953"/>
                  </a:moveTo>
                  <a:lnTo>
                    <a:pt x="195" y="1953"/>
                  </a:lnTo>
                  <a:cubicBezTo>
                    <a:pt x="228" y="1942"/>
                    <a:pt x="311" y="1897"/>
                    <a:pt x="357" y="1872"/>
                  </a:cubicBezTo>
                  <a:cubicBezTo>
                    <a:pt x="353" y="1893"/>
                    <a:pt x="352" y="1913"/>
                    <a:pt x="355" y="1933"/>
                  </a:cubicBezTo>
                  <a:cubicBezTo>
                    <a:pt x="357" y="1949"/>
                    <a:pt x="362" y="1967"/>
                    <a:pt x="366" y="1983"/>
                  </a:cubicBezTo>
                  <a:cubicBezTo>
                    <a:pt x="340" y="1994"/>
                    <a:pt x="285" y="2017"/>
                    <a:pt x="265" y="2029"/>
                  </a:cubicBezTo>
                  <a:lnTo>
                    <a:pt x="263" y="2029"/>
                  </a:lnTo>
                  <a:cubicBezTo>
                    <a:pt x="251" y="2038"/>
                    <a:pt x="238" y="2047"/>
                    <a:pt x="230" y="2056"/>
                  </a:cubicBezTo>
                  <a:cubicBezTo>
                    <a:pt x="224" y="2037"/>
                    <a:pt x="217" y="2019"/>
                    <a:pt x="207" y="2001"/>
                  </a:cubicBezTo>
                  <a:cubicBezTo>
                    <a:pt x="196" y="1986"/>
                    <a:pt x="185" y="1971"/>
                    <a:pt x="174" y="1962"/>
                  </a:cubicBezTo>
                  <a:cubicBezTo>
                    <a:pt x="179" y="1957"/>
                    <a:pt x="187" y="1954"/>
                    <a:pt x="193" y="1953"/>
                  </a:cubicBezTo>
                  <a:close/>
                  <a:moveTo>
                    <a:pt x="376" y="2014"/>
                  </a:moveTo>
                  <a:cubicBezTo>
                    <a:pt x="377" y="2018"/>
                    <a:pt x="379" y="2023"/>
                    <a:pt x="380" y="2025"/>
                  </a:cubicBezTo>
                  <a:cubicBezTo>
                    <a:pt x="385" y="2037"/>
                    <a:pt x="397" y="2066"/>
                    <a:pt x="411" y="2090"/>
                  </a:cubicBezTo>
                  <a:cubicBezTo>
                    <a:pt x="420" y="2111"/>
                    <a:pt x="428" y="2130"/>
                    <a:pt x="429" y="2135"/>
                  </a:cubicBezTo>
                  <a:cubicBezTo>
                    <a:pt x="433" y="2140"/>
                    <a:pt x="436" y="2156"/>
                    <a:pt x="438" y="2172"/>
                  </a:cubicBezTo>
                  <a:cubicBezTo>
                    <a:pt x="441" y="2179"/>
                    <a:pt x="442" y="2186"/>
                    <a:pt x="443" y="2192"/>
                  </a:cubicBezTo>
                  <a:cubicBezTo>
                    <a:pt x="433" y="2197"/>
                    <a:pt x="414" y="2209"/>
                    <a:pt x="404" y="2214"/>
                  </a:cubicBezTo>
                  <a:cubicBezTo>
                    <a:pt x="397" y="2217"/>
                    <a:pt x="385" y="2222"/>
                    <a:pt x="373" y="2228"/>
                  </a:cubicBezTo>
                  <a:cubicBezTo>
                    <a:pt x="363" y="2233"/>
                    <a:pt x="354" y="2238"/>
                    <a:pt x="346" y="2241"/>
                  </a:cubicBezTo>
                  <a:cubicBezTo>
                    <a:pt x="337" y="2244"/>
                    <a:pt x="325" y="2248"/>
                    <a:pt x="312" y="2251"/>
                  </a:cubicBezTo>
                  <a:cubicBezTo>
                    <a:pt x="301" y="2253"/>
                    <a:pt x="289" y="2257"/>
                    <a:pt x="275" y="2259"/>
                  </a:cubicBezTo>
                  <a:cubicBezTo>
                    <a:pt x="268" y="2225"/>
                    <a:pt x="248" y="2141"/>
                    <a:pt x="238" y="2097"/>
                  </a:cubicBezTo>
                  <a:cubicBezTo>
                    <a:pt x="239" y="2093"/>
                    <a:pt x="242" y="2087"/>
                    <a:pt x="250" y="2081"/>
                  </a:cubicBezTo>
                  <a:cubicBezTo>
                    <a:pt x="258" y="2072"/>
                    <a:pt x="268" y="2063"/>
                    <a:pt x="281" y="2056"/>
                  </a:cubicBezTo>
                  <a:cubicBezTo>
                    <a:pt x="300" y="2046"/>
                    <a:pt x="350" y="2024"/>
                    <a:pt x="376" y="2014"/>
                  </a:cubicBezTo>
                  <a:close/>
                  <a:moveTo>
                    <a:pt x="150" y="2237"/>
                  </a:moveTo>
                  <a:cubicBezTo>
                    <a:pt x="136" y="2202"/>
                    <a:pt x="124" y="2171"/>
                    <a:pt x="123" y="2164"/>
                  </a:cubicBezTo>
                  <a:cubicBezTo>
                    <a:pt x="122" y="2158"/>
                    <a:pt x="130" y="2139"/>
                    <a:pt x="134" y="2127"/>
                  </a:cubicBezTo>
                  <a:cubicBezTo>
                    <a:pt x="137" y="2121"/>
                    <a:pt x="138" y="2116"/>
                    <a:pt x="141" y="2115"/>
                  </a:cubicBezTo>
                  <a:cubicBezTo>
                    <a:pt x="145" y="2100"/>
                    <a:pt x="149" y="2090"/>
                    <a:pt x="151" y="2082"/>
                  </a:cubicBezTo>
                  <a:cubicBezTo>
                    <a:pt x="152" y="2075"/>
                    <a:pt x="151" y="2068"/>
                    <a:pt x="150" y="2064"/>
                  </a:cubicBezTo>
                  <a:cubicBezTo>
                    <a:pt x="147" y="2055"/>
                    <a:pt x="143" y="2050"/>
                    <a:pt x="137" y="2046"/>
                  </a:cubicBezTo>
                  <a:cubicBezTo>
                    <a:pt x="135" y="2046"/>
                    <a:pt x="133" y="2045"/>
                    <a:pt x="131" y="2045"/>
                  </a:cubicBezTo>
                  <a:cubicBezTo>
                    <a:pt x="120" y="2043"/>
                    <a:pt x="113" y="2046"/>
                    <a:pt x="106" y="2052"/>
                  </a:cubicBezTo>
                  <a:cubicBezTo>
                    <a:pt x="100" y="2055"/>
                    <a:pt x="95" y="2061"/>
                    <a:pt x="94" y="2067"/>
                  </a:cubicBezTo>
                  <a:cubicBezTo>
                    <a:pt x="91" y="2073"/>
                    <a:pt x="89" y="2082"/>
                    <a:pt x="90" y="2089"/>
                  </a:cubicBezTo>
                  <a:cubicBezTo>
                    <a:pt x="93" y="2096"/>
                    <a:pt x="96" y="2105"/>
                    <a:pt x="102" y="2110"/>
                  </a:cubicBezTo>
                  <a:cubicBezTo>
                    <a:pt x="99" y="2116"/>
                    <a:pt x="97" y="2125"/>
                    <a:pt x="94" y="2131"/>
                  </a:cubicBezTo>
                  <a:cubicBezTo>
                    <a:pt x="93" y="2135"/>
                    <a:pt x="92" y="2141"/>
                    <a:pt x="91" y="2148"/>
                  </a:cubicBezTo>
                  <a:cubicBezTo>
                    <a:pt x="74" y="2142"/>
                    <a:pt x="61" y="2132"/>
                    <a:pt x="52" y="2121"/>
                  </a:cubicBezTo>
                  <a:cubicBezTo>
                    <a:pt x="37" y="2105"/>
                    <a:pt x="31" y="2087"/>
                    <a:pt x="32" y="2069"/>
                  </a:cubicBezTo>
                  <a:cubicBezTo>
                    <a:pt x="33" y="2052"/>
                    <a:pt x="36" y="2035"/>
                    <a:pt x="45" y="2021"/>
                  </a:cubicBezTo>
                  <a:cubicBezTo>
                    <a:pt x="52" y="2007"/>
                    <a:pt x="61" y="1993"/>
                    <a:pt x="73" y="1987"/>
                  </a:cubicBezTo>
                  <a:cubicBezTo>
                    <a:pt x="85" y="1978"/>
                    <a:pt x="99" y="1974"/>
                    <a:pt x="115" y="1974"/>
                  </a:cubicBezTo>
                  <a:cubicBezTo>
                    <a:pt x="126" y="1974"/>
                    <a:pt x="136" y="1976"/>
                    <a:pt x="148" y="1982"/>
                  </a:cubicBezTo>
                  <a:cubicBezTo>
                    <a:pt x="161" y="1989"/>
                    <a:pt x="169" y="2001"/>
                    <a:pt x="180" y="2016"/>
                  </a:cubicBezTo>
                  <a:cubicBezTo>
                    <a:pt x="190" y="2036"/>
                    <a:pt x="199" y="2059"/>
                    <a:pt x="202" y="2080"/>
                  </a:cubicBezTo>
                  <a:cubicBezTo>
                    <a:pt x="207" y="2109"/>
                    <a:pt x="234" y="2219"/>
                    <a:pt x="246" y="2263"/>
                  </a:cubicBezTo>
                  <a:cubicBezTo>
                    <a:pt x="230" y="2265"/>
                    <a:pt x="219" y="2269"/>
                    <a:pt x="209" y="2274"/>
                  </a:cubicBezTo>
                  <a:cubicBezTo>
                    <a:pt x="195" y="2280"/>
                    <a:pt x="185" y="2287"/>
                    <a:pt x="177" y="2295"/>
                  </a:cubicBezTo>
                  <a:cubicBezTo>
                    <a:pt x="168" y="2280"/>
                    <a:pt x="159" y="2259"/>
                    <a:pt x="150" y="2237"/>
                  </a:cubicBezTo>
                  <a:close/>
                  <a:moveTo>
                    <a:pt x="377" y="2345"/>
                  </a:moveTo>
                  <a:cubicBezTo>
                    <a:pt x="369" y="2349"/>
                    <a:pt x="337" y="2356"/>
                    <a:pt x="313" y="2356"/>
                  </a:cubicBezTo>
                  <a:cubicBezTo>
                    <a:pt x="295" y="2358"/>
                    <a:pt x="282" y="2357"/>
                    <a:pt x="269" y="2359"/>
                  </a:cubicBezTo>
                  <a:cubicBezTo>
                    <a:pt x="257" y="2364"/>
                    <a:pt x="245" y="2366"/>
                    <a:pt x="238" y="2371"/>
                  </a:cubicBezTo>
                  <a:cubicBezTo>
                    <a:pt x="230" y="2379"/>
                    <a:pt x="227" y="2385"/>
                    <a:pt x="223" y="2393"/>
                  </a:cubicBezTo>
                  <a:cubicBezTo>
                    <a:pt x="222" y="2397"/>
                    <a:pt x="222" y="2401"/>
                    <a:pt x="221" y="2406"/>
                  </a:cubicBezTo>
                  <a:cubicBezTo>
                    <a:pt x="222" y="2412"/>
                    <a:pt x="223" y="2417"/>
                    <a:pt x="229" y="2423"/>
                  </a:cubicBezTo>
                  <a:cubicBezTo>
                    <a:pt x="231" y="2425"/>
                    <a:pt x="235" y="2428"/>
                    <a:pt x="241" y="2431"/>
                  </a:cubicBezTo>
                  <a:cubicBezTo>
                    <a:pt x="243" y="2432"/>
                    <a:pt x="245" y="2432"/>
                    <a:pt x="249" y="2433"/>
                  </a:cubicBezTo>
                  <a:cubicBezTo>
                    <a:pt x="258" y="2432"/>
                    <a:pt x="267" y="2429"/>
                    <a:pt x="277" y="2422"/>
                  </a:cubicBezTo>
                  <a:cubicBezTo>
                    <a:pt x="285" y="2417"/>
                    <a:pt x="293" y="2407"/>
                    <a:pt x="298" y="2395"/>
                  </a:cubicBezTo>
                  <a:cubicBezTo>
                    <a:pt x="298" y="2395"/>
                    <a:pt x="298" y="2393"/>
                    <a:pt x="300" y="2391"/>
                  </a:cubicBezTo>
                  <a:cubicBezTo>
                    <a:pt x="305" y="2392"/>
                    <a:pt x="311" y="2391"/>
                    <a:pt x="316" y="2390"/>
                  </a:cubicBezTo>
                  <a:cubicBezTo>
                    <a:pt x="325" y="2389"/>
                    <a:pt x="334" y="2388"/>
                    <a:pt x="340" y="2389"/>
                  </a:cubicBezTo>
                  <a:cubicBezTo>
                    <a:pt x="340" y="2391"/>
                    <a:pt x="341" y="2396"/>
                    <a:pt x="341" y="2400"/>
                  </a:cubicBezTo>
                  <a:cubicBezTo>
                    <a:pt x="339" y="2411"/>
                    <a:pt x="334" y="2424"/>
                    <a:pt x="331" y="2430"/>
                  </a:cubicBezTo>
                  <a:cubicBezTo>
                    <a:pt x="328" y="2436"/>
                    <a:pt x="324" y="2442"/>
                    <a:pt x="319" y="2447"/>
                  </a:cubicBezTo>
                  <a:cubicBezTo>
                    <a:pt x="305" y="2462"/>
                    <a:pt x="284" y="2472"/>
                    <a:pt x="260" y="2474"/>
                  </a:cubicBezTo>
                  <a:cubicBezTo>
                    <a:pt x="237" y="2477"/>
                    <a:pt x="213" y="2475"/>
                    <a:pt x="193" y="2464"/>
                  </a:cubicBezTo>
                  <a:cubicBezTo>
                    <a:pt x="185" y="2461"/>
                    <a:pt x="179" y="2458"/>
                    <a:pt x="174" y="2450"/>
                  </a:cubicBezTo>
                  <a:cubicBezTo>
                    <a:pt x="157" y="2434"/>
                    <a:pt x="150" y="2411"/>
                    <a:pt x="153" y="2392"/>
                  </a:cubicBezTo>
                  <a:cubicBezTo>
                    <a:pt x="156" y="2366"/>
                    <a:pt x="171" y="2342"/>
                    <a:pt x="191" y="2324"/>
                  </a:cubicBezTo>
                  <a:cubicBezTo>
                    <a:pt x="200" y="2314"/>
                    <a:pt x="210" y="2307"/>
                    <a:pt x="222" y="2303"/>
                  </a:cubicBezTo>
                  <a:cubicBezTo>
                    <a:pt x="231" y="2298"/>
                    <a:pt x="245" y="2294"/>
                    <a:pt x="263" y="2292"/>
                  </a:cubicBezTo>
                  <a:lnTo>
                    <a:pt x="265" y="2293"/>
                  </a:lnTo>
                  <a:cubicBezTo>
                    <a:pt x="283" y="2290"/>
                    <a:pt x="303" y="2287"/>
                    <a:pt x="319" y="2283"/>
                  </a:cubicBezTo>
                  <a:cubicBezTo>
                    <a:pt x="336" y="2277"/>
                    <a:pt x="347" y="2274"/>
                    <a:pt x="357" y="2272"/>
                  </a:cubicBezTo>
                  <a:lnTo>
                    <a:pt x="357" y="2269"/>
                  </a:lnTo>
                  <a:cubicBezTo>
                    <a:pt x="366" y="2267"/>
                    <a:pt x="376" y="2262"/>
                    <a:pt x="388" y="2255"/>
                  </a:cubicBezTo>
                  <a:cubicBezTo>
                    <a:pt x="398" y="2250"/>
                    <a:pt x="407" y="2245"/>
                    <a:pt x="417" y="2243"/>
                  </a:cubicBezTo>
                  <a:cubicBezTo>
                    <a:pt x="422" y="2239"/>
                    <a:pt x="436" y="2233"/>
                    <a:pt x="448" y="2228"/>
                  </a:cubicBezTo>
                  <a:cubicBezTo>
                    <a:pt x="450" y="2240"/>
                    <a:pt x="454" y="2254"/>
                    <a:pt x="461" y="2266"/>
                  </a:cubicBezTo>
                  <a:cubicBezTo>
                    <a:pt x="465" y="2278"/>
                    <a:pt x="472" y="2288"/>
                    <a:pt x="478" y="2295"/>
                  </a:cubicBezTo>
                  <a:lnTo>
                    <a:pt x="377" y="2345"/>
                  </a:lnTo>
                  <a:close/>
                  <a:moveTo>
                    <a:pt x="578" y="2324"/>
                  </a:moveTo>
                  <a:cubicBezTo>
                    <a:pt x="565" y="2321"/>
                    <a:pt x="551" y="2317"/>
                    <a:pt x="541" y="2311"/>
                  </a:cubicBezTo>
                  <a:cubicBezTo>
                    <a:pt x="524" y="2303"/>
                    <a:pt x="513" y="2295"/>
                    <a:pt x="506" y="2285"/>
                  </a:cubicBezTo>
                  <a:cubicBezTo>
                    <a:pt x="501" y="2277"/>
                    <a:pt x="494" y="2265"/>
                    <a:pt x="487" y="2253"/>
                  </a:cubicBezTo>
                  <a:cubicBezTo>
                    <a:pt x="483" y="2239"/>
                    <a:pt x="477" y="2227"/>
                    <a:pt x="477" y="2213"/>
                  </a:cubicBezTo>
                  <a:cubicBezTo>
                    <a:pt x="476" y="2203"/>
                    <a:pt x="473" y="2184"/>
                    <a:pt x="470" y="2166"/>
                  </a:cubicBezTo>
                  <a:cubicBezTo>
                    <a:pt x="466" y="2148"/>
                    <a:pt x="463" y="2130"/>
                    <a:pt x="460" y="2123"/>
                  </a:cubicBezTo>
                  <a:cubicBezTo>
                    <a:pt x="456" y="2116"/>
                    <a:pt x="447" y="2097"/>
                    <a:pt x="437" y="2077"/>
                  </a:cubicBezTo>
                  <a:cubicBezTo>
                    <a:pt x="426" y="2051"/>
                    <a:pt x="413" y="2024"/>
                    <a:pt x="410" y="2015"/>
                  </a:cubicBezTo>
                  <a:cubicBezTo>
                    <a:pt x="406" y="2006"/>
                    <a:pt x="401" y="1992"/>
                    <a:pt x="396" y="1975"/>
                  </a:cubicBezTo>
                  <a:cubicBezTo>
                    <a:pt x="392" y="1961"/>
                    <a:pt x="388" y="1943"/>
                    <a:pt x="386" y="1930"/>
                  </a:cubicBezTo>
                  <a:cubicBezTo>
                    <a:pt x="381" y="1896"/>
                    <a:pt x="387" y="1860"/>
                    <a:pt x="404" y="1828"/>
                  </a:cubicBezTo>
                  <a:cubicBezTo>
                    <a:pt x="417" y="1804"/>
                    <a:pt x="434" y="1782"/>
                    <a:pt x="457" y="1767"/>
                  </a:cubicBezTo>
                  <a:cubicBezTo>
                    <a:pt x="466" y="1790"/>
                    <a:pt x="485" y="1842"/>
                    <a:pt x="490" y="1852"/>
                  </a:cubicBezTo>
                  <a:cubicBezTo>
                    <a:pt x="493" y="1861"/>
                    <a:pt x="501" y="1886"/>
                    <a:pt x="504" y="1898"/>
                  </a:cubicBezTo>
                  <a:cubicBezTo>
                    <a:pt x="506" y="1909"/>
                    <a:pt x="504" y="1924"/>
                    <a:pt x="503" y="1939"/>
                  </a:cubicBezTo>
                  <a:cubicBezTo>
                    <a:pt x="498" y="1967"/>
                    <a:pt x="495" y="1995"/>
                    <a:pt x="511" y="2022"/>
                  </a:cubicBezTo>
                  <a:lnTo>
                    <a:pt x="509" y="2019"/>
                  </a:lnTo>
                  <a:cubicBezTo>
                    <a:pt x="513" y="2029"/>
                    <a:pt x="519" y="2045"/>
                    <a:pt x="525" y="2064"/>
                  </a:cubicBezTo>
                  <a:cubicBezTo>
                    <a:pt x="534" y="2088"/>
                    <a:pt x="545" y="2114"/>
                    <a:pt x="550" y="2123"/>
                  </a:cubicBezTo>
                  <a:lnTo>
                    <a:pt x="551" y="2126"/>
                  </a:lnTo>
                  <a:cubicBezTo>
                    <a:pt x="555" y="2131"/>
                    <a:pt x="563" y="2148"/>
                    <a:pt x="568" y="2166"/>
                  </a:cubicBezTo>
                  <a:cubicBezTo>
                    <a:pt x="574" y="2185"/>
                    <a:pt x="577" y="2203"/>
                    <a:pt x="579" y="2205"/>
                  </a:cubicBezTo>
                  <a:cubicBezTo>
                    <a:pt x="574" y="2220"/>
                    <a:pt x="581" y="2232"/>
                    <a:pt x="591" y="2240"/>
                  </a:cubicBezTo>
                  <a:cubicBezTo>
                    <a:pt x="594" y="2243"/>
                    <a:pt x="598" y="2246"/>
                    <a:pt x="603" y="2247"/>
                  </a:cubicBezTo>
                  <a:cubicBezTo>
                    <a:pt x="607" y="2248"/>
                    <a:pt x="613" y="2249"/>
                    <a:pt x="618" y="2247"/>
                  </a:cubicBezTo>
                  <a:cubicBezTo>
                    <a:pt x="627" y="2245"/>
                    <a:pt x="635" y="2237"/>
                    <a:pt x="635" y="2224"/>
                  </a:cubicBezTo>
                  <a:cubicBezTo>
                    <a:pt x="638" y="2196"/>
                    <a:pt x="627" y="2194"/>
                    <a:pt x="614" y="2194"/>
                  </a:cubicBezTo>
                  <a:cubicBezTo>
                    <a:pt x="612" y="2194"/>
                    <a:pt x="610" y="2193"/>
                    <a:pt x="608" y="2180"/>
                  </a:cubicBezTo>
                  <a:lnTo>
                    <a:pt x="608" y="2178"/>
                  </a:lnTo>
                  <a:cubicBezTo>
                    <a:pt x="609" y="2175"/>
                    <a:pt x="607" y="2173"/>
                    <a:pt x="607" y="2171"/>
                  </a:cubicBezTo>
                  <a:cubicBezTo>
                    <a:pt x="618" y="2173"/>
                    <a:pt x="626" y="2176"/>
                    <a:pt x="632" y="2179"/>
                  </a:cubicBezTo>
                  <a:cubicBezTo>
                    <a:pt x="648" y="2187"/>
                    <a:pt x="656" y="2195"/>
                    <a:pt x="657" y="2199"/>
                  </a:cubicBezTo>
                  <a:cubicBezTo>
                    <a:pt x="657" y="2201"/>
                    <a:pt x="657" y="2201"/>
                    <a:pt x="656" y="2204"/>
                  </a:cubicBezTo>
                  <a:cubicBezTo>
                    <a:pt x="655" y="2208"/>
                    <a:pt x="654" y="2214"/>
                    <a:pt x="653" y="2221"/>
                  </a:cubicBezTo>
                  <a:cubicBezTo>
                    <a:pt x="649" y="2233"/>
                    <a:pt x="640" y="2256"/>
                    <a:pt x="634" y="2266"/>
                  </a:cubicBezTo>
                  <a:cubicBezTo>
                    <a:pt x="620" y="2287"/>
                    <a:pt x="586" y="2314"/>
                    <a:pt x="578" y="2324"/>
                  </a:cubicBezTo>
                  <a:close/>
                  <a:moveTo>
                    <a:pt x="712" y="2363"/>
                  </a:moveTo>
                  <a:cubicBezTo>
                    <a:pt x="704" y="2368"/>
                    <a:pt x="697" y="2369"/>
                    <a:pt x="686" y="2369"/>
                  </a:cubicBezTo>
                  <a:cubicBezTo>
                    <a:pt x="677" y="2370"/>
                    <a:pt x="665" y="2368"/>
                    <a:pt x="650" y="2363"/>
                  </a:cubicBezTo>
                  <a:cubicBezTo>
                    <a:pt x="635" y="2360"/>
                    <a:pt x="620" y="2349"/>
                    <a:pt x="608" y="2338"/>
                  </a:cubicBezTo>
                  <a:cubicBezTo>
                    <a:pt x="611" y="2336"/>
                    <a:pt x="614" y="2332"/>
                    <a:pt x="617" y="2328"/>
                  </a:cubicBezTo>
                  <a:cubicBezTo>
                    <a:pt x="619" y="2329"/>
                    <a:pt x="619" y="2329"/>
                    <a:pt x="619" y="2329"/>
                  </a:cubicBezTo>
                  <a:cubicBezTo>
                    <a:pt x="624" y="2325"/>
                    <a:pt x="629" y="2320"/>
                    <a:pt x="632" y="2314"/>
                  </a:cubicBezTo>
                  <a:cubicBezTo>
                    <a:pt x="640" y="2310"/>
                    <a:pt x="645" y="2305"/>
                    <a:pt x="646" y="2298"/>
                  </a:cubicBezTo>
                  <a:cubicBezTo>
                    <a:pt x="654" y="2291"/>
                    <a:pt x="659" y="2285"/>
                    <a:pt x="662" y="2281"/>
                  </a:cubicBezTo>
                  <a:cubicBezTo>
                    <a:pt x="669" y="2269"/>
                    <a:pt x="676" y="2253"/>
                    <a:pt x="679" y="2238"/>
                  </a:cubicBezTo>
                  <a:cubicBezTo>
                    <a:pt x="683" y="2226"/>
                    <a:pt x="686" y="2213"/>
                    <a:pt x="685" y="2204"/>
                  </a:cubicBezTo>
                  <a:cubicBezTo>
                    <a:pt x="685" y="2202"/>
                    <a:pt x="685" y="2202"/>
                    <a:pt x="685" y="2202"/>
                  </a:cubicBezTo>
                  <a:cubicBezTo>
                    <a:pt x="711" y="2193"/>
                    <a:pt x="720" y="2175"/>
                    <a:pt x="728" y="2159"/>
                  </a:cubicBezTo>
                  <a:cubicBezTo>
                    <a:pt x="731" y="2153"/>
                    <a:pt x="734" y="2149"/>
                    <a:pt x="734" y="2147"/>
                  </a:cubicBezTo>
                  <a:lnTo>
                    <a:pt x="736" y="2148"/>
                  </a:lnTo>
                  <a:cubicBezTo>
                    <a:pt x="750" y="2134"/>
                    <a:pt x="810" y="2007"/>
                    <a:pt x="833" y="1951"/>
                  </a:cubicBezTo>
                  <a:cubicBezTo>
                    <a:pt x="856" y="1982"/>
                    <a:pt x="886" y="2022"/>
                    <a:pt x="898" y="2040"/>
                  </a:cubicBezTo>
                  <a:cubicBezTo>
                    <a:pt x="891" y="2056"/>
                    <a:pt x="876" y="2091"/>
                    <a:pt x="867" y="2103"/>
                  </a:cubicBezTo>
                  <a:cubicBezTo>
                    <a:pt x="858" y="2116"/>
                    <a:pt x="843" y="2155"/>
                    <a:pt x="828" y="2188"/>
                  </a:cubicBezTo>
                  <a:cubicBezTo>
                    <a:pt x="828" y="2190"/>
                    <a:pt x="825" y="2194"/>
                    <a:pt x="821" y="2204"/>
                  </a:cubicBezTo>
                  <a:cubicBezTo>
                    <a:pt x="813" y="2225"/>
                    <a:pt x="803" y="2243"/>
                    <a:pt x="794" y="2259"/>
                  </a:cubicBezTo>
                  <a:cubicBezTo>
                    <a:pt x="786" y="2277"/>
                    <a:pt x="777" y="2293"/>
                    <a:pt x="765" y="2308"/>
                  </a:cubicBezTo>
                  <a:cubicBezTo>
                    <a:pt x="751" y="2337"/>
                    <a:pt x="739" y="2345"/>
                    <a:pt x="724" y="2354"/>
                  </a:cubicBezTo>
                  <a:cubicBezTo>
                    <a:pt x="719" y="2358"/>
                    <a:pt x="714" y="2359"/>
                    <a:pt x="712" y="2363"/>
                  </a:cubicBezTo>
                  <a:close/>
                  <a:moveTo>
                    <a:pt x="938" y="2438"/>
                  </a:moveTo>
                  <a:cubicBezTo>
                    <a:pt x="931" y="2454"/>
                    <a:pt x="926" y="2469"/>
                    <a:pt x="922" y="2481"/>
                  </a:cubicBezTo>
                  <a:cubicBezTo>
                    <a:pt x="913" y="2480"/>
                    <a:pt x="898" y="2477"/>
                    <a:pt x="879" y="2471"/>
                  </a:cubicBezTo>
                  <a:cubicBezTo>
                    <a:pt x="842" y="2458"/>
                    <a:pt x="811" y="2444"/>
                    <a:pt x="783" y="2430"/>
                  </a:cubicBezTo>
                  <a:cubicBezTo>
                    <a:pt x="759" y="2417"/>
                    <a:pt x="733" y="2404"/>
                    <a:pt x="719" y="2395"/>
                  </a:cubicBezTo>
                  <a:cubicBezTo>
                    <a:pt x="726" y="2392"/>
                    <a:pt x="736" y="2385"/>
                    <a:pt x="744" y="2377"/>
                  </a:cubicBezTo>
                  <a:cubicBezTo>
                    <a:pt x="754" y="2373"/>
                    <a:pt x="762" y="2367"/>
                    <a:pt x="770" y="2357"/>
                  </a:cubicBezTo>
                  <a:cubicBezTo>
                    <a:pt x="777" y="2352"/>
                    <a:pt x="782" y="2347"/>
                    <a:pt x="788" y="2341"/>
                  </a:cubicBezTo>
                  <a:cubicBezTo>
                    <a:pt x="810" y="2354"/>
                    <a:pt x="840" y="2368"/>
                    <a:pt x="875" y="2381"/>
                  </a:cubicBezTo>
                  <a:cubicBezTo>
                    <a:pt x="902" y="2392"/>
                    <a:pt x="928" y="2403"/>
                    <a:pt x="951" y="2409"/>
                  </a:cubicBezTo>
                  <a:cubicBezTo>
                    <a:pt x="947" y="2420"/>
                    <a:pt x="941" y="2430"/>
                    <a:pt x="938" y="2438"/>
                  </a:cubicBezTo>
                  <a:close/>
                  <a:moveTo>
                    <a:pt x="887" y="2354"/>
                  </a:moveTo>
                  <a:cubicBezTo>
                    <a:pt x="852" y="2339"/>
                    <a:pt x="819" y="2325"/>
                    <a:pt x="800" y="2312"/>
                  </a:cubicBezTo>
                  <a:cubicBezTo>
                    <a:pt x="809" y="2298"/>
                    <a:pt x="815" y="2286"/>
                    <a:pt x="822" y="2274"/>
                  </a:cubicBezTo>
                  <a:cubicBezTo>
                    <a:pt x="831" y="2256"/>
                    <a:pt x="841" y="2238"/>
                    <a:pt x="849" y="2216"/>
                  </a:cubicBezTo>
                  <a:cubicBezTo>
                    <a:pt x="849" y="2216"/>
                    <a:pt x="853" y="2210"/>
                    <a:pt x="856" y="2202"/>
                  </a:cubicBezTo>
                  <a:cubicBezTo>
                    <a:pt x="871" y="2169"/>
                    <a:pt x="886" y="2132"/>
                    <a:pt x="895" y="2121"/>
                  </a:cubicBezTo>
                  <a:cubicBezTo>
                    <a:pt x="901" y="2111"/>
                    <a:pt x="913" y="2082"/>
                    <a:pt x="922" y="2064"/>
                  </a:cubicBezTo>
                  <a:cubicBezTo>
                    <a:pt x="937" y="2082"/>
                    <a:pt x="954" y="2107"/>
                    <a:pt x="972" y="2132"/>
                  </a:cubicBezTo>
                  <a:cubicBezTo>
                    <a:pt x="984" y="2152"/>
                    <a:pt x="996" y="2169"/>
                    <a:pt x="1007" y="2184"/>
                  </a:cubicBezTo>
                  <a:cubicBezTo>
                    <a:pt x="1019" y="2200"/>
                    <a:pt x="1034" y="2218"/>
                    <a:pt x="1049" y="2231"/>
                  </a:cubicBezTo>
                  <a:cubicBezTo>
                    <a:pt x="1044" y="2246"/>
                    <a:pt x="1023" y="2301"/>
                    <a:pt x="1011" y="2321"/>
                  </a:cubicBezTo>
                  <a:cubicBezTo>
                    <a:pt x="1000" y="2334"/>
                    <a:pt x="985" y="2354"/>
                    <a:pt x="972" y="2378"/>
                  </a:cubicBezTo>
                  <a:cubicBezTo>
                    <a:pt x="970" y="2380"/>
                    <a:pt x="970" y="2382"/>
                    <a:pt x="967" y="2384"/>
                  </a:cubicBezTo>
                  <a:cubicBezTo>
                    <a:pt x="942" y="2377"/>
                    <a:pt x="918" y="2366"/>
                    <a:pt x="887" y="2354"/>
                  </a:cubicBezTo>
                  <a:close/>
                  <a:moveTo>
                    <a:pt x="1112" y="2381"/>
                  </a:moveTo>
                  <a:cubicBezTo>
                    <a:pt x="1089" y="2438"/>
                    <a:pt x="1061" y="2462"/>
                    <a:pt x="1048" y="2475"/>
                  </a:cubicBezTo>
                  <a:cubicBezTo>
                    <a:pt x="1045" y="2476"/>
                    <a:pt x="1043" y="2478"/>
                    <a:pt x="1042" y="2480"/>
                  </a:cubicBezTo>
                  <a:cubicBezTo>
                    <a:pt x="1035" y="2486"/>
                    <a:pt x="1024" y="2499"/>
                    <a:pt x="1019" y="2511"/>
                  </a:cubicBezTo>
                  <a:cubicBezTo>
                    <a:pt x="1012" y="2530"/>
                    <a:pt x="1013" y="2547"/>
                    <a:pt x="1047" y="2552"/>
                  </a:cubicBezTo>
                  <a:cubicBezTo>
                    <a:pt x="1054" y="2553"/>
                    <a:pt x="1061" y="2549"/>
                    <a:pt x="1068" y="2544"/>
                  </a:cubicBezTo>
                  <a:cubicBezTo>
                    <a:pt x="1071" y="2540"/>
                    <a:pt x="1074" y="2537"/>
                    <a:pt x="1075" y="2532"/>
                  </a:cubicBezTo>
                  <a:cubicBezTo>
                    <a:pt x="1078" y="2528"/>
                    <a:pt x="1079" y="2522"/>
                    <a:pt x="1080" y="2518"/>
                  </a:cubicBezTo>
                  <a:cubicBezTo>
                    <a:pt x="1081" y="2509"/>
                    <a:pt x="1080" y="2502"/>
                    <a:pt x="1077" y="2495"/>
                  </a:cubicBezTo>
                  <a:cubicBezTo>
                    <a:pt x="1083" y="2487"/>
                    <a:pt x="1091" y="2480"/>
                    <a:pt x="1099" y="2470"/>
                  </a:cubicBezTo>
                  <a:cubicBezTo>
                    <a:pt x="1102" y="2467"/>
                    <a:pt x="1104" y="2465"/>
                    <a:pt x="1107" y="2461"/>
                  </a:cubicBezTo>
                  <a:cubicBezTo>
                    <a:pt x="1113" y="2466"/>
                    <a:pt x="1119" y="2472"/>
                    <a:pt x="1122" y="2479"/>
                  </a:cubicBezTo>
                  <a:cubicBezTo>
                    <a:pt x="1128" y="2493"/>
                    <a:pt x="1129" y="2511"/>
                    <a:pt x="1129" y="2526"/>
                  </a:cubicBezTo>
                  <a:cubicBezTo>
                    <a:pt x="1126" y="2550"/>
                    <a:pt x="1112" y="2572"/>
                    <a:pt x="1090" y="2585"/>
                  </a:cubicBezTo>
                  <a:cubicBezTo>
                    <a:pt x="1067" y="2601"/>
                    <a:pt x="1040" y="2608"/>
                    <a:pt x="1014" y="2603"/>
                  </a:cubicBezTo>
                  <a:cubicBezTo>
                    <a:pt x="1001" y="2601"/>
                    <a:pt x="987" y="2594"/>
                    <a:pt x="973" y="2585"/>
                  </a:cubicBezTo>
                  <a:cubicBezTo>
                    <a:pt x="964" y="2576"/>
                    <a:pt x="955" y="2566"/>
                    <a:pt x="952" y="2555"/>
                  </a:cubicBezTo>
                  <a:cubicBezTo>
                    <a:pt x="948" y="2541"/>
                    <a:pt x="946" y="2527"/>
                    <a:pt x="947" y="2510"/>
                  </a:cubicBezTo>
                  <a:cubicBezTo>
                    <a:pt x="950" y="2492"/>
                    <a:pt x="955" y="2474"/>
                    <a:pt x="966" y="2452"/>
                  </a:cubicBezTo>
                  <a:cubicBezTo>
                    <a:pt x="976" y="2431"/>
                    <a:pt x="986" y="2411"/>
                    <a:pt x="998" y="2393"/>
                  </a:cubicBezTo>
                  <a:cubicBezTo>
                    <a:pt x="1011" y="2372"/>
                    <a:pt x="1025" y="2352"/>
                    <a:pt x="1036" y="2341"/>
                  </a:cubicBezTo>
                  <a:lnTo>
                    <a:pt x="1036" y="2339"/>
                  </a:lnTo>
                  <a:cubicBezTo>
                    <a:pt x="1046" y="2323"/>
                    <a:pt x="1064" y="2282"/>
                    <a:pt x="1073" y="2255"/>
                  </a:cubicBezTo>
                  <a:cubicBezTo>
                    <a:pt x="1085" y="2264"/>
                    <a:pt x="1095" y="2270"/>
                    <a:pt x="1106" y="2279"/>
                  </a:cubicBezTo>
                  <a:cubicBezTo>
                    <a:pt x="1123" y="2286"/>
                    <a:pt x="1135" y="2290"/>
                    <a:pt x="1150" y="2293"/>
                  </a:cubicBezTo>
                  <a:cubicBezTo>
                    <a:pt x="1137" y="2319"/>
                    <a:pt x="1121" y="2358"/>
                    <a:pt x="1112" y="2381"/>
                  </a:cubicBezTo>
                  <a:close/>
                  <a:moveTo>
                    <a:pt x="973" y="1851"/>
                  </a:moveTo>
                  <a:cubicBezTo>
                    <a:pt x="982" y="1866"/>
                    <a:pt x="1013" y="1922"/>
                    <a:pt x="1047" y="1980"/>
                  </a:cubicBezTo>
                  <a:cubicBezTo>
                    <a:pt x="1089" y="2054"/>
                    <a:pt x="1132" y="2131"/>
                    <a:pt x="1143" y="2145"/>
                  </a:cubicBezTo>
                  <a:cubicBezTo>
                    <a:pt x="1152" y="2155"/>
                    <a:pt x="1164" y="2166"/>
                    <a:pt x="1172" y="2170"/>
                  </a:cubicBezTo>
                  <a:cubicBezTo>
                    <a:pt x="1178" y="2173"/>
                    <a:pt x="1184" y="2174"/>
                    <a:pt x="1189" y="2172"/>
                  </a:cubicBezTo>
                  <a:cubicBezTo>
                    <a:pt x="1197" y="2174"/>
                    <a:pt x="1205" y="2169"/>
                    <a:pt x="1208" y="2163"/>
                  </a:cubicBezTo>
                  <a:cubicBezTo>
                    <a:pt x="1211" y="2159"/>
                    <a:pt x="1212" y="2152"/>
                    <a:pt x="1213" y="2146"/>
                  </a:cubicBezTo>
                  <a:lnTo>
                    <a:pt x="1212" y="2141"/>
                  </a:lnTo>
                  <a:cubicBezTo>
                    <a:pt x="1208" y="2125"/>
                    <a:pt x="1200" y="2120"/>
                    <a:pt x="1190" y="2115"/>
                  </a:cubicBezTo>
                  <a:cubicBezTo>
                    <a:pt x="1184" y="2114"/>
                    <a:pt x="1177" y="2113"/>
                    <a:pt x="1173" y="2115"/>
                  </a:cubicBezTo>
                  <a:cubicBezTo>
                    <a:pt x="1164" y="2100"/>
                    <a:pt x="1157" y="2090"/>
                    <a:pt x="1150" y="2080"/>
                  </a:cubicBezTo>
                  <a:cubicBezTo>
                    <a:pt x="1162" y="2078"/>
                    <a:pt x="1173" y="2077"/>
                    <a:pt x="1185" y="2080"/>
                  </a:cubicBezTo>
                  <a:cubicBezTo>
                    <a:pt x="1202" y="2085"/>
                    <a:pt x="1216" y="2092"/>
                    <a:pt x="1225" y="2102"/>
                  </a:cubicBezTo>
                  <a:cubicBezTo>
                    <a:pt x="1245" y="2129"/>
                    <a:pt x="1248" y="2163"/>
                    <a:pt x="1242" y="2193"/>
                  </a:cubicBezTo>
                  <a:cubicBezTo>
                    <a:pt x="1239" y="2210"/>
                    <a:pt x="1232" y="2224"/>
                    <a:pt x="1221" y="2237"/>
                  </a:cubicBezTo>
                  <a:cubicBezTo>
                    <a:pt x="1213" y="2249"/>
                    <a:pt x="1200" y="2258"/>
                    <a:pt x="1186" y="2262"/>
                  </a:cubicBezTo>
                  <a:cubicBezTo>
                    <a:pt x="1168" y="2267"/>
                    <a:pt x="1146" y="2264"/>
                    <a:pt x="1122" y="2251"/>
                  </a:cubicBezTo>
                  <a:cubicBezTo>
                    <a:pt x="1104" y="2241"/>
                    <a:pt x="1089" y="2227"/>
                    <a:pt x="1074" y="2213"/>
                  </a:cubicBezTo>
                  <a:cubicBezTo>
                    <a:pt x="1057" y="2197"/>
                    <a:pt x="1044" y="2182"/>
                    <a:pt x="1032" y="2164"/>
                  </a:cubicBezTo>
                  <a:cubicBezTo>
                    <a:pt x="1021" y="2151"/>
                    <a:pt x="1009" y="2134"/>
                    <a:pt x="997" y="2114"/>
                  </a:cubicBezTo>
                  <a:cubicBezTo>
                    <a:pt x="976" y="2084"/>
                    <a:pt x="955" y="2054"/>
                    <a:pt x="938" y="2036"/>
                  </a:cubicBezTo>
                  <a:cubicBezTo>
                    <a:pt x="922" y="2018"/>
                    <a:pt x="895" y="1982"/>
                    <a:pt x="876" y="1955"/>
                  </a:cubicBezTo>
                  <a:cubicBezTo>
                    <a:pt x="865" y="1940"/>
                    <a:pt x="856" y="1927"/>
                    <a:pt x="849" y="1921"/>
                  </a:cubicBezTo>
                  <a:lnTo>
                    <a:pt x="851" y="1922"/>
                  </a:lnTo>
                  <a:cubicBezTo>
                    <a:pt x="844" y="1914"/>
                    <a:pt x="837" y="1900"/>
                    <a:pt x="833" y="1886"/>
                  </a:cubicBezTo>
                  <a:cubicBezTo>
                    <a:pt x="827" y="1869"/>
                    <a:pt x="821" y="1855"/>
                    <a:pt x="819" y="1841"/>
                  </a:cubicBezTo>
                  <a:cubicBezTo>
                    <a:pt x="817" y="1826"/>
                    <a:pt x="824" y="1801"/>
                    <a:pt x="829" y="1784"/>
                  </a:cubicBezTo>
                  <a:cubicBezTo>
                    <a:pt x="831" y="1784"/>
                    <a:pt x="835" y="1787"/>
                    <a:pt x="840" y="1788"/>
                  </a:cubicBezTo>
                  <a:cubicBezTo>
                    <a:pt x="856" y="1791"/>
                    <a:pt x="875" y="1796"/>
                    <a:pt x="889" y="1803"/>
                  </a:cubicBezTo>
                  <a:cubicBezTo>
                    <a:pt x="904" y="1810"/>
                    <a:pt x="921" y="1822"/>
                    <a:pt x="937" y="1831"/>
                  </a:cubicBezTo>
                  <a:cubicBezTo>
                    <a:pt x="951" y="1840"/>
                    <a:pt x="963" y="1847"/>
                    <a:pt x="973" y="1851"/>
                  </a:cubicBezTo>
                  <a:close/>
                  <a:moveTo>
                    <a:pt x="915" y="1645"/>
                  </a:moveTo>
                  <a:lnTo>
                    <a:pt x="917" y="1646"/>
                  </a:lnTo>
                  <a:cubicBezTo>
                    <a:pt x="921" y="1649"/>
                    <a:pt x="925" y="1654"/>
                    <a:pt x="928" y="1659"/>
                  </a:cubicBezTo>
                  <a:cubicBezTo>
                    <a:pt x="931" y="1668"/>
                    <a:pt x="940" y="1689"/>
                    <a:pt x="947" y="1710"/>
                  </a:cubicBezTo>
                  <a:cubicBezTo>
                    <a:pt x="951" y="1726"/>
                    <a:pt x="955" y="1742"/>
                    <a:pt x="953" y="1751"/>
                  </a:cubicBezTo>
                  <a:cubicBezTo>
                    <a:pt x="954" y="1762"/>
                    <a:pt x="956" y="1784"/>
                    <a:pt x="959" y="1805"/>
                  </a:cubicBezTo>
                  <a:cubicBezTo>
                    <a:pt x="945" y="1798"/>
                    <a:pt x="932" y="1789"/>
                    <a:pt x="913" y="1781"/>
                  </a:cubicBezTo>
                  <a:cubicBezTo>
                    <a:pt x="892" y="1766"/>
                    <a:pt x="823" y="1745"/>
                    <a:pt x="823" y="1745"/>
                  </a:cubicBezTo>
                  <a:lnTo>
                    <a:pt x="814" y="1744"/>
                  </a:lnTo>
                  <a:lnTo>
                    <a:pt x="812" y="1741"/>
                  </a:lnTo>
                  <a:cubicBezTo>
                    <a:pt x="803" y="1731"/>
                    <a:pt x="785" y="1712"/>
                    <a:pt x="781" y="1672"/>
                  </a:cubicBezTo>
                  <a:cubicBezTo>
                    <a:pt x="781" y="1659"/>
                    <a:pt x="783" y="1637"/>
                    <a:pt x="785" y="1622"/>
                  </a:cubicBezTo>
                  <a:cubicBezTo>
                    <a:pt x="804" y="1628"/>
                    <a:pt x="834" y="1633"/>
                    <a:pt x="847" y="1633"/>
                  </a:cubicBezTo>
                  <a:lnTo>
                    <a:pt x="849" y="1634"/>
                  </a:lnTo>
                  <a:cubicBezTo>
                    <a:pt x="856" y="1633"/>
                    <a:pt x="875" y="1634"/>
                    <a:pt x="892" y="1637"/>
                  </a:cubicBezTo>
                  <a:cubicBezTo>
                    <a:pt x="903" y="1639"/>
                    <a:pt x="913" y="1643"/>
                    <a:pt x="915" y="1645"/>
                  </a:cubicBezTo>
                  <a:close/>
                  <a:moveTo>
                    <a:pt x="876" y="1505"/>
                  </a:moveTo>
                  <a:cubicBezTo>
                    <a:pt x="884" y="1512"/>
                    <a:pt x="891" y="1520"/>
                    <a:pt x="896" y="1530"/>
                  </a:cubicBezTo>
                  <a:cubicBezTo>
                    <a:pt x="898" y="1539"/>
                    <a:pt x="899" y="1550"/>
                    <a:pt x="899" y="1561"/>
                  </a:cubicBezTo>
                  <a:cubicBezTo>
                    <a:pt x="901" y="1579"/>
                    <a:pt x="898" y="1594"/>
                    <a:pt x="894" y="1602"/>
                  </a:cubicBezTo>
                  <a:lnTo>
                    <a:pt x="894" y="1604"/>
                  </a:lnTo>
                  <a:lnTo>
                    <a:pt x="894" y="1606"/>
                  </a:lnTo>
                  <a:cubicBezTo>
                    <a:pt x="876" y="1603"/>
                    <a:pt x="857" y="1602"/>
                    <a:pt x="846" y="1602"/>
                  </a:cubicBezTo>
                  <a:cubicBezTo>
                    <a:pt x="833" y="1602"/>
                    <a:pt x="792" y="1593"/>
                    <a:pt x="778" y="1590"/>
                  </a:cubicBezTo>
                  <a:cubicBezTo>
                    <a:pt x="762" y="1577"/>
                    <a:pt x="738" y="1544"/>
                    <a:pt x="731" y="1516"/>
                  </a:cubicBezTo>
                  <a:cubicBezTo>
                    <a:pt x="730" y="1501"/>
                    <a:pt x="729" y="1483"/>
                    <a:pt x="731" y="1468"/>
                  </a:cubicBezTo>
                  <a:cubicBezTo>
                    <a:pt x="732" y="1466"/>
                    <a:pt x="732" y="1464"/>
                    <a:pt x="732" y="1464"/>
                  </a:cubicBezTo>
                  <a:cubicBezTo>
                    <a:pt x="754" y="1463"/>
                    <a:pt x="817" y="1466"/>
                    <a:pt x="867" y="1492"/>
                  </a:cubicBezTo>
                  <a:cubicBezTo>
                    <a:pt x="869" y="1495"/>
                    <a:pt x="873" y="1499"/>
                    <a:pt x="876" y="1505"/>
                  </a:cubicBezTo>
                  <a:close/>
                  <a:moveTo>
                    <a:pt x="871" y="1369"/>
                  </a:moveTo>
                  <a:cubicBezTo>
                    <a:pt x="868" y="1365"/>
                    <a:pt x="866" y="1362"/>
                    <a:pt x="865" y="1358"/>
                  </a:cubicBezTo>
                  <a:cubicBezTo>
                    <a:pt x="852" y="1344"/>
                    <a:pt x="845" y="1297"/>
                    <a:pt x="838" y="1260"/>
                  </a:cubicBezTo>
                  <a:cubicBezTo>
                    <a:pt x="834" y="1244"/>
                    <a:pt x="835" y="1229"/>
                    <a:pt x="832" y="1218"/>
                  </a:cubicBezTo>
                  <a:cubicBezTo>
                    <a:pt x="827" y="1208"/>
                    <a:pt x="825" y="1195"/>
                    <a:pt x="824" y="1181"/>
                  </a:cubicBezTo>
                  <a:lnTo>
                    <a:pt x="1463" y="205"/>
                  </a:lnTo>
                  <a:cubicBezTo>
                    <a:pt x="1466" y="201"/>
                    <a:pt x="1498" y="167"/>
                    <a:pt x="1541" y="197"/>
                  </a:cubicBezTo>
                  <a:cubicBezTo>
                    <a:pt x="1597" y="233"/>
                    <a:pt x="1578" y="278"/>
                    <a:pt x="1577" y="282"/>
                  </a:cubicBezTo>
                  <a:lnTo>
                    <a:pt x="1496" y="406"/>
                  </a:lnTo>
                  <a:lnTo>
                    <a:pt x="1487" y="420"/>
                  </a:lnTo>
                  <a:lnTo>
                    <a:pt x="1261" y="767"/>
                  </a:lnTo>
                  <a:lnTo>
                    <a:pt x="871" y="1369"/>
                  </a:lnTo>
                  <a:close/>
                  <a:moveTo>
                    <a:pt x="1646" y="815"/>
                  </a:moveTo>
                  <a:lnTo>
                    <a:pt x="1594" y="781"/>
                  </a:lnTo>
                  <a:lnTo>
                    <a:pt x="1582" y="775"/>
                  </a:lnTo>
                  <a:lnTo>
                    <a:pt x="1574" y="786"/>
                  </a:lnTo>
                  <a:lnTo>
                    <a:pt x="1538" y="842"/>
                  </a:lnTo>
                  <a:lnTo>
                    <a:pt x="1532" y="849"/>
                  </a:lnTo>
                  <a:lnTo>
                    <a:pt x="1531" y="792"/>
                  </a:lnTo>
                  <a:lnTo>
                    <a:pt x="1654" y="733"/>
                  </a:lnTo>
                  <a:lnTo>
                    <a:pt x="1663" y="728"/>
                  </a:lnTo>
                  <a:lnTo>
                    <a:pt x="1661" y="714"/>
                  </a:lnTo>
                  <a:lnTo>
                    <a:pt x="1647" y="659"/>
                  </a:lnTo>
                  <a:lnTo>
                    <a:pt x="1641" y="640"/>
                  </a:lnTo>
                  <a:lnTo>
                    <a:pt x="1625" y="648"/>
                  </a:lnTo>
                  <a:lnTo>
                    <a:pt x="1526" y="699"/>
                  </a:lnTo>
                  <a:lnTo>
                    <a:pt x="1525" y="591"/>
                  </a:lnTo>
                  <a:lnTo>
                    <a:pt x="1525" y="576"/>
                  </a:lnTo>
                  <a:lnTo>
                    <a:pt x="1510" y="577"/>
                  </a:lnTo>
                  <a:lnTo>
                    <a:pt x="1459" y="578"/>
                  </a:lnTo>
                  <a:lnTo>
                    <a:pt x="1444" y="577"/>
                  </a:lnTo>
                  <a:lnTo>
                    <a:pt x="1443" y="592"/>
                  </a:lnTo>
                  <a:lnTo>
                    <a:pt x="1437" y="743"/>
                  </a:lnTo>
                  <a:lnTo>
                    <a:pt x="1313" y="797"/>
                  </a:lnTo>
                  <a:lnTo>
                    <a:pt x="1300" y="804"/>
                  </a:lnTo>
                  <a:lnTo>
                    <a:pt x="1304" y="818"/>
                  </a:lnTo>
                  <a:lnTo>
                    <a:pt x="1328" y="873"/>
                  </a:lnTo>
                  <a:lnTo>
                    <a:pt x="1334" y="889"/>
                  </a:lnTo>
                  <a:lnTo>
                    <a:pt x="1348" y="881"/>
                  </a:lnTo>
                  <a:lnTo>
                    <a:pt x="1442" y="834"/>
                  </a:lnTo>
                  <a:lnTo>
                    <a:pt x="1443" y="946"/>
                  </a:lnTo>
                  <a:lnTo>
                    <a:pt x="1442" y="961"/>
                  </a:lnTo>
                  <a:lnTo>
                    <a:pt x="1457" y="961"/>
                  </a:lnTo>
                  <a:lnTo>
                    <a:pt x="1516" y="965"/>
                  </a:lnTo>
                  <a:lnTo>
                    <a:pt x="1533" y="966"/>
                  </a:lnTo>
                  <a:lnTo>
                    <a:pt x="1534" y="949"/>
                  </a:lnTo>
                  <a:lnTo>
                    <a:pt x="1531" y="853"/>
                  </a:lnTo>
                  <a:lnTo>
                    <a:pt x="1539" y="861"/>
                  </a:lnTo>
                  <a:lnTo>
                    <a:pt x="1587" y="907"/>
                  </a:lnTo>
                  <a:lnTo>
                    <a:pt x="1471" y="1095"/>
                  </a:lnTo>
                  <a:lnTo>
                    <a:pt x="1380" y="1029"/>
                  </a:lnTo>
                  <a:lnTo>
                    <a:pt x="1421" y="955"/>
                  </a:lnTo>
                  <a:lnTo>
                    <a:pt x="1427" y="945"/>
                  </a:lnTo>
                  <a:lnTo>
                    <a:pt x="1420" y="937"/>
                  </a:lnTo>
                  <a:cubicBezTo>
                    <a:pt x="1420" y="937"/>
                    <a:pt x="1379" y="886"/>
                    <a:pt x="1354" y="901"/>
                  </a:cubicBezTo>
                  <a:lnTo>
                    <a:pt x="1352" y="901"/>
                  </a:lnTo>
                  <a:cubicBezTo>
                    <a:pt x="1341" y="908"/>
                    <a:pt x="1317" y="948"/>
                    <a:pt x="1302" y="969"/>
                  </a:cubicBezTo>
                  <a:lnTo>
                    <a:pt x="1207" y="911"/>
                  </a:lnTo>
                  <a:lnTo>
                    <a:pt x="1289" y="782"/>
                  </a:lnTo>
                  <a:lnTo>
                    <a:pt x="1506" y="449"/>
                  </a:lnTo>
                  <a:lnTo>
                    <a:pt x="1591" y="504"/>
                  </a:lnTo>
                  <a:lnTo>
                    <a:pt x="1546" y="582"/>
                  </a:lnTo>
                  <a:lnTo>
                    <a:pt x="1540" y="592"/>
                  </a:lnTo>
                  <a:lnTo>
                    <a:pt x="1550" y="600"/>
                  </a:lnTo>
                  <a:cubicBezTo>
                    <a:pt x="1550" y="600"/>
                    <a:pt x="1608" y="654"/>
                    <a:pt x="1629" y="638"/>
                  </a:cubicBezTo>
                  <a:cubicBezTo>
                    <a:pt x="1639" y="629"/>
                    <a:pt x="1663" y="580"/>
                    <a:pt x="1676" y="556"/>
                  </a:cubicBezTo>
                  <a:lnTo>
                    <a:pt x="1768" y="617"/>
                  </a:lnTo>
                  <a:lnTo>
                    <a:pt x="1646" y="815"/>
                  </a:lnTo>
                  <a:close/>
                  <a:moveTo>
                    <a:pt x="1500" y="782"/>
                  </a:moveTo>
                  <a:lnTo>
                    <a:pt x="1502" y="932"/>
                  </a:lnTo>
                  <a:lnTo>
                    <a:pt x="1473" y="931"/>
                  </a:lnTo>
                  <a:lnTo>
                    <a:pt x="1473" y="810"/>
                  </a:lnTo>
                  <a:lnTo>
                    <a:pt x="1473" y="784"/>
                  </a:lnTo>
                  <a:lnTo>
                    <a:pt x="1449" y="795"/>
                  </a:lnTo>
                  <a:lnTo>
                    <a:pt x="1350" y="846"/>
                  </a:lnTo>
                  <a:lnTo>
                    <a:pt x="1339" y="820"/>
                  </a:lnTo>
                  <a:lnTo>
                    <a:pt x="1459" y="766"/>
                  </a:lnTo>
                  <a:lnTo>
                    <a:pt x="1468" y="763"/>
                  </a:lnTo>
                  <a:lnTo>
                    <a:pt x="1468" y="752"/>
                  </a:lnTo>
                  <a:lnTo>
                    <a:pt x="1473" y="608"/>
                  </a:lnTo>
                  <a:lnTo>
                    <a:pt x="1496" y="608"/>
                  </a:lnTo>
                  <a:lnTo>
                    <a:pt x="1495" y="724"/>
                  </a:lnTo>
                  <a:lnTo>
                    <a:pt x="1495" y="748"/>
                  </a:lnTo>
                  <a:lnTo>
                    <a:pt x="1519" y="737"/>
                  </a:lnTo>
                  <a:lnTo>
                    <a:pt x="1620" y="685"/>
                  </a:lnTo>
                  <a:lnTo>
                    <a:pt x="1627" y="710"/>
                  </a:lnTo>
                  <a:lnTo>
                    <a:pt x="1509" y="768"/>
                  </a:lnTo>
                  <a:lnTo>
                    <a:pt x="1499" y="773"/>
                  </a:lnTo>
                  <a:lnTo>
                    <a:pt x="1500" y="78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8" name="Freeform 55"/>
            <p:cNvSpPr>
              <a:spLocks noEditPoints="1"/>
            </p:cNvSpPr>
            <p:nvPr/>
          </p:nvSpPr>
          <p:spPr bwMode="auto">
            <a:xfrm>
              <a:off x="1281113" y="4475163"/>
              <a:ext cx="92075" cy="106362"/>
            </a:xfrm>
            <a:custGeom>
              <a:avLst/>
              <a:gdLst>
                <a:gd name="T0" fmla="*/ 59 w 339"/>
                <a:gd name="T1" fmla="*/ 362 h 395"/>
                <a:gd name="T2" fmla="*/ 74 w 339"/>
                <a:gd name="T3" fmla="*/ 367 h 395"/>
                <a:gd name="T4" fmla="*/ 129 w 339"/>
                <a:gd name="T5" fmla="*/ 390 h 395"/>
                <a:gd name="T6" fmla="*/ 145 w 339"/>
                <a:gd name="T7" fmla="*/ 395 h 395"/>
                <a:gd name="T8" fmla="*/ 151 w 339"/>
                <a:gd name="T9" fmla="*/ 379 h 395"/>
                <a:gd name="T10" fmla="*/ 181 w 339"/>
                <a:gd name="T11" fmla="*/ 280 h 395"/>
                <a:gd name="T12" fmla="*/ 262 w 339"/>
                <a:gd name="T13" fmla="*/ 358 h 395"/>
                <a:gd name="T14" fmla="*/ 271 w 339"/>
                <a:gd name="T15" fmla="*/ 369 h 395"/>
                <a:gd name="T16" fmla="*/ 281 w 339"/>
                <a:gd name="T17" fmla="*/ 360 h 395"/>
                <a:gd name="T18" fmla="*/ 326 w 339"/>
                <a:gd name="T19" fmla="*/ 317 h 395"/>
                <a:gd name="T20" fmla="*/ 339 w 339"/>
                <a:gd name="T21" fmla="*/ 306 h 395"/>
                <a:gd name="T22" fmla="*/ 215 w 339"/>
                <a:gd name="T23" fmla="*/ 188 h 395"/>
                <a:gd name="T24" fmla="*/ 258 w 339"/>
                <a:gd name="T25" fmla="*/ 59 h 395"/>
                <a:gd name="T26" fmla="*/ 262 w 339"/>
                <a:gd name="T27" fmla="*/ 49 h 395"/>
                <a:gd name="T28" fmla="*/ 252 w 339"/>
                <a:gd name="T29" fmla="*/ 43 h 395"/>
                <a:gd name="T30" fmla="*/ 200 w 339"/>
                <a:gd name="T31" fmla="*/ 12 h 395"/>
                <a:gd name="T32" fmla="*/ 185 w 339"/>
                <a:gd name="T33" fmla="*/ 0 h 395"/>
                <a:gd name="T34" fmla="*/ 177 w 339"/>
                <a:gd name="T35" fmla="*/ 18 h 395"/>
                <a:gd name="T36" fmla="*/ 143 w 339"/>
                <a:gd name="T37" fmla="*/ 124 h 395"/>
                <a:gd name="T38" fmla="*/ 68 w 339"/>
                <a:gd name="T39" fmla="*/ 50 h 395"/>
                <a:gd name="T40" fmla="*/ 57 w 339"/>
                <a:gd name="T41" fmla="*/ 39 h 395"/>
                <a:gd name="T42" fmla="*/ 46 w 339"/>
                <a:gd name="T43" fmla="*/ 50 h 395"/>
                <a:gd name="T44" fmla="*/ 9 w 339"/>
                <a:gd name="T45" fmla="*/ 88 h 395"/>
                <a:gd name="T46" fmla="*/ 0 w 339"/>
                <a:gd name="T47" fmla="*/ 99 h 395"/>
                <a:gd name="T48" fmla="*/ 9 w 339"/>
                <a:gd name="T49" fmla="*/ 110 h 395"/>
                <a:gd name="T50" fmla="*/ 111 w 339"/>
                <a:gd name="T51" fmla="*/ 220 h 395"/>
                <a:gd name="T52" fmla="*/ 91 w 339"/>
                <a:gd name="T53" fmla="*/ 273 h 395"/>
                <a:gd name="T54" fmla="*/ 93 w 339"/>
                <a:gd name="T55" fmla="*/ 283 h 395"/>
                <a:gd name="T56" fmla="*/ 95 w 339"/>
                <a:gd name="T57" fmla="*/ 283 h 395"/>
                <a:gd name="T58" fmla="*/ 84 w 339"/>
                <a:gd name="T59" fmla="*/ 307 h 395"/>
                <a:gd name="T60" fmla="*/ 78 w 339"/>
                <a:gd name="T61" fmla="*/ 309 h 395"/>
                <a:gd name="T62" fmla="*/ 64 w 339"/>
                <a:gd name="T63" fmla="*/ 348 h 395"/>
                <a:gd name="T64" fmla="*/ 59 w 339"/>
                <a:gd name="T65" fmla="*/ 362 h 395"/>
                <a:gd name="T66" fmla="*/ 42 w 339"/>
                <a:gd name="T67" fmla="*/ 98 h 395"/>
                <a:gd name="T68" fmla="*/ 58 w 339"/>
                <a:gd name="T69" fmla="*/ 83 h 395"/>
                <a:gd name="T70" fmla="*/ 140 w 339"/>
                <a:gd name="T71" fmla="*/ 164 h 395"/>
                <a:gd name="T72" fmla="*/ 157 w 339"/>
                <a:gd name="T73" fmla="*/ 182 h 395"/>
                <a:gd name="T74" fmla="*/ 165 w 339"/>
                <a:gd name="T75" fmla="*/ 159 h 395"/>
                <a:gd name="T76" fmla="*/ 200 w 339"/>
                <a:gd name="T77" fmla="*/ 47 h 395"/>
                <a:gd name="T78" fmla="*/ 224 w 339"/>
                <a:gd name="T79" fmla="*/ 62 h 395"/>
                <a:gd name="T80" fmla="*/ 182 w 339"/>
                <a:gd name="T81" fmla="*/ 188 h 395"/>
                <a:gd name="T82" fmla="*/ 178 w 339"/>
                <a:gd name="T83" fmla="*/ 197 h 395"/>
                <a:gd name="T84" fmla="*/ 186 w 339"/>
                <a:gd name="T85" fmla="*/ 205 h 395"/>
                <a:gd name="T86" fmla="*/ 293 w 339"/>
                <a:gd name="T87" fmla="*/ 307 h 395"/>
                <a:gd name="T88" fmla="*/ 272 w 339"/>
                <a:gd name="T89" fmla="*/ 325 h 395"/>
                <a:gd name="T90" fmla="*/ 186 w 339"/>
                <a:gd name="T91" fmla="*/ 242 h 395"/>
                <a:gd name="T92" fmla="*/ 167 w 339"/>
                <a:gd name="T93" fmla="*/ 223 h 395"/>
                <a:gd name="T94" fmla="*/ 158 w 339"/>
                <a:gd name="T95" fmla="*/ 248 h 395"/>
                <a:gd name="T96" fmla="*/ 126 w 339"/>
                <a:gd name="T97" fmla="*/ 354 h 395"/>
                <a:gd name="T98" fmla="*/ 98 w 339"/>
                <a:gd name="T99" fmla="*/ 343 h 395"/>
                <a:gd name="T100" fmla="*/ 143 w 339"/>
                <a:gd name="T101" fmla="*/ 221 h 395"/>
                <a:gd name="T102" fmla="*/ 147 w 339"/>
                <a:gd name="T103" fmla="*/ 211 h 395"/>
                <a:gd name="T104" fmla="*/ 142 w 339"/>
                <a:gd name="T105" fmla="*/ 206 h 395"/>
                <a:gd name="T106" fmla="*/ 42 w 339"/>
                <a:gd name="T107" fmla="*/ 9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395">
                  <a:moveTo>
                    <a:pt x="59" y="362"/>
                  </a:moveTo>
                  <a:lnTo>
                    <a:pt x="74" y="367"/>
                  </a:lnTo>
                  <a:lnTo>
                    <a:pt x="129" y="390"/>
                  </a:lnTo>
                  <a:lnTo>
                    <a:pt x="145" y="395"/>
                  </a:lnTo>
                  <a:lnTo>
                    <a:pt x="151" y="379"/>
                  </a:lnTo>
                  <a:lnTo>
                    <a:pt x="181" y="280"/>
                  </a:lnTo>
                  <a:lnTo>
                    <a:pt x="262" y="358"/>
                  </a:lnTo>
                  <a:lnTo>
                    <a:pt x="271" y="369"/>
                  </a:lnTo>
                  <a:lnTo>
                    <a:pt x="281" y="360"/>
                  </a:lnTo>
                  <a:lnTo>
                    <a:pt x="326" y="317"/>
                  </a:lnTo>
                  <a:lnTo>
                    <a:pt x="339" y="306"/>
                  </a:lnTo>
                  <a:lnTo>
                    <a:pt x="215" y="188"/>
                  </a:lnTo>
                  <a:lnTo>
                    <a:pt x="258" y="59"/>
                  </a:lnTo>
                  <a:lnTo>
                    <a:pt x="262" y="49"/>
                  </a:lnTo>
                  <a:lnTo>
                    <a:pt x="252" y="43"/>
                  </a:lnTo>
                  <a:lnTo>
                    <a:pt x="200" y="12"/>
                  </a:lnTo>
                  <a:lnTo>
                    <a:pt x="185" y="0"/>
                  </a:lnTo>
                  <a:lnTo>
                    <a:pt x="177" y="18"/>
                  </a:lnTo>
                  <a:lnTo>
                    <a:pt x="143" y="124"/>
                  </a:lnTo>
                  <a:lnTo>
                    <a:pt x="68" y="50"/>
                  </a:lnTo>
                  <a:lnTo>
                    <a:pt x="57" y="39"/>
                  </a:lnTo>
                  <a:lnTo>
                    <a:pt x="46" y="50"/>
                  </a:lnTo>
                  <a:lnTo>
                    <a:pt x="9" y="88"/>
                  </a:lnTo>
                  <a:lnTo>
                    <a:pt x="0" y="99"/>
                  </a:lnTo>
                  <a:lnTo>
                    <a:pt x="9" y="110"/>
                  </a:lnTo>
                  <a:lnTo>
                    <a:pt x="111" y="220"/>
                  </a:lnTo>
                  <a:lnTo>
                    <a:pt x="91" y="273"/>
                  </a:lnTo>
                  <a:cubicBezTo>
                    <a:pt x="92" y="277"/>
                    <a:pt x="93" y="281"/>
                    <a:pt x="93" y="283"/>
                  </a:cubicBezTo>
                  <a:lnTo>
                    <a:pt x="95" y="283"/>
                  </a:lnTo>
                  <a:cubicBezTo>
                    <a:pt x="100" y="294"/>
                    <a:pt x="94" y="302"/>
                    <a:pt x="84" y="307"/>
                  </a:cubicBezTo>
                  <a:cubicBezTo>
                    <a:pt x="83" y="308"/>
                    <a:pt x="80" y="308"/>
                    <a:pt x="78" y="309"/>
                  </a:cubicBezTo>
                  <a:lnTo>
                    <a:pt x="64" y="348"/>
                  </a:lnTo>
                  <a:lnTo>
                    <a:pt x="59" y="362"/>
                  </a:lnTo>
                  <a:close/>
                  <a:moveTo>
                    <a:pt x="42" y="98"/>
                  </a:moveTo>
                  <a:lnTo>
                    <a:pt x="58" y="83"/>
                  </a:lnTo>
                  <a:lnTo>
                    <a:pt x="140" y="164"/>
                  </a:lnTo>
                  <a:lnTo>
                    <a:pt x="157" y="182"/>
                  </a:lnTo>
                  <a:lnTo>
                    <a:pt x="165" y="159"/>
                  </a:lnTo>
                  <a:lnTo>
                    <a:pt x="200" y="47"/>
                  </a:lnTo>
                  <a:lnTo>
                    <a:pt x="224" y="62"/>
                  </a:lnTo>
                  <a:lnTo>
                    <a:pt x="182" y="188"/>
                  </a:lnTo>
                  <a:lnTo>
                    <a:pt x="178" y="197"/>
                  </a:lnTo>
                  <a:lnTo>
                    <a:pt x="186" y="205"/>
                  </a:lnTo>
                  <a:lnTo>
                    <a:pt x="293" y="307"/>
                  </a:lnTo>
                  <a:lnTo>
                    <a:pt x="272" y="325"/>
                  </a:lnTo>
                  <a:lnTo>
                    <a:pt x="186" y="242"/>
                  </a:lnTo>
                  <a:lnTo>
                    <a:pt x="167" y="223"/>
                  </a:lnTo>
                  <a:lnTo>
                    <a:pt x="158" y="248"/>
                  </a:lnTo>
                  <a:lnTo>
                    <a:pt x="126" y="354"/>
                  </a:lnTo>
                  <a:lnTo>
                    <a:pt x="98" y="343"/>
                  </a:lnTo>
                  <a:lnTo>
                    <a:pt x="143" y="221"/>
                  </a:lnTo>
                  <a:lnTo>
                    <a:pt x="147" y="211"/>
                  </a:lnTo>
                  <a:lnTo>
                    <a:pt x="142" y="206"/>
                  </a:lnTo>
                  <a:lnTo>
                    <a:pt x="42" y="9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9" name="Freeform 56"/>
            <p:cNvSpPr>
              <a:spLocks/>
            </p:cNvSpPr>
            <p:nvPr/>
          </p:nvSpPr>
          <p:spPr bwMode="auto">
            <a:xfrm>
              <a:off x="200025" y="2782888"/>
              <a:ext cx="3182938" cy="2525712"/>
            </a:xfrm>
            <a:custGeom>
              <a:avLst/>
              <a:gdLst>
                <a:gd name="T0" fmla="*/ 10741 w 11783"/>
                <a:gd name="T1" fmla="*/ 9343 h 9343"/>
                <a:gd name="T2" fmla="*/ 10623 w 11783"/>
                <a:gd name="T3" fmla="*/ 9343 h 9343"/>
                <a:gd name="T4" fmla="*/ 11054 w 11783"/>
                <a:gd name="T5" fmla="*/ 7907 h 9343"/>
                <a:gd name="T6" fmla="*/ 5870 w 11783"/>
                <a:gd name="T7" fmla="*/ 503 h 9343"/>
                <a:gd name="T8" fmla="*/ 0 w 11783"/>
                <a:gd name="T9" fmla="*/ 2533 h 9343"/>
                <a:gd name="T10" fmla="*/ 0 w 11783"/>
                <a:gd name="T11" fmla="*/ 2372 h 9343"/>
                <a:gd name="T12" fmla="*/ 5889 w 11783"/>
                <a:gd name="T13" fmla="*/ 397 h 9343"/>
                <a:gd name="T14" fmla="*/ 11160 w 11783"/>
                <a:gd name="T15" fmla="*/ 7926 h 9343"/>
                <a:gd name="T16" fmla="*/ 10741 w 11783"/>
                <a:gd name="T17" fmla="*/ 9343 h 9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3" h="9343">
                  <a:moveTo>
                    <a:pt x="10741" y="9343"/>
                  </a:moveTo>
                  <a:lnTo>
                    <a:pt x="10623" y="9343"/>
                  </a:lnTo>
                  <a:cubicBezTo>
                    <a:pt x="10819" y="8892"/>
                    <a:pt x="10965" y="8412"/>
                    <a:pt x="11054" y="7907"/>
                  </a:cubicBezTo>
                  <a:cubicBezTo>
                    <a:pt x="11666" y="4433"/>
                    <a:pt x="9344" y="1116"/>
                    <a:pt x="5870" y="503"/>
                  </a:cubicBezTo>
                  <a:cubicBezTo>
                    <a:pt x="3614" y="106"/>
                    <a:pt x="1426" y="945"/>
                    <a:pt x="0" y="2533"/>
                  </a:cubicBezTo>
                  <a:lnTo>
                    <a:pt x="0" y="2372"/>
                  </a:lnTo>
                  <a:cubicBezTo>
                    <a:pt x="1451" y="814"/>
                    <a:pt x="3636" y="0"/>
                    <a:pt x="5889" y="397"/>
                  </a:cubicBezTo>
                  <a:cubicBezTo>
                    <a:pt x="9422" y="1020"/>
                    <a:pt x="11783" y="4392"/>
                    <a:pt x="11160" y="7926"/>
                  </a:cubicBezTo>
                  <a:cubicBezTo>
                    <a:pt x="11073" y="8423"/>
                    <a:pt x="10931" y="8897"/>
                    <a:pt x="10741" y="934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0" name="Freeform 57"/>
            <p:cNvSpPr>
              <a:spLocks/>
            </p:cNvSpPr>
            <p:nvPr/>
          </p:nvSpPr>
          <p:spPr bwMode="auto">
            <a:xfrm>
              <a:off x="188913" y="3240088"/>
              <a:ext cx="2695575" cy="2068512"/>
            </a:xfrm>
            <a:custGeom>
              <a:avLst/>
              <a:gdLst>
                <a:gd name="T0" fmla="*/ 8862 w 9982"/>
                <a:gd name="T1" fmla="*/ 7652 h 7652"/>
                <a:gd name="T2" fmla="*/ 8733 w 9982"/>
                <a:gd name="T3" fmla="*/ 7652 h 7652"/>
                <a:gd name="T4" fmla="*/ 9421 w 9982"/>
                <a:gd name="T5" fmla="*/ 5915 h 7652"/>
                <a:gd name="T6" fmla="*/ 5673 w 9982"/>
                <a:gd name="T7" fmla="*/ 562 h 7652"/>
                <a:gd name="T8" fmla="*/ 321 w 9982"/>
                <a:gd name="T9" fmla="*/ 4311 h 7652"/>
                <a:gd name="T10" fmla="*/ 1011 w 9982"/>
                <a:gd name="T11" fmla="*/ 7652 h 7652"/>
                <a:gd name="T12" fmla="*/ 882 w 9982"/>
                <a:gd name="T13" fmla="*/ 7652 h 7652"/>
                <a:gd name="T14" fmla="*/ 214 w 9982"/>
                <a:gd name="T15" fmla="*/ 4292 h 7652"/>
                <a:gd name="T16" fmla="*/ 5692 w 9982"/>
                <a:gd name="T17" fmla="*/ 453 h 7652"/>
                <a:gd name="T18" fmla="*/ 9528 w 9982"/>
                <a:gd name="T19" fmla="*/ 5934 h 7652"/>
                <a:gd name="T20" fmla="*/ 8862 w 9982"/>
                <a:gd name="T21" fmla="*/ 7652 h 7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82" h="7652">
                  <a:moveTo>
                    <a:pt x="8862" y="7652"/>
                  </a:moveTo>
                  <a:lnTo>
                    <a:pt x="8733" y="7652"/>
                  </a:lnTo>
                  <a:cubicBezTo>
                    <a:pt x="9069" y="7141"/>
                    <a:pt x="9308" y="6555"/>
                    <a:pt x="9421" y="5915"/>
                  </a:cubicBezTo>
                  <a:cubicBezTo>
                    <a:pt x="9865" y="3400"/>
                    <a:pt x="8188" y="1005"/>
                    <a:pt x="5673" y="562"/>
                  </a:cubicBezTo>
                  <a:cubicBezTo>
                    <a:pt x="3161" y="119"/>
                    <a:pt x="764" y="1795"/>
                    <a:pt x="321" y="4311"/>
                  </a:cubicBezTo>
                  <a:cubicBezTo>
                    <a:pt x="107" y="5520"/>
                    <a:pt x="385" y="6701"/>
                    <a:pt x="1011" y="7652"/>
                  </a:cubicBezTo>
                  <a:lnTo>
                    <a:pt x="882" y="7652"/>
                  </a:lnTo>
                  <a:cubicBezTo>
                    <a:pt x="269" y="6689"/>
                    <a:pt x="0" y="5504"/>
                    <a:pt x="214" y="4292"/>
                  </a:cubicBezTo>
                  <a:cubicBezTo>
                    <a:pt x="668" y="1717"/>
                    <a:pt x="3121" y="0"/>
                    <a:pt x="5692" y="453"/>
                  </a:cubicBezTo>
                  <a:cubicBezTo>
                    <a:pt x="8266" y="907"/>
                    <a:pt x="9982" y="3360"/>
                    <a:pt x="9528" y="5934"/>
                  </a:cubicBezTo>
                  <a:cubicBezTo>
                    <a:pt x="9417" y="6564"/>
                    <a:pt x="9185" y="7143"/>
                    <a:pt x="8862" y="7652"/>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1" name="Freeform 58"/>
            <p:cNvSpPr>
              <a:spLocks/>
            </p:cNvSpPr>
            <p:nvPr/>
          </p:nvSpPr>
          <p:spPr bwMode="auto">
            <a:xfrm>
              <a:off x="484188" y="4310063"/>
              <a:ext cx="150813" cy="230187"/>
            </a:xfrm>
            <a:custGeom>
              <a:avLst/>
              <a:gdLst>
                <a:gd name="T0" fmla="*/ 365 w 558"/>
                <a:gd name="T1" fmla="*/ 316 h 849"/>
                <a:gd name="T2" fmla="*/ 439 w 558"/>
                <a:gd name="T3" fmla="*/ 343 h 849"/>
                <a:gd name="T4" fmla="*/ 505 w 558"/>
                <a:gd name="T5" fmla="*/ 394 h 849"/>
                <a:gd name="T6" fmla="*/ 549 w 558"/>
                <a:gd name="T7" fmla="*/ 470 h 849"/>
                <a:gd name="T8" fmla="*/ 557 w 558"/>
                <a:gd name="T9" fmla="*/ 544 h 849"/>
                <a:gd name="T10" fmla="*/ 547 w 558"/>
                <a:gd name="T11" fmla="*/ 603 h 849"/>
                <a:gd name="T12" fmla="*/ 516 w 558"/>
                <a:gd name="T13" fmla="*/ 666 h 849"/>
                <a:gd name="T14" fmla="*/ 469 w 558"/>
                <a:gd name="T15" fmla="*/ 721 h 849"/>
                <a:gd name="T16" fmla="*/ 413 w 558"/>
                <a:gd name="T17" fmla="*/ 766 h 849"/>
                <a:gd name="T18" fmla="*/ 313 w 558"/>
                <a:gd name="T19" fmla="*/ 819 h 849"/>
                <a:gd name="T20" fmla="*/ 205 w 558"/>
                <a:gd name="T21" fmla="*/ 846 h 849"/>
                <a:gd name="T22" fmla="*/ 135 w 558"/>
                <a:gd name="T23" fmla="*/ 849 h 849"/>
                <a:gd name="T24" fmla="*/ 71 w 558"/>
                <a:gd name="T25" fmla="*/ 838 h 849"/>
                <a:gd name="T26" fmla="*/ 31 w 558"/>
                <a:gd name="T27" fmla="*/ 815 h 849"/>
                <a:gd name="T28" fmla="*/ 9 w 558"/>
                <a:gd name="T29" fmla="*/ 792 h 849"/>
                <a:gd name="T30" fmla="*/ 0 w 558"/>
                <a:gd name="T31" fmla="*/ 753 h 849"/>
                <a:gd name="T32" fmla="*/ 23 w 558"/>
                <a:gd name="T33" fmla="*/ 720 h 849"/>
                <a:gd name="T34" fmla="*/ 64 w 558"/>
                <a:gd name="T35" fmla="*/ 716 h 849"/>
                <a:gd name="T36" fmla="*/ 96 w 558"/>
                <a:gd name="T37" fmla="*/ 732 h 849"/>
                <a:gd name="T38" fmla="*/ 121 w 558"/>
                <a:gd name="T39" fmla="*/ 766 h 849"/>
                <a:gd name="T40" fmla="*/ 144 w 558"/>
                <a:gd name="T41" fmla="*/ 798 h 849"/>
                <a:gd name="T42" fmla="*/ 187 w 558"/>
                <a:gd name="T43" fmla="*/ 814 h 849"/>
                <a:gd name="T44" fmla="*/ 254 w 558"/>
                <a:gd name="T45" fmla="*/ 809 h 849"/>
                <a:gd name="T46" fmla="*/ 325 w 558"/>
                <a:gd name="T47" fmla="*/ 775 h 849"/>
                <a:gd name="T48" fmla="*/ 390 w 558"/>
                <a:gd name="T49" fmla="*/ 710 h 849"/>
                <a:gd name="T50" fmla="*/ 424 w 558"/>
                <a:gd name="T51" fmla="*/ 617 h 849"/>
                <a:gd name="T52" fmla="*/ 425 w 558"/>
                <a:gd name="T53" fmla="*/ 545 h 849"/>
                <a:gd name="T54" fmla="*/ 398 w 558"/>
                <a:gd name="T55" fmla="*/ 474 h 849"/>
                <a:gd name="T56" fmla="*/ 342 w 558"/>
                <a:gd name="T57" fmla="*/ 418 h 849"/>
                <a:gd name="T58" fmla="*/ 250 w 558"/>
                <a:gd name="T59" fmla="*/ 384 h 849"/>
                <a:gd name="T60" fmla="*/ 184 w 558"/>
                <a:gd name="T61" fmla="*/ 381 h 849"/>
                <a:gd name="T62" fmla="*/ 96 w 558"/>
                <a:gd name="T63" fmla="*/ 394 h 849"/>
                <a:gd name="T64" fmla="*/ 84 w 558"/>
                <a:gd name="T65" fmla="*/ 377 h 849"/>
                <a:gd name="T66" fmla="*/ 100 w 558"/>
                <a:gd name="T67" fmla="*/ 362 h 849"/>
                <a:gd name="T68" fmla="*/ 242 w 558"/>
                <a:gd name="T69" fmla="*/ 303 h 849"/>
                <a:gd name="T70" fmla="*/ 326 w 558"/>
                <a:gd name="T71" fmla="*/ 261 h 849"/>
                <a:gd name="T72" fmla="*/ 382 w 558"/>
                <a:gd name="T73" fmla="*/ 216 h 849"/>
                <a:gd name="T74" fmla="*/ 407 w 558"/>
                <a:gd name="T75" fmla="*/ 162 h 849"/>
                <a:gd name="T76" fmla="*/ 408 w 558"/>
                <a:gd name="T77" fmla="*/ 120 h 849"/>
                <a:gd name="T78" fmla="*/ 395 w 558"/>
                <a:gd name="T79" fmla="*/ 85 h 849"/>
                <a:gd name="T80" fmla="*/ 365 w 558"/>
                <a:gd name="T81" fmla="*/ 53 h 849"/>
                <a:gd name="T82" fmla="*/ 319 w 558"/>
                <a:gd name="T83" fmla="*/ 38 h 849"/>
                <a:gd name="T84" fmla="*/ 244 w 558"/>
                <a:gd name="T85" fmla="*/ 42 h 849"/>
                <a:gd name="T86" fmla="*/ 191 w 558"/>
                <a:gd name="T87" fmla="*/ 70 h 849"/>
                <a:gd name="T88" fmla="*/ 153 w 558"/>
                <a:gd name="T89" fmla="*/ 110 h 849"/>
                <a:gd name="T90" fmla="*/ 142 w 558"/>
                <a:gd name="T91" fmla="*/ 112 h 849"/>
                <a:gd name="T92" fmla="*/ 130 w 558"/>
                <a:gd name="T93" fmla="*/ 93 h 849"/>
                <a:gd name="T94" fmla="*/ 151 w 558"/>
                <a:gd name="T95" fmla="*/ 59 h 849"/>
                <a:gd name="T96" fmla="*/ 203 w 558"/>
                <a:gd name="T97" fmla="*/ 24 h 849"/>
                <a:gd name="T98" fmla="*/ 279 w 558"/>
                <a:gd name="T99" fmla="*/ 3 h 849"/>
                <a:gd name="T100" fmla="*/ 376 w 558"/>
                <a:gd name="T101" fmla="*/ 4 h 849"/>
                <a:gd name="T102" fmla="*/ 447 w 558"/>
                <a:gd name="T103" fmla="*/ 23 h 849"/>
                <a:gd name="T104" fmla="*/ 497 w 558"/>
                <a:gd name="T105" fmla="*/ 61 h 849"/>
                <a:gd name="T106" fmla="*/ 529 w 558"/>
                <a:gd name="T107" fmla="*/ 104 h 849"/>
                <a:gd name="T108" fmla="*/ 535 w 558"/>
                <a:gd name="T109" fmla="*/ 158 h 849"/>
                <a:gd name="T110" fmla="*/ 523 w 558"/>
                <a:gd name="T111" fmla="*/ 188 h 849"/>
                <a:gd name="T112" fmla="*/ 493 w 558"/>
                <a:gd name="T113" fmla="*/ 225 h 849"/>
                <a:gd name="T114" fmla="*/ 427 w 558"/>
                <a:gd name="T115" fmla="*/ 264 h 849"/>
                <a:gd name="T116" fmla="*/ 305 w 558"/>
                <a:gd name="T117" fmla="*/ 308 h 849"/>
                <a:gd name="T118" fmla="*/ 307 w 558"/>
                <a:gd name="T119" fmla="*/ 30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8" h="849">
                  <a:moveTo>
                    <a:pt x="307" y="308"/>
                  </a:moveTo>
                  <a:lnTo>
                    <a:pt x="365" y="316"/>
                  </a:lnTo>
                  <a:lnTo>
                    <a:pt x="403" y="325"/>
                  </a:lnTo>
                  <a:lnTo>
                    <a:pt x="439" y="343"/>
                  </a:lnTo>
                  <a:lnTo>
                    <a:pt x="475" y="362"/>
                  </a:lnTo>
                  <a:lnTo>
                    <a:pt x="505" y="394"/>
                  </a:lnTo>
                  <a:lnTo>
                    <a:pt x="532" y="427"/>
                  </a:lnTo>
                  <a:lnTo>
                    <a:pt x="549" y="470"/>
                  </a:lnTo>
                  <a:lnTo>
                    <a:pt x="558" y="518"/>
                  </a:lnTo>
                  <a:lnTo>
                    <a:pt x="557" y="544"/>
                  </a:lnTo>
                  <a:lnTo>
                    <a:pt x="555" y="570"/>
                  </a:lnTo>
                  <a:lnTo>
                    <a:pt x="547" y="603"/>
                  </a:lnTo>
                  <a:lnTo>
                    <a:pt x="533" y="634"/>
                  </a:lnTo>
                  <a:lnTo>
                    <a:pt x="516" y="666"/>
                  </a:lnTo>
                  <a:lnTo>
                    <a:pt x="494" y="693"/>
                  </a:lnTo>
                  <a:lnTo>
                    <a:pt x="469" y="721"/>
                  </a:lnTo>
                  <a:lnTo>
                    <a:pt x="443" y="745"/>
                  </a:lnTo>
                  <a:lnTo>
                    <a:pt x="413" y="766"/>
                  </a:lnTo>
                  <a:lnTo>
                    <a:pt x="383" y="787"/>
                  </a:lnTo>
                  <a:lnTo>
                    <a:pt x="313" y="819"/>
                  </a:lnTo>
                  <a:lnTo>
                    <a:pt x="241" y="842"/>
                  </a:lnTo>
                  <a:lnTo>
                    <a:pt x="205" y="846"/>
                  </a:lnTo>
                  <a:lnTo>
                    <a:pt x="170" y="849"/>
                  </a:lnTo>
                  <a:lnTo>
                    <a:pt x="135" y="849"/>
                  </a:lnTo>
                  <a:lnTo>
                    <a:pt x="100" y="845"/>
                  </a:lnTo>
                  <a:lnTo>
                    <a:pt x="71" y="838"/>
                  </a:lnTo>
                  <a:lnTo>
                    <a:pt x="48" y="829"/>
                  </a:lnTo>
                  <a:lnTo>
                    <a:pt x="31" y="815"/>
                  </a:lnTo>
                  <a:lnTo>
                    <a:pt x="19" y="805"/>
                  </a:lnTo>
                  <a:lnTo>
                    <a:pt x="9" y="792"/>
                  </a:lnTo>
                  <a:lnTo>
                    <a:pt x="4" y="780"/>
                  </a:lnTo>
                  <a:lnTo>
                    <a:pt x="0" y="753"/>
                  </a:lnTo>
                  <a:lnTo>
                    <a:pt x="10" y="732"/>
                  </a:lnTo>
                  <a:lnTo>
                    <a:pt x="23" y="720"/>
                  </a:lnTo>
                  <a:lnTo>
                    <a:pt x="44" y="717"/>
                  </a:lnTo>
                  <a:lnTo>
                    <a:pt x="64" y="716"/>
                  </a:lnTo>
                  <a:lnTo>
                    <a:pt x="80" y="723"/>
                  </a:lnTo>
                  <a:lnTo>
                    <a:pt x="96" y="732"/>
                  </a:lnTo>
                  <a:lnTo>
                    <a:pt x="106" y="747"/>
                  </a:lnTo>
                  <a:lnTo>
                    <a:pt x="121" y="766"/>
                  </a:lnTo>
                  <a:lnTo>
                    <a:pt x="133" y="783"/>
                  </a:lnTo>
                  <a:lnTo>
                    <a:pt x="144" y="798"/>
                  </a:lnTo>
                  <a:lnTo>
                    <a:pt x="162" y="808"/>
                  </a:lnTo>
                  <a:lnTo>
                    <a:pt x="187" y="814"/>
                  </a:lnTo>
                  <a:lnTo>
                    <a:pt x="219" y="818"/>
                  </a:lnTo>
                  <a:lnTo>
                    <a:pt x="254" y="809"/>
                  </a:lnTo>
                  <a:lnTo>
                    <a:pt x="291" y="795"/>
                  </a:lnTo>
                  <a:lnTo>
                    <a:pt x="325" y="775"/>
                  </a:lnTo>
                  <a:lnTo>
                    <a:pt x="357" y="745"/>
                  </a:lnTo>
                  <a:lnTo>
                    <a:pt x="390" y="710"/>
                  </a:lnTo>
                  <a:lnTo>
                    <a:pt x="410" y="667"/>
                  </a:lnTo>
                  <a:lnTo>
                    <a:pt x="424" y="617"/>
                  </a:lnTo>
                  <a:lnTo>
                    <a:pt x="428" y="580"/>
                  </a:lnTo>
                  <a:lnTo>
                    <a:pt x="425" y="545"/>
                  </a:lnTo>
                  <a:lnTo>
                    <a:pt x="416" y="508"/>
                  </a:lnTo>
                  <a:lnTo>
                    <a:pt x="398" y="474"/>
                  </a:lnTo>
                  <a:lnTo>
                    <a:pt x="375" y="443"/>
                  </a:lnTo>
                  <a:lnTo>
                    <a:pt x="342" y="418"/>
                  </a:lnTo>
                  <a:lnTo>
                    <a:pt x="300" y="397"/>
                  </a:lnTo>
                  <a:lnTo>
                    <a:pt x="250" y="384"/>
                  </a:lnTo>
                  <a:lnTo>
                    <a:pt x="213" y="378"/>
                  </a:lnTo>
                  <a:lnTo>
                    <a:pt x="184" y="381"/>
                  </a:lnTo>
                  <a:lnTo>
                    <a:pt x="135" y="386"/>
                  </a:lnTo>
                  <a:lnTo>
                    <a:pt x="96" y="394"/>
                  </a:lnTo>
                  <a:lnTo>
                    <a:pt x="86" y="388"/>
                  </a:lnTo>
                  <a:lnTo>
                    <a:pt x="84" y="377"/>
                  </a:lnTo>
                  <a:lnTo>
                    <a:pt x="90" y="369"/>
                  </a:lnTo>
                  <a:lnTo>
                    <a:pt x="100" y="362"/>
                  </a:lnTo>
                  <a:lnTo>
                    <a:pt x="126" y="351"/>
                  </a:lnTo>
                  <a:lnTo>
                    <a:pt x="242" y="303"/>
                  </a:lnTo>
                  <a:lnTo>
                    <a:pt x="290" y="281"/>
                  </a:lnTo>
                  <a:lnTo>
                    <a:pt x="326" y="261"/>
                  </a:lnTo>
                  <a:lnTo>
                    <a:pt x="359" y="239"/>
                  </a:lnTo>
                  <a:lnTo>
                    <a:pt x="382" y="216"/>
                  </a:lnTo>
                  <a:lnTo>
                    <a:pt x="398" y="188"/>
                  </a:lnTo>
                  <a:lnTo>
                    <a:pt x="407" y="162"/>
                  </a:lnTo>
                  <a:lnTo>
                    <a:pt x="409" y="140"/>
                  </a:lnTo>
                  <a:lnTo>
                    <a:pt x="408" y="120"/>
                  </a:lnTo>
                  <a:lnTo>
                    <a:pt x="403" y="101"/>
                  </a:lnTo>
                  <a:lnTo>
                    <a:pt x="395" y="85"/>
                  </a:lnTo>
                  <a:lnTo>
                    <a:pt x="380" y="69"/>
                  </a:lnTo>
                  <a:lnTo>
                    <a:pt x="365" y="53"/>
                  </a:lnTo>
                  <a:lnTo>
                    <a:pt x="344" y="45"/>
                  </a:lnTo>
                  <a:lnTo>
                    <a:pt x="319" y="38"/>
                  </a:lnTo>
                  <a:lnTo>
                    <a:pt x="282" y="36"/>
                  </a:lnTo>
                  <a:lnTo>
                    <a:pt x="244" y="42"/>
                  </a:lnTo>
                  <a:lnTo>
                    <a:pt x="206" y="58"/>
                  </a:lnTo>
                  <a:lnTo>
                    <a:pt x="191" y="70"/>
                  </a:lnTo>
                  <a:lnTo>
                    <a:pt x="175" y="85"/>
                  </a:lnTo>
                  <a:lnTo>
                    <a:pt x="153" y="110"/>
                  </a:lnTo>
                  <a:lnTo>
                    <a:pt x="148" y="111"/>
                  </a:lnTo>
                  <a:lnTo>
                    <a:pt x="142" y="112"/>
                  </a:lnTo>
                  <a:lnTo>
                    <a:pt x="132" y="106"/>
                  </a:lnTo>
                  <a:lnTo>
                    <a:pt x="130" y="93"/>
                  </a:lnTo>
                  <a:lnTo>
                    <a:pt x="135" y="76"/>
                  </a:lnTo>
                  <a:lnTo>
                    <a:pt x="151" y="59"/>
                  </a:lnTo>
                  <a:lnTo>
                    <a:pt x="174" y="41"/>
                  </a:lnTo>
                  <a:lnTo>
                    <a:pt x="203" y="24"/>
                  </a:lnTo>
                  <a:lnTo>
                    <a:pt x="238" y="13"/>
                  </a:lnTo>
                  <a:lnTo>
                    <a:pt x="279" y="3"/>
                  </a:lnTo>
                  <a:lnTo>
                    <a:pt x="326" y="0"/>
                  </a:lnTo>
                  <a:lnTo>
                    <a:pt x="376" y="4"/>
                  </a:lnTo>
                  <a:lnTo>
                    <a:pt x="414" y="13"/>
                  </a:lnTo>
                  <a:lnTo>
                    <a:pt x="447" y="23"/>
                  </a:lnTo>
                  <a:lnTo>
                    <a:pt x="475" y="41"/>
                  </a:lnTo>
                  <a:lnTo>
                    <a:pt x="497" y="61"/>
                  </a:lnTo>
                  <a:lnTo>
                    <a:pt x="516" y="79"/>
                  </a:lnTo>
                  <a:lnTo>
                    <a:pt x="529" y="104"/>
                  </a:lnTo>
                  <a:lnTo>
                    <a:pt x="538" y="132"/>
                  </a:lnTo>
                  <a:lnTo>
                    <a:pt x="535" y="158"/>
                  </a:lnTo>
                  <a:lnTo>
                    <a:pt x="533" y="173"/>
                  </a:lnTo>
                  <a:lnTo>
                    <a:pt x="523" y="188"/>
                  </a:lnTo>
                  <a:lnTo>
                    <a:pt x="513" y="209"/>
                  </a:lnTo>
                  <a:lnTo>
                    <a:pt x="493" y="225"/>
                  </a:lnTo>
                  <a:lnTo>
                    <a:pt x="465" y="244"/>
                  </a:lnTo>
                  <a:lnTo>
                    <a:pt x="427" y="264"/>
                  </a:lnTo>
                  <a:lnTo>
                    <a:pt x="372" y="287"/>
                  </a:lnTo>
                  <a:lnTo>
                    <a:pt x="305" y="308"/>
                  </a:lnTo>
                  <a:lnTo>
                    <a:pt x="305" y="306"/>
                  </a:lnTo>
                  <a:lnTo>
                    <a:pt x="307" y="30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2" name="Freeform 59"/>
            <p:cNvSpPr>
              <a:spLocks/>
            </p:cNvSpPr>
            <p:nvPr/>
          </p:nvSpPr>
          <p:spPr bwMode="auto">
            <a:xfrm>
              <a:off x="347663" y="4286250"/>
              <a:ext cx="101600" cy="211137"/>
            </a:xfrm>
            <a:custGeom>
              <a:avLst/>
              <a:gdLst>
                <a:gd name="T0" fmla="*/ 219 w 375"/>
                <a:gd name="T1" fmla="*/ 159 h 779"/>
                <a:gd name="T2" fmla="*/ 225 w 375"/>
                <a:gd name="T3" fmla="*/ 125 h 779"/>
                <a:gd name="T4" fmla="*/ 227 w 375"/>
                <a:gd name="T5" fmla="*/ 101 h 779"/>
                <a:gd name="T6" fmla="*/ 222 w 375"/>
                <a:gd name="T7" fmla="*/ 83 h 779"/>
                <a:gd name="T8" fmla="*/ 214 w 375"/>
                <a:gd name="T9" fmla="*/ 77 h 779"/>
                <a:gd name="T10" fmla="*/ 206 w 375"/>
                <a:gd name="T11" fmla="*/ 73 h 779"/>
                <a:gd name="T12" fmla="*/ 148 w 375"/>
                <a:gd name="T13" fmla="*/ 74 h 779"/>
                <a:gd name="T14" fmla="*/ 104 w 375"/>
                <a:gd name="T15" fmla="*/ 79 h 779"/>
                <a:gd name="T16" fmla="*/ 98 w 375"/>
                <a:gd name="T17" fmla="*/ 76 h 779"/>
                <a:gd name="T18" fmla="*/ 95 w 375"/>
                <a:gd name="T19" fmla="*/ 69 h 779"/>
                <a:gd name="T20" fmla="*/ 94 w 375"/>
                <a:gd name="T21" fmla="*/ 60 h 779"/>
                <a:gd name="T22" fmla="*/ 98 w 375"/>
                <a:gd name="T23" fmla="*/ 50 h 779"/>
                <a:gd name="T24" fmla="*/ 105 w 375"/>
                <a:gd name="T25" fmla="*/ 47 h 779"/>
                <a:gd name="T26" fmla="*/ 151 w 375"/>
                <a:gd name="T27" fmla="*/ 37 h 779"/>
                <a:gd name="T28" fmla="*/ 238 w 375"/>
                <a:gd name="T29" fmla="*/ 26 h 779"/>
                <a:gd name="T30" fmla="*/ 315 w 375"/>
                <a:gd name="T31" fmla="*/ 11 h 779"/>
                <a:gd name="T32" fmla="*/ 348 w 375"/>
                <a:gd name="T33" fmla="*/ 2 h 779"/>
                <a:gd name="T34" fmla="*/ 361 w 375"/>
                <a:gd name="T35" fmla="*/ 0 h 779"/>
                <a:gd name="T36" fmla="*/ 372 w 375"/>
                <a:gd name="T37" fmla="*/ 1 h 779"/>
                <a:gd name="T38" fmla="*/ 375 w 375"/>
                <a:gd name="T39" fmla="*/ 9 h 779"/>
                <a:gd name="T40" fmla="*/ 371 w 375"/>
                <a:gd name="T41" fmla="*/ 32 h 779"/>
                <a:gd name="T42" fmla="*/ 267 w 375"/>
                <a:gd name="T43" fmla="*/ 622 h 779"/>
                <a:gd name="T44" fmla="*/ 262 w 375"/>
                <a:gd name="T45" fmla="*/ 674 h 779"/>
                <a:gd name="T46" fmla="*/ 263 w 375"/>
                <a:gd name="T47" fmla="*/ 694 h 779"/>
                <a:gd name="T48" fmla="*/ 267 w 375"/>
                <a:gd name="T49" fmla="*/ 710 h 779"/>
                <a:gd name="T50" fmla="*/ 274 w 375"/>
                <a:gd name="T51" fmla="*/ 720 h 779"/>
                <a:gd name="T52" fmla="*/ 286 w 375"/>
                <a:gd name="T53" fmla="*/ 728 h 779"/>
                <a:gd name="T54" fmla="*/ 297 w 375"/>
                <a:gd name="T55" fmla="*/ 737 h 779"/>
                <a:gd name="T56" fmla="*/ 316 w 375"/>
                <a:gd name="T57" fmla="*/ 740 h 779"/>
                <a:gd name="T58" fmla="*/ 357 w 375"/>
                <a:gd name="T59" fmla="*/ 750 h 779"/>
                <a:gd name="T60" fmla="*/ 364 w 375"/>
                <a:gd name="T61" fmla="*/ 756 h 779"/>
                <a:gd name="T62" fmla="*/ 367 w 375"/>
                <a:gd name="T63" fmla="*/ 765 h 779"/>
                <a:gd name="T64" fmla="*/ 361 w 375"/>
                <a:gd name="T65" fmla="*/ 777 h 779"/>
                <a:gd name="T66" fmla="*/ 351 w 375"/>
                <a:gd name="T67" fmla="*/ 779 h 779"/>
                <a:gd name="T68" fmla="*/ 327 w 375"/>
                <a:gd name="T69" fmla="*/ 777 h 779"/>
                <a:gd name="T70" fmla="*/ 268 w 375"/>
                <a:gd name="T71" fmla="*/ 765 h 779"/>
                <a:gd name="T72" fmla="*/ 153 w 375"/>
                <a:gd name="T73" fmla="*/ 742 h 779"/>
                <a:gd name="T74" fmla="*/ 25 w 375"/>
                <a:gd name="T75" fmla="*/ 724 h 779"/>
                <a:gd name="T76" fmla="*/ 6 w 375"/>
                <a:gd name="T77" fmla="*/ 719 h 779"/>
                <a:gd name="T78" fmla="*/ 1 w 375"/>
                <a:gd name="T79" fmla="*/ 713 h 779"/>
                <a:gd name="T80" fmla="*/ 0 w 375"/>
                <a:gd name="T81" fmla="*/ 704 h 779"/>
                <a:gd name="T82" fmla="*/ 6 w 375"/>
                <a:gd name="T83" fmla="*/ 692 h 779"/>
                <a:gd name="T84" fmla="*/ 22 w 375"/>
                <a:gd name="T85" fmla="*/ 691 h 779"/>
                <a:gd name="T86" fmla="*/ 50 w 375"/>
                <a:gd name="T87" fmla="*/ 693 h 779"/>
                <a:gd name="T88" fmla="*/ 72 w 375"/>
                <a:gd name="T89" fmla="*/ 697 h 779"/>
                <a:gd name="T90" fmla="*/ 92 w 375"/>
                <a:gd name="T91" fmla="*/ 694 h 779"/>
                <a:gd name="T92" fmla="*/ 103 w 375"/>
                <a:gd name="T93" fmla="*/ 690 h 779"/>
                <a:gd name="T94" fmla="*/ 116 w 375"/>
                <a:gd name="T95" fmla="*/ 683 h 779"/>
                <a:gd name="T96" fmla="*/ 125 w 375"/>
                <a:gd name="T97" fmla="*/ 669 h 779"/>
                <a:gd name="T98" fmla="*/ 130 w 375"/>
                <a:gd name="T99" fmla="*/ 653 h 779"/>
                <a:gd name="T100" fmla="*/ 140 w 375"/>
                <a:gd name="T101" fmla="*/ 606 h 779"/>
                <a:gd name="T102" fmla="*/ 219 w 375"/>
                <a:gd name="T103"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5" h="779">
                  <a:moveTo>
                    <a:pt x="219" y="159"/>
                  </a:moveTo>
                  <a:lnTo>
                    <a:pt x="225" y="125"/>
                  </a:lnTo>
                  <a:lnTo>
                    <a:pt x="227" y="101"/>
                  </a:lnTo>
                  <a:lnTo>
                    <a:pt x="222" y="83"/>
                  </a:lnTo>
                  <a:lnTo>
                    <a:pt x="214" y="77"/>
                  </a:lnTo>
                  <a:lnTo>
                    <a:pt x="206" y="73"/>
                  </a:lnTo>
                  <a:lnTo>
                    <a:pt x="148" y="74"/>
                  </a:lnTo>
                  <a:lnTo>
                    <a:pt x="104" y="79"/>
                  </a:lnTo>
                  <a:lnTo>
                    <a:pt x="98" y="76"/>
                  </a:lnTo>
                  <a:lnTo>
                    <a:pt x="95" y="69"/>
                  </a:lnTo>
                  <a:lnTo>
                    <a:pt x="94" y="60"/>
                  </a:lnTo>
                  <a:lnTo>
                    <a:pt x="98" y="50"/>
                  </a:lnTo>
                  <a:lnTo>
                    <a:pt x="105" y="47"/>
                  </a:lnTo>
                  <a:lnTo>
                    <a:pt x="151" y="37"/>
                  </a:lnTo>
                  <a:lnTo>
                    <a:pt x="238" y="26"/>
                  </a:lnTo>
                  <a:lnTo>
                    <a:pt x="315" y="11"/>
                  </a:lnTo>
                  <a:lnTo>
                    <a:pt x="348" y="2"/>
                  </a:lnTo>
                  <a:lnTo>
                    <a:pt x="361" y="0"/>
                  </a:lnTo>
                  <a:lnTo>
                    <a:pt x="372" y="1"/>
                  </a:lnTo>
                  <a:lnTo>
                    <a:pt x="375" y="9"/>
                  </a:lnTo>
                  <a:lnTo>
                    <a:pt x="371" y="32"/>
                  </a:lnTo>
                  <a:lnTo>
                    <a:pt x="267" y="622"/>
                  </a:lnTo>
                  <a:lnTo>
                    <a:pt x="262" y="674"/>
                  </a:lnTo>
                  <a:lnTo>
                    <a:pt x="263" y="694"/>
                  </a:lnTo>
                  <a:lnTo>
                    <a:pt x="267" y="710"/>
                  </a:lnTo>
                  <a:lnTo>
                    <a:pt x="274" y="720"/>
                  </a:lnTo>
                  <a:lnTo>
                    <a:pt x="286" y="728"/>
                  </a:lnTo>
                  <a:lnTo>
                    <a:pt x="297" y="737"/>
                  </a:lnTo>
                  <a:lnTo>
                    <a:pt x="316" y="740"/>
                  </a:lnTo>
                  <a:lnTo>
                    <a:pt x="357" y="750"/>
                  </a:lnTo>
                  <a:lnTo>
                    <a:pt x="364" y="756"/>
                  </a:lnTo>
                  <a:lnTo>
                    <a:pt x="367" y="765"/>
                  </a:lnTo>
                  <a:lnTo>
                    <a:pt x="361" y="777"/>
                  </a:lnTo>
                  <a:lnTo>
                    <a:pt x="351" y="779"/>
                  </a:lnTo>
                  <a:lnTo>
                    <a:pt x="327" y="777"/>
                  </a:lnTo>
                  <a:lnTo>
                    <a:pt x="268" y="765"/>
                  </a:lnTo>
                  <a:lnTo>
                    <a:pt x="153" y="742"/>
                  </a:lnTo>
                  <a:lnTo>
                    <a:pt x="25" y="724"/>
                  </a:lnTo>
                  <a:lnTo>
                    <a:pt x="6" y="719"/>
                  </a:lnTo>
                  <a:lnTo>
                    <a:pt x="1" y="713"/>
                  </a:lnTo>
                  <a:lnTo>
                    <a:pt x="0" y="704"/>
                  </a:lnTo>
                  <a:lnTo>
                    <a:pt x="6" y="692"/>
                  </a:lnTo>
                  <a:lnTo>
                    <a:pt x="22" y="691"/>
                  </a:lnTo>
                  <a:lnTo>
                    <a:pt x="50" y="693"/>
                  </a:lnTo>
                  <a:lnTo>
                    <a:pt x="72" y="697"/>
                  </a:lnTo>
                  <a:lnTo>
                    <a:pt x="92" y="694"/>
                  </a:lnTo>
                  <a:lnTo>
                    <a:pt x="103" y="690"/>
                  </a:lnTo>
                  <a:lnTo>
                    <a:pt x="116" y="683"/>
                  </a:lnTo>
                  <a:lnTo>
                    <a:pt x="125" y="669"/>
                  </a:lnTo>
                  <a:lnTo>
                    <a:pt x="130" y="653"/>
                  </a:lnTo>
                  <a:lnTo>
                    <a:pt x="140" y="606"/>
                  </a:lnTo>
                  <a:lnTo>
                    <a:pt x="219" y="15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3" name="Freeform 60"/>
            <p:cNvSpPr>
              <a:spLocks/>
            </p:cNvSpPr>
            <p:nvPr/>
          </p:nvSpPr>
          <p:spPr bwMode="auto">
            <a:xfrm>
              <a:off x="2525713" y="4659313"/>
              <a:ext cx="155575" cy="223837"/>
            </a:xfrm>
            <a:custGeom>
              <a:avLst/>
              <a:gdLst>
                <a:gd name="T0" fmla="*/ 125 w 573"/>
                <a:gd name="T1" fmla="*/ 756 h 831"/>
                <a:gd name="T2" fmla="*/ 80 w 573"/>
                <a:gd name="T3" fmla="*/ 821 h 831"/>
                <a:gd name="T4" fmla="*/ 66 w 573"/>
                <a:gd name="T5" fmla="*/ 831 h 831"/>
                <a:gd name="T6" fmla="*/ 54 w 573"/>
                <a:gd name="T7" fmla="*/ 831 h 831"/>
                <a:gd name="T8" fmla="*/ 42 w 573"/>
                <a:gd name="T9" fmla="*/ 829 h 831"/>
                <a:gd name="T10" fmla="*/ 36 w 573"/>
                <a:gd name="T11" fmla="*/ 824 h 831"/>
                <a:gd name="T12" fmla="*/ 35 w 573"/>
                <a:gd name="T13" fmla="*/ 817 h 831"/>
                <a:gd name="T14" fmla="*/ 43 w 573"/>
                <a:gd name="T15" fmla="*/ 801 h 831"/>
                <a:gd name="T16" fmla="*/ 411 w 573"/>
                <a:gd name="T17" fmla="*/ 253 h 831"/>
                <a:gd name="T18" fmla="*/ 437 w 573"/>
                <a:gd name="T19" fmla="*/ 207 h 831"/>
                <a:gd name="T20" fmla="*/ 436 w 573"/>
                <a:gd name="T21" fmla="*/ 200 h 831"/>
                <a:gd name="T22" fmla="*/ 433 w 573"/>
                <a:gd name="T23" fmla="*/ 195 h 831"/>
                <a:gd name="T24" fmla="*/ 420 w 573"/>
                <a:gd name="T25" fmla="*/ 191 h 831"/>
                <a:gd name="T26" fmla="*/ 231 w 573"/>
                <a:gd name="T27" fmla="*/ 158 h 831"/>
                <a:gd name="T28" fmla="*/ 77 w 573"/>
                <a:gd name="T29" fmla="*/ 134 h 831"/>
                <a:gd name="T30" fmla="*/ 9 w 573"/>
                <a:gd name="T31" fmla="*/ 129 h 831"/>
                <a:gd name="T32" fmla="*/ 4 w 573"/>
                <a:gd name="T33" fmla="*/ 122 h 831"/>
                <a:gd name="T34" fmla="*/ 2 w 573"/>
                <a:gd name="T35" fmla="*/ 110 h 831"/>
                <a:gd name="T36" fmla="*/ 0 w 573"/>
                <a:gd name="T37" fmla="*/ 73 h 831"/>
                <a:gd name="T38" fmla="*/ 5 w 573"/>
                <a:gd name="T39" fmla="*/ 16 h 831"/>
                <a:gd name="T40" fmla="*/ 9 w 573"/>
                <a:gd name="T41" fmla="*/ 4 h 831"/>
                <a:gd name="T42" fmla="*/ 21 w 573"/>
                <a:gd name="T43" fmla="*/ 0 h 831"/>
                <a:gd name="T44" fmla="*/ 34 w 573"/>
                <a:gd name="T45" fmla="*/ 0 h 831"/>
                <a:gd name="T46" fmla="*/ 62 w 573"/>
                <a:gd name="T47" fmla="*/ 5 h 831"/>
                <a:gd name="T48" fmla="*/ 500 w 573"/>
                <a:gd name="T49" fmla="*/ 82 h 831"/>
                <a:gd name="T50" fmla="*/ 559 w 573"/>
                <a:gd name="T51" fmla="*/ 88 h 831"/>
                <a:gd name="T52" fmla="*/ 569 w 573"/>
                <a:gd name="T53" fmla="*/ 94 h 831"/>
                <a:gd name="T54" fmla="*/ 572 w 573"/>
                <a:gd name="T55" fmla="*/ 99 h 831"/>
                <a:gd name="T56" fmla="*/ 573 w 573"/>
                <a:gd name="T57" fmla="*/ 106 h 831"/>
                <a:gd name="T58" fmla="*/ 567 w 573"/>
                <a:gd name="T59" fmla="*/ 120 h 831"/>
                <a:gd name="T60" fmla="*/ 543 w 573"/>
                <a:gd name="T61" fmla="*/ 151 h 831"/>
                <a:gd name="T62" fmla="*/ 410 w 573"/>
                <a:gd name="T63" fmla="*/ 336 h 831"/>
                <a:gd name="T64" fmla="*/ 275 w 573"/>
                <a:gd name="T65" fmla="*/ 526 h 831"/>
                <a:gd name="T66" fmla="*/ 125 w 573"/>
                <a:gd name="T67" fmla="*/ 756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831">
                  <a:moveTo>
                    <a:pt x="125" y="756"/>
                  </a:moveTo>
                  <a:lnTo>
                    <a:pt x="80" y="821"/>
                  </a:lnTo>
                  <a:lnTo>
                    <a:pt x="66" y="831"/>
                  </a:lnTo>
                  <a:lnTo>
                    <a:pt x="54" y="831"/>
                  </a:lnTo>
                  <a:lnTo>
                    <a:pt x="42" y="829"/>
                  </a:lnTo>
                  <a:lnTo>
                    <a:pt x="36" y="824"/>
                  </a:lnTo>
                  <a:lnTo>
                    <a:pt x="35" y="817"/>
                  </a:lnTo>
                  <a:lnTo>
                    <a:pt x="43" y="801"/>
                  </a:lnTo>
                  <a:lnTo>
                    <a:pt x="411" y="253"/>
                  </a:lnTo>
                  <a:lnTo>
                    <a:pt x="437" y="207"/>
                  </a:lnTo>
                  <a:lnTo>
                    <a:pt x="436" y="200"/>
                  </a:lnTo>
                  <a:lnTo>
                    <a:pt x="433" y="195"/>
                  </a:lnTo>
                  <a:lnTo>
                    <a:pt x="420" y="191"/>
                  </a:lnTo>
                  <a:lnTo>
                    <a:pt x="231" y="158"/>
                  </a:lnTo>
                  <a:lnTo>
                    <a:pt x="77" y="134"/>
                  </a:lnTo>
                  <a:lnTo>
                    <a:pt x="9" y="129"/>
                  </a:lnTo>
                  <a:lnTo>
                    <a:pt x="4" y="122"/>
                  </a:lnTo>
                  <a:lnTo>
                    <a:pt x="2" y="110"/>
                  </a:lnTo>
                  <a:lnTo>
                    <a:pt x="0" y="73"/>
                  </a:lnTo>
                  <a:lnTo>
                    <a:pt x="5" y="16"/>
                  </a:lnTo>
                  <a:lnTo>
                    <a:pt x="9" y="4"/>
                  </a:lnTo>
                  <a:lnTo>
                    <a:pt x="21" y="0"/>
                  </a:lnTo>
                  <a:lnTo>
                    <a:pt x="34" y="0"/>
                  </a:lnTo>
                  <a:lnTo>
                    <a:pt x="62" y="5"/>
                  </a:lnTo>
                  <a:lnTo>
                    <a:pt x="500" y="82"/>
                  </a:lnTo>
                  <a:lnTo>
                    <a:pt x="559" y="88"/>
                  </a:lnTo>
                  <a:lnTo>
                    <a:pt x="569" y="94"/>
                  </a:lnTo>
                  <a:lnTo>
                    <a:pt x="572" y="99"/>
                  </a:lnTo>
                  <a:lnTo>
                    <a:pt x="573" y="106"/>
                  </a:lnTo>
                  <a:lnTo>
                    <a:pt x="567" y="120"/>
                  </a:lnTo>
                  <a:lnTo>
                    <a:pt x="543" y="151"/>
                  </a:lnTo>
                  <a:lnTo>
                    <a:pt x="410" y="336"/>
                  </a:lnTo>
                  <a:lnTo>
                    <a:pt x="275" y="526"/>
                  </a:lnTo>
                  <a:lnTo>
                    <a:pt x="125" y="75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4" name="Freeform 61"/>
            <p:cNvSpPr>
              <a:spLocks/>
            </p:cNvSpPr>
            <p:nvPr/>
          </p:nvSpPr>
          <p:spPr bwMode="auto">
            <a:xfrm>
              <a:off x="2332038" y="4619625"/>
              <a:ext cx="180975" cy="225425"/>
            </a:xfrm>
            <a:custGeom>
              <a:avLst/>
              <a:gdLst>
                <a:gd name="T0" fmla="*/ 212 w 669"/>
                <a:gd name="T1" fmla="*/ 824 h 836"/>
                <a:gd name="T2" fmla="*/ 153 w 669"/>
                <a:gd name="T3" fmla="*/ 800 h 836"/>
                <a:gd name="T4" fmla="*/ 102 w 669"/>
                <a:gd name="T5" fmla="*/ 767 h 836"/>
                <a:gd name="T6" fmla="*/ 64 w 669"/>
                <a:gd name="T7" fmla="*/ 721 h 836"/>
                <a:gd name="T8" fmla="*/ 18 w 669"/>
                <a:gd name="T9" fmla="*/ 642 h 836"/>
                <a:gd name="T10" fmla="*/ 0 w 669"/>
                <a:gd name="T11" fmla="*/ 521 h 836"/>
                <a:gd name="T12" fmla="*/ 23 w 669"/>
                <a:gd name="T13" fmla="*/ 389 h 836"/>
                <a:gd name="T14" fmla="*/ 88 w 669"/>
                <a:gd name="T15" fmla="*/ 273 h 836"/>
                <a:gd name="T16" fmla="*/ 177 w 669"/>
                <a:gd name="T17" fmla="*/ 178 h 836"/>
                <a:gd name="T18" fmla="*/ 281 w 669"/>
                <a:gd name="T19" fmla="*/ 109 h 836"/>
                <a:gd name="T20" fmla="*/ 393 w 669"/>
                <a:gd name="T21" fmla="*/ 59 h 836"/>
                <a:gd name="T22" fmla="*/ 542 w 669"/>
                <a:gd name="T23" fmla="*/ 12 h 836"/>
                <a:gd name="T24" fmla="*/ 656 w 669"/>
                <a:gd name="T25" fmla="*/ 0 h 836"/>
                <a:gd name="T26" fmla="*/ 669 w 669"/>
                <a:gd name="T27" fmla="*/ 15 h 836"/>
                <a:gd name="T28" fmla="*/ 658 w 669"/>
                <a:gd name="T29" fmla="*/ 26 h 836"/>
                <a:gd name="T30" fmla="*/ 560 w 669"/>
                <a:gd name="T31" fmla="*/ 48 h 836"/>
                <a:gd name="T32" fmla="*/ 455 w 669"/>
                <a:gd name="T33" fmla="*/ 83 h 836"/>
                <a:gd name="T34" fmla="*/ 374 w 669"/>
                <a:gd name="T35" fmla="*/ 130 h 836"/>
                <a:gd name="T36" fmla="*/ 295 w 669"/>
                <a:gd name="T37" fmla="*/ 191 h 836"/>
                <a:gd name="T38" fmla="*/ 232 w 669"/>
                <a:gd name="T39" fmla="*/ 261 h 836"/>
                <a:gd name="T40" fmla="*/ 179 w 669"/>
                <a:gd name="T41" fmla="*/ 339 h 836"/>
                <a:gd name="T42" fmla="*/ 144 w 669"/>
                <a:gd name="T43" fmla="*/ 425 h 836"/>
                <a:gd name="T44" fmla="*/ 130 w 669"/>
                <a:gd name="T45" fmla="*/ 530 h 836"/>
                <a:gd name="T46" fmla="*/ 141 w 669"/>
                <a:gd name="T47" fmla="*/ 642 h 836"/>
                <a:gd name="T48" fmla="*/ 177 w 669"/>
                <a:gd name="T49" fmla="*/ 736 h 836"/>
                <a:gd name="T50" fmla="*/ 235 w 669"/>
                <a:gd name="T51" fmla="*/ 795 h 836"/>
                <a:gd name="T52" fmla="*/ 270 w 669"/>
                <a:gd name="T53" fmla="*/ 807 h 836"/>
                <a:gd name="T54" fmla="*/ 331 w 669"/>
                <a:gd name="T55" fmla="*/ 801 h 836"/>
                <a:gd name="T56" fmla="*/ 381 w 669"/>
                <a:gd name="T57" fmla="*/ 761 h 836"/>
                <a:gd name="T58" fmla="*/ 419 w 669"/>
                <a:gd name="T59" fmla="*/ 700 h 836"/>
                <a:gd name="T60" fmla="*/ 440 w 669"/>
                <a:gd name="T61" fmla="*/ 627 h 836"/>
                <a:gd name="T62" fmla="*/ 444 w 669"/>
                <a:gd name="T63" fmla="*/ 529 h 836"/>
                <a:gd name="T64" fmla="*/ 420 w 669"/>
                <a:gd name="T65" fmla="*/ 452 h 836"/>
                <a:gd name="T66" fmla="*/ 379 w 669"/>
                <a:gd name="T67" fmla="*/ 403 h 836"/>
                <a:gd name="T68" fmla="*/ 328 w 669"/>
                <a:gd name="T69" fmla="*/ 379 h 836"/>
                <a:gd name="T70" fmla="*/ 295 w 669"/>
                <a:gd name="T71" fmla="*/ 382 h 836"/>
                <a:gd name="T72" fmla="*/ 248 w 669"/>
                <a:gd name="T73" fmla="*/ 395 h 836"/>
                <a:gd name="T74" fmla="*/ 237 w 669"/>
                <a:gd name="T75" fmla="*/ 382 h 836"/>
                <a:gd name="T76" fmla="*/ 254 w 669"/>
                <a:gd name="T77" fmla="*/ 363 h 836"/>
                <a:gd name="T78" fmla="*/ 343 w 669"/>
                <a:gd name="T79" fmla="*/ 342 h 836"/>
                <a:gd name="T80" fmla="*/ 398 w 669"/>
                <a:gd name="T81" fmla="*/ 343 h 836"/>
                <a:gd name="T82" fmla="*/ 488 w 669"/>
                <a:gd name="T83" fmla="*/ 381 h 836"/>
                <a:gd name="T84" fmla="*/ 549 w 669"/>
                <a:gd name="T85" fmla="*/ 448 h 836"/>
                <a:gd name="T86" fmla="*/ 581 w 669"/>
                <a:gd name="T87" fmla="*/ 529 h 836"/>
                <a:gd name="T88" fmla="*/ 579 w 669"/>
                <a:gd name="T89" fmla="*/ 612 h 836"/>
                <a:gd name="T90" fmla="*/ 541 w 669"/>
                <a:gd name="T91" fmla="*/ 702 h 836"/>
                <a:gd name="T92" fmla="*/ 470 w 669"/>
                <a:gd name="T93" fmla="*/ 779 h 836"/>
                <a:gd name="T94" fmla="*/ 370 w 669"/>
                <a:gd name="T95" fmla="*/ 827 h 836"/>
                <a:gd name="T96" fmla="*/ 309 w 669"/>
                <a:gd name="T97" fmla="*/ 836 h 836"/>
                <a:gd name="T98" fmla="*/ 244 w 669"/>
                <a:gd name="T99" fmla="*/ 8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9" h="836">
                  <a:moveTo>
                    <a:pt x="244" y="834"/>
                  </a:moveTo>
                  <a:lnTo>
                    <a:pt x="212" y="824"/>
                  </a:lnTo>
                  <a:lnTo>
                    <a:pt x="181" y="814"/>
                  </a:lnTo>
                  <a:lnTo>
                    <a:pt x="153" y="800"/>
                  </a:lnTo>
                  <a:lnTo>
                    <a:pt x="127" y="785"/>
                  </a:lnTo>
                  <a:lnTo>
                    <a:pt x="102" y="767"/>
                  </a:lnTo>
                  <a:lnTo>
                    <a:pt x="82" y="743"/>
                  </a:lnTo>
                  <a:lnTo>
                    <a:pt x="64" y="721"/>
                  </a:lnTo>
                  <a:lnTo>
                    <a:pt x="46" y="696"/>
                  </a:lnTo>
                  <a:lnTo>
                    <a:pt x="18" y="642"/>
                  </a:lnTo>
                  <a:lnTo>
                    <a:pt x="5" y="581"/>
                  </a:lnTo>
                  <a:lnTo>
                    <a:pt x="0" y="521"/>
                  </a:lnTo>
                  <a:lnTo>
                    <a:pt x="5" y="455"/>
                  </a:lnTo>
                  <a:lnTo>
                    <a:pt x="23" y="389"/>
                  </a:lnTo>
                  <a:lnTo>
                    <a:pt x="50" y="325"/>
                  </a:lnTo>
                  <a:lnTo>
                    <a:pt x="88" y="273"/>
                  </a:lnTo>
                  <a:lnTo>
                    <a:pt x="127" y="223"/>
                  </a:lnTo>
                  <a:lnTo>
                    <a:pt x="177" y="178"/>
                  </a:lnTo>
                  <a:lnTo>
                    <a:pt x="227" y="141"/>
                  </a:lnTo>
                  <a:lnTo>
                    <a:pt x="281" y="109"/>
                  </a:lnTo>
                  <a:lnTo>
                    <a:pt x="337" y="79"/>
                  </a:lnTo>
                  <a:lnTo>
                    <a:pt x="393" y="59"/>
                  </a:lnTo>
                  <a:lnTo>
                    <a:pt x="447" y="37"/>
                  </a:lnTo>
                  <a:lnTo>
                    <a:pt x="542" y="12"/>
                  </a:lnTo>
                  <a:lnTo>
                    <a:pt x="617" y="1"/>
                  </a:lnTo>
                  <a:lnTo>
                    <a:pt x="656" y="0"/>
                  </a:lnTo>
                  <a:lnTo>
                    <a:pt x="664" y="5"/>
                  </a:lnTo>
                  <a:lnTo>
                    <a:pt x="669" y="15"/>
                  </a:lnTo>
                  <a:lnTo>
                    <a:pt x="665" y="23"/>
                  </a:lnTo>
                  <a:lnTo>
                    <a:pt x="658" y="26"/>
                  </a:lnTo>
                  <a:lnTo>
                    <a:pt x="624" y="33"/>
                  </a:lnTo>
                  <a:lnTo>
                    <a:pt x="560" y="48"/>
                  </a:lnTo>
                  <a:lnTo>
                    <a:pt x="491" y="67"/>
                  </a:lnTo>
                  <a:lnTo>
                    <a:pt x="455" y="83"/>
                  </a:lnTo>
                  <a:lnTo>
                    <a:pt x="414" y="102"/>
                  </a:lnTo>
                  <a:lnTo>
                    <a:pt x="374" y="130"/>
                  </a:lnTo>
                  <a:lnTo>
                    <a:pt x="331" y="162"/>
                  </a:lnTo>
                  <a:lnTo>
                    <a:pt x="295" y="191"/>
                  </a:lnTo>
                  <a:lnTo>
                    <a:pt x="263" y="226"/>
                  </a:lnTo>
                  <a:lnTo>
                    <a:pt x="232" y="261"/>
                  </a:lnTo>
                  <a:lnTo>
                    <a:pt x="204" y="300"/>
                  </a:lnTo>
                  <a:lnTo>
                    <a:pt x="179" y="339"/>
                  </a:lnTo>
                  <a:lnTo>
                    <a:pt x="161" y="382"/>
                  </a:lnTo>
                  <a:lnTo>
                    <a:pt x="144" y="425"/>
                  </a:lnTo>
                  <a:lnTo>
                    <a:pt x="134" y="470"/>
                  </a:lnTo>
                  <a:lnTo>
                    <a:pt x="130" y="530"/>
                  </a:lnTo>
                  <a:lnTo>
                    <a:pt x="131" y="586"/>
                  </a:lnTo>
                  <a:lnTo>
                    <a:pt x="141" y="642"/>
                  </a:lnTo>
                  <a:lnTo>
                    <a:pt x="156" y="691"/>
                  </a:lnTo>
                  <a:lnTo>
                    <a:pt x="177" y="736"/>
                  </a:lnTo>
                  <a:lnTo>
                    <a:pt x="204" y="770"/>
                  </a:lnTo>
                  <a:lnTo>
                    <a:pt x="235" y="795"/>
                  </a:lnTo>
                  <a:lnTo>
                    <a:pt x="251" y="802"/>
                  </a:lnTo>
                  <a:lnTo>
                    <a:pt x="270" y="807"/>
                  </a:lnTo>
                  <a:lnTo>
                    <a:pt x="301" y="809"/>
                  </a:lnTo>
                  <a:lnTo>
                    <a:pt x="331" y="801"/>
                  </a:lnTo>
                  <a:lnTo>
                    <a:pt x="358" y="784"/>
                  </a:lnTo>
                  <a:lnTo>
                    <a:pt x="381" y="761"/>
                  </a:lnTo>
                  <a:lnTo>
                    <a:pt x="399" y="734"/>
                  </a:lnTo>
                  <a:lnTo>
                    <a:pt x="419" y="700"/>
                  </a:lnTo>
                  <a:lnTo>
                    <a:pt x="432" y="663"/>
                  </a:lnTo>
                  <a:lnTo>
                    <a:pt x="440" y="627"/>
                  </a:lnTo>
                  <a:lnTo>
                    <a:pt x="446" y="573"/>
                  </a:lnTo>
                  <a:lnTo>
                    <a:pt x="444" y="529"/>
                  </a:lnTo>
                  <a:lnTo>
                    <a:pt x="434" y="489"/>
                  </a:lnTo>
                  <a:lnTo>
                    <a:pt x="420" y="452"/>
                  </a:lnTo>
                  <a:lnTo>
                    <a:pt x="401" y="424"/>
                  </a:lnTo>
                  <a:lnTo>
                    <a:pt x="379" y="403"/>
                  </a:lnTo>
                  <a:lnTo>
                    <a:pt x="353" y="390"/>
                  </a:lnTo>
                  <a:lnTo>
                    <a:pt x="328" y="379"/>
                  </a:lnTo>
                  <a:lnTo>
                    <a:pt x="312" y="380"/>
                  </a:lnTo>
                  <a:lnTo>
                    <a:pt x="295" y="382"/>
                  </a:lnTo>
                  <a:lnTo>
                    <a:pt x="260" y="393"/>
                  </a:lnTo>
                  <a:lnTo>
                    <a:pt x="248" y="395"/>
                  </a:lnTo>
                  <a:lnTo>
                    <a:pt x="240" y="392"/>
                  </a:lnTo>
                  <a:lnTo>
                    <a:pt x="237" y="382"/>
                  </a:lnTo>
                  <a:lnTo>
                    <a:pt x="241" y="374"/>
                  </a:lnTo>
                  <a:lnTo>
                    <a:pt x="254" y="363"/>
                  </a:lnTo>
                  <a:lnTo>
                    <a:pt x="292" y="348"/>
                  </a:lnTo>
                  <a:lnTo>
                    <a:pt x="343" y="342"/>
                  </a:lnTo>
                  <a:lnTo>
                    <a:pt x="370" y="338"/>
                  </a:lnTo>
                  <a:lnTo>
                    <a:pt x="398" y="343"/>
                  </a:lnTo>
                  <a:lnTo>
                    <a:pt x="451" y="356"/>
                  </a:lnTo>
                  <a:lnTo>
                    <a:pt x="488" y="381"/>
                  </a:lnTo>
                  <a:lnTo>
                    <a:pt x="522" y="411"/>
                  </a:lnTo>
                  <a:lnTo>
                    <a:pt x="549" y="448"/>
                  </a:lnTo>
                  <a:lnTo>
                    <a:pt x="568" y="487"/>
                  </a:lnTo>
                  <a:lnTo>
                    <a:pt x="581" y="529"/>
                  </a:lnTo>
                  <a:lnTo>
                    <a:pt x="582" y="571"/>
                  </a:lnTo>
                  <a:lnTo>
                    <a:pt x="579" y="612"/>
                  </a:lnTo>
                  <a:lnTo>
                    <a:pt x="567" y="656"/>
                  </a:lnTo>
                  <a:lnTo>
                    <a:pt x="541" y="702"/>
                  </a:lnTo>
                  <a:lnTo>
                    <a:pt x="510" y="742"/>
                  </a:lnTo>
                  <a:lnTo>
                    <a:pt x="470" y="779"/>
                  </a:lnTo>
                  <a:lnTo>
                    <a:pt x="423" y="808"/>
                  </a:lnTo>
                  <a:lnTo>
                    <a:pt x="370" y="827"/>
                  </a:lnTo>
                  <a:lnTo>
                    <a:pt x="340" y="835"/>
                  </a:lnTo>
                  <a:lnTo>
                    <a:pt x="309" y="836"/>
                  </a:lnTo>
                  <a:lnTo>
                    <a:pt x="278" y="835"/>
                  </a:lnTo>
                  <a:lnTo>
                    <a:pt x="244" y="83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5" name="Freeform 62"/>
            <p:cNvSpPr>
              <a:spLocks/>
            </p:cNvSpPr>
            <p:nvPr/>
          </p:nvSpPr>
          <p:spPr bwMode="auto">
            <a:xfrm>
              <a:off x="200025" y="3775075"/>
              <a:ext cx="109538" cy="149225"/>
            </a:xfrm>
            <a:custGeom>
              <a:avLst/>
              <a:gdLst>
                <a:gd name="T0" fmla="*/ 0 w 404"/>
                <a:gd name="T1" fmla="*/ 550 h 550"/>
                <a:gd name="T2" fmla="*/ 0 w 404"/>
                <a:gd name="T3" fmla="*/ 85 h 550"/>
                <a:gd name="T4" fmla="*/ 277 w 404"/>
                <a:gd name="T5" fmla="*/ 0 h 550"/>
                <a:gd name="T6" fmla="*/ 404 w 404"/>
                <a:gd name="T7" fmla="*/ 429 h 550"/>
                <a:gd name="T8" fmla="*/ 0 w 404"/>
                <a:gd name="T9" fmla="*/ 550 h 550"/>
              </a:gdLst>
              <a:ahLst/>
              <a:cxnLst>
                <a:cxn ang="0">
                  <a:pos x="T0" y="T1"/>
                </a:cxn>
                <a:cxn ang="0">
                  <a:pos x="T2" y="T3"/>
                </a:cxn>
                <a:cxn ang="0">
                  <a:pos x="T4" y="T5"/>
                </a:cxn>
                <a:cxn ang="0">
                  <a:pos x="T6" y="T7"/>
                </a:cxn>
                <a:cxn ang="0">
                  <a:pos x="T8" y="T9"/>
                </a:cxn>
              </a:cxnLst>
              <a:rect l="0" t="0" r="r" b="b"/>
              <a:pathLst>
                <a:path w="404" h="550">
                  <a:moveTo>
                    <a:pt x="0" y="550"/>
                  </a:moveTo>
                  <a:lnTo>
                    <a:pt x="0" y="85"/>
                  </a:lnTo>
                  <a:lnTo>
                    <a:pt x="277" y="0"/>
                  </a:lnTo>
                  <a:lnTo>
                    <a:pt x="404" y="429"/>
                  </a:lnTo>
                  <a:lnTo>
                    <a:pt x="0" y="55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6" name="Freeform 63"/>
            <p:cNvSpPr>
              <a:spLocks/>
            </p:cNvSpPr>
            <p:nvPr/>
          </p:nvSpPr>
          <p:spPr bwMode="auto">
            <a:xfrm>
              <a:off x="2836863" y="4240213"/>
              <a:ext cx="169863" cy="169862"/>
            </a:xfrm>
            <a:custGeom>
              <a:avLst/>
              <a:gdLst>
                <a:gd name="T0" fmla="*/ 292 w 628"/>
                <a:gd name="T1" fmla="*/ 0 h 627"/>
                <a:gd name="T2" fmla="*/ 0 w 628"/>
                <a:gd name="T3" fmla="*/ 335 h 627"/>
                <a:gd name="T4" fmla="*/ 335 w 628"/>
                <a:gd name="T5" fmla="*/ 627 h 627"/>
                <a:gd name="T6" fmla="*/ 628 w 628"/>
                <a:gd name="T7" fmla="*/ 295 h 627"/>
                <a:gd name="T8" fmla="*/ 292 w 628"/>
                <a:gd name="T9" fmla="*/ 0 h 627"/>
              </a:gdLst>
              <a:ahLst/>
              <a:cxnLst>
                <a:cxn ang="0">
                  <a:pos x="T0" y="T1"/>
                </a:cxn>
                <a:cxn ang="0">
                  <a:pos x="T2" y="T3"/>
                </a:cxn>
                <a:cxn ang="0">
                  <a:pos x="T4" y="T5"/>
                </a:cxn>
                <a:cxn ang="0">
                  <a:pos x="T6" y="T7"/>
                </a:cxn>
                <a:cxn ang="0">
                  <a:pos x="T8" y="T9"/>
                </a:cxn>
              </a:cxnLst>
              <a:rect l="0" t="0" r="r" b="b"/>
              <a:pathLst>
                <a:path w="628" h="627">
                  <a:moveTo>
                    <a:pt x="292" y="0"/>
                  </a:moveTo>
                  <a:lnTo>
                    <a:pt x="0" y="335"/>
                  </a:lnTo>
                  <a:lnTo>
                    <a:pt x="335" y="627"/>
                  </a:lnTo>
                  <a:lnTo>
                    <a:pt x="628" y="295"/>
                  </a:lnTo>
                  <a:lnTo>
                    <a:pt x="292" y="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7" name="Freeform 64"/>
            <p:cNvSpPr>
              <a:spLocks/>
            </p:cNvSpPr>
            <p:nvPr/>
          </p:nvSpPr>
          <p:spPr bwMode="auto">
            <a:xfrm>
              <a:off x="2676525" y="5181600"/>
              <a:ext cx="192088" cy="127000"/>
            </a:xfrm>
            <a:custGeom>
              <a:avLst/>
              <a:gdLst>
                <a:gd name="T0" fmla="*/ 710 w 710"/>
                <a:gd name="T1" fmla="*/ 470 h 470"/>
                <a:gd name="T2" fmla="*/ 574 w 710"/>
                <a:gd name="T3" fmla="*/ 470 h 470"/>
                <a:gd name="T4" fmla="*/ 300 w 710"/>
                <a:gd name="T5" fmla="*/ 316 h 470"/>
                <a:gd name="T6" fmla="*/ 197 w 710"/>
                <a:gd name="T7" fmla="*/ 265 h 470"/>
                <a:gd name="T8" fmla="*/ 162 w 710"/>
                <a:gd name="T9" fmla="*/ 249 h 470"/>
                <a:gd name="T10" fmla="*/ 137 w 710"/>
                <a:gd name="T11" fmla="*/ 243 h 470"/>
                <a:gd name="T12" fmla="*/ 117 w 710"/>
                <a:gd name="T13" fmla="*/ 244 h 470"/>
                <a:gd name="T14" fmla="*/ 102 w 710"/>
                <a:gd name="T15" fmla="*/ 255 h 470"/>
                <a:gd name="T16" fmla="*/ 86 w 710"/>
                <a:gd name="T17" fmla="*/ 269 h 470"/>
                <a:gd name="T18" fmla="*/ 73 w 710"/>
                <a:gd name="T19" fmla="*/ 291 h 470"/>
                <a:gd name="T20" fmla="*/ 51 w 710"/>
                <a:gd name="T21" fmla="*/ 320 h 470"/>
                <a:gd name="T22" fmla="*/ 34 w 710"/>
                <a:gd name="T23" fmla="*/ 339 h 470"/>
                <a:gd name="T24" fmla="*/ 22 w 710"/>
                <a:gd name="T25" fmla="*/ 346 h 470"/>
                <a:gd name="T26" fmla="*/ 9 w 710"/>
                <a:gd name="T27" fmla="*/ 344 h 470"/>
                <a:gd name="T28" fmla="*/ 2 w 710"/>
                <a:gd name="T29" fmla="*/ 334 h 470"/>
                <a:gd name="T30" fmla="*/ 0 w 710"/>
                <a:gd name="T31" fmla="*/ 324 h 470"/>
                <a:gd name="T32" fmla="*/ 2 w 710"/>
                <a:gd name="T33" fmla="*/ 312 h 470"/>
                <a:gd name="T34" fmla="*/ 9 w 710"/>
                <a:gd name="T35" fmla="*/ 293 h 470"/>
                <a:gd name="T36" fmla="*/ 28 w 710"/>
                <a:gd name="T37" fmla="*/ 263 h 470"/>
                <a:gd name="T38" fmla="*/ 94 w 710"/>
                <a:gd name="T39" fmla="*/ 163 h 470"/>
                <a:gd name="T40" fmla="*/ 147 w 710"/>
                <a:gd name="T41" fmla="*/ 62 h 470"/>
                <a:gd name="T42" fmla="*/ 167 w 710"/>
                <a:gd name="T43" fmla="*/ 20 h 470"/>
                <a:gd name="T44" fmla="*/ 176 w 710"/>
                <a:gd name="T45" fmla="*/ 8 h 470"/>
                <a:gd name="T46" fmla="*/ 183 w 710"/>
                <a:gd name="T47" fmla="*/ 3 h 470"/>
                <a:gd name="T48" fmla="*/ 193 w 710"/>
                <a:gd name="T49" fmla="*/ 0 h 470"/>
                <a:gd name="T50" fmla="*/ 203 w 710"/>
                <a:gd name="T51" fmla="*/ 4 h 470"/>
                <a:gd name="T52" fmla="*/ 215 w 710"/>
                <a:gd name="T53" fmla="*/ 13 h 470"/>
                <a:gd name="T54" fmla="*/ 215 w 710"/>
                <a:gd name="T55" fmla="*/ 26 h 470"/>
                <a:gd name="T56" fmla="*/ 211 w 710"/>
                <a:gd name="T57" fmla="*/ 48 h 470"/>
                <a:gd name="T58" fmla="*/ 199 w 710"/>
                <a:gd name="T59" fmla="*/ 78 h 470"/>
                <a:gd name="T60" fmla="*/ 181 w 710"/>
                <a:gd name="T61" fmla="*/ 119 h 470"/>
                <a:gd name="T62" fmla="*/ 178 w 710"/>
                <a:gd name="T63" fmla="*/ 136 h 470"/>
                <a:gd name="T64" fmla="*/ 179 w 710"/>
                <a:gd name="T65" fmla="*/ 152 h 470"/>
                <a:gd name="T66" fmla="*/ 188 w 710"/>
                <a:gd name="T67" fmla="*/ 164 h 470"/>
                <a:gd name="T68" fmla="*/ 203 w 710"/>
                <a:gd name="T69" fmla="*/ 178 h 470"/>
                <a:gd name="T70" fmla="*/ 246 w 710"/>
                <a:gd name="T71" fmla="*/ 208 h 470"/>
                <a:gd name="T72" fmla="*/ 710 w 710"/>
                <a:gd name="T73"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0" h="470">
                  <a:moveTo>
                    <a:pt x="710" y="470"/>
                  </a:moveTo>
                  <a:lnTo>
                    <a:pt x="574" y="470"/>
                  </a:lnTo>
                  <a:lnTo>
                    <a:pt x="300" y="316"/>
                  </a:lnTo>
                  <a:lnTo>
                    <a:pt x="197" y="265"/>
                  </a:lnTo>
                  <a:lnTo>
                    <a:pt x="162" y="249"/>
                  </a:lnTo>
                  <a:lnTo>
                    <a:pt x="137" y="243"/>
                  </a:lnTo>
                  <a:lnTo>
                    <a:pt x="117" y="244"/>
                  </a:lnTo>
                  <a:lnTo>
                    <a:pt x="102" y="255"/>
                  </a:lnTo>
                  <a:lnTo>
                    <a:pt x="86" y="269"/>
                  </a:lnTo>
                  <a:lnTo>
                    <a:pt x="73" y="291"/>
                  </a:lnTo>
                  <a:lnTo>
                    <a:pt x="51" y="320"/>
                  </a:lnTo>
                  <a:lnTo>
                    <a:pt x="34" y="339"/>
                  </a:lnTo>
                  <a:lnTo>
                    <a:pt x="22" y="346"/>
                  </a:lnTo>
                  <a:lnTo>
                    <a:pt x="9" y="344"/>
                  </a:lnTo>
                  <a:lnTo>
                    <a:pt x="2" y="334"/>
                  </a:lnTo>
                  <a:lnTo>
                    <a:pt x="0" y="324"/>
                  </a:lnTo>
                  <a:lnTo>
                    <a:pt x="2" y="312"/>
                  </a:lnTo>
                  <a:lnTo>
                    <a:pt x="9" y="293"/>
                  </a:lnTo>
                  <a:lnTo>
                    <a:pt x="28" y="263"/>
                  </a:lnTo>
                  <a:lnTo>
                    <a:pt x="94" y="163"/>
                  </a:lnTo>
                  <a:lnTo>
                    <a:pt x="147" y="62"/>
                  </a:lnTo>
                  <a:lnTo>
                    <a:pt x="167" y="20"/>
                  </a:lnTo>
                  <a:lnTo>
                    <a:pt x="176" y="8"/>
                  </a:lnTo>
                  <a:lnTo>
                    <a:pt x="183" y="3"/>
                  </a:lnTo>
                  <a:lnTo>
                    <a:pt x="193" y="0"/>
                  </a:lnTo>
                  <a:lnTo>
                    <a:pt x="203" y="4"/>
                  </a:lnTo>
                  <a:lnTo>
                    <a:pt x="215" y="13"/>
                  </a:lnTo>
                  <a:lnTo>
                    <a:pt x="215" y="26"/>
                  </a:lnTo>
                  <a:lnTo>
                    <a:pt x="211" y="48"/>
                  </a:lnTo>
                  <a:lnTo>
                    <a:pt x="199" y="78"/>
                  </a:lnTo>
                  <a:lnTo>
                    <a:pt x="181" y="119"/>
                  </a:lnTo>
                  <a:lnTo>
                    <a:pt x="178" y="136"/>
                  </a:lnTo>
                  <a:lnTo>
                    <a:pt x="179" y="152"/>
                  </a:lnTo>
                  <a:lnTo>
                    <a:pt x="188" y="164"/>
                  </a:lnTo>
                  <a:lnTo>
                    <a:pt x="203" y="178"/>
                  </a:lnTo>
                  <a:lnTo>
                    <a:pt x="246" y="208"/>
                  </a:lnTo>
                  <a:lnTo>
                    <a:pt x="710" y="47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8" name="Freeform 65"/>
            <p:cNvSpPr>
              <a:spLocks/>
            </p:cNvSpPr>
            <p:nvPr/>
          </p:nvSpPr>
          <p:spPr bwMode="auto">
            <a:xfrm>
              <a:off x="2743200" y="5014913"/>
              <a:ext cx="285750" cy="230187"/>
            </a:xfrm>
            <a:custGeom>
              <a:avLst/>
              <a:gdLst>
                <a:gd name="T0" fmla="*/ 311 w 1060"/>
                <a:gd name="T1" fmla="*/ 46 h 855"/>
                <a:gd name="T2" fmla="*/ 343 w 1060"/>
                <a:gd name="T3" fmla="*/ 65 h 855"/>
                <a:gd name="T4" fmla="*/ 347 w 1060"/>
                <a:gd name="T5" fmla="*/ 88 h 855"/>
                <a:gd name="T6" fmla="*/ 328 w 1060"/>
                <a:gd name="T7" fmla="*/ 102 h 855"/>
                <a:gd name="T8" fmla="*/ 224 w 1060"/>
                <a:gd name="T9" fmla="*/ 105 h 855"/>
                <a:gd name="T10" fmla="*/ 154 w 1060"/>
                <a:gd name="T11" fmla="*/ 117 h 855"/>
                <a:gd name="T12" fmla="*/ 105 w 1060"/>
                <a:gd name="T13" fmla="*/ 153 h 855"/>
                <a:gd name="T14" fmla="*/ 73 w 1060"/>
                <a:gd name="T15" fmla="*/ 202 h 855"/>
                <a:gd name="T16" fmla="*/ 50 w 1060"/>
                <a:gd name="T17" fmla="*/ 268 h 855"/>
                <a:gd name="T18" fmla="*/ 48 w 1060"/>
                <a:gd name="T19" fmla="*/ 340 h 855"/>
                <a:gd name="T20" fmla="*/ 75 w 1060"/>
                <a:gd name="T21" fmla="*/ 400 h 855"/>
                <a:gd name="T22" fmla="*/ 122 w 1060"/>
                <a:gd name="T23" fmla="*/ 446 h 855"/>
                <a:gd name="T24" fmla="*/ 192 w 1060"/>
                <a:gd name="T25" fmla="*/ 469 h 855"/>
                <a:gd name="T26" fmla="*/ 267 w 1060"/>
                <a:gd name="T27" fmla="*/ 460 h 855"/>
                <a:gd name="T28" fmla="*/ 325 w 1060"/>
                <a:gd name="T29" fmla="*/ 424 h 855"/>
                <a:gd name="T30" fmla="*/ 437 w 1060"/>
                <a:gd name="T31" fmla="*/ 312 h 855"/>
                <a:gd name="T32" fmla="*/ 540 w 1060"/>
                <a:gd name="T33" fmla="*/ 216 h 855"/>
                <a:gd name="T34" fmla="*/ 638 w 1060"/>
                <a:gd name="T35" fmla="*/ 161 h 855"/>
                <a:gd name="T36" fmla="*/ 735 w 1060"/>
                <a:gd name="T37" fmla="*/ 143 h 855"/>
                <a:gd name="T38" fmla="*/ 840 w 1060"/>
                <a:gd name="T39" fmla="*/ 161 h 855"/>
                <a:gd name="T40" fmla="*/ 896 w 1060"/>
                <a:gd name="T41" fmla="*/ 191 h 855"/>
                <a:gd name="T42" fmla="*/ 993 w 1060"/>
                <a:gd name="T43" fmla="*/ 278 h 855"/>
                <a:gd name="T44" fmla="*/ 1026 w 1060"/>
                <a:gd name="T45" fmla="*/ 335 h 855"/>
                <a:gd name="T46" fmla="*/ 1050 w 1060"/>
                <a:gd name="T47" fmla="*/ 398 h 855"/>
                <a:gd name="T48" fmla="*/ 1060 w 1060"/>
                <a:gd name="T49" fmla="*/ 470 h 855"/>
                <a:gd name="T50" fmla="*/ 1053 w 1060"/>
                <a:gd name="T51" fmla="*/ 546 h 855"/>
                <a:gd name="T52" fmla="*/ 1034 w 1060"/>
                <a:gd name="T53" fmla="*/ 620 h 855"/>
                <a:gd name="T54" fmla="*/ 965 w 1060"/>
                <a:gd name="T55" fmla="*/ 755 h 855"/>
                <a:gd name="T56" fmla="*/ 901 w 1060"/>
                <a:gd name="T57" fmla="*/ 833 h 855"/>
                <a:gd name="T58" fmla="*/ 869 w 1060"/>
                <a:gd name="T59" fmla="*/ 854 h 855"/>
                <a:gd name="T60" fmla="*/ 830 w 1060"/>
                <a:gd name="T61" fmla="*/ 851 h 855"/>
                <a:gd name="T62" fmla="*/ 669 w 1060"/>
                <a:gd name="T63" fmla="*/ 792 h 855"/>
                <a:gd name="T64" fmla="*/ 637 w 1060"/>
                <a:gd name="T65" fmla="*/ 774 h 855"/>
                <a:gd name="T66" fmla="*/ 636 w 1060"/>
                <a:gd name="T67" fmla="*/ 754 h 855"/>
                <a:gd name="T68" fmla="*/ 645 w 1060"/>
                <a:gd name="T69" fmla="*/ 744 h 855"/>
                <a:gd name="T70" fmla="*/ 669 w 1060"/>
                <a:gd name="T71" fmla="*/ 744 h 855"/>
                <a:gd name="T72" fmla="*/ 779 w 1060"/>
                <a:gd name="T73" fmla="*/ 742 h 855"/>
                <a:gd name="T74" fmla="*/ 877 w 1060"/>
                <a:gd name="T75" fmla="*/ 710 h 855"/>
                <a:gd name="T76" fmla="*/ 955 w 1060"/>
                <a:gd name="T77" fmla="*/ 652 h 855"/>
                <a:gd name="T78" fmla="*/ 1004 w 1060"/>
                <a:gd name="T79" fmla="*/ 577 h 855"/>
                <a:gd name="T80" fmla="*/ 1015 w 1060"/>
                <a:gd name="T81" fmla="*/ 498 h 855"/>
                <a:gd name="T82" fmla="*/ 997 w 1060"/>
                <a:gd name="T83" fmla="*/ 424 h 855"/>
                <a:gd name="T84" fmla="*/ 954 w 1060"/>
                <a:gd name="T85" fmla="*/ 362 h 855"/>
                <a:gd name="T86" fmla="*/ 890 w 1060"/>
                <a:gd name="T87" fmla="*/ 324 h 855"/>
                <a:gd name="T88" fmla="*/ 815 w 1060"/>
                <a:gd name="T89" fmla="*/ 311 h 855"/>
                <a:gd name="T90" fmla="*/ 742 w 1060"/>
                <a:gd name="T91" fmla="*/ 331 h 855"/>
                <a:gd name="T92" fmla="*/ 663 w 1060"/>
                <a:gd name="T93" fmla="*/ 378 h 855"/>
                <a:gd name="T94" fmla="*/ 573 w 1060"/>
                <a:gd name="T95" fmla="*/ 466 h 855"/>
                <a:gd name="T96" fmla="*/ 453 w 1060"/>
                <a:gd name="T97" fmla="*/ 574 h 855"/>
                <a:gd name="T98" fmla="*/ 358 w 1060"/>
                <a:gd name="T99" fmla="*/ 624 h 855"/>
                <a:gd name="T100" fmla="*/ 278 w 1060"/>
                <a:gd name="T101" fmla="*/ 633 h 855"/>
                <a:gd name="T102" fmla="*/ 190 w 1060"/>
                <a:gd name="T103" fmla="*/ 618 h 855"/>
                <a:gd name="T104" fmla="*/ 87 w 1060"/>
                <a:gd name="T105" fmla="*/ 556 h 855"/>
                <a:gd name="T106" fmla="*/ 49 w 1060"/>
                <a:gd name="T107" fmla="*/ 510 h 855"/>
                <a:gd name="T108" fmla="*/ 21 w 1060"/>
                <a:gd name="T109" fmla="*/ 459 h 855"/>
                <a:gd name="T110" fmla="*/ 4 w 1060"/>
                <a:gd name="T111" fmla="*/ 403 h 855"/>
                <a:gd name="T112" fmla="*/ 5 w 1060"/>
                <a:gd name="T113" fmla="*/ 276 h 855"/>
                <a:gd name="T114" fmla="*/ 47 w 1060"/>
                <a:gd name="T115" fmla="*/ 149 h 855"/>
                <a:gd name="T116" fmla="*/ 105 w 1060"/>
                <a:gd name="T117" fmla="*/ 41 h 855"/>
                <a:gd name="T118" fmla="*/ 145 w 1060"/>
                <a:gd name="T119" fmla="*/ 2 h 855"/>
                <a:gd name="T120" fmla="*/ 230 w 1060"/>
                <a:gd name="T121" fmla="*/ 2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855">
                  <a:moveTo>
                    <a:pt x="292" y="41"/>
                  </a:moveTo>
                  <a:lnTo>
                    <a:pt x="311" y="46"/>
                  </a:lnTo>
                  <a:lnTo>
                    <a:pt x="333" y="57"/>
                  </a:lnTo>
                  <a:lnTo>
                    <a:pt x="343" y="65"/>
                  </a:lnTo>
                  <a:lnTo>
                    <a:pt x="350" y="73"/>
                  </a:lnTo>
                  <a:lnTo>
                    <a:pt x="347" y="88"/>
                  </a:lnTo>
                  <a:lnTo>
                    <a:pt x="340" y="95"/>
                  </a:lnTo>
                  <a:lnTo>
                    <a:pt x="328" y="102"/>
                  </a:lnTo>
                  <a:lnTo>
                    <a:pt x="277" y="104"/>
                  </a:lnTo>
                  <a:lnTo>
                    <a:pt x="224" y="105"/>
                  </a:lnTo>
                  <a:lnTo>
                    <a:pt x="184" y="107"/>
                  </a:lnTo>
                  <a:lnTo>
                    <a:pt x="154" y="117"/>
                  </a:lnTo>
                  <a:lnTo>
                    <a:pt x="126" y="135"/>
                  </a:lnTo>
                  <a:lnTo>
                    <a:pt x="105" y="153"/>
                  </a:lnTo>
                  <a:lnTo>
                    <a:pt x="88" y="176"/>
                  </a:lnTo>
                  <a:lnTo>
                    <a:pt x="73" y="202"/>
                  </a:lnTo>
                  <a:lnTo>
                    <a:pt x="61" y="233"/>
                  </a:lnTo>
                  <a:lnTo>
                    <a:pt x="50" y="268"/>
                  </a:lnTo>
                  <a:lnTo>
                    <a:pt x="48" y="307"/>
                  </a:lnTo>
                  <a:lnTo>
                    <a:pt x="48" y="340"/>
                  </a:lnTo>
                  <a:lnTo>
                    <a:pt x="60" y="373"/>
                  </a:lnTo>
                  <a:lnTo>
                    <a:pt x="75" y="400"/>
                  </a:lnTo>
                  <a:lnTo>
                    <a:pt x="95" y="425"/>
                  </a:lnTo>
                  <a:lnTo>
                    <a:pt x="122" y="446"/>
                  </a:lnTo>
                  <a:lnTo>
                    <a:pt x="154" y="460"/>
                  </a:lnTo>
                  <a:lnTo>
                    <a:pt x="192" y="469"/>
                  </a:lnTo>
                  <a:lnTo>
                    <a:pt x="228" y="469"/>
                  </a:lnTo>
                  <a:lnTo>
                    <a:pt x="267" y="460"/>
                  </a:lnTo>
                  <a:lnTo>
                    <a:pt x="300" y="442"/>
                  </a:lnTo>
                  <a:lnTo>
                    <a:pt x="325" y="424"/>
                  </a:lnTo>
                  <a:lnTo>
                    <a:pt x="359" y="399"/>
                  </a:lnTo>
                  <a:lnTo>
                    <a:pt x="437" y="312"/>
                  </a:lnTo>
                  <a:lnTo>
                    <a:pt x="489" y="258"/>
                  </a:lnTo>
                  <a:lnTo>
                    <a:pt x="540" y="216"/>
                  </a:lnTo>
                  <a:lnTo>
                    <a:pt x="590" y="183"/>
                  </a:lnTo>
                  <a:lnTo>
                    <a:pt x="638" y="161"/>
                  </a:lnTo>
                  <a:lnTo>
                    <a:pt x="686" y="148"/>
                  </a:lnTo>
                  <a:lnTo>
                    <a:pt x="735" y="143"/>
                  </a:lnTo>
                  <a:lnTo>
                    <a:pt x="787" y="148"/>
                  </a:lnTo>
                  <a:lnTo>
                    <a:pt x="840" y="161"/>
                  </a:lnTo>
                  <a:lnTo>
                    <a:pt x="868" y="175"/>
                  </a:lnTo>
                  <a:lnTo>
                    <a:pt x="896" y="191"/>
                  </a:lnTo>
                  <a:lnTo>
                    <a:pt x="948" y="231"/>
                  </a:lnTo>
                  <a:lnTo>
                    <a:pt x="993" y="278"/>
                  </a:lnTo>
                  <a:lnTo>
                    <a:pt x="1012" y="304"/>
                  </a:lnTo>
                  <a:lnTo>
                    <a:pt x="1026" y="335"/>
                  </a:lnTo>
                  <a:lnTo>
                    <a:pt x="1041" y="366"/>
                  </a:lnTo>
                  <a:lnTo>
                    <a:pt x="1050" y="398"/>
                  </a:lnTo>
                  <a:lnTo>
                    <a:pt x="1055" y="434"/>
                  </a:lnTo>
                  <a:lnTo>
                    <a:pt x="1060" y="470"/>
                  </a:lnTo>
                  <a:lnTo>
                    <a:pt x="1058" y="507"/>
                  </a:lnTo>
                  <a:lnTo>
                    <a:pt x="1053" y="546"/>
                  </a:lnTo>
                  <a:lnTo>
                    <a:pt x="1044" y="584"/>
                  </a:lnTo>
                  <a:lnTo>
                    <a:pt x="1034" y="620"/>
                  </a:lnTo>
                  <a:lnTo>
                    <a:pt x="1004" y="689"/>
                  </a:lnTo>
                  <a:lnTo>
                    <a:pt x="965" y="755"/>
                  </a:lnTo>
                  <a:lnTo>
                    <a:pt x="923" y="811"/>
                  </a:lnTo>
                  <a:lnTo>
                    <a:pt x="901" y="833"/>
                  </a:lnTo>
                  <a:lnTo>
                    <a:pt x="883" y="850"/>
                  </a:lnTo>
                  <a:lnTo>
                    <a:pt x="869" y="854"/>
                  </a:lnTo>
                  <a:lnTo>
                    <a:pt x="851" y="855"/>
                  </a:lnTo>
                  <a:lnTo>
                    <a:pt x="830" y="851"/>
                  </a:lnTo>
                  <a:lnTo>
                    <a:pt x="799" y="842"/>
                  </a:lnTo>
                  <a:lnTo>
                    <a:pt x="669" y="792"/>
                  </a:lnTo>
                  <a:lnTo>
                    <a:pt x="649" y="782"/>
                  </a:lnTo>
                  <a:lnTo>
                    <a:pt x="637" y="774"/>
                  </a:lnTo>
                  <a:lnTo>
                    <a:pt x="635" y="764"/>
                  </a:lnTo>
                  <a:lnTo>
                    <a:pt x="636" y="754"/>
                  </a:lnTo>
                  <a:lnTo>
                    <a:pt x="640" y="748"/>
                  </a:lnTo>
                  <a:lnTo>
                    <a:pt x="645" y="744"/>
                  </a:lnTo>
                  <a:lnTo>
                    <a:pt x="656" y="742"/>
                  </a:lnTo>
                  <a:lnTo>
                    <a:pt x="669" y="744"/>
                  </a:lnTo>
                  <a:lnTo>
                    <a:pt x="726" y="745"/>
                  </a:lnTo>
                  <a:lnTo>
                    <a:pt x="779" y="742"/>
                  </a:lnTo>
                  <a:lnTo>
                    <a:pt x="830" y="728"/>
                  </a:lnTo>
                  <a:lnTo>
                    <a:pt x="877" y="710"/>
                  </a:lnTo>
                  <a:lnTo>
                    <a:pt x="921" y="685"/>
                  </a:lnTo>
                  <a:lnTo>
                    <a:pt x="955" y="652"/>
                  </a:lnTo>
                  <a:lnTo>
                    <a:pt x="983" y="617"/>
                  </a:lnTo>
                  <a:lnTo>
                    <a:pt x="1004" y="577"/>
                  </a:lnTo>
                  <a:lnTo>
                    <a:pt x="1013" y="537"/>
                  </a:lnTo>
                  <a:lnTo>
                    <a:pt x="1015" y="498"/>
                  </a:lnTo>
                  <a:lnTo>
                    <a:pt x="1009" y="459"/>
                  </a:lnTo>
                  <a:lnTo>
                    <a:pt x="997" y="424"/>
                  </a:lnTo>
                  <a:lnTo>
                    <a:pt x="977" y="390"/>
                  </a:lnTo>
                  <a:lnTo>
                    <a:pt x="954" y="362"/>
                  </a:lnTo>
                  <a:lnTo>
                    <a:pt x="922" y="341"/>
                  </a:lnTo>
                  <a:lnTo>
                    <a:pt x="890" y="324"/>
                  </a:lnTo>
                  <a:lnTo>
                    <a:pt x="852" y="313"/>
                  </a:lnTo>
                  <a:lnTo>
                    <a:pt x="815" y="311"/>
                  </a:lnTo>
                  <a:lnTo>
                    <a:pt x="779" y="318"/>
                  </a:lnTo>
                  <a:lnTo>
                    <a:pt x="742" y="331"/>
                  </a:lnTo>
                  <a:lnTo>
                    <a:pt x="703" y="350"/>
                  </a:lnTo>
                  <a:lnTo>
                    <a:pt x="663" y="378"/>
                  </a:lnTo>
                  <a:lnTo>
                    <a:pt x="618" y="419"/>
                  </a:lnTo>
                  <a:lnTo>
                    <a:pt x="573" y="466"/>
                  </a:lnTo>
                  <a:lnTo>
                    <a:pt x="507" y="527"/>
                  </a:lnTo>
                  <a:lnTo>
                    <a:pt x="453" y="574"/>
                  </a:lnTo>
                  <a:lnTo>
                    <a:pt x="406" y="605"/>
                  </a:lnTo>
                  <a:lnTo>
                    <a:pt x="358" y="624"/>
                  </a:lnTo>
                  <a:lnTo>
                    <a:pt x="320" y="630"/>
                  </a:lnTo>
                  <a:lnTo>
                    <a:pt x="278" y="633"/>
                  </a:lnTo>
                  <a:lnTo>
                    <a:pt x="235" y="628"/>
                  </a:lnTo>
                  <a:lnTo>
                    <a:pt x="190" y="618"/>
                  </a:lnTo>
                  <a:lnTo>
                    <a:pt x="134" y="590"/>
                  </a:lnTo>
                  <a:lnTo>
                    <a:pt x="87" y="556"/>
                  </a:lnTo>
                  <a:lnTo>
                    <a:pt x="67" y="532"/>
                  </a:lnTo>
                  <a:lnTo>
                    <a:pt x="49" y="510"/>
                  </a:lnTo>
                  <a:lnTo>
                    <a:pt x="34" y="485"/>
                  </a:lnTo>
                  <a:lnTo>
                    <a:pt x="21" y="459"/>
                  </a:lnTo>
                  <a:lnTo>
                    <a:pt x="10" y="432"/>
                  </a:lnTo>
                  <a:lnTo>
                    <a:pt x="4" y="403"/>
                  </a:lnTo>
                  <a:lnTo>
                    <a:pt x="0" y="341"/>
                  </a:lnTo>
                  <a:lnTo>
                    <a:pt x="5" y="276"/>
                  </a:lnTo>
                  <a:lnTo>
                    <a:pt x="24" y="206"/>
                  </a:lnTo>
                  <a:lnTo>
                    <a:pt x="47" y="149"/>
                  </a:lnTo>
                  <a:lnTo>
                    <a:pt x="75" y="90"/>
                  </a:lnTo>
                  <a:lnTo>
                    <a:pt x="105" y="41"/>
                  </a:lnTo>
                  <a:lnTo>
                    <a:pt x="133" y="6"/>
                  </a:lnTo>
                  <a:lnTo>
                    <a:pt x="145" y="2"/>
                  </a:lnTo>
                  <a:lnTo>
                    <a:pt x="163" y="0"/>
                  </a:lnTo>
                  <a:lnTo>
                    <a:pt x="230" y="21"/>
                  </a:lnTo>
                  <a:lnTo>
                    <a:pt x="292" y="4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9" name="Freeform 66"/>
            <p:cNvSpPr>
              <a:spLocks/>
            </p:cNvSpPr>
            <p:nvPr/>
          </p:nvSpPr>
          <p:spPr bwMode="auto">
            <a:xfrm>
              <a:off x="2787650" y="4845050"/>
              <a:ext cx="307975" cy="192087"/>
            </a:xfrm>
            <a:custGeom>
              <a:avLst/>
              <a:gdLst>
                <a:gd name="T0" fmla="*/ 1004 w 1139"/>
                <a:gd name="T1" fmla="*/ 368 h 709"/>
                <a:gd name="T2" fmla="*/ 1031 w 1139"/>
                <a:gd name="T3" fmla="*/ 366 h 709"/>
                <a:gd name="T4" fmla="*/ 1060 w 1139"/>
                <a:gd name="T5" fmla="*/ 341 h 709"/>
                <a:gd name="T6" fmla="*/ 1082 w 1139"/>
                <a:gd name="T7" fmla="*/ 301 h 709"/>
                <a:gd name="T8" fmla="*/ 1101 w 1139"/>
                <a:gd name="T9" fmla="*/ 258 h 709"/>
                <a:gd name="T10" fmla="*/ 1122 w 1139"/>
                <a:gd name="T11" fmla="*/ 251 h 709"/>
                <a:gd name="T12" fmla="*/ 1139 w 1139"/>
                <a:gd name="T13" fmla="*/ 262 h 709"/>
                <a:gd name="T14" fmla="*/ 1137 w 1139"/>
                <a:gd name="T15" fmla="*/ 288 h 709"/>
                <a:gd name="T16" fmla="*/ 1080 w 1139"/>
                <a:gd name="T17" fmla="*/ 487 h 709"/>
                <a:gd name="T18" fmla="*/ 1038 w 1139"/>
                <a:gd name="T19" fmla="*/ 684 h 709"/>
                <a:gd name="T20" fmla="*/ 1024 w 1139"/>
                <a:gd name="T21" fmla="*/ 705 h 709"/>
                <a:gd name="T22" fmla="*/ 1008 w 1139"/>
                <a:gd name="T23" fmla="*/ 709 h 709"/>
                <a:gd name="T24" fmla="*/ 991 w 1139"/>
                <a:gd name="T25" fmla="*/ 693 h 709"/>
                <a:gd name="T26" fmla="*/ 993 w 1139"/>
                <a:gd name="T27" fmla="*/ 643 h 709"/>
                <a:gd name="T28" fmla="*/ 994 w 1139"/>
                <a:gd name="T29" fmla="*/ 599 h 709"/>
                <a:gd name="T30" fmla="*/ 981 w 1139"/>
                <a:gd name="T31" fmla="*/ 566 h 709"/>
                <a:gd name="T32" fmla="*/ 957 w 1139"/>
                <a:gd name="T33" fmla="*/ 549 h 709"/>
                <a:gd name="T34" fmla="*/ 196 w 1139"/>
                <a:gd name="T35" fmla="*/ 355 h 709"/>
                <a:gd name="T36" fmla="*/ 122 w 1139"/>
                <a:gd name="T37" fmla="*/ 342 h 709"/>
                <a:gd name="T38" fmla="*/ 93 w 1139"/>
                <a:gd name="T39" fmla="*/ 353 h 709"/>
                <a:gd name="T40" fmla="*/ 68 w 1139"/>
                <a:gd name="T41" fmla="*/ 383 h 709"/>
                <a:gd name="T42" fmla="*/ 49 w 1139"/>
                <a:gd name="T43" fmla="*/ 432 h 709"/>
                <a:gd name="T44" fmla="*/ 31 w 1139"/>
                <a:gd name="T45" fmla="*/ 458 h 709"/>
                <a:gd name="T46" fmla="*/ 8 w 1139"/>
                <a:gd name="T47" fmla="*/ 454 h 709"/>
                <a:gd name="T48" fmla="*/ 0 w 1139"/>
                <a:gd name="T49" fmla="*/ 435 h 709"/>
                <a:gd name="T50" fmla="*/ 24 w 1139"/>
                <a:gd name="T51" fmla="*/ 349 h 709"/>
                <a:gd name="T52" fmla="*/ 98 w 1139"/>
                <a:gd name="T53" fmla="*/ 54 h 709"/>
                <a:gd name="T54" fmla="*/ 107 w 1139"/>
                <a:gd name="T55" fmla="*/ 12 h 709"/>
                <a:gd name="T56" fmla="*/ 123 w 1139"/>
                <a:gd name="T57" fmla="*/ 0 h 709"/>
                <a:gd name="T58" fmla="*/ 144 w 1139"/>
                <a:gd name="T59" fmla="*/ 6 h 709"/>
                <a:gd name="T60" fmla="*/ 151 w 1139"/>
                <a:gd name="T61" fmla="*/ 38 h 709"/>
                <a:gd name="T62" fmla="*/ 145 w 1139"/>
                <a:gd name="T63" fmla="*/ 87 h 709"/>
                <a:gd name="T64" fmla="*/ 153 w 1139"/>
                <a:gd name="T65" fmla="*/ 128 h 709"/>
                <a:gd name="T66" fmla="*/ 171 w 1139"/>
                <a:gd name="T67" fmla="*/ 153 h 709"/>
                <a:gd name="T68" fmla="*/ 243 w 1139"/>
                <a:gd name="T69" fmla="*/ 177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9" h="709">
                  <a:moveTo>
                    <a:pt x="943" y="355"/>
                  </a:moveTo>
                  <a:lnTo>
                    <a:pt x="1004" y="368"/>
                  </a:lnTo>
                  <a:lnTo>
                    <a:pt x="1017" y="368"/>
                  </a:lnTo>
                  <a:lnTo>
                    <a:pt x="1031" y="366"/>
                  </a:lnTo>
                  <a:lnTo>
                    <a:pt x="1048" y="356"/>
                  </a:lnTo>
                  <a:lnTo>
                    <a:pt x="1060" y="341"/>
                  </a:lnTo>
                  <a:lnTo>
                    <a:pt x="1071" y="323"/>
                  </a:lnTo>
                  <a:lnTo>
                    <a:pt x="1082" y="301"/>
                  </a:lnTo>
                  <a:lnTo>
                    <a:pt x="1091" y="274"/>
                  </a:lnTo>
                  <a:lnTo>
                    <a:pt x="1101" y="258"/>
                  </a:lnTo>
                  <a:lnTo>
                    <a:pt x="1110" y="251"/>
                  </a:lnTo>
                  <a:lnTo>
                    <a:pt x="1122" y="251"/>
                  </a:lnTo>
                  <a:lnTo>
                    <a:pt x="1134" y="255"/>
                  </a:lnTo>
                  <a:lnTo>
                    <a:pt x="1139" y="262"/>
                  </a:lnTo>
                  <a:lnTo>
                    <a:pt x="1139" y="276"/>
                  </a:lnTo>
                  <a:lnTo>
                    <a:pt x="1137" y="288"/>
                  </a:lnTo>
                  <a:lnTo>
                    <a:pt x="1117" y="362"/>
                  </a:lnTo>
                  <a:lnTo>
                    <a:pt x="1080" y="487"/>
                  </a:lnTo>
                  <a:lnTo>
                    <a:pt x="1044" y="652"/>
                  </a:lnTo>
                  <a:lnTo>
                    <a:pt x="1038" y="684"/>
                  </a:lnTo>
                  <a:lnTo>
                    <a:pt x="1034" y="696"/>
                  </a:lnTo>
                  <a:lnTo>
                    <a:pt x="1024" y="705"/>
                  </a:lnTo>
                  <a:lnTo>
                    <a:pt x="1017" y="709"/>
                  </a:lnTo>
                  <a:lnTo>
                    <a:pt x="1008" y="709"/>
                  </a:lnTo>
                  <a:lnTo>
                    <a:pt x="996" y="703"/>
                  </a:lnTo>
                  <a:lnTo>
                    <a:pt x="991" y="693"/>
                  </a:lnTo>
                  <a:lnTo>
                    <a:pt x="988" y="673"/>
                  </a:lnTo>
                  <a:lnTo>
                    <a:pt x="993" y="643"/>
                  </a:lnTo>
                  <a:lnTo>
                    <a:pt x="995" y="619"/>
                  </a:lnTo>
                  <a:lnTo>
                    <a:pt x="994" y="599"/>
                  </a:lnTo>
                  <a:lnTo>
                    <a:pt x="989" y="581"/>
                  </a:lnTo>
                  <a:lnTo>
                    <a:pt x="981" y="566"/>
                  </a:lnTo>
                  <a:lnTo>
                    <a:pt x="971" y="558"/>
                  </a:lnTo>
                  <a:lnTo>
                    <a:pt x="957" y="549"/>
                  </a:lnTo>
                  <a:lnTo>
                    <a:pt x="896" y="531"/>
                  </a:lnTo>
                  <a:lnTo>
                    <a:pt x="196" y="355"/>
                  </a:lnTo>
                  <a:lnTo>
                    <a:pt x="137" y="343"/>
                  </a:lnTo>
                  <a:lnTo>
                    <a:pt x="122" y="342"/>
                  </a:lnTo>
                  <a:lnTo>
                    <a:pt x="108" y="344"/>
                  </a:lnTo>
                  <a:lnTo>
                    <a:pt x="93" y="353"/>
                  </a:lnTo>
                  <a:lnTo>
                    <a:pt x="80" y="366"/>
                  </a:lnTo>
                  <a:lnTo>
                    <a:pt x="68" y="383"/>
                  </a:lnTo>
                  <a:lnTo>
                    <a:pt x="60" y="406"/>
                  </a:lnTo>
                  <a:lnTo>
                    <a:pt x="49" y="432"/>
                  </a:lnTo>
                  <a:lnTo>
                    <a:pt x="39" y="451"/>
                  </a:lnTo>
                  <a:lnTo>
                    <a:pt x="31" y="458"/>
                  </a:lnTo>
                  <a:lnTo>
                    <a:pt x="18" y="458"/>
                  </a:lnTo>
                  <a:lnTo>
                    <a:pt x="8" y="454"/>
                  </a:lnTo>
                  <a:lnTo>
                    <a:pt x="1" y="444"/>
                  </a:lnTo>
                  <a:lnTo>
                    <a:pt x="0" y="435"/>
                  </a:lnTo>
                  <a:lnTo>
                    <a:pt x="3" y="418"/>
                  </a:lnTo>
                  <a:lnTo>
                    <a:pt x="24" y="349"/>
                  </a:lnTo>
                  <a:lnTo>
                    <a:pt x="59" y="223"/>
                  </a:lnTo>
                  <a:lnTo>
                    <a:pt x="98" y="54"/>
                  </a:lnTo>
                  <a:lnTo>
                    <a:pt x="102" y="29"/>
                  </a:lnTo>
                  <a:lnTo>
                    <a:pt x="107" y="12"/>
                  </a:lnTo>
                  <a:lnTo>
                    <a:pt x="115" y="5"/>
                  </a:lnTo>
                  <a:lnTo>
                    <a:pt x="123" y="0"/>
                  </a:lnTo>
                  <a:lnTo>
                    <a:pt x="134" y="0"/>
                  </a:lnTo>
                  <a:lnTo>
                    <a:pt x="144" y="6"/>
                  </a:lnTo>
                  <a:lnTo>
                    <a:pt x="151" y="18"/>
                  </a:lnTo>
                  <a:lnTo>
                    <a:pt x="151" y="38"/>
                  </a:lnTo>
                  <a:lnTo>
                    <a:pt x="147" y="63"/>
                  </a:lnTo>
                  <a:lnTo>
                    <a:pt x="145" y="87"/>
                  </a:lnTo>
                  <a:lnTo>
                    <a:pt x="145" y="109"/>
                  </a:lnTo>
                  <a:lnTo>
                    <a:pt x="153" y="128"/>
                  </a:lnTo>
                  <a:lnTo>
                    <a:pt x="159" y="144"/>
                  </a:lnTo>
                  <a:lnTo>
                    <a:pt x="171" y="153"/>
                  </a:lnTo>
                  <a:lnTo>
                    <a:pt x="182" y="160"/>
                  </a:lnTo>
                  <a:lnTo>
                    <a:pt x="243" y="177"/>
                  </a:lnTo>
                  <a:lnTo>
                    <a:pt x="943" y="35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0" name="Freeform 67"/>
            <p:cNvSpPr>
              <a:spLocks/>
            </p:cNvSpPr>
            <p:nvPr/>
          </p:nvSpPr>
          <p:spPr bwMode="auto">
            <a:xfrm>
              <a:off x="2824163" y="4652963"/>
              <a:ext cx="293688" cy="177800"/>
            </a:xfrm>
            <a:custGeom>
              <a:avLst/>
              <a:gdLst>
                <a:gd name="T0" fmla="*/ 222 w 1087"/>
                <a:gd name="T1" fmla="*/ 52 h 660"/>
                <a:gd name="T2" fmla="*/ 261 w 1087"/>
                <a:gd name="T3" fmla="*/ 57 h 660"/>
                <a:gd name="T4" fmla="*/ 270 w 1087"/>
                <a:gd name="T5" fmla="*/ 79 h 660"/>
                <a:gd name="T6" fmla="*/ 258 w 1087"/>
                <a:gd name="T7" fmla="*/ 101 h 660"/>
                <a:gd name="T8" fmla="*/ 208 w 1087"/>
                <a:gd name="T9" fmla="*/ 116 h 660"/>
                <a:gd name="T10" fmla="*/ 122 w 1087"/>
                <a:gd name="T11" fmla="*/ 149 h 660"/>
                <a:gd name="T12" fmla="*/ 75 w 1087"/>
                <a:gd name="T13" fmla="*/ 189 h 660"/>
                <a:gd name="T14" fmla="*/ 52 w 1087"/>
                <a:gd name="T15" fmla="*/ 242 h 660"/>
                <a:gd name="T16" fmla="*/ 42 w 1087"/>
                <a:gd name="T17" fmla="*/ 302 h 660"/>
                <a:gd name="T18" fmla="*/ 52 w 1087"/>
                <a:gd name="T19" fmla="*/ 381 h 660"/>
                <a:gd name="T20" fmla="*/ 81 w 1087"/>
                <a:gd name="T21" fmla="*/ 438 h 660"/>
                <a:gd name="T22" fmla="*/ 134 w 1087"/>
                <a:gd name="T23" fmla="*/ 478 h 660"/>
                <a:gd name="T24" fmla="*/ 199 w 1087"/>
                <a:gd name="T25" fmla="*/ 492 h 660"/>
                <a:gd name="T26" fmla="*/ 274 w 1087"/>
                <a:gd name="T27" fmla="*/ 477 h 660"/>
                <a:gd name="T28" fmla="*/ 335 w 1087"/>
                <a:gd name="T29" fmla="*/ 431 h 660"/>
                <a:gd name="T30" fmla="*/ 374 w 1087"/>
                <a:gd name="T31" fmla="*/ 371 h 660"/>
                <a:gd name="T32" fmla="*/ 458 w 1087"/>
                <a:gd name="T33" fmla="*/ 197 h 660"/>
                <a:gd name="T34" fmla="*/ 530 w 1087"/>
                <a:gd name="T35" fmla="*/ 98 h 660"/>
                <a:gd name="T36" fmla="*/ 612 w 1087"/>
                <a:gd name="T37" fmla="*/ 33 h 660"/>
                <a:gd name="T38" fmla="*/ 707 w 1087"/>
                <a:gd name="T39" fmla="*/ 4 h 660"/>
                <a:gd name="T40" fmla="*/ 793 w 1087"/>
                <a:gd name="T41" fmla="*/ 4 h 660"/>
                <a:gd name="T42" fmla="*/ 886 w 1087"/>
                <a:gd name="T43" fmla="*/ 33 h 660"/>
                <a:gd name="T44" fmla="*/ 970 w 1087"/>
                <a:gd name="T45" fmla="*/ 83 h 660"/>
                <a:gd name="T46" fmla="*/ 1016 w 1087"/>
                <a:gd name="T47" fmla="*/ 133 h 660"/>
                <a:gd name="T48" fmla="*/ 1051 w 1087"/>
                <a:gd name="T49" fmla="*/ 194 h 660"/>
                <a:gd name="T50" fmla="*/ 1077 w 1087"/>
                <a:gd name="T51" fmla="*/ 262 h 660"/>
                <a:gd name="T52" fmla="*/ 1087 w 1087"/>
                <a:gd name="T53" fmla="*/ 339 h 660"/>
                <a:gd name="T54" fmla="*/ 1078 w 1087"/>
                <a:gd name="T55" fmla="*/ 452 h 660"/>
                <a:gd name="T56" fmla="*/ 1040 w 1087"/>
                <a:gd name="T57" fmla="*/ 594 h 660"/>
                <a:gd name="T58" fmla="*/ 999 w 1087"/>
                <a:gd name="T59" fmla="*/ 651 h 660"/>
                <a:gd name="T60" fmla="*/ 965 w 1087"/>
                <a:gd name="T61" fmla="*/ 660 h 660"/>
                <a:gd name="T62" fmla="*/ 793 w 1087"/>
                <a:gd name="T63" fmla="*/ 652 h 660"/>
                <a:gd name="T64" fmla="*/ 754 w 1087"/>
                <a:gd name="T65" fmla="*/ 645 h 660"/>
                <a:gd name="T66" fmla="*/ 749 w 1087"/>
                <a:gd name="T67" fmla="*/ 626 h 660"/>
                <a:gd name="T68" fmla="*/ 755 w 1087"/>
                <a:gd name="T69" fmla="*/ 614 h 660"/>
                <a:gd name="T70" fmla="*/ 777 w 1087"/>
                <a:gd name="T71" fmla="*/ 605 h 660"/>
                <a:gd name="T72" fmla="*/ 882 w 1087"/>
                <a:gd name="T73" fmla="*/ 571 h 660"/>
                <a:gd name="T74" fmla="*/ 967 w 1087"/>
                <a:gd name="T75" fmla="*/ 509 h 660"/>
                <a:gd name="T76" fmla="*/ 1020 w 1087"/>
                <a:gd name="T77" fmla="*/ 430 h 660"/>
                <a:gd name="T78" fmla="*/ 1045 w 1087"/>
                <a:gd name="T79" fmla="*/ 342 h 660"/>
                <a:gd name="T80" fmla="*/ 1032 w 1087"/>
                <a:gd name="T81" fmla="*/ 265 h 660"/>
                <a:gd name="T82" fmla="*/ 991 w 1087"/>
                <a:gd name="T83" fmla="*/ 199 h 660"/>
                <a:gd name="T84" fmla="*/ 932 w 1087"/>
                <a:gd name="T85" fmla="*/ 158 h 660"/>
                <a:gd name="T86" fmla="*/ 859 w 1087"/>
                <a:gd name="T87" fmla="*/ 141 h 660"/>
                <a:gd name="T88" fmla="*/ 785 w 1087"/>
                <a:gd name="T89" fmla="*/ 149 h 660"/>
                <a:gd name="T90" fmla="*/ 721 w 1087"/>
                <a:gd name="T91" fmla="*/ 189 h 660"/>
                <a:gd name="T92" fmla="*/ 659 w 1087"/>
                <a:gd name="T93" fmla="*/ 262 h 660"/>
                <a:gd name="T94" fmla="*/ 599 w 1087"/>
                <a:gd name="T95" fmla="*/ 369 h 660"/>
                <a:gd name="T96" fmla="*/ 521 w 1087"/>
                <a:gd name="T97" fmla="*/ 509 h 660"/>
                <a:gd name="T98" fmla="*/ 446 w 1087"/>
                <a:gd name="T99" fmla="*/ 586 h 660"/>
                <a:gd name="T100" fmla="*/ 370 w 1087"/>
                <a:gd name="T101" fmla="*/ 621 h 660"/>
                <a:gd name="T102" fmla="*/ 283 w 1087"/>
                <a:gd name="T103" fmla="*/ 630 h 660"/>
                <a:gd name="T104" fmla="*/ 220 w 1087"/>
                <a:gd name="T105" fmla="*/ 623 h 660"/>
                <a:gd name="T106" fmla="*/ 164 w 1087"/>
                <a:gd name="T107" fmla="*/ 604 h 660"/>
                <a:gd name="T108" fmla="*/ 74 w 1087"/>
                <a:gd name="T109" fmla="*/ 531 h 660"/>
                <a:gd name="T110" fmla="*/ 41 w 1087"/>
                <a:gd name="T111" fmla="*/ 482 h 660"/>
                <a:gd name="T112" fmla="*/ 1 w 1087"/>
                <a:gd name="T113" fmla="*/ 360 h 660"/>
                <a:gd name="T114" fmla="*/ 2 w 1087"/>
                <a:gd name="T115" fmla="*/ 229 h 660"/>
                <a:gd name="T116" fmla="*/ 28 w 1087"/>
                <a:gd name="T117" fmla="*/ 108 h 660"/>
                <a:gd name="T118" fmla="*/ 52 w 1087"/>
                <a:gd name="T119" fmla="*/ 58 h 660"/>
                <a:gd name="T120" fmla="*/ 139 w 1087"/>
                <a:gd name="T121" fmla="*/ 5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 h="660">
                  <a:moveTo>
                    <a:pt x="205" y="52"/>
                  </a:moveTo>
                  <a:lnTo>
                    <a:pt x="222" y="52"/>
                  </a:lnTo>
                  <a:lnTo>
                    <a:pt x="248" y="55"/>
                  </a:lnTo>
                  <a:lnTo>
                    <a:pt x="261" y="57"/>
                  </a:lnTo>
                  <a:lnTo>
                    <a:pt x="268" y="65"/>
                  </a:lnTo>
                  <a:lnTo>
                    <a:pt x="270" y="79"/>
                  </a:lnTo>
                  <a:lnTo>
                    <a:pt x="266" y="89"/>
                  </a:lnTo>
                  <a:lnTo>
                    <a:pt x="258" y="101"/>
                  </a:lnTo>
                  <a:lnTo>
                    <a:pt x="239" y="106"/>
                  </a:lnTo>
                  <a:lnTo>
                    <a:pt x="208" y="116"/>
                  </a:lnTo>
                  <a:lnTo>
                    <a:pt x="157" y="131"/>
                  </a:lnTo>
                  <a:lnTo>
                    <a:pt x="122" y="149"/>
                  </a:lnTo>
                  <a:lnTo>
                    <a:pt x="96" y="166"/>
                  </a:lnTo>
                  <a:lnTo>
                    <a:pt x="75" y="189"/>
                  </a:lnTo>
                  <a:lnTo>
                    <a:pt x="62" y="213"/>
                  </a:lnTo>
                  <a:lnTo>
                    <a:pt x="52" y="242"/>
                  </a:lnTo>
                  <a:lnTo>
                    <a:pt x="43" y="271"/>
                  </a:lnTo>
                  <a:lnTo>
                    <a:pt x="42" y="302"/>
                  </a:lnTo>
                  <a:lnTo>
                    <a:pt x="44" y="342"/>
                  </a:lnTo>
                  <a:lnTo>
                    <a:pt x="52" y="381"/>
                  </a:lnTo>
                  <a:lnTo>
                    <a:pt x="62" y="411"/>
                  </a:lnTo>
                  <a:lnTo>
                    <a:pt x="81" y="438"/>
                  </a:lnTo>
                  <a:lnTo>
                    <a:pt x="106" y="460"/>
                  </a:lnTo>
                  <a:lnTo>
                    <a:pt x="134" y="478"/>
                  </a:lnTo>
                  <a:lnTo>
                    <a:pt x="167" y="489"/>
                  </a:lnTo>
                  <a:lnTo>
                    <a:pt x="199" y="492"/>
                  </a:lnTo>
                  <a:lnTo>
                    <a:pt x="239" y="488"/>
                  </a:lnTo>
                  <a:lnTo>
                    <a:pt x="274" y="477"/>
                  </a:lnTo>
                  <a:lnTo>
                    <a:pt x="309" y="459"/>
                  </a:lnTo>
                  <a:lnTo>
                    <a:pt x="335" y="431"/>
                  </a:lnTo>
                  <a:lnTo>
                    <a:pt x="353" y="407"/>
                  </a:lnTo>
                  <a:lnTo>
                    <a:pt x="374" y="371"/>
                  </a:lnTo>
                  <a:lnTo>
                    <a:pt x="428" y="267"/>
                  </a:lnTo>
                  <a:lnTo>
                    <a:pt x="458" y="197"/>
                  </a:lnTo>
                  <a:lnTo>
                    <a:pt x="495" y="145"/>
                  </a:lnTo>
                  <a:lnTo>
                    <a:pt x="530" y="98"/>
                  </a:lnTo>
                  <a:lnTo>
                    <a:pt x="570" y="61"/>
                  </a:lnTo>
                  <a:lnTo>
                    <a:pt x="612" y="33"/>
                  </a:lnTo>
                  <a:lnTo>
                    <a:pt x="659" y="15"/>
                  </a:lnTo>
                  <a:lnTo>
                    <a:pt x="707" y="4"/>
                  </a:lnTo>
                  <a:lnTo>
                    <a:pt x="760" y="0"/>
                  </a:lnTo>
                  <a:lnTo>
                    <a:pt x="793" y="4"/>
                  </a:lnTo>
                  <a:lnTo>
                    <a:pt x="822" y="9"/>
                  </a:lnTo>
                  <a:lnTo>
                    <a:pt x="886" y="33"/>
                  </a:lnTo>
                  <a:lnTo>
                    <a:pt x="944" y="66"/>
                  </a:lnTo>
                  <a:lnTo>
                    <a:pt x="970" y="83"/>
                  </a:lnTo>
                  <a:lnTo>
                    <a:pt x="995" y="105"/>
                  </a:lnTo>
                  <a:lnTo>
                    <a:pt x="1016" y="133"/>
                  </a:lnTo>
                  <a:lnTo>
                    <a:pt x="1035" y="163"/>
                  </a:lnTo>
                  <a:lnTo>
                    <a:pt x="1051" y="194"/>
                  </a:lnTo>
                  <a:lnTo>
                    <a:pt x="1065" y="228"/>
                  </a:lnTo>
                  <a:lnTo>
                    <a:pt x="1077" y="262"/>
                  </a:lnTo>
                  <a:lnTo>
                    <a:pt x="1081" y="300"/>
                  </a:lnTo>
                  <a:lnTo>
                    <a:pt x="1087" y="339"/>
                  </a:lnTo>
                  <a:lnTo>
                    <a:pt x="1087" y="381"/>
                  </a:lnTo>
                  <a:lnTo>
                    <a:pt x="1078" y="452"/>
                  </a:lnTo>
                  <a:lnTo>
                    <a:pt x="1061" y="525"/>
                  </a:lnTo>
                  <a:lnTo>
                    <a:pt x="1040" y="594"/>
                  </a:lnTo>
                  <a:lnTo>
                    <a:pt x="1012" y="642"/>
                  </a:lnTo>
                  <a:lnTo>
                    <a:pt x="999" y="651"/>
                  </a:lnTo>
                  <a:lnTo>
                    <a:pt x="987" y="657"/>
                  </a:lnTo>
                  <a:lnTo>
                    <a:pt x="965" y="660"/>
                  </a:lnTo>
                  <a:lnTo>
                    <a:pt x="930" y="658"/>
                  </a:lnTo>
                  <a:lnTo>
                    <a:pt x="793" y="652"/>
                  </a:lnTo>
                  <a:lnTo>
                    <a:pt x="769" y="648"/>
                  </a:lnTo>
                  <a:lnTo>
                    <a:pt x="754" y="645"/>
                  </a:lnTo>
                  <a:lnTo>
                    <a:pt x="749" y="637"/>
                  </a:lnTo>
                  <a:lnTo>
                    <a:pt x="749" y="626"/>
                  </a:lnTo>
                  <a:lnTo>
                    <a:pt x="750" y="618"/>
                  </a:lnTo>
                  <a:lnTo>
                    <a:pt x="755" y="614"/>
                  </a:lnTo>
                  <a:lnTo>
                    <a:pt x="763" y="607"/>
                  </a:lnTo>
                  <a:lnTo>
                    <a:pt x="777" y="605"/>
                  </a:lnTo>
                  <a:lnTo>
                    <a:pt x="832" y="591"/>
                  </a:lnTo>
                  <a:lnTo>
                    <a:pt x="882" y="571"/>
                  </a:lnTo>
                  <a:lnTo>
                    <a:pt x="926" y="541"/>
                  </a:lnTo>
                  <a:lnTo>
                    <a:pt x="967" y="509"/>
                  </a:lnTo>
                  <a:lnTo>
                    <a:pt x="997" y="475"/>
                  </a:lnTo>
                  <a:lnTo>
                    <a:pt x="1020" y="430"/>
                  </a:lnTo>
                  <a:lnTo>
                    <a:pt x="1039" y="388"/>
                  </a:lnTo>
                  <a:lnTo>
                    <a:pt x="1045" y="342"/>
                  </a:lnTo>
                  <a:lnTo>
                    <a:pt x="1041" y="304"/>
                  </a:lnTo>
                  <a:lnTo>
                    <a:pt x="1032" y="265"/>
                  </a:lnTo>
                  <a:lnTo>
                    <a:pt x="1016" y="230"/>
                  </a:lnTo>
                  <a:lnTo>
                    <a:pt x="991" y="199"/>
                  </a:lnTo>
                  <a:lnTo>
                    <a:pt x="965" y="175"/>
                  </a:lnTo>
                  <a:lnTo>
                    <a:pt x="932" y="158"/>
                  </a:lnTo>
                  <a:lnTo>
                    <a:pt x="897" y="145"/>
                  </a:lnTo>
                  <a:lnTo>
                    <a:pt x="859" y="141"/>
                  </a:lnTo>
                  <a:lnTo>
                    <a:pt x="819" y="140"/>
                  </a:lnTo>
                  <a:lnTo>
                    <a:pt x="785" y="149"/>
                  </a:lnTo>
                  <a:lnTo>
                    <a:pt x="751" y="165"/>
                  </a:lnTo>
                  <a:lnTo>
                    <a:pt x="721" y="189"/>
                  </a:lnTo>
                  <a:lnTo>
                    <a:pt x="688" y="222"/>
                  </a:lnTo>
                  <a:lnTo>
                    <a:pt x="659" y="262"/>
                  </a:lnTo>
                  <a:lnTo>
                    <a:pt x="629" y="311"/>
                  </a:lnTo>
                  <a:lnTo>
                    <a:pt x="599" y="369"/>
                  </a:lnTo>
                  <a:lnTo>
                    <a:pt x="558" y="450"/>
                  </a:lnTo>
                  <a:lnTo>
                    <a:pt x="521" y="509"/>
                  </a:lnTo>
                  <a:lnTo>
                    <a:pt x="483" y="553"/>
                  </a:lnTo>
                  <a:lnTo>
                    <a:pt x="446" y="586"/>
                  </a:lnTo>
                  <a:lnTo>
                    <a:pt x="408" y="606"/>
                  </a:lnTo>
                  <a:lnTo>
                    <a:pt x="370" y="621"/>
                  </a:lnTo>
                  <a:lnTo>
                    <a:pt x="327" y="629"/>
                  </a:lnTo>
                  <a:lnTo>
                    <a:pt x="283" y="630"/>
                  </a:lnTo>
                  <a:lnTo>
                    <a:pt x="252" y="629"/>
                  </a:lnTo>
                  <a:lnTo>
                    <a:pt x="220" y="623"/>
                  </a:lnTo>
                  <a:lnTo>
                    <a:pt x="193" y="614"/>
                  </a:lnTo>
                  <a:lnTo>
                    <a:pt x="164" y="604"/>
                  </a:lnTo>
                  <a:lnTo>
                    <a:pt x="115" y="574"/>
                  </a:lnTo>
                  <a:lnTo>
                    <a:pt x="74" y="531"/>
                  </a:lnTo>
                  <a:lnTo>
                    <a:pt x="55" y="511"/>
                  </a:lnTo>
                  <a:lnTo>
                    <a:pt x="41" y="482"/>
                  </a:lnTo>
                  <a:lnTo>
                    <a:pt x="16" y="425"/>
                  </a:lnTo>
                  <a:lnTo>
                    <a:pt x="1" y="360"/>
                  </a:lnTo>
                  <a:lnTo>
                    <a:pt x="0" y="290"/>
                  </a:lnTo>
                  <a:lnTo>
                    <a:pt x="2" y="229"/>
                  </a:lnTo>
                  <a:lnTo>
                    <a:pt x="13" y="167"/>
                  </a:lnTo>
                  <a:lnTo>
                    <a:pt x="28" y="108"/>
                  </a:lnTo>
                  <a:lnTo>
                    <a:pt x="44" y="67"/>
                  </a:lnTo>
                  <a:lnTo>
                    <a:pt x="52" y="58"/>
                  </a:lnTo>
                  <a:lnTo>
                    <a:pt x="68" y="52"/>
                  </a:lnTo>
                  <a:lnTo>
                    <a:pt x="139" y="51"/>
                  </a:lnTo>
                  <a:lnTo>
                    <a:pt x="205" y="5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1" name="Freeform 68"/>
            <p:cNvSpPr>
              <a:spLocks/>
            </p:cNvSpPr>
            <p:nvPr/>
          </p:nvSpPr>
          <p:spPr bwMode="auto">
            <a:xfrm>
              <a:off x="2665413" y="3822700"/>
              <a:ext cx="309563" cy="234950"/>
            </a:xfrm>
            <a:custGeom>
              <a:avLst/>
              <a:gdLst>
                <a:gd name="T0" fmla="*/ 974 w 1147"/>
                <a:gd name="T1" fmla="*/ 528 h 870"/>
                <a:gd name="T2" fmla="*/ 943 w 1147"/>
                <a:gd name="T3" fmla="*/ 518 h 870"/>
                <a:gd name="T4" fmla="*/ 956 w 1147"/>
                <a:gd name="T5" fmla="*/ 476 h 870"/>
                <a:gd name="T6" fmla="*/ 1037 w 1147"/>
                <a:gd name="T7" fmla="*/ 381 h 870"/>
                <a:gd name="T8" fmla="*/ 1057 w 1147"/>
                <a:gd name="T9" fmla="*/ 292 h 870"/>
                <a:gd name="T10" fmla="*/ 1031 w 1147"/>
                <a:gd name="T11" fmla="*/ 202 h 870"/>
                <a:gd name="T12" fmla="*/ 956 w 1147"/>
                <a:gd name="T13" fmla="*/ 120 h 870"/>
                <a:gd name="T14" fmla="*/ 861 w 1147"/>
                <a:gd name="T15" fmla="*/ 97 h 870"/>
                <a:gd name="T16" fmla="*/ 764 w 1147"/>
                <a:gd name="T17" fmla="*/ 137 h 870"/>
                <a:gd name="T18" fmla="*/ 706 w 1147"/>
                <a:gd name="T19" fmla="*/ 239 h 870"/>
                <a:gd name="T20" fmla="*/ 710 w 1147"/>
                <a:gd name="T21" fmla="*/ 431 h 870"/>
                <a:gd name="T22" fmla="*/ 701 w 1147"/>
                <a:gd name="T23" fmla="*/ 631 h 870"/>
                <a:gd name="T24" fmla="*/ 630 w 1147"/>
                <a:gd name="T25" fmla="*/ 770 h 870"/>
                <a:gd name="T26" fmla="*/ 516 w 1147"/>
                <a:gd name="T27" fmla="*/ 847 h 870"/>
                <a:gd name="T28" fmla="*/ 419 w 1147"/>
                <a:gd name="T29" fmla="*/ 869 h 870"/>
                <a:gd name="T30" fmla="*/ 321 w 1147"/>
                <a:gd name="T31" fmla="*/ 867 h 870"/>
                <a:gd name="T32" fmla="*/ 222 w 1147"/>
                <a:gd name="T33" fmla="*/ 830 h 870"/>
                <a:gd name="T34" fmla="*/ 138 w 1147"/>
                <a:gd name="T35" fmla="*/ 760 h 870"/>
                <a:gd name="T36" fmla="*/ 69 w 1147"/>
                <a:gd name="T37" fmla="*/ 663 h 870"/>
                <a:gd name="T38" fmla="*/ 2 w 1147"/>
                <a:gd name="T39" fmla="*/ 449 h 870"/>
                <a:gd name="T40" fmla="*/ 7 w 1147"/>
                <a:gd name="T41" fmla="*/ 379 h 870"/>
                <a:gd name="T42" fmla="*/ 63 w 1147"/>
                <a:gd name="T43" fmla="*/ 337 h 870"/>
                <a:gd name="T44" fmla="*/ 228 w 1147"/>
                <a:gd name="T45" fmla="*/ 262 h 870"/>
                <a:gd name="T46" fmla="*/ 246 w 1147"/>
                <a:gd name="T47" fmla="*/ 281 h 870"/>
                <a:gd name="T48" fmla="*/ 227 w 1147"/>
                <a:gd name="T49" fmla="*/ 306 h 870"/>
                <a:gd name="T50" fmla="*/ 127 w 1147"/>
                <a:gd name="T51" fmla="*/ 438 h 870"/>
                <a:gd name="T52" fmla="*/ 99 w 1147"/>
                <a:gd name="T53" fmla="*/ 584 h 870"/>
                <a:gd name="T54" fmla="*/ 145 w 1147"/>
                <a:gd name="T55" fmla="*/ 709 h 870"/>
                <a:gd name="T56" fmla="*/ 239 w 1147"/>
                <a:gd name="T57" fmla="*/ 774 h 870"/>
                <a:gd name="T58" fmla="*/ 355 w 1147"/>
                <a:gd name="T59" fmla="*/ 777 h 870"/>
                <a:gd name="T60" fmla="*/ 449 w 1147"/>
                <a:gd name="T61" fmla="*/ 714 h 870"/>
                <a:gd name="T62" fmla="*/ 499 w 1147"/>
                <a:gd name="T63" fmla="*/ 602 h 870"/>
                <a:gd name="T64" fmla="*/ 502 w 1147"/>
                <a:gd name="T65" fmla="*/ 425 h 870"/>
                <a:gd name="T66" fmla="*/ 513 w 1147"/>
                <a:gd name="T67" fmla="*/ 205 h 870"/>
                <a:gd name="T68" fmla="*/ 579 w 1147"/>
                <a:gd name="T69" fmla="*/ 89 h 870"/>
                <a:gd name="T70" fmla="*/ 681 w 1147"/>
                <a:gd name="T71" fmla="*/ 21 h 870"/>
                <a:gd name="T72" fmla="*/ 771 w 1147"/>
                <a:gd name="T73" fmla="*/ 0 h 870"/>
                <a:gd name="T74" fmla="*/ 886 w 1147"/>
                <a:gd name="T75" fmla="*/ 16 h 870"/>
                <a:gd name="T76" fmla="*/ 1037 w 1147"/>
                <a:gd name="T77" fmla="*/ 133 h 870"/>
                <a:gd name="T78" fmla="*/ 1102 w 1147"/>
                <a:gd name="T79" fmla="*/ 250 h 870"/>
                <a:gd name="T80" fmla="*/ 1147 w 1147"/>
                <a:gd name="T81" fmla="*/ 416 h 870"/>
                <a:gd name="T82" fmla="*/ 1112 w 1147"/>
                <a:gd name="T83" fmla="*/ 45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7" h="870">
                  <a:moveTo>
                    <a:pt x="1015" y="509"/>
                  </a:moveTo>
                  <a:lnTo>
                    <a:pt x="997" y="519"/>
                  </a:lnTo>
                  <a:lnTo>
                    <a:pt x="974" y="528"/>
                  </a:lnTo>
                  <a:lnTo>
                    <a:pt x="960" y="530"/>
                  </a:lnTo>
                  <a:lnTo>
                    <a:pt x="950" y="528"/>
                  </a:lnTo>
                  <a:lnTo>
                    <a:pt x="943" y="518"/>
                  </a:lnTo>
                  <a:lnTo>
                    <a:pt x="940" y="509"/>
                  </a:lnTo>
                  <a:lnTo>
                    <a:pt x="945" y="494"/>
                  </a:lnTo>
                  <a:lnTo>
                    <a:pt x="956" y="476"/>
                  </a:lnTo>
                  <a:lnTo>
                    <a:pt x="978" y="454"/>
                  </a:lnTo>
                  <a:lnTo>
                    <a:pt x="1014" y="414"/>
                  </a:lnTo>
                  <a:lnTo>
                    <a:pt x="1037" y="381"/>
                  </a:lnTo>
                  <a:lnTo>
                    <a:pt x="1051" y="353"/>
                  </a:lnTo>
                  <a:lnTo>
                    <a:pt x="1056" y="321"/>
                  </a:lnTo>
                  <a:lnTo>
                    <a:pt x="1057" y="292"/>
                  </a:lnTo>
                  <a:lnTo>
                    <a:pt x="1054" y="263"/>
                  </a:lnTo>
                  <a:lnTo>
                    <a:pt x="1044" y="230"/>
                  </a:lnTo>
                  <a:lnTo>
                    <a:pt x="1031" y="202"/>
                  </a:lnTo>
                  <a:lnTo>
                    <a:pt x="1009" y="169"/>
                  </a:lnTo>
                  <a:lnTo>
                    <a:pt x="985" y="141"/>
                  </a:lnTo>
                  <a:lnTo>
                    <a:pt x="956" y="120"/>
                  </a:lnTo>
                  <a:lnTo>
                    <a:pt x="927" y="107"/>
                  </a:lnTo>
                  <a:lnTo>
                    <a:pt x="894" y="98"/>
                  </a:lnTo>
                  <a:lnTo>
                    <a:pt x="861" y="97"/>
                  </a:lnTo>
                  <a:lnTo>
                    <a:pt x="827" y="102"/>
                  </a:lnTo>
                  <a:lnTo>
                    <a:pt x="794" y="116"/>
                  </a:lnTo>
                  <a:lnTo>
                    <a:pt x="764" y="137"/>
                  </a:lnTo>
                  <a:lnTo>
                    <a:pt x="736" y="168"/>
                  </a:lnTo>
                  <a:lnTo>
                    <a:pt x="717" y="201"/>
                  </a:lnTo>
                  <a:lnTo>
                    <a:pt x="706" y="239"/>
                  </a:lnTo>
                  <a:lnTo>
                    <a:pt x="701" y="269"/>
                  </a:lnTo>
                  <a:lnTo>
                    <a:pt x="700" y="310"/>
                  </a:lnTo>
                  <a:lnTo>
                    <a:pt x="710" y="431"/>
                  </a:lnTo>
                  <a:lnTo>
                    <a:pt x="714" y="506"/>
                  </a:lnTo>
                  <a:lnTo>
                    <a:pt x="711" y="572"/>
                  </a:lnTo>
                  <a:lnTo>
                    <a:pt x="701" y="631"/>
                  </a:lnTo>
                  <a:lnTo>
                    <a:pt x="685" y="685"/>
                  </a:lnTo>
                  <a:lnTo>
                    <a:pt x="661" y="732"/>
                  </a:lnTo>
                  <a:lnTo>
                    <a:pt x="630" y="770"/>
                  </a:lnTo>
                  <a:lnTo>
                    <a:pt x="591" y="805"/>
                  </a:lnTo>
                  <a:lnTo>
                    <a:pt x="546" y="834"/>
                  </a:lnTo>
                  <a:lnTo>
                    <a:pt x="516" y="847"/>
                  </a:lnTo>
                  <a:lnTo>
                    <a:pt x="485" y="859"/>
                  </a:lnTo>
                  <a:lnTo>
                    <a:pt x="453" y="864"/>
                  </a:lnTo>
                  <a:lnTo>
                    <a:pt x="419" y="869"/>
                  </a:lnTo>
                  <a:lnTo>
                    <a:pt x="386" y="870"/>
                  </a:lnTo>
                  <a:lnTo>
                    <a:pt x="352" y="868"/>
                  </a:lnTo>
                  <a:lnTo>
                    <a:pt x="321" y="867"/>
                  </a:lnTo>
                  <a:lnTo>
                    <a:pt x="288" y="857"/>
                  </a:lnTo>
                  <a:lnTo>
                    <a:pt x="255" y="845"/>
                  </a:lnTo>
                  <a:lnTo>
                    <a:pt x="222" y="830"/>
                  </a:lnTo>
                  <a:lnTo>
                    <a:pt x="193" y="809"/>
                  </a:lnTo>
                  <a:lnTo>
                    <a:pt x="164" y="787"/>
                  </a:lnTo>
                  <a:lnTo>
                    <a:pt x="138" y="760"/>
                  </a:lnTo>
                  <a:lnTo>
                    <a:pt x="110" y="731"/>
                  </a:lnTo>
                  <a:lnTo>
                    <a:pt x="87" y="699"/>
                  </a:lnTo>
                  <a:lnTo>
                    <a:pt x="69" y="663"/>
                  </a:lnTo>
                  <a:lnTo>
                    <a:pt x="37" y="595"/>
                  </a:lnTo>
                  <a:lnTo>
                    <a:pt x="16" y="519"/>
                  </a:lnTo>
                  <a:lnTo>
                    <a:pt x="2" y="449"/>
                  </a:lnTo>
                  <a:lnTo>
                    <a:pt x="0" y="420"/>
                  </a:lnTo>
                  <a:lnTo>
                    <a:pt x="2" y="394"/>
                  </a:lnTo>
                  <a:lnTo>
                    <a:pt x="7" y="379"/>
                  </a:lnTo>
                  <a:lnTo>
                    <a:pt x="16" y="368"/>
                  </a:lnTo>
                  <a:lnTo>
                    <a:pt x="36" y="353"/>
                  </a:lnTo>
                  <a:lnTo>
                    <a:pt x="63" y="337"/>
                  </a:lnTo>
                  <a:lnTo>
                    <a:pt x="191" y="273"/>
                  </a:lnTo>
                  <a:lnTo>
                    <a:pt x="212" y="264"/>
                  </a:lnTo>
                  <a:lnTo>
                    <a:pt x="228" y="262"/>
                  </a:lnTo>
                  <a:lnTo>
                    <a:pt x="236" y="264"/>
                  </a:lnTo>
                  <a:lnTo>
                    <a:pt x="243" y="274"/>
                  </a:lnTo>
                  <a:lnTo>
                    <a:pt x="246" y="281"/>
                  </a:lnTo>
                  <a:lnTo>
                    <a:pt x="245" y="289"/>
                  </a:lnTo>
                  <a:lnTo>
                    <a:pt x="239" y="299"/>
                  </a:lnTo>
                  <a:lnTo>
                    <a:pt x="227" y="306"/>
                  </a:lnTo>
                  <a:lnTo>
                    <a:pt x="186" y="347"/>
                  </a:lnTo>
                  <a:lnTo>
                    <a:pt x="154" y="392"/>
                  </a:lnTo>
                  <a:lnTo>
                    <a:pt x="127" y="438"/>
                  </a:lnTo>
                  <a:lnTo>
                    <a:pt x="107" y="487"/>
                  </a:lnTo>
                  <a:lnTo>
                    <a:pt x="99" y="534"/>
                  </a:lnTo>
                  <a:lnTo>
                    <a:pt x="99" y="584"/>
                  </a:lnTo>
                  <a:lnTo>
                    <a:pt x="103" y="631"/>
                  </a:lnTo>
                  <a:lnTo>
                    <a:pt x="123" y="672"/>
                  </a:lnTo>
                  <a:lnTo>
                    <a:pt x="145" y="709"/>
                  </a:lnTo>
                  <a:lnTo>
                    <a:pt x="173" y="736"/>
                  </a:lnTo>
                  <a:lnTo>
                    <a:pt x="206" y="759"/>
                  </a:lnTo>
                  <a:lnTo>
                    <a:pt x="239" y="774"/>
                  </a:lnTo>
                  <a:lnTo>
                    <a:pt x="277" y="780"/>
                  </a:lnTo>
                  <a:lnTo>
                    <a:pt x="316" y="783"/>
                  </a:lnTo>
                  <a:lnTo>
                    <a:pt x="355" y="777"/>
                  </a:lnTo>
                  <a:lnTo>
                    <a:pt x="390" y="761"/>
                  </a:lnTo>
                  <a:lnTo>
                    <a:pt x="422" y="740"/>
                  </a:lnTo>
                  <a:lnTo>
                    <a:pt x="449" y="714"/>
                  </a:lnTo>
                  <a:lnTo>
                    <a:pt x="472" y="683"/>
                  </a:lnTo>
                  <a:lnTo>
                    <a:pt x="489" y="646"/>
                  </a:lnTo>
                  <a:lnTo>
                    <a:pt x="499" y="602"/>
                  </a:lnTo>
                  <a:lnTo>
                    <a:pt x="506" y="553"/>
                  </a:lnTo>
                  <a:lnTo>
                    <a:pt x="506" y="494"/>
                  </a:lnTo>
                  <a:lnTo>
                    <a:pt x="502" y="425"/>
                  </a:lnTo>
                  <a:lnTo>
                    <a:pt x="501" y="334"/>
                  </a:lnTo>
                  <a:lnTo>
                    <a:pt x="502" y="262"/>
                  </a:lnTo>
                  <a:lnTo>
                    <a:pt x="513" y="205"/>
                  </a:lnTo>
                  <a:lnTo>
                    <a:pt x="532" y="158"/>
                  </a:lnTo>
                  <a:lnTo>
                    <a:pt x="554" y="120"/>
                  </a:lnTo>
                  <a:lnTo>
                    <a:pt x="579" y="89"/>
                  </a:lnTo>
                  <a:lnTo>
                    <a:pt x="615" y="60"/>
                  </a:lnTo>
                  <a:lnTo>
                    <a:pt x="652" y="36"/>
                  </a:lnTo>
                  <a:lnTo>
                    <a:pt x="681" y="21"/>
                  </a:lnTo>
                  <a:lnTo>
                    <a:pt x="709" y="11"/>
                  </a:lnTo>
                  <a:lnTo>
                    <a:pt x="741" y="6"/>
                  </a:lnTo>
                  <a:lnTo>
                    <a:pt x="771" y="0"/>
                  </a:lnTo>
                  <a:lnTo>
                    <a:pt x="799" y="1"/>
                  </a:lnTo>
                  <a:lnTo>
                    <a:pt x="830" y="2"/>
                  </a:lnTo>
                  <a:lnTo>
                    <a:pt x="886" y="16"/>
                  </a:lnTo>
                  <a:lnTo>
                    <a:pt x="941" y="43"/>
                  </a:lnTo>
                  <a:lnTo>
                    <a:pt x="993" y="83"/>
                  </a:lnTo>
                  <a:lnTo>
                    <a:pt x="1037" y="133"/>
                  </a:lnTo>
                  <a:lnTo>
                    <a:pt x="1056" y="160"/>
                  </a:lnTo>
                  <a:lnTo>
                    <a:pt x="1075" y="192"/>
                  </a:lnTo>
                  <a:lnTo>
                    <a:pt x="1102" y="250"/>
                  </a:lnTo>
                  <a:lnTo>
                    <a:pt x="1124" y="310"/>
                  </a:lnTo>
                  <a:lnTo>
                    <a:pt x="1142" y="371"/>
                  </a:lnTo>
                  <a:lnTo>
                    <a:pt x="1147" y="416"/>
                  </a:lnTo>
                  <a:lnTo>
                    <a:pt x="1145" y="426"/>
                  </a:lnTo>
                  <a:lnTo>
                    <a:pt x="1134" y="440"/>
                  </a:lnTo>
                  <a:lnTo>
                    <a:pt x="1112" y="455"/>
                  </a:lnTo>
                  <a:lnTo>
                    <a:pt x="1071" y="475"/>
                  </a:lnTo>
                  <a:lnTo>
                    <a:pt x="1015" y="5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2" name="Freeform 69"/>
            <p:cNvSpPr>
              <a:spLocks/>
            </p:cNvSpPr>
            <p:nvPr/>
          </p:nvSpPr>
          <p:spPr bwMode="auto">
            <a:xfrm>
              <a:off x="331788" y="3286125"/>
              <a:ext cx="360363" cy="360362"/>
            </a:xfrm>
            <a:custGeom>
              <a:avLst/>
              <a:gdLst>
                <a:gd name="T0" fmla="*/ 1262 w 1333"/>
                <a:gd name="T1" fmla="*/ 703 h 1333"/>
                <a:gd name="T2" fmla="*/ 1307 w 1333"/>
                <a:gd name="T3" fmla="*/ 775 h 1333"/>
                <a:gd name="T4" fmla="*/ 1330 w 1333"/>
                <a:gd name="T5" fmla="*/ 843 h 1333"/>
                <a:gd name="T6" fmla="*/ 1329 w 1333"/>
                <a:gd name="T7" fmla="*/ 910 h 1333"/>
                <a:gd name="T8" fmla="*/ 1301 w 1333"/>
                <a:gd name="T9" fmla="*/ 1004 h 1333"/>
                <a:gd name="T10" fmla="*/ 1214 w 1333"/>
                <a:gd name="T11" fmla="*/ 1125 h 1333"/>
                <a:gd name="T12" fmla="*/ 1075 w 1333"/>
                <a:gd name="T13" fmla="*/ 1243 h 1333"/>
                <a:gd name="T14" fmla="*/ 997 w 1333"/>
                <a:gd name="T15" fmla="*/ 1287 h 1333"/>
                <a:gd name="T16" fmla="*/ 922 w 1333"/>
                <a:gd name="T17" fmla="*/ 1315 h 1333"/>
                <a:gd name="T18" fmla="*/ 848 w 1333"/>
                <a:gd name="T19" fmla="*/ 1331 h 1333"/>
                <a:gd name="T20" fmla="*/ 779 w 1333"/>
                <a:gd name="T21" fmla="*/ 1330 h 1333"/>
                <a:gd name="T22" fmla="*/ 710 w 1333"/>
                <a:gd name="T23" fmla="*/ 1306 h 1333"/>
                <a:gd name="T24" fmla="*/ 647 w 1333"/>
                <a:gd name="T25" fmla="*/ 1265 h 1333"/>
                <a:gd name="T26" fmla="*/ 584 w 1333"/>
                <a:gd name="T27" fmla="*/ 1201 h 1333"/>
                <a:gd name="T28" fmla="*/ 174 w 1333"/>
                <a:gd name="T29" fmla="*/ 720 h 1333"/>
                <a:gd name="T30" fmla="*/ 146 w 1333"/>
                <a:gd name="T31" fmla="*/ 706 h 1333"/>
                <a:gd name="T32" fmla="*/ 113 w 1333"/>
                <a:gd name="T33" fmla="*/ 707 h 1333"/>
                <a:gd name="T34" fmla="*/ 72 w 1333"/>
                <a:gd name="T35" fmla="*/ 726 h 1333"/>
                <a:gd name="T36" fmla="*/ 30 w 1333"/>
                <a:gd name="T37" fmla="*/ 754 h 1333"/>
                <a:gd name="T38" fmla="*/ 5 w 1333"/>
                <a:gd name="T39" fmla="*/ 745 h 1333"/>
                <a:gd name="T40" fmla="*/ 0 w 1333"/>
                <a:gd name="T41" fmla="*/ 727 h 1333"/>
                <a:gd name="T42" fmla="*/ 19 w 1333"/>
                <a:gd name="T43" fmla="*/ 706 h 1333"/>
                <a:gd name="T44" fmla="*/ 178 w 1333"/>
                <a:gd name="T45" fmla="*/ 576 h 1333"/>
                <a:gd name="T46" fmla="*/ 332 w 1333"/>
                <a:gd name="T47" fmla="*/ 436 h 1333"/>
                <a:gd name="T48" fmla="*/ 356 w 1333"/>
                <a:gd name="T49" fmla="*/ 425 h 1333"/>
                <a:gd name="T50" fmla="*/ 372 w 1333"/>
                <a:gd name="T51" fmla="*/ 434 h 1333"/>
                <a:gd name="T52" fmla="*/ 377 w 1333"/>
                <a:gd name="T53" fmla="*/ 457 h 1333"/>
                <a:gd name="T54" fmla="*/ 346 w 1333"/>
                <a:gd name="T55" fmla="*/ 496 h 1333"/>
                <a:gd name="T56" fmla="*/ 317 w 1333"/>
                <a:gd name="T57" fmla="*/ 532 h 1333"/>
                <a:gd name="T58" fmla="*/ 310 w 1333"/>
                <a:gd name="T59" fmla="*/ 571 h 1333"/>
                <a:gd name="T60" fmla="*/ 319 w 1333"/>
                <a:gd name="T61" fmla="*/ 598 h 1333"/>
                <a:gd name="T62" fmla="*/ 712 w 1333"/>
                <a:gd name="T63" fmla="*/ 1058 h 1333"/>
                <a:gd name="T64" fmla="*/ 802 w 1333"/>
                <a:gd name="T65" fmla="*/ 1156 h 1333"/>
                <a:gd name="T66" fmla="*/ 858 w 1333"/>
                <a:gd name="T67" fmla="*/ 1190 h 1333"/>
                <a:gd name="T68" fmla="*/ 914 w 1333"/>
                <a:gd name="T69" fmla="*/ 1206 h 1333"/>
                <a:gd name="T70" fmla="*/ 992 w 1333"/>
                <a:gd name="T71" fmla="*/ 1204 h 1333"/>
                <a:gd name="T72" fmla="*/ 1098 w 1333"/>
                <a:gd name="T73" fmla="*/ 1160 h 1333"/>
                <a:gd name="T74" fmla="*/ 1178 w 1333"/>
                <a:gd name="T75" fmla="*/ 1092 h 1333"/>
                <a:gd name="T76" fmla="*/ 1226 w 1333"/>
                <a:gd name="T77" fmla="*/ 1033 h 1333"/>
                <a:gd name="T78" fmla="*/ 1259 w 1333"/>
                <a:gd name="T79" fmla="*/ 970 h 1333"/>
                <a:gd name="T80" fmla="*/ 1274 w 1333"/>
                <a:gd name="T81" fmla="*/ 910 h 1333"/>
                <a:gd name="T82" fmla="*/ 1267 w 1333"/>
                <a:gd name="T83" fmla="*/ 840 h 1333"/>
                <a:gd name="T84" fmla="*/ 1222 w 1333"/>
                <a:gd name="T85" fmla="*/ 757 h 1333"/>
                <a:gd name="T86" fmla="*/ 839 w 1333"/>
                <a:gd name="T87" fmla="*/ 301 h 1333"/>
                <a:gd name="T88" fmla="*/ 759 w 1333"/>
                <a:gd name="T89" fmla="*/ 219 h 1333"/>
                <a:gd name="T90" fmla="*/ 717 w 1333"/>
                <a:gd name="T91" fmla="*/ 208 h 1333"/>
                <a:gd name="T92" fmla="*/ 675 w 1333"/>
                <a:gd name="T93" fmla="*/ 222 h 1333"/>
                <a:gd name="T94" fmla="*/ 623 w 1333"/>
                <a:gd name="T95" fmla="*/ 257 h 1333"/>
                <a:gd name="T96" fmla="*/ 595 w 1333"/>
                <a:gd name="T97" fmla="*/ 265 h 1333"/>
                <a:gd name="T98" fmla="*/ 581 w 1333"/>
                <a:gd name="T99" fmla="*/ 247 h 1333"/>
                <a:gd name="T100" fmla="*/ 591 w 1333"/>
                <a:gd name="T101" fmla="*/ 225 h 1333"/>
                <a:gd name="T102" fmla="*/ 625 w 1333"/>
                <a:gd name="T103" fmla="*/ 196 h 1333"/>
                <a:gd name="T104" fmla="*/ 806 w 1333"/>
                <a:gd name="T105" fmla="*/ 41 h 1333"/>
                <a:gd name="T106" fmla="*/ 848 w 1333"/>
                <a:gd name="T107" fmla="*/ 2 h 1333"/>
                <a:gd name="T108" fmla="*/ 868 w 1333"/>
                <a:gd name="T109" fmla="*/ 1 h 1333"/>
                <a:gd name="T110" fmla="*/ 880 w 1333"/>
                <a:gd name="T111" fmla="*/ 17 h 1333"/>
                <a:gd name="T112" fmla="*/ 871 w 1333"/>
                <a:gd name="T113" fmla="*/ 45 h 1333"/>
                <a:gd name="T114" fmla="*/ 831 w 1333"/>
                <a:gd name="T115" fmla="*/ 85 h 1333"/>
                <a:gd name="T116" fmla="*/ 811 w 1333"/>
                <a:gd name="T117" fmla="*/ 121 h 1333"/>
                <a:gd name="T118" fmla="*/ 817 w 1333"/>
                <a:gd name="T119" fmla="*/ 161 h 1333"/>
                <a:gd name="T120" fmla="*/ 883 w 1333"/>
                <a:gd name="T121" fmla="*/ 2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3" h="1333">
                  <a:moveTo>
                    <a:pt x="1232" y="663"/>
                  </a:moveTo>
                  <a:lnTo>
                    <a:pt x="1262" y="703"/>
                  </a:lnTo>
                  <a:lnTo>
                    <a:pt x="1289" y="739"/>
                  </a:lnTo>
                  <a:lnTo>
                    <a:pt x="1307" y="775"/>
                  </a:lnTo>
                  <a:lnTo>
                    <a:pt x="1320" y="808"/>
                  </a:lnTo>
                  <a:lnTo>
                    <a:pt x="1330" y="843"/>
                  </a:lnTo>
                  <a:lnTo>
                    <a:pt x="1333" y="876"/>
                  </a:lnTo>
                  <a:lnTo>
                    <a:pt x="1329" y="910"/>
                  </a:lnTo>
                  <a:lnTo>
                    <a:pt x="1323" y="944"/>
                  </a:lnTo>
                  <a:lnTo>
                    <a:pt x="1301" y="1004"/>
                  </a:lnTo>
                  <a:lnTo>
                    <a:pt x="1262" y="1065"/>
                  </a:lnTo>
                  <a:lnTo>
                    <a:pt x="1214" y="1125"/>
                  </a:lnTo>
                  <a:lnTo>
                    <a:pt x="1154" y="1180"/>
                  </a:lnTo>
                  <a:lnTo>
                    <a:pt x="1075" y="1243"/>
                  </a:lnTo>
                  <a:lnTo>
                    <a:pt x="1038" y="1265"/>
                  </a:lnTo>
                  <a:lnTo>
                    <a:pt x="997" y="1287"/>
                  </a:lnTo>
                  <a:lnTo>
                    <a:pt x="961" y="1302"/>
                  </a:lnTo>
                  <a:lnTo>
                    <a:pt x="922" y="1315"/>
                  </a:lnTo>
                  <a:lnTo>
                    <a:pt x="884" y="1326"/>
                  </a:lnTo>
                  <a:lnTo>
                    <a:pt x="848" y="1331"/>
                  </a:lnTo>
                  <a:lnTo>
                    <a:pt x="811" y="1333"/>
                  </a:lnTo>
                  <a:lnTo>
                    <a:pt x="779" y="1330"/>
                  </a:lnTo>
                  <a:lnTo>
                    <a:pt x="745" y="1321"/>
                  </a:lnTo>
                  <a:lnTo>
                    <a:pt x="710" y="1306"/>
                  </a:lnTo>
                  <a:lnTo>
                    <a:pt x="680" y="1290"/>
                  </a:lnTo>
                  <a:lnTo>
                    <a:pt x="647" y="1265"/>
                  </a:lnTo>
                  <a:lnTo>
                    <a:pt x="617" y="1235"/>
                  </a:lnTo>
                  <a:lnTo>
                    <a:pt x="584" y="1201"/>
                  </a:lnTo>
                  <a:lnTo>
                    <a:pt x="217" y="767"/>
                  </a:lnTo>
                  <a:lnTo>
                    <a:pt x="174" y="720"/>
                  </a:lnTo>
                  <a:lnTo>
                    <a:pt x="161" y="711"/>
                  </a:lnTo>
                  <a:lnTo>
                    <a:pt x="146" y="706"/>
                  </a:lnTo>
                  <a:lnTo>
                    <a:pt x="131" y="704"/>
                  </a:lnTo>
                  <a:lnTo>
                    <a:pt x="113" y="707"/>
                  </a:lnTo>
                  <a:lnTo>
                    <a:pt x="92" y="716"/>
                  </a:lnTo>
                  <a:lnTo>
                    <a:pt x="72" y="726"/>
                  </a:lnTo>
                  <a:lnTo>
                    <a:pt x="47" y="743"/>
                  </a:lnTo>
                  <a:lnTo>
                    <a:pt x="30" y="754"/>
                  </a:lnTo>
                  <a:lnTo>
                    <a:pt x="17" y="754"/>
                  </a:lnTo>
                  <a:lnTo>
                    <a:pt x="5" y="745"/>
                  </a:lnTo>
                  <a:lnTo>
                    <a:pt x="0" y="735"/>
                  </a:lnTo>
                  <a:lnTo>
                    <a:pt x="0" y="727"/>
                  </a:lnTo>
                  <a:lnTo>
                    <a:pt x="6" y="715"/>
                  </a:lnTo>
                  <a:lnTo>
                    <a:pt x="19" y="706"/>
                  </a:lnTo>
                  <a:lnTo>
                    <a:pt x="76" y="657"/>
                  </a:lnTo>
                  <a:lnTo>
                    <a:pt x="178" y="576"/>
                  </a:lnTo>
                  <a:lnTo>
                    <a:pt x="310" y="460"/>
                  </a:lnTo>
                  <a:lnTo>
                    <a:pt x="332" y="436"/>
                  </a:lnTo>
                  <a:lnTo>
                    <a:pt x="344" y="430"/>
                  </a:lnTo>
                  <a:lnTo>
                    <a:pt x="356" y="425"/>
                  </a:lnTo>
                  <a:lnTo>
                    <a:pt x="364" y="428"/>
                  </a:lnTo>
                  <a:lnTo>
                    <a:pt x="372" y="434"/>
                  </a:lnTo>
                  <a:lnTo>
                    <a:pt x="379" y="444"/>
                  </a:lnTo>
                  <a:lnTo>
                    <a:pt x="377" y="457"/>
                  </a:lnTo>
                  <a:lnTo>
                    <a:pt x="365" y="475"/>
                  </a:lnTo>
                  <a:lnTo>
                    <a:pt x="346" y="496"/>
                  </a:lnTo>
                  <a:lnTo>
                    <a:pt x="329" y="514"/>
                  </a:lnTo>
                  <a:lnTo>
                    <a:pt x="317" y="532"/>
                  </a:lnTo>
                  <a:lnTo>
                    <a:pt x="312" y="551"/>
                  </a:lnTo>
                  <a:lnTo>
                    <a:pt x="310" y="571"/>
                  </a:lnTo>
                  <a:lnTo>
                    <a:pt x="313" y="582"/>
                  </a:lnTo>
                  <a:lnTo>
                    <a:pt x="319" y="598"/>
                  </a:lnTo>
                  <a:lnTo>
                    <a:pt x="356" y="647"/>
                  </a:lnTo>
                  <a:lnTo>
                    <a:pt x="712" y="1058"/>
                  </a:lnTo>
                  <a:lnTo>
                    <a:pt x="774" y="1129"/>
                  </a:lnTo>
                  <a:lnTo>
                    <a:pt x="802" y="1156"/>
                  </a:lnTo>
                  <a:lnTo>
                    <a:pt x="832" y="1176"/>
                  </a:lnTo>
                  <a:lnTo>
                    <a:pt x="858" y="1190"/>
                  </a:lnTo>
                  <a:lnTo>
                    <a:pt x="885" y="1201"/>
                  </a:lnTo>
                  <a:lnTo>
                    <a:pt x="914" y="1206"/>
                  </a:lnTo>
                  <a:lnTo>
                    <a:pt x="940" y="1209"/>
                  </a:lnTo>
                  <a:lnTo>
                    <a:pt x="992" y="1204"/>
                  </a:lnTo>
                  <a:lnTo>
                    <a:pt x="1043" y="1185"/>
                  </a:lnTo>
                  <a:lnTo>
                    <a:pt x="1098" y="1160"/>
                  </a:lnTo>
                  <a:lnTo>
                    <a:pt x="1149" y="1122"/>
                  </a:lnTo>
                  <a:lnTo>
                    <a:pt x="1178" y="1092"/>
                  </a:lnTo>
                  <a:lnTo>
                    <a:pt x="1205" y="1064"/>
                  </a:lnTo>
                  <a:lnTo>
                    <a:pt x="1226" y="1033"/>
                  </a:lnTo>
                  <a:lnTo>
                    <a:pt x="1244" y="1003"/>
                  </a:lnTo>
                  <a:lnTo>
                    <a:pt x="1259" y="970"/>
                  </a:lnTo>
                  <a:lnTo>
                    <a:pt x="1268" y="941"/>
                  </a:lnTo>
                  <a:lnTo>
                    <a:pt x="1274" y="910"/>
                  </a:lnTo>
                  <a:lnTo>
                    <a:pt x="1273" y="879"/>
                  </a:lnTo>
                  <a:lnTo>
                    <a:pt x="1267" y="840"/>
                  </a:lnTo>
                  <a:lnTo>
                    <a:pt x="1250" y="800"/>
                  </a:lnTo>
                  <a:lnTo>
                    <a:pt x="1222" y="757"/>
                  </a:lnTo>
                  <a:lnTo>
                    <a:pt x="1186" y="710"/>
                  </a:lnTo>
                  <a:lnTo>
                    <a:pt x="839" y="301"/>
                  </a:lnTo>
                  <a:lnTo>
                    <a:pt x="782" y="239"/>
                  </a:lnTo>
                  <a:lnTo>
                    <a:pt x="759" y="219"/>
                  </a:lnTo>
                  <a:lnTo>
                    <a:pt x="739" y="209"/>
                  </a:lnTo>
                  <a:lnTo>
                    <a:pt x="717" y="208"/>
                  </a:lnTo>
                  <a:lnTo>
                    <a:pt x="697" y="210"/>
                  </a:lnTo>
                  <a:lnTo>
                    <a:pt x="675" y="222"/>
                  </a:lnTo>
                  <a:lnTo>
                    <a:pt x="647" y="241"/>
                  </a:lnTo>
                  <a:lnTo>
                    <a:pt x="623" y="257"/>
                  </a:lnTo>
                  <a:lnTo>
                    <a:pt x="608" y="267"/>
                  </a:lnTo>
                  <a:lnTo>
                    <a:pt x="595" y="265"/>
                  </a:lnTo>
                  <a:lnTo>
                    <a:pt x="588" y="257"/>
                  </a:lnTo>
                  <a:lnTo>
                    <a:pt x="581" y="247"/>
                  </a:lnTo>
                  <a:lnTo>
                    <a:pt x="580" y="236"/>
                  </a:lnTo>
                  <a:lnTo>
                    <a:pt x="591" y="225"/>
                  </a:lnTo>
                  <a:lnTo>
                    <a:pt x="605" y="210"/>
                  </a:lnTo>
                  <a:lnTo>
                    <a:pt x="625" y="196"/>
                  </a:lnTo>
                  <a:lnTo>
                    <a:pt x="725" y="114"/>
                  </a:lnTo>
                  <a:lnTo>
                    <a:pt x="806" y="41"/>
                  </a:lnTo>
                  <a:lnTo>
                    <a:pt x="838" y="7"/>
                  </a:lnTo>
                  <a:lnTo>
                    <a:pt x="848" y="2"/>
                  </a:lnTo>
                  <a:lnTo>
                    <a:pt x="859" y="0"/>
                  </a:lnTo>
                  <a:lnTo>
                    <a:pt x="868" y="1"/>
                  </a:lnTo>
                  <a:lnTo>
                    <a:pt x="875" y="7"/>
                  </a:lnTo>
                  <a:lnTo>
                    <a:pt x="880" y="17"/>
                  </a:lnTo>
                  <a:lnTo>
                    <a:pt x="880" y="30"/>
                  </a:lnTo>
                  <a:lnTo>
                    <a:pt x="871" y="45"/>
                  </a:lnTo>
                  <a:lnTo>
                    <a:pt x="852" y="64"/>
                  </a:lnTo>
                  <a:lnTo>
                    <a:pt x="831" y="85"/>
                  </a:lnTo>
                  <a:lnTo>
                    <a:pt x="819" y="104"/>
                  </a:lnTo>
                  <a:lnTo>
                    <a:pt x="811" y="121"/>
                  </a:lnTo>
                  <a:lnTo>
                    <a:pt x="810" y="140"/>
                  </a:lnTo>
                  <a:lnTo>
                    <a:pt x="817" y="161"/>
                  </a:lnTo>
                  <a:lnTo>
                    <a:pt x="831" y="186"/>
                  </a:lnTo>
                  <a:lnTo>
                    <a:pt x="883" y="252"/>
                  </a:lnTo>
                  <a:lnTo>
                    <a:pt x="1232" y="66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3" name="Freeform 70"/>
            <p:cNvSpPr>
              <a:spLocks/>
            </p:cNvSpPr>
            <p:nvPr/>
          </p:nvSpPr>
          <p:spPr bwMode="auto">
            <a:xfrm>
              <a:off x="628650" y="3098800"/>
              <a:ext cx="381000" cy="404812"/>
            </a:xfrm>
            <a:custGeom>
              <a:avLst/>
              <a:gdLst>
                <a:gd name="T0" fmla="*/ 1217 w 1414"/>
                <a:gd name="T1" fmla="*/ 806 h 1495"/>
                <a:gd name="T2" fmla="*/ 321 w 1414"/>
                <a:gd name="T3" fmla="*/ 386 h 1495"/>
                <a:gd name="T4" fmla="*/ 289 w 1414"/>
                <a:gd name="T5" fmla="*/ 381 h 1495"/>
                <a:gd name="T6" fmla="*/ 175 w 1414"/>
                <a:gd name="T7" fmla="*/ 440 h 1495"/>
                <a:gd name="T8" fmla="*/ 19 w 1414"/>
                <a:gd name="T9" fmla="*/ 515 h 1495"/>
                <a:gd name="T10" fmla="*/ 0 w 1414"/>
                <a:gd name="T11" fmla="*/ 536 h 1495"/>
                <a:gd name="T12" fmla="*/ 12 w 1414"/>
                <a:gd name="T13" fmla="*/ 558 h 1495"/>
                <a:gd name="T14" fmla="*/ 43 w 1414"/>
                <a:gd name="T15" fmla="*/ 555 h 1495"/>
                <a:gd name="T16" fmla="*/ 98 w 1414"/>
                <a:gd name="T17" fmla="*/ 531 h 1495"/>
                <a:gd name="T18" fmla="*/ 134 w 1414"/>
                <a:gd name="T19" fmla="*/ 525 h 1495"/>
                <a:gd name="T20" fmla="*/ 167 w 1414"/>
                <a:gd name="T21" fmla="*/ 546 h 1495"/>
                <a:gd name="T22" fmla="*/ 219 w 1414"/>
                <a:gd name="T23" fmla="*/ 636 h 1495"/>
                <a:gd name="T24" fmla="*/ 540 w 1414"/>
                <a:gd name="T25" fmla="*/ 1275 h 1495"/>
                <a:gd name="T26" fmla="*/ 566 w 1414"/>
                <a:gd name="T27" fmla="*/ 1347 h 1495"/>
                <a:gd name="T28" fmla="*/ 559 w 1414"/>
                <a:gd name="T29" fmla="*/ 1388 h 1495"/>
                <a:gd name="T30" fmla="*/ 523 w 1414"/>
                <a:gd name="T31" fmla="*/ 1417 h 1495"/>
                <a:gd name="T32" fmla="*/ 470 w 1414"/>
                <a:gd name="T33" fmla="*/ 1460 h 1495"/>
                <a:gd name="T34" fmla="*/ 468 w 1414"/>
                <a:gd name="T35" fmla="*/ 1484 h 1495"/>
                <a:gd name="T36" fmla="*/ 479 w 1414"/>
                <a:gd name="T37" fmla="*/ 1495 h 1495"/>
                <a:gd name="T38" fmla="*/ 502 w 1414"/>
                <a:gd name="T39" fmla="*/ 1490 h 1495"/>
                <a:gd name="T40" fmla="*/ 612 w 1414"/>
                <a:gd name="T41" fmla="*/ 1424 h 1495"/>
                <a:gd name="T42" fmla="*/ 759 w 1414"/>
                <a:gd name="T43" fmla="*/ 1351 h 1495"/>
                <a:gd name="T44" fmla="*/ 817 w 1414"/>
                <a:gd name="T45" fmla="*/ 1321 h 1495"/>
                <a:gd name="T46" fmla="*/ 831 w 1414"/>
                <a:gd name="T47" fmla="*/ 1302 h 1495"/>
                <a:gd name="T48" fmla="*/ 821 w 1414"/>
                <a:gd name="T49" fmla="*/ 1283 h 1495"/>
                <a:gd name="T50" fmla="*/ 802 w 1414"/>
                <a:gd name="T51" fmla="*/ 1279 h 1495"/>
                <a:gd name="T52" fmla="*/ 748 w 1414"/>
                <a:gd name="T53" fmla="*/ 1298 h 1495"/>
                <a:gd name="T54" fmla="*/ 685 w 1414"/>
                <a:gd name="T55" fmla="*/ 1312 h 1495"/>
                <a:gd name="T56" fmla="*/ 636 w 1414"/>
                <a:gd name="T57" fmla="*/ 1276 h 1495"/>
                <a:gd name="T58" fmla="*/ 533 w 1414"/>
                <a:gd name="T59" fmla="*/ 1102 h 1495"/>
                <a:gd name="T60" fmla="*/ 1328 w 1414"/>
                <a:gd name="T61" fmla="*/ 1060 h 1495"/>
                <a:gd name="T62" fmla="*/ 1385 w 1414"/>
                <a:gd name="T63" fmla="*/ 1075 h 1495"/>
                <a:gd name="T64" fmla="*/ 1410 w 1414"/>
                <a:gd name="T65" fmla="*/ 1061 h 1495"/>
                <a:gd name="T66" fmla="*/ 1408 w 1414"/>
                <a:gd name="T67" fmla="*/ 1035 h 1495"/>
                <a:gd name="T68" fmla="*/ 987 w 1414"/>
                <a:gd name="T69" fmla="*/ 207 h 1495"/>
                <a:gd name="T70" fmla="*/ 961 w 1414"/>
                <a:gd name="T71" fmla="*/ 141 h 1495"/>
                <a:gd name="T72" fmla="*/ 969 w 1414"/>
                <a:gd name="T73" fmla="*/ 112 h 1495"/>
                <a:gd name="T74" fmla="*/ 1017 w 1414"/>
                <a:gd name="T75" fmla="*/ 72 h 1495"/>
                <a:gd name="T76" fmla="*/ 1063 w 1414"/>
                <a:gd name="T77" fmla="*/ 38 h 1495"/>
                <a:gd name="T78" fmla="*/ 1065 w 1414"/>
                <a:gd name="T79" fmla="*/ 12 h 1495"/>
                <a:gd name="T80" fmla="*/ 1048 w 1414"/>
                <a:gd name="T81" fmla="*/ 0 h 1495"/>
                <a:gd name="T82" fmla="*/ 1025 w 1414"/>
                <a:gd name="T83" fmla="*/ 5 h 1495"/>
                <a:gd name="T84" fmla="*/ 881 w 1414"/>
                <a:gd name="T85" fmla="*/ 86 h 1495"/>
                <a:gd name="T86" fmla="*/ 738 w 1414"/>
                <a:gd name="T87" fmla="*/ 152 h 1495"/>
                <a:gd name="T88" fmla="*/ 710 w 1414"/>
                <a:gd name="T89" fmla="*/ 172 h 1495"/>
                <a:gd name="T90" fmla="*/ 708 w 1414"/>
                <a:gd name="T91" fmla="*/ 193 h 1495"/>
                <a:gd name="T92" fmla="*/ 731 w 1414"/>
                <a:gd name="T93" fmla="*/ 204 h 1495"/>
                <a:gd name="T94" fmla="*/ 791 w 1414"/>
                <a:gd name="T95" fmla="*/ 184 h 1495"/>
                <a:gd name="T96" fmla="*/ 838 w 1414"/>
                <a:gd name="T97" fmla="*/ 170 h 1495"/>
                <a:gd name="T98" fmla="*/ 873 w 1414"/>
                <a:gd name="T99" fmla="*/ 181 h 1495"/>
                <a:gd name="T100" fmla="*/ 912 w 1414"/>
                <a:gd name="T101" fmla="*/ 232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4" h="1495">
                  <a:moveTo>
                    <a:pt x="969" y="332"/>
                  </a:moveTo>
                  <a:lnTo>
                    <a:pt x="1217" y="806"/>
                  </a:lnTo>
                  <a:lnTo>
                    <a:pt x="353" y="401"/>
                  </a:lnTo>
                  <a:lnTo>
                    <a:pt x="321" y="386"/>
                  </a:lnTo>
                  <a:lnTo>
                    <a:pt x="300" y="376"/>
                  </a:lnTo>
                  <a:lnTo>
                    <a:pt x="289" y="381"/>
                  </a:lnTo>
                  <a:lnTo>
                    <a:pt x="270" y="386"/>
                  </a:lnTo>
                  <a:lnTo>
                    <a:pt x="175" y="440"/>
                  </a:lnTo>
                  <a:lnTo>
                    <a:pt x="41" y="502"/>
                  </a:lnTo>
                  <a:lnTo>
                    <a:pt x="19" y="515"/>
                  </a:lnTo>
                  <a:lnTo>
                    <a:pt x="4" y="524"/>
                  </a:lnTo>
                  <a:lnTo>
                    <a:pt x="0" y="536"/>
                  </a:lnTo>
                  <a:lnTo>
                    <a:pt x="2" y="548"/>
                  </a:lnTo>
                  <a:lnTo>
                    <a:pt x="12" y="558"/>
                  </a:lnTo>
                  <a:lnTo>
                    <a:pt x="26" y="561"/>
                  </a:lnTo>
                  <a:lnTo>
                    <a:pt x="43" y="555"/>
                  </a:lnTo>
                  <a:lnTo>
                    <a:pt x="74" y="542"/>
                  </a:lnTo>
                  <a:lnTo>
                    <a:pt x="98" y="531"/>
                  </a:lnTo>
                  <a:lnTo>
                    <a:pt x="116" y="528"/>
                  </a:lnTo>
                  <a:lnTo>
                    <a:pt x="134" y="525"/>
                  </a:lnTo>
                  <a:lnTo>
                    <a:pt x="150" y="534"/>
                  </a:lnTo>
                  <a:lnTo>
                    <a:pt x="167" y="546"/>
                  </a:lnTo>
                  <a:lnTo>
                    <a:pt x="183" y="568"/>
                  </a:lnTo>
                  <a:lnTo>
                    <a:pt x="219" y="636"/>
                  </a:lnTo>
                  <a:lnTo>
                    <a:pt x="480" y="1150"/>
                  </a:lnTo>
                  <a:lnTo>
                    <a:pt x="540" y="1275"/>
                  </a:lnTo>
                  <a:lnTo>
                    <a:pt x="557" y="1315"/>
                  </a:lnTo>
                  <a:lnTo>
                    <a:pt x="566" y="1347"/>
                  </a:lnTo>
                  <a:lnTo>
                    <a:pt x="567" y="1370"/>
                  </a:lnTo>
                  <a:lnTo>
                    <a:pt x="559" y="1388"/>
                  </a:lnTo>
                  <a:lnTo>
                    <a:pt x="544" y="1401"/>
                  </a:lnTo>
                  <a:lnTo>
                    <a:pt x="523" y="1417"/>
                  </a:lnTo>
                  <a:lnTo>
                    <a:pt x="486" y="1443"/>
                  </a:lnTo>
                  <a:lnTo>
                    <a:pt x="470" y="1460"/>
                  </a:lnTo>
                  <a:lnTo>
                    <a:pt x="461" y="1472"/>
                  </a:lnTo>
                  <a:lnTo>
                    <a:pt x="468" y="1484"/>
                  </a:lnTo>
                  <a:lnTo>
                    <a:pt x="473" y="1491"/>
                  </a:lnTo>
                  <a:lnTo>
                    <a:pt x="479" y="1495"/>
                  </a:lnTo>
                  <a:lnTo>
                    <a:pt x="492" y="1495"/>
                  </a:lnTo>
                  <a:lnTo>
                    <a:pt x="502" y="1490"/>
                  </a:lnTo>
                  <a:lnTo>
                    <a:pt x="560" y="1456"/>
                  </a:lnTo>
                  <a:lnTo>
                    <a:pt x="612" y="1424"/>
                  </a:lnTo>
                  <a:lnTo>
                    <a:pt x="668" y="1394"/>
                  </a:lnTo>
                  <a:lnTo>
                    <a:pt x="759" y="1351"/>
                  </a:lnTo>
                  <a:lnTo>
                    <a:pt x="804" y="1330"/>
                  </a:lnTo>
                  <a:lnTo>
                    <a:pt x="817" y="1321"/>
                  </a:lnTo>
                  <a:lnTo>
                    <a:pt x="830" y="1311"/>
                  </a:lnTo>
                  <a:lnTo>
                    <a:pt x="831" y="1302"/>
                  </a:lnTo>
                  <a:lnTo>
                    <a:pt x="827" y="1290"/>
                  </a:lnTo>
                  <a:lnTo>
                    <a:pt x="821" y="1283"/>
                  </a:lnTo>
                  <a:lnTo>
                    <a:pt x="816" y="1279"/>
                  </a:lnTo>
                  <a:lnTo>
                    <a:pt x="802" y="1279"/>
                  </a:lnTo>
                  <a:lnTo>
                    <a:pt x="793" y="1282"/>
                  </a:lnTo>
                  <a:lnTo>
                    <a:pt x="748" y="1298"/>
                  </a:lnTo>
                  <a:lnTo>
                    <a:pt x="713" y="1310"/>
                  </a:lnTo>
                  <a:lnTo>
                    <a:pt x="685" y="1312"/>
                  </a:lnTo>
                  <a:lnTo>
                    <a:pt x="660" y="1300"/>
                  </a:lnTo>
                  <a:lnTo>
                    <a:pt x="636" y="1276"/>
                  </a:lnTo>
                  <a:lnTo>
                    <a:pt x="608" y="1236"/>
                  </a:lnTo>
                  <a:lnTo>
                    <a:pt x="533" y="1102"/>
                  </a:lnTo>
                  <a:lnTo>
                    <a:pt x="256" y="568"/>
                  </a:lnTo>
                  <a:lnTo>
                    <a:pt x="1328" y="1060"/>
                  </a:lnTo>
                  <a:lnTo>
                    <a:pt x="1370" y="1072"/>
                  </a:lnTo>
                  <a:lnTo>
                    <a:pt x="1385" y="1075"/>
                  </a:lnTo>
                  <a:lnTo>
                    <a:pt x="1395" y="1072"/>
                  </a:lnTo>
                  <a:lnTo>
                    <a:pt x="1410" y="1061"/>
                  </a:lnTo>
                  <a:lnTo>
                    <a:pt x="1414" y="1051"/>
                  </a:lnTo>
                  <a:lnTo>
                    <a:pt x="1408" y="1035"/>
                  </a:lnTo>
                  <a:lnTo>
                    <a:pt x="1401" y="1012"/>
                  </a:lnTo>
                  <a:lnTo>
                    <a:pt x="987" y="207"/>
                  </a:lnTo>
                  <a:lnTo>
                    <a:pt x="967" y="158"/>
                  </a:lnTo>
                  <a:lnTo>
                    <a:pt x="961" y="141"/>
                  </a:lnTo>
                  <a:lnTo>
                    <a:pt x="962" y="126"/>
                  </a:lnTo>
                  <a:lnTo>
                    <a:pt x="969" y="112"/>
                  </a:lnTo>
                  <a:lnTo>
                    <a:pt x="979" y="101"/>
                  </a:lnTo>
                  <a:lnTo>
                    <a:pt x="1017" y="72"/>
                  </a:lnTo>
                  <a:lnTo>
                    <a:pt x="1045" y="53"/>
                  </a:lnTo>
                  <a:lnTo>
                    <a:pt x="1063" y="38"/>
                  </a:lnTo>
                  <a:lnTo>
                    <a:pt x="1067" y="26"/>
                  </a:lnTo>
                  <a:lnTo>
                    <a:pt x="1065" y="12"/>
                  </a:lnTo>
                  <a:lnTo>
                    <a:pt x="1056" y="4"/>
                  </a:lnTo>
                  <a:lnTo>
                    <a:pt x="1048" y="0"/>
                  </a:lnTo>
                  <a:lnTo>
                    <a:pt x="1039" y="1"/>
                  </a:lnTo>
                  <a:lnTo>
                    <a:pt x="1025" y="5"/>
                  </a:lnTo>
                  <a:lnTo>
                    <a:pt x="981" y="28"/>
                  </a:lnTo>
                  <a:lnTo>
                    <a:pt x="881" y="86"/>
                  </a:lnTo>
                  <a:lnTo>
                    <a:pt x="771" y="136"/>
                  </a:lnTo>
                  <a:lnTo>
                    <a:pt x="738" y="152"/>
                  </a:lnTo>
                  <a:lnTo>
                    <a:pt x="721" y="160"/>
                  </a:lnTo>
                  <a:lnTo>
                    <a:pt x="710" y="172"/>
                  </a:lnTo>
                  <a:lnTo>
                    <a:pt x="706" y="180"/>
                  </a:lnTo>
                  <a:lnTo>
                    <a:pt x="708" y="193"/>
                  </a:lnTo>
                  <a:lnTo>
                    <a:pt x="718" y="201"/>
                  </a:lnTo>
                  <a:lnTo>
                    <a:pt x="731" y="204"/>
                  </a:lnTo>
                  <a:lnTo>
                    <a:pt x="756" y="197"/>
                  </a:lnTo>
                  <a:lnTo>
                    <a:pt x="791" y="184"/>
                  </a:lnTo>
                  <a:lnTo>
                    <a:pt x="817" y="173"/>
                  </a:lnTo>
                  <a:lnTo>
                    <a:pt x="838" y="170"/>
                  </a:lnTo>
                  <a:lnTo>
                    <a:pt x="857" y="171"/>
                  </a:lnTo>
                  <a:lnTo>
                    <a:pt x="873" y="181"/>
                  </a:lnTo>
                  <a:lnTo>
                    <a:pt x="889" y="201"/>
                  </a:lnTo>
                  <a:lnTo>
                    <a:pt x="912" y="232"/>
                  </a:lnTo>
                  <a:lnTo>
                    <a:pt x="969" y="33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4" name="Freeform 71"/>
            <p:cNvSpPr>
              <a:spLocks/>
            </p:cNvSpPr>
            <p:nvPr/>
          </p:nvSpPr>
          <p:spPr bwMode="auto">
            <a:xfrm>
              <a:off x="974725" y="3044825"/>
              <a:ext cx="206375" cy="314325"/>
            </a:xfrm>
            <a:custGeom>
              <a:avLst/>
              <a:gdLst>
                <a:gd name="T0" fmla="*/ 595 w 763"/>
                <a:gd name="T1" fmla="*/ 968 h 1166"/>
                <a:gd name="T2" fmla="*/ 613 w 763"/>
                <a:gd name="T3" fmla="*/ 991 h 1166"/>
                <a:gd name="T4" fmla="*/ 648 w 763"/>
                <a:gd name="T5" fmla="*/ 1006 h 1166"/>
                <a:gd name="T6" fmla="*/ 694 w 763"/>
                <a:gd name="T7" fmla="*/ 1001 h 1166"/>
                <a:gd name="T8" fmla="*/ 744 w 763"/>
                <a:gd name="T9" fmla="*/ 994 h 1166"/>
                <a:gd name="T10" fmla="*/ 760 w 763"/>
                <a:gd name="T11" fmla="*/ 1012 h 1166"/>
                <a:gd name="T12" fmla="*/ 759 w 763"/>
                <a:gd name="T13" fmla="*/ 1032 h 1166"/>
                <a:gd name="T14" fmla="*/ 735 w 763"/>
                <a:gd name="T15" fmla="*/ 1045 h 1166"/>
                <a:gd name="T16" fmla="*/ 534 w 763"/>
                <a:gd name="T17" fmla="*/ 1100 h 1166"/>
                <a:gd name="T18" fmla="*/ 338 w 763"/>
                <a:gd name="T19" fmla="*/ 1164 h 1166"/>
                <a:gd name="T20" fmla="*/ 312 w 763"/>
                <a:gd name="T21" fmla="*/ 1164 h 1166"/>
                <a:gd name="T22" fmla="*/ 301 w 763"/>
                <a:gd name="T23" fmla="*/ 1151 h 1166"/>
                <a:gd name="T24" fmla="*/ 307 w 763"/>
                <a:gd name="T25" fmla="*/ 1128 h 1166"/>
                <a:gd name="T26" fmla="*/ 349 w 763"/>
                <a:gd name="T27" fmla="*/ 1105 h 1166"/>
                <a:gd name="T28" fmla="*/ 390 w 763"/>
                <a:gd name="T29" fmla="*/ 1083 h 1166"/>
                <a:gd name="T30" fmla="*/ 411 w 763"/>
                <a:gd name="T31" fmla="*/ 1054 h 1166"/>
                <a:gd name="T32" fmla="*/ 414 w 763"/>
                <a:gd name="T33" fmla="*/ 1024 h 1166"/>
                <a:gd name="T34" fmla="*/ 184 w 763"/>
                <a:gd name="T35" fmla="*/ 259 h 1166"/>
                <a:gd name="T36" fmla="*/ 158 w 763"/>
                <a:gd name="T37" fmla="*/ 186 h 1166"/>
                <a:gd name="T38" fmla="*/ 133 w 763"/>
                <a:gd name="T39" fmla="*/ 166 h 1166"/>
                <a:gd name="T40" fmla="*/ 92 w 763"/>
                <a:gd name="T41" fmla="*/ 161 h 1166"/>
                <a:gd name="T42" fmla="*/ 39 w 763"/>
                <a:gd name="T43" fmla="*/ 171 h 1166"/>
                <a:gd name="T44" fmla="*/ 7 w 763"/>
                <a:gd name="T45" fmla="*/ 166 h 1166"/>
                <a:gd name="T46" fmla="*/ 0 w 763"/>
                <a:gd name="T47" fmla="*/ 143 h 1166"/>
                <a:gd name="T48" fmla="*/ 14 w 763"/>
                <a:gd name="T49" fmla="*/ 127 h 1166"/>
                <a:gd name="T50" fmla="*/ 100 w 763"/>
                <a:gd name="T51" fmla="*/ 101 h 1166"/>
                <a:gd name="T52" fmla="*/ 394 w 763"/>
                <a:gd name="T53" fmla="*/ 12 h 1166"/>
                <a:gd name="T54" fmla="*/ 438 w 763"/>
                <a:gd name="T55" fmla="*/ 0 h 1166"/>
                <a:gd name="T56" fmla="*/ 459 w 763"/>
                <a:gd name="T57" fmla="*/ 6 h 1166"/>
                <a:gd name="T58" fmla="*/ 464 w 763"/>
                <a:gd name="T59" fmla="*/ 29 h 1166"/>
                <a:gd name="T60" fmla="*/ 441 w 763"/>
                <a:gd name="T61" fmla="*/ 49 h 1166"/>
                <a:gd name="T62" fmla="*/ 390 w 763"/>
                <a:gd name="T63" fmla="*/ 73 h 1166"/>
                <a:gd name="T64" fmla="*/ 360 w 763"/>
                <a:gd name="T65" fmla="*/ 98 h 1166"/>
                <a:gd name="T66" fmla="*/ 348 w 763"/>
                <a:gd name="T67" fmla="*/ 129 h 1166"/>
                <a:gd name="T68" fmla="*/ 365 w 763"/>
                <a:gd name="T69" fmla="*/ 20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3" h="1166">
                  <a:moveTo>
                    <a:pt x="574" y="909"/>
                  </a:moveTo>
                  <a:lnTo>
                    <a:pt x="595" y="968"/>
                  </a:lnTo>
                  <a:lnTo>
                    <a:pt x="603" y="982"/>
                  </a:lnTo>
                  <a:lnTo>
                    <a:pt x="613" y="991"/>
                  </a:lnTo>
                  <a:lnTo>
                    <a:pt x="629" y="998"/>
                  </a:lnTo>
                  <a:lnTo>
                    <a:pt x="648" y="1006"/>
                  </a:lnTo>
                  <a:lnTo>
                    <a:pt x="670" y="1005"/>
                  </a:lnTo>
                  <a:lnTo>
                    <a:pt x="694" y="1001"/>
                  </a:lnTo>
                  <a:lnTo>
                    <a:pt x="724" y="997"/>
                  </a:lnTo>
                  <a:lnTo>
                    <a:pt x="744" y="994"/>
                  </a:lnTo>
                  <a:lnTo>
                    <a:pt x="756" y="1003"/>
                  </a:lnTo>
                  <a:lnTo>
                    <a:pt x="760" y="1012"/>
                  </a:lnTo>
                  <a:lnTo>
                    <a:pt x="763" y="1022"/>
                  </a:lnTo>
                  <a:lnTo>
                    <a:pt x="759" y="1032"/>
                  </a:lnTo>
                  <a:lnTo>
                    <a:pt x="751" y="1039"/>
                  </a:lnTo>
                  <a:lnTo>
                    <a:pt x="735" y="1045"/>
                  </a:lnTo>
                  <a:lnTo>
                    <a:pt x="662" y="1063"/>
                  </a:lnTo>
                  <a:lnTo>
                    <a:pt x="534" y="1100"/>
                  </a:lnTo>
                  <a:lnTo>
                    <a:pt x="369" y="1152"/>
                  </a:lnTo>
                  <a:lnTo>
                    <a:pt x="338" y="1164"/>
                  </a:lnTo>
                  <a:lnTo>
                    <a:pt x="325" y="1166"/>
                  </a:lnTo>
                  <a:lnTo>
                    <a:pt x="312" y="1164"/>
                  </a:lnTo>
                  <a:lnTo>
                    <a:pt x="306" y="1159"/>
                  </a:lnTo>
                  <a:lnTo>
                    <a:pt x="301" y="1151"/>
                  </a:lnTo>
                  <a:lnTo>
                    <a:pt x="301" y="1138"/>
                  </a:lnTo>
                  <a:lnTo>
                    <a:pt x="307" y="1128"/>
                  </a:lnTo>
                  <a:lnTo>
                    <a:pt x="323" y="1115"/>
                  </a:lnTo>
                  <a:lnTo>
                    <a:pt x="349" y="1105"/>
                  </a:lnTo>
                  <a:lnTo>
                    <a:pt x="370" y="1095"/>
                  </a:lnTo>
                  <a:lnTo>
                    <a:pt x="390" y="1083"/>
                  </a:lnTo>
                  <a:lnTo>
                    <a:pt x="404" y="1068"/>
                  </a:lnTo>
                  <a:lnTo>
                    <a:pt x="411" y="1054"/>
                  </a:lnTo>
                  <a:lnTo>
                    <a:pt x="415" y="1039"/>
                  </a:lnTo>
                  <a:lnTo>
                    <a:pt x="414" y="1024"/>
                  </a:lnTo>
                  <a:lnTo>
                    <a:pt x="396" y="963"/>
                  </a:lnTo>
                  <a:lnTo>
                    <a:pt x="184" y="259"/>
                  </a:lnTo>
                  <a:lnTo>
                    <a:pt x="166" y="198"/>
                  </a:lnTo>
                  <a:lnTo>
                    <a:pt x="158" y="186"/>
                  </a:lnTo>
                  <a:lnTo>
                    <a:pt x="148" y="175"/>
                  </a:lnTo>
                  <a:lnTo>
                    <a:pt x="133" y="166"/>
                  </a:lnTo>
                  <a:lnTo>
                    <a:pt x="113" y="163"/>
                  </a:lnTo>
                  <a:lnTo>
                    <a:pt x="92" y="161"/>
                  </a:lnTo>
                  <a:lnTo>
                    <a:pt x="67" y="163"/>
                  </a:lnTo>
                  <a:lnTo>
                    <a:pt x="39" y="171"/>
                  </a:lnTo>
                  <a:lnTo>
                    <a:pt x="20" y="170"/>
                  </a:lnTo>
                  <a:lnTo>
                    <a:pt x="7" y="166"/>
                  </a:lnTo>
                  <a:lnTo>
                    <a:pt x="0" y="156"/>
                  </a:lnTo>
                  <a:lnTo>
                    <a:pt x="0" y="143"/>
                  </a:lnTo>
                  <a:lnTo>
                    <a:pt x="4" y="134"/>
                  </a:lnTo>
                  <a:lnTo>
                    <a:pt x="14" y="127"/>
                  </a:lnTo>
                  <a:lnTo>
                    <a:pt x="28" y="121"/>
                  </a:lnTo>
                  <a:lnTo>
                    <a:pt x="100" y="101"/>
                  </a:lnTo>
                  <a:lnTo>
                    <a:pt x="229" y="69"/>
                  </a:lnTo>
                  <a:lnTo>
                    <a:pt x="394" y="12"/>
                  </a:lnTo>
                  <a:lnTo>
                    <a:pt x="423" y="2"/>
                  </a:lnTo>
                  <a:lnTo>
                    <a:pt x="438" y="0"/>
                  </a:lnTo>
                  <a:lnTo>
                    <a:pt x="449" y="0"/>
                  </a:lnTo>
                  <a:lnTo>
                    <a:pt x="459" y="6"/>
                  </a:lnTo>
                  <a:lnTo>
                    <a:pt x="464" y="18"/>
                  </a:lnTo>
                  <a:lnTo>
                    <a:pt x="464" y="29"/>
                  </a:lnTo>
                  <a:lnTo>
                    <a:pt x="457" y="41"/>
                  </a:lnTo>
                  <a:lnTo>
                    <a:pt x="441" y="49"/>
                  </a:lnTo>
                  <a:lnTo>
                    <a:pt x="412" y="62"/>
                  </a:lnTo>
                  <a:lnTo>
                    <a:pt x="390" y="73"/>
                  </a:lnTo>
                  <a:lnTo>
                    <a:pt x="371" y="83"/>
                  </a:lnTo>
                  <a:lnTo>
                    <a:pt x="360" y="98"/>
                  </a:lnTo>
                  <a:lnTo>
                    <a:pt x="350" y="114"/>
                  </a:lnTo>
                  <a:lnTo>
                    <a:pt x="348" y="129"/>
                  </a:lnTo>
                  <a:lnTo>
                    <a:pt x="349" y="143"/>
                  </a:lnTo>
                  <a:lnTo>
                    <a:pt x="365" y="205"/>
                  </a:lnTo>
                  <a:lnTo>
                    <a:pt x="574" y="9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5" name="Freeform 72"/>
            <p:cNvSpPr>
              <a:spLocks/>
            </p:cNvSpPr>
            <p:nvPr/>
          </p:nvSpPr>
          <p:spPr bwMode="auto">
            <a:xfrm>
              <a:off x="1125538" y="2987675"/>
              <a:ext cx="306388" cy="317500"/>
            </a:xfrm>
            <a:custGeom>
              <a:avLst/>
              <a:gdLst>
                <a:gd name="T0" fmla="*/ 754 w 1133"/>
                <a:gd name="T1" fmla="*/ 859 h 1174"/>
                <a:gd name="T2" fmla="*/ 368 w 1133"/>
                <a:gd name="T3" fmla="*/ 220 h 1174"/>
                <a:gd name="T4" fmla="*/ 362 w 1133"/>
                <a:gd name="T5" fmla="*/ 184 h 1174"/>
                <a:gd name="T6" fmla="*/ 390 w 1133"/>
                <a:gd name="T7" fmla="*/ 158 h 1174"/>
                <a:gd name="T8" fmla="*/ 457 w 1133"/>
                <a:gd name="T9" fmla="*/ 139 h 1174"/>
                <a:gd name="T10" fmla="*/ 484 w 1133"/>
                <a:gd name="T11" fmla="*/ 122 h 1174"/>
                <a:gd name="T12" fmla="*/ 481 w 1133"/>
                <a:gd name="T13" fmla="*/ 104 h 1174"/>
                <a:gd name="T14" fmla="*/ 463 w 1133"/>
                <a:gd name="T15" fmla="*/ 92 h 1174"/>
                <a:gd name="T16" fmla="*/ 375 w 1133"/>
                <a:gd name="T17" fmla="*/ 109 h 1174"/>
                <a:gd name="T18" fmla="*/ 232 w 1133"/>
                <a:gd name="T19" fmla="*/ 132 h 1174"/>
                <a:gd name="T20" fmla="*/ 11 w 1133"/>
                <a:gd name="T21" fmla="*/ 157 h 1174"/>
                <a:gd name="T22" fmla="*/ 2 w 1133"/>
                <a:gd name="T23" fmla="*/ 169 h 1174"/>
                <a:gd name="T24" fmla="*/ 3 w 1133"/>
                <a:gd name="T25" fmla="*/ 188 h 1174"/>
                <a:gd name="T26" fmla="*/ 29 w 1133"/>
                <a:gd name="T27" fmla="*/ 198 h 1174"/>
                <a:gd name="T28" fmla="*/ 95 w 1133"/>
                <a:gd name="T29" fmla="*/ 201 h 1174"/>
                <a:gd name="T30" fmla="*/ 126 w 1133"/>
                <a:gd name="T31" fmla="*/ 213 h 1174"/>
                <a:gd name="T32" fmla="*/ 152 w 1133"/>
                <a:gd name="T33" fmla="*/ 241 h 1174"/>
                <a:gd name="T34" fmla="*/ 686 w 1133"/>
                <a:gd name="T35" fmla="*/ 1143 h 1174"/>
                <a:gd name="T36" fmla="*/ 716 w 1133"/>
                <a:gd name="T37" fmla="*/ 1173 h 1174"/>
                <a:gd name="T38" fmla="*/ 730 w 1133"/>
                <a:gd name="T39" fmla="*/ 1169 h 1174"/>
                <a:gd name="T40" fmla="*/ 749 w 1133"/>
                <a:gd name="T41" fmla="*/ 1137 h 1174"/>
                <a:gd name="T42" fmla="*/ 995 w 1133"/>
                <a:gd name="T43" fmla="*/ 153 h 1174"/>
                <a:gd name="T44" fmla="*/ 1024 w 1133"/>
                <a:gd name="T45" fmla="*/ 88 h 1174"/>
                <a:gd name="T46" fmla="*/ 1050 w 1133"/>
                <a:gd name="T47" fmla="*/ 66 h 1174"/>
                <a:gd name="T48" fmla="*/ 1104 w 1133"/>
                <a:gd name="T49" fmla="*/ 47 h 1174"/>
                <a:gd name="T50" fmla="*/ 1133 w 1133"/>
                <a:gd name="T51" fmla="*/ 30 h 1174"/>
                <a:gd name="T52" fmla="*/ 1130 w 1133"/>
                <a:gd name="T53" fmla="*/ 10 h 1174"/>
                <a:gd name="T54" fmla="*/ 1112 w 1133"/>
                <a:gd name="T55" fmla="*/ 0 h 1174"/>
                <a:gd name="T56" fmla="*/ 1042 w 1133"/>
                <a:gd name="T57" fmla="*/ 12 h 1174"/>
                <a:gd name="T58" fmla="*/ 848 w 1133"/>
                <a:gd name="T59" fmla="*/ 41 h 1174"/>
                <a:gd name="T60" fmla="*/ 781 w 1133"/>
                <a:gd name="T61" fmla="*/ 49 h 1174"/>
                <a:gd name="T62" fmla="*/ 760 w 1133"/>
                <a:gd name="T63" fmla="*/ 63 h 1174"/>
                <a:gd name="T64" fmla="*/ 763 w 1133"/>
                <a:gd name="T65" fmla="*/ 87 h 1174"/>
                <a:gd name="T66" fmla="*/ 799 w 1133"/>
                <a:gd name="T67" fmla="*/ 96 h 1174"/>
                <a:gd name="T68" fmla="*/ 867 w 1133"/>
                <a:gd name="T69" fmla="*/ 93 h 1174"/>
                <a:gd name="T70" fmla="*/ 907 w 1133"/>
                <a:gd name="T71" fmla="*/ 115 h 1174"/>
                <a:gd name="T72" fmla="*/ 914 w 1133"/>
                <a:gd name="T73" fmla="*/ 178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3" h="1174">
                  <a:moveTo>
                    <a:pt x="904" y="231"/>
                  </a:moveTo>
                  <a:lnTo>
                    <a:pt x="754" y="859"/>
                  </a:lnTo>
                  <a:lnTo>
                    <a:pt x="392" y="259"/>
                  </a:lnTo>
                  <a:lnTo>
                    <a:pt x="368" y="220"/>
                  </a:lnTo>
                  <a:lnTo>
                    <a:pt x="359" y="199"/>
                  </a:lnTo>
                  <a:lnTo>
                    <a:pt x="362" y="184"/>
                  </a:lnTo>
                  <a:lnTo>
                    <a:pt x="371" y="168"/>
                  </a:lnTo>
                  <a:lnTo>
                    <a:pt x="390" y="158"/>
                  </a:lnTo>
                  <a:lnTo>
                    <a:pt x="416" y="147"/>
                  </a:lnTo>
                  <a:lnTo>
                    <a:pt x="457" y="139"/>
                  </a:lnTo>
                  <a:lnTo>
                    <a:pt x="476" y="132"/>
                  </a:lnTo>
                  <a:lnTo>
                    <a:pt x="484" y="122"/>
                  </a:lnTo>
                  <a:lnTo>
                    <a:pt x="484" y="111"/>
                  </a:lnTo>
                  <a:lnTo>
                    <a:pt x="481" y="104"/>
                  </a:lnTo>
                  <a:lnTo>
                    <a:pt x="471" y="96"/>
                  </a:lnTo>
                  <a:lnTo>
                    <a:pt x="463" y="92"/>
                  </a:lnTo>
                  <a:lnTo>
                    <a:pt x="447" y="96"/>
                  </a:lnTo>
                  <a:lnTo>
                    <a:pt x="375" y="109"/>
                  </a:lnTo>
                  <a:lnTo>
                    <a:pt x="280" y="125"/>
                  </a:lnTo>
                  <a:lnTo>
                    <a:pt x="232" y="132"/>
                  </a:lnTo>
                  <a:lnTo>
                    <a:pt x="20" y="154"/>
                  </a:lnTo>
                  <a:lnTo>
                    <a:pt x="11" y="157"/>
                  </a:lnTo>
                  <a:lnTo>
                    <a:pt x="5" y="162"/>
                  </a:lnTo>
                  <a:lnTo>
                    <a:pt x="2" y="169"/>
                  </a:lnTo>
                  <a:lnTo>
                    <a:pt x="0" y="179"/>
                  </a:lnTo>
                  <a:lnTo>
                    <a:pt x="3" y="188"/>
                  </a:lnTo>
                  <a:lnTo>
                    <a:pt x="13" y="195"/>
                  </a:lnTo>
                  <a:lnTo>
                    <a:pt x="29" y="198"/>
                  </a:lnTo>
                  <a:lnTo>
                    <a:pt x="56" y="198"/>
                  </a:lnTo>
                  <a:lnTo>
                    <a:pt x="95" y="201"/>
                  </a:lnTo>
                  <a:lnTo>
                    <a:pt x="110" y="205"/>
                  </a:lnTo>
                  <a:lnTo>
                    <a:pt x="126" y="213"/>
                  </a:lnTo>
                  <a:lnTo>
                    <a:pt x="137" y="225"/>
                  </a:lnTo>
                  <a:lnTo>
                    <a:pt x="152" y="241"/>
                  </a:lnTo>
                  <a:lnTo>
                    <a:pt x="186" y="297"/>
                  </a:lnTo>
                  <a:lnTo>
                    <a:pt x="686" y="1143"/>
                  </a:lnTo>
                  <a:lnTo>
                    <a:pt x="707" y="1165"/>
                  </a:lnTo>
                  <a:lnTo>
                    <a:pt x="716" y="1173"/>
                  </a:lnTo>
                  <a:lnTo>
                    <a:pt x="723" y="1174"/>
                  </a:lnTo>
                  <a:lnTo>
                    <a:pt x="730" y="1169"/>
                  </a:lnTo>
                  <a:lnTo>
                    <a:pt x="740" y="1162"/>
                  </a:lnTo>
                  <a:lnTo>
                    <a:pt x="749" y="1137"/>
                  </a:lnTo>
                  <a:lnTo>
                    <a:pt x="975" y="230"/>
                  </a:lnTo>
                  <a:lnTo>
                    <a:pt x="995" y="153"/>
                  </a:lnTo>
                  <a:lnTo>
                    <a:pt x="1015" y="101"/>
                  </a:lnTo>
                  <a:lnTo>
                    <a:pt x="1024" y="88"/>
                  </a:lnTo>
                  <a:lnTo>
                    <a:pt x="1035" y="76"/>
                  </a:lnTo>
                  <a:lnTo>
                    <a:pt x="1050" y="66"/>
                  </a:lnTo>
                  <a:lnTo>
                    <a:pt x="1062" y="61"/>
                  </a:lnTo>
                  <a:lnTo>
                    <a:pt x="1104" y="47"/>
                  </a:lnTo>
                  <a:lnTo>
                    <a:pt x="1125" y="39"/>
                  </a:lnTo>
                  <a:lnTo>
                    <a:pt x="1133" y="30"/>
                  </a:lnTo>
                  <a:lnTo>
                    <a:pt x="1133" y="19"/>
                  </a:lnTo>
                  <a:lnTo>
                    <a:pt x="1130" y="10"/>
                  </a:lnTo>
                  <a:lnTo>
                    <a:pt x="1125" y="2"/>
                  </a:lnTo>
                  <a:lnTo>
                    <a:pt x="1112" y="0"/>
                  </a:lnTo>
                  <a:lnTo>
                    <a:pt x="1101" y="0"/>
                  </a:lnTo>
                  <a:lnTo>
                    <a:pt x="1042" y="12"/>
                  </a:lnTo>
                  <a:lnTo>
                    <a:pt x="949" y="30"/>
                  </a:lnTo>
                  <a:lnTo>
                    <a:pt x="848" y="41"/>
                  </a:lnTo>
                  <a:lnTo>
                    <a:pt x="801" y="44"/>
                  </a:lnTo>
                  <a:lnTo>
                    <a:pt x="781" y="49"/>
                  </a:lnTo>
                  <a:lnTo>
                    <a:pt x="767" y="53"/>
                  </a:lnTo>
                  <a:lnTo>
                    <a:pt x="760" y="63"/>
                  </a:lnTo>
                  <a:lnTo>
                    <a:pt x="759" y="74"/>
                  </a:lnTo>
                  <a:lnTo>
                    <a:pt x="763" y="87"/>
                  </a:lnTo>
                  <a:lnTo>
                    <a:pt x="775" y="94"/>
                  </a:lnTo>
                  <a:lnTo>
                    <a:pt x="799" y="96"/>
                  </a:lnTo>
                  <a:lnTo>
                    <a:pt x="837" y="90"/>
                  </a:lnTo>
                  <a:lnTo>
                    <a:pt x="867" y="93"/>
                  </a:lnTo>
                  <a:lnTo>
                    <a:pt x="890" y="99"/>
                  </a:lnTo>
                  <a:lnTo>
                    <a:pt x="907" y="115"/>
                  </a:lnTo>
                  <a:lnTo>
                    <a:pt x="913" y="134"/>
                  </a:lnTo>
                  <a:lnTo>
                    <a:pt x="914" y="178"/>
                  </a:lnTo>
                  <a:lnTo>
                    <a:pt x="904" y="23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6" name="Freeform 73"/>
            <p:cNvSpPr>
              <a:spLocks/>
            </p:cNvSpPr>
            <p:nvPr/>
          </p:nvSpPr>
          <p:spPr bwMode="auto">
            <a:xfrm>
              <a:off x="1458913" y="2989263"/>
              <a:ext cx="230188" cy="301625"/>
            </a:xfrm>
            <a:custGeom>
              <a:avLst/>
              <a:gdLst>
                <a:gd name="T0" fmla="*/ 190 w 856"/>
                <a:gd name="T1" fmla="*/ 104 h 1116"/>
                <a:gd name="T2" fmla="*/ 155 w 856"/>
                <a:gd name="T3" fmla="*/ 65 h 1116"/>
                <a:gd name="T4" fmla="*/ 83 w 856"/>
                <a:gd name="T5" fmla="*/ 50 h 1116"/>
                <a:gd name="T6" fmla="*/ 53 w 856"/>
                <a:gd name="T7" fmla="*/ 20 h 1116"/>
                <a:gd name="T8" fmla="*/ 72 w 856"/>
                <a:gd name="T9" fmla="*/ 0 h 1116"/>
                <a:gd name="T10" fmla="*/ 202 w 856"/>
                <a:gd name="T11" fmla="*/ 9 h 1116"/>
                <a:gd name="T12" fmla="*/ 832 w 856"/>
                <a:gd name="T13" fmla="*/ 35 h 1116"/>
                <a:gd name="T14" fmla="*/ 856 w 856"/>
                <a:gd name="T15" fmla="*/ 61 h 1116"/>
                <a:gd name="T16" fmla="*/ 845 w 856"/>
                <a:gd name="T17" fmla="*/ 261 h 1116"/>
                <a:gd name="T18" fmla="*/ 825 w 856"/>
                <a:gd name="T19" fmla="*/ 277 h 1116"/>
                <a:gd name="T20" fmla="*/ 796 w 856"/>
                <a:gd name="T21" fmla="*/ 244 h 1116"/>
                <a:gd name="T22" fmla="*/ 719 w 856"/>
                <a:gd name="T23" fmla="*/ 127 h 1116"/>
                <a:gd name="T24" fmla="*/ 596 w 856"/>
                <a:gd name="T25" fmla="*/ 83 h 1116"/>
                <a:gd name="T26" fmla="*/ 426 w 856"/>
                <a:gd name="T27" fmla="*/ 71 h 1116"/>
                <a:gd name="T28" fmla="*/ 389 w 856"/>
                <a:gd name="T29" fmla="*/ 97 h 1116"/>
                <a:gd name="T30" fmla="*/ 367 w 856"/>
                <a:gd name="T31" fmla="*/ 432 h 1116"/>
                <a:gd name="T32" fmla="*/ 377 w 856"/>
                <a:gd name="T33" fmla="*/ 488 h 1116"/>
                <a:gd name="T34" fmla="*/ 457 w 856"/>
                <a:gd name="T35" fmla="*/ 505 h 1116"/>
                <a:gd name="T36" fmla="*/ 629 w 856"/>
                <a:gd name="T37" fmla="*/ 489 h 1116"/>
                <a:gd name="T38" fmla="*/ 689 w 856"/>
                <a:gd name="T39" fmla="*/ 423 h 1116"/>
                <a:gd name="T40" fmla="*/ 724 w 856"/>
                <a:gd name="T41" fmla="*/ 363 h 1116"/>
                <a:gd name="T42" fmla="*/ 745 w 856"/>
                <a:gd name="T43" fmla="*/ 369 h 1116"/>
                <a:gd name="T44" fmla="*/ 743 w 856"/>
                <a:gd name="T45" fmla="*/ 432 h 1116"/>
                <a:gd name="T46" fmla="*/ 727 w 856"/>
                <a:gd name="T47" fmla="*/ 671 h 1116"/>
                <a:gd name="T48" fmla="*/ 719 w 856"/>
                <a:gd name="T49" fmla="*/ 740 h 1116"/>
                <a:gd name="T50" fmla="*/ 694 w 856"/>
                <a:gd name="T51" fmla="*/ 744 h 1116"/>
                <a:gd name="T52" fmla="*/ 670 w 856"/>
                <a:gd name="T53" fmla="*/ 705 h 1116"/>
                <a:gd name="T54" fmla="*/ 618 w 856"/>
                <a:gd name="T55" fmla="*/ 588 h 1116"/>
                <a:gd name="T56" fmla="*/ 540 w 856"/>
                <a:gd name="T57" fmla="*/ 559 h 1116"/>
                <a:gd name="T58" fmla="*/ 374 w 856"/>
                <a:gd name="T59" fmla="*/ 556 h 1116"/>
                <a:gd name="T60" fmla="*/ 355 w 856"/>
                <a:gd name="T61" fmla="*/ 599 h 1116"/>
                <a:gd name="T62" fmla="*/ 346 w 856"/>
                <a:gd name="T63" fmla="*/ 975 h 1116"/>
                <a:gd name="T64" fmla="*/ 390 w 856"/>
                <a:gd name="T65" fmla="*/ 1035 h 1116"/>
                <a:gd name="T66" fmla="*/ 512 w 856"/>
                <a:gd name="T67" fmla="*/ 1054 h 1116"/>
                <a:gd name="T68" fmla="*/ 667 w 856"/>
                <a:gd name="T69" fmla="*/ 1036 h 1116"/>
                <a:gd name="T70" fmla="*/ 750 w 856"/>
                <a:gd name="T71" fmla="*/ 962 h 1116"/>
                <a:gd name="T72" fmla="*/ 835 w 856"/>
                <a:gd name="T73" fmla="*/ 853 h 1116"/>
                <a:gd name="T74" fmla="*/ 852 w 856"/>
                <a:gd name="T75" fmla="*/ 868 h 1116"/>
                <a:gd name="T76" fmla="*/ 839 w 856"/>
                <a:gd name="T77" fmla="*/ 941 h 1116"/>
                <a:gd name="T78" fmla="*/ 813 w 856"/>
                <a:gd name="T79" fmla="*/ 1101 h 1116"/>
                <a:gd name="T80" fmla="*/ 787 w 856"/>
                <a:gd name="T81" fmla="*/ 1116 h 1116"/>
                <a:gd name="T82" fmla="*/ 109 w 856"/>
                <a:gd name="T83" fmla="*/ 1085 h 1116"/>
                <a:gd name="T84" fmla="*/ 5 w 856"/>
                <a:gd name="T85" fmla="*/ 1079 h 1116"/>
                <a:gd name="T86" fmla="*/ 4 w 856"/>
                <a:gd name="T87" fmla="*/ 1046 h 1116"/>
                <a:gd name="T88" fmla="*/ 64 w 856"/>
                <a:gd name="T89" fmla="*/ 1033 h 1116"/>
                <a:gd name="T90" fmla="*/ 124 w 856"/>
                <a:gd name="T91" fmla="*/ 1015 h 1116"/>
                <a:gd name="T92" fmla="*/ 150 w 856"/>
                <a:gd name="T93" fmla="*/ 97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1116">
                  <a:moveTo>
                    <a:pt x="192" y="181"/>
                  </a:moveTo>
                  <a:lnTo>
                    <a:pt x="192" y="117"/>
                  </a:lnTo>
                  <a:lnTo>
                    <a:pt x="190" y="104"/>
                  </a:lnTo>
                  <a:lnTo>
                    <a:pt x="184" y="90"/>
                  </a:lnTo>
                  <a:lnTo>
                    <a:pt x="173" y="75"/>
                  </a:lnTo>
                  <a:lnTo>
                    <a:pt x="155" y="65"/>
                  </a:lnTo>
                  <a:lnTo>
                    <a:pt x="134" y="57"/>
                  </a:lnTo>
                  <a:lnTo>
                    <a:pt x="113" y="53"/>
                  </a:lnTo>
                  <a:lnTo>
                    <a:pt x="83" y="50"/>
                  </a:lnTo>
                  <a:lnTo>
                    <a:pt x="65" y="42"/>
                  </a:lnTo>
                  <a:lnTo>
                    <a:pt x="53" y="32"/>
                  </a:lnTo>
                  <a:lnTo>
                    <a:pt x="53" y="20"/>
                  </a:lnTo>
                  <a:lnTo>
                    <a:pt x="55" y="10"/>
                  </a:lnTo>
                  <a:lnTo>
                    <a:pt x="61" y="2"/>
                  </a:lnTo>
                  <a:lnTo>
                    <a:pt x="72" y="0"/>
                  </a:lnTo>
                  <a:lnTo>
                    <a:pt x="90" y="1"/>
                  </a:lnTo>
                  <a:lnTo>
                    <a:pt x="163" y="5"/>
                  </a:lnTo>
                  <a:lnTo>
                    <a:pt x="202" y="9"/>
                  </a:lnTo>
                  <a:lnTo>
                    <a:pt x="689" y="36"/>
                  </a:lnTo>
                  <a:lnTo>
                    <a:pt x="797" y="38"/>
                  </a:lnTo>
                  <a:lnTo>
                    <a:pt x="832" y="35"/>
                  </a:lnTo>
                  <a:lnTo>
                    <a:pt x="845" y="37"/>
                  </a:lnTo>
                  <a:lnTo>
                    <a:pt x="852" y="47"/>
                  </a:lnTo>
                  <a:lnTo>
                    <a:pt x="856" y="61"/>
                  </a:lnTo>
                  <a:lnTo>
                    <a:pt x="853" y="89"/>
                  </a:lnTo>
                  <a:lnTo>
                    <a:pt x="847" y="248"/>
                  </a:lnTo>
                  <a:lnTo>
                    <a:pt x="845" y="261"/>
                  </a:lnTo>
                  <a:lnTo>
                    <a:pt x="839" y="271"/>
                  </a:lnTo>
                  <a:lnTo>
                    <a:pt x="834" y="275"/>
                  </a:lnTo>
                  <a:lnTo>
                    <a:pt x="825" y="277"/>
                  </a:lnTo>
                  <a:lnTo>
                    <a:pt x="819" y="274"/>
                  </a:lnTo>
                  <a:lnTo>
                    <a:pt x="809" y="268"/>
                  </a:lnTo>
                  <a:lnTo>
                    <a:pt x="796" y="244"/>
                  </a:lnTo>
                  <a:lnTo>
                    <a:pt x="770" y="188"/>
                  </a:lnTo>
                  <a:lnTo>
                    <a:pt x="746" y="151"/>
                  </a:lnTo>
                  <a:lnTo>
                    <a:pt x="719" y="127"/>
                  </a:lnTo>
                  <a:lnTo>
                    <a:pt x="683" y="107"/>
                  </a:lnTo>
                  <a:lnTo>
                    <a:pt x="644" y="96"/>
                  </a:lnTo>
                  <a:lnTo>
                    <a:pt x="596" y="83"/>
                  </a:lnTo>
                  <a:lnTo>
                    <a:pt x="538" y="73"/>
                  </a:lnTo>
                  <a:lnTo>
                    <a:pt x="479" y="71"/>
                  </a:lnTo>
                  <a:lnTo>
                    <a:pt x="426" y="71"/>
                  </a:lnTo>
                  <a:lnTo>
                    <a:pt x="410" y="77"/>
                  </a:lnTo>
                  <a:lnTo>
                    <a:pt x="398" y="83"/>
                  </a:lnTo>
                  <a:lnTo>
                    <a:pt x="389" y="97"/>
                  </a:lnTo>
                  <a:lnTo>
                    <a:pt x="383" y="116"/>
                  </a:lnTo>
                  <a:lnTo>
                    <a:pt x="378" y="172"/>
                  </a:lnTo>
                  <a:lnTo>
                    <a:pt x="367" y="432"/>
                  </a:lnTo>
                  <a:lnTo>
                    <a:pt x="367" y="471"/>
                  </a:lnTo>
                  <a:lnTo>
                    <a:pt x="370" y="481"/>
                  </a:lnTo>
                  <a:lnTo>
                    <a:pt x="377" y="488"/>
                  </a:lnTo>
                  <a:lnTo>
                    <a:pt x="388" y="497"/>
                  </a:lnTo>
                  <a:lnTo>
                    <a:pt x="405" y="502"/>
                  </a:lnTo>
                  <a:lnTo>
                    <a:pt x="457" y="505"/>
                  </a:lnTo>
                  <a:lnTo>
                    <a:pt x="561" y="505"/>
                  </a:lnTo>
                  <a:lnTo>
                    <a:pt x="597" y="499"/>
                  </a:lnTo>
                  <a:lnTo>
                    <a:pt x="629" y="489"/>
                  </a:lnTo>
                  <a:lnTo>
                    <a:pt x="651" y="475"/>
                  </a:lnTo>
                  <a:lnTo>
                    <a:pt x="671" y="450"/>
                  </a:lnTo>
                  <a:lnTo>
                    <a:pt x="689" y="423"/>
                  </a:lnTo>
                  <a:lnTo>
                    <a:pt x="705" y="386"/>
                  </a:lnTo>
                  <a:lnTo>
                    <a:pt x="719" y="366"/>
                  </a:lnTo>
                  <a:lnTo>
                    <a:pt x="724" y="363"/>
                  </a:lnTo>
                  <a:lnTo>
                    <a:pt x="731" y="362"/>
                  </a:lnTo>
                  <a:lnTo>
                    <a:pt x="741" y="364"/>
                  </a:lnTo>
                  <a:lnTo>
                    <a:pt x="745" y="369"/>
                  </a:lnTo>
                  <a:lnTo>
                    <a:pt x="748" y="376"/>
                  </a:lnTo>
                  <a:lnTo>
                    <a:pt x="748" y="387"/>
                  </a:lnTo>
                  <a:lnTo>
                    <a:pt x="743" y="432"/>
                  </a:lnTo>
                  <a:lnTo>
                    <a:pt x="735" y="525"/>
                  </a:lnTo>
                  <a:lnTo>
                    <a:pt x="726" y="627"/>
                  </a:lnTo>
                  <a:lnTo>
                    <a:pt x="727" y="671"/>
                  </a:lnTo>
                  <a:lnTo>
                    <a:pt x="727" y="717"/>
                  </a:lnTo>
                  <a:lnTo>
                    <a:pt x="726" y="728"/>
                  </a:lnTo>
                  <a:lnTo>
                    <a:pt x="719" y="740"/>
                  </a:lnTo>
                  <a:lnTo>
                    <a:pt x="714" y="745"/>
                  </a:lnTo>
                  <a:lnTo>
                    <a:pt x="705" y="746"/>
                  </a:lnTo>
                  <a:lnTo>
                    <a:pt x="694" y="744"/>
                  </a:lnTo>
                  <a:lnTo>
                    <a:pt x="685" y="736"/>
                  </a:lnTo>
                  <a:lnTo>
                    <a:pt x="678" y="722"/>
                  </a:lnTo>
                  <a:lnTo>
                    <a:pt x="670" y="705"/>
                  </a:lnTo>
                  <a:lnTo>
                    <a:pt x="658" y="652"/>
                  </a:lnTo>
                  <a:lnTo>
                    <a:pt x="640" y="614"/>
                  </a:lnTo>
                  <a:lnTo>
                    <a:pt x="618" y="588"/>
                  </a:lnTo>
                  <a:lnTo>
                    <a:pt x="589" y="570"/>
                  </a:lnTo>
                  <a:lnTo>
                    <a:pt x="568" y="564"/>
                  </a:lnTo>
                  <a:lnTo>
                    <a:pt x="540" y="559"/>
                  </a:lnTo>
                  <a:lnTo>
                    <a:pt x="447" y="553"/>
                  </a:lnTo>
                  <a:lnTo>
                    <a:pt x="399" y="551"/>
                  </a:lnTo>
                  <a:lnTo>
                    <a:pt x="374" y="556"/>
                  </a:lnTo>
                  <a:lnTo>
                    <a:pt x="364" y="563"/>
                  </a:lnTo>
                  <a:lnTo>
                    <a:pt x="360" y="571"/>
                  </a:lnTo>
                  <a:lnTo>
                    <a:pt x="355" y="599"/>
                  </a:lnTo>
                  <a:lnTo>
                    <a:pt x="341" y="903"/>
                  </a:lnTo>
                  <a:lnTo>
                    <a:pt x="341" y="943"/>
                  </a:lnTo>
                  <a:lnTo>
                    <a:pt x="346" y="975"/>
                  </a:lnTo>
                  <a:lnTo>
                    <a:pt x="352" y="1000"/>
                  </a:lnTo>
                  <a:lnTo>
                    <a:pt x="369" y="1021"/>
                  </a:lnTo>
                  <a:lnTo>
                    <a:pt x="390" y="1035"/>
                  </a:lnTo>
                  <a:lnTo>
                    <a:pt x="421" y="1045"/>
                  </a:lnTo>
                  <a:lnTo>
                    <a:pt x="462" y="1050"/>
                  </a:lnTo>
                  <a:lnTo>
                    <a:pt x="512" y="1054"/>
                  </a:lnTo>
                  <a:lnTo>
                    <a:pt x="576" y="1055"/>
                  </a:lnTo>
                  <a:lnTo>
                    <a:pt x="625" y="1048"/>
                  </a:lnTo>
                  <a:lnTo>
                    <a:pt x="667" y="1036"/>
                  </a:lnTo>
                  <a:lnTo>
                    <a:pt x="702" y="1009"/>
                  </a:lnTo>
                  <a:lnTo>
                    <a:pt x="729" y="985"/>
                  </a:lnTo>
                  <a:lnTo>
                    <a:pt x="750" y="962"/>
                  </a:lnTo>
                  <a:lnTo>
                    <a:pt x="808" y="872"/>
                  </a:lnTo>
                  <a:lnTo>
                    <a:pt x="819" y="856"/>
                  </a:lnTo>
                  <a:lnTo>
                    <a:pt x="835" y="853"/>
                  </a:lnTo>
                  <a:lnTo>
                    <a:pt x="842" y="854"/>
                  </a:lnTo>
                  <a:lnTo>
                    <a:pt x="849" y="859"/>
                  </a:lnTo>
                  <a:lnTo>
                    <a:pt x="852" y="868"/>
                  </a:lnTo>
                  <a:lnTo>
                    <a:pt x="853" y="877"/>
                  </a:lnTo>
                  <a:lnTo>
                    <a:pt x="850" y="906"/>
                  </a:lnTo>
                  <a:lnTo>
                    <a:pt x="839" y="941"/>
                  </a:lnTo>
                  <a:lnTo>
                    <a:pt x="825" y="1035"/>
                  </a:lnTo>
                  <a:lnTo>
                    <a:pt x="818" y="1091"/>
                  </a:lnTo>
                  <a:lnTo>
                    <a:pt x="813" y="1101"/>
                  </a:lnTo>
                  <a:lnTo>
                    <a:pt x="810" y="1109"/>
                  </a:lnTo>
                  <a:lnTo>
                    <a:pt x="800" y="1114"/>
                  </a:lnTo>
                  <a:lnTo>
                    <a:pt x="787" y="1116"/>
                  </a:lnTo>
                  <a:lnTo>
                    <a:pt x="734" y="1116"/>
                  </a:lnTo>
                  <a:lnTo>
                    <a:pt x="146" y="1087"/>
                  </a:lnTo>
                  <a:lnTo>
                    <a:pt x="109" y="1085"/>
                  </a:lnTo>
                  <a:lnTo>
                    <a:pt x="34" y="1087"/>
                  </a:lnTo>
                  <a:lnTo>
                    <a:pt x="17" y="1084"/>
                  </a:lnTo>
                  <a:lnTo>
                    <a:pt x="5" y="1079"/>
                  </a:lnTo>
                  <a:lnTo>
                    <a:pt x="2" y="1070"/>
                  </a:lnTo>
                  <a:lnTo>
                    <a:pt x="0" y="1059"/>
                  </a:lnTo>
                  <a:lnTo>
                    <a:pt x="4" y="1046"/>
                  </a:lnTo>
                  <a:lnTo>
                    <a:pt x="12" y="1039"/>
                  </a:lnTo>
                  <a:lnTo>
                    <a:pt x="32" y="1036"/>
                  </a:lnTo>
                  <a:lnTo>
                    <a:pt x="64" y="1033"/>
                  </a:lnTo>
                  <a:lnTo>
                    <a:pt x="88" y="1030"/>
                  </a:lnTo>
                  <a:lnTo>
                    <a:pt x="109" y="1023"/>
                  </a:lnTo>
                  <a:lnTo>
                    <a:pt x="124" y="1015"/>
                  </a:lnTo>
                  <a:lnTo>
                    <a:pt x="139" y="1002"/>
                  </a:lnTo>
                  <a:lnTo>
                    <a:pt x="145" y="992"/>
                  </a:lnTo>
                  <a:lnTo>
                    <a:pt x="150" y="978"/>
                  </a:lnTo>
                  <a:lnTo>
                    <a:pt x="154" y="915"/>
                  </a:lnTo>
                  <a:lnTo>
                    <a:pt x="192" y="18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7" name="Freeform 74"/>
            <p:cNvSpPr>
              <a:spLocks/>
            </p:cNvSpPr>
            <p:nvPr/>
          </p:nvSpPr>
          <p:spPr bwMode="auto">
            <a:xfrm>
              <a:off x="1990725" y="3128963"/>
              <a:ext cx="250825" cy="287337"/>
            </a:xfrm>
            <a:custGeom>
              <a:avLst/>
              <a:gdLst>
                <a:gd name="T0" fmla="*/ 871 w 930"/>
                <a:gd name="T1" fmla="*/ 342 h 1064"/>
                <a:gd name="T2" fmla="*/ 847 w 930"/>
                <a:gd name="T3" fmla="*/ 375 h 1064"/>
                <a:gd name="T4" fmla="*/ 825 w 930"/>
                <a:gd name="T5" fmla="*/ 376 h 1064"/>
                <a:gd name="T6" fmla="*/ 811 w 930"/>
                <a:gd name="T7" fmla="*/ 356 h 1064"/>
                <a:gd name="T8" fmla="*/ 814 w 930"/>
                <a:gd name="T9" fmla="*/ 301 h 1064"/>
                <a:gd name="T10" fmla="*/ 819 w 930"/>
                <a:gd name="T11" fmla="*/ 210 h 1064"/>
                <a:gd name="T12" fmla="*/ 797 w 930"/>
                <a:gd name="T13" fmla="*/ 149 h 1064"/>
                <a:gd name="T14" fmla="*/ 758 w 930"/>
                <a:gd name="T15" fmla="*/ 107 h 1064"/>
                <a:gd name="T16" fmla="*/ 703 w 930"/>
                <a:gd name="T17" fmla="*/ 73 h 1064"/>
                <a:gd name="T18" fmla="*/ 630 w 930"/>
                <a:gd name="T19" fmla="*/ 51 h 1064"/>
                <a:gd name="T20" fmla="*/ 563 w 930"/>
                <a:gd name="T21" fmla="*/ 59 h 1064"/>
                <a:gd name="T22" fmla="*/ 507 w 930"/>
                <a:gd name="T23" fmla="*/ 91 h 1064"/>
                <a:gd name="T24" fmla="*/ 464 w 930"/>
                <a:gd name="T25" fmla="*/ 147 h 1064"/>
                <a:gd name="T26" fmla="*/ 448 w 930"/>
                <a:gd name="T27" fmla="*/ 221 h 1064"/>
                <a:gd name="T28" fmla="*/ 470 w 930"/>
                <a:gd name="T29" fmla="*/ 300 h 1064"/>
                <a:gd name="T30" fmla="*/ 510 w 930"/>
                <a:gd name="T31" fmla="*/ 360 h 1064"/>
                <a:gd name="T32" fmla="*/ 637 w 930"/>
                <a:gd name="T33" fmla="*/ 507 h 1064"/>
                <a:gd name="T34" fmla="*/ 704 w 930"/>
                <a:gd name="T35" fmla="*/ 613 h 1064"/>
                <a:gd name="T36" fmla="*/ 732 w 930"/>
                <a:gd name="T37" fmla="*/ 715 h 1064"/>
                <a:gd name="T38" fmla="*/ 723 w 930"/>
                <a:gd name="T39" fmla="*/ 817 h 1064"/>
                <a:gd name="T40" fmla="*/ 689 w 930"/>
                <a:gd name="T41" fmla="*/ 896 h 1064"/>
                <a:gd name="T42" fmla="*/ 625 w 930"/>
                <a:gd name="T43" fmla="*/ 973 h 1064"/>
                <a:gd name="T44" fmla="*/ 572 w 930"/>
                <a:gd name="T45" fmla="*/ 1014 h 1064"/>
                <a:gd name="T46" fmla="*/ 516 w 930"/>
                <a:gd name="T47" fmla="*/ 1044 h 1064"/>
                <a:gd name="T48" fmla="*/ 445 w 930"/>
                <a:gd name="T49" fmla="*/ 1062 h 1064"/>
                <a:gd name="T50" fmla="*/ 370 w 930"/>
                <a:gd name="T51" fmla="*/ 1064 h 1064"/>
                <a:gd name="T52" fmla="*/ 298 w 930"/>
                <a:gd name="T53" fmla="*/ 1051 h 1064"/>
                <a:gd name="T54" fmla="*/ 221 w 930"/>
                <a:gd name="T55" fmla="*/ 1025 h 1064"/>
                <a:gd name="T56" fmla="*/ 93 w 930"/>
                <a:gd name="T57" fmla="*/ 943 h 1064"/>
                <a:gd name="T58" fmla="*/ 19 w 930"/>
                <a:gd name="T59" fmla="*/ 873 h 1064"/>
                <a:gd name="T60" fmla="*/ 0 w 930"/>
                <a:gd name="T61" fmla="*/ 836 h 1064"/>
                <a:gd name="T62" fmla="*/ 6 w 930"/>
                <a:gd name="T63" fmla="*/ 798 h 1064"/>
                <a:gd name="T64" fmla="*/ 83 w 930"/>
                <a:gd name="T65" fmla="*/ 640 h 1064"/>
                <a:gd name="T66" fmla="*/ 104 w 930"/>
                <a:gd name="T67" fmla="*/ 609 h 1064"/>
                <a:gd name="T68" fmla="*/ 123 w 930"/>
                <a:gd name="T69" fmla="*/ 608 h 1064"/>
                <a:gd name="T70" fmla="*/ 132 w 930"/>
                <a:gd name="T71" fmla="*/ 620 h 1064"/>
                <a:gd name="T72" fmla="*/ 130 w 930"/>
                <a:gd name="T73" fmla="*/ 644 h 1064"/>
                <a:gd name="T74" fmla="*/ 123 w 930"/>
                <a:gd name="T75" fmla="*/ 757 h 1064"/>
                <a:gd name="T76" fmla="*/ 147 w 930"/>
                <a:gd name="T77" fmla="*/ 858 h 1064"/>
                <a:gd name="T78" fmla="*/ 198 w 930"/>
                <a:gd name="T79" fmla="*/ 944 h 1064"/>
                <a:gd name="T80" fmla="*/ 269 w 930"/>
                <a:gd name="T81" fmla="*/ 1000 h 1064"/>
                <a:gd name="T82" fmla="*/ 349 w 930"/>
                <a:gd name="T83" fmla="*/ 1019 h 1064"/>
                <a:gd name="T84" fmla="*/ 424 w 930"/>
                <a:gd name="T85" fmla="*/ 1008 h 1064"/>
                <a:gd name="T86" fmla="*/ 490 w 930"/>
                <a:gd name="T87" fmla="*/ 967 h 1064"/>
                <a:gd name="T88" fmla="*/ 536 w 930"/>
                <a:gd name="T89" fmla="*/ 905 h 1064"/>
                <a:gd name="T90" fmla="*/ 556 w 930"/>
                <a:gd name="T91" fmla="*/ 831 h 1064"/>
                <a:gd name="T92" fmla="*/ 546 w 930"/>
                <a:gd name="T93" fmla="*/ 755 h 1064"/>
                <a:gd name="T94" fmla="*/ 501 w 930"/>
                <a:gd name="T95" fmla="*/ 670 h 1064"/>
                <a:gd name="T96" fmla="*/ 422 w 930"/>
                <a:gd name="T97" fmla="*/ 571 h 1064"/>
                <a:gd name="T98" fmla="*/ 322 w 930"/>
                <a:gd name="T99" fmla="*/ 441 h 1064"/>
                <a:gd name="T100" fmla="*/ 282 w 930"/>
                <a:gd name="T101" fmla="*/ 342 h 1064"/>
                <a:gd name="T102" fmla="*/ 278 w 930"/>
                <a:gd name="T103" fmla="*/ 255 h 1064"/>
                <a:gd name="T104" fmla="*/ 302 w 930"/>
                <a:gd name="T105" fmla="*/ 169 h 1064"/>
                <a:gd name="T106" fmla="*/ 333 w 930"/>
                <a:gd name="T107" fmla="*/ 113 h 1064"/>
                <a:gd name="T108" fmla="*/ 372 w 930"/>
                <a:gd name="T109" fmla="*/ 69 h 1064"/>
                <a:gd name="T110" fmla="*/ 422 w 930"/>
                <a:gd name="T111" fmla="*/ 34 h 1064"/>
                <a:gd name="T112" fmla="*/ 476 w 930"/>
                <a:gd name="T113" fmla="*/ 13 h 1064"/>
                <a:gd name="T114" fmla="*/ 535 w 930"/>
                <a:gd name="T115" fmla="*/ 2 h 1064"/>
                <a:gd name="T116" fmla="*/ 665 w 930"/>
                <a:gd name="T117" fmla="*/ 12 h 1064"/>
                <a:gd name="T118" fmla="*/ 788 w 930"/>
                <a:gd name="T119" fmla="*/ 66 h 1064"/>
                <a:gd name="T120" fmla="*/ 891 w 930"/>
                <a:gd name="T121" fmla="*/ 137 h 1064"/>
                <a:gd name="T122" fmla="*/ 930 w 930"/>
                <a:gd name="T123" fmla="*/ 181 h 1064"/>
                <a:gd name="T124" fmla="*/ 904 w 930"/>
                <a:gd name="T125" fmla="*/ 26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0" h="1064">
                  <a:moveTo>
                    <a:pt x="878" y="326"/>
                  </a:moveTo>
                  <a:lnTo>
                    <a:pt x="871" y="342"/>
                  </a:lnTo>
                  <a:lnTo>
                    <a:pt x="860" y="364"/>
                  </a:lnTo>
                  <a:lnTo>
                    <a:pt x="847" y="375"/>
                  </a:lnTo>
                  <a:lnTo>
                    <a:pt x="838" y="378"/>
                  </a:lnTo>
                  <a:lnTo>
                    <a:pt x="825" y="376"/>
                  </a:lnTo>
                  <a:lnTo>
                    <a:pt x="818" y="368"/>
                  </a:lnTo>
                  <a:lnTo>
                    <a:pt x="811" y="356"/>
                  </a:lnTo>
                  <a:lnTo>
                    <a:pt x="810" y="336"/>
                  </a:lnTo>
                  <a:lnTo>
                    <a:pt x="814" y="301"/>
                  </a:lnTo>
                  <a:lnTo>
                    <a:pt x="819" y="249"/>
                  </a:lnTo>
                  <a:lnTo>
                    <a:pt x="819" y="210"/>
                  </a:lnTo>
                  <a:lnTo>
                    <a:pt x="811" y="180"/>
                  </a:lnTo>
                  <a:lnTo>
                    <a:pt x="797" y="149"/>
                  </a:lnTo>
                  <a:lnTo>
                    <a:pt x="779" y="126"/>
                  </a:lnTo>
                  <a:lnTo>
                    <a:pt x="758" y="107"/>
                  </a:lnTo>
                  <a:lnTo>
                    <a:pt x="733" y="87"/>
                  </a:lnTo>
                  <a:lnTo>
                    <a:pt x="703" y="73"/>
                  </a:lnTo>
                  <a:lnTo>
                    <a:pt x="668" y="58"/>
                  </a:lnTo>
                  <a:lnTo>
                    <a:pt x="630" y="51"/>
                  </a:lnTo>
                  <a:lnTo>
                    <a:pt x="595" y="50"/>
                  </a:lnTo>
                  <a:lnTo>
                    <a:pt x="563" y="59"/>
                  </a:lnTo>
                  <a:lnTo>
                    <a:pt x="532" y="71"/>
                  </a:lnTo>
                  <a:lnTo>
                    <a:pt x="507" y="91"/>
                  </a:lnTo>
                  <a:lnTo>
                    <a:pt x="482" y="116"/>
                  </a:lnTo>
                  <a:lnTo>
                    <a:pt x="464" y="147"/>
                  </a:lnTo>
                  <a:lnTo>
                    <a:pt x="453" y="185"/>
                  </a:lnTo>
                  <a:lnTo>
                    <a:pt x="448" y="221"/>
                  </a:lnTo>
                  <a:lnTo>
                    <a:pt x="455" y="260"/>
                  </a:lnTo>
                  <a:lnTo>
                    <a:pt x="470" y="300"/>
                  </a:lnTo>
                  <a:lnTo>
                    <a:pt x="482" y="326"/>
                  </a:lnTo>
                  <a:lnTo>
                    <a:pt x="510" y="360"/>
                  </a:lnTo>
                  <a:lnTo>
                    <a:pt x="588" y="448"/>
                  </a:lnTo>
                  <a:lnTo>
                    <a:pt x="637" y="507"/>
                  </a:lnTo>
                  <a:lnTo>
                    <a:pt x="676" y="560"/>
                  </a:lnTo>
                  <a:lnTo>
                    <a:pt x="704" y="613"/>
                  </a:lnTo>
                  <a:lnTo>
                    <a:pt x="724" y="665"/>
                  </a:lnTo>
                  <a:lnTo>
                    <a:pt x="732" y="715"/>
                  </a:lnTo>
                  <a:lnTo>
                    <a:pt x="732" y="766"/>
                  </a:lnTo>
                  <a:lnTo>
                    <a:pt x="723" y="817"/>
                  </a:lnTo>
                  <a:lnTo>
                    <a:pt x="705" y="868"/>
                  </a:lnTo>
                  <a:lnTo>
                    <a:pt x="689" y="896"/>
                  </a:lnTo>
                  <a:lnTo>
                    <a:pt x="672" y="924"/>
                  </a:lnTo>
                  <a:lnTo>
                    <a:pt x="625" y="973"/>
                  </a:lnTo>
                  <a:lnTo>
                    <a:pt x="600" y="995"/>
                  </a:lnTo>
                  <a:lnTo>
                    <a:pt x="572" y="1014"/>
                  </a:lnTo>
                  <a:lnTo>
                    <a:pt x="545" y="1031"/>
                  </a:lnTo>
                  <a:lnTo>
                    <a:pt x="516" y="1044"/>
                  </a:lnTo>
                  <a:lnTo>
                    <a:pt x="480" y="1053"/>
                  </a:lnTo>
                  <a:lnTo>
                    <a:pt x="445" y="1062"/>
                  </a:lnTo>
                  <a:lnTo>
                    <a:pt x="409" y="1064"/>
                  </a:lnTo>
                  <a:lnTo>
                    <a:pt x="370" y="1064"/>
                  </a:lnTo>
                  <a:lnTo>
                    <a:pt x="336" y="1060"/>
                  </a:lnTo>
                  <a:lnTo>
                    <a:pt x="298" y="1051"/>
                  </a:lnTo>
                  <a:lnTo>
                    <a:pt x="258" y="1038"/>
                  </a:lnTo>
                  <a:lnTo>
                    <a:pt x="221" y="1025"/>
                  </a:lnTo>
                  <a:lnTo>
                    <a:pt x="155" y="989"/>
                  </a:lnTo>
                  <a:lnTo>
                    <a:pt x="93" y="943"/>
                  </a:lnTo>
                  <a:lnTo>
                    <a:pt x="39" y="896"/>
                  </a:lnTo>
                  <a:lnTo>
                    <a:pt x="19" y="873"/>
                  </a:lnTo>
                  <a:lnTo>
                    <a:pt x="4" y="850"/>
                  </a:lnTo>
                  <a:lnTo>
                    <a:pt x="0" y="836"/>
                  </a:lnTo>
                  <a:lnTo>
                    <a:pt x="0" y="821"/>
                  </a:lnTo>
                  <a:lnTo>
                    <a:pt x="6" y="798"/>
                  </a:lnTo>
                  <a:lnTo>
                    <a:pt x="18" y="767"/>
                  </a:lnTo>
                  <a:lnTo>
                    <a:pt x="83" y="640"/>
                  </a:lnTo>
                  <a:lnTo>
                    <a:pt x="93" y="620"/>
                  </a:lnTo>
                  <a:lnTo>
                    <a:pt x="104" y="609"/>
                  </a:lnTo>
                  <a:lnTo>
                    <a:pt x="110" y="606"/>
                  </a:lnTo>
                  <a:lnTo>
                    <a:pt x="123" y="608"/>
                  </a:lnTo>
                  <a:lnTo>
                    <a:pt x="129" y="613"/>
                  </a:lnTo>
                  <a:lnTo>
                    <a:pt x="132" y="620"/>
                  </a:lnTo>
                  <a:lnTo>
                    <a:pt x="132" y="631"/>
                  </a:lnTo>
                  <a:lnTo>
                    <a:pt x="130" y="644"/>
                  </a:lnTo>
                  <a:lnTo>
                    <a:pt x="122" y="700"/>
                  </a:lnTo>
                  <a:lnTo>
                    <a:pt x="123" y="757"/>
                  </a:lnTo>
                  <a:lnTo>
                    <a:pt x="129" y="809"/>
                  </a:lnTo>
                  <a:lnTo>
                    <a:pt x="147" y="858"/>
                  </a:lnTo>
                  <a:lnTo>
                    <a:pt x="168" y="903"/>
                  </a:lnTo>
                  <a:lnTo>
                    <a:pt x="198" y="944"/>
                  </a:lnTo>
                  <a:lnTo>
                    <a:pt x="230" y="976"/>
                  </a:lnTo>
                  <a:lnTo>
                    <a:pt x="269" y="1000"/>
                  </a:lnTo>
                  <a:lnTo>
                    <a:pt x="309" y="1011"/>
                  </a:lnTo>
                  <a:lnTo>
                    <a:pt x="349" y="1019"/>
                  </a:lnTo>
                  <a:lnTo>
                    <a:pt x="390" y="1015"/>
                  </a:lnTo>
                  <a:lnTo>
                    <a:pt x="424" y="1008"/>
                  </a:lnTo>
                  <a:lnTo>
                    <a:pt x="460" y="990"/>
                  </a:lnTo>
                  <a:lnTo>
                    <a:pt x="490" y="967"/>
                  </a:lnTo>
                  <a:lnTo>
                    <a:pt x="517" y="939"/>
                  </a:lnTo>
                  <a:lnTo>
                    <a:pt x="536" y="905"/>
                  </a:lnTo>
                  <a:lnTo>
                    <a:pt x="550" y="868"/>
                  </a:lnTo>
                  <a:lnTo>
                    <a:pt x="556" y="831"/>
                  </a:lnTo>
                  <a:lnTo>
                    <a:pt x="554" y="793"/>
                  </a:lnTo>
                  <a:lnTo>
                    <a:pt x="546" y="755"/>
                  </a:lnTo>
                  <a:lnTo>
                    <a:pt x="524" y="713"/>
                  </a:lnTo>
                  <a:lnTo>
                    <a:pt x="501" y="670"/>
                  </a:lnTo>
                  <a:lnTo>
                    <a:pt x="466" y="622"/>
                  </a:lnTo>
                  <a:lnTo>
                    <a:pt x="422" y="571"/>
                  </a:lnTo>
                  <a:lnTo>
                    <a:pt x="362" y="498"/>
                  </a:lnTo>
                  <a:lnTo>
                    <a:pt x="322" y="441"/>
                  </a:lnTo>
                  <a:lnTo>
                    <a:pt x="295" y="390"/>
                  </a:lnTo>
                  <a:lnTo>
                    <a:pt x="282" y="342"/>
                  </a:lnTo>
                  <a:lnTo>
                    <a:pt x="274" y="298"/>
                  </a:lnTo>
                  <a:lnTo>
                    <a:pt x="278" y="255"/>
                  </a:lnTo>
                  <a:lnTo>
                    <a:pt x="288" y="213"/>
                  </a:lnTo>
                  <a:lnTo>
                    <a:pt x="302" y="169"/>
                  </a:lnTo>
                  <a:lnTo>
                    <a:pt x="318" y="141"/>
                  </a:lnTo>
                  <a:lnTo>
                    <a:pt x="333" y="113"/>
                  </a:lnTo>
                  <a:lnTo>
                    <a:pt x="353" y="90"/>
                  </a:lnTo>
                  <a:lnTo>
                    <a:pt x="372" y="69"/>
                  </a:lnTo>
                  <a:lnTo>
                    <a:pt x="397" y="52"/>
                  </a:lnTo>
                  <a:lnTo>
                    <a:pt x="422" y="34"/>
                  </a:lnTo>
                  <a:lnTo>
                    <a:pt x="451" y="22"/>
                  </a:lnTo>
                  <a:lnTo>
                    <a:pt x="476" y="13"/>
                  </a:lnTo>
                  <a:lnTo>
                    <a:pt x="506" y="5"/>
                  </a:lnTo>
                  <a:lnTo>
                    <a:pt x="535" y="2"/>
                  </a:lnTo>
                  <a:lnTo>
                    <a:pt x="599" y="0"/>
                  </a:lnTo>
                  <a:lnTo>
                    <a:pt x="665" y="12"/>
                  </a:lnTo>
                  <a:lnTo>
                    <a:pt x="732" y="36"/>
                  </a:lnTo>
                  <a:lnTo>
                    <a:pt x="788" y="66"/>
                  </a:lnTo>
                  <a:lnTo>
                    <a:pt x="845" y="102"/>
                  </a:lnTo>
                  <a:lnTo>
                    <a:pt x="891" y="137"/>
                  </a:lnTo>
                  <a:lnTo>
                    <a:pt x="926" y="167"/>
                  </a:lnTo>
                  <a:lnTo>
                    <a:pt x="930" y="181"/>
                  </a:lnTo>
                  <a:lnTo>
                    <a:pt x="929" y="196"/>
                  </a:lnTo>
                  <a:lnTo>
                    <a:pt x="904" y="264"/>
                  </a:lnTo>
                  <a:lnTo>
                    <a:pt x="878" y="32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8" name="Freeform 75"/>
            <p:cNvSpPr>
              <a:spLocks/>
            </p:cNvSpPr>
            <p:nvPr/>
          </p:nvSpPr>
          <p:spPr bwMode="auto">
            <a:xfrm>
              <a:off x="2165350" y="3209925"/>
              <a:ext cx="260350" cy="312737"/>
            </a:xfrm>
            <a:custGeom>
              <a:avLst/>
              <a:gdLst>
                <a:gd name="T0" fmla="*/ 756 w 966"/>
                <a:gd name="T1" fmla="*/ 316 h 1159"/>
                <a:gd name="T2" fmla="*/ 804 w 966"/>
                <a:gd name="T3" fmla="*/ 254 h 1159"/>
                <a:gd name="T4" fmla="*/ 833 w 966"/>
                <a:gd name="T5" fmla="*/ 243 h 1159"/>
                <a:gd name="T6" fmla="*/ 873 w 966"/>
                <a:gd name="T7" fmla="*/ 251 h 1159"/>
                <a:gd name="T8" fmla="*/ 922 w 966"/>
                <a:gd name="T9" fmla="*/ 272 h 1159"/>
                <a:gd name="T10" fmla="*/ 952 w 966"/>
                <a:gd name="T11" fmla="*/ 276 h 1159"/>
                <a:gd name="T12" fmla="*/ 966 w 966"/>
                <a:gd name="T13" fmla="*/ 256 h 1159"/>
                <a:gd name="T14" fmla="*/ 959 w 966"/>
                <a:gd name="T15" fmla="*/ 237 h 1159"/>
                <a:gd name="T16" fmla="*/ 919 w 966"/>
                <a:gd name="T17" fmla="*/ 215 h 1159"/>
                <a:gd name="T18" fmla="*/ 658 w 966"/>
                <a:gd name="T19" fmla="*/ 50 h 1159"/>
                <a:gd name="T20" fmla="*/ 583 w 966"/>
                <a:gd name="T21" fmla="*/ 2 h 1159"/>
                <a:gd name="T22" fmla="*/ 563 w 966"/>
                <a:gd name="T23" fmla="*/ 3 h 1159"/>
                <a:gd name="T24" fmla="*/ 549 w 966"/>
                <a:gd name="T25" fmla="*/ 22 h 1159"/>
                <a:gd name="T26" fmla="*/ 566 w 966"/>
                <a:gd name="T27" fmla="*/ 50 h 1159"/>
                <a:gd name="T28" fmla="*/ 611 w 966"/>
                <a:gd name="T29" fmla="*/ 84 h 1159"/>
                <a:gd name="T30" fmla="*/ 633 w 966"/>
                <a:gd name="T31" fmla="*/ 118 h 1159"/>
                <a:gd name="T32" fmla="*/ 634 w 966"/>
                <a:gd name="T33" fmla="*/ 149 h 1159"/>
                <a:gd name="T34" fmla="*/ 598 w 966"/>
                <a:gd name="T35" fmla="*/ 218 h 1159"/>
                <a:gd name="T36" fmla="*/ 173 w 966"/>
                <a:gd name="T37" fmla="*/ 894 h 1159"/>
                <a:gd name="T38" fmla="*/ 148 w 966"/>
                <a:gd name="T39" fmla="*/ 911 h 1159"/>
                <a:gd name="T40" fmla="*/ 113 w 966"/>
                <a:gd name="T41" fmla="*/ 914 h 1159"/>
                <a:gd name="T42" fmla="*/ 71 w 966"/>
                <a:gd name="T43" fmla="*/ 900 h 1159"/>
                <a:gd name="T44" fmla="*/ 26 w 966"/>
                <a:gd name="T45" fmla="*/ 883 h 1159"/>
                <a:gd name="T46" fmla="*/ 4 w 966"/>
                <a:gd name="T47" fmla="*/ 893 h 1159"/>
                <a:gd name="T48" fmla="*/ 1 w 966"/>
                <a:gd name="T49" fmla="*/ 912 h 1159"/>
                <a:gd name="T50" fmla="*/ 19 w 966"/>
                <a:gd name="T51" fmla="*/ 933 h 1159"/>
                <a:gd name="T52" fmla="*/ 197 w 966"/>
                <a:gd name="T53" fmla="*/ 1034 h 1159"/>
                <a:gd name="T54" fmla="*/ 367 w 966"/>
                <a:gd name="T55" fmla="*/ 1150 h 1159"/>
                <a:gd name="T56" fmla="*/ 395 w 966"/>
                <a:gd name="T57" fmla="*/ 1159 h 1159"/>
                <a:gd name="T58" fmla="*/ 412 w 966"/>
                <a:gd name="T59" fmla="*/ 1147 h 1159"/>
                <a:gd name="T60" fmla="*/ 412 w 966"/>
                <a:gd name="T61" fmla="*/ 1122 h 1159"/>
                <a:gd name="T62" fmla="*/ 376 w 966"/>
                <a:gd name="T63" fmla="*/ 1090 h 1159"/>
                <a:gd name="T64" fmla="*/ 342 w 966"/>
                <a:gd name="T65" fmla="*/ 1057 h 1159"/>
                <a:gd name="T66" fmla="*/ 328 w 966"/>
                <a:gd name="T67" fmla="*/ 1024 h 1159"/>
                <a:gd name="T68" fmla="*/ 333 w 966"/>
                <a:gd name="T69" fmla="*/ 994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1159">
                  <a:moveTo>
                    <a:pt x="365" y="939"/>
                  </a:moveTo>
                  <a:lnTo>
                    <a:pt x="756" y="316"/>
                  </a:lnTo>
                  <a:lnTo>
                    <a:pt x="791" y="265"/>
                  </a:lnTo>
                  <a:lnTo>
                    <a:pt x="804" y="254"/>
                  </a:lnTo>
                  <a:lnTo>
                    <a:pt x="814" y="247"/>
                  </a:lnTo>
                  <a:lnTo>
                    <a:pt x="833" y="243"/>
                  </a:lnTo>
                  <a:lnTo>
                    <a:pt x="853" y="243"/>
                  </a:lnTo>
                  <a:lnTo>
                    <a:pt x="873" y="251"/>
                  </a:lnTo>
                  <a:lnTo>
                    <a:pt x="896" y="259"/>
                  </a:lnTo>
                  <a:lnTo>
                    <a:pt x="922" y="272"/>
                  </a:lnTo>
                  <a:lnTo>
                    <a:pt x="941" y="278"/>
                  </a:lnTo>
                  <a:lnTo>
                    <a:pt x="952" y="276"/>
                  </a:lnTo>
                  <a:lnTo>
                    <a:pt x="962" y="269"/>
                  </a:lnTo>
                  <a:lnTo>
                    <a:pt x="966" y="256"/>
                  </a:lnTo>
                  <a:lnTo>
                    <a:pt x="966" y="248"/>
                  </a:lnTo>
                  <a:lnTo>
                    <a:pt x="959" y="237"/>
                  </a:lnTo>
                  <a:lnTo>
                    <a:pt x="947" y="229"/>
                  </a:lnTo>
                  <a:lnTo>
                    <a:pt x="919" y="215"/>
                  </a:lnTo>
                  <a:lnTo>
                    <a:pt x="770" y="125"/>
                  </a:lnTo>
                  <a:lnTo>
                    <a:pt x="658" y="50"/>
                  </a:lnTo>
                  <a:lnTo>
                    <a:pt x="597" y="9"/>
                  </a:lnTo>
                  <a:lnTo>
                    <a:pt x="583" y="2"/>
                  </a:lnTo>
                  <a:lnTo>
                    <a:pt x="570" y="0"/>
                  </a:lnTo>
                  <a:lnTo>
                    <a:pt x="563" y="3"/>
                  </a:lnTo>
                  <a:lnTo>
                    <a:pt x="553" y="10"/>
                  </a:lnTo>
                  <a:lnTo>
                    <a:pt x="549" y="22"/>
                  </a:lnTo>
                  <a:lnTo>
                    <a:pt x="555" y="35"/>
                  </a:lnTo>
                  <a:lnTo>
                    <a:pt x="566" y="50"/>
                  </a:lnTo>
                  <a:lnTo>
                    <a:pt x="591" y="69"/>
                  </a:lnTo>
                  <a:lnTo>
                    <a:pt x="611" y="84"/>
                  </a:lnTo>
                  <a:lnTo>
                    <a:pt x="623" y="101"/>
                  </a:lnTo>
                  <a:lnTo>
                    <a:pt x="633" y="118"/>
                  </a:lnTo>
                  <a:lnTo>
                    <a:pt x="634" y="134"/>
                  </a:lnTo>
                  <a:lnTo>
                    <a:pt x="634" y="149"/>
                  </a:lnTo>
                  <a:lnTo>
                    <a:pt x="629" y="164"/>
                  </a:lnTo>
                  <a:lnTo>
                    <a:pt x="598" y="218"/>
                  </a:lnTo>
                  <a:lnTo>
                    <a:pt x="209" y="841"/>
                  </a:lnTo>
                  <a:lnTo>
                    <a:pt x="173" y="894"/>
                  </a:lnTo>
                  <a:lnTo>
                    <a:pt x="163" y="903"/>
                  </a:lnTo>
                  <a:lnTo>
                    <a:pt x="148" y="911"/>
                  </a:lnTo>
                  <a:lnTo>
                    <a:pt x="132" y="915"/>
                  </a:lnTo>
                  <a:lnTo>
                    <a:pt x="113" y="914"/>
                  </a:lnTo>
                  <a:lnTo>
                    <a:pt x="91" y="910"/>
                  </a:lnTo>
                  <a:lnTo>
                    <a:pt x="71" y="900"/>
                  </a:lnTo>
                  <a:lnTo>
                    <a:pt x="45" y="889"/>
                  </a:lnTo>
                  <a:lnTo>
                    <a:pt x="26" y="883"/>
                  </a:lnTo>
                  <a:lnTo>
                    <a:pt x="12" y="885"/>
                  </a:lnTo>
                  <a:lnTo>
                    <a:pt x="4" y="893"/>
                  </a:lnTo>
                  <a:lnTo>
                    <a:pt x="0" y="903"/>
                  </a:lnTo>
                  <a:lnTo>
                    <a:pt x="1" y="912"/>
                  </a:lnTo>
                  <a:lnTo>
                    <a:pt x="5" y="924"/>
                  </a:lnTo>
                  <a:lnTo>
                    <a:pt x="19" y="933"/>
                  </a:lnTo>
                  <a:lnTo>
                    <a:pt x="45" y="946"/>
                  </a:lnTo>
                  <a:lnTo>
                    <a:pt x="197" y="1034"/>
                  </a:lnTo>
                  <a:lnTo>
                    <a:pt x="307" y="1106"/>
                  </a:lnTo>
                  <a:lnTo>
                    <a:pt x="367" y="1150"/>
                  </a:lnTo>
                  <a:lnTo>
                    <a:pt x="384" y="1157"/>
                  </a:lnTo>
                  <a:lnTo>
                    <a:pt x="395" y="1159"/>
                  </a:lnTo>
                  <a:lnTo>
                    <a:pt x="404" y="1156"/>
                  </a:lnTo>
                  <a:lnTo>
                    <a:pt x="412" y="1147"/>
                  </a:lnTo>
                  <a:lnTo>
                    <a:pt x="416" y="1136"/>
                  </a:lnTo>
                  <a:lnTo>
                    <a:pt x="412" y="1122"/>
                  </a:lnTo>
                  <a:lnTo>
                    <a:pt x="399" y="1109"/>
                  </a:lnTo>
                  <a:lnTo>
                    <a:pt x="376" y="1090"/>
                  </a:lnTo>
                  <a:lnTo>
                    <a:pt x="356" y="1076"/>
                  </a:lnTo>
                  <a:lnTo>
                    <a:pt x="342" y="1057"/>
                  </a:lnTo>
                  <a:lnTo>
                    <a:pt x="334" y="1041"/>
                  </a:lnTo>
                  <a:lnTo>
                    <a:pt x="328" y="1024"/>
                  </a:lnTo>
                  <a:lnTo>
                    <a:pt x="328" y="1009"/>
                  </a:lnTo>
                  <a:lnTo>
                    <a:pt x="333" y="994"/>
                  </a:lnTo>
                  <a:lnTo>
                    <a:pt x="365" y="93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9" name="Freeform 76"/>
            <p:cNvSpPr>
              <a:spLocks/>
            </p:cNvSpPr>
            <p:nvPr/>
          </p:nvSpPr>
          <p:spPr bwMode="auto">
            <a:xfrm>
              <a:off x="2336800" y="3303588"/>
              <a:ext cx="349250" cy="350837"/>
            </a:xfrm>
            <a:custGeom>
              <a:avLst/>
              <a:gdLst>
                <a:gd name="T0" fmla="*/ 318 w 1296"/>
                <a:gd name="T1" fmla="*/ 1125 h 1295"/>
                <a:gd name="T2" fmla="*/ 307 w 1296"/>
                <a:gd name="T3" fmla="*/ 1151 h 1295"/>
                <a:gd name="T4" fmla="*/ 314 w 1296"/>
                <a:gd name="T5" fmla="*/ 1190 h 1295"/>
                <a:gd name="T6" fmla="*/ 342 w 1296"/>
                <a:gd name="T7" fmla="*/ 1226 h 1295"/>
                <a:gd name="T8" fmla="*/ 375 w 1296"/>
                <a:gd name="T9" fmla="*/ 1262 h 1295"/>
                <a:gd name="T10" fmla="*/ 371 w 1296"/>
                <a:gd name="T11" fmla="*/ 1285 h 1295"/>
                <a:gd name="T12" fmla="*/ 352 w 1296"/>
                <a:gd name="T13" fmla="*/ 1295 h 1295"/>
                <a:gd name="T14" fmla="*/ 324 w 1296"/>
                <a:gd name="T15" fmla="*/ 1282 h 1295"/>
                <a:gd name="T16" fmla="*/ 177 w 1296"/>
                <a:gd name="T17" fmla="*/ 1140 h 1295"/>
                <a:gd name="T18" fmla="*/ 13 w 1296"/>
                <a:gd name="T19" fmla="*/ 1012 h 1295"/>
                <a:gd name="T20" fmla="*/ 0 w 1296"/>
                <a:gd name="T21" fmla="*/ 989 h 1295"/>
                <a:gd name="T22" fmla="*/ 7 w 1296"/>
                <a:gd name="T23" fmla="*/ 971 h 1295"/>
                <a:gd name="T24" fmla="*/ 28 w 1296"/>
                <a:gd name="T25" fmla="*/ 966 h 1295"/>
                <a:gd name="T26" fmla="*/ 72 w 1296"/>
                <a:gd name="T27" fmla="*/ 991 h 1295"/>
                <a:gd name="T28" fmla="*/ 112 w 1296"/>
                <a:gd name="T29" fmla="*/ 1012 h 1295"/>
                <a:gd name="T30" fmla="*/ 147 w 1296"/>
                <a:gd name="T31" fmla="*/ 1013 h 1295"/>
                <a:gd name="T32" fmla="*/ 172 w 1296"/>
                <a:gd name="T33" fmla="*/ 998 h 1295"/>
                <a:gd name="T34" fmla="*/ 746 w 1296"/>
                <a:gd name="T35" fmla="*/ 342 h 1295"/>
                <a:gd name="T36" fmla="*/ 764 w 1296"/>
                <a:gd name="T37" fmla="*/ 305 h 1295"/>
                <a:gd name="T38" fmla="*/ 745 w 1296"/>
                <a:gd name="T39" fmla="*/ 278 h 1295"/>
                <a:gd name="T40" fmla="*/ 646 w 1296"/>
                <a:gd name="T41" fmla="*/ 203 h 1295"/>
                <a:gd name="T42" fmla="*/ 578 w 1296"/>
                <a:gd name="T43" fmla="*/ 176 h 1295"/>
                <a:gd name="T44" fmla="*/ 490 w 1296"/>
                <a:gd name="T45" fmla="*/ 178 h 1295"/>
                <a:gd name="T46" fmla="*/ 399 w 1296"/>
                <a:gd name="T47" fmla="*/ 197 h 1295"/>
                <a:gd name="T48" fmla="*/ 356 w 1296"/>
                <a:gd name="T49" fmla="*/ 205 h 1295"/>
                <a:gd name="T50" fmla="*/ 342 w 1296"/>
                <a:gd name="T51" fmla="*/ 193 h 1295"/>
                <a:gd name="T52" fmla="*/ 339 w 1296"/>
                <a:gd name="T53" fmla="*/ 175 h 1295"/>
                <a:gd name="T54" fmla="*/ 365 w 1296"/>
                <a:gd name="T55" fmla="*/ 153 h 1295"/>
                <a:gd name="T56" fmla="*/ 602 w 1296"/>
                <a:gd name="T57" fmla="*/ 0 h 1295"/>
                <a:gd name="T58" fmla="*/ 619 w 1296"/>
                <a:gd name="T59" fmla="*/ 5 h 1295"/>
                <a:gd name="T60" fmla="*/ 625 w 1296"/>
                <a:gd name="T61" fmla="*/ 19 h 1295"/>
                <a:gd name="T62" fmla="*/ 611 w 1296"/>
                <a:gd name="T63" fmla="*/ 63 h 1295"/>
                <a:gd name="T64" fmla="*/ 620 w 1296"/>
                <a:gd name="T65" fmla="*/ 100 h 1295"/>
                <a:gd name="T66" fmla="*/ 1069 w 1296"/>
                <a:gd name="T67" fmla="*/ 491 h 1295"/>
                <a:gd name="T68" fmla="*/ 1197 w 1296"/>
                <a:gd name="T69" fmla="*/ 588 h 1295"/>
                <a:gd name="T70" fmla="*/ 1226 w 1296"/>
                <a:gd name="T71" fmla="*/ 589 h 1295"/>
                <a:gd name="T72" fmla="*/ 1255 w 1296"/>
                <a:gd name="T73" fmla="*/ 581 h 1295"/>
                <a:gd name="T74" fmla="*/ 1283 w 1296"/>
                <a:gd name="T75" fmla="*/ 572 h 1295"/>
                <a:gd name="T76" fmla="*/ 1294 w 1296"/>
                <a:gd name="T77" fmla="*/ 588 h 1295"/>
                <a:gd name="T78" fmla="*/ 1287 w 1296"/>
                <a:gd name="T79" fmla="*/ 615 h 1295"/>
                <a:gd name="T80" fmla="*/ 1259 w 1296"/>
                <a:gd name="T81" fmla="*/ 647 h 1295"/>
                <a:gd name="T82" fmla="*/ 1093 w 1296"/>
                <a:gd name="T83" fmla="*/ 818 h 1295"/>
                <a:gd name="T84" fmla="*/ 1067 w 1296"/>
                <a:gd name="T85" fmla="*/ 826 h 1295"/>
                <a:gd name="T86" fmla="*/ 1050 w 1296"/>
                <a:gd name="T87" fmla="*/ 812 h 1295"/>
                <a:gd name="T88" fmla="*/ 1051 w 1296"/>
                <a:gd name="T89" fmla="*/ 791 h 1295"/>
                <a:gd name="T90" fmla="*/ 1081 w 1296"/>
                <a:gd name="T91" fmla="*/ 732 h 1295"/>
                <a:gd name="T92" fmla="*/ 1099 w 1296"/>
                <a:gd name="T93" fmla="*/ 661 h 1295"/>
                <a:gd name="T94" fmla="*/ 1090 w 1296"/>
                <a:gd name="T95" fmla="*/ 600 h 1295"/>
                <a:gd name="T96" fmla="*/ 1045 w 1296"/>
                <a:gd name="T97" fmla="*/ 541 h 1295"/>
                <a:gd name="T98" fmla="*/ 952 w 1296"/>
                <a:gd name="T99" fmla="*/ 459 h 1295"/>
                <a:gd name="T100" fmla="*/ 922 w 1296"/>
                <a:gd name="T101" fmla="*/ 443 h 1295"/>
                <a:gd name="T102" fmla="*/ 901 w 1296"/>
                <a:gd name="T103" fmla="*/ 450 h 1295"/>
                <a:gd name="T104" fmla="*/ 356 w 1296"/>
                <a:gd name="T105" fmla="*/ 1074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6" h="1295">
                  <a:moveTo>
                    <a:pt x="356" y="1074"/>
                  </a:moveTo>
                  <a:lnTo>
                    <a:pt x="318" y="1125"/>
                  </a:lnTo>
                  <a:lnTo>
                    <a:pt x="312" y="1137"/>
                  </a:lnTo>
                  <a:lnTo>
                    <a:pt x="307" y="1151"/>
                  </a:lnTo>
                  <a:lnTo>
                    <a:pt x="308" y="1169"/>
                  </a:lnTo>
                  <a:lnTo>
                    <a:pt x="314" y="1190"/>
                  </a:lnTo>
                  <a:lnTo>
                    <a:pt x="326" y="1205"/>
                  </a:lnTo>
                  <a:lnTo>
                    <a:pt x="342" y="1226"/>
                  </a:lnTo>
                  <a:lnTo>
                    <a:pt x="363" y="1247"/>
                  </a:lnTo>
                  <a:lnTo>
                    <a:pt x="375" y="1262"/>
                  </a:lnTo>
                  <a:lnTo>
                    <a:pt x="377" y="1276"/>
                  </a:lnTo>
                  <a:lnTo>
                    <a:pt x="371" y="1285"/>
                  </a:lnTo>
                  <a:lnTo>
                    <a:pt x="361" y="1295"/>
                  </a:lnTo>
                  <a:lnTo>
                    <a:pt x="352" y="1295"/>
                  </a:lnTo>
                  <a:lnTo>
                    <a:pt x="339" y="1291"/>
                  </a:lnTo>
                  <a:lnTo>
                    <a:pt x="324" y="1282"/>
                  </a:lnTo>
                  <a:lnTo>
                    <a:pt x="273" y="1231"/>
                  </a:lnTo>
                  <a:lnTo>
                    <a:pt x="177" y="1140"/>
                  </a:lnTo>
                  <a:lnTo>
                    <a:pt x="41" y="1032"/>
                  </a:lnTo>
                  <a:lnTo>
                    <a:pt x="13" y="1012"/>
                  </a:lnTo>
                  <a:lnTo>
                    <a:pt x="4" y="1001"/>
                  </a:lnTo>
                  <a:lnTo>
                    <a:pt x="0" y="989"/>
                  </a:lnTo>
                  <a:lnTo>
                    <a:pt x="1" y="981"/>
                  </a:lnTo>
                  <a:lnTo>
                    <a:pt x="7" y="971"/>
                  </a:lnTo>
                  <a:lnTo>
                    <a:pt x="15" y="964"/>
                  </a:lnTo>
                  <a:lnTo>
                    <a:pt x="28" y="966"/>
                  </a:lnTo>
                  <a:lnTo>
                    <a:pt x="46" y="973"/>
                  </a:lnTo>
                  <a:lnTo>
                    <a:pt x="72" y="991"/>
                  </a:lnTo>
                  <a:lnTo>
                    <a:pt x="92" y="1004"/>
                  </a:lnTo>
                  <a:lnTo>
                    <a:pt x="112" y="1012"/>
                  </a:lnTo>
                  <a:lnTo>
                    <a:pt x="131" y="1015"/>
                  </a:lnTo>
                  <a:lnTo>
                    <a:pt x="147" y="1013"/>
                  </a:lnTo>
                  <a:lnTo>
                    <a:pt x="161" y="1009"/>
                  </a:lnTo>
                  <a:lnTo>
                    <a:pt x="172" y="998"/>
                  </a:lnTo>
                  <a:lnTo>
                    <a:pt x="217" y="953"/>
                  </a:lnTo>
                  <a:lnTo>
                    <a:pt x="746" y="342"/>
                  </a:lnTo>
                  <a:lnTo>
                    <a:pt x="758" y="322"/>
                  </a:lnTo>
                  <a:lnTo>
                    <a:pt x="764" y="305"/>
                  </a:lnTo>
                  <a:lnTo>
                    <a:pt x="759" y="293"/>
                  </a:lnTo>
                  <a:lnTo>
                    <a:pt x="745" y="278"/>
                  </a:lnTo>
                  <a:lnTo>
                    <a:pt x="691" y="233"/>
                  </a:lnTo>
                  <a:lnTo>
                    <a:pt x="646" y="203"/>
                  </a:lnTo>
                  <a:lnTo>
                    <a:pt x="612" y="184"/>
                  </a:lnTo>
                  <a:lnTo>
                    <a:pt x="578" y="176"/>
                  </a:lnTo>
                  <a:lnTo>
                    <a:pt x="537" y="173"/>
                  </a:lnTo>
                  <a:lnTo>
                    <a:pt x="490" y="178"/>
                  </a:lnTo>
                  <a:lnTo>
                    <a:pt x="440" y="186"/>
                  </a:lnTo>
                  <a:lnTo>
                    <a:pt x="399" y="197"/>
                  </a:lnTo>
                  <a:lnTo>
                    <a:pt x="366" y="207"/>
                  </a:lnTo>
                  <a:lnTo>
                    <a:pt x="356" y="205"/>
                  </a:lnTo>
                  <a:lnTo>
                    <a:pt x="347" y="201"/>
                  </a:lnTo>
                  <a:lnTo>
                    <a:pt x="342" y="193"/>
                  </a:lnTo>
                  <a:lnTo>
                    <a:pt x="337" y="184"/>
                  </a:lnTo>
                  <a:lnTo>
                    <a:pt x="339" y="175"/>
                  </a:lnTo>
                  <a:lnTo>
                    <a:pt x="344" y="170"/>
                  </a:lnTo>
                  <a:lnTo>
                    <a:pt x="365" y="153"/>
                  </a:lnTo>
                  <a:lnTo>
                    <a:pt x="580" y="14"/>
                  </a:lnTo>
                  <a:lnTo>
                    <a:pt x="602" y="0"/>
                  </a:lnTo>
                  <a:lnTo>
                    <a:pt x="611" y="1"/>
                  </a:lnTo>
                  <a:lnTo>
                    <a:pt x="619" y="5"/>
                  </a:lnTo>
                  <a:lnTo>
                    <a:pt x="625" y="10"/>
                  </a:lnTo>
                  <a:lnTo>
                    <a:pt x="625" y="19"/>
                  </a:lnTo>
                  <a:lnTo>
                    <a:pt x="619" y="40"/>
                  </a:lnTo>
                  <a:lnTo>
                    <a:pt x="611" y="63"/>
                  </a:lnTo>
                  <a:lnTo>
                    <a:pt x="610" y="82"/>
                  </a:lnTo>
                  <a:lnTo>
                    <a:pt x="620" y="100"/>
                  </a:lnTo>
                  <a:lnTo>
                    <a:pt x="646" y="124"/>
                  </a:lnTo>
                  <a:lnTo>
                    <a:pt x="1069" y="491"/>
                  </a:lnTo>
                  <a:lnTo>
                    <a:pt x="1142" y="550"/>
                  </a:lnTo>
                  <a:lnTo>
                    <a:pt x="1197" y="588"/>
                  </a:lnTo>
                  <a:lnTo>
                    <a:pt x="1212" y="590"/>
                  </a:lnTo>
                  <a:lnTo>
                    <a:pt x="1226" y="589"/>
                  </a:lnTo>
                  <a:lnTo>
                    <a:pt x="1239" y="587"/>
                  </a:lnTo>
                  <a:lnTo>
                    <a:pt x="1255" y="581"/>
                  </a:lnTo>
                  <a:lnTo>
                    <a:pt x="1274" y="573"/>
                  </a:lnTo>
                  <a:lnTo>
                    <a:pt x="1283" y="572"/>
                  </a:lnTo>
                  <a:lnTo>
                    <a:pt x="1289" y="578"/>
                  </a:lnTo>
                  <a:lnTo>
                    <a:pt x="1294" y="588"/>
                  </a:lnTo>
                  <a:lnTo>
                    <a:pt x="1296" y="601"/>
                  </a:lnTo>
                  <a:lnTo>
                    <a:pt x="1287" y="615"/>
                  </a:lnTo>
                  <a:lnTo>
                    <a:pt x="1275" y="632"/>
                  </a:lnTo>
                  <a:lnTo>
                    <a:pt x="1259" y="647"/>
                  </a:lnTo>
                  <a:lnTo>
                    <a:pt x="1114" y="799"/>
                  </a:lnTo>
                  <a:lnTo>
                    <a:pt x="1093" y="818"/>
                  </a:lnTo>
                  <a:lnTo>
                    <a:pt x="1081" y="824"/>
                  </a:lnTo>
                  <a:lnTo>
                    <a:pt x="1067" y="826"/>
                  </a:lnTo>
                  <a:lnTo>
                    <a:pt x="1057" y="820"/>
                  </a:lnTo>
                  <a:lnTo>
                    <a:pt x="1050" y="812"/>
                  </a:lnTo>
                  <a:lnTo>
                    <a:pt x="1049" y="801"/>
                  </a:lnTo>
                  <a:lnTo>
                    <a:pt x="1051" y="791"/>
                  </a:lnTo>
                  <a:lnTo>
                    <a:pt x="1059" y="774"/>
                  </a:lnTo>
                  <a:lnTo>
                    <a:pt x="1081" y="732"/>
                  </a:lnTo>
                  <a:lnTo>
                    <a:pt x="1095" y="695"/>
                  </a:lnTo>
                  <a:lnTo>
                    <a:pt x="1099" y="661"/>
                  </a:lnTo>
                  <a:lnTo>
                    <a:pt x="1098" y="626"/>
                  </a:lnTo>
                  <a:lnTo>
                    <a:pt x="1090" y="600"/>
                  </a:lnTo>
                  <a:lnTo>
                    <a:pt x="1072" y="573"/>
                  </a:lnTo>
                  <a:lnTo>
                    <a:pt x="1045" y="541"/>
                  </a:lnTo>
                  <a:lnTo>
                    <a:pt x="999" y="500"/>
                  </a:lnTo>
                  <a:lnTo>
                    <a:pt x="952" y="459"/>
                  </a:lnTo>
                  <a:lnTo>
                    <a:pt x="934" y="447"/>
                  </a:lnTo>
                  <a:lnTo>
                    <a:pt x="922" y="443"/>
                  </a:lnTo>
                  <a:lnTo>
                    <a:pt x="911" y="443"/>
                  </a:lnTo>
                  <a:lnTo>
                    <a:pt x="901" y="450"/>
                  </a:lnTo>
                  <a:lnTo>
                    <a:pt x="877" y="474"/>
                  </a:lnTo>
                  <a:lnTo>
                    <a:pt x="356" y="107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40" name="Freeform 77"/>
            <p:cNvSpPr>
              <a:spLocks noEditPoints="1"/>
            </p:cNvSpPr>
            <p:nvPr/>
          </p:nvSpPr>
          <p:spPr bwMode="auto">
            <a:xfrm>
              <a:off x="200025" y="4989513"/>
              <a:ext cx="85725" cy="230187"/>
            </a:xfrm>
            <a:custGeom>
              <a:avLst/>
              <a:gdLst>
                <a:gd name="T0" fmla="*/ 0 w 316"/>
                <a:gd name="T1" fmla="*/ 799 h 848"/>
                <a:gd name="T2" fmla="*/ 0 w 316"/>
                <a:gd name="T3" fmla="*/ 724 h 848"/>
                <a:gd name="T4" fmla="*/ 104 w 316"/>
                <a:gd name="T5" fmla="*/ 677 h 848"/>
                <a:gd name="T6" fmla="*/ 137 w 316"/>
                <a:gd name="T7" fmla="*/ 661 h 848"/>
                <a:gd name="T8" fmla="*/ 158 w 316"/>
                <a:gd name="T9" fmla="*/ 645 h 848"/>
                <a:gd name="T10" fmla="*/ 170 w 316"/>
                <a:gd name="T11" fmla="*/ 627 h 848"/>
                <a:gd name="T12" fmla="*/ 173 w 316"/>
                <a:gd name="T13" fmla="*/ 610 h 848"/>
                <a:gd name="T14" fmla="*/ 170 w 316"/>
                <a:gd name="T15" fmla="*/ 590 h 848"/>
                <a:gd name="T16" fmla="*/ 163 w 316"/>
                <a:gd name="T17" fmla="*/ 564 h 848"/>
                <a:gd name="T18" fmla="*/ 152 w 316"/>
                <a:gd name="T19" fmla="*/ 530 h 848"/>
                <a:gd name="T20" fmla="*/ 148 w 316"/>
                <a:gd name="T21" fmla="*/ 503 h 848"/>
                <a:gd name="T22" fmla="*/ 152 w 316"/>
                <a:gd name="T23" fmla="*/ 490 h 848"/>
                <a:gd name="T24" fmla="*/ 160 w 316"/>
                <a:gd name="T25" fmla="*/ 481 h 848"/>
                <a:gd name="T26" fmla="*/ 174 w 316"/>
                <a:gd name="T27" fmla="*/ 481 h 848"/>
                <a:gd name="T28" fmla="*/ 182 w 316"/>
                <a:gd name="T29" fmla="*/ 485 h 848"/>
                <a:gd name="T30" fmla="*/ 191 w 316"/>
                <a:gd name="T31" fmla="*/ 497 h 848"/>
                <a:gd name="T32" fmla="*/ 199 w 316"/>
                <a:gd name="T33" fmla="*/ 512 h 848"/>
                <a:gd name="T34" fmla="*/ 210 w 316"/>
                <a:gd name="T35" fmla="*/ 546 h 848"/>
                <a:gd name="T36" fmla="*/ 249 w 316"/>
                <a:gd name="T37" fmla="*/ 661 h 848"/>
                <a:gd name="T38" fmla="*/ 295 w 316"/>
                <a:gd name="T39" fmla="*/ 766 h 848"/>
                <a:gd name="T40" fmla="*/ 313 w 316"/>
                <a:gd name="T41" fmla="*/ 808 h 848"/>
                <a:gd name="T42" fmla="*/ 316 w 316"/>
                <a:gd name="T43" fmla="*/ 820 h 848"/>
                <a:gd name="T44" fmla="*/ 316 w 316"/>
                <a:gd name="T45" fmla="*/ 833 h 848"/>
                <a:gd name="T46" fmla="*/ 312 w 316"/>
                <a:gd name="T47" fmla="*/ 841 h 848"/>
                <a:gd name="T48" fmla="*/ 302 w 316"/>
                <a:gd name="T49" fmla="*/ 848 h 848"/>
                <a:gd name="T50" fmla="*/ 289 w 316"/>
                <a:gd name="T51" fmla="*/ 848 h 848"/>
                <a:gd name="T52" fmla="*/ 279 w 316"/>
                <a:gd name="T53" fmla="*/ 842 h 848"/>
                <a:gd name="T54" fmla="*/ 265 w 316"/>
                <a:gd name="T55" fmla="*/ 824 h 848"/>
                <a:gd name="T56" fmla="*/ 250 w 316"/>
                <a:gd name="T57" fmla="*/ 797 h 848"/>
                <a:gd name="T58" fmla="*/ 224 w 316"/>
                <a:gd name="T59" fmla="*/ 755 h 848"/>
                <a:gd name="T60" fmla="*/ 215 w 316"/>
                <a:gd name="T61" fmla="*/ 745 h 848"/>
                <a:gd name="T62" fmla="*/ 201 w 316"/>
                <a:gd name="T63" fmla="*/ 738 h 848"/>
                <a:gd name="T64" fmla="*/ 188 w 316"/>
                <a:gd name="T65" fmla="*/ 736 h 848"/>
                <a:gd name="T66" fmla="*/ 170 w 316"/>
                <a:gd name="T67" fmla="*/ 737 h 848"/>
                <a:gd name="T68" fmla="*/ 119 w 316"/>
                <a:gd name="T69" fmla="*/ 752 h 848"/>
                <a:gd name="T70" fmla="*/ 0 w 316"/>
                <a:gd name="T71" fmla="*/ 799 h 848"/>
                <a:gd name="T72" fmla="*/ 0 w 316"/>
                <a:gd name="T73" fmla="*/ 105 h 848"/>
                <a:gd name="T74" fmla="*/ 0 w 316"/>
                <a:gd name="T75" fmla="*/ 0 h 848"/>
                <a:gd name="T76" fmla="*/ 15 w 316"/>
                <a:gd name="T77" fmla="*/ 35 h 848"/>
                <a:gd name="T78" fmla="*/ 21 w 316"/>
                <a:gd name="T79" fmla="*/ 52 h 848"/>
                <a:gd name="T80" fmla="*/ 20 w 316"/>
                <a:gd name="T81" fmla="*/ 67 h 848"/>
                <a:gd name="T82" fmla="*/ 12 w 316"/>
                <a:gd name="T83" fmla="*/ 86 h 848"/>
                <a:gd name="T84" fmla="*/ 0 w 316"/>
                <a:gd name="T85" fmla="*/ 105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848">
                  <a:moveTo>
                    <a:pt x="0" y="799"/>
                  </a:moveTo>
                  <a:lnTo>
                    <a:pt x="0" y="724"/>
                  </a:lnTo>
                  <a:lnTo>
                    <a:pt x="104" y="677"/>
                  </a:lnTo>
                  <a:lnTo>
                    <a:pt x="137" y="661"/>
                  </a:lnTo>
                  <a:lnTo>
                    <a:pt x="158" y="645"/>
                  </a:lnTo>
                  <a:lnTo>
                    <a:pt x="170" y="627"/>
                  </a:lnTo>
                  <a:lnTo>
                    <a:pt x="173" y="610"/>
                  </a:lnTo>
                  <a:lnTo>
                    <a:pt x="170" y="590"/>
                  </a:lnTo>
                  <a:lnTo>
                    <a:pt x="163" y="564"/>
                  </a:lnTo>
                  <a:lnTo>
                    <a:pt x="152" y="530"/>
                  </a:lnTo>
                  <a:lnTo>
                    <a:pt x="148" y="503"/>
                  </a:lnTo>
                  <a:lnTo>
                    <a:pt x="152" y="490"/>
                  </a:lnTo>
                  <a:lnTo>
                    <a:pt x="160" y="481"/>
                  </a:lnTo>
                  <a:lnTo>
                    <a:pt x="174" y="481"/>
                  </a:lnTo>
                  <a:lnTo>
                    <a:pt x="182" y="485"/>
                  </a:lnTo>
                  <a:lnTo>
                    <a:pt x="191" y="497"/>
                  </a:lnTo>
                  <a:lnTo>
                    <a:pt x="199" y="512"/>
                  </a:lnTo>
                  <a:lnTo>
                    <a:pt x="210" y="546"/>
                  </a:lnTo>
                  <a:lnTo>
                    <a:pt x="249" y="661"/>
                  </a:lnTo>
                  <a:lnTo>
                    <a:pt x="295" y="766"/>
                  </a:lnTo>
                  <a:lnTo>
                    <a:pt x="313" y="808"/>
                  </a:lnTo>
                  <a:lnTo>
                    <a:pt x="316" y="820"/>
                  </a:lnTo>
                  <a:lnTo>
                    <a:pt x="316" y="833"/>
                  </a:lnTo>
                  <a:lnTo>
                    <a:pt x="312" y="841"/>
                  </a:lnTo>
                  <a:lnTo>
                    <a:pt x="302" y="848"/>
                  </a:lnTo>
                  <a:lnTo>
                    <a:pt x="289" y="848"/>
                  </a:lnTo>
                  <a:lnTo>
                    <a:pt x="279" y="842"/>
                  </a:lnTo>
                  <a:lnTo>
                    <a:pt x="265" y="824"/>
                  </a:lnTo>
                  <a:lnTo>
                    <a:pt x="250" y="797"/>
                  </a:lnTo>
                  <a:lnTo>
                    <a:pt x="224" y="755"/>
                  </a:lnTo>
                  <a:lnTo>
                    <a:pt x="215" y="745"/>
                  </a:lnTo>
                  <a:lnTo>
                    <a:pt x="201" y="738"/>
                  </a:lnTo>
                  <a:lnTo>
                    <a:pt x="188" y="736"/>
                  </a:lnTo>
                  <a:lnTo>
                    <a:pt x="170" y="737"/>
                  </a:lnTo>
                  <a:lnTo>
                    <a:pt x="119" y="752"/>
                  </a:lnTo>
                  <a:lnTo>
                    <a:pt x="0" y="799"/>
                  </a:lnTo>
                  <a:close/>
                  <a:moveTo>
                    <a:pt x="0" y="105"/>
                  </a:moveTo>
                  <a:lnTo>
                    <a:pt x="0" y="0"/>
                  </a:lnTo>
                  <a:lnTo>
                    <a:pt x="15" y="35"/>
                  </a:lnTo>
                  <a:lnTo>
                    <a:pt x="21" y="52"/>
                  </a:lnTo>
                  <a:lnTo>
                    <a:pt x="20" y="67"/>
                  </a:lnTo>
                  <a:lnTo>
                    <a:pt x="12" y="86"/>
                  </a:lnTo>
                  <a:lnTo>
                    <a:pt x="0" y="10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grpSp>
      <p:sp>
        <p:nvSpPr>
          <p:cNvPr id="41" name="Szövegdoboz 46"/>
          <p:cNvSpPr txBox="1">
            <a:spLocks noChangeArrowheads="1"/>
          </p:cNvSpPr>
          <p:nvPr userDrawn="1"/>
        </p:nvSpPr>
        <p:spPr bwMode="auto">
          <a:xfrm>
            <a:off x="7451725" y="6484938"/>
            <a:ext cx="1493838" cy="184150"/>
          </a:xfrm>
          <a:prstGeom prst="rect">
            <a:avLst/>
          </a:prstGeom>
          <a:noFill/>
          <a:ln w="9525">
            <a:noFill/>
            <a:miter lim="800000"/>
            <a:headEnd/>
            <a:tailEnd/>
          </a:ln>
        </p:spPr>
        <p:txBody>
          <a:bodyPr lIns="0" tIns="0" rIns="0" bIns="0">
            <a:spAutoFit/>
          </a:bodyPr>
          <a:lstStyle/>
          <a:p>
            <a:pPr algn="r">
              <a:defRPr/>
            </a:pPr>
            <a:r>
              <a:rPr lang="hu-HU" sz="1200" b="0">
                <a:solidFill>
                  <a:srgbClr val="7F7F7F"/>
                </a:solidFill>
                <a:latin typeface="H-OptimaNormal" pitchFamily="34" charset="0"/>
                <a:cs typeface="+mn-cs"/>
              </a:rPr>
              <a:t>www.aok.pte.hu</a:t>
            </a:r>
          </a:p>
        </p:txBody>
      </p:sp>
      <p:sp>
        <p:nvSpPr>
          <p:cNvPr id="42" name="Téglalap 45"/>
          <p:cNvSpPr>
            <a:spLocks/>
          </p:cNvSpPr>
          <p:nvPr userDrawn="1"/>
        </p:nvSpPr>
        <p:spPr>
          <a:xfrm>
            <a:off x="0" y="0"/>
            <a:ext cx="1793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2" name="Cím 1"/>
          <p:cNvSpPr>
            <a:spLocks noGrp="1"/>
          </p:cNvSpPr>
          <p:nvPr>
            <p:ph type="title"/>
          </p:nvPr>
        </p:nvSpPr>
        <p:spPr>
          <a:xfrm>
            <a:off x="541450" y="274638"/>
            <a:ext cx="8422158" cy="1143000"/>
          </a:xfrm>
        </p:spPr>
        <p:txBody>
          <a:bodyPr/>
          <a:lstStyle>
            <a:lvl1pPr algn="l">
              <a:defRPr>
                <a:solidFill>
                  <a:schemeClr val="tx2"/>
                </a:solidFill>
              </a:defRPr>
            </a:lvl1pPr>
          </a:lstStyle>
          <a:p>
            <a:r>
              <a:rPr lang="hu-HU" noProof="0" dirty="0" smtClean="0"/>
              <a:t>Mintacím szerkesztése</a:t>
            </a:r>
            <a:endParaRPr lang="hu-HU" noProof="0" dirty="0"/>
          </a:p>
        </p:txBody>
      </p:sp>
      <p:sp>
        <p:nvSpPr>
          <p:cNvPr id="3" name="Tartalom helye 2"/>
          <p:cNvSpPr>
            <a:spLocks noGrp="1"/>
          </p:cNvSpPr>
          <p:nvPr>
            <p:ph idx="1"/>
          </p:nvPr>
        </p:nvSpPr>
        <p:spPr>
          <a:xfrm>
            <a:off x="541450" y="1600200"/>
            <a:ext cx="8422158" cy="5141168"/>
          </a:xfrm>
        </p:spPr>
        <p:txBody>
          <a:bodyPr/>
          <a:lstStyle>
            <a:lvl1pPr marL="342900" indent="-342900">
              <a:buClr>
                <a:schemeClr val="tx2"/>
              </a:buClr>
              <a:buFont typeface="Wingdings" panose="05000000000000000000" pitchFamily="2" charset="2"/>
              <a:buChar char="w"/>
              <a:defRPr/>
            </a:lvl1pPr>
            <a:lvl2pPr marL="742950" indent="-285750">
              <a:buClr>
                <a:schemeClr val="tx2"/>
              </a:buClr>
              <a:buFont typeface="Wingdings" panose="05000000000000000000" pitchFamily="2" charset="2"/>
              <a:buChar char="§"/>
              <a:defRPr/>
            </a:lvl2pPr>
            <a:lvl3pPr>
              <a:buClr>
                <a:schemeClr val="tx2"/>
              </a:buClr>
              <a:defRPr/>
            </a:lvl3pPr>
            <a:lvl4pPr>
              <a:buClr>
                <a:schemeClr val="tx2"/>
              </a:buClr>
              <a:defRPr/>
            </a:lvl4pPr>
            <a:lvl5pPr>
              <a:buClr>
                <a:schemeClr val="tx2"/>
              </a:buClr>
              <a:defRPr/>
            </a:lvl5pPr>
          </a:lstStyle>
          <a:p>
            <a:pPr lvl="0"/>
            <a:r>
              <a:rPr lang="hu-HU" noProof="0" dirty="0" smtClean="0"/>
              <a:t>Mintaszöveg szerkesztése</a:t>
            </a:r>
          </a:p>
          <a:p>
            <a:pPr lvl="1"/>
            <a:r>
              <a:rPr lang="hu-HU" noProof="0" dirty="0" smtClean="0"/>
              <a:t>Második szint</a:t>
            </a:r>
          </a:p>
          <a:p>
            <a:pPr lvl="2"/>
            <a:r>
              <a:rPr lang="hu-HU" noProof="0" dirty="0" smtClean="0"/>
              <a:t>Harmadik szint</a:t>
            </a:r>
          </a:p>
          <a:p>
            <a:pPr lvl="3"/>
            <a:r>
              <a:rPr lang="hu-HU" noProof="0" dirty="0" smtClean="0"/>
              <a:t>Negyedik szint</a:t>
            </a:r>
          </a:p>
          <a:p>
            <a:pPr lvl="4"/>
            <a:r>
              <a:rPr lang="hu-HU" noProof="0" dirty="0" smtClean="0"/>
              <a:t>Ötödik szint</a:t>
            </a:r>
            <a:endParaRPr lang="hu-HU" noProof="0"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sak cím">
    <p:spTree>
      <p:nvGrpSpPr>
        <p:cNvPr id="1" name=""/>
        <p:cNvGrpSpPr/>
        <p:nvPr/>
      </p:nvGrpSpPr>
      <p:grpSpPr>
        <a:xfrm>
          <a:off x="0" y="0"/>
          <a:ext cx="0" cy="0"/>
          <a:chOff x="0" y="0"/>
          <a:chExt cx="0" cy="0"/>
        </a:xfrm>
      </p:grpSpPr>
      <p:sp>
        <p:nvSpPr>
          <p:cNvPr id="3" name="Téglalap 43"/>
          <p:cNvSpPr/>
          <p:nvPr userDrawn="1"/>
        </p:nvSpPr>
        <p:spPr>
          <a:xfrm>
            <a:off x="366713" y="0"/>
            <a:ext cx="8777287"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4" name="Téglalap 44"/>
          <p:cNvSpPr/>
          <p:nvPr userDrawn="1"/>
        </p:nvSpPr>
        <p:spPr>
          <a:xfrm>
            <a:off x="179388" y="0"/>
            <a:ext cx="7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grpSp>
        <p:nvGrpSpPr>
          <p:cNvPr id="5" name="Csoportba foglalás 8"/>
          <p:cNvGrpSpPr>
            <a:grpSpLocks noChangeAspect="1"/>
          </p:cNvGrpSpPr>
          <p:nvPr userDrawn="1"/>
        </p:nvGrpSpPr>
        <p:grpSpPr>
          <a:xfrm>
            <a:off x="-12613" y="4637561"/>
            <a:ext cx="2808000" cy="2220439"/>
            <a:chOff x="188913" y="2782888"/>
            <a:chExt cx="3194050" cy="2525712"/>
          </a:xfrm>
          <a:solidFill>
            <a:schemeClr val="bg1">
              <a:alpha val="20000"/>
            </a:schemeClr>
          </a:solidFill>
        </p:grpSpPr>
        <p:sp>
          <p:nvSpPr>
            <p:cNvPr id="6" name="Freeform 44"/>
            <p:cNvSpPr>
              <a:spLocks noEditPoints="1"/>
            </p:cNvSpPr>
            <p:nvPr/>
          </p:nvSpPr>
          <p:spPr bwMode="auto">
            <a:xfrm>
              <a:off x="1708150" y="3011488"/>
              <a:ext cx="274638" cy="350837"/>
            </a:xfrm>
            <a:custGeom>
              <a:avLst/>
              <a:gdLst>
                <a:gd name="T0" fmla="*/ 988 w 1022"/>
                <a:gd name="T1" fmla="*/ 1250 h 1298"/>
                <a:gd name="T2" fmla="*/ 908 w 1022"/>
                <a:gd name="T3" fmla="*/ 1207 h 1298"/>
                <a:gd name="T4" fmla="*/ 868 w 1022"/>
                <a:gd name="T5" fmla="*/ 1099 h 1298"/>
                <a:gd name="T6" fmla="*/ 751 w 1022"/>
                <a:gd name="T7" fmla="*/ 701 h 1298"/>
                <a:gd name="T8" fmla="*/ 772 w 1022"/>
                <a:gd name="T9" fmla="*/ 658 h 1298"/>
                <a:gd name="T10" fmla="*/ 877 w 1022"/>
                <a:gd name="T11" fmla="*/ 633 h 1298"/>
                <a:gd name="T12" fmla="*/ 965 w 1022"/>
                <a:gd name="T13" fmla="*/ 569 h 1298"/>
                <a:gd name="T14" fmla="*/ 1005 w 1022"/>
                <a:gd name="T15" fmla="*/ 495 h 1298"/>
                <a:gd name="T16" fmla="*/ 1022 w 1022"/>
                <a:gd name="T17" fmla="*/ 401 h 1298"/>
                <a:gd name="T18" fmla="*/ 1005 w 1022"/>
                <a:gd name="T19" fmla="*/ 306 h 1298"/>
                <a:gd name="T20" fmla="*/ 952 w 1022"/>
                <a:gd name="T21" fmla="*/ 222 h 1298"/>
                <a:gd name="T22" fmla="*/ 822 w 1022"/>
                <a:gd name="T23" fmla="*/ 140 h 1298"/>
                <a:gd name="T24" fmla="*/ 480 w 1022"/>
                <a:gd name="T25" fmla="*/ 58 h 1298"/>
                <a:gd name="T26" fmla="*/ 275 w 1022"/>
                <a:gd name="T27" fmla="*/ 0 h 1298"/>
                <a:gd name="T28" fmla="*/ 250 w 1022"/>
                <a:gd name="T29" fmla="*/ 17 h 1298"/>
                <a:gd name="T30" fmla="*/ 277 w 1022"/>
                <a:gd name="T31" fmla="*/ 51 h 1298"/>
                <a:gd name="T32" fmla="*/ 344 w 1022"/>
                <a:gd name="T33" fmla="*/ 82 h 1298"/>
                <a:gd name="T34" fmla="*/ 370 w 1022"/>
                <a:gd name="T35" fmla="*/ 122 h 1298"/>
                <a:gd name="T36" fmla="*/ 178 w 1022"/>
                <a:gd name="T37" fmla="*/ 914 h 1298"/>
                <a:gd name="T38" fmla="*/ 143 w 1022"/>
                <a:gd name="T39" fmla="*/ 997 h 1298"/>
                <a:gd name="T40" fmla="*/ 88 w 1022"/>
                <a:gd name="T41" fmla="*/ 1014 h 1298"/>
                <a:gd name="T42" fmla="*/ 16 w 1022"/>
                <a:gd name="T43" fmla="*/ 1008 h 1298"/>
                <a:gd name="T44" fmla="*/ 0 w 1022"/>
                <a:gd name="T45" fmla="*/ 1036 h 1298"/>
                <a:gd name="T46" fmla="*/ 28 w 1022"/>
                <a:gd name="T47" fmla="*/ 1056 h 1298"/>
                <a:gd name="T48" fmla="*/ 354 w 1022"/>
                <a:gd name="T49" fmla="*/ 1136 h 1298"/>
                <a:gd name="T50" fmla="*/ 453 w 1022"/>
                <a:gd name="T51" fmla="*/ 1158 h 1298"/>
                <a:gd name="T52" fmla="*/ 467 w 1022"/>
                <a:gd name="T53" fmla="*/ 1132 h 1298"/>
                <a:gd name="T54" fmla="*/ 413 w 1022"/>
                <a:gd name="T55" fmla="*/ 1100 h 1298"/>
                <a:gd name="T56" fmla="*/ 357 w 1022"/>
                <a:gd name="T57" fmla="*/ 1066 h 1298"/>
                <a:gd name="T58" fmla="*/ 344 w 1022"/>
                <a:gd name="T59" fmla="*/ 1020 h 1298"/>
                <a:gd name="T60" fmla="*/ 442 w 1022"/>
                <a:gd name="T61" fmla="*/ 637 h 1298"/>
                <a:gd name="T62" fmla="*/ 477 w 1022"/>
                <a:gd name="T63" fmla="*/ 626 h 1298"/>
                <a:gd name="T64" fmla="*/ 546 w 1022"/>
                <a:gd name="T65" fmla="*/ 658 h 1298"/>
                <a:gd name="T66" fmla="*/ 576 w 1022"/>
                <a:gd name="T67" fmla="*/ 736 h 1298"/>
                <a:gd name="T68" fmla="*/ 700 w 1022"/>
                <a:gd name="T69" fmla="*/ 1214 h 1298"/>
                <a:gd name="T70" fmla="*/ 772 w 1022"/>
                <a:gd name="T71" fmla="*/ 1240 h 1298"/>
                <a:gd name="T72" fmla="*/ 974 w 1022"/>
                <a:gd name="T73" fmla="*/ 1296 h 1298"/>
                <a:gd name="T74" fmla="*/ 1001 w 1022"/>
                <a:gd name="T75" fmla="*/ 1292 h 1298"/>
                <a:gd name="T76" fmla="*/ 1003 w 1022"/>
                <a:gd name="T77" fmla="*/ 1266 h 1298"/>
                <a:gd name="T78" fmla="*/ 592 w 1022"/>
                <a:gd name="T79" fmla="*/ 607 h 1298"/>
                <a:gd name="T80" fmla="*/ 476 w 1022"/>
                <a:gd name="T81" fmla="*/ 578 h 1298"/>
                <a:gd name="T82" fmla="*/ 462 w 1022"/>
                <a:gd name="T83" fmla="*/ 549 h 1298"/>
                <a:gd name="T84" fmla="*/ 558 w 1022"/>
                <a:gd name="T85" fmla="*/ 177 h 1298"/>
                <a:gd name="T86" fmla="*/ 591 w 1022"/>
                <a:gd name="T87" fmla="*/ 139 h 1298"/>
                <a:gd name="T88" fmla="*/ 648 w 1022"/>
                <a:gd name="T89" fmla="*/ 142 h 1298"/>
                <a:gd name="T90" fmla="*/ 761 w 1022"/>
                <a:gd name="T91" fmla="*/ 199 h 1298"/>
                <a:gd name="T92" fmla="*/ 809 w 1022"/>
                <a:gd name="T93" fmla="*/ 274 h 1298"/>
                <a:gd name="T94" fmla="*/ 828 w 1022"/>
                <a:gd name="T95" fmla="*/ 381 h 1298"/>
                <a:gd name="T96" fmla="*/ 802 w 1022"/>
                <a:gd name="T97" fmla="*/ 488 h 1298"/>
                <a:gd name="T98" fmla="*/ 718 w 1022"/>
                <a:gd name="T99" fmla="*/ 58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2" h="1298">
                  <a:moveTo>
                    <a:pt x="1003" y="1266"/>
                  </a:moveTo>
                  <a:lnTo>
                    <a:pt x="996" y="1256"/>
                  </a:lnTo>
                  <a:lnTo>
                    <a:pt x="988" y="1250"/>
                  </a:lnTo>
                  <a:lnTo>
                    <a:pt x="939" y="1232"/>
                  </a:lnTo>
                  <a:lnTo>
                    <a:pt x="923" y="1221"/>
                  </a:lnTo>
                  <a:lnTo>
                    <a:pt x="908" y="1207"/>
                  </a:lnTo>
                  <a:lnTo>
                    <a:pt x="896" y="1190"/>
                  </a:lnTo>
                  <a:lnTo>
                    <a:pt x="889" y="1167"/>
                  </a:lnTo>
                  <a:lnTo>
                    <a:pt x="868" y="1099"/>
                  </a:lnTo>
                  <a:lnTo>
                    <a:pt x="778" y="771"/>
                  </a:lnTo>
                  <a:lnTo>
                    <a:pt x="766" y="730"/>
                  </a:lnTo>
                  <a:lnTo>
                    <a:pt x="751" y="701"/>
                  </a:lnTo>
                  <a:lnTo>
                    <a:pt x="738" y="677"/>
                  </a:lnTo>
                  <a:lnTo>
                    <a:pt x="719" y="660"/>
                  </a:lnTo>
                  <a:lnTo>
                    <a:pt x="772" y="658"/>
                  </a:lnTo>
                  <a:lnTo>
                    <a:pt x="810" y="656"/>
                  </a:lnTo>
                  <a:lnTo>
                    <a:pt x="844" y="647"/>
                  </a:lnTo>
                  <a:lnTo>
                    <a:pt x="877" y="633"/>
                  </a:lnTo>
                  <a:lnTo>
                    <a:pt x="924" y="606"/>
                  </a:lnTo>
                  <a:lnTo>
                    <a:pt x="947" y="588"/>
                  </a:lnTo>
                  <a:lnTo>
                    <a:pt x="965" y="569"/>
                  </a:lnTo>
                  <a:lnTo>
                    <a:pt x="981" y="544"/>
                  </a:lnTo>
                  <a:lnTo>
                    <a:pt x="992" y="519"/>
                  </a:lnTo>
                  <a:lnTo>
                    <a:pt x="1005" y="495"/>
                  </a:lnTo>
                  <a:lnTo>
                    <a:pt x="1014" y="468"/>
                  </a:lnTo>
                  <a:lnTo>
                    <a:pt x="1020" y="434"/>
                  </a:lnTo>
                  <a:lnTo>
                    <a:pt x="1022" y="401"/>
                  </a:lnTo>
                  <a:lnTo>
                    <a:pt x="1019" y="368"/>
                  </a:lnTo>
                  <a:lnTo>
                    <a:pt x="1015" y="337"/>
                  </a:lnTo>
                  <a:lnTo>
                    <a:pt x="1005" y="306"/>
                  </a:lnTo>
                  <a:lnTo>
                    <a:pt x="991" y="275"/>
                  </a:lnTo>
                  <a:lnTo>
                    <a:pt x="974" y="248"/>
                  </a:lnTo>
                  <a:lnTo>
                    <a:pt x="952" y="222"/>
                  </a:lnTo>
                  <a:lnTo>
                    <a:pt x="916" y="190"/>
                  </a:lnTo>
                  <a:lnTo>
                    <a:pt x="873" y="160"/>
                  </a:lnTo>
                  <a:lnTo>
                    <a:pt x="822" y="140"/>
                  </a:lnTo>
                  <a:lnTo>
                    <a:pt x="757" y="118"/>
                  </a:lnTo>
                  <a:lnTo>
                    <a:pt x="633" y="91"/>
                  </a:lnTo>
                  <a:lnTo>
                    <a:pt x="480" y="58"/>
                  </a:lnTo>
                  <a:lnTo>
                    <a:pt x="363" y="24"/>
                  </a:lnTo>
                  <a:lnTo>
                    <a:pt x="293" y="3"/>
                  </a:lnTo>
                  <a:lnTo>
                    <a:pt x="275" y="0"/>
                  </a:lnTo>
                  <a:lnTo>
                    <a:pt x="264" y="2"/>
                  </a:lnTo>
                  <a:lnTo>
                    <a:pt x="254" y="7"/>
                  </a:lnTo>
                  <a:lnTo>
                    <a:pt x="250" y="17"/>
                  </a:lnTo>
                  <a:lnTo>
                    <a:pt x="250" y="28"/>
                  </a:lnTo>
                  <a:lnTo>
                    <a:pt x="259" y="41"/>
                  </a:lnTo>
                  <a:lnTo>
                    <a:pt x="277" y="51"/>
                  </a:lnTo>
                  <a:lnTo>
                    <a:pt x="304" y="60"/>
                  </a:lnTo>
                  <a:lnTo>
                    <a:pt x="325" y="68"/>
                  </a:lnTo>
                  <a:lnTo>
                    <a:pt x="344" y="82"/>
                  </a:lnTo>
                  <a:lnTo>
                    <a:pt x="356" y="93"/>
                  </a:lnTo>
                  <a:lnTo>
                    <a:pt x="366" y="110"/>
                  </a:lnTo>
                  <a:lnTo>
                    <a:pt x="370" y="122"/>
                  </a:lnTo>
                  <a:lnTo>
                    <a:pt x="369" y="139"/>
                  </a:lnTo>
                  <a:lnTo>
                    <a:pt x="356" y="201"/>
                  </a:lnTo>
                  <a:lnTo>
                    <a:pt x="178" y="914"/>
                  </a:lnTo>
                  <a:lnTo>
                    <a:pt x="161" y="974"/>
                  </a:lnTo>
                  <a:lnTo>
                    <a:pt x="152" y="988"/>
                  </a:lnTo>
                  <a:lnTo>
                    <a:pt x="143" y="997"/>
                  </a:lnTo>
                  <a:lnTo>
                    <a:pt x="126" y="1008"/>
                  </a:lnTo>
                  <a:lnTo>
                    <a:pt x="110" y="1012"/>
                  </a:lnTo>
                  <a:lnTo>
                    <a:pt x="88" y="1014"/>
                  </a:lnTo>
                  <a:lnTo>
                    <a:pt x="66" y="1012"/>
                  </a:lnTo>
                  <a:lnTo>
                    <a:pt x="36" y="1009"/>
                  </a:lnTo>
                  <a:lnTo>
                    <a:pt x="16" y="1008"/>
                  </a:lnTo>
                  <a:lnTo>
                    <a:pt x="7" y="1013"/>
                  </a:lnTo>
                  <a:lnTo>
                    <a:pt x="0" y="1025"/>
                  </a:lnTo>
                  <a:lnTo>
                    <a:pt x="0" y="1036"/>
                  </a:lnTo>
                  <a:lnTo>
                    <a:pt x="3" y="1045"/>
                  </a:lnTo>
                  <a:lnTo>
                    <a:pt x="13" y="1051"/>
                  </a:lnTo>
                  <a:lnTo>
                    <a:pt x="28" y="1056"/>
                  </a:lnTo>
                  <a:lnTo>
                    <a:pt x="55" y="1063"/>
                  </a:lnTo>
                  <a:lnTo>
                    <a:pt x="226" y="1100"/>
                  </a:lnTo>
                  <a:lnTo>
                    <a:pt x="354" y="1136"/>
                  </a:lnTo>
                  <a:lnTo>
                    <a:pt x="425" y="1157"/>
                  </a:lnTo>
                  <a:lnTo>
                    <a:pt x="442" y="1160"/>
                  </a:lnTo>
                  <a:lnTo>
                    <a:pt x="453" y="1158"/>
                  </a:lnTo>
                  <a:lnTo>
                    <a:pt x="459" y="1152"/>
                  </a:lnTo>
                  <a:lnTo>
                    <a:pt x="465" y="1142"/>
                  </a:lnTo>
                  <a:lnTo>
                    <a:pt x="467" y="1132"/>
                  </a:lnTo>
                  <a:lnTo>
                    <a:pt x="458" y="1119"/>
                  </a:lnTo>
                  <a:lnTo>
                    <a:pt x="440" y="1109"/>
                  </a:lnTo>
                  <a:lnTo>
                    <a:pt x="413" y="1100"/>
                  </a:lnTo>
                  <a:lnTo>
                    <a:pt x="390" y="1092"/>
                  </a:lnTo>
                  <a:lnTo>
                    <a:pt x="371" y="1077"/>
                  </a:lnTo>
                  <a:lnTo>
                    <a:pt x="357" y="1066"/>
                  </a:lnTo>
                  <a:lnTo>
                    <a:pt x="349" y="1049"/>
                  </a:lnTo>
                  <a:lnTo>
                    <a:pt x="343" y="1037"/>
                  </a:lnTo>
                  <a:lnTo>
                    <a:pt x="344" y="1020"/>
                  </a:lnTo>
                  <a:lnTo>
                    <a:pt x="357" y="958"/>
                  </a:lnTo>
                  <a:lnTo>
                    <a:pt x="434" y="656"/>
                  </a:lnTo>
                  <a:lnTo>
                    <a:pt x="442" y="637"/>
                  </a:lnTo>
                  <a:lnTo>
                    <a:pt x="448" y="628"/>
                  </a:lnTo>
                  <a:lnTo>
                    <a:pt x="460" y="623"/>
                  </a:lnTo>
                  <a:lnTo>
                    <a:pt x="477" y="626"/>
                  </a:lnTo>
                  <a:lnTo>
                    <a:pt x="520" y="640"/>
                  </a:lnTo>
                  <a:lnTo>
                    <a:pt x="536" y="650"/>
                  </a:lnTo>
                  <a:lnTo>
                    <a:pt x="546" y="658"/>
                  </a:lnTo>
                  <a:lnTo>
                    <a:pt x="555" y="668"/>
                  </a:lnTo>
                  <a:lnTo>
                    <a:pt x="563" y="687"/>
                  </a:lnTo>
                  <a:lnTo>
                    <a:pt x="576" y="736"/>
                  </a:lnTo>
                  <a:lnTo>
                    <a:pt x="682" y="1167"/>
                  </a:lnTo>
                  <a:lnTo>
                    <a:pt x="690" y="1197"/>
                  </a:lnTo>
                  <a:lnTo>
                    <a:pt x="700" y="1214"/>
                  </a:lnTo>
                  <a:lnTo>
                    <a:pt x="709" y="1225"/>
                  </a:lnTo>
                  <a:lnTo>
                    <a:pt x="726" y="1230"/>
                  </a:lnTo>
                  <a:lnTo>
                    <a:pt x="772" y="1240"/>
                  </a:lnTo>
                  <a:lnTo>
                    <a:pt x="815" y="1248"/>
                  </a:lnTo>
                  <a:lnTo>
                    <a:pt x="953" y="1287"/>
                  </a:lnTo>
                  <a:lnTo>
                    <a:pt x="974" y="1296"/>
                  </a:lnTo>
                  <a:lnTo>
                    <a:pt x="984" y="1298"/>
                  </a:lnTo>
                  <a:lnTo>
                    <a:pt x="996" y="1295"/>
                  </a:lnTo>
                  <a:lnTo>
                    <a:pt x="1001" y="1292"/>
                  </a:lnTo>
                  <a:lnTo>
                    <a:pt x="1005" y="1281"/>
                  </a:lnTo>
                  <a:lnTo>
                    <a:pt x="1006" y="1273"/>
                  </a:lnTo>
                  <a:lnTo>
                    <a:pt x="1003" y="1266"/>
                  </a:lnTo>
                  <a:close/>
                  <a:moveTo>
                    <a:pt x="683" y="603"/>
                  </a:moveTo>
                  <a:lnTo>
                    <a:pt x="640" y="609"/>
                  </a:lnTo>
                  <a:lnTo>
                    <a:pt x="592" y="607"/>
                  </a:lnTo>
                  <a:lnTo>
                    <a:pt x="533" y="594"/>
                  </a:lnTo>
                  <a:lnTo>
                    <a:pt x="489" y="582"/>
                  </a:lnTo>
                  <a:lnTo>
                    <a:pt x="476" y="578"/>
                  </a:lnTo>
                  <a:lnTo>
                    <a:pt x="467" y="569"/>
                  </a:lnTo>
                  <a:lnTo>
                    <a:pt x="462" y="560"/>
                  </a:lnTo>
                  <a:lnTo>
                    <a:pt x="462" y="549"/>
                  </a:lnTo>
                  <a:lnTo>
                    <a:pt x="470" y="513"/>
                  </a:lnTo>
                  <a:lnTo>
                    <a:pt x="542" y="231"/>
                  </a:lnTo>
                  <a:lnTo>
                    <a:pt x="558" y="177"/>
                  </a:lnTo>
                  <a:lnTo>
                    <a:pt x="566" y="159"/>
                  </a:lnTo>
                  <a:lnTo>
                    <a:pt x="579" y="148"/>
                  </a:lnTo>
                  <a:lnTo>
                    <a:pt x="591" y="139"/>
                  </a:lnTo>
                  <a:lnTo>
                    <a:pt x="607" y="137"/>
                  </a:lnTo>
                  <a:lnTo>
                    <a:pt x="626" y="138"/>
                  </a:lnTo>
                  <a:lnTo>
                    <a:pt x="648" y="142"/>
                  </a:lnTo>
                  <a:lnTo>
                    <a:pt x="693" y="157"/>
                  </a:lnTo>
                  <a:lnTo>
                    <a:pt x="730" y="176"/>
                  </a:lnTo>
                  <a:lnTo>
                    <a:pt x="761" y="199"/>
                  </a:lnTo>
                  <a:lnTo>
                    <a:pt x="786" y="228"/>
                  </a:lnTo>
                  <a:lnTo>
                    <a:pt x="800" y="250"/>
                  </a:lnTo>
                  <a:lnTo>
                    <a:pt x="809" y="274"/>
                  </a:lnTo>
                  <a:lnTo>
                    <a:pt x="820" y="300"/>
                  </a:lnTo>
                  <a:lnTo>
                    <a:pt x="824" y="327"/>
                  </a:lnTo>
                  <a:lnTo>
                    <a:pt x="828" y="381"/>
                  </a:lnTo>
                  <a:lnTo>
                    <a:pt x="824" y="413"/>
                  </a:lnTo>
                  <a:lnTo>
                    <a:pt x="819" y="440"/>
                  </a:lnTo>
                  <a:lnTo>
                    <a:pt x="802" y="488"/>
                  </a:lnTo>
                  <a:lnTo>
                    <a:pt x="779" y="530"/>
                  </a:lnTo>
                  <a:lnTo>
                    <a:pt x="751" y="565"/>
                  </a:lnTo>
                  <a:lnTo>
                    <a:pt x="718" y="587"/>
                  </a:lnTo>
                  <a:lnTo>
                    <a:pt x="683" y="60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7" name="Freeform 45"/>
            <p:cNvSpPr>
              <a:spLocks/>
            </p:cNvSpPr>
            <p:nvPr/>
          </p:nvSpPr>
          <p:spPr bwMode="auto">
            <a:xfrm>
              <a:off x="200025" y="4208463"/>
              <a:ext cx="19050" cy="152400"/>
            </a:xfrm>
            <a:custGeom>
              <a:avLst/>
              <a:gdLst>
                <a:gd name="T0" fmla="*/ 0 w 70"/>
                <a:gd name="T1" fmla="*/ 568 h 568"/>
                <a:gd name="T2" fmla="*/ 0 w 70"/>
                <a:gd name="T3" fmla="*/ 446 h 568"/>
                <a:gd name="T4" fmla="*/ 10 w 70"/>
                <a:gd name="T5" fmla="*/ 416 h 568"/>
                <a:gd name="T6" fmla="*/ 19 w 70"/>
                <a:gd name="T7" fmla="*/ 380 h 568"/>
                <a:gd name="T8" fmla="*/ 23 w 70"/>
                <a:gd name="T9" fmla="*/ 342 h 568"/>
                <a:gd name="T10" fmla="*/ 25 w 70"/>
                <a:gd name="T11" fmla="*/ 309 h 568"/>
                <a:gd name="T12" fmla="*/ 20 w 70"/>
                <a:gd name="T13" fmla="*/ 273 h 568"/>
                <a:gd name="T14" fmla="*/ 11 w 70"/>
                <a:gd name="T15" fmla="*/ 239 h 568"/>
                <a:gd name="T16" fmla="*/ 0 w 70"/>
                <a:gd name="T17" fmla="*/ 216 h 568"/>
                <a:gd name="T18" fmla="*/ 0 w 70"/>
                <a:gd name="T19" fmla="*/ 0 h 568"/>
                <a:gd name="T20" fmla="*/ 12 w 70"/>
                <a:gd name="T21" fmla="*/ 21 h 568"/>
                <a:gd name="T22" fmla="*/ 33 w 70"/>
                <a:gd name="T23" fmla="*/ 71 h 568"/>
                <a:gd name="T24" fmla="*/ 51 w 70"/>
                <a:gd name="T25" fmla="*/ 120 h 568"/>
                <a:gd name="T26" fmla="*/ 63 w 70"/>
                <a:gd name="T27" fmla="*/ 178 h 568"/>
                <a:gd name="T28" fmla="*/ 67 w 70"/>
                <a:gd name="T29" fmla="*/ 231 h 568"/>
                <a:gd name="T30" fmla="*/ 70 w 70"/>
                <a:gd name="T31" fmla="*/ 289 h 568"/>
                <a:gd name="T32" fmla="*/ 67 w 70"/>
                <a:gd name="T33" fmla="*/ 345 h 568"/>
                <a:gd name="T34" fmla="*/ 56 w 70"/>
                <a:gd name="T35" fmla="*/ 403 h 568"/>
                <a:gd name="T36" fmla="*/ 41 w 70"/>
                <a:gd name="T37" fmla="*/ 464 h 568"/>
                <a:gd name="T38" fmla="*/ 23 w 70"/>
                <a:gd name="T39" fmla="*/ 520 h 568"/>
                <a:gd name="T40" fmla="*/ 0 w 70"/>
                <a:gd name="T4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68">
                  <a:moveTo>
                    <a:pt x="0" y="568"/>
                  </a:moveTo>
                  <a:lnTo>
                    <a:pt x="0" y="446"/>
                  </a:lnTo>
                  <a:lnTo>
                    <a:pt x="10" y="416"/>
                  </a:lnTo>
                  <a:lnTo>
                    <a:pt x="19" y="380"/>
                  </a:lnTo>
                  <a:lnTo>
                    <a:pt x="23" y="342"/>
                  </a:lnTo>
                  <a:lnTo>
                    <a:pt x="25" y="309"/>
                  </a:lnTo>
                  <a:lnTo>
                    <a:pt x="20" y="273"/>
                  </a:lnTo>
                  <a:lnTo>
                    <a:pt x="11" y="239"/>
                  </a:lnTo>
                  <a:lnTo>
                    <a:pt x="0" y="216"/>
                  </a:lnTo>
                  <a:lnTo>
                    <a:pt x="0" y="0"/>
                  </a:lnTo>
                  <a:lnTo>
                    <a:pt x="12" y="21"/>
                  </a:lnTo>
                  <a:lnTo>
                    <a:pt x="33" y="71"/>
                  </a:lnTo>
                  <a:lnTo>
                    <a:pt x="51" y="120"/>
                  </a:lnTo>
                  <a:lnTo>
                    <a:pt x="63" y="178"/>
                  </a:lnTo>
                  <a:lnTo>
                    <a:pt x="67" y="231"/>
                  </a:lnTo>
                  <a:lnTo>
                    <a:pt x="70" y="289"/>
                  </a:lnTo>
                  <a:lnTo>
                    <a:pt x="67" y="345"/>
                  </a:lnTo>
                  <a:lnTo>
                    <a:pt x="56" y="403"/>
                  </a:lnTo>
                  <a:lnTo>
                    <a:pt x="41" y="464"/>
                  </a:lnTo>
                  <a:lnTo>
                    <a:pt x="23" y="520"/>
                  </a:lnTo>
                  <a:lnTo>
                    <a:pt x="0" y="5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8" name="Freeform 46"/>
            <p:cNvSpPr>
              <a:spLocks/>
            </p:cNvSpPr>
            <p:nvPr/>
          </p:nvSpPr>
          <p:spPr bwMode="auto">
            <a:xfrm>
              <a:off x="200025" y="5262563"/>
              <a:ext cx="173038" cy="46037"/>
            </a:xfrm>
            <a:custGeom>
              <a:avLst/>
              <a:gdLst>
                <a:gd name="T0" fmla="*/ 640 w 640"/>
                <a:gd name="T1" fmla="*/ 168 h 168"/>
                <a:gd name="T2" fmla="*/ 554 w 640"/>
                <a:gd name="T3" fmla="*/ 168 h 168"/>
                <a:gd name="T4" fmla="*/ 521 w 640"/>
                <a:gd name="T5" fmla="*/ 155 h 168"/>
                <a:gd name="T6" fmla="*/ 485 w 640"/>
                <a:gd name="T7" fmla="*/ 147 h 168"/>
                <a:gd name="T8" fmla="*/ 449 w 640"/>
                <a:gd name="T9" fmla="*/ 143 h 168"/>
                <a:gd name="T10" fmla="*/ 409 w 640"/>
                <a:gd name="T11" fmla="*/ 140 h 168"/>
                <a:gd name="T12" fmla="*/ 369 w 640"/>
                <a:gd name="T13" fmla="*/ 144 h 168"/>
                <a:gd name="T14" fmla="*/ 327 w 640"/>
                <a:gd name="T15" fmla="*/ 148 h 168"/>
                <a:gd name="T16" fmla="*/ 283 w 640"/>
                <a:gd name="T17" fmla="*/ 158 h 168"/>
                <a:gd name="T18" fmla="*/ 256 w 640"/>
                <a:gd name="T19" fmla="*/ 168 h 168"/>
                <a:gd name="T20" fmla="*/ 0 w 640"/>
                <a:gd name="T21" fmla="*/ 168 h 168"/>
                <a:gd name="T22" fmla="*/ 0 w 640"/>
                <a:gd name="T23" fmla="*/ 66 h 168"/>
                <a:gd name="T24" fmla="*/ 30 w 640"/>
                <a:gd name="T25" fmla="*/ 49 h 168"/>
                <a:gd name="T26" fmla="*/ 80 w 640"/>
                <a:gd name="T27" fmla="*/ 29 h 168"/>
                <a:gd name="T28" fmla="*/ 133 w 640"/>
                <a:gd name="T29" fmla="*/ 15 h 168"/>
                <a:gd name="T30" fmla="*/ 187 w 640"/>
                <a:gd name="T31" fmla="*/ 4 h 168"/>
                <a:gd name="T32" fmla="*/ 239 w 640"/>
                <a:gd name="T33" fmla="*/ 0 h 168"/>
                <a:gd name="T34" fmla="*/ 291 w 640"/>
                <a:gd name="T35" fmla="*/ 1 h 168"/>
                <a:gd name="T36" fmla="*/ 345 w 640"/>
                <a:gd name="T37" fmla="*/ 8 h 168"/>
                <a:gd name="T38" fmla="*/ 395 w 640"/>
                <a:gd name="T39" fmla="*/ 21 h 168"/>
                <a:gd name="T40" fmla="*/ 447 w 640"/>
                <a:gd name="T41" fmla="*/ 37 h 168"/>
                <a:gd name="T42" fmla="*/ 496 w 640"/>
                <a:gd name="T43" fmla="*/ 61 h 168"/>
                <a:gd name="T44" fmla="*/ 542 w 640"/>
                <a:gd name="T45" fmla="*/ 89 h 168"/>
                <a:gd name="T46" fmla="*/ 589 w 640"/>
                <a:gd name="T47" fmla="*/ 119 h 168"/>
                <a:gd name="T48" fmla="*/ 630 w 640"/>
                <a:gd name="T49" fmla="*/ 157 h 168"/>
                <a:gd name="T50" fmla="*/ 640 w 640"/>
                <a:gd name="T5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0" h="168">
                  <a:moveTo>
                    <a:pt x="640" y="168"/>
                  </a:moveTo>
                  <a:lnTo>
                    <a:pt x="554" y="168"/>
                  </a:lnTo>
                  <a:lnTo>
                    <a:pt x="521" y="155"/>
                  </a:lnTo>
                  <a:lnTo>
                    <a:pt x="485" y="147"/>
                  </a:lnTo>
                  <a:lnTo>
                    <a:pt x="449" y="143"/>
                  </a:lnTo>
                  <a:lnTo>
                    <a:pt x="409" y="140"/>
                  </a:lnTo>
                  <a:lnTo>
                    <a:pt x="369" y="144"/>
                  </a:lnTo>
                  <a:lnTo>
                    <a:pt x="327" y="148"/>
                  </a:lnTo>
                  <a:lnTo>
                    <a:pt x="283" y="158"/>
                  </a:lnTo>
                  <a:lnTo>
                    <a:pt x="256" y="168"/>
                  </a:lnTo>
                  <a:lnTo>
                    <a:pt x="0" y="168"/>
                  </a:lnTo>
                  <a:lnTo>
                    <a:pt x="0" y="66"/>
                  </a:lnTo>
                  <a:lnTo>
                    <a:pt x="30" y="49"/>
                  </a:lnTo>
                  <a:lnTo>
                    <a:pt x="80" y="29"/>
                  </a:lnTo>
                  <a:lnTo>
                    <a:pt x="133" y="15"/>
                  </a:lnTo>
                  <a:lnTo>
                    <a:pt x="187" y="4"/>
                  </a:lnTo>
                  <a:lnTo>
                    <a:pt x="239" y="0"/>
                  </a:lnTo>
                  <a:lnTo>
                    <a:pt x="291" y="1"/>
                  </a:lnTo>
                  <a:lnTo>
                    <a:pt x="345" y="8"/>
                  </a:lnTo>
                  <a:lnTo>
                    <a:pt x="395" y="21"/>
                  </a:lnTo>
                  <a:lnTo>
                    <a:pt x="447" y="37"/>
                  </a:lnTo>
                  <a:lnTo>
                    <a:pt x="496" y="61"/>
                  </a:lnTo>
                  <a:lnTo>
                    <a:pt x="542" y="89"/>
                  </a:lnTo>
                  <a:lnTo>
                    <a:pt x="589" y="119"/>
                  </a:lnTo>
                  <a:lnTo>
                    <a:pt x="630" y="157"/>
                  </a:lnTo>
                  <a:lnTo>
                    <a:pt x="640" y="1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9" name="Freeform 47"/>
            <p:cNvSpPr>
              <a:spLocks noEditPoints="1"/>
            </p:cNvSpPr>
            <p:nvPr/>
          </p:nvSpPr>
          <p:spPr bwMode="auto">
            <a:xfrm>
              <a:off x="2468563" y="3608388"/>
              <a:ext cx="327025" cy="304800"/>
            </a:xfrm>
            <a:custGeom>
              <a:avLst/>
              <a:gdLst>
                <a:gd name="T0" fmla="*/ 1196 w 1210"/>
                <a:gd name="T1" fmla="*/ 2 h 1128"/>
                <a:gd name="T2" fmla="*/ 1160 w 1210"/>
                <a:gd name="T3" fmla="*/ 7 h 1128"/>
                <a:gd name="T4" fmla="*/ 797 w 1210"/>
                <a:gd name="T5" fmla="*/ 123 h 1128"/>
                <a:gd name="T6" fmla="*/ 347 w 1210"/>
                <a:gd name="T7" fmla="*/ 259 h 1128"/>
                <a:gd name="T8" fmla="*/ 158 w 1210"/>
                <a:gd name="T9" fmla="*/ 307 h 1128"/>
                <a:gd name="T10" fmla="*/ 122 w 1210"/>
                <a:gd name="T11" fmla="*/ 305 h 1128"/>
                <a:gd name="T12" fmla="*/ 93 w 1210"/>
                <a:gd name="T13" fmla="*/ 293 h 1128"/>
                <a:gd name="T14" fmla="*/ 46 w 1210"/>
                <a:gd name="T15" fmla="*/ 246 h 1128"/>
                <a:gd name="T16" fmla="*/ 19 w 1210"/>
                <a:gd name="T17" fmla="*/ 236 h 1128"/>
                <a:gd name="T18" fmla="*/ 4 w 1210"/>
                <a:gd name="T19" fmla="*/ 251 h 1128"/>
                <a:gd name="T20" fmla="*/ 2 w 1210"/>
                <a:gd name="T21" fmla="*/ 271 h 1128"/>
                <a:gd name="T22" fmla="*/ 27 w 1210"/>
                <a:gd name="T23" fmla="*/ 302 h 1128"/>
                <a:gd name="T24" fmla="*/ 163 w 1210"/>
                <a:gd name="T25" fmla="*/ 470 h 1128"/>
                <a:gd name="T26" fmla="*/ 226 w 1210"/>
                <a:gd name="T27" fmla="*/ 559 h 1128"/>
                <a:gd name="T28" fmla="*/ 249 w 1210"/>
                <a:gd name="T29" fmla="*/ 567 h 1128"/>
                <a:gd name="T30" fmla="*/ 267 w 1210"/>
                <a:gd name="T31" fmla="*/ 550 h 1128"/>
                <a:gd name="T32" fmla="*/ 258 w 1210"/>
                <a:gd name="T33" fmla="*/ 518 h 1128"/>
                <a:gd name="T34" fmla="*/ 219 w 1210"/>
                <a:gd name="T35" fmla="*/ 459 h 1128"/>
                <a:gd name="T36" fmla="*/ 212 w 1210"/>
                <a:gd name="T37" fmla="*/ 413 h 1128"/>
                <a:gd name="T38" fmla="*/ 253 w 1210"/>
                <a:gd name="T39" fmla="*/ 383 h 1128"/>
                <a:gd name="T40" fmla="*/ 477 w 1210"/>
                <a:gd name="T41" fmla="*/ 295 h 1128"/>
                <a:gd name="T42" fmla="*/ 518 w 1210"/>
                <a:gd name="T43" fmla="*/ 287 h 1128"/>
                <a:gd name="T44" fmla="*/ 551 w 1210"/>
                <a:gd name="T45" fmla="*/ 322 h 1128"/>
                <a:gd name="T46" fmla="*/ 696 w 1210"/>
                <a:gd name="T47" fmla="*/ 507 h 1128"/>
                <a:gd name="T48" fmla="*/ 699 w 1210"/>
                <a:gd name="T49" fmla="*/ 543 h 1128"/>
                <a:gd name="T50" fmla="*/ 567 w 1210"/>
                <a:gd name="T51" fmla="*/ 757 h 1128"/>
                <a:gd name="T52" fmla="*/ 533 w 1210"/>
                <a:gd name="T53" fmla="*/ 799 h 1128"/>
                <a:gd name="T54" fmla="*/ 501 w 1210"/>
                <a:gd name="T55" fmla="*/ 807 h 1128"/>
                <a:gd name="T56" fmla="*/ 462 w 1210"/>
                <a:gd name="T57" fmla="*/ 778 h 1128"/>
                <a:gd name="T58" fmla="*/ 424 w 1210"/>
                <a:gd name="T59" fmla="*/ 745 h 1128"/>
                <a:gd name="T60" fmla="*/ 399 w 1210"/>
                <a:gd name="T61" fmla="*/ 747 h 1128"/>
                <a:gd name="T62" fmla="*/ 392 w 1210"/>
                <a:gd name="T63" fmla="*/ 763 h 1128"/>
                <a:gd name="T64" fmla="*/ 407 w 1210"/>
                <a:gd name="T65" fmla="*/ 790 h 1128"/>
                <a:gd name="T66" fmla="*/ 497 w 1210"/>
                <a:gd name="T67" fmla="*/ 892 h 1128"/>
                <a:gd name="T68" fmla="*/ 592 w 1210"/>
                <a:gd name="T69" fmla="*/ 1012 h 1128"/>
                <a:gd name="T70" fmla="*/ 659 w 1210"/>
                <a:gd name="T71" fmla="*/ 1107 h 1128"/>
                <a:gd name="T72" fmla="*/ 682 w 1210"/>
                <a:gd name="T73" fmla="*/ 1126 h 1128"/>
                <a:gd name="T74" fmla="*/ 702 w 1210"/>
                <a:gd name="T75" fmla="*/ 1121 h 1128"/>
                <a:gd name="T76" fmla="*/ 709 w 1210"/>
                <a:gd name="T77" fmla="*/ 1109 h 1128"/>
                <a:gd name="T78" fmla="*/ 706 w 1210"/>
                <a:gd name="T79" fmla="*/ 1089 h 1128"/>
                <a:gd name="T80" fmla="*/ 679 w 1210"/>
                <a:gd name="T81" fmla="*/ 1040 h 1128"/>
                <a:gd name="T82" fmla="*/ 679 w 1210"/>
                <a:gd name="T83" fmla="*/ 994 h 1128"/>
                <a:gd name="T84" fmla="*/ 698 w 1210"/>
                <a:gd name="T85" fmla="*/ 934 h 1128"/>
                <a:gd name="T86" fmla="*/ 1095 w 1210"/>
                <a:gd name="T87" fmla="*/ 224 h 1128"/>
                <a:gd name="T88" fmla="*/ 1169 w 1210"/>
                <a:gd name="T89" fmla="*/ 103 h 1128"/>
                <a:gd name="T90" fmla="*/ 1207 w 1210"/>
                <a:gd name="T91" fmla="*/ 40 h 1128"/>
                <a:gd name="T92" fmla="*/ 1205 w 1210"/>
                <a:gd name="T93" fmla="*/ 13 h 1128"/>
                <a:gd name="T94" fmla="*/ 746 w 1210"/>
                <a:gd name="T95" fmla="*/ 448 h 1128"/>
                <a:gd name="T96" fmla="*/ 733 w 1210"/>
                <a:gd name="T97" fmla="*/ 446 h 1128"/>
                <a:gd name="T98" fmla="*/ 611 w 1210"/>
                <a:gd name="T99" fmla="*/ 295 h 1128"/>
                <a:gd name="T100" fmla="*/ 592 w 1210"/>
                <a:gd name="T101" fmla="*/ 265 h 1128"/>
                <a:gd name="T102" fmla="*/ 599 w 1210"/>
                <a:gd name="T103" fmla="*/ 251 h 1128"/>
                <a:gd name="T104" fmla="*/ 926 w 1210"/>
                <a:gd name="T105" fmla="*/ 14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0" h="1128">
                  <a:moveTo>
                    <a:pt x="1205" y="13"/>
                  </a:moveTo>
                  <a:lnTo>
                    <a:pt x="1196" y="2"/>
                  </a:lnTo>
                  <a:lnTo>
                    <a:pt x="1183" y="0"/>
                  </a:lnTo>
                  <a:lnTo>
                    <a:pt x="1160" y="7"/>
                  </a:lnTo>
                  <a:lnTo>
                    <a:pt x="1118" y="22"/>
                  </a:lnTo>
                  <a:lnTo>
                    <a:pt x="797" y="123"/>
                  </a:lnTo>
                  <a:lnTo>
                    <a:pt x="541" y="203"/>
                  </a:lnTo>
                  <a:lnTo>
                    <a:pt x="347" y="259"/>
                  </a:lnTo>
                  <a:lnTo>
                    <a:pt x="211" y="297"/>
                  </a:lnTo>
                  <a:lnTo>
                    <a:pt x="158" y="307"/>
                  </a:lnTo>
                  <a:lnTo>
                    <a:pt x="138" y="308"/>
                  </a:lnTo>
                  <a:lnTo>
                    <a:pt x="122" y="305"/>
                  </a:lnTo>
                  <a:lnTo>
                    <a:pt x="109" y="301"/>
                  </a:lnTo>
                  <a:lnTo>
                    <a:pt x="93" y="293"/>
                  </a:lnTo>
                  <a:lnTo>
                    <a:pt x="65" y="264"/>
                  </a:lnTo>
                  <a:lnTo>
                    <a:pt x="46" y="246"/>
                  </a:lnTo>
                  <a:lnTo>
                    <a:pt x="32" y="237"/>
                  </a:lnTo>
                  <a:lnTo>
                    <a:pt x="19" y="236"/>
                  </a:lnTo>
                  <a:lnTo>
                    <a:pt x="10" y="241"/>
                  </a:lnTo>
                  <a:lnTo>
                    <a:pt x="4" y="251"/>
                  </a:lnTo>
                  <a:lnTo>
                    <a:pt x="0" y="257"/>
                  </a:lnTo>
                  <a:lnTo>
                    <a:pt x="2" y="271"/>
                  </a:lnTo>
                  <a:lnTo>
                    <a:pt x="9" y="281"/>
                  </a:lnTo>
                  <a:lnTo>
                    <a:pt x="27" y="302"/>
                  </a:lnTo>
                  <a:lnTo>
                    <a:pt x="104" y="392"/>
                  </a:lnTo>
                  <a:lnTo>
                    <a:pt x="163" y="470"/>
                  </a:lnTo>
                  <a:lnTo>
                    <a:pt x="214" y="543"/>
                  </a:lnTo>
                  <a:lnTo>
                    <a:pt x="226" y="559"/>
                  </a:lnTo>
                  <a:lnTo>
                    <a:pt x="240" y="566"/>
                  </a:lnTo>
                  <a:lnTo>
                    <a:pt x="249" y="567"/>
                  </a:lnTo>
                  <a:lnTo>
                    <a:pt x="261" y="562"/>
                  </a:lnTo>
                  <a:lnTo>
                    <a:pt x="267" y="550"/>
                  </a:lnTo>
                  <a:lnTo>
                    <a:pt x="267" y="535"/>
                  </a:lnTo>
                  <a:lnTo>
                    <a:pt x="258" y="518"/>
                  </a:lnTo>
                  <a:lnTo>
                    <a:pt x="240" y="493"/>
                  </a:lnTo>
                  <a:lnTo>
                    <a:pt x="219" y="459"/>
                  </a:lnTo>
                  <a:lnTo>
                    <a:pt x="211" y="433"/>
                  </a:lnTo>
                  <a:lnTo>
                    <a:pt x="212" y="413"/>
                  </a:lnTo>
                  <a:lnTo>
                    <a:pt x="225" y="400"/>
                  </a:lnTo>
                  <a:lnTo>
                    <a:pt x="253" y="383"/>
                  </a:lnTo>
                  <a:lnTo>
                    <a:pt x="296" y="362"/>
                  </a:lnTo>
                  <a:lnTo>
                    <a:pt x="477" y="295"/>
                  </a:lnTo>
                  <a:lnTo>
                    <a:pt x="500" y="286"/>
                  </a:lnTo>
                  <a:lnTo>
                    <a:pt x="518" y="287"/>
                  </a:lnTo>
                  <a:lnTo>
                    <a:pt x="531" y="298"/>
                  </a:lnTo>
                  <a:lnTo>
                    <a:pt x="551" y="322"/>
                  </a:lnTo>
                  <a:lnTo>
                    <a:pt x="681" y="485"/>
                  </a:lnTo>
                  <a:lnTo>
                    <a:pt x="696" y="507"/>
                  </a:lnTo>
                  <a:lnTo>
                    <a:pt x="702" y="526"/>
                  </a:lnTo>
                  <a:lnTo>
                    <a:pt x="699" y="543"/>
                  </a:lnTo>
                  <a:lnTo>
                    <a:pt x="683" y="571"/>
                  </a:lnTo>
                  <a:lnTo>
                    <a:pt x="567" y="757"/>
                  </a:lnTo>
                  <a:lnTo>
                    <a:pt x="547" y="782"/>
                  </a:lnTo>
                  <a:lnTo>
                    <a:pt x="533" y="799"/>
                  </a:lnTo>
                  <a:lnTo>
                    <a:pt x="518" y="808"/>
                  </a:lnTo>
                  <a:lnTo>
                    <a:pt x="501" y="807"/>
                  </a:lnTo>
                  <a:lnTo>
                    <a:pt x="485" y="795"/>
                  </a:lnTo>
                  <a:lnTo>
                    <a:pt x="462" y="778"/>
                  </a:lnTo>
                  <a:lnTo>
                    <a:pt x="442" y="755"/>
                  </a:lnTo>
                  <a:lnTo>
                    <a:pt x="424" y="745"/>
                  </a:lnTo>
                  <a:lnTo>
                    <a:pt x="413" y="743"/>
                  </a:lnTo>
                  <a:lnTo>
                    <a:pt x="399" y="747"/>
                  </a:lnTo>
                  <a:lnTo>
                    <a:pt x="394" y="753"/>
                  </a:lnTo>
                  <a:lnTo>
                    <a:pt x="392" y="763"/>
                  </a:lnTo>
                  <a:lnTo>
                    <a:pt x="399" y="776"/>
                  </a:lnTo>
                  <a:lnTo>
                    <a:pt x="407" y="790"/>
                  </a:lnTo>
                  <a:lnTo>
                    <a:pt x="421" y="808"/>
                  </a:lnTo>
                  <a:lnTo>
                    <a:pt x="497" y="892"/>
                  </a:lnTo>
                  <a:lnTo>
                    <a:pt x="542" y="948"/>
                  </a:lnTo>
                  <a:lnTo>
                    <a:pt x="592" y="1012"/>
                  </a:lnTo>
                  <a:lnTo>
                    <a:pt x="639" y="1081"/>
                  </a:lnTo>
                  <a:lnTo>
                    <a:pt x="659" y="1107"/>
                  </a:lnTo>
                  <a:lnTo>
                    <a:pt x="670" y="1117"/>
                  </a:lnTo>
                  <a:lnTo>
                    <a:pt x="682" y="1126"/>
                  </a:lnTo>
                  <a:lnTo>
                    <a:pt x="690" y="1128"/>
                  </a:lnTo>
                  <a:lnTo>
                    <a:pt x="702" y="1121"/>
                  </a:lnTo>
                  <a:lnTo>
                    <a:pt x="708" y="1116"/>
                  </a:lnTo>
                  <a:lnTo>
                    <a:pt x="709" y="1109"/>
                  </a:lnTo>
                  <a:lnTo>
                    <a:pt x="709" y="1098"/>
                  </a:lnTo>
                  <a:lnTo>
                    <a:pt x="706" y="1089"/>
                  </a:lnTo>
                  <a:lnTo>
                    <a:pt x="691" y="1062"/>
                  </a:lnTo>
                  <a:lnTo>
                    <a:pt x="679" y="1040"/>
                  </a:lnTo>
                  <a:lnTo>
                    <a:pt x="677" y="1018"/>
                  </a:lnTo>
                  <a:lnTo>
                    <a:pt x="679" y="994"/>
                  </a:lnTo>
                  <a:lnTo>
                    <a:pt x="685" y="969"/>
                  </a:lnTo>
                  <a:lnTo>
                    <a:pt x="698" y="934"/>
                  </a:lnTo>
                  <a:lnTo>
                    <a:pt x="749" y="842"/>
                  </a:lnTo>
                  <a:lnTo>
                    <a:pt x="1095" y="224"/>
                  </a:lnTo>
                  <a:lnTo>
                    <a:pt x="1118" y="184"/>
                  </a:lnTo>
                  <a:lnTo>
                    <a:pt x="1169" y="103"/>
                  </a:lnTo>
                  <a:lnTo>
                    <a:pt x="1194" y="64"/>
                  </a:lnTo>
                  <a:lnTo>
                    <a:pt x="1207" y="40"/>
                  </a:lnTo>
                  <a:lnTo>
                    <a:pt x="1210" y="22"/>
                  </a:lnTo>
                  <a:lnTo>
                    <a:pt x="1205" y="13"/>
                  </a:lnTo>
                  <a:close/>
                  <a:moveTo>
                    <a:pt x="765" y="418"/>
                  </a:moveTo>
                  <a:lnTo>
                    <a:pt x="746" y="448"/>
                  </a:lnTo>
                  <a:lnTo>
                    <a:pt x="740" y="449"/>
                  </a:lnTo>
                  <a:lnTo>
                    <a:pt x="733" y="446"/>
                  </a:lnTo>
                  <a:lnTo>
                    <a:pt x="713" y="425"/>
                  </a:lnTo>
                  <a:lnTo>
                    <a:pt x="611" y="295"/>
                  </a:lnTo>
                  <a:lnTo>
                    <a:pt x="599" y="277"/>
                  </a:lnTo>
                  <a:lnTo>
                    <a:pt x="592" y="265"/>
                  </a:lnTo>
                  <a:lnTo>
                    <a:pt x="594" y="256"/>
                  </a:lnTo>
                  <a:lnTo>
                    <a:pt x="599" y="251"/>
                  </a:lnTo>
                  <a:lnTo>
                    <a:pt x="630" y="237"/>
                  </a:lnTo>
                  <a:lnTo>
                    <a:pt x="926" y="142"/>
                  </a:lnTo>
                  <a:lnTo>
                    <a:pt x="765" y="41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0" name="Freeform 48"/>
            <p:cNvSpPr>
              <a:spLocks noEditPoints="1"/>
            </p:cNvSpPr>
            <p:nvPr/>
          </p:nvSpPr>
          <p:spPr bwMode="auto">
            <a:xfrm>
              <a:off x="676275" y="3700463"/>
              <a:ext cx="1703388" cy="1608137"/>
            </a:xfrm>
            <a:custGeom>
              <a:avLst/>
              <a:gdLst>
                <a:gd name="T0" fmla="*/ 4499 w 6306"/>
                <a:gd name="T1" fmla="*/ 5945 h 5945"/>
                <a:gd name="T2" fmla="*/ 4384 w 6306"/>
                <a:gd name="T3" fmla="*/ 5945 h 5945"/>
                <a:gd name="T4" fmla="*/ 5209 w 6306"/>
                <a:gd name="T5" fmla="*/ 4852 h 5945"/>
                <a:gd name="T6" fmla="*/ 3497 w 6306"/>
                <a:gd name="T7" fmla="*/ 4236 h 5945"/>
                <a:gd name="T8" fmla="*/ 3396 w 6306"/>
                <a:gd name="T9" fmla="*/ 5945 h 5945"/>
                <a:gd name="T10" fmla="*/ 3330 w 6306"/>
                <a:gd name="T11" fmla="*/ 5945 h 5945"/>
                <a:gd name="T12" fmla="*/ 3435 w 6306"/>
                <a:gd name="T13" fmla="*/ 4192 h 5945"/>
                <a:gd name="T14" fmla="*/ 3439 w 6306"/>
                <a:gd name="T15" fmla="*/ 4156 h 5945"/>
                <a:gd name="T16" fmla="*/ 3475 w 6306"/>
                <a:gd name="T17" fmla="*/ 4164 h 5945"/>
                <a:gd name="T18" fmla="*/ 5242 w 6306"/>
                <a:gd name="T19" fmla="*/ 4794 h 5945"/>
                <a:gd name="T20" fmla="*/ 6056 w 6306"/>
                <a:gd name="T21" fmla="*/ 2652 h 5945"/>
                <a:gd name="T22" fmla="*/ 3702 w 6306"/>
                <a:gd name="T23" fmla="*/ 2704 h 5945"/>
                <a:gd name="T24" fmla="*/ 3663 w 6306"/>
                <a:gd name="T25" fmla="*/ 2702 h 5945"/>
                <a:gd name="T26" fmla="*/ 3671 w 6306"/>
                <a:gd name="T27" fmla="*/ 2664 h 5945"/>
                <a:gd name="T28" fmla="*/ 4499 w 6306"/>
                <a:gd name="T29" fmla="*/ 783 h 5945"/>
                <a:gd name="T30" fmla="*/ 2455 w 6306"/>
                <a:gd name="T31" fmla="*/ 422 h 5945"/>
                <a:gd name="T32" fmla="*/ 2555 w 6306"/>
                <a:gd name="T33" fmla="*/ 2469 h 5945"/>
                <a:gd name="T34" fmla="*/ 2550 w 6306"/>
                <a:gd name="T35" fmla="*/ 2510 h 5945"/>
                <a:gd name="T36" fmla="*/ 2513 w 6306"/>
                <a:gd name="T37" fmla="*/ 2497 h 5945"/>
                <a:gd name="T38" fmla="*/ 280 w 6306"/>
                <a:gd name="T39" fmla="*/ 1600 h 5945"/>
                <a:gd name="T40" fmla="*/ 242 w 6306"/>
                <a:gd name="T41" fmla="*/ 3383 h 5945"/>
                <a:gd name="T42" fmla="*/ 330 w 6306"/>
                <a:gd name="T43" fmla="*/ 3895 h 5945"/>
                <a:gd name="T44" fmla="*/ 2235 w 6306"/>
                <a:gd name="T45" fmla="*/ 3923 h 5945"/>
                <a:gd name="T46" fmla="*/ 2272 w 6306"/>
                <a:gd name="T47" fmla="*/ 3928 h 5945"/>
                <a:gd name="T48" fmla="*/ 2263 w 6306"/>
                <a:gd name="T49" fmla="*/ 3963 h 5945"/>
                <a:gd name="T50" fmla="*/ 1648 w 6306"/>
                <a:gd name="T51" fmla="*/ 5945 h 5945"/>
                <a:gd name="T52" fmla="*/ 1578 w 6306"/>
                <a:gd name="T53" fmla="*/ 5945 h 5945"/>
                <a:gd name="T54" fmla="*/ 2191 w 6306"/>
                <a:gd name="T55" fmla="*/ 3984 h 5945"/>
                <a:gd name="T56" fmla="*/ 342 w 6306"/>
                <a:gd name="T57" fmla="*/ 3959 h 5945"/>
                <a:gd name="T58" fmla="*/ 1139 w 6306"/>
                <a:gd name="T59" fmla="*/ 5945 h 5945"/>
                <a:gd name="T60" fmla="*/ 1023 w 6306"/>
                <a:gd name="T61" fmla="*/ 5945 h 5945"/>
                <a:gd name="T62" fmla="*/ 145 w 6306"/>
                <a:gd name="T63" fmla="*/ 3395 h 5945"/>
                <a:gd name="T64" fmla="*/ 621 w 6306"/>
                <a:gd name="T65" fmla="*/ 0 h 5945"/>
                <a:gd name="T66" fmla="*/ 6306 w 6306"/>
                <a:gd name="T67" fmla="*/ 1002 h 5945"/>
                <a:gd name="T68" fmla="*/ 5854 w 6306"/>
                <a:gd name="T69" fmla="*/ 3760 h 5945"/>
                <a:gd name="T70" fmla="*/ 4499 w 6306"/>
                <a:gd name="T71" fmla="*/ 5945 h 5945"/>
                <a:gd name="T72" fmla="*/ 683 w 6306"/>
                <a:gd name="T73" fmla="*/ 110 h 5945"/>
                <a:gd name="T74" fmla="*/ 2382 w 6306"/>
                <a:gd name="T75" fmla="*/ 409 h 5945"/>
                <a:gd name="T76" fmla="*/ 2495 w 6306"/>
                <a:gd name="T77" fmla="*/ 2421 h 5945"/>
                <a:gd name="T78" fmla="*/ 291 w 6306"/>
                <a:gd name="T79" fmla="*/ 1534 h 5945"/>
                <a:gd name="T80" fmla="*/ 683 w 6306"/>
                <a:gd name="T81" fmla="*/ 110 h 5945"/>
                <a:gd name="T82" fmla="*/ 3744 w 6306"/>
                <a:gd name="T83" fmla="*/ 2639 h 5945"/>
                <a:gd name="T84" fmla="*/ 4572 w 6306"/>
                <a:gd name="T85" fmla="*/ 796 h 5945"/>
                <a:gd name="T86" fmla="*/ 6195 w 6306"/>
                <a:gd name="T87" fmla="*/ 1082 h 5945"/>
                <a:gd name="T88" fmla="*/ 6068 w 6306"/>
                <a:gd name="T89" fmla="*/ 2583 h 5945"/>
                <a:gd name="T90" fmla="*/ 3744 w 6306"/>
                <a:gd name="T91" fmla="*/ 2639 h 5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06" h="5945">
                  <a:moveTo>
                    <a:pt x="4499" y="5945"/>
                  </a:moveTo>
                  <a:lnTo>
                    <a:pt x="4384" y="5945"/>
                  </a:lnTo>
                  <a:cubicBezTo>
                    <a:pt x="4698" y="5613"/>
                    <a:pt x="4974" y="5245"/>
                    <a:pt x="5209" y="4852"/>
                  </a:cubicBezTo>
                  <a:cubicBezTo>
                    <a:pt x="4563" y="4534"/>
                    <a:pt x="4204" y="4403"/>
                    <a:pt x="3497" y="4236"/>
                  </a:cubicBezTo>
                  <a:cubicBezTo>
                    <a:pt x="3440" y="4824"/>
                    <a:pt x="3410" y="5379"/>
                    <a:pt x="3396" y="5945"/>
                  </a:cubicBezTo>
                  <a:lnTo>
                    <a:pt x="3330" y="5945"/>
                  </a:lnTo>
                  <a:cubicBezTo>
                    <a:pt x="3344" y="5362"/>
                    <a:pt x="3375" y="4784"/>
                    <a:pt x="3435" y="4192"/>
                  </a:cubicBezTo>
                  <a:lnTo>
                    <a:pt x="3439" y="4156"/>
                  </a:lnTo>
                  <a:lnTo>
                    <a:pt x="3475" y="4164"/>
                  </a:lnTo>
                  <a:cubicBezTo>
                    <a:pt x="4196" y="4333"/>
                    <a:pt x="4585" y="4472"/>
                    <a:pt x="5242" y="4794"/>
                  </a:cubicBezTo>
                  <a:cubicBezTo>
                    <a:pt x="5628" y="4135"/>
                    <a:pt x="5903" y="3406"/>
                    <a:pt x="6056" y="2652"/>
                  </a:cubicBezTo>
                  <a:cubicBezTo>
                    <a:pt x="5312" y="2775"/>
                    <a:pt x="4437" y="2733"/>
                    <a:pt x="3702" y="2704"/>
                  </a:cubicBezTo>
                  <a:lnTo>
                    <a:pt x="3663" y="2702"/>
                  </a:lnTo>
                  <a:lnTo>
                    <a:pt x="3671" y="2664"/>
                  </a:lnTo>
                  <a:cubicBezTo>
                    <a:pt x="3856" y="1840"/>
                    <a:pt x="3958" y="1449"/>
                    <a:pt x="4499" y="783"/>
                  </a:cubicBezTo>
                  <a:lnTo>
                    <a:pt x="2455" y="422"/>
                  </a:lnTo>
                  <a:cubicBezTo>
                    <a:pt x="2719" y="1215"/>
                    <a:pt x="2654" y="1650"/>
                    <a:pt x="2555" y="2469"/>
                  </a:cubicBezTo>
                  <a:lnTo>
                    <a:pt x="2550" y="2510"/>
                  </a:lnTo>
                  <a:lnTo>
                    <a:pt x="2513" y="2497"/>
                  </a:lnTo>
                  <a:cubicBezTo>
                    <a:pt x="1699" y="2208"/>
                    <a:pt x="1045" y="1981"/>
                    <a:pt x="280" y="1600"/>
                  </a:cubicBezTo>
                  <a:cubicBezTo>
                    <a:pt x="185" y="2187"/>
                    <a:pt x="167" y="2786"/>
                    <a:pt x="242" y="3383"/>
                  </a:cubicBezTo>
                  <a:cubicBezTo>
                    <a:pt x="264" y="3554"/>
                    <a:pt x="293" y="3726"/>
                    <a:pt x="330" y="3895"/>
                  </a:cubicBezTo>
                  <a:cubicBezTo>
                    <a:pt x="1001" y="3833"/>
                    <a:pt x="1563" y="3838"/>
                    <a:pt x="2235" y="3923"/>
                  </a:cubicBezTo>
                  <a:lnTo>
                    <a:pt x="2272" y="3928"/>
                  </a:lnTo>
                  <a:lnTo>
                    <a:pt x="2263" y="3963"/>
                  </a:lnTo>
                  <a:cubicBezTo>
                    <a:pt x="2075" y="4710"/>
                    <a:pt x="1897" y="5292"/>
                    <a:pt x="1648" y="5945"/>
                  </a:cubicBezTo>
                  <a:lnTo>
                    <a:pt x="1578" y="5945"/>
                  </a:lnTo>
                  <a:cubicBezTo>
                    <a:pt x="1826" y="5298"/>
                    <a:pt x="2003" y="4724"/>
                    <a:pt x="2191" y="3984"/>
                  </a:cubicBezTo>
                  <a:cubicBezTo>
                    <a:pt x="1533" y="3905"/>
                    <a:pt x="999" y="3899"/>
                    <a:pt x="342" y="3959"/>
                  </a:cubicBezTo>
                  <a:cubicBezTo>
                    <a:pt x="499" y="4653"/>
                    <a:pt x="773" y="5329"/>
                    <a:pt x="1139" y="5945"/>
                  </a:cubicBezTo>
                  <a:lnTo>
                    <a:pt x="1023" y="5945"/>
                  </a:lnTo>
                  <a:cubicBezTo>
                    <a:pt x="568" y="5158"/>
                    <a:pt x="256" y="4279"/>
                    <a:pt x="145" y="3395"/>
                  </a:cubicBezTo>
                  <a:cubicBezTo>
                    <a:pt x="0" y="2240"/>
                    <a:pt x="191" y="1081"/>
                    <a:pt x="621" y="0"/>
                  </a:cubicBezTo>
                  <a:lnTo>
                    <a:pt x="6306" y="1002"/>
                  </a:lnTo>
                  <a:cubicBezTo>
                    <a:pt x="6290" y="1986"/>
                    <a:pt x="6299" y="2448"/>
                    <a:pt x="5854" y="3760"/>
                  </a:cubicBezTo>
                  <a:cubicBezTo>
                    <a:pt x="5625" y="4439"/>
                    <a:pt x="5153" y="5242"/>
                    <a:pt x="4499" y="5945"/>
                  </a:cubicBezTo>
                  <a:close/>
                  <a:moveTo>
                    <a:pt x="683" y="110"/>
                  </a:moveTo>
                  <a:lnTo>
                    <a:pt x="2382" y="409"/>
                  </a:lnTo>
                  <a:cubicBezTo>
                    <a:pt x="2654" y="1184"/>
                    <a:pt x="2589" y="1630"/>
                    <a:pt x="2495" y="2421"/>
                  </a:cubicBezTo>
                  <a:cubicBezTo>
                    <a:pt x="1681" y="2135"/>
                    <a:pt x="1053" y="1910"/>
                    <a:pt x="291" y="1534"/>
                  </a:cubicBezTo>
                  <a:cubicBezTo>
                    <a:pt x="372" y="1052"/>
                    <a:pt x="506" y="575"/>
                    <a:pt x="683" y="110"/>
                  </a:cubicBezTo>
                  <a:close/>
                  <a:moveTo>
                    <a:pt x="3744" y="2639"/>
                  </a:moveTo>
                  <a:cubicBezTo>
                    <a:pt x="3930" y="1833"/>
                    <a:pt x="4029" y="1448"/>
                    <a:pt x="4572" y="796"/>
                  </a:cubicBezTo>
                  <a:lnTo>
                    <a:pt x="6195" y="1082"/>
                  </a:lnTo>
                  <a:cubicBezTo>
                    <a:pt x="6207" y="1584"/>
                    <a:pt x="6164" y="2089"/>
                    <a:pt x="6068" y="2583"/>
                  </a:cubicBezTo>
                  <a:cubicBezTo>
                    <a:pt x="5351" y="2716"/>
                    <a:pt x="4451" y="2665"/>
                    <a:pt x="3744" y="263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1" name="Freeform 49"/>
            <p:cNvSpPr>
              <a:spLocks noEditPoints="1"/>
            </p:cNvSpPr>
            <p:nvPr/>
          </p:nvSpPr>
          <p:spPr bwMode="auto">
            <a:xfrm>
              <a:off x="757238" y="42719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5 h 1639"/>
                <a:gd name="T14" fmla="*/ 184 w 1108"/>
                <a:gd name="T15" fmla="*/ 994 h 1639"/>
                <a:gd name="T16" fmla="*/ 229 w 1108"/>
                <a:gd name="T17" fmla="*/ 1127 h 1639"/>
                <a:gd name="T18" fmla="*/ 142 w 1108"/>
                <a:gd name="T19" fmla="*/ 1230 h 1639"/>
                <a:gd name="T20" fmla="*/ 254 w 1108"/>
                <a:gd name="T21" fmla="*/ 1419 h 1639"/>
                <a:gd name="T22" fmla="*/ 387 w 1108"/>
                <a:gd name="T23" fmla="*/ 1636 h 1639"/>
                <a:gd name="T24" fmla="*/ 567 w 1108"/>
                <a:gd name="T25" fmla="*/ 1450 h 1639"/>
                <a:gd name="T26" fmla="*/ 786 w 1108"/>
                <a:gd name="T27" fmla="*/ 1339 h 1639"/>
                <a:gd name="T28" fmla="*/ 735 w 1108"/>
                <a:gd name="T29" fmla="*/ 1229 h 1639"/>
                <a:gd name="T30" fmla="*/ 793 w 1108"/>
                <a:gd name="T31" fmla="*/ 1114 h 1639"/>
                <a:gd name="T32" fmla="*/ 876 w 1108"/>
                <a:gd name="T33" fmla="*/ 982 h 1639"/>
                <a:gd name="T34" fmla="*/ 1038 w 1108"/>
                <a:gd name="T35" fmla="*/ 1032 h 1639"/>
                <a:gd name="T36" fmla="*/ 1104 w 1108"/>
                <a:gd name="T37" fmla="*/ 857 h 1639"/>
                <a:gd name="T38" fmla="*/ 231 w 1108"/>
                <a:gd name="T39" fmla="*/ 1048 h 1639"/>
                <a:gd name="T40" fmla="*/ 136 w 1108"/>
                <a:gd name="T41" fmla="*/ 878 h 1639"/>
                <a:gd name="T42" fmla="*/ 36 w 1108"/>
                <a:gd name="T43" fmla="*/ 862 h 1639"/>
                <a:gd name="T44" fmla="*/ 138 w 1108"/>
                <a:gd name="T45" fmla="*/ 795 h 1639"/>
                <a:gd name="T46" fmla="*/ 343 w 1108"/>
                <a:gd name="T47" fmla="*/ 963 h 1639"/>
                <a:gd name="T48" fmla="*/ 82 w 1108"/>
                <a:gd name="T49" fmla="*/ 697 h 1639"/>
                <a:gd name="T50" fmla="*/ 74 w 1108"/>
                <a:gd name="T51" fmla="*/ 832 h 1639"/>
                <a:gd name="T52" fmla="*/ 271 w 1108"/>
                <a:gd name="T53" fmla="*/ 614 h 1639"/>
                <a:gd name="T54" fmla="*/ 257 w 1108"/>
                <a:gd name="T55" fmla="*/ 879 h 1639"/>
                <a:gd name="T56" fmla="*/ 339 w 1108"/>
                <a:gd name="T57" fmla="*/ 1076 h 1639"/>
                <a:gd name="T58" fmla="*/ 160 w 1108"/>
                <a:gd name="T59" fmla="*/ 1354 h 1639"/>
                <a:gd name="T60" fmla="*/ 157 w 1108"/>
                <a:gd name="T61" fmla="*/ 1198 h 1639"/>
                <a:gd name="T62" fmla="*/ 263 w 1108"/>
                <a:gd name="T63" fmla="*/ 1104 h 1639"/>
                <a:gd name="T64" fmla="*/ 206 w 1108"/>
                <a:gd name="T65" fmla="*/ 1329 h 1639"/>
                <a:gd name="T66" fmla="*/ 391 w 1108"/>
                <a:gd name="T67" fmla="*/ 1116 h 1639"/>
                <a:gd name="T68" fmla="*/ 387 w 1108"/>
                <a:gd name="T69" fmla="*/ 1596 h 1639"/>
                <a:gd name="T70" fmla="*/ 470 w 1108"/>
                <a:gd name="T71" fmla="*/ 1128 h 1639"/>
                <a:gd name="T72" fmla="*/ 487 w 1108"/>
                <a:gd name="T73" fmla="*/ 1032 h 1639"/>
                <a:gd name="T74" fmla="*/ 497 w 1108"/>
                <a:gd name="T75" fmla="*/ 561 h 1639"/>
                <a:gd name="T76" fmla="*/ 568 w 1108"/>
                <a:gd name="T77" fmla="*/ 135 h 1639"/>
                <a:gd name="T78" fmla="*/ 673 w 1108"/>
                <a:gd name="T79" fmla="*/ 213 h 1639"/>
                <a:gd name="T80" fmla="*/ 815 w 1108"/>
                <a:gd name="T81" fmla="*/ 242 h 1639"/>
                <a:gd name="T82" fmla="*/ 576 w 1108"/>
                <a:gd name="T83" fmla="*/ 1015 h 1639"/>
                <a:gd name="T84" fmla="*/ 572 w 1108"/>
                <a:gd name="T85" fmla="*/ 1110 h 1639"/>
                <a:gd name="T86" fmla="*/ 436 w 1108"/>
                <a:gd name="T87" fmla="*/ 1583 h 1639"/>
                <a:gd name="T88" fmla="*/ 519 w 1108"/>
                <a:gd name="T89" fmla="*/ 1494 h 1639"/>
                <a:gd name="T90" fmla="*/ 763 w 1108"/>
                <a:gd name="T91" fmla="*/ 1362 h 1639"/>
                <a:gd name="T92" fmla="*/ 671 w 1108"/>
                <a:gd name="T93" fmla="*/ 1470 h 1639"/>
                <a:gd name="T94" fmla="*/ 586 w 1108"/>
                <a:gd name="T95" fmla="*/ 1289 h 1639"/>
                <a:gd name="T96" fmla="*/ 683 w 1108"/>
                <a:gd name="T97" fmla="*/ 1413 h 1639"/>
                <a:gd name="T98" fmla="*/ 716 w 1108"/>
                <a:gd name="T99" fmla="*/ 1164 h 1639"/>
                <a:gd name="T100" fmla="*/ 681 w 1108"/>
                <a:gd name="T101" fmla="*/ 1062 h 1639"/>
                <a:gd name="T102" fmla="*/ 641 w 1108"/>
                <a:gd name="T103" fmla="*/ 1057 h 1639"/>
                <a:gd name="T104" fmla="*/ 748 w 1108"/>
                <a:gd name="T105" fmla="*/ 1069 h 1639"/>
                <a:gd name="T106" fmla="*/ 990 w 1108"/>
                <a:gd name="T107" fmla="*/ 1007 h 1639"/>
                <a:gd name="T108" fmla="*/ 934 w 1108"/>
                <a:gd name="T109" fmla="*/ 1038 h 1639"/>
                <a:gd name="T110" fmla="*/ 760 w 1108"/>
                <a:gd name="T111" fmla="*/ 1040 h 1639"/>
                <a:gd name="T112" fmla="*/ 986 w 1108"/>
                <a:gd name="T113" fmla="*/ 889 h 1639"/>
                <a:gd name="T114" fmla="*/ 990 w 1108"/>
                <a:gd name="T115" fmla="*/ 1007 h 1639"/>
                <a:gd name="T116" fmla="*/ 1009 w 1108"/>
                <a:gd name="T117" fmla="*/ 911 h 1639"/>
                <a:gd name="T118" fmla="*/ 684 w 1108"/>
                <a:gd name="T119" fmla="*/ 1023 h 1639"/>
                <a:gd name="T120" fmla="*/ 808 w 1108"/>
                <a:gd name="T121" fmla="*/ 755 h 1639"/>
                <a:gd name="T122" fmla="*/ 1073 w 1108"/>
                <a:gd name="T123" fmla="*/ 819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104" y="857"/>
                  </a:moveTo>
                  <a:cubicBezTo>
                    <a:pt x="1108" y="823"/>
                    <a:pt x="1101" y="789"/>
                    <a:pt x="1086" y="758"/>
                  </a:cubicBezTo>
                  <a:lnTo>
                    <a:pt x="1084" y="757"/>
                  </a:lnTo>
                  <a:cubicBezTo>
                    <a:pt x="1070" y="728"/>
                    <a:pt x="1045" y="708"/>
                    <a:pt x="1017" y="693"/>
                  </a:cubicBezTo>
                  <a:cubicBezTo>
                    <a:pt x="884" y="625"/>
                    <a:pt x="716" y="706"/>
                    <a:pt x="647" y="832"/>
                  </a:cubicBezTo>
                  <a:cubicBezTo>
                    <a:pt x="669" y="744"/>
                    <a:pt x="694" y="644"/>
                    <a:pt x="711" y="606"/>
                  </a:cubicBezTo>
                  <a:cubicBezTo>
                    <a:pt x="716" y="593"/>
                    <a:pt x="733" y="570"/>
                    <a:pt x="750" y="549"/>
                  </a:cubicBezTo>
                  <a:cubicBezTo>
                    <a:pt x="762" y="531"/>
                    <a:pt x="775" y="518"/>
                    <a:pt x="785" y="511"/>
                  </a:cubicBezTo>
                  <a:lnTo>
                    <a:pt x="786" y="509"/>
                  </a:lnTo>
                  <a:cubicBezTo>
                    <a:pt x="801" y="497"/>
                    <a:pt x="817" y="482"/>
                    <a:pt x="834" y="458"/>
                  </a:cubicBezTo>
                  <a:cubicBezTo>
                    <a:pt x="851" y="435"/>
                    <a:pt x="865" y="405"/>
                    <a:pt x="875" y="362"/>
                  </a:cubicBezTo>
                  <a:cubicBezTo>
                    <a:pt x="887" y="321"/>
                    <a:pt x="867" y="271"/>
                    <a:pt x="844" y="228"/>
                  </a:cubicBezTo>
                  <a:cubicBezTo>
                    <a:pt x="821" y="186"/>
                    <a:pt x="792" y="150"/>
                    <a:pt x="782" y="140"/>
                  </a:cubicBezTo>
                  <a:cubicBezTo>
                    <a:pt x="775" y="130"/>
                    <a:pt x="764" y="110"/>
                    <a:pt x="754" y="89"/>
                  </a:cubicBezTo>
                  <a:cubicBezTo>
                    <a:pt x="748" y="74"/>
                    <a:pt x="744" y="60"/>
                    <a:pt x="743" y="52"/>
                  </a:cubicBezTo>
                  <a:lnTo>
                    <a:pt x="744" y="49"/>
                  </a:lnTo>
                  <a:cubicBezTo>
                    <a:pt x="742" y="10"/>
                    <a:pt x="705" y="5"/>
                    <a:pt x="696" y="6"/>
                  </a:cubicBezTo>
                  <a:cubicBezTo>
                    <a:pt x="688" y="5"/>
                    <a:pt x="649" y="0"/>
                    <a:pt x="634" y="37"/>
                  </a:cubicBezTo>
                  <a:cubicBezTo>
                    <a:pt x="630" y="45"/>
                    <a:pt x="621" y="57"/>
                    <a:pt x="609" y="67"/>
                  </a:cubicBezTo>
                  <a:cubicBezTo>
                    <a:pt x="593" y="82"/>
                    <a:pt x="575" y="96"/>
                    <a:pt x="563" y="103"/>
                  </a:cubicBezTo>
                  <a:lnTo>
                    <a:pt x="561" y="103"/>
                  </a:lnTo>
                  <a:cubicBezTo>
                    <a:pt x="558" y="105"/>
                    <a:pt x="556" y="106"/>
                    <a:pt x="551" y="110"/>
                  </a:cubicBezTo>
                  <a:cubicBezTo>
                    <a:pt x="511" y="136"/>
                    <a:pt x="407" y="203"/>
                    <a:pt x="398" y="280"/>
                  </a:cubicBezTo>
                  <a:cubicBezTo>
                    <a:pt x="393" y="321"/>
                    <a:pt x="395" y="355"/>
                    <a:pt x="404" y="383"/>
                  </a:cubicBezTo>
                  <a:cubicBezTo>
                    <a:pt x="410" y="410"/>
                    <a:pt x="421" y="434"/>
                    <a:pt x="433" y="452"/>
                  </a:cubicBezTo>
                  <a:cubicBezTo>
                    <a:pt x="440" y="462"/>
                    <a:pt x="448" y="483"/>
                    <a:pt x="453" y="503"/>
                  </a:cubicBezTo>
                  <a:cubicBezTo>
                    <a:pt x="460" y="527"/>
                    <a:pt x="466" y="552"/>
                    <a:pt x="466" y="563"/>
                  </a:cubicBezTo>
                  <a:lnTo>
                    <a:pt x="466" y="565"/>
                  </a:lnTo>
                  <a:cubicBezTo>
                    <a:pt x="468" y="605"/>
                    <a:pt x="456" y="706"/>
                    <a:pt x="448" y="794"/>
                  </a:cubicBezTo>
                  <a:cubicBezTo>
                    <a:pt x="442" y="765"/>
                    <a:pt x="434" y="737"/>
                    <a:pt x="424" y="716"/>
                  </a:cubicBezTo>
                  <a:cubicBezTo>
                    <a:pt x="386" y="643"/>
                    <a:pt x="331" y="583"/>
                    <a:pt x="253" y="552"/>
                  </a:cubicBezTo>
                  <a:cubicBezTo>
                    <a:pt x="225" y="540"/>
                    <a:pt x="188" y="533"/>
                    <a:pt x="152" y="538"/>
                  </a:cubicBezTo>
                  <a:cubicBezTo>
                    <a:pt x="80" y="547"/>
                    <a:pt x="29" y="589"/>
                    <a:pt x="10" y="658"/>
                  </a:cubicBezTo>
                  <a:cubicBezTo>
                    <a:pt x="0" y="691"/>
                    <a:pt x="1" y="724"/>
                    <a:pt x="13" y="753"/>
                  </a:cubicBezTo>
                  <a:cubicBezTo>
                    <a:pt x="23" y="774"/>
                    <a:pt x="37" y="803"/>
                    <a:pt x="43" y="820"/>
                  </a:cubicBezTo>
                  <a:cubicBezTo>
                    <a:pt x="39" y="821"/>
                    <a:pt x="31" y="829"/>
                    <a:pt x="24" y="832"/>
                  </a:cubicBezTo>
                  <a:cubicBezTo>
                    <a:pt x="16" y="837"/>
                    <a:pt x="11" y="843"/>
                    <a:pt x="7" y="851"/>
                  </a:cubicBezTo>
                  <a:cubicBezTo>
                    <a:pt x="6" y="857"/>
                    <a:pt x="5" y="861"/>
                    <a:pt x="6" y="868"/>
                  </a:cubicBezTo>
                  <a:cubicBezTo>
                    <a:pt x="7" y="875"/>
                    <a:pt x="9" y="880"/>
                    <a:pt x="12" y="884"/>
                  </a:cubicBezTo>
                  <a:cubicBezTo>
                    <a:pt x="17" y="894"/>
                    <a:pt x="29" y="903"/>
                    <a:pt x="39" y="907"/>
                  </a:cubicBezTo>
                  <a:cubicBezTo>
                    <a:pt x="61" y="917"/>
                    <a:pt x="87" y="922"/>
                    <a:pt x="109" y="921"/>
                  </a:cubicBezTo>
                  <a:cubicBezTo>
                    <a:pt x="131" y="921"/>
                    <a:pt x="150" y="913"/>
                    <a:pt x="162" y="895"/>
                  </a:cubicBezTo>
                  <a:cubicBezTo>
                    <a:pt x="171" y="882"/>
                    <a:pt x="177" y="870"/>
                    <a:pt x="182" y="857"/>
                  </a:cubicBezTo>
                  <a:cubicBezTo>
                    <a:pt x="183" y="851"/>
                    <a:pt x="177" y="848"/>
                    <a:pt x="181" y="848"/>
                  </a:cubicBezTo>
                  <a:cubicBezTo>
                    <a:pt x="188" y="847"/>
                    <a:pt x="198" y="854"/>
                    <a:pt x="207" y="862"/>
                  </a:cubicBezTo>
                  <a:cubicBezTo>
                    <a:pt x="217" y="870"/>
                    <a:pt x="224" y="880"/>
                    <a:pt x="227" y="889"/>
                  </a:cubicBezTo>
                  <a:cubicBezTo>
                    <a:pt x="232" y="908"/>
                    <a:pt x="236" y="933"/>
                    <a:pt x="237" y="957"/>
                  </a:cubicBezTo>
                  <a:cubicBezTo>
                    <a:pt x="212" y="959"/>
                    <a:pt x="192" y="971"/>
                    <a:pt x="184" y="994"/>
                  </a:cubicBezTo>
                  <a:cubicBezTo>
                    <a:pt x="179" y="1019"/>
                    <a:pt x="185" y="1040"/>
                    <a:pt x="193" y="1055"/>
                  </a:cubicBezTo>
                  <a:cubicBezTo>
                    <a:pt x="204" y="1068"/>
                    <a:pt x="217" y="1079"/>
                    <a:pt x="229" y="1085"/>
                  </a:cubicBezTo>
                  <a:cubicBezTo>
                    <a:pt x="229" y="1085"/>
                    <a:pt x="231" y="1086"/>
                    <a:pt x="234" y="1086"/>
                  </a:cubicBezTo>
                  <a:cubicBezTo>
                    <a:pt x="232" y="1092"/>
                    <a:pt x="232" y="1097"/>
                    <a:pt x="231" y="1099"/>
                  </a:cubicBezTo>
                  <a:cubicBezTo>
                    <a:pt x="230" y="1105"/>
                    <a:pt x="231" y="1112"/>
                    <a:pt x="230" y="1118"/>
                  </a:cubicBezTo>
                  <a:cubicBezTo>
                    <a:pt x="230" y="1121"/>
                    <a:pt x="230" y="1121"/>
                    <a:pt x="229" y="1127"/>
                  </a:cubicBezTo>
                  <a:cubicBezTo>
                    <a:pt x="229" y="1134"/>
                    <a:pt x="228" y="1140"/>
                    <a:pt x="222" y="1139"/>
                  </a:cubicBezTo>
                  <a:lnTo>
                    <a:pt x="222" y="1141"/>
                  </a:lnTo>
                  <a:cubicBezTo>
                    <a:pt x="220" y="1141"/>
                    <a:pt x="217" y="1140"/>
                    <a:pt x="213" y="1140"/>
                  </a:cubicBezTo>
                  <a:cubicBezTo>
                    <a:pt x="182" y="1141"/>
                    <a:pt x="143" y="1140"/>
                    <a:pt x="125" y="1166"/>
                  </a:cubicBezTo>
                  <a:cubicBezTo>
                    <a:pt x="105" y="1191"/>
                    <a:pt x="120" y="1207"/>
                    <a:pt x="135" y="1220"/>
                  </a:cubicBezTo>
                  <a:cubicBezTo>
                    <a:pt x="139" y="1223"/>
                    <a:pt x="143" y="1228"/>
                    <a:pt x="142" y="1230"/>
                  </a:cubicBezTo>
                  <a:cubicBezTo>
                    <a:pt x="144" y="1235"/>
                    <a:pt x="139" y="1225"/>
                    <a:pt x="137" y="1225"/>
                  </a:cubicBezTo>
                  <a:cubicBezTo>
                    <a:pt x="124" y="1232"/>
                    <a:pt x="110" y="1240"/>
                    <a:pt x="106" y="1259"/>
                  </a:cubicBezTo>
                  <a:cubicBezTo>
                    <a:pt x="101" y="1280"/>
                    <a:pt x="104" y="1300"/>
                    <a:pt x="107" y="1319"/>
                  </a:cubicBezTo>
                  <a:cubicBezTo>
                    <a:pt x="114" y="1341"/>
                    <a:pt x="126" y="1361"/>
                    <a:pt x="134" y="1374"/>
                  </a:cubicBezTo>
                  <a:cubicBezTo>
                    <a:pt x="148" y="1394"/>
                    <a:pt x="166" y="1408"/>
                    <a:pt x="188" y="1416"/>
                  </a:cubicBezTo>
                  <a:cubicBezTo>
                    <a:pt x="207" y="1424"/>
                    <a:pt x="229" y="1426"/>
                    <a:pt x="254" y="1419"/>
                  </a:cubicBezTo>
                  <a:cubicBezTo>
                    <a:pt x="270" y="1417"/>
                    <a:pt x="288" y="1410"/>
                    <a:pt x="302" y="1406"/>
                  </a:cubicBezTo>
                  <a:cubicBezTo>
                    <a:pt x="299" y="1423"/>
                    <a:pt x="297" y="1447"/>
                    <a:pt x="302" y="1469"/>
                  </a:cubicBezTo>
                  <a:lnTo>
                    <a:pt x="302" y="1472"/>
                  </a:lnTo>
                  <a:cubicBezTo>
                    <a:pt x="307" y="1494"/>
                    <a:pt x="319" y="1523"/>
                    <a:pt x="330" y="1547"/>
                  </a:cubicBezTo>
                  <a:cubicBezTo>
                    <a:pt x="338" y="1563"/>
                    <a:pt x="344" y="1578"/>
                    <a:pt x="347" y="1587"/>
                  </a:cubicBezTo>
                  <a:cubicBezTo>
                    <a:pt x="355" y="1615"/>
                    <a:pt x="385" y="1635"/>
                    <a:pt x="387" y="1636"/>
                  </a:cubicBezTo>
                  <a:lnTo>
                    <a:pt x="391" y="1639"/>
                  </a:lnTo>
                  <a:lnTo>
                    <a:pt x="398" y="1638"/>
                  </a:lnTo>
                  <a:cubicBezTo>
                    <a:pt x="398" y="1638"/>
                    <a:pt x="444" y="1626"/>
                    <a:pt x="461" y="1603"/>
                  </a:cubicBezTo>
                  <a:cubicBezTo>
                    <a:pt x="464" y="1597"/>
                    <a:pt x="472" y="1591"/>
                    <a:pt x="480" y="1584"/>
                  </a:cubicBezTo>
                  <a:cubicBezTo>
                    <a:pt x="501" y="1564"/>
                    <a:pt x="530" y="1536"/>
                    <a:pt x="545" y="1510"/>
                  </a:cubicBezTo>
                  <a:cubicBezTo>
                    <a:pt x="558" y="1488"/>
                    <a:pt x="564" y="1467"/>
                    <a:pt x="567" y="1450"/>
                  </a:cubicBezTo>
                  <a:cubicBezTo>
                    <a:pt x="578" y="1461"/>
                    <a:pt x="594" y="1472"/>
                    <a:pt x="607" y="1482"/>
                  </a:cubicBezTo>
                  <a:cubicBezTo>
                    <a:pt x="629" y="1496"/>
                    <a:pt x="650" y="1502"/>
                    <a:pt x="672" y="1501"/>
                  </a:cubicBezTo>
                  <a:cubicBezTo>
                    <a:pt x="694" y="1501"/>
                    <a:pt x="715" y="1494"/>
                    <a:pt x="735" y="1480"/>
                  </a:cubicBezTo>
                  <a:cubicBezTo>
                    <a:pt x="750" y="1471"/>
                    <a:pt x="768" y="1457"/>
                    <a:pt x="782" y="1438"/>
                  </a:cubicBezTo>
                  <a:cubicBezTo>
                    <a:pt x="791" y="1422"/>
                    <a:pt x="801" y="1404"/>
                    <a:pt x="803" y="1382"/>
                  </a:cubicBezTo>
                  <a:cubicBezTo>
                    <a:pt x="806" y="1363"/>
                    <a:pt x="795" y="1350"/>
                    <a:pt x="786" y="1339"/>
                  </a:cubicBezTo>
                  <a:cubicBezTo>
                    <a:pt x="784" y="1339"/>
                    <a:pt x="776" y="1347"/>
                    <a:pt x="779" y="1342"/>
                  </a:cubicBezTo>
                  <a:cubicBezTo>
                    <a:pt x="780" y="1340"/>
                    <a:pt x="785" y="1337"/>
                    <a:pt x="789" y="1336"/>
                  </a:cubicBezTo>
                  <a:cubicBezTo>
                    <a:pt x="808" y="1328"/>
                    <a:pt x="827" y="1318"/>
                    <a:pt x="817" y="1288"/>
                  </a:cubicBezTo>
                  <a:cubicBezTo>
                    <a:pt x="810" y="1256"/>
                    <a:pt x="772" y="1243"/>
                    <a:pt x="741" y="1233"/>
                  </a:cubicBezTo>
                  <a:cubicBezTo>
                    <a:pt x="739" y="1232"/>
                    <a:pt x="737" y="1232"/>
                    <a:pt x="737" y="1232"/>
                  </a:cubicBezTo>
                  <a:lnTo>
                    <a:pt x="735" y="1229"/>
                  </a:lnTo>
                  <a:cubicBezTo>
                    <a:pt x="731" y="1229"/>
                    <a:pt x="731" y="1226"/>
                    <a:pt x="733" y="1220"/>
                  </a:cubicBezTo>
                  <a:cubicBezTo>
                    <a:pt x="735" y="1216"/>
                    <a:pt x="736" y="1214"/>
                    <a:pt x="737" y="1210"/>
                  </a:cubicBezTo>
                  <a:cubicBezTo>
                    <a:pt x="738" y="1204"/>
                    <a:pt x="741" y="1196"/>
                    <a:pt x="743" y="1187"/>
                  </a:cubicBezTo>
                  <a:cubicBezTo>
                    <a:pt x="744" y="1180"/>
                    <a:pt x="745" y="1172"/>
                    <a:pt x="750" y="1159"/>
                  </a:cubicBezTo>
                  <a:cubicBezTo>
                    <a:pt x="752" y="1158"/>
                    <a:pt x="754" y="1158"/>
                    <a:pt x="757" y="1156"/>
                  </a:cubicBezTo>
                  <a:cubicBezTo>
                    <a:pt x="774" y="1146"/>
                    <a:pt x="786" y="1131"/>
                    <a:pt x="793" y="1114"/>
                  </a:cubicBezTo>
                  <a:cubicBezTo>
                    <a:pt x="800" y="1100"/>
                    <a:pt x="800" y="1085"/>
                    <a:pt x="796" y="1073"/>
                  </a:cubicBezTo>
                  <a:cubicBezTo>
                    <a:pt x="792" y="1068"/>
                    <a:pt x="789" y="1063"/>
                    <a:pt x="785" y="1058"/>
                  </a:cubicBezTo>
                  <a:cubicBezTo>
                    <a:pt x="796" y="1034"/>
                    <a:pt x="809" y="1010"/>
                    <a:pt x="821" y="994"/>
                  </a:cubicBezTo>
                  <a:cubicBezTo>
                    <a:pt x="827" y="986"/>
                    <a:pt x="839" y="980"/>
                    <a:pt x="850" y="975"/>
                  </a:cubicBezTo>
                  <a:cubicBezTo>
                    <a:pt x="860" y="970"/>
                    <a:pt x="871" y="968"/>
                    <a:pt x="880" y="972"/>
                  </a:cubicBezTo>
                  <a:cubicBezTo>
                    <a:pt x="882" y="972"/>
                    <a:pt x="875" y="975"/>
                    <a:pt x="876" y="982"/>
                  </a:cubicBezTo>
                  <a:cubicBezTo>
                    <a:pt x="874" y="993"/>
                    <a:pt x="873" y="1008"/>
                    <a:pt x="877" y="1022"/>
                  </a:cubicBezTo>
                  <a:cubicBezTo>
                    <a:pt x="885" y="1043"/>
                    <a:pt x="900" y="1057"/>
                    <a:pt x="920" y="1066"/>
                  </a:cubicBezTo>
                  <a:cubicBezTo>
                    <a:pt x="940" y="1075"/>
                    <a:pt x="968" y="1079"/>
                    <a:pt x="991" y="1077"/>
                  </a:cubicBezTo>
                  <a:cubicBezTo>
                    <a:pt x="1002" y="1077"/>
                    <a:pt x="1011" y="1074"/>
                    <a:pt x="1020" y="1069"/>
                  </a:cubicBezTo>
                  <a:cubicBezTo>
                    <a:pt x="1026" y="1063"/>
                    <a:pt x="1031" y="1060"/>
                    <a:pt x="1034" y="1054"/>
                  </a:cubicBezTo>
                  <a:cubicBezTo>
                    <a:pt x="1038" y="1048"/>
                    <a:pt x="1039" y="1039"/>
                    <a:pt x="1038" y="1032"/>
                  </a:cubicBezTo>
                  <a:cubicBezTo>
                    <a:pt x="1039" y="1026"/>
                    <a:pt x="1036" y="1019"/>
                    <a:pt x="1033" y="1012"/>
                  </a:cubicBezTo>
                  <a:lnTo>
                    <a:pt x="1031" y="1011"/>
                  </a:lnTo>
                  <a:cubicBezTo>
                    <a:pt x="1025" y="1006"/>
                    <a:pt x="1020" y="996"/>
                    <a:pt x="1017" y="991"/>
                  </a:cubicBezTo>
                  <a:cubicBezTo>
                    <a:pt x="1030" y="980"/>
                    <a:pt x="1051" y="958"/>
                    <a:pt x="1069" y="942"/>
                  </a:cubicBezTo>
                  <a:lnTo>
                    <a:pt x="1067" y="941"/>
                  </a:lnTo>
                  <a:cubicBezTo>
                    <a:pt x="1090" y="921"/>
                    <a:pt x="1103" y="890"/>
                    <a:pt x="1104" y="857"/>
                  </a:cubicBezTo>
                  <a:close/>
                  <a:moveTo>
                    <a:pt x="231" y="1048"/>
                  </a:moveTo>
                  <a:cubicBezTo>
                    <a:pt x="225" y="1045"/>
                    <a:pt x="222" y="1040"/>
                    <a:pt x="220" y="1037"/>
                  </a:cubicBezTo>
                  <a:cubicBezTo>
                    <a:pt x="215" y="1028"/>
                    <a:pt x="211" y="1016"/>
                    <a:pt x="215" y="1002"/>
                  </a:cubicBezTo>
                  <a:cubicBezTo>
                    <a:pt x="217" y="993"/>
                    <a:pt x="226" y="990"/>
                    <a:pt x="238" y="988"/>
                  </a:cubicBezTo>
                  <a:cubicBezTo>
                    <a:pt x="239" y="995"/>
                    <a:pt x="239" y="1004"/>
                    <a:pt x="238" y="1010"/>
                  </a:cubicBezTo>
                  <a:cubicBezTo>
                    <a:pt x="234" y="1022"/>
                    <a:pt x="229" y="1035"/>
                    <a:pt x="231" y="1048"/>
                  </a:cubicBezTo>
                  <a:close/>
                  <a:moveTo>
                    <a:pt x="257" y="879"/>
                  </a:moveTo>
                  <a:cubicBezTo>
                    <a:pt x="253" y="866"/>
                    <a:pt x="240" y="852"/>
                    <a:pt x="227" y="839"/>
                  </a:cubicBezTo>
                  <a:cubicBezTo>
                    <a:pt x="213" y="828"/>
                    <a:pt x="197" y="821"/>
                    <a:pt x="182" y="818"/>
                  </a:cubicBezTo>
                  <a:lnTo>
                    <a:pt x="180" y="818"/>
                  </a:lnTo>
                  <a:cubicBezTo>
                    <a:pt x="162" y="819"/>
                    <a:pt x="158" y="831"/>
                    <a:pt x="153" y="846"/>
                  </a:cubicBezTo>
                  <a:cubicBezTo>
                    <a:pt x="149" y="856"/>
                    <a:pt x="145" y="868"/>
                    <a:pt x="136" y="878"/>
                  </a:cubicBezTo>
                  <a:cubicBezTo>
                    <a:pt x="130" y="886"/>
                    <a:pt x="119" y="890"/>
                    <a:pt x="108" y="890"/>
                  </a:cubicBezTo>
                  <a:cubicBezTo>
                    <a:pt x="90" y="892"/>
                    <a:pt x="69" y="886"/>
                    <a:pt x="53" y="878"/>
                  </a:cubicBezTo>
                  <a:lnTo>
                    <a:pt x="51" y="878"/>
                  </a:lnTo>
                  <a:cubicBezTo>
                    <a:pt x="44" y="877"/>
                    <a:pt x="41" y="872"/>
                    <a:pt x="39" y="869"/>
                  </a:cubicBezTo>
                  <a:cubicBezTo>
                    <a:pt x="37" y="867"/>
                    <a:pt x="38" y="865"/>
                    <a:pt x="35" y="864"/>
                  </a:cubicBezTo>
                  <a:cubicBezTo>
                    <a:pt x="36" y="862"/>
                    <a:pt x="36" y="862"/>
                    <a:pt x="36" y="862"/>
                  </a:cubicBezTo>
                  <a:cubicBezTo>
                    <a:pt x="36" y="860"/>
                    <a:pt x="39" y="858"/>
                    <a:pt x="39" y="858"/>
                  </a:cubicBezTo>
                  <a:cubicBezTo>
                    <a:pt x="48" y="854"/>
                    <a:pt x="58" y="847"/>
                    <a:pt x="64" y="841"/>
                  </a:cubicBezTo>
                  <a:lnTo>
                    <a:pt x="54" y="870"/>
                  </a:lnTo>
                  <a:cubicBezTo>
                    <a:pt x="54" y="870"/>
                    <a:pt x="85" y="880"/>
                    <a:pt x="109" y="869"/>
                  </a:cubicBezTo>
                  <a:lnTo>
                    <a:pt x="112" y="869"/>
                  </a:lnTo>
                  <a:cubicBezTo>
                    <a:pt x="133" y="860"/>
                    <a:pt x="153" y="830"/>
                    <a:pt x="138" y="795"/>
                  </a:cubicBezTo>
                  <a:cubicBezTo>
                    <a:pt x="130" y="767"/>
                    <a:pt x="100" y="735"/>
                    <a:pt x="111" y="709"/>
                  </a:cubicBezTo>
                  <a:cubicBezTo>
                    <a:pt x="115" y="700"/>
                    <a:pt x="121" y="693"/>
                    <a:pt x="128" y="690"/>
                  </a:cubicBezTo>
                  <a:cubicBezTo>
                    <a:pt x="152" y="676"/>
                    <a:pt x="174" y="676"/>
                    <a:pt x="199" y="683"/>
                  </a:cubicBezTo>
                  <a:cubicBezTo>
                    <a:pt x="269" y="710"/>
                    <a:pt x="310" y="779"/>
                    <a:pt x="312" y="852"/>
                  </a:cubicBezTo>
                  <a:cubicBezTo>
                    <a:pt x="314" y="878"/>
                    <a:pt x="313" y="962"/>
                    <a:pt x="313" y="962"/>
                  </a:cubicBezTo>
                  <a:lnTo>
                    <a:pt x="343" y="963"/>
                  </a:lnTo>
                  <a:cubicBezTo>
                    <a:pt x="343" y="963"/>
                    <a:pt x="347" y="878"/>
                    <a:pt x="344" y="848"/>
                  </a:cubicBezTo>
                  <a:lnTo>
                    <a:pt x="343" y="851"/>
                  </a:lnTo>
                  <a:cubicBezTo>
                    <a:pt x="341" y="764"/>
                    <a:pt x="291" y="686"/>
                    <a:pt x="211" y="654"/>
                  </a:cubicBezTo>
                  <a:lnTo>
                    <a:pt x="209" y="654"/>
                  </a:lnTo>
                  <a:cubicBezTo>
                    <a:pt x="176" y="643"/>
                    <a:pt x="145" y="644"/>
                    <a:pt x="113" y="661"/>
                  </a:cubicBezTo>
                  <a:cubicBezTo>
                    <a:pt x="99" y="669"/>
                    <a:pt x="87" y="682"/>
                    <a:pt x="82" y="697"/>
                  </a:cubicBezTo>
                  <a:cubicBezTo>
                    <a:pt x="64" y="742"/>
                    <a:pt x="95" y="763"/>
                    <a:pt x="107" y="805"/>
                  </a:cubicBezTo>
                  <a:lnTo>
                    <a:pt x="109" y="805"/>
                  </a:lnTo>
                  <a:cubicBezTo>
                    <a:pt x="115" y="823"/>
                    <a:pt x="109" y="836"/>
                    <a:pt x="99" y="841"/>
                  </a:cubicBezTo>
                  <a:lnTo>
                    <a:pt x="97" y="840"/>
                  </a:lnTo>
                  <a:cubicBezTo>
                    <a:pt x="84" y="847"/>
                    <a:pt x="66" y="841"/>
                    <a:pt x="66" y="839"/>
                  </a:cubicBezTo>
                  <a:cubicBezTo>
                    <a:pt x="71" y="836"/>
                    <a:pt x="74" y="832"/>
                    <a:pt x="74" y="832"/>
                  </a:cubicBezTo>
                  <a:lnTo>
                    <a:pt x="82" y="827"/>
                  </a:lnTo>
                  <a:lnTo>
                    <a:pt x="77" y="817"/>
                  </a:lnTo>
                  <a:cubicBezTo>
                    <a:pt x="77" y="817"/>
                    <a:pt x="56" y="772"/>
                    <a:pt x="42" y="740"/>
                  </a:cubicBezTo>
                  <a:cubicBezTo>
                    <a:pt x="32" y="719"/>
                    <a:pt x="33" y="693"/>
                    <a:pt x="39" y="668"/>
                  </a:cubicBezTo>
                  <a:cubicBezTo>
                    <a:pt x="56" y="613"/>
                    <a:pt x="154" y="580"/>
                    <a:pt x="190" y="584"/>
                  </a:cubicBezTo>
                  <a:cubicBezTo>
                    <a:pt x="227" y="589"/>
                    <a:pt x="232" y="594"/>
                    <a:pt x="271" y="614"/>
                  </a:cubicBezTo>
                  <a:cubicBezTo>
                    <a:pt x="307" y="633"/>
                    <a:pt x="360" y="719"/>
                    <a:pt x="375" y="755"/>
                  </a:cubicBezTo>
                  <a:cubicBezTo>
                    <a:pt x="404" y="820"/>
                    <a:pt x="415" y="942"/>
                    <a:pt x="415" y="989"/>
                  </a:cubicBezTo>
                  <a:cubicBezTo>
                    <a:pt x="400" y="986"/>
                    <a:pt x="386" y="983"/>
                    <a:pt x="379" y="982"/>
                  </a:cubicBezTo>
                  <a:cubicBezTo>
                    <a:pt x="375" y="981"/>
                    <a:pt x="369" y="980"/>
                    <a:pt x="362" y="979"/>
                  </a:cubicBezTo>
                  <a:cubicBezTo>
                    <a:pt x="335" y="970"/>
                    <a:pt x="299" y="962"/>
                    <a:pt x="269" y="959"/>
                  </a:cubicBezTo>
                  <a:cubicBezTo>
                    <a:pt x="268" y="930"/>
                    <a:pt x="264" y="902"/>
                    <a:pt x="257" y="879"/>
                  </a:cubicBezTo>
                  <a:close/>
                  <a:moveTo>
                    <a:pt x="339" y="1076"/>
                  </a:moveTo>
                  <a:cubicBezTo>
                    <a:pt x="317" y="1072"/>
                    <a:pt x="287" y="1069"/>
                    <a:pt x="268" y="1064"/>
                  </a:cubicBezTo>
                  <a:cubicBezTo>
                    <a:pt x="268" y="1050"/>
                    <a:pt x="269" y="1035"/>
                    <a:pt x="270" y="1018"/>
                  </a:cubicBezTo>
                  <a:cubicBezTo>
                    <a:pt x="276" y="1006"/>
                    <a:pt x="289" y="997"/>
                    <a:pt x="294" y="994"/>
                  </a:cubicBezTo>
                  <a:cubicBezTo>
                    <a:pt x="313" y="997"/>
                    <a:pt x="334" y="1003"/>
                    <a:pt x="351" y="1008"/>
                  </a:cubicBezTo>
                  <a:cubicBezTo>
                    <a:pt x="341" y="1024"/>
                    <a:pt x="330" y="1048"/>
                    <a:pt x="339" y="1076"/>
                  </a:cubicBezTo>
                  <a:close/>
                  <a:moveTo>
                    <a:pt x="316" y="1366"/>
                  </a:moveTo>
                  <a:cubicBezTo>
                    <a:pt x="304" y="1371"/>
                    <a:pt x="271" y="1385"/>
                    <a:pt x="248" y="1389"/>
                  </a:cubicBezTo>
                  <a:lnTo>
                    <a:pt x="246" y="1389"/>
                  </a:lnTo>
                  <a:cubicBezTo>
                    <a:pt x="230" y="1395"/>
                    <a:pt x="212" y="1392"/>
                    <a:pt x="200" y="1387"/>
                  </a:cubicBezTo>
                  <a:cubicBezTo>
                    <a:pt x="183" y="1383"/>
                    <a:pt x="170" y="1371"/>
                    <a:pt x="160" y="1356"/>
                  </a:cubicBezTo>
                  <a:lnTo>
                    <a:pt x="160" y="1354"/>
                  </a:lnTo>
                  <a:cubicBezTo>
                    <a:pt x="151" y="1344"/>
                    <a:pt x="142" y="1329"/>
                    <a:pt x="137" y="1311"/>
                  </a:cubicBezTo>
                  <a:cubicBezTo>
                    <a:pt x="135" y="1297"/>
                    <a:pt x="133" y="1281"/>
                    <a:pt x="136" y="1267"/>
                  </a:cubicBezTo>
                  <a:lnTo>
                    <a:pt x="136" y="1264"/>
                  </a:lnTo>
                  <a:cubicBezTo>
                    <a:pt x="137" y="1260"/>
                    <a:pt x="144" y="1257"/>
                    <a:pt x="151" y="1254"/>
                  </a:cubicBezTo>
                  <a:cubicBezTo>
                    <a:pt x="166" y="1245"/>
                    <a:pt x="178" y="1241"/>
                    <a:pt x="173" y="1220"/>
                  </a:cubicBezTo>
                  <a:cubicBezTo>
                    <a:pt x="170" y="1211"/>
                    <a:pt x="164" y="1206"/>
                    <a:pt x="157" y="1198"/>
                  </a:cubicBezTo>
                  <a:cubicBezTo>
                    <a:pt x="153" y="1193"/>
                    <a:pt x="148" y="1187"/>
                    <a:pt x="151" y="1183"/>
                  </a:cubicBezTo>
                  <a:cubicBezTo>
                    <a:pt x="159" y="1172"/>
                    <a:pt x="190" y="1171"/>
                    <a:pt x="212" y="1170"/>
                  </a:cubicBezTo>
                  <a:cubicBezTo>
                    <a:pt x="214" y="1171"/>
                    <a:pt x="214" y="1171"/>
                    <a:pt x="219" y="1171"/>
                  </a:cubicBezTo>
                  <a:cubicBezTo>
                    <a:pt x="253" y="1175"/>
                    <a:pt x="259" y="1154"/>
                    <a:pt x="261" y="1130"/>
                  </a:cubicBezTo>
                  <a:cubicBezTo>
                    <a:pt x="261" y="1128"/>
                    <a:pt x="262" y="1126"/>
                    <a:pt x="260" y="1122"/>
                  </a:cubicBezTo>
                  <a:cubicBezTo>
                    <a:pt x="261" y="1115"/>
                    <a:pt x="262" y="1111"/>
                    <a:pt x="263" y="1104"/>
                  </a:cubicBezTo>
                  <a:cubicBezTo>
                    <a:pt x="263" y="1102"/>
                    <a:pt x="264" y="1098"/>
                    <a:pt x="265" y="1096"/>
                  </a:cubicBezTo>
                  <a:cubicBezTo>
                    <a:pt x="277" y="1098"/>
                    <a:pt x="292" y="1101"/>
                    <a:pt x="307" y="1103"/>
                  </a:cubicBezTo>
                  <a:cubicBezTo>
                    <a:pt x="311" y="1122"/>
                    <a:pt x="318" y="1167"/>
                    <a:pt x="286" y="1212"/>
                  </a:cubicBezTo>
                  <a:cubicBezTo>
                    <a:pt x="280" y="1222"/>
                    <a:pt x="276" y="1230"/>
                    <a:pt x="271" y="1238"/>
                  </a:cubicBezTo>
                  <a:cubicBezTo>
                    <a:pt x="252" y="1269"/>
                    <a:pt x="234" y="1295"/>
                    <a:pt x="205" y="1298"/>
                  </a:cubicBezTo>
                  <a:lnTo>
                    <a:pt x="206" y="1329"/>
                  </a:lnTo>
                  <a:cubicBezTo>
                    <a:pt x="253" y="1324"/>
                    <a:pt x="274" y="1293"/>
                    <a:pt x="296" y="1253"/>
                  </a:cubicBezTo>
                  <a:cubicBezTo>
                    <a:pt x="302" y="1245"/>
                    <a:pt x="308" y="1237"/>
                    <a:pt x="312" y="1229"/>
                  </a:cubicBezTo>
                  <a:cubicBezTo>
                    <a:pt x="344" y="1183"/>
                    <a:pt x="343" y="1136"/>
                    <a:pt x="340" y="1107"/>
                  </a:cubicBezTo>
                  <a:cubicBezTo>
                    <a:pt x="340" y="1107"/>
                    <a:pt x="340" y="1107"/>
                    <a:pt x="342" y="1107"/>
                  </a:cubicBezTo>
                  <a:cubicBezTo>
                    <a:pt x="350" y="1109"/>
                    <a:pt x="357" y="1110"/>
                    <a:pt x="361" y="1111"/>
                  </a:cubicBezTo>
                  <a:cubicBezTo>
                    <a:pt x="363" y="1111"/>
                    <a:pt x="376" y="1113"/>
                    <a:pt x="391" y="1116"/>
                  </a:cubicBezTo>
                  <a:cubicBezTo>
                    <a:pt x="381" y="1147"/>
                    <a:pt x="357" y="1218"/>
                    <a:pt x="343" y="1248"/>
                  </a:cubicBezTo>
                  <a:cubicBezTo>
                    <a:pt x="324" y="1284"/>
                    <a:pt x="285" y="1341"/>
                    <a:pt x="285" y="1341"/>
                  </a:cubicBezTo>
                  <a:lnTo>
                    <a:pt x="311" y="1359"/>
                  </a:lnTo>
                  <a:cubicBezTo>
                    <a:pt x="311" y="1359"/>
                    <a:pt x="343" y="1314"/>
                    <a:pt x="363" y="1276"/>
                  </a:cubicBezTo>
                  <a:cubicBezTo>
                    <a:pt x="352" y="1311"/>
                    <a:pt x="337" y="1344"/>
                    <a:pt x="316" y="1366"/>
                  </a:cubicBezTo>
                  <a:close/>
                  <a:moveTo>
                    <a:pt x="387" y="1596"/>
                  </a:moveTo>
                  <a:cubicBezTo>
                    <a:pt x="384" y="1591"/>
                    <a:pt x="378" y="1586"/>
                    <a:pt x="377" y="1579"/>
                  </a:cubicBezTo>
                  <a:cubicBezTo>
                    <a:pt x="375" y="1568"/>
                    <a:pt x="367" y="1551"/>
                    <a:pt x="359" y="1534"/>
                  </a:cubicBezTo>
                  <a:cubicBezTo>
                    <a:pt x="350" y="1511"/>
                    <a:pt x="337" y="1484"/>
                    <a:pt x="332" y="1464"/>
                  </a:cubicBezTo>
                  <a:cubicBezTo>
                    <a:pt x="323" y="1422"/>
                    <a:pt x="341" y="1386"/>
                    <a:pt x="341" y="1386"/>
                  </a:cubicBezTo>
                  <a:cubicBezTo>
                    <a:pt x="402" y="1311"/>
                    <a:pt x="421" y="1169"/>
                    <a:pt x="425" y="1122"/>
                  </a:cubicBezTo>
                  <a:cubicBezTo>
                    <a:pt x="440" y="1124"/>
                    <a:pt x="455" y="1125"/>
                    <a:pt x="470" y="1128"/>
                  </a:cubicBezTo>
                  <a:lnTo>
                    <a:pt x="387" y="1596"/>
                  </a:lnTo>
                  <a:close/>
                  <a:moveTo>
                    <a:pt x="475" y="1098"/>
                  </a:moveTo>
                  <a:cubicBezTo>
                    <a:pt x="435" y="1091"/>
                    <a:pt x="390" y="1085"/>
                    <a:pt x="373" y="1082"/>
                  </a:cubicBezTo>
                  <a:cubicBezTo>
                    <a:pt x="356" y="1050"/>
                    <a:pt x="374" y="1025"/>
                    <a:pt x="384" y="1016"/>
                  </a:cubicBezTo>
                  <a:cubicBezTo>
                    <a:pt x="406" y="1018"/>
                    <a:pt x="440" y="1024"/>
                    <a:pt x="476" y="1030"/>
                  </a:cubicBezTo>
                  <a:cubicBezTo>
                    <a:pt x="480" y="1031"/>
                    <a:pt x="483" y="1031"/>
                    <a:pt x="487" y="1032"/>
                  </a:cubicBezTo>
                  <a:lnTo>
                    <a:pt x="475" y="1098"/>
                  </a:lnTo>
                  <a:close/>
                  <a:moveTo>
                    <a:pt x="591" y="442"/>
                  </a:moveTo>
                  <a:lnTo>
                    <a:pt x="492" y="1002"/>
                  </a:lnTo>
                  <a:cubicBezTo>
                    <a:pt x="488" y="1001"/>
                    <a:pt x="484" y="1001"/>
                    <a:pt x="481" y="1000"/>
                  </a:cubicBezTo>
                  <a:cubicBezTo>
                    <a:pt x="469" y="998"/>
                    <a:pt x="458" y="996"/>
                    <a:pt x="447" y="994"/>
                  </a:cubicBezTo>
                  <a:cubicBezTo>
                    <a:pt x="460" y="873"/>
                    <a:pt x="509" y="706"/>
                    <a:pt x="497" y="561"/>
                  </a:cubicBezTo>
                  <a:lnTo>
                    <a:pt x="497" y="564"/>
                  </a:lnTo>
                  <a:cubicBezTo>
                    <a:pt x="497" y="548"/>
                    <a:pt x="491" y="521"/>
                    <a:pt x="483" y="495"/>
                  </a:cubicBezTo>
                  <a:cubicBezTo>
                    <a:pt x="476" y="470"/>
                    <a:pt x="467" y="446"/>
                    <a:pt x="460" y="434"/>
                  </a:cubicBezTo>
                  <a:cubicBezTo>
                    <a:pt x="450" y="419"/>
                    <a:pt x="440" y="400"/>
                    <a:pt x="434" y="375"/>
                  </a:cubicBezTo>
                  <a:cubicBezTo>
                    <a:pt x="427" y="351"/>
                    <a:pt x="424" y="320"/>
                    <a:pt x="430" y="286"/>
                  </a:cubicBezTo>
                  <a:cubicBezTo>
                    <a:pt x="437" y="221"/>
                    <a:pt x="533" y="159"/>
                    <a:pt x="568" y="135"/>
                  </a:cubicBezTo>
                  <a:cubicBezTo>
                    <a:pt x="573" y="133"/>
                    <a:pt x="575" y="132"/>
                    <a:pt x="578" y="130"/>
                  </a:cubicBezTo>
                  <a:cubicBezTo>
                    <a:pt x="592" y="122"/>
                    <a:pt x="613" y="105"/>
                    <a:pt x="629" y="91"/>
                  </a:cubicBezTo>
                  <a:cubicBezTo>
                    <a:pt x="644" y="76"/>
                    <a:pt x="658" y="61"/>
                    <a:pt x="663" y="48"/>
                  </a:cubicBezTo>
                  <a:cubicBezTo>
                    <a:pt x="666" y="42"/>
                    <a:pt x="668" y="40"/>
                    <a:pt x="673" y="37"/>
                  </a:cubicBezTo>
                  <a:lnTo>
                    <a:pt x="643" y="207"/>
                  </a:lnTo>
                  <a:lnTo>
                    <a:pt x="673" y="213"/>
                  </a:lnTo>
                  <a:lnTo>
                    <a:pt x="704" y="38"/>
                  </a:lnTo>
                  <a:cubicBezTo>
                    <a:pt x="708" y="41"/>
                    <a:pt x="712" y="44"/>
                    <a:pt x="712" y="53"/>
                  </a:cubicBezTo>
                  <a:lnTo>
                    <a:pt x="713" y="51"/>
                  </a:lnTo>
                  <a:cubicBezTo>
                    <a:pt x="712" y="66"/>
                    <a:pt x="718" y="84"/>
                    <a:pt x="725" y="103"/>
                  </a:cubicBezTo>
                  <a:cubicBezTo>
                    <a:pt x="735" y="125"/>
                    <a:pt x="748" y="147"/>
                    <a:pt x="759" y="160"/>
                  </a:cubicBezTo>
                  <a:cubicBezTo>
                    <a:pt x="768" y="170"/>
                    <a:pt x="793" y="203"/>
                    <a:pt x="815" y="242"/>
                  </a:cubicBezTo>
                  <a:cubicBezTo>
                    <a:pt x="837" y="281"/>
                    <a:pt x="853" y="323"/>
                    <a:pt x="846" y="355"/>
                  </a:cubicBezTo>
                  <a:cubicBezTo>
                    <a:pt x="837" y="393"/>
                    <a:pt x="823" y="419"/>
                    <a:pt x="809" y="439"/>
                  </a:cubicBezTo>
                  <a:cubicBezTo>
                    <a:pt x="794" y="460"/>
                    <a:pt x="778" y="475"/>
                    <a:pt x="765" y="486"/>
                  </a:cubicBezTo>
                  <a:cubicBezTo>
                    <a:pt x="753" y="495"/>
                    <a:pt x="739" y="512"/>
                    <a:pt x="725" y="529"/>
                  </a:cubicBezTo>
                  <a:cubicBezTo>
                    <a:pt x="707" y="553"/>
                    <a:pt x="690" y="578"/>
                    <a:pt x="683" y="592"/>
                  </a:cubicBezTo>
                  <a:cubicBezTo>
                    <a:pt x="622" y="726"/>
                    <a:pt x="609" y="885"/>
                    <a:pt x="576" y="1015"/>
                  </a:cubicBezTo>
                  <a:cubicBezTo>
                    <a:pt x="561" y="1012"/>
                    <a:pt x="541" y="1009"/>
                    <a:pt x="524" y="1006"/>
                  </a:cubicBezTo>
                  <a:lnTo>
                    <a:pt x="623" y="448"/>
                  </a:lnTo>
                  <a:lnTo>
                    <a:pt x="591" y="442"/>
                  </a:lnTo>
                  <a:close/>
                  <a:moveTo>
                    <a:pt x="608" y="1053"/>
                  </a:moveTo>
                  <a:cubicBezTo>
                    <a:pt x="613" y="1065"/>
                    <a:pt x="615" y="1092"/>
                    <a:pt x="589" y="1113"/>
                  </a:cubicBezTo>
                  <a:cubicBezTo>
                    <a:pt x="580" y="1112"/>
                    <a:pt x="576" y="1111"/>
                    <a:pt x="572" y="1110"/>
                  </a:cubicBezTo>
                  <a:cubicBezTo>
                    <a:pt x="561" y="1111"/>
                    <a:pt x="535" y="1106"/>
                    <a:pt x="507" y="1103"/>
                  </a:cubicBezTo>
                  <a:lnTo>
                    <a:pt x="519" y="1038"/>
                  </a:lnTo>
                  <a:cubicBezTo>
                    <a:pt x="557" y="1044"/>
                    <a:pt x="591" y="1050"/>
                    <a:pt x="608" y="1053"/>
                  </a:cubicBezTo>
                  <a:close/>
                  <a:moveTo>
                    <a:pt x="519" y="1494"/>
                  </a:moveTo>
                  <a:cubicBezTo>
                    <a:pt x="507" y="1516"/>
                    <a:pt x="478" y="1542"/>
                    <a:pt x="460" y="1561"/>
                  </a:cubicBezTo>
                  <a:cubicBezTo>
                    <a:pt x="449" y="1570"/>
                    <a:pt x="441" y="1577"/>
                    <a:pt x="436" y="1583"/>
                  </a:cubicBezTo>
                  <a:lnTo>
                    <a:pt x="435" y="1585"/>
                  </a:lnTo>
                  <a:cubicBezTo>
                    <a:pt x="433" y="1589"/>
                    <a:pt x="425" y="1592"/>
                    <a:pt x="420" y="1598"/>
                  </a:cubicBezTo>
                  <a:lnTo>
                    <a:pt x="502" y="1134"/>
                  </a:lnTo>
                  <a:cubicBezTo>
                    <a:pt x="521" y="1137"/>
                    <a:pt x="538" y="1138"/>
                    <a:pt x="551" y="1140"/>
                  </a:cubicBezTo>
                  <a:cubicBezTo>
                    <a:pt x="538" y="1188"/>
                    <a:pt x="506" y="1334"/>
                    <a:pt x="539" y="1423"/>
                  </a:cubicBezTo>
                  <a:cubicBezTo>
                    <a:pt x="539" y="1436"/>
                    <a:pt x="535" y="1466"/>
                    <a:pt x="519" y="1494"/>
                  </a:cubicBezTo>
                  <a:close/>
                  <a:moveTo>
                    <a:pt x="728" y="1261"/>
                  </a:moveTo>
                  <a:cubicBezTo>
                    <a:pt x="729" y="1261"/>
                    <a:pt x="730" y="1262"/>
                    <a:pt x="732" y="1262"/>
                  </a:cubicBezTo>
                  <a:cubicBezTo>
                    <a:pt x="754" y="1270"/>
                    <a:pt x="784" y="1280"/>
                    <a:pt x="790" y="1296"/>
                  </a:cubicBezTo>
                  <a:cubicBezTo>
                    <a:pt x="789" y="1300"/>
                    <a:pt x="784" y="1304"/>
                    <a:pt x="777" y="1307"/>
                  </a:cubicBezTo>
                  <a:cubicBezTo>
                    <a:pt x="767" y="1312"/>
                    <a:pt x="760" y="1315"/>
                    <a:pt x="754" y="1323"/>
                  </a:cubicBezTo>
                  <a:cubicBezTo>
                    <a:pt x="742" y="1340"/>
                    <a:pt x="752" y="1349"/>
                    <a:pt x="763" y="1362"/>
                  </a:cubicBezTo>
                  <a:cubicBezTo>
                    <a:pt x="768" y="1367"/>
                    <a:pt x="774" y="1372"/>
                    <a:pt x="773" y="1377"/>
                  </a:cubicBezTo>
                  <a:lnTo>
                    <a:pt x="773" y="1379"/>
                  </a:lnTo>
                  <a:cubicBezTo>
                    <a:pt x="770" y="1394"/>
                    <a:pt x="763" y="1408"/>
                    <a:pt x="757" y="1417"/>
                  </a:cubicBezTo>
                  <a:cubicBezTo>
                    <a:pt x="745" y="1435"/>
                    <a:pt x="730" y="1446"/>
                    <a:pt x="718" y="1453"/>
                  </a:cubicBezTo>
                  <a:lnTo>
                    <a:pt x="718" y="1454"/>
                  </a:lnTo>
                  <a:cubicBezTo>
                    <a:pt x="703" y="1463"/>
                    <a:pt x="686" y="1469"/>
                    <a:pt x="671" y="1470"/>
                  </a:cubicBezTo>
                  <a:cubicBezTo>
                    <a:pt x="656" y="1470"/>
                    <a:pt x="641" y="1465"/>
                    <a:pt x="625" y="1456"/>
                  </a:cubicBezTo>
                  <a:cubicBezTo>
                    <a:pt x="600" y="1438"/>
                    <a:pt x="572" y="1411"/>
                    <a:pt x="566" y="1406"/>
                  </a:cubicBezTo>
                  <a:cubicBezTo>
                    <a:pt x="558" y="1378"/>
                    <a:pt x="555" y="1343"/>
                    <a:pt x="557" y="1308"/>
                  </a:cubicBezTo>
                  <a:cubicBezTo>
                    <a:pt x="560" y="1350"/>
                    <a:pt x="575" y="1403"/>
                    <a:pt x="575" y="1403"/>
                  </a:cubicBezTo>
                  <a:lnTo>
                    <a:pt x="605" y="1395"/>
                  </a:lnTo>
                  <a:cubicBezTo>
                    <a:pt x="605" y="1395"/>
                    <a:pt x="588" y="1329"/>
                    <a:pt x="586" y="1289"/>
                  </a:cubicBezTo>
                  <a:lnTo>
                    <a:pt x="584" y="1289"/>
                  </a:lnTo>
                  <a:cubicBezTo>
                    <a:pt x="582" y="1255"/>
                    <a:pt x="584" y="1176"/>
                    <a:pt x="586" y="1144"/>
                  </a:cubicBezTo>
                  <a:cubicBezTo>
                    <a:pt x="601" y="1146"/>
                    <a:pt x="620" y="1150"/>
                    <a:pt x="639" y="1153"/>
                  </a:cubicBezTo>
                  <a:cubicBezTo>
                    <a:pt x="626" y="1175"/>
                    <a:pt x="605" y="1222"/>
                    <a:pt x="621" y="1282"/>
                  </a:cubicBezTo>
                  <a:cubicBezTo>
                    <a:pt x="623" y="1293"/>
                    <a:pt x="626" y="1304"/>
                    <a:pt x="628" y="1314"/>
                  </a:cubicBezTo>
                  <a:cubicBezTo>
                    <a:pt x="636" y="1357"/>
                    <a:pt x="642" y="1395"/>
                    <a:pt x="683" y="1413"/>
                  </a:cubicBezTo>
                  <a:lnTo>
                    <a:pt x="697" y="1385"/>
                  </a:lnTo>
                  <a:cubicBezTo>
                    <a:pt x="670" y="1374"/>
                    <a:pt x="665" y="1342"/>
                    <a:pt x="658" y="1308"/>
                  </a:cubicBezTo>
                  <a:cubicBezTo>
                    <a:pt x="656" y="1297"/>
                    <a:pt x="653" y="1285"/>
                    <a:pt x="651" y="1274"/>
                  </a:cubicBezTo>
                  <a:cubicBezTo>
                    <a:pt x="633" y="1202"/>
                    <a:pt x="675" y="1159"/>
                    <a:pt x="675" y="1159"/>
                  </a:cubicBezTo>
                  <a:cubicBezTo>
                    <a:pt x="686" y="1161"/>
                    <a:pt x="697" y="1163"/>
                    <a:pt x="705" y="1165"/>
                  </a:cubicBezTo>
                  <a:cubicBezTo>
                    <a:pt x="707" y="1165"/>
                    <a:pt x="711" y="1166"/>
                    <a:pt x="716" y="1164"/>
                  </a:cubicBezTo>
                  <a:cubicBezTo>
                    <a:pt x="714" y="1173"/>
                    <a:pt x="714" y="1177"/>
                    <a:pt x="713" y="1182"/>
                  </a:cubicBezTo>
                  <a:cubicBezTo>
                    <a:pt x="712" y="1188"/>
                    <a:pt x="709" y="1194"/>
                    <a:pt x="707" y="1200"/>
                  </a:cubicBezTo>
                  <a:cubicBezTo>
                    <a:pt x="704" y="1206"/>
                    <a:pt x="703" y="1211"/>
                    <a:pt x="703" y="1213"/>
                  </a:cubicBezTo>
                  <a:cubicBezTo>
                    <a:pt x="697" y="1236"/>
                    <a:pt x="698" y="1254"/>
                    <a:pt x="728" y="1261"/>
                  </a:cubicBezTo>
                  <a:close/>
                  <a:moveTo>
                    <a:pt x="641" y="1057"/>
                  </a:moveTo>
                  <a:cubicBezTo>
                    <a:pt x="653" y="1059"/>
                    <a:pt x="667" y="1059"/>
                    <a:pt x="681" y="1062"/>
                  </a:cubicBezTo>
                  <a:cubicBezTo>
                    <a:pt x="686" y="1060"/>
                    <a:pt x="693" y="1062"/>
                    <a:pt x="699" y="1063"/>
                  </a:cubicBezTo>
                  <a:cubicBezTo>
                    <a:pt x="700" y="1067"/>
                    <a:pt x="701" y="1074"/>
                    <a:pt x="702" y="1083"/>
                  </a:cubicBezTo>
                  <a:cubicBezTo>
                    <a:pt x="700" y="1094"/>
                    <a:pt x="698" y="1106"/>
                    <a:pt x="692" y="1116"/>
                  </a:cubicBezTo>
                  <a:cubicBezTo>
                    <a:pt x="691" y="1121"/>
                    <a:pt x="688" y="1127"/>
                    <a:pt x="683" y="1128"/>
                  </a:cubicBezTo>
                  <a:cubicBezTo>
                    <a:pt x="666" y="1125"/>
                    <a:pt x="645" y="1121"/>
                    <a:pt x="625" y="1120"/>
                  </a:cubicBezTo>
                  <a:cubicBezTo>
                    <a:pt x="642" y="1097"/>
                    <a:pt x="644" y="1073"/>
                    <a:pt x="641" y="1057"/>
                  </a:cubicBezTo>
                  <a:close/>
                  <a:moveTo>
                    <a:pt x="726" y="1133"/>
                  </a:moveTo>
                  <a:cubicBezTo>
                    <a:pt x="723" y="1135"/>
                    <a:pt x="719" y="1134"/>
                    <a:pt x="717" y="1134"/>
                  </a:cubicBezTo>
                  <a:cubicBezTo>
                    <a:pt x="720" y="1132"/>
                    <a:pt x="720" y="1132"/>
                    <a:pt x="720" y="1130"/>
                  </a:cubicBezTo>
                  <a:cubicBezTo>
                    <a:pt x="727" y="1116"/>
                    <a:pt x="732" y="1101"/>
                    <a:pt x="732" y="1086"/>
                  </a:cubicBezTo>
                  <a:cubicBezTo>
                    <a:pt x="733" y="1080"/>
                    <a:pt x="732" y="1073"/>
                    <a:pt x="731" y="1066"/>
                  </a:cubicBezTo>
                  <a:cubicBezTo>
                    <a:pt x="738" y="1067"/>
                    <a:pt x="744" y="1069"/>
                    <a:pt x="748" y="1069"/>
                  </a:cubicBezTo>
                  <a:cubicBezTo>
                    <a:pt x="765" y="1099"/>
                    <a:pt x="759" y="1121"/>
                    <a:pt x="726" y="1133"/>
                  </a:cubicBezTo>
                  <a:close/>
                  <a:moveTo>
                    <a:pt x="1047" y="920"/>
                  </a:moveTo>
                  <a:cubicBezTo>
                    <a:pt x="1020" y="946"/>
                    <a:pt x="988" y="980"/>
                    <a:pt x="986" y="979"/>
                  </a:cubicBezTo>
                  <a:lnTo>
                    <a:pt x="978" y="985"/>
                  </a:lnTo>
                  <a:lnTo>
                    <a:pt x="985" y="995"/>
                  </a:lnTo>
                  <a:cubicBezTo>
                    <a:pt x="985" y="995"/>
                    <a:pt x="987" y="999"/>
                    <a:pt x="990" y="1007"/>
                  </a:cubicBezTo>
                  <a:cubicBezTo>
                    <a:pt x="995" y="1014"/>
                    <a:pt x="1000" y="1024"/>
                    <a:pt x="1007" y="1031"/>
                  </a:cubicBezTo>
                  <a:lnTo>
                    <a:pt x="1007" y="1033"/>
                  </a:lnTo>
                  <a:cubicBezTo>
                    <a:pt x="1009" y="1036"/>
                    <a:pt x="1007" y="1036"/>
                    <a:pt x="1006" y="1038"/>
                  </a:cubicBezTo>
                  <a:cubicBezTo>
                    <a:pt x="1006" y="1040"/>
                    <a:pt x="1003" y="1042"/>
                    <a:pt x="1001" y="1041"/>
                  </a:cubicBezTo>
                  <a:cubicBezTo>
                    <a:pt x="999" y="1045"/>
                    <a:pt x="994" y="1047"/>
                    <a:pt x="990" y="1046"/>
                  </a:cubicBezTo>
                  <a:cubicBezTo>
                    <a:pt x="969" y="1049"/>
                    <a:pt x="950" y="1045"/>
                    <a:pt x="934" y="1038"/>
                  </a:cubicBezTo>
                  <a:cubicBezTo>
                    <a:pt x="920" y="1031"/>
                    <a:pt x="910" y="1023"/>
                    <a:pt x="907" y="1014"/>
                  </a:cubicBezTo>
                  <a:cubicBezTo>
                    <a:pt x="905" y="1002"/>
                    <a:pt x="905" y="992"/>
                    <a:pt x="906" y="983"/>
                  </a:cubicBezTo>
                  <a:cubicBezTo>
                    <a:pt x="905" y="965"/>
                    <a:pt x="905" y="950"/>
                    <a:pt x="889" y="943"/>
                  </a:cubicBezTo>
                  <a:cubicBezTo>
                    <a:pt x="874" y="940"/>
                    <a:pt x="856" y="941"/>
                    <a:pt x="840" y="947"/>
                  </a:cubicBezTo>
                  <a:cubicBezTo>
                    <a:pt x="821" y="955"/>
                    <a:pt x="804" y="963"/>
                    <a:pt x="796" y="974"/>
                  </a:cubicBezTo>
                  <a:cubicBezTo>
                    <a:pt x="784" y="992"/>
                    <a:pt x="771" y="1016"/>
                    <a:pt x="760" y="1040"/>
                  </a:cubicBezTo>
                  <a:cubicBezTo>
                    <a:pt x="750" y="1036"/>
                    <a:pt x="732" y="1033"/>
                    <a:pt x="713" y="1032"/>
                  </a:cubicBezTo>
                  <a:cubicBezTo>
                    <a:pt x="734" y="974"/>
                    <a:pt x="741" y="938"/>
                    <a:pt x="780" y="888"/>
                  </a:cubicBezTo>
                  <a:cubicBezTo>
                    <a:pt x="819" y="840"/>
                    <a:pt x="877" y="787"/>
                    <a:pt x="951" y="817"/>
                  </a:cubicBezTo>
                  <a:cubicBezTo>
                    <a:pt x="961" y="821"/>
                    <a:pt x="973" y="830"/>
                    <a:pt x="986" y="843"/>
                  </a:cubicBezTo>
                  <a:cubicBezTo>
                    <a:pt x="991" y="849"/>
                    <a:pt x="994" y="858"/>
                    <a:pt x="993" y="866"/>
                  </a:cubicBezTo>
                  <a:cubicBezTo>
                    <a:pt x="993" y="875"/>
                    <a:pt x="992" y="884"/>
                    <a:pt x="986" y="889"/>
                  </a:cubicBezTo>
                  <a:cubicBezTo>
                    <a:pt x="981" y="893"/>
                    <a:pt x="976" y="899"/>
                    <a:pt x="970" y="904"/>
                  </a:cubicBezTo>
                  <a:cubicBezTo>
                    <a:pt x="960" y="913"/>
                    <a:pt x="948" y="922"/>
                    <a:pt x="939" y="936"/>
                  </a:cubicBezTo>
                  <a:cubicBezTo>
                    <a:pt x="925" y="949"/>
                    <a:pt x="921" y="963"/>
                    <a:pt x="921" y="974"/>
                  </a:cubicBezTo>
                  <a:cubicBezTo>
                    <a:pt x="920" y="992"/>
                    <a:pt x="928" y="1007"/>
                    <a:pt x="938" y="1017"/>
                  </a:cubicBezTo>
                  <a:cubicBezTo>
                    <a:pt x="954" y="1035"/>
                    <a:pt x="989" y="1037"/>
                    <a:pt x="989" y="1037"/>
                  </a:cubicBezTo>
                  <a:lnTo>
                    <a:pt x="990" y="1007"/>
                  </a:lnTo>
                  <a:cubicBezTo>
                    <a:pt x="986" y="1006"/>
                    <a:pt x="968" y="1005"/>
                    <a:pt x="961" y="997"/>
                  </a:cubicBezTo>
                  <a:lnTo>
                    <a:pt x="959" y="994"/>
                  </a:lnTo>
                  <a:cubicBezTo>
                    <a:pt x="955" y="992"/>
                    <a:pt x="952" y="984"/>
                    <a:pt x="951" y="978"/>
                  </a:cubicBezTo>
                  <a:cubicBezTo>
                    <a:pt x="952" y="971"/>
                    <a:pt x="956" y="963"/>
                    <a:pt x="961" y="955"/>
                  </a:cubicBezTo>
                  <a:cubicBezTo>
                    <a:pt x="970" y="944"/>
                    <a:pt x="980" y="934"/>
                    <a:pt x="991" y="928"/>
                  </a:cubicBezTo>
                  <a:cubicBezTo>
                    <a:pt x="998" y="920"/>
                    <a:pt x="1003" y="917"/>
                    <a:pt x="1009" y="911"/>
                  </a:cubicBezTo>
                  <a:lnTo>
                    <a:pt x="1007" y="911"/>
                  </a:lnTo>
                  <a:cubicBezTo>
                    <a:pt x="1017" y="901"/>
                    <a:pt x="1025" y="883"/>
                    <a:pt x="1026" y="865"/>
                  </a:cubicBezTo>
                  <a:cubicBezTo>
                    <a:pt x="1024" y="850"/>
                    <a:pt x="1020" y="834"/>
                    <a:pt x="1007" y="821"/>
                  </a:cubicBezTo>
                  <a:cubicBezTo>
                    <a:pt x="992" y="805"/>
                    <a:pt x="977" y="795"/>
                    <a:pt x="962" y="788"/>
                  </a:cubicBezTo>
                  <a:cubicBezTo>
                    <a:pt x="870" y="750"/>
                    <a:pt x="802" y="813"/>
                    <a:pt x="757" y="869"/>
                  </a:cubicBezTo>
                  <a:cubicBezTo>
                    <a:pt x="712" y="927"/>
                    <a:pt x="704" y="960"/>
                    <a:pt x="684" y="1023"/>
                  </a:cubicBezTo>
                  <a:lnTo>
                    <a:pt x="711" y="1032"/>
                  </a:lnTo>
                  <a:cubicBezTo>
                    <a:pt x="702" y="1030"/>
                    <a:pt x="694" y="1031"/>
                    <a:pt x="683" y="1029"/>
                  </a:cubicBezTo>
                  <a:cubicBezTo>
                    <a:pt x="659" y="1027"/>
                    <a:pt x="633" y="1025"/>
                    <a:pt x="618" y="1022"/>
                  </a:cubicBezTo>
                  <a:cubicBezTo>
                    <a:pt x="614" y="1021"/>
                    <a:pt x="612" y="1021"/>
                    <a:pt x="608" y="1020"/>
                  </a:cubicBezTo>
                  <a:cubicBezTo>
                    <a:pt x="626" y="979"/>
                    <a:pt x="679" y="866"/>
                    <a:pt x="729" y="818"/>
                  </a:cubicBezTo>
                  <a:cubicBezTo>
                    <a:pt x="753" y="795"/>
                    <a:pt x="780" y="774"/>
                    <a:pt x="808" y="755"/>
                  </a:cubicBezTo>
                  <a:cubicBezTo>
                    <a:pt x="857" y="724"/>
                    <a:pt x="900" y="707"/>
                    <a:pt x="961" y="722"/>
                  </a:cubicBezTo>
                  <a:cubicBezTo>
                    <a:pt x="980" y="726"/>
                    <a:pt x="992" y="734"/>
                    <a:pt x="1005" y="743"/>
                  </a:cubicBezTo>
                  <a:lnTo>
                    <a:pt x="1008" y="744"/>
                  </a:lnTo>
                  <a:cubicBezTo>
                    <a:pt x="1017" y="750"/>
                    <a:pt x="1029" y="761"/>
                    <a:pt x="1040" y="774"/>
                  </a:cubicBezTo>
                  <a:cubicBezTo>
                    <a:pt x="1054" y="792"/>
                    <a:pt x="1066" y="809"/>
                    <a:pt x="1071" y="821"/>
                  </a:cubicBezTo>
                  <a:lnTo>
                    <a:pt x="1073" y="819"/>
                  </a:lnTo>
                  <a:cubicBezTo>
                    <a:pt x="1074" y="830"/>
                    <a:pt x="1076" y="844"/>
                    <a:pt x="1074" y="854"/>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2" name="Freeform 50"/>
            <p:cNvSpPr>
              <a:spLocks noEditPoints="1"/>
            </p:cNvSpPr>
            <p:nvPr/>
          </p:nvSpPr>
          <p:spPr bwMode="auto">
            <a:xfrm>
              <a:off x="1908175" y="44751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6 h 1639"/>
                <a:gd name="T14" fmla="*/ 186 w 1108"/>
                <a:gd name="T15" fmla="*/ 995 h 1639"/>
                <a:gd name="T16" fmla="*/ 230 w 1108"/>
                <a:gd name="T17" fmla="*/ 1119 h 1639"/>
                <a:gd name="T18" fmla="*/ 135 w 1108"/>
                <a:gd name="T19" fmla="*/ 1221 h 1639"/>
                <a:gd name="T20" fmla="*/ 188 w 1108"/>
                <a:gd name="T21" fmla="*/ 1417 h 1639"/>
                <a:gd name="T22" fmla="*/ 347 w 1108"/>
                <a:gd name="T23" fmla="*/ 1587 h 1639"/>
                <a:gd name="T24" fmla="*/ 545 w 1108"/>
                <a:gd name="T25" fmla="*/ 1511 h 1639"/>
                <a:gd name="T26" fmla="*/ 803 w 1108"/>
                <a:gd name="T27" fmla="*/ 1382 h 1639"/>
                <a:gd name="T28" fmla="*/ 737 w 1108"/>
                <a:gd name="T29" fmla="*/ 1233 h 1639"/>
                <a:gd name="T30" fmla="*/ 757 w 1108"/>
                <a:gd name="T31" fmla="*/ 1157 h 1639"/>
                <a:gd name="T32" fmla="*/ 850 w 1108"/>
                <a:gd name="T33" fmla="*/ 976 h 1639"/>
                <a:gd name="T34" fmla="*/ 1020 w 1108"/>
                <a:gd name="T35" fmla="*/ 1069 h 1639"/>
                <a:gd name="T36" fmla="*/ 1069 w 1108"/>
                <a:gd name="T37" fmla="*/ 942 h 1639"/>
                <a:gd name="T38" fmla="*/ 238 w 1108"/>
                <a:gd name="T39" fmla="*/ 1010 h 1639"/>
                <a:gd name="T40" fmla="*/ 153 w 1108"/>
                <a:gd name="T41" fmla="*/ 846 h 1639"/>
                <a:gd name="T42" fmla="*/ 35 w 1108"/>
                <a:gd name="T43" fmla="*/ 865 h 1639"/>
                <a:gd name="T44" fmla="*/ 111 w 1108"/>
                <a:gd name="T45" fmla="*/ 870 h 1639"/>
                <a:gd name="T46" fmla="*/ 313 w 1108"/>
                <a:gd name="T47" fmla="*/ 962 h 1639"/>
                <a:gd name="T48" fmla="*/ 113 w 1108"/>
                <a:gd name="T49" fmla="*/ 661 h 1639"/>
                <a:gd name="T50" fmla="*/ 66 w 1108"/>
                <a:gd name="T51" fmla="*/ 840 h 1639"/>
                <a:gd name="T52" fmla="*/ 190 w 1108"/>
                <a:gd name="T53" fmla="*/ 585 h 1639"/>
                <a:gd name="T54" fmla="*/ 269 w 1108"/>
                <a:gd name="T55" fmla="*/ 959 h 1639"/>
                <a:gd name="T56" fmla="*/ 350 w 1108"/>
                <a:gd name="T57" fmla="*/ 1008 h 1639"/>
                <a:gd name="T58" fmla="*/ 159 w 1108"/>
                <a:gd name="T59" fmla="*/ 1357 h 1639"/>
                <a:gd name="T60" fmla="*/ 172 w 1108"/>
                <a:gd name="T61" fmla="*/ 1221 h 1639"/>
                <a:gd name="T62" fmla="*/ 260 w 1108"/>
                <a:gd name="T63" fmla="*/ 1122 h 1639"/>
                <a:gd name="T64" fmla="*/ 205 w 1108"/>
                <a:gd name="T65" fmla="*/ 1299 h 1639"/>
                <a:gd name="T66" fmla="*/ 361 w 1108"/>
                <a:gd name="T67" fmla="*/ 1111 h 1639"/>
                <a:gd name="T68" fmla="*/ 316 w 1108"/>
                <a:gd name="T69" fmla="*/ 1367 h 1639"/>
                <a:gd name="T70" fmla="*/ 425 w 1108"/>
                <a:gd name="T71" fmla="*/ 1122 h 1639"/>
                <a:gd name="T72" fmla="*/ 476 w 1108"/>
                <a:gd name="T73" fmla="*/ 1031 h 1639"/>
                <a:gd name="T74" fmla="*/ 447 w 1108"/>
                <a:gd name="T75" fmla="*/ 995 h 1639"/>
                <a:gd name="T76" fmla="*/ 429 w 1108"/>
                <a:gd name="T77" fmla="*/ 286 h 1639"/>
                <a:gd name="T78" fmla="*/ 643 w 1108"/>
                <a:gd name="T79" fmla="*/ 208 h 1639"/>
                <a:gd name="T80" fmla="*/ 759 w 1108"/>
                <a:gd name="T81" fmla="*/ 160 h 1639"/>
                <a:gd name="T82" fmla="*/ 683 w 1108"/>
                <a:gd name="T83" fmla="*/ 592 h 1639"/>
                <a:gd name="T84" fmla="*/ 589 w 1108"/>
                <a:gd name="T85" fmla="*/ 1114 h 1639"/>
                <a:gd name="T86" fmla="*/ 459 w 1108"/>
                <a:gd name="T87" fmla="*/ 1561 h 1639"/>
                <a:gd name="T88" fmla="*/ 538 w 1108"/>
                <a:gd name="T89" fmla="*/ 1424 h 1639"/>
                <a:gd name="T90" fmla="*/ 754 w 1108"/>
                <a:gd name="T91" fmla="*/ 1323 h 1639"/>
                <a:gd name="T92" fmla="*/ 718 w 1108"/>
                <a:gd name="T93" fmla="*/ 1455 h 1639"/>
                <a:gd name="T94" fmla="*/ 605 w 1108"/>
                <a:gd name="T95" fmla="*/ 1396 h 1639"/>
                <a:gd name="T96" fmla="*/ 628 w 1108"/>
                <a:gd name="T97" fmla="*/ 1314 h 1639"/>
                <a:gd name="T98" fmla="*/ 705 w 1108"/>
                <a:gd name="T99" fmla="*/ 1165 h 1639"/>
                <a:gd name="T100" fmla="*/ 640 w 1108"/>
                <a:gd name="T101" fmla="*/ 1057 h 1639"/>
                <a:gd name="T102" fmla="*/ 625 w 1108"/>
                <a:gd name="T103" fmla="*/ 1120 h 1639"/>
                <a:gd name="T104" fmla="*/ 731 w 1108"/>
                <a:gd name="T105" fmla="*/ 1067 h 1639"/>
                <a:gd name="T106" fmla="*/ 985 w 1108"/>
                <a:gd name="T107" fmla="*/ 995 h 1639"/>
                <a:gd name="T108" fmla="*/ 1001 w 1108"/>
                <a:gd name="T109" fmla="*/ 1042 h 1639"/>
                <a:gd name="T110" fmla="*/ 840 w 1108"/>
                <a:gd name="T111" fmla="*/ 948 h 1639"/>
                <a:gd name="T112" fmla="*/ 986 w 1108"/>
                <a:gd name="T113" fmla="*/ 844 h 1639"/>
                <a:gd name="T114" fmla="*/ 937 w 1108"/>
                <a:gd name="T115" fmla="*/ 1017 h 1639"/>
                <a:gd name="T116" fmla="*/ 961 w 1108"/>
                <a:gd name="T117" fmla="*/ 956 h 1639"/>
                <a:gd name="T118" fmla="*/ 962 w 1108"/>
                <a:gd name="T119" fmla="*/ 789 h 1639"/>
                <a:gd name="T120" fmla="*/ 607 w 1108"/>
                <a:gd name="T121" fmla="*/ 1021 h 1639"/>
                <a:gd name="T122" fmla="*/ 1040 w 1108"/>
                <a:gd name="T123" fmla="*/ 774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067" y="942"/>
                  </a:moveTo>
                  <a:cubicBezTo>
                    <a:pt x="1090" y="922"/>
                    <a:pt x="1102" y="890"/>
                    <a:pt x="1106" y="858"/>
                  </a:cubicBezTo>
                  <a:cubicBezTo>
                    <a:pt x="1108" y="823"/>
                    <a:pt x="1101" y="789"/>
                    <a:pt x="1086" y="758"/>
                  </a:cubicBezTo>
                  <a:cubicBezTo>
                    <a:pt x="1069" y="729"/>
                    <a:pt x="1045" y="709"/>
                    <a:pt x="1016" y="693"/>
                  </a:cubicBezTo>
                  <a:cubicBezTo>
                    <a:pt x="886" y="626"/>
                    <a:pt x="716" y="706"/>
                    <a:pt x="647" y="832"/>
                  </a:cubicBezTo>
                  <a:cubicBezTo>
                    <a:pt x="669" y="744"/>
                    <a:pt x="693" y="645"/>
                    <a:pt x="711" y="606"/>
                  </a:cubicBezTo>
                  <a:cubicBezTo>
                    <a:pt x="718" y="594"/>
                    <a:pt x="733" y="571"/>
                    <a:pt x="750" y="549"/>
                  </a:cubicBezTo>
                  <a:cubicBezTo>
                    <a:pt x="761" y="532"/>
                    <a:pt x="775" y="519"/>
                    <a:pt x="785" y="512"/>
                  </a:cubicBezTo>
                  <a:lnTo>
                    <a:pt x="785" y="510"/>
                  </a:lnTo>
                  <a:cubicBezTo>
                    <a:pt x="801" y="497"/>
                    <a:pt x="818" y="483"/>
                    <a:pt x="834" y="459"/>
                  </a:cubicBezTo>
                  <a:cubicBezTo>
                    <a:pt x="851" y="436"/>
                    <a:pt x="865" y="405"/>
                    <a:pt x="875" y="363"/>
                  </a:cubicBezTo>
                  <a:cubicBezTo>
                    <a:pt x="887" y="321"/>
                    <a:pt x="867" y="271"/>
                    <a:pt x="844" y="228"/>
                  </a:cubicBezTo>
                  <a:cubicBezTo>
                    <a:pt x="820" y="186"/>
                    <a:pt x="792" y="151"/>
                    <a:pt x="782" y="140"/>
                  </a:cubicBezTo>
                  <a:cubicBezTo>
                    <a:pt x="775" y="130"/>
                    <a:pt x="763" y="110"/>
                    <a:pt x="754" y="89"/>
                  </a:cubicBezTo>
                  <a:cubicBezTo>
                    <a:pt x="748" y="75"/>
                    <a:pt x="744" y="61"/>
                    <a:pt x="743" y="52"/>
                  </a:cubicBezTo>
                  <a:lnTo>
                    <a:pt x="743" y="50"/>
                  </a:lnTo>
                  <a:cubicBezTo>
                    <a:pt x="742" y="10"/>
                    <a:pt x="705" y="6"/>
                    <a:pt x="696" y="7"/>
                  </a:cubicBezTo>
                  <a:cubicBezTo>
                    <a:pt x="688" y="5"/>
                    <a:pt x="649" y="0"/>
                    <a:pt x="634" y="37"/>
                  </a:cubicBezTo>
                  <a:cubicBezTo>
                    <a:pt x="630" y="45"/>
                    <a:pt x="621" y="57"/>
                    <a:pt x="608" y="68"/>
                  </a:cubicBezTo>
                  <a:cubicBezTo>
                    <a:pt x="593" y="82"/>
                    <a:pt x="575" y="97"/>
                    <a:pt x="563" y="104"/>
                  </a:cubicBezTo>
                  <a:lnTo>
                    <a:pt x="560" y="103"/>
                  </a:lnTo>
                  <a:cubicBezTo>
                    <a:pt x="558" y="105"/>
                    <a:pt x="555" y="107"/>
                    <a:pt x="551" y="110"/>
                  </a:cubicBezTo>
                  <a:cubicBezTo>
                    <a:pt x="513" y="136"/>
                    <a:pt x="407" y="203"/>
                    <a:pt x="397" y="281"/>
                  </a:cubicBezTo>
                  <a:cubicBezTo>
                    <a:pt x="392" y="322"/>
                    <a:pt x="395" y="355"/>
                    <a:pt x="404" y="383"/>
                  </a:cubicBezTo>
                  <a:cubicBezTo>
                    <a:pt x="410" y="411"/>
                    <a:pt x="423" y="435"/>
                    <a:pt x="433" y="452"/>
                  </a:cubicBezTo>
                  <a:cubicBezTo>
                    <a:pt x="440" y="462"/>
                    <a:pt x="447" y="483"/>
                    <a:pt x="452" y="504"/>
                  </a:cubicBezTo>
                  <a:cubicBezTo>
                    <a:pt x="459" y="527"/>
                    <a:pt x="466" y="552"/>
                    <a:pt x="466" y="563"/>
                  </a:cubicBezTo>
                  <a:lnTo>
                    <a:pt x="466" y="565"/>
                  </a:lnTo>
                  <a:cubicBezTo>
                    <a:pt x="468" y="605"/>
                    <a:pt x="456" y="706"/>
                    <a:pt x="447" y="795"/>
                  </a:cubicBezTo>
                  <a:cubicBezTo>
                    <a:pt x="442" y="765"/>
                    <a:pt x="433" y="737"/>
                    <a:pt x="424" y="716"/>
                  </a:cubicBezTo>
                  <a:cubicBezTo>
                    <a:pt x="386" y="643"/>
                    <a:pt x="331" y="583"/>
                    <a:pt x="253" y="552"/>
                  </a:cubicBezTo>
                  <a:cubicBezTo>
                    <a:pt x="224" y="540"/>
                    <a:pt x="188" y="534"/>
                    <a:pt x="152" y="539"/>
                  </a:cubicBezTo>
                  <a:cubicBezTo>
                    <a:pt x="80" y="548"/>
                    <a:pt x="29" y="589"/>
                    <a:pt x="10" y="658"/>
                  </a:cubicBezTo>
                  <a:cubicBezTo>
                    <a:pt x="0" y="692"/>
                    <a:pt x="1" y="725"/>
                    <a:pt x="13" y="753"/>
                  </a:cubicBezTo>
                  <a:cubicBezTo>
                    <a:pt x="23" y="775"/>
                    <a:pt x="37" y="804"/>
                    <a:pt x="43" y="820"/>
                  </a:cubicBezTo>
                  <a:cubicBezTo>
                    <a:pt x="38" y="821"/>
                    <a:pt x="31" y="829"/>
                    <a:pt x="24" y="832"/>
                  </a:cubicBezTo>
                  <a:cubicBezTo>
                    <a:pt x="16" y="837"/>
                    <a:pt x="11" y="843"/>
                    <a:pt x="7" y="851"/>
                  </a:cubicBezTo>
                  <a:cubicBezTo>
                    <a:pt x="6" y="857"/>
                    <a:pt x="5" y="862"/>
                    <a:pt x="6" y="868"/>
                  </a:cubicBezTo>
                  <a:cubicBezTo>
                    <a:pt x="7" y="875"/>
                    <a:pt x="8" y="880"/>
                    <a:pt x="12" y="885"/>
                  </a:cubicBezTo>
                  <a:cubicBezTo>
                    <a:pt x="17" y="895"/>
                    <a:pt x="28" y="903"/>
                    <a:pt x="39" y="907"/>
                  </a:cubicBezTo>
                  <a:cubicBezTo>
                    <a:pt x="61" y="918"/>
                    <a:pt x="87" y="922"/>
                    <a:pt x="109" y="922"/>
                  </a:cubicBezTo>
                  <a:cubicBezTo>
                    <a:pt x="131" y="921"/>
                    <a:pt x="150" y="914"/>
                    <a:pt x="162" y="896"/>
                  </a:cubicBezTo>
                  <a:cubicBezTo>
                    <a:pt x="173" y="882"/>
                    <a:pt x="177" y="870"/>
                    <a:pt x="181" y="858"/>
                  </a:cubicBezTo>
                  <a:cubicBezTo>
                    <a:pt x="183" y="851"/>
                    <a:pt x="177" y="848"/>
                    <a:pt x="181" y="849"/>
                  </a:cubicBezTo>
                  <a:cubicBezTo>
                    <a:pt x="188" y="848"/>
                    <a:pt x="198" y="854"/>
                    <a:pt x="207" y="862"/>
                  </a:cubicBezTo>
                  <a:cubicBezTo>
                    <a:pt x="217" y="871"/>
                    <a:pt x="224" y="880"/>
                    <a:pt x="226" y="890"/>
                  </a:cubicBezTo>
                  <a:cubicBezTo>
                    <a:pt x="232" y="908"/>
                    <a:pt x="236" y="933"/>
                    <a:pt x="238" y="958"/>
                  </a:cubicBezTo>
                  <a:cubicBezTo>
                    <a:pt x="212" y="960"/>
                    <a:pt x="192" y="972"/>
                    <a:pt x="186" y="995"/>
                  </a:cubicBezTo>
                  <a:lnTo>
                    <a:pt x="184" y="994"/>
                  </a:lnTo>
                  <a:cubicBezTo>
                    <a:pt x="179" y="1020"/>
                    <a:pt x="184" y="1040"/>
                    <a:pt x="193" y="1055"/>
                  </a:cubicBezTo>
                  <a:cubicBezTo>
                    <a:pt x="204" y="1068"/>
                    <a:pt x="217" y="1079"/>
                    <a:pt x="229" y="1086"/>
                  </a:cubicBezTo>
                  <a:cubicBezTo>
                    <a:pt x="231" y="1086"/>
                    <a:pt x="231" y="1086"/>
                    <a:pt x="233" y="1087"/>
                  </a:cubicBezTo>
                  <a:cubicBezTo>
                    <a:pt x="232" y="1093"/>
                    <a:pt x="231" y="1097"/>
                    <a:pt x="231" y="1099"/>
                  </a:cubicBezTo>
                  <a:cubicBezTo>
                    <a:pt x="230" y="1106"/>
                    <a:pt x="231" y="1112"/>
                    <a:pt x="230" y="1119"/>
                  </a:cubicBezTo>
                  <a:cubicBezTo>
                    <a:pt x="229" y="1121"/>
                    <a:pt x="229" y="1121"/>
                    <a:pt x="228" y="1127"/>
                  </a:cubicBezTo>
                  <a:cubicBezTo>
                    <a:pt x="229" y="1134"/>
                    <a:pt x="228" y="1140"/>
                    <a:pt x="222" y="1140"/>
                  </a:cubicBezTo>
                  <a:lnTo>
                    <a:pt x="222" y="1142"/>
                  </a:lnTo>
                  <a:cubicBezTo>
                    <a:pt x="219" y="1141"/>
                    <a:pt x="217" y="1141"/>
                    <a:pt x="213" y="1140"/>
                  </a:cubicBezTo>
                  <a:cubicBezTo>
                    <a:pt x="182" y="1141"/>
                    <a:pt x="142" y="1141"/>
                    <a:pt x="125" y="1166"/>
                  </a:cubicBezTo>
                  <a:cubicBezTo>
                    <a:pt x="105" y="1191"/>
                    <a:pt x="120" y="1207"/>
                    <a:pt x="135" y="1221"/>
                  </a:cubicBezTo>
                  <a:cubicBezTo>
                    <a:pt x="139" y="1224"/>
                    <a:pt x="142" y="1229"/>
                    <a:pt x="142" y="1231"/>
                  </a:cubicBezTo>
                  <a:cubicBezTo>
                    <a:pt x="143" y="1235"/>
                    <a:pt x="139" y="1226"/>
                    <a:pt x="136" y="1225"/>
                  </a:cubicBezTo>
                  <a:cubicBezTo>
                    <a:pt x="124" y="1232"/>
                    <a:pt x="110" y="1240"/>
                    <a:pt x="106" y="1260"/>
                  </a:cubicBezTo>
                  <a:cubicBezTo>
                    <a:pt x="103" y="1281"/>
                    <a:pt x="103" y="1301"/>
                    <a:pt x="107" y="1319"/>
                  </a:cubicBezTo>
                  <a:cubicBezTo>
                    <a:pt x="114" y="1342"/>
                    <a:pt x="125" y="1362"/>
                    <a:pt x="134" y="1374"/>
                  </a:cubicBezTo>
                  <a:cubicBezTo>
                    <a:pt x="148" y="1394"/>
                    <a:pt x="166" y="1408"/>
                    <a:pt x="188" y="1417"/>
                  </a:cubicBezTo>
                  <a:cubicBezTo>
                    <a:pt x="207" y="1424"/>
                    <a:pt x="228" y="1426"/>
                    <a:pt x="254" y="1420"/>
                  </a:cubicBezTo>
                  <a:cubicBezTo>
                    <a:pt x="269" y="1418"/>
                    <a:pt x="288" y="1410"/>
                    <a:pt x="302" y="1406"/>
                  </a:cubicBezTo>
                  <a:cubicBezTo>
                    <a:pt x="299" y="1423"/>
                    <a:pt x="297" y="1447"/>
                    <a:pt x="302" y="1470"/>
                  </a:cubicBezTo>
                  <a:lnTo>
                    <a:pt x="302" y="1472"/>
                  </a:lnTo>
                  <a:cubicBezTo>
                    <a:pt x="306" y="1495"/>
                    <a:pt x="319" y="1523"/>
                    <a:pt x="332" y="1547"/>
                  </a:cubicBezTo>
                  <a:cubicBezTo>
                    <a:pt x="338" y="1564"/>
                    <a:pt x="344" y="1578"/>
                    <a:pt x="347" y="1587"/>
                  </a:cubicBezTo>
                  <a:cubicBezTo>
                    <a:pt x="355" y="1615"/>
                    <a:pt x="387" y="1636"/>
                    <a:pt x="387" y="1636"/>
                  </a:cubicBezTo>
                  <a:lnTo>
                    <a:pt x="391" y="1639"/>
                  </a:lnTo>
                  <a:lnTo>
                    <a:pt x="398" y="1638"/>
                  </a:lnTo>
                  <a:cubicBezTo>
                    <a:pt x="398" y="1638"/>
                    <a:pt x="443" y="1626"/>
                    <a:pt x="461" y="1603"/>
                  </a:cubicBezTo>
                  <a:cubicBezTo>
                    <a:pt x="464" y="1597"/>
                    <a:pt x="472" y="1592"/>
                    <a:pt x="479" y="1585"/>
                  </a:cubicBezTo>
                  <a:cubicBezTo>
                    <a:pt x="501" y="1564"/>
                    <a:pt x="530" y="1536"/>
                    <a:pt x="545" y="1511"/>
                  </a:cubicBezTo>
                  <a:cubicBezTo>
                    <a:pt x="558" y="1488"/>
                    <a:pt x="564" y="1468"/>
                    <a:pt x="567" y="1451"/>
                  </a:cubicBezTo>
                  <a:cubicBezTo>
                    <a:pt x="580" y="1462"/>
                    <a:pt x="593" y="1473"/>
                    <a:pt x="607" y="1482"/>
                  </a:cubicBezTo>
                  <a:cubicBezTo>
                    <a:pt x="629" y="1497"/>
                    <a:pt x="650" y="1502"/>
                    <a:pt x="672" y="1502"/>
                  </a:cubicBezTo>
                  <a:cubicBezTo>
                    <a:pt x="694" y="1502"/>
                    <a:pt x="715" y="1494"/>
                    <a:pt x="735" y="1480"/>
                  </a:cubicBezTo>
                  <a:cubicBezTo>
                    <a:pt x="750" y="1472"/>
                    <a:pt x="768" y="1457"/>
                    <a:pt x="782" y="1438"/>
                  </a:cubicBezTo>
                  <a:cubicBezTo>
                    <a:pt x="791" y="1422"/>
                    <a:pt x="801" y="1404"/>
                    <a:pt x="803" y="1382"/>
                  </a:cubicBezTo>
                  <a:cubicBezTo>
                    <a:pt x="806" y="1363"/>
                    <a:pt x="795" y="1350"/>
                    <a:pt x="786" y="1340"/>
                  </a:cubicBezTo>
                  <a:cubicBezTo>
                    <a:pt x="784" y="1340"/>
                    <a:pt x="776" y="1347"/>
                    <a:pt x="779" y="1343"/>
                  </a:cubicBezTo>
                  <a:cubicBezTo>
                    <a:pt x="781" y="1341"/>
                    <a:pt x="784" y="1337"/>
                    <a:pt x="789" y="1336"/>
                  </a:cubicBezTo>
                  <a:cubicBezTo>
                    <a:pt x="808" y="1328"/>
                    <a:pt x="827" y="1319"/>
                    <a:pt x="817" y="1288"/>
                  </a:cubicBezTo>
                  <a:cubicBezTo>
                    <a:pt x="809" y="1256"/>
                    <a:pt x="772" y="1243"/>
                    <a:pt x="741" y="1233"/>
                  </a:cubicBezTo>
                  <a:cubicBezTo>
                    <a:pt x="739" y="1233"/>
                    <a:pt x="737" y="1233"/>
                    <a:pt x="737" y="1233"/>
                  </a:cubicBezTo>
                  <a:lnTo>
                    <a:pt x="735" y="1230"/>
                  </a:lnTo>
                  <a:cubicBezTo>
                    <a:pt x="731" y="1229"/>
                    <a:pt x="731" y="1227"/>
                    <a:pt x="732" y="1220"/>
                  </a:cubicBezTo>
                  <a:cubicBezTo>
                    <a:pt x="735" y="1217"/>
                    <a:pt x="736" y="1215"/>
                    <a:pt x="736" y="1210"/>
                  </a:cubicBezTo>
                  <a:cubicBezTo>
                    <a:pt x="738" y="1204"/>
                    <a:pt x="741" y="1196"/>
                    <a:pt x="742" y="1187"/>
                  </a:cubicBezTo>
                  <a:cubicBezTo>
                    <a:pt x="744" y="1181"/>
                    <a:pt x="745" y="1172"/>
                    <a:pt x="750" y="1160"/>
                  </a:cubicBezTo>
                  <a:cubicBezTo>
                    <a:pt x="752" y="1158"/>
                    <a:pt x="754" y="1159"/>
                    <a:pt x="757" y="1157"/>
                  </a:cubicBezTo>
                  <a:cubicBezTo>
                    <a:pt x="774" y="1147"/>
                    <a:pt x="785" y="1131"/>
                    <a:pt x="795" y="1115"/>
                  </a:cubicBezTo>
                  <a:lnTo>
                    <a:pt x="793" y="1115"/>
                  </a:lnTo>
                  <a:cubicBezTo>
                    <a:pt x="802" y="1101"/>
                    <a:pt x="800" y="1085"/>
                    <a:pt x="796" y="1074"/>
                  </a:cubicBezTo>
                  <a:cubicBezTo>
                    <a:pt x="792" y="1069"/>
                    <a:pt x="789" y="1064"/>
                    <a:pt x="785" y="1059"/>
                  </a:cubicBezTo>
                  <a:cubicBezTo>
                    <a:pt x="796" y="1034"/>
                    <a:pt x="809" y="1010"/>
                    <a:pt x="821" y="995"/>
                  </a:cubicBezTo>
                  <a:cubicBezTo>
                    <a:pt x="826" y="987"/>
                    <a:pt x="838" y="980"/>
                    <a:pt x="850" y="976"/>
                  </a:cubicBezTo>
                  <a:cubicBezTo>
                    <a:pt x="860" y="971"/>
                    <a:pt x="871" y="968"/>
                    <a:pt x="879" y="972"/>
                  </a:cubicBezTo>
                  <a:cubicBezTo>
                    <a:pt x="881" y="972"/>
                    <a:pt x="874" y="976"/>
                    <a:pt x="875" y="982"/>
                  </a:cubicBezTo>
                  <a:cubicBezTo>
                    <a:pt x="874" y="993"/>
                    <a:pt x="873" y="1008"/>
                    <a:pt x="877" y="1022"/>
                  </a:cubicBezTo>
                  <a:cubicBezTo>
                    <a:pt x="884" y="1043"/>
                    <a:pt x="900" y="1057"/>
                    <a:pt x="920" y="1067"/>
                  </a:cubicBezTo>
                  <a:cubicBezTo>
                    <a:pt x="942" y="1075"/>
                    <a:pt x="968" y="1080"/>
                    <a:pt x="990" y="1077"/>
                  </a:cubicBezTo>
                  <a:cubicBezTo>
                    <a:pt x="1001" y="1077"/>
                    <a:pt x="1011" y="1074"/>
                    <a:pt x="1020" y="1069"/>
                  </a:cubicBezTo>
                  <a:cubicBezTo>
                    <a:pt x="1026" y="1064"/>
                    <a:pt x="1031" y="1060"/>
                    <a:pt x="1034" y="1054"/>
                  </a:cubicBezTo>
                  <a:cubicBezTo>
                    <a:pt x="1037" y="1048"/>
                    <a:pt x="1039" y="1040"/>
                    <a:pt x="1040" y="1033"/>
                  </a:cubicBezTo>
                  <a:cubicBezTo>
                    <a:pt x="1039" y="1027"/>
                    <a:pt x="1036" y="1019"/>
                    <a:pt x="1032" y="1012"/>
                  </a:cubicBezTo>
                  <a:lnTo>
                    <a:pt x="1030" y="1012"/>
                  </a:lnTo>
                  <a:cubicBezTo>
                    <a:pt x="1025" y="1007"/>
                    <a:pt x="1022" y="997"/>
                    <a:pt x="1016" y="992"/>
                  </a:cubicBezTo>
                  <a:cubicBezTo>
                    <a:pt x="1029" y="981"/>
                    <a:pt x="1051" y="958"/>
                    <a:pt x="1069" y="942"/>
                  </a:cubicBezTo>
                  <a:lnTo>
                    <a:pt x="1067" y="942"/>
                  </a:lnTo>
                  <a:close/>
                  <a:moveTo>
                    <a:pt x="231" y="1049"/>
                  </a:moveTo>
                  <a:cubicBezTo>
                    <a:pt x="225" y="1045"/>
                    <a:pt x="224" y="1041"/>
                    <a:pt x="220" y="1038"/>
                  </a:cubicBezTo>
                  <a:cubicBezTo>
                    <a:pt x="215" y="1028"/>
                    <a:pt x="211" y="1017"/>
                    <a:pt x="215" y="1002"/>
                  </a:cubicBezTo>
                  <a:cubicBezTo>
                    <a:pt x="217" y="993"/>
                    <a:pt x="226" y="991"/>
                    <a:pt x="237" y="988"/>
                  </a:cubicBezTo>
                  <a:cubicBezTo>
                    <a:pt x="239" y="995"/>
                    <a:pt x="239" y="1004"/>
                    <a:pt x="238" y="1010"/>
                  </a:cubicBezTo>
                  <a:cubicBezTo>
                    <a:pt x="234" y="1023"/>
                    <a:pt x="229" y="1035"/>
                    <a:pt x="231" y="1049"/>
                  </a:cubicBezTo>
                  <a:close/>
                  <a:moveTo>
                    <a:pt x="257" y="880"/>
                  </a:moveTo>
                  <a:cubicBezTo>
                    <a:pt x="252" y="866"/>
                    <a:pt x="240" y="853"/>
                    <a:pt x="226" y="839"/>
                  </a:cubicBezTo>
                  <a:cubicBezTo>
                    <a:pt x="213" y="828"/>
                    <a:pt x="197" y="821"/>
                    <a:pt x="182" y="818"/>
                  </a:cubicBezTo>
                  <a:lnTo>
                    <a:pt x="180" y="818"/>
                  </a:lnTo>
                  <a:cubicBezTo>
                    <a:pt x="162" y="819"/>
                    <a:pt x="158" y="831"/>
                    <a:pt x="153" y="846"/>
                  </a:cubicBezTo>
                  <a:cubicBezTo>
                    <a:pt x="149" y="856"/>
                    <a:pt x="144" y="869"/>
                    <a:pt x="136" y="878"/>
                  </a:cubicBezTo>
                  <a:cubicBezTo>
                    <a:pt x="130" y="886"/>
                    <a:pt x="119" y="890"/>
                    <a:pt x="108" y="891"/>
                  </a:cubicBezTo>
                  <a:cubicBezTo>
                    <a:pt x="90" y="892"/>
                    <a:pt x="69" y="886"/>
                    <a:pt x="53" y="879"/>
                  </a:cubicBezTo>
                  <a:lnTo>
                    <a:pt x="50" y="878"/>
                  </a:lnTo>
                  <a:cubicBezTo>
                    <a:pt x="46" y="878"/>
                    <a:pt x="41" y="872"/>
                    <a:pt x="39" y="870"/>
                  </a:cubicBezTo>
                  <a:cubicBezTo>
                    <a:pt x="37" y="867"/>
                    <a:pt x="38" y="865"/>
                    <a:pt x="35" y="865"/>
                  </a:cubicBezTo>
                  <a:cubicBezTo>
                    <a:pt x="36" y="863"/>
                    <a:pt x="36" y="863"/>
                    <a:pt x="36" y="863"/>
                  </a:cubicBezTo>
                  <a:cubicBezTo>
                    <a:pt x="36" y="861"/>
                    <a:pt x="39" y="859"/>
                    <a:pt x="39" y="859"/>
                  </a:cubicBezTo>
                  <a:cubicBezTo>
                    <a:pt x="48" y="854"/>
                    <a:pt x="58" y="847"/>
                    <a:pt x="63" y="841"/>
                  </a:cubicBezTo>
                  <a:lnTo>
                    <a:pt x="54" y="870"/>
                  </a:lnTo>
                  <a:cubicBezTo>
                    <a:pt x="54" y="870"/>
                    <a:pt x="85" y="880"/>
                    <a:pt x="109" y="869"/>
                  </a:cubicBezTo>
                  <a:lnTo>
                    <a:pt x="111" y="870"/>
                  </a:lnTo>
                  <a:cubicBezTo>
                    <a:pt x="133" y="860"/>
                    <a:pt x="153" y="831"/>
                    <a:pt x="137" y="795"/>
                  </a:cubicBezTo>
                  <a:cubicBezTo>
                    <a:pt x="129" y="767"/>
                    <a:pt x="100" y="736"/>
                    <a:pt x="111" y="709"/>
                  </a:cubicBezTo>
                  <a:cubicBezTo>
                    <a:pt x="115" y="701"/>
                    <a:pt x="120" y="693"/>
                    <a:pt x="128" y="690"/>
                  </a:cubicBezTo>
                  <a:cubicBezTo>
                    <a:pt x="152" y="677"/>
                    <a:pt x="174" y="676"/>
                    <a:pt x="199" y="683"/>
                  </a:cubicBezTo>
                  <a:cubicBezTo>
                    <a:pt x="269" y="711"/>
                    <a:pt x="310" y="779"/>
                    <a:pt x="312" y="852"/>
                  </a:cubicBezTo>
                  <a:cubicBezTo>
                    <a:pt x="316" y="879"/>
                    <a:pt x="313" y="962"/>
                    <a:pt x="313" y="962"/>
                  </a:cubicBezTo>
                  <a:lnTo>
                    <a:pt x="343" y="963"/>
                  </a:lnTo>
                  <a:cubicBezTo>
                    <a:pt x="343" y="963"/>
                    <a:pt x="347" y="878"/>
                    <a:pt x="343" y="849"/>
                  </a:cubicBezTo>
                  <a:lnTo>
                    <a:pt x="343" y="851"/>
                  </a:lnTo>
                  <a:cubicBezTo>
                    <a:pt x="340" y="765"/>
                    <a:pt x="291" y="686"/>
                    <a:pt x="211" y="655"/>
                  </a:cubicBezTo>
                  <a:lnTo>
                    <a:pt x="209" y="654"/>
                  </a:lnTo>
                  <a:cubicBezTo>
                    <a:pt x="175" y="644"/>
                    <a:pt x="144" y="645"/>
                    <a:pt x="113" y="661"/>
                  </a:cubicBezTo>
                  <a:cubicBezTo>
                    <a:pt x="98" y="670"/>
                    <a:pt x="89" y="683"/>
                    <a:pt x="82" y="698"/>
                  </a:cubicBezTo>
                  <a:cubicBezTo>
                    <a:pt x="63" y="743"/>
                    <a:pt x="95" y="764"/>
                    <a:pt x="107" y="805"/>
                  </a:cubicBezTo>
                  <a:lnTo>
                    <a:pt x="109" y="806"/>
                  </a:lnTo>
                  <a:cubicBezTo>
                    <a:pt x="115" y="824"/>
                    <a:pt x="108" y="836"/>
                    <a:pt x="99" y="841"/>
                  </a:cubicBezTo>
                  <a:lnTo>
                    <a:pt x="97" y="841"/>
                  </a:lnTo>
                  <a:cubicBezTo>
                    <a:pt x="84" y="847"/>
                    <a:pt x="66" y="842"/>
                    <a:pt x="66" y="840"/>
                  </a:cubicBezTo>
                  <a:cubicBezTo>
                    <a:pt x="71" y="836"/>
                    <a:pt x="74" y="832"/>
                    <a:pt x="74" y="832"/>
                  </a:cubicBezTo>
                  <a:lnTo>
                    <a:pt x="81" y="827"/>
                  </a:lnTo>
                  <a:lnTo>
                    <a:pt x="77" y="817"/>
                  </a:lnTo>
                  <a:cubicBezTo>
                    <a:pt x="77" y="817"/>
                    <a:pt x="56" y="772"/>
                    <a:pt x="42" y="741"/>
                  </a:cubicBezTo>
                  <a:cubicBezTo>
                    <a:pt x="32" y="719"/>
                    <a:pt x="33" y="693"/>
                    <a:pt x="39" y="668"/>
                  </a:cubicBezTo>
                  <a:cubicBezTo>
                    <a:pt x="55" y="614"/>
                    <a:pt x="153" y="580"/>
                    <a:pt x="190" y="585"/>
                  </a:cubicBezTo>
                  <a:cubicBezTo>
                    <a:pt x="229" y="589"/>
                    <a:pt x="232" y="594"/>
                    <a:pt x="271" y="614"/>
                  </a:cubicBezTo>
                  <a:cubicBezTo>
                    <a:pt x="307" y="634"/>
                    <a:pt x="360" y="720"/>
                    <a:pt x="375" y="756"/>
                  </a:cubicBezTo>
                  <a:cubicBezTo>
                    <a:pt x="403" y="820"/>
                    <a:pt x="415" y="943"/>
                    <a:pt x="415" y="989"/>
                  </a:cubicBezTo>
                  <a:cubicBezTo>
                    <a:pt x="400" y="987"/>
                    <a:pt x="385" y="984"/>
                    <a:pt x="379" y="983"/>
                  </a:cubicBezTo>
                  <a:cubicBezTo>
                    <a:pt x="375" y="982"/>
                    <a:pt x="368" y="981"/>
                    <a:pt x="362" y="980"/>
                  </a:cubicBezTo>
                  <a:cubicBezTo>
                    <a:pt x="335" y="971"/>
                    <a:pt x="299" y="962"/>
                    <a:pt x="269" y="959"/>
                  </a:cubicBezTo>
                  <a:cubicBezTo>
                    <a:pt x="268" y="930"/>
                    <a:pt x="264" y="903"/>
                    <a:pt x="257" y="880"/>
                  </a:cubicBezTo>
                  <a:close/>
                  <a:moveTo>
                    <a:pt x="339" y="1076"/>
                  </a:moveTo>
                  <a:cubicBezTo>
                    <a:pt x="317" y="1073"/>
                    <a:pt x="287" y="1070"/>
                    <a:pt x="268" y="1064"/>
                  </a:cubicBezTo>
                  <a:cubicBezTo>
                    <a:pt x="268" y="1051"/>
                    <a:pt x="269" y="1036"/>
                    <a:pt x="270" y="1018"/>
                  </a:cubicBezTo>
                  <a:cubicBezTo>
                    <a:pt x="276" y="1006"/>
                    <a:pt x="289" y="998"/>
                    <a:pt x="294" y="994"/>
                  </a:cubicBezTo>
                  <a:cubicBezTo>
                    <a:pt x="313" y="997"/>
                    <a:pt x="334" y="1003"/>
                    <a:pt x="350" y="1008"/>
                  </a:cubicBezTo>
                  <a:cubicBezTo>
                    <a:pt x="341" y="1024"/>
                    <a:pt x="330" y="1049"/>
                    <a:pt x="339" y="1076"/>
                  </a:cubicBezTo>
                  <a:close/>
                  <a:moveTo>
                    <a:pt x="316" y="1367"/>
                  </a:moveTo>
                  <a:cubicBezTo>
                    <a:pt x="304" y="1371"/>
                    <a:pt x="271" y="1385"/>
                    <a:pt x="248" y="1390"/>
                  </a:cubicBezTo>
                  <a:lnTo>
                    <a:pt x="246" y="1389"/>
                  </a:lnTo>
                  <a:cubicBezTo>
                    <a:pt x="229" y="1395"/>
                    <a:pt x="212" y="1392"/>
                    <a:pt x="200" y="1388"/>
                  </a:cubicBezTo>
                  <a:cubicBezTo>
                    <a:pt x="183" y="1383"/>
                    <a:pt x="170" y="1372"/>
                    <a:pt x="159" y="1357"/>
                  </a:cubicBezTo>
                  <a:lnTo>
                    <a:pt x="160" y="1355"/>
                  </a:lnTo>
                  <a:cubicBezTo>
                    <a:pt x="150" y="1344"/>
                    <a:pt x="142" y="1329"/>
                    <a:pt x="137" y="1311"/>
                  </a:cubicBezTo>
                  <a:cubicBezTo>
                    <a:pt x="135" y="1297"/>
                    <a:pt x="133" y="1282"/>
                    <a:pt x="136" y="1267"/>
                  </a:cubicBezTo>
                  <a:lnTo>
                    <a:pt x="136" y="1265"/>
                  </a:lnTo>
                  <a:cubicBezTo>
                    <a:pt x="137" y="1261"/>
                    <a:pt x="144" y="1257"/>
                    <a:pt x="151" y="1254"/>
                  </a:cubicBezTo>
                  <a:cubicBezTo>
                    <a:pt x="166" y="1246"/>
                    <a:pt x="178" y="1241"/>
                    <a:pt x="172" y="1221"/>
                  </a:cubicBezTo>
                  <a:cubicBezTo>
                    <a:pt x="170" y="1211"/>
                    <a:pt x="164" y="1206"/>
                    <a:pt x="156" y="1198"/>
                  </a:cubicBezTo>
                  <a:cubicBezTo>
                    <a:pt x="153" y="1193"/>
                    <a:pt x="147" y="1188"/>
                    <a:pt x="150" y="1184"/>
                  </a:cubicBezTo>
                  <a:cubicBezTo>
                    <a:pt x="159" y="1172"/>
                    <a:pt x="190" y="1171"/>
                    <a:pt x="212" y="1171"/>
                  </a:cubicBezTo>
                  <a:cubicBezTo>
                    <a:pt x="214" y="1171"/>
                    <a:pt x="214" y="1171"/>
                    <a:pt x="218" y="1172"/>
                  </a:cubicBezTo>
                  <a:cubicBezTo>
                    <a:pt x="253" y="1176"/>
                    <a:pt x="259" y="1155"/>
                    <a:pt x="261" y="1131"/>
                  </a:cubicBezTo>
                  <a:cubicBezTo>
                    <a:pt x="261" y="1129"/>
                    <a:pt x="261" y="1127"/>
                    <a:pt x="260" y="1122"/>
                  </a:cubicBezTo>
                  <a:cubicBezTo>
                    <a:pt x="261" y="1116"/>
                    <a:pt x="262" y="1112"/>
                    <a:pt x="263" y="1105"/>
                  </a:cubicBezTo>
                  <a:cubicBezTo>
                    <a:pt x="264" y="1103"/>
                    <a:pt x="264" y="1098"/>
                    <a:pt x="265" y="1096"/>
                  </a:cubicBezTo>
                  <a:cubicBezTo>
                    <a:pt x="277" y="1099"/>
                    <a:pt x="292" y="1101"/>
                    <a:pt x="307" y="1104"/>
                  </a:cubicBezTo>
                  <a:cubicBezTo>
                    <a:pt x="311" y="1122"/>
                    <a:pt x="318" y="1167"/>
                    <a:pt x="286" y="1212"/>
                  </a:cubicBezTo>
                  <a:cubicBezTo>
                    <a:pt x="280" y="1222"/>
                    <a:pt x="276" y="1230"/>
                    <a:pt x="270" y="1238"/>
                  </a:cubicBezTo>
                  <a:cubicBezTo>
                    <a:pt x="251" y="1270"/>
                    <a:pt x="234" y="1295"/>
                    <a:pt x="205" y="1299"/>
                  </a:cubicBezTo>
                  <a:lnTo>
                    <a:pt x="206" y="1330"/>
                  </a:lnTo>
                  <a:cubicBezTo>
                    <a:pt x="253" y="1325"/>
                    <a:pt x="274" y="1294"/>
                    <a:pt x="296" y="1253"/>
                  </a:cubicBezTo>
                  <a:cubicBezTo>
                    <a:pt x="302" y="1246"/>
                    <a:pt x="308" y="1238"/>
                    <a:pt x="311" y="1230"/>
                  </a:cubicBezTo>
                  <a:cubicBezTo>
                    <a:pt x="344" y="1183"/>
                    <a:pt x="343" y="1137"/>
                    <a:pt x="339" y="1107"/>
                  </a:cubicBezTo>
                  <a:cubicBezTo>
                    <a:pt x="339" y="1107"/>
                    <a:pt x="339" y="1107"/>
                    <a:pt x="342" y="1108"/>
                  </a:cubicBezTo>
                  <a:cubicBezTo>
                    <a:pt x="350" y="1109"/>
                    <a:pt x="357" y="1110"/>
                    <a:pt x="361" y="1111"/>
                  </a:cubicBezTo>
                  <a:cubicBezTo>
                    <a:pt x="365" y="1112"/>
                    <a:pt x="375" y="1114"/>
                    <a:pt x="391" y="1116"/>
                  </a:cubicBezTo>
                  <a:cubicBezTo>
                    <a:pt x="381" y="1148"/>
                    <a:pt x="357" y="1218"/>
                    <a:pt x="343" y="1249"/>
                  </a:cubicBezTo>
                  <a:cubicBezTo>
                    <a:pt x="324" y="1285"/>
                    <a:pt x="285" y="1342"/>
                    <a:pt x="285" y="1342"/>
                  </a:cubicBezTo>
                  <a:lnTo>
                    <a:pt x="311" y="1359"/>
                  </a:lnTo>
                  <a:cubicBezTo>
                    <a:pt x="313" y="1360"/>
                    <a:pt x="343" y="1314"/>
                    <a:pt x="362" y="1276"/>
                  </a:cubicBezTo>
                  <a:cubicBezTo>
                    <a:pt x="352" y="1312"/>
                    <a:pt x="337" y="1344"/>
                    <a:pt x="316" y="1367"/>
                  </a:cubicBezTo>
                  <a:close/>
                  <a:moveTo>
                    <a:pt x="387" y="1597"/>
                  </a:moveTo>
                  <a:cubicBezTo>
                    <a:pt x="384" y="1592"/>
                    <a:pt x="378" y="1586"/>
                    <a:pt x="377" y="1580"/>
                  </a:cubicBezTo>
                  <a:cubicBezTo>
                    <a:pt x="375" y="1568"/>
                    <a:pt x="367" y="1552"/>
                    <a:pt x="359" y="1535"/>
                  </a:cubicBezTo>
                  <a:cubicBezTo>
                    <a:pt x="349" y="1511"/>
                    <a:pt x="337" y="1485"/>
                    <a:pt x="332" y="1464"/>
                  </a:cubicBezTo>
                  <a:cubicBezTo>
                    <a:pt x="323" y="1423"/>
                    <a:pt x="341" y="1387"/>
                    <a:pt x="341" y="1387"/>
                  </a:cubicBezTo>
                  <a:cubicBezTo>
                    <a:pt x="402" y="1312"/>
                    <a:pt x="421" y="1170"/>
                    <a:pt x="425" y="1122"/>
                  </a:cubicBezTo>
                  <a:cubicBezTo>
                    <a:pt x="440" y="1125"/>
                    <a:pt x="455" y="1126"/>
                    <a:pt x="470" y="1128"/>
                  </a:cubicBezTo>
                  <a:lnTo>
                    <a:pt x="387" y="1597"/>
                  </a:lnTo>
                  <a:close/>
                  <a:moveTo>
                    <a:pt x="475" y="1098"/>
                  </a:moveTo>
                  <a:cubicBezTo>
                    <a:pt x="435" y="1091"/>
                    <a:pt x="392" y="1086"/>
                    <a:pt x="372" y="1082"/>
                  </a:cubicBezTo>
                  <a:cubicBezTo>
                    <a:pt x="358" y="1051"/>
                    <a:pt x="376" y="1026"/>
                    <a:pt x="384" y="1016"/>
                  </a:cubicBezTo>
                  <a:cubicBezTo>
                    <a:pt x="406" y="1018"/>
                    <a:pt x="440" y="1024"/>
                    <a:pt x="476" y="1031"/>
                  </a:cubicBezTo>
                  <a:cubicBezTo>
                    <a:pt x="480" y="1031"/>
                    <a:pt x="482" y="1032"/>
                    <a:pt x="487" y="1032"/>
                  </a:cubicBezTo>
                  <a:lnTo>
                    <a:pt x="475" y="1098"/>
                  </a:lnTo>
                  <a:close/>
                  <a:moveTo>
                    <a:pt x="591" y="442"/>
                  </a:moveTo>
                  <a:lnTo>
                    <a:pt x="492" y="1003"/>
                  </a:lnTo>
                  <a:cubicBezTo>
                    <a:pt x="488" y="1002"/>
                    <a:pt x="486" y="1001"/>
                    <a:pt x="481" y="1001"/>
                  </a:cubicBezTo>
                  <a:cubicBezTo>
                    <a:pt x="469" y="999"/>
                    <a:pt x="458" y="997"/>
                    <a:pt x="447" y="995"/>
                  </a:cubicBezTo>
                  <a:cubicBezTo>
                    <a:pt x="460" y="874"/>
                    <a:pt x="509" y="707"/>
                    <a:pt x="497" y="562"/>
                  </a:cubicBezTo>
                  <a:lnTo>
                    <a:pt x="497" y="564"/>
                  </a:lnTo>
                  <a:cubicBezTo>
                    <a:pt x="497" y="549"/>
                    <a:pt x="491" y="521"/>
                    <a:pt x="483" y="496"/>
                  </a:cubicBezTo>
                  <a:cubicBezTo>
                    <a:pt x="476" y="470"/>
                    <a:pt x="467" y="447"/>
                    <a:pt x="460" y="435"/>
                  </a:cubicBezTo>
                  <a:cubicBezTo>
                    <a:pt x="450" y="420"/>
                    <a:pt x="440" y="400"/>
                    <a:pt x="433" y="375"/>
                  </a:cubicBezTo>
                  <a:cubicBezTo>
                    <a:pt x="427" y="352"/>
                    <a:pt x="423" y="321"/>
                    <a:pt x="429" y="286"/>
                  </a:cubicBezTo>
                  <a:cubicBezTo>
                    <a:pt x="436" y="222"/>
                    <a:pt x="533" y="160"/>
                    <a:pt x="568" y="135"/>
                  </a:cubicBezTo>
                  <a:cubicBezTo>
                    <a:pt x="573" y="134"/>
                    <a:pt x="575" y="132"/>
                    <a:pt x="578" y="131"/>
                  </a:cubicBezTo>
                  <a:cubicBezTo>
                    <a:pt x="592" y="122"/>
                    <a:pt x="613" y="106"/>
                    <a:pt x="631" y="92"/>
                  </a:cubicBezTo>
                  <a:cubicBezTo>
                    <a:pt x="644" y="76"/>
                    <a:pt x="658" y="61"/>
                    <a:pt x="662" y="49"/>
                  </a:cubicBezTo>
                  <a:cubicBezTo>
                    <a:pt x="665" y="43"/>
                    <a:pt x="668" y="41"/>
                    <a:pt x="673" y="37"/>
                  </a:cubicBezTo>
                  <a:lnTo>
                    <a:pt x="643" y="208"/>
                  </a:lnTo>
                  <a:lnTo>
                    <a:pt x="673" y="213"/>
                  </a:lnTo>
                  <a:lnTo>
                    <a:pt x="704" y="38"/>
                  </a:lnTo>
                  <a:cubicBezTo>
                    <a:pt x="707" y="41"/>
                    <a:pt x="711" y="44"/>
                    <a:pt x="712" y="53"/>
                  </a:cubicBezTo>
                  <a:lnTo>
                    <a:pt x="713" y="51"/>
                  </a:lnTo>
                  <a:cubicBezTo>
                    <a:pt x="712" y="66"/>
                    <a:pt x="718" y="85"/>
                    <a:pt x="725" y="104"/>
                  </a:cubicBezTo>
                  <a:cubicBezTo>
                    <a:pt x="737" y="125"/>
                    <a:pt x="748" y="147"/>
                    <a:pt x="759" y="160"/>
                  </a:cubicBezTo>
                  <a:cubicBezTo>
                    <a:pt x="768" y="171"/>
                    <a:pt x="793" y="204"/>
                    <a:pt x="815" y="243"/>
                  </a:cubicBezTo>
                  <a:cubicBezTo>
                    <a:pt x="837" y="282"/>
                    <a:pt x="853" y="324"/>
                    <a:pt x="845" y="356"/>
                  </a:cubicBezTo>
                  <a:cubicBezTo>
                    <a:pt x="837" y="394"/>
                    <a:pt x="823" y="420"/>
                    <a:pt x="809" y="439"/>
                  </a:cubicBezTo>
                  <a:cubicBezTo>
                    <a:pt x="794" y="461"/>
                    <a:pt x="778" y="475"/>
                    <a:pt x="765" y="486"/>
                  </a:cubicBezTo>
                  <a:cubicBezTo>
                    <a:pt x="753" y="495"/>
                    <a:pt x="739" y="512"/>
                    <a:pt x="725" y="530"/>
                  </a:cubicBezTo>
                  <a:cubicBezTo>
                    <a:pt x="707" y="553"/>
                    <a:pt x="689" y="578"/>
                    <a:pt x="683" y="592"/>
                  </a:cubicBezTo>
                  <a:cubicBezTo>
                    <a:pt x="622" y="727"/>
                    <a:pt x="609" y="885"/>
                    <a:pt x="575" y="1015"/>
                  </a:cubicBezTo>
                  <a:cubicBezTo>
                    <a:pt x="560" y="1013"/>
                    <a:pt x="541" y="1009"/>
                    <a:pt x="524" y="1006"/>
                  </a:cubicBezTo>
                  <a:lnTo>
                    <a:pt x="623" y="448"/>
                  </a:lnTo>
                  <a:lnTo>
                    <a:pt x="591" y="442"/>
                  </a:lnTo>
                  <a:close/>
                  <a:moveTo>
                    <a:pt x="610" y="1054"/>
                  </a:moveTo>
                  <a:cubicBezTo>
                    <a:pt x="613" y="1065"/>
                    <a:pt x="614" y="1092"/>
                    <a:pt x="589" y="1114"/>
                  </a:cubicBezTo>
                  <a:cubicBezTo>
                    <a:pt x="580" y="1112"/>
                    <a:pt x="576" y="1112"/>
                    <a:pt x="572" y="1111"/>
                  </a:cubicBezTo>
                  <a:cubicBezTo>
                    <a:pt x="561" y="1111"/>
                    <a:pt x="535" y="1107"/>
                    <a:pt x="507" y="1104"/>
                  </a:cubicBezTo>
                  <a:lnTo>
                    <a:pt x="519" y="1038"/>
                  </a:lnTo>
                  <a:cubicBezTo>
                    <a:pt x="557" y="1045"/>
                    <a:pt x="591" y="1051"/>
                    <a:pt x="610" y="1054"/>
                  </a:cubicBezTo>
                  <a:close/>
                  <a:moveTo>
                    <a:pt x="519" y="1495"/>
                  </a:moveTo>
                  <a:cubicBezTo>
                    <a:pt x="507" y="1517"/>
                    <a:pt x="478" y="1542"/>
                    <a:pt x="459" y="1561"/>
                  </a:cubicBezTo>
                  <a:cubicBezTo>
                    <a:pt x="449" y="1570"/>
                    <a:pt x="441" y="1578"/>
                    <a:pt x="436" y="1583"/>
                  </a:cubicBezTo>
                  <a:lnTo>
                    <a:pt x="435" y="1586"/>
                  </a:lnTo>
                  <a:cubicBezTo>
                    <a:pt x="432" y="1589"/>
                    <a:pt x="425" y="1592"/>
                    <a:pt x="420" y="1598"/>
                  </a:cubicBezTo>
                  <a:lnTo>
                    <a:pt x="502" y="1134"/>
                  </a:lnTo>
                  <a:cubicBezTo>
                    <a:pt x="521" y="1137"/>
                    <a:pt x="538" y="1138"/>
                    <a:pt x="551" y="1140"/>
                  </a:cubicBezTo>
                  <a:cubicBezTo>
                    <a:pt x="538" y="1189"/>
                    <a:pt x="506" y="1334"/>
                    <a:pt x="538" y="1424"/>
                  </a:cubicBezTo>
                  <a:cubicBezTo>
                    <a:pt x="538" y="1437"/>
                    <a:pt x="535" y="1467"/>
                    <a:pt x="519" y="1495"/>
                  </a:cubicBezTo>
                  <a:close/>
                  <a:moveTo>
                    <a:pt x="727" y="1261"/>
                  </a:moveTo>
                  <a:cubicBezTo>
                    <a:pt x="729" y="1262"/>
                    <a:pt x="730" y="1262"/>
                    <a:pt x="732" y="1262"/>
                  </a:cubicBezTo>
                  <a:cubicBezTo>
                    <a:pt x="754" y="1271"/>
                    <a:pt x="784" y="1280"/>
                    <a:pt x="789" y="1296"/>
                  </a:cubicBezTo>
                  <a:cubicBezTo>
                    <a:pt x="791" y="1301"/>
                    <a:pt x="784" y="1304"/>
                    <a:pt x="776" y="1307"/>
                  </a:cubicBezTo>
                  <a:cubicBezTo>
                    <a:pt x="769" y="1313"/>
                    <a:pt x="760" y="1315"/>
                    <a:pt x="754" y="1323"/>
                  </a:cubicBezTo>
                  <a:cubicBezTo>
                    <a:pt x="742" y="1341"/>
                    <a:pt x="752" y="1349"/>
                    <a:pt x="762" y="1362"/>
                  </a:cubicBezTo>
                  <a:cubicBezTo>
                    <a:pt x="768" y="1368"/>
                    <a:pt x="774" y="1373"/>
                    <a:pt x="773" y="1377"/>
                  </a:cubicBezTo>
                  <a:lnTo>
                    <a:pt x="773" y="1379"/>
                  </a:lnTo>
                  <a:cubicBezTo>
                    <a:pt x="770" y="1394"/>
                    <a:pt x="763" y="1408"/>
                    <a:pt x="757" y="1418"/>
                  </a:cubicBezTo>
                  <a:cubicBezTo>
                    <a:pt x="745" y="1436"/>
                    <a:pt x="730" y="1446"/>
                    <a:pt x="718" y="1453"/>
                  </a:cubicBezTo>
                  <a:lnTo>
                    <a:pt x="718" y="1455"/>
                  </a:lnTo>
                  <a:cubicBezTo>
                    <a:pt x="703" y="1464"/>
                    <a:pt x="686" y="1469"/>
                    <a:pt x="671" y="1471"/>
                  </a:cubicBezTo>
                  <a:cubicBezTo>
                    <a:pt x="655" y="1471"/>
                    <a:pt x="641" y="1466"/>
                    <a:pt x="625" y="1456"/>
                  </a:cubicBezTo>
                  <a:cubicBezTo>
                    <a:pt x="601" y="1439"/>
                    <a:pt x="571" y="1412"/>
                    <a:pt x="566" y="1406"/>
                  </a:cubicBezTo>
                  <a:cubicBezTo>
                    <a:pt x="557" y="1379"/>
                    <a:pt x="555" y="1343"/>
                    <a:pt x="557" y="1308"/>
                  </a:cubicBezTo>
                  <a:cubicBezTo>
                    <a:pt x="560" y="1351"/>
                    <a:pt x="575" y="1404"/>
                    <a:pt x="575" y="1404"/>
                  </a:cubicBezTo>
                  <a:lnTo>
                    <a:pt x="605" y="1396"/>
                  </a:lnTo>
                  <a:cubicBezTo>
                    <a:pt x="605" y="1396"/>
                    <a:pt x="588" y="1329"/>
                    <a:pt x="586" y="1289"/>
                  </a:cubicBezTo>
                  <a:lnTo>
                    <a:pt x="584" y="1289"/>
                  </a:lnTo>
                  <a:cubicBezTo>
                    <a:pt x="581" y="1255"/>
                    <a:pt x="584" y="1177"/>
                    <a:pt x="585" y="1144"/>
                  </a:cubicBezTo>
                  <a:cubicBezTo>
                    <a:pt x="600" y="1147"/>
                    <a:pt x="620" y="1150"/>
                    <a:pt x="641" y="1154"/>
                  </a:cubicBezTo>
                  <a:cubicBezTo>
                    <a:pt x="626" y="1176"/>
                    <a:pt x="605" y="1222"/>
                    <a:pt x="620" y="1282"/>
                  </a:cubicBezTo>
                  <a:cubicBezTo>
                    <a:pt x="623" y="1294"/>
                    <a:pt x="625" y="1305"/>
                    <a:pt x="628" y="1314"/>
                  </a:cubicBezTo>
                  <a:cubicBezTo>
                    <a:pt x="636" y="1357"/>
                    <a:pt x="642" y="1396"/>
                    <a:pt x="683" y="1414"/>
                  </a:cubicBezTo>
                  <a:lnTo>
                    <a:pt x="697" y="1386"/>
                  </a:lnTo>
                  <a:cubicBezTo>
                    <a:pt x="670" y="1374"/>
                    <a:pt x="665" y="1343"/>
                    <a:pt x="658" y="1308"/>
                  </a:cubicBezTo>
                  <a:cubicBezTo>
                    <a:pt x="655" y="1297"/>
                    <a:pt x="653" y="1286"/>
                    <a:pt x="650" y="1274"/>
                  </a:cubicBezTo>
                  <a:cubicBezTo>
                    <a:pt x="632" y="1203"/>
                    <a:pt x="675" y="1160"/>
                    <a:pt x="675" y="1160"/>
                  </a:cubicBezTo>
                  <a:cubicBezTo>
                    <a:pt x="686" y="1162"/>
                    <a:pt x="696" y="1164"/>
                    <a:pt x="705" y="1165"/>
                  </a:cubicBezTo>
                  <a:cubicBezTo>
                    <a:pt x="707" y="1165"/>
                    <a:pt x="711" y="1166"/>
                    <a:pt x="716" y="1165"/>
                  </a:cubicBezTo>
                  <a:cubicBezTo>
                    <a:pt x="714" y="1173"/>
                    <a:pt x="713" y="1178"/>
                    <a:pt x="713" y="1182"/>
                  </a:cubicBezTo>
                  <a:cubicBezTo>
                    <a:pt x="712" y="1188"/>
                    <a:pt x="708" y="1195"/>
                    <a:pt x="707" y="1201"/>
                  </a:cubicBezTo>
                  <a:cubicBezTo>
                    <a:pt x="704" y="1207"/>
                    <a:pt x="703" y="1211"/>
                    <a:pt x="703" y="1213"/>
                  </a:cubicBezTo>
                  <a:cubicBezTo>
                    <a:pt x="697" y="1236"/>
                    <a:pt x="698" y="1254"/>
                    <a:pt x="727" y="1261"/>
                  </a:cubicBezTo>
                  <a:close/>
                  <a:moveTo>
                    <a:pt x="640" y="1057"/>
                  </a:moveTo>
                  <a:cubicBezTo>
                    <a:pt x="653" y="1059"/>
                    <a:pt x="668" y="1060"/>
                    <a:pt x="681" y="1062"/>
                  </a:cubicBezTo>
                  <a:cubicBezTo>
                    <a:pt x="686" y="1061"/>
                    <a:pt x="692" y="1062"/>
                    <a:pt x="699" y="1063"/>
                  </a:cubicBezTo>
                  <a:cubicBezTo>
                    <a:pt x="700" y="1068"/>
                    <a:pt x="701" y="1075"/>
                    <a:pt x="702" y="1084"/>
                  </a:cubicBezTo>
                  <a:cubicBezTo>
                    <a:pt x="700" y="1094"/>
                    <a:pt x="698" y="1107"/>
                    <a:pt x="691" y="1117"/>
                  </a:cubicBezTo>
                  <a:cubicBezTo>
                    <a:pt x="691" y="1121"/>
                    <a:pt x="687" y="1127"/>
                    <a:pt x="683" y="1128"/>
                  </a:cubicBezTo>
                  <a:cubicBezTo>
                    <a:pt x="666" y="1125"/>
                    <a:pt x="644" y="1122"/>
                    <a:pt x="625" y="1120"/>
                  </a:cubicBezTo>
                  <a:cubicBezTo>
                    <a:pt x="642" y="1097"/>
                    <a:pt x="644" y="1073"/>
                    <a:pt x="640" y="1057"/>
                  </a:cubicBezTo>
                  <a:close/>
                  <a:moveTo>
                    <a:pt x="726" y="1134"/>
                  </a:moveTo>
                  <a:cubicBezTo>
                    <a:pt x="723" y="1135"/>
                    <a:pt x="721" y="1135"/>
                    <a:pt x="717" y="1134"/>
                  </a:cubicBezTo>
                  <a:cubicBezTo>
                    <a:pt x="719" y="1133"/>
                    <a:pt x="719" y="1133"/>
                    <a:pt x="720" y="1131"/>
                  </a:cubicBezTo>
                  <a:cubicBezTo>
                    <a:pt x="726" y="1116"/>
                    <a:pt x="732" y="1102"/>
                    <a:pt x="732" y="1086"/>
                  </a:cubicBezTo>
                  <a:cubicBezTo>
                    <a:pt x="733" y="1080"/>
                    <a:pt x="732" y="1073"/>
                    <a:pt x="731" y="1067"/>
                  </a:cubicBezTo>
                  <a:cubicBezTo>
                    <a:pt x="740" y="1068"/>
                    <a:pt x="744" y="1069"/>
                    <a:pt x="748" y="1070"/>
                  </a:cubicBezTo>
                  <a:cubicBezTo>
                    <a:pt x="765" y="1099"/>
                    <a:pt x="759" y="1122"/>
                    <a:pt x="726" y="1134"/>
                  </a:cubicBezTo>
                  <a:close/>
                  <a:moveTo>
                    <a:pt x="1047" y="920"/>
                  </a:moveTo>
                  <a:cubicBezTo>
                    <a:pt x="1020" y="947"/>
                    <a:pt x="988" y="980"/>
                    <a:pt x="988" y="980"/>
                  </a:cubicBezTo>
                  <a:lnTo>
                    <a:pt x="978" y="985"/>
                  </a:lnTo>
                  <a:lnTo>
                    <a:pt x="985" y="995"/>
                  </a:lnTo>
                  <a:cubicBezTo>
                    <a:pt x="985" y="995"/>
                    <a:pt x="987" y="1000"/>
                    <a:pt x="990" y="1007"/>
                  </a:cubicBezTo>
                  <a:cubicBezTo>
                    <a:pt x="995" y="1014"/>
                    <a:pt x="1000" y="1024"/>
                    <a:pt x="1007" y="1032"/>
                  </a:cubicBezTo>
                  <a:cubicBezTo>
                    <a:pt x="1007" y="1032"/>
                    <a:pt x="1007" y="1034"/>
                    <a:pt x="1009" y="1034"/>
                  </a:cubicBezTo>
                  <a:cubicBezTo>
                    <a:pt x="1008" y="1036"/>
                    <a:pt x="1008" y="1036"/>
                    <a:pt x="1006" y="1038"/>
                  </a:cubicBezTo>
                  <a:cubicBezTo>
                    <a:pt x="1006" y="1040"/>
                    <a:pt x="1003" y="1042"/>
                    <a:pt x="1003" y="1042"/>
                  </a:cubicBezTo>
                  <a:lnTo>
                    <a:pt x="1001" y="1042"/>
                  </a:lnTo>
                  <a:cubicBezTo>
                    <a:pt x="998" y="1046"/>
                    <a:pt x="994" y="1047"/>
                    <a:pt x="989" y="1046"/>
                  </a:cubicBezTo>
                  <a:cubicBezTo>
                    <a:pt x="971" y="1050"/>
                    <a:pt x="950" y="1046"/>
                    <a:pt x="934" y="1039"/>
                  </a:cubicBezTo>
                  <a:cubicBezTo>
                    <a:pt x="921" y="1032"/>
                    <a:pt x="910" y="1024"/>
                    <a:pt x="907" y="1014"/>
                  </a:cubicBezTo>
                  <a:cubicBezTo>
                    <a:pt x="905" y="1003"/>
                    <a:pt x="904" y="992"/>
                    <a:pt x="906" y="983"/>
                  </a:cubicBezTo>
                  <a:cubicBezTo>
                    <a:pt x="905" y="966"/>
                    <a:pt x="905" y="950"/>
                    <a:pt x="889" y="943"/>
                  </a:cubicBezTo>
                  <a:cubicBezTo>
                    <a:pt x="874" y="941"/>
                    <a:pt x="856" y="942"/>
                    <a:pt x="840" y="948"/>
                  </a:cubicBezTo>
                  <a:cubicBezTo>
                    <a:pt x="821" y="955"/>
                    <a:pt x="804" y="963"/>
                    <a:pt x="795" y="975"/>
                  </a:cubicBezTo>
                  <a:cubicBezTo>
                    <a:pt x="784" y="992"/>
                    <a:pt x="771" y="1016"/>
                    <a:pt x="760" y="1041"/>
                  </a:cubicBezTo>
                  <a:cubicBezTo>
                    <a:pt x="749" y="1037"/>
                    <a:pt x="734" y="1034"/>
                    <a:pt x="713" y="1033"/>
                  </a:cubicBezTo>
                  <a:cubicBezTo>
                    <a:pt x="734" y="975"/>
                    <a:pt x="743" y="939"/>
                    <a:pt x="782" y="889"/>
                  </a:cubicBezTo>
                  <a:cubicBezTo>
                    <a:pt x="821" y="841"/>
                    <a:pt x="877" y="787"/>
                    <a:pt x="950" y="818"/>
                  </a:cubicBezTo>
                  <a:cubicBezTo>
                    <a:pt x="961" y="822"/>
                    <a:pt x="972" y="830"/>
                    <a:pt x="986" y="844"/>
                  </a:cubicBezTo>
                  <a:cubicBezTo>
                    <a:pt x="991" y="849"/>
                    <a:pt x="994" y="858"/>
                    <a:pt x="992" y="867"/>
                  </a:cubicBezTo>
                  <a:cubicBezTo>
                    <a:pt x="993" y="876"/>
                    <a:pt x="991" y="884"/>
                    <a:pt x="986" y="890"/>
                  </a:cubicBezTo>
                  <a:cubicBezTo>
                    <a:pt x="981" y="893"/>
                    <a:pt x="976" y="899"/>
                    <a:pt x="970" y="905"/>
                  </a:cubicBezTo>
                  <a:cubicBezTo>
                    <a:pt x="960" y="914"/>
                    <a:pt x="947" y="922"/>
                    <a:pt x="938" y="937"/>
                  </a:cubicBezTo>
                  <a:cubicBezTo>
                    <a:pt x="925" y="950"/>
                    <a:pt x="920" y="964"/>
                    <a:pt x="921" y="975"/>
                  </a:cubicBezTo>
                  <a:cubicBezTo>
                    <a:pt x="920" y="992"/>
                    <a:pt x="928" y="1007"/>
                    <a:pt x="937" y="1017"/>
                  </a:cubicBezTo>
                  <a:cubicBezTo>
                    <a:pt x="954" y="1036"/>
                    <a:pt x="989" y="1037"/>
                    <a:pt x="989" y="1037"/>
                  </a:cubicBezTo>
                  <a:lnTo>
                    <a:pt x="990" y="1007"/>
                  </a:lnTo>
                  <a:cubicBezTo>
                    <a:pt x="985" y="1006"/>
                    <a:pt x="968" y="1005"/>
                    <a:pt x="961" y="997"/>
                  </a:cubicBezTo>
                  <a:lnTo>
                    <a:pt x="959" y="995"/>
                  </a:lnTo>
                  <a:cubicBezTo>
                    <a:pt x="955" y="992"/>
                    <a:pt x="952" y="985"/>
                    <a:pt x="951" y="978"/>
                  </a:cubicBezTo>
                  <a:cubicBezTo>
                    <a:pt x="952" y="972"/>
                    <a:pt x="955" y="964"/>
                    <a:pt x="961" y="956"/>
                  </a:cubicBezTo>
                  <a:cubicBezTo>
                    <a:pt x="970" y="944"/>
                    <a:pt x="980" y="935"/>
                    <a:pt x="990" y="928"/>
                  </a:cubicBezTo>
                  <a:cubicBezTo>
                    <a:pt x="998" y="921"/>
                    <a:pt x="1003" y="917"/>
                    <a:pt x="1009" y="912"/>
                  </a:cubicBezTo>
                  <a:lnTo>
                    <a:pt x="1006" y="911"/>
                  </a:lnTo>
                  <a:cubicBezTo>
                    <a:pt x="1017" y="902"/>
                    <a:pt x="1025" y="883"/>
                    <a:pt x="1026" y="866"/>
                  </a:cubicBezTo>
                  <a:cubicBezTo>
                    <a:pt x="1024" y="850"/>
                    <a:pt x="1020" y="834"/>
                    <a:pt x="1007" y="821"/>
                  </a:cubicBezTo>
                  <a:cubicBezTo>
                    <a:pt x="992" y="805"/>
                    <a:pt x="976" y="796"/>
                    <a:pt x="962" y="789"/>
                  </a:cubicBezTo>
                  <a:cubicBezTo>
                    <a:pt x="870" y="751"/>
                    <a:pt x="802" y="814"/>
                    <a:pt x="757" y="869"/>
                  </a:cubicBezTo>
                  <a:cubicBezTo>
                    <a:pt x="712" y="927"/>
                    <a:pt x="703" y="961"/>
                    <a:pt x="684" y="1023"/>
                  </a:cubicBezTo>
                  <a:lnTo>
                    <a:pt x="711" y="1032"/>
                  </a:lnTo>
                  <a:cubicBezTo>
                    <a:pt x="702" y="1031"/>
                    <a:pt x="693" y="1031"/>
                    <a:pt x="685" y="1030"/>
                  </a:cubicBezTo>
                  <a:cubicBezTo>
                    <a:pt x="659" y="1028"/>
                    <a:pt x="633" y="1025"/>
                    <a:pt x="618" y="1023"/>
                  </a:cubicBezTo>
                  <a:cubicBezTo>
                    <a:pt x="614" y="1022"/>
                    <a:pt x="611" y="1022"/>
                    <a:pt x="607" y="1021"/>
                  </a:cubicBezTo>
                  <a:cubicBezTo>
                    <a:pt x="626" y="980"/>
                    <a:pt x="678" y="866"/>
                    <a:pt x="729" y="818"/>
                  </a:cubicBezTo>
                  <a:cubicBezTo>
                    <a:pt x="752" y="796"/>
                    <a:pt x="780" y="775"/>
                    <a:pt x="808" y="755"/>
                  </a:cubicBezTo>
                  <a:cubicBezTo>
                    <a:pt x="857" y="724"/>
                    <a:pt x="900" y="708"/>
                    <a:pt x="961" y="723"/>
                  </a:cubicBezTo>
                  <a:cubicBezTo>
                    <a:pt x="980" y="726"/>
                    <a:pt x="991" y="735"/>
                    <a:pt x="1005" y="744"/>
                  </a:cubicBezTo>
                  <a:lnTo>
                    <a:pt x="1007" y="744"/>
                  </a:lnTo>
                  <a:cubicBezTo>
                    <a:pt x="1017" y="751"/>
                    <a:pt x="1029" y="761"/>
                    <a:pt x="1040" y="774"/>
                  </a:cubicBezTo>
                  <a:cubicBezTo>
                    <a:pt x="1054" y="792"/>
                    <a:pt x="1066" y="809"/>
                    <a:pt x="1071" y="821"/>
                  </a:cubicBezTo>
                  <a:lnTo>
                    <a:pt x="1073" y="820"/>
                  </a:lnTo>
                  <a:cubicBezTo>
                    <a:pt x="1076" y="831"/>
                    <a:pt x="1075" y="844"/>
                    <a:pt x="1074" y="855"/>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3" name="Freeform 51"/>
            <p:cNvSpPr>
              <a:spLocks noEditPoints="1"/>
            </p:cNvSpPr>
            <p:nvPr/>
          </p:nvSpPr>
          <p:spPr bwMode="auto">
            <a:xfrm>
              <a:off x="1423988" y="3870325"/>
              <a:ext cx="298450" cy="444500"/>
            </a:xfrm>
            <a:custGeom>
              <a:avLst/>
              <a:gdLst>
                <a:gd name="T0" fmla="*/ 748 w 1105"/>
                <a:gd name="T1" fmla="*/ 549 h 1641"/>
                <a:gd name="T2" fmla="*/ 751 w 1105"/>
                <a:gd name="T3" fmla="*/ 90 h 1641"/>
                <a:gd name="T4" fmla="*/ 560 w 1105"/>
                <a:gd name="T5" fmla="*/ 103 h 1641"/>
                <a:gd name="T6" fmla="*/ 466 w 1105"/>
                <a:gd name="T7" fmla="*/ 565 h 1641"/>
                <a:gd name="T8" fmla="*/ 13 w 1105"/>
                <a:gd name="T9" fmla="*/ 753 h 1641"/>
                <a:gd name="T10" fmla="*/ 38 w 1105"/>
                <a:gd name="T11" fmla="*/ 911 h 1641"/>
                <a:gd name="T12" fmla="*/ 226 w 1105"/>
                <a:gd name="T13" fmla="*/ 891 h 1641"/>
                <a:gd name="T14" fmla="*/ 232 w 1105"/>
                <a:gd name="T15" fmla="*/ 1090 h 1641"/>
                <a:gd name="T16" fmla="*/ 212 w 1105"/>
                <a:gd name="T17" fmla="*/ 1144 h 1641"/>
                <a:gd name="T18" fmla="*/ 106 w 1105"/>
                <a:gd name="T19" fmla="*/ 1261 h 1641"/>
                <a:gd name="T20" fmla="*/ 301 w 1105"/>
                <a:gd name="T21" fmla="*/ 1473 h 1641"/>
                <a:gd name="T22" fmla="*/ 458 w 1105"/>
                <a:gd name="T23" fmla="*/ 1604 h 1641"/>
                <a:gd name="T24" fmla="*/ 669 w 1105"/>
                <a:gd name="T25" fmla="*/ 1503 h 1641"/>
                <a:gd name="T26" fmla="*/ 786 w 1105"/>
                <a:gd name="T27" fmla="*/ 1337 h 1641"/>
                <a:gd name="T28" fmla="*/ 733 w 1105"/>
                <a:gd name="T29" fmla="*/ 1214 h 1641"/>
                <a:gd name="T30" fmla="*/ 782 w 1105"/>
                <a:gd name="T31" fmla="*/ 1060 h 1641"/>
                <a:gd name="T32" fmla="*/ 874 w 1105"/>
                <a:gd name="T33" fmla="*/ 1026 h 1641"/>
                <a:gd name="T34" fmla="*/ 1030 w 1105"/>
                <a:gd name="T35" fmla="*/ 1016 h 1641"/>
                <a:gd name="T36" fmla="*/ 229 w 1105"/>
                <a:gd name="T37" fmla="*/ 1050 h 1641"/>
                <a:gd name="T38" fmla="*/ 256 w 1105"/>
                <a:gd name="T39" fmla="*/ 881 h 1641"/>
                <a:gd name="T40" fmla="*/ 107 w 1105"/>
                <a:gd name="T41" fmla="*/ 892 h 1641"/>
                <a:gd name="T42" fmla="*/ 38 w 1105"/>
                <a:gd name="T43" fmla="*/ 861 h 1641"/>
                <a:gd name="T44" fmla="*/ 111 w 1105"/>
                <a:gd name="T45" fmla="*/ 709 h 1641"/>
                <a:gd name="T46" fmla="*/ 343 w 1105"/>
                <a:gd name="T47" fmla="*/ 850 h 1641"/>
                <a:gd name="T48" fmla="*/ 107 w 1105"/>
                <a:gd name="T49" fmla="*/ 807 h 1641"/>
                <a:gd name="T50" fmla="*/ 76 w 1105"/>
                <a:gd name="T51" fmla="*/ 817 h 1641"/>
                <a:gd name="T52" fmla="*/ 375 w 1105"/>
                <a:gd name="T53" fmla="*/ 755 h 1641"/>
                <a:gd name="T54" fmla="*/ 336 w 1105"/>
                <a:gd name="T55" fmla="*/ 1078 h 1641"/>
                <a:gd name="T56" fmla="*/ 315 w 1105"/>
                <a:gd name="T57" fmla="*/ 1368 h 1641"/>
                <a:gd name="T58" fmla="*/ 151 w 1105"/>
                <a:gd name="T59" fmla="*/ 1256 h 1641"/>
                <a:gd name="T60" fmla="*/ 218 w 1105"/>
                <a:gd name="T61" fmla="*/ 1173 h 1641"/>
                <a:gd name="T62" fmla="*/ 285 w 1105"/>
                <a:gd name="T63" fmla="*/ 1214 h 1641"/>
                <a:gd name="T64" fmla="*/ 339 w 1105"/>
                <a:gd name="T65" fmla="*/ 1111 h 1641"/>
                <a:gd name="T66" fmla="*/ 310 w 1105"/>
                <a:gd name="T67" fmla="*/ 1361 h 1641"/>
                <a:gd name="T68" fmla="*/ 331 w 1105"/>
                <a:gd name="T69" fmla="*/ 1468 h 1641"/>
                <a:gd name="T70" fmla="*/ 372 w 1105"/>
                <a:gd name="T71" fmla="*/ 1084 h 1641"/>
                <a:gd name="T72" fmla="*/ 491 w 1105"/>
                <a:gd name="T73" fmla="*/ 1004 h 1641"/>
                <a:gd name="T74" fmla="*/ 433 w 1105"/>
                <a:gd name="T75" fmla="*/ 377 h 1641"/>
                <a:gd name="T76" fmla="*/ 673 w 1105"/>
                <a:gd name="T77" fmla="*/ 39 h 1641"/>
                <a:gd name="T78" fmla="*/ 757 w 1105"/>
                <a:gd name="T79" fmla="*/ 159 h 1641"/>
                <a:gd name="T80" fmla="*/ 681 w 1105"/>
                <a:gd name="T81" fmla="*/ 592 h 1641"/>
                <a:gd name="T82" fmla="*/ 606 w 1105"/>
                <a:gd name="T83" fmla="*/ 1055 h 1641"/>
                <a:gd name="T84" fmla="*/ 516 w 1105"/>
                <a:gd name="T85" fmla="*/ 1498 h 1641"/>
                <a:gd name="T86" fmla="*/ 501 w 1105"/>
                <a:gd name="T87" fmla="*/ 1135 h 1641"/>
                <a:gd name="T88" fmla="*/ 729 w 1105"/>
                <a:gd name="T89" fmla="*/ 1265 h 1641"/>
                <a:gd name="T90" fmla="*/ 754 w 1105"/>
                <a:gd name="T91" fmla="*/ 1421 h 1641"/>
                <a:gd name="T92" fmla="*/ 572 w 1105"/>
                <a:gd name="T93" fmla="*/ 1405 h 1641"/>
                <a:gd name="T94" fmla="*/ 618 w 1105"/>
                <a:gd name="T95" fmla="*/ 1283 h 1641"/>
                <a:gd name="T96" fmla="*/ 672 w 1105"/>
                <a:gd name="T97" fmla="*/ 1161 h 1641"/>
                <a:gd name="T98" fmla="*/ 725 w 1105"/>
                <a:gd name="T99" fmla="*/ 1263 h 1641"/>
                <a:gd name="T100" fmla="*/ 680 w 1105"/>
                <a:gd name="T101" fmla="*/ 1132 h 1641"/>
                <a:gd name="T102" fmla="*/ 729 w 1105"/>
                <a:gd name="T103" fmla="*/ 1088 h 1641"/>
                <a:gd name="T104" fmla="*/ 984 w 1105"/>
                <a:gd name="T105" fmla="*/ 979 h 1641"/>
                <a:gd name="T106" fmla="*/ 1004 w 1105"/>
                <a:gd name="T107" fmla="*/ 1039 h 1641"/>
                <a:gd name="T108" fmla="*/ 886 w 1105"/>
                <a:gd name="T109" fmla="*/ 944 h 1641"/>
                <a:gd name="T110" fmla="*/ 948 w 1105"/>
                <a:gd name="T111" fmla="*/ 817 h 1641"/>
                <a:gd name="T112" fmla="*/ 918 w 1105"/>
                <a:gd name="T113" fmla="*/ 978 h 1641"/>
                <a:gd name="T114" fmla="*/ 948 w 1105"/>
                <a:gd name="T115" fmla="*/ 979 h 1641"/>
                <a:gd name="T116" fmla="*/ 1004 w 1105"/>
                <a:gd name="T117" fmla="*/ 822 h 1641"/>
                <a:gd name="T118" fmla="*/ 613 w 1105"/>
                <a:gd name="T119" fmla="*/ 1024 h 1641"/>
                <a:gd name="T120" fmla="*/ 1005 w 1105"/>
                <a:gd name="T121" fmla="*/ 743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5" h="1641">
                  <a:moveTo>
                    <a:pt x="1084" y="757"/>
                  </a:moveTo>
                  <a:lnTo>
                    <a:pt x="1082" y="757"/>
                  </a:lnTo>
                  <a:cubicBezTo>
                    <a:pt x="1067" y="730"/>
                    <a:pt x="1042" y="708"/>
                    <a:pt x="1014" y="694"/>
                  </a:cubicBezTo>
                  <a:cubicBezTo>
                    <a:pt x="881" y="625"/>
                    <a:pt x="713" y="705"/>
                    <a:pt x="645" y="831"/>
                  </a:cubicBezTo>
                  <a:cubicBezTo>
                    <a:pt x="667" y="743"/>
                    <a:pt x="691" y="644"/>
                    <a:pt x="709" y="606"/>
                  </a:cubicBezTo>
                  <a:cubicBezTo>
                    <a:pt x="713" y="593"/>
                    <a:pt x="731" y="570"/>
                    <a:pt x="748" y="549"/>
                  </a:cubicBezTo>
                  <a:cubicBezTo>
                    <a:pt x="759" y="533"/>
                    <a:pt x="773" y="518"/>
                    <a:pt x="783" y="511"/>
                  </a:cubicBezTo>
                  <a:cubicBezTo>
                    <a:pt x="798" y="498"/>
                    <a:pt x="814" y="481"/>
                    <a:pt x="831" y="458"/>
                  </a:cubicBezTo>
                  <a:cubicBezTo>
                    <a:pt x="849" y="435"/>
                    <a:pt x="863" y="404"/>
                    <a:pt x="872" y="364"/>
                  </a:cubicBezTo>
                  <a:cubicBezTo>
                    <a:pt x="884" y="322"/>
                    <a:pt x="864" y="270"/>
                    <a:pt x="841" y="227"/>
                  </a:cubicBezTo>
                  <a:cubicBezTo>
                    <a:pt x="818" y="186"/>
                    <a:pt x="789" y="152"/>
                    <a:pt x="780" y="139"/>
                  </a:cubicBezTo>
                  <a:cubicBezTo>
                    <a:pt x="773" y="129"/>
                    <a:pt x="761" y="110"/>
                    <a:pt x="751" y="90"/>
                  </a:cubicBezTo>
                  <a:cubicBezTo>
                    <a:pt x="745" y="76"/>
                    <a:pt x="741" y="60"/>
                    <a:pt x="741" y="51"/>
                  </a:cubicBezTo>
                  <a:cubicBezTo>
                    <a:pt x="737" y="9"/>
                    <a:pt x="705" y="5"/>
                    <a:pt x="696" y="6"/>
                  </a:cubicBezTo>
                  <a:cubicBezTo>
                    <a:pt x="688" y="4"/>
                    <a:pt x="649" y="0"/>
                    <a:pt x="634" y="37"/>
                  </a:cubicBezTo>
                  <a:cubicBezTo>
                    <a:pt x="630" y="45"/>
                    <a:pt x="621" y="56"/>
                    <a:pt x="608" y="67"/>
                  </a:cubicBezTo>
                  <a:cubicBezTo>
                    <a:pt x="593" y="82"/>
                    <a:pt x="575" y="96"/>
                    <a:pt x="562" y="103"/>
                  </a:cubicBezTo>
                  <a:lnTo>
                    <a:pt x="560" y="103"/>
                  </a:lnTo>
                  <a:cubicBezTo>
                    <a:pt x="558" y="105"/>
                    <a:pt x="555" y="108"/>
                    <a:pt x="550" y="110"/>
                  </a:cubicBezTo>
                  <a:cubicBezTo>
                    <a:pt x="511" y="135"/>
                    <a:pt x="408" y="204"/>
                    <a:pt x="397" y="281"/>
                  </a:cubicBezTo>
                  <a:cubicBezTo>
                    <a:pt x="392" y="321"/>
                    <a:pt x="395" y="355"/>
                    <a:pt x="403" y="385"/>
                  </a:cubicBezTo>
                  <a:cubicBezTo>
                    <a:pt x="409" y="412"/>
                    <a:pt x="421" y="434"/>
                    <a:pt x="433" y="452"/>
                  </a:cubicBezTo>
                  <a:cubicBezTo>
                    <a:pt x="440" y="461"/>
                    <a:pt x="447" y="482"/>
                    <a:pt x="452" y="503"/>
                  </a:cubicBezTo>
                  <a:cubicBezTo>
                    <a:pt x="459" y="528"/>
                    <a:pt x="466" y="552"/>
                    <a:pt x="466" y="565"/>
                  </a:cubicBezTo>
                  <a:cubicBezTo>
                    <a:pt x="467" y="607"/>
                    <a:pt x="456" y="706"/>
                    <a:pt x="447" y="796"/>
                  </a:cubicBezTo>
                  <a:cubicBezTo>
                    <a:pt x="441" y="767"/>
                    <a:pt x="433" y="739"/>
                    <a:pt x="423" y="718"/>
                  </a:cubicBezTo>
                  <a:cubicBezTo>
                    <a:pt x="386" y="643"/>
                    <a:pt x="331" y="583"/>
                    <a:pt x="253" y="551"/>
                  </a:cubicBezTo>
                  <a:cubicBezTo>
                    <a:pt x="224" y="540"/>
                    <a:pt x="188" y="535"/>
                    <a:pt x="152" y="538"/>
                  </a:cubicBezTo>
                  <a:cubicBezTo>
                    <a:pt x="80" y="547"/>
                    <a:pt x="29" y="589"/>
                    <a:pt x="10" y="660"/>
                  </a:cubicBezTo>
                  <a:cubicBezTo>
                    <a:pt x="0" y="691"/>
                    <a:pt x="1" y="724"/>
                    <a:pt x="13" y="753"/>
                  </a:cubicBezTo>
                  <a:cubicBezTo>
                    <a:pt x="23" y="774"/>
                    <a:pt x="37" y="803"/>
                    <a:pt x="43" y="820"/>
                  </a:cubicBezTo>
                  <a:cubicBezTo>
                    <a:pt x="38" y="825"/>
                    <a:pt x="30" y="830"/>
                    <a:pt x="23" y="834"/>
                  </a:cubicBezTo>
                  <a:cubicBezTo>
                    <a:pt x="16" y="839"/>
                    <a:pt x="10" y="847"/>
                    <a:pt x="7" y="853"/>
                  </a:cubicBezTo>
                  <a:cubicBezTo>
                    <a:pt x="5" y="859"/>
                    <a:pt x="4" y="865"/>
                    <a:pt x="6" y="870"/>
                  </a:cubicBezTo>
                  <a:cubicBezTo>
                    <a:pt x="4" y="877"/>
                    <a:pt x="8" y="881"/>
                    <a:pt x="12" y="886"/>
                  </a:cubicBezTo>
                  <a:cubicBezTo>
                    <a:pt x="16" y="896"/>
                    <a:pt x="26" y="904"/>
                    <a:pt x="38" y="911"/>
                  </a:cubicBezTo>
                  <a:cubicBezTo>
                    <a:pt x="61" y="920"/>
                    <a:pt x="86" y="926"/>
                    <a:pt x="108" y="923"/>
                  </a:cubicBezTo>
                  <a:cubicBezTo>
                    <a:pt x="130" y="923"/>
                    <a:pt x="149" y="915"/>
                    <a:pt x="161" y="900"/>
                  </a:cubicBezTo>
                  <a:cubicBezTo>
                    <a:pt x="170" y="886"/>
                    <a:pt x="177" y="872"/>
                    <a:pt x="181" y="859"/>
                  </a:cubicBezTo>
                  <a:cubicBezTo>
                    <a:pt x="182" y="855"/>
                    <a:pt x="176" y="850"/>
                    <a:pt x="180" y="851"/>
                  </a:cubicBezTo>
                  <a:cubicBezTo>
                    <a:pt x="187" y="852"/>
                    <a:pt x="197" y="858"/>
                    <a:pt x="204" y="864"/>
                  </a:cubicBezTo>
                  <a:cubicBezTo>
                    <a:pt x="216" y="872"/>
                    <a:pt x="223" y="882"/>
                    <a:pt x="226" y="891"/>
                  </a:cubicBezTo>
                  <a:cubicBezTo>
                    <a:pt x="231" y="910"/>
                    <a:pt x="236" y="935"/>
                    <a:pt x="235" y="961"/>
                  </a:cubicBezTo>
                  <a:cubicBezTo>
                    <a:pt x="211" y="963"/>
                    <a:pt x="192" y="973"/>
                    <a:pt x="183" y="996"/>
                  </a:cubicBezTo>
                  <a:lnTo>
                    <a:pt x="183" y="998"/>
                  </a:lnTo>
                  <a:cubicBezTo>
                    <a:pt x="179" y="1022"/>
                    <a:pt x="184" y="1042"/>
                    <a:pt x="192" y="1057"/>
                  </a:cubicBezTo>
                  <a:cubicBezTo>
                    <a:pt x="203" y="1072"/>
                    <a:pt x="217" y="1081"/>
                    <a:pt x="229" y="1087"/>
                  </a:cubicBezTo>
                  <a:cubicBezTo>
                    <a:pt x="229" y="1087"/>
                    <a:pt x="231" y="1088"/>
                    <a:pt x="232" y="1090"/>
                  </a:cubicBezTo>
                  <a:cubicBezTo>
                    <a:pt x="232" y="1094"/>
                    <a:pt x="231" y="1099"/>
                    <a:pt x="231" y="1101"/>
                  </a:cubicBezTo>
                  <a:cubicBezTo>
                    <a:pt x="229" y="1107"/>
                    <a:pt x="230" y="1116"/>
                    <a:pt x="229" y="1122"/>
                  </a:cubicBezTo>
                  <a:cubicBezTo>
                    <a:pt x="229" y="1122"/>
                    <a:pt x="229" y="1122"/>
                    <a:pt x="228" y="1129"/>
                  </a:cubicBezTo>
                  <a:cubicBezTo>
                    <a:pt x="228" y="1138"/>
                    <a:pt x="227" y="1144"/>
                    <a:pt x="221" y="1143"/>
                  </a:cubicBezTo>
                  <a:lnTo>
                    <a:pt x="219" y="1143"/>
                  </a:lnTo>
                  <a:cubicBezTo>
                    <a:pt x="219" y="1143"/>
                    <a:pt x="217" y="1142"/>
                    <a:pt x="212" y="1144"/>
                  </a:cubicBezTo>
                  <a:cubicBezTo>
                    <a:pt x="182" y="1143"/>
                    <a:pt x="142" y="1142"/>
                    <a:pt x="124" y="1168"/>
                  </a:cubicBezTo>
                  <a:cubicBezTo>
                    <a:pt x="105" y="1193"/>
                    <a:pt x="119" y="1209"/>
                    <a:pt x="135" y="1222"/>
                  </a:cubicBezTo>
                  <a:cubicBezTo>
                    <a:pt x="138" y="1227"/>
                    <a:pt x="142" y="1230"/>
                    <a:pt x="142" y="1232"/>
                  </a:cubicBezTo>
                  <a:cubicBezTo>
                    <a:pt x="143" y="1237"/>
                    <a:pt x="138" y="1227"/>
                    <a:pt x="136" y="1229"/>
                  </a:cubicBezTo>
                  <a:cubicBezTo>
                    <a:pt x="123" y="1236"/>
                    <a:pt x="109" y="1242"/>
                    <a:pt x="105" y="1263"/>
                  </a:cubicBezTo>
                  <a:lnTo>
                    <a:pt x="106" y="1261"/>
                  </a:lnTo>
                  <a:cubicBezTo>
                    <a:pt x="100" y="1282"/>
                    <a:pt x="103" y="1302"/>
                    <a:pt x="106" y="1321"/>
                  </a:cubicBezTo>
                  <a:cubicBezTo>
                    <a:pt x="113" y="1344"/>
                    <a:pt x="125" y="1363"/>
                    <a:pt x="134" y="1376"/>
                  </a:cubicBezTo>
                  <a:cubicBezTo>
                    <a:pt x="148" y="1396"/>
                    <a:pt x="165" y="1410"/>
                    <a:pt x="188" y="1421"/>
                  </a:cubicBezTo>
                  <a:cubicBezTo>
                    <a:pt x="206" y="1426"/>
                    <a:pt x="228" y="1428"/>
                    <a:pt x="253" y="1423"/>
                  </a:cubicBezTo>
                  <a:cubicBezTo>
                    <a:pt x="269" y="1419"/>
                    <a:pt x="287" y="1414"/>
                    <a:pt x="302" y="1408"/>
                  </a:cubicBezTo>
                  <a:cubicBezTo>
                    <a:pt x="299" y="1425"/>
                    <a:pt x="297" y="1449"/>
                    <a:pt x="301" y="1473"/>
                  </a:cubicBezTo>
                  <a:cubicBezTo>
                    <a:pt x="306" y="1496"/>
                    <a:pt x="318" y="1525"/>
                    <a:pt x="329" y="1551"/>
                  </a:cubicBezTo>
                  <a:cubicBezTo>
                    <a:pt x="338" y="1565"/>
                    <a:pt x="344" y="1580"/>
                    <a:pt x="347" y="1589"/>
                  </a:cubicBezTo>
                  <a:cubicBezTo>
                    <a:pt x="354" y="1619"/>
                    <a:pt x="384" y="1638"/>
                    <a:pt x="384" y="1638"/>
                  </a:cubicBezTo>
                  <a:lnTo>
                    <a:pt x="390" y="1641"/>
                  </a:lnTo>
                  <a:lnTo>
                    <a:pt x="397" y="1640"/>
                  </a:lnTo>
                  <a:cubicBezTo>
                    <a:pt x="397" y="1640"/>
                    <a:pt x="441" y="1628"/>
                    <a:pt x="458" y="1604"/>
                  </a:cubicBezTo>
                  <a:cubicBezTo>
                    <a:pt x="461" y="1600"/>
                    <a:pt x="469" y="1593"/>
                    <a:pt x="477" y="1586"/>
                  </a:cubicBezTo>
                  <a:cubicBezTo>
                    <a:pt x="498" y="1565"/>
                    <a:pt x="527" y="1537"/>
                    <a:pt x="542" y="1514"/>
                  </a:cubicBezTo>
                  <a:cubicBezTo>
                    <a:pt x="555" y="1492"/>
                    <a:pt x="561" y="1469"/>
                    <a:pt x="564" y="1452"/>
                  </a:cubicBezTo>
                  <a:cubicBezTo>
                    <a:pt x="575" y="1463"/>
                    <a:pt x="591" y="1474"/>
                    <a:pt x="605" y="1483"/>
                  </a:cubicBezTo>
                  <a:lnTo>
                    <a:pt x="604" y="1485"/>
                  </a:lnTo>
                  <a:cubicBezTo>
                    <a:pt x="626" y="1498"/>
                    <a:pt x="647" y="1504"/>
                    <a:pt x="669" y="1503"/>
                  </a:cubicBezTo>
                  <a:cubicBezTo>
                    <a:pt x="691" y="1503"/>
                    <a:pt x="712" y="1495"/>
                    <a:pt x="732" y="1481"/>
                  </a:cubicBezTo>
                  <a:cubicBezTo>
                    <a:pt x="747" y="1473"/>
                    <a:pt x="765" y="1459"/>
                    <a:pt x="779" y="1439"/>
                  </a:cubicBezTo>
                  <a:cubicBezTo>
                    <a:pt x="789" y="1423"/>
                    <a:pt x="799" y="1405"/>
                    <a:pt x="800" y="1383"/>
                  </a:cubicBezTo>
                  <a:cubicBezTo>
                    <a:pt x="803" y="1364"/>
                    <a:pt x="792" y="1354"/>
                    <a:pt x="783" y="1343"/>
                  </a:cubicBezTo>
                  <a:cubicBezTo>
                    <a:pt x="781" y="1341"/>
                    <a:pt x="773" y="1348"/>
                    <a:pt x="776" y="1344"/>
                  </a:cubicBezTo>
                  <a:cubicBezTo>
                    <a:pt x="777" y="1342"/>
                    <a:pt x="781" y="1341"/>
                    <a:pt x="786" y="1337"/>
                  </a:cubicBezTo>
                  <a:cubicBezTo>
                    <a:pt x="805" y="1330"/>
                    <a:pt x="825" y="1320"/>
                    <a:pt x="814" y="1289"/>
                  </a:cubicBezTo>
                  <a:cubicBezTo>
                    <a:pt x="807" y="1260"/>
                    <a:pt x="769" y="1246"/>
                    <a:pt x="738" y="1234"/>
                  </a:cubicBezTo>
                  <a:cubicBezTo>
                    <a:pt x="736" y="1234"/>
                    <a:pt x="734" y="1234"/>
                    <a:pt x="734" y="1234"/>
                  </a:cubicBezTo>
                  <a:lnTo>
                    <a:pt x="732" y="1233"/>
                  </a:lnTo>
                  <a:cubicBezTo>
                    <a:pt x="728" y="1232"/>
                    <a:pt x="729" y="1228"/>
                    <a:pt x="729" y="1224"/>
                  </a:cubicBezTo>
                  <a:cubicBezTo>
                    <a:pt x="733" y="1218"/>
                    <a:pt x="733" y="1216"/>
                    <a:pt x="733" y="1214"/>
                  </a:cubicBezTo>
                  <a:cubicBezTo>
                    <a:pt x="735" y="1205"/>
                    <a:pt x="738" y="1197"/>
                    <a:pt x="740" y="1189"/>
                  </a:cubicBezTo>
                  <a:cubicBezTo>
                    <a:pt x="741" y="1184"/>
                    <a:pt x="743" y="1174"/>
                    <a:pt x="747" y="1161"/>
                  </a:cubicBezTo>
                  <a:cubicBezTo>
                    <a:pt x="749" y="1161"/>
                    <a:pt x="751" y="1160"/>
                    <a:pt x="754" y="1158"/>
                  </a:cubicBezTo>
                  <a:cubicBezTo>
                    <a:pt x="771" y="1148"/>
                    <a:pt x="783" y="1134"/>
                    <a:pt x="790" y="1116"/>
                  </a:cubicBezTo>
                  <a:cubicBezTo>
                    <a:pt x="797" y="1102"/>
                    <a:pt x="798" y="1087"/>
                    <a:pt x="793" y="1075"/>
                  </a:cubicBezTo>
                  <a:cubicBezTo>
                    <a:pt x="790" y="1070"/>
                    <a:pt x="786" y="1065"/>
                    <a:pt x="782" y="1060"/>
                  </a:cubicBezTo>
                  <a:cubicBezTo>
                    <a:pt x="793" y="1035"/>
                    <a:pt x="806" y="1013"/>
                    <a:pt x="818" y="996"/>
                  </a:cubicBezTo>
                  <a:cubicBezTo>
                    <a:pt x="824" y="988"/>
                    <a:pt x="836" y="981"/>
                    <a:pt x="847" y="977"/>
                  </a:cubicBezTo>
                  <a:cubicBezTo>
                    <a:pt x="857" y="974"/>
                    <a:pt x="868" y="972"/>
                    <a:pt x="877" y="973"/>
                  </a:cubicBezTo>
                  <a:cubicBezTo>
                    <a:pt x="879" y="974"/>
                    <a:pt x="872" y="977"/>
                    <a:pt x="873" y="984"/>
                  </a:cubicBezTo>
                  <a:cubicBezTo>
                    <a:pt x="871" y="996"/>
                    <a:pt x="871" y="1010"/>
                    <a:pt x="875" y="1023"/>
                  </a:cubicBezTo>
                  <a:lnTo>
                    <a:pt x="874" y="1026"/>
                  </a:lnTo>
                  <a:cubicBezTo>
                    <a:pt x="882" y="1044"/>
                    <a:pt x="897" y="1058"/>
                    <a:pt x="917" y="1068"/>
                  </a:cubicBezTo>
                  <a:cubicBezTo>
                    <a:pt x="937" y="1078"/>
                    <a:pt x="966" y="1081"/>
                    <a:pt x="988" y="1081"/>
                  </a:cubicBezTo>
                  <a:cubicBezTo>
                    <a:pt x="999" y="1080"/>
                    <a:pt x="1008" y="1076"/>
                    <a:pt x="1018" y="1071"/>
                  </a:cubicBezTo>
                  <a:cubicBezTo>
                    <a:pt x="1023" y="1067"/>
                    <a:pt x="1028" y="1061"/>
                    <a:pt x="1031" y="1056"/>
                  </a:cubicBezTo>
                  <a:cubicBezTo>
                    <a:pt x="1035" y="1049"/>
                    <a:pt x="1036" y="1043"/>
                    <a:pt x="1035" y="1034"/>
                  </a:cubicBezTo>
                  <a:cubicBezTo>
                    <a:pt x="1036" y="1028"/>
                    <a:pt x="1033" y="1020"/>
                    <a:pt x="1030" y="1016"/>
                  </a:cubicBezTo>
                  <a:lnTo>
                    <a:pt x="1028" y="1013"/>
                  </a:lnTo>
                  <a:cubicBezTo>
                    <a:pt x="1022" y="1008"/>
                    <a:pt x="1017" y="1000"/>
                    <a:pt x="1014" y="993"/>
                  </a:cubicBezTo>
                  <a:cubicBezTo>
                    <a:pt x="1027" y="982"/>
                    <a:pt x="1049" y="957"/>
                    <a:pt x="1065" y="940"/>
                  </a:cubicBezTo>
                  <a:cubicBezTo>
                    <a:pt x="1088" y="920"/>
                    <a:pt x="1100" y="890"/>
                    <a:pt x="1102" y="857"/>
                  </a:cubicBezTo>
                  <a:cubicBezTo>
                    <a:pt x="1105" y="825"/>
                    <a:pt x="1098" y="789"/>
                    <a:pt x="1084" y="757"/>
                  </a:cubicBezTo>
                  <a:close/>
                  <a:moveTo>
                    <a:pt x="229" y="1050"/>
                  </a:moveTo>
                  <a:cubicBezTo>
                    <a:pt x="225" y="1047"/>
                    <a:pt x="221" y="1044"/>
                    <a:pt x="220" y="1040"/>
                  </a:cubicBezTo>
                  <a:cubicBezTo>
                    <a:pt x="214" y="1032"/>
                    <a:pt x="210" y="1020"/>
                    <a:pt x="214" y="1006"/>
                  </a:cubicBezTo>
                  <a:cubicBezTo>
                    <a:pt x="216" y="997"/>
                    <a:pt x="226" y="992"/>
                    <a:pt x="237" y="990"/>
                  </a:cubicBezTo>
                  <a:cubicBezTo>
                    <a:pt x="238" y="999"/>
                    <a:pt x="239" y="1006"/>
                    <a:pt x="238" y="1012"/>
                  </a:cubicBezTo>
                  <a:cubicBezTo>
                    <a:pt x="233" y="1024"/>
                    <a:pt x="229" y="1037"/>
                    <a:pt x="229" y="1050"/>
                  </a:cubicBezTo>
                  <a:close/>
                  <a:moveTo>
                    <a:pt x="256" y="881"/>
                  </a:moveTo>
                  <a:cubicBezTo>
                    <a:pt x="252" y="870"/>
                    <a:pt x="239" y="852"/>
                    <a:pt x="226" y="841"/>
                  </a:cubicBezTo>
                  <a:cubicBezTo>
                    <a:pt x="213" y="830"/>
                    <a:pt x="197" y="820"/>
                    <a:pt x="181" y="820"/>
                  </a:cubicBezTo>
                  <a:lnTo>
                    <a:pt x="179" y="819"/>
                  </a:lnTo>
                  <a:cubicBezTo>
                    <a:pt x="162" y="819"/>
                    <a:pt x="157" y="831"/>
                    <a:pt x="152" y="850"/>
                  </a:cubicBezTo>
                  <a:cubicBezTo>
                    <a:pt x="148" y="858"/>
                    <a:pt x="144" y="870"/>
                    <a:pt x="136" y="880"/>
                  </a:cubicBezTo>
                  <a:cubicBezTo>
                    <a:pt x="130" y="888"/>
                    <a:pt x="118" y="892"/>
                    <a:pt x="107" y="892"/>
                  </a:cubicBezTo>
                  <a:cubicBezTo>
                    <a:pt x="89" y="894"/>
                    <a:pt x="68" y="890"/>
                    <a:pt x="52" y="883"/>
                  </a:cubicBezTo>
                  <a:lnTo>
                    <a:pt x="50" y="882"/>
                  </a:lnTo>
                  <a:cubicBezTo>
                    <a:pt x="44" y="879"/>
                    <a:pt x="40" y="876"/>
                    <a:pt x="38" y="871"/>
                  </a:cubicBezTo>
                  <a:cubicBezTo>
                    <a:pt x="37" y="869"/>
                    <a:pt x="37" y="869"/>
                    <a:pt x="35" y="867"/>
                  </a:cubicBezTo>
                  <a:lnTo>
                    <a:pt x="35" y="864"/>
                  </a:lnTo>
                  <a:cubicBezTo>
                    <a:pt x="36" y="862"/>
                    <a:pt x="38" y="863"/>
                    <a:pt x="38" y="861"/>
                  </a:cubicBezTo>
                  <a:cubicBezTo>
                    <a:pt x="48" y="856"/>
                    <a:pt x="58" y="849"/>
                    <a:pt x="63" y="843"/>
                  </a:cubicBezTo>
                  <a:lnTo>
                    <a:pt x="54" y="872"/>
                  </a:lnTo>
                  <a:cubicBezTo>
                    <a:pt x="54" y="872"/>
                    <a:pt x="84" y="884"/>
                    <a:pt x="108" y="873"/>
                  </a:cubicBezTo>
                  <a:cubicBezTo>
                    <a:pt x="109" y="871"/>
                    <a:pt x="111" y="871"/>
                    <a:pt x="111" y="871"/>
                  </a:cubicBezTo>
                  <a:cubicBezTo>
                    <a:pt x="132" y="862"/>
                    <a:pt x="153" y="832"/>
                    <a:pt x="137" y="794"/>
                  </a:cubicBezTo>
                  <a:cubicBezTo>
                    <a:pt x="129" y="769"/>
                    <a:pt x="100" y="735"/>
                    <a:pt x="111" y="709"/>
                  </a:cubicBezTo>
                  <a:cubicBezTo>
                    <a:pt x="115" y="701"/>
                    <a:pt x="120" y="693"/>
                    <a:pt x="127" y="690"/>
                  </a:cubicBezTo>
                  <a:cubicBezTo>
                    <a:pt x="152" y="676"/>
                    <a:pt x="174" y="676"/>
                    <a:pt x="199" y="682"/>
                  </a:cubicBezTo>
                  <a:cubicBezTo>
                    <a:pt x="269" y="710"/>
                    <a:pt x="309" y="779"/>
                    <a:pt x="312" y="852"/>
                  </a:cubicBezTo>
                  <a:cubicBezTo>
                    <a:pt x="313" y="880"/>
                    <a:pt x="312" y="964"/>
                    <a:pt x="312" y="964"/>
                  </a:cubicBezTo>
                  <a:lnTo>
                    <a:pt x="342" y="967"/>
                  </a:lnTo>
                  <a:cubicBezTo>
                    <a:pt x="343" y="964"/>
                    <a:pt x="346" y="880"/>
                    <a:pt x="343" y="850"/>
                  </a:cubicBezTo>
                  <a:cubicBezTo>
                    <a:pt x="340" y="767"/>
                    <a:pt x="291" y="686"/>
                    <a:pt x="211" y="654"/>
                  </a:cubicBezTo>
                  <a:lnTo>
                    <a:pt x="209" y="653"/>
                  </a:lnTo>
                  <a:cubicBezTo>
                    <a:pt x="175" y="643"/>
                    <a:pt x="144" y="644"/>
                    <a:pt x="113" y="661"/>
                  </a:cubicBezTo>
                  <a:cubicBezTo>
                    <a:pt x="98" y="669"/>
                    <a:pt x="87" y="683"/>
                    <a:pt x="82" y="697"/>
                  </a:cubicBezTo>
                  <a:cubicBezTo>
                    <a:pt x="63" y="742"/>
                    <a:pt x="95" y="763"/>
                    <a:pt x="107" y="805"/>
                  </a:cubicBezTo>
                  <a:lnTo>
                    <a:pt x="107" y="807"/>
                  </a:lnTo>
                  <a:cubicBezTo>
                    <a:pt x="115" y="823"/>
                    <a:pt x="108" y="838"/>
                    <a:pt x="98" y="842"/>
                  </a:cubicBezTo>
                  <a:lnTo>
                    <a:pt x="96" y="844"/>
                  </a:lnTo>
                  <a:cubicBezTo>
                    <a:pt x="84" y="849"/>
                    <a:pt x="65" y="843"/>
                    <a:pt x="65" y="843"/>
                  </a:cubicBezTo>
                  <a:cubicBezTo>
                    <a:pt x="69" y="837"/>
                    <a:pt x="73" y="836"/>
                    <a:pt x="73" y="836"/>
                  </a:cubicBezTo>
                  <a:lnTo>
                    <a:pt x="81" y="826"/>
                  </a:lnTo>
                  <a:lnTo>
                    <a:pt x="76" y="817"/>
                  </a:lnTo>
                  <a:cubicBezTo>
                    <a:pt x="76" y="817"/>
                    <a:pt x="56" y="774"/>
                    <a:pt x="42" y="740"/>
                  </a:cubicBezTo>
                  <a:cubicBezTo>
                    <a:pt x="32" y="719"/>
                    <a:pt x="33" y="693"/>
                    <a:pt x="39" y="668"/>
                  </a:cubicBezTo>
                  <a:cubicBezTo>
                    <a:pt x="55" y="615"/>
                    <a:pt x="153" y="580"/>
                    <a:pt x="190" y="584"/>
                  </a:cubicBezTo>
                  <a:cubicBezTo>
                    <a:pt x="227" y="588"/>
                    <a:pt x="232" y="596"/>
                    <a:pt x="270" y="614"/>
                  </a:cubicBezTo>
                  <a:cubicBezTo>
                    <a:pt x="306" y="633"/>
                    <a:pt x="357" y="719"/>
                    <a:pt x="375" y="757"/>
                  </a:cubicBezTo>
                  <a:lnTo>
                    <a:pt x="375" y="755"/>
                  </a:lnTo>
                  <a:cubicBezTo>
                    <a:pt x="403" y="820"/>
                    <a:pt x="414" y="947"/>
                    <a:pt x="415" y="991"/>
                  </a:cubicBezTo>
                  <a:cubicBezTo>
                    <a:pt x="400" y="988"/>
                    <a:pt x="385" y="985"/>
                    <a:pt x="379" y="984"/>
                  </a:cubicBezTo>
                  <a:cubicBezTo>
                    <a:pt x="374" y="983"/>
                    <a:pt x="368" y="982"/>
                    <a:pt x="362" y="981"/>
                  </a:cubicBezTo>
                  <a:cubicBezTo>
                    <a:pt x="334" y="974"/>
                    <a:pt x="299" y="963"/>
                    <a:pt x="269" y="960"/>
                  </a:cubicBezTo>
                  <a:cubicBezTo>
                    <a:pt x="267" y="932"/>
                    <a:pt x="263" y="905"/>
                    <a:pt x="256" y="881"/>
                  </a:cubicBezTo>
                  <a:close/>
                  <a:moveTo>
                    <a:pt x="336" y="1078"/>
                  </a:moveTo>
                  <a:cubicBezTo>
                    <a:pt x="316" y="1076"/>
                    <a:pt x="286" y="1071"/>
                    <a:pt x="268" y="1066"/>
                  </a:cubicBezTo>
                  <a:cubicBezTo>
                    <a:pt x="268" y="1053"/>
                    <a:pt x="268" y="1037"/>
                    <a:pt x="269" y="1022"/>
                  </a:cubicBezTo>
                  <a:cubicBezTo>
                    <a:pt x="276" y="1008"/>
                    <a:pt x="288" y="1001"/>
                    <a:pt x="293" y="996"/>
                  </a:cubicBezTo>
                  <a:cubicBezTo>
                    <a:pt x="312" y="999"/>
                    <a:pt x="333" y="1005"/>
                    <a:pt x="350" y="1010"/>
                  </a:cubicBezTo>
                  <a:cubicBezTo>
                    <a:pt x="341" y="1026"/>
                    <a:pt x="330" y="1050"/>
                    <a:pt x="336" y="1078"/>
                  </a:cubicBezTo>
                  <a:close/>
                  <a:moveTo>
                    <a:pt x="315" y="1368"/>
                  </a:moveTo>
                  <a:cubicBezTo>
                    <a:pt x="303" y="1375"/>
                    <a:pt x="270" y="1387"/>
                    <a:pt x="245" y="1391"/>
                  </a:cubicBezTo>
                  <a:cubicBezTo>
                    <a:pt x="227" y="1397"/>
                    <a:pt x="212" y="1396"/>
                    <a:pt x="199" y="1390"/>
                  </a:cubicBezTo>
                  <a:cubicBezTo>
                    <a:pt x="183" y="1385"/>
                    <a:pt x="170" y="1373"/>
                    <a:pt x="159" y="1358"/>
                  </a:cubicBezTo>
                  <a:cubicBezTo>
                    <a:pt x="150" y="1348"/>
                    <a:pt x="142" y="1331"/>
                    <a:pt x="136" y="1312"/>
                  </a:cubicBezTo>
                  <a:cubicBezTo>
                    <a:pt x="134" y="1299"/>
                    <a:pt x="132" y="1286"/>
                    <a:pt x="135" y="1269"/>
                  </a:cubicBezTo>
                  <a:cubicBezTo>
                    <a:pt x="136" y="1262"/>
                    <a:pt x="143" y="1259"/>
                    <a:pt x="151" y="1256"/>
                  </a:cubicBezTo>
                  <a:cubicBezTo>
                    <a:pt x="165" y="1250"/>
                    <a:pt x="177" y="1243"/>
                    <a:pt x="172" y="1222"/>
                  </a:cubicBezTo>
                  <a:cubicBezTo>
                    <a:pt x="169" y="1213"/>
                    <a:pt x="163" y="1208"/>
                    <a:pt x="156" y="1202"/>
                  </a:cubicBezTo>
                  <a:cubicBezTo>
                    <a:pt x="152" y="1197"/>
                    <a:pt x="146" y="1191"/>
                    <a:pt x="150" y="1188"/>
                  </a:cubicBezTo>
                  <a:cubicBezTo>
                    <a:pt x="158" y="1174"/>
                    <a:pt x="189" y="1175"/>
                    <a:pt x="211" y="1174"/>
                  </a:cubicBezTo>
                  <a:cubicBezTo>
                    <a:pt x="213" y="1175"/>
                    <a:pt x="213" y="1175"/>
                    <a:pt x="220" y="1174"/>
                  </a:cubicBezTo>
                  <a:lnTo>
                    <a:pt x="218" y="1173"/>
                  </a:lnTo>
                  <a:cubicBezTo>
                    <a:pt x="252" y="1177"/>
                    <a:pt x="258" y="1159"/>
                    <a:pt x="260" y="1132"/>
                  </a:cubicBezTo>
                  <a:cubicBezTo>
                    <a:pt x="260" y="1132"/>
                    <a:pt x="261" y="1128"/>
                    <a:pt x="260" y="1124"/>
                  </a:cubicBezTo>
                  <a:cubicBezTo>
                    <a:pt x="260" y="1119"/>
                    <a:pt x="262" y="1113"/>
                    <a:pt x="263" y="1106"/>
                  </a:cubicBezTo>
                  <a:cubicBezTo>
                    <a:pt x="263" y="1104"/>
                    <a:pt x="263" y="1102"/>
                    <a:pt x="264" y="1098"/>
                  </a:cubicBezTo>
                  <a:cubicBezTo>
                    <a:pt x="277" y="1100"/>
                    <a:pt x="292" y="1103"/>
                    <a:pt x="307" y="1105"/>
                  </a:cubicBezTo>
                  <a:cubicBezTo>
                    <a:pt x="310" y="1124"/>
                    <a:pt x="317" y="1169"/>
                    <a:pt x="285" y="1214"/>
                  </a:cubicBezTo>
                  <a:cubicBezTo>
                    <a:pt x="279" y="1224"/>
                    <a:pt x="276" y="1232"/>
                    <a:pt x="270" y="1240"/>
                  </a:cubicBezTo>
                  <a:cubicBezTo>
                    <a:pt x="251" y="1272"/>
                    <a:pt x="233" y="1299"/>
                    <a:pt x="202" y="1300"/>
                  </a:cubicBezTo>
                  <a:lnTo>
                    <a:pt x="205" y="1331"/>
                  </a:lnTo>
                  <a:cubicBezTo>
                    <a:pt x="252" y="1329"/>
                    <a:pt x="271" y="1295"/>
                    <a:pt x="295" y="1257"/>
                  </a:cubicBezTo>
                  <a:cubicBezTo>
                    <a:pt x="301" y="1247"/>
                    <a:pt x="307" y="1240"/>
                    <a:pt x="311" y="1231"/>
                  </a:cubicBezTo>
                  <a:cubicBezTo>
                    <a:pt x="343" y="1184"/>
                    <a:pt x="343" y="1138"/>
                    <a:pt x="339" y="1111"/>
                  </a:cubicBezTo>
                  <a:cubicBezTo>
                    <a:pt x="339" y="1111"/>
                    <a:pt x="339" y="1111"/>
                    <a:pt x="341" y="1111"/>
                  </a:cubicBezTo>
                  <a:cubicBezTo>
                    <a:pt x="350" y="1111"/>
                    <a:pt x="356" y="1112"/>
                    <a:pt x="360" y="1113"/>
                  </a:cubicBezTo>
                  <a:cubicBezTo>
                    <a:pt x="362" y="1113"/>
                    <a:pt x="375" y="1115"/>
                    <a:pt x="390" y="1118"/>
                  </a:cubicBezTo>
                  <a:cubicBezTo>
                    <a:pt x="380" y="1151"/>
                    <a:pt x="356" y="1222"/>
                    <a:pt x="343" y="1250"/>
                  </a:cubicBezTo>
                  <a:cubicBezTo>
                    <a:pt x="323" y="1288"/>
                    <a:pt x="285" y="1343"/>
                    <a:pt x="285" y="1343"/>
                  </a:cubicBezTo>
                  <a:lnTo>
                    <a:pt x="310" y="1361"/>
                  </a:lnTo>
                  <a:cubicBezTo>
                    <a:pt x="310" y="1361"/>
                    <a:pt x="342" y="1316"/>
                    <a:pt x="362" y="1280"/>
                  </a:cubicBezTo>
                  <a:cubicBezTo>
                    <a:pt x="351" y="1313"/>
                    <a:pt x="337" y="1346"/>
                    <a:pt x="315" y="1368"/>
                  </a:cubicBezTo>
                  <a:close/>
                  <a:moveTo>
                    <a:pt x="387" y="1598"/>
                  </a:moveTo>
                  <a:cubicBezTo>
                    <a:pt x="383" y="1593"/>
                    <a:pt x="378" y="1588"/>
                    <a:pt x="377" y="1581"/>
                  </a:cubicBezTo>
                  <a:cubicBezTo>
                    <a:pt x="374" y="1570"/>
                    <a:pt x="366" y="1555"/>
                    <a:pt x="358" y="1536"/>
                  </a:cubicBezTo>
                  <a:cubicBezTo>
                    <a:pt x="349" y="1515"/>
                    <a:pt x="336" y="1486"/>
                    <a:pt x="331" y="1468"/>
                  </a:cubicBezTo>
                  <a:cubicBezTo>
                    <a:pt x="323" y="1425"/>
                    <a:pt x="340" y="1388"/>
                    <a:pt x="340" y="1388"/>
                  </a:cubicBezTo>
                  <a:cubicBezTo>
                    <a:pt x="401" y="1316"/>
                    <a:pt x="420" y="1172"/>
                    <a:pt x="424" y="1124"/>
                  </a:cubicBezTo>
                  <a:cubicBezTo>
                    <a:pt x="439" y="1127"/>
                    <a:pt x="454" y="1129"/>
                    <a:pt x="469" y="1132"/>
                  </a:cubicBezTo>
                  <a:lnTo>
                    <a:pt x="387" y="1598"/>
                  </a:lnTo>
                  <a:close/>
                  <a:moveTo>
                    <a:pt x="474" y="1100"/>
                  </a:moveTo>
                  <a:cubicBezTo>
                    <a:pt x="434" y="1095"/>
                    <a:pt x="389" y="1087"/>
                    <a:pt x="372" y="1084"/>
                  </a:cubicBezTo>
                  <a:cubicBezTo>
                    <a:pt x="356" y="1053"/>
                    <a:pt x="373" y="1029"/>
                    <a:pt x="384" y="1018"/>
                  </a:cubicBezTo>
                  <a:cubicBezTo>
                    <a:pt x="405" y="1022"/>
                    <a:pt x="439" y="1028"/>
                    <a:pt x="476" y="1032"/>
                  </a:cubicBezTo>
                  <a:cubicBezTo>
                    <a:pt x="480" y="1033"/>
                    <a:pt x="482" y="1033"/>
                    <a:pt x="486" y="1034"/>
                  </a:cubicBezTo>
                  <a:lnTo>
                    <a:pt x="474" y="1100"/>
                  </a:lnTo>
                  <a:close/>
                  <a:moveTo>
                    <a:pt x="590" y="442"/>
                  </a:moveTo>
                  <a:lnTo>
                    <a:pt x="491" y="1004"/>
                  </a:lnTo>
                  <a:cubicBezTo>
                    <a:pt x="487" y="1003"/>
                    <a:pt x="483" y="1003"/>
                    <a:pt x="481" y="1002"/>
                  </a:cubicBezTo>
                  <a:cubicBezTo>
                    <a:pt x="468" y="1000"/>
                    <a:pt x="457" y="998"/>
                    <a:pt x="447" y="996"/>
                  </a:cubicBezTo>
                  <a:cubicBezTo>
                    <a:pt x="459" y="873"/>
                    <a:pt x="509" y="706"/>
                    <a:pt x="497" y="564"/>
                  </a:cubicBezTo>
                  <a:cubicBezTo>
                    <a:pt x="497" y="548"/>
                    <a:pt x="491" y="521"/>
                    <a:pt x="482" y="495"/>
                  </a:cubicBezTo>
                  <a:cubicBezTo>
                    <a:pt x="475" y="472"/>
                    <a:pt x="467" y="448"/>
                    <a:pt x="460" y="434"/>
                  </a:cubicBezTo>
                  <a:cubicBezTo>
                    <a:pt x="450" y="419"/>
                    <a:pt x="440" y="400"/>
                    <a:pt x="433" y="377"/>
                  </a:cubicBezTo>
                  <a:cubicBezTo>
                    <a:pt x="426" y="351"/>
                    <a:pt x="423" y="322"/>
                    <a:pt x="429" y="286"/>
                  </a:cubicBezTo>
                  <a:cubicBezTo>
                    <a:pt x="436" y="221"/>
                    <a:pt x="533" y="159"/>
                    <a:pt x="568" y="137"/>
                  </a:cubicBezTo>
                  <a:cubicBezTo>
                    <a:pt x="573" y="133"/>
                    <a:pt x="575" y="132"/>
                    <a:pt x="577" y="130"/>
                  </a:cubicBezTo>
                  <a:cubicBezTo>
                    <a:pt x="592" y="122"/>
                    <a:pt x="612" y="108"/>
                    <a:pt x="628" y="91"/>
                  </a:cubicBezTo>
                  <a:cubicBezTo>
                    <a:pt x="644" y="76"/>
                    <a:pt x="658" y="61"/>
                    <a:pt x="662" y="48"/>
                  </a:cubicBezTo>
                  <a:cubicBezTo>
                    <a:pt x="665" y="45"/>
                    <a:pt x="668" y="40"/>
                    <a:pt x="673" y="39"/>
                  </a:cubicBezTo>
                  <a:lnTo>
                    <a:pt x="643" y="207"/>
                  </a:lnTo>
                  <a:lnTo>
                    <a:pt x="673" y="213"/>
                  </a:lnTo>
                  <a:lnTo>
                    <a:pt x="703" y="40"/>
                  </a:lnTo>
                  <a:cubicBezTo>
                    <a:pt x="707" y="41"/>
                    <a:pt x="711" y="46"/>
                    <a:pt x="710" y="52"/>
                  </a:cubicBezTo>
                  <a:cubicBezTo>
                    <a:pt x="710" y="65"/>
                    <a:pt x="715" y="84"/>
                    <a:pt x="723" y="103"/>
                  </a:cubicBezTo>
                  <a:cubicBezTo>
                    <a:pt x="732" y="124"/>
                    <a:pt x="746" y="146"/>
                    <a:pt x="757" y="159"/>
                  </a:cubicBezTo>
                  <a:cubicBezTo>
                    <a:pt x="766" y="170"/>
                    <a:pt x="791" y="203"/>
                    <a:pt x="813" y="241"/>
                  </a:cubicBezTo>
                  <a:cubicBezTo>
                    <a:pt x="834" y="280"/>
                    <a:pt x="851" y="323"/>
                    <a:pt x="843" y="357"/>
                  </a:cubicBezTo>
                  <a:cubicBezTo>
                    <a:pt x="834" y="392"/>
                    <a:pt x="821" y="419"/>
                    <a:pt x="806" y="440"/>
                  </a:cubicBezTo>
                  <a:cubicBezTo>
                    <a:pt x="792" y="460"/>
                    <a:pt x="776" y="475"/>
                    <a:pt x="763" y="485"/>
                  </a:cubicBezTo>
                  <a:cubicBezTo>
                    <a:pt x="750" y="494"/>
                    <a:pt x="737" y="511"/>
                    <a:pt x="722" y="529"/>
                  </a:cubicBezTo>
                  <a:cubicBezTo>
                    <a:pt x="705" y="552"/>
                    <a:pt x="688" y="577"/>
                    <a:pt x="681" y="592"/>
                  </a:cubicBezTo>
                  <a:lnTo>
                    <a:pt x="680" y="594"/>
                  </a:lnTo>
                  <a:cubicBezTo>
                    <a:pt x="620" y="726"/>
                    <a:pt x="607" y="884"/>
                    <a:pt x="573" y="1016"/>
                  </a:cubicBezTo>
                  <a:cubicBezTo>
                    <a:pt x="557" y="1016"/>
                    <a:pt x="541" y="1013"/>
                    <a:pt x="523" y="1010"/>
                  </a:cubicBezTo>
                  <a:lnTo>
                    <a:pt x="623" y="447"/>
                  </a:lnTo>
                  <a:lnTo>
                    <a:pt x="590" y="442"/>
                  </a:lnTo>
                  <a:close/>
                  <a:moveTo>
                    <a:pt x="606" y="1055"/>
                  </a:moveTo>
                  <a:cubicBezTo>
                    <a:pt x="610" y="1067"/>
                    <a:pt x="612" y="1093"/>
                    <a:pt x="584" y="1115"/>
                  </a:cubicBezTo>
                  <a:cubicBezTo>
                    <a:pt x="577" y="1114"/>
                    <a:pt x="573" y="1115"/>
                    <a:pt x="569" y="1114"/>
                  </a:cubicBezTo>
                  <a:cubicBezTo>
                    <a:pt x="558" y="1113"/>
                    <a:pt x="532" y="1110"/>
                    <a:pt x="507" y="1106"/>
                  </a:cubicBezTo>
                  <a:lnTo>
                    <a:pt x="518" y="1040"/>
                  </a:lnTo>
                  <a:cubicBezTo>
                    <a:pt x="554" y="1046"/>
                    <a:pt x="588" y="1052"/>
                    <a:pt x="606" y="1055"/>
                  </a:cubicBezTo>
                  <a:close/>
                  <a:moveTo>
                    <a:pt x="516" y="1498"/>
                  </a:moveTo>
                  <a:lnTo>
                    <a:pt x="517" y="1496"/>
                  </a:lnTo>
                  <a:cubicBezTo>
                    <a:pt x="502" y="1518"/>
                    <a:pt x="475" y="1544"/>
                    <a:pt x="456" y="1564"/>
                  </a:cubicBezTo>
                  <a:cubicBezTo>
                    <a:pt x="446" y="1572"/>
                    <a:pt x="441" y="1579"/>
                    <a:pt x="435" y="1585"/>
                  </a:cubicBezTo>
                  <a:lnTo>
                    <a:pt x="435" y="1587"/>
                  </a:lnTo>
                  <a:cubicBezTo>
                    <a:pt x="432" y="1591"/>
                    <a:pt x="424" y="1596"/>
                    <a:pt x="419" y="1600"/>
                  </a:cubicBezTo>
                  <a:lnTo>
                    <a:pt x="501" y="1135"/>
                  </a:lnTo>
                  <a:cubicBezTo>
                    <a:pt x="518" y="1138"/>
                    <a:pt x="535" y="1141"/>
                    <a:pt x="548" y="1144"/>
                  </a:cubicBezTo>
                  <a:cubicBezTo>
                    <a:pt x="536" y="1190"/>
                    <a:pt x="503" y="1336"/>
                    <a:pt x="536" y="1425"/>
                  </a:cubicBezTo>
                  <a:cubicBezTo>
                    <a:pt x="536" y="1438"/>
                    <a:pt x="533" y="1468"/>
                    <a:pt x="516" y="1498"/>
                  </a:cubicBezTo>
                  <a:close/>
                  <a:moveTo>
                    <a:pt x="725" y="1263"/>
                  </a:moveTo>
                  <a:lnTo>
                    <a:pt x="723" y="1262"/>
                  </a:lnTo>
                  <a:cubicBezTo>
                    <a:pt x="725" y="1263"/>
                    <a:pt x="727" y="1263"/>
                    <a:pt x="729" y="1265"/>
                  </a:cubicBezTo>
                  <a:cubicBezTo>
                    <a:pt x="752" y="1272"/>
                    <a:pt x="780" y="1283"/>
                    <a:pt x="786" y="1300"/>
                  </a:cubicBezTo>
                  <a:cubicBezTo>
                    <a:pt x="785" y="1304"/>
                    <a:pt x="780" y="1308"/>
                    <a:pt x="773" y="1311"/>
                  </a:cubicBezTo>
                  <a:cubicBezTo>
                    <a:pt x="764" y="1314"/>
                    <a:pt x="757" y="1317"/>
                    <a:pt x="751" y="1324"/>
                  </a:cubicBezTo>
                  <a:cubicBezTo>
                    <a:pt x="739" y="1342"/>
                    <a:pt x="749" y="1353"/>
                    <a:pt x="760" y="1363"/>
                  </a:cubicBezTo>
                  <a:cubicBezTo>
                    <a:pt x="765" y="1369"/>
                    <a:pt x="771" y="1374"/>
                    <a:pt x="770" y="1381"/>
                  </a:cubicBezTo>
                  <a:cubicBezTo>
                    <a:pt x="767" y="1395"/>
                    <a:pt x="760" y="1409"/>
                    <a:pt x="754" y="1421"/>
                  </a:cubicBezTo>
                  <a:cubicBezTo>
                    <a:pt x="742" y="1437"/>
                    <a:pt x="727" y="1448"/>
                    <a:pt x="715" y="1456"/>
                  </a:cubicBezTo>
                  <a:cubicBezTo>
                    <a:pt x="700" y="1467"/>
                    <a:pt x="684" y="1471"/>
                    <a:pt x="668" y="1472"/>
                  </a:cubicBezTo>
                  <a:cubicBezTo>
                    <a:pt x="653" y="1472"/>
                    <a:pt x="638" y="1467"/>
                    <a:pt x="622" y="1458"/>
                  </a:cubicBezTo>
                  <a:cubicBezTo>
                    <a:pt x="597" y="1442"/>
                    <a:pt x="569" y="1413"/>
                    <a:pt x="563" y="1408"/>
                  </a:cubicBezTo>
                  <a:cubicBezTo>
                    <a:pt x="555" y="1380"/>
                    <a:pt x="552" y="1344"/>
                    <a:pt x="554" y="1309"/>
                  </a:cubicBezTo>
                  <a:cubicBezTo>
                    <a:pt x="557" y="1352"/>
                    <a:pt x="572" y="1405"/>
                    <a:pt x="572" y="1405"/>
                  </a:cubicBezTo>
                  <a:lnTo>
                    <a:pt x="602" y="1397"/>
                  </a:lnTo>
                  <a:cubicBezTo>
                    <a:pt x="602" y="1397"/>
                    <a:pt x="585" y="1332"/>
                    <a:pt x="583" y="1293"/>
                  </a:cubicBezTo>
                  <a:lnTo>
                    <a:pt x="582" y="1290"/>
                  </a:lnTo>
                  <a:cubicBezTo>
                    <a:pt x="579" y="1256"/>
                    <a:pt x="582" y="1178"/>
                    <a:pt x="583" y="1147"/>
                  </a:cubicBezTo>
                  <a:cubicBezTo>
                    <a:pt x="598" y="1148"/>
                    <a:pt x="617" y="1151"/>
                    <a:pt x="636" y="1155"/>
                  </a:cubicBezTo>
                  <a:cubicBezTo>
                    <a:pt x="624" y="1177"/>
                    <a:pt x="602" y="1224"/>
                    <a:pt x="618" y="1283"/>
                  </a:cubicBezTo>
                  <a:cubicBezTo>
                    <a:pt x="620" y="1295"/>
                    <a:pt x="623" y="1306"/>
                    <a:pt x="625" y="1318"/>
                  </a:cubicBezTo>
                  <a:cubicBezTo>
                    <a:pt x="633" y="1359"/>
                    <a:pt x="639" y="1397"/>
                    <a:pt x="680" y="1415"/>
                  </a:cubicBezTo>
                  <a:lnTo>
                    <a:pt x="694" y="1387"/>
                  </a:lnTo>
                  <a:cubicBezTo>
                    <a:pt x="667" y="1375"/>
                    <a:pt x="662" y="1346"/>
                    <a:pt x="655" y="1312"/>
                  </a:cubicBezTo>
                  <a:cubicBezTo>
                    <a:pt x="653" y="1298"/>
                    <a:pt x="650" y="1287"/>
                    <a:pt x="648" y="1276"/>
                  </a:cubicBezTo>
                  <a:cubicBezTo>
                    <a:pt x="630" y="1204"/>
                    <a:pt x="672" y="1161"/>
                    <a:pt x="672" y="1161"/>
                  </a:cubicBezTo>
                  <a:cubicBezTo>
                    <a:pt x="683" y="1163"/>
                    <a:pt x="694" y="1165"/>
                    <a:pt x="702" y="1167"/>
                  </a:cubicBezTo>
                  <a:cubicBezTo>
                    <a:pt x="704" y="1167"/>
                    <a:pt x="709" y="1168"/>
                    <a:pt x="713" y="1168"/>
                  </a:cubicBezTo>
                  <a:cubicBezTo>
                    <a:pt x="712" y="1175"/>
                    <a:pt x="711" y="1181"/>
                    <a:pt x="710" y="1183"/>
                  </a:cubicBezTo>
                  <a:cubicBezTo>
                    <a:pt x="709" y="1192"/>
                    <a:pt x="705" y="1198"/>
                    <a:pt x="704" y="1204"/>
                  </a:cubicBezTo>
                  <a:cubicBezTo>
                    <a:pt x="702" y="1208"/>
                    <a:pt x="700" y="1214"/>
                    <a:pt x="700" y="1214"/>
                  </a:cubicBezTo>
                  <a:cubicBezTo>
                    <a:pt x="694" y="1238"/>
                    <a:pt x="695" y="1255"/>
                    <a:pt x="725" y="1263"/>
                  </a:cubicBezTo>
                  <a:close/>
                  <a:moveTo>
                    <a:pt x="638" y="1059"/>
                  </a:moveTo>
                  <a:cubicBezTo>
                    <a:pt x="650" y="1061"/>
                    <a:pt x="664" y="1061"/>
                    <a:pt x="679" y="1064"/>
                  </a:cubicBezTo>
                  <a:cubicBezTo>
                    <a:pt x="683" y="1064"/>
                    <a:pt x="690" y="1063"/>
                    <a:pt x="696" y="1065"/>
                  </a:cubicBezTo>
                  <a:cubicBezTo>
                    <a:pt x="697" y="1069"/>
                    <a:pt x="698" y="1076"/>
                    <a:pt x="699" y="1087"/>
                  </a:cubicBezTo>
                  <a:cubicBezTo>
                    <a:pt x="697" y="1097"/>
                    <a:pt x="695" y="1108"/>
                    <a:pt x="689" y="1118"/>
                  </a:cubicBezTo>
                  <a:cubicBezTo>
                    <a:pt x="685" y="1124"/>
                    <a:pt x="685" y="1128"/>
                    <a:pt x="680" y="1132"/>
                  </a:cubicBezTo>
                  <a:cubicBezTo>
                    <a:pt x="663" y="1129"/>
                    <a:pt x="641" y="1125"/>
                    <a:pt x="622" y="1122"/>
                  </a:cubicBezTo>
                  <a:cubicBezTo>
                    <a:pt x="640" y="1098"/>
                    <a:pt x="639" y="1076"/>
                    <a:pt x="638" y="1059"/>
                  </a:cubicBezTo>
                  <a:close/>
                  <a:moveTo>
                    <a:pt x="721" y="1137"/>
                  </a:moveTo>
                  <a:cubicBezTo>
                    <a:pt x="719" y="1136"/>
                    <a:pt x="716" y="1136"/>
                    <a:pt x="714" y="1136"/>
                  </a:cubicBezTo>
                  <a:cubicBezTo>
                    <a:pt x="716" y="1136"/>
                    <a:pt x="716" y="1134"/>
                    <a:pt x="717" y="1132"/>
                  </a:cubicBezTo>
                  <a:cubicBezTo>
                    <a:pt x="724" y="1120"/>
                    <a:pt x="729" y="1103"/>
                    <a:pt x="729" y="1088"/>
                  </a:cubicBezTo>
                  <a:cubicBezTo>
                    <a:pt x="730" y="1082"/>
                    <a:pt x="729" y="1075"/>
                    <a:pt x="728" y="1068"/>
                  </a:cubicBezTo>
                  <a:cubicBezTo>
                    <a:pt x="735" y="1069"/>
                    <a:pt x="741" y="1070"/>
                    <a:pt x="745" y="1071"/>
                  </a:cubicBezTo>
                  <a:cubicBezTo>
                    <a:pt x="762" y="1100"/>
                    <a:pt x="755" y="1126"/>
                    <a:pt x="721" y="1137"/>
                  </a:cubicBezTo>
                  <a:close/>
                  <a:moveTo>
                    <a:pt x="1045" y="919"/>
                  </a:moveTo>
                  <a:lnTo>
                    <a:pt x="1042" y="919"/>
                  </a:lnTo>
                  <a:cubicBezTo>
                    <a:pt x="1018" y="946"/>
                    <a:pt x="986" y="979"/>
                    <a:pt x="984" y="979"/>
                  </a:cubicBezTo>
                  <a:lnTo>
                    <a:pt x="975" y="986"/>
                  </a:lnTo>
                  <a:lnTo>
                    <a:pt x="982" y="998"/>
                  </a:lnTo>
                  <a:cubicBezTo>
                    <a:pt x="982" y="998"/>
                    <a:pt x="984" y="1001"/>
                    <a:pt x="987" y="1008"/>
                  </a:cubicBezTo>
                  <a:cubicBezTo>
                    <a:pt x="992" y="1016"/>
                    <a:pt x="997" y="1025"/>
                    <a:pt x="1005" y="1033"/>
                  </a:cubicBezTo>
                  <a:lnTo>
                    <a:pt x="1004" y="1035"/>
                  </a:lnTo>
                  <a:cubicBezTo>
                    <a:pt x="1006" y="1038"/>
                    <a:pt x="1004" y="1037"/>
                    <a:pt x="1004" y="1039"/>
                  </a:cubicBezTo>
                  <a:cubicBezTo>
                    <a:pt x="1003" y="1042"/>
                    <a:pt x="1001" y="1044"/>
                    <a:pt x="998" y="1045"/>
                  </a:cubicBezTo>
                  <a:cubicBezTo>
                    <a:pt x="996" y="1047"/>
                    <a:pt x="991" y="1049"/>
                    <a:pt x="986" y="1050"/>
                  </a:cubicBezTo>
                  <a:cubicBezTo>
                    <a:pt x="966" y="1050"/>
                    <a:pt x="947" y="1047"/>
                    <a:pt x="931" y="1040"/>
                  </a:cubicBezTo>
                  <a:cubicBezTo>
                    <a:pt x="917" y="1033"/>
                    <a:pt x="907" y="1025"/>
                    <a:pt x="904" y="1015"/>
                  </a:cubicBezTo>
                  <a:cubicBezTo>
                    <a:pt x="902" y="1006"/>
                    <a:pt x="902" y="993"/>
                    <a:pt x="904" y="984"/>
                  </a:cubicBezTo>
                  <a:cubicBezTo>
                    <a:pt x="903" y="965"/>
                    <a:pt x="903" y="949"/>
                    <a:pt x="886" y="944"/>
                  </a:cubicBezTo>
                  <a:cubicBezTo>
                    <a:pt x="872" y="939"/>
                    <a:pt x="854" y="943"/>
                    <a:pt x="837" y="949"/>
                  </a:cubicBezTo>
                  <a:cubicBezTo>
                    <a:pt x="819" y="954"/>
                    <a:pt x="801" y="966"/>
                    <a:pt x="793" y="976"/>
                  </a:cubicBezTo>
                  <a:cubicBezTo>
                    <a:pt x="781" y="994"/>
                    <a:pt x="768" y="1018"/>
                    <a:pt x="757" y="1042"/>
                  </a:cubicBezTo>
                  <a:cubicBezTo>
                    <a:pt x="747" y="1038"/>
                    <a:pt x="729" y="1037"/>
                    <a:pt x="710" y="1034"/>
                  </a:cubicBezTo>
                  <a:cubicBezTo>
                    <a:pt x="731" y="976"/>
                    <a:pt x="738" y="938"/>
                    <a:pt x="777" y="890"/>
                  </a:cubicBezTo>
                  <a:cubicBezTo>
                    <a:pt x="817" y="840"/>
                    <a:pt x="874" y="788"/>
                    <a:pt x="948" y="817"/>
                  </a:cubicBezTo>
                  <a:cubicBezTo>
                    <a:pt x="959" y="821"/>
                    <a:pt x="970" y="829"/>
                    <a:pt x="983" y="843"/>
                  </a:cubicBezTo>
                  <a:cubicBezTo>
                    <a:pt x="989" y="848"/>
                    <a:pt x="992" y="857"/>
                    <a:pt x="990" y="866"/>
                  </a:cubicBezTo>
                  <a:cubicBezTo>
                    <a:pt x="991" y="875"/>
                    <a:pt x="987" y="885"/>
                    <a:pt x="984" y="889"/>
                  </a:cubicBezTo>
                  <a:cubicBezTo>
                    <a:pt x="978" y="894"/>
                    <a:pt x="973" y="898"/>
                    <a:pt x="968" y="904"/>
                  </a:cubicBezTo>
                  <a:cubicBezTo>
                    <a:pt x="958" y="913"/>
                    <a:pt x="945" y="922"/>
                    <a:pt x="936" y="935"/>
                  </a:cubicBezTo>
                  <a:cubicBezTo>
                    <a:pt x="923" y="950"/>
                    <a:pt x="918" y="965"/>
                    <a:pt x="918" y="978"/>
                  </a:cubicBezTo>
                  <a:cubicBezTo>
                    <a:pt x="917" y="996"/>
                    <a:pt x="925" y="1010"/>
                    <a:pt x="935" y="1019"/>
                  </a:cubicBezTo>
                  <a:cubicBezTo>
                    <a:pt x="951" y="1039"/>
                    <a:pt x="986" y="1039"/>
                    <a:pt x="986" y="1039"/>
                  </a:cubicBezTo>
                  <a:lnTo>
                    <a:pt x="987" y="1008"/>
                  </a:lnTo>
                  <a:cubicBezTo>
                    <a:pt x="983" y="1007"/>
                    <a:pt x="965" y="1006"/>
                    <a:pt x="958" y="999"/>
                  </a:cubicBezTo>
                  <a:lnTo>
                    <a:pt x="956" y="998"/>
                  </a:lnTo>
                  <a:cubicBezTo>
                    <a:pt x="952" y="993"/>
                    <a:pt x="949" y="986"/>
                    <a:pt x="948" y="979"/>
                  </a:cubicBezTo>
                  <a:cubicBezTo>
                    <a:pt x="950" y="971"/>
                    <a:pt x="953" y="965"/>
                    <a:pt x="959" y="955"/>
                  </a:cubicBezTo>
                  <a:cubicBezTo>
                    <a:pt x="968" y="945"/>
                    <a:pt x="978" y="934"/>
                    <a:pt x="988" y="927"/>
                  </a:cubicBezTo>
                  <a:cubicBezTo>
                    <a:pt x="994" y="921"/>
                    <a:pt x="1001" y="916"/>
                    <a:pt x="1006" y="910"/>
                  </a:cubicBezTo>
                  <a:lnTo>
                    <a:pt x="1004" y="910"/>
                  </a:lnTo>
                  <a:cubicBezTo>
                    <a:pt x="1015" y="901"/>
                    <a:pt x="1022" y="885"/>
                    <a:pt x="1023" y="867"/>
                  </a:cubicBezTo>
                  <a:cubicBezTo>
                    <a:pt x="1022" y="849"/>
                    <a:pt x="1018" y="833"/>
                    <a:pt x="1004" y="822"/>
                  </a:cubicBezTo>
                  <a:cubicBezTo>
                    <a:pt x="990" y="804"/>
                    <a:pt x="974" y="795"/>
                    <a:pt x="960" y="788"/>
                  </a:cubicBezTo>
                  <a:cubicBezTo>
                    <a:pt x="867" y="752"/>
                    <a:pt x="800" y="813"/>
                    <a:pt x="754" y="871"/>
                  </a:cubicBezTo>
                  <a:cubicBezTo>
                    <a:pt x="709" y="926"/>
                    <a:pt x="701" y="964"/>
                    <a:pt x="681" y="1024"/>
                  </a:cubicBezTo>
                  <a:lnTo>
                    <a:pt x="708" y="1034"/>
                  </a:lnTo>
                  <a:cubicBezTo>
                    <a:pt x="699" y="1034"/>
                    <a:pt x="691" y="1033"/>
                    <a:pt x="680" y="1031"/>
                  </a:cubicBezTo>
                  <a:cubicBezTo>
                    <a:pt x="656" y="1029"/>
                    <a:pt x="630" y="1026"/>
                    <a:pt x="613" y="1024"/>
                  </a:cubicBezTo>
                  <a:cubicBezTo>
                    <a:pt x="611" y="1023"/>
                    <a:pt x="609" y="1023"/>
                    <a:pt x="605" y="1022"/>
                  </a:cubicBezTo>
                  <a:cubicBezTo>
                    <a:pt x="623" y="981"/>
                    <a:pt x="676" y="868"/>
                    <a:pt x="726" y="819"/>
                  </a:cubicBezTo>
                  <a:cubicBezTo>
                    <a:pt x="750" y="795"/>
                    <a:pt x="778" y="773"/>
                    <a:pt x="805" y="757"/>
                  </a:cubicBezTo>
                  <a:cubicBezTo>
                    <a:pt x="855" y="723"/>
                    <a:pt x="898" y="707"/>
                    <a:pt x="958" y="722"/>
                  </a:cubicBezTo>
                  <a:cubicBezTo>
                    <a:pt x="975" y="727"/>
                    <a:pt x="989" y="734"/>
                    <a:pt x="1003" y="743"/>
                  </a:cubicBezTo>
                  <a:lnTo>
                    <a:pt x="1005" y="743"/>
                  </a:lnTo>
                  <a:cubicBezTo>
                    <a:pt x="1015" y="750"/>
                    <a:pt x="1026" y="760"/>
                    <a:pt x="1037" y="773"/>
                  </a:cubicBezTo>
                  <a:cubicBezTo>
                    <a:pt x="1052" y="791"/>
                    <a:pt x="1064" y="811"/>
                    <a:pt x="1068" y="820"/>
                  </a:cubicBezTo>
                  <a:lnTo>
                    <a:pt x="1071" y="819"/>
                  </a:lnTo>
                  <a:cubicBezTo>
                    <a:pt x="1071" y="830"/>
                    <a:pt x="1073" y="843"/>
                    <a:pt x="1071" y="854"/>
                  </a:cubicBezTo>
                  <a:cubicBezTo>
                    <a:pt x="1069" y="880"/>
                    <a:pt x="1060" y="905"/>
                    <a:pt x="1045" y="91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4" name="Freeform 52"/>
            <p:cNvSpPr>
              <a:spLocks/>
            </p:cNvSpPr>
            <p:nvPr/>
          </p:nvSpPr>
          <p:spPr bwMode="auto">
            <a:xfrm>
              <a:off x="1530350" y="3946525"/>
              <a:ext cx="0" cy="0"/>
            </a:xfrm>
            <a:custGeom>
              <a:avLst/>
              <a:gdLst>
                <a:gd name="T0" fmla="*/ 3 h 3"/>
                <a:gd name="T1" fmla="*/ 1 h 3"/>
                <a:gd name="T2" fmla="*/ 0 h 3"/>
                <a:gd name="T3" fmla="*/ 3 h 3"/>
              </a:gdLst>
              <a:ahLst/>
              <a:cxnLst>
                <a:cxn ang="0">
                  <a:pos x="0" y="T0"/>
                </a:cxn>
                <a:cxn ang="0">
                  <a:pos x="0" y="T1"/>
                </a:cxn>
                <a:cxn ang="0">
                  <a:pos x="0" y="T2"/>
                </a:cxn>
                <a:cxn ang="0">
                  <a:pos x="0" y="T3"/>
                </a:cxn>
              </a:cxnLst>
              <a:rect l="0" t="0" r="r" b="b"/>
              <a:pathLst>
                <a:path h="3">
                  <a:moveTo>
                    <a:pt x="0" y="3"/>
                  </a:moveTo>
                  <a:cubicBezTo>
                    <a:pt x="0" y="2"/>
                    <a:pt x="0" y="1"/>
                    <a:pt x="0" y="1"/>
                  </a:cubicBezTo>
                  <a:cubicBezTo>
                    <a:pt x="0" y="1"/>
                    <a:pt x="0" y="1"/>
                    <a:pt x="0" y="0"/>
                  </a:cubicBezTo>
                  <a:lnTo>
                    <a:pt x="0" y="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5" name="Freeform 53"/>
            <p:cNvSpPr>
              <a:spLocks/>
            </p:cNvSpPr>
            <p:nvPr/>
          </p:nvSpPr>
          <p:spPr bwMode="auto">
            <a:xfrm>
              <a:off x="1295400" y="5199063"/>
              <a:ext cx="133350" cy="109537"/>
            </a:xfrm>
            <a:custGeom>
              <a:avLst/>
              <a:gdLst>
                <a:gd name="T0" fmla="*/ 469 w 493"/>
                <a:gd name="T1" fmla="*/ 403 h 403"/>
                <a:gd name="T2" fmla="*/ 436 w 493"/>
                <a:gd name="T3" fmla="*/ 403 h 403"/>
                <a:gd name="T4" fmla="*/ 451 w 493"/>
                <a:gd name="T5" fmla="*/ 355 h 403"/>
                <a:gd name="T6" fmla="*/ 421 w 493"/>
                <a:gd name="T7" fmla="*/ 242 h 403"/>
                <a:gd name="T8" fmla="*/ 365 w 493"/>
                <a:gd name="T9" fmla="*/ 158 h 403"/>
                <a:gd name="T10" fmla="*/ 331 w 493"/>
                <a:gd name="T11" fmla="*/ 101 h 403"/>
                <a:gd name="T12" fmla="*/ 319 w 493"/>
                <a:gd name="T13" fmla="*/ 51 h 403"/>
                <a:gd name="T14" fmla="*/ 318 w 493"/>
                <a:gd name="T15" fmla="*/ 53 h 403"/>
                <a:gd name="T16" fmla="*/ 312 w 493"/>
                <a:gd name="T17" fmla="*/ 38 h 403"/>
                <a:gd name="T18" fmla="*/ 281 w 493"/>
                <a:gd name="T19" fmla="*/ 213 h 403"/>
                <a:gd name="T20" fmla="*/ 251 w 493"/>
                <a:gd name="T21" fmla="*/ 208 h 403"/>
                <a:gd name="T22" fmla="*/ 281 w 493"/>
                <a:gd name="T23" fmla="*/ 38 h 403"/>
                <a:gd name="T24" fmla="*/ 270 w 493"/>
                <a:gd name="T25" fmla="*/ 49 h 403"/>
                <a:gd name="T26" fmla="*/ 236 w 493"/>
                <a:gd name="T27" fmla="*/ 91 h 403"/>
                <a:gd name="T28" fmla="*/ 186 w 493"/>
                <a:gd name="T29" fmla="*/ 129 h 403"/>
                <a:gd name="T30" fmla="*/ 176 w 493"/>
                <a:gd name="T31" fmla="*/ 136 h 403"/>
                <a:gd name="T32" fmla="*/ 38 w 493"/>
                <a:gd name="T33" fmla="*/ 285 h 403"/>
                <a:gd name="T34" fmla="*/ 38 w 493"/>
                <a:gd name="T35" fmla="*/ 287 h 403"/>
                <a:gd name="T36" fmla="*/ 42 w 493"/>
                <a:gd name="T37" fmla="*/ 375 h 403"/>
                <a:gd name="T38" fmla="*/ 51 w 493"/>
                <a:gd name="T39" fmla="*/ 403 h 403"/>
                <a:gd name="T40" fmla="*/ 17 w 493"/>
                <a:gd name="T41" fmla="*/ 403 h 403"/>
                <a:gd name="T42" fmla="*/ 12 w 493"/>
                <a:gd name="T43" fmla="*/ 383 h 403"/>
                <a:gd name="T44" fmla="*/ 6 w 493"/>
                <a:gd name="T45" fmla="*/ 281 h 403"/>
                <a:gd name="T46" fmla="*/ 159 w 493"/>
                <a:gd name="T47" fmla="*/ 111 h 403"/>
                <a:gd name="T48" fmla="*/ 168 w 493"/>
                <a:gd name="T49" fmla="*/ 103 h 403"/>
                <a:gd name="T50" fmla="*/ 171 w 493"/>
                <a:gd name="T51" fmla="*/ 102 h 403"/>
                <a:gd name="T52" fmla="*/ 217 w 493"/>
                <a:gd name="T53" fmla="*/ 68 h 403"/>
                <a:gd name="T54" fmla="*/ 242 w 493"/>
                <a:gd name="T55" fmla="*/ 37 h 403"/>
                <a:gd name="T56" fmla="*/ 304 w 493"/>
                <a:gd name="T57" fmla="*/ 6 h 403"/>
                <a:gd name="T58" fmla="*/ 349 w 493"/>
                <a:gd name="T59" fmla="*/ 50 h 403"/>
                <a:gd name="T60" fmla="*/ 349 w 493"/>
                <a:gd name="T61" fmla="*/ 52 h 403"/>
                <a:gd name="T62" fmla="*/ 360 w 493"/>
                <a:gd name="T63" fmla="*/ 89 h 403"/>
                <a:gd name="T64" fmla="*/ 388 w 493"/>
                <a:gd name="T65" fmla="*/ 140 h 403"/>
                <a:gd name="T66" fmla="*/ 450 w 493"/>
                <a:gd name="T67" fmla="*/ 228 h 403"/>
                <a:gd name="T68" fmla="*/ 481 w 493"/>
                <a:gd name="T69" fmla="*/ 363 h 403"/>
                <a:gd name="T70" fmla="*/ 469 w 493"/>
                <a:gd name="T71"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3" h="403">
                  <a:moveTo>
                    <a:pt x="469" y="403"/>
                  </a:moveTo>
                  <a:lnTo>
                    <a:pt x="436" y="403"/>
                  </a:lnTo>
                  <a:cubicBezTo>
                    <a:pt x="442" y="389"/>
                    <a:pt x="447" y="374"/>
                    <a:pt x="451" y="355"/>
                  </a:cubicBezTo>
                  <a:cubicBezTo>
                    <a:pt x="459" y="324"/>
                    <a:pt x="443" y="279"/>
                    <a:pt x="421" y="242"/>
                  </a:cubicBezTo>
                  <a:cubicBezTo>
                    <a:pt x="399" y="203"/>
                    <a:pt x="374" y="170"/>
                    <a:pt x="365" y="158"/>
                  </a:cubicBezTo>
                  <a:cubicBezTo>
                    <a:pt x="354" y="147"/>
                    <a:pt x="340" y="125"/>
                    <a:pt x="331" y="101"/>
                  </a:cubicBezTo>
                  <a:cubicBezTo>
                    <a:pt x="323" y="85"/>
                    <a:pt x="318" y="66"/>
                    <a:pt x="319" y="51"/>
                  </a:cubicBezTo>
                  <a:lnTo>
                    <a:pt x="318" y="53"/>
                  </a:lnTo>
                  <a:cubicBezTo>
                    <a:pt x="320" y="44"/>
                    <a:pt x="316" y="41"/>
                    <a:pt x="312" y="38"/>
                  </a:cubicBezTo>
                  <a:lnTo>
                    <a:pt x="281" y="213"/>
                  </a:lnTo>
                  <a:lnTo>
                    <a:pt x="251" y="208"/>
                  </a:lnTo>
                  <a:lnTo>
                    <a:pt x="281" y="38"/>
                  </a:lnTo>
                  <a:cubicBezTo>
                    <a:pt x="277" y="39"/>
                    <a:pt x="274" y="43"/>
                    <a:pt x="270" y="49"/>
                  </a:cubicBezTo>
                  <a:cubicBezTo>
                    <a:pt x="266" y="61"/>
                    <a:pt x="252" y="76"/>
                    <a:pt x="236" y="91"/>
                  </a:cubicBezTo>
                  <a:cubicBezTo>
                    <a:pt x="221" y="106"/>
                    <a:pt x="200" y="122"/>
                    <a:pt x="186" y="129"/>
                  </a:cubicBezTo>
                  <a:cubicBezTo>
                    <a:pt x="183" y="132"/>
                    <a:pt x="181" y="134"/>
                    <a:pt x="176" y="136"/>
                  </a:cubicBezTo>
                  <a:cubicBezTo>
                    <a:pt x="141" y="160"/>
                    <a:pt x="45" y="222"/>
                    <a:pt x="38" y="285"/>
                  </a:cubicBezTo>
                  <a:lnTo>
                    <a:pt x="38" y="287"/>
                  </a:lnTo>
                  <a:cubicBezTo>
                    <a:pt x="31" y="321"/>
                    <a:pt x="35" y="350"/>
                    <a:pt x="42" y="375"/>
                  </a:cubicBezTo>
                  <a:cubicBezTo>
                    <a:pt x="44" y="385"/>
                    <a:pt x="47" y="394"/>
                    <a:pt x="51" y="403"/>
                  </a:cubicBezTo>
                  <a:lnTo>
                    <a:pt x="17" y="403"/>
                  </a:lnTo>
                  <a:cubicBezTo>
                    <a:pt x="15" y="396"/>
                    <a:pt x="13" y="390"/>
                    <a:pt x="12" y="383"/>
                  </a:cubicBezTo>
                  <a:cubicBezTo>
                    <a:pt x="3" y="355"/>
                    <a:pt x="0" y="322"/>
                    <a:pt x="6" y="281"/>
                  </a:cubicBezTo>
                  <a:cubicBezTo>
                    <a:pt x="15" y="204"/>
                    <a:pt x="119" y="134"/>
                    <a:pt x="159" y="111"/>
                  </a:cubicBezTo>
                  <a:cubicBezTo>
                    <a:pt x="164" y="107"/>
                    <a:pt x="166" y="105"/>
                    <a:pt x="168" y="103"/>
                  </a:cubicBezTo>
                  <a:lnTo>
                    <a:pt x="171" y="102"/>
                  </a:lnTo>
                  <a:cubicBezTo>
                    <a:pt x="183" y="95"/>
                    <a:pt x="201" y="83"/>
                    <a:pt x="217" y="68"/>
                  </a:cubicBezTo>
                  <a:cubicBezTo>
                    <a:pt x="230" y="57"/>
                    <a:pt x="238" y="45"/>
                    <a:pt x="242" y="37"/>
                  </a:cubicBezTo>
                  <a:cubicBezTo>
                    <a:pt x="257" y="0"/>
                    <a:pt x="296" y="5"/>
                    <a:pt x="304" y="6"/>
                  </a:cubicBezTo>
                  <a:cubicBezTo>
                    <a:pt x="313" y="6"/>
                    <a:pt x="346" y="9"/>
                    <a:pt x="349" y="50"/>
                  </a:cubicBezTo>
                  <a:lnTo>
                    <a:pt x="349" y="52"/>
                  </a:lnTo>
                  <a:cubicBezTo>
                    <a:pt x="350" y="61"/>
                    <a:pt x="354" y="75"/>
                    <a:pt x="360" y="89"/>
                  </a:cubicBezTo>
                  <a:cubicBezTo>
                    <a:pt x="369" y="110"/>
                    <a:pt x="381" y="130"/>
                    <a:pt x="388" y="140"/>
                  </a:cubicBezTo>
                  <a:cubicBezTo>
                    <a:pt x="397" y="150"/>
                    <a:pt x="426" y="186"/>
                    <a:pt x="450" y="228"/>
                  </a:cubicBezTo>
                  <a:cubicBezTo>
                    <a:pt x="473" y="271"/>
                    <a:pt x="493" y="321"/>
                    <a:pt x="481" y="363"/>
                  </a:cubicBezTo>
                  <a:cubicBezTo>
                    <a:pt x="477" y="377"/>
                    <a:pt x="473" y="390"/>
                    <a:pt x="469" y="40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6" name="Freeform 54"/>
            <p:cNvSpPr>
              <a:spLocks noEditPoints="1"/>
            </p:cNvSpPr>
            <p:nvPr/>
          </p:nvSpPr>
          <p:spPr bwMode="auto">
            <a:xfrm>
              <a:off x="1246188" y="4373563"/>
              <a:ext cx="487363" cy="712787"/>
            </a:xfrm>
            <a:custGeom>
              <a:avLst/>
              <a:gdLst>
                <a:gd name="T0" fmla="*/ 1620 w 1809"/>
                <a:gd name="T1" fmla="*/ 485 h 2641"/>
                <a:gd name="T2" fmla="*/ 550 w 1809"/>
                <a:gd name="T3" fmla="*/ 55 h 2641"/>
                <a:gd name="T4" fmla="*/ 216 w 1809"/>
                <a:gd name="T5" fmla="*/ 279 h 2641"/>
                <a:gd name="T6" fmla="*/ 189 w 1809"/>
                <a:gd name="T7" fmla="*/ 634 h 2641"/>
                <a:gd name="T8" fmla="*/ 359 w 1809"/>
                <a:gd name="T9" fmla="*/ 864 h 2641"/>
                <a:gd name="T10" fmla="*/ 555 w 1809"/>
                <a:gd name="T11" fmla="*/ 1580 h 2641"/>
                <a:gd name="T12" fmla="*/ 2 w 1809"/>
                <a:gd name="T13" fmla="*/ 2068 h 2641"/>
                <a:gd name="T14" fmla="*/ 359 w 1809"/>
                <a:gd name="T15" fmla="*/ 2443 h 2641"/>
                <a:gd name="T16" fmla="*/ 770 w 1809"/>
                <a:gd name="T17" fmla="*/ 2456 h 2641"/>
                <a:gd name="T18" fmla="*/ 1123 w 1809"/>
                <a:gd name="T19" fmla="*/ 2433 h 2641"/>
                <a:gd name="T20" fmla="*/ 1074 w 1809"/>
                <a:gd name="T21" fmla="*/ 1965 h 2641"/>
                <a:gd name="T22" fmla="*/ 924 w 1809"/>
                <a:gd name="T23" fmla="*/ 1517 h 2641"/>
                <a:gd name="T24" fmla="*/ 1369 w 1809"/>
                <a:gd name="T25" fmla="*/ 928 h 2641"/>
                <a:gd name="T26" fmla="*/ 1619 w 1809"/>
                <a:gd name="T27" fmla="*/ 893 h 2641"/>
                <a:gd name="T28" fmla="*/ 393 w 1809"/>
                <a:gd name="T29" fmla="*/ 747 h 2641"/>
                <a:gd name="T30" fmla="*/ 220 w 1809"/>
                <a:gd name="T31" fmla="*/ 629 h 2641"/>
                <a:gd name="T32" fmla="*/ 292 w 1809"/>
                <a:gd name="T33" fmla="*/ 385 h 2641"/>
                <a:gd name="T34" fmla="*/ 791 w 1809"/>
                <a:gd name="T35" fmla="*/ 1180 h 2641"/>
                <a:gd name="T36" fmla="*/ 588 w 1809"/>
                <a:gd name="T37" fmla="*/ 1568 h 2641"/>
                <a:gd name="T38" fmla="*/ 675 w 1809"/>
                <a:gd name="T39" fmla="*/ 1664 h 2641"/>
                <a:gd name="T40" fmla="*/ 648 w 1809"/>
                <a:gd name="T41" fmla="*/ 2152 h 2641"/>
                <a:gd name="T42" fmla="*/ 700 w 1809"/>
                <a:gd name="T43" fmla="*/ 1682 h 2641"/>
                <a:gd name="T44" fmla="*/ 555 w 1809"/>
                <a:gd name="T45" fmla="*/ 1619 h 2641"/>
                <a:gd name="T46" fmla="*/ 355 w 1809"/>
                <a:gd name="T47" fmla="*/ 1933 h 2641"/>
                <a:gd name="T48" fmla="*/ 411 w 1809"/>
                <a:gd name="T49" fmla="*/ 2090 h 2641"/>
                <a:gd name="T50" fmla="*/ 250 w 1809"/>
                <a:gd name="T51" fmla="*/ 2081 h 2641"/>
                <a:gd name="T52" fmla="*/ 131 w 1809"/>
                <a:gd name="T53" fmla="*/ 2045 h 2641"/>
                <a:gd name="T54" fmla="*/ 73 w 1809"/>
                <a:gd name="T55" fmla="*/ 1987 h 2641"/>
                <a:gd name="T56" fmla="*/ 313 w 1809"/>
                <a:gd name="T57" fmla="*/ 2356 h 2641"/>
                <a:gd name="T58" fmla="*/ 300 w 1809"/>
                <a:gd name="T59" fmla="*/ 2391 h 2641"/>
                <a:gd name="T60" fmla="*/ 191 w 1809"/>
                <a:gd name="T61" fmla="*/ 2324 h 2641"/>
                <a:gd name="T62" fmla="*/ 461 w 1809"/>
                <a:gd name="T63" fmla="*/ 2266 h 2641"/>
                <a:gd name="T64" fmla="*/ 437 w 1809"/>
                <a:gd name="T65" fmla="*/ 2077 h 2641"/>
                <a:gd name="T66" fmla="*/ 509 w 1809"/>
                <a:gd name="T67" fmla="*/ 2019 h 2641"/>
                <a:gd name="T68" fmla="*/ 614 w 1809"/>
                <a:gd name="T69" fmla="*/ 2194 h 2641"/>
                <a:gd name="T70" fmla="*/ 712 w 1809"/>
                <a:gd name="T71" fmla="*/ 2363 h 2641"/>
                <a:gd name="T72" fmla="*/ 685 w 1809"/>
                <a:gd name="T73" fmla="*/ 2204 h 2641"/>
                <a:gd name="T74" fmla="*/ 794 w 1809"/>
                <a:gd name="T75" fmla="*/ 2259 h 2641"/>
                <a:gd name="T76" fmla="*/ 770 w 1809"/>
                <a:gd name="T77" fmla="*/ 2357 h 2641"/>
                <a:gd name="T78" fmla="*/ 895 w 1809"/>
                <a:gd name="T79" fmla="*/ 2121 h 2641"/>
                <a:gd name="T80" fmla="*/ 1048 w 1809"/>
                <a:gd name="T81" fmla="*/ 2475 h 2641"/>
                <a:gd name="T82" fmla="*/ 1122 w 1809"/>
                <a:gd name="T83" fmla="*/ 2479 h 2641"/>
                <a:gd name="T84" fmla="*/ 1036 w 1809"/>
                <a:gd name="T85" fmla="*/ 2339 h 2641"/>
                <a:gd name="T86" fmla="*/ 1208 w 1809"/>
                <a:gd name="T87" fmla="*/ 2163 h 2641"/>
                <a:gd name="T88" fmla="*/ 1186 w 1809"/>
                <a:gd name="T89" fmla="*/ 2262 h 2641"/>
                <a:gd name="T90" fmla="*/ 819 w 1809"/>
                <a:gd name="T91" fmla="*/ 1841 h 2641"/>
                <a:gd name="T92" fmla="*/ 953 w 1809"/>
                <a:gd name="T93" fmla="*/ 1751 h 2641"/>
                <a:gd name="T94" fmla="*/ 892 w 1809"/>
                <a:gd name="T95" fmla="*/ 1637 h 2641"/>
                <a:gd name="T96" fmla="*/ 731 w 1809"/>
                <a:gd name="T97" fmla="*/ 1516 h 2641"/>
                <a:gd name="T98" fmla="*/ 1463 w 1809"/>
                <a:gd name="T99" fmla="*/ 205 h 2641"/>
                <a:gd name="T100" fmla="*/ 1574 w 1809"/>
                <a:gd name="T101" fmla="*/ 786 h 2641"/>
                <a:gd name="T102" fmla="*/ 1526 w 1809"/>
                <a:gd name="T103" fmla="*/ 699 h 2641"/>
                <a:gd name="T104" fmla="*/ 1304 w 1809"/>
                <a:gd name="T105" fmla="*/ 818 h 2641"/>
                <a:gd name="T106" fmla="*/ 1534 w 1809"/>
                <a:gd name="T107" fmla="*/ 949 h 2641"/>
                <a:gd name="T108" fmla="*/ 1352 w 1809"/>
                <a:gd name="T109" fmla="*/ 901 h 2641"/>
                <a:gd name="T110" fmla="*/ 1676 w 1809"/>
                <a:gd name="T111" fmla="*/ 556 h 2641"/>
                <a:gd name="T112" fmla="*/ 1339 w 1809"/>
                <a:gd name="T113" fmla="*/ 820 h 2641"/>
                <a:gd name="T114" fmla="*/ 1627 w 1809"/>
                <a:gd name="T115" fmla="*/ 71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9" h="2641">
                  <a:moveTo>
                    <a:pt x="1798" y="600"/>
                  </a:moveTo>
                  <a:lnTo>
                    <a:pt x="1680" y="520"/>
                  </a:lnTo>
                  <a:lnTo>
                    <a:pt x="1664" y="510"/>
                  </a:lnTo>
                  <a:lnTo>
                    <a:pt x="1657" y="527"/>
                  </a:lnTo>
                  <a:cubicBezTo>
                    <a:pt x="1657" y="527"/>
                    <a:pt x="1616" y="610"/>
                    <a:pt x="1609" y="613"/>
                  </a:cubicBezTo>
                  <a:lnTo>
                    <a:pt x="1609" y="615"/>
                  </a:lnTo>
                  <a:cubicBezTo>
                    <a:pt x="1606" y="616"/>
                    <a:pt x="1589" y="598"/>
                    <a:pt x="1578" y="587"/>
                  </a:cubicBezTo>
                  <a:lnTo>
                    <a:pt x="1626" y="506"/>
                  </a:lnTo>
                  <a:lnTo>
                    <a:pt x="1632" y="494"/>
                  </a:lnTo>
                  <a:lnTo>
                    <a:pt x="1620" y="485"/>
                  </a:lnTo>
                  <a:lnTo>
                    <a:pt x="1521" y="423"/>
                  </a:lnTo>
                  <a:lnTo>
                    <a:pt x="1603" y="297"/>
                  </a:lnTo>
                  <a:lnTo>
                    <a:pt x="1603" y="295"/>
                  </a:lnTo>
                  <a:cubicBezTo>
                    <a:pt x="1603" y="295"/>
                    <a:pt x="1640" y="223"/>
                    <a:pt x="1560" y="169"/>
                  </a:cubicBezTo>
                  <a:cubicBezTo>
                    <a:pt x="1489" y="121"/>
                    <a:pt x="1438" y="187"/>
                    <a:pt x="1438" y="187"/>
                  </a:cubicBezTo>
                  <a:lnTo>
                    <a:pt x="1438" y="189"/>
                  </a:lnTo>
                  <a:lnTo>
                    <a:pt x="819" y="1132"/>
                  </a:lnTo>
                  <a:lnTo>
                    <a:pt x="817" y="1132"/>
                  </a:lnTo>
                  <a:lnTo>
                    <a:pt x="551" y="59"/>
                  </a:lnTo>
                  <a:lnTo>
                    <a:pt x="550" y="55"/>
                  </a:lnTo>
                  <a:cubicBezTo>
                    <a:pt x="550" y="55"/>
                    <a:pt x="527" y="0"/>
                    <a:pt x="432" y="14"/>
                  </a:cubicBezTo>
                  <a:cubicBezTo>
                    <a:pt x="364" y="26"/>
                    <a:pt x="352" y="94"/>
                    <a:pt x="351" y="97"/>
                  </a:cubicBezTo>
                  <a:lnTo>
                    <a:pt x="351" y="101"/>
                  </a:lnTo>
                  <a:cubicBezTo>
                    <a:pt x="351" y="102"/>
                    <a:pt x="362" y="147"/>
                    <a:pt x="380" y="220"/>
                  </a:cubicBezTo>
                  <a:lnTo>
                    <a:pt x="252" y="259"/>
                  </a:lnTo>
                  <a:lnTo>
                    <a:pt x="238" y="263"/>
                  </a:lnTo>
                  <a:lnTo>
                    <a:pt x="242" y="279"/>
                  </a:lnTo>
                  <a:cubicBezTo>
                    <a:pt x="242" y="279"/>
                    <a:pt x="270" y="361"/>
                    <a:pt x="269" y="365"/>
                  </a:cubicBezTo>
                  <a:cubicBezTo>
                    <a:pt x="261" y="373"/>
                    <a:pt x="248" y="373"/>
                    <a:pt x="237" y="373"/>
                  </a:cubicBezTo>
                  <a:lnTo>
                    <a:pt x="216" y="279"/>
                  </a:lnTo>
                  <a:lnTo>
                    <a:pt x="212" y="263"/>
                  </a:lnTo>
                  <a:lnTo>
                    <a:pt x="196" y="269"/>
                  </a:lnTo>
                  <a:lnTo>
                    <a:pt x="38" y="316"/>
                  </a:lnTo>
                  <a:lnTo>
                    <a:pt x="24" y="320"/>
                  </a:lnTo>
                  <a:lnTo>
                    <a:pt x="28" y="334"/>
                  </a:lnTo>
                  <a:cubicBezTo>
                    <a:pt x="28" y="336"/>
                    <a:pt x="67" y="490"/>
                    <a:pt x="102" y="628"/>
                  </a:cubicBezTo>
                  <a:cubicBezTo>
                    <a:pt x="106" y="642"/>
                    <a:pt x="116" y="646"/>
                    <a:pt x="132" y="642"/>
                  </a:cubicBezTo>
                  <a:cubicBezTo>
                    <a:pt x="146" y="640"/>
                    <a:pt x="164" y="634"/>
                    <a:pt x="179" y="628"/>
                  </a:cubicBezTo>
                  <a:cubicBezTo>
                    <a:pt x="181" y="626"/>
                    <a:pt x="185" y="627"/>
                    <a:pt x="188" y="626"/>
                  </a:cubicBezTo>
                  <a:cubicBezTo>
                    <a:pt x="187" y="628"/>
                    <a:pt x="189" y="632"/>
                    <a:pt x="189" y="634"/>
                  </a:cubicBezTo>
                  <a:cubicBezTo>
                    <a:pt x="192" y="641"/>
                    <a:pt x="192" y="650"/>
                    <a:pt x="193" y="657"/>
                  </a:cubicBezTo>
                  <a:cubicBezTo>
                    <a:pt x="189" y="658"/>
                    <a:pt x="184" y="658"/>
                    <a:pt x="180" y="659"/>
                  </a:cubicBezTo>
                  <a:cubicBezTo>
                    <a:pt x="150" y="665"/>
                    <a:pt x="116" y="672"/>
                    <a:pt x="121" y="695"/>
                  </a:cubicBezTo>
                  <a:lnTo>
                    <a:pt x="120" y="697"/>
                  </a:lnTo>
                  <a:cubicBezTo>
                    <a:pt x="145" y="794"/>
                    <a:pt x="178" y="918"/>
                    <a:pt x="178" y="920"/>
                  </a:cubicBezTo>
                  <a:lnTo>
                    <a:pt x="182" y="934"/>
                  </a:lnTo>
                  <a:lnTo>
                    <a:pt x="198" y="930"/>
                  </a:lnTo>
                  <a:lnTo>
                    <a:pt x="349" y="884"/>
                  </a:lnTo>
                  <a:lnTo>
                    <a:pt x="365" y="878"/>
                  </a:lnTo>
                  <a:lnTo>
                    <a:pt x="359" y="864"/>
                  </a:lnTo>
                  <a:cubicBezTo>
                    <a:pt x="359" y="864"/>
                    <a:pt x="329" y="784"/>
                    <a:pt x="332" y="781"/>
                  </a:cubicBezTo>
                  <a:cubicBezTo>
                    <a:pt x="341" y="767"/>
                    <a:pt x="356" y="767"/>
                    <a:pt x="367" y="767"/>
                  </a:cubicBezTo>
                  <a:lnTo>
                    <a:pt x="401" y="859"/>
                  </a:lnTo>
                  <a:lnTo>
                    <a:pt x="406" y="870"/>
                  </a:lnTo>
                  <a:lnTo>
                    <a:pt x="420" y="868"/>
                  </a:lnTo>
                  <a:lnTo>
                    <a:pt x="533" y="838"/>
                  </a:lnTo>
                  <a:cubicBezTo>
                    <a:pt x="590" y="1066"/>
                    <a:pt x="644" y="1282"/>
                    <a:pt x="669" y="1373"/>
                  </a:cubicBezTo>
                  <a:cubicBezTo>
                    <a:pt x="659" y="1389"/>
                    <a:pt x="648" y="1403"/>
                    <a:pt x="637" y="1418"/>
                  </a:cubicBezTo>
                  <a:cubicBezTo>
                    <a:pt x="607" y="1464"/>
                    <a:pt x="572" y="1510"/>
                    <a:pt x="560" y="1556"/>
                  </a:cubicBezTo>
                  <a:cubicBezTo>
                    <a:pt x="556" y="1562"/>
                    <a:pt x="557" y="1571"/>
                    <a:pt x="555" y="1580"/>
                  </a:cubicBezTo>
                  <a:cubicBezTo>
                    <a:pt x="550" y="1585"/>
                    <a:pt x="508" y="1613"/>
                    <a:pt x="487" y="1645"/>
                  </a:cubicBezTo>
                  <a:cubicBezTo>
                    <a:pt x="469" y="1670"/>
                    <a:pt x="458" y="1712"/>
                    <a:pt x="452" y="1733"/>
                  </a:cubicBezTo>
                  <a:cubicBezTo>
                    <a:pt x="420" y="1751"/>
                    <a:pt x="393" y="1779"/>
                    <a:pt x="376" y="1814"/>
                  </a:cubicBezTo>
                  <a:cubicBezTo>
                    <a:pt x="373" y="1818"/>
                    <a:pt x="372" y="1824"/>
                    <a:pt x="369" y="1830"/>
                  </a:cubicBezTo>
                  <a:cubicBezTo>
                    <a:pt x="351" y="1840"/>
                    <a:pt x="227" y="1911"/>
                    <a:pt x="187" y="1923"/>
                  </a:cubicBezTo>
                  <a:cubicBezTo>
                    <a:pt x="169" y="1927"/>
                    <a:pt x="152" y="1939"/>
                    <a:pt x="144" y="1946"/>
                  </a:cubicBezTo>
                  <a:cubicBezTo>
                    <a:pt x="133" y="1944"/>
                    <a:pt x="122" y="1943"/>
                    <a:pt x="114" y="1941"/>
                  </a:cubicBezTo>
                  <a:cubicBezTo>
                    <a:pt x="92" y="1942"/>
                    <a:pt x="73" y="1949"/>
                    <a:pt x="56" y="1959"/>
                  </a:cubicBezTo>
                  <a:cubicBezTo>
                    <a:pt x="41" y="1972"/>
                    <a:pt x="27" y="1987"/>
                    <a:pt x="17" y="2007"/>
                  </a:cubicBezTo>
                  <a:cubicBezTo>
                    <a:pt x="7" y="2025"/>
                    <a:pt x="1" y="2046"/>
                    <a:pt x="2" y="2068"/>
                  </a:cubicBezTo>
                  <a:cubicBezTo>
                    <a:pt x="0" y="2092"/>
                    <a:pt x="10" y="2120"/>
                    <a:pt x="28" y="2143"/>
                  </a:cubicBezTo>
                  <a:cubicBezTo>
                    <a:pt x="45" y="2159"/>
                    <a:pt x="66" y="2174"/>
                    <a:pt x="94" y="2179"/>
                  </a:cubicBezTo>
                  <a:cubicBezTo>
                    <a:pt x="100" y="2195"/>
                    <a:pt x="111" y="2222"/>
                    <a:pt x="121" y="2248"/>
                  </a:cubicBezTo>
                  <a:cubicBezTo>
                    <a:pt x="134" y="2276"/>
                    <a:pt x="145" y="2302"/>
                    <a:pt x="153" y="2319"/>
                  </a:cubicBezTo>
                  <a:cubicBezTo>
                    <a:pt x="136" y="2340"/>
                    <a:pt x="125" y="2362"/>
                    <a:pt x="123" y="2389"/>
                  </a:cubicBezTo>
                  <a:cubicBezTo>
                    <a:pt x="118" y="2416"/>
                    <a:pt x="126" y="2446"/>
                    <a:pt x="150" y="2472"/>
                  </a:cubicBezTo>
                  <a:cubicBezTo>
                    <a:pt x="159" y="2480"/>
                    <a:pt x="169" y="2489"/>
                    <a:pt x="181" y="2493"/>
                  </a:cubicBezTo>
                  <a:cubicBezTo>
                    <a:pt x="206" y="2504"/>
                    <a:pt x="236" y="2509"/>
                    <a:pt x="265" y="2506"/>
                  </a:cubicBezTo>
                  <a:cubicBezTo>
                    <a:pt x="294" y="2502"/>
                    <a:pt x="320" y="2489"/>
                    <a:pt x="341" y="2471"/>
                  </a:cubicBezTo>
                  <a:cubicBezTo>
                    <a:pt x="350" y="2461"/>
                    <a:pt x="355" y="2453"/>
                    <a:pt x="359" y="2443"/>
                  </a:cubicBezTo>
                  <a:cubicBezTo>
                    <a:pt x="363" y="2435"/>
                    <a:pt x="368" y="2418"/>
                    <a:pt x="370" y="2406"/>
                  </a:cubicBezTo>
                  <a:cubicBezTo>
                    <a:pt x="372" y="2395"/>
                    <a:pt x="374" y="2387"/>
                    <a:pt x="373" y="2380"/>
                  </a:cubicBezTo>
                  <a:cubicBezTo>
                    <a:pt x="380" y="2377"/>
                    <a:pt x="387" y="2376"/>
                    <a:pt x="387" y="2376"/>
                  </a:cubicBezTo>
                  <a:lnTo>
                    <a:pt x="389" y="2374"/>
                  </a:lnTo>
                  <a:lnTo>
                    <a:pt x="497" y="2321"/>
                  </a:lnTo>
                  <a:cubicBezTo>
                    <a:pt x="505" y="2326"/>
                    <a:pt x="515" y="2332"/>
                    <a:pt x="527" y="2339"/>
                  </a:cubicBezTo>
                  <a:cubicBezTo>
                    <a:pt x="543" y="2346"/>
                    <a:pt x="562" y="2352"/>
                    <a:pt x="581" y="2355"/>
                  </a:cubicBezTo>
                  <a:cubicBezTo>
                    <a:pt x="593" y="2366"/>
                    <a:pt x="619" y="2390"/>
                    <a:pt x="645" y="2395"/>
                  </a:cubicBezTo>
                  <a:cubicBezTo>
                    <a:pt x="656" y="2397"/>
                    <a:pt x="666" y="2399"/>
                    <a:pt x="677" y="2400"/>
                  </a:cubicBezTo>
                  <a:cubicBezTo>
                    <a:pt x="690" y="2410"/>
                    <a:pt x="730" y="2436"/>
                    <a:pt x="770" y="2456"/>
                  </a:cubicBezTo>
                  <a:cubicBezTo>
                    <a:pt x="798" y="2470"/>
                    <a:pt x="830" y="2487"/>
                    <a:pt x="867" y="2500"/>
                  </a:cubicBezTo>
                  <a:cubicBezTo>
                    <a:pt x="893" y="2507"/>
                    <a:pt x="908" y="2509"/>
                    <a:pt x="916" y="2511"/>
                  </a:cubicBezTo>
                  <a:cubicBezTo>
                    <a:pt x="915" y="2530"/>
                    <a:pt x="916" y="2548"/>
                    <a:pt x="922" y="2564"/>
                  </a:cubicBezTo>
                  <a:cubicBezTo>
                    <a:pt x="926" y="2581"/>
                    <a:pt x="938" y="2596"/>
                    <a:pt x="954" y="2607"/>
                  </a:cubicBezTo>
                  <a:cubicBezTo>
                    <a:pt x="971" y="2622"/>
                    <a:pt x="991" y="2632"/>
                    <a:pt x="1008" y="2635"/>
                  </a:cubicBezTo>
                  <a:cubicBezTo>
                    <a:pt x="1042" y="2641"/>
                    <a:pt x="1079" y="2632"/>
                    <a:pt x="1109" y="2611"/>
                  </a:cubicBezTo>
                  <a:cubicBezTo>
                    <a:pt x="1135" y="2591"/>
                    <a:pt x="1155" y="2564"/>
                    <a:pt x="1159" y="2529"/>
                  </a:cubicBezTo>
                  <a:lnTo>
                    <a:pt x="1159" y="2527"/>
                  </a:lnTo>
                  <a:cubicBezTo>
                    <a:pt x="1160" y="2508"/>
                    <a:pt x="1158" y="2485"/>
                    <a:pt x="1148" y="2466"/>
                  </a:cubicBezTo>
                  <a:cubicBezTo>
                    <a:pt x="1144" y="2452"/>
                    <a:pt x="1135" y="2442"/>
                    <a:pt x="1123" y="2433"/>
                  </a:cubicBezTo>
                  <a:cubicBezTo>
                    <a:pt x="1129" y="2421"/>
                    <a:pt x="1137" y="2407"/>
                    <a:pt x="1141" y="2392"/>
                  </a:cubicBezTo>
                  <a:lnTo>
                    <a:pt x="1142" y="2390"/>
                  </a:lnTo>
                  <a:cubicBezTo>
                    <a:pt x="1150" y="2365"/>
                    <a:pt x="1172" y="2317"/>
                    <a:pt x="1183" y="2294"/>
                  </a:cubicBezTo>
                  <a:cubicBezTo>
                    <a:pt x="1187" y="2293"/>
                    <a:pt x="1192" y="2294"/>
                    <a:pt x="1196" y="2292"/>
                  </a:cubicBezTo>
                  <a:cubicBezTo>
                    <a:pt x="1215" y="2285"/>
                    <a:pt x="1233" y="2272"/>
                    <a:pt x="1246" y="2257"/>
                  </a:cubicBezTo>
                  <a:cubicBezTo>
                    <a:pt x="1258" y="2240"/>
                    <a:pt x="1268" y="2219"/>
                    <a:pt x="1272" y="2198"/>
                  </a:cubicBezTo>
                  <a:cubicBezTo>
                    <a:pt x="1281" y="2162"/>
                    <a:pt x="1275" y="2120"/>
                    <a:pt x="1250" y="2084"/>
                  </a:cubicBezTo>
                  <a:cubicBezTo>
                    <a:pt x="1236" y="2066"/>
                    <a:pt x="1216" y="2054"/>
                    <a:pt x="1191" y="2050"/>
                  </a:cubicBezTo>
                  <a:cubicBezTo>
                    <a:pt x="1170" y="2046"/>
                    <a:pt x="1145" y="2048"/>
                    <a:pt x="1124" y="2053"/>
                  </a:cubicBezTo>
                  <a:cubicBezTo>
                    <a:pt x="1109" y="2027"/>
                    <a:pt x="1092" y="1997"/>
                    <a:pt x="1074" y="1965"/>
                  </a:cubicBezTo>
                  <a:cubicBezTo>
                    <a:pt x="1040" y="1905"/>
                    <a:pt x="1007" y="1848"/>
                    <a:pt x="997" y="1831"/>
                  </a:cubicBezTo>
                  <a:cubicBezTo>
                    <a:pt x="995" y="1828"/>
                    <a:pt x="995" y="1826"/>
                    <a:pt x="996" y="1824"/>
                  </a:cubicBezTo>
                  <a:cubicBezTo>
                    <a:pt x="992" y="1806"/>
                    <a:pt x="984" y="1763"/>
                    <a:pt x="984" y="1752"/>
                  </a:cubicBezTo>
                  <a:cubicBezTo>
                    <a:pt x="986" y="1741"/>
                    <a:pt x="983" y="1721"/>
                    <a:pt x="977" y="1702"/>
                  </a:cubicBezTo>
                  <a:cubicBezTo>
                    <a:pt x="970" y="1679"/>
                    <a:pt x="960" y="1653"/>
                    <a:pt x="955" y="1643"/>
                  </a:cubicBezTo>
                  <a:cubicBezTo>
                    <a:pt x="946" y="1631"/>
                    <a:pt x="939" y="1623"/>
                    <a:pt x="931" y="1617"/>
                  </a:cubicBezTo>
                  <a:cubicBezTo>
                    <a:pt x="927" y="1612"/>
                    <a:pt x="926" y="1610"/>
                    <a:pt x="926" y="1610"/>
                  </a:cubicBezTo>
                  <a:cubicBezTo>
                    <a:pt x="928" y="1599"/>
                    <a:pt x="931" y="1580"/>
                    <a:pt x="932" y="1563"/>
                  </a:cubicBezTo>
                  <a:cubicBezTo>
                    <a:pt x="930" y="1547"/>
                    <a:pt x="929" y="1531"/>
                    <a:pt x="924" y="1520"/>
                  </a:cubicBezTo>
                  <a:lnTo>
                    <a:pt x="924" y="1517"/>
                  </a:lnTo>
                  <a:cubicBezTo>
                    <a:pt x="918" y="1505"/>
                    <a:pt x="909" y="1495"/>
                    <a:pt x="902" y="1485"/>
                  </a:cubicBezTo>
                  <a:cubicBezTo>
                    <a:pt x="895" y="1475"/>
                    <a:pt x="887" y="1467"/>
                    <a:pt x="888" y="1463"/>
                  </a:cubicBezTo>
                  <a:lnTo>
                    <a:pt x="886" y="1460"/>
                  </a:lnTo>
                  <a:cubicBezTo>
                    <a:pt x="887" y="1456"/>
                    <a:pt x="887" y="1454"/>
                    <a:pt x="886" y="1447"/>
                  </a:cubicBezTo>
                  <a:cubicBezTo>
                    <a:pt x="886" y="1436"/>
                    <a:pt x="886" y="1423"/>
                    <a:pt x="882" y="1407"/>
                  </a:cubicBezTo>
                  <a:lnTo>
                    <a:pt x="1190" y="936"/>
                  </a:lnTo>
                  <a:lnTo>
                    <a:pt x="1301" y="1002"/>
                  </a:lnTo>
                  <a:lnTo>
                    <a:pt x="1315" y="1009"/>
                  </a:lnTo>
                  <a:lnTo>
                    <a:pt x="1321" y="997"/>
                  </a:lnTo>
                  <a:cubicBezTo>
                    <a:pt x="1322" y="994"/>
                    <a:pt x="1358" y="938"/>
                    <a:pt x="1369" y="928"/>
                  </a:cubicBezTo>
                  <a:cubicBezTo>
                    <a:pt x="1371" y="928"/>
                    <a:pt x="1382" y="942"/>
                    <a:pt x="1389" y="949"/>
                  </a:cubicBezTo>
                  <a:lnTo>
                    <a:pt x="1345" y="1025"/>
                  </a:lnTo>
                  <a:lnTo>
                    <a:pt x="1339" y="1037"/>
                  </a:lnTo>
                  <a:lnTo>
                    <a:pt x="1350" y="1046"/>
                  </a:lnTo>
                  <a:lnTo>
                    <a:pt x="1467" y="1130"/>
                  </a:lnTo>
                  <a:lnTo>
                    <a:pt x="1481" y="1139"/>
                  </a:lnTo>
                  <a:lnTo>
                    <a:pt x="1490" y="1125"/>
                  </a:lnTo>
                  <a:lnTo>
                    <a:pt x="1622" y="911"/>
                  </a:lnTo>
                  <a:lnTo>
                    <a:pt x="1628" y="901"/>
                  </a:lnTo>
                  <a:lnTo>
                    <a:pt x="1619" y="893"/>
                  </a:lnTo>
                  <a:lnTo>
                    <a:pt x="1570" y="847"/>
                  </a:lnTo>
                  <a:lnTo>
                    <a:pt x="1591" y="816"/>
                  </a:lnTo>
                  <a:lnTo>
                    <a:pt x="1642" y="849"/>
                  </a:lnTo>
                  <a:lnTo>
                    <a:pt x="1653" y="858"/>
                  </a:lnTo>
                  <a:lnTo>
                    <a:pt x="1662" y="844"/>
                  </a:lnTo>
                  <a:lnTo>
                    <a:pt x="1803" y="620"/>
                  </a:lnTo>
                  <a:lnTo>
                    <a:pt x="1809" y="608"/>
                  </a:lnTo>
                  <a:lnTo>
                    <a:pt x="1798" y="600"/>
                  </a:lnTo>
                  <a:close/>
                  <a:moveTo>
                    <a:pt x="426" y="834"/>
                  </a:moveTo>
                  <a:lnTo>
                    <a:pt x="393" y="747"/>
                  </a:lnTo>
                  <a:lnTo>
                    <a:pt x="390" y="740"/>
                  </a:lnTo>
                  <a:lnTo>
                    <a:pt x="381" y="739"/>
                  </a:lnTo>
                  <a:cubicBezTo>
                    <a:pt x="381" y="739"/>
                    <a:pt x="331" y="725"/>
                    <a:pt x="306" y="763"/>
                  </a:cubicBezTo>
                  <a:cubicBezTo>
                    <a:pt x="298" y="775"/>
                    <a:pt x="316" y="831"/>
                    <a:pt x="325" y="858"/>
                  </a:cubicBezTo>
                  <a:lnTo>
                    <a:pt x="204" y="896"/>
                  </a:lnTo>
                  <a:cubicBezTo>
                    <a:pt x="195" y="860"/>
                    <a:pt x="171" y="772"/>
                    <a:pt x="150" y="691"/>
                  </a:cubicBezTo>
                  <a:cubicBezTo>
                    <a:pt x="151" y="685"/>
                    <a:pt x="172" y="693"/>
                    <a:pt x="185" y="691"/>
                  </a:cubicBezTo>
                  <a:cubicBezTo>
                    <a:pt x="196" y="688"/>
                    <a:pt x="204" y="687"/>
                    <a:pt x="211" y="685"/>
                  </a:cubicBezTo>
                  <a:lnTo>
                    <a:pt x="224" y="649"/>
                  </a:lnTo>
                  <a:cubicBezTo>
                    <a:pt x="223" y="643"/>
                    <a:pt x="222" y="636"/>
                    <a:pt x="220" y="629"/>
                  </a:cubicBezTo>
                  <a:cubicBezTo>
                    <a:pt x="218" y="618"/>
                    <a:pt x="217" y="609"/>
                    <a:pt x="214" y="602"/>
                  </a:cubicBezTo>
                  <a:cubicBezTo>
                    <a:pt x="210" y="590"/>
                    <a:pt x="201" y="588"/>
                    <a:pt x="187" y="592"/>
                  </a:cubicBezTo>
                  <a:cubicBezTo>
                    <a:pt x="182" y="594"/>
                    <a:pt x="175" y="597"/>
                    <a:pt x="168" y="600"/>
                  </a:cubicBezTo>
                  <a:cubicBezTo>
                    <a:pt x="154" y="604"/>
                    <a:pt x="140" y="608"/>
                    <a:pt x="131" y="611"/>
                  </a:cubicBezTo>
                  <a:cubicBezTo>
                    <a:pt x="102" y="500"/>
                    <a:pt x="71" y="381"/>
                    <a:pt x="62" y="342"/>
                  </a:cubicBezTo>
                  <a:lnTo>
                    <a:pt x="190" y="303"/>
                  </a:lnTo>
                  <a:lnTo>
                    <a:pt x="210" y="390"/>
                  </a:lnTo>
                  <a:lnTo>
                    <a:pt x="212" y="401"/>
                  </a:lnTo>
                  <a:lnTo>
                    <a:pt x="223" y="403"/>
                  </a:lnTo>
                  <a:cubicBezTo>
                    <a:pt x="223" y="403"/>
                    <a:pt x="272" y="408"/>
                    <a:pt x="292" y="385"/>
                  </a:cubicBezTo>
                  <a:lnTo>
                    <a:pt x="294" y="385"/>
                  </a:lnTo>
                  <a:cubicBezTo>
                    <a:pt x="303" y="373"/>
                    <a:pt x="285" y="313"/>
                    <a:pt x="277" y="283"/>
                  </a:cubicBezTo>
                  <a:lnTo>
                    <a:pt x="388" y="250"/>
                  </a:lnTo>
                  <a:lnTo>
                    <a:pt x="525" y="808"/>
                  </a:lnTo>
                  <a:lnTo>
                    <a:pt x="426" y="834"/>
                  </a:lnTo>
                  <a:close/>
                  <a:moveTo>
                    <a:pt x="382" y="97"/>
                  </a:moveTo>
                  <a:cubicBezTo>
                    <a:pt x="386" y="87"/>
                    <a:pt x="397" y="52"/>
                    <a:pt x="437" y="46"/>
                  </a:cubicBezTo>
                  <a:cubicBezTo>
                    <a:pt x="501" y="35"/>
                    <a:pt x="518" y="62"/>
                    <a:pt x="521" y="67"/>
                  </a:cubicBezTo>
                  <a:lnTo>
                    <a:pt x="787" y="1137"/>
                  </a:lnTo>
                  <a:cubicBezTo>
                    <a:pt x="787" y="1142"/>
                    <a:pt x="790" y="1160"/>
                    <a:pt x="791" y="1180"/>
                  </a:cubicBezTo>
                  <a:cubicBezTo>
                    <a:pt x="791" y="1180"/>
                    <a:pt x="797" y="1220"/>
                    <a:pt x="803" y="1237"/>
                  </a:cubicBezTo>
                  <a:cubicBezTo>
                    <a:pt x="805" y="1246"/>
                    <a:pt x="809" y="1262"/>
                    <a:pt x="812" y="1282"/>
                  </a:cubicBezTo>
                  <a:cubicBezTo>
                    <a:pt x="815" y="1303"/>
                    <a:pt x="818" y="1325"/>
                    <a:pt x="823" y="1344"/>
                  </a:cubicBezTo>
                  <a:cubicBezTo>
                    <a:pt x="826" y="1364"/>
                    <a:pt x="843" y="1391"/>
                    <a:pt x="850" y="1403"/>
                  </a:cubicBezTo>
                  <a:cubicBezTo>
                    <a:pt x="854" y="1419"/>
                    <a:pt x="855" y="1437"/>
                    <a:pt x="855" y="1450"/>
                  </a:cubicBezTo>
                  <a:cubicBezTo>
                    <a:pt x="855" y="1450"/>
                    <a:pt x="855" y="1450"/>
                    <a:pt x="854" y="1452"/>
                  </a:cubicBezTo>
                  <a:cubicBezTo>
                    <a:pt x="799" y="1431"/>
                    <a:pt x="735" y="1431"/>
                    <a:pt x="724" y="1432"/>
                  </a:cubicBezTo>
                  <a:cubicBezTo>
                    <a:pt x="722" y="1431"/>
                    <a:pt x="718" y="1428"/>
                    <a:pt x="709" y="1407"/>
                  </a:cubicBezTo>
                  <a:cubicBezTo>
                    <a:pt x="695" y="1374"/>
                    <a:pt x="400" y="171"/>
                    <a:pt x="382" y="97"/>
                  </a:cubicBezTo>
                  <a:close/>
                  <a:moveTo>
                    <a:pt x="588" y="1568"/>
                  </a:moveTo>
                  <a:lnTo>
                    <a:pt x="589" y="1566"/>
                  </a:lnTo>
                  <a:cubicBezTo>
                    <a:pt x="600" y="1524"/>
                    <a:pt x="633" y="1479"/>
                    <a:pt x="662" y="1436"/>
                  </a:cubicBezTo>
                  <a:cubicBezTo>
                    <a:pt x="668" y="1428"/>
                    <a:pt x="674" y="1420"/>
                    <a:pt x="679" y="1413"/>
                  </a:cubicBezTo>
                  <a:cubicBezTo>
                    <a:pt x="679" y="1417"/>
                    <a:pt x="681" y="1417"/>
                    <a:pt x="680" y="1419"/>
                  </a:cubicBezTo>
                  <a:cubicBezTo>
                    <a:pt x="688" y="1436"/>
                    <a:pt x="695" y="1446"/>
                    <a:pt x="703" y="1452"/>
                  </a:cubicBezTo>
                  <a:cubicBezTo>
                    <a:pt x="697" y="1473"/>
                    <a:pt x="689" y="1517"/>
                    <a:pt x="720" y="1567"/>
                  </a:cubicBezTo>
                  <a:lnTo>
                    <a:pt x="718" y="1567"/>
                  </a:lnTo>
                  <a:cubicBezTo>
                    <a:pt x="720" y="1567"/>
                    <a:pt x="720" y="1569"/>
                    <a:pt x="722" y="1572"/>
                  </a:cubicBezTo>
                  <a:cubicBezTo>
                    <a:pt x="723" y="1574"/>
                    <a:pt x="725" y="1577"/>
                    <a:pt x="727" y="1579"/>
                  </a:cubicBezTo>
                  <a:cubicBezTo>
                    <a:pt x="717" y="1597"/>
                    <a:pt x="696" y="1633"/>
                    <a:pt x="675" y="1664"/>
                  </a:cubicBezTo>
                  <a:cubicBezTo>
                    <a:pt x="654" y="1694"/>
                    <a:pt x="634" y="1721"/>
                    <a:pt x="622" y="1725"/>
                  </a:cubicBezTo>
                  <a:cubicBezTo>
                    <a:pt x="614" y="1698"/>
                    <a:pt x="596" y="1635"/>
                    <a:pt x="586" y="1607"/>
                  </a:cubicBezTo>
                  <a:cubicBezTo>
                    <a:pt x="584" y="1589"/>
                    <a:pt x="585" y="1576"/>
                    <a:pt x="588" y="1568"/>
                  </a:cubicBezTo>
                  <a:close/>
                  <a:moveTo>
                    <a:pt x="789" y="1847"/>
                  </a:moveTo>
                  <a:cubicBezTo>
                    <a:pt x="791" y="1863"/>
                    <a:pt x="797" y="1879"/>
                    <a:pt x="803" y="1896"/>
                  </a:cubicBezTo>
                  <a:cubicBezTo>
                    <a:pt x="806" y="1905"/>
                    <a:pt x="811" y="1912"/>
                    <a:pt x="814" y="1920"/>
                  </a:cubicBezTo>
                  <a:cubicBezTo>
                    <a:pt x="800" y="1948"/>
                    <a:pt x="727" y="2115"/>
                    <a:pt x="717" y="2122"/>
                  </a:cubicBezTo>
                  <a:cubicBezTo>
                    <a:pt x="709" y="2127"/>
                    <a:pt x="706" y="2135"/>
                    <a:pt x="699" y="2145"/>
                  </a:cubicBezTo>
                  <a:cubicBezTo>
                    <a:pt x="696" y="2156"/>
                    <a:pt x="689" y="2168"/>
                    <a:pt x="675" y="2174"/>
                  </a:cubicBezTo>
                  <a:cubicBezTo>
                    <a:pt x="670" y="2166"/>
                    <a:pt x="660" y="2158"/>
                    <a:pt x="648" y="2152"/>
                  </a:cubicBezTo>
                  <a:cubicBezTo>
                    <a:pt x="632" y="2144"/>
                    <a:pt x="613" y="2139"/>
                    <a:pt x="589" y="2135"/>
                  </a:cubicBezTo>
                  <a:cubicBezTo>
                    <a:pt x="585" y="2123"/>
                    <a:pt x="582" y="2114"/>
                    <a:pt x="576" y="2108"/>
                  </a:cubicBezTo>
                  <a:cubicBezTo>
                    <a:pt x="573" y="2101"/>
                    <a:pt x="565" y="2075"/>
                    <a:pt x="556" y="2052"/>
                  </a:cubicBezTo>
                  <a:cubicBezTo>
                    <a:pt x="548" y="2033"/>
                    <a:pt x="542" y="2017"/>
                    <a:pt x="537" y="2007"/>
                  </a:cubicBezTo>
                  <a:cubicBezTo>
                    <a:pt x="527" y="1990"/>
                    <a:pt x="531" y="1967"/>
                    <a:pt x="533" y="1945"/>
                  </a:cubicBezTo>
                  <a:cubicBezTo>
                    <a:pt x="535" y="1932"/>
                    <a:pt x="537" y="1919"/>
                    <a:pt x="537" y="1908"/>
                  </a:cubicBezTo>
                  <a:cubicBezTo>
                    <a:pt x="550" y="1899"/>
                    <a:pt x="577" y="1878"/>
                    <a:pt x="592" y="1848"/>
                  </a:cubicBezTo>
                  <a:cubicBezTo>
                    <a:pt x="598" y="1836"/>
                    <a:pt x="607" y="1813"/>
                    <a:pt x="612" y="1792"/>
                  </a:cubicBezTo>
                  <a:cubicBezTo>
                    <a:pt x="617" y="1779"/>
                    <a:pt x="621" y="1767"/>
                    <a:pt x="623" y="1756"/>
                  </a:cubicBezTo>
                  <a:cubicBezTo>
                    <a:pt x="648" y="1752"/>
                    <a:pt x="676" y="1720"/>
                    <a:pt x="700" y="1682"/>
                  </a:cubicBezTo>
                  <a:cubicBezTo>
                    <a:pt x="721" y="1653"/>
                    <a:pt x="737" y="1623"/>
                    <a:pt x="749" y="1603"/>
                  </a:cubicBezTo>
                  <a:cubicBezTo>
                    <a:pt x="751" y="1605"/>
                    <a:pt x="755" y="1608"/>
                    <a:pt x="756" y="1611"/>
                  </a:cubicBezTo>
                  <a:cubicBezTo>
                    <a:pt x="754" y="1626"/>
                    <a:pt x="751" y="1656"/>
                    <a:pt x="754" y="1676"/>
                  </a:cubicBezTo>
                  <a:cubicBezTo>
                    <a:pt x="756" y="1725"/>
                    <a:pt x="776" y="1748"/>
                    <a:pt x="789" y="1761"/>
                  </a:cubicBezTo>
                  <a:cubicBezTo>
                    <a:pt x="791" y="1764"/>
                    <a:pt x="793" y="1767"/>
                    <a:pt x="794" y="1769"/>
                  </a:cubicBezTo>
                  <a:lnTo>
                    <a:pt x="796" y="1769"/>
                  </a:lnTo>
                  <a:cubicBezTo>
                    <a:pt x="796" y="1772"/>
                    <a:pt x="798" y="1772"/>
                    <a:pt x="798" y="1772"/>
                  </a:cubicBezTo>
                  <a:cubicBezTo>
                    <a:pt x="792" y="1793"/>
                    <a:pt x="784" y="1826"/>
                    <a:pt x="789" y="1847"/>
                  </a:cubicBezTo>
                  <a:close/>
                  <a:moveTo>
                    <a:pt x="512" y="1662"/>
                  </a:moveTo>
                  <a:cubicBezTo>
                    <a:pt x="524" y="1647"/>
                    <a:pt x="542" y="1630"/>
                    <a:pt x="555" y="1619"/>
                  </a:cubicBezTo>
                  <a:cubicBezTo>
                    <a:pt x="551" y="1667"/>
                    <a:pt x="580" y="1740"/>
                    <a:pt x="595" y="1751"/>
                  </a:cubicBezTo>
                  <a:cubicBezTo>
                    <a:pt x="595" y="1756"/>
                    <a:pt x="589" y="1763"/>
                    <a:pt x="583" y="1782"/>
                  </a:cubicBezTo>
                  <a:cubicBezTo>
                    <a:pt x="578" y="1801"/>
                    <a:pt x="570" y="1824"/>
                    <a:pt x="563" y="1834"/>
                  </a:cubicBezTo>
                  <a:cubicBezTo>
                    <a:pt x="556" y="1850"/>
                    <a:pt x="542" y="1865"/>
                    <a:pt x="530" y="1874"/>
                  </a:cubicBezTo>
                  <a:cubicBezTo>
                    <a:pt x="519" y="1835"/>
                    <a:pt x="490" y="1762"/>
                    <a:pt x="483" y="1743"/>
                  </a:cubicBezTo>
                  <a:cubicBezTo>
                    <a:pt x="486" y="1725"/>
                    <a:pt x="495" y="1685"/>
                    <a:pt x="512" y="1662"/>
                  </a:cubicBezTo>
                  <a:close/>
                  <a:moveTo>
                    <a:pt x="193" y="1953"/>
                  </a:moveTo>
                  <a:lnTo>
                    <a:pt x="195" y="1953"/>
                  </a:lnTo>
                  <a:cubicBezTo>
                    <a:pt x="228" y="1942"/>
                    <a:pt x="311" y="1897"/>
                    <a:pt x="357" y="1872"/>
                  </a:cubicBezTo>
                  <a:cubicBezTo>
                    <a:pt x="353" y="1893"/>
                    <a:pt x="352" y="1913"/>
                    <a:pt x="355" y="1933"/>
                  </a:cubicBezTo>
                  <a:cubicBezTo>
                    <a:pt x="357" y="1949"/>
                    <a:pt x="362" y="1967"/>
                    <a:pt x="366" y="1983"/>
                  </a:cubicBezTo>
                  <a:cubicBezTo>
                    <a:pt x="340" y="1994"/>
                    <a:pt x="285" y="2017"/>
                    <a:pt x="265" y="2029"/>
                  </a:cubicBezTo>
                  <a:lnTo>
                    <a:pt x="263" y="2029"/>
                  </a:lnTo>
                  <a:cubicBezTo>
                    <a:pt x="251" y="2038"/>
                    <a:pt x="238" y="2047"/>
                    <a:pt x="230" y="2056"/>
                  </a:cubicBezTo>
                  <a:cubicBezTo>
                    <a:pt x="224" y="2037"/>
                    <a:pt x="217" y="2019"/>
                    <a:pt x="207" y="2001"/>
                  </a:cubicBezTo>
                  <a:cubicBezTo>
                    <a:pt x="196" y="1986"/>
                    <a:pt x="185" y="1971"/>
                    <a:pt x="174" y="1962"/>
                  </a:cubicBezTo>
                  <a:cubicBezTo>
                    <a:pt x="179" y="1957"/>
                    <a:pt x="187" y="1954"/>
                    <a:pt x="193" y="1953"/>
                  </a:cubicBezTo>
                  <a:close/>
                  <a:moveTo>
                    <a:pt x="376" y="2014"/>
                  </a:moveTo>
                  <a:cubicBezTo>
                    <a:pt x="377" y="2018"/>
                    <a:pt x="379" y="2023"/>
                    <a:pt x="380" y="2025"/>
                  </a:cubicBezTo>
                  <a:cubicBezTo>
                    <a:pt x="385" y="2037"/>
                    <a:pt x="397" y="2066"/>
                    <a:pt x="411" y="2090"/>
                  </a:cubicBezTo>
                  <a:cubicBezTo>
                    <a:pt x="420" y="2111"/>
                    <a:pt x="428" y="2130"/>
                    <a:pt x="429" y="2135"/>
                  </a:cubicBezTo>
                  <a:cubicBezTo>
                    <a:pt x="433" y="2140"/>
                    <a:pt x="436" y="2156"/>
                    <a:pt x="438" y="2172"/>
                  </a:cubicBezTo>
                  <a:cubicBezTo>
                    <a:pt x="441" y="2179"/>
                    <a:pt x="442" y="2186"/>
                    <a:pt x="443" y="2192"/>
                  </a:cubicBezTo>
                  <a:cubicBezTo>
                    <a:pt x="433" y="2197"/>
                    <a:pt x="414" y="2209"/>
                    <a:pt x="404" y="2214"/>
                  </a:cubicBezTo>
                  <a:cubicBezTo>
                    <a:pt x="397" y="2217"/>
                    <a:pt x="385" y="2222"/>
                    <a:pt x="373" y="2228"/>
                  </a:cubicBezTo>
                  <a:cubicBezTo>
                    <a:pt x="363" y="2233"/>
                    <a:pt x="354" y="2238"/>
                    <a:pt x="346" y="2241"/>
                  </a:cubicBezTo>
                  <a:cubicBezTo>
                    <a:pt x="337" y="2244"/>
                    <a:pt x="325" y="2248"/>
                    <a:pt x="312" y="2251"/>
                  </a:cubicBezTo>
                  <a:cubicBezTo>
                    <a:pt x="301" y="2253"/>
                    <a:pt x="289" y="2257"/>
                    <a:pt x="275" y="2259"/>
                  </a:cubicBezTo>
                  <a:cubicBezTo>
                    <a:pt x="268" y="2225"/>
                    <a:pt x="248" y="2141"/>
                    <a:pt x="238" y="2097"/>
                  </a:cubicBezTo>
                  <a:cubicBezTo>
                    <a:pt x="239" y="2093"/>
                    <a:pt x="242" y="2087"/>
                    <a:pt x="250" y="2081"/>
                  </a:cubicBezTo>
                  <a:cubicBezTo>
                    <a:pt x="258" y="2072"/>
                    <a:pt x="268" y="2063"/>
                    <a:pt x="281" y="2056"/>
                  </a:cubicBezTo>
                  <a:cubicBezTo>
                    <a:pt x="300" y="2046"/>
                    <a:pt x="350" y="2024"/>
                    <a:pt x="376" y="2014"/>
                  </a:cubicBezTo>
                  <a:close/>
                  <a:moveTo>
                    <a:pt x="150" y="2237"/>
                  </a:moveTo>
                  <a:cubicBezTo>
                    <a:pt x="136" y="2202"/>
                    <a:pt x="124" y="2171"/>
                    <a:pt x="123" y="2164"/>
                  </a:cubicBezTo>
                  <a:cubicBezTo>
                    <a:pt x="122" y="2158"/>
                    <a:pt x="130" y="2139"/>
                    <a:pt x="134" y="2127"/>
                  </a:cubicBezTo>
                  <a:cubicBezTo>
                    <a:pt x="137" y="2121"/>
                    <a:pt x="138" y="2116"/>
                    <a:pt x="141" y="2115"/>
                  </a:cubicBezTo>
                  <a:cubicBezTo>
                    <a:pt x="145" y="2100"/>
                    <a:pt x="149" y="2090"/>
                    <a:pt x="151" y="2082"/>
                  </a:cubicBezTo>
                  <a:cubicBezTo>
                    <a:pt x="152" y="2075"/>
                    <a:pt x="151" y="2068"/>
                    <a:pt x="150" y="2064"/>
                  </a:cubicBezTo>
                  <a:cubicBezTo>
                    <a:pt x="147" y="2055"/>
                    <a:pt x="143" y="2050"/>
                    <a:pt x="137" y="2046"/>
                  </a:cubicBezTo>
                  <a:cubicBezTo>
                    <a:pt x="135" y="2046"/>
                    <a:pt x="133" y="2045"/>
                    <a:pt x="131" y="2045"/>
                  </a:cubicBezTo>
                  <a:cubicBezTo>
                    <a:pt x="120" y="2043"/>
                    <a:pt x="113" y="2046"/>
                    <a:pt x="106" y="2052"/>
                  </a:cubicBezTo>
                  <a:cubicBezTo>
                    <a:pt x="100" y="2055"/>
                    <a:pt x="95" y="2061"/>
                    <a:pt x="94" y="2067"/>
                  </a:cubicBezTo>
                  <a:cubicBezTo>
                    <a:pt x="91" y="2073"/>
                    <a:pt x="89" y="2082"/>
                    <a:pt x="90" y="2089"/>
                  </a:cubicBezTo>
                  <a:cubicBezTo>
                    <a:pt x="93" y="2096"/>
                    <a:pt x="96" y="2105"/>
                    <a:pt x="102" y="2110"/>
                  </a:cubicBezTo>
                  <a:cubicBezTo>
                    <a:pt x="99" y="2116"/>
                    <a:pt x="97" y="2125"/>
                    <a:pt x="94" y="2131"/>
                  </a:cubicBezTo>
                  <a:cubicBezTo>
                    <a:pt x="93" y="2135"/>
                    <a:pt x="92" y="2141"/>
                    <a:pt x="91" y="2148"/>
                  </a:cubicBezTo>
                  <a:cubicBezTo>
                    <a:pt x="74" y="2142"/>
                    <a:pt x="61" y="2132"/>
                    <a:pt x="52" y="2121"/>
                  </a:cubicBezTo>
                  <a:cubicBezTo>
                    <a:pt x="37" y="2105"/>
                    <a:pt x="31" y="2087"/>
                    <a:pt x="32" y="2069"/>
                  </a:cubicBezTo>
                  <a:cubicBezTo>
                    <a:pt x="33" y="2052"/>
                    <a:pt x="36" y="2035"/>
                    <a:pt x="45" y="2021"/>
                  </a:cubicBezTo>
                  <a:cubicBezTo>
                    <a:pt x="52" y="2007"/>
                    <a:pt x="61" y="1993"/>
                    <a:pt x="73" y="1987"/>
                  </a:cubicBezTo>
                  <a:cubicBezTo>
                    <a:pt x="85" y="1978"/>
                    <a:pt x="99" y="1974"/>
                    <a:pt x="115" y="1974"/>
                  </a:cubicBezTo>
                  <a:cubicBezTo>
                    <a:pt x="126" y="1974"/>
                    <a:pt x="136" y="1976"/>
                    <a:pt x="148" y="1982"/>
                  </a:cubicBezTo>
                  <a:cubicBezTo>
                    <a:pt x="161" y="1989"/>
                    <a:pt x="169" y="2001"/>
                    <a:pt x="180" y="2016"/>
                  </a:cubicBezTo>
                  <a:cubicBezTo>
                    <a:pt x="190" y="2036"/>
                    <a:pt x="199" y="2059"/>
                    <a:pt x="202" y="2080"/>
                  </a:cubicBezTo>
                  <a:cubicBezTo>
                    <a:pt x="207" y="2109"/>
                    <a:pt x="234" y="2219"/>
                    <a:pt x="246" y="2263"/>
                  </a:cubicBezTo>
                  <a:cubicBezTo>
                    <a:pt x="230" y="2265"/>
                    <a:pt x="219" y="2269"/>
                    <a:pt x="209" y="2274"/>
                  </a:cubicBezTo>
                  <a:cubicBezTo>
                    <a:pt x="195" y="2280"/>
                    <a:pt x="185" y="2287"/>
                    <a:pt x="177" y="2295"/>
                  </a:cubicBezTo>
                  <a:cubicBezTo>
                    <a:pt x="168" y="2280"/>
                    <a:pt x="159" y="2259"/>
                    <a:pt x="150" y="2237"/>
                  </a:cubicBezTo>
                  <a:close/>
                  <a:moveTo>
                    <a:pt x="377" y="2345"/>
                  </a:moveTo>
                  <a:cubicBezTo>
                    <a:pt x="369" y="2349"/>
                    <a:pt x="337" y="2356"/>
                    <a:pt x="313" y="2356"/>
                  </a:cubicBezTo>
                  <a:cubicBezTo>
                    <a:pt x="295" y="2358"/>
                    <a:pt x="282" y="2357"/>
                    <a:pt x="269" y="2359"/>
                  </a:cubicBezTo>
                  <a:cubicBezTo>
                    <a:pt x="257" y="2364"/>
                    <a:pt x="245" y="2366"/>
                    <a:pt x="238" y="2371"/>
                  </a:cubicBezTo>
                  <a:cubicBezTo>
                    <a:pt x="230" y="2379"/>
                    <a:pt x="227" y="2385"/>
                    <a:pt x="223" y="2393"/>
                  </a:cubicBezTo>
                  <a:cubicBezTo>
                    <a:pt x="222" y="2397"/>
                    <a:pt x="222" y="2401"/>
                    <a:pt x="221" y="2406"/>
                  </a:cubicBezTo>
                  <a:cubicBezTo>
                    <a:pt x="222" y="2412"/>
                    <a:pt x="223" y="2417"/>
                    <a:pt x="229" y="2423"/>
                  </a:cubicBezTo>
                  <a:cubicBezTo>
                    <a:pt x="231" y="2425"/>
                    <a:pt x="235" y="2428"/>
                    <a:pt x="241" y="2431"/>
                  </a:cubicBezTo>
                  <a:cubicBezTo>
                    <a:pt x="243" y="2432"/>
                    <a:pt x="245" y="2432"/>
                    <a:pt x="249" y="2433"/>
                  </a:cubicBezTo>
                  <a:cubicBezTo>
                    <a:pt x="258" y="2432"/>
                    <a:pt x="267" y="2429"/>
                    <a:pt x="277" y="2422"/>
                  </a:cubicBezTo>
                  <a:cubicBezTo>
                    <a:pt x="285" y="2417"/>
                    <a:pt x="293" y="2407"/>
                    <a:pt x="298" y="2395"/>
                  </a:cubicBezTo>
                  <a:cubicBezTo>
                    <a:pt x="298" y="2395"/>
                    <a:pt x="298" y="2393"/>
                    <a:pt x="300" y="2391"/>
                  </a:cubicBezTo>
                  <a:cubicBezTo>
                    <a:pt x="305" y="2392"/>
                    <a:pt x="311" y="2391"/>
                    <a:pt x="316" y="2390"/>
                  </a:cubicBezTo>
                  <a:cubicBezTo>
                    <a:pt x="325" y="2389"/>
                    <a:pt x="334" y="2388"/>
                    <a:pt x="340" y="2389"/>
                  </a:cubicBezTo>
                  <a:cubicBezTo>
                    <a:pt x="340" y="2391"/>
                    <a:pt x="341" y="2396"/>
                    <a:pt x="341" y="2400"/>
                  </a:cubicBezTo>
                  <a:cubicBezTo>
                    <a:pt x="339" y="2411"/>
                    <a:pt x="334" y="2424"/>
                    <a:pt x="331" y="2430"/>
                  </a:cubicBezTo>
                  <a:cubicBezTo>
                    <a:pt x="328" y="2436"/>
                    <a:pt x="324" y="2442"/>
                    <a:pt x="319" y="2447"/>
                  </a:cubicBezTo>
                  <a:cubicBezTo>
                    <a:pt x="305" y="2462"/>
                    <a:pt x="284" y="2472"/>
                    <a:pt x="260" y="2474"/>
                  </a:cubicBezTo>
                  <a:cubicBezTo>
                    <a:pt x="237" y="2477"/>
                    <a:pt x="213" y="2475"/>
                    <a:pt x="193" y="2464"/>
                  </a:cubicBezTo>
                  <a:cubicBezTo>
                    <a:pt x="185" y="2461"/>
                    <a:pt x="179" y="2458"/>
                    <a:pt x="174" y="2450"/>
                  </a:cubicBezTo>
                  <a:cubicBezTo>
                    <a:pt x="157" y="2434"/>
                    <a:pt x="150" y="2411"/>
                    <a:pt x="153" y="2392"/>
                  </a:cubicBezTo>
                  <a:cubicBezTo>
                    <a:pt x="156" y="2366"/>
                    <a:pt x="171" y="2342"/>
                    <a:pt x="191" y="2324"/>
                  </a:cubicBezTo>
                  <a:cubicBezTo>
                    <a:pt x="200" y="2314"/>
                    <a:pt x="210" y="2307"/>
                    <a:pt x="222" y="2303"/>
                  </a:cubicBezTo>
                  <a:cubicBezTo>
                    <a:pt x="231" y="2298"/>
                    <a:pt x="245" y="2294"/>
                    <a:pt x="263" y="2292"/>
                  </a:cubicBezTo>
                  <a:lnTo>
                    <a:pt x="265" y="2293"/>
                  </a:lnTo>
                  <a:cubicBezTo>
                    <a:pt x="283" y="2290"/>
                    <a:pt x="303" y="2287"/>
                    <a:pt x="319" y="2283"/>
                  </a:cubicBezTo>
                  <a:cubicBezTo>
                    <a:pt x="336" y="2277"/>
                    <a:pt x="347" y="2274"/>
                    <a:pt x="357" y="2272"/>
                  </a:cubicBezTo>
                  <a:lnTo>
                    <a:pt x="357" y="2269"/>
                  </a:lnTo>
                  <a:cubicBezTo>
                    <a:pt x="366" y="2267"/>
                    <a:pt x="376" y="2262"/>
                    <a:pt x="388" y="2255"/>
                  </a:cubicBezTo>
                  <a:cubicBezTo>
                    <a:pt x="398" y="2250"/>
                    <a:pt x="407" y="2245"/>
                    <a:pt x="417" y="2243"/>
                  </a:cubicBezTo>
                  <a:cubicBezTo>
                    <a:pt x="422" y="2239"/>
                    <a:pt x="436" y="2233"/>
                    <a:pt x="448" y="2228"/>
                  </a:cubicBezTo>
                  <a:cubicBezTo>
                    <a:pt x="450" y="2240"/>
                    <a:pt x="454" y="2254"/>
                    <a:pt x="461" y="2266"/>
                  </a:cubicBezTo>
                  <a:cubicBezTo>
                    <a:pt x="465" y="2278"/>
                    <a:pt x="472" y="2288"/>
                    <a:pt x="478" y="2295"/>
                  </a:cubicBezTo>
                  <a:lnTo>
                    <a:pt x="377" y="2345"/>
                  </a:lnTo>
                  <a:close/>
                  <a:moveTo>
                    <a:pt x="578" y="2324"/>
                  </a:moveTo>
                  <a:cubicBezTo>
                    <a:pt x="565" y="2321"/>
                    <a:pt x="551" y="2317"/>
                    <a:pt x="541" y="2311"/>
                  </a:cubicBezTo>
                  <a:cubicBezTo>
                    <a:pt x="524" y="2303"/>
                    <a:pt x="513" y="2295"/>
                    <a:pt x="506" y="2285"/>
                  </a:cubicBezTo>
                  <a:cubicBezTo>
                    <a:pt x="501" y="2277"/>
                    <a:pt x="494" y="2265"/>
                    <a:pt x="487" y="2253"/>
                  </a:cubicBezTo>
                  <a:cubicBezTo>
                    <a:pt x="483" y="2239"/>
                    <a:pt x="477" y="2227"/>
                    <a:pt x="477" y="2213"/>
                  </a:cubicBezTo>
                  <a:cubicBezTo>
                    <a:pt x="476" y="2203"/>
                    <a:pt x="473" y="2184"/>
                    <a:pt x="470" y="2166"/>
                  </a:cubicBezTo>
                  <a:cubicBezTo>
                    <a:pt x="466" y="2148"/>
                    <a:pt x="463" y="2130"/>
                    <a:pt x="460" y="2123"/>
                  </a:cubicBezTo>
                  <a:cubicBezTo>
                    <a:pt x="456" y="2116"/>
                    <a:pt x="447" y="2097"/>
                    <a:pt x="437" y="2077"/>
                  </a:cubicBezTo>
                  <a:cubicBezTo>
                    <a:pt x="426" y="2051"/>
                    <a:pt x="413" y="2024"/>
                    <a:pt x="410" y="2015"/>
                  </a:cubicBezTo>
                  <a:cubicBezTo>
                    <a:pt x="406" y="2006"/>
                    <a:pt x="401" y="1992"/>
                    <a:pt x="396" y="1975"/>
                  </a:cubicBezTo>
                  <a:cubicBezTo>
                    <a:pt x="392" y="1961"/>
                    <a:pt x="388" y="1943"/>
                    <a:pt x="386" y="1930"/>
                  </a:cubicBezTo>
                  <a:cubicBezTo>
                    <a:pt x="381" y="1896"/>
                    <a:pt x="387" y="1860"/>
                    <a:pt x="404" y="1828"/>
                  </a:cubicBezTo>
                  <a:cubicBezTo>
                    <a:pt x="417" y="1804"/>
                    <a:pt x="434" y="1782"/>
                    <a:pt x="457" y="1767"/>
                  </a:cubicBezTo>
                  <a:cubicBezTo>
                    <a:pt x="466" y="1790"/>
                    <a:pt x="485" y="1842"/>
                    <a:pt x="490" y="1852"/>
                  </a:cubicBezTo>
                  <a:cubicBezTo>
                    <a:pt x="493" y="1861"/>
                    <a:pt x="501" y="1886"/>
                    <a:pt x="504" y="1898"/>
                  </a:cubicBezTo>
                  <a:cubicBezTo>
                    <a:pt x="506" y="1909"/>
                    <a:pt x="504" y="1924"/>
                    <a:pt x="503" y="1939"/>
                  </a:cubicBezTo>
                  <a:cubicBezTo>
                    <a:pt x="498" y="1967"/>
                    <a:pt x="495" y="1995"/>
                    <a:pt x="511" y="2022"/>
                  </a:cubicBezTo>
                  <a:lnTo>
                    <a:pt x="509" y="2019"/>
                  </a:lnTo>
                  <a:cubicBezTo>
                    <a:pt x="513" y="2029"/>
                    <a:pt x="519" y="2045"/>
                    <a:pt x="525" y="2064"/>
                  </a:cubicBezTo>
                  <a:cubicBezTo>
                    <a:pt x="534" y="2088"/>
                    <a:pt x="545" y="2114"/>
                    <a:pt x="550" y="2123"/>
                  </a:cubicBezTo>
                  <a:lnTo>
                    <a:pt x="551" y="2126"/>
                  </a:lnTo>
                  <a:cubicBezTo>
                    <a:pt x="555" y="2131"/>
                    <a:pt x="563" y="2148"/>
                    <a:pt x="568" y="2166"/>
                  </a:cubicBezTo>
                  <a:cubicBezTo>
                    <a:pt x="574" y="2185"/>
                    <a:pt x="577" y="2203"/>
                    <a:pt x="579" y="2205"/>
                  </a:cubicBezTo>
                  <a:cubicBezTo>
                    <a:pt x="574" y="2220"/>
                    <a:pt x="581" y="2232"/>
                    <a:pt x="591" y="2240"/>
                  </a:cubicBezTo>
                  <a:cubicBezTo>
                    <a:pt x="594" y="2243"/>
                    <a:pt x="598" y="2246"/>
                    <a:pt x="603" y="2247"/>
                  </a:cubicBezTo>
                  <a:cubicBezTo>
                    <a:pt x="607" y="2248"/>
                    <a:pt x="613" y="2249"/>
                    <a:pt x="618" y="2247"/>
                  </a:cubicBezTo>
                  <a:cubicBezTo>
                    <a:pt x="627" y="2245"/>
                    <a:pt x="635" y="2237"/>
                    <a:pt x="635" y="2224"/>
                  </a:cubicBezTo>
                  <a:cubicBezTo>
                    <a:pt x="638" y="2196"/>
                    <a:pt x="627" y="2194"/>
                    <a:pt x="614" y="2194"/>
                  </a:cubicBezTo>
                  <a:cubicBezTo>
                    <a:pt x="612" y="2194"/>
                    <a:pt x="610" y="2193"/>
                    <a:pt x="608" y="2180"/>
                  </a:cubicBezTo>
                  <a:lnTo>
                    <a:pt x="608" y="2178"/>
                  </a:lnTo>
                  <a:cubicBezTo>
                    <a:pt x="609" y="2175"/>
                    <a:pt x="607" y="2173"/>
                    <a:pt x="607" y="2171"/>
                  </a:cubicBezTo>
                  <a:cubicBezTo>
                    <a:pt x="618" y="2173"/>
                    <a:pt x="626" y="2176"/>
                    <a:pt x="632" y="2179"/>
                  </a:cubicBezTo>
                  <a:cubicBezTo>
                    <a:pt x="648" y="2187"/>
                    <a:pt x="656" y="2195"/>
                    <a:pt x="657" y="2199"/>
                  </a:cubicBezTo>
                  <a:cubicBezTo>
                    <a:pt x="657" y="2201"/>
                    <a:pt x="657" y="2201"/>
                    <a:pt x="656" y="2204"/>
                  </a:cubicBezTo>
                  <a:cubicBezTo>
                    <a:pt x="655" y="2208"/>
                    <a:pt x="654" y="2214"/>
                    <a:pt x="653" y="2221"/>
                  </a:cubicBezTo>
                  <a:cubicBezTo>
                    <a:pt x="649" y="2233"/>
                    <a:pt x="640" y="2256"/>
                    <a:pt x="634" y="2266"/>
                  </a:cubicBezTo>
                  <a:cubicBezTo>
                    <a:pt x="620" y="2287"/>
                    <a:pt x="586" y="2314"/>
                    <a:pt x="578" y="2324"/>
                  </a:cubicBezTo>
                  <a:close/>
                  <a:moveTo>
                    <a:pt x="712" y="2363"/>
                  </a:moveTo>
                  <a:cubicBezTo>
                    <a:pt x="704" y="2368"/>
                    <a:pt x="697" y="2369"/>
                    <a:pt x="686" y="2369"/>
                  </a:cubicBezTo>
                  <a:cubicBezTo>
                    <a:pt x="677" y="2370"/>
                    <a:pt x="665" y="2368"/>
                    <a:pt x="650" y="2363"/>
                  </a:cubicBezTo>
                  <a:cubicBezTo>
                    <a:pt x="635" y="2360"/>
                    <a:pt x="620" y="2349"/>
                    <a:pt x="608" y="2338"/>
                  </a:cubicBezTo>
                  <a:cubicBezTo>
                    <a:pt x="611" y="2336"/>
                    <a:pt x="614" y="2332"/>
                    <a:pt x="617" y="2328"/>
                  </a:cubicBezTo>
                  <a:cubicBezTo>
                    <a:pt x="619" y="2329"/>
                    <a:pt x="619" y="2329"/>
                    <a:pt x="619" y="2329"/>
                  </a:cubicBezTo>
                  <a:cubicBezTo>
                    <a:pt x="624" y="2325"/>
                    <a:pt x="629" y="2320"/>
                    <a:pt x="632" y="2314"/>
                  </a:cubicBezTo>
                  <a:cubicBezTo>
                    <a:pt x="640" y="2310"/>
                    <a:pt x="645" y="2305"/>
                    <a:pt x="646" y="2298"/>
                  </a:cubicBezTo>
                  <a:cubicBezTo>
                    <a:pt x="654" y="2291"/>
                    <a:pt x="659" y="2285"/>
                    <a:pt x="662" y="2281"/>
                  </a:cubicBezTo>
                  <a:cubicBezTo>
                    <a:pt x="669" y="2269"/>
                    <a:pt x="676" y="2253"/>
                    <a:pt x="679" y="2238"/>
                  </a:cubicBezTo>
                  <a:cubicBezTo>
                    <a:pt x="683" y="2226"/>
                    <a:pt x="686" y="2213"/>
                    <a:pt x="685" y="2204"/>
                  </a:cubicBezTo>
                  <a:cubicBezTo>
                    <a:pt x="685" y="2202"/>
                    <a:pt x="685" y="2202"/>
                    <a:pt x="685" y="2202"/>
                  </a:cubicBezTo>
                  <a:cubicBezTo>
                    <a:pt x="711" y="2193"/>
                    <a:pt x="720" y="2175"/>
                    <a:pt x="728" y="2159"/>
                  </a:cubicBezTo>
                  <a:cubicBezTo>
                    <a:pt x="731" y="2153"/>
                    <a:pt x="734" y="2149"/>
                    <a:pt x="734" y="2147"/>
                  </a:cubicBezTo>
                  <a:lnTo>
                    <a:pt x="736" y="2148"/>
                  </a:lnTo>
                  <a:cubicBezTo>
                    <a:pt x="750" y="2134"/>
                    <a:pt x="810" y="2007"/>
                    <a:pt x="833" y="1951"/>
                  </a:cubicBezTo>
                  <a:cubicBezTo>
                    <a:pt x="856" y="1982"/>
                    <a:pt x="886" y="2022"/>
                    <a:pt x="898" y="2040"/>
                  </a:cubicBezTo>
                  <a:cubicBezTo>
                    <a:pt x="891" y="2056"/>
                    <a:pt x="876" y="2091"/>
                    <a:pt x="867" y="2103"/>
                  </a:cubicBezTo>
                  <a:cubicBezTo>
                    <a:pt x="858" y="2116"/>
                    <a:pt x="843" y="2155"/>
                    <a:pt x="828" y="2188"/>
                  </a:cubicBezTo>
                  <a:cubicBezTo>
                    <a:pt x="828" y="2190"/>
                    <a:pt x="825" y="2194"/>
                    <a:pt x="821" y="2204"/>
                  </a:cubicBezTo>
                  <a:cubicBezTo>
                    <a:pt x="813" y="2225"/>
                    <a:pt x="803" y="2243"/>
                    <a:pt x="794" y="2259"/>
                  </a:cubicBezTo>
                  <a:cubicBezTo>
                    <a:pt x="786" y="2277"/>
                    <a:pt x="777" y="2293"/>
                    <a:pt x="765" y="2308"/>
                  </a:cubicBezTo>
                  <a:cubicBezTo>
                    <a:pt x="751" y="2337"/>
                    <a:pt x="739" y="2345"/>
                    <a:pt x="724" y="2354"/>
                  </a:cubicBezTo>
                  <a:cubicBezTo>
                    <a:pt x="719" y="2358"/>
                    <a:pt x="714" y="2359"/>
                    <a:pt x="712" y="2363"/>
                  </a:cubicBezTo>
                  <a:close/>
                  <a:moveTo>
                    <a:pt x="938" y="2438"/>
                  </a:moveTo>
                  <a:cubicBezTo>
                    <a:pt x="931" y="2454"/>
                    <a:pt x="926" y="2469"/>
                    <a:pt x="922" y="2481"/>
                  </a:cubicBezTo>
                  <a:cubicBezTo>
                    <a:pt x="913" y="2480"/>
                    <a:pt x="898" y="2477"/>
                    <a:pt x="879" y="2471"/>
                  </a:cubicBezTo>
                  <a:cubicBezTo>
                    <a:pt x="842" y="2458"/>
                    <a:pt x="811" y="2444"/>
                    <a:pt x="783" y="2430"/>
                  </a:cubicBezTo>
                  <a:cubicBezTo>
                    <a:pt x="759" y="2417"/>
                    <a:pt x="733" y="2404"/>
                    <a:pt x="719" y="2395"/>
                  </a:cubicBezTo>
                  <a:cubicBezTo>
                    <a:pt x="726" y="2392"/>
                    <a:pt x="736" y="2385"/>
                    <a:pt x="744" y="2377"/>
                  </a:cubicBezTo>
                  <a:cubicBezTo>
                    <a:pt x="754" y="2373"/>
                    <a:pt x="762" y="2367"/>
                    <a:pt x="770" y="2357"/>
                  </a:cubicBezTo>
                  <a:cubicBezTo>
                    <a:pt x="777" y="2352"/>
                    <a:pt x="782" y="2347"/>
                    <a:pt x="788" y="2341"/>
                  </a:cubicBezTo>
                  <a:cubicBezTo>
                    <a:pt x="810" y="2354"/>
                    <a:pt x="840" y="2368"/>
                    <a:pt x="875" y="2381"/>
                  </a:cubicBezTo>
                  <a:cubicBezTo>
                    <a:pt x="902" y="2392"/>
                    <a:pt x="928" y="2403"/>
                    <a:pt x="951" y="2409"/>
                  </a:cubicBezTo>
                  <a:cubicBezTo>
                    <a:pt x="947" y="2420"/>
                    <a:pt x="941" y="2430"/>
                    <a:pt x="938" y="2438"/>
                  </a:cubicBezTo>
                  <a:close/>
                  <a:moveTo>
                    <a:pt x="887" y="2354"/>
                  </a:moveTo>
                  <a:cubicBezTo>
                    <a:pt x="852" y="2339"/>
                    <a:pt x="819" y="2325"/>
                    <a:pt x="800" y="2312"/>
                  </a:cubicBezTo>
                  <a:cubicBezTo>
                    <a:pt x="809" y="2298"/>
                    <a:pt x="815" y="2286"/>
                    <a:pt x="822" y="2274"/>
                  </a:cubicBezTo>
                  <a:cubicBezTo>
                    <a:pt x="831" y="2256"/>
                    <a:pt x="841" y="2238"/>
                    <a:pt x="849" y="2216"/>
                  </a:cubicBezTo>
                  <a:cubicBezTo>
                    <a:pt x="849" y="2216"/>
                    <a:pt x="853" y="2210"/>
                    <a:pt x="856" y="2202"/>
                  </a:cubicBezTo>
                  <a:cubicBezTo>
                    <a:pt x="871" y="2169"/>
                    <a:pt x="886" y="2132"/>
                    <a:pt x="895" y="2121"/>
                  </a:cubicBezTo>
                  <a:cubicBezTo>
                    <a:pt x="901" y="2111"/>
                    <a:pt x="913" y="2082"/>
                    <a:pt x="922" y="2064"/>
                  </a:cubicBezTo>
                  <a:cubicBezTo>
                    <a:pt x="937" y="2082"/>
                    <a:pt x="954" y="2107"/>
                    <a:pt x="972" y="2132"/>
                  </a:cubicBezTo>
                  <a:cubicBezTo>
                    <a:pt x="984" y="2152"/>
                    <a:pt x="996" y="2169"/>
                    <a:pt x="1007" y="2184"/>
                  </a:cubicBezTo>
                  <a:cubicBezTo>
                    <a:pt x="1019" y="2200"/>
                    <a:pt x="1034" y="2218"/>
                    <a:pt x="1049" y="2231"/>
                  </a:cubicBezTo>
                  <a:cubicBezTo>
                    <a:pt x="1044" y="2246"/>
                    <a:pt x="1023" y="2301"/>
                    <a:pt x="1011" y="2321"/>
                  </a:cubicBezTo>
                  <a:cubicBezTo>
                    <a:pt x="1000" y="2334"/>
                    <a:pt x="985" y="2354"/>
                    <a:pt x="972" y="2378"/>
                  </a:cubicBezTo>
                  <a:cubicBezTo>
                    <a:pt x="970" y="2380"/>
                    <a:pt x="970" y="2382"/>
                    <a:pt x="967" y="2384"/>
                  </a:cubicBezTo>
                  <a:cubicBezTo>
                    <a:pt x="942" y="2377"/>
                    <a:pt x="918" y="2366"/>
                    <a:pt x="887" y="2354"/>
                  </a:cubicBezTo>
                  <a:close/>
                  <a:moveTo>
                    <a:pt x="1112" y="2381"/>
                  </a:moveTo>
                  <a:cubicBezTo>
                    <a:pt x="1089" y="2438"/>
                    <a:pt x="1061" y="2462"/>
                    <a:pt x="1048" y="2475"/>
                  </a:cubicBezTo>
                  <a:cubicBezTo>
                    <a:pt x="1045" y="2476"/>
                    <a:pt x="1043" y="2478"/>
                    <a:pt x="1042" y="2480"/>
                  </a:cubicBezTo>
                  <a:cubicBezTo>
                    <a:pt x="1035" y="2486"/>
                    <a:pt x="1024" y="2499"/>
                    <a:pt x="1019" y="2511"/>
                  </a:cubicBezTo>
                  <a:cubicBezTo>
                    <a:pt x="1012" y="2530"/>
                    <a:pt x="1013" y="2547"/>
                    <a:pt x="1047" y="2552"/>
                  </a:cubicBezTo>
                  <a:cubicBezTo>
                    <a:pt x="1054" y="2553"/>
                    <a:pt x="1061" y="2549"/>
                    <a:pt x="1068" y="2544"/>
                  </a:cubicBezTo>
                  <a:cubicBezTo>
                    <a:pt x="1071" y="2540"/>
                    <a:pt x="1074" y="2537"/>
                    <a:pt x="1075" y="2532"/>
                  </a:cubicBezTo>
                  <a:cubicBezTo>
                    <a:pt x="1078" y="2528"/>
                    <a:pt x="1079" y="2522"/>
                    <a:pt x="1080" y="2518"/>
                  </a:cubicBezTo>
                  <a:cubicBezTo>
                    <a:pt x="1081" y="2509"/>
                    <a:pt x="1080" y="2502"/>
                    <a:pt x="1077" y="2495"/>
                  </a:cubicBezTo>
                  <a:cubicBezTo>
                    <a:pt x="1083" y="2487"/>
                    <a:pt x="1091" y="2480"/>
                    <a:pt x="1099" y="2470"/>
                  </a:cubicBezTo>
                  <a:cubicBezTo>
                    <a:pt x="1102" y="2467"/>
                    <a:pt x="1104" y="2465"/>
                    <a:pt x="1107" y="2461"/>
                  </a:cubicBezTo>
                  <a:cubicBezTo>
                    <a:pt x="1113" y="2466"/>
                    <a:pt x="1119" y="2472"/>
                    <a:pt x="1122" y="2479"/>
                  </a:cubicBezTo>
                  <a:cubicBezTo>
                    <a:pt x="1128" y="2493"/>
                    <a:pt x="1129" y="2511"/>
                    <a:pt x="1129" y="2526"/>
                  </a:cubicBezTo>
                  <a:cubicBezTo>
                    <a:pt x="1126" y="2550"/>
                    <a:pt x="1112" y="2572"/>
                    <a:pt x="1090" y="2585"/>
                  </a:cubicBezTo>
                  <a:cubicBezTo>
                    <a:pt x="1067" y="2601"/>
                    <a:pt x="1040" y="2608"/>
                    <a:pt x="1014" y="2603"/>
                  </a:cubicBezTo>
                  <a:cubicBezTo>
                    <a:pt x="1001" y="2601"/>
                    <a:pt x="987" y="2594"/>
                    <a:pt x="973" y="2585"/>
                  </a:cubicBezTo>
                  <a:cubicBezTo>
                    <a:pt x="964" y="2576"/>
                    <a:pt x="955" y="2566"/>
                    <a:pt x="952" y="2555"/>
                  </a:cubicBezTo>
                  <a:cubicBezTo>
                    <a:pt x="948" y="2541"/>
                    <a:pt x="946" y="2527"/>
                    <a:pt x="947" y="2510"/>
                  </a:cubicBezTo>
                  <a:cubicBezTo>
                    <a:pt x="950" y="2492"/>
                    <a:pt x="955" y="2474"/>
                    <a:pt x="966" y="2452"/>
                  </a:cubicBezTo>
                  <a:cubicBezTo>
                    <a:pt x="976" y="2431"/>
                    <a:pt x="986" y="2411"/>
                    <a:pt x="998" y="2393"/>
                  </a:cubicBezTo>
                  <a:cubicBezTo>
                    <a:pt x="1011" y="2372"/>
                    <a:pt x="1025" y="2352"/>
                    <a:pt x="1036" y="2341"/>
                  </a:cubicBezTo>
                  <a:lnTo>
                    <a:pt x="1036" y="2339"/>
                  </a:lnTo>
                  <a:cubicBezTo>
                    <a:pt x="1046" y="2323"/>
                    <a:pt x="1064" y="2282"/>
                    <a:pt x="1073" y="2255"/>
                  </a:cubicBezTo>
                  <a:cubicBezTo>
                    <a:pt x="1085" y="2264"/>
                    <a:pt x="1095" y="2270"/>
                    <a:pt x="1106" y="2279"/>
                  </a:cubicBezTo>
                  <a:cubicBezTo>
                    <a:pt x="1123" y="2286"/>
                    <a:pt x="1135" y="2290"/>
                    <a:pt x="1150" y="2293"/>
                  </a:cubicBezTo>
                  <a:cubicBezTo>
                    <a:pt x="1137" y="2319"/>
                    <a:pt x="1121" y="2358"/>
                    <a:pt x="1112" y="2381"/>
                  </a:cubicBezTo>
                  <a:close/>
                  <a:moveTo>
                    <a:pt x="973" y="1851"/>
                  </a:moveTo>
                  <a:cubicBezTo>
                    <a:pt x="982" y="1866"/>
                    <a:pt x="1013" y="1922"/>
                    <a:pt x="1047" y="1980"/>
                  </a:cubicBezTo>
                  <a:cubicBezTo>
                    <a:pt x="1089" y="2054"/>
                    <a:pt x="1132" y="2131"/>
                    <a:pt x="1143" y="2145"/>
                  </a:cubicBezTo>
                  <a:cubicBezTo>
                    <a:pt x="1152" y="2155"/>
                    <a:pt x="1164" y="2166"/>
                    <a:pt x="1172" y="2170"/>
                  </a:cubicBezTo>
                  <a:cubicBezTo>
                    <a:pt x="1178" y="2173"/>
                    <a:pt x="1184" y="2174"/>
                    <a:pt x="1189" y="2172"/>
                  </a:cubicBezTo>
                  <a:cubicBezTo>
                    <a:pt x="1197" y="2174"/>
                    <a:pt x="1205" y="2169"/>
                    <a:pt x="1208" y="2163"/>
                  </a:cubicBezTo>
                  <a:cubicBezTo>
                    <a:pt x="1211" y="2159"/>
                    <a:pt x="1212" y="2152"/>
                    <a:pt x="1213" y="2146"/>
                  </a:cubicBezTo>
                  <a:lnTo>
                    <a:pt x="1212" y="2141"/>
                  </a:lnTo>
                  <a:cubicBezTo>
                    <a:pt x="1208" y="2125"/>
                    <a:pt x="1200" y="2120"/>
                    <a:pt x="1190" y="2115"/>
                  </a:cubicBezTo>
                  <a:cubicBezTo>
                    <a:pt x="1184" y="2114"/>
                    <a:pt x="1177" y="2113"/>
                    <a:pt x="1173" y="2115"/>
                  </a:cubicBezTo>
                  <a:cubicBezTo>
                    <a:pt x="1164" y="2100"/>
                    <a:pt x="1157" y="2090"/>
                    <a:pt x="1150" y="2080"/>
                  </a:cubicBezTo>
                  <a:cubicBezTo>
                    <a:pt x="1162" y="2078"/>
                    <a:pt x="1173" y="2077"/>
                    <a:pt x="1185" y="2080"/>
                  </a:cubicBezTo>
                  <a:cubicBezTo>
                    <a:pt x="1202" y="2085"/>
                    <a:pt x="1216" y="2092"/>
                    <a:pt x="1225" y="2102"/>
                  </a:cubicBezTo>
                  <a:cubicBezTo>
                    <a:pt x="1245" y="2129"/>
                    <a:pt x="1248" y="2163"/>
                    <a:pt x="1242" y="2193"/>
                  </a:cubicBezTo>
                  <a:cubicBezTo>
                    <a:pt x="1239" y="2210"/>
                    <a:pt x="1232" y="2224"/>
                    <a:pt x="1221" y="2237"/>
                  </a:cubicBezTo>
                  <a:cubicBezTo>
                    <a:pt x="1213" y="2249"/>
                    <a:pt x="1200" y="2258"/>
                    <a:pt x="1186" y="2262"/>
                  </a:cubicBezTo>
                  <a:cubicBezTo>
                    <a:pt x="1168" y="2267"/>
                    <a:pt x="1146" y="2264"/>
                    <a:pt x="1122" y="2251"/>
                  </a:cubicBezTo>
                  <a:cubicBezTo>
                    <a:pt x="1104" y="2241"/>
                    <a:pt x="1089" y="2227"/>
                    <a:pt x="1074" y="2213"/>
                  </a:cubicBezTo>
                  <a:cubicBezTo>
                    <a:pt x="1057" y="2197"/>
                    <a:pt x="1044" y="2182"/>
                    <a:pt x="1032" y="2164"/>
                  </a:cubicBezTo>
                  <a:cubicBezTo>
                    <a:pt x="1021" y="2151"/>
                    <a:pt x="1009" y="2134"/>
                    <a:pt x="997" y="2114"/>
                  </a:cubicBezTo>
                  <a:cubicBezTo>
                    <a:pt x="976" y="2084"/>
                    <a:pt x="955" y="2054"/>
                    <a:pt x="938" y="2036"/>
                  </a:cubicBezTo>
                  <a:cubicBezTo>
                    <a:pt x="922" y="2018"/>
                    <a:pt x="895" y="1982"/>
                    <a:pt x="876" y="1955"/>
                  </a:cubicBezTo>
                  <a:cubicBezTo>
                    <a:pt x="865" y="1940"/>
                    <a:pt x="856" y="1927"/>
                    <a:pt x="849" y="1921"/>
                  </a:cubicBezTo>
                  <a:lnTo>
                    <a:pt x="851" y="1922"/>
                  </a:lnTo>
                  <a:cubicBezTo>
                    <a:pt x="844" y="1914"/>
                    <a:pt x="837" y="1900"/>
                    <a:pt x="833" y="1886"/>
                  </a:cubicBezTo>
                  <a:cubicBezTo>
                    <a:pt x="827" y="1869"/>
                    <a:pt x="821" y="1855"/>
                    <a:pt x="819" y="1841"/>
                  </a:cubicBezTo>
                  <a:cubicBezTo>
                    <a:pt x="817" y="1826"/>
                    <a:pt x="824" y="1801"/>
                    <a:pt x="829" y="1784"/>
                  </a:cubicBezTo>
                  <a:cubicBezTo>
                    <a:pt x="831" y="1784"/>
                    <a:pt x="835" y="1787"/>
                    <a:pt x="840" y="1788"/>
                  </a:cubicBezTo>
                  <a:cubicBezTo>
                    <a:pt x="856" y="1791"/>
                    <a:pt x="875" y="1796"/>
                    <a:pt x="889" y="1803"/>
                  </a:cubicBezTo>
                  <a:cubicBezTo>
                    <a:pt x="904" y="1810"/>
                    <a:pt x="921" y="1822"/>
                    <a:pt x="937" y="1831"/>
                  </a:cubicBezTo>
                  <a:cubicBezTo>
                    <a:pt x="951" y="1840"/>
                    <a:pt x="963" y="1847"/>
                    <a:pt x="973" y="1851"/>
                  </a:cubicBezTo>
                  <a:close/>
                  <a:moveTo>
                    <a:pt x="915" y="1645"/>
                  </a:moveTo>
                  <a:lnTo>
                    <a:pt x="917" y="1646"/>
                  </a:lnTo>
                  <a:cubicBezTo>
                    <a:pt x="921" y="1649"/>
                    <a:pt x="925" y="1654"/>
                    <a:pt x="928" y="1659"/>
                  </a:cubicBezTo>
                  <a:cubicBezTo>
                    <a:pt x="931" y="1668"/>
                    <a:pt x="940" y="1689"/>
                    <a:pt x="947" y="1710"/>
                  </a:cubicBezTo>
                  <a:cubicBezTo>
                    <a:pt x="951" y="1726"/>
                    <a:pt x="955" y="1742"/>
                    <a:pt x="953" y="1751"/>
                  </a:cubicBezTo>
                  <a:cubicBezTo>
                    <a:pt x="954" y="1762"/>
                    <a:pt x="956" y="1784"/>
                    <a:pt x="959" y="1805"/>
                  </a:cubicBezTo>
                  <a:cubicBezTo>
                    <a:pt x="945" y="1798"/>
                    <a:pt x="932" y="1789"/>
                    <a:pt x="913" y="1781"/>
                  </a:cubicBezTo>
                  <a:cubicBezTo>
                    <a:pt x="892" y="1766"/>
                    <a:pt x="823" y="1745"/>
                    <a:pt x="823" y="1745"/>
                  </a:cubicBezTo>
                  <a:lnTo>
                    <a:pt x="814" y="1744"/>
                  </a:lnTo>
                  <a:lnTo>
                    <a:pt x="812" y="1741"/>
                  </a:lnTo>
                  <a:cubicBezTo>
                    <a:pt x="803" y="1731"/>
                    <a:pt x="785" y="1712"/>
                    <a:pt x="781" y="1672"/>
                  </a:cubicBezTo>
                  <a:cubicBezTo>
                    <a:pt x="781" y="1659"/>
                    <a:pt x="783" y="1637"/>
                    <a:pt x="785" y="1622"/>
                  </a:cubicBezTo>
                  <a:cubicBezTo>
                    <a:pt x="804" y="1628"/>
                    <a:pt x="834" y="1633"/>
                    <a:pt x="847" y="1633"/>
                  </a:cubicBezTo>
                  <a:lnTo>
                    <a:pt x="849" y="1634"/>
                  </a:lnTo>
                  <a:cubicBezTo>
                    <a:pt x="856" y="1633"/>
                    <a:pt x="875" y="1634"/>
                    <a:pt x="892" y="1637"/>
                  </a:cubicBezTo>
                  <a:cubicBezTo>
                    <a:pt x="903" y="1639"/>
                    <a:pt x="913" y="1643"/>
                    <a:pt x="915" y="1645"/>
                  </a:cubicBezTo>
                  <a:close/>
                  <a:moveTo>
                    <a:pt x="876" y="1505"/>
                  </a:moveTo>
                  <a:cubicBezTo>
                    <a:pt x="884" y="1512"/>
                    <a:pt x="891" y="1520"/>
                    <a:pt x="896" y="1530"/>
                  </a:cubicBezTo>
                  <a:cubicBezTo>
                    <a:pt x="898" y="1539"/>
                    <a:pt x="899" y="1550"/>
                    <a:pt x="899" y="1561"/>
                  </a:cubicBezTo>
                  <a:cubicBezTo>
                    <a:pt x="901" y="1579"/>
                    <a:pt x="898" y="1594"/>
                    <a:pt x="894" y="1602"/>
                  </a:cubicBezTo>
                  <a:lnTo>
                    <a:pt x="894" y="1604"/>
                  </a:lnTo>
                  <a:lnTo>
                    <a:pt x="894" y="1606"/>
                  </a:lnTo>
                  <a:cubicBezTo>
                    <a:pt x="876" y="1603"/>
                    <a:pt x="857" y="1602"/>
                    <a:pt x="846" y="1602"/>
                  </a:cubicBezTo>
                  <a:cubicBezTo>
                    <a:pt x="833" y="1602"/>
                    <a:pt x="792" y="1593"/>
                    <a:pt x="778" y="1590"/>
                  </a:cubicBezTo>
                  <a:cubicBezTo>
                    <a:pt x="762" y="1577"/>
                    <a:pt x="738" y="1544"/>
                    <a:pt x="731" y="1516"/>
                  </a:cubicBezTo>
                  <a:cubicBezTo>
                    <a:pt x="730" y="1501"/>
                    <a:pt x="729" y="1483"/>
                    <a:pt x="731" y="1468"/>
                  </a:cubicBezTo>
                  <a:cubicBezTo>
                    <a:pt x="732" y="1466"/>
                    <a:pt x="732" y="1464"/>
                    <a:pt x="732" y="1464"/>
                  </a:cubicBezTo>
                  <a:cubicBezTo>
                    <a:pt x="754" y="1463"/>
                    <a:pt x="817" y="1466"/>
                    <a:pt x="867" y="1492"/>
                  </a:cubicBezTo>
                  <a:cubicBezTo>
                    <a:pt x="869" y="1495"/>
                    <a:pt x="873" y="1499"/>
                    <a:pt x="876" y="1505"/>
                  </a:cubicBezTo>
                  <a:close/>
                  <a:moveTo>
                    <a:pt x="871" y="1369"/>
                  </a:moveTo>
                  <a:cubicBezTo>
                    <a:pt x="868" y="1365"/>
                    <a:pt x="866" y="1362"/>
                    <a:pt x="865" y="1358"/>
                  </a:cubicBezTo>
                  <a:cubicBezTo>
                    <a:pt x="852" y="1344"/>
                    <a:pt x="845" y="1297"/>
                    <a:pt x="838" y="1260"/>
                  </a:cubicBezTo>
                  <a:cubicBezTo>
                    <a:pt x="834" y="1244"/>
                    <a:pt x="835" y="1229"/>
                    <a:pt x="832" y="1218"/>
                  </a:cubicBezTo>
                  <a:cubicBezTo>
                    <a:pt x="827" y="1208"/>
                    <a:pt x="825" y="1195"/>
                    <a:pt x="824" y="1181"/>
                  </a:cubicBezTo>
                  <a:lnTo>
                    <a:pt x="1463" y="205"/>
                  </a:lnTo>
                  <a:cubicBezTo>
                    <a:pt x="1466" y="201"/>
                    <a:pt x="1498" y="167"/>
                    <a:pt x="1541" y="197"/>
                  </a:cubicBezTo>
                  <a:cubicBezTo>
                    <a:pt x="1597" y="233"/>
                    <a:pt x="1578" y="278"/>
                    <a:pt x="1577" y="282"/>
                  </a:cubicBezTo>
                  <a:lnTo>
                    <a:pt x="1496" y="406"/>
                  </a:lnTo>
                  <a:lnTo>
                    <a:pt x="1487" y="420"/>
                  </a:lnTo>
                  <a:lnTo>
                    <a:pt x="1261" y="767"/>
                  </a:lnTo>
                  <a:lnTo>
                    <a:pt x="871" y="1369"/>
                  </a:lnTo>
                  <a:close/>
                  <a:moveTo>
                    <a:pt x="1646" y="815"/>
                  </a:moveTo>
                  <a:lnTo>
                    <a:pt x="1594" y="781"/>
                  </a:lnTo>
                  <a:lnTo>
                    <a:pt x="1582" y="775"/>
                  </a:lnTo>
                  <a:lnTo>
                    <a:pt x="1574" y="786"/>
                  </a:lnTo>
                  <a:lnTo>
                    <a:pt x="1538" y="842"/>
                  </a:lnTo>
                  <a:lnTo>
                    <a:pt x="1532" y="849"/>
                  </a:lnTo>
                  <a:lnTo>
                    <a:pt x="1531" y="792"/>
                  </a:lnTo>
                  <a:lnTo>
                    <a:pt x="1654" y="733"/>
                  </a:lnTo>
                  <a:lnTo>
                    <a:pt x="1663" y="728"/>
                  </a:lnTo>
                  <a:lnTo>
                    <a:pt x="1661" y="714"/>
                  </a:lnTo>
                  <a:lnTo>
                    <a:pt x="1647" y="659"/>
                  </a:lnTo>
                  <a:lnTo>
                    <a:pt x="1641" y="640"/>
                  </a:lnTo>
                  <a:lnTo>
                    <a:pt x="1625" y="648"/>
                  </a:lnTo>
                  <a:lnTo>
                    <a:pt x="1526" y="699"/>
                  </a:lnTo>
                  <a:lnTo>
                    <a:pt x="1525" y="591"/>
                  </a:lnTo>
                  <a:lnTo>
                    <a:pt x="1525" y="576"/>
                  </a:lnTo>
                  <a:lnTo>
                    <a:pt x="1510" y="577"/>
                  </a:lnTo>
                  <a:lnTo>
                    <a:pt x="1459" y="578"/>
                  </a:lnTo>
                  <a:lnTo>
                    <a:pt x="1444" y="577"/>
                  </a:lnTo>
                  <a:lnTo>
                    <a:pt x="1443" y="592"/>
                  </a:lnTo>
                  <a:lnTo>
                    <a:pt x="1437" y="743"/>
                  </a:lnTo>
                  <a:lnTo>
                    <a:pt x="1313" y="797"/>
                  </a:lnTo>
                  <a:lnTo>
                    <a:pt x="1300" y="804"/>
                  </a:lnTo>
                  <a:lnTo>
                    <a:pt x="1304" y="818"/>
                  </a:lnTo>
                  <a:lnTo>
                    <a:pt x="1328" y="873"/>
                  </a:lnTo>
                  <a:lnTo>
                    <a:pt x="1334" y="889"/>
                  </a:lnTo>
                  <a:lnTo>
                    <a:pt x="1348" y="881"/>
                  </a:lnTo>
                  <a:lnTo>
                    <a:pt x="1442" y="834"/>
                  </a:lnTo>
                  <a:lnTo>
                    <a:pt x="1443" y="946"/>
                  </a:lnTo>
                  <a:lnTo>
                    <a:pt x="1442" y="961"/>
                  </a:lnTo>
                  <a:lnTo>
                    <a:pt x="1457" y="961"/>
                  </a:lnTo>
                  <a:lnTo>
                    <a:pt x="1516" y="965"/>
                  </a:lnTo>
                  <a:lnTo>
                    <a:pt x="1533" y="966"/>
                  </a:lnTo>
                  <a:lnTo>
                    <a:pt x="1534" y="949"/>
                  </a:lnTo>
                  <a:lnTo>
                    <a:pt x="1531" y="853"/>
                  </a:lnTo>
                  <a:lnTo>
                    <a:pt x="1539" y="861"/>
                  </a:lnTo>
                  <a:lnTo>
                    <a:pt x="1587" y="907"/>
                  </a:lnTo>
                  <a:lnTo>
                    <a:pt x="1471" y="1095"/>
                  </a:lnTo>
                  <a:lnTo>
                    <a:pt x="1380" y="1029"/>
                  </a:lnTo>
                  <a:lnTo>
                    <a:pt x="1421" y="955"/>
                  </a:lnTo>
                  <a:lnTo>
                    <a:pt x="1427" y="945"/>
                  </a:lnTo>
                  <a:lnTo>
                    <a:pt x="1420" y="937"/>
                  </a:lnTo>
                  <a:cubicBezTo>
                    <a:pt x="1420" y="937"/>
                    <a:pt x="1379" y="886"/>
                    <a:pt x="1354" y="901"/>
                  </a:cubicBezTo>
                  <a:lnTo>
                    <a:pt x="1352" y="901"/>
                  </a:lnTo>
                  <a:cubicBezTo>
                    <a:pt x="1341" y="908"/>
                    <a:pt x="1317" y="948"/>
                    <a:pt x="1302" y="969"/>
                  </a:cubicBezTo>
                  <a:lnTo>
                    <a:pt x="1207" y="911"/>
                  </a:lnTo>
                  <a:lnTo>
                    <a:pt x="1289" y="782"/>
                  </a:lnTo>
                  <a:lnTo>
                    <a:pt x="1506" y="449"/>
                  </a:lnTo>
                  <a:lnTo>
                    <a:pt x="1591" y="504"/>
                  </a:lnTo>
                  <a:lnTo>
                    <a:pt x="1546" y="582"/>
                  </a:lnTo>
                  <a:lnTo>
                    <a:pt x="1540" y="592"/>
                  </a:lnTo>
                  <a:lnTo>
                    <a:pt x="1550" y="600"/>
                  </a:lnTo>
                  <a:cubicBezTo>
                    <a:pt x="1550" y="600"/>
                    <a:pt x="1608" y="654"/>
                    <a:pt x="1629" y="638"/>
                  </a:cubicBezTo>
                  <a:cubicBezTo>
                    <a:pt x="1639" y="629"/>
                    <a:pt x="1663" y="580"/>
                    <a:pt x="1676" y="556"/>
                  </a:cubicBezTo>
                  <a:lnTo>
                    <a:pt x="1768" y="617"/>
                  </a:lnTo>
                  <a:lnTo>
                    <a:pt x="1646" y="815"/>
                  </a:lnTo>
                  <a:close/>
                  <a:moveTo>
                    <a:pt x="1500" y="782"/>
                  </a:moveTo>
                  <a:lnTo>
                    <a:pt x="1502" y="932"/>
                  </a:lnTo>
                  <a:lnTo>
                    <a:pt x="1473" y="931"/>
                  </a:lnTo>
                  <a:lnTo>
                    <a:pt x="1473" y="810"/>
                  </a:lnTo>
                  <a:lnTo>
                    <a:pt x="1473" y="784"/>
                  </a:lnTo>
                  <a:lnTo>
                    <a:pt x="1449" y="795"/>
                  </a:lnTo>
                  <a:lnTo>
                    <a:pt x="1350" y="846"/>
                  </a:lnTo>
                  <a:lnTo>
                    <a:pt x="1339" y="820"/>
                  </a:lnTo>
                  <a:lnTo>
                    <a:pt x="1459" y="766"/>
                  </a:lnTo>
                  <a:lnTo>
                    <a:pt x="1468" y="763"/>
                  </a:lnTo>
                  <a:lnTo>
                    <a:pt x="1468" y="752"/>
                  </a:lnTo>
                  <a:lnTo>
                    <a:pt x="1473" y="608"/>
                  </a:lnTo>
                  <a:lnTo>
                    <a:pt x="1496" y="608"/>
                  </a:lnTo>
                  <a:lnTo>
                    <a:pt x="1495" y="724"/>
                  </a:lnTo>
                  <a:lnTo>
                    <a:pt x="1495" y="748"/>
                  </a:lnTo>
                  <a:lnTo>
                    <a:pt x="1519" y="737"/>
                  </a:lnTo>
                  <a:lnTo>
                    <a:pt x="1620" y="685"/>
                  </a:lnTo>
                  <a:lnTo>
                    <a:pt x="1627" y="710"/>
                  </a:lnTo>
                  <a:lnTo>
                    <a:pt x="1509" y="768"/>
                  </a:lnTo>
                  <a:lnTo>
                    <a:pt x="1499" y="773"/>
                  </a:lnTo>
                  <a:lnTo>
                    <a:pt x="1500" y="78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7" name="Freeform 55"/>
            <p:cNvSpPr>
              <a:spLocks noEditPoints="1"/>
            </p:cNvSpPr>
            <p:nvPr/>
          </p:nvSpPr>
          <p:spPr bwMode="auto">
            <a:xfrm>
              <a:off x="1281113" y="4475163"/>
              <a:ext cx="92075" cy="106362"/>
            </a:xfrm>
            <a:custGeom>
              <a:avLst/>
              <a:gdLst>
                <a:gd name="T0" fmla="*/ 59 w 339"/>
                <a:gd name="T1" fmla="*/ 362 h 395"/>
                <a:gd name="T2" fmla="*/ 74 w 339"/>
                <a:gd name="T3" fmla="*/ 367 h 395"/>
                <a:gd name="T4" fmla="*/ 129 w 339"/>
                <a:gd name="T5" fmla="*/ 390 h 395"/>
                <a:gd name="T6" fmla="*/ 145 w 339"/>
                <a:gd name="T7" fmla="*/ 395 h 395"/>
                <a:gd name="T8" fmla="*/ 151 w 339"/>
                <a:gd name="T9" fmla="*/ 379 h 395"/>
                <a:gd name="T10" fmla="*/ 181 w 339"/>
                <a:gd name="T11" fmla="*/ 280 h 395"/>
                <a:gd name="T12" fmla="*/ 262 w 339"/>
                <a:gd name="T13" fmla="*/ 358 h 395"/>
                <a:gd name="T14" fmla="*/ 271 w 339"/>
                <a:gd name="T15" fmla="*/ 369 h 395"/>
                <a:gd name="T16" fmla="*/ 281 w 339"/>
                <a:gd name="T17" fmla="*/ 360 h 395"/>
                <a:gd name="T18" fmla="*/ 326 w 339"/>
                <a:gd name="T19" fmla="*/ 317 h 395"/>
                <a:gd name="T20" fmla="*/ 339 w 339"/>
                <a:gd name="T21" fmla="*/ 306 h 395"/>
                <a:gd name="T22" fmla="*/ 215 w 339"/>
                <a:gd name="T23" fmla="*/ 188 h 395"/>
                <a:gd name="T24" fmla="*/ 258 w 339"/>
                <a:gd name="T25" fmla="*/ 59 h 395"/>
                <a:gd name="T26" fmla="*/ 262 w 339"/>
                <a:gd name="T27" fmla="*/ 49 h 395"/>
                <a:gd name="T28" fmla="*/ 252 w 339"/>
                <a:gd name="T29" fmla="*/ 43 h 395"/>
                <a:gd name="T30" fmla="*/ 200 w 339"/>
                <a:gd name="T31" fmla="*/ 12 h 395"/>
                <a:gd name="T32" fmla="*/ 185 w 339"/>
                <a:gd name="T33" fmla="*/ 0 h 395"/>
                <a:gd name="T34" fmla="*/ 177 w 339"/>
                <a:gd name="T35" fmla="*/ 18 h 395"/>
                <a:gd name="T36" fmla="*/ 143 w 339"/>
                <a:gd name="T37" fmla="*/ 124 h 395"/>
                <a:gd name="T38" fmla="*/ 68 w 339"/>
                <a:gd name="T39" fmla="*/ 50 h 395"/>
                <a:gd name="T40" fmla="*/ 57 w 339"/>
                <a:gd name="T41" fmla="*/ 39 h 395"/>
                <a:gd name="T42" fmla="*/ 46 w 339"/>
                <a:gd name="T43" fmla="*/ 50 h 395"/>
                <a:gd name="T44" fmla="*/ 9 w 339"/>
                <a:gd name="T45" fmla="*/ 88 h 395"/>
                <a:gd name="T46" fmla="*/ 0 w 339"/>
                <a:gd name="T47" fmla="*/ 99 h 395"/>
                <a:gd name="T48" fmla="*/ 9 w 339"/>
                <a:gd name="T49" fmla="*/ 110 h 395"/>
                <a:gd name="T50" fmla="*/ 111 w 339"/>
                <a:gd name="T51" fmla="*/ 220 h 395"/>
                <a:gd name="T52" fmla="*/ 91 w 339"/>
                <a:gd name="T53" fmla="*/ 273 h 395"/>
                <a:gd name="T54" fmla="*/ 93 w 339"/>
                <a:gd name="T55" fmla="*/ 283 h 395"/>
                <a:gd name="T56" fmla="*/ 95 w 339"/>
                <a:gd name="T57" fmla="*/ 283 h 395"/>
                <a:gd name="T58" fmla="*/ 84 w 339"/>
                <a:gd name="T59" fmla="*/ 307 h 395"/>
                <a:gd name="T60" fmla="*/ 78 w 339"/>
                <a:gd name="T61" fmla="*/ 309 h 395"/>
                <a:gd name="T62" fmla="*/ 64 w 339"/>
                <a:gd name="T63" fmla="*/ 348 h 395"/>
                <a:gd name="T64" fmla="*/ 59 w 339"/>
                <a:gd name="T65" fmla="*/ 362 h 395"/>
                <a:gd name="T66" fmla="*/ 42 w 339"/>
                <a:gd name="T67" fmla="*/ 98 h 395"/>
                <a:gd name="T68" fmla="*/ 58 w 339"/>
                <a:gd name="T69" fmla="*/ 83 h 395"/>
                <a:gd name="T70" fmla="*/ 140 w 339"/>
                <a:gd name="T71" fmla="*/ 164 h 395"/>
                <a:gd name="T72" fmla="*/ 157 w 339"/>
                <a:gd name="T73" fmla="*/ 182 h 395"/>
                <a:gd name="T74" fmla="*/ 165 w 339"/>
                <a:gd name="T75" fmla="*/ 159 h 395"/>
                <a:gd name="T76" fmla="*/ 200 w 339"/>
                <a:gd name="T77" fmla="*/ 47 h 395"/>
                <a:gd name="T78" fmla="*/ 224 w 339"/>
                <a:gd name="T79" fmla="*/ 62 h 395"/>
                <a:gd name="T80" fmla="*/ 182 w 339"/>
                <a:gd name="T81" fmla="*/ 188 h 395"/>
                <a:gd name="T82" fmla="*/ 178 w 339"/>
                <a:gd name="T83" fmla="*/ 197 h 395"/>
                <a:gd name="T84" fmla="*/ 186 w 339"/>
                <a:gd name="T85" fmla="*/ 205 h 395"/>
                <a:gd name="T86" fmla="*/ 293 w 339"/>
                <a:gd name="T87" fmla="*/ 307 h 395"/>
                <a:gd name="T88" fmla="*/ 272 w 339"/>
                <a:gd name="T89" fmla="*/ 325 h 395"/>
                <a:gd name="T90" fmla="*/ 186 w 339"/>
                <a:gd name="T91" fmla="*/ 242 h 395"/>
                <a:gd name="T92" fmla="*/ 167 w 339"/>
                <a:gd name="T93" fmla="*/ 223 h 395"/>
                <a:gd name="T94" fmla="*/ 158 w 339"/>
                <a:gd name="T95" fmla="*/ 248 h 395"/>
                <a:gd name="T96" fmla="*/ 126 w 339"/>
                <a:gd name="T97" fmla="*/ 354 h 395"/>
                <a:gd name="T98" fmla="*/ 98 w 339"/>
                <a:gd name="T99" fmla="*/ 343 h 395"/>
                <a:gd name="T100" fmla="*/ 143 w 339"/>
                <a:gd name="T101" fmla="*/ 221 h 395"/>
                <a:gd name="T102" fmla="*/ 147 w 339"/>
                <a:gd name="T103" fmla="*/ 211 h 395"/>
                <a:gd name="T104" fmla="*/ 142 w 339"/>
                <a:gd name="T105" fmla="*/ 206 h 395"/>
                <a:gd name="T106" fmla="*/ 42 w 339"/>
                <a:gd name="T107" fmla="*/ 9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395">
                  <a:moveTo>
                    <a:pt x="59" y="362"/>
                  </a:moveTo>
                  <a:lnTo>
                    <a:pt x="74" y="367"/>
                  </a:lnTo>
                  <a:lnTo>
                    <a:pt x="129" y="390"/>
                  </a:lnTo>
                  <a:lnTo>
                    <a:pt x="145" y="395"/>
                  </a:lnTo>
                  <a:lnTo>
                    <a:pt x="151" y="379"/>
                  </a:lnTo>
                  <a:lnTo>
                    <a:pt x="181" y="280"/>
                  </a:lnTo>
                  <a:lnTo>
                    <a:pt x="262" y="358"/>
                  </a:lnTo>
                  <a:lnTo>
                    <a:pt x="271" y="369"/>
                  </a:lnTo>
                  <a:lnTo>
                    <a:pt x="281" y="360"/>
                  </a:lnTo>
                  <a:lnTo>
                    <a:pt x="326" y="317"/>
                  </a:lnTo>
                  <a:lnTo>
                    <a:pt x="339" y="306"/>
                  </a:lnTo>
                  <a:lnTo>
                    <a:pt x="215" y="188"/>
                  </a:lnTo>
                  <a:lnTo>
                    <a:pt x="258" y="59"/>
                  </a:lnTo>
                  <a:lnTo>
                    <a:pt x="262" y="49"/>
                  </a:lnTo>
                  <a:lnTo>
                    <a:pt x="252" y="43"/>
                  </a:lnTo>
                  <a:lnTo>
                    <a:pt x="200" y="12"/>
                  </a:lnTo>
                  <a:lnTo>
                    <a:pt x="185" y="0"/>
                  </a:lnTo>
                  <a:lnTo>
                    <a:pt x="177" y="18"/>
                  </a:lnTo>
                  <a:lnTo>
                    <a:pt x="143" y="124"/>
                  </a:lnTo>
                  <a:lnTo>
                    <a:pt x="68" y="50"/>
                  </a:lnTo>
                  <a:lnTo>
                    <a:pt x="57" y="39"/>
                  </a:lnTo>
                  <a:lnTo>
                    <a:pt x="46" y="50"/>
                  </a:lnTo>
                  <a:lnTo>
                    <a:pt x="9" y="88"/>
                  </a:lnTo>
                  <a:lnTo>
                    <a:pt x="0" y="99"/>
                  </a:lnTo>
                  <a:lnTo>
                    <a:pt x="9" y="110"/>
                  </a:lnTo>
                  <a:lnTo>
                    <a:pt x="111" y="220"/>
                  </a:lnTo>
                  <a:lnTo>
                    <a:pt x="91" y="273"/>
                  </a:lnTo>
                  <a:cubicBezTo>
                    <a:pt x="92" y="277"/>
                    <a:pt x="93" y="281"/>
                    <a:pt x="93" y="283"/>
                  </a:cubicBezTo>
                  <a:lnTo>
                    <a:pt x="95" y="283"/>
                  </a:lnTo>
                  <a:cubicBezTo>
                    <a:pt x="100" y="294"/>
                    <a:pt x="94" y="302"/>
                    <a:pt x="84" y="307"/>
                  </a:cubicBezTo>
                  <a:cubicBezTo>
                    <a:pt x="83" y="308"/>
                    <a:pt x="80" y="308"/>
                    <a:pt x="78" y="309"/>
                  </a:cubicBezTo>
                  <a:lnTo>
                    <a:pt x="64" y="348"/>
                  </a:lnTo>
                  <a:lnTo>
                    <a:pt x="59" y="362"/>
                  </a:lnTo>
                  <a:close/>
                  <a:moveTo>
                    <a:pt x="42" y="98"/>
                  </a:moveTo>
                  <a:lnTo>
                    <a:pt x="58" y="83"/>
                  </a:lnTo>
                  <a:lnTo>
                    <a:pt x="140" y="164"/>
                  </a:lnTo>
                  <a:lnTo>
                    <a:pt x="157" y="182"/>
                  </a:lnTo>
                  <a:lnTo>
                    <a:pt x="165" y="159"/>
                  </a:lnTo>
                  <a:lnTo>
                    <a:pt x="200" y="47"/>
                  </a:lnTo>
                  <a:lnTo>
                    <a:pt x="224" y="62"/>
                  </a:lnTo>
                  <a:lnTo>
                    <a:pt x="182" y="188"/>
                  </a:lnTo>
                  <a:lnTo>
                    <a:pt x="178" y="197"/>
                  </a:lnTo>
                  <a:lnTo>
                    <a:pt x="186" y="205"/>
                  </a:lnTo>
                  <a:lnTo>
                    <a:pt x="293" y="307"/>
                  </a:lnTo>
                  <a:lnTo>
                    <a:pt x="272" y="325"/>
                  </a:lnTo>
                  <a:lnTo>
                    <a:pt x="186" y="242"/>
                  </a:lnTo>
                  <a:lnTo>
                    <a:pt x="167" y="223"/>
                  </a:lnTo>
                  <a:lnTo>
                    <a:pt x="158" y="248"/>
                  </a:lnTo>
                  <a:lnTo>
                    <a:pt x="126" y="354"/>
                  </a:lnTo>
                  <a:lnTo>
                    <a:pt x="98" y="343"/>
                  </a:lnTo>
                  <a:lnTo>
                    <a:pt x="143" y="221"/>
                  </a:lnTo>
                  <a:lnTo>
                    <a:pt x="147" y="211"/>
                  </a:lnTo>
                  <a:lnTo>
                    <a:pt x="142" y="206"/>
                  </a:lnTo>
                  <a:lnTo>
                    <a:pt x="42" y="9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8" name="Freeform 56"/>
            <p:cNvSpPr>
              <a:spLocks/>
            </p:cNvSpPr>
            <p:nvPr/>
          </p:nvSpPr>
          <p:spPr bwMode="auto">
            <a:xfrm>
              <a:off x="200025" y="2782888"/>
              <a:ext cx="3182938" cy="2525712"/>
            </a:xfrm>
            <a:custGeom>
              <a:avLst/>
              <a:gdLst>
                <a:gd name="T0" fmla="*/ 10741 w 11783"/>
                <a:gd name="T1" fmla="*/ 9343 h 9343"/>
                <a:gd name="T2" fmla="*/ 10623 w 11783"/>
                <a:gd name="T3" fmla="*/ 9343 h 9343"/>
                <a:gd name="T4" fmla="*/ 11054 w 11783"/>
                <a:gd name="T5" fmla="*/ 7907 h 9343"/>
                <a:gd name="T6" fmla="*/ 5870 w 11783"/>
                <a:gd name="T7" fmla="*/ 503 h 9343"/>
                <a:gd name="T8" fmla="*/ 0 w 11783"/>
                <a:gd name="T9" fmla="*/ 2533 h 9343"/>
                <a:gd name="T10" fmla="*/ 0 w 11783"/>
                <a:gd name="T11" fmla="*/ 2372 h 9343"/>
                <a:gd name="T12" fmla="*/ 5889 w 11783"/>
                <a:gd name="T13" fmla="*/ 397 h 9343"/>
                <a:gd name="T14" fmla="*/ 11160 w 11783"/>
                <a:gd name="T15" fmla="*/ 7926 h 9343"/>
                <a:gd name="T16" fmla="*/ 10741 w 11783"/>
                <a:gd name="T17" fmla="*/ 9343 h 9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3" h="9343">
                  <a:moveTo>
                    <a:pt x="10741" y="9343"/>
                  </a:moveTo>
                  <a:lnTo>
                    <a:pt x="10623" y="9343"/>
                  </a:lnTo>
                  <a:cubicBezTo>
                    <a:pt x="10819" y="8892"/>
                    <a:pt x="10965" y="8412"/>
                    <a:pt x="11054" y="7907"/>
                  </a:cubicBezTo>
                  <a:cubicBezTo>
                    <a:pt x="11666" y="4433"/>
                    <a:pt x="9344" y="1116"/>
                    <a:pt x="5870" y="503"/>
                  </a:cubicBezTo>
                  <a:cubicBezTo>
                    <a:pt x="3614" y="106"/>
                    <a:pt x="1426" y="945"/>
                    <a:pt x="0" y="2533"/>
                  </a:cubicBezTo>
                  <a:lnTo>
                    <a:pt x="0" y="2372"/>
                  </a:lnTo>
                  <a:cubicBezTo>
                    <a:pt x="1451" y="814"/>
                    <a:pt x="3636" y="0"/>
                    <a:pt x="5889" y="397"/>
                  </a:cubicBezTo>
                  <a:cubicBezTo>
                    <a:pt x="9422" y="1020"/>
                    <a:pt x="11783" y="4392"/>
                    <a:pt x="11160" y="7926"/>
                  </a:cubicBezTo>
                  <a:cubicBezTo>
                    <a:pt x="11073" y="8423"/>
                    <a:pt x="10931" y="8897"/>
                    <a:pt x="10741" y="934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9" name="Freeform 57"/>
            <p:cNvSpPr>
              <a:spLocks/>
            </p:cNvSpPr>
            <p:nvPr/>
          </p:nvSpPr>
          <p:spPr bwMode="auto">
            <a:xfrm>
              <a:off x="188913" y="3240088"/>
              <a:ext cx="2695575" cy="2068512"/>
            </a:xfrm>
            <a:custGeom>
              <a:avLst/>
              <a:gdLst>
                <a:gd name="T0" fmla="*/ 8862 w 9982"/>
                <a:gd name="T1" fmla="*/ 7652 h 7652"/>
                <a:gd name="T2" fmla="*/ 8733 w 9982"/>
                <a:gd name="T3" fmla="*/ 7652 h 7652"/>
                <a:gd name="T4" fmla="*/ 9421 w 9982"/>
                <a:gd name="T5" fmla="*/ 5915 h 7652"/>
                <a:gd name="T6" fmla="*/ 5673 w 9982"/>
                <a:gd name="T7" fmla="*/ 562 h 7652"/>
                <a:gd name="T8" fmla="*/ 321 w 9982"/>
                <a:gd name="T9" fmla="*/ 4311 h 7652"/>
                <a:gd name="T10" fmla="*/ 1011 w 9982"/>
                <a:gd name="T11" fmla="*/ 7652 h 7652"/>
                <a:gd name="T12" fmla="*/ 882 w 9982"/>
                <a:gd name="T13" fmla="*/ 7652 h 7652"/>
                <a:gd name="T14" fmla="*/ 214 w 9982"/>
                <a:gd name="T15" fmla="*/ 4292 h 7652"/>
                <a:gd name="T16" fmla="*/ 5692 w 9982"/>
                <a:gd name="T17" fmla="*/ 453 h 7652"/>
                <a:gd name="T18" fmla="*/ 9528 w 9982"/>
                <a:gd name="T19" fmla="*/ 5934 h 7652"/>
                <a:gd name="T20" fmla="*/ 8862 w 9982"/>
                <a:gd name="T21" fmla="*/ 7652 h 7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82" h="7652">
                  <a:moveTo>
                    <a:pt x="8862" y="7652"/>
                  </a:moveTo>
                  <a:lnTo>
                    <a:pt x="8733" y="7652"/>
                  </a:lnTo>
                  <a:cubicBezTo>
                    <a:pt x="9069" y="7141"/>
                    <a:pt x="9308" y="6555"/>
                    <a:pt x="9421" y="5915"/>
                  </a:cubicBezTo>
                  <a:cubicBezTo>
                    <a:pt x="9865" y="3400"/>
                    <a:pt x="8188" y="1005"/>
                    <a:pt x="5673" y="562"/>
                  </a:cubicBezTo>
                  <a:cubicBezTo>
                    <a:pt x="3161" y="119"/>
                    <a:pt x="764" y="1795"/>
                    <a:pt x="321" y="4311"/>
                  </a:cubicBezTo>
                  <a:cubicBezTo>
                    <a:pt x="107" y="5520"/>
                    <a:pt x="385" y="6701"/>
                    <a:pt x="1011" y="7652"/>
                  </a:cubicBezTo>
                  <a:lnTo>
                    <a:pt x="882" y="7652"/>
                  </a:lnTo>
                  <a:cubicBezTo>
                    <a:pt x="269" y="6689"/>
                    <a:pt x="0" y="5504"/>
                    <a:pt x="214" y="4292"/>
                  </a:cubicBezTo>
                  <a:cubicBezTo>
                    <a:pt x="668" y="1717"/>
                    <a:pt x="3121" y="0"/>
                    <a:pt x="5692" y="453"/>
                  </a:cubicBezTo>
                  <a:cubicBezTo>
                    <a:pt x="8266" y="907"/>
                    <a:pt x="9982" y="3360"/>
                    <a:pt x="9528" y="5934"/>
                  </a:cubicBezTo>
                  <a:cubicBezTo>
                    <a:pt x="9417" y="6564"/>
                    <a:pt x="9185" y="7143"/>
                    <a:pt x="8862" y="7652"/>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0" name="Freeform 58"/>
            <p:cNvSpPr>
              <a:spLocks/>
            </p:cNvSpPr>
            <p:nvPr/>
          </p:nvSpPr>
          <p:spPr bwMode="auto">
            <a:xfrm>
              <a:off x="484188" y="4310063"/>
              <a:ext cx="150813" cy="230187"/>
            </a:xfrm>
            <a:custGeom>
              <a:avLst/>
              <a:gdLst>
                <a:gd name="T0" fmla="*/ 365 w 558"/>
                <a:gd name="T1" fmla="*/ 316 h 849"/>
                <a:gd name="T2" fmla="*/ 439 w 558"/>
                <a:gd name="T3" fmla="*/ 343 h 849"/>
                <a:gd name="T4" fmla="*/ 505 w 558"/>
                <a:gd name="T5" fmla="*/ 394 h 849"/>
                <a:gd name="T6" fmla="*/ 549 w 558"/>
                <a:gd name="T7" fmla="*/ 470 h 849"/>
                <a:gd name="T8" fmla="*/ 557 w 558"/>
                <a:gd name="T9" fmla="*/ 544 h 849"/>
                <a:gd name="T10" fmla="*/ 547 w 558"/>
                <a:gd name="T11" fmla="*/ 603 h 849"/>
                <a:gd name="T12" fmla="*/ 516 w 558"/>
                <a:gd name="T13" fmla="*/ 666 h 849"/>
                <a:gd name="T14" fmla="*/ 469 w 558"/>
                <a:gd name="T15" fmla="*/ 721 h 849"/>
                <a:gd name="T16" fmla="*/ 413 w 558"/>
                <a:gd name="T17" fmla="*/ 766 h 849"/>
                <a:gd name="T18" fmla="*/ 313 w 558"/>
                <a:gd name="T19" fmla="*/ 819 h 849"/>
                <a:gd name="T20" fmla="*/ 205 w 558"/>
                <a:gd name="T21" fmla="*/ 846 h 849"/>
                <a:gd name="T22" fmla="*/ 135 w 558"/>
                <a:gd name="T23" fmla="*/ 849 h 849"/>
                <a:gd name="T24" fmla="*/ 71 w 558"/>
                <a:gd name="T25" fmla="*/ 838 h 849"/>
                <a:gd name="T26" fmla="*/ 31 w 558"/>
                <a:gd name="T27" fmla="*/ 815 h 849"/>
                <a:gd name="T28" fmla="*/ 9 w 558"/>
                <a:gd name="T29" fmla="*/ 792 h 849"/>
                <a:gd name="T30" fmla="*/ 0 w 558"/>
                <a:gd name="T31" fmla="*/ 753 h 849"/>
                <a:gd name="T32" fmla="*/ 23 w 558"/>
                <a:gd name="T33" fmla="*/ 720 h 849"/>
                <a:gd name="T34" fmla="*/ 64 w 558"/>
                <a:gd name="T35" fmla="*/ 716 h 849"/>
                <a:gd name="T36" fmla="*/ 96 w 558"/>
                <a:gd name="T37" fmla="*/ 732 h 849"/>
                <a:gd name="T38" fmla="*/ 121 w 558"/>
                <a:gd name="T39" fmla="*/ 766 h 849"/>
                <a:gd name="T40" fmla="*/ 144 w 558"/>
                <a:gd name="T41" fmla="*/ 798 h 849"/>
                <a:gd name="T42" fmla="*/ 187 w 558"/>
                <a:gd name="T43" fmla="*/ 814 h 849"/>
                <a:gd name="T44" fmla="*/ 254 w 558"/>
                <a:gd name="T45" fmla="*/ 809 h 849"/>
                <a:gd name="T46" fmla="*/ 325 w 558"/>
                <a:gd name="T47" fmla="*/ 775 h 849"/>
                <a:gd name="T48" fmla="*/ 390 w 558"/>
                <a:gd name="T49" fmla="*/ 710 h 849"/>
                <a:gd name="T50" fmla="*/ 424 w 558"/>
                <a:gd name="T51" fmla="*/ 617 h 849"/>
                <a:gd name="T52" fmla="*/ 425 w 558"/>
                <a:gd name="T53" fmla="*/ 545 h 849"/>
                <a:gd name="T54" fmla="*/ 398 w 558"/>
                <a:gd name="T55" fmla="*/ 474 h 849"/>
                <a:gd name="T56" fmla="*/ 342 w 558"/>
                <a:gd name="T57" fmla="*/ 418 h 849"/>
                <a:gd name="T58" fmla="*/ 250 w 558"/>
                <a:gd name="T59" fmla="*/ 384 h 849"/>
                <a:gd name="T60" fmla="*/ 184 w 558"/>
                <a:gd name="T61" fmla="*/ 381 h 849"/>
                <a:gd name="T62" fmla="*/ 96 w 558"/>
                <a:gd name="T63" fmla="*/ 394 h 849"/>
                <a:gd name="T64" fmla="*/ 84 w 558"/>
                <a:gd name="T65" fmla="*/ 377 h 849"/>
                <a:gd name="T66" fmla="*/ 100 w 558"/>
                <a:gd name="T67" fmla="*/ 362 h 849"/>
                <a:gd name="T68" fmla="*/ 242 w 558"/>
                <a:gd name="T69" fmla="*/ 303 h 849"/>
                <a:gd name="T70" fmla="*/ 326 w 558"/>
                <a:gd name="T71" fmla="*/ 261 h 849"/>
                <a:gd name="T72" fmla="*/ 382 w 558"/>
                <a:gd name="T73" fmla="*/ 216 h 849"/>
                <a:gd name="T74" fmla="*/ 407 w 558"/>
                <a:gd name="T75" fmla="*/ 162 h 849"/>
                <a:gd name="T76" fmla="*/ 408 w 558"/>
                <a:gd name="T77" fmla="*/ 120 h 849"/>
                <a:gd name="T78" fmla="*/ 395 w 558"/>
                <a:gd name="T79" fmla="*/ 85 h 849"/>
                <a:gd name="T80" fmla="*/ 365 w 558"/>
                <a:gd name="T81" fmla="*/ 53 h 849"/>
                <a:gd name="T82" fmla="*/ 319 w 558"/>
                <a:gd name="T83" fmla="*/ 38 h 849"/>
                <a:gd name="T84" fmla="*/ 244 w 558"/>
                <a:gd name="T85" fmla="*/ 42 h 849"/>
                <a:gd name="T86" fmla="*/ 191 w 558"/>
                <a:gd name="T87" fmla="*/ 70 h 849"/>
                <a:gd name="T88" fmla="*/ 153 w 558"/>
                <a:gd name="T89" fmla="*/ 110 h 849"/>
                <a:gd name="T90" fmla="*/ 142 w 558"/>
                <a:gd name="T91" fmla="*/ 112 h 849"/>
                <a:gd name="T92" fmla="*/ 130 w 558"/>
                <a:gd name="T93" fmla="*/ 93 h 849"/>
                <a:gd name="T94" fmla="*/ 151 w 558"/>
                <a:gd name="T95" fmla="*/ 59 h 849"/>
                <a:gd name="T96" fmla="*/ 203 w 558"/>
                <a:gd name="T97" fmla="*/ 24 h 849"/>
                <a:gd name="T98" fmla="*/ 279 w 558"/>
                <a:gd name="T99" fmla="*/ 3 h 849"/>
                <a:gd name="T100" fmla="*/ 376 w 558"/>
                <a:gd name="T101" fmla="*/ 4 h 849"/>
                <a:gd name="T102" fmla="*/ 447 w 558"/>
                <a:gd name="T103" fmla="*/ 23 h 849"/>
                <a:gd name="T104" fmla="*/ 497 w 558"/>
                <a:gd name="T105" fmla="*/ 61 h 849"/>
                <a:gd name="T106" fmla="*/ 529 w 558"/>
                <a:gd name="T107" fmla="*/ 104 h 849"/>
                <a:gd name="T108" fmla="*/ 535 w 558"/>
                <a:gd name="T109" fmla="*/ 158 h 849"/>
                <a:gd name="T110" fmla="*/ 523 w 558"/>
                <a:gd name="T111" fmla="*/ 188 h 849"/>
                <a:gd name="T112" fmla="*/ 493 w 558"/>
                <a:gd name="T113" fmla="*/ 225 h 849"/>
                <a:gd name="T114" fmla="*/ 427 w 558"/>
                <a:gd name="T115" fmla="*/ 264 h 849"/>
                <a:gd name="T116" fmla="*/ 305 w 558"/>
                <a:gd name="T117" fmla="*/ 308 h 849"/>
                <a:gd name="T118" fmla="*/ 307 w 558"/>
                <a:gd name="T119" fmla="*/ 30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8" h="849">
                  <a:moveTo>
                    <a:pt x="307" y="308"/>
                  </a:moveTo>
                  <a:lnTo>
                    <a:pt x="365" y="316"/>
                  </a:lnTo>
                  <a:lnTo>
                    <a:pt x="403" y="325"/>
                  </a:lnTo>
                  <a:lnTo>
                    <a:pt x="439" y="343"/>
                  </a:lnTo>
                  <a:lnTo>
                    <a:pt x="475" y="362"/>
                  </a:lnTo>
                  <a:lnTo>
                    <a:pt x="505" y="394"/>
                  </a:lnTo>
                  <a:lnTo>
                    <a:pt x="532" y="427"/>
                  </a:lnTo>
                  <a:lnTo>
                    <a:pt x="549" y="470"/>
                  </a:lnTo>
                  <a:lnTo>
                    <a:pt x="558" y="518"/>
                  </a:lnTo>
                  <a:lnTo>
                    <a:pt x="557" y="544"/>
                  </a:lnTo>
                  <a:lnTo>
                    <a:pt x="555" y="570"/>
                  </a:lnTo>
                  <a:lnTo>
                    <a:pt x="547" y="603"/>
                  </a:lnTo>
                  <a:lnTo>
                    <a:pt x="533" y="634"/>
                  </a:lnTo>
                  <a:lnTo>
                    <a:pt x="516" y="666"/>
                  </a:lnTo>
                  <a:lnTo>
                    <a:pt x="494" y="693"/>
                  </a:lnTo>
                  <a:lnTo>
                    <a:pt x="469" y="721"/>
                  </a:lnTo>
                  <a:lnTo>
                    <a:pt x="443" y="745"/>
                  </a:lnTo>
                  <a:lnTo>
                    <a:pt x="413" y="766"/>
                  </a:lnTo>
                  <a:lnTo>
                    <a:pt x="383" y="787"/>
                  </a:lnTo>
                  <a:lnTo>
                    <a:pt x="313" y="819"/>
                  </a:lnTo>
                  <a:lnTo>
                    <a:pt x="241" y="842"/>
                  </a:lnTo>
                  <a:lnTo>
                    <a:pt x="205" y="846"/>
                  </a:lnTo>
                  <a:lnTo>
                    <a:pt x="170" y="849"/>
                  </a:lnTo>
                  <a:lnTo>
                    <a:pt x="135" y="849"/>
                  </a:lnTo>
                  <a:lnTo>
                    <a:pt x="100" y="845"/>
                  </a:lnTo>
                  <a:lnTo>
                    <a:pt x="71" y="838"/>
                  </a:lnTo>
                  <a:lnTo>
                    <a:pt x="48" y="829"/>
                  </a:lnTo>
                  <a:lnTo>
                    <a:pt x="31" y="815"/>
                  </a:lnTo>
                  <a:lnTo>
                    <a:pt x="19" y="805"/>
                  </a:lnTo>
                  <a:lnTo>
                    <a:pt x="9" y="792"/>
                  </a:lnTo>
                  <a:lnTo>
                    <a:pt x="4" y="780"/>
                  </a:lnTo>
                  <a:lnTo>
                    <a:pt x="0" y="753"/>
                  </a:lnTo>
                  <a:lnTo>
                    <a:pt x="10" y="732"/>
                  </a:lnTo>
                  <a:lnTo>
                    <a:pt x="23" y="720"/>
                  </a:lnTo>
                  <a:lnTo>
                    <a:pt x="44" y="717"/>
                  </a:lnTo>
                  <a:lnTo>
                    <a:pt x="64" y="716"/>
                  </a:lnTo>
                  <a:lnTo>
                    <a:pt x="80" y="723"/>
                  </a:lnTo>
                  <a:lnTo>
                    <a:pt x="96" y="732"/>
                  </a:lnTo>
                  <a:lnTo>
                    <a:pt x="106" y="747"/>
                  </a:lnTo>
                  <a:lnTo>
                    <a:pt x="121" y="766"/>
                  </a:lnTo>
                  <a:lnTo>
                    <a:pt x="133" y="783"/>
                  </a:lnTo>
                  <a:lnTo>
                    <a:pt x="144" y="798"/>
                  </a:lnTo>
                  <a:lnTo>
                    <a:pt x="162" y="808"/>
                  </a:lnTo>
                  <a:lnTo>
                    <a:pt x="187" y="814"/>
                  </a:lnTo>
                  <a:lnTo>
                    <a:pt x="219" y="818"/>
                  </a:lnTo>
                  <a:lnTo>
                    <a:pt x="254" y="809"/>
                  </a:lnTo>
                  <a:lnTo>
                    <a:pt x="291" y="795"/>
                  </a:lnTo>
                  <a:lnTo>
                    <a:pt x="325" y="775"/>
                  </a:lnTo>
                  <a:lnTo>
                    <a:pt x="357" y="745"/>
                  </a:lnTo>
                  <a:lnTo>
                    <a:pt x="390" y="710"/>
                  </a:lnTo>
                  <a:lnTo>
                    <a:pt x="410" y="667"/>
                  </a:lnTo>
                  <a:lnTo>
                    <a:pt x="424" y="617"/>
                  </a:lnTo>
                  <a:lnTo>
                    <a:pt x="428" y="580"/>
                  </a:lnTo>
                  <a:lnTo>
                    <a:pt x="425" y="545"/>
                  </a:lnTo>
                  <a:lnTo>
                    <a:pt x="416" y="508"/>
                  </a:lnTo>
                  <a:lnTo>
                    <a:pt x="398" y="474"/>
                  </a:lnTo>
                  <a:lnTo>
                    <a:pt x="375" y="443"/>
                  </a:lnTo>
                  <a:lnTo>
                    <a:pt x="342" y="418"/>
                  </a:lnTo>
                  <a:lnTo>
                    <a:pt x="300" y="397"/>
                  </a:lnTo>
                  <a:lnTo>
                    <a:pt x="250" y="384"/>
                  </a:lnTo>
                  <a:lnTo>
                    <a:pt x="213" y="378"/>
                  </a:lnTo>
                  <a:lnTo>
                    <a:pt x="184" y="381"/>
                  </a:lnTo>
                  <a:lnTo>
                    <a:pt x="135" y="386"/>
                  </a:lnTo>
                  <a:lnTo>
                    <a:pt x="96" y="394"/>
                  </a:lnTo>
                  <a:lnTo>
                    <a:pt x="86" y="388"/>
                  </a:lnTo>
                  <a:lnTo>
                    <a:pt x="84" y="377"/>
                  </a:lnTo>
                  <a:lnTo>
                    <a:pt x="90" y="369"/>
                  </a:lnTo>
                  <a:lnTo>
                    <a:pt x="100" y="362"/>
                  </a:lnTo>
                  <a:lnTo>
                    <a:pt x="126" y="351"/>
                  </a:lnTo>
                  <a:lnTo>
                    <a:pt x="242" y="303"/>
                  </a:lnTo>
                  <a:lnTo>
                    <a:pt x="290" y="281"/>
                  </a:lnTo>
                  <a:lnTo>
                    <a:pt x="326" y="261"/>
                  </a:lnTo>
                  <a:lnTo>
                    <a:pt x="359" y="239"/>
                  </a:lnTo>
                  <a:lnTo>
                    <a:pt x="382" y="216"/>
                  </a:lnTo>
                  <a:lnTo>
                    <a:pt x="398" y="188"/>
                  </a:lnTo>
                  <a:lnTo>
                    <a:pt x="407" y="162"/>
                  </a:lnTo>
                  <a:lnTo>
                    <a:pt x="409" y="140"/>
                  </a:lnTo>
                  <a:lnTo>
                    <a:pt x="408" y="120"/>
                  </a:lnTo>
                  <a:lnTo>
                    <a:pt x="403" y="101"/>
                  </a:lnTo>
                  <a:lnTo>
                    <a:pt x="395" y="85"/>
                  </a:lnTo>
                  <a:lnTo>
                    <a:pt x="380" y="69"/>
                  </a:lnTo>
                  <a:lnTo>
                    <a:pt x="365" y="53"/>
                  </a:lnTo>
                  <a:lnTo>
                    <a:pt x="344" y="45"/>
                  </a:lnTo>
                  <a:lnTo>
                    <a:pt x="319" y="38"/>
                  </a:lnTo>
                  <a:lnTo>
                    <a:pt x="282" y="36"/>
                  </a:lnTo>
                  <a:lnTo>
                    <a:pt x="244" y="42"/>
                  </a:lnTo>
                  <a:lnTo>
                    <a:pt x="206" y="58"/>
                  </a:lnTo>
                  <a:lnTo>
                    <a:pt x="191" y="70"/>
                  </a:lnTo>
                  <a:lnTo>
                    <a:pt x="175" y="85"/>
                  </a:lnTo>
                  <a:lnTo>
                    <a:pt x="153" y="110"/>
                  </a:lnTo>
                  <a:lnTo>
                    <a:pt x="148" y="111"/>
                  </a:lnTo>
                  <a:lnTo>
                    <a:pt x="142" y="112"/>
                  </a:lnTo>
                  <a:lnTo>
                    <a:pt x="132" y="106"/>
                  </a:lnTo>
                  <a:lnTo>
                    <a:pt x="130" y="93"/>
                  </a:lnTo>
                  <a:lnTo>
                    <a:pt x="135" y="76"/>
                  </a:lnTo>
                  <a:lnTo>
                    <a:pt x="151" y="59"/>
                  </a:lnTo>
                  <a:lnTo>
                    <a:pt x="174" y="41"/>
                  </a:lnTo>
                  <a:lnTo>
                    <a:pt x="203" y="24"/>
                  </a:lnTo>
                  <a:lnTo>
                    <a:pt x="238" y="13"/>
                  </a:lnTo>
                  <a:lnTo>
                    <a:pt x="279" y="3"/>
                  </a:lnTo>
                  <a:lnTo>
                    <a:pt x="326" y="0"/>
                  </a:lnTo>
                  <a:lnTo>
                    <a:pt x="376" y="4"/>
                  </a:lnTo>
                  <a:lnTo>
                    <a:pt x="414" y="13"/>
                  </a:lnTo>
                  <a:lnTo>
                    <a:pt x="447" y="23"/>
                  </a:lnTo>
                  <a:lnTo>
                    <a:pt x="475" y="41"/>
                  </a:lnTo>
                  <a:lnTo>
                    <a:pt x="497" y="61"/>
                  </a:lnTo>
                  <a:lnTo>
                    <a:pt x="516" y="79"/>
                  </a:lnTo>
                  <a:lnTo>
                    <a:pt x="529" y="104"/>
                  </a:lnTo>
                  <a:lnTo>
                    <a:pt x="538" y="132"/>
                  </a:lnTo>
                  <a:lnTo>
                    <a:pt x="535" y="158"/>
                  </a:lnTo>
                  <a:lnTo>
                    <a:pt x="533" y="173"/>
                  </a:lnTo>
                  <a:lnTo>
                    <a:pt x="523" y="188"/>
                  </a:lnTo>
                  <a:lnTo>
                    <a:pt x="513" y="209"/>
                  </a:lnTo>
                  <a:lnTo>
                    <a:pt x="493" y="225"/>
                  </a:lnTo>
                  <a:lnTo>
                    <a:pt x="465" y="244"/>
                  </a:lnTo>
                  <a:lnTo>
                    <a:pt x="427" y="264"/>
                  </a:lnTo>
                  <a:lnTo>
                    <a:pt x="372" y="287"/>
                  </a:lnTo>
                  <a:lnTo>
                    <a:pt x="305" y="308"/>
                  </a:lnTo>
                  <a:lnTo>
                    <a:pt x="305" y="306"/>
                  </a:lnTo>
                  <a:lnTo>
                    <a:pt x="307" y="30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1" name="Freeform 59"/>
            <p:cNvSpPr>
              <a:spLocks/>
            </p:cNvSpPr>
            <p:nvPr/>
          </p:nvSpPr>
          <p:spPr bwMode="auto">
            <a:xfrm>
              <a:off x="347663" y="4286250"/>
              <a:ext cx="101600" cy="211137"/>
            </a:xfrm>
            <a:custGeom>
              <a:avLst/>
              <a:gdLst>
                <a:gd name="T0" fmla="*/ 219 w 375"/>
                <a:gd name="T1" fmla="*/ 159 h 779"/>
                <a:gd name="T2" fmla="*/ 225 w 375"/>
                <a:gd name="T3" fmla="*/ 125 h 779"/>
                <a:gd name="T4" fmla="*/ 227 w 375"/>
                <a:gd name="T5" fmla="*/ 101 h 779"/>
                <a:gd name="T6" fmla="*/ 222 w 375"/>
                <a:gd name="T7" fmla="*/ 83 h 779"/>
                <a:gd name="T8" fmla="*/ 214 w 375"/>
                <a:gd name="T9" fmla="*/ 77 h 779"/>
                <a:gd name="T10" fmla="*/ 206 w 375"/>
                <a:gd name="T11" fmla="*/ 73 h 779"/>
                <a:gd name="T12" fmla="*/ 148 w 375"/>
                <a:gd name="T13" fmla="*/ 74 h 779"/>
                <a:gd name="T14" fmla="*/ 104 w 375"/>
                <a:gd name="T15" fmla="*/ 79 h 779"/>
                <a:gd name="T16" fmla="*/ 98 w 375"/>
                <a:gd name="T17" fmla="*/ 76 h 779"/>
                <a:gd name="T18" fmla="*/ 95 w 375"/>
                <a:gd name="T19" fmla="*/ 69 h 779"/>
                <a:gd name="T20" fmla="*/ 94 w 375"/>
                <a:gd name="T21" fmla="*/ 60 h 779"/>
                <a:gd name="T22" fmla="*/ 98 w 375"/>
                <a:gd name="T23" fmla="*/ 50 h 779"/>
                <a:gd name="T24" fmla="*/ 105 w 375"/>
                <a:gd name="T25" fmla="*/ 47 h 779"/>
                <a:gd name="T26" fmla="*/ 151 w 375"/>
                <a:gd name="T27" fmla="*/ 37 h 779"/>
                <a:gd name="T28" fmla="*/ 238 w 375"/>
                <a:gd name="T29" fmla="*/ 26 h 779"/>
                <a:gd name="T30" fmla="*/ 315 w 375"/>
                <a:gd name="T31" fmla="*/ 11 h 779"/>
                <a:gd name="T32" fmla="*/ 348 w 375"/>
                <a:gd name="T33" fmla="*/ 2 h 779"/>
                <a:gd name="T34" fmla="*/ 361 w 375"/>
                <a:gd name="T35" fmla="*/ 0 h 779"/>
                <a:gd name="T36" fmla="*/ 372 w 375"/>
                <a:gd name="T37" fmla="*/ 1 h 779"/>
                <a:gd name="T38" fmla="*/ 375 w 375"/>
                <a:gd name="T39" fmla="*/ 9 h 779"/>
                <a:gd name="T40" fmla="*/ 371 w 375"/>
                <a:gd name="T41" fmla="*/ 32 h 779"/>
                <a:gd name="T42" fmla="*/ 267 w 375"/>
                <a:gd name="T43" fmla="*/ 622 h 779"/>
                <a:gd name="T44" fmla="*/ 262 w 375"/>
                <a:gd name="T45" fmla="*/ 674 h 779"/>
                <a:gd name="T46" fmla="*/ 263 w 375"/>
                <a:gd name="T47" fmla="*/ 694 h 779"/>
                <a:gd name="T48" fmla="*/ 267 w 375"/>
                <a:gd name="T49" fmla="*/ 710 h 779"/>
                <a:gd name="T50" fmla="*/ 274 w 375"/>
                <a:gd name="T51" fmla="*/ 720 h 779"/>
                <a:gd name="T52" fmla="*/ 286 w 375"/>
                <a:gd name="T53" fmla="*/ 728 h 779"/>
                <a:gd name="T54" fmla="*/ 297 w 375"/>
                <a:gd name="T55" fmla="*/ 737 h 779"/>
                <a:gd name="T56" fmla="*/ 316 w 375"/>
                <a:gd name="T57" fmla="*/ 740 h 779"/>
                <a:gd name="T58" fmla="*/ 357 w 375"/>
                <a:gd name="T59" fmla="*/ 750 h 779"/>
                <a:gd name="T60" fmla="*/ 364 w 375"/>
                <a:gd name="T61" fmla="*/ 756 h 779"/>
                <a:gd name="T62" fmla="*/ 367 w 375"/>
                <a:gd name="T63" fmla="*/ 765 h 779"/>
                <a:gd name="T64" fmla="*/ 361 w 375"/>
                <a:gd name="T65" fmla="*/ 777 h 779"/>
                <a:gd name="T66" fmla="*/ 351 w 375"/>
                <a:gd name="T67" fmla="*/ 779 h 779"/>
                <a:gd name="T68" fmla="*/ 327 w 375"/>
                <a:gd name="T69" fmla="*/ 777 h 779"/>
                <a:gd name="T70" fmla="*/ 268 w 375"/>
                <a:gd name="T71" fmla="*/ 765 h 779"/>
                <a:gd name="T72" fmla="*/ 153 w 375"/>
                <a:gd name="T73" fmla="*/ 742 h 779"/>
                <a:gd name="T74" fmla="*/ 25 w 375"/>
                <a:gd name="T75" fmla="*/ 724 h 779"/>
                <a:gd name="T76" fmla="*/ 6 w 375"/>
                <a:gd name="T77" fmla="*/ 719 h 779"/>
                <a:gd name="T78" fmla="*/ 1 w 375"/>
                <a:gd name="T79" fmla="*/ 713 h 779"/>
                <a:gd name="T80" fmla="*/ 0 w 375"/>
                <a:gd name="T81" fmla="*/ 704 h 779"/>
                <a:gd name="T82" fmla="*/ 6 w 375"/>
                <a:gd name="T83" fmla="*/ 692 h 779"/>
                <a:gd name="T84" fmla="*/ 22 w 375"/>
                <a:gd name="T85" fmla="*/ 691 h 779"/>
                <a:gd name="T86" fmla="*/ 50 w 375"/>
                <a:gd name="T87" fmla="*/ 693 h 779"/>
                <a:gd name="T88" fmla="*/ 72 w 375"/>
                <a:gd name="T89" fmla="*/ 697 h 779"/>
                <a:gd name="T90" fmla="*/ 92 w 375"/>
                <a:gd name="T91" fmla="*/ 694 h 779"/>
                <a:gd name="T92" fmla="*/ 103 w 375"/>
                <a:gd name="T93" fmla="*/ 690 h 779"/>
                <a:gd name="T94" fmla="*/ 116 w 375"/>
                <a:gd name="T95" fmla="*/ 683 h 779"/>
                <a:gd name="T96" fmla="*/ 125 w 375"/>
                <a:gd name="T97" fmla="*/ 669 h 779"/>
                <a:gd name="T98" fmla="*/ 130 w 375"/>
                <a:gd name="T99" fmla="*/ 653 h 779"/>
                <a:gd name="T100" fmla="*/ 140 w 375"/>
                <a:gd name="T101" fmla="*/ 606 h 779"/>
                <a:gd name="T102" fmla="*/ 219 w 375"/>
                <a:gd name="T103"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5" h="779">
                  <a:moveTo>
                    <a:pt x="219" y="159"/>
                  </a:moveTo>
                  <a:lnTo>
                    <a:pt x="225" y="125"/>
                  </a:lnTo>
                  <a:lnTo>
                    <a:pt x="227" y="101"/>
                  </a:lnTo>
                  <a:lnTo>
                    <a:pt x="222" y="83"/>
                  </a:lnTo>
                  <a:lnTo>
                    <a:pt x="214" y="77"/>
                  </a:lnTo>
                  <a:lnTo>
                    <a:pt x="206" y="73"/>
                  </a:lnTo>
                  <a:lnTo>
                    <a:pt x="148" y="74"/>
                  </a:lnTo>
                  <a:lnTo>
                    <a:pt x="104" y="79"/>
                  </a:lnTo>
                  <a:lnTo>
                    <a:pt x="98" y="76"/>
                  </a:lnTo>
                  <a:lnTo>
                    <a:pt x="95" y="69"/>
                  </a:lnTo>
                  <a:lnTo>
                    <a:pt x="94" y="60"/>
                  </a:lnTo>
                  <a:lnTo>
                    <a:pt x="98" y="50"/>
                  </a:lnTo>
                  <a:lnTo>
                    <a:pt x="105" y="47"/>
                  </a:lnTo>
                  <a:lnTo>
                    <a:pt x="151" y="37"/>
                  </a:lnTo>
                  <a:lnTo>
                    <a:pt x="238" y="26"/>
                  </a:lnTo>
                  <a:lnTo>
                    <a:pt x="315" y="11"/>
                  </a:lnTo>
                  <a:lnTo>
                    <a:pt x="348" y="2"/>
                  </a:lnTo>
                  <a:lnTo>
                    <a:pt x="361" y="0"/>
                  </a:lnTo>
                  <a:lnTo>
                    <a:pt x="372" y="1"/>
                  </a:lnTo>
                  <a:lnTo>
                    <a:pt x="375" y="9"/>
                  </a:lnTo>
                  <a:lnTo>
                    <a:pt x="371" y="32"/>
                  </a:lnTo>
                  <a:lnTo>
                    <a:pt x="267" y="622"/>
                  </a:lnTo>
                  <a:lnTo>
                    <a:pt x="262" y="674"/>
                  </a:lnTo>
                  <a:lnTo>
                    <a:pt x="263" y="694"/>
                  </a:lnTo>
                  <a:lnTo>
                    <a:pt x="267" y="710"/>
                  </a:lnTo>
                  <a:lnTo>
                    <a:pt x="274" y="720"/>
                  </a:lnTo>
                  <a:lnTo>
                    <a:pt x="286" y="728"/>
                  </a:lnTo>
                  <a:lnTo>
                    <a:pt x="297" y="737"/>
                  </a:lnTo>
                  <a:lnTo>
                    <a:pt x="316" y="740"/>
                  </a:lnTo>
                  <a:lnTo>
                    <a:pt x="357" y="750"/>
                  </a:lnTo>
                  <a:lnTo>
                    <a:pt x="364" y="756"/>
                  </a:lnTo>
                  <a:lnTo>
                    <a:pt x="367" y="765"/>
                  </a:lnTo>
                  <a:lnTo>
                    <a:pt x="361" y="777"/>
                  </a:lnTo>
                  <a:lnTo>
                    <a:pt x="351" y="779"/>
                  </a:lnTo>
                  <a:lnTo>
                    <a:pt x="327" y="777"/>
                  </a:lnTo>
                  <a:lnTo>
                    <a:pt x="268" y="765"/>
                  </a:lnTo>
                  <a:lnTo>
                    <a:pt x="153" y="742"/>
                  </a:lnTo>
                  <a:lnTo>
                    <a:pt x="25" y="724"/>
                  </a:lnTo>
                  <a:lnTo>
                    <a:pt x="6" y="719"/>
                  </a:lnTo>
                  <a:lnTo>
                    <a:pt x="1" y="713"/>
                  </a:lnTo>
                  <a:lnTo>
                    <a:pt x="0" y="704"/>
                  </a:lnTo>
                  <a:lnTo>
                    <a:pt x="6" y="692"/>
                  </a:lnTo>
                  <a:lnTo>
                    <a:pt x="22" y="691"/>
                  </a:lnTo>
                  <a:lnTo>
                    <a:pt x="50" y="693"/>
                  </a:lnTo>
                  <a:lnTo>
                    <a:pt x="72" y="697"/>
                  </a:lnTo>
                  <a:lnTo>
                    <a:pt x="92" y="694"/>
                  </a:lnTo>
                  <a:lnTo>
                    <a:pt x="103" y="690"/>
                  </a:lnTo>
                  <a:lnTo>
                    <a:pt x="116" y="683"/>
                  </a:lnTo>
                  <a:lnTo>
                    <a:pt x="125" y="669"/>
                  </a:lnTo>
                  <a:lnTo>
                    <a:pt x="130" y="653"/>
                  </a:lnTo>
                  <a:lnTo>
                    <a:pt x="140" y="606"/>
                  </a:lnTo>
                  <a:lnTo>
                    <a:pt x="219" y="15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2" name="Freeform 60"/>
            <p:cNvSpPr>
              <a:spLocks/>
            </p:cNvSpPr>
            <p:nvPr/>
          </p:nvSpPr>
          <p:spPr bwMode="auto">
            <a:xfrm>
              <a:off x="2525713" y="4659313"/>
              <a:ext cx="155575" cy="223837"/>
            </a:xfrm>
            <a:custGeom>
              <a:avLst/>
              <a:gdLst>
                <a:gd name="T0" fmla="*/ 125 w 573"/>
                <a:gd name="T1" fmla="*/ 756 h 831"/>
                <a:gd name="T2" fmla="*/ 80 w 573"/>
                <a:gd name="T3" fmla="*/ 821 h 831"/>
                <a:gd name="T4" fmla="*/ 66 w 573"/>
                <a:gd name="T5" fmla="*/ 831 h 831"/>
                <a:gd name="T6" fmla="*/ 54 w 573"/>
                <a:gd name="T7" fmla="*/ 831 h 831"/>
                <a:gd name="T8" fmla="*/ 42 w 573"/>
                <a:gd name="T9" fmla="*/ 829 h 831"/>
                <a:gd name="T10" fmla="*/ 36 w 573"/>
                <a:gd name="T11" fmla="*/ 824 h 831"/>
                <a:gd name="T12" fmla="*/ 35 w 573"/>
                <a:gd name="T13" fmla="*/ 817 h 831"/>
                <a:gd name="T14" fmla="*/ 43 w 573"/>
                <a:gd name="T15" fmla="*/ 801 h 831"/>
                <a:gd name="T16" fmla="*/ 411 w 573"/>
                <a:gd name="T17" fmla="*/ 253 h 831"/>
                <a:gd name="T18" fmla="*/ 437 w 573"/>
                <a:gd name="T19" fmla="*/ 207 h 831"/>
                <a:gd name="T20" fmla="*/ 436 w 573"/>
                <a:gd name="T21" fmla="*/ 200 h 831"/>
                <a:gd name="T22" fmla="*/ 433 w 573"/>
                <a:gd name="T23" fmla="*/ 195 h 831"/>
                <a:gd name="T24" fmla="*/ 420 w 573"/>
                <a:gd name="T25" fmla="*/ 191 h 831"/>
                <a:gd name="T26" fmla="*/ 231 w 573"/>
                <a:gd name="T27" fmla="*/ 158 h 831"/>
                <a:gd name="T28" fmla="*/ 77 w 573"/>
                <a:gd name="T29" fmla="*/ 134 h 831"/>
                <a:gd name="T30" fmla="*/ 9 w 573"/>
                <a:gd name="T31" fmla="*/ 129 h 831"/>
                <a:gd name="T32" fmla="*/ 4 w 573"/>
                <a:gd name="T33" fmla="*/ 122 h 831"/>
                <a:gd name="T34" fmla="*/ 2 w 573"/>
                <a:gd name="T35" fmla="*/ 110 h 831"/>
                <a:gd name="T36" fmla="*/ 0 w 573"/>
                <a:gd name="T37" fmla="*/ 73 h 831"/>
                <a:gd name="T38" fmla="*/ 5 w 573"/>
                <a:gd name="T39" fmla="*/ 16 h 831"/>
                <a:gd name="T40" fmla="*/ 9 w 573"/>
                <a:gd name="T41" fmla="*/ 4 h 831"/>
                <a:gd name="T42" fmla="*/ 21 w 573"/>
                <a:gd name="T43" fmla="*/ 0 h 831"/>
                <a:gd name="T44" fmla="*/ 34 w 573"/>
                <a:gd name="T45" fmla="*/ 0 h 831"/>
                <a:gd name="T46" fmla="*/ 62 w 573"/>
                <a:gd name="T47" fmla="*/ 5 h 831"/>
                <a:gd name="T48" fmla="*/ 500 w 573"/>
                <a:gd name="T49" fmla="*/ 82 h 831"/>
                <a:gd name="T50" fmla="*/ 559 w 573"/>
                <a:gd name="T51" fmla="*/ 88 h 831"/>
                <a:gd name="T52" fmla="*/ 569 w 573"/>
                <a:gd name="T53" fmla="*/ 94 h 831"/>
                <a:gd name="T54" fmla="*/ 572 w 573"/>
                <a:gd name="T55" fmla="*/ 99 h 831"/>
                <a:gd name="T56" fmla="*/ 573 w 573"/>
                <a:gd name="T57" fmla="*/ 106 h 831"/>
                <a:gd name="T58" fmla="*/ 567 w 573"/>
                <a:gd name="T59" fmla="*/ 120 h 831"/>
                <a:gd name="T60" fmla="*/ 543 w 573"/>
                <a:gd name="T61" fmla="*/ 151 h 831"/>
                <a:gd name="T62" fmla="*/ 410 w 573"/>
                <a:gd name="T63" fmla="*/ 336 h 831"/>
                <a:gd name="T64" fmla="*/ 275 w 573"/>
                <a:gd name="T65" fmla="*/ 526 h 831"/>
                <a:gd name="T66" fmla="*/ 125 w 573"/>
                <a:gd name="T67" fmla="*/ 756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831">
                  <a:moveTo>
                    <a:pt x="125" y="756"/>
                  </a:moveTo>
                  <a:lnTo>
                    <a:pt x="80" y="821"/>
                  </a:lnTo>
                  <a:lnTo>
                    <a:pt x="66" y="831"/>
                  </a:lnTo>
                  <a:lnTo>
                    <a:pt x="54" y="831"/>
                  </a:lnTo>
                  <a:lnTo>
                    <a:pt x="42" y="829"/>
                  </a:lnTo>
                  <a:lnTo>
                    <a:pt x="36" y="824"/>
                  </a:lnTo>
                  <a:lnTo>
                    <a:pt x="35" y="817"/>
                  </a:lnTo>
                  <a:lnTo>
                    <a:pt x="43" y="801"/>
                  </a:lnTo>
                  <a:lnTo>
                    <a:pt x="411" y="253"/>
                  </a:lnTo>
                  <a:lnTo>
                    <a:pt x="437" y="207"/>
                  </a:lnTo>
                  <a:lnTo>
                    <a:pt x="436" y="200"/>
                  </a:lnTo>
                  <a:lnTo>
                    <a:pt x="433" y="195"/>
                  </a:lnTo>
                  <a:lnTo>
                    <a:pt x="420" y="191"/>
                  </a:lnTo>
                  <a:lnTo>
                    <a:pt x="231" y="158"/>
                  </a:lnTo>
                  <a:lnTo>
                    <a:pt x="77" y="134"/>
                  </a:lnTo>
                  <a:lnTo>
                    <a:pt x="9" y="129"/>
                  </a:lnTo>
                  <a:lnTo>
                    <a:pt x="4" y="122"/>
                  </a:lnTo>
                  <a:lnTo>
                    <a:pt x="2" y="110"/>
                  </a:lnTo>
                  <a:lnTo>
                    <a:pt x="0" y="73"/>
                  </a:lnTo>
                  <a:lnTo>
                    <a:pt x="5" y="16"/>
                  </a:lnTo>
                  <a:lnTo>
                    <a:pt x="9" y="4"/>
                  </a:lnTo>
                  <a:lnTo>
                    <a:pt x="21" y="0"/>
                  </a:lnTo>
                  <a:lnTo>
                    <a:pt x="34" y="0"/>
                  </a:lnTo>
                  <a:lnTo>
                    <a:pt x="62" y="5"/>
                  </a:lnTo>
                  <a:lnTo>
                    <a:pt x="500" y="82"/>
                  </a:lnTo>
                  <a:lnTo>
                    <a:pt x="559" y="88"/>
                  </a:lnTo>
                  <a:lnTo>
                    <a:pt x="569" y="94"/>
                  </a:lnTo>
                  <a:lnTo>
                    <a:pt x="572" y="99"/>
                  </a:lnTo>
                  <a:lnTo>
                    <a:pt x="573" y="106"/>
                  </a:lnTo>
                  <a:lnTo>
                    <a:pt x="567" y="120"/>
                  </a:lnTo>
                  <a:lnTo>
                    <a:pt x="543" y="151"/>
                  </a:lnTo>
                  <a:lnTo>
                    <a:pt x="410" y="336"/>
                  </a:lnTo>
                  <a:lnTo>
                    <a:pt x="275" y="526"/>
                  </a:lnTo>
                  <a:lnTo>
                    <a:pt x="125" y="75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3" name="Freeform 61"/>
            <p:cNvSpPr>
              <a:spLocks/>
            </p:cNvSpPr>
            <p:nvPr/>
          </p:nvSpPr>
          <p:spPr bwMode="auto">
            <a:xfrm>
              <a:off x="2332038" y="4619625"/>
              <a:ext cx="180975" cy="225425"/>
            </a:xfrm>
            <a:custGeom>
              <a:avLst/>
              <a:gdLst>
                <a:gd name="T0" fmla="*/ 212 w 669"/>
                <a:gd name="T1" fmla="*/ 824 h 836"/>
                <a:gd name="T2" fmla="*/ 153 w 669"/>
                <a:gd name="T3" fmla="*/ 800 h 836"/>
                <a:gd name="T4" fmla="*/ 102 w 669"/>
                <a:gd name="T5" fmla="*/ 767 h 836"/>
                <a:gd name="T6" fmla="*/ 64 w 669"/>
                <a:gd name="T7" fmla="*/ 721 h 836"/>
                <a:gd name="T8" fmla="*/ 18 w 669"/>
                <a:gd name="T9" fmla="*/ 642 h 836"/>
                <a:gd name="T10" fmla="*/ 0 w 669"/>
                <a:gd name="T11" fmla="*/ 521 h 836"/>
                <a:gd name="T12" fmla="*/ 23 w 669"/>
                <a:gd name="T13" fmla="*/ 389 h 836"/>
                <a:gd name="T14" fmla="*/ 88 w 669"/>
                <a:gd name="T15" fmla="*/ 273 h 836"/>
                <a:gd name="T16" fmla="*/ 177 w 669"/>
                <a:gd name="T17" fmla="*/ 178 h 836"/>
                <a:gd name="T18" fmla="*/ 281 w 669"/>
                <a:gd name="T19" fmla="*/ 109 h 836"/>
                <a:gd name="T20" fmla="*/ 393 w 669"/>
                <a:gd name="T21" fmla="*/ 59 h 836"/>
                <a:gd name="T22" fmla="*/ 542 w 669"/>
                <a:gd name="T23" fmla="*/ 12 h 836"/>
                <a:gd name="T24" fmla="*/ 656 w 669"/>
                <a:gd name="T25" fmla="*/ 0 h 836"/>
                <a:gd name="T26" fmla="*/ 669 w 669"/>
                <a:gd name="T27" fmla="*/ 15 h 836"/>
                <a:gd name="T28" fmla="*/ 658 w 669"/>
                <a:gd name="T29" fmla="*/ 26 h 836"/>
                <a:gd name="T30" fmla="*/ 560 w 669"/>
                <a:gd name="T31" fmla="*/ 48 h 836"/>
                <a:gd name="T32" fmla="*/ 455 w 669"/>
                <a:gd name="T33" fmla="*/ 83 h 836"/>
                <a:gd name="T34" fmla="*/ 374 w 669"/>
                <a:gd name="T35" fmla="*/ 130 h 836"/>
                <a:gd name="T36" fmla="*/ 295 w 669"/>
                <a:gd name="T37" fmla="*/ 191 h 836"/>
                <a:gd name="T38" fmla="*/ 232 w 669"/>
                <a:gd name="T39" fmla="*/ 261 h 836"/>
                <a:gd name="T40" fmla="*/ 179 w 669"/>
                <a:gd name="T41" fmla="*/ 339 h 836"/>
                <a:gd name="T42" fmla="*/ 144 w 669"/>
                <a:gd name="T43" fmla="*/ 425 h 836"/>
                <a:gd name="T44" fmla="*/ 130 w 669"/>
                <a:gd name="T45" fmla="*/ 530 h 836"/>
                <a:gd name="T46" fmla="*/ 141 w 669"/>
                <a:gd name="T47" fmla="*/ 642 h 836"/>
                <a:gd name="T48" fmla="*/ 177 w 669"/>
                <a:gd name="T49" fmla="*/ 736 h 836"/>
                <a:gd name="T50" fmla="*/ 235 w 669"/>
                <a:gd name="T51" fmla="*/ 795 h 836"/>
                <a:gd name="T52" fmla="*/ 270 w 669"/>
                <a:gd name="T53" fmla="*/ 807 h 836"/>
                <a:gd name="T54" fmla="*/ 331 w 669"/>
                <a:gd name="T55" fmla="*/ 801 h 836"/>
                <a:gd name="T56" fmla="*/ 381 w 669"/>
                <a:gd name="T57" fmla="*/ 761 h 836"/>
                <a:gd name="T58" fmla="*/ 419 w 669"/>
                <a:gd name="T59" fmla="*/ 700 h 836"/>
                <a:gd name="T60" fmla="*/ 440 w 669"/>
                <a:gd name="T61" fmla="*/ 627 h 836"/>
                <a:gd name="T62" fmla="*/ 444 w 669"/>
                <a:gd name="T63" fmla="*/ 529 h 836"/>
                <a:gd name="T64" fmla="*/ 420 w 669"/>
                <a:gd name="T65" fmla="*/ 452 h 836"/>
                <a:gd name="T66" fmla="*/ 379 w 669"/>
                <a:gd name="T67" fmla="*/ 403 h 836"/>
                <a:gd name="T68" fmla="*/ 328 w 669"/>
                <a:gd name="T69" fmla="*/ 379 h 836"/>
                <a:gd name="T70" fmla="*/ 295 w 669"/>
                <a:gd name="T71" fmla="*/ 382 h 836"/>
                <a:gd name="T72" fmla="*/ 248 w 669"/>
                <a:gd name="T73" fmla="*/ 395 h 836"/>
                <a:gd name="T74" fmla="*/ 237 w 669"/>
                <a:gd name="T75" fmla="*/ 382 h 836"/>
                <a:gd name="T76" fmla="*/ 254 w 669"/>
                <a:gd name="T77" fmla="*/ 363 h 836"/>
                <a:gd name="T78" fmla="*/ 343 w 669"/>
                <a:gd name="T79" fmla="*/ 342 h 836"/>
                <a:gd name="T80" fmla="*/ 398 w 669"/>
                <a:gd name="T81" fmla="*/ 343 h 836"/>
                <a:gd name="T82" fmla="*/ 488 w 669"/>
                <a:gd name="T83" fmla="*/ 381 h 836"/>
                <a:gd name="T84" fmla="*/ 549 w 669"/>
                <a:gd name="T85" fmla="*/ 448 h 836"/>
                <a:gd name="T86" fmla="*/ 581 w 669"/>
                <a:gd name="T87" fmla="*/ 529 h 836"/>
                <a:gd name="T88" fmla="*/ 579 w 669"/>
                <a:gd name="T89" fmla="*/ 612 h 836"/>
                <a:gd name="T90" fmla="*/ 541 w 669"/>
                <a:gd name="T91" fmla="*/ 702 h 836"/>
                <a:gd name="T92" fmla="*/ 470 w 669"/>
                <a:gd name="T93" fmla="*/ 779 h 836"/>
                <a:gd name="T94" fmla="*/ 370 w 669"/>
                <a:gd name="T95" fmla="*/ 827 h 836"/>
                <a:gd name="T96" fmla="*/ 309 w 669"/>
                <a:gd name="T97" fmla="*/ 836 h 836"/>
                <a:gd name="T98" fmla="*/ 244 w 669"/>
                <a:gd name="T99" fmla="*/ 8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9" h="836">
                  <a:moveTo>
                    <a:pt x="244" y="834"/>
                  </a:moveTo>
                  <a:lnTo>
                    <a:pt x="212" y="824"/>
                  </a:lnTo>
                  <a:lnTo>
                    <a:pt x="181" y="814"/>
                  </a:lnTo>
                  <a:lnTo>
                    <a:pt x="153" y="800"/>
                  </a:lnTo>
                  <a:lnTo>
                    <a:pt x="127" y="785"/>
                  </a:lnTo>
                  <a:lnTo>
                    <a:pt x="102" y="767"/>
                  </a:lnTo>
                  <a:lnTo>
                    <a:pt x="82" y="743"/>
                  </a:lnTo>
                  <a:lnTo>
                    <a:pt x="64" y="721"/>
                  </a:lnTo>
                  <a:lnTo>
                    <a:pt x="46" y="696"/>
                  </a:lnTo>
                  <a:lnTo>
                    <a:pt x="18" y="642"/>
                  </a:lnTo>
                  <a:lnTo>
                    <a:pt x="5" y="581"/>
                  </a:lnTo>
                  <a:lnTo>
                    <a:pt x="0" y="521"/>
                  </a:lnTo>
                  <a:lnTo>
                    <a:pt x="5" y="455"/>
                  </a:lnTo>
                  <a:lnTo>
                    <a:pt x="23" y="389"/>
                  </a:lnTo>
                  <a:lnTo>
                    <a:pt x="50" y="325"/>
                  </a:lnTo>
                  <a:lnTo>
                    <a:pt x="88" y="273"/>
                  </a:lnTo>
                  <a:lnTo>
                    <a:pt x="127" y="223"/>
                  </a:lnTo>
                  <a:lnTo>
                    <a:pt x="177" y="178"/>
                  </a:lnTo>
                  <a:lnTo>
                    <a:pt x="227" y="141"/>
                  </a:lnTo>
                  <a:lnTo>
                    <a:pt x="281" y="109"/>
                  </a:lnTo>
                  <a:lnTo>
                    <a:pt x="337" y="79"/>
                  </a:lnTo>
                  <a:lnTo>
                    <a:pt x="393" y="59"/>
                  </a:lnTo>
                  <a:lnTo>
                    <a:pt x="447" y="37"/>
                  </a:lnTo>
                  <a:lnTo>
                    <a:pt x="542" y="12"/>
                  </a:lnTo>
                  <a:lnTo>
                    <a:pt x="617" y="1"/>
                  </a:lnTo>
                  <a:lnTo>
                    <a:pt x="656" y="0"/>
                  </a:lnTo>
                  <a:lnTo>
                    <a:pt x="664" y="5"/>
                  </a:lnTo>
                  <a:lnTo>
                    <a:pt x="669" y="15"/>
                  </a:lnTo>
                  <a:lnTo>
                    <a:pt x="665" y="23"/>
                  </a:lnTo>
                  <a:lnTo>
                    <a:pt x="658" y="26"/>
                  </a:lnTo>
                  <a:lnTo>
                    <a:pt x="624" y="33"/>
                  </a:lnTo>
                  <a:lnTo>
                    <a:pt x="560" y="48"/>
                  </a:lnTo>
                  <a:lnTo>
                    <a:pt x="491" y="67"/>
                  </a:lnTo>
                  <a:lnTo>
                    <a:pt x="455" y="83"/>
                  </a:lnTo>
                  <a:lnTo>
                    <a:pt x="414" y="102"/>
                  </a:lnTo>
                  <a:lnTo>
                    <a:pt x="374" y="130"/>
                  </a:lnTo>
                  <a:lnTo>
                    <a:pt x="331" y="162"/>
                  </a:lnTo>
                  <a:lnTo>
                    <a:pt x="295" y="191"/>
                  </a:lnTo>
                  <a:lnTo>
                    <a:pt x="263" y="226"/>
                  </a:lnTo>
                  <a:lnTo>
                    <a:pt x="232" y="261"/>
                  </a:lnTo>
                  <a:lnTo>
                    <a:pt x="204" y="300"/>
                  </a:lnTo>
                  <a:lnTo>
                    <a:pt x="179" y="339"/>
                  </a:lnTo>
                  <a:lnTo>
                    <a:pt x="161" y="382"/>
                  </a:lnTo>
                  <a:lnTo>
                    <a:pt x="144" y="425"/>
                  </a:lnTo>
                  <a:lnTo>
                    <a:pt x="134" y="470"/>
                  </a:lnTo>
                  <a:lnTo>
                    <a:pt x="130" y="530"/>
                  </a:lnTo>
                  <a:lnTo>
                    <a:pt x="131" y="586"/>
                  </a:lnTo>
                  <a:lnTo>
                    <a:pt x="141" y="642"/>
                  </a:lnTo>
                  <a:lnTo>
                    <a:pt x="156" y="691"/>
                  </a:lnTo>
                  <a:lnTo>
                    <a:pt x="177" y="736"/>
                  </a:lnTo>
                  <a:lnTo>
                    <a:pt x="204" y="770"/>
                  </a:lnTo>
                  <a:lnTo>
                    <a:pt x="235" y="795"/>
                  </a:lnTo>
                  <a:lnTo>
                    <a:pt x="251" y="802"/>
                  </a:lnTo>
                  <a:lnTo>
                    <a:pt x="270" y="807"/>
                  </a:lnTo>
                  <a:lnTo>
                    <a:pt x="301" y="809"/>
                  </a:lnTo>
                  <a:lnTo>
                    <a:pt x="331" y="801"/>
                  </a:lnTo>
                  <a:lnTo>
                    <a:pt x="358" y="784"/>
                  </a:lnTo>
                  <a:lnTo>
                    <a:pt x="381" y="761"/>
                  </a:lnTo>
                  <a:lnTo>
                    <a:pt x="399" y="734"/>
                  </a:lnTo>
                  <a:lnTo>
                    <a:pt x="419" y="700"/>
                  </a:lnTo>
                  <a:lnTo>
                    <a:pt x="432" y="663"/>
                  </a:lnTo>
                  <a:lnTo>
                    <a:pt x="440" y="627"/>
                  </a:lnTo>
                  <a:lnTo>
                    <a:pt x="446" y="573"/>
                  </a:lnTo>
                  <a:lnTo>
                    <a:pt x="444" y="529"/>
                  </a:lnTo>
                  <a:lnTo>
                    <a:pt x="434" y="489"/>
                  </a:lnTo>
                  <a:lnTo>
                    <a:pt x="420" y="452"/>
                  </a:lnTo>
                  <a:lnTo>
                    <a:pt x="401" y="424"/>
                  </a:lnTo>
                  <a:lnTo>
                    <a:pt x="379" y="403"/>
                  </a:lnTo>
                  <a:lnTo>
                    <a:pt x="353" y="390"/>
                  </a:lnTo>
                  <a:lnTo>
                    <a:pt x="328" y="379"/>
                  </a:lnTo>
                  <a:lnTo>
                    <a:pt x="312" y="380"/>
                  </a:lnTo>
                  <a:lnTo>
                    <a:pt x="295" y="382"/>
                  </a:lnTo>
                  <a:lnTo>
                    <a:pt x="260" y="393"/>
                  </a:lnTo>
                  <a:lnTo>
                    <a:pt x="248" y="395"/>
                  </a:lnTo>
                  <a:lnTo>
                    <a:pt x="240" y="392"/>
                  </a:lnTo>
                  <a:lnTo>
                    <a:pt x="237" y="382"/>
                  </a:lnTo>
                  <a:lnTo>
                    <a:pt x="241" y="374"/>
                  </a:lnTo>
                  <a:lnTo>
                    <a:pt x="254" y="363"/>
                  </a:lnTo>
                  <a:lnTo>
                    <a:pt x="292" y="348"/>
                  </a:lnTo>
                  <a:lnTo>
                    <a:pt x="343" y="342"/>
                  </a:lnTo>
                  <a:lnTo>
                    <a:pt x="370" y="338"/>
                  </a:lnTo>
                  <a:lnTo>
                    <a:pt x="398" y="343"/>
                  </a:lnTo>
                  <a:lnTo>
                    <a:pt x="451" y="356"/>
                  </a:lnTo>
                  <a:lnTo>
                    <a:pt x="488" y="381"/>
                  </a:lnTo>
                  <a:lnTo>
                    <a:pt x="522" y="411"/>
                  </a:lnTo>
                  <a:lnTo>
                    <a:pt x="549" y="448"/>
                  </a:lnTo>
                  <a:lnTo>
                    <a:pt x="568" y="487"/>
                  </a:lnTo>
                  <a:lnTo>
                    <a:pt x="581" y="529"/>
                  </a:lnTo>
                  <a:lnTo>
                    <a:pt x="582" y="571"/>
                  </a:lnTo>
                  <a:lnTo>
                    <a:pt x="579" y="612"/>
                  </a:lnTo>
                  <a:lnTo>
                    <a:pt x="567" y="656"/>
                  </a:lnTo>
                  <a:lnTo>
                    <a:pt x="541" y="702"/>
                  </a:lnTo>
                  <a:lnTo>
                    <a:pt x="510" y="742"/>
                  </a:lnTo>
                  <a:lnTo>
                    <a:pt x="470" y="779"/>
                  </a:lnTo>
                  <a:lnTo>
                    <a:pt x="423" y="808"/>
                  </a:lnTo>
                  <a:lnTo>
                    <a:pt x="370" y="827"/>
                  </a:lnTo>
                  <a:lnTo>
                    <a:pt x="340" y="835"/>
                  </a:lnTo>
                  <a:lnTo>
                    <a:pt x="309" y="836"/>
                  </a:lnTo>
                  <a:lnTo>
                    <a:pt x="278" y="835"/>
                  </a:lnTo>
                  <a:lnTo>
                    <a:pt x="244" y="83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4" name="Freeform 62"/>
            <p:cNvSpPr>
              <a:spLocks/>
            </p:cNvSpPr>
            <p:nvPr/>
          </p:nvSpPr>
          <p:spPr bwMode="auto">
            <a:xfrm>
              <a:off x="200025" y="3775075"/>
              <a:ext cx="109538" cy="149225"/>
            </a:xfrm>
            <a:custGeom>
              <a:avLst/>
              <a:gdLst>
                <a:gd name="T0" fmla="*/ 0 w 404"/>
                <a:gd name="T1" fmla="*/ 550 h 550"/>
                <a:gd name="T2" fmla="*/ 0 w 404"/>
                <a:gd name="T3" fmla="*/ 85 h 550"/>
                <a:gd name="T4" fmla="*/ 277 w 404"/>
                <a:gd name="T5" fmla="*/ 0 h 550"/>
                <a:gd name="T6" fmla="*/ 404 w 404"/>
                <a:gd name="T7" fmla="*/ 429 h 550"/>
                <a:gd name="T8" fmla="*/ 0 w 404"/>
                <a:gd name="T9" fmla="*/ 550 h 550"/>
              </a:gdLst>
              <a:ahLst/>
              <a:cxnLst>
                <a:cxn ang="0">
                  <a:pos x="T0" y="T1"/>
                </a:cxn>
                <a:cxn ang="0">
                  <a:pos x="T2" y="T3"/>
                </a:cxn>
                <a:cxn ang="0">
                  <a:pos x="T4" y="T5"/>
                </a:cxn>
                <a:cxn ang="0">
                  <a:pos x="T6" y="T7"/>
                </a:cxn>
                <a:cxn ang="0">
                  <a:pos x="T8" y="T9"/>
                </a:cxn>
              </a:cxnLst>
              <a:rect l="0" t="0" r="r" b="b"/>
              <a:pathLst>
                <a:path w="404" h="550">
                  <a:moveTo>
                    <a:pt x="0" y="550"/>
                  </a:moveTo>
                  <a:lnTo>
                    <a:pt x="0" y="85"/>
                  </a:lnTo>
                  <a:lnTo>
                    <a:pt x="277" y="0"/>
                  </a:lnTo>
                  <a:lnTo>
                    <a:pt x="404" y="429"/>
                  </a:lnTo>
                  <a:lnTo>
                    <a:pt x="0" y="55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5" name="Freeform 63"/>
            <p:cNvSpPr>
              <a:spLocks/>
            </p:cNvSpPr>
            <p:nvPr/>
          </p:nvSpPr>
          <p:spPr bwMode="auto">
            <a:xfrm>
              <a:off x="2836863" y="4240213"/>
              <a:ext cx="169863" cy="169862"/>
            </a:xfrm>
            <a:custGeom>
              <a:avLst/>
              <a:gdLst>
                <a:gd name="T0" fmla="*/ 292 w 628"/>
                <a:gd name="T1" fmla="*/ 0 h 627"/>
                <a:gd name="T2" fmla="*/ 0 w 628"/>
                <a:gd name="T3" fmla="*/ 335 h 627"/>
                <a:gd name="T4" fmla="*/ 335 w 628"/>
                <a:gd name="T5" fmla="*/ 627 h 627"/>
                <a:gd name="T6" fmla="*/ 628 w 628"/>
                <a:gd name="T7" fmla="*/ 295 h 627"/>
                <a:gd name="T8" fmla="*/ 292 w 628"/>
                <a:gd name="T9" fmla="*/ 0 h 627"/>
              </a:gdLst>
              <a:ahLst/>
              <a:cxnLst>
                <a:cxn ang="0">
                  <a:pos x="T0" y="T1"/>
                </a:cxn>
                <a:cxn ang="0">
                  <a:pos x="T2" y="T3"/>
                </a:cxn>
                <a:cxn ang="0">
                  <a:pos x="T4" y="T5"/>
                </a:cxn>
                <a:cxn ang="0">
                  <a:pos x="T6" y="T7"/>
                </a:cxn>
                <a:cxn ang="0">
                  <a:pos x="T8" y="T9"/>
                </a:cxn>
              </a:cxnLst>
              <a:rect l="0" t="0" r="r" b="b"/>
              <a:pathLst>
                <a:path w="628" h="627">
                  <a:moveTo>
                    <a:pt x="292" y="0"/>
                  </a:moveTo>
                  <a:lnTo>
                    <a:pt x="0" y="335"/>
                  </a:lnTo>
                  <a:lnTo>
                    <a:pt x="335" y="627"/>
                  </a:lnTo>
                  <a:lnTo>
                    <a:pt x="628" y="295"/>
                  </a:lnTo>
                  <a:lnTo>
                    <a:pt x="292" y="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6" name="Freeform 64"/>
            <p:cNvSpPr>
              <a:spLocks/>
            </p:cNvSpPr>
            <p:nvPr/>
          </p:nvSpPr>
          <p:spPr bwMode="auto">
            <a:xfrm>
              <a:off x="2676525" y="5181600"/>
              <a:ext cx="192088" cy="127000"/>
            </a:xfrm>
            <a:custGeom>
              <a:avLst/>
              <a:gdLst>
                <a:gd name="T0" fmla="*/ 710 w 710"/>
                <a:gd name="T1" fmla="*/ 470 h 470"/>
                <a:gd name="T2" fmla="*/ 574 w 710"/>
                <a:gd name="T3" fmla="*/ 470 h 470"/>
                <a:gd name="T4" fmla="*/ 300 w 710"/>
                <a:gd name="T5" fmla="*/ 316 h 470"/>
                <a:gd name="T6" fmla="*/ 197 w 710"/>
                <a:gd name="T7" fmla="*/ 265 h 470"/>
                <a:gd name="T8" fmla="*/ 162 w 710"/>
                <a:gd name="T9" fmla="*/ 249 h 470"/>
                <a:gd name="T10" fmla="*/ 137 w 710"/>
                <a:gd name="T11" fmla="*/ 243 h 470"/>
                <a:gd name="T12" fmla="*/ 117 w 710"/>
                <a:gd name="T13" fmla="*/ 244 h 470"/>
                <a:gd name="T14" fmla="*/ 102 w 710"/>
                <a:gd name="T15" fmla="*/ 255 h 470"/>
                <a:gd name="T16" fmla="*/ 86 w 710"/>
                <a:gd name="T17" fmla="*/ 269 h 470"/>
                <a:gd name="T18" fmla="*/ 73 w 710"/>
                <a:gd name="T19" fmla="*/ 291 h 470"/>
                <a:gd name="T20" fmla="*/ 51 w 710"/>
                <a:gd name="T21" fmla="*/ 320 h 470"/>
                <a:gd name="T22" fmla="*/ 34 w 710"/>
                <a:gd name="T23" fmla="*/ 339 h 470"/>
                <a:gd name="T24" fmla="*/ 22 w 710"/>
                <a:gd name="T25" fmla="*/ 346 h 470"/>
                <a:gd name="T26" fmla="*/ 9 w 710"/>
                <a:gd name="T27" fmla="*/ 344 h 470"/>
                <a:gd name="T28" fmla="*/ 2 w 710"/>
                <a:gd name="T29" fmla="*/ 334 h 470"/>
                <a:gd name="T30" fmla="*/ 0 w 710"/>
                <a:gd name="T31" fmla="*/ 324 h 470"/>
                <a:gd name="T32" fmla="*/ 2 w 710"/>
                <a:gd name="T33" fmla="*/ 312 h 470"/>
                <a:gd name="T34" fmla="*/ 9 w 710"/>
                <a:gd name="T35" fmla="*/ 293 h 470"/>
                <a:gd name="T36" fmla="*/ 28 w 710"/>
                <a:gd name="T37" fmla="*/ 263 h 470"/>
                <a:gd name="T38" fmla="*/ 94 w 710"/>
                <a:gd name="T39" fmla="*/ 163 h 470"/>
                <a:gd name="T40" fmla="*/ 147 w 710"/>
                <a:gd name="T41" fmla="*/ 62 h 470"/>
                <a:gd name="T42" fmla="*/ 167 w 710"/>
                <a:gd name="T43" fmla="*/ 20 h 470"/>
                <a:gd name="T44" fmla="*/ 176 w 710"/>
                <a:gd name="T45" fmla="*/ 8 h 470"/>
                <a:gd name="T46" fmla="*/ 183 w 710"/>
                <a:gd name="T47" fmla="*/ 3 h 470"/>
                <a:gd name="T48" fmla="*/ 193 w 710"/>
                <a:gd name="T49" fmla="*/ 0 h 470"/>
                <a:gd name="T50" fmla="*/ 203 w 710"/>
                <a:gd name="T51" fmla="*/ 4 h 470"/>
                <a:gd name="T52" fmla="*/ 215 w 710"/>
                <a:gd name="T53" fmla="*/ 13 h 470"/>
                <a:gd name="T54" fmla="*/ 215 w 710"/>
                <a:gd name="T55" fmla="*/ 26 h 470"/>
                <a:gd name="T56" fmla="*/ 211 w 710"/>
                <a:gd name="T57" fmla="*/ 48 h 470"/>
                <a:gd name="T58" fmla="*/ 199 w 710"/>
                <a:gd name="T59" fmla="*/ 78 h 470"/>
                <a:gd name="T60" fmla="*/ 181 w 710"/>
                <a:gd name="T61" fmla="*/ 119 h 470"/>
                <a:gd name="T62" fmla="*/ 178 w 710"/>
                <a:gd name="T63" fmla="*/ 136 h 470"/>
                <a:gd name="T64" fmla="*/ 179 w 710"/>
                <a:gd name="T65" fmla="*/ 152 h 470"/>
                <a:gd name="T66" fmla="*/ 188 w 710"/>
                <a:gd name="T67" fmla="*/ 164 h 470"/>
                <a:gd name="T68" fmla="*/ 203 w 710"/>
                <a:gd name="T69" fmla="*/ 178 h 470"/>
                <a:gd name="T70" fmla="*/ 246 w 710"/>
                <a:gd name="T71" fmla="*/ 208 h 470"/>
                <a:gd name="T72" fmla="*/ 710 w 710"/>
                <a:gd name="T73"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0" h="470">
                  <a:moveTo>
                    <a:pt x="710" y="470"/>
                  </a:moveTo>
                  <a:lnTo>
                    <a:pt x="574" y="470"/>
                  </a:lnTo>
                  <a:lnTo>
                    <a:pt x="300" y="316"/>
                  </a:lnTo>
                  <a:lnTo>
                    <a:pt x="197" y="265"/>
                  </a:lnTo>
                  <a:lnTo>
                    <a:pt x="162" y="249"/>
                  </a:lnTo>
                  <a:lnTo>
                    <a:pt x="137" y="243"/>
                  </a:lnTo>
                  <a:lnTo>
                    <a:pt x="117" y="244"/>
                  </a:lnTo>
                  <a:lnTo>
                    <a:pt x="102" y="255"/>
                  </a:lnTo>
                  <a:lnTo>
                    <a:pt x="86" y="269"/>
                  </a:lnTo>
                  <a:lnTo>
                    <a:pt x="73" y="291"/>
                  </a:lnTo>
                  <a:lnTo>
                    <a:pt x="51" y="320"/>
                  </a:lnTo>
                  <a:lnTo>
                    <a:pt x="34" y="339"/>
                  </a:lnTo>
                  <a:lnTo>
                    <a:pt x="22" y="346"/>
                  </a:lnTo>
                  <a:lnTo>
                    <a:pt x="9" y="344"/>
                  </a:lnTo>
                  <a:lnTo>
                    <a:pt x="2" y="334"/>
                  </a:lnTo>
                  <a:lnTo>
                    <a:pt x="0" y="324"/>
                  </a:lnTo>
                  <a:lnTo>
                    <a:pt x="2" y="312"/>
                  </a:lnTo>
                  <a:lnTo>
                    <a:pt x="9" y="293"/>
                  </a:lnTo>
                  <a:lnTo>
                    <a:pt x="28" y="263"/>
                  </a:lnTo>
                  <a:lnTo>
                    <a:pt x="94" y="163"/>
                  </a:lnTo>
                  <a:lnTo>
                    <a:pt x="147" y="62"/>
                  </a:lnTo>
                  <a:lnTo>
                    <a:pt x="167" y="20"/>
                  </a:lnTo>
                  <a:lnTo>
                    <a:pt x="176" y="8"/>
                  </a:lnTo>
                  <a:lnTo>
                    <a:pt x="183" y="3"/>
                  </a:lnTo>
                  <a:lnTo>
                    <a:pt x="193" y="0"/>
                  </a:lnTo>
                  <a:lnTo>
                    <a:pt x="203" y="4"/>
                  </a:lnTo>
                  <a:lnTo>
                    <a:pt x="215" y="13"/>
                  </a:lnTo>
                  <a:lnTo>
                    <a:pt x="215" y="26"/>
                  </a:lnTo>
                  <a:lnTo>
                    <a:pt x="211" y="48"/>
                  </a:lnTo>
                  <a:lnTo>
                    <a:pt x="199" y="78"/>
                  </a:lnTo>
                  <a:lnTo>
                    <a:pt x="181" y="119"/>
                  </a:lnTo>
                  <a:lnTo>
                    <a:pt x="178" y="136"/>
                  </a:lnTo>
                  <a:lnTo>
                    <a:pt x="179" y="152"/>
                  </a:lnTo>
                  <a:lnTo>
                    <a:pt x="188" y="164"/>
                  </a:lnTo>
                  <a:lnTo>
                    <a:pt x="203" y="178"/>
                  </a:lnTo>
                  <a:lnTo>
                    <a:pt x="246" y="208"/>
                  </a:lnTo>
                  <a:lnTo>
                    <a:pt x="710" y="47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7" name="Freeform 65"/>
            <p:cNvSpPr>
              <a:spLocks/>
            </p:cNvSpPr>
            <p:nvPr/>
          </p:nvSpPr>
          <p:spPr bwMode="auto">
            <a:xfrm>
              <a:off x="2743200" y="5014913"/>
              <a:ext cx="285750" cy="230187"/>
            </a:xfrm>
            <a:custGeom>
              <a:avLst/>
              <a:gdLst>
                <a:gd name="T0" fmla="*/ 311 w 1060"/>
                <a:gd name="T1" fmla="*/ 46 h 855"/>
                <a:gd name="T2" fmla="*/ 343 w 1060"/>
                <a:gd name="T3" fmla="*/ 65 h 855"/>
                <a:gd name="T4" fmla="*/ 347 w 1060"/>
                <a:gd name="T5" fmla="*/ 88 h 855"/>
                <a:gd name="T6" fmla="*/ 328 w 1060"/>
                <a:gd name="T7" fmla="*/ 102 h 855"/>
                <a:gd name="T8" fmla="*/ 224 w 1060"/>
                <a:gd name="T9" fmla="*/ 105 h 855"/>
                <a:gd name="T10" fmla="*/ 154 w 1060"/>
                <a:gd name="T11" fmla="*/ 117 h 855"/>
                <a:gd name="T12" fmla="*/ 105 w 1060"/>
                <a:gd name="T13" fmla="*/ 153 h 855"/>
                <a:gd name="T14" fmla="*/ 73 w 1060"/>
                <a:gd name="T15" fmla="*/ 202 h 855"/>
                <a:gd name="T16" fmla="*/ 50 w 1060"/>
                <a:gd name="T17" fmla="*/ 268 h 855"/>
                <a:gd name="T18" fmla="*/ 48 w 1060"/>
                <a:gd name="T19" fmla="*/ 340 h 855"/>
                <a:gd name="T20" fmla="*/ 75 w 1060"/>
                <a:gd name="T21" fmla="*/ 400 h 855"/>
                <a:gd name="T22" fmla="*/ 122 w 1060"/>
                <a:gd name="T23" fmla="*/ 446 h 855"/>
                <a:gd name="T24" fmla="*/ 192 w 1060"/>
                <a:gd name="T25" fmla="*/ 469 h 855"/>
                <a:gd name="T26" fmla="*/ 267 w 1060"/>
                <a:gd name="T27" fmla="*/ 460 h 855"/>
                <a:gd name="T28" fmla="*/ 325 w 1060"/>
                <a:gd name="T29" fmla="*/ 424 h 855"/>
                <a:gd name="T30" fmla="*/ 437 w 1060"/>
                <a:gd name="T31" fmla="*/ 312 h 855"/>
                <a:gd name="T32" fmla="*/ 540 w 1060"/>
                <a:gd name="T33" fmla="*/ 216 h 855"/>
                <a:gd name="T34" fmla="*/ 638 w 1060"/>
                <a:gd name="T35" fmla="*/ 161 h 855"/>
                <a:gd name="T36" fmla="*/ 735 w 1060"/>
                <a:gd name="T37" fmla="*/ 143 h 855"/>
                <a:gd name="T38" fmla="*/ 840 w 1060"/>
                <a:gd name="T39" fmla="*/ 161 h 855"/>
                <a:gd name="T40" fmla="*/ 896 w 1060"/>
                <a:gd name="T41" fmla="*/ 191 h 855"/>
                <a:gd name="T42" fmla="*/ 993 w 1060"/>
                <a:gd name="T43" fmla="*/ 278 h 855"/>
                <a:gd name="T44" fmla="*/ 1026 w 1060"/>
                <a:gd name="T45" fmla="*/ 335 h 855"/>
                <a:gd name="T46" fmla="*/ 1050 w 1060"/>
                <a:gd name="T47" fmla="*/ 398 h 855"/>
                <a:gd name="T48" fmla="*/ 1060 w 1060"/>
                <a:gd name="T49" fmla="*/ 470 h 855"/>
                <a:gd name="T50" fmla="*/ 1053 w 1060"/>
                <a:gd name="T51" fmla="*/ 546 h 855"/>
                <a:gd name="T52" fmla="*/ 1034 w 1060"/>
                <a:gd name="T53" fmla="*/ 620 h 855"/>
                <a:gd name="T54" fmla="*/ 965 w 1060"/>
                <a:gd name="T55" fmla="*/ 755 h 855"/>
                <a:gd name="T56" fmla="*/ 901 w 1060"/>
                <a:gd name="T57" fmla="*/ 833 h 855"/>
                <a:gd name="T58" fmla="*/ 869 w 1060"/>
                <a:gd name="T59" fmla="*/ 854 h 855"/>
                <a:gd name="T60" fmla="*/ 830 w 1060"/>
                <a:gd name="T61" fmla="*/ 851 h 855"/>
                <a:gd name="T62" fmla="*/ 669 w 1060"/>
                <a:gd name="T63" fmla="*/ 792 h 855"/>
                <a:gd name="T64" fmla="*/ 637 w 1060"/>
                <a:gd name="T65" fmla="*/ 774 h 855"/>
                <a:gd name="T66" fmla="*/ 636 w 1060"/>
                <a:gd name="T67" fmla="*/ 754 h 855"/>
                <a:gd name="T68" fmla="*/ 645 w 1060"/>
                <a:gd name="T69" fmla="*/ 744 h 855"/>
                <a:gd name="T70" fmla="*/ 669 w 1060"/>
                <a:gd name="T71" fmla="*/ 744 h 855"/>
                <a:gd name="T72" fmla="*/ 779 w 1060"/>
                <a:gd name="T73" fmla="*/ 742 h 855"/>
                <a:gd name="T74" fmla="*/ 877 w 1060"/>
                <a:gd name="T75" fmla="*/ 710 h 855"/>
                <a:gd name="T76" fmla="*/ 955 w 1060"/>
                <a:gd name="T77" fmla="*/ 652 h 855"/>
                <a:gd name="T78" fmla="*/ 1004 w 1060"/>
                <a:gd name="T79" fmla="*/ 577 h 855"/>
                <a:gd name="T80" fmla="*/ 1015 w 1060"/>
                <a:gd name="T81" fmla="*/ 498 h 855"/>
                <a:gd name="T82" fmla="*/ 997 w 1060"/>
                <a:gd name="T83" fmla="*/ 424 h 855"/>
                <a:gd name="T84" fmla="*/ 954 w 1060"/>
                <a:gd name="T85" fmla="*/ 362 h 855"/>
                <a:gd name="T86" fmla="*/ 890 w 1060"/>
                <a:gd name="T87" fmla="*/ 324 h 855"/>
                <a:gd name="T88" fmla="*/ 815 w 1060"/>
                <a:gd name="T89" fmla="*/ 311 h 855"/>
                <a:gd name="T90" fmla="*/ 742 w 1060"/>
                <a:gd name="T91" fmla="*/ 331 h 855"/>
                <a:gd name="T92" fmla="*/ 663 w 1060"/>
                <a:gd name="T93" fmla="*/ 378 h 855"/>
                <a:gd name="T94" fmla="*/ 573 w 1060"/>
                <a:gd name="T95" fmla="*/ 466 h 855"/>
                <a:gd name="T96" fmla="*/ 453 w 1060"/>
                <a:gd name="T97" fmla="*/ 574 h 855"/>
                <a:gd name="T98" fmla="*/ 358 w 1060"/>
                <a:gd name="T99" fmla="*/ 624 h 855"/>
                <a:gd name="T100" fmla="*/ 278 w 1060"/>
                <a:gd name="T101" fmla="*/ 633 h 855"/>
                <a:gd name="T102" fmla="*/ 190 w 1060"/>
                <a:gd name="T103" fmla="*/ 618 h 855"/>
                <a:gd name="T104" fmla="*/ 87 w 1060"/>
                <a:gd name="T105" fmla="*/ 556 h 855"/>
                <a:gd name="T106" fmla="*/ 49 w 1060"/>
                <a:gd name="T107" fmla="*/ 510 h 855"/>
                <a:gd name="T108" fmla="*/ 21 w 1060"/>
                <a:gd name="T109" fmla="*/ 459 h 855"/>
                <a:gd name="T110" fmla="*/ 4 w 1060"/>
                <a:gd name="T111" fmla="*/ 403 h 855"/>
                <a:gd name="T112" fmla="*/ 5 w 1060"/>
                <a:gd name="T113" fmla="*/ 276 h 855"/>
                <a:gd name="T114" fmla="*/ 47 w 1060"/>
                <a:gd name="T115" fmla="*/ 149 h 855"/>
                <a:gd name="T116" fmla="*/ 105 w 1060"/>
                <a:gd name="T117" fmla="*/ 41 h 855"/>
                <a:gd name="T118" fmla="*/ 145 w 1060"/>
                <a:gd name="T119" fmla="*/ 2 h 855"/>
                <a:gd name="T120" fmla="*/ 230 w 1060"/>
                <a:gd name="T121" fmla="*/ 2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855">
                  <a:moveTo>
                    <a:pt x="292" y="41"/>
                  </a:moveTo>
                  <a:lnTo>
                    <a:pt x="311" y="46"/>
                  </a:lnTo>
                  <a:lnTo>
                    <a:pt x="333" y="57"/>
                  </a:lnTo>
                  <a:lnTo>
                    <a:pt x="343" y="65"/>
                  </a:lnTo>
                  <a:lnTo>
                    <a:pt x="350" y="73"/>
                  </a:lnTo>
                  <a:lnTo>
                    <a:pt x="347" y="88"/>
                  </a:lnTo>
                  <a:lnTo>
                    <a:pt x="340" y="95"/>
                  </a:lnTo>
                  <a:lnTo>
                    <a:pt x="328" y="102"/>
                  </a:lnTo>
                  <a:lnTo>
                    <a:pt x="277" y="104"/>
                  </a:lnTo>
                  <a:lnTo>
                    <a:pt x="224" y="105"/>
                  </a:lnTo>
                  <a:lnTo>
                    <a:pt x="184" y="107"/>
                  </a:lnTo>
                  <a:lnTo>
                    <a:pt x="154" y="117"/>
                  </a:lnTo>
                  <a:lnTo>
                    <a:pt x="126" y="135"/>
                  </a:lnTo>
                  <a:lnTo>
                    <a:pt x="105" y="153"/>
                  </a:lnTo>
                  <a:lnTo>
                    <a:pt x="88" y="176"/>
                  </a:lnTo>
                  <a:lnTo>
                    <a:pt x="73" y="202"/>
                  </a:lnTo>
                  <a:lnTo>
                    <a:pt x="61" y="233"/>
                  </a:lnTo>
                  <a:lnTo>
                    <a:pt x="50" y="268"/>
                  </a:lnTo>
                  <a:lnTo>
                    <a:pt x="48" y="307"/>
                  </a:lnTo>
                  <a:lnTo>
                    <a:pt x="48" y="340"/>
                  </a:lnTo>
                  <a:lnTo>
                    <a:pt x="60" y="373"/>
                  </a:lnTo>
                  <a:lnTo>
                    <a:pt x="75" y="400"/>
                  </a:lnTo>
                  <a:lnTo>
                    <a:pt x="95" y="425"/>
                  </a:lnTo>
                  <a:lnTo>
                    <a:pt x="122" y="446"/>
                  </a:lnTo>
                  <a:lnTo>
                    <a:pt x="154" y="460"/>
                  </a:lnTo>
                  <a:lnTo>
                    <a:pt x="192" y="469"/>
                  </a:lnTo>
                  <a:lnTo>
                    <a:pt x="228" y="469"/>
                  </a:lnTo>
                  <a:lnTo>
                    <a:pt x="267" y="460"/>
                  </a:lnTo>
                  <a:lnTo>
                    <a:pt x="300" y="442"/>
                  </a:lnTo>
                  <a:lnTo>
                    <a:pt x="325" y="424"/>
                  </a:lnTo>
                  <a:lnTo>
                    <a:pt x="359" y="399"/>
                  </a:lnTo>
                  <a:lnTo>
                    <a:pt x="437" y="312"/>
                  </a:lnTo>
                  <a:lnTo>
                    <a:pt x="489" y="258"/>
                  </a:lnTo>
                  <a:lnTo>
                    <a:pt x="540" y="216"/>
                  </a:lnTo>
                  <a:lnTo>
                    <a:pt x="590" y="183"/>
                  </a:lnTo>
                  <a:lnTo>
                    <a:pt x="638" y="161"/>
                  </a:lnTo>
                  <a:lnTo>
                    <a:pt x="686" y="148"/>
                  </a:lnTo>
                  <a:lnTo>
                    <a:pt x="735" y="143"/>
                  </a:lnTo>
                  <a:lnTo>
                    <a:pt x="787" y="148"/>
                  </a:lnTo>
                  <a:lnTo>
                    <a:pt x="840" y="161"/>
                  </a:lnTo>
                  <a:lnTo>
                    <a:pt x="868" y="175"/>
                  </a:lnTo>
                  <a:lnTo>
                    <a:pt x="896" y="191"/>
                  </a:lnTo>
                  <a:lnTo>
                    <a:pt x="948" y="231"/>
                  </a:lnTo>
                  <a:lnTo>
                    <a:pt x="993" y="278"/>
                  </a:lnTo>
                  <a:lnTo>
                    <a:pt x="1012" y="304"/>
                  </a:lnTo>
                  <a:lnTo>
                    <a:pt x="1026" y="335"/>
                  </a:lnTo>
                  <a:lnTo>
                    <a:pt x="1041" y="366"/>
                  </a:lnTo>
                  <a:lnTo>
                    <a:pt x="1050" y="398"/>
                  </a:lnTo>
                  <a:lnTo>
                    <a:pt x="1055" y="434"/>
                  </a:lnTo>
                  <a:lnTo>
                    <a:pt x="1060" y="470"/>
                  </a:lnTo>
                  <a:lnTo>
                    <a:pt x="1058" y="507"/>
                  </a:lnTo>
                  <a:lnTo>
                    <a:pt x="1053" y="546"/>
                  </a:lnTo>
                  <a:lnTo>
                    <a:pt x="1044" y="584"/>
                  </a:lnTo>
                  <a:lnTo>
                    <a:pt x="1034" y="620"/>
                  </a:lnTo>
                  <a:lnTo>
                    <a:pt x="1004" y="689"/>
                  </a:lnTo>
                  <a:lnTo>
                    <a:pt x="965" y="755"/>
                  </a:lnTo>
                  <a:lnTo>
                    <a:pt x="923" y="811"/>
                  </a:lnTo>
                  <a:lnTo>
                    <a:pt x="901" y="833"/>
                  </a:lnTo>
                  <a:lnTo>
                    <a:pt x="883" y="850"/>
                  </a:lnTo>
                  <a:lnTo>
                    <a:pt x="869" y="854"/>
                  </a:lnTo>
                  <a:lnTo>
                    <a:pt x="851" y="855"/>
                  </a:lnTo>
                  <a:lnTo>
                    <a:pt x="830" y="851"/>
                  </a:lnTo>
                  <a:lnTo>
                    <a:pt x="799" y="842"/>
                  </a:lnTo>
                  <a:lnTo>
                    <a:pt x="669" y="792"/>
                  </a:lnTo>
                  <a:lnTo>
                    <a:pt x="649" y="782"/>
                  </a:lnTo>
                  <a:lnTo>
                    <a:pt x="637" y="774"/>
                  </a:lnTo>
                  <a:lnTo>
                    <a:pt x="635" y="764"/>
                  </a:lnTo>
                  <a:lnTo>
                    <a:pt x="636" y="754"/>
                  </a:lnTo>
                  <a:lnTo>
                    <a:pt x="640" y="748"/>
                  </a:lnTo>
                  <a:lnTo>
                    <a:pt x="645" y="744"/>
                  </a:lnTo>
                  <a:lnTo>
                    <a:pt x="656" y="742"/>
                  </a:lnTo>
                  <a:lnTo>
                    <a:pt x="669" y="744"/>
                  </a:lnTo>
                  <a:lnTo>
                    <a:pt x="726" y="745"/>
                  </a:lnTo>
                  <a:lnTo>
                    <a:pt x="779" y="742"/>
                  </a:lnTo>
                  <a:lnTo>
                    <a:pt x="830" y="728"/>
                  </a:lnTo>
                  <a:lnTo>
                    <a:pt x="877" y="710"/>
                  </a:lnTo>
                  <a:lnTo>
                    <a:pt x="921" y="685"/>
                  </a:lnTo>
                  <a:lnTo>
                    <a:pt x="955" y="652"/>
                  </a:lnTo>
                  <a:lnTo>
                    <a:pt x="983" y="617"/>
                  </a:lnTo>
                  <a:lnTo>
                    <a:pt x="1004" y="577"/>
                  </a:lnTo>
                  <a:lnTo>
                    <a:pt x="1013" y="537"/>
                  </a:lnTo>
                  <a:lnTo>
                    <a:pt x="1015" y="498"/>
                  </a:lnTo>
                  <a:lnTo>
                    <a:pt x="1009" y="459"/>
                  </a:lnTo>
                  <a:lnTo>
                    <a:pt x="997" y="424"/>
                  </a:lnTo>
                  <a:lnTo>
                    <a:pt x="977" y="390"/>
                  </a:lnTo>
                  <a:lnTo>
                    <a:pt x="954" y="362"/>
                  </a:lnTo>
                  <a:lnTo>
                    <a:pt x="922" y="341"/>
                  </a:lnTo>
                  <a:lnTo>
                    <a:pt x="890" y="324"/>
                  </a:lnTo>
                  <a:lnTo>
                    <a:pt x="852" y="313"/>
                  </a:lnTo>
                  <a:lnTo>
                    <a:pt x="815" y="311"/>
                  </a:lnTo>
                  <a:lnTo>
                    <a:pt x="779" y="318"/>
                  </a:lnTo>
                  <a:lnTo>
                    <a:pt x="742" y="331"/>
                  </a:lnTo>
                  <a:lnTo>
                    <a:pt x="703" y="350"/>
                  </a:lnTo>
                  <a:lnTo>
                    <a:pt x="663" y="378"/>
                  </a:lnTo>
                  <a:lnTo>
                    <a:pt x="618" y="419"/>
                  </a:lnTo>
                  <a:lnTo>
                    <a:pt x="573" y="466"/>
                  </a:lnTo>
                  <a:lnTo>
                    <a:pt x="507" y="527"/>
                  </a:lnTo>
                  <a:lnTo>
                    <a:pt x="453" y="574"/>
                  </a:lnTo>
                  <a:lnTo>
                    <a:pt x="406" y="605"/>
                  </a:lnTo>
                  <a:lnTo>
                    <a:pt x="358" y="624"/>
                  </a:lnTo>
                  <a:lnTo>
                    <a:pt x="320" y="630"/>
                  </a:lnTo>
                  <a:lnTo>
                    <a:pt x="278" y="633"/>
                  </a:lnTo>
                  <a:lnTo>
                    <a:pt x="235" y="628"/>
                  </a:lnTo>
                  <a:lnTo>
                    <a:pt x="190" y="618"/>
                  </a:lnTo>
                  <a:lnTo>
                    <a:pt x="134" y="590"/>
                  </a:lnTo>
                  <a:lnTo>
                    <a:pt x="87" y="556"/>
                  </a:lnTo>
                  <a:lnTo>
                    <a:pt x="67" y="532"/>
                  </a:lnTo>
                  <a:lnTo>
                    <a:pt x="49" y="510"/>
                  </a:lnTo>
                  <a:lnTo>
                    <a:pt x="34" y="485"/>
                  </a:lnTo>
                  <a:lnTo>
                    <a:pt x="21" y="459"/>
                  </a:lnTo>
                  <a:lnTo>
                    <a:pt x="10" y="432"/>
                  </a:lnTo>
                  <a:lnTo>
                    <a:pt x="4" y="403"/>
                  </a:lnTo>
                  <a:lnTo>
                    <a:pt x="0" y="341"/>
                  </a:lnTo>
                  <a:lnTo>
                    <a:pt x="5" y="276"/>
                  </a:lnTo>
                  <a:lnTo>
                    <a:pt x="24" y="206"/>
                  </a:lnTo>
                  <a:lnTo>
                    <a:pt x="47" y="149"/>
                  </a:lnTo>
                  <a:lnTo>
                    <a:pt x="75" y="90"/>
                  </a:lnTo>
                  <a:lnTo>
                    <a:pt x="105" y="41"/>
                  </a:lnTo>
                  <a:lnTo>
                    <a:pt x="133" y="6"/>
                  </a:lnTo>
                  <a:lnTo>
                    <a:pt x="145" y="2"/>
                  </a:lnTo>
                  <a:lnTo>
                    <a:pt x="163" y="0"/>
                  </a:lnTo>
                  <a:lnTo>
                    <a:pt x="230" y="21"/>
                  </a:lnTo>
                  <a:lnTo>
                    <a:pt x="292" y="4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8" name="Freeform 66"/>
            <p:cNvSpPr>
              <a:spLocks/>
            </p:cNvSpPr>
            <p:nvPr/>
          </p:nvSpPr>
          <p:spPr bwMode="auto">
            <a:xfrm>
              <a:off x="2787650" y="4845050"/>
              <a:ext cx="307975" cy="192087"/>
            </a:xfrm>
            <a:custGeom>
              <a:avLst/>
              <a:gdLst>
                <a:gd name="T0" fmla="*/ 1004 w 1139"/>
                <a:gd name="T1" fmla="*/ 368 h 709"/>
                <a:gd name="T2" fmla="*/ 1031 w 1139"/>
                <a:gd name="T3" fmla="*/ 366 h 709"/>
                <a:gd name="T4" fmla="*/ 1060 w 1139"/>
                <a:gd name="T5" fmla="*/ 341 h 709"/>
                <a:gd name="T6" fmla="*/ 1082 w 1139"/>
                <a:gd name="T7" fmla="*/ 301 h 709"/>
                <a:gd name="T8" fmla="*/ 1101 w 1139"/>
                <a:gd name="T9" fmla="*/ 258 h 709"/>
                <a:gd name="T10" fmla="*/ 1122 w 1139"/>
                <a:gd name="T11" fmla="*/ 251 h 709"/>
                <a:gd name="T12" fmla="*/ 1139 w 1139"/>
                <a:gd name="T13" fmla="*/ 262 h 709"/>
                <a:gd name="T14" fmla="*/ 1137 w 1139"/>
                <a:gd name="T15" fmla="*/ 288 h 709"/>
                <a:gd name="T16" fmla="*/ 1080 w 1139"/>
                <a:gd name="T17" fmla="*/ 487 h 709"/>
                <a:gd name="T18" fmla="*/ 1038 w 1139"/>
                <a:gd name="T19" fmla="*/ 684 h 709"/>
                <a:gd name="T20" fmla="*/ 1024 w 1139"/>
                <a:gd name="T21" fmla="*/ 705 h 709"/>
                <a:gd name="T22" fmla="*/ 1008 w 1139"/>
                <a:gd name="T23" fmla="*/ 709 h 709"/>
                <a:gd name="T24" fmla="*/ 991 w 1139"/>
                <a:gd name="T25" fmla="*/ 693 h 709"/>
                <a:gd name="T26" fmla="*/ 993 w 1139"/>
                <a:gd name="T27" fmla="*/ 643 h 709"/>
                <a:gd name="T28" fmla="*/ 994 w 1139"/>
                <a:gd name="T29" fmla="*/ 599 h 709"/>
                <a:gd name="T30" fmla="*/ 981 w 1139"/>
                <a:gd name="T31" fmla="*/ 566 h 709"/>
                <a:gd name="T32" fmla="*/ 957 w 1139"/>
                <a:gd name="T33" fmla="*/ 549 h 709"/>
                <a:gd name="T34" fmla="*/ 196 w 1139"/>
                <a:gd name="T35" fmla="*/ 355 h 709"/>
                <a:gd name="T36" fmla="*/ 122 w 1139"/>
                <a:gd name="T37" fmla="*/ 342 h 709"/>
                <a:gd name="T38" fmla="*/ 93 w 1139"/>
                <a:gd name="T39" fmla="*/ 353 h 709"/>
                <a:gd name="T40" fmla="*/ 68 w 1139"/>
                <a:gd name="T41" fmla="*/ 383 h 709"/>
                <a:gd name="T42" fmla="*/ 49 w 1139"/>
                <a:gd name="T43" fmla="*/ 432 h 709"/>
                <a:gd name="T44" fmla="*/ 31 w 1139"/>
                <a:gd name="T45" fmla="*/ 458 h 709"/>
                <a:gd name="T46" fmla="*/ 8 w 1139"/>
                <a:gd name="T47" fmla="*/ 454 h 709"/>
                <a:gd name="T48" fmla="*/ 0 w 1139"/>
                <a:gd name="T49" fmla="*/ 435 h 709"/>
                <a:gd name="T50" fmla="*/ 24 w 1139"/>
                <a:gd name="T51" fmla="*/ 349 h 709"/>
                <a:gd name="T52" fmla="*/ 98 w 1139"/>
                <a:gd name="T53" fmla="*/ 54 h 709"/>
                <a:gd name="T54" fmla="*/ 107 w 1139"/>
                <a:gd name="T55" fmla="*/ 12 h 709"/>
                <a:gd name="T56" fmla="*/ 123 w 1139"/>
                <a:gd name="T57" fmla="*/ 0 h 709"/>
                <a:gd name="T58" fmla="*/ 144 w 1139"/>
                <a:gd name="T59" fmla="*/ 6 h 709"/>
                <a:gd name="T60" fmla="*/ 151 w 1139"/>
                <a:gd name="T61" fmla="*/ 38 h 709"/>
                <a:gd name="T62" fmla="*/ 145 w 1139"/>
                <a:gd name="T63" fmla="*/ 87 h 709"/>
                <a:gd name="T64" fmla="*/ 153 w 1139"/>
                <a:gd name="T65" fmla="*/ 128 h 709"/>
                <a:gd name="T66" fmla="*/ 171 w 1139"/>
                <a:gd name="T67" fmla="*/ 153 h 709"/>
                <a:gd name="T68" fmla="*/ 243 w 1139"/>
                <a:gd name="T69" fmla="*/ 177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9" h="709">
                  <a:moveTo>
                    <a:pt x="943" y="355"/>
                  </a:moveTo>
                  <a:lnTo>
                    <a:pt x="1004" y="368"/>
                  </a:lnTo>
                  <a:lnTo>
                    <a:pt x="1017" y="368"/>
                  </a:lnTo>
                  <a:lnTo>
                    <a:pt x="1031" y="366"/>
                  </a:lnTo>
                  <a:lnTo>
                    <a:pt x="1048" y="356"/>
                  </a:lnTo>
                  <a:lnTo>
                    <a:pt x="1060" y="341"/>
                  </a:lnTo>
                  <a:lnTo>
                    <a:pt x="1071" y="323"/>
                  </a:lnTo>
                  <a:lnTo>
                    <a:pt x="1082" y="301"/>
                  </a:lnTo>
                  <a:lnTo>
                    <a:pt x="1091" y="274"/>
                  </a:lnTo>
                  <a:lnTo>
                    <a:pt x="1101" y="258"/>
                  </a:lnTo>
                  <a:lnTo>
                    <a:pt x="1110" y="251"/>
                  </a:lnTo>
                  <a:lnTo>
                    <a:pt x="1122" y="251"/>
                  </a:lnTo>
                  <a:lnTo>
                    <a:pt x="1134" y="255"/>
                  </a:lnTo>
                  <a:lnTo>
                    <a:pt x="1139" y="262"/>
                  </a:lnTo>
                  <a:lnTo>
                    <a:pt x="1139" y="276"/>
                  </a:lnTo>
                  <a:lnTo>
                    <a:pt x="1137" y="288"/>
                  </a:lnTo>
                  <a:lnTo>
                    <a:pt x="1117" y="362"/>
                  </a:lnTo>
                  <a:lnTo>
                    <a:pt x="1080" y="487"/>
                  </a:lnTo>
                  <a:lnTo>
                    <a:pt x="1044" y="652"/>
                  </a:lnTo>
                  <a:lnTo>
                    <a:pt x="1038" y="684"/>
                  </a:lnTo>
                  <a:lnTo>
                    <a:pt x="1034" y="696"/>
                  </a:lnTo>
                  <a:lnTo>
                    <a:pt x="1024" y="705"/>
                  </a:lnTo>
                  <a:lnTo>
                    <a:pt x="1017" y="709"/>
                  </a:lnTo>
                  <a:lnTo>
                    <a:pt x="1008" y="709"/>
                  </a:lnTo>
                  <a:lnTo>
                    <a:pt x="996" y="703"/>
                  </a:lnTo>
                  <a:lnTo>
                    <a:pt x="991" y="693"/>
                  </a:lnTo>
                  <a:lnTo>
                    <a:pt x="988" y="673"/>
                  </a:lnTo>
                  <a:lnTo>
                    <a:pt x="993" y="643"/>
                  </a:lnTo>
                  <a:lnTo>
                    <a:pt x="995" y="619"/>
                  </a:lnTo>
                  <a:lnTo>
                    <a:pt x="994" y="599"/>
                  </a:lnTo>
                  <a:lnTo>
                    <a:pt x="989" y="581"/>
                  </a:lnTo>
                  <a:lnTo>
                    <a:pt x="981" y="566"/>
                  </a:lnTo>
                  <a:lnTo>
                    <a:pt x="971" y="558"/>
                  </a:lnTo>
                  <a:lnTo>
                    <a:pt x="957" y="549"/>
                  </a:lnTo>
                  <a:lnTo>
                    <a:pt x="896" y="531"/>
                  </a:lnTo>
                  <a:lnTo>
                    <a:pt x="196" y="355"/>
                  </a:lnTo>
                  <a:lnTo>
                    <a:pt x="137" y="343"/>
                  </a:lnTo>
                  <a:lnTo>
                    <a:pt x="122" y="342"/>
                  </a:lnTo>
                  <a:lnTo>
                    <a:pt x="108" y="344"/>
                  </a:lnTo>
                  <a:lnTo>
                    <a:pt x="93" y="353"/>
                  </a:lnTo>
                  <a:lnTo>
                    <a:pt x="80" y="366"/>
                  </a:lnTo>
                  <a:lnTo>
                    <a:pt x="68" y="383"/>
                  </a:lnTo>
                  <a:lnTo>
                    <a:pt x="60" y="406"/>
                  </a:lnTo>
                  <a:lnTo>
                    <a:pt x="49" y="432"/>
                  </a:lnTo>
                  <a:lnTo>
                    <a:pt x="39" y="451"/>
                  </a:lnTo>
                  <a:lnTo>
                    <a:pt x="31" y="458"/>
                  </a:lnTo>
                  <a:lnTo>
                    <a:pt x="18" y="458"/>
                  </a:lnTo>
                  <a:lnTo>
                    <a:pt x="8" y="454"/>
                  </a:lnTo>
                  <a:lnTo>
                    <a:pt x="1" y="444"/>
                  </a:lnTo>
                  <a:lnTo>
                    <a:pt x="0" y="435"/>
                  </a:lnTo>
                  <a:lnTo>
                    <a:pt x="3" y="418"/>
                  </a:lnTo>
                  <a:lnTo>
                    <a:pt x="24" y="349"/>
                  </a:lnTo>
                  <a:lnTo>
                    <a:pt x="59" y="223"/>
                  </a:lnTo>
                  <a:lnTo>
                    <a:pt x="98" y="54"/>
                  </a:lnTo>
                  <a:lnTo>
                    <a:pt x="102" y="29"/>
                  </a:lnTo>
                  <a:lnTo>
                    <a:pt x="107" y="12"/>
                  </a:lnTo>
                  <a:lnTo>
                    <a:pt x="115" y="5"/>
                  </a:lnTo>
                  <a:lnTo>
                    <a:pt x="123" y="0"/>
                  </a:lnTo>
                  <a:lnTo>
                    <a:pt x="134" y="0"/>
                  </a:lnTo>
                  <a:lnTo>
                    <a:pt x="144" y="6"/>
                  </a:lnTo>
                  <a:lnTo>
                    <a:pt x="151" y="18"/>
                  </a:lnTo>
                  <a:lnTo>
                    <a:pt x="151" y="38"/>
                  </a:lnTo>
                  <a:lnTo>
                    <a:pt x="147" y="63"/>
                  </a:lnTo>
                  <a:lnTo>
                    <a:pt x="145" y="87"/>
                  </a:lnTo>
                  <a:lnTo>
                    <a:pt x="145" y="109"/>
                  </a:lnTo>
                  <a:lnTo>
                    <a:pt x="153" y="128"/>
                  </a:lnTo>
                  <a:lnTo>
                    <a:pt x="159" y="144"/>
                  </a:lnTo>
                  <a:lnTo>
                    <a:pt x="171" y="153"/>
                  </a:lnTo>
                  <a:lnTo>
                    <a:pt x="182" y="160"/>
                  </a:lnTo>
                  <a:lnTo>
                    <a:pt x="243" y="177"/>
                  </a:lnTo>
                  <a:lnTo>
                    <a:pt x="943" y="35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9" name="Freeform 67"/>
            <p:cNvSpPr>
              <a:spLocks/>
            </p:cNvSpPr>
            <p:nvPr/>
          </p:nvSpPr>
          <p:spPr bwMode="auto">
            <a:xfrm>
              <a:off x="2824163" y="4652963"/>
              <a:ext cx="293688" cy="177800"/>
            </a:xfrm>
            <a:custGeom>
              <a:avLst/>
              <a:gdLst>
                <a:gd name="T0" fmla="*/ 222 w 1087"/>
                <a:gd name="T1" fmla="*/ 52 h 660"/>
                <a:gd name="T2" fmla="*/ 261 w 1087"/>
                <a:gd name="T3" fmla="*/ 57 h 660"/>
                <a:gd name="T4" fmla="*/ 270 w 1087"/>
                <a:gd name="T5" fmla="*/ 79 h 660"/>
                <a:gd name="T6" fmla="*/ 258 w 1087"/>
                <a:gd name="T7" fmla="*/ 101 h 660"/>
                <a:gd name="T8" fmla="*/ 208 w 1087"/>
                <a:gd name="T9" fmla="*/ 116 h 660"/>
                <a:gd name="T10" fmla="*/ 122 w 1087"/>
                <a:gd name="T11" fmla="*/ 149 h 660"/>
                <a:gd name="T12" fmla="*/ 75 w 1087"/>
                <a:gd name="T13" fmla="*/ 189 h 660"/>
                <a:gd name="T14" fmla="*/ 52 w 1087"/>
                <a:gd name="T15" fmla="*/ 242 h 660"/>
                <a:gd name="T16" fmla="*/ 42 w 1087"/>
                <a:gd name="T17" fmla="*/ 302 h 660"/>
                <a:gd name="T18" fmla="*/ 52 w 1087"/>
                <a:gd name="T19" fmla="*/ 381 h 660"/>
                <a:gd name="T20" fmla="*/ 81 w 1087"/>
                <a:gd name="T21" fmla="*/ 438 h 660"/>
                <a:gd name="T22" fmla="*/ 134 w 1087"/>
                <a:gd name="T23" fmla="*/ 478 h 660"/>
                <a:gd name="T24" fmla="*/ 199 w 1087"/>
                <a:gd name="T25" fmla="*/ 492 h 660"/>
                <a:gd name="T26" fmla="*/ 274 w 1087"/>
                <a:gd name="T27" fmla="*/ 477 h 660"/>
                <a:gd name="T28" fmla="*/ 335 w 1087"/>
                <a:gd name="T29" fmla="*/ 431 h 660"/>
                <a:gd name="T30" fmla="*/ 374 w 1087"/>
                <a:gd name="T31" fmla="*/ 371 h 660"/>
                <a:gd name="T32" fmla="*/ 458 w 1087"/>
                <a:gd name="T33" fmla="*/ 197 h 660"/>
                <a:gd name="T34" fmla="*/ 530 w 1087"/>
                <a:gd name="T35" fmla="*/ 98 h 660"/>
                <a:gd name="T36" fmla="*/ 612 w 1087"/>
                <a:gd name="T37" fmla="*/ 33 h 660"/>
                <a:gd name="T38" fmla="*/ 707 w 1087"/>
                <a:gd name="T39" fmla="*/ 4 h 660"/>
                <a:gd name="T40" fmla="*/ 793 w 1087"/>
                <a:gd name="T41" fmla="*/ 4 h 660"/>
                <a:gd name="T42" fmla="*/ 886 w 1087"/>
                <a:gd name="T43" fmla="*/ 33 h 660"/>
                <a:gd name="T44" fmla="*/ 970 w 1087"/>
                <a:gd name="T45" fmla="*/ 83 h 660"/>
                <a:gd name="T46" fmla="*/ 1016 w 1087"/>
                <a:gd name="T47" fmla="*/ 133 h 660"/>
                <a:gd name="T48" fmla="*/ 1051 w 1087"/>
                <a:gd name="T49" fmla="*/ 194 h 660"/>
                <a:gd name="T50" fmla="*/ 1077 w 1087"/>
                <a:gd name="T51" fmla="*/ 262 h 660"/>
                <a:gd name="T52" fmla="*/ 1087 w 1087"/>
                <a:gd name="T53" fmla="*/ 339 h 660"/>
                <a:gd name="T54" fmla="*/ 1078 w 1087"/>
                <a:gd name="T55" fmla="*/ 452 h 660"/>
                <a:gd name="T56" fmla="*/ 1040 w 1087"/>
                <a:gd name="T57" fmla="*/ 594 h 660"/>
                <a:gd name="T58" fmla="*/ 999 w 1087"/>
                <a:gd name="T59" fmla="*/ 651 h 660"/>
                <a:gd name="T60" fmla="*/ 965 w 1087"/>
                <a:gd name="T61" fmla="*/ 660 h 660"/>
                <a:gd name="T62" fmla="*/ 793 w 1087"/>
                <a:gd name="T63" fmla="*/ 652 h 660"/>
                <a:gd name="T64" fmla="*/ 754 w 1087"/>
                <a:gd name="T65" fmla="*/ 645 h 660"/>
                <a:gd name="T66" fmla="*/ 749 w 1087"/>
                <a:gd name="T67" fmla="*/ 626 h 660"/>
                <a:gd name="T68" fmla="*/ 755 w 1087"/>
                <a:gd name="T69" fmla="*/ 614 h 660"/>
                <a:gd name="T70" fmla="*/ 777 w 1087"/>
                <a:gd name="T71" fmla="*/ 605 h 660"/>
                <a:gd name="T72" fmla="*/ 882 w 1087"/>
                <a:gd name="T73" fmla="*/ 571 h 660"/>
                <a:gd name="T74" fmla="*/ 967 w 1087"/>
                <a:gd name="T75" fmla="*/ 509 h 660"/>
                <a:gd name="T76" fmla="*/ 1020 w 1087"/>
                <a:gd name="T77" fmla="*/ 430 h 660"/>
                <a:gd name="T78" fmla="*/ 1045 w 1087"/>
                <a:gd name="T79" fmla="*/ 342 h 660"/>
                <a:gd name="T80" fmla="*/ 1032 w 1087"/>
                <a:gd name="T81" fmla="*/ 265 h 660"/>
                <a:gd name="T82" fmla="*/ 991 w 1087"/>
                <a:gd name="T83" fmla="*/ 199 h 660"/>
                <a:gd name="T84" fmla="*/ 932 w 1087"/>
                <a:gd name="T85" fmla="*/ 158 h 660"/>
                <a:gd name="T86" fmla="*/ 859 w 1087"/>
                <a:gd name="T87" fmla="*/ 141 h 660"/>
                <a:gd name="T88" fmla="*/ 785 w 1087"/>
                <a:gd name="T89" fmla="*/ 149 h 660"/>
                <a:gd name="T90" fmla="*/ 721 w 1087"/>
                <a:gd name="T91" fmla="*/ 189 h 660"/>
                <a:gd name="T92" fmla="*/ 659 w 1087"/>
                <a:gd name="T93" fmla="*/ 262 h 660"/>
                <a:gd name="T94" fmla="*/ 599 w 1087"/>
                <a:gd name="T95" fmla="*/ 369 h 660"/>
                <a:gd name="T96" fmla="*/ 521 w 1087"/>
                <a:gd name="T97" fmla="*/ 509 h 660"/>
                <a:gd name="T98" fmla="*/ 446 w 1087"/>
                <a:gd name="T99" fmla="*/ 586 h 660"/>
                <a:gd name="T100" fmla="*/ 370 w 1087"/>
                <a:gd name="T101" fmla="*/ 621 h 660"/>
                <a:gd name="T102" fmla="*/ 283 w 1087"/>
                <a:gd name="T103" fmla="*/ 630 h 660"/>
                <a:gd name="T104" fmla="*/ 220 w 1087"/>
                <a:gd name="T105" fmla="*/ 623 h 660"/>
                <a:gd name="T106" fmla="*/ 164 w 1087"/>
                <a:gd name="T107" fmla="*/ 604 h 660"/>
                <a:gd name="T108" fmla="*/ 74 w 1087"/>
                <a:gd name="T109" fmla="*/ 531 h 660"/>
                <a:gd name="T110" fmla="*/ 41 w 1087"/>
                <a:gd name="T111" fmla="*/ 482 h 660"/>
                <a:gd name="T112" fmla="*/ 1 w 1087"/>
                <a:gd name="T113" fmla="*/ 360 h 660"/>
                <a:gd name="T114" fmla="*/ 2 w 1087"/>
                <a:gd name="T115" fmla="*/ 229 h 660"/>
                <a:gd name="T116" fmla="*/ 28 w 1087"/>
                <a:gd name="T117" fmla="*/ 108 h 660"/>
                <a:gd name="T118" fmla="*/ 52 w 1087"/>
                <a:gd name="T119" fmla="*/ 58 h 660"/>
                <a:gd name="T120" fmla="*/ 139 w 1087"/>
                <a:gd name="T121" fmla="*/ 5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 h="660">
                  <a:moveTo>
                    <a:pt x="205" y="52"/>
                  </a:moveTo>
                  <a:lnTo>
                    <a:pt x="222" y="52"/>
                  </a:lnTo>
                  <a:lnTo>
                    <a:pt x="248" y="55"/>
                  </a:lnTo>
                  <a:lnTo>
                    <a:pt x="261" y="57"/>
                  </a:lnTo>
                  <a:lnTo>
                    <a:pt x="268" y="65"/>
                  </a:lnTo>
                  <a:lnTo>
                    <a:pt x="270" y="79"/>
                  </a:lnTo>
                  <a:lnTo>
                    <a:pt x="266" y="89"/>
                  </a:lnTo>
                  <a:lnTo>
                    <a:pt x="258" y="101"/>
                  </a:lnTo>
                  <a:lnTo>
                    <a:pt x="239" y="106"/>
                  </a:lnTo>
                  <a:lnTo>
                    <a:pt x="208" y="116"/>
                  </a:lnTo>
                  <a:lnTo>
                    <a:pt x="157" y="131"/>
                  </a:lnTo>
                  <a:lnTo>
                    <a:pt x="122" y="149"/>
                  </a:lnTo>
                  <a:lnTo>
                    <a:pt x="96" y="166"/>
                  </a:lnTo>
                  <a:lnTo>
                    <a:pt x="75" y="189"/>
                  </a:lnTo>
                  <a:lnTo>
                    <a:pt x="62" y="213"/>
                  </a:lnTo>
                  <a:lnTo>
                    <a:pt x="52" y="242"/>
                  </a:lnTo>
                  <a:lnTo>
                    <a:pt x="43" y="271"/>
                  </a:lnTo>
                  <a:lnTo>
                    <a:pt x="42" y="302"/>
                  </a:lnTo>
                  <a:lnTo>
                    <a:pt x="44" y="342"/>
                  </a:lnTo>
                  <a:lnTo>
                    <a:pt x="52" y="381"/>
                  </a:lnTo>
                  <a:lnTo>
                    <a:pt x="62" y="411"/>
                  </a:lnTo>
                  <a:lnTo>
                    <a:pt x="81" y="438"/>
                  </a:lnTo>
                  <a:lnTo>
                    <a:pt x="106" y="460"/>
                  </a:lnTo>
                  <a:lnTo>
                    <a:pt x="134" y="478"/>
                  </a:lnTo>
                  <a:lnTo>
                    <a:pt x="167" y="489"/>
                  </a:lnTo>
                  <a:lnTo>
                    <a:pt x="199" y="492"/>
                  </a:lnTo>
                  <a:lnTo>
                    <a:pt x="239" y="488"/>
                  </a:lnTo>
                  <a:lnTo>
                    <a:pt x="274" y="477"/>
                  </a:lnTo>
                  <a:lnTo>
                    <a:pt x="309" y="459"/>
                  </a:lnTo>
                  <a:lnTo>
                    <a:pt x="335" y="431"/>
                  </a:lnTo>
                  <a:lnTo>
                    <a:pt x="353" y="407"/>
                  </a:lnTo>
                  <a:lnTo>
                    <a:pt x="374" y="371"/>
                  </a:lnTo>
                  <a:lnTo>
                    <a:pt x="428" y="267"/>
                  </a:lnTo>
                  <a:lnTo>
                    <a:pt x="458" y="197"/>
                  </a:lnTo>
                  <a:lnTo>
                    <a:pt x="495" y="145"/>
                  </a:lnTo>
                  <a:lnTo>
                    <a:pt x="530" y="98"/>
                  </a:lnTo>
                  <a:lnTo>
                    <a:pt x="570" y="61"/>
                  </a:lnTo>
                  <a:lnTo>
                    <a:pt x="612" y="33"/>
                  </a:lnTo>
                  <a:lnTo>
                    <a:pt x="659" y="15"/>
                  </a:lnTo>
                  <a:lnTo>
                    <a:pt x="707" y="4"/>
                  </a:lnTo>
                  <a:lnTo>
                    <a:pt x="760" y="0"/>
                  </a:lnTo>
                  <a:lnTo>
                    <a:pt x="793" y="4"/>
                  </a:lnTo>
                  <a:lnTo>
                    <a:pt x="822" y="9"/>
                  </a:lnTo>
                  <a:lnTo>
                    <a:pt x="886" y="33"/>
                  </a:lnTo>
                  <a:lnTo>
                    <a:pt x="944" y="66"/>
                  </a:lnTo>
                  <a:lnTo>
                    <a:pt x="970" y="83"/>
                  </a:lnTo>
                  <a:lnTo>
                    <a:pt x="995" y="105"/>
                  </a:lnTo>
                  <a:lnTo>
                    <a:pt x="1016" y="133"/>
                  </a:lnTo>
                  <a:lnTo>
                    <a:pt x="1035" y="163"/>
                  </a:lnTo>
                  <a:lnTo>
                    <a:pt x="1051" y="194"/>
                  </a:lnTo>
                  <a:lnTo>
                    <a:pt x="1065" y="228"/>
                  </a:lnTo>
                  <a:lnTo>
                    <a:pt x="1077" y="262"/>
                  </a:lnTo>
                  <a:lnTo>
                    <a:pt x="1081" y="300"/>
                  </a:lnTo>
                  <a:lnTo>
                    <a:pt x="1087" y="339"/>
                  </a:lnTo>
                  <a:lnTo>
                    <a:pt x="1087" y="381"/>
                  </a:lnTo>
                  <a:lnTo>
                    <a:pt x="1078" y="452"/>
                  </a:lnTo>
                  <a:lnTo>
                    <a:pt x="1061" y="525"/>
                  </a:lnTo>
                  <a:lnTo>
                    <a:pt x="1040" y="594"/>
                  </a:lnTo>
                  <a:lnTo>
                    <a:pt x="1012" y="642"/>
                  </a:lnTo>
                  <a:lnTo>
                    <a:pt x="999" y="651"/>
                  </a:lnTo>
                  <a:lnTo>
                    <a:pt x="987" y="657"/>
                  </a:lnTo>
                  <a:lnTo>
                    <a:pt x="965" y="660"/>
                  </a:lnTo>
                  <a:lnTo>
                    <a:pt x="930" y="658"/>
                  </a:lnTo>
                  <a:lnTo>
                    <a:pt x="793" y="652"/>
                  </a:lnTo>
                  <a:lnTo>
                    <a:pt x="769" y="648"/>
                  </a:lnTo>
                  <a:lnTo>
                    <a:pt x="754" y="645"/>
                  </a:lnTo>
                  <a:lnTo>
                    <a:pt x="749" y="637"/>
                  </a:lnTo>
                  <a:lnTo>
                    <a:pt x="749" y="626"/>
                  </a:lnTo>
                  <a:lnTo>
                    <a:pt x="750" y="618"/>
                  </a:lnTo>
                  <a:lnTo>
                    <a:pt x="755" y="614"/>
                  </a:lnTo>
                  <a:lnTo>
                    <a:pt x="763" y="607"/>
                  </a:lnTo>
                  <a:lnTo>
                    <a:pt x="777" y="605"/>
                  </a:lnTo>
                  <a:lnTo>
                    <a:pt x="832" y="591"/>
                  </a:lnTo>
                  <a:lnTo>
                    <a:pt x="882" y="571"/>
                  </a:lnTo>
                  <a:lnTo>
                    <a:pt x="926" y="541"/>
                  </a:lnTo>
                  <a:lnTo>
                    <a:pt x="967" y="509"/>
                  </a:lnTo>
                  <a:lnTo>
                    <a:pt x="997" y="475"/>
                  </a:lnTo>
                  <a:lnTo>
                    <a:pt x="1020" y="430"/>
                  </a:lnTo>
                  <a:lnTo>
                    <a:pt x="1039" y="388"/>
                  </a:lnTo>
                  <a:lnTo>
                    <a:pt x="1045" y="342"/>
                  </a:lnTo>
                  <a:lnTo>
                    <a:pt x="1041" y="304"/>
                  </a:lnTo>
                  <a:lnTo>
                    <a:pt x="1032" y="265"/>
                  </a:lnTo>
                  <a:lnTo>
                    <a:pt x="1016" y="230"/>
                  </a:lnTo>
                  <a:lnTo>
                    <a:pt x="991" y="199"/>
                  </a:lnTo>
                  <a:lnTo>
                    <a:pt x="965" y="175"/>
                  </a:lnTo>
                  <a:lnTo>
                    <a:pt x="932" y="158"/>
                  </a:lnTo>
                  <a:lnTo>
                    <a:pt x="897" y="145"/>
                  </a:lnTo>
                  <a:lnTo>
                    <a:pt x="859" y="141"/>
                  </a:lnTo>
                  <a:lnTo>
                    <a:pt x="819" y="140"/>
                  </a:lnTo>
                  <a:lnTo>
                    <a:pt x="785" y="149"/>
                  </a:lnTo>
                  <a:lnTo>
                    <a:pt x="751" y="165"/>
                  </a:lnTo>
                  <a:lnTo>
                    <a:pt x="721" y="189"/>
                  </a:lnTo>
                  <a:lnTo>
                    <a:pt x="688" y="222"/>
                  </a:lnTo>
                  <a:lnTo>
                    <a:pt x="659" y="262"/>
                  </a:lnTo>
                  <a:lnTo>
                    <a:pt x="629" y="311"/>
                  </a:lnTo>
                  <a:lnTo>
                    <a:pt x="599" y="369"/>
                  </a:lnTo>
                  <a:lnTo>
                    <a:pt x="558" y="450"/>
                  </a:lnTo>
                  <a:lnTo>
                    <a:pt x="521" y="509"/>
                  </a:lnTo>
                  <a:lnTo>
                    <a:pt x="483" y="553"/>
                  </a:lnTo>
                  <a:lnTo>
                    <a:pt x="446" y="586"/>
                  </a:lnTo>
                  <a:lnTo>
                    <a:pt x="408" y="606"/>
                  </a:lnTo>
                  <a:lnTo>
                    <a:pt x="370" y="621"/>
                  </a:lnTo>
                  <a:lnTo>
                    <a:pt x="327" y="629"/>
                  </a:lnTo>
                  <a:lnTo>
                    <a:pt x="283" y="630"/>
                  </a:lnTo>
                  <a:lnTo>
                    <a:pt x="252" y="629"/>
                  </a:lnTo>
                  <a:lnTo>
                    <a:pt x="220" y="623"/>
                  </a:lnTo>
                  <a:lnTo>
                    <a:pt x="193" y="614"/>
                  </a:lnTo>
                  <a:lnTo>
                    <a:pt x="164" y="604"/>
                  </a:lnTo>
                  <a:lnTo>
                    <a:pt x="115" y="574"/>
                  </a:lnTo>
                  <a:lnTo>
                    <a:pt x="74" y="531"/>
                  </a:lnTo>
                  <a:lnTo>
                    <a:pt x="55" y="511"/>
                  </a:lnTo>
                  <a:lnTo>
                    <a:pt x="41" y="482"/>
                  </a:lnTo>
                  <a:lnTo>
                    <a:pt x="16" y="425"/>
                  </a:lnTo>
                  <a:lnTo>
                    <a:pt x="1" y="360"/>
                  </a:lnTo>
                  <a:lnTo>
                    <a:pt x="0" y="290"/>
                  </a:lnTo>
                  <a:lnTo>
                    <a:pt x="2" y="229"/>
                  </a:lnTo>
                  <a:lnTo>
                    <a:pt x="13" y="167"/>
                  </a:lnTo>
                  <a:lnTo>
                    <a:pt x="28" y="108"/>
                  </a:lnTo>
                  <a:lnTo>
                    <a:pt x="44" y="67"/>
                  </a:lnTo>
                  <a:lnTo>
                    <a:pt x="52" y="58"/>
                  </a:lnTo>
                  <a:lnTo>
                    <a:pt x="68" y="52"/>
                  </a:lnTo>
                  <a:lnTo>
                    <a:pt x="139" y="51"/>
                  </a:lnTo>
                  <a:lnTo>
                    <a:pt x="205" y="5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0" name="Freeform 68"/>
            <p:cNvSpPr>
              <a:spLocks/>
            </p:cNvSpPr>
            <p:nvPr/>
          </p:nvSpPr>
          <p:spPr bwMode="auto">
            <a:xfrm>
              <a:off x="2665413" y="3822700"/>
              <a:ext cx="309563" cy="234950"/>
            </a:xfrm>
            <a:custGeom>
              <a:avLst/>
              <a:gdLst>
                <a:gd name="T0" fmla="*/ 974 w 1147"/>
                <a:gd name="T1" fmla="*/ 528 h 870"/>
                <a:gd name="T2" fmla="*/ 943 w 1147"/>
                <a:gd name="T3" fmla="*/ 518 h 870"/>
                <a:gd name="T4" fmla="*/ 956 w 1147"/>
                <a:gd name="T5" fmla="*/ 476 h 870"/>
                <a:gd name="T6" fmla="*/ 1037 w 1147"/>
                <a:gd name="T7" fmla="*/ 381 h 870"/>
                <a:gd name="T8" fmla="*/ 1057 w 1147"/>
                <a:gd name="T9" fmla="*/ 292 h 870"/>
                <a:gd name="T10" fmla="*/ 1031 w 1147"/>
                <a:gd name="T11" fmla="*/ 202 h 870"/>
                <a:gd name="T12" fmla="*/ 956 w 1147"/>
                <a:gd name="T13" fmla="*/ 120 h 870"/>
                <a:gd name="T14" fmla="*/ 861 w 1147"/>
                <a:gd name="T15" fmla="*/ 97 h 870"/>
                <a:gd name="T16" fmla="*/ 764 w 1147"/>
                <a:gd name="T17" fmla="*/ 137 h 870"/>
                <a:gd name="T18" fmla="*/ 706 w 1147"/>
                <a:gd name="T19" fmla="*/ 239 h 870"/>
                <a:gd name="T20" fmla="*/ 710 w 1147"/>
                <a:gd name="T21" fmla="*/ 431 h 870"/>
                <a:gd name="T22" fmla="*/ 701 w 1147"/>
                <a:gd name="T23" fmla="*/ 631 h 870"/>
                <a:gd name="T24" fmla="*/ 630 w 1147"/>
                <a:gd name="T25" fmla="*/ 770 h 870"/>
                <a:gd name="T26" fmla="*/ 516 w 1147"/>
                <a:gd name="T27" fmla="*/ 847 h 870"/>
                <a:gd name="T28" fmla="*/ 419 w 1147"/>
                <a:gd name="T29" fmla="*/ 869 h 870"/>
                <a:gd name="T30" fmla="*/ 321 w 1147"/>
                <a:gd name="T31" fmla="*/ 867 h 870"/>
                <a:gd name="T32" fmla="*/ 222 w 1147"/>
                <a:gd name="T33" fmla="*/ 830 h 870"/>
                <a:gd name="T34" fmla="*/ 138 w 1147"/>
                <a:gd name="T35" fmla="*/ 760 h 870"/>
                <a:gd name="T36" fmla="*/ 69 w 1147"/>
                <a:gd name="T37" fmla="*/ 663 h 870"/>
                <a:gd name="T38" fmla="*/ 2 w 1147"/>
                <a:gd name="T39" fmla="*/ 449 h 870"/>
                <a:gd name="T40" fmla="*/ 7 w 1147"/>
                <a:gd name="T41" fmla="*/ 379 h 870"/>
                <a:gd name="T42" fmla="*/ 63 w 1147"/>
                <a:gd name="T43" fmla="*/ 337 h 870"/>
                <a:gd name="T44" fmla="*/ 228 w 1147"/>
                <a:gd name="T45" fmla="*/ 262 h 870"/>
                <a:gd name="T46" fmla="*/ 246 w 1147"/>
                <a:gd name="T47" fmla="*/ 281 h 870"/>
                <a:gd name="T48" fmla="*/ 227 w 1147"/>
                <a:gd name="T49" fmla="*/ 306 h 870"/>
                <a:gd name="T50" fmla="*/ 127 w 1147"/>
                <a:gd name="T51" fmla="*/ 438 h 870"/>
                <a:gd name="T52" fmla="*/ 99 w 1147"/>
                <a:gd name="T53" fmla="*/ 584 h 870"/>
                <a:gd name="T54" fmla="*/ 145 w 1147"/>
                <a:gd name="T55" fmla="*/ 709 h 870"/>
                <a:gd name="T56" fmla="*/ 239 w 1147"/>
                <a:gd name="T57" fmla="*/ 774 h 870"/>
                <a:gd name="T58" fmla="*/ 355 w 1147"/>
                <a:gd name="T59" fmla="*/ 777 h 870"/>
                <a:gd name="T60" fmla="*/ 449 w 1147"/>
                <a:gd name="T61" fmla="*/ 714 h 870"/>
                <a:gd name="T62" fmla="*/ 499 w 1147"/>
                <a:gd name="T63" fmla="*/ 602 h 870"/>
                <a:gd name="T64" fmla="*/ 502 w 1147"/>
                <a:gd name="T65" fmla="*/ 425 h 870"/>
                <a:gd name="T66" fmla="*/ 513 w 1147"/>
                <a:gd name="T67" fmla="*/ 205 h 870"/>
                <a:gd name="T68" fmla="*/ 579 w 1147"/>
                <a:gd name="T69" fmla="*/ 89 h 870"/>
                <a:gd name="T70" fmla="*/ 681 w 1147"/>
                <a:gd name="T71" fmla="*/ 21 h 870"/>
                <a:gd name="T72" fmla="*/ 771 w 1147"/>
                <a:gd name="T73" fmla="*/ 0 h 870"/>
                <a:gd name="T74" fmla="*/ 886 w 1147"/>
                <a:gd name="T75" fmla="*/ 16 h 870"/>
                <a:gd name="T76" fmla="*/ 1037 w 1147"/>
                <a:gd name="T77" fmla="*/ 133 h 870"/>
                <a:gd name="T78" fmla="*/ 1102 w 1147"/>
                <a:gd name="T79" fmla="*/ 250 h 870"/>
                <a:gd name="T80" fmla="*/ 1147 w 1147"/>
                <a:gd name="T81" fmla="*/ 416 h 870"/>
                <a:gd name="T82" fmla="*/ 1112 w 1147"/>
                <a:gd name="T83" fmla="*/ 45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7" h="870">
                  <a:moveTo>
                    <a:pt x="1015" y="509"/>
                  </a:moveTo>
                  <a:lnTo>
                    <a:pt x="997" y="519"/>
                  </a:lnTo>
                  <a:lnTo>
                    <a:pt x="974" y="528"/>
                  </a:lnTo>
                  <a:lnTo>
                    <a:pt x="960" y="530"/>
                  </a:lnTo>
                  <a:lnTo>
                    <a:pt x="950" y="528"/>
                  </a:lnTo>
                  <a:lnTo>
                    <a:pt x="943" y="518"/>
                  </a:lnTo>
                  <a:lnTo>
                    <a:pt x="940" y="509"/>
                  </a:lnTo>
                  <a:lnTo>
                    <a:pt x="945" y="494"/>
                  </a:lnTo>
                  <a:lnTo>
                    <a:pt x="956" y="476"/>
                  </a:lnTo>
                  <a:lnTo>
                    <a:pt x="978" y="454"/>
                  </a:lnTo>
                  <a:lnTo>
                    <a:pt x="1014" y="414"/>
                  </a:lnTo>
                  <a:lnTo>
                    <a:pt x="1037" y="381"/>
                  </a:lnTo>
                  <a:lnTo>
                    <a:pt x="1051" y="353"/>
                  </a:lnTo>
                  <a:lnTo>
                    <a:pt x="1056" y="321"/>
                  </a:lnTo>
                  <a:lnTo>
                    <a:pt x="1057" y="292"/>
                  </a:lnTo>
                  <a:lnTo>
                    <a:pt x="1054" y="263"/>
                  </a:lnTo>
                  <a:lnTo>
                    <a:pt x="1044" y="230"/>
                  </a:lnTo>
                  <a:lnTo>
                    <a:pt x="1031" y="202"/>
                  </a:lnTo>
                  <a:lnTo>
                    <a:pt x="1009" y="169"/>
                  </a:lnTo>
                  <a:lnTo>
                    <a:pt x="985" y="141"/>
                  </a:lnTo>
                  <a:lnTo>
                    <a:pt x="956" y="120"/>
                  </a:lnTo>
                  <a:lnTo>
                    <a:pt x="927" y="107"/>
                  </a:lnTo>
                  <a:lnTo>
                    <a:pt x="894" y="98"/>
                  </a:lnTo>
                  <a:lnTo>
                    <a:pt x="861" y="97"/>
                  </a:lnTo>
                  <a:lnTo>
                    <a:pt x="827" y="102"/>
                  </a:lnTo>
                  <a:lnTo>
                    <a:pt x="794" y="116"/>
                  </a:lnTo>
                  <a:lnTo>
                    <a:pt x="764" y="137"/>
                  </a:lnTo>
                  <a:lnTo>
                    <a:pt x="736" y="168"/>
                  </a:lnTo>
                  <a:lnTo>
                    <a:pt x="717" y="201"/>
                  </a:lnTo>
                  <a:lnTo>
                    <a:pt x="706" y="239"/>
                  </a:lnTo>
                  <a:lnTo>
                    <a:pt x="701" y="269"/>
                  </a:lnTo>
                  <a:lnTo>
                    <a:pt x="700" y="310"/>
                  </a:lnTo>
                  <a:lnTo>
                    <a:pt x="710" y="431"/>
                  </a:lnTo>
                  <a:lnTo>
                    <a:pt x="714" y="506"/>
                  </a:lnTo>
                  <a:lnTo>
                    <a:pt x="711" y="572"/>
                  </a:lnTo>
                  <a:lnTo>
                    <a:pt x="701" y="631"/>
                  </a:lnTo>
                  <a:lnTo>
                    <a:pt x="685" y="685"/>
                  </a:lnTo>
                  <a:lnTo>
                    <a:pt x="661" y="732"/>
                  </a:lnTo>
                  <a:lnTo>
                    <a:pt x="630" y="770"/>
                  </a:lnTo>
                  <a:lnTo>
                    <a:pt x="591" y="805"/>
                  </a:lnTo>
                  <a:lnTo>
                    <a:pt x="546" y="834"/>
                  </a:lnTo>
                  <a:lnTo>
                    <a:pt x="516" y="847"/>
                  </a:lnTo>
                  <a:lnTo>
                    <a:pt x="485" y="859"/>
                  </a:lnTo>
                  <a:lnTo>
                    <a:pt x="453" y="864"/>
                  </a:lnTo>
                  <a:lnTo>
                    <a:pt x="419" y="869"/>
                  </a:lnTo>
                  <a:lnTo>
                    <a:pt x="386" y="870"/>
                  </a:lnTo>
                  <a:lnTo>
                    <a:pt x="352" y="868"/>
                  </a:lnTo>
                  <a:lnTo>
                    <a:pt x="321" y="867"/>
                  </a:lnTo>
                  <a:lnTo>
                    <a:pt x="288" y="857"/>
                  </a:lnTo>
                  <a:lnTo>
                    <a:pt x="255" y="845"/>
                  </a:lnTo>
                  <a:lnTo>
                    <a:pt x="222" y="830"/>
                  </a:lnTo>
                  <a:lnTo>
                    <a:pt x="193" y="809"/>
                  </a:lnTo>
                  <a:lnTo>
                    <a:pt x="164" y="787"/>
                  </a:lnTo>
                  <a:lnTo>
                    <a:pt x="138" y="760"/>
                  </a:lnTo>
                  <a:lnTo>
                    <a:pt x="110" y="731"/>
                  </a:lnTo>
                  <a:lnTo>
                    <a:pt x="87" y="699"/>
                  </a:lnTo>
                  <a:lnTo>
                    <a:pt x="69" y="663"/>
                  </a:lnTo>
                  <a:lnTo>
                    <a:pt x="37" y="595"/>
                  </a:lnTo>
                  <a:lnTo>
                    <a:pt x="16" y="519"/>
                  </a:lnTo>
                  <a:lnTo>
                    <a:pt x="2" y="449"/>
                  </a:lnTo>
                  <a:lnTo>
                    <a:pt x="0" y="420"/>
                  </a:lnTo>
                  <a:lnTo>
                    <a:pt x="2" y="394"/>
                  </a:lnTo>
                  <a:lnTo>
                    <a:pt x="7" y="379"/>
                  </a:lnTo>
                  <a:lnTo>
                    <a:pt x="16" y="368"/>
                  </a:lnTo>
                  <a:lnTo>
                    <a:pt x="36" y="353"/>
                  </a:lnTo>
                  <a:lnTo>
                    <a:pt x="63" y="337"/>
                  </a:lnTo>
                  <a:lnTo>
                    <a:pt x="191" y="273"/>
                  </a:lnTo>
                  <a:lnTo>
                    <a:pt x="212" y="264"/>
                  </a:lnTo>
                  <a:lnTo>
                    <a:pt x="228" y="262"/>
                  </a:lnTo>
                  <a:lnTo>
                    <a:pt x="236" y="264"/>
                  </a:lnTo>
                  <a:lnTo>
                    <a:pt x="243" y="274"/>
                  </a:lnTo>
                  <a:lnTo>
                    <a:pt x="246" y="281"/>
                  </a:lnTo>
                  <a:lnTo>
                    <a:pt x="245" y="289"/>
                  </a:lnTo>
                  <a:lnTo>
                    <a:pt x="239" y="299"/>
                  </a:lnTo>
                  <a:lnTo>
                    <a:pt x="227" y="306"/>
                  </a:lnTo>
                  <a:lnTo>
                    <a:pt x="186" y="347"/>
                  </a:lnTo>
                  <a:lnTo>
                    <a:pt x="154" y="392"/>
                  </a:lnTo>
                  <a:lnTo>
                    <a:pt x="127" y="438"/>
                  </a:lnTo>
                  <a:lnTo>
                    <a:pt x="107" y="487"/>
                  </a:lnTo>
                  <a:lnTo>
                    <a:pt x="99" y="534"/>
                  </a:lnTo>
                  <a:lnTo>
                    <a:pt x="99" y="584"/>
                  </a:lnTo>
                  <a:lnTo>
                    <a:pt x="103" y="631"/>
                  </a:lnTo>
                  <a:lnTo>
                    <a:pt x="123" y="672"/>
                  </a:lnTo>
                  <a:lnTo>
                    <a:pt x="145" y="709"/>
                  </a:lnTo>
                  <a:lnTo>
                    <a:pt x="173" y="736"/>
                  </a:lnTo>
                  <a:lnTo>
                    <a:pt x="206" y="759"/>
                  </a:lnTo>
                  <a:lnTo>
                    <a:pt x="239" y="774"/>
                  </a:lnTo>
                  <a:lnTo>
                    <a:pt x="277" y="780"/>
                  </a:lnTo>
                  <a:lnTo>
                    <a:pt x="316" y="783"/>
                  </a:lnTo>
                  <a:lnTo>
                    <a:pt x="355" y="777"/>
                  </a:lnTo>
                  <a:lnTo>
                    <a:pt x="390" y="761"/>
                  </a:lnTo>
                  <a:lnTo>
                    <a:pt x="422" y="740"/>
                  </a:lnTo>
                  <a:lnTo>
                    <a:pt x="449" y="714"/>
                  </a:lnTo>
                  <a:lnTo>
                    <a:pt x="472" y="683"/>
                  </a:lnTo>
                  <a:lnTo>
                    <a:pt x="489" y="646"/>
                  </a:lnTo>
                  <a:lnTo>
                    <a:pt x="499" y="602"/>
                  </a:lnTo>
                  <a:lnTo>
                    <a:pt x="506" y="553"/>
                  </a:lnTo>
                  <a:lnTo>
                    <a:pt x="506" y="494"/>
                  </a:lnTo>
                  <a:lnTo>
                    <a:pt x="502" y="425"/>
                  </a:lnTo>
                  <a:lnTo>
                    <a:pt x="501" y="334"/>
                  </a:lnTo>
                  <a:lnTo>
                    <a:pt x="502" y="262"/>
                  </a:lnTo>
                  <a:lnTo>
                    <a:pt x="513" y="205"/>
                  </a:lnTo>
                  <a:lnTo>
                    <a:pt x="532" y="158"/>
                  </a:lnTo>
                  <a:lnTo>
                    <a:pt x="554" y="120"/>
                  </a:lnTo>
                  <a:lnTo>
                    <a:pt x="579" y="89"/>
                  </a:lnTo>
                  <a:lnTo>
                    <a:pt x="615" y="60"/>
                  </a:lnTo>
                  <a:lnTo>
                    <a:pt x="652" y="36"/>
                  </a:lnTo>
                  <a:lnTo>
                    <a:pt x="681" y="21"/>
                  </a:lnTo>
                  <a:lnTo>
                    <a:pt x="709" y="11"/>
                  </a:lnTo>
                  <a:lnTo>
                    <a:pt x="741" y="6"/>
                  </a:lnTo>
                  <a:lnTo>
                    <a:pt x="771" y="0"/>
                  </a:lnTo>
                  <a:lnTo>
                    <a:pt x="799" y="1"/>
                  </a:lnTo>
                  <a:lnTo>
                    <a:pt x="830" y="2"/>
                  </a:lnTo>
                  <a:lnTo>
                    <a:pt x="886" y="16"/>
                  </a:lnTo>
                  <a:lnTo>
                    <a:pt x="941" y="43"/>
                  </a:lnTo>
                  <a:lnTo>
                    <a:pt x="993" y="83"/>
                  </a:lnTo>
                  <a:lnTo>
                    <a:pt x="1037" y="133"/>
                  </a:lnTo>
                  <a:lnTo>
                    <a:pt x="1056" y="160"/>
                  </a:lnTo>
                  <a:lnTo>
                    <a:pt x="1075" y="192"/>
                  </a:lnTo>
                  <a:lnTo>
                    <a:pt x="1102" y="250"/>
                  </a:lnTo>
                  <a:lnTo>
                    <a:pt x="1124" y="310"/>
                  </a:lnTo>
                  <a:lnTo>
                    <a:pt x="1142" y="371"/>
                  </a:lnTo>
                  <a:lnTo>
                    <a:pt x="1147" y="416"/>
                  </a:lnTo>
                  <a:lnTo>
                    <a:pt x="1145" y="426"/>
                  </a:lnTo>
                  <a:lnTo>
                    <a:pt x="1134" y="440"/>
                  </a:lnTo>
                  <a:lnTo>
                    <a:pt x="1112" y="455"/>
                  </a:lnTo>
                  <a:lnTo>
                    <a:pt x="1071" y="475"/>
                  </a:lnTo>
                  <a:lnTo>
                    <a:pt x="1015" y="5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1" name="Freeform 69"/>
            <p:cNvSpPr>
              <a:spLocks/>
            </p:cNvSpPr>
            <p:nvPr/>
          </p:nvSpPr>
          <p:spPr bwMode="auto">
            <a:xfrm>
              <a:off x="331788" y="3286125"/>
              <a:ext cx="360363" cy="360362"/>
            </a:xfrm>
            <a:custGeom>
              <a:avLst/>
              <a:gdLst>
                <a:gd name="T0" fmla="*/ 1262 w 1333"/>
                <a:gd name="T1" fmla="*/ 703 h 1333"/>
                <a:gd name="T2" fmla="*/ 1307 w 1333"/>
                <a:gd name="T3" fmla="*/ 775 h 1333"/>
                <a:gd name="T4" fmla="*/ 1330 w 1333"/>
                <a:gd name="T5" fmla="*/ 843 h 1333"/>
                <a:gd name="T6" fmla="*/ 1329 w 1333"/>
                <a:gd name="T7" fmla="*/ 910 h 1333"/>
                <a:gd name="T8" fmla="*/ 1301 w 1333"/>
                <a:gd name="T9" fmla="*/ 1004 h 1333"/>
                <a:gd name="T10" fmla="*/ 1214 w 1333"/>
                <a:gd name="T11" fmla="*/ 1125 h 1333"/>
                <a:gd name="T12" fmla="*/ 1075 w 1333"/>
                <a:gd name="T13" fmla="*/ 1243 h 1333"/>
                <a:gd name="T14" fmla="*/ 997 w 1333"/>
                <a:gd name="T15" fmla="*/ 1287 h 1333"/>
                <a:gd name="T16" fmla="*/ 922 w 1333"/>
                <a:gd name="T17" fmla="*/ 1315 h 1333"/>
                <a:gd name="T18" fmla="*/ 848 w 1333"/>
                <a:gd name="T19" fmla="*/ 1331 h 1333"/>
                <a:gd name="T20" fmla="*/ 779 w 1333"/>
                <a:gd name="T21" fmla="*/ 1330 h 1333"/>
                <a:gd name="T22" fmla="*/ 710 w 1333"/>
                <a:gd name="T23" fmla="*/ 1306 h 1333"/>
                <a:gd name="T24" fmla="*/ 647 w 1333"/>
                <a:gd name="T25" fmla="*/ 1265 h 1333"/>
                <a:gd name="T26" fmla="*/ 584 w 1333"/>
                <a:gd name="T27" fmla="*/ 1201 h 1333"/>
                <a:gd name="T28" fmla="*/ 174 w 1333"/>
                <a:gd name="T29" fmla="*/ 720 h 1333"/>
                <a:gd name="T30" fmla="*/ 146 w 1333"/>
                <a:gd name="T31" fmla="*/ 706 h 1333"/>
                <a:gd name="T32" fmla="*/ 113 w 1333"/>
                <a:gd name="T33" fmla="*/ 707 h 1333"/>
                <a:gd name="T34" fmla="*/ 72 w 1333"/>
                <a:gd name="T35" fmla="*/ 726 h 1333"/>
                <a:gd name="T36" fmla="*/ 30 w 1333"/>
                <a:gd name="T37" fmla="*/ 754 h 1333"/>
                <a:gd name="T38" fmla="*/ 5 w 1333"/>
                <a:gd name="T39" fmla="*/ 745 h 1333"/>
                <a:gd name="T40" fmla="*/ 0 w 1333"/>
                <a:gd name="T41" fmla="*/ 727 h 1333"/>
                <a:gd name="T42" fmla="*/ 19 w 1333"/>
                <a:gd name="T43" fmla="*/ 706 h 1333"/>
                <a:gd name="T44" fmla="*/ 178 w 1333"/>
                <a:gd name="T45" fmla="*/ 576 h 1333"/>
                <a:gd name="T46" fmla="*/ 332 w 1333"/>
                <a:gd name="T47" fmla="*/ 436 h 1333"/>
                <a:gd name="T48" fmla="*/ 356 w 1333"/>
                <a:gd name="T49" fmla="*/ 425 h 1333"/>
                <a:gd name="T50" fmla="*/ 372 w 1333"/>
                <a:gd name="T51" fmla="*/ 434 h 1333"/>
                <a:gd name="T52" fmla="*/ 377 w 1333"/>
                <a:gd name="T53" fmla="*/ 457 h 1333"/>
                <a:gd name="T54" fmla="*/ 346 w 1333"/>
                <a:gd name="T55" fmla="*/ 496 h 1333"/>
                <a:gd name="T56" fmla="*/ 317 w 1333"/>
                <a:gd name="T57" fmla="*/ 532 h 1333"/>
                <a:gd name="T58" fmla="*/ 310 w 1333"/>
                <a:gd name="T59" fmla="*/ 571 h 1333"/>
                <a:gd name="T60" fmla="*/ 319 w 1333"/>
                <a:gd name="T61" fmla="*/ 598 h 1333"/>
                <a:gd name="T62" fmla="*/ 712 w 1333"/>
                <a:gd name="T63" fmla="*/ 1058 h 1333"/>
                <a:gd name="T64" fmla="*/ 802 w 1333"/>
                <a:gd name="T65" fmla="*/ 1156 h 1333"/>
                <a:gd name="T66" fmla="*/ 858 w 1333"/>
                <a:gd name="T67" fmla="*/ 1190 h 1333"/>
                <a:gd name="T68" fmla="*/ 914 w 1333"/>
                <a:gd name="T69" fmla="*/ 1206 h 1333"/>
                <a:gd name="T70" fmla="*/ 992 w 1333"/>
                <a:gd name="T71" fmla="*/ 1204 h 1333"/>
                <a:gd name="T72" fmla="*/ 1098 w 1333"/>
                <a:gd name="T73" fmla="*/ 1160 h 1333"/>
                <a:gd name="T74" fmla="*/ 1178 w 1333"/>
                <a:gd name="T75" fmla="*/ 1092 h 1333"/>
                <a:gd name="T76" fmla="*/ 1226 w 1333"/>
                <a:gd name="T77" fmla="*/ 1033 h 1333"/>
                <a:gd name="T78" fmla="*/ 1259 w 1333"/>
                <a:gd name="T79" fmla="*/ 970 h 1333"/>
                <a:gd name="T80" fmla="*/ 1274 w 1333"/>
                <a:gd name="T81" fmla="*/ 910 h 1333"/>
                <a:gd name="T82" fmla="*/ 1267 w 1333"/>
                <a:gd name="T83" fmla="*/ 840 h 1333"/>
                <a:gd name="T84" fmla="*/ 1222 w 1333"/>
                <a:gd name="T85" fmla="*/ 757 h 1333"/>
                <a:gd name="T86" fmla="*/ 839 w 1333"/>
                <a:gd name="T87" fmla="*/ 301 h 1333"/>
                <a:gd name="T88" fmla="*/ 759 w 1333"/>
                <a:gd name="T89" fmla="*/ 219 h 1333"/>
                <a:gd name="T90" fmla="*/ 717 w 1333"/>
                <a:gd name="T91" fmla="*/ 208 h 1333"/>
                <a:gd name="T92" fmla="*/ 675 w 1333"/>
                <a:gd name="T93" fmla="*/ 222 h 1333"/>
                <a:gd name="T94" fmla="*/ 623 w 1333"/>
                <a:gd name="T95" fmla="*/ 257 h 1333"/>
                <a:gd name="T96" fmla="*/ 595 w 1333"/>
                <a:gd name="T97" fmla="*/ 265 h 1333"/>
                <a:gd name="T98" fmla="*/ 581 w 1333"/>
                <a:gd name="T99" fmla="*/ 247 h 1333"/>
                <a:gd name="T100" fmla="*/ 591 w 1333"/>
                <a:gd name="T101" fmla="*/ 225 h 1333"/>
                <a:gd name="T102" fmla="*/ 625 w 1333"/>
                <a:gd name="T103" fmla="*/ 196 h 1333"/>
                <a:gd name="T104" fmla="*/ 806 w 1333"/>
                <a:gd name="T105" fmla="*/ 41 h 1333"/>
                <a:gd name="T106" fmla="*/ 848 w 1333"/>
                <a:gd name="T107" fmla="*/ 2 h 1333"/>
                <a:gd name="T108" fmla="*/ 868 w 1333"/>
                <a:gd name="T109" fmla="*/ 1 h 1333"/>
                <a:gd name="T110" fmla="*/ 880 w 1333"/>
                <a:gd name="T111" fmla="*/ 17 h 1333"/>
                <a:gd name="T112" fmla="*/ 871 w 1333"/>
                <a:gd name="T113" fmla="*/ 45 h 1333"/>
                <a:gd name="T114" fmla="*/ 831 w 1333"/>
                <a:gd name="T115" fmla="*/ 85 h 1333"/>
                <a:gd name="T116" fmla="*/ 811 w 1333"/>
                <a:gd name="T117" fmla="*/ 121 h 1333"/>
                <a:gd name="T118" fmla="*/ 817 w 1333"/>
                <a:gd name="T119" fmla="*/ 161 h 1333"/>
                <a:gd name="T120" fmla="*/ 883 w 1333"/>
                <a:gd name="T121" fmla="*/ 2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3" h="1333">
                  <a:moveTo>
                    <a:pt x="1232" y="663"/>
                  </a:moveTo>
                  <a:lnTo>
                    <a:pt x="1262" y="703"/>
                  </a:lnTo>
                  <a:lnTo>
                    <a:pt x="1289" y="739"/>
                  </a:lnTo>
                  <a:lnTo>
                    <a:pt x="1307" y="775"/>
                  </a:lnTo>
                  <a:lnTo>
                    <a:pt x="1320" y="808"/>
                  </a:lnTo>
                  <a:lnTo>
                    <a:pt x="1330" y="843"/>
                  </a:lnTo>
                  <a:lnTo>
                    <a:pt x="1333" y="876"/>
                  </a:lnTo>
                  <a:lnTo>
                    <a:pt x="1329" y="910"/>
                  </a:lnTo>
                  <a:lnTo>
                    <a:pt x="1323" y="944"/>
                  </a:lnTo>
                  <a:lnTo>
                    <a:pt x="1301" y="1004"/>
                  </a:lnTo>
                  <a:lnTo>
                    <a:pt x="1262" y="1065"/>
                  </a:lnTo>
                  <a:lnTo>
                    <a:pt x="1214" y="1125"/>
                  </a:lnTo>
                  <a:lnTo>
                    <a:pt x="1154" y="1180"/>
                  </a:lnTo>
                  <a:lnTo>
                    <a:pt x="1075" y="1243"/>
                  </a:lnTo>
                  <a:lnTo>
                    <a:pt x="1038" y="1265"/>
                  </a:lnTo>
                  <a:lnTo>
                    <a:pt x="997" y="1287"/>
                  </a:lnTo>
                  <a:lnTo>
                    <a:pt x="961" y="1302"/>
                  </a:lnTo>
                  <a:lnTo>
                    <a:pt x="922" y="1315"/>
                  </a:lnTo>
                  <a:lnTo>
                    <a:pt x="884" y="1326"/>
                  </a:lnTo>
                  <a:lnTo>
                    <a:pt x="848" y="1331"/>
                  </a:lnTo>
                  <a:lnTo>
                    <a:pt x="811" y="1333"/>
                  </a:lnTo>
                  <a:lnTo>
                    <a:pt x="779" y="1330"/>
                  </a:lnTo>
                  <a:lnTo>
                    <a:pt x="745" y="1321"/>
                  </a:lnTo>
                  <a:lnTo>
                    <a:pt x="710" y="1306"/>
                  </a:lnTo>
                  <a:lnTo>
                    <a:pt x="680" y="1290"/>
                  </a:lnTo>
                  <a:lnTo>
                    <a:pt x="647" y="1265"/>
                  </a:lnTo>
                  <a:lnTo>
                    <a:pt x="617" y="1235"/>
                  </a:lnTo>
                  <a:lnTo>
                    <a:pt x="584" y="1201"/>
                  </a:lnTo>
                  <a:lnTo>
                    <a:pt x="217" y="767"/>
                  </a:lnTo>
                  <a:lnTo>
                    <a:pt x="174" y="720"/>
                  </a:lnTo>
                  <a:lnTo>
                    <a:pt x="161" y="711"/>
                  </a:lnTo>
                  <a:lnTo>
                    <a:pt x="146" y="706"/>
                  </a:lnTo>
                  <a:lnTo>
                    <a:pt x="131" y="704"/>
                  </a:lnTo>
                  <a:lnTo>
                    <a:pt x="113" y="707"/>
                  </a:lnTo>
                  <a:lnTo>
                    <a:pt x="92" y="716"/>
                  </a:lnTo>
                  <a:lnTo>
                    <a:pt x="72" y="726"/>
                  </a:lnTo>
                  <a:lnTo>
                    <a:pt x="47" y="743"/>
                  </a:lnTo>
                  <a:lnTo>
                    <a:pt x="30" y="754"/>
                  </a:lnTo>
                  <a:lnTo>
                    <a:pt x="17" y="754"/>
                  </a:lnTo>
                  <a:lnTo>
                    <a:pt x="5" y="745"/>
                  </a:lnTo>
                  <a:lnTo>
                    <a:pt x="0" y="735"/>
                  </a:lnTo>
                  <a:lnTo>
                    <a:pt x="0" y="727"/>
                  </a:lnTo>
                  <a:lnTo>
                    <a:pt x="6" y="715"/>
                  </a:lnTo>
                  <a:lnTo>
                    <a:pt x="19" y="706"/>
                  </a:lnTo>
                  <a:lnTo>
                    <a:pt x="76" y="657"/>
                  </a:lnTo>
                  <a:lnTo>
                    <a:pt x="178" y="576"/>
                  </a:lnTo>
                  <a:lnTo>
                    <a:pt x="310" y="460"/>
                  </a:lnTo>
                  <a:lnTo>
                    <a:pt x="332" y="436"/>
                  </a:lnTo>
                  <a:lnTo>
                    <a:pt x="344" y="430"/>
                  </a:lnTo>
                  <a:lnTo>
                    <a:pt x="356" y="425"/>
                  </a:lnTo>
                  <a:lnTo>
                    <a:pt x="364" y="428"/>
                  </a:lnTo>
                  <a:lnTo>
                    <a:pt x="372" y="434"/>
                  </a:lnTo>
                  <a:lnTo>
                    <a:pt x="379" y="444"/>
                  </a:lnTo>
                  <a:lnTo>
                    <a:pt x="377" y="457"/>
                  </a:lnTo>
                  <a:lnTo>
                    <a:pt x="365" y="475"/>
                  </a:lnTo>
                  <a:lnTo>
                    <a:pt x="346" y="496"/>
                  </a:lnTo>
                  <a:lnTo>
                    <a:pt x="329" y="514"/>
                  </a:lnTo>
                  <a:lnTo>
                    <a:pt x="317" y="532"/>
                  </a:lnTo>
                  <a:lnTo>
                    <a:pt x="312" y="551"/>
                  </a:lnTo>
                  <a:lnTo>
                    <a:pt x="310" y="571"/>
                  </a:lnTo>
                  <a:lnTo>
                    <a:pt x="313" y="582"/>
                  </a:lnTo>
                  <a:lnTo>
                    <a:pt x="319" y="598"/>
                  </a:lnTo>
                  <a:lnTo>
                    <a:pt x="356" y="647"/>
                  </a:lnTo>
                  <a:lnTo>
                    <a:pt x="712" y="1058"/>
                  </a:lnTo>
                  <a:lnTo>
                    <a:pt x="774" y="1129"/>
                  </a:lnTo>
                  <a:lnTo>
                    <a:pt x="802" y="1156"/>
                  </a:lnTo>
                  <a:lnTo>
                    <a:pt x="832" y="1176"/>
                  </a:lnTo>
                  <a:lnTo>
                    <a:pt x="858" y="1190"/>
                  </a:lnTo>
                  <a:lnTo>
                    <a:pt x="885" y="1201"/>
                  </a:lnTo>
                  <a:lnTo>
                    <a:pt x="914" y="1206"/>
                  </a:lnTo>
                  <a:lnTo>
                    <a:pt x="940" y="1209"/>
                  </a:lnTo>
                  <a:lnTo>
                    <a:pt x="992" y="1204"/>
                  </a:lnTo>
                  <a:lnTo>
                    <a:pt x="1043" y="1185"/>
                  </a:lnTo>
                  <a:lnTo>
                    <a:pt x="1098" y="1160"/>
                  </a:lnTo>
                  <a:lnTo>
                    <a:pt x="1149" y="1122"/>
                  </a:lnTo>
                  <a:lnTo>
                    <a:pt x="1178" y="1092"/>
                  </a:lnTo>
                  <a:lnTo>
                    <a:pt x="1205" y="1064"/>
                  </a:lnTo>
                  <a:lnTo>
                    <a:pt x="1226" y="1033"/>
                  </a:lnTo>
                  <a:lnTo>
                    <a:pt x="1244" y="1003"/>
                  </a:lnTo>
                  <a:lnTo>
                    <a:pt x="1259" y="970"/>
                  </a:lnTo>
                  <a:lnTo>
                    <a:pt x="1268" y="941"/>
                  </a:lnTo>
                  <a:lnTo>
                    <a:pt x="1274" y="910"/>
                  </a:lnTo>
                  <a:lnTo>
                    <a:pt x="1273" y="879"/>
                  </a:lnTo>
                  <a:lnTo>
                    <a:pt x="1267" y="840"/>
                  </a:lnTo>
                  <a:lnTo>
                    <a:pt x="1250" y="800"/>
                  </a:lnTo>
                  <a:lnTo>
                    <a:pt x="1222" y="757"/>
                  </a:lnTo>
                  <a:lnTo>
                    <a:pt x="1186" y="710"/>
                  </a:lnTo>
                  <a:lnTo>
                    <a:pt x="839" y="301"/>
                  </a:lnTo>
                  <a:lnTo>
                    <a:pt x="782" y="239"/>
                  </a:lnTo>
                  <a:lnTo>
                    <a:pt x="759" y="219"/>
                  </a:lnTo>
                  <a:lnTo>
                    <a:pt x="739" y="209"/>
                  </a:lnTo>
                  <a:lnTo>
                    <a:pt x="717" y="208"/>
                  </a:lnTo>
                  <a:lnTo>
                    <a:pt x="697" y="210"/>
                  </a:lnTo>
                  <a:lnTo>
                    <a:pt x="675" y="222"/>
                  </a:lnTo>
                  <a:lnTo>
                    <a:pt x="647" y="241"/>
                  </a:lnTo>
                  <a:lnTo>
                    <a:pt x="623" y="257"/>
                  </a:lnTo>
                  <a:lnTo>
                    <a:pt x="608" y="267"/>
                  </a:lnTo>
                  <a:lnTo>
                    <a:pt x="595" y="265"/>
                  </a:lnTo>
                  <a:lnTo>
                    <a:pt x="588" y="257"/>
                  </a:lnTo>
                  <a:lnTo>
                    <a:pt x="581" y="247"/>
                  </a:lnTo>
                  <a:lnTo>
                    <a:pt x="580" y="236"/>
                  </a:lnTo>
                  <a:lnTo>
                    <a:pt x="591" y="225"/>
                  </a:lnTo>
                  <a:lnTo>
                    <a:pt x="605" y="210"/>
                  </a:lnTo>
                  <a:lnTo>
                    <a:pt x="625" y="196"/>
                  </a:lnTo>
                  <a:lnTo>
                    <a:pt x="725" y="114"/>
                  </a:lnTo>
                  <a:lnTo>
                    <a:pt x="806" y="41"/>
                  </a:lnTo>
                  <a:lnTo>
                    <a:pt x="838" y="7"/>
                  </a:lnTo>
                  <a:lnTo>
                    <a:pt x="848" y="2"/>
                  </a:lnTo>
                  <a:lnTo>
                    <a:pt x="859" y="0"/>
                  </a:lnTo>
                  <a:lnTo>
                    <a:pt x="868" y="1"/>
                  </a:lnTo>
                  <a:lnTo>
                    <a:pt x="875" y="7"/>
                  </a:lnTo>
                  <a:lnTo>
                    <a:pt x="880" y="17"/>
                  </a:lnTo>
                  <a:lnTo>
                    <a:pt x="880" y="30"/>
                  </a:lnTo>
                  <a:lnTo>
                    <a:pt x="871" y="45"/>
                  </a:lnTo>
                  <a:lnTo>
                    <a:pt x="852" y="64"/>
                  </a:lnTo>
                  <a:lnTo>
                    <a:pt x="831" y="85"/>
                  </a:lnTo>
                  <a:lnTo>
                    <a:pt x="819" y="104"/>
                  </a:lnTo>
                  <a:lnTo>
                    <a:pt x="811" y="121"/>
                  </a:lnTo>
                  <a:lnTo>
                    <a:pt x="810" y="140"/>
                  </a:lnTo>
                  <a:lnTo>
                    <a:pt x="817" y="161"/>
                  </a:lnTo>
                  <a:lnTo>
                    <a:pt x="831" y="186"/>
                  </a:lnTo>
                  <a:lnTo>
                    <a:pt x="883" y="252"/>
                  </a:lnTo>
                  <a:lnTo>
                    <a:pt x="1232" y="66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2" name="Freeform 70"/>
            <p:cNvSpPr>
              <a:spLocks/>
            </p:cNvSpPr>
            <p:nvPr/>
          </p:nvSpPr>
          <p:spPr bwMode="auto">
            <a:xfrm>
              <a:off x="628650" y="3098800"/>
              <a:ext cx="381000" cy="404812"/>
            </a:xfrm>
            <a:custGeom>
              <a:avLst/>
              <a:gdLst>
                <a:gd name="T0" fmla="*/ 1217 w 1414"/>
                <a:gd name="T1" fmla="*/ 806 h 1495"/>
                <a:gd name="T2" fmla="*/ 321 w 1414"/>
                <a:gd name="T3" fmla="*/ 386 h 1495"/>
                <a:gd name="T4" fmla="*/ 289 w 1414"/>
                <a:gd name="T5" fmla="*/ 381 h 1495"/>
                <a:gd name="T6" fmla="*/ 175 w 1414"/>
                <a:gd name="T7" fmla="*/ 440 h 1495"/>
                <a:gd name="T8" fmla="*/ 19 w 1414"/>
                <a:gd name="T9" fmla="*/ 515 h 1495"/>
                <a:gd name="T10" fmla="*/ 0 w 1414"/>
                <a:gd name="T11" fmla="*/ 536 h 1495"/>
                <a:gd name="T12" fmla="*/ 12 w 1414"/>
                <a:gd name="T13" fmla="*/ 558 h 1495"/>
                <a:gd name="T14" fmla="*/ 43 w 1414"/>
                <a:gd name="T15" fmla="*/ 555 h 1495"/>
                <a:gd name="T16" fmla="*/ 98 w 1414"/>
                <a:gd name="T17" fmla="*/ 531 h 1495"/>
                <a:gd name="T18" fmla="*/ 134 w 1414"/>
                <a:gd name="T19" fmla="*/ 525 h 1495"/>
                <a:gd name="T20" fmla="*/ 167 w 1414"/>
                <a:gd name="T21" fmla="*/ 546 h 1495"/>
                <a:gd name="T22" fmla="*/ 219 w 1414"/>
                <a:gd name="T23" fmla="*/ 636 h 1495"/>
                <a:gd name="T24" fmla="*/ 540 w 1414"/>
                <a:gd name="T25" fmla="*/ 1275 h 1495"/>
                <a:gd name="T26" fmla="*/ 566 w 1414"/>
                <a:gd name="T27" fmla="*/ 1347 h 1495"/>
                <a:gd name="T28" fmla="*/ 559 w 1414"/>
                <a:gd name="T29" fmla="*/ 1388 h 1495"/>
                <a:gd name="T30" fmla="*/ 523 w 1414"/>
                <a:gd name="T31" fmla="*/ 1417 h 1495"/>
                <a:gd name="T32" fmla="*/ 470 w 1414"/>
                <a:gd name="T33" fmla="*/ 1460 h 1495"/>
                <a:gd name="T34" fmla="*/ 468 w 1414"/>
                <a:gd name="T35" fmla="*/ 1484 h 1495"/>
                <a:gd name="T36" fmla="*/ 479 w 1414"/>
                <a:gd name="T37" fmla="*/ 1495 h 1495"/>
                <a:gd name="T38" fmla="*/ 502 w 1414"/>
                <a:gd name="T39" fmla="*/ 1490 h 1495"/>
                <a:gd name="T40" fmla="*/ 612 w 1414"/>
                <a:gd name="T41" fmla="*/ 1424 h 1495"/>
                <a:gd name="T42" fmla="*/ 759 w 1414"/>
                <a:gd name="T43" fmla="*/ 1351 h 1495"/>
                <a:gd name="T44" fmla="*/ 817 w 1414"/>
                <a:gd name="T45" fmla="*/ 1321 h 1495"/>
                <a:gd name="T46" fmla="*/ 831 w 1414"/>
                <a:gd name="T47" fmla="*/ 1302 h 1495"/>
                <a:gd name="T48" fmla="*/ 821 w 1414"/>
                <a:gd name="T49" fmla="*/ 1283 h 1495"/>
                <a:gd name="T50" fmla="*/ 802 w 1414"/>
                <a:gd name="T51" fmla="*/ 1279 h 1495"/>
                <a:gd name="T52" fmla="*/ 748 w 1414"/>
                <a:gd name="T53" fmla="*/ 1298 h 1495"/>
                <a:gd name="T54" fmla="*/ 685 w 1414"/>
                <a:gd name="T55" fmla="*/ 1312 h 1495"/>
                <a:gd name="T56" fmla="*/ 636 w 1414"/>
                <a:gd name="T57" fmla="*/ 1276 h 1495"/>
                <a:gd name="T58" fmla="*/ 533 w 1414"/>
                <a:gd name="T59" fmla="*/ 1102 h 1495"/>
                <a:gd name="T60" fmla="*/ 1328 w 1414"/>
                <a:gd name="T61" fmla="*/ 1060 h 1495"/>
                <a:gd name="T62" fmla="*/ 1385 w 1414"/>
                <a:gd name="T63" fmla="*/ 1075 h 1495"/>
                <a:gd name="T64" fmla="*/ 1410 w 1414"/>
                <a:gd name="T65" fmla="*/ 1061 h 1495"/>
                <a:gd name="T66" fmla="*/ 1408 w 1414"/>
                <a:gd name="T67" fmla="*/ 1035 h 1495"/>
                <a:gd name="T68" fmla="*/ 987 w 1414"/>
                <a:gd name="T69" fmla="*/ 207 h 1495"/>
                <a:gd name="T70" fmla="*/ 961 w 1414"/>
                <a:gd name="T71" fmla="*/ 141 h 1495"/>
                <a:gd name="T72" fmla="*/ 969 w 1414"/>
                <a:gd name="T73" fmla="*/ 112 h 1495"/>
                <a:gd name="T74" fmla="*/ 1017 w 1414"/>
                <a:gd name="T75" fmla="*/ 72 h 1495"/>
                <a:gd name="T76" fmla="*/ 1063 w 1414"/>
                <a:gd name="T77" fmla="*/ 38 h 1495"/>
                <a:gd name="T78" fmla="*/ 1065 w 1414"/>
                <a:gd name="T79" fmla="*/ 12 h 1495"/>
                <a:gd name="T80" fmla="*/ 1048 w 1414"/>
                <a:gd name="T81" fmla="*/ 0 h 1495"/>
                <a:gd name="T82" fmla="*/ 1025 w 1414"/>
                <a:gd name="T83" fmla="*/ 5 h 1495"/>
                <a:gd name="T84" fmla="*/ 881 w 1414"/>
                <a:gd name="T85" fmla="*/ 86 h 1495"/>
                <a:gd name="T86" fmla="*/ 738 w 1414"/>
                <a:gd name="T87" fmla="*/ 152 h 1495"/>
                <a:gd name="T88" fmla="*/ 710 w 1414"/>
                <a:gd name="T89" fmla="*/ 172 h 1495"/>
                <a:gd name="T90" fmla="*/ 708 w 1414"/>
                <a:gd name="T91" fmla="*/ 193 h 1495"/>
                <a:gd name="T92" fmla="*/ 731 w 1414"/>
                <a:gd name="T93" fmla="*/ 204 h 1495"/>
                <a:gd name="T94" fmla="*/ 791 w 1414"/>
                <a:gd name="T95" fmla="*/ 184 h 1495"/>
                <a:gd name="T96" fmla="*/ 838 w 1414"/>
                <a:gd name="T97" fmla="*/ 170 h 1495"/>
                <a:gd name="T98" fmla="*/ 873 w 1414"/>
                <a:gd name="T99" fmla="*/ 181 h 1495"/>
                <a:gd name="T100" fmla="*/ 912 w 1414"/>
                <a:gd name="T101" fmla="*/ 232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4" h="1495">
                  <a:moveTo>
                    <a:pt x="969" y="332"/>
                  </a:moveTo>
                  <a:lnTo>
                    <a:pt x="1217" y="806"/>
                  </a:lnTo>
                  <a:lnTo>
                    <a:pt x="353" y="401"/>
                  </a:lnTo>
                  <a:lnTo>
                    <a:pt x="321" y="386"/>
                  </a:lnTo>
                  <a:lnTo>
                    <a:pt x="300" y="376"/>
                  </a:lnTo>
                  <a:lnTo>
                    <a:pt x="289" y="381"/>
                  </a:lnTo>
                  <a:lnTo>
                    <a:pt x="270" y="386"/>
                  </a:lnTo>
                  <a:lnTo>
                    <a:pt x="175" y="440"/>
                  </a:lnTo>
                  <a:lnTo>
                    <a:pt x="41" y="502"/>
                  </a:lnTo>
                  <a:lnTo>
                    <a:pt x="19" y="515"/>
                  </a:lnTo>
                  <a:lnTo>
                    <a:pt x="4" y="524"/>
                  </a:lnTo>
                  <a:lnTo>
                    <a:pt x="0" y="536"/>
                  </a:lnTo>
                  <a:lnTo>
                    <a:pt x="2" y="548"/>
                  </a:lnTo>
                  <a:lnTo>
                    <a:pt x="12" y="558"/>
                  </a:lnTo>
                  <a:lnTo>
                    <a:pt x="26" y="561"/>
                  </a:lnTo>
                  <a:lnTo>
                    <a:pt x="43" y="555"/>
                  </a:lnTo>
                  <a:lnTo>
                    <a:pt x="74" y="542"/>
                  </a:lnTo>
                  <a:lnTo>
                    <a:pt x="98" y="531"/>
                  </a:lnTo>
                  <a:lnTo>
                    <a:pt x="116" y="528"/>
                  </a:lnTo>
                  <a:lnTo>
                    <a:pt x="134" y="525"/>
                  </a:lnTo>
                  <a:lnTo>
                    <a:pt x="150" y="534"/>
                  </a:lnTo>
                  <a:lnTo>
                    <a:pt x="167" y="546"/>
                  </a:lnTo>
                  <a:lnTo>
                    <a:pt x="183" y="568"/>
                  </a:lnTo>
                  <a:lnTo>
                    <a:pt x="219" y="636"/>
                  </a:lnTo>
                  <a:lnTo>
                    <a:pt x="480" y="1150"/>
                  </a:lnTo>
                  <a:lnTo>
                    <a:pt x="540" y="1275"/>
                  </a:lnTo>
                  <a:lnTo>
                    <a:pt x="557" y="1315"/>
                  </a:lnTo>
                  <a:lnTo>
                    <a:pt x="566" y="1347"/>
                  </a:lnTo>
                  <a:lnTo>
                    <a:pt x="567" y="1370"/>
                  </a:lnTo>
                  <a:lnTo>
                    <a:pt x="559" y="1388"/>
                  </a:lnTo>
                  <a:lnTo>
                    <a:pt x="544" y="1401"/>
                  </a:lnTo>
                  <a:lnTo>
                    <a:pt x="523" y="1417"/>
                  </a:lnTo>
                  <a:lnTo>
                    <a:pt x="486" y="1443"/>
                  </a:lnTo>
                  <a:lnTo>
                    <a:pt x="470" y="1460"/>
                  </a:lnTo>
                  <a:lnTo>
                    <a:pt x="461" y="1472"/>
                  </a:lnTo>
                  <a:lnTo>
                    <a:pt x="468" y="1484"/>
                  </a:lnTo>
                  <a:lnTo>
                    <a:pt x="473" y="1491"/>
                  </a:lnTo>
                  <a:lnTo>
                    <a:pt x="479" y="1495"/>
                  </a:lnTo>
                  <a:lnTo>
                    <a:pt x="492" y="1495"/>
                  </a:lnTo>
                  <a:lnTo>
                    <a:pt x="502" y="1490"/>
                  </a:lnTo>
                  <a:lnTo>
                    <a:pt x="560" y="1456"/>
                  </a:lnTo>
                  <a:lnTo>
                    <a:pt x="612" y="1424"/>
                  </a:lnTo>
                  <a:lnTo>
                    <a:pt x="668" y="1394"/>
                  </a:lnTo>
                  <a:lnTo>
                    <a:pt x="759" y="1351"/>
                  </a:lnTo>
                  <a:lnTo>
                    <a:pt x="804" y="1330"/>
                  </a:lnTo>
                  <a:lnTo>
                    <a:pt x="817" y="1321"/>
                  </a:lnTo>
                  <a:lnTo>
                    <a:pt x="830" y="1311"/>
                  </a:lnTo>
                  <a:lnTo>
                    <a:pt x="831" y="1302"/>
                  </a:lnTo>
                  <a:lnTo>
                    <a:pt x="827" y="1290"/>
                  </a:lnTo>
                  <a:lnTo>
                    <a:pt x="821" y="1283"/>
                  </a:lnTo>
                  <a:lnTo>
                    <a:pt x="816" y="1279"/>
                  </a:lnTo>
                  <a:lnTo>
                    <a:pt x="802" y="1279"/>
                  </a:lnTo>
                  <a:lnTo>
                    <a:pt x="793" y="1282"/>
                  </a:lnTo>
                  <a:lnTo>
                    <a:pt x="748" y="1298"/>
                  </a:lnTo>
                  <a:lnTo>
                    <a:pt x="713" y="1310"/>
                  </a:lnTo>
                  <a:lnTo>
                    <a:pt x="685" y="1312"/>
                  </a:lnTo>
                  <a:lnTo>
                    <a:pt x="660" y="1300"/>
                  </a:lnTo>
                  <a:lnTo>
                    <a:pt x="636" y="1276"/>
                  </a:lnTo>
                  <a:lnTo>
                    <a:pt x="608" y="1236"/>
                  </a:lnTo>
                  <a:lnTo>
                    <a:pt x="533" y="1102"/>
                  </a:lnTo>
                  <a:lnTo>
                    <a:pt x="256" y="568"/>
                  </a:lnTo>
                  <a:lnTo>
                    <a:pt x="1328" y="1060"/>
                  </a:lnTo>
                  <a:lnTo>
                    <a:pt x="1370" y="1072"/>
                  </a:lnTo>
                  <a:lnTo>
                    <a:pt x="1385" y="1075"/>
                  </a:lnTo>
                  <a:lnTo>
                    <a:pt x="1395" y="1072"/>
                  </a:lnTo>
                  <a:lnTo>
                    <a:pt x="1410" y="1061"/>
                  </a:lnTo>
                  <a:lnTo>
                    <a:pt x="1414" y="1051"/>
                  </a:lnTo>
                  <a:lnTo>
                    <a:pt x="1408" y="1035"/>
                  </a:lnTo>
                  <a:lnTo>
                    <a:pt x="1401" y="1012"/>
                  </a:lnTo>
                  <a:lnTo>
                    <a:pt x="987" y="207"/>
                  </a:lnTo>
                  <a:lnTo>
                    <a:pt x="967" y="158"/>
                  </a:lnTo>
                  <a:lnTo>
                    <a:pt x="961" y="141"/>
                  </a:lnTo>
                  <a:lnTo>
                    <a:pt x="962" y="126"/>
                  </a:lnTo>
                  <a:lnTo>
                    <a:pt x="969" y="112"/>
                  </a:lnTo>
                  <a:lnTo>
                    <a:pt x="979" y="101"/>
                  </a:lnTo>
                  <a:lnTo>
                    <a:pt x="1017" y="72"/>
                  </a:lnTo>
                  <a:lnTo>
                    <a:pt x="1045" y="53"/>
                  </a:lnTo>
                  <a:lnTo>
                    <a:pt x="1063" y="38"/>
                  </a:lnTo>
                  <a:lnTo>
                    <a:pt x="1067" y="26"/>
                  </a:lnTo>
                  <a:lnTo>
                    <a:pt x="1065" y="12"/>
                  </a:lnTo>
                  <a:lnTo>
                    <a:pt x="1056" y="4"/>
                  </a:lnTo>
                  <a:lnTo>
                    <a:pt x="1048" y="0"/>
                  </a:lnTo>
                  <a:lnTo>
                    <a:pt x="1039" y="1"/>
                  </a:lnTo>
                  <a:lnTo>
                    <a:pt x="1025" y="5"/>
                  </a:lnTo>
                  <a:lnTo>
                    <a:pt x="981" y="28"/>
                  </a:lnTo>
                  <a:lnTo>
                    <a:pt x="881" y="86"/>
                  </a:lnTo>
                  <a:lnTo>
                    <a:pt x="771" y="136"/>
                  </a:lnTo>
                  <a:lnTo>
                    <a:pt x="738" y="152"/>
                  </a:lnTo>
                  <a:lnTo>
                    <a:pt x="721" y="160"/>
                  </a:lnTo>
                  <a:lnTo>
                    <a:pt x="710" y="172"/>
                  </a:lnTo>
                  <a:lnTo>
                    <a:pt x="706" y="180"/>
                  </a:lnTo>
                  <a:lnTo>
                    <a:pt x="708" y="193"/>
                  </a:lnTo>
                  <a:lnTo>
                    <a:pt x="718" y="201"/>
                  </a:lnTo>
                  <a:lnTo>
                    <a:pt x="731" y="204"/>
                  </a:lnTo>
                  <a:lnTo>
                    <a:pt x="756" y="197"/>
                  </a:lnTo>
                  <a:lnTo>
                    <a:pt x="791" y="184"/>
                  </a:lnTo>
                  <a:lnTo>
                    <a:pt x="817" y="173"/>
                  </a:lnTo>
                  <a:lnTo>
                    <a:pt x="838" y="170"/>
                  </a:lnTo>
                  <a:lnTo>
                    <a:pt x="857" y="171"/>
                  </a:lnTo>
                  <a:lnTo>
                    <a:pt x="873" y="181"/>
                  </a:lnTo>
                  <a:lnTo>
                    <a:pt x="889" y="201"/>
                  </a:lnTo>
                  <a:lnTo>
                    <a:pt x="912" y="232"/>
                  </a:lnTo>
                  <a:lnTo>
                    <a:pt x="969" y="33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3" name="Freeform 71"/>
            <p:cNvSpPr>
              <a:spLocks/>
            </p:cNvSpPr>
            <p:nvPr/>
          </p:nvSpPr>
          <p:spPr bwMode="auto">
            <a:xfrm>
              <a:off x="974725" y="3044825"/>
              <a:ext cx="206375" cy="314325"/>
            </a:xfrm>
            <a:custGeom>
              <a:avLst/>
              <a:gdLst>
                <a:gd name="T0" fmla="*/ 595 w 763"/>
                <a:gd name="T1" fmla="*/ 968 h 1166"/>
                <a:gd name="T2" fmla="*/ 613 w 763"/>
                <a:gd name="T3" fmla="*/ 991 h 1166"/>
                <a:gd name="T4" fmla="*/ 648 w 763"/>
                <a:gd name="T5" fmla="*/ 1006 h 1166"/>
                <a:gd name="T6" fmla="*/ 694 w 763"/>
                <a:gd name="T7" fmla="*/ 1001 h 1166"/>
                <a:gd name="T8" fmla="*/ 744 w 763"/>
                <a:gd name="T9" fmla="*/ 994 h 1166"/>
                <a:gd name="T10" fmla="*/ 760 w 763"/>
                <a:gd name="T11" fmla="*/ 1012 h 1166"/>
                <a:gd name="T12" fmla="*/ 759 w 763"/>
                <a:gd name="T13" fmla="*/ 1032 h 1166"/>
                <a:gd name="T14" fmla="*/ 735 w 763"/>
                <a:gd name="T15" fmla="*/ 1045 h 1166"/>
                <a:gd name="T16" fmla="*/ 534 w 763"/>
                <a:gd name="T17" fmla="*/ 1100 h 1166"/>
                <a:gd name="T18" fmla="*/ 338 w 763"/>
                <a:gd name="T19" fmla="*/ 1164 h 1166"/>
                <a:gd name="T20" fmla="*/ 312 w 763"/>
                <a:gd name="T21" fmla="*/ 1164 h 1166"/>
                <a:gd name="T22" fmla="*/ 301 w 763"/>
                <a:gd name="T23" fmla="*/ 1151 h 1166"/>
                <a:gd name="T24" fmla="*/ 307 w 763"/>
                <a:gd name="T25" fmla="*/ 1128 h 1166"/>
                <a:gd name="T26" fmla="*/ 349 w 763"/>
                <a:gd name="T27" fmla="*/ 1105 h 1166"/>
                <a:gd name="T28" fmla="*/ 390 w 763"/>
                <a:gd name="T29" fmla="*/ 1083 h 1166"/>
                <a:gd name="T30" fmla="*/ 411 w 763"/>
                <a:gd name="T31" fmla="*/ 1054 h 1166"/>
                <a:gd name="T32" fmla="*/ 414 w 763"/>
                <a:gd name="T33" fmla="*/ 1024 h 1166"/>
                <a:gd name="T34" fmla="*/ 184 w 763"/>
                <a:gd name="T35" fmla="*/ 259 h 1166"/>
                <a:gd name="T36" fmla="*/ 158 w 763"/>
                <a:gd name="T37" fmla="*/ 186 h 1166"/>
                <a:gd name="T38" fmla="*/ 133 w 763"/>
                <a:gd name="T39" fmla="*/ 166 h 1166"/>
                <a:gd name="T40" fmla="*/ 92 w 763"/>
                <a:gd name="T41" fmla="*/ 161 h 1166"/>
                <a:gd name="T42" fmla="*/ 39 w 763"/>
                <a:gd name="T43" fmla="*/ 171 h 1166"/>
                <a:gd name="T44" fmla="*/ 7 w 763"/>
                <a:gd name="T45" fmla="*/ 166 h 1166"/>
                <a:gd name="T46" fmla="*/ 0 w 763"/>
                <a:gd name="T47" fmla="*/ 143 h 1166"/>
                <a:gd name="T48" fmla="*/ 14 w 763"/>
                <a:gd name="T49" fmla="*/ 127 h 1166"/>
                <a:gd name="T50" fmla="*/ 100 w 763"/>
                <a:gd name="T51" fmla="*/ 101 h 1166"/>
                <a:gd name="T52" fmla="*/ 394 w 763"/>
                <a:gd name="T53" fmla="*/ 12 h 1166"/>
                <a:gd name="T54" fmla="*/ 438 w 763"/>
                <a:gd name="T55" fmla="*/ 0 h 1166"/>
                <a:gd name="T56" fmla="*/ 459 w 763"/>
                <a:gd name="T57" fmla="*/ 6 h 1166"/>
                <a:gd name="T58" fmla="*/ 464 w 763"/>
                <a:gd name="T59" fmla="*/ 29 h 1166"/>
                <a:gd name="T60" fmla="*/ 441 w 763"/>
                <a:gd name="T61" fmla="*/ 49 h 1166"/>
                <a:gd name="T62" fmla="*/ 390 w 763"/>
                <a:gd name="T63" fmla="*/ 73 h 1166"/>
                <a:gd name="T64" fmla="*/ 360 w 763"/>
                <a:gd name="T65" fmla="*/ 98 h 1166"/>
                <a:gd name="T66" fmla="*/ 348 w 763"/>
                <a:gd name="T67" fmla="*/ 129 h 1166"/>
                <a:gd name="T68" fmla="*/ 365 w 763"/>
                <a:gd name="T69" fmla="*/ 20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3" h="1166">
                  <a:moveTo>
                    <a:pt x="574" y="909"/>
                  </a:moveTo>
                  <a:lnTo>
                    <a:pt x="595" y="968"/>
                  </a:lnTo>
                  <a:lnTo>
                    <a:pt x="603" y="982"/>
                  </a:lnTo>
                  <a:lnTo>
                    <a:pt x="613" y="991"/>
                  </a:lnTo>
                  <a:lnTo>
                    <a:pt x="629" y="998"/>
                  </a:lnTo>
                  <a:lnTo>
                    <a:pt x="648" y="1006"/>
                  </a:lnTo>
                  <a:lnTo>
                    <a:pt x="670" y="1005"/>
                  </a:lnTo>
                  <a:lnTo>
                    <a:pt x="694" y="1001"/>
                  </a:lnTo>
                  <a:lnTo>
                    <a:pt x="724" y="997"/>
                  </a:lnTo>
                  <a:lnTo>
                    <a:pt x="744" y="994"/>
                  </a:lnTo>
                  <a:lnTo>
                    <a:pt x="756" y="1003"/>
                  </a:lnTo>
                  <a:lnTo>
                    <a:pt x="760" y="1012"/>
                  </a:lnTo>
                  <a:lnTo>
                    <a:pt x="763" y="1022"/>
                  </a:lnTo>
                  <a:lnTo>
                    <a:pt x="759" y="1032"/>
                  </a:lnTo>
                  <a:lnTo>
                    <a:pt x="751" y="1039"/>
                  </a:lnTo>
                  <a:lnTo>
                    <a:pt x="735" y="1045"/>
                  </a:lnTo>
                  <a:lnTo>
                    <a:pt x="662" y="1063"/>
                  </a:lnTo>
                  <a:lnTo>
                    <a:pt x="534" y="1100"/>
                  </a:lnTo>
                  <a:lnTo>
                    <a:pt x="369" y="1152"/>
                  </a:lnTo>
                  <a:lnTo>
                    <a:pt x="338" y="1164"/>
                  </a:lnTo>
                  <a:lnTo>
                    <a:pt x="325" y="1166"/>
                  </a:lnTo>
                  <a:lnTo>
                    <a:pt x="312" y="1164"/>
                  </a:lnTo>
                  <a:lnTo>
                    <a:pt x="306" y="1159"/>
                  </a:lnTo>
                  <a:lnTo>
                    <a:pt x="301" y="1151"/>
                  </a:lnTo>
                  <a:lnTo>
                    <a:pt x="301" y="1138"/>
                  </a:lnTo>
                  <a:lnTo>
                    <a:pt x="307" y="1128"/>
                  </a:lnTo>
                  <a:lnTo>
                    <a:pt x="323" y="1115"/>
                  </a:lnTo>
                  <a:lnTo>
                    <a:pt x="349" y="1105"/>
                  </a:lnTo>
                  <a:lnTo>
                    <a:pt x="370" y="1095"/>
                  </a:lnTo>
                  <a:lnTo>
                    <a:pt x="390" y="1083"/>
                  </a:lnTo>
                  <a:lnTo>
                    <a:pt x="404" y="1068"/>
                  </a:lnTo>
                  <a:lnTo>
                    <a:pt x="411" y="1054"/>
                  </a:lnTo>
                  <a:lnTo>
                    <a:pt x="415" y="1039"/>
                  </a:lnTo>
                  <a:lnTo>
                    <a:pt x="414" y="1024"/>
                  </a:lnTo>
                  <a:lnTo>
                    <a:pt x="396" y="963"/>
                  </a:lnTo>
                  <a:lnTo>
                    <a:pt x="184" y="259"/>
                  </a:lnTo>
                  <a:lnTo>
                    <a:pt x="166" y="198"/>
                  </a:lnTo>
                  <a:lnTo>
                    <a:pt x="158" y="186"/>
                  </a:lnTo>
                  <a:lnTo>
                    <a:pt x="148" y="175"/>
                  </a:lnTo>
                  <a:lnTo>
                    <a:pt x="133" y="166"/>
                  </a:lnTo>
                  <a:lnTo>
                    <a:pt x="113" y="163"/>
                  </a:lnTo>
                  <a:lnTo>
                    <a:pt x="92" y="161"/>
                  </a:lnTo>
                  <a:lnTo>
                    <a:pt x="67" y="163"/>
                  </a:lnTo>
                  <a:lnTo>
                    <a:pt x="39" y="171"/>
                  </a:lnTo>
                  <a:lnTo>
                    <a:pt x="20" y="170"/>
                  </a:lnTo>
                  <a:lnTo>
                    <a:pt x="7" y="166"/>
                  </a:lnTo>
                  <a:lnTo>
                    <a:pt x="0" y="156"/>
                  </a:lnTo>
                  <a:lnTo>
                    <a:pt x="0" y="143"/>
                  </a:lnTo>
                  <a:lnTo>
                    <a:pt x="4" y="134"/>
                  </a:lnTo>
                  <a:lnTo>
                    <a:pt x="14" y="127"/>
                  </a:lnTo>
                  <a:lnTo>
                    <a:pt x="28" y="121"/>
                  </a:lnTo>
                  <a:lnTo>
                    <a:pt x="100" y="101"/>
                  </a:lnTo>
                  <a:lnTo>
                    <a:pt x="229" y="69"/>
                  </a:lnTo>
                  <a:lnTo>
                    <a:pt x="394" y="12"/>
                  </a:lnTo>
                  <a:lnTo>
                    <a:pt x="423" y="2"/>
                  </a:lnTo>
                  <a:lnTo>
                    <a:pt x="438" y="0"/>
                  </a:lnTo>
                  <a:lnTo>
                    <a:pt x="449" y="0"/>
                  </a:lnTo>
                  <a:lnTo>
                    <a:pt x="459" y="6"/>
                  </a:lnTo>
                  <a:lnTo>
                    <a:pt x="464" y="18"/>
                  </a:lnTo>
                  <a:lnTo>
                    <a:pt x="464" y="29"/>
                  </a:lnTo>
                  <a:lnTo>
                    <a:pt x="457" y="41"/>
                  </a:lnTo>
                  <a:lnTo>
                    <a:pt x="441" y="49"/>
                  </a:lnTo>
                  <a:lnTo>
                    <a:pt x="412" y="62"/>
                  </a:lnTo>
                  <a:lnTo>
                    <a:pt x="390" y="73"/>
                  </a:lnTo>
                  <a:lnTo>
                    <a:pt x="371" y="83"/>
                  </a:lnTo>
                  <a:lnTo>
                    <a:pt x="360" y="98"/>
                  </a:lnTo>
                  <a:lnTo>
                    <a:pt x="350" y="114"/>
                  </a:lnTo>
                  <a:lnTo>
                    <a:pt x="348" y="129"/>
                  </a:lnTo>
                  <a:lnTo>
                    <a:pt x="349" y="143"/>
                  </a:lnTo>
                  <a:lnTo>
                    <a:pt x="365" y="205"/>
                  </a:lnTo>
                  <a:lnTo>
                    <a:pt x="574" y="9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4" name="Freeform 72"/>
            <p:cNvSpPr>
              <a:spLocks/>
            </p:cNvSpPr>
            <p:nvPr/>
          </p:nvSpPr>
          <p:spPr bwMode="auto">
            <a:xfrm>
              <a:off x="1125538" y="2987675"/>
              <a:ext cx="306388" cy="317500"/>
            </a:xfrm>
            <a:custGeom>
              <a:avLst/>
              <a:gdLst>
                <a:gd name="T0" fmla="*/ 754 w 1133"/>
                <a:gd name="T1" fmla="*/ 859 h 1174"/>
                <a:gd name="T2" fmla="*/ 368 w 1133"/>
                <a:gd name="T3" fmla="*/ 220 h 1174"/>
                <a:gd name="T4" fmla="*/ 362 w 1133"/>
                <a:gd name="T5" fmla="*/ 184 h 1174"/>
                <a:gd name="T6" fmla="*/ 390 w 1133"/>
                <a:gd name="T7" fmla="*/ 158 h 1174"/>
                <a:gd name="T8" fmla="*/ 457 w 1133"/>
                <a:gd name="T9" fmla="*/ 139 h 1174"/>
                <a:gd name="T10" fmla="*/ 484 w 1133"/>
                <a:gd name="T11" fmla="*/ 122 h 1174"/>
                <a:gd name="T12" fmla="*/ 481 w 1133"/>
                <a:gd name="T13" fmla="*/ 104 h 1174"/>
                <a:gd name="T14" fmla="*/ 463 w 1133"/>
                <a:gd name="T15" fmla="*/ 92 h 1174"/>
                <a:gd name="T16" fmla="*/ 375 w 1133"/>
                <a:gd name="T17" fmla="*/ 109 h 1174"/>
                <a:gd name="T18" fmla="*/ 232 w 1133"/>
                <a:gd name="T19" fmla="*/ 132 h 1174"/>
                <a:gd name="T20" fmla="*/ 11 w 1133"/>
                <a:gd name="T21" fmla="*/ 157 h 1174"/>
                <a:gd name="T22" fmla="*/ 2 w 1133"/>
                <a:gd name="T23" fmla="*/ 169 h 1174"/>
                <a:gd name="T24" fmla="*/ 3 w 1133"/>
                <a:gd name="T25" fmla="*/ 188 h 1174"/>
                <a:gd name="T26" fmla="*/ 29 w 1133"/>
                <a:gd name="T27" fmla="*/ 198 h 1174"/>
                <a:gd name="T28" fmla="*/ 95 w 1133"/>
                <a:gd name="T29" fmla="*/ 201 h 1174"/>
                <a:gd name="T30" fmla="*/ 126 w 1133"/>
                <a:gd name="T31" fmla="*/ 213 h 1174"/>
                <a:gd name="T32" fmla="*/ 152 w 1133"/>
                <a:gd name="T33" fmla="*/ 241 h 1174"/>
                <a:gd name="T34" fmla="*/ 686 w 1133"/>
                <a:gd name="T35" fmla="*/ 1143 h 1174"/>
                <a:gd name="T36" fmla="*/ 716 w 1133"/>
                <a:gd name="T37" fmla="*/ 1173 h 1174"/>
                <a:gd name="T38" fmla="*/ 730 w 1133"/>
                <a:gd name="T39" fmla="*/ 1169 h 1174"/>
                <a:gd name="T40" fmla="*/ 749 w 1133"/>
                <a:gd name="T41" fmla="*/ 1137 h 1174"/>
                <a:gd name="T42" fmla="*/ 995 w 1133"/>
                <a:gd name="T43" fmla="*/ 153 h 1174"/>
                <a:gd name="T44" fmla="*/ 1024 w 1133"/>
                <a:gd name="T45" fmla="*/ 88 h 1174"/>
                <a:gd name="T46" fmla="*/ 1050 w 1133"/>
                <a:gd name="T47" fmla="*/ 66 h 1174"/>
                <a:gd name="T48" fmla="*/ 1104 w 1133"/>
                <a:gd name="T49" fmla="*/ 47 h 1174"/>
                <a:gd name="T50" fmla="*/ 1133 w 1133"/>
                <a:gd name="T51" fmla="*/ 30 h 1174"/>
                <a:gd name="T52" fmla="*/ 1130 w 1133"/>
                <a:gd name="T53" fmla="*/ 10 h 1174"/>
                <a:gd name="T54" fmla="*/ 1112 w 1133"/>
                <a:gd name="T55" fmla="*/ 0 h 1174"/>
                <a:gd name="T56" fmla="*/ 1042 w 1133"/>
                <a:gd name="T57" fmla="*/ 12 h 1174"/>
                <a:gd name="T58" fmla="*/ 848 w 1133"/>
                <a:gd name="T59" fmla="*/ 41 h 1174"/>
                <a:gd name="T60" fmla="*/ 781 w 1133"/>
                <a:gd name="T61" fmla="*/ 49 h 1174"/>
                <a:gd name="T62" fmla="*/ 760 w 1133"/>
                <a:gd name="T63" fmla="*/ 63 h 1174"/>
                <a:gd name="T64" fmla="*/ 763 w 1133"/>
                <a:gd name="T65" fmla="*/ 87 h 1174"/>
                <a:gd name="T66" fmla="*/ 799 w 1133"/>
                <a:gd name="T67" fmla="*/ 96 h 1174"/>
                <a:gd name="T68" fmla="*/ 867 w 1133"/>
                <a:gd name="T69" fmla="*/ 93 h 1174"/>
                <a:gd name="T70" fmla="*/ 907 w 1133"/>
                <a:gd name="T71" fmla="*/ 115 h 1174"/>
                <a:gd name="T72" fmla="*/ 914 w 1133"/>
                <a:gd name="T73" fmla="*/ 178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3" h="1174">
                  <a:moveTo>
                    <a:pt x="904" y="231"/>
                  </a:moveTo>
                  <a:lnTo>
                    <a:pt x="754" y="859"/>
                  </a:lnTo>
                  <a:lnTo>
                    <a:pt x="392" y="259"/>
                  </a:lnTo>
                  <a:lnTo>
                    <a:pt x="368" y="220"/>
                  </a:lnTo>
                  <a:lnTo>
                    <a:pt x="359" y="199"/>
                  </a:lnTo>
                  <a:lnTo>
                    <a:pt x="362" y="184"/>
                  </a:lnTo>
                  <a:lnTo>
                    <a:pt x="371" y="168"/>
                  </a:lnTo>
                  <a:lnTo>
                    <a:pt x="390" y="158"/>
                  </a:lnTo>
                  <a:lnTo>
                    <a:pt x="416" y="147"/>
                  </a:lnTo>
                  <a:lnTo>
                    <a:pt x="457" y="139"/>
                  </a:lnTo>
                  <a:lnTo>
                    <a:pt x="476" y="132"/>
                  </a:lnTo>
                  <a:lnTo>
                    <a:pt x="484" y="122"/>
                  </a:lnTo>
                  <a:lnTo>
                    <a:pt x="484" y="111"/>
                  </a:lnTo>
                  <a:lnTo>
                    <a:pt x="481" y="104"/>
                  </a:lnTo>
                  <a:lnTo>
                    <a:pt x="471" y="96"/>
                  </a:lnTo>
                  <a:lnTo>
                    <a:pt x="463" y="92"/>
                  </a:lnTo>
                  <a:lnTo>
                    <a:pt x="447" y="96"/>
                  </a:lnTo>
                  <a:lnTo>
                    <a:pt x="375" y="109"/>
                  </a:lnTo>
                  <a:lnTo>
                    <a:pt x="280" y="125"/>
                  </a:lnTo>
                  <a:lnTo>
                    <a:pt x="232" y="132"/>
                  </a:lnTo>
                  <a:lnTo>
                    <a:pt x="20" y="154"/>
                  </a:lnTo>
                  <a:lnTo>
                    <a:pt x="11" y="157"/>
                  </a:lnTo>
                  <a:lnTo>
                    <a:pt x="5" y="162"/>
                  </a:lnTo>
                  <a:lnTo>
                    <a:pt x="2" y="169"/>
                  </a:lnTo>
                  <a:lnTo>
                    <a:pt x="0" y="179"/>
                  </a:lnTo>
                  <a:lnTo>
                    <a:pt x="3" y="188"/>
                  </a:lnTo>
                  <a:lnTo>
                    <a:pt x="13" y="195"/>
                  </a:lnTo>
                  <a:lnTo>
                    <a:pt x="29" y="198"/>
                  </a:lnTo>
                  <a:lnTo>
                    <a:pt x="56" y="198"/>
                  </a:lnTo>
                  <a:lnTo>
                    <a:pt x="95" y="201"/>
                  </a:lnTo>
                  <a:lnTo>
                    <a:pt x="110" y="205"/>
                  </a:lnTo>
                  <a:lnTo>
                    <a:pt x="126" y="213"/>
                  </a:lnTo>
                  <a:lnTo>
                    <a:pt x="137" y="225"/>
                  </a:lnTo>
                  <a:lnTo>
                    <a:pt x="152" y="241"/>
                  </a:lnTo>
                  <a:lnTo>
                    <a:pt x="186" y="297"/>
                  </a:lnTo>
                  <a:lnTo>
                    <a:pt x="686" y="1143"/>
                  </a:lnTo>
                  <a:lnTo>
                    <a:pt x="707" y="1165"/>
                  </a:lnTo>
                  <a:lnTo>
                    <a:pt x="716" y="1173"/>
                  </a:lnTo>
                  <a:lnTo>
                    <a:pt x="723" y="1174"/>
                  </a:lnTo>
                  <a:lnTo>
                    <a:pt x="730" y="1169"/>
                  </a:lnTo>
                  <a:lnTo>
                    <a:pt x="740" y="1162"/>
                  </a:lnTo>
                  <a:lnTo>
                    <a:pt x="749" y="1137"/>
                  </a:lnTo>
                  <a:lnTo>
                    <a:pt x="975" y="230"/>
                  </a:lnTo>
                  <a:lnTo>
                    <a:pt x="995" y="153"/>
                  </a:lnTo>
                  <a:lnTo>
                    <a:pt x="1015" y="101"/>
                  </a:lnTo>
                  <a:lnTo>
                    <a:pt x="1024" y="88"/>
                  </a:lnTo>
                  <a:lnTo>
                    <a:pt x="1035" y="76"/>
                  </a:lnTo>
                  <a:lnTo>
                    <a:pt x="1050" y="66"/>
                  </a:lnTo>
                  <a:lnTo>
                    <a:pt x="1062" y="61"/>
                  </a:lnTo>
                  <a:lnTo>
                    <a:pt x="1104" y="47"/>
                  </a:lnTo>
                  <a:lnTo>
                    <a:pt x="1125" y="39"/>
                  </a:lnTo>
                  <a:lnTo>
                    <a:pt x="1133" y="30"/>
                  </a:lnTo>
                  <a:lnTo>
                    <a:pt x="1133" y="19"/>
                  </a:lnTo>
                  <a:lnTo>
                    <a:pt x="1130" y="10"/>
                  </a:lnTo>
                  <a:lnTo>
                    <a:pt x="1125" y="2"/>
                  </a:lnTo>
                  <a:lnTo>
                    <a:pt x="1112" y="0"/>
                  </a:lnTo>
                  <a:lnTo>
                    <a:pt x="1101" y="0"/>
                  </a:lnTo>
                  <a:lnTo>
                    <a:pt x="1042" y="12"/>
                  </a:lnTo>
                  <a:lnTo>
                    <a:pt x="949" y="30"/>
                  </a:lnTo>
                  <a:lnTo>
                    <a:pt x="848" y="41"/>
                  </a:lnTo>
                  <a:lnTo>
                    <a:pt x="801" y="44"/>
                  </a:lnTo>
                  <a:lnTo>
                    <a:pt x="781" y="49"/>
                  </a:lnTo>
                  <a:lnTo>
                    <a:pt x="767" y="53"/>
                  </a:lnTo>
                  <a:lnTo>
                    <a:pt x="760" y="63"/>
                  </a:lnTo>
                  <a:lnTo>
                    <a:pt x="759" y="74"/>
                  </a:lnTo>
                  <a:lnTo>
                    <a:pt x="763" y="87"/>
                  </a:lnTo>
                  <a:lnTo>
                    <a:pt x="775" y="94"/>
                  </a:lnTo>
                  <a:lnTo>
                    <a:pt x="799" y="96"/>
                  </a:lnTo>
                  <a:lnTo>
                    <a:pt x="837" y="90"/>
                  </a:lnTo>
                  <a:lnTo>
                    <a:pt x="867" y="93"/>
                  </a:lnTo>
                  <a:lnTo>
                    <a:pt x="890" y="99"/>
                  </a:lnTo>
                  <a:lnTo>
                    <a:pt x="907" y="115"/>
                  </a:lnTo>
                  <a:lnTo>
                    <a:pt x="913" y="134"/>
                  </a:lnTo>
                  <a:lnTo>
                    <a:pt x="914" y="178"/>
                  </a:lnTo>
                  <a:lnTo>
                    <a:pt x="904" y="23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5" name="Freeform 73"/>
            <p:cNvSpPr>
              <a:spLocks/>
            </p:cNvSpPr>
            <p:nvPr/>
          </p:nvSpPr>
          <p:spPr bwMode="auto">
            <a:xfrm>
              <a:off x="1458913" y="2989263"/>
              <a:ext cx="230188" cy="301625"/>
            </a:xfrm>
            <a:custGeom>
              <a:avLst/>
              <a:gdLst>
                <a:gd name="T0" fmla="*/ 190 w 856"/>
                <a:gd name="T1" fmla="*/ 104 h 1116"/>
                <a:gd name="T2" fmla="*/ 155 w 856"/>
                <a:gd name="T3" fmla="*/ 65 h 1116"/>
                <a:gd name="T4" fmla="*/ 83 w 856"/>
                <a:gd name="T5" fmla="*/ 50 h 1116"/>
                <a:gd name="T6" fmla="*/ 53 w 856"/>
                <a:gd name="T7" fmla="*/ 20 h 1116"/>
                <a:gd name="T8" fmla="*/ 72 w 856"/>
                <a:gd name="T9" fmla="*/ 0 h 1116"/>
                <a:gd name="T10" fmla="*/ 202 w 856"/>
                <a:gd name="T11" fmla="*/ 9 h 1116"/>
                <a:gd name="T12" fmla="*/ 832 w 856"/>
                <a:gd name="T13" fmla="*/ 35 h 1116"/>
                <a:gd name="T14" fmla="*/ 856 w 856"/>
                <a:gd name="T15" fmla="*/ 61 h 1116"/>
                <a:gd name="T16" fmla="*/ 845 w 856"/>
                <a:gd name="T17" fmla="*/ 261 h 1116"/>
                <a:gd name="T18" fmla="*/ 825 w 856"/>
                <a:gd name="T19" fmla="*/ 277 h 1116"/>
                <a:gd name="T20" fmla="*/ 796 w 856"/>
                <a:gd name="T21" fmla="*/ 244 h 1116"/>
                <a:gd name="T22" fmla="*/ 719 w 856"/>
                <a:gd name="T23" fmla="*/ 127 h 1116"/>
                <a:gd name="T24" fmla="*/ 596 w 856"/>
                <a:gd name="T25" fmla="*/ 83 h 1116"/>
                <a:gd name="T26" fmla="*/ 426 w 856"/>
                <a:gd name="T27" fmla="*/ 71 h 1116"/>
                <a:gd name="T28" fmla="*/ 389 w 856"/>
                <a:gd name="T29" fmla="*/ 97 h 1116"/>
                <a:gd name="T30" fmla="*/ 367 w 856"/>
                <a:gd name="T31" fmla="*/ 432 h 1116"/>
                <a:gd name="T32" fmla="*/ 377 w 856"/>
                <a:gd name="T33" fmla="*/ 488 h 1116"/>
                <a:gd name="T34" fmla="*/ 457 w 856"/>
                <a:gd name="T35" fmla="*/ 505 h 1116"/>
                <a:gd name="T36" fmla="*/ 629 w 856"/>
                <a:gd name="T37" fmla="*/ 489 h 1116"/>
                <a:gd name="T38" fmla="*/ 689 w 856"/>
                <a:gd name="T39" fmla="*/ 423 h 1116"/>
                <a:gd name="T40" fmla="*/ 724 w 856"/>
                <a:gd name="T41" fmla="*/ 363 h 1116"/>
                <a:gd name="T42" fmla="*/ 745 w 856"/>
                <a:gd name="T43" fmla="*/ 369 h 1116"/>
                <a:gd name="T44" fmla="*/ 743 w 856"/>
                <a:gd name="T45" fmla="*/ 432 h 1116"/>
                <a:gd name="T46" fmla="*/ 727 w 856"/>
                <a:gd name="T47" fmla="*/ 671 h 1116"/>
                <a:gd name="T48" fmla="*/ 719 w 856"/>
                <a:gd name="T49" fmla="*/ 740 h 1116"/>
                <a:gd name="T50" fmla="*/ 694 w 856"/>
                <a:gd name="T51" fmla="*/ 744 h 1116"/>
                <a:gd name="T52" fmla="*/ 670 w 856"/>
                <a:gd name="T53" fmla="*/ 705 h 1116"/>
                <a:gd name="T54" fmla="*/ 618 w 856"/>
                <a:gd name="T55" fmla="*/ 588 h 1116"/>
                <a:gd name="T56" fmla="*/ 540 w 856"/>
                <a:gd name="T57" fmla="*/ 559 h 1116"/>
                <a:gd name="T58" fmla="*/ 374 w 856"/>
                <a:gd name="T59" fmla="*/ 556 h 1116"/>
                <a:gd name="T60" fmla="*/ 355 w 856"/>
                <a:gd name="T61" fmla="*/ 599 h 1116"/>
                <a:gd name="T62" fmla="*/ 346 w 856"/>
                <a:gd name="T63" fmla="*/ 975 h 1116"/>
                <a:gd name="T64" fmla="*/ 390 w 856"/>
                <a:gd name="T65" fmla="*/ 1035 h 1116"/>
                <a:gd name="T66" fmla="*/ 512 w 856"/>
                <a:gd name="T67" fmla="*/ 1054 h 1116"/>
                <a:gd name="T68" fmla="*/ 667 w 856"/>
                <a:gd name="T69" fmla="*/ 1036 h 1116"/>
                <a:gd name="T70" fmla="*/ 750 w 856"/>
                <a:gd name="T71" fmla="*/ 962 h 1116"/>
                <a:gd name="T72" fmla="*/ 835 w 856"/>
                <a:gd name="T73" fmla="*/ 853 h 1116"/>
                <a:gd name="T74" fmla="*/ 852 w 856"/>
                <a:gd name="T75" fmla="*/ 868 h 1116"/>
                <a:gd name="T76" fmla="*/ 839 w 856"/>
                <a:gd name="T77" fmla="*/ 941 h 1116"/>
                <a:gd name="T78" fmla="*/ 813 w 856"/>
                <a:gd name="T79" fmla="*/ 1101 h 1116"/>
                <a:gd name="T80" fmla="*/ 787 w 856"/>
                <a:gd name="T81" fmla="*/ 1116 h 1116"/>
                <a:gd name="T82" fmla="*/ 109 w 856"/>
                <a:gd name="T83" fmla="*/ 1085 h 1116"/>
                <a:gd name="T84" fmla="*/ 5 w 856"/>
                <a:gd name="T85" fmla="*/ 1079 h 1116"/>
                <a:gd name="T86" fmla="*/ 4 w 856"/>
                <a:gd name="T87" fmla="*/ 1046 h 1116"/>
                <a:gd name="T88" fmla="*/ 64 w 856"/>
                <a:gd name="T89" fmla="*/ 1033 h 1116"/>
                <a:gd name="T90" fmla="*/ 124 w 856"/>
                <a:gd name="T91" fmla="*/ 1015 h 1116"/>
                <a:gd name="T92" fmla="*/ 150 w 856"/>
                <a:gd name="T93" fmla="*/ 97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1116">
                  <a:moveTo>
                    <a:pt x="192" y="181"/>
                  </a:moveTo>
                  <a:lnTo>
                    <a:pt x="192" y="117"/>
                  </a:lnTo>
                  <a:lnTo>
                    <a:pt x="190" y="104"/>
                  </a:lnTo>
                  <a:lnTo>
                    <a:pt x="184" y="90"/>
                  </a:lnTo>
                  <a:lnTo>
                    <a:pt x="173" y="75"/>
                  </a:lnTo>
                  <a:lnTo>
                    <a:pt x="155" y="65"/>
                  </a:lnTo>
                  <a:lnTo>
                    <a:pt x="134" y="57"/>
                  </a:lnTo>
                  <a:lnTo>
                    <a:pt x="113" y="53"/>
                  </a:lnTo>
                  <a:lnTo>
                    <a:pt x="83" y="50"/>
                  </a:lnTo>
                  <a:lnTo>
                    <a:pt x="65" y="42"/>
                  </a:lnTo>
                  <a:lnTo>
                    <a:pt x="53" y="32"/>
                  </a:lnTo>
                  <a:lnTo>
                    <a:pt x="53" y="20"/>
                  </a:lnTo>
                  <a:lnTo>
                    <a:pt x="55" y="10"/>
                  </a:lnTo>
                  <a:lnTo>
                    <a:pt x="61" y="2"/>
                  </a:lnTo>
                  <a:lnTo>
                    <a:pt x="72" y="0"/>
                  </a:lnTo>
                  <a:lnTo>
                    <a:pt x="90" y="1"/>
                  </a:lnTo>
                  <a:lnTo>
                    <a:pt x="163" y="5"/>
                  </a:lnTo>
                  <a:lnTo>
                    <a:pt x="202" y="9"/>
                  </a:lnTo>
                  <a:lnTo>
                    <a:pt x="689" y="36"/>
                  </a:lnTo>
                  <a:lnTo>
                    <a:pt x="797" y="38"/>
                  </a:lnTo>
                  <a:lnTo>
                    <a:pt x="832" y="35"/>
                  </a:lnTo>
                  <a:lnTo>
                    <a:pt x="845" y="37"/>
                  </a:lnTo>
                  <a:lnTo>
                    <a:pt x="852" y="47"/>
                  </a:lnTo>
                  <a:lnTo>
                    <a:pt x="856" y="61"/>
                  </a:lnTo>
                  <a:lnTo>
                    <a:pt x="853" y="89"/>
                  </a:lnTo>
                  <a:lnTo>
                    <a:pt x="847" y="248"/>
                  </a:lnTo>
                  <a:lnTo>
                    <a:pt x="845" y="261"/>
                  </a:lnTo>
                  <a:lnTo>
                    <a:pt x="839" y="271"/>
                  </a:lnTo>
                  <a:lnTo>
                    <a:pt x="834" y="275"/>
                  </a:lnTo>
                  <a:lnTo>
                    <a:pt x="825" y="277"/>
                  </a:lnTo>
                  <a:lnTo>
                    <a:pt x="819" y="274"/>
                  </a:lnTo>
                  <a:lnTo>
                    <a:pt x="809" y="268"/>
                  </a:lnTo>
                  <a:lnTo>
                    <a:pt x="796" y="244"/>
                  </a:lnTo>
                  <a:lnTo>
                    <a:pt x="770" y="188"/>
                  </a:lnTo>
                  <a:lnTo>
                    <a:pt x="746" y="151"/>
                  </a:lnTo>
                  <a:lnTo>
                    <a:pt x="719" y="127"/>
                  </a:lnTo>
                  <a:lnTo>
                    <a:pt x="683" y="107"/>
                  </a:lnTo>
                  <a:lnTo>
                    <a:pt x="644" y="96"/>
                  </a:lnTo>
                  <a:lnTo>
                    <a:pt x="596" y="83"/>
                  </a:lnTo>
                  <a:lnTo>
                    <a:pt x="538" y="73"/>
                  </a:lnTo>
                  <a:lnTo>
                    <a:pt x="479" y="71"/>
                  </a:lnTo>
                  <a:lnTo>
                    <a:pt x="426" y="71"/>
                  </a:lnTo>
                  <a:lnTo>
                    <a:pt x="410" y="77"/>
                  </a:lnTo>
                  <a:lnTo>
                    <a:pt x="398" y="83"/>
                  </a:lnTo>
                  <a:lnTo>
                    <a:pt x="389" y="97"/>
                  </a:lnTo>
                  <a:lnTo>
                    <a:pt x="383" y="116"/>
                  </a:lnTo>
                  <a:lnTo>
                    <a:pt x="378" y="172"/>
                  </a:lnTo>
                  <a:lnTo>
                    <a:pt x="367" y="432"/>
                  </a:lnTo>
                  <a:lnTo>
                    <a:pt x="367" y="471"/>
                  </a:lnTo>
                  <a:lnTo>
                    <a:pt x="370" y="481"/>
                  </a:lnTo>
                  <a:lnTo>
                    <a:pt x="377" y="488"/>
                  </a:lnTo>
                  <a:lnTo>
                    <a:pt x="388" y="497"/>
                  </a:lnTo>
                  <a:lnTo>
                    <a:pt x="405" y="502"/>
                  </a:lnTo>
                  <a:lnTo>
                    <a:pt x="457" y="505"/>
                  </a:lnTo>
                  <a:lnTo>
                    <a:pt x="561" y="505"/>
                  </a:lnTo>
                  <a:lnTo>
                    <a:pt x="597" y="499"/>
                  </a:lnTo>
                  <a:lnTo>
                    <a:pt x="629" y="489"/>
                  </a:lnTo>
                  <a:lnTo>
                    <a:pt x="651" y="475"/>
                  </a:lnTo>
                  <a:lnTo>
                    <a:pt x="671" y="450"/>
                  </a:lnTo>
                  <a:lnTo>
                    <a:pt x="689" y="423"/>
                  </a:lnTo>
                  <a:lnTo>
                    <a:pt x="705" y="386"/>
                  </a:lnTo>
                  <a:lnTo>
                    <a:pt x="719" y="366"/>
                  </a:lnTo>
                  <a:lnTo>
                    <a:pt x="724" y="363"/>
                  </a:lnTo>
                  <a:lnTo>
                    <a:pt x="731" y="362"/>
                  </a:lnTo>
                  <a:lnTo>
                    <a:pt x="741" y="364"/>
                  </a:lnTo>
                  <a:lnTo>
                    <a:pt x="745" y="369"/>
                  </a:lnTo>
                  <a:lnTo>
                    <a:pt x="748" y="376"/>
                  </a:lnTo>
                  <a:lnTo>
                    <a:pt x="748" y="387"/>
                  </a:lnTo>
                  <a:lnTo>
                    <a:pt x="743" y="432"/>
                  </a:lnTo>
                  <a:lnTo>
                    <a:pt x="735" y="525"/>
                  </a:lnTo>
                  <a:lnTo>
                    <a:pt x="726" y="627"/>
                  </a:lnTo>
                  <a:lnTo>
                    <a:pt x="727" y="671"/>
                  </a:lnTo>
                  <a:lnTo>
                    <a:pt x="727" y="717"/>
                  </a:lnTo>
                  <a:lnTo>
                    <a:pt x="726" y="728"/>
                  </a:lnTo>
                  <a:lnTo>
                    <a:pt x="719" y="740"/>
                  </a:lnTo>
                  <a:lnTo>
                    <a:pt x="714" y="745"/>
                  </a:lnTo>
                  <a:lnTo>
                    <a:pt x="705" y="746"/>
                  </a:lnTo>
                  <a:lnTo>
                    <a:pt x="694" y="744"/>
                  </a:lnTo>
                  <a:lnTo>
                    <a:pt x="685" y="736"/>
                  </a:lnTo>
                  <a:lnTo>
                    <a:pt x="678" y="722"/>
                  </a:lnTo>
                  <a:lnTo>
                    <a:pt x="670" y="705"/>
                  </a:lnTo>
                  <a:lnTo>
                    <a:pt x="658" y="652"/>
                  </a:lnTo>
                  <a:lnTo>
                    <a:pt x="640" y="614"/>
                  </a:lnTo>
                  <a:lnTo>
                    <a:pt x="618" y="588"/>
                  </a:lnTo>
                  <a:lnTo>
                    <a:pt x="589" y="570"/>
                  </a:lnTo>
                  <a:lnTo>
                    <a:pt x="568" y="564"/>
                  </a:lnTo>
                  <a:lnTo>
                    <a:pt x="540" y="559"/>
                  </a:lnTo>
                  <a:lnTo>
                    <a:pt x="447" y="553"/>
                  </a:lnTo>
                  <a:lnTo>
                    <a:pt x="399" y="551"/>
                  </a:lnTo>
                  <a:lnTo>
                    <a:pt x="374" y="556"/>
                  </a:lnTo>
                  <a:lnTo>
                    <a:pt x="364" y="563"/>
                  </a:lnTo>
                  <a:lnTo>
                    <a:pt x="360" y="571"/>
                  </a:lnTo>
                  <a:lnTo>
                    <a:pt x="355" y="599"/>
                  </a:lnTo>
                  <a:lnTo>
                    <a:pt x="341" y="903"/>
                  </a:lnTo>
                  <a:lnTo>
                    <a:pt x="341" y="943"/>
                  </a:lnTo>
                  <a:lnTo>
                    <a:pt x="346" y="975"/>
                  </a:lnTo>
                  <a:lnTo>
                    <a:pt x="352" y="1000"/>
                  </a:lnTo>
                  <a:lnTo>
                    <a:pt x="369" y="1021"/>
                  </a:lnTo>
                  <a:lnTo>
                    <a:pt x="390" y="1035"/>
                  </a:lnTo>
                  <a:lnTo>
                    <a:pt x="421" y="1045"/>
                  </a:lnTo>
                  <a:lnTo>
                    <a:pt x="462" y="1050"/>
                  </a:lnTo>
                  <a:lnTo>
                    <a:pt x="512" y="1054"/>
                  </a:lnTo>
                  <a:lnTo>
                    <a:pt x="576" y="1055"/>
                  </a:lnTo>
                  <a:lnTo>
                    <a:pt x="625" y="1048"/>
                  </a:lnTo>
                  <a:lnTo>
                    <a:pt x="667" y="1036"/>
                  </a:lnTo>
                  <a:lnTo>
                    <a:pt x="702" y="1009"/>
                  </a:lnTo>
                  <a:lnTo>
                    <a:pt x="729" y="985"/>
                  </a:lnTo>
                  <a:lnTo>
                    <a:pt x="750" y="962"/>
                  </a:lnTo>
                  <a:lnTo>
                    <a:pt x="808" y="872"/>
                  </a:lnTo>
                  <a:lnTo>
                    <a:pt x="819" y="856"/>
                  </a:lnTo>
                  <a:lnTo>
                    <a:pt x="835" y="853"/>
                  </a:lnTo>
                  <a:lnTo>
                    <a:pt x="842" y="854"/>
                  </a:lnTo>
                  <a:lnTo>
                    <a:pt x="849" y="859"/>
                  </a:lnTo>
                  <a:lnTo>
                    <a:pt x="852" y="868"/>
                  </a:lnTo>
                  <a:lnTo>
                    <a:pt x="853" y="877"/>
                  </a:lnTo>
                  <a:lnTo>
                    <a:pt x="850" y="906"/>
                  </a:lnTo>
                  <a:lnTo>
                    <a:pt x="839" y="941"/>
                  </a:lnTo>
                  <a:lnTo>
                    <a:pt x="825" y="1035"/>
                  </a:lnTo>
                  <a:lnTo>
                    <a:pt x="818" y="1091"/>
                  </a:lnTo>
                  <a:lnTo>
                    <a:pt x="813" y="1101"/>
                  </a:lnTo>
                  <a:lnTo>
                    <a:pt x="810" y="1109"/>
                  </a:lnTo>
                  <a:lnTo>
                    <a:pt x="800" y="1114"/>
                  </a:lnTo>
                  <a:lnTo>
                    <a:pt x="787" y="1116"/>
                  </a:lnTo>
                  <a:lnTo>
                    <a:pt x="734" y="1116"/>
                  </a:lnTo>
                  <a:lnTo>
                    <a:pt x="146" y="1087"/>
                  </a:lnTo>
                  <a:lnTo>
                    <a:pt x="109" y="1085"/>
                  </a:lnTo>
                  <a:lnTo>
                    <a:pt x="34" y="1087"/>
                  </a:lnTo>
                  <a:lnTo>
                    <a:pt x="17" y="1084"/>
                  </a:lnTo>
                  <a:lnTo>
                    <a:pt x="5" y="1079"/>
                  </a:lnTo>
                  <a:lnTo>
                    <a:pt x="2" y="1070"/>
                  </a:lnTo>
                  <a:lnTo>
                    <a:pt x="0" y="1059"/>
                  </a:lnTo>
                  <a:lnTo>
                    <a:pt x="4" y="1046"/>
                  </a:lnTo>
                  <a:lnTo>
                    <a:pt x="12" y="1039"/>
                  </a:lnTo>
                  <a:lnTo>
                    <a:pt x="32" y="1036"/>
                  </a:lnTo>
                  <a:lnTo>
                    <a:pt x="64" y="1033"/>
                  </a:lnTo>
                  <a:lnTo>
                    <a:pt x="88" y="1030"/>
                  </a:lnTo>
                  <a:lnTo>
                    <a:pt x="109" y="1023"/>
                  </a:lnTo>
                  <a:lnTo>
                    <a:pt x="124" y="1015"/>
                  </a:lnTo>
                  <a:lnTo>
                    <a:pt x="139" y="1002"/>
                  </a:lnTo>
                  <a:lnTo>
                    <a:pt x="145" y="992"/>
                  </a:lnTo>
                  <a:lnTo>
                    <a:pt x="150" y="978"/>
                  </a:lnTo>
                  <a:lnTo>
                    <a:pt x="154" y="915"/>
                  </a:lnTo>
                  <a:lnTo>
                    <a:pt x="192" y="18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6" name="Freeform 74"/>
            <p:cNvSpPr>
              <a:spLocks/>
            </p:cNvSpPr>
            <p:nvPr/>
          </p:nvSpPr>
          <p:spPr bwMode="auto">
            <a:xfrm>
              <a:off x="1990725" y="3128963"/>
              <a:ext cx="250825" cy="287337"/>
            </a:xfrm>
            <a:custGeom>
              <a:avLst/>
              <a:gdLst>
                <a:gd name="T0" fmla="*/ 871 w 930"/>
                <a:gd name="T1" fmla="*/ 342 h 1064"/>
                <a:gd name="T2" fmla="*/ 847 w 930"/>
                <a:gd name="T3" fmla="*/ 375 h 1064"/>
                <a:gd name="T4" fmla="*/ 825 w 930"/>
                <a:gd name="T5" fmla="*/ 376 h 1064"/>
                <a:gd name="T6" fmla="*/ 811 w 930"/>
                <a:gd name="T7" fmla="*/ 356 h 1064"/>
                <a:gd name="T8" fmla="*/ 814 w 930"/>
                <a:gd name="T9" fmla="*/ 301 h 1064"/>
                <a:gd name="T10" fmla="*/ 819 w 930"/>
                <a:gd name="T11" fmla="*/ 210 h 1064"/>
                <a:gd name="T12" fmla="*/ 797 w 930"/>
                <a:gd name="T13" fmla="*/ 149 h 1064"/>
                <a:gd name="T14" fmla="*/ 758 w 930"/>
                <a:gd name="T15" fmla="*/ 107 h 1064"/>
                <a:gd name="T16" fmla="*/ 703 w 930"/>
                <a:gd name="T17" fmla="*/ 73 h 1064"/>
                <a:gd name="T18" fmla="*/ 630 w 930"/>
                <a:gd name="T19" fmla="*/ 51 h 1064"/>
                <a:gd name="T20" fmla="*/ 563 w 930"/>
                <a:gd name="T21" fmla="*/ 59 h 1064"/>
                <a:gd name="T22" fmla="*/ 507 w 930"/>
                <a:gd name="T23" fmla="*/ 91 h 1064"/>
                <a:gd name="T24" fmla="*/ 464 w 930"/>
                <a:gd name="T25" fmla="*/ 147 h 1064"/>
                <a:gd name="T26" fmla="*/ 448 w 930"/>
                <a:gd name="T27" fmla="*/ 221 h 1064"/>
                <a:gd name="T28" fmla="*/ 470 w 930"/>
                <a:gd name="T29" fmla="*/ 300 h 1064"/>
                <a:gd name="T30" fmla="*/ 510 w 930"/>
                <a:gd name="T31" fmla="*/ 360 h 1064"/>
                <a:gd name="T32" fmla="*/ 637 w 930"/>
                <a:gd name="T33" fmla="*/ 507 h 1064"/>
                <a:gd name="T34" fmla="*/ 704 w 930"/>
                <a:gd name="T35" fmla="*/ 613 h 1064"/>
                <a:gd name="T36" fmla="*/ 732 w 930"/>
                <a:gd name="T37" fmla="*/ 715 h 1064"/>
                <a:gd name="T38" fmla="*/ 723 w 930"/>
                <a:gd name="T39" fmla="*/ 817 h 1064"/>
                <a:gd name="T40" fmla="*/ 689 w 930"/>
                <a:gd name="T41" fmla="*/ 896 h 1064"/>
                <a:gd name="T42" fmla="*/ 625 w 930"/>
                <a:gd name="T43" fmla="*/ 973 h 1064"/>
                <a:gd name="T44" fmla="*/ 572 w 930"/>
                <a:gd name="T45" fmla="*/ 1014 h 1064"/>
                <a:gd name="T46" fmla="*/ 516 w 930"/>
                <a:gd name="T47" fmla="*/ 1044 h 1064"/>
                <a:gd name="T48" fmla="*/ 445 w 930"/>
                <a:gd name="T49" fmla="*/ 1062 h 1064"/>
                <a:gd name="T50" fmla="*/ 370 w 930"/>
                <a:gd name="T51" fmla="*/ 1064 h 1064"/>
                <a:gd name="T52" fmla="*/ 298 w 930"/>
                <a:gd name="T53" fmla="*/ 1051 h 1064"/>
                <a:gd name="T54" fmla="*/ 221 w 930"/>
                <a:gd name="T55" fmla="*/ 1025 h 1064"/>
                <a:gd name="T56" fmla="*/ 93 w 930"/>
                <a:gd name="T57" fmla="*/ 943 h 1064"/>
                <a:gd name="T58" fmla="*/ 19 w 930"/>
                <a:gd name="T59" fmla="*/ 873 h 1064"/>
                <a:gd name="T60" fmla="*/ 0 w 930"/>
                <a:gd name="T61" fmla="*/ 836 h 1064"/>
                <a:gd name="T62" fmla="*/ 6 w 930"/>
                <a:gd name="T63" fmla="*/ 798 h 1064"/>
                <a:gd name="T64" fmla="*/ 83 w 930"/>
                <a:gd name="T65" fmla="*/ 640 h 1064"/>
                <a:gd name="T66" fmla="*/ 104 w 930"/>
                <a:gd name="T67" fmla="*/ 609 h 1064"/>
                <a:gd name="T68" fmla="*/ 123 w 930"/>
                <a:gd name="T69" fmla="*/ 608 h 1064"/>
                <a:gd name="T70" fmla="*/ 132 w 930"/>
                <a:gd name="T71" fmla="*/ 620 h 1064"/>
                <a:gd name="T72" fmla="*/ 130 w 930"/>
                <a:gd name="T73" fmla="*/ 644 h 1064"/>
                <a:gd name="T74" fmla="*/ 123 w 930"/>
                <a:gd name="T75" fmla="*/ 757 h 1064"/>
                <a:gd name="T76" fmla="*/ 147 w 930"/>
                <a:gd name="T77" fmla="*/ 858 h 1064"/>
                <a:gd name="T78" fmla="*/ 198 w 930"/>
                <a:gd name="T79" fmla="*/ 944 h 1064"/>
                <a:gd name="T80" fmla="*/ 269 w 930"/>
                <a:gd name="T81" fmla="*/ 1000 h 1064"/>
                <a:gd name="T82" fmla="*/ 349 w 930"/>
                <a:gd name="T83" fmla="*/ 1019 h 1064"/>
                <a:gd name="T84" fmla="*/ 424 w 930"/>
                <a:gd name="T85" fmla="*/ 1008 h 1064"/>
                <a:gd name="T86" fmla="*/ 490 w 930"/>
                <a:gd name="T87" fmla="*/ 967 h 1064"/>
                <a:gd name="T88" fmla="*/ 536 w 930"/>
                <a:gd name="T89" fmla="*/ 905 h 1064"/>
                <a:gd name="T90" fmla="*/ 556 w 930"/>
                <a:gd name="T91" fmla="*/ 831 h 1064"/>
                <a:gd name="T92" fmla="*/ 546 w 930"/>
                <a:gd name="T93" fmla="*/ 755 h 1064"/>
                <a:gd name="T94" fmla="*/ 501 w 930"/>
                <a:gd name="T95" fmla="*/ 670 h 1064"/>
                <a:gd name="T96" fmla="*/ 422 w 930"/>
                <a:gd name="T97" fmla="*/ 571 h 1064"/>
                <a:gd name="T98" fmla="*/ 322 w 930"/>
                <a:gd name="T99" fmla="*/ 441 h 1064"/>
                <a:gd name="T100" fmla="*/ 282 w 930"/>
                <a:gd name="T101" fmla="*/ 342 h 1064"/>
                <a:gd name="T102" fmla="*/ 278 w 930"/>
                <a:gd name="T103" fmla="*/ 255 h 1064"/>
                <a:gd name="T104" fmla="*/ 302 w 930"/>
                <a:gd name="T105" fmla="*/ 169 h 1064"/>
                <a:gd name="T106" fmla="*/ 333 w 930"/>
                <a:gd name="T107" fmla="*/ 113 h 1064"/>
                <a:gd name="T108" fmla="*/ 372 w 930"/>
                <a:gd name="T109" fmla="*/ 69 h 1064"/>
                <a:gd name="T110" fmla="*/ 422 w 930"/>
                <a:gd name="T111" fmla="*/ 34 h 1064"/>
                <a:gd name="T112" fmla="*/ 476 w 930"/>
                <a:gd name="T113" fmla="*/ 13 h 1064"/>
                <a:gd name="T114" fmla="*/ 535 w 930"/>
                <a:gd name="T115" fmla="*/ 2 h 1064"/>
                <a:gd name="T116" fmla="*/ 665 w 930"/>
                <a:gd name="T117" fmla="*/ 12 h 1064"/>
                <a:gd name="T118" fmla="*/ 788 w 930"/>
                <a:gd name="T119" fmla="*/ 66 h 1064"/>
                <a:gd name="T120" fmla="*/ 891 w 930"/>
                <a:gd name="T121" fmla="*/ 137 h 1064"/>
                <a:gd name="T122" fmla="*/ 930 w 930"/>
                <a:gd name="T123" fmla="*/ 181 h 1064"/>
                <a:gd name="T124" fmla="*/ 904 w 930"/>
                <a:gd name="T125" fmla="*/ 26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0" h="1064">
                  <a:moveTo>
                    <a:pt x="878" y="326"/>
                  </a:moveTo>
                  <a:lnTo>
                    <a:pt x="871" y="342"/>
                  </a:lnTo>
                  <a:lnTo>
                    <a:pt x="860" y="364"/>
                  </a:lnTo>
                  <a:lnTo>
                    <a:pt x="847" y="375"/>
                  </a:lnTo>
                  <a:lnTo>
                    <a:pt x="838" y="378"/>
                  </a:lnTo>
                  <a:lnTo>
                    <a:pt x="825" y="376"/>
                  </a:lnTo>
                  <a:lnTo>
                    <a:pt x="818" y="368"/>
                  </a:lnTo>
                  <a:lnTo>
                    <a:pt x="811" y="356"/>
                  </a:lnTo>
                  <a:lnTo>
                    <a:pt x="810" y="336"/>
                  </a:lnTo>
                  <a:lnTo>
                    <a:pt x="814" y="301"/>
                  </a:lnTo>
                  <a:lnTo>
                    <a:pt x="819" y="249"/>
                  </a:lnTo>
                  <a:lnTo>
                    <a:pt x="819" y="210"/>
                  </a:lnTo>
                  <a:lnTo>
                    <a:pt x="811" y="180"/>
                  </a:lnTo>
                  <a:lnTo>
                    <a:pt x="797" y="149"/>
                  </a:lnTo>
                  <a:lnTo>
                    <a:pt x="779" y="126"/>
                  </a:lnTo>
                  <a:lnTo>
                    <a:pt x="758" y="107"/>
                  </a:lnTo>
                  <a:lnTo>
                    <a:pt x="733" y="87"/>
                  </a:lnTo>
                  <a:lnTo>
                    <a:pt x="703" y="73"/>
                  </a:lnTo>
                  <a:lnTo>
                    <a:pt x="668" y="58"/>
                  </a:lnTo>
                  <a:lnTo>
                    <a:pt x="630" y="51"/>
                  </a:lnTo>
                  <a:lnTo>
                    <a:pt x="595" y="50"/>
                  </a:lnTo>
                  <a:lnTo>
                    <a:pt x="563" y="59"/>
                  </a:lnTo>
                  <a:lnTo>
                    <a:pt x="532" y="71"/>
                  </a:lnTo>
                  <a:lnTo>
                    <a:pt x="507" y="91"/>
                  </a:lnTo>
                  <a:lnTo>
                    <a:pt x="482" y="116"/>
                  </a:lnTo>
                  <a:lnTo>
                    <a:pt x="464" y="147"/>
                  </a:lnTo>
                  <a:lnTo>
                    <a:pt x="453" y="185"/>
                  </a:lnTo>
                  <a:lnTo>
                    <a:pt x="448" y="221"/>
                  </a:lnTo>
                  <a:lnTo>
                    <a:pt x="455" y="260"/>
                  </a:lnTo>
                  <a:lnTo>
                    <a:pt x="470" y="300"/>
                  </a:lnTo>
                  <a:lnTo>
                    <a:pt x="482" y="326"/>
                  </a:lnTo>
                  <a:lnTo>
                    <a:pt x="510" y="360"/>
                  </a:lnTo>
                  <a:lnTo>
                    <a:pt x="588" y="448"/>
                  </a:lnTo>
                  <a:lnTo>
                    <a:pt x="637" y="507"/>
                  </a:lnTo>
                  <a:lnTo>
                    <a:pt x="676" y="560"/>
                  </a:lnTo>
                  <a:lnTo>
                    <a:pt x="704" y="613"/>
                  </a:lnTo>
                  <a:lnTo>
                    <a:pt x="724" y="665"/>
                  </a:lnTo>
                  <a:lnTo>
                    <a:pt x="732" y="715"/>
                  </a:lnTo>
                  <a:lnTo>
                    <a:pt x="732" y="766"/>
                  </a:lnTo>
                  <a:lnTo>
                    <a:pt x="723" y="817"/>
                  </a:lnTo>
                  <a:lnTo>
                    <a:pt x="705" y="868"/>
                  </a:lnTo>
                  <a:lnTo>
                    <a:pt x="689" y="896"/>
                  </a:lnTo>
                  <a:lnTo>
                    <a:pt x="672" y="924"/>
                  </a:lnTo>
                  <a:lnTo>
                    <a:pt x="625" y="973"/>
                  </a:lnTo>
                  <a:lnTo>
                    <a:pt x="600" y="995"/>
                  </a:lnTo>
                  <a:lnTo>
                    <a:pt x="572" y="1014"/>
                  </a:lnTo>
                  <a:lnTo>
                    <a:pt x="545" y="1031"/>
                  </a:lnTo>
                  <a:lnTo>
                    <a:pt x="516" y="1044"/>
                  </a:lnTo>
                  <a:lnTo>
                    <a:pt x="480" y="1053"/>
                  </a:lnTo>
                  <a:lnTo>
                    <a:pt x="445" y="1062"/>
                  </a:lnTo>
                  <a:lnTo>
                    <a:pt x="409" y="1064"/>
                  </a:lnTo>
                  <a:lnTo>
                    <a:pt x="370" y="1064"/>
                  </a:lnTo>
                  <a:lnTo>
                    <a:pt x="336" y="1060"/>
                  </a:lnTo>
                  <a:lnTo>
                    <a:pt x="298" y="1051"/>
                  </a:lnTo>
                  <a:lnTo>
                    <a:pt x="258" y="1038"/>
                  </a:lnTo>
                  <a:lnTo>
                    <a:pt x="221" y="1025"/>
                  </a:lnTo>
                  <a:lnTo>
                    <a:pt x="155" y="989"/>
                  </a:lnTo>
                  <a:lnTo>
                    <a:pt x="93" y="943"/>
                  </a:lnTo>
                  <a:lnTo>
                    <a:pt x="39" y="896"/>
                  </a:lnTo>
                  <a:lnTo>
                    <a:pt x="19" y="873"/>
                  </a:lnTo>
                  <a:lnTo>
                    <a:pt x="4" y="850"/>
                  </a:lnTo>
                  <a:lnTo>
                    <a:pt x="0" y="836"/>
                  </a:lnTo>
                  <a:lnTo>
                    <a:pt x="0" y="821"/>
                  </a:lnTo>
                  <a:lnTo>
                    <a:pt x="6" y="798"/>
                  </a:lnTo>
                  <a:lnTo>
                    <a:pt x="18" y="767"/>
                  </a:lnTo>
                  <a:lnTo>
                    <a:pt x="83" y="640"/>
                  </a:lnTo>
                  <a:lnTo>
                    <a:pt x="93" y="620"/>
                  </a:lnTo>
                  <a:lnTo>
                    <a:pt x="104" y="609"/>
                  </a:lnTo>
                  <a:lnTo>
                    <a:pt x="110" y="606"/>
                  </a:lnTo>
                  <a:lnTo>
                    <a:pt x="123" y="608"/>
                  </a:lnTo>
                  <a:lnTo>
                    <a:pt x="129" y="613"/>
                  </a:lnTo>
                  <a:lnTo>
                    <a:pt x="132" y="620"/>
                  </a:lnTo>
                  <a:lnTo>
                    <a:pt x="132" y="631"/>
                  </a:lnTo>
                  <a:lnTo>
                    <a:pt x="130" y="644"/>
                  </a:lnTo>
                  <a:lnTo>
                    <a:pt x="122" y="700"/>
                  </a:lnTo>
                  <a:lnTo>
                    <a:pt x="123" y="757"/>
                  </a:lnTo>
                  <a:lnTo>
                    <a:pt x="129" y="809"/>
                  </a:lnTo>
                  <a:lnTo>
                    <a:pt x="147" y="858"/>
                  </a:lnTo>
                  <a:lnTo>
                    <a:pt x="168" y="903"/>
                  </a:lnTo>
                  <a:lnTo>
                    <a:pt x="198" y="944"/>
                  </a:lnTo>
                  <a:lnTo>
                    <a:pt x="230" y="976"/>
                  </a:lnTo>
                  <a:lnTo>
                    <a:pt x="269" y="1000"/>
                  </a:lnTo>
                  <a:lnTo>
                    <a:pt x="309" y="1011"/>
                  </a:lnTo>
                  <a:lnTo>
                    <a:pt x="349" y="1019"/>
                  </a:lnTo>
                  <a:lnTo>
                    <a:pt x="390" y="1015"/>
                  </a:lnTo>
                  <a:lnTo>
                    <a:pt x="424" y="1008"/>
                  </a:lnTo>
                  <a:lnTo>
                    <a:pt x="460" y="990"/>
                  </a:lnTo>
                  <a:lnTo>
                    <a:pt x="490" y="967"/>
                  </a:lnTo>
                  <a:lnTo>
                    <a:pt x="517" y="939"/>
                  </a:lnTo>
                  <a:lnTo>
                    <a:pt x="536" y="905"/>
                  </a:lnTo>
                  <a:lnTo>
                    <a:pt x="550" y="868"/>
                  </a:lnTo>
                  <a:lnTo>
                    <a:pt x="556" y="831"/>
                  </a:lnTo>
                  <a:lnTo>
                    <a:pt x="554" y="793"/>
                  </a:lnTo>
                  <a:lnTo>
                    <a:pt x="546" y="755"/>
                  </a:lnTo>
                  <a:lnTo>
                    <a:pt x="524" y="713"/>
                  </a:lnTo>
                  <a:lnTo>
                    <a:pt x="501" y="670"/>
                  </a:lnTo>
                  <a:lnTo>
                    <a:pt x="466" y="622"/>
                  </a:lnTo>
                  <a:lnTo>
                    <a:pt x="422" y="571"/>
                  </a:lnTo>
                  <a:lnTo>
                    <a:pt x="362" y="498"/>
                  </a:lnTo>
                  <a:lnTo>
                    <a:pt x="322" y="441"/>
                  </a:lnTo>
                  <a:lnTo>
                    <a:pt x="295" y="390"/>
                  </a:lnTo>
                  <a:lnTo>
                    <a:pt x="282" y="342"/>
                  </a:lnTo>
                  <a:lnTo>
                    <a:pt x="274" y="298"/>
                  </a:lnTo>
                  <a:lnTo>
                    <a:pt x="278" y="255"/>
                  </a:lnTo>
                  <a:lnTo>
                    <a:pt x="288" y="213"/>
                  </a:lnTo>
                  <a:lnTo>
                    <a:pt x="302" y="169"/>
                  </a:lnTo>
                  <a:lnTo>
                    <a:pt x="318" y="141"/>
                  </a:lnTo>
                  <a:lnTo>
                    <a:pt x="333" y="113"/>
                  </a:lnTo>
                  <a:lnTo>
                    <a:pt x="353" y="90"/>
                  </a:lnTo>
                  <a:lnTo>
                    <a:pt x="372" y="69"/>
                  </a:lnTo>
                  <a:lnTo>
                    <a:pt x="397" y="52"/>
                  </a:lnTo>
                  <a:lnTo>
                    <a:pt x="422" y="34"/>
                  </a:lnTo>
                  <a:lnTo>
                    <a:pt x="451" y="22"/>
                  </a:lnTo>
                  <a:lnTo>
                    <a:pt x="476" y="13"/>
                  </a:lnTo>
                  <a:lnTo>
                    <a:pt x="506" y="5"/>
                  </a:lnTo>
                  <a:lnTo>
                    <a:pt x="535" y="2"/>
                  </a:lnTo>
                  <a:lnTo>
                    <a:pt x="599" y="0"/>
                  </a:lnTo>
                  <a:lnTo>
                    <a:pt x="665" y="12"/>
                  </a:lnTo>
                  <a:lnTo>
                    <a:pt x="732" y="36"/>
                  </a:lnTo>
                  <a:lnTo>
                    <a:pt x="788" y="66"/>
                  </a:lnTo>
                  <a:lnTo>
                    <a:pt x="845" y="102"/>
                  </a:lnTo>
                  <a:lnTo>
                    <a:pt x="891" y="137"/>
                  </a:lnTo>
                  <a:lnTo>
                    <a:pt x="926" y="167"/>
                  </a:lnTo>
                  <a:lnTo>
                    <a:pt x="930" y="181"/>
                  </a:lnTo>
                  <a:lnTo>
                    <a:pt x="929" y="196"/>
                  </a:lnTo>
                  <a:lnTo>
                    <a:pt x="904" y="264"/>
                  </a:lnTo>
                  <a:lnTo>
                    <a:pt x="878" y="32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7" name="Freeform 75"/>
            <p:cNvSpPr>
              <a:spLocks/>
            </p:cNvSpPr>
            <p:nvPr/>
          </p:nvSpPr>
          <p:spPr bwMode="auto">
            <a:xfrm>
              <a:off x="2165350" y="3209925"/>
              <a:ext cx="260350" cy="312737"/>
            </a:xfrm>
            <a:custGeom>
              <a:avLst/>
              <a:gdLst>
                <a:gd name="T0" fmla="*/ 756 w 966"/>
                <a:gd name="T1" fmla="*/ 316 h 1159"/>
                <a:gd name="T2" fmla="*/ 804 w 966"/>
                <a:gd name="T3" fmla="*/ 254 h 1159"/>
                <a:gd name="T4" fmla="*/ 833 w 966"/>
                <a:gd name="T5" fmla="*/ 243 h 1159"/>
                <a:gd name="T6" fmla="*/ 873 w 966"/>
                <a:gd name="T7" fmla="*/ 251 h 1159"/>
                <a:gd name="T8" fmla="*/ 922 w 966"/>
                <a:gd name="T9" fmla="*/ 272 h 1159"/>
                <a:gd name="T10" fmla="*/ 952 w 966"/>
                <a:gd name="T11" fmla="*/ 276 h 1159"/>
                <a:gd name="T12" fmla="*/ 966 w 966"/>
                <a:gd name="T13" fmla="*/ 256 h 1159"/>
                <a:gd name="T14" fmla="*/ 959 w 966"/>
                <a:gd name="T15" fmla="*/ 237 h 1159"/>
                <a:gd name="T16" fmla="*/ 919 w 966"/>
                <a:gd name="T17" fmla="*/ 215 h 1159"/>
                <a:gd name="T18" fmla="*/ 658 w 966"/>
                <a:gd name="T19" fmla="*/ 50 h 1159"/>
                <a:gd name="T20" fmla="*/ 583 w 966"/>
                <a:gd name="T21" fmla="*/ 2 h 1159"/>
                <a:gd name="T22" fmla="*/ 563 w 966"/>
                <a:gd name="T23" fmla="*/ 3 h 1159"/>
                <a:gd name="T24" fmla="*/ 549 w 966"/>
                <a:gd name="T25" fmla="*/ 22 h 1159"/>
                <a:gd name="T26" fmla="*/ 566 w 966"/>
                <a:gd name="T27" fmla="*/ 50 h 1159"/>
                <a:gd name="T28" fmla="*/ 611 w 966"/>
                <a:gd name="T29" fmla="*/ 84 h 1159"/>
                <a:gd name="T30" fmla="*/ 633 w 966"/>
                <a:gd name="T31" fmla="*/ 118 h 1159"/>
                <a:gd name="T32" fmla="*/ 634 w 966"/>
                <a:gd name="T33" fmla="*/ 149 h 1159"/>
                <a:gd name="T34" fmla="*/ 598 w 966"/>
                <a:gd name="T35" fmla="*/ 218 h 1159"/>
                <a:gd name="T36" fmla="*/ 173 w 966"/>
                <a:gd name="T37" fmla="*/ 894 h 1159"/>
                <a:gd name="T38" fmla="*/ 148 w 966"/>
                <a:gd name="T39" fmla="*/ 911 h 1159"/>
                <a:gd name="T40" fmla="*/ 113 w 966"/>
                <a:gd name="T41" fmla="*/ 914 h 1159"/>
                <a:gd name="T42" fmla="*/ 71 w 966"/>
                <a:gd name="T43" fmla="*/ 900 h 1159"/>
                <a:gd name="T44" fmla="*/ 26 w 966"/>
                <a:gd name="T45" fmla="*/ 883 h 1159"/>
                <a:gd name="T46" fmla="*/ 4 w 966"/>
                <a:gd name="T47" fmla="*/ 893 h 1159"/>
                <a:gd name="T48" fmla="*/ 1 w 966"/>
                <a:gd name="T49" fmla="*/ 912 h 1159"/>
                <a:gd name="T50" fmla="*/ 19 w 966"/>
                <a:gd name="T51" fmla="*/ 933 h 1159"/>
                <a:gd name="T52" fmla="*/ 197 w 966"/>
                <a:gd name="T53" fmla="*/ 1034 h 1159"/>
                <a:gd name="T54" fmla="*/ 367 w 966"/>
                <a:gd name="T55" fmla="*/ 1150 h 1159"/>
                <a:gd name="T56" fmla="*/ 395 w 966"/>
                <a:gd name="T57" fmla="*/ 1159 h 1159"/>
                <a:gd name="T58" fmla="*/ 412 w 966"/>
                <a:gd name="T59" fmla="*/ 1147 h 1159"/>
                <a:gd name="T60" fmla="*/ 412 w 966"/>
                <a:gd name="T61" fmla="*/ 1122 h 1159"/>
                <a:gd name="T62" fmla="*/ 376 w 966"/>
                <a:gd name="T63" fmla="*/ 1090 h 1159"/>
                <a:gd name="T64" fmla="*/ 342 w 966"/>
                <a:gd name="T65" fmla="*/ 1057 h 1159"/>
                <a:gd name="T66" fmla="*/ 328 w 966"/>
                <a:gd name="T67" fmla="*/ 1024 h 1159"/>
                <a:gd name="T68" fmla="*/ 333 w 966"/>
                <a:gd name="T69" fmla="*/ 994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1159">
                  <a:moveTo>
                    <a:pt x="365" y="939"/>
                  </a:moveTo>
                  <a:lnTo>
                    <a:pt x="756" y="316"/>
                  </a:lnTo>
                  <a:lnTo>
                    <a:pt x="791" y="265"/>
                  </a:lnTo>
                  <a:lnTo>
                    <a:pt x="804" y="254"/>
                  </a:lnTo>
                  <a:lnTo>
                    <a:pt x="814" y="247"/>
                  </a:lnTo>
                  <a:lnTo>
                    <a:pt x="833" y="243"/>
                  </a:lnTo>
                  <a:lnTo>
                    <a:pt x="853" y="243"/>
                  </a:lnTo>
                  <a:lnTo>
                    <a:pt x="873" y="251"/>
                  </a:lnTo>
                  <a:lnTo>
                    <a:pt x="896" y="259"/>
                  </a:lnTo>
                  <a:lnTo>
                    <a:pt x="922" y="272"/>
                  </a:lnTo>
                  <a:lnTo>
                    <a:pt x="941" y="278"/>
                  </a:lnTo>
                  <a:lnTo>
                    <a:pt x="952" y="276"/>
                  </a:lnTo>
                  <a:lnTo>
                    <a:pt x="962" y="269"/>
                  </a:lnTo>
                  <a:lnTo>
                    <a:pt x="966" y="256"/>
                  </a:lnTo>
                  <a:lnTo>
                    <a:pt x="966" y="248"/>
                  </a:lnTo>
                  <a:lnTo>
                    <a:pt x="959" y="237"/>
                  </a:lnTo>
                  <a:lnTo>
                    <a:pt x="947" y="229"/>
                  </a:lnTo>
                  <a:lnTo>
                    <a:pt x="919" y="215"/>
                  </a:lnTo>
                  <a:lnTo>
                    <a:pt x="770" y="125"/>
                  </a:lnTo>
                  <a:lnTo>
                    <a:pt x="658" y="50"/>
                  </a:lnTo>
                  <a:lnTo>
                    <a:pt x="597" y="9"/>
                  </a:lnTo>
                  <a:lnTo>
                    <a:pt x="583" y="2"/>
                  </a:lnTo>
                  <a:lnTo>
                    <a:pt x="570" y="0"/>
                  </a:lnTo>
                  <a:lnTo>
                    <a:pt x="563" y="3"/>
                  </a:lnTo>
                  <a:lnTo>
                    <a:pt x="553" y="10"/>
                  </a:lnTo>
                  <a:lnTo>
                    <a:pt x="549" y="22"/>
                  </a:lnTo>
                  <a:lnTo>
                    <a:pt x="555" y="35"/>
                  </a:lnTo>
                  <a:lnTo>
                    <a:pt x="566" y="50"/>
                  </a:lnTo>
                  <a:lnTo>
                    <a:pt x="591" y="69"/>
                  </a:lnTo>
                  <a:lnTo>
                    <a:pt x="611" y="84"/>
                  </a:lnTo>
                  <a:lnTo>
                    <a:pt x="623" y="101"/>
                  </a:lnTo>
                  <a:lnTo>
                    <a:pt x="633" y="118"/>
                  </a:lnTo>
                  <a:lnTo>
                    <a:pt x="634" y="134"/>
                  </a:lnTo>
                  <a:lnTo>
                    <a:pt x="634" y="149"/>
                  </a:lnTo>
                  <a:lnTo>
                    <a:pt x="629" y="164"/>
                  </a:lnTo>
                  <a:lnTo>
                    <a:pt x="598" y="218"/>
                  </a:lnTo>
                  <a:lnTo>
                    <a:pt x="209" y="841"/>
                  </a:lnTo>
                  <a:lnTo>
                    <a:pt x="173" y="894"/>
                  </a:lnTo>
                  <a:lnTo>
                    <a:pt x="163" y="903"/>
                  </a:lnTo>
                  <a:lnTo>
                    <a:pt x="148" y="911"/>
                  </a:lnTo>
                  <a:lnTo>
                    <a:pt x="132" y="915"/>
                  </a:lnTo>
                  <a:lnTo>
                    <a:pt x="113" y="914"/>
                  </a:lnTo>
                  <a:lnTo>
                    <a:pt x="91" y="910"/>
                  </a:lnTo>
                  <a:lnTo>
                    <a:pt x="71" y="900"/>
                  </a:lnTo>
                  <a:lnTo>
                    <a:pt x="45" y="889"/>
                  </a:lnTo>
                  <a:lnTo>
                    <a:pt x="26" y="883"/>
                  </a:lnTo>
                  <a:lnTo>
                    <a:pt x="12" y="885"/>
                  </a:lnTo>
                  <a:lnTo>
                    <a:pt x="4" y="893"/>
                  </a:lnTo>
                  <a:lnTo>
                    <a:pt x="0" y="903"/>
                  </a:lnTo>
                  <a:lnTo>
                    <a:pt x="1" y="912"/>
                  </a:lnTo>
                  <a:lnTo>
                    <a:pt x="5" y="924"/>
                  </a:lnTo>
                  <a:lnTo>
                    <a:pt x="19" y="933"/>
                  </a:lnTo>
                  <a:lnTo>
                    <a:pt x="45" y="946"/>
                  </a:lnTo>
                  <a:lnTo>
                    <a:pt x="197" y="1034"/>
                  </a:lnTo>
                  <a:lnTo>
                    <a:pt x="307" y="1106"/>
                  </a:lnTo>
                  <a:lnTo>
                    <a:pt x="367" y="1150"/>
                  </a:lnTo>
                  <a:lnTo>
                    <a:pt x="384" y="1157"/>
                  </a:lnTo>
                  <a:lnTo>
                    <a:pt x="395" y="1159"/>
                  </a:lnTo>
                  <a:lnTo>
                    <a:pt x="404" y="1156"/>
                  </a:lnTo>
                  <a:lnTo>
                    <a:pt x="412" y="1147"/>
                  </a:lnTo>
                  <a:lnTo>
                    <a:pt x="416" y="1136"/>
                  </a:lnTo>
                  <a:lnTo>
                    <a:pt x="412" y="1122"/>
                  </a:lnTo>
                  <a:lnTo>
                    <a:pt x="399" y="1109"/>
                  </a:lnTo>
                  <a:lnTo>
                    <a:pt x="376" y="1090"/>
                  </a:lnTo>
                  <a:lnTo>
                    <a:pt x="356" y="1076"/>
                  </a:lnTo>
                  <a:lnTo>
                    <a:pt x="342" y="1057"/>
                  </a:lnTo>
                  <a:lnTo>
                    <a:pt x="334" y="1041"/>
                  </a:lnTo>
                  <a:lnTo>
                    <a:pt x="328" y="1024"/>
                  </a:lnTo>
                  <a:lnTo>
                    <a:pt x="328" y="1009"/>
                  </a:lnTo>
                  <a:lnTo>
                    <a:pt x="333" y="994"/>
                  </a:lnTo>
                  <a:lnTo>
                    <a:pt x="365" y="93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8" name="Freeform 76"/>
            <p:cNvSpPr>
              <a:spLocks/>
            </p:cNvSpPr>
            <p:nvPr/>
          </p:nvSpPr>
          <p:spPr bwMode="auto">
            <a:xfrm>
              <a:off x="2336800" y="3303588"/>
              <a:ext cx="349250" cy="350837"/>
            </a:xfrm>
            <a:custGeom>
              <a:avLst/>
              <a:gdLst>
                <a:gd name="T0" fmla="*/ 318 w 1296"/>
                <a:gd name="T1" fmla="*/ 1125 h 1295"/>
                <a:gd name="T2" fmla="*/ 307 w 1296"/>
                <a:gd name="T3" fmla="*/ 1151 h 1295"/>
                <a:gd name="T4" fmla="*/ 314 w 1296"/>
                <a:gd name="T5" fmla="*/ 1190 h 1295"/>
                <a:gd name="T6" fmla="*/ 342 w 1296"/>
                <a:gd name="T7" fmla="*/ 1226 h 1295"/>
                <a:gd name="T8" fmla="*/ 375 w 1296"/>
                <a:gd name="T9" fmla="*/ 1262 h 1295"/>
                <a:gd name="T10" fmla="*/ 371 w 1296"/>
                <a:gd name="T11" fmla="*/ 1285 h 1295"/>
                <a:gd name="T12" fmla="*/ 352 w 1296"/>
                <a:gd name="T13" fmla="*/ 1295 h 1295"/>
                <a:gd name="T14" fmla="*/ 324 w 1296"/>
                <a:gd name="T15" fmla="*/ 1282 h 1295"/>
                <a:gd name="T16" fmla="*/ 177 w 1296"/>
                <a:gd name="T17" fmla="*/ 1140 h 1295"/>
                <a:gd name="T18" fmla="*/ 13 w 1296"/>
                <a:gd name="T19" fmla="*/ 1012 h 1295"/>
                <a:gd name="T20" fmla="*/ 0 w 1296"/>
                <a:gd name="T21" fmla="*/ 989 h 1295"/>
                <a:gd name="T22" fmla="*/ 7 w 1296"/>
                <a:gd name="T23" fmla="*/ 971 h 1295"/>
                <a:gd name="T24" fmla="*/ 28 w 1296"/>
                <a:gd name="T25" fmla="*/ 966 h 1295"/>
                <a:gd name="T26" fmla="*/ 72 w 1296"/>
                <a:gd name="T27" fmla="*/ 991 h 1295"/>
                <a:gd name="T28" fmla="*/ 112 w 1296"/>
                <a:gd name="T29" fmla="*/ 1012 h 1295"/>
                <a:gd name="T30" fmla="*/ 147 w 1296"/>
                <a:gd name="T31" fmla="*/ 1013 h 1295"/>
                <a:gd name="T32" fmla="*/ 172 w 1296"/>
                <a:gd name="T33" fmla="*/ 998 h 1295"/>
                <a:gd name="T34" fmla="*/ 746 w 1296"/>
                <a:gd name="T35" fmla="*/ 342 h 1295"/>
                <a:gd name="T36" fmla="*/ 764 w 1296"/>
                <a:gd name="T37" fmla="*/ 305 h 1295"/>
                <a:gd name="T38" fmla="*/ 745 w 1296"/>
                <a:gd name="T39" fmla="*/ 278 h 1295"/>
                <a:gd name="T40" fmla="*/ 646 w 1296"/>
                <a:gd name="T41" fmla="*/ 203 h 1295"/>
                <a:gd name="T42" fmla="*/ 578 w 1296"/>
                <a:gd name="T43" fmla="*/ 176 h 1295"/>
                <a:gd name="T44" fmla="*/ 490 w 1296"/>
                <a:gd name="T45" fmla="*/ 178 h 1295"/>
                <a:gd name="T46" fmla="*/ 399 w 1296"/>
                <a:gd name="T47" fmla="*/ 197 h 1295"/>
                <a:gd name="T48" fmla="*/ 356 w 1296"/>
                <a:gd name="T49" fmla="*/ 205 h 1295"/>
                <a:gd name="T50" fmla="*/ 342 w 1296"/>
                <a:gd name="T51" fmla="*/ 193 h 1295"/>
                <a:gd name="T52" fmla="*/ 339 w 1296"/>
                <a:gd name="T53" fmla="*/ 175 h 1295"/>
                <a:gd name="T54" fmla="*/ 365 w 1296"/>
                <a:gd name="T55" fmla="*/ 153 h 1295"/>
                <a:gd name="T56" fmla="*/ 602 w 1296"/>
                <a:gd name="T57" fmla="*/ 0 h 1295"/>
                <a:gd name="T58" fmla="*/ 619 w 1296"/>
                <a:gd name="T59" fmla="*/ 5 h 1295"/>
                <a:gd name="T60" fmla="*/ 625 w 1296"/>
                <a:gd name="T61" fmla="*/ 19 h 1295"/>
                <a:gd name="T62" fmla="*/ 611 w 1296"/>
                <a:gd name="T63" fmla="*/ 63 h 1295"/>
                <a:gd name="T64" fmla="*/ 620 w 1296"/>
                <a:gd name="T65" fmla="*/ 100 h 1295"/>
                <a:gd name="T66" fmla="*/ 1069 w 1296"/>
                <a:gd name="T67" fmla="*/ 491 h 1295"/>
                <a:gd name="T68" fmla="*/ 1197 w 1296"/>
                <a:gd name="T69" fmla="*/ 588 h 1295"/>
                <a:gd name="T70" fmla="*/ 1226 w 1296"/>
                <a:gd name="T71" fmla="*/ 589 h 1295"/>
                <a:gd name="T72" fmla="*/ 1255 w 1296"/>
                <a:gd name="T73" fmla="*/ 581 h 1295"/>
                <a:gd name="T74" fmla="*/ 1283 w 1296"/>
                <a:gd name="T75" fmla="*/ 572 h 1295"/>
                <a:gd name="T76" fmla="*/ 1294 w 1296"/>
                <a:gd name="T77" fmla="*/ 588 h 1295"/>
                <a:gd name="T78" fmla="*/ 1287 w 1296"/>
                <a:gd name="T79" fmla="*/ 615 h 1295"/>
                <a:gd name="T80" fmla="*/ 1259 w 1296"/>
                <a:gd name="T81" fmla="*/ 647 h 1295"/>
                <a:gd name="T82" fmla="*/ 1093 w 1296"/>
                <a:gd name="T83" fmla="*/ 818 h 1295"/>
                <a:gd name="T84" fmla="*/ 1067 w 1296"/>
                <a:gd name="T85" fmla="*/ 826 h 1295"/>
                <a:gd name="T86" fmla="*/ 1050 w 1296"/>
                <a:gd name="T87" fmla="*/ 812 h 1295"/>
                <a:gd name="T88" fmla="*/ 1051 w 1296"/>
                <a:gd name="T89" fmla="*/ 791 h 1295"/>
                <a:gd name="T90" fmla="*/ 1081 w 1296"/>
                <a:gd name="T91" fmla="*/ 732 h 1295"/>
                <a:gd name="T92" fmla="*/ 1099 w 1296"/>
                <a:gd name="T93" fmla="*/ 661 h 1295"/>
                <a:gd name="T94" fmla="*/ 1090 w 1296"/>
                <a:gd name="T95" fmla="*/ 600 h 1295"/>
                <a:gd name="T96" fmla="*/ 1045 w 1296"/>
                <a:gd name="T97" fmla="*/ 541 h 1295"/>
                <a:gd name="T98" fmla="*/ 952 w 1296"/>
                <a:gd name="T99" fmla="*/ 459 h 1295"/>
                <a:gd name="T100" fmla="*/ 922 w 1296"/>
                <a:gd name="T101" fmla="*/ 443 h 1295"/>
                <a:gd name="T102" fmla="*/ 901 w 1296"/>
                <a:gd name="T103" fmla="*/ 450 h 1295"/>
                <a:gd name="T104" fmla="*/ 356 w 1296"/>
                <a:gd name="T105" fmla="*/ 1074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6" h="1295">
                  <a:moveTo>
                    <a:pt x="356" y="1074"/>
                  </a:moveTo>
                  <a:lnTo>
                    <a:pt x="318" y="1125"/>
                  </a:lnTo>
                  <a:lnTo>
                    <a:pt x="312" y="1137"/>
                  </a:lnTo>
                  <a:lnTo>
                    <a:pt x="307" y="1151"/>
                  </a:lnTo>
                  <a:lnTo>
                    <a:pt x="308" y="1169"/>
                  </a:lnTo>
                  <a:lnTo>
                    <a:pt x="314" y="1190"/>
                  </a:lnTo>
                  <a:lnTo>
                    <a:pt x="326" y="1205"/>
                  </a:lnTo>
                  <a:lnTo>
                    <a:pt x="342" y="1226"/>
                  </a:lnTo>
                  <a:lnTo>
                    <a:pt x="363" y="1247"/>
                  </a:lnTo>
                  <a:lnTo>
                    <a:pt x="375" y="1262"/>
                  </a:lnTo>
                  <a:lnTo>
                    <a:pt x="377" y="1276"/>
                  </a:lnTo>
                  <a:lnTo>
                    <a:pt x="371" y="1285"/>
                  </a:lnTo>
                  <a:lnTo>
                    <a:pt x="361" y="1295"/>
                  </a:lnTo>
                  <a:lnTo>
                    <a:pt x="352" y="1295"/>
                  </a:lnTo>
                  <a:lnTo>
                    <a:pt x="339" y="1291"/>
                  </a:lnTo>
                  <a:lnTo>
                    <a:pt x="324" y="1282"/>
                  </a:lnTo>
                  <a:lnTo>
                    <a:pt x="273" y="1231"/>
                  </a:lnTo>
                  <a:lnTo>
                    <a:pt x="177" y="1140"/>
                  </a:lnTo>
                  <a:lnTo>
                    <a:pt x="41" y="1032"/>
                  </a:lnTo>
                  <a:lnTo>
                    <a:pt x="13" y="1012"/>
                  </a:lnTo>
                  <a:lnTo>
                    <a:pt x="4" y="1001"/>
                  </a:lnTo>
                  <a:lnTo>
                    <a:pt x="0" y="989"/>
                  </a:lnTo>
                  <a:lnTo>
                    <a:pt x="1" y="981"/>
                  </a:lnTo>
                  <a:lnTo>
                    <a:pt x="7" y="971"/>
                  </a:lnTo>
                  <a:lnTo>
                    <a:pt x="15" y="964"/>
                  </a:lnTo>
                  <a:lnTo>
                    <a:pt x="28" y="966"/>
                  </a:lnTo>
                  <a:lnTo>
                    <a:pt x="46" y="973"/>
                  </a:lnTo>
                  <a:lnTo>
                    <a:pt x="72" y="991"/>
                  </a:lnTo>
                  <a:lnTo>
                    <a:pt x="92" y="1004"/>
                  </a:lnTo>
                  <a:lnTo>
                    <a:pt x="112" y="1012"/>
                  </a:lnTo>
                  <a:lnTo>
                    <a:pt x="131" y="1015"/>
                  </a:lnTo>
                  <a:lnTo>
                    <a:pt x="147" y="1013"/>
                  </a:lnTo>
                  <a:lnTo>
                    <a:pt x="161" y="1009"/>
                  </a:lnTo>
                  <a:lnTo>
                    <a:pt x="172" y="998"/>
                  </a:lnTo>
                  <a:lnTo>
                    <a:pt x="217" y="953"/>
                  </a:lnTo>
                  <a:lnTo>
                    <a:pt x="746" y="342"/>
                  </a:lnTo>
                  <a:lnTo>
                    <a:pt x="758" y="322"/>
                  </a:lnTo>
                  <a:lnTo>
                    <a:pt x="764" y="305"/>
                  </a:lnTo>
                  <a:lnTo>
                    <a:pt x="759" y="293"/>
                  </a:lnTo>
                  <a:lnTo>
                    <a:pt x="745" y="278"/>
                  </a:lnTo>
                  <a:lnTo>
                    <a:pt x="691" y="233"/>
                  </a:lnTo>
                  <a:lnTo>
                    <a:pt x="646" y="203"/>
                  </a:lnTo>
                  <a:lnTo>
                    <a:pt x="612" y="184"/>
                  </a:lnTo>
                  <a:lnTo>
                    <a:pt x="578" y="176"/>
                  </a:lnTo>
                  <a:lnTo>
                    <a:pt x="537" y="173"/>
                  </a:lnTo>
                  <a:lnTo>
                    <a:pt x="490" y="178"/>
                  </a:lnTo>
                  <a:lnTo>
                    <a:pt x="440" y="186"/>
                  </a:lnTo>
                  <a:lnTo>
                    <a:pt x="399" y="197"/>
                  </a:lnTo>
                  <a:lnTo>
                    <a:pt x="366" y="207"/>
                  </a:lnTo>
                  <a:lnTo>
                    <a:pt x="356" y="205"/>
                  </a:lnTo>
                  <a:lnTo>
                    <a:pt x="347" y="201"/>
                  </a:lnTo>
                  <a:lnTo>
                    <a:pt x="342" y="193"/>
                  </a:lnTo>
                  <a:lnTo>
                    <a:pt x="337" y="184"/>
                  </a:lnTo>
                  <a:lnTo>
                    <a:pt x="339" y="175"/>
                  </a:lnTo>
                  <a:lnTo>
                    <a:pt x="344" y="170"/>
                  </a:lnTo>
                  <a:lnTo>
                    <a:pt x="365" y="153"/>
                  </a:lnTo>
                  <a:lnTo>
                    <a:pt x="580" y="14"/>
                  </a:lnTo>
                  <a:lnTo>
                    <a:pt x="602" y="0"/>
                  </a:lnTo>
                  <a:lnTo>
                    <a:pt x="611" y="1"/>
                  </a:lnTo>
                  <a:lnTo>
                    <a:pt x="619" y="5"/>
                  </a:lnTo>
                  <a:lnTo>
                    <a:pt x="625" y="10"/>
                  </a:lnTo>
                  <a:lnTo>
                    <a:pt x="625" y="19"/>
                  </a:lnTo>
                  <a:lnTo>
                    <a:pt x="619" y="40"/>
                  </a:lnTo>
                  <a:lnTo>
                    <a:pt x="611" y="63"/>
                  </a:lnTo>
                  <a:lnTo>
                    <a:pt x="610" y="82"/>
                  </a:lnTo>
                  <a:lnTo>
                    <a:pt x="620" y="100"/>
                  </a:lnTo>
                  <a:lnTo>
                    <a:pt x="646" y="124"/>
                  </a:lnTo>
                  <a:lnTo>
                    <a:pt x="1069" y="491"/>
                  </a:lnTo>
                  <a:lnTo>
                    <a:pt x="1142" y="550"/>
                  </a:lnTo>
                  <a:lnTo>
                    <a:pt x="1197" y="588"/>
                  </a:lnTo>
                  <a:lnTo>
                    <a:pt x="1212" y="590"/>
                  </a:lnTo>
                  <a:lnTo>
                    <a:pt x="1226" y="589"/>
                  </a:lnTo>
                  <a:lnTo>
                    <a:pt x="1239" y="587"/>
                  </a:lnTo>
                  <a:lnTo>
                    <a:pt x="1255" y="581"/>
                  </a:lnTo>
                  <a:lnTo>
                    <a:pt x="1274" y="573"/>
                  </a:lnTo>
                  <a:lnTo>
                    <a:pt x="1283" y="572"/>
                  </a:lnTo>
                  <a:lnTo>
                    <a:pt x="1289" y="578"/>
                  </a:lnTo>
                  <a:lnTo>
                    <a:pt x="1294" y="588"/>
                  </a:lnTo>
                  <a:lnTo>
                    <a:pt x="1296" y="601"/>
                  </a:lnTo>
                  <a:lnTo>
                    <a:pt x="1287" y="615"/>
                  </a:lnTo>
                  <a:lnTo>
                    <a:pt x="1275" y="632"/>
                  </a:lnTo>
                  <a:lnTo>
                    <a:pt x="1259" y="647"/>
                  </a:lnTo>
                  <a:lnTo>
                    <a:pt x="1114" y="799"/>
                  </a:lnTo>
                  <a:lnTo>
                    <a:pt x="1093" y="818"/>
                  </a:lnTo>
                  <a:lnTo>
                    <a:pt x="1081" y="824"/>
                  </a:lnTo>
                  <a:lnTo>
                    <a:pt x="1067" y="826"/>
                  </a:lnTo>
                  <a:lnTo>
                    <a:pt x="1057" y="820"/>
                  </a:lnTo>
                  <a:lnTo>
                    <a:pt x="1050" y="812"/>
                  </a:lnTo>
                  <a:lnTo>
                    <a:pt x="1049" y="801"/>
                  </a:lnTo>
                  <a:lnTo>
                    <a:pt x="1051" y="791"/>
                  </a:lnTo>
                  <a:lnTo>
                    <a:pt x="1059" y="774"/>
                  </a:lnTo>
                  <a:lnTo>
                    <a:pt x="1081" y="732"/>
                  </a:lnTo>
                  <a:lnTo>
                    <a:pt x="1095" y="695"/>
                  </a:lnTo>
                  <a:lnTo>
                    <a:pt x="1099" y="661"/>
                  </a:lnTo>
                  <a:lnTo>
                    <a:pt x="1098" y="626"/>
                  </a:lnTo>
                  <a:lnTo>
                    <a:pt x="1090" y="600"/>
                  </a:lnTo>
                  <a:lnTo>
                    <a:pt x="1072" y="573"/>
                  </a:lnTo>
                  <a:lnTo>
                    <a:pt x="1045" y="541"/>
                  </a:lnTo>
                  <a:lnTo>
                    <a:pt x="999" y="500"/>
                  </a:lnTo>
                  <a:lnTo>
                    <a:pt x="952" y="459"/>
                  </a:lnTo>
                  <a:lnTo>
                    <a:pt x="934" y="447"/>
                  </a:lnTo>
                  <a:lnTo>
                    <a:pt x="922" y="443"/>
                  </a:lnTo>
                  <a:lnTo>
                    <a:pt x="911" y="443"/>
                  </a:lnTo>
                  <a:lnTo>
                    <a:pt x="901" y="450"/>
                  </a:lnTo>
                  <a:lnTo>
                    <a:pt x="877" y="474"/>
                  </a:lnTo>
                  <a:lnTo>
                    <a:pt x="356" y="107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9" name="Freeform 77"/>
            <p:cNvSpPr>
              <a:spLocks noEditPoints="1"/>
            </p:cNvSpPr>
            <p:nvPr/>
          </p:nvSpPr>
          <p:spPr bwMode="auto">
            <a:xfrm>
              <a:off x="200025" y="4989513"/>
              <a:ext cx="85725" cy="230187"/>
            </a:xfrm>
            <a:custGeom>
              <a:avLst/>
              <a:gdLst>
                <a:gd name="T0" fmla="*/ 0 w 316"/>
                <a:gd name="T1" fmla="*/ 799 h 848"/>
                <a:gd name="T2" fmla="*/ 0 w 316"/>
                <a:gd name="T3" fmla="*/ 724 h 848"/>
                <a:gd name="T4" fmla="*/ 104 w 316"/>
                <a:gd name="T5" fmla="*/ 677 h 848"/>
                <a:gd name="T6" fmla="*/ 137 w 316"/>
                <a:gd name="T7" fmla="*/ 661 h 848"/>
                <a:gd name="T8" fmla="*/ 158 w 316"/>
                <a:gd name="T9" fmla="*/ 645 h 848"/>
                <a:gd name="T10" fmla="*/ 170 w 316"/>
                <a:gd name="T11" fmla="*/ 627 h 848"/>
                <a:gd name="T12" fmla="*/ 173 w 316"/>
                <a:gd name="T13" fmla="*/ 610 h 848"/>
                <a:gd name="T14" fmla="*/ 170 w 316"/>
                <a:gd name="T15" fmla="*/ 590 h 848"/>
                <a:gd name="T16" fmla="*/ 163 w 316"/>
                <a:gd name="T17" fmla="*/ 564 h 848"/>
                <a:gd name="T18" fmla="*/ 152 w 316"/>
                <a:gd name="T19" fmla="*/ 530 h 848"/>
                <a:gd name="T20" fmla="*/ 148 w 316"/>
                <a:gd name="T21" fmla="*/ 503 h 848"/>
                <a:gd name="T22" fmla="*/ 152 w 316"/>
                <a:gd name="T23" fmla="*/ 490 h 848"/>
                <a:gd name="T24" fmla="*/ 160 w 316"/>
                <a:gd name="T25" fmla="*/ 481 h 848"/>
                <a:gd name="T26" fmla="*/ 174 w 316"/>
                <a:gd name="T27" fmla="*/ 481 h 848"/>
                <a:gd name="T28" fmla="*/ 182 w 316"/>
                <a:gd name="T29" fmla="*/ 485 h 848"/>
                <a:gd name="T30" fmla="*/ 191 w 316"/>
                <a:gd name="T31" fmla="*/ 497 h 848"/>
                <a:gd name="T32" fmla="*/ 199 w 316"/>
                <a:gd name="T33" fmla="*/ 512 h 848"/>
                <a:gd name="T34" fmla="*/ 210 w 316"/>
                <a:gd name="T35" fmla="*/ 546 h 848"/>
                <a:gd name="T36" fmla="*/ 249 w 316"/>
                <a:gd name="T37" fmla="*/ 661 h 848"/>
                <a:gd name="T38" fmla="*/ 295 w 316"/>
                <a:gd name="T39" fmla="*/ 766 h 848"/>
                <a:gd name="T40" fmla="*/ 313 w 316"/>
                <a:gd name="T41" fmla="*/ 808 h 848"/>
                <a:gd name="T42" fmla="*/ 316 w 316"/>
                <a:gd name="T43" fmla="*/ 820 h 848"/>
                <a:gd name="T44" fmla="*/ 316 w 316"/>
                <a:gd name="T45" fmla="*/ 833 h 848"/>
                <a:gd name="T46" fmla="*/ 312 w 316"/>
                <a:gd name="T47" fmla="*/ 841 h 848"/>
                <a:gd name="T48" fmla="*/ 302 w 316"/>
                <a:gd name="T49" fmla="*/ 848 h 848"/>
                <a:gd name="T50" fmla="*/ 289 w 316"/>
                <a:gd name="T51" fmla="*/ 848 h 848"/>
                <a:gd name="T52" fmla="*/ 279 w 316"/>
                <a:gd name="T53" fmla="*/ 842 h 848"/>
                <a:gd name="T54" fmla="*/ 265 w 316"/>
                <a:gd name="T55" fmla="*/ 824 h 848"/>
                <a:gd name="T56" fmla="*/ 250 w 316"/>
                <a:gd name="T57" fmla="*/ 797 h 848"/>
                <a:gd name="T58" fmla="*/ 224 w 316"/>
                <a:gd name="T59" fmla="*/ 755 h 848"/>
                <a:gd name="T60" fmla="*/ 215 w 316"/>
                <a:gd name="T61" fmla="*/ 745 h 848"/>
                <a:gd name="T62" fmla="*/ 201 w 316"/>
                <a:gd name="T63" fmla="*/ 738 h 848"/>
                <a:gd name="T64" fmla="*/ 188 w 316"/>
                <a:gd name="T65" fmla="*/ 736 h 848"/>
                <a:gd name="T66" fmla="*/ 170 w 316"/>
                <a:gd name="T67" fmla="*/ 737 h 848"/>
                <a:gd name="T68" fmla="*/ 119 w 316"/>
                <a:gd name="T69" fmla="*/ 752 h 848"/>
                <a:gd name="T70" fmla="*/ 0 w 316"/>
                <a:gd name="T71" fmla="*/ 799 h 848"/>
                <a:gd name="T72" fmla="*/ 0 w 316"/>
                <a:gd name="T73" fmla="*/ 105 h 848"/>
                <a:gd name="T74" fmla="*/ 0 w 316"/>
                <a:gd name="T75" fmla="*/ 0 h 848"/>
                <a:gd name="T76" fmla="*/ 15 w 316"/>
                <a:gd name="T77" fmla="*/ 35 h 848"/>
                <a:gd name="T78" fmla="*/ 21 w 316"/>
                <a:gd name="T79" fmla="*/ 52 h 848"/>
                <a:gd name="T80" fmla="*/ 20 w 316"/>
                <a:gd name="T81" fmla="*/ 67 h 848"/>
                <a:gd name="T82" fmla="*/ 12 w 316"/>
                <a:gd name="T83" fmla="*/ 86 h 848"/>
                <a:gd name="T84" fmla="*/ 0 w 316"/>
                <a:gd name="T85" fmla="*/ 105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848">
                  <a:moveTo>
                    <a:pt x="0" y="799"/>
                  </a:moveTo>
                  <a:lnTo>
                    <a:pt x="0" y="724"/>
                  </a:lnTo>
                  <a:lnTo>
                    <a:pt x="104" y="677"/>
                  </a:lnTo>
                  <a:lnTo>
                    <a:pt x="137" y="661"/>
                  </a:lnTo>
                  <a:lnTo>
                    <a:pt x="158" y="645"/>
                  </a:lnTo>
                  <a:lnTo>
                    <a:pt x="170" y="627"/>
                  </a:lnTo>
                  <a:lnTo>
                    <a:pt x="173" y="610"/>
                  </a:lnTo>
                  <a:lnTo>
                    <a:pt x="170" y="590"/>
                  </a:lnTo>
                  <a:lnTo>
                    <a:pt x="163" y="564"/>
                  </a:lnTo>
                  <a:lnTo>
                    <a:pt x="152" y="530"/>
                  </a:lnTo>
                  <a:lnTo>
                    <a:pt x="148" y="503"/>
                  </a:lnTo>
                  <a:lnTo>
                    <a:pt x="152" y="490"/>
                  </a:lnTo>
                  <a:lnTo>
                    <a:pt x="160" y="481"/>
                  </a:lnTo>
                  <a:lnTo>
                    <a:pt x="174" y="481"/>
                  </a:lnTo>
                  <a:lnTo>
                    <a:pt x="182" y="485"/>
                  </a:lnTo>
                  <a:lnTo>
                    <a:pt x="191" y="497"/>
                  </a:lnTo>
                  <a:lnTo>
                    <a:pt x="199" y="512"/>
                  </a:lnTo>
                  <a:lnTo>
                    <a:pt x="210" y="546"/>
                  </a:lnTo>
                  <a:lnTo>
                    <a:pt x="249" y="661"/>
                  </a:lnTo>
                  <a:lnTo>
                    <a:pt x="295" y="766"/>
                  </a:lnTo>
                  <a:lnTo>
                    <a:pt x="313" y="808"/>
                  </a:lnTo>
                  <a:lnTo>
                    <a:pt x="316" y="820"/>
                  </a:lnTo>
                  <a:lnTo>
                    <a:pt x="316" y="833"/>
                  </a:lnTo>
                  <a:lnTo>
                    <a:pt x="312" y="841"/>
                  </a:lnTo>
                  <a:lnTo>
                    <a:pt x="302" y="848"/>
                  </a:lnTo>
                  <a:lnTo>
                    <a:pt x="289" y="848"/>
                  </a:lnTo>
                  <a:lnTo>
                    <a:pt x="279" y="842"/>
                  </a:lnTo>
                  <a:lnTo>
                    <a:pt x="265" y="824"/>
                  </a:lnTo>
                  <a:lnTo>
                    <a:pt x="250" y="797"/>
                  </a:lnTo>
                  <a:lnTo>
                    <a:pt x="224" y="755"/>
                  </a:lnTo>
                  <a:lnTo>
                    <a:pt x="215" y="745"/>
                  </a:lnTo>
                  <a:lnTo>
                    <a:pt x="201" y="738"/>
                  </a:lnTo>
                  <a:lnTo>
                    <a:pt x="188" y="736"/>
                  </a:lnTo>
                  <a:lnTo>
                    <a:pt x="170" y="737"/>
                  </a:lnTo>
                  <a:lnTo>
                    <a:pt x="119" y="752"/>
                  </a:lnTo>
                  <a:lnTo>
                    <a:pt x="0" y="799"/>
                  </a:lnTo>
                  <a:close/>
                  <a:moveTo>
                    <a:pt x="0" y="105"/>
                  </a:moveTo>
                  <a:lnTo>
                    <a:pt x="0" y="0"/>
                  </a:lnTo>
                  <a:lnTo>
                    <a:pt x="15" y="35"/>
                  </a:lnTo>
                  <a:lnTo>
                    <a:pt x="21" y="52"/>
                  </a:lnTo>
                  <a:lnTo>
                    <a:pt x="20" y="67"/>
                  </a:lnTo>
                  <a:lnTo>
                    <a:pt x="12" y="86"/>
                  </a:lnTo>
                  <a:lnTo>
                    <a:pt x="0" y="10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grpSp>
      <p:sp>
        <p:nvSpPr>
          <p:cNvPr id="40" name="Szövegdoboz 46"/>
          <p:cNvSpPr txBox="1">
            <a:spLocks noChangeArrowheads="1"/>
          </p:cNvSpPr>
          <p:nvPr userDrawn="1"/>
        </p:nvSpPr>
        <p:spPr bwMode="auto">
          <a:xfrm>
            <a:off x="7451725" y="6484938"/>
            <a:ext cx="1493838" cy="184150"/>
          </a:xfrm>
          <a:prstGeom prst="rect">
            <a:avLst/>
          </a:prstGeom>
          <a:noFill/>
          <a:ln w="9525">
            <a:noFill/>
            <a:miter lim="800000"/>
            <a:headEnd/>
            <a:tailEnd/>
          </a:ln>
        </p:spPr>
        <p:txBody>
          <a:bodyPr lIns="0" tIns="0" rIns="0" bIns="0">
            <a:spAutoFit/>
          </a:bodyPr>
          <a:lstStyle/>
          <a:p>
            <a:pPr algn="r">
              <a:defRPr/>
            </a:pPr>
            <a:r>
              <a:rPr lang="hu-HU" sz="1200" b="0">
                <a:solidFill>
                  <a:srgbClr val="7F7F7F"/>
                </a:solidFill>
                <a:latin typeface="H-OptimaNormal" pitchFamily="34" charset="0"/>
                <a:cs typeface="+mn-cs"/>
              </a:rPr>
              <a:t>www.aok.pte.hu</a:t>
            </a:r>
          </a:p>
        </p:txBody>
      </p:sp>
      <p:sp>
        <p:nvSpPr>
          <p:cNvPr id="41" name="Téglalap 45"/>
          <p:cNvSpPr>
            <a:spLocks/>
          </p:cNvSpPr>
          <p:nvPr userDrawn="1"/>
        </p:nvSpPr>
        <p:spPr>
          <a:xfrm>
            <a:off x="0" y="0"/>
            <a:ext cx="1793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2" name="Cím 1"/>
          <p:cNvSpPr>
            <a:spLocks noGrp="1"/>
          </p:cNvSpPr>
          <p:nvPr>
            <p:ph type="title"/>
          </p:nvPr>
        </p:nvSpPr>
        <p:spPr>
          <a:xfrm>
            <a:off x="541450" y="274638"/>
            <a:ext cx="8422158" cy="1143000"/>
          </a:xfrm>
        </p:spPr>
        <p:txBody>
          <a:bodyPr/>
          <a:lstStyle>
            <a:lvl1pPr algn="l">
              <a:defRPr>
                <a:solidFill>
                  <a:schemeClr val="tx2"/>
                </a:solidFill>
              </a:defRPr>
            </a:lvl1pPr>
          </a:lstStyle>
          <a:p>
            <a:r>
              <a:rPr lang="hu-HU" noProof="0" dirty="0" smtClean="0"/>
              <a:t>Mintacím szerkesztése</a:t>
            </a:r>
            <a:endParaRPr lang="hu-HU" noProof="0"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4" name="Téglalap 99"/>
          <p:cNvSpPr/>
          <p:nvPr userDrawn="1"/>
        </p:nvSpPr>
        <p:spPr>
          <a:xfrm>
            <a:off x="0" y="0"/>
            <a:ext cx="9144000" cy="982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5" name="Téglalap 7"/>
          <p:cNvSpPr/>
          <p:nvPr userDrawn="1"/>
        </p:nvSpPr>
        <p:spPr>
          <a:xfrm>
            <a:off x="0" y="2457450"/>
            <a:ext cx="9144000" cy="440055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grpSp>
        <p:nvGrpSpPr>
          <p:cNvPr id="6" name="Csoportba foglalás 62"/>
          <p:cNvGrpSpPr>
            <a:grpSpLocks noChangeAspect="1"/>
          </p:cNvGrpSpPr>
          <p:nvPr userDrawn="1"/>
        </p:nvGrpSpPr>
        <p:grpSpPr>
          <a:xfrm>
            <a:off x="-12613" y="4637561"/>
            <a:ext cx="2808000" cy="2220439"/>
            <a:chOff x="188913" y="2782888"/>
            <a:chExt cx="3194050" cy="2525712"/>
          </a:xfrm>
          <a:solidFill>
            <a:schemeClr val="bg1">
              <a:alpha val="20000"/>
            </a:schemeClr>
          </a:solidFill>
        </p:grpSpPr>
        <p:sp>
          <p:nvSpPr>
            <p:cNvPr id="7" name="Freeform 44"/>
            <p:cNvSpPr>
              <a:spLocks noEditPoints="1"/>
            </p:cNvSpPr>
            <p:nvPr/>
          </p:nvSpPr>
          <p:spPr bwMode="auto">
            <a:xfrm>
              <a:off x="1708150" y="3011488"/>
              <a:ext cx="274638" cy="350837"/>
            </a:xfrm>
            <a:custGeom>
              <a:avLst/>
              <a:gdLst>
                <a:gd name="T0" fmla="*/ 988 w 1022"/>
                <a:gd name="T1" fmla="*/ 1250 h 1298"/>
                <a:gd name="T2" fmla="*/ 908 w 1022"/>
                <a:gd name="T3" fmla="*/ 1207 h 1298"/>
                <a:gd name="T4" fmla="*/ 868 w 1022"/>
                <a:gd name="T5" fmla="*/ 1099 h 1298"/>
                <a:gd name="T6" fmla="*/ 751 w 1022"/>
                <a:gd name="T7" fmla="*/ 701 h 1298"/>
                <a:gd name="T8" fmla="*/ 772 w 1022"/>
                <a:gd name="T9" fmla="*/ 658 h 1298"/>
                <a:gd name="T10" fmla="*/ 877 w 1022"/>
                <a:gd name="T11" fmla="*/ 633 h 1298"/>
                <a:gd name="T12" fmla="*/ 965 w 1022"/>
                <a:gd name="T13" fmla="*/ 569 h 1298"/>
                <a:gd name="T14" fmla="*/ 1005 w 1022"/>
                <a:gd name="T15" fmla="*/ 495 h 1298"/>
                <a:gd name="T16" fmla="*/ 1022 w 1022"/>
                <a:gd name="T17" fmla="*/ 401 h 1298"/>
                <a:gd name="T18" fmla="*/ 1005 w 1022"/>
                <a:gd name="T19" fmla="*/ 306 h 1298"/>
                <a:gd name="T20" fmla="*/ 952 w 1022"/>
                <a:gd name="T21" fmla="*/ 222 h 1298"/>
                <a:gd name="T22" fmla="*/ 822 w 1022"/>
                <a:gd name="T23" fmla="*/ 140 h 1298"/>
                <a:gd name="T24" fmla="*/ 480 w 1022"/>
                <a:gd name="T25" fmla="*/ 58 h 1298"/>
                <a:gd name="T26" fmla="*/ 275 w 1022"/>
                <a:gd name="T27" fmla="*/ 0 h 1298"/>
                <a:gd name="T28" fmla="*/ 250 w 1022"/>
                <a:gd name="T29" fmla="*/ 17 h 1298"/>
                <a:gd name="T30" fmla="*/ 277 w 1022"/>
                <a:gd name="T31" fmla="*/ 51 h 1298"/>
                <a:gd name="T32" fmla="*/ 344 w 1022"/>
                <a:gd name="T33" fmla="*/ 82 h 1298"/>
                <a:gd name="T34" fmla="*/ 370 w 1022"/>
                <a:gd name="T35" fmla="*/ 122 h 1298"/>
                <a:gd name="T36" fmla="*/ 178 w 1022"/>
                <a:gd name="T37" fmla="*/ 914 h 1298"/>
                <a:gd name="T38" fmla="*/ 143 w 1022"/>
                <a:gd name="T39" fmla="*/ 997 h 1298"/>
                <a:gd name="T40" fmla="*/ 88 w 1022"/>
                <a:gd name="T41" fmla="*/ 1014 h 1298"/>
                <a:gd name="T42" fmla="*/ 16 w 1022"/>
                <a:gd name="T43" fmla="*/ 1008 h 1298"/>
                <a:gd name="T44" fmla="*/ 0 w 1022"/>
                <a:gd name="T45" fmla="*/ 1036 h 1298"/>
                <a:gd name="T46" fmla="*/ 28 w 1022"/>
                <a:gd name="T47" fmla="*/ 1056 h 1298"/>
                <a:gd name="T48" fmla="*/ 354 w 1022"/>
                <a:gd name="T49" fmla="*/ 1136 h 1298"/>
                <a:gd name="T50" fmla="*/ 453 w 1022"/>
                <a:gd name="T51" fmla="*/ 1158 h 1298"/>
                <a:gd name="T52" fmla="*/ 467 w 1022"/>
                <a:gd name="T53" fmla="*/ 1132 h 1298"/>
                <a:gd name="T54" fmla="*/ 413 w 1022"/>
                <a:gd name="T55" fmla="*/ 1100 h 1298"/>
                <a:gd name="T56" fmla="*/ 357 w 1022"/>
                <a:gd name="T57" fmla="*/ 1066 h 1298"/>
                <a:gd name="T58" fmla="*/ 344 w 1022"/>
                <a:gd name="T59" fmla="*/ 1020 h 1298"/>
                <a:gd name="T60" fmla="*/ 442 w 1022"/>
                <a:gd name="T61" fmla="*/ 637 h 1298"/>
                <a:gd name="T62" fmla="*/ 477 w 1022"/>
                <a:gd name="T63" fmla="*/ 626 h 1298"/>
                <a:gd name="T64" fmla="*/ 546 w 1022"/>
                <a:gd name="T65" fmla="*/ 658 h 1298"/>
                <a:gd name="T66" fmla="*/ 576 w 1022"/>
                <a:gd name="T67" fmla="*/ 736 h 1298"/>
                <a:gd name="T68" fmla="*/ 700 w 1022"/>
                <a:gd name="T69" fmla="*/ 1214 h 1298"/>
                <a:gd name="T70" fmla="*/ 772 w 1022"/>
                <a:gd name="T71" fmla="*/ 1240 h 1298"/>
                <a:gd name="T72" fmla="*/ 974 w 1022"/>
                <a:gd name="T73" fmla="*/ 1296 h 1298"/>
                <a:gd name="T74" fmla="*/ 1001 w 1022"/>
                <a:gd name="T75" fmla="*/ 1292 h 1298"/>
                <a:gd name="T76" fmla="*/ 1003 w 1022"/>
                <a:gd name="T77" fmla="*/ 1266 h 1298"/>
                <a:gd name="T78" fmla="*/ 592 w 1022"/>
                <a:gd name="T79" fmla="*/ 607 h 1298"/>
                <a:gd name="T80" fmla="*/ 476 w 1022"/>
                <a:gd name="T81" fmla="*/ 578 h 1298"/>
                <a:gd name="T82" fmla="*/ 462 w 1022"/>
                <a:gd name="T83" fmla="*/ 549 h 1298"/>
                <a:gd name="T84" fmla="*/ 558 w 1022"/>
                <a:gd name="T85" fmla="*/ 177 h 1298"/>
                <a:gd name="T86" fmla="*/ 591 w 1022"/>
                <a:gd name="T87" fmla="*/ 139 h 1298"/>
                <a:gd name="T88" fmla="*/ 648 w 1022"/>
                <a:gd name="T89" fmla="*/ 142 h 1298"/>
                <a:gd name="T90" fmla="*/ 761 w 1022"/>
                <a:gd name="T91" fmla="*/ 199 h 1298"/>
                <a:gd name="T92" fmla="*/ 809 w 1022"/>
                <a:gd name="T93" fmla="*/ 274 h 1298"/>
                <a:gd name="T94" fmla="*/ 828 w 1022"/>
                <a:gd name="T95" fmla="*/ 381 h 1298"/>
                <a:gd name="T96" fmla="*/ 802 w 1022"/>
                <a:gd name="T97" fmla="*/ 488 h 1298"/>
                <a:gd name="T98" fmla="*/ 718 w 1022"/>
                <a:gd name="T99" fmla="*/ 58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2" h="1298">
                  <a:moveTo>
                    <a:pt x="1003" y="1266"/>
                  </a:moveTo>
                  <a:lnTo>
                    <a:pt x="996" y="1256"/>
                  </a:lnTo>
                  <a:lnTo>
                    <a:pt x="988" y="1250"/>
                  </a:lnTo>
                  <a:lnTo>
                    <a:pt x="939" y="1232"/>
                  </a:lnTo>
                  <a:lnTo>
                    <a:pt x="923" y="1221"/>
                  </a:lnTo>
                  <a:lnTo>
                    <a:pt x="908" y="1207"/>
                  </a:lnTo>
                  <a:lnTo>
                    <a:pt x="896" y="1190"/>
                  </a:lnTo>
                  <a:lnTo>
                    <a:pt x="889" y="1167"/>
                  </a:lnTo>
                  <a:lnTo>
                    <a:pt x="868" y="1099"/>
                  </a:lnTo>
                  <a:lnTo>
                    <a:pt x="778" y="771"/>
                  </a:lnTo>
                  <a:lnTo>
                    <a:pt x="766" y="730"/>
                  </a:lnTo>
                  <a:lnTo>
                    <a:pt x="751" y="701"/>
                  </a:lnTo>
                  <a:lnTo>
                    <a:pt x="738" y="677"/>
                  </a:lnTo>
                  <a:lnTo>
                    <a:pt x="719" y="660"/>
                  </a:lnTo>
                  <a:lnTo>
                    <a:pt x="772" y="658"/>
                  </a:lnTo>
                  <a:lnTo>
                    <a:pt x="810" y="656"/>
                  </a:lnTo>
                  <a:lnTo>
                    <a:pt x="844" y="647"/>
                  </a:lnTo>
                  <a:lnTo>
                    <a:pt x="877" y="633"/>
                  </a:lnTo>
                  <a:lnTo>
                    <a:pt x="924" y="606"/>
                  </a:lnTo>
                  <a:lnTo>
                    <a:pt x="947" y="588"/>
                  </a:lnTo>
                  <a:lnTo>
                    <a:pt x="965" y="569"/>
                  </a:lnTo>
                  <a:lnTo>
                    <a:pt x="981" y="544"/>
                  </a:lnTo>
                  <a:lnTo>
                    <a:pt x="992" y="519"/>
                  </a:lnTo>
                  <a:lnTo>
                    <a:pt x="1005" y="495"/>
                  </a:lnTo>
                  <a:lnTo>
                    <a:pt x="1014" y="468"/>
                  </a:lnTo>
                  <a:lnTo>
                    <a:pt x="1020" y="434"/>
                  </a:lnTo>
                  <a:lnTo>
                    <a:pt x="1022" y="401"/>
                  </a:lnTo>
                  <a:lnTo>
                    <a:pt x="1019" y="368"/>
                  </a:lnTo>
                  <a:lnTo>
                    <a:pt x="1015" y="337"/>
                  </a:lnTo>
                  <a:lnTo>
                    <a:pt x="1005" y="306"/>
                  </a:lnTo>
                  <a:lnTo>
                    <a:pt x="991" y="275"/>
                  </a:lnTo>
                  <a:lnTo>
                    <a:pt x="974" y="248"/>
                  </a:lnTo>
                  <a:lnTo>
                    <a:pt x="952" y="222"/>
                  </a:lnTo>
                  <a:lnTo>
                    <a:pt x="916" y="190"/>
                  </a:lnTo>
                  <a:lnTo>
                    <a:pt x="873" y="160"/>
                  </a:lnTo>
                  <a:lnTo>
                    <a:pt x="822" y="140"/>
                  </a:lnTo>
                  <a:lnTo>
                    <a:pt x="757" y="118"/>
                  </a:lnTo>
                  <a:lnTo>
                    <a:pt x="633" y="91"/>
                  </a:lnTo>
                  <a:lnTo>
                    <a:pt x="480" y="58"/>
                  </a:lnTo>
                  <a:lnTo>
                    <a:pt x="363" y="24"/>
                  </a:lnTo>
                  <a:lnTo>
                    <a:pt x="293" y="3"/>
                  </a:lnTo>
                  <a:lnTo>
                    <a:pt x="275" y="0"/>
                  </a:lnTo>
                  <a:lnTo>
                    <a:pt x="264" y="2"/>
                  </a:lnTo>
                  <a:lnTo>
                    <a:pt x="254" y="7"/>
                  </a:lnTo>
                  <a:lnTo>
                    <a:pt x="250" y="17"/>
                  </a:lnTo>
                  <a:lnTo>
                    <a:pt x="250" y="28"/>
                  </a:lnTo>
                  <a:lnTo>
                    <a:pt x="259" y="41"/>
                  </a:lnTo>
                  <a:lnTo>
                    <a:pt x="277" y="51"/>
                  </a:lnTo>
                  <a:lnTo>
                    <a:pt x="304" y="60"/>
                  </a:lnTo>
                  <a:lnTo>
                    <a:pt x="325" y="68"/>
                  </a:lnTo>
                  <a:lnTo>
                    <a:pt x="344" y="82"/>
                  </a:lnTo>
                  <a:lnTo>
                    <a:pt x="356" y="93"/>
                  </a:lnTo>
                  <a:lnTo>
                    <a:pt x="366" y="110"/>
                  </a:lnTo>
                  <a:lnTo>
                    <a:pt x="370" y="122"/>
                  </a:lnTo>
                  <a:lnTo>
                    <a:pt x="369" y="139"/>
                  </a:lnTo>
                  <a:lnTo>
                    <a:pt x="356" y="201"/>
                  </a:lnTo>
                  <a:lnTo>
                    <a:pt x="178" y="914"/>
                  </a:lnTo>
                  <a:lnTo>
                    <a:pt x="161" y="974"/>
                  </a:lnTo>
                  <a:lnTo>
                    <a:pt x="152" y="988"/>
                  </a:lnTo>
                  <a:lnTo>
                    <a:pt x="143" y="997"/>
                  </a:lnTo>
                  <a:lnTo>
                    <a:pt x="126" y="1008"/>
                  </a:lnTo>
                  <a:lnTo>
                    <a:pt x="110" y="1012"/>
                  </a:lnTo>
                  <a:lnTo>
                    <a:pt x="88" y="1014"/>
                  </a:lnTo>
                  <a:lnTo>
                    <a:pt x="66" y="1012"/>
                  </a:lnTo>
                  <a:lnTo>
                    <a:pt x="36" y="1009"/>
                  </a:lnTo>
                  <a:lnTo>
                    <a:pt x="16" y="1008"/>
                  </a:lnTo>
                  <a:lnTo>
                    <a:pt x="7" y="1013"/>
                  </a:lnTo>
                  <a:lnTo>
                    <a:pt x="0" y="1025"/>
                  </a:lnTo>
                  <a:lnTo>
                    <a:pt x="0" y="1036"/>
                  </a:lnTo>
                  <a:lnTo>
                    <a:pt x="3" y="1045"/>
                  </a:lnTo>
                  <a:lnTo>
                    <a:pt x="13" y="1051"/>
                  </a:lnTo>
                  <a:lnTo>
                    <a:pt x="28" y="1056"/>
                  </a:lnTo>
                  <a:lnTo>
                    <a:pt x="55" y="1063"/>
                  </a:lnTo>
                  <a:lnTo>
                    <a:pt x="226" y="1100"/>
                  </a:lnTo>
                  <a:lnTo>
                    <a:pt x="354" y="1136"/>
                  </a:lnTo>
                  <a:lnTo>
                    <a:pt x="425" y="1157"/>
                  </a:lnTo>
                  <a:lnTo>
                    <a:pt x="442" y="1160"/>
                  </a:lnTo>
                  <a:lnTo>
                    <a:pt x="453" y="1158"/>
                  </a:lnTo>
                  <a:lnTo>
                    <a:pt x="459" y="1152"/>
                  </a:lnTo>
                  <a:lnTo>
                    <a:pt x="465" y="1142"/>
                  </a:lnTo>
                  <a:lnTo>
                    <a:pt x="467" y="1132"/>
                  </a:lnTo>
                  <a:lnTo>
                    <a:pt x="458" y="1119"/>
                  </a:lnTo>
                  <a:lnTo>
                    <a:pt x="440" y="1109"/>
                  </a:lnTo>
                  <a:lnTo>
                    <a:pt x="413" y="1100"/>
                  </a:lnTo>
                  <a:lnTo>
                    <a:pt x="390" y="1092"/>
                  </a:lnTo>
                  <a:lnTo>
                    <a:pt x="371" y="1077"/>
                  </a:lnTo>
                  <a:lnTo>
                    <a:pt x="357" y="1066"/>
                  </a:lnTo>
                  <a:lnTo>
                    <a:pt x="349" y="1049"/>
                  </a:lnTo>
                  <a:lnTo>
                    <a:pt x="343" y="1037"/>
                  </a:lnTo>
                  <a:lnTo>
                    <a:pt x="344" y="1020"/>
                  </a:lnTo>
                  <a:lnTo>
                    <a:pt x="357" y="958"/>
                  </a:lnTo>
                  <a:lnTo>
                    <a:pt x="434" y="656"/>
                  </a:lnTo>
                  <a:lnTo>
                    <a:pt x="442" y="637"/>
                  </a:lnTo>
                  <a:lnTo>
                    <a:pt x="448" y="628"/>
                  </a:lnTo>
                  <a:lnTo>
                    <a:pt x="460" y="623"/>
                  </a:lnTo>
                  <a:lnTo>
                    <a:pt x="477" y="626"/>
                  </a:lnTo>
                  <a:lnTo>
                    <a:pt x="520" y="640"/>
                  </a:lnTo>
                  <a:lnTo>
                    <a:pt x="536" y="650"/>
                  </a:lnTo>
                  <a:lnTo>
                    <a:pt x="546" y="658"/>
                  </a:lnTo>
                  <a:lnTo>
                    <a:pt x="555" y="668"/>
                  </a:lnTo>
                  <a:lnTo>
                    <a:pt x="563" y="687"/>
                  </a:lnTo>
                  <a:lnTo>
                    <a:pt x="576" y="736"/>
                  </a:lnTo>
                  <a:lnTo>
                    <a:pt x="682" y="1167"/>
                  </a:lnTo>
                  <a:lnTo>
                    <a:pt x="690" y="1197"/>
                  </a:lnTo>
                  <a:lnTo>
                    <a:pt x="700" y="1214"/>
                  </a:lnTo>
                  <a:lnTo>
                    <a:pt x="709" y="1225"/>
                  </a:lnTo>
                  <a:lnTo>
                    <a:pt x="726" y="1230"/>
                  </a:lnTo>
                  <a:lnTo>
                    <a:pt x="772" y="1240"/>
                  </a:lnTo>
                  <a:lnTo>
                    <a:pt x="815" y="1248"/>
                  </a:lnTo>
                  <a:lnTo>
                    <a:pt x="953" y="1287"/>
                  </a:lnTo>
                  <a:lnTo>
                    <a:pt x="974" y="1296"/>
                  </a:lnTo>
                  <a:lnTo>
                    <a:pt x="984" y="1298"/>
                  </a:lnTo>
                  <a:lnTo>
                    <a:pt x="996" y="1295"/>
                  </a:lnTo>
                  <a:lnTo>
                    <a:pt x="1001" y="1292"/>
                  </a:lnTo>
                  <a:lnTo>
                    <a:pt x="1005" y="1281"/>
                  </a:lnTo>
                  <a:lnTo>
                    <a:pt x="1006" y="1273"/>
                  </a:lnTo>
                  <a:lnTo>
                    <a:pt x="1003" y="1266"/>
                  </a:lnTo>
                  <a:close/>
                  <a:moveTo>
                    <a:pt x="683" y="603"/>
                  </a:moveTo>
                  <a:lnTo>
                    <a:pt x="640" y="609"/>
                  </a:lnTo>
                  <a:lnTo>
                    <a:pt x="592" y="607"/>
                  </a:lnTo>
                  <a:lnTo>
                    <a:pt x="533" y="594"/>
                  </a:lnTo>
                  <a:lnTo>
                    <a:pt x="489" y="582"/>
                  </a:lnTo>
                  <a:lnTo>
                    <a:pt x="476" y="578"/>
                  </a:lnTo>
                  <a:lnTo>
                    <a:pt x="467" y="569"/>
                  </a:lnTo>
                  <a:lnTo>
                    <a:pt x="462" y="560"/>
                  </a:lnTo>
                  <a:lnTo>
                    <a:pt x="462" y="549"/>
                  </a:lnTo>
                  <a:lnTo>
                    <a:pt x="470" y="513"/>
                  </a:lnTo>
                  <a:lnTo>
                    <a:pt x="542" y="231"/>
                  </a:lnTo>
                  <a:lnTo>
                    <a:pt x="558" y="177"/>
                  </a:lnTo>
                  <a:lnTo>
                    <a:pt x="566" y="159"/>
                  </a:lnTo>
                  <a:lnTo>
                    <a:pt x="579" y="148"/>
                  </a:lnTo>
                  <a:lnTo>
                    <a:pt x="591" y="139"/>
                  </a:lnTo>
                  <a:lnTo>
                    <a:pt x="607" y="137"/>
                  </a:lnTo>
                  <a:lnTo>
                    <a:pt x="626" y="138"/>
                  </a:lnTo>
                  <a:lnTo>
                    <a:pt x="648" y="142"/>
                  </a:lnTo>
                  <a:lnTo>
                    <a:pt x="693" y="157"/>
                  </a:lnTo>
                  <a:lnTo>
                    <a:pt x="730" y="176"/>
                  </a:lnTo>
                  <a:lnTo>
                    <a:pt x="761" y="199"/>
                  </a:lnTo>
                  <a:lnTo>
                    <a:pt x="786" y="228"/>
                  </a:lnTo>
                  <a:lnTo>
                    <a:pt x="800" y="250"/>
                  </a:lnTo>
                  <a:lnTo>
                    <a:pt x="809" y="274"/>
                  </a:lnTo>
                  <a:lnTo>
                    <a:pt x="820" y="300"/>
                  </a:lnTo>
                  <a:lnTo>
                    <a:pt x="824" y="327"/>
                  </a:lnTo>
                  <a:lnTo>
                    <a:pt x="828" y="381"/>
                  </a:lnTo>
                  <a:lnTo>
                    <a:pt x="824" y="413"/>
                  </a:lnTo>
                  <a:lnTo>
                    <a:pt x="819" y="440"/>
                  </a:lnTo>
                  <a:lnTo>
                    <a:pt x="802" y="488"/>
                  </a:lnTo>
                  <a:lnTo>
                    <a:pt x="779" y="530"/>
                  </a:lnTo>
                  <a:lnTo>
                    <a:pt x="751" y="565"/>
                  </a:lnTo>
                  <a:lnTo>
                    <a:pt x="718" y="587"/>
                  </a:lnTo>
                  <a:lnTo>
                    <a:pt x="683" y="60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8" name="Freeform 45"/>
            <p:cNvSpPr>
              <a:spLocks/>
            </p:cNvSpPr>
            <p:nvPr/>
          </p:nvSpPr>
          <p:spPr bwMode="auto">
            <a:xfrm>
              <a:off x="200025" y="4208463"/>
              <a:ext cx="19050" cy="152400"/>
            </a:xfrm>
            <a:custGeom>
              <a:avLst/>
              <a:gdLst>
                <a:gd name="T0" fmla="*/ 0 w 70"/>
                <a:gd name="T1" fmla="*/ 568 h 568"/>
                <a:gd name="T2" fmla="*/ 0 w 70"/>
                <a:gd name="T3" fmla="*/ 446 h 568"/>
                <a:gd name="T4" fmla="*/ 10 w 70"/>
                <a:gd name="T5" fmla="*/ 416 h 568"/>
                <a:gd name="T6" fmla="*/ 19 w 70"/>
                <a:gd name="T7" fmla="*/ 380 h 568"/>
                <a:gd name="T8" fmla="*/ 23 w 70"/>
                <a:gd name="T9" fmla="*/ 342 h 568"/>
                <a:gd name="T10" fmla="*/ 25 w 70"/>
                <a:gd name="T11" fmla="*/ 309 h 568"/>
                <a:gd name="T12" fmla="*/ 20 w 70"/>
                <a:gd name="T13" fmla="*/ 273 h 568"/>
                <a:gd name="T14" fmla="*/ 11 w 70"/>
                <a:gd name="T15" fmla="*/ 239 h 568"/>
                <a:gd name="T16" fmla="*/ 0 w 70"/>
                <a:gd name="T17" fmla="*/ 216 h 568"/>
                <a:gd name="T18" fmla="*/ 0 w 70"/>
                <a:gd name="T19" fmla="*/ 0 h 568"/>
                <a:gd name="T20" fmla="*/ 12 w 70"/>
                <a:gd name="T21" fmla="*/ 21 h 568"/>
                <a:gd name="T22" fmla="*/ 33 w 70"/>
                <a:gd name="T23" fmla="*/ 71 h 568"/>
                <a:gd name="T24" fmla="*/ 51 w 70"/>
                <a:gd name="T25" fmla="*/ 120 h 568"/>
                <a:gd name="T26" fmla="*/ 63 w 70"/>
                <a:gd name="T27" fmla="*/ 178 h 568"/>
                <a:gd name="T28" fmla="*/ 67 w 70"/>
                <a:gd name="T29" fmla="*/ 231 h 568"/>
                <a:gd name="T30" fmla="*/ 70 w 70"/>
                <a:gd name="T31" fmla="*/ 289 h 568"/>
                <a:gd name="T32" fmla="*/ 67 w 70"/>
                <a:gd name="T33" fmla="*/ 345 h 568"/>
                <a:gd name="T34" fmla="*/ 56 w 70"/>
                <a:gd name="T35" fmla="*/ 403 h 568"/>
                <a:gd name="T36" fmla="*/ 41 w 70"/>
                <a:gd name="T37" fmla="*/ 464 h 568"/>
                <a:gd name="T38" fmla="*/ 23 w 70"/>
                <a:gd name="T39" fmla="*/ 520 h 568"/>
                <a:gd name="T40" fmla="*/ 0 w 70"/>
                <a:gd name="T4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68">
                  <a:moveTo>
                    <a:pt x="0" y="568"/>
                  </a:moveTo>
                  <a:lnTo>
                    <a:pt x="0" y="446"/>
                  </a:lnTo>
                  <a:lnTo>
                    <a:pt x="10" y="416"/>
                  </a:lnTo>
                  <a:lnTo>
                    <a:pt x="19" y="380"/>
                  </a:lnTo>
                  <a:lnTo>
                    <a:pt x="23" y="342"/>
                  </a:lnTo>
                  <a:lnTo>
                    <a:pt x="25" y="309"/>
                  </a:lnTo>
                  <a:lnTo>
                    <a:pt x="20" y="273"/>
                  </a:lnTo>
                  <a:lnTo>
                    <a:pt x="11" y="239"/>
                  </a:lnTo>
                  <a:lnTo>
                    <a:pt x="0" y="216"/>
                  </a:lnTo>
                  <a:lnTo>
                    <a:pt x="0" y="0"/>
                  </a:lnTo>
                  <a:lnTo>
                    <a:pt x="12" y="21"/>
                  </a:lnTo>
                  <a:lnTo>
                    <a:pt x="33" y="71"/>
                  </a:lnTo>
                  <a:lnTo>
                    <a:pt x="51" y="120"/>
                  </a:lnTo>
                  <a:lnTo>
                    <a:pt x="63" y="178"/>
                  </a:lnTo>
                  <a:lnTo>
                    <a:pt x="67" y="231"/>
                  </a:lnTo>
                  <a:lnTo>
                    <a:pt x="70" y="289"/>
                  </a:lnTo>
                  <a:lnTo>
                    <a:pt x="67" y="345"/>
                  </a:lnTo>
                  <a:lnTo>
                    <a:pt x="56" y="403"/>
                  </a:lnTo>
                  <a:lnTo>
                    <a:pt x="41" y="464"/>
                  </a:lnTo>
                  <a:lnTo>
                    <a:pt x="23" y="520"/>
                  </a:lnTo>
                  <a:lnTo>
                    <a:pt x="0" y="5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9" name="Freeform 46"/>
            <p:cNvSpPr>
              <a:spLocks/>
            </p:cNvSpPr>
            <p:nvPr/>
          </p:nvSpPr>
          <p:spPr bwMode="auto">
            <a:xfrm>
              <a:off x="200025" y="5262563"/>
              <a:ext cx="173038" cy="46037"/>
            </a:xfrm>
            <a:custGeom>
              <a:avLst/>
              <a:gdLst>
                <a:gd name="T0" fmla="*/ 640 w 640"/>
                <a:gd name="T1" fmla="*/ 168 h 168"/>
                <a:gd name="T2" fmla="*/ 554 w 640"/>
                <a:gd name="T3" fmla="*/ 168 h 168"/>
                <a:gd name="T4" fmla="*/ 521 w 640"/>
                <a:gd name="T5" fmla="*/ 155 h 168"/>
                <a:gd name="T6" fmla="*/ 485 w 640"/>
                <a:gd name="T7" fmla="*/ 147 h 168"/>
                <a:gd name="T8" fmla="*/ 449 w 640"/>
                <a:gd name="T9" fmla="*/ 143 h 168"/>
                <a:gd name="T10" fmla="*/ 409 w 640"/>
                <a:gd name="T11" fmla="*/ 140 h 168"/>
                <a:gd name="T12" fmla="*/ 369 w 640"/>
                <a:gd name="T13" fmla="*/ 144 h 168"/>
                <a:gd name="T14" fmla="*/ 327 w 640"/>
                <a:gd name="T15" fmla="*/ 148 h 168"/>
                <a:gd name="T16" fmla="*/ 283 w 640"/>
                <a:gd name="T17" fmla="*/ 158 h 168"/>
                <a:gd name="T18" fmla="*/ 256 w 640"/>
                <a:gd name="T19" fmla="*/ 168 h 168"/>
                <a:gd name="T20" fmla="*/ 0 w 640"/>
                <a:gd name="T21" fmla="*/ 168 h 168"/>
                <a:gd name="T22" fmla="*/ 0 w 640"/>
                <a:gd name="T23" fmla="*/ 66 h 168"/>
                <a:gd name="T24" fmla="*/ 30 w 640"/>
                <a:gd name="T25" fmla="*/ 49 h 168"/>
                <a:gd name="T26" fmla="*/ 80 w 640"/>
                <a:gd name="T27" fmla="*/ 29 h 168"/>
                <a:gd name="T28" fmla="*/ 133 w 640"/>
                <a:gd name="T29" fmla="*/ 15 h 168"/>
                <a:gd name="T30" fmla="*/ 187 w 640"/>
                <a:gd name="T31" fmla="*/ 4 h 168"/>
                <a:gd name="T32" fmla="*/ 239 w 640"/>
                <a:gd name="T33" fmla="*/ 0 h 168"/>
                <a:gd name="T34" fmla="*/ 291 w 640"/>
                <a:gd name="T35" fmla="*/ 1 h 168"/>
                <a:gd name="T36" fmla="*/ 345 w 640"/>
                <a:gd name="T37" fmla="*/ 8 h 168"/>
                <a:gd name="T38" fmla="*/ 395 w 640"/>
                <a:gd name="T39" fmla="*/ 21 h 168"/>
                <a:gd name="T40" fmla="*/ 447 w 640"/>
                <a:gd name="T41" fmla="*/ 37 h 168"/>
                <a:gd name="T42" fmla="*/ 496 w 640"/>
                <a:gd name="T43" fmla="*/ 61 h 168"/>
                <a:gd name="T44" fmla="*/ 542 w 640"/>
                <a:gd name="T45" fmla="*/ 89 h 168"/>
                <a:gd name="T46" fmla="*/ 589 w 640"/>
                <a:gd name="T47" fmla="*/ 119 h 168"/>
                <a:gd name="T48" fmla="*/ 630 w 640"/>
                <a:gd name="T49" fmla="*/ 157 h 168"/>
                <a:gd name="T50" fmla="*/ 640 w 640"/>
                <a:gd name="T5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0" h="168">
                  <a:moveTo>
                    <a:pt x="640" y="168"/>
                  </a:moveTo>
                  <a:lnTo>
                    <a:pt x="554" y="168"/>
                  </a:lnTo>
                  <a:lnTo>
                    <a:pt x="521" y="155"/>
                  </a:lnTo>
                  <a:lnTo>
                    <a:pt x="485" y="147"/>
                  </a:lnTo>
                  <a:lnTo>
                    <a:pt x="449" y="143"/>
                  </a:lnTo>
                  <a:lnTo>
                    <a:pt x="409" y="140"/>
                  </a:lnTo>
                  <a:lnTo>
                    <a:pt x="369" y="144"/>
                  </a:lnTo>
                  <a:lnTo>
                    <a:pt x="327" y="148"/>
                  </a:lnTo>
                  <a:lnTo>
                    <a:pt x="283" y="158"/>
                  </a:lnTo>
                  <a:lnTo>
                    <a:pt x="256" y="168"/>
                  </a:lnTo>
                  <a:lnTo>
                    <a:pt x="0" y="168"/>
                  </a:lnTo>
                  <a:lnTo>
                    <a:pt x="0" y="66"/>
                  </a:lnTo>
                  <a:lnTo>
                    <a:pt x="30" y="49"/>
                  </a:lnTo>
                  <a:lnTo>
                    <a:pt x="80" y="29"/>
                  </a:lnTo>
                  <a:lnTo>
                    <a:pt x="133" y="15"/>
                  </a:lnTo>
                  <a:lnTo>
                    <a:pt x="187" y="4"/>
                  </a:lnTo>
                  <a:lnTo>
                    <a:pt x="239" y="0"/>
                  </a:lnTo>
                  <a:lnTo>
                    <a:pt x="291" y="1"/>
                  </a:lnTo>
                  <a:lnTo>
                    <a:pt x="345" y="8"/>
                  </a:lnTo>
                  <a:lnTo>
                    <a:pt x="395" y="21"/>
                  </a:lnTo>
                  <a:lnTo>
                    <a:pt x="447" y="37"/>
                  </a:lnTo>
                  <a:lnTo>
                    <a:pt x="496" y="61"/>
                  </a:lnTo>
                  <a:lnTo>
                    <a:pt x="542" y="89"/>
                  </a:lnTo>
                  <a:lnTo>
                    <a:pt x="589" y="119"/>
                  </a:lnTo>
                  <a:lnTo>
                    <a:pt x="630" y="157"/>
                  </a:lnTo>
                  <a:lnTo>
                    <a:pt x="640" y="1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0" name="Freeform 47"/>
            <p:cNvSpPr>
              <a:spLocks noEditPoints="1"/>
            </p:cNvSpPr>
            <p:nvPr/>
          </p:nvSpPr>
          <p:spPr bwMode="auto">
            <a:xfrm>
              <a:off x="2468563" y="3608388"/>
              <a:ext cx="327025" cy="304800"/>
            </a:xfrm>
            <a:custGeom>
              <a:avLst/>
              <a:gdLst>
                <a:gd name="T0" fmla="*/ 1196 w 1210"/>
                <a:gd name="T1" fmla="*/ 2 h 1128"/>
                <a:gd name="T2" fmla="*/ 1160 w 1210"/>
                <a:gd name="T3" fmla="*/ 7 h 1128"/>
                <a:gd name="T4" fmla="*/ 797 w 1210"/>
                <a:gd name="T5" fmla="*/ 123 h 1128"/>
                <a:gd name="T6" fmla="*/ 347 w 1210"/>
                <a:gd name="T7" fmla="*/ 259 h 1128"/>
                <a:gd name="T8" fmla="*/ 158 w 1210"/>
                <a:gd name="T9" fmla="*/ 307 h 1128"/>
                <a:gd name="T10" fmla="*/ 122 w 1210"/>
                <a:gd name="T11" fmla="*/ 305 h 1128"/>
                <a:gd name="T12" fmla="*/ 93 w 1210"/>
                <a:gd name="T13" fmla="*/ 293 h 1128"/>
                <a:gd name="T14" fmla="*/ 46 w 1210"/>
                <a:gd name="T15" fmla="*/ 246 h 1128"/>
                <a:gd name="T16" fmla="*/ 19 w 1210"/>
                <a:gd name="T17" fmla="*/ 236 h 1128"/>
                <a:gd name="T18" fmla="*/ 4 w 1210"/>
                <a:gd name="T19" fmla="*/ 251 h 1128"/>
                <a:gd name="T20" fmla="*/ 2 w 1210"/>
                <a:gd name="T21" fmla="*/ 271 h 1128"/>
                <a:gd name="T22" fmla="*/ 27 w 1210"/>
                <a:gd name="T23" fmla="*/ 302 h 1128"/>
                <a:gd name="T24" fmla="*/ 163 w 1210"/>
                <a:gd name="T25" fmla="*/ 470 h 1128"/>
                <a:gd name="T26" fmla="*/ 226 w 1210"/>
                <a:gd name="T27" fmla="*/ 559 h 1128"/>
                <a:gd name="T28" fmla="*/ 249 w 1210"/>
                <a:gd name="T29" fmla="*/ 567 h 1128"/>
                <a:gd name="T30" fmla="*/ 267 w 1210"/>
                <a:gd name="T31" fmla="*/ 550 h 1128"/>
                <a:gd name="T32" fmla="*/ 258 w 1210"/>
                <a:gd name="T33" fmla="*/ 518 h 1128"/>
                <a:gd name="T34" fmla="*/ 219 w 1210"/>
                <a:gd name="T35" fmla="*/ 459 h 1128"/>
                <a:gd name="T36" fmla="*/ 212 w 1210"/>
                <a:gd name="T37" fmla="*/ 413 h 1128"/>
                <a:gd name="T38" fmla="*/ 253 w 1210"/>
                <a:gd name="T39" fmla="*/ 383 h 1128"/>
                <a:gd name="T40" fmla="*/ 477 w 1210"/>
                <a:gd name="T41" fmla="*/ 295 h 1128"/>
                <a:gd name="T42" fmla="*/ 518 w 1210"/>
                <a:gd name="T43" fmla="*/ 287 h 1128"/>
                <a:gd name="T44" fmla="*/ 551 w 1210"/>
                <a:gd name="T45" fmla="*/ 322 h 1128"/>
                <a:gd name="T46" fmla="*/ 696 w 1210"/>
                <a:gd name="T47" fmla="*/ 507 h 1128"/>
                <a:gd name="T48" fmla="*/ 699 w 1210"/>
                <a:gd name="T49" fmla="*/ 543 h 1128"/>
                <a:gd name="T50" fmla="*/ 567 w 1210"/>
                <a:gd name="T51" fmla="*/ 757 h 1128"/>
                <a:gd name="T52" fmla="*/ 533 w 1210"/>
                <a:gd name="T53" fmla="*/ 799 h 1128"/>
                <a:gd name="T54" fmla="*/ 501 w 1210"/>
                <a:gd name="T55" fmla="*/ 807 h 1128"/>
                <a:gd name="T56" fmla="*/ 462 w 1210"/>
                <a:gd name="T57" fmla="*/ 778 h 1128"/>
                <a:gd name="T58" fmla="*/ 424 w 1210"/>
                <a:gd name="T59" fmla="*/ 745 h 1128"/>
                <a:gd name="T60" fmla="*/ 399 w 1210"/>
                <a:gd name="T61" fmla="*/ 747 h 1128"/>
                <a:gd name="T62" fmla="*/ 392 w 1210"/>
                <a:gd name="T63" fmla="*/ 763 h 1128"/>
                <a:gd name="T64" fmla="*/ 407 w 1210"/>
                <a:gd name="T65" fmla="*/ 790 h 1128"/>
                <a:gd name="T66" fmla="*/ 497 w 1210"/>
                <a:gd name="T67" fmla="*/ 892 h 1128"/>
                <a:gd name="T68" fmla="*/ 592 w 1210"/>
                <a:gd name="T69" fmla="*/ 1012 h 1128"/>
                <a:gd name="T70" fmla="*/ 659 w 1210"/>
                <a:gd name="T71" fmla="*/ 1107 h 1128"/>
                <a:gd name="T72" fmla="*/ 682 w 1210"/>
                <a:gd name="T73" fmla="*/ 1126 h 1128"/>
                <a:gd name="T74" fmla="*/ 702 w 1210"/>
                <a:gd name="T75" fmla="*/ 1121 h 1128"/>
                <a:gd name="T76" fmla="*/ 709 w 1210"/>
                <a:gd name="T77" fmla="*/ 1109 h 1128"/>
                <a:gd name="T78" fmla="*/ 706 w 1210"/>
                <a:gd name="T79" fmla="*/ 1089 h 1128"/>
                <a:gd name="T80" fmla="*/ 679 w 1210"/>
                <a:gd name="T81" fmla="*/ 1040 h 1128"/>
                <a:gd name="T82" fmla="*/ 679 w 1210"/>
                <a:gd name="T83" fmla="*/ 994 h 1128"/>
                <a:gd name="T84" fmla="*/ 698 w 1210"/>
                <a:gd name="T85" fmla="*/ 934 h 1128"/>
                <a:gd name="T86" fmla="*/ 1095 w 1210"/>
                <a:gd name="T87" fmla="*/ 224 h 1128"/>
                <a:gd name="T88" fmla="*/ 1169 w 1210"/>
                <a:gd name="T89" fmla="*/ 103 h 1128"/>
                <a:gd name="T90" fmla="*/ 1207 w 1210"/>
                <a:gd name="T91" fmla="*/ 40 h 1128"/>
                <a:gd name="T92" fmla="*/ 1205 w 1210"/>
                <a:gd name="T93" fmla="*/ 13 h 1128"/>
                <a:gd name="T94" fmla="*/ 746 w 1210"/>
                <a:gd name="T95" fmla="*/ 448 h 1128"/>
                <a:gd name="T96" fmla="*/ 733 w 1210"/>
                <a:gd name="T97" fmla="*/ 446 h 1128"/>
                <a:gd name="T98" fmla="*/ 611 w 1210"/>
                <a:gd name="T99" fmla="*/ 295 h 1128"/>
                <a:gd name="T100" fmla="*/ 592 w 1210"/>
                <a:gd name="T101" fmla="*/ 265 h 1128"/>
                <a:gd name="T102" fmla="*/ 599 w 1210"/>
                <a:gd name="T103" fmla="*/ 251 h 1128"/>
                <a:gd name="T104" fmla="*/ 926 w 1210"/>
                <a:gd name="T105" fmla="*/ 14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0" h="1128">
                  <a:moveTo>
                    <a:pt x="1205" y="13"/>
                  </a:moveTo>
                  <a:lnTo>
                    <a:pt x="1196" y="2"/>
                  </a:lnTo>
                  <a:lnTo>
                    <a:pt x="1183" y="0"/>
                  </a:lnTo>
                  <a:lnTo>
                    <a:pt x="1160" y="7"/>
                  </a:lnTo>
                  <a:lnTo>
                    <a:pt x="1118" y="22"/>
                  </a:lnTo>
                  <a:lnTo>
                    <a:pt x="797" y="123"/>
                  </a:lnTo>
                  <a:lnTo>
                    <a:pt x="541" y="203"/>
                  </a:lnTo>
                  <a:lnTo>
                    <a:pt x="347" y="259"/>
                  </a:lnTo>
                  <a:lnTo>
                    <a:pt x="211" y="297"/>
                  </a:lnTo>
                  <a:lnTo>
                    <a:pt x="158" y="307"/>
                  </a:lnTo>
                  <a:lnTo>
                    <a:pt x="138" y="308"/>
                  </a:lnTo>
                  <a:lnTo>
                    <a:pt x="122" y="305"/>
                  </a:lnTo>
                  <a:lnTo>
                    <a:pt x="109" y="301"/>
                  </a:lnTo>
                  <a:lnTo>
                    <a:pt x="93" y="293"/>
                  </a:lnTo>
                  <a:lnTo>
                    <a:pt x="65" y="264"/>
                  </a:lnTo>
                  <a:lnTo>
                    <a:pt x="46" y="246"/>
                  </a:lnTo>
                  <a:lnTo>
                    <a:pt x="32" y="237"/>
                  </a:lnTo>
                  <a:lnTo>
                    <a:pt x="19" y="236"/>
                  </a:lnTo>
                  <a:lnTo>
                    <a:pt x="10" y="241"/>
                  </a:lnTo>
                  <a:lnTo>
                    <a:pt x="4" y="251"/>
                  </a:lnTo>
                  <a:lnTo>
                    <a:pt x="0" y="257"/>
                  </a:lnTo>
                  <a:lnTo>
                    <a:pt x="2" y="271"/>
                  </a:lnTo>
                  <a:lnTo>
                    <a:pt x="9" y="281"/>
                  </a:lnTo>
                  <a:lnTo>
                    <a:pt x="27" y="302"/>
                  </a:lnTo>
                  <a:lnTo>
                    <a:pt x="104" y="392"/>
                  </a:lnTo>
                  <a:lnTo>
                    <a:pt x="163" y="470"/>
                  </a:lnTo>
                  <a:lnTo>
                    <a:pt x="214" y="543"/>
                  </a:lnTo>
                  <a:lnTo>
                    <a:pt x="226" y="559"/>
                  </a:lnTo>
                  <a:lnTo>
                    <a:pt x="240" y="566"/>
                  </a:lnTo>
                  <a:lnTo>
                    <a:pt x="249" y="567"/>
                  </a:lnTo>
                  <a:lnTo>
                    <a:pt x="261" y="562"/>
                  </a:lnTo>
                  <a:lnTo>
                    <a:pt x="267" y="550"/>
                  </a:lnTo>
                  <a:lnTo>
                    <a:pt x="267" y="535"/>
                  </a:lnTo>
                  <a:lnTo>
                    <a:pt x="258" y="518"/>
                  </a:lnTo>
                  <a:lnTo>
                    <a:pt x="240" y="493"/>
                  </a:lnTo>
                  <a:lnTo>
                    <a:pt x="219" y="459"/>
                  </a:lnTo>
                  <a:lnTo>
                    <a:pt x="211" y="433"/>
                  </a:lnTo>
                  <a:lnTo>
                    <a:pt x="212" y="413"/>
                  </a:lnTo>
                  <a:lnTo>
                    <a:pt x="225" y="400"/>
                  </a:lnTo>
                  <a:lnTo>
                    <a:pt x="253" y="383"/>
                  </a:lnTo>
                  <a:lnTo>
                    <a:pt x="296" y="362"/>
                  </a:lnTo>
                  <a:lnTo>
                    <a:pt x="477" y="295"/>
                  </a:lnTo>
                  <a:lnTo>
                    <a:pt x="500" y="286"/>
                  </a:lnTo>
                  <a:lnTo>
                    <a:pt x="518" y="287"/>
                  </a:lnTo>
                  <a:lnTo>
                    <a:pt x="531" y="298"/>
                  </a:lnTo>
                  <a:lnTo>
                    <a:pt x="551" y="322"/>
                  </a:lnTo>
                  <a:lnTo>
                    <a:pt x="681" y="485"/>
                  </a:lnTo>
                  <a:lnTo>
                    <a:pt x="696" y="507"/>
                  </a:lnTo>
                  <a:lnTo>
                    <a:pt x="702" y="526"/>
                  </a:lnTo>
                  <a:lnTo>
                    <a:pt x="699" y="543"/>
                  </a:lnTo>
                  <a:lnTo>
                    <a:pt x="683" y="571"/>
                  </a:lnTo>
                  <a:lnTo>
                    <a:pt x="567" y="757"/>
                  </a:lnTo>
                  <a:lnTo>
                    <a:pt x="547" y="782"/>
                  </a:lnTo>
                  <a:lnTo>
                    <a:pt x="533" y="799"/>
                  </a:lnTo>
                  <a:lnTo>
                    <a:pt x="518" y="808"/>
                  </a:lnTo>
                  <a:lnTo>
                    <a:pt x="501" y="807"/>
                  </a:lnTo>
                  <a:lnTo>
                    <a:pt x="485" y="795"/>
                  </a:lnTo>
                  <a:lnTo>
                    <a:pt x="462" y="778"/>
                  </a:lnTo>
                  <a:lnTo>
                    <a:pt x="442" y="755"/>
                  </a:lnTo>
                  <a:lnTo>
                    <a:pt x="424" y="745"/>
                  </a:lnTo>
                  <a:lnTo>
                    <a:pt x="413" y="743"/>
                  </a:lnTo>
                  <a:lnTo>
                    <a:pt x="399" y="747"/>
                  </a:lnTo>
                  <a:lnTo>
                    <a:pt x="394" y="753"/>
                  </a:lnTo>
                  <a:lnTo>
                    <a:pt x="392" y="763"/>
                  </a:lnTo>
                  <a:lnTo>
                    <a:pt x="399" y="776"/>
                  </a:lnTo>
                  <a:lnTo>
                    <a:pt x="407" y="790"/>
                  </a:lnTo>
                  <a:lnTo>
                    <a:pt x="421" y="808"/>
                  </a:lnTo>
                  <a:lnTo>
                    <a:pt x="497" y="892"/>
                  </a:lnTo>
                  <a:lnTo>
                    <a:pt x="542" y="948"/>
                  </a:lnTo>
                  <a:lnTo>
                    <a:pt x="592" y="1012"/>
                  </a:lnTo>
                  <a:lnTo>
                    <a:pt x="639" y="1081"/>
                  </a:lnTo>
                  <a:lnTo>
                    <a:pt x="659" y="1107"/>
                  </a:lnTo>
                  <a:lnTo>
                    <a:pt x="670" y="1117"/>
                  </a:lnTo>
                  <a:lnTo>
                    <a:pt x="682" y="1126"/>
                  </a:lnTo>
                  <a:lnTo>
                    <a:pt x="690" y="1128"/>
                  </a:lnTo>
                  <a:lnTo>
                    <a:pt x="702" y="1121"/>
                  </a:lnTo>
                  <a:lnTo>
                    <a:pt x="708" y="1116"/>
                  </a:lnTo>
                  <a:lnTo>
                    <a:pt x="709" y="1109"/>
                  </a:lnTo>
                  <a:lnTo>
                    <a:pt x="709" y="1098"/>
                  </a:lnTo>
                  <a:lnTo>
                    <a:pt x="706" y="1089"/>
                  </a:lnTo>
                  <a:lnTo>
                    <a:pt x="691" y="1062"/>
                  </a:lnTo>
                  <a:lnTo>
                    <a:pt x="679" y="1040"/>
                  </a:lnTo>
                  <a:lnTo>
                    <a:pt x="677" y="1018"/>
                  </a:lnTo>
                  <a:lnTo>
                    <a:pt x="679" y="994"/>
                  </a:lnTo>
                  <a:lnTo>
                    <a:pt x="685" y="969"/>
                  </a:lnTo>
                  <a:lnTo>
                    <a:pt x="698" y="934"/>
                  </a:lnTo>
                  <a:lnTo>
                    <a:pt x="749" y="842"/>
                  </a:lnTo>
                  <a:lnTo>
                    <a:pt x="1095" y="224"/>
                  </a:lnTo>
                  <a:lnTo>
                    <a:pt x="1118" y="184"/>
                  </a:lnTo>
                  <a:lnTo>
                    <a:pt x="1169" y="103"/>
                  </a:lnTo>
                  <a:lnTo>
                    <a:pt x="1194" y="64"/>
                  </a:lnTo>
                  <a:lnTo>
                    <a:pt x="1207" y="40"/>
                  </a:lnTo>
                  <a:lnTo>
                    <a:pt x="1210" y="22"/>
                  </a:lnTo>
                  <a:lnTo>
                    <a:pt x="1205" y="13"/>
                  </a:lnTo>
                  <a:close/>
                  <a:moveTo>
                    <a:pt x="765" y="418"/>
                  </a:moveTo>
                  <a:lnTo>
                    <a:pt x="746" y="448"/>
                  </a:lnTo>
                  <a:lnTo>
                    <a:pt x="740" y="449"/>
                  </a:lnTo>
                  <a:lnTo>
                    <a:pt x="733" y="446"/>
                  </a:lnTo>
                  <a:lnTo>
                    <a:pt x="713" y="425"/>
                  </a:lnTo>
                  <a:lnTo>
                    <a:pt x="611" y="295"/>
                  </a:lnTo>
                  <a:lnTo>
                    <a:pt x="599" y="277"/>
                  </a:lnTo>
                  <a:lnTo>
                    <a:pt x="592" y="265"/>
                  </a:lnTo>
                  <a:lnTo>
                    <a:pt x="594" y="256"/>
                  </a:lnTo>
                  <a:lnTo>
                    <a:pt x="599" y="251"/>
                  </a:lnTo>
                  <a:lnTo>
                    <a:pt x="630" y="237"/>
                  </a:lnTo>
                  <a:lnTo>
                    <a:pt x="926" y="142"/>
                  </a:lnTo>
                  <a:lnTo>
                    <a:pt x="765" y="41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1" name="Freeform 48"/>
            <p:cNvSpPr>
              <a:spLocks noEditPoints="1"/>
            </p:cNvSpPr>
            <p:nvPr/>
          </p:nvSpPr>
          <p:spPr bwMode="auto">
            <a:xfrm>
              <a:off x="676275" y="3700463"/>
              <a:ext cx="1703388" cy="1608137"/>
            </a:xfrm>
            <a:custGeom>
              <a:avLst/>
              <a:gdLst>
                <a:gd name="T0" fmla="*/ 4499 w 6306"/>
                <a:gd name="T1" fmla="*/ 5945 h 5945"/>
                <a:gd name="T2" fmla="*/ 4384 w 6306"/>
                <a:gd name="T3" fmla="*/ 5945 h 5945"/>
                <a:gd name="T4" fmla="*/ 5209 w 6306"/>
                <a:gd name="T5" fmla="*/ 4852 h 5945"/>
                <a:gd name="T6" fmla="*/ 3497 w 6306"/>
                <a:gd name="T7" fmla="*/ 4236 h 5945"/>
                <a:gd name="T8" fmla="*/ 3396 w 6306"/>
                <a:gd name="T9" fmla="*/ 5945 h 5945"/>
                <a:gd name="T10" fmla="*/ 3330 w 6306"/>
                <a:gd name="T11" fmla="*/ 5945 h 5945"/>
                <a:gd name="T12" fmla="*/ 3435 w 6306"/>
                <a:gd name="T13" fmla="*/ 4192 h 5945"/>
                <a:gd name="T14" fmla="*/ 3439 w 6306"/>
                <a:gd name="T15" fmla="*/ 4156 h 5945"/>
                <a:gd name="T16" fmla="*/ 3475 w 6306"/>
                <a:gd name="T17" fmla="*/ 4164 h 5945"/>
                <a:gd name="T18" fmla="*/ 5242 w 6306"/>
                <a:gd name="T19" fmla="*/ 4794 h 5945"/>
                <a:gd name="T20" fmla="*/ 6056 w 6306"/>
                <a:gd name="T21" fmla="*/ 2652 h 5945"/>
                <a:gd name="T22" fmla="*/ 3702 w 6306"/>
                <a:gd name="T23" fmla="*/ 2704 h 5945"/>
                <a:gd name="T24" fmla="*/ 3663 w 6306"/>
                <a:gd name="T25" fmla="*/ 2702 h 5945"/>
                <a:gd name="T26" fmla="*/ 3671 w 6306"/>
                <a:gd name="T27" fmla="*/ 2664 h 5945"/>
                <a:gd name="T28" fmla="*/ 4499 w 6306"/>
                <a:gd name="T29" fmla="*/ 783 h 5945"/>
                <a:gd name="T30" fmla="*/ 2455 w 6306"/>
                <a:gd name="T31" fmla="*/ 422 h 5945"/>
                <a:gd name="T32" fmla="*/ 2555 w 6306"/>
                <a:gd name="T33" fmla="*/ 2469 h 5945"/>
                <a:gd name="T34" fmla="*/ 2550 w 6306"/>
                <a:gd name="T35" fmla="*/ 2510 h 5945"/>
                <a:gd name="T36" fmla="*/ 2513 w 6306"/>
                <a:gd name="T37" fmla="*/ 2497 h 5945"/>
                <a:gd name="T38" fmla="*/ 280 w 6306"/>
                <a:gd name="T39" fmla="*/ 1600 h 5945"/>
                <a:gd name="T40" fmla="*/ 242 w 6306"/>
                <a:gd name="T41" fmla="*/ 3383 h 5945"/>
                <a:gd name="T42" fmla="*/ 330 w 6306"/>
                <a:gd name="T43" fmla="*/ 3895 h 5945"/>
                <a:gd name="T44" fmla="*/ 2235 w 6306"/>
                <a:gd name="T45" fmla="*/ 3923 h 5945"/>
                <a:gd name="T46" fmla="*/ 2272 w 6306"/>
                <a:gd name="T47" fmla="*/ 3928 h 5945"/>
                <a:gd name="T48" fmla="*/ 2263 w 6306"/>
                <a:gd name="T49" fmla="*/ 3963 h 5945"/>
                <a:gd name="T50" fmla="*/ 1648 w 6306"/>
                <a:gd name="T51" fmla="*/ 5945 h 5945"/>
                <a:gd name="T52" fmla="*/ 1578 w 6306"/>
                <a:gd name="T53" fmla="*/ 5945 h 5945"/>
                <a:gd name="T54" fmla="*/ 2191 w 6306"/>
                <a:gd name="T55" fmla="*/ 3984 h 5945"/>
                <a:gd name="T56" fmla="*/ 342 w 6306"/>
                <a:gd name="T57" fmla="*/ 3959 h 5945"/>
                <a:gd name="T58" fmla="*/ 1139 w 6306"/>
                <a:gd name="T59" fmla="*/ 5945 h 5945"/>
                <a:gd name="T60" fmla="*/ 1023 w 6306"/>
                <a:gd name="T61" fmla="*/ 5945 h 5945"/>
                <a:gd name="T62" fmla="*/ 145 w 6306"/>
                <a:gd name="T63" fmla="*/ 3395 h 5945"/>
                <a:gd name="T64" fmla="*/ 621 w 6306"/>
                <a:gd name="T65" fmla="*/ 0 h 5945"/>
                <a:gd name="T66" fmla="*/ 6306 w 6306"/>
                <a:gd name="T67" fmla="*/ 1002 h 5945"/>
                <a:gd name="T68" fmla="*/ 5854 w 6306"/>
                <a:gd name="T69" fmla="*/ 3760 h 5945"/>
                <a:gd name="T70" fmla="*/ 4499 w 6306"/>
                <a:gd name="T71" fmla="*/ 5945 h 5945"/>
                <a:gd name="T72" fmla="*/ 683 w 6306"/>
                <a:gd name="T73" fmla="*/ 110 h 5945"/>
                <a:gd name="T74" fmla="*/ 2382 w 6306"/>
                <a:gd name="T75" fmla="*/ 409 h 5945"/>
                <a:gd name="T76" fmla="*/ 2495 w 6306"/>
                <a:gd name="T77" fmla="*/ 2421 h 5945"/>
                <a:gd name="T78" fmla="*/ 291 w 6306"/>
                <a:gd name="T79" fmla="*/ 1534 h 5945"/>
                <a:gd name="T80" fmla="*/ 683 w 6306"/>
                <a:gd name="T81" fmla="*/ 110 h 5945"/>
                <a:gd name="T82" fmla="*/ 3744 w 6306"/>
                <a:gd name="T83" fmla="*/ 2639 h 5945"/>
                <a:gd name="T84" fmla="*/ 4572 w 6306"/>
                <a:gd name="T85" fmla="*/ 796 h 5945"/>
                <a:gd name="T86" fmla="*/ 6195 w 6306"/>
                <a:gd name="T87" fmla="*/ 1082 h 5945"/>
                <a:gd name="T88" fmla="*/ 6068 w 6306"/>
                <a:gd name="T89" fmla="*/ 2583 h 5945"/>
                <a:gd name="T90" fmla="*/ 3744 w 6306"/>
                <a:gd name="T91" fmla="*/ 2639 h 5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06" h="5945">
                  <a:moveTo>
                    <a:pt x="4499" y="5945"/>
                  </a:moveTo>
                  <a:lnTo>
                    <a:pt x="4384" y="5945"/>
                  </a:lnTo>
                  <a:cubicBezTo>
                    <a:pt x="4698" y="5613"/>
                    <a:pt x="4974" y="5245"/>
                    <a:pt x="5209" y="4852"/>
                  </a:cubicBezTo>
                  <a:cubicBezTo>
                    <a:pt x="4563" y="4534"/>
                    <a:pt x="4204" y="4403"/>
                    <a:pt x="3497" y="4236"/>
                  </a:cubicBezTo>
                  <a:cubicBezTo>
                    <a:pt x="3440" y="4824"/>
                    <a:pt x="3410" y="5379"/>
                    <a:pt x="3396" y="5945"/>
                  </a:cubicBezTo>
                  <a:lnTo>
                    <a:pt x="3330" y="5945"/>
                  </a:lnTo>
                  <a:cubicBezTo>
                    <a:pt x="3344" y="5362"/>
                    <a:pt x="3375" y="4784"/>
                    <a:pt x="3435" y="4192"/>
                  </a:cubicBezTo>
                  <a:lnTo>
                    <a:pt x="3439" y="4156"/>
                  </a:lnTo>
                  <a:lnTo>
                    <a:pt x="3475" y="4164"/>
                  </a:lnTo>
                  <a:cubicBezTo>
                    <a:pt x="4196" y="4333"/>
                    <a:pt x="4585" y="4472"/>
                    <a:pt x="5242" y="4794"/>
                  </a:cubicBezTo>
                  <a:cubicBezTo>
                    <a:pt x="5628" y="4135"/>
                    <a:pt x="5903" y="3406"/>
                    <a:pt x="6056" y="2652"/>
                  </a:cubicBezTo>
                  <a:cubicBezTo>
                    <a:pt x="5312" y="2775"/>
                    <a:pt x="4437" y="2733"/>
                    <a:pt x="3702" y="2704"/>
                  </a:cubicBezTo>
                  <a:lnTo>
                    <a:pt x="3663" y="2702"/>
                  </a:lnTo>
                  <a:lnTo>
                    <a:pt x="3671" y="2664"/>
                  </a:lnTo>
                  <a:cubicBezTo>
                    <a:pt x="3856" y="1840"/>
                    <a:pt x="3958" y="1449"/>
                    <a:pt x="4499" y="783"/>
                  </a:cubicBezTo>
                  <a:lnTo>
                    <a:pt x="2455" y="422"/>
                  </a:lnTo>
                  <a:cubicBezTo>
                    <a:pt x="2719" y="1215"/>
                    <a:pt x="2654" y="1650"/>
                    <a:pt x="2555" y="2469"/>
                  </a:cubicBezTo>
                  <a:lnTo>
                    <a:pt x="2550" y="2510"/>
                  </a:lnTo>
                  <a:lnTo>
                    <a:pt x="2513" y="2497"/>
                  </a:lnTo>
                  <a:cubicBezTo>
                    <a:pt x="1699" y="2208"/>
                    <a:pt x="1045" y="1981"/>
                    <a:pt x="280" y="1600"/>
                  </a:cubicBezTo>
                  <a:cubicBezTo>
                    <a:pt x="185" y="2187"/>
                    <a:pt x="167" y="2786"/>
                    <a:pt x="242" y="3383"/>
                  </a:cubicBezTo>
                  <a:cubicBezTo>
                    <a:pt x="264" y="3554"/>
                    <a:pt x="293" y="3726"/>
                    <a:pt x="330" y="3895"/>
                  </a:cubicBezTo>
                  <a:cubicBezTo>
                    <a:pt x="1001" y="3833"/>
                    <a:pt x="1563" y="3838"/>
                    <a:pt x="2235" y="3923"/>
                  </a:cubicBezTo>
                  <a:lnTo>
                    <a:pt x="2272" y="3928"/>
                  </a:lnTo>
                  <a:lnTo>
                    <a:pt x="2263" y="3963"/>
                  </a:lnTo>
                  <a:cubicBezTo>
                    <a:pt x="2075" y="4710"/>
                    <a:pt x="1897" y="5292"/>
                    <a:pt x="1648" y="5945"/>
                  </a:cubicBezTo>
                  <a:lnTo>
                    <a:pt x="1578" y="5945"/>
                  </a:lnTo>
                  <a:cubicBezTo>
                    <a:pt x="1826" y="5298"/>
                    <a:pt x="2003" y="4724"/>
                    <a:pt x="2191" y="3984"/>
                  </a:cubicBezTo>
                  <a:cubicBezTo>
                    <a:pt x="1533" y="3905"/>
                    <a:pt x="999" y="3899"/>
                    <a:pt x="342" y="3959"/>
                  </a:cubicBezTo>
                  <a:cubicBezTo>
                    <a:pt x="499" y="4653"/>
                    <a:pt x="773" y="5329"/>
                    <a:pt x="1139" y="5945"/>
                  </a:cubicBezTo>
                  <a:lnTo>
                    <a:pt x="1023" y="5945"/>
                  </a:lnTo>
                  <a:cubicBezTo>
                    <a:pt x="568" y="5158"/>
                    <a:pt x="256" y="4279"/>
                    <a:pt x="145" y="3395"/>
                  </a:cubicBezTo>
                  <a:cubicBezTo>
                    <a:pt x="0" y="2240"/>
                    <a:pt x="191" y="1081"/>
                    <a:pt x="621" y="0"/>
                  </a:cubicBezTo>
                  <a:lnTo>
                    <a:pt x="6306" y="1002"/>
                  </a:lnTo>
                  <a:cubicBezTo>
                    <a:pt x="6290" y="1986"/>
                    <a:pt x="6299" y="2448"/>
                    <a:pt x="5854" y="3760"/>
                  </a:cubicBezTo>
                  <a:cubicBezTo>
                    <a:pt x="5625" y="4439"/>
                    <a:pt x="5153" y="5242"/>
                    <a:pt x="4499" y="5945"/>
                  </a:cubicBezTo>
                  <a:close/>
                  <a:moveTo>
                    <a:pt x="683" y="110"/>
                  </a:moveTo>
                  <a:lnTo>
                    <a:pt x="2382" y="409"/>
                  </a:lnTo>
                  <a:cubicBezTo>
                    <a:pt x="2654" y="1184"/>
                    <a:pt x="2589" y="1630"/>
                    <a:pt x="2495" y="2421"/>
                  </a:cubicBezTo>
                  <a:cubicBezTo>
                    <a:pt x="1681" y="2135"/>
                    <a:pt x="1053" y="1910"/>
                    <a:pt x="291" y="1534"/>
                  </a:cubicBezTo>
                  <a:cubicBezTo>
                    <a:pt x="372" y="1052"/>
                    <a:pt x="506" y="575"/>
                    <a:pt x="683" y="110"/>
                  </a:cubicBezTo>
                  <a:close/>
                  <a:moveTo>
                    <a:pt x="3744" y="2639"/>
                  </a:moveTo>
                  <a:cubicBezTo>
                    <a:pt x="3930" y="1833"/>
                    <a:pt x="4029" y="1448"/>
                    <a:pt x="4572" y="796"/>
                  </a:cubicBezTo>
                  <a:lnTo>
                    <a:pt x="6195" y="1082"/>
                  </a:lnTo>
                  <a:cubicBezTo>
                    <a:pt x="6207" y="1584"/>
                    <a:pt x="6164" y="2089"/>
                    <a:pt x="6068" y="2583"/>
                  </a:cubicBezTo>
                  <a:cubicBezTo>
                    <a:pt x="5351" y="2716"/>
                    <a:pt x="4451" y="2665"/>
                    <a:pt x="3744" y="263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2" name="Freeform 49"/>
            <p:cNvSpPr>
              <a:spLocks noEditPoints="1"/>
            </p:cNvSpPr>
            <p:nvPr/>
          </p:nvSpPr>
          <p:spPr bwMode="auto">
            <a:xfrm>
              <a:off x="757238" y="42719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5 h 1639"/>
                <a:gd name="T14" fmla="*/ 184 w 1108"/>
                <a:gd name="T15" fmla="*/ 994 h 1639"/>
                <a:gd name="T16" fmla="*/ 229 w 1108"/>
                <a:gd name="T17" fmla="*/ 1127 h 1639"/>
                <a:gd name="T18" fmla="*/ 142 w 1108"/>
                <a:gd name="T19" fmla="*/ 1230 h 1639"/>
                <a:gd name="T20" fmla="*/ 254 w 1108"/>
                <a:gd name="T21" fmla="*/ 1419 h 1639"/>
                <a:gd name="T22" fmla="*/ 387 w 1108"/>
                <a:gd name="T23" fmla="*/ 1636 h 1639"/>
                <a:gd name="T24" fmla="*/ 567 w 1108"/>
                <a:gd name="T25" fmla="*/ 1450 h 1639"/>
                <a:gd name="T26" fmla="*/ 786 w 1108"/>
                <a:gd name="T27" fmla="*/ 1339 h 1639"/>
                <a:gd name="T28" fmla="*/ 735 w 1108"/>
                <a:gd name="T29" fmla="*/ 1229 h 1639"/>
                <a:gd name="T30" fmla="*/ 793 w 1108"/>
                <a:gd name="T31" fmla="*/ 1114 h 1639"/>
                <a:gd name="T32" fmla="*/ 876 w 1108"/>
                <a:gd name="T33" fmla="*/ 982 h 1639"/>
                <a:gd name="T34" fmla="*/ 1038 w 1108"/>
                <a:gd name="T35" fmla="*/ 1032 h 1639"/>
                <a:gd name="T36" fmla="*/ 1104 w 1108"/>
                <a:gd name="T37" fmla="*/ 857 h 1639"/>
                <a:gd name="T38" fmla="*/ 231 w 1108"/>
                <a:gd name="T39" fmla="*/ 1048 h 1639"/>
                <a:gd name="T40" fmla="*/ 136 w 1108"/>
                <a:gd name="T41" fmla="*/ 878 h 1639"/>
                <a:gd name="T42" fmla="*/ 36 w 1108"/>
                <a:gd name="T43" fmla="*/ 862 h 1639"/>
                <a:gd name="T44" fmla="*/ 138 w 1108"/>
                <a:gd name="T45" fmla="*/ 795 h 1639"/>
                <a:gd name="T46" fmla="*/ 343 w 1108"/>
                <a:gd name="T47" fmla="*/ 963 h 1639"/>
                <a:gd name="T48" fmla="*/ 82 w 1108"/>
                <a:gd name="T49" fmla="*/ 697 h 1639"/>
                <a:gd name="T50" fmla="*/ 74 w 1108"/>
                <a:gd name="T51" fmla="*/ 832 h 1639"/>
                <a:gd name="T52" fmla="*/ 271 w 1108"/>
                <a:gd name="T53" fmla="*/ 614 h 1639"/>
                <a:gd name="T54" fmla="*/ 257 w 1108"/>
                <a:gd name="T55" fmla="*/ 879 h 1639"/>
                <a:gd name="T56" fmla="*/ 339 w 1108"/>
                <a:gd name="T57" fmla="*/ 1076 h 1639"/>
                <a:gd name="T58" fmla="*/ 160 w 1108"/>
                <a:gd name="T59" fmla="*/ 1354 h 1639"/>
                <a:gd name="T60" fmla="*/ 157 w 1108"/>
                <a:gd name="T61" fmla="*/ 1198 h 1639"/>
                <a:gd name="T62" fmla="*/ 263 w 1108"/>
                <a:gd name="T63" fmla="*/ 1104 h 1639"/>
                <a:gd name="T64" fmla="*/ 206 w 1108"/>
                <a:gd name="T65" fmla="*/ 1329 h 1639"/>
                <a:gd name="T66" fmla="*/ 391 w 1108"/>
                <a:gd name="T67" fmla="*/ 1116 h 1639"/>
                <a:gd name="T68" fmla="*/ 387 w 1108"/>
                <a:gd name="T69" fmla="*/ 1596 h 1639"/>
                <a:gd name="T70" fmla="*/ 470 w 1108"/>
                <a:gd name="T71" fmla="*/ 1128 h 1639"/>
                <a:gd name="T72" fmla="*/ 487 w 1108"/>
                <a:gd name="T73" fmla="*/ 1032 h 1639"/>
                <a:gd name="T74" fmla="*/ 497 w 1108"/>
                <a:gd name="T75" fmla="*/ 561 h 1639"/>
                <a:gd name="T76" fmla="*/ 568 w 1108"/>
                <a:gd name="T77" fmla="*/ 135 h 1639"/>
                <a:gd name="T78" fmla="*/ 673 w 1108"/>
                <a:gd name="T79" fmla="*/ 213 h 1639"/>
                <a:gd name="T80" fmla="*/ 815 w 1108"/>
                <a:gd name="T81" fmla="*/ 242 h 1639"/>
                <a:gd name="T82" fmla="*/ 576 w 1108"/>
                <a:gd name="T83" fmla="*/ 1015 h 1639"/>
                <a:gd name="T84" fmla="*/ 572 w 1108"/>
                <a:gd name="T85" fmla="*/ 1110 h 1639"/>
                <a:gd name="T86" fmla="*/ 436 w 1108"/>
                <a:gd name="T87" fmla="*/ 1583 h 1639"/>
                <a:gd name="T88" fmla="*/ 519 w 1108"/>
                <a:gd name="T89" fmla="*/ 1494 h 1639"/>
                <a:gd name="T90" fmla="*/ 763 w 1108"/>
                <a:gd name="T91" fmla="*/ 1362 h 1639"/>
                <a:gd name="T92" fmla="*/ 671 w 1108"/>
                <a:gd name="T93" fmla="*/ 1470 h 1639"/>
                <a:gd name="T94" fmla="*/ 586 w 1108"/>
                <a:gd name="T95" fmla="*/ 1289 h 1639"/>
                <a:gd name="T96" fmla="*/ 683 w 1108"/>
                <a:gd name="T97" fmla="*/ 1413 h 1639"/>
                <a:gd name="T98" fmla="*/ 716 w 1108"/>
                <a:gd name="T99" fmla="*/ 1164 h 1639"/>
                <a:gd name="T100" fmla="*/ 681 w 1108"/>
                <a:gd name="T101" fmla="*/ 1062 h 1639"/>
                <a:gd name="T102" fmla="*/ 641 w 1108"/>
                <a:gd name="T103" fmla="*/ 1057 h 1639"/>
                <a:gd name="T104" fmla="*/ 748 w 1108"/>
                <a:gd name="T105" fmla="*/ 1069 h 1639"/>
                <a:gd name="T106" fmla="*/ 990 w 1108"/>
                <a:gd name="T107" fmla="*/ 1007 h 1639"/>
                <a:gd name="T108" fmla="*/ 934 w 1108"/>
                <a:gd name="T109" fmla="*/ 1038 h 1639"/>
                <a:gd name="T110" fmla="*/ 760 w 1108"/>
                <a:gd name="T111" fmla="*/ 1040 h 1639"/>
                <a:gd name="T112" fmla="*/ 986 w 1108"/>
                <a:gd name="T113" fmla="*/ 889 h 1639"/>
                <a:gd name="T114" fmla="*/ 990 w 1108"/>
                <a:gd name="T115" fmla="*/ 1007 h 1639"/>
                <a:gd name="T116" fmla="*/ 1009 w 1108"/>
                <a:gd name="T117" fmla="*/ 911 h 1639"/>
                <a:gd name="T118" fmla="*/ 684 w 1108"/>
                <a:gd name="T119" fmla="*/ 1023 h 1639"/>
                <a:gd name="T120" fmla="*/ 808 w 1108"/>
                <a:gd name="T121" fmla="*/ 755 h 1639"/>
                <a:gd name="T122" fmla="*/ 1073 w 1108"/>
                <a:gd name="T123" fmla="*/ 819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104" y="857"/>
                  </a:moveTo>
                  <a:cubicBezTo>
                    <a:pt x="1108" y="823"/>
                    <a:pt x="1101" y="789"/>
                    <a:pt x="1086" y="758"/>
                  </a:cubicBezTo>
                  <a:lnTo>
                    <a:pt x="1084" y="757"/>
                  </a:lnTo>
                  <a:cubicBezTo>
                    <a:pt x="1070" y="728"/>
                    <a:pt x="1045" y="708"/>
                    <a:pt x="1017" y="693"/>
                  </a:cubicBezTo>
                  <a:cubicBezTo>
                    <a:pt x="884" y="625"/>
                    <a:pt x="716" y="706"/>
                    <a:pt x="647" y="832"/>
                  </a:cubicBezTo>
                  <a:cubicBezTo>
                    <a:pt x="669" y="744"/>
                    <a:pt x="694" y="644"/>
                    <a:pt x="711" y="606"/>
                  </a:cubicBezTo>
                  <a:cubicBezTo>
                    <a:pt x="716" y="593"/>
                    <a:pt x="733" y="570"/>
                    <a:pt x="750" y="549"/>
                  </a:cubicBezTo>
                  <a:cubicBezTo>
                    <a:pt x="762" y="531"/>
                    <a:pt x="775" y="518"/>
                    <a:pt x="785" y="511"/>
                  </a:cubicBezTo>
                  <a:lnTo>
                    <a:pt x="786" y="509"/>
                  </a:lnTo>
                  <a:cubicBezTo>
                    <a:pt x="801" y="497"/>
                    <a:pt x="817" y="482"/>
                    <a:pt x="834" y="458"/>
                  </a:cubicBezTo>
                  <a:cubicBezTo>
                    <a:pt x="851" y="435"/>
                    <a:pt x="865" y="405"/>
                    <a:pt x="875" y="362"/>
                  </a:cubicBezTo>
                  <a:cubicBezTo>
                    <a:pt x="887" y="321"/>
                    <a:pt x="867" y="271"/>
                    <a:pt x="844" y="228"/>
                  </a:cubicBezTo>
                  <a:cubicBezTo>
                    <a:pt x="821" y="186"/>
                    <a:pt x="792" y="150"/>
                    <a:pt x="782" y="140"/>
                  </a:cubicBezTo>
                  <a:cubicBezTo>
                    <a:pt x="775" y="130"/>
                    <a:pt x="764" y="110"/>
                    <a:pt x="754" y="89"/>
                  </a:cubicBezTo>
                  <a:cubicBezTo>
                    <a:pt x="748" y="74"/>
                    <a:pt x="744" y="60"/>
                    <a:pt x="743" y="52"/>
                  </a:cubicBezTo>
                  <a:lnTo>
                    <a:pt x="744" y="49"/>
                  </a:lnTo>
                  <a:cubicBezTo>
                    <a:pt x="742" y="10"/>
                    <a:pt x="705" y="5"/>
                    <a:pt x="696" y="6"/>
                  </a:cubicBezTo>
                  <a:cubicBezTo>
                    <a:pt x="688" y="5"/>
                    <a:pt x="649" y="0"/>
                    <a:pt x="634" y="37"/>
                  </a:cubicBezTo>
                  <a:cubicBezTo>
                    <a:pt x="630" y="45"/>
                    <a:pt x="621" y="57"/>
                    <a:pt x="609" y="67"/>
                  </a:cubicBezTo>
                  <a:cubicBezTo>
                    <a:pt x="593" y="82"/>
                    <a:pt x="575" y="96"/>
                    <a:pt x="563" y="103"/>
                  </a:cubicBezTo>
                  <a:lnTo>
                    <a:pt x="561" y="103"/>
                  </a:lnTo>
                  <a:cubicBezTo>
                    <a:pt x="558" y="105"/>
                    <a:pt x="556" y="106"/>
                    <a:pt x="551" y="110"/>
                  </a:cubicBezTo>
                  <a:cubicBezTo>
                    <a:pt x="511" y="136"/>
                    <a:pt x="407" y="203"/>
                    <a:pt x="398" y="280"/>
                  </a:cubicBezTo>
                  <a:cubicBezTo>
                    <a:pt x="393" y="321"/>
                    <a:pt x="395" y="355"/>
                    <a:pt x="404" y="383"/>
                  </a:cubicBezTo>
                  <a:cubicBezTo>
                    <a:pt x="410" y="410"/>
                    <a:pt x="421" y="434"/>
                    <a:pt x="433" y="452"/>
                  </a:cubicBezTo>
                  <a:cubicBezTo>
                    <a:pt x="440" y="462"/>
                    <a:pt x="448" y="483"/>
                    <a:pt x="453" y="503"/>
                  </a:cubicBezTo>
                  <a:cubicBezTo>
                    <a:pt x="460" y="527"/>
                    <a:pt x="466" y="552"/>
                    <a:pt x="466" y="563"/>
                  </a:cubicBezTo>
                  <a:lnTo>
                    <a:pt x="466" y="565"/>
                  </a:lnTo>
                  <a:cubicBezTo>
                    <a:pt x="468" y="605"/>
                    <a:pt x="456" y="706"/>
                    <a:pt x="448" y="794"/>
                  </a:cubicBezTo>
                  <a:cubicBezTo>
                    <a:pt x="442" y="765"/>
                    <a:pt x="434" y="737"/>
                    <a:pt x="424" y="716"/>
                  </a:cubicBezTo>
                  <a:cubicBezTo>
                    <a:pt x="386" y="643"/>
                    <a:pt x="331" y="583"/>
                    <a:pt x="253" y="552"/>
                  </a:cubicBezTo>
                  <a:cubicBezTo>
                    <a:pt x="225" y="540"/>
                    <a:pt x="188" y="533"/>
                    <a:pt x="152" y="538"/>
                  </a:cubicBezTo>
                  <a:cubicBezTo>
                    <a:pt x="80" y="547"/>
                    <a:pt x="29" y="589"/>
                    <a:pt x="10" y="658"/>
                  </a:cubicBezTo>
                  <a:cubicBezTo>
                    <a:pt x="0" y="691"/>
                    <a:pt x="1" y="724"/>
                    <a:pt x="13" y="753"/>
                  </a:cubicBezTo>
                  <a:cubicBezTo>
                    <a:pt x="23" y="774"/>
                    <a:pt x="37" y="803"/>
                    <a:pt x="43" y="820"/>
                  </a:cubicBezTo>
                  <a:cubicBezTo>
                    <a:pt x="39" y="821"/>
                    <a:pt x="31" y="829"/>
                    <a:pt x="24" y="832"/>
                  </a:cubicBezTo>
                  <a:cubicBezTo>
                    <a:pt x="16" y="837"/>
                    <a:pt x="11" y="843"/>
                    <a:pt x="7" y="851"/>
                  </a:cubicBezTo>
                  <a:cubicBezTo>
                    <a:pt x="6" y="857"/>
                    <a:pt x="5" y="861"/>
                    <a:pt x="6" y="868"/>
                  </a:cubicBezTo>
                  <a:cubicBezTo>
                    <a:pt x="7" y="875"/>
                    <a:pt x="9" y="880"/>
                    <a:pt x="12" y="884"/>
                  </a:cubicBezTo>
                  <a:cubicBezTo>
                    <a:pt x="17" y="894"/>
                    <a:pt x="29" y="903"/>
                    <a:pt x="39" y="907"/>
                  </a:cubicBezTo>
                  <a:cubicBezTo>
                    <a:pt x="61" y="917"/>
                    <a:pt x="87" y="922"/>
                    <a:pt x="109" y="921"/>
                  </a:cubicBezTo>
                  <a:cubicBezTo>
                    <a:pt x="131" y="921"/>
                    <a:pt x="150" y="913"/>
                    <a:pt x="162" y="895"/>
                  </a:cubicBezTo>
                  <a:cubicBezTo>
                    <a:pt x="171" y="882"/>
                    <a:pt x="177" y="870"/>
                    <a:pt x="182" y="857"/>
                  </a:cubicBezTo>
                  <a:cubicBezTo>
                    <a:pt x="183" y="851"/>
                    <a:pt x="177" y="848"/>
                    <a:pt x="181" y="848"/>
                  </a:cubicBezTo>
                  <a:cubicBezTo>
                    <a:pt x="188" y="847"/>
                    <a:pt x="198" y="854"/>
                    <a:pt x="207" y="862"/>
                  </a:cubicBezTo>
                  <a:cubicBezTo>
                    <a:pt x="217" y="870"/>
                    <a:pt x="224" y="880"/>
                    <a:pt x="227" y="889"/>
                  </a:cubicBezTo>
                  <a:cubicBezTo>
                    <a:pt x="232" y="908"/>
                    <a:pt x="236" y="933"/>
                    <a:pt x="237" y="957"/>
                  </a:cubicBezTo>
                  <a:cubicBezTo>
                    <a:pt x="212" y="959"/>
                    <a:pt x="192" y="971"/>
                    <a:pt x="184" y="994"/>
                  </a:cubicBezTo>
                  <a:cubicBezTo>
                    <a:pt x="179" y="1019"/>
                    <a:pt x="185" y="1040"/>
                    <a:pt x="193" y="1055"/>
                  </a:cubicBezTo>
                  <a:cubicBezTo>
                    <a:pt x="204" y="1068"/>
                    <a:pt x="217" y="1079"/>
                    <a:pt x="229" y="1085"/>
                  </a:cubicBezTo>
                  <a:cubicBezTo>
                    <a:pt x="229" y="1085"/>
                    <a:pt x="231" y="1086"/>
                    <a:pt x="234" y="1086"/>
                  </a:cubicBezTo>
                  <a:cubicBezTo>
                    <a:pt x="232" y="1092"/>
                    <a:pt x="232" y="1097"/>
                    <a:pt x="231" y="1099"/>
                  </a:cubicBezTo>
                  <a:cubicBezTo>
                    <a:pt x="230" y="1105"/>
                    <a:pt x="231" y="1112"/>
                    <a:pt x="230" y="1118"/>
                  </a:cubicBezTo>
                  <a:cubicBezTo>
                    <a:pt x="230" y="1121"/>
                    <a:pt x="230" y="1121"/>
                    <a:pt x="229" y="1127"/>
                  </a:cubicBezTo>
                  <a:cubicBezTo>
                    <a:pt x="229" y="1134"/>
                    <a:pt x="228" y="1140"/>
                    <a:pt x="222" y="1139"/>
                  </a:cubicBezTo>
                  <a:lnTo>
                    <a:pt x="222" y="1141"/>
                  </a:lnTo>
                  <a:cubicBezTo>
                    <a:pt x="220" y="1141"/>
                    <a:pt x="217" y="1140"/>
                    <a:pt x="213" y="1140"/>
                  </a:cubicBezTo>
                  <a:cubicBezTo>
                    <a:pt x="182" y="1141"/>
                    <a:pt x="143" y="1140"/>
                    <a:pt x="125" y="1166"/>
                  </a:cubicBezTo>
                  <a:cubicBezTo>
                    <a:pt x="105" y="1191"/>
                    <a:pt x="120" y="1207"/>
                    <a:pt x="135" y="1220"/>
                  </a:cubicBezTo>
                  <a:cubicBezTo>
                    <a:pt x="139" y="1223"/>
                    <a:pt x="143" y="1228"/>
                    <a:pt x="142" y="1230"/>
                  </a:cubicBezTo>
                  <a:cubicBezTo>
                    <a:pt x="144" y="1235"/>
                    <a:pt x="139" y="1225"/>
                    <a:pt x="137" y="1225"/>
                  </a:cubicBezTo>
                  <a:cubicBezTo>
                    <a:pt x="124" y="1232"/>
                    <a:pt x="110" y="1240"/>
                    <a:pt x="106" y="1259"/>
                  </a:cubicBezTo>
                  <a:cubicBezTo>
                    <a:pt x="101" y="1280"/>
                    <a:pt x="104" y="1300"/>
                    <a:pt x="107" y="1319"/>
                  </a:cubicBezTo>
                  <a:cubicBezTo>
                    <a:pt x="114" y="1341"/>
                    <a:pt x="126" y="1361"/>
                    <a:pt x="134" y="1374"/>
                  </a:cubicBezTo>
                  <a:cubicBezTo>
                    <a:pt x="148" y="1394"/>
                    <a:pt x="166" y="1408"/>
                    <a:pt x="188" y="1416"/>
                  </a:cubicBezTo>
                  <a:cubicBezTo>
                    <a:pt x="207" y="1424"/>
                    <a:pt x="229" y="1426"/>
                    <a:pt x="254" y="1419"/>
                  </a:cubicBezTo>
                  <a:cubicBezTo>
                    <a:pt x="270" y="1417"/>
                    <a:pt x="288" y="1410"/>
                    <a:pt x="302" y="1406"/>
                  </a:cubicBezTo>
                  <a:cubicBezTo>
                    <a:pt x="299" y="1423"/>
                    <a:pt x="297" y="1447"/>
                    <a:pt x="302" y="1469"/>
                  </a:cubicBezTo>
                  <a:lnTo>
                    <a:pt x="302" y="1472"/>
                  </a:lnTo>
                  <a:cubicBezTo>
                    <a:pt x="307" y="1494"/>
                    <a:pt x="319" y="1523"/>
                    <a:pt x="330" y="1547"/>
                  </a:cubicBezTo>
                  <a:cubicBezTo>
                    <a:pt x="338" y="1563"/>
                    <a:pt x="344" y="1578"/>
                    <a:pt x="347" y="1587"/>
                  </a:cubicBezTo>
                  <a:cubicBezTo>
                    <a:pt x="355" y="1615"/>
                    <a:pt x="385" y="1635"/>
                    <a:pt x="387" y="1636"/>
                  </a:cubicBezTo>
                  <a:lnTo>
                    <a:pt x="391" y="1639"/>
                  </a:lnTo>
                  <a:lnTo>
                    <a:pt x="398" y="1638"/>
                  </a:lnTo>
                  <a:cubicBezTo>
                    <a:pt x="398" y="1638"/>
                    <a:pt x="444" y="1626"/>
                    <a:pt x="461" y="1603"/>
                  </a:cubicBezTo>
                  <a:cubicBezTo>
                    <a:pt x="464" y="1597"/>
                    <a:pt x="472" y="1591"/>
                    <a:pt x="480" y="1584"/>
                  </a:cubicBezTo>
                  <a:cubicBezTo>
                    <a:pt x="501" y="1564"/>
                    <a:pt x="530" y="1536"/>
                    <a:pt x="545" y="1510"/>
                  </a:cubicBezTo>
                  <a:cubicBezTo>
                    <a:pt x="558" y="1488"/>
                    <a:pt x="564" y="1467"/>
                    <a:pt x="567" y="1450"/>
                  </a:cubicBezTo>
                  <a:cubicBezTo>
                    <a:pt x="578" y="1461"/>
                    <a:pt x="594" y="1472"/>
                    <a:pt x="607" y="1482"/>
                  </a:cubicBezTo>
                  <a:cubicBezTo>
                    <a:pt x="629" y="1496"/>
                    <a:pt x="650" y="1502"/>
                    <a:pt x="672" y="1501"/>
                  </a:cubicBezTo>
                  <a:cubicBezTo>
                    <a:pt x="694" y="1501"/>
                    <a:pt x="715" y="1494"/>
                    <a:pt x="735" y="1480"/>
                  </a:cubicBezTo>
                  <a:cubicBezTo>
                    <a:pt x="750" y="1471"/>
                    <a:pt x="768" y="1457"/>
                    <a:pt x="782" y="1438"/>
                  </a:cubicBezTo>
                  <a:cubicBezTo>
                    <a:pt x="791" y="1422"/>
                    <a:pt x="801" y="1404"/>
                    <a:pt x="803" y="1382"/>
                  </a:cubicBezTo>
                  <a:cubicBezTo>
                    <a:pt x="806" y="1363"/>
                    <a:pt x="795" y="1350"/>
                    <a:pt x="786" y="1339"/>
                  </a:cubicBezTo>
                  <a:cubicBezTo>
                    <a:pt x="784" y="1339"/>
                    <a:pt x="776" y="1347"/>
                    <a:pt x="779" y="1342"/>
                  </a:cubicBezTo>
                  <a:cubicBezTo>
                    <a:pt x="780" y="1340"/>
                    <a:pt x="785" y="1337"/>
                    <a:pt x="789" y="1336"/>
                  </a:cubicBezTo>
                  <a:cubicBezTo>
                    <a:pt x="808" y="1328"/>
                    <a:pt x="827" y="1318"/>
                    <a:pt x="817" y="1288"/>
                  </a:cubicBezTo>
                  <a:cubicBezTo>
                    <a:pt x="810" y="1256"/>
                    <a:pt x="772" y="1243"/>
                    <a:pt x="741" y="1233"/>
                  </a:cubicBezTo>
                  <a:cubicBezTo>
                    <a:pt x="739" y="1232"/>
                    <a:pt x="737" y="1232"/>
                    <a:pt x="737" y="1232"/>
                  </a:cubicBezTo>
                  <a:lnTo>
                    <a:pt x="735" y="1229"/>
                  </a:lnTo>
                  <a:cubicBezTo>
                    <a:pt x="731" y="1229"/>
                    <a:pt x="731" y="1226"/>
                    <a:pt x="733" y="1220"/>
                  </a:cubicBezTo>
                  <a:cubicBezTo>
                    <a:pt x="735" y="1216"/>
                    <a:pt x="736" y="1214"/>
                    <a:pt x="737" y="1210"/>
                  </a:cubicBezTo>
                  <a:cubicBezTo>
                    <a:pt x="738" y="1204"/>
                    <a:pt x="741" y="1196"/>
                    <a:pt x="743" y="1187"/>
                  </a:cubicBezTo>
                  <a:cubicBezTo>
                    <a:pt x="744" y="1180"/>
                    <a:pt x="745" y="1172"/>
                    <a:pt x="750" y="1159"/>
                  </a:cubicBezTo>
                  <a:cubicBezTo>
                    <a:pt x="752" y="1158"/>
                    <a:pt x="754" y="1158"/>
                    <a:pt x="757" y="1156"/>
                  </a:cubicBezTo>
                  <a:cubicBezTo>
                    <a:pt x="774" y="1146"/>
                    <a:pt x="786" y="1131"/>
                    <a:pt x="793" y="1114"/>
                  </a:cubicBezTo>
                  <a:cubicBezTo>
                    <a:pt x="800" y="1100"/>
                    <a:pt x="800" y="1085"/>
                    <a:pt x="796" y="1073"/>
                  </a:cubicBezTo>
                  <a:cubicBezTo>
                    <a:pt x="792" y="1068"/>
                    <a:pt x="789" y="1063"/>
                    <a:pt x="785" y="1058"/>
                  </a:cubicBezTo>
                  <a:cubicBezTo>
                    <a:pt x="796" y="1034"/>
                    <a:pt x="809" y="1010"/>
                    <a:pt x="821" y="994"/>
                  </a:cubicBezTo>
                  <a:cubicBezTo>
                    <a:pt x="827" y="986"/>
                    <a:pt x="839" y="980"/>
                    <a:pt x="850" y="975"/>
                  </a:cubicBezTo>
                  <a:cubicBezTo>
                    <a:pt x="860" y="970"/>
                    <a:pt x="871" y="968"/>
                    <a:pt x="880" y="972"/>
                  </a:cubicBezTo>
                  <a:cubicBezTo>
                    <a:pt x="882" y="972"/>
                    <a:pt x="875" y="975"/>
                    <a:pt x="876" y="982"/>
                  </a:cubicBezTo>
                  <a:cubicBezTo>
                    <a:pt x="874" y="993"/>
                    <a:pt x="873" y="1008"/>
                    <a:pt x="877" y="1022"/>
                  </a:cubicBezTo>
                  <a:cubicBezTo>
                    <a:pt x="885" y="1043"/>
                    <a:pt x="900" y="1057"/>
                    <a:pt x="920" y="1066"/>
                  </a:cubicBezTo>
                  <a:cubicBezTo>
                    <a:pt x="940" y="1075"/>
                    <a:pt x="968" y="1079"/>
                    <a:pt x="991" y="1077"/>
                  </a:cubicBezTo>
                  <a:cubicBezTo>
                    <a:pt x="1002" y="1077"/>
                    <a:pt x="1011" y="1074"/>
                    <a:pt x="1020" y="1069"/>
                  </a:cubicBezTo>
                  <a:cubicBezTo>
                    <a:pt x="1026" y="1063"/>
                    <a:pt x="1031" y="1060"/>
                    <a:pt x="1034" y="1054"/>
                  </a:cubicBezTo>
                  <a:cubicBezTo>
                    <a:pt x="1038" y="1048"/>
                    <a:pt x="1039" y="1039"/>
                    <a:pt x="1038" y="1032"/>
                  </a:cubicBezTo>
                  <a:cubicBezTo>
                    <a:pt x="1039" y="1026"/>
                    <a:pt x="1036" y="1019"/>
                    <a:pt x="1033" y="1012"/>
                  </a:cubicBezTo>
                  <a:lnTo>
                    <a:pt x="1031" y="1011"/>
                  </a:lnTo>
                  <a:cubicBezTo>
                    <a:pt x="1025" y="1006"/>
                    <a:pt x="1020" y="996"/>
                    <a:pt x="1017" y="991"/>
                  </a:cubicBezTo>
                  <a:cubicBezTo>
                    <a:pt x="1030" y="980"/>
                    <a:pt x="1051" y="958"/>
                    <a:pt x="1069" y="942"/>
                  </a:cubicBezTo>
                  <a:lnTo>
                    <a:pt x="1067" y="941"/>
                  </a:lnTo>
                  <a:cubicBezTo>
                    <a:pt x="1090" y="921"/>
                    <a:pt x="1103" y="890"/>
                    <a:pt x="1104" y="857"/>
                  </a:cubicBezTo>
                  <a:close/>
                  <a:moveTo>
                    <a:pt x="231" y="1048"/>
                  </a:moveTo>
                  <a:cubicBezTo>
                    <a:pt x="225" y="1045"/>
                    <a:pt x="222" y="1040"/>
                    <a:pt x="220" y="1037"/>
                  </a:cubicBezTo>
                  <a:cubicBezTo>
                    <a:pt x="215" y="1028"/>
                    <a:pt x="211" y="1016"/>
                    <a:pt x="215" y="1002"/>
                  </a:cubicBezTo>
                  <a:cubicBezTo>
                    <a:pt x="217" y="993"/>
                    <a:pt x="226" y="990"/>
                    <a:pt x="238" y="988"/>
                  </a:cubicBezTo>
                  <a:cubicBezTo>
                    <a:pt x="239" y="995"/>
                    <a:pt x="239" y="1004"/>
                    <a:pt x="238" y="1010"/>
                  </a:cubicBezTo>
                  <a:cubicBezTo>
                    <a:pt x="234" y="1022"/>
                    <a:pt x="229" y="1035"/>
                    <a:pt x="231" y="1048"/>
                  </a:cubicBezTo>
                  <a:close/>
                  <a:moveTo>
                    <a:pt x="257" y="879"/>
                  </a:moveTo>
                  <a:cubicBezTo>
                    <a:pt x="253" y="866"/>
                    <a:pt x="240" y="852"/>
                    <a:pt x="227" y="839"/>
                  </a:cubicBezTo>
                  <a:cubicBezTo>
                    <a:pt x="213" y="828"/>
                    <a:pt x="197" y="821"/>
                    <a:pt x="182" y="818"/>
                  </a:cubicBezTo>
                  <a:lnTo>
                    <a:pt x="180" y="818"/>
                  </a:lnTo>
                  <a:cubicBezTo>
                    <a:pt x="162" y="819"/>
                    <a:pt x="158" y="831"/>
                    <a:pt x="153" y="846"/>
                  </a:cubicBezTo>
                  <a:cubicBezTo>
                    <a:pt x="149" y="856"/>
                    <a:pt x="145" y="868"/>
                    <a:pt x="136" y="878"/>
                  </a:cubicBezTo>
                  <a:cubicBezTo>
                    <a:pt x="130" y="886"/>
                    <a:pt x="119" y="890"/>
                    <a:pt x="108" y="890"/>
                  </a:cubicBezTo>
                  <a:cubicBezTo>
                    <a:pt x="90" y="892"/>
                    <a:pt x="69" y="886"/>
                    <a:pt x="53" y="878"/>
                  </a:cubicBezTo>
                  <a:lnTo>
                    <a:pt x="51" y="878"/>
                  </a:lnTo>
                  <a:cubicBezTo>
                    <a:pt x="44" y="877"/>
                    <a:pt x="41" y="872"/>
                    <a:pt x="39" y="869"/>
                  </a:cubicBezTo>
                  <a:cubicBezTo>
                    <a:pt x="37" y="867"/>
                    <a:pt x="38" y="865"/>
                    <a:pt x="35" y="864"/>
                  </a:cubicBezTo>
                  <a:cubicBezTo>
                    <a:pt x="36" y="862"/>
                    <a:pt x="36" y="862"/>
                    <a:pt x="36" y="862"/>
                  </a:cubicBezTo>
                  <a:cubicBezTo>
                    <a:pt x="36" y="860"/>
                    <a:pt x="39" y="858"/>
                    <a:pt x="39" y="858"/>
                  </a:cubicBezTo>
                  <a:cubicBezTo>
                    <a:pt x="48" y="854"/>
                    <a:pt x="58" y="847"/>
                    <a:pt x="64" y="841"/>
                  </a:cubicBezTo>
                  <a:lnTo>
                    <a:pt x="54" y="870"/>
                  </a:lnTo>
                  <a:cubicBezTo>
                    <a:pt x="54" y="870"/>
                    <a:pt x="85" y="880"/>
                    <a:pt x="109" y="869"/>
                  </a:cubicBezTo>
                  <a:lnTo>
                    <a:pt x="112" y="869"/>
                  </a:lnTo>
                  <a:cubicBezTo>
                    <a:pt x="133" y="860"/>
                    <a:pt x="153" y="830"/>
                    <a:pt x="138" y="795"/>
                  </a:cubicBezTo>
                  <a:cubicBezTo>
                    <a:pt x="130" y="767"/>
                    <a:pt x="100" y="735"/>
                    <a:pt x="111" y="709"/>
                  </a:cubicBezTo>
                  <a:cubicBezTo>
                    <a:pt x="115" y="700"/>
                    <a:pt x="121" y="693"/>
                    <a:pt x="128" y="690"/>
                  </a:cubicBezTo>
                  <a:cubicBezTo>
                    <a:pt x="152" y="676"/>
                    <a:pt x="174" y="676"/>
                    <a:pt x="199" y="683"/>
                  </a:cubicBezTo>
                  <a:cubicBezTo>
                    <a:pt x="269" y="710"/>
                    <a:pt x="310" y="779"/>
                    <a:pt x="312" y="852"/>
                  </a:cubicBezTo>
                  <a:cubicBezTo>
                    <a:pt x="314" y="878"/>
                    <a:pt x="313" y="962"/>
                    <a:pt x="313" y="962"/>
                  </a:cubicBezTo>
                  <a:lnTo>
                    <a:pt x="343" y="963"/>
                  </a:lnTo>
                  <a:cubicBezTo>
                    <a:pt x="343" y="963"/>
                    <a:pt x="347" y="878"/>
                    <a:pt x="344" y="848"/>
                  </a:cubicBezTo>
                  <a:lnTo>
                    <a:pt x="343" y="851"/>
                  </a:lnTo>
                  <a:cubicBezTo>
                    <a:pt x="341" y="764"/>
                    <a:pt x="291" y="686"/>
                    <a:pt x="211" y="654"/>
                  </a:cubicBezTo>
                  <a:lnTo>
                    <a:pt x="209" y="654"/>
                  </a:lnTo>
                  <a:cubicBezTo>
                    <a:pt x="176" y="643"/>
                    <a:pt x="145" y="644"/>
                    <a:pt x="113" y="661"/>
                  </a:cubicBezTo>
                  <a:cubicBezTo>
                    <a:pt x="99" y="669"/>
                    <a:pt x="87" y="682"/>
                    <a:pt x="82" y="697"/>
                  </a:cubicBezTo>
                  <a:cubicBezTo>
                    <a:pt x="64" y="742"/>
                    <a:pt x="95" y="763"/>
                    <a:pt x="107" y="805"/>
                  </a:cubicBezTo>
                  <a:lnTo>
                    <a:pt x="109" y="805"/>
                  </a:lnTo>
                  <a:cubicBezTo>
                    <a:pt x="115" y="823"/>
                    <a:pt x="109" y="836"/>
                    <a:pt x="99" y="841"/>
                  </a:cubicBezTo>
                  <a:lnTo>
                    <a:pt x="97" y="840"/>
                  </a:lnTo>
                  <a:cubicBezTo>
                    <a:pt x="84" y="847"/>
                    <a:pt x="66" y="841"/>
                    <a:pt x="66" y="839"/>
                  </a:cubicBezTo>
                  <a:cubicBezTo>
                    <a:pt x="71" y="836"/>
                    <a:pt x="74" y="832"/>
                    <a:pt x="74" y="832"/>
                  </a:cubicBezTo>
                  <a:lnTo>
                    <a:pt x="82" y="827"/>
                  </a:lnTo>
                  <a:lnTo>
                    <a:pt x="77" y="817"/>
                  </a:lnTo>
                  <a:cubicBezTo>
                    <a:pt x="77" y="817"/>
                    <a:pt x="56" y="772"/>
                    <a:pt x="42" y="740"/>
                  </a:cubicBezTo>
                  <a:cubicBezTo>
                    <a:pt x="32" y="719"/>
                    <a:pt x="33" y="693"/>
                    <a:pt x="39" y="668"/>
                  </a:cubicBezTo>
                  <a:cubicBezTo>
                    <a:pt x="56" y="613"/>
                    <a:pt x="154" y="580"/>
                    <a:pt x="190" y="584"/>
                  </a:cubicBezTo>
                  <a:cubicBezTo>
                    <a:pt x="227" y="589"/>
                    <a:pt x="232" y="594"/>
                    <a:pt x="271" y="614"/>
                  </a:cubicBezTo>
                  <a:cubicBezTo>
                    <a:pt x="307" y="633"/>
                    <a:pt x="360" y="719"/>
                    <a:pt x="375" y="755"/>
                  </a:cubicBezTo>
                  <a:cubicBezTo>
                    <a:pt x="404" y="820"/>
                    <a:pt x="415" y="942"/>
                    <a:pt x="415" y="989"/>
                  </a:cubicBezTo>
                  <a:cubicBezTo>
                    <a:pt x="400" y="986"/>
                    <a:pt x="386" y="983"/>
                    <a:pt x="379" y="982"/>
                  </a:cubicBezTo>
                  <a:cubicBezTo>
                    <a:pt x="375" y="981"/>
                    <a:pt x="369" y="980"/>
                    <a:pt x="362" y="979"/>
                  </a:cubicBezTo>
                  <a:cubicBezTo>
                    <a:pt x="335" y="970"/>
                    <a:pt x="299" y="962"/>
                    <a:pt x="269" y="959"/>
                  </a:cubicBezTo>
                  <a:cubicBezTo>
                    <a:pt x="268" y="930"/>
                    <a:pt x="264" y="902"/>
                    <a:pt x="257" y="879"/>
                  </a:cubicBezTo>
                  <a:close/>
                  <a:moveTo>
                    <a:pt x="339" y="1076"/>
                  </a:moveTo>
                  <a:cubicBezTo>
                    <a:pt x="317" y="1072"/>
                    <a:pt x="287" y="1069"/>
                    <a:pt x="268" y="1064"/>
                  </a:cubicBezTo>
                  <a:cubicBezTo>
                    <a:pt x="268" y="1050"/>
                    <a:pt x="269" y="1035"/>
                    <a:pt x="270" y="1018"/>
                  </a:cubicBezTo>
                  <a:cubicBezTo>
                    <a:pt x="276" y="1006"/>
                    <a:pt x="289" y="997"/>
                    <a:pt x="294" y="994"/>
                  </a:cubicBezTo>
                  <a:cubicBezTo>
                    <a:pt x="313" y="997"/>
                    <a:pt x="334" y="1003"/>
                    <a:pt x="351" y="1008"/>
                  </a:cubicBezTo>
                  <a:cubicBezTo>
                    <a:pt x="341" y="1024"/>
                    <a:pt x="330" y="1048"/>
                    <a:pt x="339" y="1076"/>
                  </a:cubicBezTo>
                  <a:close/>
                  <a:moveTo>
                    <a:pt x="316" y="1366"/>
                  </a:moveTo>
                  <a:cubicBezTo>
                    <a:pt x="304" y="1371"/>
                    <a:pt x="271" y="1385"/>
                    <a:pt x="248" y="1389"/>
                  </a:cubicBezTo>
                  <a:lnTo>
                    <a:pt x="246" y="1389"/>
                  </a:lnTo>
                  <a:cubicBezTo>
                    <a:pt x="230" y="1395"/>
                    <a:pt x="212" y="1392"/>
                    <a:pt x="200" y="1387"/>
                  </a:cubicBezTo>
                  <a:cubicBezTo>
                    <a:pt x="183" y="1383"/>
                    <a:pt x="170" y="1371"/>
                    <a:pt x="160" y="1356"/>
                  </a:cubicBezTo>
                  <a:lnTo>
                    <a:pt x="160" y="1354"/>
                  </a:lnTo>
                  <a:cubicBezTo>
                    <a:pt x="151" y="1344"/>
                    <a:pt x="142" y="1329"/>
                    <a:pt x="137" y="1311"/>
                  </a:cubicBezTo>
                  <a:cubicBezTo>
                    <a:pt x="135" y="1297"/>
                    <a:pt x="133" y="1281"/>
                    <a:pt x="136" y="1267"/>
                  </a:cubicBezTo>
                  <a:lnTo>
                    <a:pt x="136" y="1264"/>
                  </a:lnTo>
                  <a:cubicBezTo>
                    <a:pt x="137" y="1260"/>
                    <a:pt x="144" y="1257"/>
                    <a:pt x="151" y="1254"/>
                  </a:cubicBezTo>
                  <a:cubicBezTo>
                    <a:pt x="166" y="1245"/>
                    <a:pt x="178" y="1241"/>
                    <a:pt x="173" y="1220"/>
                  </a:cubicBezTo>
                  <a:cubicBezTo>
                    <a:pt x="170" y="1211"/>
                    <a:pt x="164" y="1206"/>
                    <a:pt x="157" y="1198"/>
                  </a:cubicBezTo>
                  <a:cubicBezTo>
                    <a:pt x="153" y="1193"/>
                    <a:pt x="148" y="1187"/>
                    <a:pt x="151" y="1183"/>
                  </a:cubicBezTo>
                  <a:cubicBezTo>
                    <a:pt x="159" y="1172"/>
                    <a:pt x="190" y="1171"/>
                    <a:pt x="212" y="1170"/>
                  </a:cubicBezTo>
                  <a:cubicBezTo>
                    <a:pt x="214" y="1171"/>
                    <a:pt x="214" y="1171"/>
                    <a:pt x="219" y="1171"/>
                  </a:cubicBezTo>
                  <a:cubicBezTo>
                    <a:pt x="253" y="1175"/>
                    <a:pt x="259" y="1154"/>
                    <a:pt x="261" y="1130"/>
                  </a:cubicBezTo>
                  <a:cubicBezTo>
                    <a:pt x="261" y="1128"/>
                    <a:pt x="262" y="1126"/>
                    <a:pt x="260" y="1122"/>
                  </a:cubicBezTo>
                  <a:cubicBezTo>
                    <a:pt x="261" y="1115"/>
                    <a:pt x="262" y="1111"/>
                    <a:pt x="263" y="1104"/>
                  </a:cubicBezTo>
                  <a:cubicBezTo>
                    <a:pt x="263" y="1102"/>
                    <a:pt x="264" y="1098"/>
                    <a:pt x="265" y="1096"/>
                  </a:cubicBezTo>
                  <a:cubicBezTo>
                    <a:pt x="277" y="1098"/>
                    <a:pt x="292" y="1101"/>
                    <a:pt x="307" y="1103"/>
                  </a:cubicBezTo>
                  <a:cubicBezTo>
                    <a:pt x="311" y="1122"/>
                    <a:pt x="318" y="1167"/>
                    <a:pt x="286" y="1212"/>
                  </a:cubicBezTo>
                  <a:cubicBezTo>
                    <a:pt x="280" y="1222"/>
                    <a:pt x="276" y="1230"/>
                    <a:pt x="271" y="1238"/>
                  </a:cubicBezTo>
                  <a:cubicBezTo>
                    <a:pt x="252" y="1269"/>
                    <a:pt x="234" y="1295"/>
                    <a:pt x="205" y="1298"/>
                  </a:cubicBezTo>
                  <a:lnTo>
                    <a:pt x="206" y="1329"/>
                  </a:lnTo>
                  <a:cubicBezTo>
                    <a:pt x="253" y="1324"/>
                    <a:pt x="274" y="1293"/>
                    <a:pt x="296" y="1253"/>
                  </a:cubicBezTo>
                  <a:cubicBezTo>
                    <a:pt x="302" y="1245"/>
                    <a:pt x="308" y="1237"/>
                    <a:pt x="312" y="1229"/>
                  </a:cubicBezTo>
                  <a:cubicBezTo>
                    <a:pt x="344" y="1183"/>
                    <a:pt x="343" y="1136"/>
                    <a:pt x="340" y="1107"/>
                  </a:cubicBezTo>
                  <a:cubicBezTo>
                    <a:pt x="340" y="1107"/>
                    <a:pt x="340" y="1107"/>
                    <a:pt x="342" y="1107"/>
                  </a:cubicBezTo>
                  <a:cubicBezTo>
                    <a:pt x="350" y="1109"/>
                    <a:pt x="357" y="1110"/>
                    <a:pt x="361" y="1111"/>
                  </a:cubicBezTo>
                  <a:cubicBezTo>
                    <a:pt x="363" y="1111"/>
                    <a:pt x="376" y="1113"/>
                    <a:pt x="391" y="1116"/>
                  </a:cubicBezTo>
                  <a:cubicBezTo>
                    <a:pt x="381" y="1147"/>
                    <a:pt x="357" y="1218"/>
                    <a:pt x="343" y="1248"/>
                  </a:cubicBezTo>
                  <a:cubicBezTo>
                    <a:pt x="324" y="1284"/>
                    <a:pt x="285" y="1341"/>
                    <a:pt x="285" y="1341"/>
                  </a:cubicBezTo>
                  <a:lnTo>
                    <a:pt x="311" y="1359"/>
                  </a:lnTo>
                  <a:cubicBezTo>
                    <a:pt x="311" y="1359"/>
                    <a:pt x="343" y="1314"/>
                    <a:pt x="363" y="1276"/>
                  </a:cubicBezTo>
                  <a:cubicBezTo>
                    <a:pt x="352" y="1311"/>
                    <a:pt x="337" y="1344"/>
                    <a:pt x="316" y="1366"/>
                  </a:cubicBezTo>
                  <a:close/>
                  <a:moveTo>
                    <a:pt x="387" y="1596"/>
                  </a:moveTo>
                  <a:cubicBezTo>
                    <a:pt x="384" y="1591"/>
                    <a:pt x="378" y="1586"/>
                    <a:pt x="377" y="1579"/>
                  </a:cubicBezTo>
                  <a:cubicBezTo>
                    <a:pt x="375" y="1568"/>
                    <a:pt x="367" y="1551"/>
                    <a:pt x="359" y="1534"/>
                  </a:cubicBezTo>
                  <a:cubicBezTo>
                    <a:pt x="350" y="1511"/>
                    <a:pt x="337" y="1484"/>
                    <a:pt x="332" y="1464"/>
                  </a:cubicBezTo>
                  <a:cubicBezTo>
                    <a:pt x="323" y="1422"/>
                    <a:pt x="341" y="1386"/>
                    <a:pt x="341" y="1386"/>
                  </a:cubicBezTo>
                  <a:cubicBezTo>
                    <a:pt x="402" y="1311"/>
                    <a:pt x="421" y="1169"/>
                    <a:pt x="425" y="1122"/>
                  </a:cubicBezTo>
                  <a:cubicBezTo>
                    <a:pt x="440" y="1124"/>
                    <a:pt x="455" y="1125"/>
                    <a:pt x="470" y="1128"/>
                  </a:cubicBezTo>
                  <a:lnTo>
                    <a:pt x="387" y="1596"/>
                  </a:lnTo>
                  <a:close/>
                  <a:moveTo>
                    <a:pt x="475" y="1098"/>
                  </a:moveTo>
                  <a:cubicBezTo>
                    <a:pt x="435" y="1091"/>
                    <a:pt x="390" y="1085"/>
                    <a:pt x="373" y="1082"/>
                  </a:cubicBezTo>
                  <a:cubicBezTo>
                    <a:pt x="356" y="1050"/>
                    <a:pt x="374" y="1025"/>
                    <a:pt x="384" y="1016"/>
                  </a:cubicBezTo>
                  <a:cubicBezTo>
                    <a:pt x="406" y="1018"/>
                    <a:pt x="440" y="1024"/>
                    <a:pt x="476" y="1030"/>
                  </a:cubicBezTo>
                  <a:cubicBezTo>
                    <a:pt x="480" y="1031"/>
                    <a:pt x="483" y="1031"/>
                    <a:pt x="487" y="1032"/>
                  </a:cubicBezTo>
                  <a:lnTo>
                    <a:pt x="475" y="1098"/>
                  </a:lnTo>
                  <a:close/>
                  <a:moveTo>
                    <a:pt x="591" y="442"/>
                  </a:moveTo>
                  <a:lnTo>
                    <a:pt x="492" y="1002"/>
                  </a:lnTo>
                  <a:cubicBezTo>
                    <a:pt x="488" y="1001"/>
                    <a:pt x="484" y="1001"/>
                    <a:pt x="481" y="1000"/>
                  </a:cubicBezTo>
                  <a:cubicBezTo>
                    <a:pt x="469" y="998"/>
                    <a:pt x="458" y="996"/>
                    <a:pt x="447" y="994"/>
                  </a:cubicBezTo>
                  <a:cubicBezTo>
                    <a:pt x="460" y="873"/>
                    <a:pt x="509" y="706"/>
                    <a:pt x="497" y="561"/>
                  </a:cubicBezTo>
                  <a:lnTo>
                    <a:pt x="497" y="564"/>
                  </a:lnTo>
                  <a:cubicBezTo>
                    <a:pt x="497" y="548"/>
                    <a:pt x="491" y="521"/>
                    <a:pt x="483" y="495"/>
                  </a:cubicBezTo>
                  <a:cubicBezTo>
                    <a:pt x="476" y="470"/>
                    <a:pt x="467" y="446"/>
                    <a:pt x="460" y="434"/>
                  </a:cubicBezTo>
                  <a:cubicBezTo>
                    <a:pt x="450" y="419"/>
                    <a:pt x="440" y="400"/>
                    <a:pt x="434" y="375"/>
                  </a:cubicBezTo>
                  <a:cubicBezTo>
                    <a:pt x="427" y="351"/>
                    <a:pt x="424" y="320"/>
                    <a:pt x="430" y="286"/>
                  </a:cubicBezTo>
                  <a:cubicBezTo>
                    <a:pt x="437" y="221"/>
                    <a:pt x="533" y="159"/>
                    <a:pt x="568" y="135"/>
                  </a:cubicBezTo>
                  <a:cubicBezTo>
                    <a:pt x="573" y="133"/>
                    <a:pt x="575" y="132"/>
                    <a:pt x="578" y="130"/>
                  </a:cubicBezTo>
                  <a:cubicBezTo>
                    <a:pt x="592" y="122"/>
                    <a:pt x="613" y="105"/>
                    <a:pt x="629" y="91"/>
                  </a:cubicBezTo>
                  <a:cubicBezTo>
                    <a:pt x="644" y="76"/>
                    <a:pt x="658" y="61"/>
                    <a:pt x="663" y="48"/>
                  </a:cubicBezTo>
                  <a:cubicBezTo>
                    <a:pt x="666" y="42"/>
                    <a:pt x="668" y="40"/>
                    <a:pt x="673" y="37"/>
                  </a:cubicBezTo>
                  <a:lnTo>
                    <a:pt x="643" y="207"/>
                  </a:lnTo>
                  <a:lnTo>
                    <a:pt x="673" y="213"/>
                  </a:lnTo>
                  <a:lnTo>
                    <a:pt x="704" y="38"/>
                  </a:lnTo>
                  <a:cubicBezTo>
                    <a:pt x="708" y="41"/>
                    <a:pt x="712" y="44"/>
                    <a:pt x="712" y="53"/>
                  </a:cubicBezTo>
                  <a:lnTo>
                    <a:pt x="713" y="51"/>
                  </a:lnTo>
                  <a:cubicBezTo>
                    <a:pt x="712" y="66"/>
                    <a:pt x="718" y="84"/>
                    <a:pt x="725" y="103"/>
                  </a:cubicBezTo>
                  <a:cubicBezTo>
                    <a:pt x="735" y="125"/>
                    <a:pt x="748" y="147"/>
                    <a:pt x="759" y="160"/>
                  </a:cubicBezTo>
                  <a:cubicBezTo>
                    <a:pt x="768" y="170"/>
                    <a:pt x="793" y="203"/>
                    <a:pt x="815" y="242"/>
                  </a:cubicBezTo>
                  <a:cubicBezTo>
                    <a:pt x="837" y="281"/>
                    <a:pt x="853" y="323"/>
                    <a:pt x="846" y="355"/>
                  </a:cubicBezTo>
                  <a:cubicBezTo>
                    <a:pt x="837" y="393"/>
                    <a:pt x="823" y="419"/>
                    <a:pt x="809" y="439"/>
                  </a:cubicBezTo>
                  <a:cubicBezTo>
                    <a:pt x="794" y="460"/>
                    <a:pt x="778" y="475"/>
                    <a:pt x="765" y="486"/>
                  </a:cubicBezTo>
                  <a:cubicBezTo>
                    <a:pt x="753" y="495"/>
                    <a:pt x="739" y="512"/>
                    <a:pt x="725" y="529"/>
                  </a:cubicBezTo>
                  <a:cubicBezTo>
                    <a:pt x="707" y="553"/>
                    <a:pt x="690" y="578"/>
                    <a:pt x="683" y="592"/>
                  </a:cubicBezTo>
                  <a:cubicBezTo>
                    <a:pt x="622" y="726"/>
                    <a:pt x="609" y="885"/>
                    <a:pt x="576" y="1015"/>
                  </a:cubicBezTo>
                  <a:cubicBezTo>
                    <a:pt x="561" y="1012"/>
                    <a:pt x="541" y="1009"/>
                    <a:pt x="524" y="1006"/>
                  </a:cubicBezTo>
                  <a:lnTo>
                    <a:pt x="623" y="448"/>
                  </a:lnTo>
                  <a:lnTo>
                    <a:pt x="591" y="442"/>
                  </a:lnTo>
                  <a:close/>
                  <a:moveTo>
                    <a:pt x="608" y="1053"/>
                  </a:moveTo>
                  <a:cubicBezTo>
                    <a:pt x="613" y="1065"/>
                    <a:pt x="615" y="1092"/>
                    <a:pt x="589" y="1113"/>
                  </a:cubicBezTo>
                  <a:cubicBezTo>
                    <a:pt x="580" y="1112"/>
                    <a:pt x="576" y="1111"/>
                    <a:pt x="572" y="1110"/>
                  </a:cubicBezTo>
                  <a:cubicBezTo>
                    <a:pt x="561" y="1111"/>
                    <a:pt x="535" y="1106"/>
                    <a:pt x="507" y="1103"/>
                  </a:cubicBezTo>
                  <a:lnTo>
                    <a:pt x="519" y="1038"/>
                  </a:lnTo>
                  <a:cubicBezTo>
                    <a:pt x="557" y="1044"/>
                    <a:pt x="591" y="1050"/>
                    <a:pt x="608" y="1053"/>
                  </a:cubicBezTo>
                  <a:close/>
                  <a:moveTo>
                    <a:pt x="519" y="1494"/>
                  </a:moveTo>
                  <a:cubicBezTo>
                    <a:pt x="507" y="1516"/>
                    <a:pt x="478" y="1542"/>
                    <a:pt x="460" y="1561"/>
                  </a:cubicBezTo>
                  <a:cubicBezTo>
                    <a:pt x="449" y="1570"/>
                    <a:pt x="441" y="1577"/>
                    <a:pt x="436" y="1583"/>
                  </a:cubicBezTo>
                  <a:lnTo>
                    <a:pt x="435" y="1585"/>
                  </a:lnTo>
                  <a:cubicBezTo>
                    <a:pt x="433" y="1589"/>
                    <a:pt x="425" y="1592"/>
                    <a:pt x="420" y="1598"/>
                  </a:cubicBezTo>
                  <a:lnTo>
                    <a:pt x="502" y="1134"/>
                  </a:lnTo>
                  <a:cubicBezTo>
                    <a:pt x="521" y="1137"/>
                    <a:pt x="538" y="1138"/>
                    <a:pt x="551" y="1140"/>
                  </a:cubicBezTo>
                  <a:cubicBezTo>
                    <a:pt x="538" y="1188"/>
                    <a:pt x="506" y="1334"/>
                    <a:pt x="539" y="1423"/>
                  </a:cubicBezTo>
                  <a:cubicBezTo>
                    <a:pt x="539" y="1436"/>
                    <a:pt x="535" y="1466"/>
                    <a:pt x="519" y="1494"/>
                  </a:cubicBezTo>
                  <a:close/>
                  <a:moveTo>
                    <a:pt x="728" y="1261"/>
                  </a:moveTo>
                  <a:cubicBezTo>
                    <a:pt x="729" y="1261"/>
                    <a:pt x="730" y="1262"/>
                    <a:pt x="732" y="1262"/>
                  </a:cubicBezTo>
                  <a:cubicBezTo>
                    <a:pt x="754" y="1270"/>
                    <a:pt x="784" y="1280"/>
                    <a:pt x="790" y="1296"/>
                  </a:cubicBezTo>
                  <a:cubicBezTo>
                    <a:pt x="789" y="1300"/>
                    <a:pt x="784" y="1304"/>
                    <a:pt x="777" y="1307"/>
                  </a:cubicBezTo>
                  <a:cubicBezTo>
                    <a:pt x="767" y="1312"/>
                    <a:pt x="760" y="1315"/>
                    <a:pt x="754" y="1323"/>
                  </a:cubicBezTo>
                  <a:cubicBezTo>
                    <a:pt x="742" y="1340"/>
                    <a:pt x="752" y="1349"/>
                    <a:pt x="763" y="1362"/>
                  </a:cubicBezTo>
                  <a:cubicBezTo>
                    <a:pt x="768" y="1367"/>
                    <a:pt x="774" y="1372"/>
                    <a:pt x="773" y="1377"/>
                  </a:cubicBezTo>
                  <a:lnTo>
                    <a:pt x="773" y="1379"/>
                  </a:lnTo>
                  <a:cubicBezTo>
                    <a:pt x="770" y="1394"/>
                    <a:pt x="763" y="1408"/>
                    <a:pt x="757" y="1417"/>
                  </a:cubicBezTo>
                  <a:cubicBezTo>
                    <a:pt x="745" y="1435"/>
                    <a:pt x="730" y="1446"/>
                    <a:pt x="718" y="1453"/>
                  </a:cubicBezTo>
                  <a:lnTo>
                    <a:pt x="718" y="1454"/>
                  </a:lnTo>
                  <a:cubicBezTo>
                    <a:pt x="703" y="1463"/>
                    <a:pt x="686" y="1469"/>
                    <a:pt x="671" y="1470"/>
                  </a:cubicBezTo>
                  <a:cubicBezTo>
                    <a:pt x="656" y="1470"/>
                    <a:pt x="641" y="1465"/>
                    <a:pt x="625" y="1456"/>
                  </a:cubicBezTo>
                  <a:cubicBezTo>
                    <a:pt x="600" y="1438"/>
                    <a:pt x="572" y="1411"/>
                    <a:pt x="566" y="1406"/>
                  </a:cubicBezTo>
                  <a:cubicBezTo>
                    <a:pt x="558" y="1378"/>
                    <a:pt x="555" y="1343"/>
                    <a:pt x="557" y="1308"/>
                  </a:cubicBezTo>
                  <a:cubicBezTo>
                    <a:pt x="560" y="1350"/>
                    <a:pt x="575" y="1403"/>
                    <a:pt x="575" y="1403"/>
                  </a:cubicBezTo>
                  <a:lnTo>
                    <a:pt x="605" y="1395"/>
                  </a:lnTo>
                  <a:cubicBezTo>
                    <a:pt x="605" y="1395"/>
                    <a:pt x="588" y="1329"/>
                    <a:pt x="586" y="1289"/>
                  </a:cubicBezTo>
                  <a:lnTo>
                    <a:pt x="584" y="1289"/>
                  </a:lnTo>
                  <a:cubicBezTo>
                    <a:pt x="582" y="1255"/>
                    <a:pt x="584" y="1176"/>
                    <a:pt x="586" y="1144"/>
                  </a:cubicBezTo>
                  <a:cubicBezTo>
                    <a:pt x="601" y="1146"/>
                    <a:pt x="620" y="1150"/>
                    <a:pt x="639" y="1153"/>
                  </a:cubicBezTo>
                  <a:cubicBezTo>
                    <a:pt x="626" y="1175"/>
                    <a:pt x="605" y="1222"/>
                    <a:pt x="621" y="1282"/>
                  </a:cubicBezTo>
                  <a:cubicBezTo>
                    <a:pt x="623" y="1293"/>
                    <a:pt x="626" y="1304"/>
                    <a:pt x="628" y="1314"/>
                  </a:cubicBezTo>
                  <a:cubicBezTo>
                    <a:pt x="636" y="1357"/>
                    <a:pt x="642" y="1395"/>
                    <a:pt x="683" y="1413"/>
                  </a:cubicBezTo>
                  <a:lnTo>
                    <a:pt x="697" y="1385"/>
                  </a:lnTo>
                  <a:cubicBezTo>
                    <a:pt x="670" y="1374"/>
                    <a:pt x="665" y="1342"/>
                    <a:pt x="658" y="1308"/>
                  </a:cubicBezTo>
                  <a:cubicBezTo>
                    <a:pt x="656" y="1297"/>
                    <a:pt x="653" y="1285"/>
                    <a:pt x="651" y="1274"/>
                  </a:cubicBezTo>
                  <a:cubicBezTo>
                    <a:pt x="633" y="1202"/>
                    <a:pt x="675" y="1159"/>
                    <a:pt x="675" y="1159"/>
                  </a:cubicBezTo>
                  <a:cubicBezTo>
                    <a:pt x="686" y="1161"/>
                    <a:pt x="697" y="1163"/>
                    <a:pt x="705" y="1165"/>
                  </a:cubicBezTo>
                  <a:cubicBezTo>
                    <a:pt x="707" y="1165"/>
                    <a:pt x="711" y="1166"/>
                    <a:pt x="716" y="1164"/>
                  </a:cubicBezTo>
                  <a:cubicBezTo>
                    <a:pt x="714" y="1173"/>
                    <a:pt x="714" y="1177"/>
                    <a:pt x="713" y="1182"/>
                  </a:cubicBezTo>
                  <a:cubicBezTo>
                    <a:pt x="712" y="1188"/>
                    <a:pt x="709" y="1194"/>
                    <a:pt x="707" y="1200"/>
                  </a:cubicBezTo>
                  <a:cubicBezTo>
                    <a:pt x="704" y="1206"/>
                    <a:pt x="703" y="1211"/>
                    <a:pt x="703" y="1213"/>
                  </a:cubicBezTo>
                  <a:cubicBezTo>
                    <a:pt x="697" y="1236"/>
                    <a:pt x="698" y="1254"/>
                    <a:pt x="728" y="1261"/>
                  </a:cubicBezTo>
                  <a:close/>
                  <a:moveTo>
                    <a:pt x="641" y="1057"/>
                  </a:moveTo>
                  <a:cubicBezTo>
                    <a:pt x="653" y="1059"/>
                    <a:pt x="667" y="1059"/>
                    <a:pt x="681" y="1062"/>
                  </a:cubicBezTo>
                  <a:cubicBezTo>
                    <a:pt x="686" y="1060"/>
                    <a:pt x="693" y="1062"/>
                    <a:pt x="699" y="1063"/>
                  </a:cubicBezTo>
                  <a:cubicBezTo>
                    <a:pt x="700" y="1067"/>
                    <a:pt x="701" y="1074"/>
                    <a:pt x="702" y="1083"/>
                  </a:cubicBezTo>
                  <a:cubicBezTo>
                    <a:pt x="700" y="1094"/>
                    <a:pt x="698" y="1106"/>
                    <a:pt x="692" y="1116"/>
                  </a:cubicBezTo>
                  <a:cubicBezTo>
                    <a:pt x="691" y="1121"/>
                    <a:pt x="688" y="1127"/>
                    <a:pt x="683" y="1128"/>
                  </a:cubicBezTo>
                  <a:cubicBezTo>
                    <a:pt x="666" y="1125"/>
                    <a:pt x="645" y="1121"/>
                    <a:pt x="625" y="1120"/>
                  </a:cubicBezTo>
                  <a:cubicBezTo>
                    <a:pt x="642" y="1097"/>
                    <a:pt x="644" y="1073"/>
                    <a:pt x="641" y="1057"/>
                  </a:cubicBezTo>
                  <a:close/>
                  <a:moveTo>
                    <a:pt x="726" y="1133"/>
                  </a:moveTo>
                  <a:cubicBezTo>
                    <a:pt x="723" y="1135"/>
                    <a:pt x="719" y="1134"/>
                    <a:pt x="717" y="1134"/>
                  </a:cubicBezTo>
                  <a:cubicBezTo>
                    <a:pt x="720" y="1132"/>
                    <a:pt x="720" y="1132"/>
                    <a:pt x="720" y="1130"/>
                  </a:cubicBezTo>
                  <a:cubicBezTo>
                    <a:pt x="727" y="1116"/>
                    <a:pt x="732" y="1101"/>
                    <a:pt x="732" y="1086"/>
                  </a:cubicBezTo>
                  <a:cubicBezTo>
                    <a:pt x="733" y="1080"/>
                    <a:pt x="732" y="1073"/>
                    <a:pt x="731" y="1066"/>
                  </a:cubicBezTo>
                  <a:cubicBezTo>
                    <a:pt x="738" y="1067"/>
                    <a:pt x="744" y="1069"/>
                    <a:pt x="748" y="1069"/>
                  </a:cubicBezTo>
                  <a:cubicBezTo>
                    <a:pt x="765" y="1099"/>
                    <a:pt x="759" y="1121"/>
                    <a:pt x="726" y="1133"/>
                  </a:cubicBezTo>
                  <a:close/>
                  <a:moveTo>
                    <a:pt x="1047" y="920"/>
                  </a:moveTo>
                  <a:cubicBezTo>
                    <a:pt x="1020" y="946"/>
                    <a:pt x="988" y="980"/>
                    <a:pt x="986" y="979"/>
                  </a:cubicBezTo>
                  <a:lnTo>
                    <a:pt x="978" y="985"/>
                  </a:lnTo>
                  <a:lnTo>
                    <a:pt x="985" y="995"/>
                  </a:lnTo>
                  <a:cubicBezTo>
                    <a:pt x="985" y="995"/>
                    <a:pt x="987" y="999"/>
                    <a:pt x="990" y="1007"/>
                  </a:cubicBezTo>
                  <a:cubicBezTo>
                    <a:pt x="995" y="1014"/>
                    <a:pt x="1000" y="1024"/>
                    <a:pt x="1007" y="1031"/>
                  </a:cubicBezTo>
                  <a:lnTo>
                    <a:pt x="1007" y="1033"/>
                  </a:lnTo>
                  <a:cubicBezTo>
                    <a:pt x="1009" y="1036"/>
                    <a:pt x="1007" y="1036"/>
                    <a:pt x="1006" y="1038"/>
                  </a:cubicBezTo>
                  <a:cubicBezTo>
                    <a:pt x="1006" y="1040"/>
                    <a:pt x="1003" y="1042"/>
                    <a:pt x="1001" y="1041"/>
                  </a:cubicBezTo>
                  <a:cubicBezTo>
                    <a:pt x="999" y="1045"/>
                    <a:pt x="994" y="1047"/>
                    <a:pt x="990" y="1046"/>
                  </a:cubicBezTo>
                  <a:cubicBezTo>
                    <a:pt x="969" y="1049"/>
                    <a:pt x="950" y="1045"/>
                    <a:pt x="934" y="1038"/>
                  </a:cubicBezTo>
                  <a:cubicBezTo>
                    <a:pt x="920" y="1031"/>
                    <a:pt x="910" y="1023"/>
                    <a:pt x="907" y="1014"/>
                  </a:cubicBezTo>
                  <a:cubicBezTo>
                    <a:pt x="905" y="1002"/>
                    <a:pt x="905" y="992"/>
                    <a:pt x="906" y="983"/>
                  </a:cubicBezTo>
                  <a:cubicBezTo>
                    <a:pt x="905" y="965"/>
                    <a:pt x="905" y="950"/>
                    <a:pt x="889" y="943"/>
                  </a:cubicBezTo>
                  <a:cubicBezTo>
                    <a:pt x="874" y="940"/>
                    <a:pt x="856" y="941"/>
                    <a:pt x="840" y="947"/>
                  </a:cubicBezTo>
                  <a:cubicBezTo>
                    <a:pt x="821" y="955"/>
                    <a:pt x="804" y="963"/>
                    <a:pt x="796" y="974"/>
                  </a:cubicBezTo>
                  <a:cubicBezTo>
                    <a:pt x="784" y="992"/>
                    <a:pt x="771" y="1016"/>
                    <a:pt x="760" y="1040"/>
                  </a:cubicBezTo>
                  <a:cubicBezTo>
                    <a:pt x="750" y="1036"/>
                    <a:pt x="732" y="1033"/>
                    <a:pt x="713" y="1032"/>
                  </a:cubicBezTo>
                  <a:cubicBezTo>
                    <a:pt x="734" y="974"/>
                    <a:pt x="741" y="938"/>
                    <a:pt x="780" y="888"/>
                  </a:cubicBezTo>
                  <a:cubicBezTo>
                    <a:pt x="819" y="840"/>
                    <a:pt x="877" y="787"/>
                    <a:pt x="951" y="817"/>
                  </a:cubicBezTo>
                  <a:cubicBezTo>
                    <a:pt x="961" y="821"/>
                    <a:pt x="973" y="830"/>
                    <a:pt x="986" y="843"/>
                  </a:cubicBezTo>
                  <a:cubicBezTo>
                    <a:pt x="991" y="849"/>
                    <a:pt x="994" y="858"/>
                    <a:pt x="993" y="866"/>
                  </a:cubicBezTo>
                  <a:cubicBezTo>
                    <a:pt x="993" y="875"/>
                    <a:pt x="992" y="884"/>
                    <a:pt x="986" y="889"/>
                  </a:cubicBezTo>
                  <a:cubicBezTo>
                    <a:pt x="981" y="893"/>
                    <a:pt x="976" y="899"/>
                    <a:pt x="970" y="904"/>
                  </a:cubicBezTo>
                  <a:cubicBezTo>
                    <a:pt x="960" y="913"/>
                    <a:pt x="948" y="922"/>
                    <a:pt x="939" y="936"/>
                  </a:cubicBezTo>
                  <a:cubicBezTo>
                    <a:pt x="925" y="949"/>
                    <a:pt x="921" y="963"/>
                    <a:pt x="921" y="974"/>
                  </a:cubicBezTo>
                  <a:cubicBezTo>
                    <a:pt x="920" y="992"/>
                    <a:pt x="928" y="1007"/>
                    <a:pt x="938" y="1017"/>
                  </a:cubicBezTo>
                  <a:cubicBezTo>
                    <a:pt x="954" y="1035"/>
                    <a:pt x="989" y="1037"/>
                    <a:pt x="989" y="1037"/>
                  </a:cubicBezTo>
                  <a:lnTo>
                    <a:pt x="990" y="1007"/>
                  </a:lnTo>
                  <a:cubicBezTo>
                    <a:pt x="986" y="1006"/>
                    <a:pt x="968" y="1005"/>
                    <a:pt x="961" y="997"/>
                  </a:cubicBezTo>
                  <a:lnTo>
                    <a:pt x="959" y="994"/>
                  </a:lnTo>
                  <a:cubicBezTo>
                    <a:pt x="955" y="992"/>
                    <a:pt x="952" y="984"/>
                    <a:pt x="951" y="978"/>
                  </a:cubicBezTo>
                  <a:cubicBezTo>
                    <a:pt x="952" y="971"/>
                    <a:pt x="956" y="963"/>
                    <a:pt x="961" y="955"/>
                  </a:cubicBezTo>
                  <a:cubicBezTo>
                    <a:pt x="970" y="944"/>
                    <a:pt x="980" y="934"/>
                    <a:pt x="991" y="928"/>
                  </a:cubicBezTo>
                  <a:cubicBezTo>
                    <a:pt x="998" y="920"/>
                    <a:pt x="1003" y="917"/>
                    <a:pt x="1009" y="911"/>
                  </a:cubicBezTo>
                  <a:lnTo>
                    <a:pt x="1007" y="911"/>
                  </a:lnTo>
                  <a:cubicBezTo>
                    <a:pt x="1017" y="901"/>
                    <a:pt x="1025" y="883"/>
                    <a:pt x="1026" y="865"/>
                  </a:cubicBezTo>
                  <a:cubicBezTo>
                    <a:pt x="1024" y="850"/>
                    <a:pt x="1020" y="834"/>
                    <a:pt x="1007" y="821"/>
                  </a:cubicBezTo>
                  <a:cubicBezTo>
                    <a:pt x="992" y="805"/>
                    <a:pt x="977" y="795"/>
                    <a:pt x="962" y="788"/>
                  </a:cubicBezTo>
                  <a:cubicBezTo>
                    <a:pt x="870" y="750"/>
                    <a:pt x="802" y="813"/>
                    <a:pt x="757" y="869"/>
                  </a:cubicBezTo>
                  <a:cubicBezTo>
                    <a:pt x="712" y="927"/>
                    <a:pt x="704" y="960"/>
                    <a:pt x="684" y="1023"/>
                  </a:cubicBezTo>
                  <a:lnTo>
                    <a:pt x="711" y="1032"/>
                  </a:lnTo>
                  <a:cubicBezTo>
                    <a:pt x="702" y="1030"/>
                    <a:pt x="694" y="1031"/>
                    <a:pt x="683" y="1029"/>
                  </a:cubicBezTo>
                  <a:cubicBezTo>
                    <a:pt x="659" y="1027"/>
                    <a:pt x="633" y="1025"/>
                    <a:pt x="618" y="1022"/>
                  </a:cubicBezTo>
                  <a:cubicBezTo>
                    <a:pt x="614" y="1021"/>
                    <a:pt x="612" y="1021"/>
                    <a:pt x="608" y="1020"/>
                  </a:cubicBezTo>
                  <a:cubicBezTo>
                    <a:pt x="626" y="979"/>
                    <a:pt x="679" y="866"/>
                    <a:pt x="729" y="818"/>
                  </a:cubicBezTo>
                  <a:cubicBezTo>
                    <a:pt x="753" y="795"/>
                    <a:pt x="780" y="774"/>
                    <a:pt x="808" y="755"/>
                  </a:cubicBezTo>
                  <a:cubicBezTo>
                    <a:pt x="857" y="724"/>
                    <a:pt x="900" y="707"/>
                    <a:pt x="961" y="722"/>
                  </a:cubicBezTo>
                  <a:cubicBezTo>
                    <a:pt x="980" y="726"/>
                    <a:pt x="992" y="734"/>
                    <a:pt x="1005" y="743"/>
                  </a:cubicBezTo>
                  <a:lnTo>
                    <a:pt x="1008" y="744"/>
                  </a:lnTo>
                  <a:cubicBezTo>
                    <a:pt x="1017" y="750"/>
                    <a:pt x="1029" y="761"/>
                    <a:pt x="1040" y="774"/>
                  </a:cubicBezTo>
                  <a:cubicBezTo>
                    <a:pt x="1054" y="792"/>
                    <a:pt x="1066" y="809"/>
                    <a:pt x="1071" y="821"/>
                  </a:cubicBezTo>
                  <a:lnTo>
                    <a:pt x="1073" y="819"/>
                  </a:lnTo>
                  <a:cubicBezTo>
                    <a:pt x="1074" y="830"/>
                    <a:pt x="1076" y="844"/>
                    <a:pt x="1074" y="854"/>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3" name="Freeform 50"/>
            <p:cNvSpPr>
              <a:spLocks noEditPoints="1"/>
            </p:cNvSpPr>
            <p:nvPr/>
          </p:nvSpPr>
          <p:spPr bwMode="auto">
            <a:xfrm>
              <a:off x="1908175" y="44751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6 h 1639"/>
                <a:gd name="T14" fmla="*/ 186 w 1108"/>
                <a:gd name="T15" fmla="*/ 995 h 1639"/>
                <a:gd name="T16" fmla="*/ 230 w 1108"/>
                <a:gd name="T17" fmla="*/ 1119 h 1639"/>
                <a:gd name="T18" fmla="*/ 135 w 1108"/>
                <a:gd name="T19" fmla="*/ 1221 h 1639"/>
                <a:gd name="T20" fmla="*/ 188 w 1108"/>
                <a:gd name="T21" fmla="*/ 1417 h 1639"/>
                <a:gd name="T22" fmla="*/ 347 w 1108"/>
                <a:gd name="T23" fmla="*/ 1587 h 1639"/>
                <a:gd name="T24" fmla="*/ 545 w 1108"/>
                <a:gd name="T25" fmla="*/ 1511 h 1639"/>
                <a:gd name="T26" fmla="*/ 803 w 1108"/>
                <a:gd name="T27" fmla="*/ 1382 h 1639"/>
                <a:gd name="T28" fmla="*/ 737 w 1108"/>
                <a:gd name="T29" fmla="*/ 1233 h 1639"/>
                <a:gd name="T30" fmla="*/ 757 w 1108"/>
                <a:gd name="T31" fmla="*/ 1157 h 1639"/>
                <a:gd name="T32" fmla="*/ 850 w 1108"/>
                <a:gd name="T33" fmla="*/ 976 h 1639"/>
                <a:gd name="T34" fmla="*/ 1020 w 1108"/>
                <a:gd name="T35" fmla="*/ 1069 h 1639"/>
                <a:gd name="T36" fmla="*/ 1069 w 1108"/>
                <a:gd name="T37" fmla="*/ 942 h 1639"/>
                <a:gd name="T38" fmla="*/ 238 w 1108"/>
                <a:gd name="T39" fmla="*/ 1010 h 1639"/>
                <a:gd name="T40" fmla="*/ 153 w 1108"/>
                <a:gd name="T41" fmla="*/ 846 h 1639"/>
                <a:gd name="T42" fmla="*/ 35 w 1108"/>
                <a:gd name="T43" fmla="*/ 865 h 1639"/>
                <a:gd name="T44" fmla="*/ 111 w 1108"/>
                <a:gd name="T45" fmla="*/ 870 h 1639"/>
                <a:gd name="T46" fmla="*/ 313 w 1108"/>
                <a:gd name="T47" fmla="*/ 962 h 1639"/>
                <a:gd name="T48" fmla="*/ 113 w 1108"/>
                <a:gd name="T49" fmla="*/ 661 h 1639"/>
                <a:gd name="T50" fmla="*/ 66 w 1108"/>
                <a:gd name="T51" fmla="*/ 840 h 1639"/>
                <a:gd name="T52" fmla="*/ 190 w 1108"/>
                <a:gd name="T53" fmla="*/ 585 h 1639"/>
                <a:gd name="T54" fmla="*/ 269 w 1108"/>
                <a:gd name="T55" fmla="*/ 959 h 1639"/>
                <a:gd name="T56" fmla="*/ 350 w 1108"/>
                <a:gd name="T57" fmla="*/ 1008 h 1639"/>
                <a:gd name="T58" fmla="*/ 159 w 1108"/>
                <a:gd name="T59" fmla="*/ 1357 h 1639"/>
                <a:gd name="T60" fmla="*/ 172 w 1108"/>
                <a:gd name="T61" fmla="*/ 1221 h 1639"/>
                <a:gd name="T62" fmla="*/ 260 w 1108"/>
                <a:gd name="T63" fmla="*/ 1122 h 1639"/>
                <a:gd name="T64" fmla="*/ 205 w 1108"/>
                <a:gd name="T65" fmla="*/ 1299 h 1639"/>
                <a:gd name="T66" fmla="*/ 361 w 1108"/>
                <a:gd name="T67" fmla="*/ 1111 h 1639"/>
                <a:gd name="T68" fmla="*/ 316 w 1108"/>
                <a:gd name="T69" fmla="*/ 1367 h 1639"/>
                <a:gd name="T70" fmla="*/ 425 w 1108"/>
                <a:gd name="T71" fmla="*/ 1122 h 1639"/>
                <a:gd name="T72" fmla="*/ 476 w 1108"/>
                <a:gd name="T73" fmla="*/ 1031 h 1639"/>
                <a:gd name="T74" fmla="*/ 447 w 1108"/>
                <a:gd name="T75" fmla="*/ 995 h 1639"/>
                <a:gd name="T76" fmla="*/ 429 w 1108"/>
                <a:gd name="T77" fmla="*/ 286 h 1639"/>
                <a:gd name="T78" fmla="*/ 643 w 1108"/>
                <a:gd name="T79" fmla="*/ 208 h 1639"/>
                <a:gd name="T80" fmla="*/ 759 w 1108"/>
                <a:gd name="T81" fmla="*/ 160 h 1639"/>
                <a:gd name="T82" fmla="*/ 683 w 1108"/>
                <a:gd name="T83" fmla="*/ 592 h 1639"/>
                <a:gd name="T84" fmla="*/ 589 w 1108"/>
                <a:gd name="T85" fmla="*/ 1114 h 1639"/>
                <a:gd name="T86" fmla="*/ 459 w 1108"/>
                <a:gd name="T87" fmla="*/ 1561 h 1639"/>
                <a:gd name="T88" fmla="*/ 538 w 1108"/>
                <a:gd name="T89" fmla="*/ 1424 h 1639"/>
                <a:gd name="T90" fmla="*/ 754 w 1108"/>
                <a:gd name="T91" fmla="*/ 1323 h 1639"/>
                <a:gd name="T92" fmla="*/ 718 w 1108"/>
                <a:gd name="T93" fmla="*/ 1455 h 1639"/>
                <a:gd name="T94" fmla="*/ 605 w 1108"/>
                <a:gd name="T95" fmla="*/ 1396 h 1639"/>
                <a:gd name="T96" fmla="*/ 628 w 1108"/>
                <a:gd name="T97" fmla="*/ 1314 h 1639"/>
                <a:gd name="T98" fmla="*/ 705 w 1108"/>
                <a:gd name="T99" fmla="*/ 1165 h 1639"/>
                <a:gd name="T100" fmla="*/ 640 w 1108"/>
                <a:gd name="T101" fmla="*/ 1057 h 1639"/>
                <a:gd name="T102" fmla="*/ 625 w 1108"/>
                <a:gd name="T103" fmla="*/ 1120 h 1639"/>
                <a:gd name="T104" fmla="*/ 731 w 1108"/>
                <a:gd name="T105" fmla="*/ 1067 h 1639"/>
                <a:gd name="T106" fmla="*/ 985 w 1108"/>
                <a:gd name="T107" fmla="*/ 995 h 1639"/>
                <a:gd name="T108" fmla="*/ 1001 w 1108"/>
                <a:gd name="T109" fmla="*/ 1042 h 1639"/>
                <a:gd name="T110" fmla="*/ 840 w 1108"/>
                <a:gd name="T111" fmla="*/ 948 h 1639"/>
                <a:gd name="T112" fmla="*/ 986 w 1108"/>
                <a:gd name="T113" fmla="*/ 844 h 1639"/>
                <a:gd name="T114" fmla="*/ 937 w 1108"/>
                <a:gd name="T115" fmla="*/ 1017 h 1639"/>
                <a:gd name="T116" fmla="*/ 961 w 1108"/>
                <a:gd name="T117" fmla="*/ 956 h 1639"/>
                <a:gd name="T118" fmla="*/ 962 w 1108"/>
                <a:gd name="T119" fmla="*/ 789 h 1639"/>
                <a:gd name="T120" fmla="*/ 607 w 1108"/>
                <a:gd name="T121" fmla="*/ 1021 h 1639"/>
                <a:gd name="T122" fmla="*/ 1040 w 1108"/>
                <a:gd name="T123" fmla="*/ 774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067" y="942"/>
                  </a:moveTo>
                  <a:cubicBezTo>
                    <a:pt x="1090" y="922"/>
                    <a:pt x="1102" y="890"/>
                    <a:pt x="1106" y="858"/>
                  </a:cubicBezTo>
                  <a:cubicBezTo>
                    <a:pt x="1108" y="823"/>
                    <a:pt x="1101" y="789"/>
                    <a:pt x="1086" y="758"/>
                  </a:cubicBezTo>
                  <a:cubicBezTo>
                    <a:pt x="1069" y="729"/>
                    <a:pt x="1045" y="709"/>
                    <a:pt x="1016" y="693"/>
                  </a:cubicBezTo>
                  <a:cubicBezTo>
                    <a:pt x="886" y="626"/>
                    <a:pt x="716" y="706"/>
                    <a:pt x="647" y="832"/>
                  </a:cubicBezTo>
                  <a:cubicBezTo>
                    <a:pt x="669" y="744"/>
                    <a:pt x="693" y="645"/>
                    <a:pt x="711" y="606"/>
                  </a:cubicBezTo>
                  <a:cubicBezTo>
                    <a:pt x="718" y="594"/>
                    <a:pt x="733" y="571"/>
                    <a:pt x="750" y="549"/>
                  </a:cubicBezTo>
                  <a:cubicBezTo>
                    <a:pt x="761" y="532"/>
                    <a:pt x="775" y="519"/>
                    <a:pt x="785" y="512"/>
                  </a:cubicBezTo>
                  <a:lnTo>
                    <a:pt x="785" y="510"/>
                  </a:lnTo>
                  <a:cubicBezTo>
                    <a:pt x="801" y="497"/>
                    <a:pt x="818" y="483"/>
                    <a:pt x="834" y="459"/>
                  </a:cubicBezTo>
                  <a:cubicBezTo>
                    <a:pt x="851" y="436"/>
                    <a:pt x="865" y="405"/>
                    <a:pt x="875" y="363"/>
                  </a:cubicBezTo>
                  <a:cubicBezTo>
                    <a:pt x="887" y="321"/>
                    <a:pt x="867" y="271"/>
                    <a:pt x="844" y="228"/>
                  </a:cubicBezTo>
                  <a:cubicBezTo>
                    <a:pt x="820" y="186"/>
                    <a:pt x="792" y="151"/>
                    <a:pt x="782" y="140"/>
                  </a:cubicBezTo>
                  <a:cubicBezTo>
                    <a:pt x="775" y="130"/>
                    <a:pt x="763" y="110"/>
                    <a:pt x="754" y="89"/>
                  </a:cubicBezTo>
                  <a:cubicBezTo>
                    <a:pt x="748" y="75"/>
                    <a:pt x="744" y="61"/>
                    <a:pt x="743" y="52"/>
                  </a:cubicBezTo>
                  <a:lnTo>
                    <a:pt x="743" y="50"/>
                  </a:lnTo>
                  <a:cubicBezTo>
                    <a:pt x="742" y="10"/>
                    <a:pt x="705" y="6"/>
                    <a:pt x="696" y="7"/>
                  </a:cubicBezTo>
                  <a:cubicBezTo>
                    <a:pt x="688" y="5"/>
                    <a:pt x="649" y="0"/>
                    <a:pt x="634" y="37"/>
                  </a:cubicBezTo>
                  <a:cubicBezTo>
                    <a:pt x="630" y="45"/>
                    <a:pt x="621" y="57"/>
                    <a:pt x="608" y="68"/>
                  </a:cubicBezTo>
                  <a:cubicBezTo>
                    <a:pt x="593" y="82"/>
                    <a:pt x="575" y="97"/>
                    <a:pt x="563" y="104"/>
                  </a:cubicBezTo>
                  <a:lnTo>
                    <a:pt x="560" y="103"/>
                  </a:lnTo>
                  <a:cubicBezTo>
                    <a:pt x="558" y="105"/>
                    <a:pt x="555" y="107"/>
                    <a:pt x="551" y="110"/>
                  </a:cubicBezTo>
                  <a:cubicBezTo>
                    <a:pt x="513" y="136"/>
                    <a:pt x="407" y="203"/>
                    <a:pt x="397" y="281"/>
                  </a:cubicBezTo>
                  <a:cubicBezTo>
                    <a:pt x="392" y="322"/>
                    <a:pt x="395" y="355"/>
                    <a:pt x="404" y="383"/>
                  </a:cubicBezTo>
                  <a:cubicBezTo>
                    <a:pt x="410" y="411"/>
                    <a:pt x="423" y="435"/>
                    <a:pt x="433" y="452"/>
                  </a:cubicBezTo>
                  <a:cubicBezTo>
                    <a:pt x="440" y="462"/>
                    <a:pt x="447" y="483"/>
                    <a:pt x="452" y="504"/>
                  </a:cubicBezTo>
                  <a:cubicBezTo>
                    <a:pt x="459" y="527"/>
                    <a:pt x="466" y="552"/>
                    <a:pt x="466" y="563"/>
                  </a:cubicBezTo>
                  <a:lnTo>
                    <a:pt x="466" y="565"/>
                  </a:lnTo>
                  <a:cubicBezTo>
                    <a:pt x="468" y="605"/>
                    <a:pt x="456" y="706"/>
                    <a:pt x="447" y="795"/>
                  </a:cubicBezTo>
                  <a:cubicBezTo>
                    <a:pt x="442" y="765"/>
                    <a:pt x="433" y="737"/>
                    <a:pt x="424" y="716"/>
                  </a:cubicBezTo>
                  <a:cubicBezTo>
                    <a:pt x="386" y="643"/>
                    <a:pt x="331" y="583"/>
                    <a:pt x="253" y="552"/>
                  </a:cubicBezTo>
                  <a:cubicBezTo>
                    <a:pt x="224" y="540"/>
                    <a:pt x="188" y="534"/>
                    <a:pt x="152" y="539"/>
                  </a:cubicBezTo>
                  <a:cubicBezTo>
                    <a:pt x="80" y="548"/>
                    <a:pt x="29" y="589"/>
                    <a:pt x="10" y="658"/>
                  </a:cubicBezTo>
                  <a:cubicBezTo>
                    <a:pt x="0" y="692"/>
                    <a:pt x="1" y="725"/>
                    <a:pt x="13" y="753"/>
                  </a:cubicBezTo>
                  <a:cubicBezTo>
                    <a:pt x="23" y="775"/>
                    <a:pt x="37" y="804"/>
                    <a:pt x="43" y="820"/>
                  </a:cubicBezTo>
                  <a:cubicBezTo>
                    <a:pt x="38" y="821"/>
                    <a:pt x="31" y="829"/>
                    <a:pt x="24" y="832"/>
                  </a:cubicBezTo>
                  <a:cubicBezTo>
                    <a:pt x="16" y="837"/>
                    <a:pt x="11" y="843"/>
                    <a:pt x="7" y="851"/>
                  </a:cubicBezTo>
                  <a:cubicBezTo>
                    <a:pt x="6" y="857"/>
                    <a:pt x="5" y="862"/>
                    <a:pt x="6" y="868"/>
                  </a:cubicBezTo>
                  <a:cubicBezTo>
                    <a:pt x="7" y="875"/>
                    <a:pt x="8" y="880"/>
                    <a:pt x="12" y="885"/>
                  </a:cubicBezTo>
                  <a:cubicBezTo>
                    <a:pt x="17" y="895"/>
                    <a:pt x="28" y="903"/>
                    <a:pt x="39" y="907"/>
                  </a:cubicBezTo>
                  <a:cubicBezTo>
                    <a:pt x="61" y="918"/>
                    <a:pt x="87" y="922"/>
                    <a:pt x="109" y="922"/>
                  </a:cubicBezTo>
                  <a:cubicBezTo>
                    <a:pt x="131" y="921"/>
                    <a:pt x="150" y="914"/>
                    <a:pt x="162" y="896"/>
                  </a:cubicBezTo>
                  <a:cubicBezTo>
                    <a:pt x="173" y="882"/>
                    <a:pt x="177" y="870"/>
                    <a:pt x="181" y="858"/>
                  </a:cubicBezTo>
                  <a:cubicBezTo>
                    <a:pt x="183" y="851"/>
                    <a:pt x="177" y="848"/>
                    <a:pt x="181" y="849"/>
                  </a:cubicBezTo>
                  <a:cubicBezTo>
                    <a:pt x="188" y="848"/>
                    <a:pt x="198" y="854"/>
                    <a:pt x="207" y="862"/>
                  </a:cubicBezTo>
                  <a:cubicBezTo>
                    <a:pt x="217" y="871"/>
                    <a:pt x="224" y="880"/>
                    <a:pt x="226" y="890"/>
                  </a:cubicBezTo>
                  <a:cubicBezTo>
                    <a:pt x="232" y="908"/>
                    <a:pt x="236" y="933"/>
                    <a:pt x="238" y="958"/>
                  </a:cubicBezTo>
                  <a:cubicBezTo>
                    <a:pt x="212" y="960"/>
                    <a:pt x="192" y="972"/>
                    <a:pt x="186" y="995"/>
                  </a:cubicBezTo>
                  <a:lnTo>
                    <a:pt x="184" y="994"/>
                  </a:lnTo>
                  <a:cubicBezTo>
                    <a:pt x="179" y="1020"/>
                    <a:pt x="184" y="1040"/>
                    <a:pt x="193" y="1055"/>
                  </a:cubicBezTo>
                  <a:cubicBezTo>
                    <a:pt x="204" y="1068"/>
                    <a:pt x="217" y="1079"/>
                    <a:pt x="229" y="1086"/>
                  </a:cubicBezTo>
                  <a:cubicBezTo>
                    <a:pt x="231" y="1086"/>
                    <a:pt x="231" y="1086"/>
                    <a:pt x="233" y="1087"/>
                  </a:cubicBezTo>
                  <a:cubicBezTo>
                    <a:pt x="232" y="1093"/>
                    <a:pt x="231" y="1097"/>
                    <a:pt x="231" y="1099"/>
                  </a:cubicBezTo>
                  <a:cubicBezTo>
                    <a:pt x="230" y="1106"/>
                    <a:pt x="231" y="1112"/>
                    <a:pt x="230" y="1119"/>
                  </a:cubicBezTo>
                  <a:cubicBezTo>
                    <a:pt x="229" y="1121"/>
                    <a:pt x="229" y="1121"/>
                    <a:pt x="228" y="1127"/>
                  </a:cubicBezTo>
                  <a:cubicBezTo>
                    <a:pt x="229" y="1134"/>
                    <a:pt x="228" y="1140"/>
                    <a:pt x="222" y="1140"/>
                  </a:cubicBezTo>
                  <a:lnTo>
                    <a:pt x="222" y="1142"/>
                  </a:lnTo>
                  <a:cubicBezTo>
                    <a:pt x="219" y="1141"/>
                    <a:pt x="217" y="1141"/>
                    <a:pt x="213" y="1140"/>
                  </a:cubicBezTo>
                  <a:cubicBezTo>
                    <a:pt x="182" y="1141"/>
                    <a:pt x="142" y="1141"/>
                    <a:pt x="125" y="1166"/>
                  </a:cubicBezTo>
                  <a:cubicBezTo>
                    <a:pt x="105" y="1191"/>
                    <a:pt x="120" y="1207"/>
                    <a:pt x="135" y="1221"/>
                  </a:cubicBezTo>
                  <a:cubicBezTo>
                    <a:pt x="139" y="1224"/>
                    <a:pt x="142" y="1229"/>
                    <a:pt x="142" y="1231"/>
                  </a:cubicBezTo>
                  <a:cubicBezTo>
                    <a:pt x="143" y="1235"/>
                    <a:pt x="139" y="1226"/>
                    <a:pt x="136" y="1225"/>
                  </a:cubicBezTo>
                  <a:cubicBezTo>
                    <a:pt x="124" y="1232"/>
                    <a:pt x="110" y="1240"/>
                    <a:pt x="106" y="1260"/>
                  </a:cubicBezTo>
                  <a:cubicBezTo>
                    <a:pt x="103" y="1281"/>
                    <a:pt x="103" y="1301"/>
                    <a:pt x="107" y="1319"/>
                  </a:cubicBezTo>
                  <a:cubicBezTo>
                    <a:pt x="114" y="1342"/>
                    <a:pt x="125" y="1362"/>
                    <a:pt x="134" y="1374"/>
                  </a:cubicBezTo>
                  <a:cubicBezTo>
                    <a:pt x="148" y="1394"/>
                    <a:pt x="166" y="1408"/>
                    <a:pt x="188" y="1417"/>
                  </a:cubicBezTo>
                  <a:cubicBezTo>
                    <a:pt x="207" y="1424"/>
                    <a:pt x="228" y="1426"/>
                    <a:pt x="254" y="1420"/>
                  </a:cubicBezTo>
                  <a:cubicBezTo>
                    <a:pt x="269" y="1418"/>
                    <a:pt x="288" y="1410"/>
                    <a:pt x="302" y="1406"/>
                  </a:cubicBezTo>
                  <a:cubicBezTo>
                    <a:pt x="299" y="1423"/>
                    <a:pt x="297" y="1447"/>
                    <a:pt x="302" y="1470"/>
                  </a:cubicBezTo>
                  <a:lnTo>
                    <a:pt x="302" y="1472"/>
                  </a:lnTo>
                  <a:cubicBezTo>
                    <a:pt x="306" y="1495"/>
                    <a:pt x="319" y="1523"/>
                    <a:pt x="332" y="1547"/>
                  </a:cubicBezTo>
                  <a:cubicBezTo>
                    <a:pt x="338" y="1564"/>
                    <a:pt x="344" y="1578"/>
                    <a:pt x="347" y="1587"/>
                  </a:cubicBezTo>
                  <a:cubicBezTo>
                    <a:pt x="355" y="1615"/>
                    <a:pt x="387" y="1636"/>
                    <a:pt x="387" y="1636"/>
                  </a:cubicBezTo>
                  <a:lnTo>
                    <a:pt x="391" y="1639"/>
                  </a:lnTo>
                  <a:lnTo>
                    <a:pt x="398" y="1638"/>
                  </a:lnTo>
                  <a:cubicBezTo>
                    <a:pt x="398" y="1638"/>
                    <a:pt x="443" y="1626"/>
                    <a:pt x="461" y="1603"/>
                  </a:cubicBezTo>
                  <a:cubicBezTo>
                    <a:pt x="464" y="1597"/>
                    <a:pt x="472" y="1592"/>
                    <a:pt x="479" y="1585"/>
                  </a:cubicBezTo>
                  <a:cubicBezTo>
                    <a:pt x="501" y="1564"/>
                    <a:pt x="530" y="1536"/>
                    <a:pt x="545" y="1511"/>
                  </a:cubicBezTo>
                  <a:cubicBezTo>
                    <a:pt x="558" y="1488"/>
                    <a:pt x="564" y="1468"/>
                    <a:pt x="567" y="1451"/>
                  </a:cubicBezTo>
                  <a:cubicBezTo>
                    <a:pt x="580" y="1462"/>
                    <a:pt x="593" y="1473"/>
                    <a:pt x="607" y="1482"/>
                  </a:cubicBezTo>
                  <a:cubicBezTo>
                    <a:pt x="629" y="1497"/>
                    <a:pt x="650" y="1502"/>
                    <a:pt x="672" y="1502"/>
                  </a:cubicBezTo>
                  <a:cubicBezTo>
                    <a:pt x="694" y="1502"/>
                    <a:pt x="715" y="1494"/>
                    <a:pt x="735" y="1480"/>
                  </a:cubicBezTo>
                  <a:cubicBezTo>
                    <a:pt x="750" y="1472"/>
                    <a:pt x="768" y="1457"/>
                    <a:pt x="782" y="1438"/>
                  </a:cubicBezTo>
                  <a:cubicBezTo>
                    <a:pt x="791" y="1422"/>
                    <a:pt x="801" y="1404"/>
                    <a:pt x="803" y="1382"/>
                  </a:cubicBezTo>
                  <a:cubicBezTo>
                    <a:pt x="806" y="1363"/>
                    <a:pt x="795" y="1350"/>
                    <a:pt x="786" y="1340"/>
                  </a:cubicBezTo>
                  <a:cubicBezTo>
                    <a:pt x="784" y="1340"/>
                    <a:pt x="776" y="1347"/>
                    <a:pt x="779" y="1343"/>
                  </a:cubicBezTo>
                  <a:cubicBezTo>
                    <a:pt x="781" y="1341"/>
                    <a:pt x="784" y="1337"/>
                    <a:pt x="789" y="1336"/>
                  </a:cubicBezTo>
                  <a:cubicBezTo>
                    <a:pt x="808" y="1328"/>
                    <a:pt x="827" y="1319"/>
                    <a:pt x="817" y="1288"/>
                  </a:cubicBezTo>
                  <a:cubicBezTo>
                    <a:pt x="809" y="1256"/>
                    <a:pt x="772" y="1243"/>
                    <a:pt x="741" y="1233"/>
                  </a:cubicBezTo>
                  <a:cubicBezTo>
                    <a:pt x="739" y="1233"/>
                    <a:pt x="737" y="1233"/>
                    <a:pt x="737" y="1233"/>
                  </a:cubicBezTo>
                  <a:lnTo>
                    <a:pt x="735" y="1230"/>
                  </a:lnTo>
                  <a:cubicBezTo>
                    <a:pt x="731" y="1229"/>
                    <a:pt x="731" y="1227"/>
                    <a:pt x="732" y="1220"/>
                  </a:cubicBezTo>
                  <a:cubicBezTo>
                    <a:pt x="735" y="1217"/>
                    <a:pt x="736" y="1215"/>
                    <a:pt x="736" y="1210"/>
                  </a:cubicBezTo>
                  <a:cubicBezTo>
                    <a:pt x="738" y="1204"/>
                    <a:pt x="741" y="1196"/>
                    <a:pt x="742" y="1187"/>
                  </a:cubicBezTo>
                  <a:cubicBezTo>
                    <a:pt x="744" y="1181"/>
                    <a:pt x="745" y="1172"/>
                    <a:pt x="750" y="1160"/>
                  </a:cubicBezTo>
                  <a:cubicBezTo>
                    <a:pt x="752" y="1158"/>
                    <a:pt x="754" y="1159"/>
                    <a:pt x="757" y="1157"/>
                  </a:cubicBezTo>
                  <a:cubicBezTo>
                    <a:pt x="774" y="1147"/>
                    <a:pt x="785" y="1131"/>
                    <a:pt x="795" y="1115"/>
                  </a:cubicBezTo>
                  <a:lnTo>
                    <a:pt x="793" y="1115"/>
                  </a:lnTo>
                  <a:cubicBezTo>
                    <a:pt x="802" y="1101"/>
                    <a:pt x="800" y="1085"/>
                    <a:pt x="796" y="1074"/>
                  </a:cubicBezTo>
                  <a:cubicBezTo>
                    <a:pt x="792" y="1069"/>
                    <a:pt x="789" y="1064"/>
                    <a:pt x="785" y="1059"/>
                  </a:cubicBezTo>
                  <a:cubicBezTo>
                    <a:pt x="796" y="1034"/>
                    <a:pt x="809" y="1010"/>
                    <a:pt x="821" y="995"/>
                  </a:cubicBezTo>
                  <a:cubicBezTo>
                    <a:pt x="826" y="987"/>
                    <a:pt x="838" y="980"/>
                    <a:pt x="850" y="976"/>
                  </a:cubicBezTo>
                  <a:cubicBezTo>
                    <a:pt x="860" y="971"/>
                    <a:pt x="871" y="968"/>
                    <a:pt x="879" y="972"/>
                  </a:cubicBezTo>
                  <a:cubicBezTo>
                    <a:pt x="881" y="972"/>
                    <a:pt x="874" y="976"/>
                    <a:pt x="875" y="982"/>
                  </a:cubicBezTo>
                  <a:cubicBezTo>
                    <a:pt x="874" y="993"/>
                    <a:pt x="873" y="1008"/>
                    <a:pt x="877" y="1022"/>
                  </a:cubicBezTo>
                  <a:cubicBezTo>
                    <a:pt x="884" y="1043"/>
                    <a:pt x="900" y="1057"/>
                    <a:pt x="920" y="1067"/>
                  </a:cubicBezTo>
                  <a:cubicBezTo>
                    <a:pt x="942" y="1075"/>
                    <a:pt x="968" y="1080"/>
                    <a:pt x="990" y="1077"/>
                  </a:cubicBezTo>
                  <a:cubicBezTo>
                    <a:pt x="1001" y="1077"/>
                    <a:pt x="1011" y="1074"/>
                    <a:pt x="1020" y="1069"/>
                  </a:cubicBezTo>
                  <a:cubicBezTo>
                    <a:pt x="1026" y="1064"/>
                    <a:pt x="1031" y="1060"/>
                    <a:pt x="1034" y="1054"/>
                  </a:cubicBezTo>
                  <a:cubicBezTo>
                    <a:pt x="1037" y="1048"/>
                    <a:pt x="1039" y="1040"/>
                    <a:pt x="1040" y="1033"/>
                  </a:cubicBezTo>
                  <a:cubicBezTo>
                    <a:pt x="1039" y="1027"/>
                    <a:pt x="1036" y="1019"/>
                    <a:pt x="1032" y="1012"/>
                  </a:cubicBezTo>
                  <a:lnTo>
                    <a:pt x="1030" y="1012"/>
                  </a:lnTo>
                  <a:cubicBezTo>
                    <a:pt x="1025" y="1007"/>
                    <a:pt x="1022" y="997"/>
                    <a:pt x="1016" y="992"/>
                  </a:cubicBezTo>
                  <a:cubicBezTo>
                    <a:pt x="1029" y="981"/>
                    <a:pt x="1051" y="958"/>
                    <a:pt x="1069" y="942"/>
                  </a:cubicBezTo>
                  <a:lnTo>
                    <a:pt x="1067" y="942"/>
                  </a:lnTo>
                  <a:close/>
                  <a:moveTo>
                    <a:pt x="231" y="1049"/>
                  </a:moveTo>
                  <a:cubicBezTo>
                    <a:pt x="225" y="1045"/>
                    <a:pt x="224" y="1041"/>
                    <a:pt x="220" y="1038"/>
                  </a:cubicBezTo>
                  <a:cubicBezTo>
                    <a:pt x="215" y="1028"/>
                    <a:pt x="211" y="1017"/>
                    <a:pt x="215" y="1002"/>
                  </a:cubicBezTo>
                  <a:cubicBezTo>
                    <a:pt x="217" y="993"/>
                    <a:pt x="226" y="991"/>
                    <a:pt x="237" y="988"/>
                  </a:cubicBezTo>
                  <a:cubicBezTo>
                    <a:pt x="239" y="995"/>
                    <a:pt x="239" y="1004"/>
                    <a:pt x="238" y="1010"/>
                  </a:cubicBezTo>
                  <a:cubicBezTo>
                    <a:pt x="234" y="1023"/>
                    <a:pt x="229" y="1035"/>
                    <a:pt x="231" y="1049"/>
                  </a:cubicBezTo>
                  <a:close/>
                  <a:moveTo>
                    <a:pt x="257" y="880"/>
                  </a:moveTo>
                  <a:cubicBezTo>
                    <a:pt x="252" y="866"/>
                    <a:pt x="240" y="853"/>
                    <a:pt x="226" y="839"/>
                  </a:cubicBezTo>
                  <a:cubicBezTo>
                    <a:pt x="213" y="828"/>
                    <a:pt x="197" y="821"/>
                    <a:pt x="182" y="818"/>
                  </a:cubicBezTo>
                  <a:lnTo>
                    <a:pt x="180" y="818"/>
                  </a:lnTo>
                  <a:cubicBezTo>
                    <a:pt x="162" y="819"/>
                    <a:pt x="158" y="831"/>
                    <a:pt x="153" y="846"/>
                  </a:cubicBezTo>
                  <a:cubicBezTo>
                    <a:pt x="149" y="856"/>
                    <a:pt x="144" y="869"/>
                    <a:pt x="136" y="878"/>
                  </a:cubicBezTo>
                  <a:cubicBezTo>
                    <a:pt x="130" y="886"/>
                    <a:pt x="119" y="890"/>
                    <a:pt x="108" y="891"/>
                  </a:cubicBezTo>
                  <a:cubicBezTo>
                    <a:pt x="90" y="892"/>
                    <a:pt x="69" y="886"/>
                    <a:pt x="53" y="879"/>
                  </a:cubicBezTo>
                  <a:lnTo>
                    <a:pt x="50" y="878"/>
                  </a:lnTo>
                  <a:cubicBezTo>
                    <a:pt x="46" y="878"/>
                    <a:pt x="41" y="872"/>
                    <a:pt x="39" y="870"/>
                  </a:cubicBezTo>
                  <a:cubicBezTo>
                    <a:pt x="37" y="867"/>
                    <a:pt x="38" y="865"/>
                    <a:pt x="35" y="865"/>
                  </a:cubicBezTo>
                  <a:cubicBezTo>
                    <a:pt x="36" y="863"/>
                    <a:pt x="36" y="863"/>
                    <a:pt x="36" y="863"/>
                  </a:cubicBezTo>
                  <a:cubicBezTo>
                    <a:pt x="36" y="861"/>
                    <a:pt x="39" y="859"/>
                    <a:pt x="39" y="859"/>
                  </a:cubicBezTo>
                  <a:cubicBezTo>
                    <a:pt x="48" y="854"/>
                    <a:pt x="58" y="847"/>
                    <a:pt x="63" y="841"/>
                  </a:cubicBezTo>
                  <a:lnTo>
                    <a:pt x="54" y="870"/>
                  </a:lnTo>
                  <a:cubicBezTo>
                    <a:pt x="54" y="870"/>
                    <a:pt x="85" y="880"/>
                    <a:pt x="109" y="869"/>
                  </a:cubicBezTo>
                  <a:lnTo>
                    <a:pt x="111" y="870"/>
                  </a:lnTo>
                  <a:cubicBezTo>
                    <a:pt x="133" y="860"/>
                    <a:pt x="153" y="831"/>
                    <a:pt x="137" y="795"/>
                  </a:cubicBezTo>
                  <a:cubicBezTo>
                    <a:pt x="129" y="767"/>
                    <a:pt x="100" y="736"/>
                    <a:pt x="111" y="709"/>
                  </a:cubicBezTo>
                  <a:cubicBezTo>
                    <a:pt x="115" y="701"/>
                    <a:pt x="120" y="693"/>
                    <a:pt x="128" y="690"/>
                  </a:cubicBezTo>
                  <a:cubicBezTo>
                    <a:pt x="152" y="677"/>
                    <a:pt x="174" y="676"/>
                    <a:pt x="199" y="683"/>
                  </a:cubicBezTo>
                  <a:cubicBezTo>
                    <a:pt x="269" y="711"/>
                    <a:pt x="310" y="779"/>
                    <a:pt x="312" y="852"/>
                  </a:cubicBezTo>
                  <a:cubicBezTo>
                    <a:pt x="316" y="879"/>
                    <a:pt x="313" y="962"/>
                    <a:pt x="313" y="962"/>
                  </a:cubicBezTo>
                  <a:lnTo>
                    <a:pt x="343" y="963"/>
                  </a:lnTo>
                  <a:cubicBezTo>
                    <a:pt x="343" y="963"/>
                    <a:pt x="347" y="878"/>
                    <a:pt x="343" y="849"/>
                  </a:cubicBezTo>
                  <a:lnTo>
                    <a:pt x="343" y="851"/>
                  </a:lnTo>
                  <a:cubicBezTo>
                    <a:pt x="340" y="765"/>
                    <a:pt x="291" y="686"/>
                    <a:pt x="211" y="655"/>
                  </a:cubicBezTo>
                  <a:lnTo>
                    <a:pt x="209" y="654"/>
                  </a:lnTo>
                  <a:cubicBezTo>
                    <a:pt x="175" y="644"/>
                    <a:pt x="144" y="645"/>
                    <a:pt x="113" y="661"/>
                  </a:cubicBezTo>
                  <a:cubicBezTo>
                    <a:pt x="98" y="670"/>
                    <a:pt x="89" y="683"/>
                    <a:pt x="82" y="698"/>
                  </a:cubicBezTo>
                  <a:cubicBezTo>
                    <a:pt x="63" y="743"/>
                    <a:pt x="95" y="764"/>
                    <a:pt x="107" y="805"/>
                  </a:cubicBezTo>
                  <a:lnTo>
                    <a:pt x="109" y="806"/>
                  </a:lnTo>
                  <a:cubicBezTo>
                    <a:pt x="115" y="824"/>
                    <a:pt x="108" y="836"/>
                    <a:pt x="99" y="841"/>
                  </a:cubicBezTo>
                  <a:lnTo>
                    <a:pt x="97" y="841"/>
                  </a:lnTo>
                  <a:cubicBezTo>
                    <a:pt x="84" y="847"/>
                    <a:pt x="66" y="842"/>
                    <a:pt x="66" y="840"/>
                  </a:cubicBezTo>
                  <a:cubicBezTo>
                    <a:pt x="71" y="836"/>
                    <a:pt x="74" y="832"/>
                    <a:pt x="74" y="832"/>
                  </a:cubicBezTo>
                  <a:lnTo>
                    <a:pt x="81" y="827"/>
                  </a:lnTo>
                  <a:lnTo>
                    <a:pt x="77" y="817"/>
                  </a:lnTo>
                  <a:cubicBezTo>
                    <a:pt x="77" y="817"/>
                    <a:pt x="56" y="772"/>
                    <a:pt x="42" y="741"/>
                  </a:cubicBezTo>
                  <a:cubicBezTo>
                    <a:pt x="32" y="719"/>
                    <a:pt x="33" y="693"/>
                    <a:pt x="39" y="668"/>
                  </a:cubicBezTo>
                  <a:cubicBezTo>
                    <a:pt x="55" y="614"/>
                    <a:pt x="153" y="580"/>
                    <a:pt x="190" y="585"/>
                  </a:cubicBezTo>
                  <a:cubicBezTo>
                    <a:pt x="229" y="589"/>
                    <a:pt x="232" y="594"/>
                    <a:pt x="271" y="614"/>
                  </a:cubicBezTo>
                  <a:cubicBezTo>
                    <a:pt x="307" y="634"/>
                    <a:pt x="360" y="720"/>
                    <a:pt x="375" y="756"/>
                  </a:cubicBezTo>
                  <a:cubicBezTo>
                    <a:pt x="403" y="820"/>
                    <a:pt x="415" y="943"/>
                    <a:pt x="415" y="989"/>
                  </a:cubicBezTo>
                  <a:cubicBezTo>
                    <a:pt x="400" y="987"/>
                    <a:pt x="385" y="984"/>
                    <a:pt x="379" y="983"/>
                  </a:cubicBezTo>
                  <a:cubicBezTo>
                    <a:pt x="375" y="982"/>
                    <a:pt x="368" y="981"/>
                    <a:pt x="362" y="980"/>
                  </a:cubicBezTo>
                  <a:cubicBezTo>
                    <a:pt x="335" y="971"/>
                    <a:pt x="299" y="962"/>
                    <a:pt x="269" y="959"/>
                  </a:cubicBezTo>
                  <a:cubicBezTo>
                    <a:pt x="268" y="930"/>
                    <a:pt x="264" y="903"/>
                    <a:pt x="257" y="880"/>
                  </a:cubicBezTo>
                  <a:close/>
                  <a:moveTo>
                    <a:pt x="339" y="1076"/>
                  </a:moveTo>
                  <a:cubicBezTo>
                    <a:pt x="317" y="1073"/>
                    <a:pt x="287" y="1070"/>
                    <a:pt x="268" y="1064"/>
                  </a:cubicBezTo>
                  <a:cubicBezTo>
                    <a:pt x="268" y="1051"/>
                    <a:pt x="269" y="1036"/>
                    <a:pt x="270" y="1018"/>
                  </a:cubicBezTo>
                  <a:cubicBezTo>
                    <a:pt x="276" y="1006"/>
                    <a:pt x="289" y="998"/>
                    <a:pt x="294" y="994"/>
                  </a:cubicBezTo>
                  <a:cubicBezTo>
                    <a:pt x="313" y="997"/>
                    <a:pt x="334" y="1003"/>
                    <a:pt x="350" y="1008"/>
                  </a:cubicBezTo>
                  <a:cubicBezTo>
                    <a:pt x="341" y="1024"/>
                    <a:pt x="330" y="1049"/>
                    <a:pt x="339" y="1076"/>
                  </a:cubicBezTo>
                  <a:close/>
                  <a:moveTo>
                    <a:pt x="316" y="1367"/>
                  </a:moveTo>
                  <a:cubicBezTo>
                    <a:pt x="304" y="1371"/>
                    <a:pt x="271" y="1385"/>
                    <a:pt x="248" y="1390"/>
                  </a:cubicBezTo>
                  <a:lnTo>
                    <a:pt x="246" y="1389"/>
                  </a:lnTo>
                  <a:cubicBezTo>
                    <a:pt x="229" y="1395"/>
                    <a:pt x="212" y="1392"/>
                    <a:pt x="200" y="1388"/>
                  </a:cubicBezTo>
                  <a:cubicBezTo>
                    <a:pt x="183" y="1383"/>
                    <a:pt x="170" y="1372"/>
                    <a:pt x="159" y="1357"/>
                  </a:cubicBezTo>
                  <a:lnTo>
                    <a:pt x="160" y="1355"/>
                  </a:lnTo>
                  <a:cubicBezTo>
                    <a:pt x="150" y="1344"/>
                    <a:pt x="142" y="1329"/>
                    <a:pt x="137" y="1311"/>
                  </a:cubicBezTo>
                  <a:cubicBezTo>
                    <a:pt x="135" y="1297"/>
                    <a:pt x="133" y="1282"/>
                    <a:pt x="136" y="1267"/>
                  </a:cubicBezTo>
                  <a:lnTo>
                    <a:pt x="136" y="1265"/>
                  </a:lnTo>
                  <a:cubicBezTo>
                    <a:pt x="137" y="1261"/>
                    <a:pt x="144" y="1257"/>
                    <a:pt x="151" y="1254"/>
                  </a:cubicBezTo>
                  <a:cubicBezTo>
                    <a:pt x="166" y="1246"/>
                    <a:pt x="178" y="1241"/>
                    <a:pt x="172" y="1221"/>
                  </a:cubicBezTo>
                  <a:cubicBezTo>
                    <a:pt x="170" y="1211"/>
                    <a:pt x="164" y="1206"/>
                    <a:pt x="156" y="1198"/>
                  </a:cubicBezTo>
                  <a:cubicBezTo>
                    <a:pt x="153" y="1193"/>
                    <a:pt x="147" y="1188"/>
                    <a:pt x="150" y="1184"/>
                  </a:cubicBezTo>
                  <a:cubicBezTo>
                    <a:pt x="159" y="1172"/>
                    <a:pt x="190" y="1171"/>
                    <a:pt x="212" y="1171"/>
                  </a:cubicBezTo>
                  <a:cubicBezTo>
                    <a:pt x="214" y="1171"/>
                    <a:pt x="214" y="1171"/>
                    <a:pt x="218" y="1172"/>
                  </a:cubicBezTo>
                  <a:cubicBezTo>
                    <a:pt x="253" y="1176"/>
                    <a:pt x="259" y="1155"/>
                    <a:pt x="261" y="1131"/>
                  </a:cubicBezTo>
                  <a:cubicBezTo>
                    <a:pt x="261" y="1129"/>
                    <a:pt x="261" y="1127"/>
                    <a:pt x="260" y="1122"/>
                  </a:cubicBezTo>
                  <a:cubicBezTo>
                    <a:pt x="261" y="1116"/>
                    <a:pt x="262" y="1112"/>
                    <a:pt x="263" y="1105"/>
                  </a:cubicBezTo>
                  <a:cubicBezTo>
                    <a:pt x="264" y="1103"/>
                    <a:pt x="264" y="1098"/>
                    <a:pt x="265" y="1096"/>
                  </a:cubicBezTo>
                  <a:cubicBezTo>
                    <a:pt x="277" y="1099"/>
                    <a:pt x="292" y="1101"/>
                    <a:pt x="307" y="1104"/>
                  </a:cubicBezTo>
                  <a:cubicBezTo>
                    <a:pt x="311" y="1122"/>
                    <a:pt x="318" y="1167"/>
                    <a:pt x="286" y="1212"/>
                  </a:cubicBezTo>
                  <a:cubicBezTo>
                    <a:pt x="280" y="1222"/>
                    <a:pt x="276" y="1230"/>
                    <a:pt x="270" y="1238"/>
                  </a:cubicBezTo>
                  <a:cubicBezTo>
                    <a:pt x="251" y="1270"/>
                    <a:pt x="234" y="1295"/>
                    <a:pt x="205" y="1299"/>
                  </a:cubicBezTo>
                  <a:lnTo>
                    <a:pt x="206" y="1330"/>
                  </a:lnTo>
                  <a:cubicBezTo>
                    <a:pt x="253" y="1325"/>
                    <a:pt x="274" y="1294"/>
                    <a:pt x="296" y="1253"/>
                  </a:cubicBezTo>
                  <a:cubicBezTo>
                    <a:pt x="302" y="1246"/>
                    <a:pt x="308" y="1238"/>
                    <a:pt x="311" y="1230"/>
                  </a:cubicBezTo>
                  <a:cubicBezTo>
                    <a:pt x="344" y="1183"/>
                    <a:pt x="343" y="1137"/>
                    <a:pt x="339" y="1107"/>
                  </a:cubicBezTo>
                  <a:cubicBezTo>
                    <a:pt x="339" y="1107"/>
                    <a:pt x="339" y="1107"/>
                    <a:pt x="342" y="1108"/>
                  </a:cubicBezTo>
                  <a:cubicBezTo>
                    <a:pt x="350" y="1109"/>
                    <a:pt x="357" y="1110"/>
                    <a:pt x="361" y="1111"/>
                  </a:cubicBezTo>
                  <a:cubicBezTo>
                    <a:pt x="365" y="1112"/>
                    <a:pt x="375" y="1114"/>
                    <a:pt x="391" y="1116"/>
                  </a:cubicBezTo>
                  <a:cubicBezTo>
                    <a:pt x="381" y="1148"/>
                    <a:pt x="357" y="1218"/>
                    <a:pt x="343" y="1249"/>
                  </a:cubicBezTo>
                  <a:cubicBezTo>
                    <a:pt x="324" y="1285"/>
                    <a:pt x="285" y="1342"/>
                    <a:pt x="285" y="1342"/>
                  </a:cubicBezTo>
                  <a:lnTo>
                    <a:pt x="311" y="1359"/>
                  </a:lnTo>
                  <a:cubicBezTo>
                    <a:pt x="313" y="1360"/>
                    <a:pt x="343" y="1314"/>
                    <a:pt x="362" y="1276"/>
                  </a:cubicBezTo>
                  <a:cubicBezTo>
                    <a:pt x="352" y="1312"/>
                    <a:pt x="337" y="1344"/>
                    <a:pt x="316" y="1367"/>
                  </a:cubicBezTo>
                  <a:close/>
                  <a:moveTo>
                    <a:pt x="387" y="1597"/>
                  </a:moveTo>
                  <a:cubicBezTo>
                    <a:pt x="384" y="1592"/>
                    <a:pt x="378" y="1586"/>
                    <a:pt x="377" y="1580"/>
                  </a:cubicBezTo>
                  <a:cubicBezTo>
                    <a:pt x="375" y="1568"/>
                    <a:pt x="367" y="1552"/>
                    <a:pt x="359" y="1535"/>
                  </a:cubicBezTo>
                  <a:cubicBezTo>
                    <a:pt x="349" y="1511"/>
                    <a:pt x="337" y="1485"/>
                    <a:pt x="332" y="1464"/>
                  </a:cubicBezTo>
                  <a:cubicBezTo>
                    <a:pt x="323" y="1423"/>
                    <a:pt x="341" y="1387"/>
                    <a:pt x="341" y="1387"/>
                  </a:cubicBezTo>
                  <a:cubicBezTo>
                    <a:pt x="402" y="1312"/>
                    <a:pt x="421" y="1170"/>
                    <a:pt x="425" y="1122"/>
                  </a:cubicBezTo>
                  <a:cubicBezTo>
                    <a:pt x="440" y="1125"/>
                    <a:pt x="455" y="1126"/>
                    <a:pt x="470" y="1128"/>
                  </a:cubicBezTo>
                  <a:lnTo>
                    <a:pt x="387" y="1597"/>
                  </a:lnTo>
                  <a:close/>
                  <a:moveTo>
                    <a:pt x="475" y="1098"/>
                  </a:moveTo>
                  <a:cubicBezTo>
                    <a:pt x="435" y="1091"/>
                    <a:pt x="392" y="1086"/>
                    <a:pt x="372" y="1082"/>
                  </a:cubicBezTo>
                  <a:cubicBezTo>
                    <a:pt x="358" y="1051"/>
                    <a:pt x="376" y="1026"/>
                    <a:pt x="384" y="1016"/>
                  </a:cubicBezTo>
                  <a:cubicBezTo>
                    <a:pt x="406" y="1018"/>
                    <a:pt x="440" y="1024"/>
                    <a:pt x="476" y="1031"/>
                  </a:cubicBezTo>
                  <a:cubicBezTo>
                    <a:pt x="480" y="1031"/>
                    <a:pt x="482" y="1032"/>
                    <a:pt x="487" y="1032"/>
                  </a:cubicBezTo>
                  <a:lnTo>
                    <a:pt x="475" y="1098"/>
                  </a:lnTo>
                  <a:close/>
                  <a:moveTo>
                    <a:pt x="591" y="442"/>
                  </a:moveTo>
                  <a:lnTo>
                    <a:pt x="492" y="1003"/>
                  </a:lnTo>
                  <a:cubicBezTo>
                    <a:pt x="488" y="1002"/>
                    <a:pt x="486" y="1001"/>
                    <a:pt x="481" y="1001"/>
                  </a:cubicBezTo>
                  <a:cubicBezTo>
                    <a:pt x="469" y="999"/>
                    <a:pt x="458" y="997"/>
                    <a:pt x="447" y="995"/>
                  </a:cubicBezTo>
                  <a:cubicBezTo>
                    <a:pt x="460" y="874"/>
                    <a:pt x="509" y="707"/>
                    <a:pt x="497" y="562"/>
                  </a:cubicBezTo>
                  <a:lnTo>
                    <a:pt x="497" y="564"/>
                  </a:lnTo>
                  <a:cubicBezTo>
                    <a:pt x="497" y="549"/>
                    <a:pt x="491" y="521"/>
                    <a:pt x="483" y="496"/>
                  </a:cubicBezTo>
                  <a:cubicBezTo>
                    <a:pt x="476" y="470"/>
                    <a:pt x="467" y="447"/>
                    <a:pt x="460" y="435"/>
                  </a:cubicBezTo>
                  <a:cubicBezTo>
                    <a:pt x="450" y="420"/>
                    <a:pt x="440" y="400"/>
                    <a:pt x="433" y="375"/>
                  </a:cubicBezTo>
                  <a:cubicBezTo>
                    <a:pt x="427" y="352"/>
                    <a:pt x="423" y="321"/>
                    <a:pt x="429" y="286"/>
                  </a:cubicBezTo>
                  <a:cubicBezTo>
                    <a:pt x="436" y="222"/>
                    <a:pt x="533" y="160"/>
                    <a:pt x="568" y="135"/>
                  </a:cubicBezTo>
                  <a:cubicBezTo>
                    <a:pt x="573" y="134"/>
                    <a:pt x="575" y="132"/>
                    <a:pt x="578" y="131"/>
                  </a:cubicBezTo>
                  <a:cubicBezTo>
                    <a:pt x="592" y="122"/>
                    <a:pt x="613" y="106"/>
                    <a:pt x="631" y="92"/>
                  </a:cubicBezTo>
                  <a:cubicBezTo>
                    <a:pt x="644" y="76"/>
                    <a:pt x="658" y="61"/>
                    <a:pt x="662" y="49"/>
                  </a:cubicBezTo>
                  <a:cubicBezTo>
                    <a:pt x="665" y="43"/>
                    <a:pt x="668" y="41"/>
                    <a:pt x="673" y="37"/>
                  </a:cubicBezTo>
                  <a:lnTo>
                    <a:pt x="643" y="208"/>
                  </a:lnTo>
                  <a:lnTo>
                    <a:pt x="673" y="213"/>
                  </a:lnTo>
                  <a:lnTo>
                    <a:pt x="704" y="38"/>
                  </a:lnTo>
                  <a:cubicBezTo>
                    <a:pt x="707" y="41"/>
                    <a:pt x="711" y="44"/>
                    <a:pt x="712" y="53"/>
                  </a:cubicBezTo>
                  <a:lnTo>
                    <a:pt x="713" y="51"/>
                  </a:lnTo>
                  <a:cubicBezTo>
                    <a:pt x="712" y="66"/>
                    <a:pt x="718" y="85"/>
                    <a:pt x="725" y="104"/>
                  </a:cubicBezTo>
                  <a:cubicBezTo>
                    <a:pt x="737" y="125"/>
                    <a:pt x="748" y="147"/>
                    <a:pt x="759" y="160"/>
                  </a:cubicBezTo>
                  <a:cubicBezTo>
                    <a:pt x="768" y="171"/>
                    <a:pt x="793" y="204"/>
                    <a:pt x="815" y="243"/>
                  </a:cubicBezTo>
                  <a:cubicBezTo>
                    <a:pt x="837" y="282"/>
                    <a:pt x="853" y="324"/>
                    <a:pt x="845" y="356"/>
                  </a:cubicBezTo>
                  <a:cubicBezTo>
                    <a:pt x="837" y="394"/>
                    <a:pt x="823" y="420"/>
                    <a:pt x="809" y="439"/>
                  </a:cubicBezTo>
                  <a:cubicBezTo>
                    <a:pt x="794" y="461"/>
                    <a:pt x="778" y="475"/>
                    <a:pt x="765" y="486"/>
                  </a:cubicBezTo>
                  <a:cubicBezTo>
                    <a:pt x="753" y="495"/>
                    <a:pt x="739" y="512"/>
                    <a:pt x="725" y="530"/>
                  </a:cubicBezTo>
                  <a:cubicBezTo>
                    <a:pt x="707" y="553"/>
                    <a:pt x="689" y="578"/>
                    <a:pt x="683" y="592"/>
                  </a:cubicBezTo>
                  <a:cubicBezTo>
                    <a:pt x="622" y="727"/>
                    <a:pt x="609" y="885"/>
                    <a:pt x="575" y="1015"/>
                  </a:cubicBezTo>
                  <a:cubicBezTo>
                    <a:pt x="560" y="1013"/>
                    <a:pt x="541" y="1009"/>
                    <a:pt x="524" y="1006"/>
                  </a:cubicBezTo>
                  <a:lnTo>
                    <a:pt x="623" y="448"/>
                  </a:lnTo>
                  <a:lnTo>
                    <a:pt x="591" y="442"/>
                  </a:lnTo>
                  <a:close/>
                  <a:moveTo>
                    <a:pt x="610" y="1054"/>
                  </a:moveTo>
                  <a:cubicBezTo>
                    <a:pt x="613" y="1065"/>
                    <a:pt x="614" y="1092"/>
                    <a:pt x="589" y="1114"/>
                  </a:cubicBezTo>
                  <a:cubicBezTo>
                    <a:pt x="580" y="1112"/>
                    <a:pt x="576" y="1112"/>
                    <a:pt x="572" y="1111"/>
                  </a:cubicBezTo>
                  <a:cubicBezTo>
                    <a:pt x="561" y="1111"/>
                    <a:pt x="535" y="1107"/>
                    <a:pt x="507" y="1104"/>
                  </a:cubicBezTo>
                  <a:lnTo>
                    <a:pt x="519" y="1038"/>
                  </a:lnTo>
                  <a:cubicBezTo>
                    <a:pt x="557" y="1045"/>
                    <a:pt x="591" y="1051"/>
                    <a:pt x="610" y="1054"/>
                  </a:cubicBezTo>
                  <a:close/>
                  <a:moveTo>
                    <a:pt x="519" y="1495"/>
                  </a:moveTo>
                  <a:cubicBezTo>
                    <a:pt x="507" y="1517"/>
                    <a:pt x="478" y="1542"/>
                    <a:pt x="459" y="1561"/>
                  </a:cubicBezTo>
                  <a:cubicBezTo>
                    <a:pt x="449" y="1570"/>
                    <a:pt x="441" y="1578"/>
                    <a:pt x="436" y="1583"/>
                  </a:cubicBezTo>
                  <a:lnTo>
                    <a:pt x="435" y="1586"/>
                  </a:lnTo>
                  <a:cubicBezTo>
                    <a:pt x="432" y="1589"/>
                    <a:pt x="425" y="1592"/>
                    <a:pt x="420" y="1598"/>
                  </a:cubicBezTo>
                  <a:lnTo>
                    <a:pt x="502" y="1134"/>
                  </a:lnTo>
                  <a:cubicBezTo>
                    <a:pt x="521" y="1137"/>
                    <a:pt x="538" y="1138"/>
                    <a:pt x="551" y="1140"/>
                  </a:cubicBezTo>
                  <a:cubicBezTo>
                    <a:pt x="538" y="1189"/>
                    <a:pt x="506" y="1334"/>
                    <a:pt x="538" y="1424"/>
                  </a:cubicBezTo>
                  <a:cubicBezTo>
                    <a:pt x="538" y="1437"/>
                    <a:pt x="535" y="1467"/>
                    <a:pt x="519" y="1495"/>
                  </a:cubicBezTo>
                  <a:close/>
                  <a:moveTo>
                    <a:pt x="727" y="1261"/>
                  </a:moveTo>
                  <a:cubicBezTo>
                    <a:pt x="729" y="1262"/>
                    <a:pt x="730" y="1262"/>
                    <a:pt x="732" y="1262"/>
                  </a:cubicBezTo>
                  <a:cubicBezTo>
                    <a:pt x="754" y="1271"/>
                    <a:pt x="784" y="1280"/>
                    <a:pt x="789" y="1296"/>
                  </a:cubicBezTo>
                  <a:cubicBezTo>
                    <a:pt x="791" y="1301"/>
                    <a:pt x="784" y="1304"/>
                    <a:pt x="776" y="1307"/>
                  </a:cubicBezTo>
                  <a:cubicBezTo>
                    <a:pt x="769" y="1313"/>
                    <a:pt x="760" y="1315"/>
                    <a:pt x="754" y="1323"/>
                  </a:cubicBezTo>
                  <a:cubicBezTo>
                    <a:pt x="742" y="1341"/>
                    <a:pt x="752" y="1349"/>
                    <a:pt x="762" y="1362"/>
                  </a:cubicBezTo>
                  <a:cubicBezTo>
                    <a:pt x="768" y="1368"/>
                    <a:pt x="774" y="1373"/>
                    <a:pt x="773" y="1377"/>
                  </a:cubicBezTo>
                  <a:lnTo>
                    <a:pt x="773" y="1379"/>
                  </a:lnTo>
                  <a:cubicBezTo>
                    <a:pt x="770" y="1394"/>
                    <a:pt x="763" y="1408"/>
                    <a:pt x="757" y="1418"/>
                  </a:cubicBezTo>
                  <a:cubicBezTo>
                    <a:pt x="745" y="1436"/>
                    <a:pt x="730" y="1446"/>
                    <a:pt x="718" y="1453"/>
                  </a:cubicBezTo>
                  <a:lnTo>
                    <a:pt x="718" y="1455"/>
                  </a:lnTo>
                  <a:cubicBezTo>
                    <a:pt x="703" y="1464"/>
                    <a:pt x="686" y="1469"/>
                    <a:pt x="671" y="1471"/>
                  </a:cubicBezTo>
                  <a:cubicBezTo>
                    <a:pt x="655" y="1471"/>
                    <a:pt x="641" y="1466"/>
                    <a:pt x="625" y="1456"/>
                  </a:cubicBezTo>
                  <a:cubicBezTo>
                    <a:pt x="601" y="1439"/>
                    <a:pt x="571" y="1412"/>
                    <a:pt x="566" y="1406"/>
                  </a:cubicBezTo>
                  <a:cubicBezTo>
                    <a:pt x="557" y="1379"/>
                    <a:pt x="555" y="1343"/>
                    <a:pt x="557" y="1308"/>
                  </a:cubicBezTo>
                  <a:cubicBezTo>
                    <a:pt x="560" y="1351"/>
                    <a:pt x="575" y="1404"/>
                    <a:pt x="575" y="1404"/>
                  </a:cubicBezTo>
                  <a:lnTo>
                    <a:pt x="605" y="1396"/>
                  </a:lnTo>
                  <a:cubicBezTo>
                    <a:pt x="605" y="1396"/>
                    <a:pt x="588" y="1329"/>
                    <a:pt x="586" y="1289"/>
                  </a:cubicBezTo>
                  <a:lnTo>
                    <a:pt x="584" y="1289"/>
                  </a:lnTo>
                  <a:cubicBezTo>
                    <a:pt x="581" y="1255"/>
                    <a:pt x="584" y="1177"/>
                    <a:pt x="585" y="1144"/>
                  </a:cubicBezTo>
                  <a:cubicBezTo>
                    <a:pt x="600" y="1147"/>
                    <a:pt x="620" y="1150"/>
                    <a:pt x="641" y="1154"/>
                  </a:cubicBezTo>
                  <a:cubicBezTo>
                    <a:pt x="626" y="1176"/>
                    <a:pt x="605" y="1222"/>
                    <a:pt x="620" y="1282"/>
                  </a:cubicBezTo>
                  <a:cubicBezTo>
                    <a:pt x="623" y="1294"/>
                    <a:pt x="625" y="1305"/>
                    <a:pt x="628" y="1314"/>
                  </a:cubicBezTo>
                  <a:cubicBezTo>
                    <a:pt x="636" y="1357"/>
                    <a:pt x="642" y="1396"/>
                    <a:pt x="683" y="1414"/>
                  </a:cubicBezTo>
                  <a:lnTo>
                    <a:pt x="697" y="1386"/>
                  </a:lnTo>
                  <a:cubicBezTo>
                    <a:pt x="670" y="1374"/>
                    <a:pt x="665" y="1343"/>
                    <a:pt x="658" y="1308"/>
                  </a:cubicBezTo>
                  <a:cubicBezTo>
                    <a:pt x="655" y="1297"/>
                    <a:pt x="653" y="1286"/>
                    <a:pt x="650" y="1274"/>
                  </a:cubicBezTo>
                  <a:cubicBezTo>
                    <a:pt x="632" y="1203"/>
                    <a:pt x="675" y="1160"/>
                    <a:pt x="675" y="1160"/>
                  </a:cubicBezTo>
                  <a:cubicBezTo>
                    <a:pt x="686" y="1162"/>
                    <a:pt x="696" y="1164"/>
                    <a:pt x="705" y="1165"/>
                  </a:cubicBezTo>
                  <a:cubicBezTo>
                    <a:pt x="707" y="1165"/>
                    <a:pt x="711" y="1166"/>
                    <a:pt x="716" y="1165"/>
                  </a:cubicBezTo>
                  <a:cubicBezTo>
                    <a:pt x="714" y="1173"/>
                    <a:pt x="713" y="1178"/>
                    <a:pt x="713" y="1182"/>
                  </a:cubicBezTo>
                  <a:cubicBezTo>
                    <a:pt x="712" y="1188"/>
                    <a:pt x="708" y="1195"/>
                    <a:pt x="707" y="1201"/>
                  </a:cubicBezTo>
                  <a:cubicBezTo>
                    <a:pt x="704" y="1207"/>
                    <a:pt x="703" y="1211"/>
                    <a:pt x="703" y="1213"/>
                  </a:cubicBezTo>
                  <a:cubicBezTo>
                    <a:pt x="697" y="1236"/>
                    <a:pt x="698" y="1254"/>
                    <a:pt x="727" y="1261"/>
                  </a:cubicBezTo>
                  <a:close/>
                  <a:moveTo>
                    <a:pt x="640" y="1057"/>
                  </a:moveTo>
                  <a:cubicBezTo>
                    <a:pt x="653" y="1059"/>
                    <a:pt x="668" y="1060"/>
                    <a:pt x="681" y="1062"/>
                  </a:cubicBezTo>
                  <a:cubicBezTo>
                    <a:pt x="686" y="1061"/>
                    <a:pt x="692" y="1062"/>
                    <a:pt x="699" y="1063"/>
                  </a:cubicBezTo>
                  <a:cubicBezTo>
                    <a:pt x="700" y="1068"/>
                    <a:pt x="701" y="1075"/>
                    <a:pt x="702" y="1084"/>
                  </a:cubicBezTo>
                  <a:cubicBezTo>
                    <a:pt x="700" y="1094"/>
                    <a:pt x="698" y="1107"/>
                    <a:pt x="691" y="1117"/>
                  </a:cubicBezTo>
                  <a:cubicBezTo>
                    <a:pt x="691" y="1121"/>
                    <a:pt x="687" y="1127"/>
                    <a:pt x="683" y="1128"/>
                  </a:cubicBezTo>
                  <a:cubicBezTo>
                    <a:pt x="666" y="1125"/>
                    <a:pt x="644" y="1122"/>
                    <a:pt x="625" y="1120"/>
                  </a:cubicBezTo>
                  <a:cubicBezTo>
                    <a:pt x="642" y="1097"/>
                    <a:pt x="644" y="1073"/>
                    <a:pt x="640" y="1057"/>
                  </a:cubicBezTo>
                  <a:close/>
                  <a:moveTo>
                    <a:pt x="726" y="1134"/>
                  </a:moveTo>
                  <a:cubicBezTo>
                    <a:pt x="723" y="1135"/>
                    <a:pt x="721" y="1135"/>
                    <a:pt x="717" y="1134"/>
                  </a:cubicBezTo>
                  <a:cubicBezTo>
                    <a:pt x="719" y="1133"/>
                    <a:pt x="719" y="1133"/>
                    <a:pt x="720" y="1131"/>
                  </a:cubicBezTo>
                  <a:cubicBezTo>
                    <a:pt x="726" y="1116"/>
                    <a:pt x="732" y="1102"/>
                    <a:pt x="732" y="1086"/>
                  </a:cubicBezTo>
                  <a:cubicBezTo>
                    <a:pt x="733" y="1080"/>
                    <a:pt x="732" y="1073"/>
                    <a:pt x="731" y="1067"/>
                  </a:cubicBezTo>
                  <a:cubicBezTo>
                    <a:pt x="740" y="1068"/>
                    <a:pt x="744" y="1069"/>
                    <a:pt x="748" y="1070"/>
                  </a:cubicBezTo>
                  <a:cubicBezTo>
                    <a:pt x="765" y="1099"/>
                    <a:pt x="759" y="1122"/>
                    <a:pt x="726" y="1134"/>
                  </a:cubicBezTo>
                  <a:close/>
                  <a:moveTo>
                    <a:pt x="1047" y="920"/>
                  </a:moveTo>
                  <a:cubicBezTo>
                    <a:pt x="1020" y="947"/>
                    <a:pt x="988" y="980"/>
                    <a:pt x="988" y="980"/>
                  </a:cubicBezTo>
                  <a:lnTo>
                    <a:pt x="978" y="985"/>
                  </a:lnTo>
                  <a:lnTo>
                    <a:pt x="985" y="995"/>
                  </a:lnTo>
                  <a:cubicBezTo>
                    <a:pt x="985" y="995"/>
                    <a:pt x="987" y="1000"/>
                    <a:pt x="990" y="1007"/>
                  </a:cubicBezTo>
                  <a:cubicBezTo>
                    <a:pt x="995" y="1014"/>
                    <a:pt x="1000" y="1024"/>
                    <a:pt x="1007" y="1032"/>
                  </a:cubicBezTo>
                  <a:cubicBezTo>
                    <a:pt x="1007" y="1032"/>
                    <a:pt x="1007" y="1034"/>
                    <a:pt x="1009" y="1034"/>
                  </a:cubicBezTo>
                  <a:cubicBezTo>
                    <a:pt x="1008" y="1036"/>
                    <a:pt x="1008" y="1036"/>
                    <a:pt x="1006" y="1038"/>
                  </a:cubicBezTo>
                  <a:cubicBezTo>
                    <a:pt x="1006" y="1040"/>
                    <a:pt x="1003" y="1042"/>
                    <a:pt x="1003" y="1042"/>
                  </a:cubicBezTo>
                  <a:lnTo>
                    <a:pt x="1001" y="1042"/>
                  </a:lnTo>
                  <a:cubicBezTo>
                    <a:pt x="998" y="1046"/>
                    <a:pt x="994" y="1047"/>
                    <a:pt x="989" y="1046"/>
                  </a:cubicBezTo>
                  <a:cubicBezTo>
                    <a:pt x="971" y="1050"/>
                    <a:pt x="950" y="1046"/>
                    <a:pt x="934" y="1039"/>
                  </a:cubicBezTo>
                  <a:cubicBezTo>
                    <a:pt x="921" y="1032"/>
                    <a:pt x="910" y="1024"/>
                    <a:pt x="907" y="1014"/>
                  </a:cubicBezTo>
                  <a:cubicBezTo>
                    <a:pt x="905" y="1003"/>
                    <a:pt x="904" y="992"/>
                    <a:pt x="906" y="983"/>
                  </a:cubicBezTo>
                  <a:cubicBezTo>
                    <a:pt x="905" y="966"/>
                    <a:pt x="905" y="950"/>
                    <a:pt x="889" y="943"/>
                  </a:cubicBezTo>
                  <a:cubicBezTo>
                    <a:pt x="874" y="941"/>
                    <a:pt x="856" y="942"/>
                    <a:pt x="840" y="948"/>
                  </a:cubicBezTo>
                  <a:cubicBezTo>
                    <a:pt x="821" y="955"/>
                    <a:pt x="804" y="963"/>
                    <a:pt x="795" y="975"/>
                  </a:cubicBezTo>
                  <a:cubicBezTo>
                    <a:pt x="784" y="992"/>
                    <a:pt x="771" y="1016"/>
                    <a:pt x="760" y="1041"/>
                  </a:cubicBezTo>
                  <a:cubicBezTo>
                    <a:pt x="749" y="1037"/>
                    <a:pt x="734" y="1034"/>
                    <a:pt x="713" y="1033"/>
                  </a:cubicBezTo>
                  <a:cubicBezTo>
                    <a:pt x="734" y="975"/>
                    <a:pt x="743" y="939"/>
                    <a:pt x="782" y="889"/>
                  </a:cubicBezTo>
                  <a:cubicBezTo>
                    <a:pt x="821" y="841"/>
                    <a:pt x="877" y="787"/>
                    <a:pt x="950" y="818"/>
                  </a:cubicBezTo>
                  <a:cubicBezTo>
                    <a:pt x="961" y="822"/>
                    <a:pt x="972" y="830"/>
                    <a:pt x="986" y="844"/>
                  </a:cubicBezTo>
                  <a:cubicBezTo>
                    <a:pt x="991" y="849"/>
                    <a:pt x="994" y="858"/>
                    <a:pt x="992" y="867"/>
                  </a:cubicBezTo>
                  <a:cubicBezTo>
                    <a:pt x="993" y="876"/>
                    <a:pt x="991" y="884"/>
                    <a:pt x="986" y="890"/>
                  </a:cubicBezTo>
                  <a:cubicBezTo>
                    <a:pt x="981" y="893"/>
                    <a:pt x="976" y="899"/>
                    <a:pt x="970" y="905"/>
                  </a:cubicBezTo>
                  <a:cubicBezTo>
                    <a:pt x="960" y="914"/>
                    <a:pt x="947" y="922"/>
                    <a:pt x="938" y="937"/>
                  </a:cubicBezTo>
                  <a:cubicBezTo>
                    <a:pt x="925" y="950"/>
                    <a:pt x="920" y="964"/>
                    <a:pt x="921" y="975"/>
                  </a:cubicBezTo>
                  <a:cubicBezTo>
                    <a:pt x="920" y="992"/>
                    <a:pt x="928" y="1007"/>
                    <a:pt x="937" y="1017"/>
                  </a:cubicBezTo>
                  <a:cubicBezTo>
                    <a:pt x="954" y="1036"/>
                    <a:pt x="989" y="1037"/>
                    <a:pt x="989" y="1037"/>
                  </a:cubicBezTo>
                  <a:lnTo>
                    <a:pt x="990" y="1007"/>
                  </a:lnTo>
                  <a:cubicBezTo>
                    <a:pt x="985" y="1006"/>
                    <a:pt x="968" y="1005"/>
                    <a:pt x="961" y="997"/>
                  </a:cubicBezTo>
                  <a:lnTo>
                    <a:pt x="959" y="995"/>
                  </a:lnTo>
                  <a:cubicBezTo>
                    <a:pt x="955" y="992"/>
                    <a:pt x="952" y="985"/>
                    <a:pt x="951" y="978"/>
                  </a:cubicBezTo>
                  <a:cubicBezTo>
                    <a:pt x="952" y="972"/>
                    <a:pt x="955" y="964"/>
                    <a:pt x="961" y="956"/>
                  </a:cubicBezTo>
                  <a:cubicBezTo>
                    <a:pt x="970" y="944"/>
                    <a:pt x="980" y="935"/>
                    <a:pt x="990" y="928"/>
                  </a:cubicBezTo>
                  <a:cubicBezTo>
                    <a:pt x="998" y="921"/>
                    <a:pt x="1003" y="917"/>
                    <a:pt x="1009" y="912"/>
                  </a:cubicBezTo>
                  <a:lnTo>
                    <a:pt x="1006" y="911"/>
                  </a:lnTo>
                  <a:cubicBezTo>
                    <a:pt x="1017" y="902"/>
                    <a:pt x="1025" y="883"/>
                    <a:pt x="1026" y="866"/>
                  </a:cubicBezTo>
                  <a:cubicBezTo>
                    <a:pt x="1024" y="850"/>
                    <a:pt x="1020" y="834"/>
                    <a:pt x="1007" y="821"/>
                  </a:cubicBezTo>
                  <a:cubicBezTo>
                    <a:pt x="992" y="805"/>
                    <a:pt x="976" y="796"/>
                    <a:pt x="962" y="789"/>
                  </a:cubicBezTo>
                  <a:cubicBezTo>
                    <a:pt x="870" y="751"/>
                    <a:pt x="802" y="814"/>
                    <a:pt x="757" y="869"/>
                  </a:cubicBezTo>
                  <a:cubicBezTo>
                    <a:pt x="712" y="927"/>
                    <a:pt x="703" y="961"/>
                    <a:pt x="684" y="1023"/>
                  </a:cubicBezTo>
                  <a:lnTo>
                    <a:pt x="711" y="1032"/>
                  </a:lnTo>
                  <a:cubicBezTo>
                    <a:pt x="702" y="1031"/>
                    <a:pt x="693" y="1031"/>
                    <a:pt x="685" y="1030"/>
                  </a:cubicBezTo>
                  <a:cubicBezTo>
                    <a:pt x="659" y="1028"/>
                    <a:pt x="633" y="1025"/>
                    <a:pt x="618" y="1023"/>
                  </a:cubicBezTo>
                  <a:cubicBezTo>
                    <a:pt x="614" y="1022"/>
                    <a:pt x="611" y="1022"/>
                    <a:pt x="607" y="1021"/>
                  </a:cubicBezTo>
                  <a:cubicBezTo>
                    <a:pt x="626" y="980"/>
                    <a:pt x="678" y="866"/>
                    <a:pt x="729" y="818"/>
                  </a:cubicBezTo>
                  <a:cubicBezTo>
                    <a:pt x="752" y="796"/>
                    <a:pt x="780" y="775"/>
                    <a:pt x="808" y="755"/>
                  </a:cubicBezTo>
                  <a:cubicBezTo>
                    <a:pt x="857" y="724"/>
                    <a:pt x="900" y="708"/>
                    <a:pt x="961" y="723"/>
                  </a:cubicBezTo>
                  <a:cubicBezTo>
                    <a:pt x="980" y="726"/>
                    <a:pt x="991" y="735"/>
                    <a:pt x="1005" y="744"/>
                  </a:cubicBezTo>
                  <a:lnTo>
                    <a:pt x="1007" y="744"/>
                  </a:lnTo>
                  <a:cubicBezTo>
                    <a:pt x="1017" y="751"/>
                    <a:pt x="1029" y="761"/>
                    <a:pt x="1040" y="774"/>
                  </a:cubicBezTo>
                  <a:cubicBezTo>
                    <a:pt x="1054" y="792"/>
                    <a:pt x="1066" y="809"/>
                    <a:pt x="1071" y="821"/>
                  </a:cubicBezTo>
                  <a:lnTo>
                    <a:pt x="1073" y="820"/>
                  </a:lnTo>
                  <a:cubicBezTo>
                    <a:pt x="1076" y="831"/>
                    <a:pt x="1075" y="844"/>
                    <a:pt x="1074" y="855"/>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4" name="Freeform 51"/>
            <p:cNvSpPr>
              <a:spLocks noEditPoints="1"/>
            </p:cNvSpPr>
            <p:nvPr/>
          </p:nvSpPr>
          <p:spPr bwMode="auto">
            <a:xfrm>
              <a:off x="1423988" y="3870325"/>
              <a:ext cx="298450" cy="444500"/>
            </a:xfrm>
            <a:custGeom>
              <a:avLst/>
              <a:gdLst>
                <a:gd name="T0" fmla="*/ 748 w 1105"/>
                <a:gd name="T1" fmla="*/ 549 h 1641"/>
                <a:gd name="T2" fmla="*/ 751 w 1105"/>
                <a:gd name="T3" fmla="*/ 90 h 1641"/>
                <a:gd name="T4" fmla="*/ 560 w 1105"/>
                <a:gd name="T5" fmla="*/ 103 h 1641"/>
                <a:gd name="T6" fmla="*/ 466 w 1105"/>
                <a:gd name="T7" fmla="*/ 565 h 1641"/>
                <a:gd name="T8" fmla="*/ 13 w 1105"/>
                <a:gd name="T9" fmla="*/ 753 h 1641"/>
                <a:gd name="T10" fmla="*/ 38 w 1105"/>
                <a:gd name="T11" fmla="*/ 911 h 1641"/>
                <a:gd name="T12" fmla="*/ 226 w 1105"/>
                <a:gd name="T13" fmla="*/ 891 h 1641"/>
                <a:gd name="T14" fmla="*/ 232 w 1105"/>
                <a:gd name="T15" fmla="*/ 1090 h 1641"/>
                <a:gd name="T16" fmla="*/ 212 w 1105"/>
                <a:gd name="T17" fmla="*/ 1144 h 1641"/>
                <a:gd name="T18" fmla="*/ 106 w 1105"/>
                <a:gd name="T19" fmla="*/ 1261 h 1641"/>
                <a:gd name="T20" fmla="*/ 301 w 1105"/>
                <a:gd name="T21" fmla="*/ 1473 h 1641"/>
                <a:gd name="T22" fmla="*/ 458 w 1105"/>
                <a:gd name="T23" fmla="*/ 1604 h 1641"/>
                <a:gd name="T24" fmla="*/ 669 w 1105"/>
                <a:gd name="T25" fmla="*/ 1503 h 1641"/>
                <a:gd name="T26" fmla="*/ 786 w 1105"/>
                <a:gd name="T27" fmla="*/ 1337 h 1641"/>
                <a:gd name="T28" fmla="*/ 733 w 1105"/>
                <a:gd name="T29" fmla="*/ 1214 h 1641"/>
                <a:gd name="T30" fmla="*/ 782 w 1105"/>
                <a:gd name="T31" fmla="*/ 1060 h 1641"/>
                <a:gd name="T32" fmla="*/ 874 w 1105"/>
                <a:gd name="T33" fmla="*/ 1026 h 1641"/>
                <a:gd name="T34" fmla="*/ 1030 w 1105"/>
                <a:gd name="T35" fmla="*/ 1016 h 1641"/>
                <a:gd name="T36" fmla="*/ 229 w 1105"/>
                <a:gd name="T37" fmla="*/ 1050 h 1641"/>
                <a:gd name="T38" fmla="*/ 256 w 1105"/>
                <a:gd name="T39" fmla="*/ 881 h 1641"/>
                <a:gd name="T40" fmla="*/ 107 w 1105"/>
                <a:gd name="T41" fmla="*/ 892 h 1641"/>
                <a:gd name="T42" fmla="*/ 38 w 1105"/>
                <a:gd name="T43" fmla="*/ 861 h 1641"/>
                <a:gd name="T44" fmla="*/ 111 w 1105"/>
                <a:gd name="T45" fmla="*/ 709 h 1641"/>
                <a:gd name="T46" fmla="*/ 343 w 1105"/>
                <a:gd name="T47" fmla="*/ 850 h 1641"/>
                <a:gd name="T48" fmla="*/ 107 w 1105"/>
                <a:gd name="T49" fmla="*/ 807 h 1641"/>
                <a:gd name="T50" fmla="*/ 76 w 1105"/>
                <a:gd name="T51" fmla="*/ 817 h 1641"/>
                <a:gd name="T52" fmla="*/ 375 w 1105"/>
                <a:gd name="T53" fmla="*/ 755 h 1641"/>
                <a:gd name="T54" fmla="*/ 336 w 1105"/>
                <a:gd name="T55" fmla="*/ 1078 h 1641"/>
                <a:gd name="T56" fmla="*/ 315 w 1105"/>
                <a:gd name="T57" fmla="*/ 1368 h 1641"/>
                <a:gd name="T58" fmla="*/ 151 w 1105"/>
                <a:gd name="T59" fmla="*/ 1256 h 1641"/>
                <a:gd name="T60" fmla="*/ 218 w 1105"/>
                <a:gd name="T61" fmla="*/ 1173 h 1641"/>
                <a:gd name="T62" fmla="*/ 285 w 1105"/>
                <a:gd name="T63" fmla="*/ 1214 h 1641"/>
                <a:gd name="T64" fmla="*/ 339 w 1105"/>
                <a:gd name="T65" fmla="*/ 1111 h 1641"/>
                <a:gd name="T66" fmla="*/ 310 w 1105"/>
                <a:gd name="T67" fmla="*/ 1361 h 1641"/>
                <a:gd name="T68" fmla="*/ 331 w 1105"/>
                <a:gd name="T69" fmla="*/ 1468 h 1641"/>
                <a:gd name="T70" fmla="*/ 372 w 1105"/>
                <a:gd name="T71" fmla="*/ 1084 h 1641"/>
                <a:gd name="T72" fmla="*/ 491 w 1105"/>
                <a:gd name="T73" fmla="*/ 1004 h 1641"/>
                <a:gd name="T74" fmla="*/ 433 w 1105"/>
                <a:gd name="T75" fmla="*/ 377 h 1641"/>
                <a:gd name="T76" fmla="*/ 673 w 1105"/>
                <a:gd name="T77" fmla="*/ 39 h 1641"/>
                <a:gd name="T78" fmla="*/ 757 w 1105"/>
                <a:gd name="T79" fmla="*/ 159 h 1641"/>
                <a:gd name="T80" fmla="*/ 681 w 1105"/>
                <a:gd name="T81" fmla="*/ 592 h 1641"/>
                <a:gd name="T82" fmla="*/ 606 w 1105"/>
                <a:gd name="T83" fmla="*/ 1055 h 1641"/>
                <a:gd name="T84" fmla="*/ 516 w 1105"/>
                <a:gd name="T85" fmla="*/ 1498 h 1641"/>
                <a:gd name="T86" fmla="*/ 501 w 1105"/>
                <a:gd name="T87" fmla="*/ 1135 h 1641"/>
                <a:gd name="T88" fmla="*/ 729 w 1105"/>
                <a:gd name="T89" fmla="*/ 1265 h 1641"/>
                <a:gd name="T90" fmla="*/ 754 w 1105"/>
                <a:gd name="T91" fmla="*/ 1421 h 1641"/>
                <a:gd name="T92" fmla="*/ 572 w 1105"/>
                <a:gd name="T93" fmla="*/ 1405 h 1641"/>
                <a:gd name="T94" fmla="*/ 618 w 1105"/>
                <a:gd name="T95" fmla="*/ 1283 h 1641"/>
                <a:gd name="T96" fmla="*/ 672 w 1105"/>
                <a:gd name="T97" fmla="*/ 1161 h 1641"/>
                <a:gd name="T98" fmla="*/ 725 w 1105"/>
                <a:gd name="T99" fmla="*/ 1263 h 1641"/>
                <a:gd name="T100" fmla="*/ 680 w 1105"/>
                <a:gd name="T101" fmla="*/ 1132 h 1641"/>
                <a:gd name="T102" fmla="*/ 729 w 1105"/>
                <a:gd name="T103" fmla="*/ 1088 h 1641"/>
                <a:gd name="T104" fmla="*/ 984 w 1105"/>
                <a:gd name="T105" fmla="*/ 979 h 1641"/>
                <a:gd name="T106" fmla="*/ 1004 w 1105"/>
                <a:gd name="T107" fmla="*/ 1039 h 1641"/>
                <a:gd name="T108" fmla="*/ 886 w 1105"/>
                <a:gd name="T109" fmla="*/ 944 h 1641"/>
                <a:gd name="T110" fmla="*/ 948 w 1105"/>
                <a:gd name="T111" fmla="*/ 817 h 1641"/>
                <a:gd name="T112" fmla="*/ 918 w 1105"/>
                <a:gd name="T113" fmla="*/ 978 h 1641"/>
                <a:gd name="T114" fmla="*/ 948 w 1105"/>
                <a:gd name="T115" fmla="*/ 979 h 1641"/>
                <a:gd name="T116" fmla="*/ 1004 w 1105"/>
                <a:gd name="T117" fmla="*/ 822 h 1641"/>
                <a:gd name="T118" fmla="*/ 613 w 1105"/>
                <a:gd name="T119" fmla="*/ 1024 h 1641"/>
                <a:gd name="T120" fmla="*/ 1005 w 1105"/>
                <a:gd name="T121" fmla="*/ 743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5" h="1641">
                  <a:moveTo>
                    <a:pt x="1084" y="757"/>
                  </a:moveTo>
                  <a:lnTo>
                    <a:pt x="1082" y="757"/>
                  </a:lnTo>
                  <a:cubicBezTo>
                    <a:pt x="1067" y="730"/>
                    <a:pt x="1042" y="708"/>
                    <a:pt x="1014" y="694"/>
                  </a:cubicBezTo>
                  <a:cubicBezTo>
                    <a:pt x="881" y="625"/>
                    <a:pt x="713" y="705"/>
                    <a:pt x="645" y="831"/>
                  </a:cubicBezTo>
                  <a:cubicBezTo>
                    <a:pt x="667" y="743"/>
                    <a:pt x="691" y="644"/>
                    <a:pt x="709" y="606"/>
                  </a:cubicBezTo>
                  <a:cubicBezTo>
                    <a:pt x="713" y="593"/>
                    <a:pt x="731" y="570"/>
                    <a:pt x="748" y="549"/>
                  </a:cubicBezTo>
                  <a:cubicBezTo>
                    <a:pt x="759" y="533"/>
                    <a:pt x="773" y="518"/>
                    <a:pt x="783" y="511"/>
                  </a:cubicBezTo>
                  <a:cubicBezTo>
                    <a:pt x="798" y="498"/>
                    <a:pt x="814" y="481"/>
                    <a:pt x="831" y="458"/>
                  </a:cubicBezTo>
                  <a:cubicBezTo>
                    <a:pt x="849" y="435"/>
                    <a:pt x="863" y="404"/>
                    <a:pt x="872" y="364"/>
                  </a:cubicBezTo>
                  <a:cubicBezTo>
                    <a:pt x="884" y="322"/>
                    <a:pt x="864" y="270"/>
                    <a:pt x="841" y="227"/>
                  </a:cubicBezTo>
                  <a:cubicBezTo>
                    <a:pt x="818" y="186"/>
                    <a:pt x="789" y="152"/>
                    <a:pt x="780" y="139"/>
                  </a:cubicBezTo>
                  <a:cubicBezTo>
                    <a:pt x="773" y="129"/>
                    <a:pt x="761" y="110"/>
                    <a:pt x="751" y="90"/>
                  </a:cubicBezTo>
                  <a:cubicBezTo>
                    <a:pt x="745" y="76"/>
                    <a:pt x="741" y="60"/>
                    <a:pt x="741" y="51"/>
                  </a:cubicBezTo>
                  <a:cubicBezTo>
                    <a:pt x="737" y="9"/>
                    <a:pt x="705" y="5"/>
                    <a:pt x="696" y="6"/>
                  </a:cubicBezTo>
                  <a:cubicBezTo>
                    <a:pt x="688" y="4"/>
                    <a:pt x="649" y="0"/>
                    <a:pt x="634" y="37"/>
                  </a:cubicBezTo>
                  <a:cubicBezTo>
                    <a:pt x="630" y="45"/>
                    <a:pt x="621" y="56"/>
                    <a:pt x="608" y="67"/>
                  </a:cubicBezTo>
                  <a:cubicBezTo>
                    <a:pt x="593" y="82"/>
                    <a:pt x="575" y="96"/>
                    <a:pt x="562" y="103"/>
                  </a:cubicBezTo>
                  <a:lnTo>
                    <a:pt x="560" y="103"/>
                  </a:lnTo>
                  <a:cubicBezTo>
                    <a:pt x="558" y="105"/>
                    <a:pt x="555" y="108"/>
                    <a:pt x="550" y="110"/>
                  </a:cubicBezTo>
                  <a:cubicBezTo>
                    <a:pt x="511" y="135"/>
                    <a:pt x="408" y="204"/>
                    <a:pt x="397" y="281"/>
                  </a:cubicBezTo>
                  <a:cubicBezTo>
                    <a:pt x="392" y="321"/>
                    <a:pt x="395" y="355"/>
                    <a:pt x="403" y="385"/>
                  </a:cubicBezTo>
                  <a:cubicBezTo>
                    <a:pt x="409" y="412"/>
                    <a:pt x="421" y="434"/>
                    <a:pt x="433" y="452"/>
                  </a:cubicBezTo>
                  <a:cubicBezTo>
                    <a:pt x="440" y="461"/>
                    <a:pt x="447" y="482"/>
                    <a:pt x="452" y="503"/>
                  </a:cubicBezTo>
                  <a:cubicBezTo>
                    <a:pt x="459" y="528"/>
                    <a:pt x="466" y="552"/>
                    <a:pt x="466" y="565"/>
                  </a:cubicBezTo>
                  <a:cubicBezTo>
                    <a:pt x="467" y="607"/>
                    <a:pt x="456" y="706"/>
                    <a:pt x="447" y="796"/>
                  </a:cubicBezTo>
                  <a:cubicBezTo>
                    <a:pt x="441" y="767"/>
                    <a:pt x="433" y="739"/>
                    <a:pt x="423" y="718"/>
                  </a:cubicBezTo>
                  <a:cubicBezTo>
                    <a:pt x="386" y="643"/>
                    <a:pt x="331" y="583"/>
                    <a:pt x="253" y="551"/>
                  </a:cubicBezTo>
                  <a:cubicBezTo>
                    <a:pt x="224" y="540"/>
                    <a:pt x="188" y="535"/>
                    <a:pt x="152" y="538"/>
                  </a:cubicBezTo>
                  <a:cubicBezTo>
                    <a:pt x="80" y="547"/>
                    <a:pt x="29" y="589"/>
                    <a:pt x="10" y="660"/>
                  </a:cubicBezTo>
                  <a:cubicBezTo>
                    <a:pt x="0" y="691"/>
                    <a:pt x="1" y="724"/>
                    <a:pt x="13" y="753"/>
                  </a:cubicBezTo>
                  <a:cubicBezTo>
                    <a:pt x="23" y="774"/>
                    <a:pt x="37" y="803"/>
                    <a:pt x="43" y="820"/>
                  </a:cubicBezTo>
                  <a:cubicBezTo>
                    <a:pt x="38" y="825"/>
                    <a:pt x="30" y="830"/>
                    <a:pt x="23" y="834"/>
                  </a:cubicBezTo>
                  <a:cubicBezTo>
                    <a:pt x="16" y="839"/>
                    <a:pt x="10" y="847"/>
                    <a:pt x="7" y="853"/>
                  </a:cubicBezTo>
                  <a:cubicBezTo>
                    <a:pt x="5" y="859"/>
                    <a:pt x="4" y="865"/>
                    <a:pt x="6" y="870"/>
                  </a:cubicBezTo>
                  <a:cubicBezTo>
                    <a:pt x="4" y="877"/>
                    <a:pt x="8" y="881"/>
                    <a:pt x="12" y="886"/>
                  </a:cubicBezTo>
                  <a:cubicBezTo>
                    <a:pt x="16" y="896"/>
                    <a:pt x="26" y="904"/>
                    <a:pt x="38" y="911"/>
                  </a:cubicBezTo>
                  <a:cubicBezTo>
                    <a:pt x="61" y="920"/>
                    <a:pt x="86" y="926"/>
                    <a:pt x="108" y="923"/>
                  </a:cubicBezTo>
                  <a:cubicBezTo>
                    <a:pt x="130" y="923"/>
                    <a:pt x="149" y="915"/>
                    <a:pt x="161" y="900"/>
                  </a:cubicBezTo>
                  <a:cubicBezTo>
                    <a:pt x="170" y="886"/>
                    <a:pt x="177" y="872"/>
                    <a:pt x="181" y="859"/>
                  </a:cubicBezTo>
                  <a:cubicBezTo>
                    <a:pt x="182" y="855"/>
                    <a:pt x="176" y="850"/>
                    <a:pt x="180" y="851"/>
                  </a:cubicBezTo>
                  <a:cubicBezTo>
                    <a:pt x="187" y="852"/>
                    <a:pt x="197" y="858"/>
                    <a:pt x="204" y="864"/>
                  </a:cubicBezTo>
                  <a:cubicBezTo>
                    <a:pt x="216" y="872"/>
                    <a:pt x="223" y="882"/>
                    <a:pt x="226" y="891"/>
                  </a:cubicBezTo>
                  <a:cubicBezTo>
                    <a:pt x="231" y="910"/>
                    <a:pt x="236" y="935"/>
                    <a:pt x="235" y="961"/>
                  </a:cubicBezTo>
                  <a:cubicBezTo>
                    <a:pt x="211" y="963"/>
                    <a:pt x="192" y="973"/>
                    <a:pt x="183" y="996"/>
                  </a:cubicBezTo>
                  <a:lnTo>
                    <a:pt x="183" y="998"/>
                  </a:lnTo>
                  <a:cubicBezTo>
                    <a:pt x="179" y="1022"/>
                    <a:pt x="184" y="1042"/>
                    <a:pt x="192" y="1057"/>
                  </a:cubicBezTo>
                  <a:cubicBezTo>
                    <a:pt x="203" y="1072"/>
                    <a:pt x="217" y="1081"/>
                    <a:pt x="229" y="1087"/>
                  </a:cubicBezTo>
                  <a:cubicBezTo>
                    <a:pt x="229" y="1087"/>
                    <a:pt x="231" y="1088"/>
                    <a:pt x="232" y="1090"/>
                  </a:cubicBezTo>
                  <a:cubicBezTo>
                    <a:pt x="232" y="1094"/>
                    <a:pt x="231" y="1099"/>
                    <a:pt x="231" y="1101"/>
                  </a:cubicBezTo>
                  <a:cubicBezTo>
                    <a:pt x="229" y="1107"/>
                    <a:pt x="230" y="1116"/>
                    <a:pt x="229" y="1122"/>
                  </a:cubicBezTo>
                  <a:cubicBezTo>
                    <a:pt x="229" y="1122"/>
                    <a:pt x="229" y="1122"/>
                    <a:pt x="228" y="1129"/>
                  </a:cubicBezTo>
                  <a:cubicBezTo>
                    <a:pt x="228" y="1138"/>
                    <a:pt x="227" y="1144"/>
                    <a:pt x="221" y="1143"/>
                  </a:cubicBezTo>
                  <a:lnTo>
                    <a:pt x="219" y="1143"/>
                  </a:lnTo>
                  <a:cubicBezTo>
                    <a:pt x="219" y="1143"/>
                    <a:pt x="217" y="1142"/>
                    <a:pt x="212" y="1144"/>
                  </a:cubicBezTo>
                  <a:cubicBezTo>
                    <a:pt x="182" y="1143"/>
                    <a:pt x="142" y="1142"/>
                    <a:pt x="124" y="1168"/>
                  </a:cubicBezTo>
                  <a:cubicBezTo>
                    <a:pt x="105" y="1193"/>
                    <a:pt x="119" y="1209"/>
                    <a:pt x="135" y="1222"/>
                  </a:cubicBezTo>
                  <a:cubicBezTo>
                    <a:pt x="138" y="1227"/>
                    <a:pt x="142" y="1230"/>
                    <a:pt x="142" y="1232"/>
                  </a:cubicBezTo>
                  <a:cubicBezTo>
                    <a:pt x="143" y="1237"/>
                    <a:pt x="138" y="1227"/>
                    <a:pt x="136" y="1229"/>
                  </a:cubicBezTo>
                  <a:cubicBezTo>
                    <a:pt x="123" y="1236"/>
                    <a:pt x="109" y="1242"/>
                    <a:pt x="105" y="1263"/>
                  </a:cubicBezTo>
                  <a:lnTo>
                    <a:pt x="106" y="1261"/>
                  </a:lnTo>
                  <a:cubicBezTo>
                    <a:pt x="100" y="1282"/>
                    <a:pt x="103" y="1302"/>
                    <a:pt x="106" y="1321"/>
                  </a:cubicBezTo>
                  <a:cubicBezTo>
                    <a:pt x="113" y="1344"/>
                    <a:pt x="125" y="1363"/>
                    <a:pt x="134" y="1376"/>
                  </a:cubicBezTo>
                  <a:cubicBezTo>
                    <a:pt x="148" y="1396"/>
                    <a:pt x="165" y="1410"/>
                    <a:pt x="188" y="1421"/>
                  </a:cubicBezTo>
                  <a:cubicBezTo>
                    <a:pt x="206" y="1426"/>
                    <a:pt x="228" y="1428"/>
                    <a:pt x="253" y="1423"/>
                  </a:cubicBezTo>
                  <a:cubicBezTo>
                    <a:pt x="269" y="1419"/>
                    <a:pt x="287" y="1414"/>
                    <a:pt x="302" y="1408"/>
                  </a:cubicBezTo>
                  <a:cubicBezTo>
                    <a:pt x="299" y="1425"/>
                    <a:pt x="297" y="1449"/>
                    <a:pt x="301" y="1473"/>
                  </a:cubicBezTo>
                  <a:cubicBezTo>
                    <a:pt x="306" y="1496"/>
                    <a:pt x="318" y="1525"/>
                    <a:pt x="329" y="1551"/>
                  </a:cubicBezTo>
                  <a:cubicBezTo>
                    <a:pt x="338" y="1565"/>
                    <a:pt x="344" y="1580"/>
                    <a:pt x="347" y="1589"/>
                  </a:cubicBezTo>
                  <a:cubicBezTo>
                    <a:pt x="354" y="1619"/>
                    <a:pt x="384" y="1638"/>
                    <a:pt x="384" y="1638"/>
                  </a:cubicBezTo>
                  <a:lnTo>
                    <a:pt x="390" y="1641"/>
                  </a:lnTo>
                  <a:lnTo>
                    <a:pt x="397" y="1640"/>
                  </a:lnTo>
                  <a:cubicBezTo>
                    <a:pt x="397" y="1640"/>
                    <a:pt x="441" y="1628"/>
                    <a:pt x="458" y="1604"/>
                  </a:cubicBezTo>
                  <a:cubicBezTo>
                    <a:pt x="461" y="1600"/>
                    <a:pt x="469" y="1593"/>
                    <a:pt x="477" y="1586"/>
                  </a:cubicBezTo>
                  <a:cubicBezTo>
                    <a:pt x="498" y="1565"/>
                    <a:pt x="527" y="1537"/>
                    <a:pt x="542" y="1514"/>
                  </a:cubicBezTo>
                  <a:cubicBezTo>
                    <a:pt x="555" y="1492"/>
                    <a:pt x="561" y="1469"/>
                    <a:pt x="564" y="1452"/>
                  </a:cubicBezTo>
                  <a:cubicBezTo>
                    <a:pt x="575" y="1463"/>
                    <a:pt x="591" y="1474"/>
                    <a:pt x="605" y="1483"/>
                  </a:cubicBezTo>
                  <a:lnTo>
                    <a:pt x="604" y="1485"/>
                  </a:lnTo>
                  <a:cubicBezTo>
                    <a:pt x="626" y="1498"/>
                    <a:pt x="647" y="1504"/>
                    <a:pt x="669" y="1503"/>
                  </a:cubicBezTo>
                  <a:cubicBezTo>
                    <a:pt x="691" y="1503"/>
                    <a:pt x="712" y="1495"/>
                    <a:pt x="732" y="1481"/>
                  </a:cubicBezTo>
                  <a:cubicBezTo>
                    <a:pt x="747" y="1473"/>
                    <a:pt x="765" y="1459"/>
                    <a:pt x="779" y="1439"/>
                  </a:cubicBezTo>
                  <a:cubicBezTo>
                    <a:pt x="789" y="1423"/>
                    <a:pt x="799" y="1405"/>
                    <a:pt x="800" y="1383"/>
                  </a:cubicBezTo>
                  <a:cubicBezTo>
                    <a:pt x="803" y="1364"/>
                    <a:pt x="792" y="1354"/>
                    <a:pt x="783" y="1343"/>
                  </a:cubicBezTo>
                  <a:cubicBezTo>
                    <a:pt x="781" y="1341"/>
                    <a:pt x="773" y="1348"/>
                    <a:pt x="776" y="1344"/>
                  </a:cubicBezTo>
                  <a:cubicBezTo>
                    <a:pt x="777" y="1342"/>
                    <a:pt x="781" y="1341"/>
                    <a:pt x="786" y="1337"/>
                  </a:cubicBezTo>
                  <a:cubicBezTo>
                    <a:pt x="805" y="1330"/>
                    <a:pt x="825" y="1320"/>
                    <a:pt x="814" y="1289"/>
                  </a:cubicBezTo>
                  <a:cubicBezTo>
                    <a:pt x="807" y="1260"/>
                    <a:pt x="769" y="1246"/>
                    <a:pt x="738" y="1234"/>
                  </a:cubicBezTo>
                  <a:cubicBezTo>
                    <a:pt x="736" y="1234"/>
                    <a:pt x="734" y="1234"/>
                    <a:pt x="734" y="1234"/>
                  </a:cubicBezTo>
                  <a:lnTo>
                    <a:pt x="732" y="1233"/>
                  </a:lnTo>
                  <a:cubicBezTo>
                    <a:pt x="728" y="1232"/>
                    <a:pt x="729" y="1228"/>
                    <a:pt x="729" y="1224"/>
                  </a:cubicBezTo>
                  <a:cubicBezTo>
                    <a:pt x="733" y="1218"/>
                    <a:pt x="733" y="1216"/>
                    <a:pt x="733" y="1214"/>
                  </a:cubicBezTo>
                  <a:cubicBezTo>
                    <a:pt x="735" y="1205"/>
                    <a:pt x="738" y="1197"/>
                    <a:pt x="740" y="1189"/>
                  </a:cubicBezTo>
                  <a:cubicBezTo>
                    <a:pt x="741" y="1184"/>
                    <a:pt x="743" y="1174"/>
                    <a:pt x="747" y="1161"/>
                  </a:cubicBezTo>
                  <a:cubicBezTo>
                    <a:pt x="749" y="1161"/>
                    <a:pt x="751" y="1160"/>
                    <a:pt x="754" y="1158"/>
                  </a:cubicBezTo>
                  <a:cubicBezTo>
                    <a:pt x="771" y="1148"/>
                    <a:pt x="783" y="1134"/>
                    <a:pt x="790" y="1116"/>
                  </a:cubicBezTo>
                  <a:cubicBezTo>
                    <a:pt x="797" y="1102"/>
                    <a:pt x="798" y="1087"/>
                    <a:pt x="793" y="1075"/>
                  </a:cubicBezTo>
                  <a:cubicBezTo>
                    <a:pt x="790" y="1070"/>
                    <a:pt x="786" y="1065"/>
                    <a:pt x="782" y="1060"/>
                  </a:cubicBezTo>
                  <a:cubicBezTo>
                    <a:pt x="793" y="1035"/>
                    <a:pt x="806" y="1013"/>
                    <a:pt x="818" y="996"/>
                  </a:cubicBezTo>
                  <a:cubicBezTo>
                    <a:pt x="824" y="988"/>
                    <a:pt x="836" y="981"/>
                    <a:pt x="847" y="977"/>
                  </a:cubicBezTo>
                  <a:cubicBezTo>
                    <a:pt x="857" y="974"/>
                    <a:pt x="868" y="972"/>
                    <a:pt x="877" y="973"/>
                  </a:cubicBezTo>
                  <a:cubicBezTo>
                    <a:pt x="879" y="974"/>
                    <a:pt x="872" y="977"/>
                    <a:pt x="873" y="984"/>
                  </a:cubicBezTo>
                  <a:cubicBezTo>
                    <a:pt x="871" y="996"/>
                    <a:pt x="871" y="1010"/>
                    <a:pt x="875" y="1023"/>
                  </a:cubicBezTo>
                  <a:lnTo>
                    <a:pt x="874" y="1026"/>
                  </a:lnTo>
                  <a:cubicBezTo>
                    <a:pt x="882" y="1044"/>
                    <a:pt x="897" y="1058"/>
                    <a:pt x="917" y="1068"/>
                  </a:cubicBezTo>
                  <a:cubicBezTo>
                    <a:pt x="937" y="1078"/>
                    <a:pt x="966" y="1081"/>
                    <a:pt x="988" y="1081"/>
                  </a:cubicBezTo>
                  <a:cubicBezTo>
                    <a:pt x="999" y="1080"/>
                    <a:pt x="1008" y="1076"/>
                    <a:pt x="1018" y="1071"/>
                  </a:cubicBezTo>
                  <a:cubicBezTo>
                    <a:pt x="1023" y="1067"/>
                    <a:pt x="1028" y="1061"/>
                    <a:pt x="1031" y="1056"/>
                  </a:cubicBezTo>
                  <a:cubicBezTo>
                    <a:pt x="1035" y="1049"/>
                    <a:pt x="1036" y="1043"/>
                    <a:pt x="1035" y="1034"/>
                  </a:cubicBezTo>
                  <a:cubicBezTo>
                    <a:pt x="1036" y="1028"/>
                    <a:pt x="1033" y="1020"/>
                    <a:pt x="1030" y="1016"/>
                  </a:cubicBezTo>
                  <a:lnTo>
                    <a:pt x="1028" y="1013"/>
                  </a:lnTo>
                  <a:cubicBezTo>
                    <a:pt x="1022" y="1008"/>
                    <a:pt x="1017" y="1000"/>
                    <a:pt x="1014" y="993"/>
                  </a:cubicBezTo>
                  <a:cubicBezTo>
                    <a:pt x="1027" y="982"/>
                    <a:pt x="1049" y="957"/>
                    <a:pt x="1065" y="940"/>
                  </a:cubicBezTo>
                  <a:cubicBezTo>
                    <a:pt x="1088" y="920"/>
                    <a:pt x="1100" y="890"/>
                    <a:pt x="1102" y="857"/>
                  </a:cubicBezTo>
                  <a:cubicBezTo>
                    <a:pt x="1105" y="825"/>
                    <a:pt x="1098" y="789"/>
                    <a:pt x="1084" y="757"/>
                  </a:cubicBezTo>
                  <a:close/>
                  <a:moveTo>
                    <a:pt x="229" y="1050"/>
                  </a:moveTo>
                  <a:cubicBezTo>
                    <a:pt x="225" y="1047"/>
                    <a:pt x="221" y="1044"/>
                    <a:pt x="220" y="1040"/>
                  </a:cubicBezTo>
                  <a:cubicBezTo>
                    <a:pt x="214" y="1032"/>
                    <a:pt x="210" y="1020"/>
                    <a:pt x="214" y="1006"/>
                  </a:cubicBezTo>
                  <a:cubicBezTo>
                    <a:pt x="216" y="997"/>
                    <a:pt x="226" y="992"/>
                    <a:pt x="237" y="990"/>
                  </a:cubicBezTo>
                  <a:cubicBezTo>
                    <a:pt x="238" y="999"/>
                    <a:pt x="239" y="1006"/>
                    <a:pt x="238" y="1012"/>
                  </a:cubicBezTo>
                  <a:cubicBezTo>
                    <a:pt x="233" y="1024"/>
                    <a:pt x="229" y="1037"/>
                    <a:pt x="229" y="1050"/>
                  </a:cubicBezTo>
                  <a:close/>
                  <a:moveTo>
                    <a:pt x="256" y="881"/>
                  </a:moveTo>
                  <a:cubicBezTo>
                    <a:pt x="252" y="870"/>
                    <a:pt x="239" y="852"/>
                    <a:pt x="226" y="841"/>
                  </a:cubicBezTo>
                  <a:cubicBezTo>
                    <a:pt x="213" y="830"/>
                    <a:pt x="197" y="820"/>
                    <a:pt x="181" y="820"/>
                  </a:cubicBezTo>
                  <a:lnTo>
                    <a:pt x="179" y="819"/>
                  </a:lnTo>
                  <a:cubicBezTo>
                    <a:pt x="162" y="819"/>
                    <a:pt x="157" y="831"/>
                    <a:pt x="152" y="850"/>
                  </a:cubicBezTo>
                  <a:cubicBezTo>
                    <a:pt x="148" y="858"/>
                    <a:pt x="144" y="870"/>
                    <a:pt x="136" y="880"/>
                  </a:cubicBezTo>
                  <a:cubicBezTo>
                    <a:pt x="130" y="888"/>
                    <a:pt x="118" y="892"/>
                    <a:pt x="107" y="892"/>
                  </a:cubicBezTo>
                  <a:cubicBezTo>
                    <a:pt x="89" y="894"/>
                    <a:pt x="68" y="890"/>
                    <a:pt x="52" y="883"/>
                  </a:cubicBezTo>
                  <a:lnTo>
                    <a:pt x="50" y="882"/>
                  </a:lnTo>
                  <a:cubicBezTo>
                    <a:pt x="44" y="879"/>
                    <a:pt x="40" y="876"/>
                    <a:pt x="38" y="871"/>
                  </a:cubicBezTo>
                  <a:cubicBezTo>
                    <a:pt x="37" y="869"/>
                    <a:pt x="37" y="869"/>
                    <a:pt x="35" y="867"/>
                  </a:cubicBezTo>
                  <a:lnTo>
                    <a:pt x="35" y="864"/>
                  </a:lnTo>
                  <a:cubicBezTo>
                    <a:pt x="36" y="862"/>
                    <a:pt x="38" y="863"/>
                    <a:pt x="38" y="861"/>
                  </a:cubicBezTo>
                  <a:cubicBezTo>
                    <a:pt x="48" y="856"/>
                    <a:pt x="58" y="849"/>
                    <a:pt x="63" y="843"/>
                  </a:cubicBezTo>
                  <a:lnTo>
                    <a:pt x="54" y="872"/>
                  </a:lnTo>
                  <a:cubicBezTo>
                    <a:pt x="54" y="872"/>
                    <a:pt x="84" y="884"/>
                    <a:pt x="108" y="873"/>
                  </a:cubicBezTo>
                  <a:cubicBezTo>
                    <a:pt x="109" y="871"/>
                    <a:pt x="111" y="871"/>
                    <a:pt x="111" y="871"/>
                  </a:cubicBezTo>
                  <a:cubicBezTo>
                    <a:pt x="132" y="862"/>
                    <a:pt x="153" y="832"/>
                    <a:pt x="137" y="794"/>
                  </a:cubicBezTo>
                  <a:cubicBezTo>
                    <a:pt x="129" y="769"/>
                    <a:pt x="100" y="735"/>
                    <a:pt x="111" y="709"/>
                  </a:cubicBezTo>
                  <a:cubicBezTo>
                    <a:pt x="115" y="701"/>
                    <a:pt x="120" y="693"/>
                    <a:pt x="127" y="690"/>
                  </a:cubicBezTo>
                  <a:cubicBezTo>
                    <a:pt x="152" y="676"/>
                    <a:pt x="174" y="676"/>
                    <a:pt x="199" y="682"/>
                  </a:cubicBezTo>
                  <a:cubicBezTo>
                    <a:pt x="269" y="710"/>
                    <a:pt x="309" y="779"/>
                    <a:pt x="312" y="852"/>
                  </a:cubicBezTo>
                  <a:cubicBezTo>
                    <a:pt x="313" y="880"/>
                    <a:pt x="312" y="964"/>
                    <a:pt x="312" y="964"/>
                  </a:cubicBezTo>
                  <a:lnTo>
                    <a:pt x="342" y="967"/>
                  </a:lnTo>
                  <a:cubicBezTo>
                    <a:pt x="343" y="964"/>
                    <a:pt x="346" y="880"/>
                    <a:pt x="343" y="850"/>
                  </a:cubicBezTo>
                  <a:cubicBezTo>
                    <a:pt x="340" y="767"/>
                    <a:pt x="291" y="686"/>
                    <a:pt x="211" y="654"/>
                  </a:cubicBezTo>
                  <a:lnTo>
                    <a:pt x="209" y="653"/>
                  </a:lnTo>
                  <a:cubicBezTo>
                    <a:pt x="175" y="643"/>
                    <a:pt x="144" y="644"/>
                    <a:pt x="113" y="661"/>
                  </a:cubicBezTo>
                  <a:cubicBezTo>
                    <a:pt x="98" y="669"/>
                    <a:pt x="87" y="683"/>
                    <a:pt x="82" y="697"/>
                  </a:cubicBezTo>
                  <a:cubicBezTo>
                    <a:pt x="63" y="742"/>
                    <a:pt x="95" y="763"/>
                    <a:pt x="107" y="805"/>
                  </a:cubicBezTo>
                  <a:lnTo>
                    <a:pt x="107" y="807"/>
                  </a:lnTo>
                  <a:cubicBezTo>
                    <a:pt x="115" y="823"/>
                    <a:pt x="108" y="838"/>
                    <a:pt x="98" y="842"/>
                  </a:cubicBezTo>
                  <a:lnTo>
                    <a:pt x="96" y="844"/>
                  </a:lnTo>
                  <a:cubicBezTo>
                    <a:pt x="84" y="849"/>
                    <a:pt x="65" y="843"/>
                    <a:pt x="65" y="843"/>
                  </a:cubicBezTo>
                  <a:cubicBezTo>
                    <a:pt x="69" y="837"/>
                    <a:pt x="73" y="836"/>
                    <a:pt x="73" y="836"/>
                  </a:cubicBezTo>
                  <a:lnTo>
                    <a:pt x="81" y="826"/>
                  </a:lnTo>
                  <a:lnTo>
                    <a:pt x="76" y="817"/>
                  </a:lnTo>
                  <a:cubicBezTo>
                    <a:pt x="76" y="817"/>
                    <a:pt x="56" y="774"/>
                    <a:pt x="42" y="740"/>
                  </a:cubicBezTo>
                  <a:cubicBezTo>
                    <a:pt x="32" y="719"/>
                    <a:pt x="33" y="693"/>
                    <a:pt x="39" y="668"/>
                  </a:cubicBezTo>
                  <a:cubicBezTo>
                    <a:pt x="55" y="615"/>
                    <a:pt x="153" y="580"/>
                    <a:pt x="190" y="584"/>
                  </a:cubicBezTo>
                  <a:cubicBezTo>
                    <a:pt x="227" y="588"/>
                    <a:pt x="232" y="596"/>
                    <a:pt x="270" y="614"/>
                  </a:cubicBezTo>
                  <a:cubicBezTo>
                    <a:pt x="306" y="633"/>
                    <a:pt x="357" y="719"/>
                    <a:pt x="375" y="757"/>
                  </a:cubicBezTo>
                  <a:lnTo>
                    <a:pt x="375" y="755"/>
                  </a:lnTo>
                  <a:cubicBezTo>
                    <a:pt x="403" y="820"/>
                    <a:pt x="414" y="947"/>
                    <a:pt x="415" y="991"/>
                  </a:cubicBezTo>
                  <a:cubicBezTo>
                    <a:pt x="400" y="988"/>
                    <a:pt x="385" y="985"/>
                    <a:pt x="379" y="984"/>
                  </a:cubicBezTo>
                  <a:cubicBezTo>
                    <a:pt x="374" y="983"/>
                    <a:pt x="368" y="982"/>
                    <a:pt x="362" y="981"/>
                  </a:cubicBezTo>
                  <a:cubicBezTo>
                    <a:pt x="334" y="974"/>
                    <a:pt x="299" y="963"/>
                    <a:pt x="269" y="960"/>
                  </a:cubicBezTo>
                  <a:cubicBezTo>
                    <a:pt x="267" y="932"/>
                    <a:pt x="263" y="905"/>
                    <a:pt x="256" y="881"/>
                  </a:cubicBezTo>
                  <a:close/>
                  <a:moveTo>
                    <a:pt x="336" y="1078"/>
                  </a:moveTo>
                  <a:cubicBezTo>
                    <a:pt x="316" y="1076"/>
                    <a:pt x="286" y="1071"/>
                    <a:pt x="268" y="1066"/>
                  </a:cubicBezTo>
                  <a:cubicBezTo>
                    <a:pt x="268" y="1053"/>
                    <a:pt x="268" y="1037"/>
                    <a:pt x="269" y="1022"/>
                  </a:cubicBezTo>
                  <a:cubicBezTo>
                    <a:pt x="276" y="1008"/>
                    <a:pt x="288" y="1001"/>
                    <a:pt x="293" y="996"/>
                  </a:cubicBezTo>
                  <a:cubicBezTo>
                    <a:pt x="312" y="999"/>
                    <a:pt x="333" y="1005"/>
                    <a:pt x="350" y="1010"/>
                  </a:cubicBezTo>
                  <a:cubicBezTo>
                    <a:pt x="341" y="1026"/>
                    <a:pt x="330" y="1050"/>
                    <a:pt x="336" y="1078"/>
                  </a:cubicBezTo>
                  <a:close/>
                  <a:moveTo>
                    <a:pt x="315" y="1368"/>
                  </a:moveTo>
                  <a:cubicBezTo>
                    <a:pt x="303" y="1375"/>
                    <a:pt x="270" y="1387"/>
                    <a:pt x="245" y="1391"/>
                  </a:cubicBezTo>
                  <a:cubicBezTo>
                    <a:pt x="227" y="1397"/>
                    <a:pt x="212" y="1396"/>
                    <a:pt x="199" y="1390"/>
                  </a:cubicBezTo>
                  <a:cubicBezTo>
                    <a:pt x="183" y="1385"/>
                    <a:pt x="170" y="1373"/>
                    <a:pt x="159" y="1358"/>
                  </a:cubicBezTo>
                  <a:cubicBezTo>
                    <a:pt x="150" y="1348"/>
                    <a:pt x="142" y="1331"/>
                    <a:pt x="136" y="1312"/>
                  </a:cubicBezTo>
                  <a:cubicBezTo>
                    <a:pt x="134" y="1299"/>
                    <a:pt x="132" y="1286"/>
                    <a:pt x="135" y="1269"/>
                  </a:cubicBezTo>
                  <a:cubicBezTo>
                    <a:pt x="136" y="1262"/>
                    <a:pt x="143" y="1259"/>
                    <a:pt x="151" y="1256"/>
                  </a:cubicBezTo>
                  <a:cubicBezTo>
                    <a:pt x="165" y="1250"/>
                    <a:pt x="177" y="1243"/>
                    <a:pt x="172" y="1222"/>
                  </a:cubicBezTo>
                  <a:cubicBezTo>
                    <a:pt x="169" y="1213"/>
                    <a:pt x="163" y="1208"/>
                    <a:pt x="156" y="1202"/>
                  </a:cubicBezTo>
                  <a:cubicBezTo>
                    <a:pt x="152" y="1197"/>
                    <a:pt x="146" y="1191"/>
                    <a:pt x="150" y="1188"/>
                  </a:cubicBezTo>
                  <a:cubicBezTo>
                    <a:pt x="158" y="1174"/>
                    <a:pt x="189" y="1175"/>
                    <a:pt x="211" y="1174"/>
                  </a:cubicBezTo>
                  <a:cubicBezTo>
                    <a:pt x="213" y="1175"/>
                    <a:pt x="213" y="1175"/>
                    <a:pt x="220" y="1174"/>
                  </a:cubicBezTo>
                  <a:lnTo>
                    <a:pt x="218" y="1173"/>
                  </a:lnTo>
                  <a:cubicBezTo>
                    <a:pt x="252" y="1177"/>
                    <a:pt x="258" y="1159"/>
                    <a:pt x="260" y="1132"/>
                  </a:cubicBezTo>
                  <a:cubicBezTo>
                    <a:pt x="260" y="1132"/>
                    <a:pt x="261" y="1128"/>
                    <a:pt x="260" y="1124"/>
                  </a:cubicBezTo>
                  <a:cubicBezTo>
                    <a:pt x="260" y="1119"/>
                    <a:pt x="262" y="1113"/>
                    <a:pt x="263" y="1106"/>
                  </a:cubicBezTo>
                  <a:cubicBezTo>
                    <a:pt x="263" y="1104"/>
                    <a:pt x="263" y="1102"/>
                    <a:pt x="264" y="1098"/>
                  </a:cubicBezTo>
                  <a:cubicBezTo>
                    <a:pt x="277" y="1100"/>
                    <a:pt x="292" y="1103"/>
                    <a:pt x="307" y="1105"/>
                  </a:cubicBezTo>
                  <a:cubicBezTo>
                    <a:pt x="310" y="1124"/>
                    <a:pt x="317" y="1169"/>
                    <a:pt x="285" y="1214"/>
                  </a:cubicBezTo>
                  <a:cubicBezTo>
                    <a:pt x="279" y="1224"/>
                    <a:pt x="276" y="1232"/>
                    <a:pt x="270" y="1240"/>
                  </a:cubicBezTo>
                  <a:cubicBezTo>
                    <a:pt x="251" y="1272"/>
                    <a:pt x="233" y="1299"/>
                    <a:pt x="202" y="1300"/>
                  </a:cubicBezTo>
                  <a:lnTo>
                    <a:pt x="205" y="1331"/>
                  </a:lnTo>
                  <a:cubicBezTo>
                    <a:pt x="252" y="1329"/>
                    <a:pt x="271" y="1295"/>
                    <a:pt x="295" y="1257"/>
                  </a:cubicBezTo>
                  <a:cubicBezTo>
                    <a:pt x="301" y="1247"/>
                    <a:pt x="307" y="1240"/>
                    <a:pt x="311" y="1231"/>
                  </a:cubicBezTo>
                  <a:cubicBezTo>
                    <a:pt x="343" y="1184"/>
                    <a:pt x="343" y="1138"/>
                    <a:pt x="339" y="1111"/>
                  </a:cubicBezTo>
                  <a:cubicBezTo>
                    <a:pt x="339" y="1111"/>
                    <a:pt x="339" y="1111"/>
                    <a:pt x="341" y="1111"/>
                  </a:cubicBezTo>
                  <a:cubicBezTo>
                    <a:pt x="350" y="1111"/>
                    <a:pt x="356" y="1112"/>
                    <a:pt x="360" y="1113"/>
                  </a:cubicBezTo>
                  <a:cubicBezTo>
                    <a:pt x="362" y="1113"/>
                    <a:pt x="375" y="1115"/>
                    <a:pt x="390" y="1118"/>
                  </a:cubicBezTo>
                  <a:cubicBezTo>
                    <a:pt x="380" y="1151"/>
                    <a:pt x="356" y="1222"/>
                    <a:pt x="343" y="1250"/>
                  </a:cubicBezTo>
                  <a:cubicBezTo>
                    <a:pt x="323" y="1288"/>
                    <a:pt x="285" y="1343"/>
                    <a:pt x="285" y="1343"/>
                  </a:cubicBezTo>
                  <a:lnTo>
                    <a:pt x="310" y="1361"/>
                  </a:lnTo>
                  <a:cubicBezTo>
                    <a:pt x="310" y="1361"/>
                    <a:pt x="342" y="1316"/>
                    <a:pt x="362" y="1280"/>
                  </a:cubicBezTo>
                  <a:cubicBezTo>
                    <a:pt x="351" y="1313"/>
                    <a:pt x="337" y="1346"/>
                    <a:pt x="315" y="1368"/>
                  </a:cubicBezTo>
                  <a:close/>
                  <a:moveTo>
                    <a:pt x="387" y="1598"/>
                  </a:moveTo>
                  <a:cubicBezTo>
                    <a:pt x="383" y="1593"/>
                    <a:pt x="378" y="1588"/>
                    <a:pt x="377" y="1581"/>
                  </a:cubicBezTo>
                  <a:cubicBezTo>
                    <a:pt x="374" y="1570"/>
                    <a:pt x="366" y="1555"/>
                    <a:pt x="358" y="1536"/>
                  </a:cubicBezTo>
                  <a:cubicBezTo>
                    <a:pt x="349" y="1515"/>
                    <a:pt x="336" y="1486"/>
                    <a:pt x="331" y="1468"/>
                  </a:cubicBezTo>
                  <a:cubicBezTo>
                    <a:pt x="323" y="1425"/>
                    <a:pt x="340" y="1388"/>
                    <a:pt x="340" y="1388"/>
                  </a:cubicBezTo>
                  <a:cubicBezTo>
                    <a:pt x="401" y="1316"/>
                    <a:pt x="420" y="1172"/>
                    <a:pt x="424" y="1124"/>
                  </a:cubicBezTo>
                  <a:cubicBezTo>
                    <a:pt x="439" y="1127"/>
                    <a:pt x="454" y="1129"/>
                    <a:pt x="469" y="1132"/>
                  </a:cubicBezTo>
                  <a:lnTo>
                    <a:pt x="387" y="1598"/>
                  </a:lnTo>
                  <a:close/>
                  <a:moveTo>
                    <a:pt x="474" y="1100"/>
                  </a:moveTo>
                  <a:cubicBezTo>
                    <a:pt x="434" y="1095"/>
                    <a:pt x="389" y="1087"/>
                    <a:pt x="372" y="1084"/>
                  </a:cubicBezTo>
                  <a:cubicBezTo>
                    <a:pt x="356" y="1053"/>
                    <a:pt x="373" y="1029"/>
                    <a:pt x="384" y="1018"/>
                  </a:cubicBezTo>
                  <a:cubicBezTo>
                    <a:pt x="405" y="1022"/>
                    <a:pt x="439" y="1028"/>
                    <a:pt x="476" y="1032"/>
                  </a:cubicBezTo>
                  <a:cubicBezTo>
                    <a:pt x="480" y="1033"/>
                    <a:pt x="482" y="1033"/>
                    <a:pt x="486" y="1034"/>
                  </a:cubicBezTo>
                  <a:lnTo>
                    <a:pt x="474" y="1100"/>
                  </a:lnTo>
                  <a:close/>
                  <a:moveTo>
                    <a:pt x="590" y="442"/>
                  </a:moveTo>
                  <a:lnTo>
                    <a:pt x="491" y="1004"/>
                  </a:lnTo>
                  <a:cubicBezTo>
                    <a:pt x="487" y="1003"/>
                    <a:pt x="483" y="1003"/>
                    <a:pt x="481" y="1002"/>
                  </a:cubicBezTo>
                  <a:cubicBezTo>
                    <a:pt x="468" y="1000"/>
                    <a:pt x="457" y="998"/>
                    <a:pt x="447" y="996"/>
                  </a:cubicBezTo>
                  <a:cubicBezTo>
                    <a:pt x="459" y="873"/>
                    <a:pt x="509" y="706"/>
                    <a:pt x="497" y="564"/>
                  </a:cubicBezTo>
                  <a:cubicBezTo>
                    <a:pt x="497" y="548"/>
                    <a:pt x="491" y="521"/>
                    <a:pt x="482" y="495"/>
                  </a:cubicBezTo>
                  <a:cubicBezTo>
                    <a:pt x="475" y="472"/>
                    <a:pt x="467" y="448"/>
                    <a:pt x="460" y="434"/>
                  </a:cubicBezTo>
                  <a:cubicBezTo>
                    <a:pt x="450" y="419"/>
                    <a:pt x="440" y="400"/>
                    <a:pt x="433" y="377"/>
                  </a:cubicBezTo>
                  <a:cubicBezTo>
                    <a:pt x="426" y="351"/>
                    <a:pt x="423" y="322"/>
                    <a:pt x="429" y="286"/>
                  </a:cubicBezTo>
                  <a:cubicBezTo>
                    <a:pt x="436" y="221"/>
                    <a:pt x="533" y="159"/>
                    <a:pt x="568" y="137"/>
                  </a:cubicBezTo>
                  <a:cubicBezTo>
                    <a:pt x="573" y="133"/>
                    <a:pt x="575" y="132"/>
                    <a:pt x="577" y="130"/>
                  </a:cubicBezTo>
                  <a:cubicBezTo>
                    <a:pt x="592" y="122"/>
                    <a:pt x="612" y="108"/>
                    <a:pt x="628" y="91"/>
                  </a:cubicBezTo>
                  <a:cubicBezTo>
                    <a:pt x="644" y="76"/>
                    <a:pt x="658" y="61"/>
                    <a:pt x="662" y="48"/>
                  </a:cubicBezTo>
                  <a:cubicBezTo>
                    <a:pt x="665" y="45"/>
                    <a:pt x="668" y="40"/>
                    <a:pt x="673" y="39"/>
                  </a:cubicBezTo>
                  <a:lnTo>
                    <a:pt x="643" y="207"/>
                  </a:lnTo>
                  <a:lnTo>
                    <a:pt x="673" y="213"/>
                  </a:lnTo>
                  <a:lnTo>
                    <a:pt x="703" y="40"/>
                  </a:lnTo>
                  <a:cubicBezTo>
                    <a:pt x="707" y="41"/>
                    <a:pt x="711" y="46"/>
                    <a:pt x="710" y="52"/>
                  </a:cubicBezTo>
                  <a:cubicBezTo>
                    <a:pt x="710" y="65"/>
                    <a:pt x="715" y="84"/>
                    <a:pt x="723" y="103"/>
                  </a:cubicBezTo>
                  <a:cubicBezTo>
                    <a:pt x="732" y="124"/>
                    <a:pt x="746" y="146"/>
                    <a:pt x="757" y="159"/>
                  </a:cubicBezTo>
                  <a:cubicBezTo>
                    <a:pt x="766" y="170"/>
                    <a:pt x="791" y="203"/>
                    <a:pt x="813" y="241"/>
                  </a:cubicBezTo>
                  <a:cubicBezTo>
                    <a:pt x="834" y="280"/>
                    <a:pt x="851" y="323"/>
                    <a:pt x="843" y="357"/>
                  </a:cubicBezTo>
                  <a:cubicBezTo>
                    <a:pt x="834" y="392"/>
                    <a:pt x="821" y="419"/>
                    <a:pt x="806" y="440"/>
                  </a:cubicBezTo>
                  <a:cubicBezTo>
                    <a:pt x="792" y="460"/>
                    <a:pt x="776" y="475"/>
                    <a:pt x="763" y="485"/>
                  </a:cubicBezTo>
                  <a:cubicBezTo>
                    <a:pt x="750" y="494"/>
                    <a:pt x="737" y="511"/>
                    <a:pt x="722" y="529"/>
                  </a:cubicBezTo>
                  <a:cubicBezTo>
                    <a:pt x="705" y="552"/>
                    <a:pt x="688" y="577"/>
                    <a:pt x="681" y="592"/>
                  </a:cubicBezTo>
                  <a:lnTo>
                    <a:pt x="680" y="594"/>
                  </a:lnTo>
                  <a:cubicBezTo>
                    <a:pt x="620" y="726"/>
                    <a:pt x="607" y="884"/>
                    <a:pt x="573" y="1016"/>
                  </a:cubicBezTo>
                  <a:cubicBezTo>
                    <a:pt x="557" y="1016"/>
                    <a:pt x="541" y="1013"/>
                    <a:pt x="523" y="1010"/>
                  </a:cubicBezTo>
                  <a:lnTo>
                    <a:pt x="623" y="447"/>
                  </a:lnTo>
                  <a:lnTo>
                    <a:pt x="590" y="442"/>
                  </a:lnTo>
                  <a:close/>
                  <a:moveTo>
                    <a:pt x="606" y="1055"/>
                  </a:moveTo>
                  <a:cubicBezTo>
                    <a:pt x="610" y="1067"/>
                    <a:pt x="612" y="1093"/>
                    <a:pt x="584" y="1115"/>
                  </a:cubicBezTo>
                  <a:cubicBezTo>
                    <a:pt x="577" y="1114"/>
                    <a:pt x="573" y="1115"/>
                    <a:pt x="569" y="1114"/>
                  </a:cubicBezTo>
                  <a:cubicBezTo>
                    <a:pt x="558" y="1113"/>
                    <a:pt x="532" y="1110"/>
                    <a:pt x="507" y="1106"/>
                  </a:cubicBezTo>
                  <a:lnTo>
                    <a:pt x="518" y="1040"/>
                  </a:lnTo>
                  <a:cubicBezTo>
                    <a:pt x="554" y="1046"/>
                    <a:pt x="588" y="1052"/>
                    <a:pt x="606" y="1055"/>
                  </a:cubicBezTo>
                  <a:close/>
                  <a:moveTo>
                    <a:pt x="516" y="1498"/>
                  </a:moveTo>
                  <a:lnTo>
                    <a:pt x="517" y="1496"/>
                  </a:lnTo>
                  <a:cubicBezTo>
                    <a:pt x="502" y="1518"/>
                    <a:pt x="475" y="1544"/>
                    <a:pt x="456" y="1564"/>
                  </a:cubicBezTo>
                  <a:cubicBezTo>
                    <a:pt x="446" y="1572"/>
                    <a:pt x="441" y="1579"/>
                    <a:pt x="435" y="1585"/>
                  </a:cubicBezTo>
                  <a:lnTo>
                    <a:pt x="435" y="1587"/>
                  </a:lnTo>
                  <a:cubicBezTo>
                    <a:pt x="432" y="1591"/>
                    <a:pt x="424" y="1596"/>
                    <a:pt x="419" y="1600"/>
                  </a:cubicBezTo>
                  <a:lnTo>
                    <a:pt x="501" y="1135"/>
                  </a:lnTo>
                  <a:cubicBezTo>
                    <a:pt x="518" y="1138"/>
                    <a:pt x="535" y="1141"/>
                    <a:pt x="548" y="1144"/>
                  </a:cubicBezTo>
                  <a:cubicBezTo>
                    <a:pt x="536" y="1190"/>
                    <a:pt x="503" y="1336"/>
                    <a:pt x="536" y="1425"/>
                  </a:cubicBezTo>
                  <a:cubicBezTo>
                    <a:pt x="536" y="1438"/>
                    <a:pt x="533" y="1468"/>
                    <a:pt x="516" y="1498"/>
                  </a:cubicBezTo>
                  <a:close/>
                  <a:moveTo>
                    <a:pt x="725" y="1263"/>
                  </a:moveTo>
                  <a:lnTo>
                    <a:pt x="723" y="1262"/>
                  </a:lnTo>
                  <a:cubicBezTo>
                    <a:pt x="725" y="1263"/>
                    <a:pt x="727" y="1263"/>
                    <a:pt x="729" y="1265"/>
                  </a:cubicBezTo>
                  <a:cubicBezTo>
                    <a:pt x="752" y="1272"/>
                    <a:pt x="780" y="1283"/>
                    <a:pt x="786" y="1300"/>
                  </a:cubicBezTo>
                  <a:cubicBezTo>
                    <a:pt x="785" y="1304"/>
                    <a:pt x="780" y="1308"/>
                    <a:pt x="773" y="1311"/>
                  </a:cubicBezTo>
                  <a:cubicBezTo>
                    <a:pt x="764" y="1314"/>
                    <a:pt x="757" y="1317"/>
                    <a:pt x="751" y="1324"/>
                  </a:cubicBezTo>
                  <a:cubicBezTo>
                    <a:pt x="739" y="1342"/>
                    <a:pt x="749" y="1353"/>
                    <a:pt x="760" y="1363"/>
                  </a:cubicBezTo>
                  <a:cubicBezTo>
                    <a:pt x="765" y="1369"/>
                    <a:pt x="771" y="1374"/>
                    <a:pt x="770" y="1381"/>
                  </a:cubicBezTo>
                  <a:cubicBezTo>
                    <a:pt x="767" y="1395"/>
                    <a:pt x="760" y="1409"/>
                    <a:pt x="754" y="1421"/>
                  </a:cubicBezTo>
                  <a:cubicBezTo>
                    <a:pt x="742" y="1437"/>
                    <a:pt x="727" y="1448"/>
                    <a:pt x="715" y="1456"/>
                  </a:cubicBezTo>
                  <a:cubicBezTo>
                    <a:pt x="700" y="1467"/>
                    <a:pt x="684" y="1471"/>
                    <a:pt x="668" y="1472"/>
                  </a:cubicBezTo>
                  <a:cubicBezTo>
                    <a:pt x="653" y="1472"/>
                    <a:pt x="638" y="1467"/>
                    <a:pt x="622" y="1458"/>
                  </a:cubicBezTo>
                  <a:cubicBezTo>
                    <a:pt x="597" y="1442"/>
                    <a:pt x="569" y="1413"/>
                    <a:pt x="563" y="1408"/>
                  </a:cubicBezTo>
                  <a:cubicBezTo>
                    <a:pt x="555" y="1380"/>
                    <a:pt x="552" y="1344"/>
                    <a:pt x="554" y="1309"/>
                  </a:cubicBezTo>
                  <a:cubicBezTo>
                    <a:pt x="557" y="1352"/>
                    <a:pt x="572" y="1405"/>
                    <a:pt x="572" y="1405"/>
                  </a:cubicBezTo>
                  <a:lnTo>
                    <a:pt x="602" y="1397"/>
                  </a:lnTo>
                  <a:cubicBezTo>
                    <a:pt x="602" y="1397"/>
                    <a:pt x="585" y="1332"/>
                    <a:pt x="583" y="1293"/>
                  </a:cubicBezTo>
                  <a:lnTo>
                    <a:pt x="582" y="1290"/>
                  </a:lnTo>
                  <a:cubicBezTo>
                    <a:pt x="579" y="1256"/>
                    <a:pt x="582" y="1178"/>
                    <a:pt x="583" y="1147"/>
                  </a:cubicBezTo>
                  <a:cubicBezTo>
                    <a:pt x="598" y="1148"/>
                    <a:pt x="617" y="1151"/>
                    <a:pt x="636" y="1155"/>
                  </a:cubicBezTo>
                  <a:cubicBezTo>
                    <a:pt x="624" y="1177"/>
                    <a:pt x="602" y="1224"/>
                    <a:pt x="618" y="1283"/>
                  </a:cubicBezTo>
                  <a:cubicBezTo>
                    <a:pt x="620" y="1295"/>
                    <a:pt x="623" y="1306"/>
                    <a:pt x="625" y="1318"/>
                  </a:cubicBezTo>
                  <a:cubicBezTo>
                    <a:pt x="633" y="1359"/>
                    <a:pt x="639" y="1397"/>
                    <a:pt x="680" y="1415"/>
                  </a:cubicBezTo>
                  <a:lnTo>
                    <a:pt x="694" y="1387"/>
                  </a:lnTo>
                  <a:cubicBezTo>
                    <a:pt x="667" y="1375"/>
                    <a:pt x="662" y="1346"/>
                    <a:pt x="655" y="1312"/>
                  </a:cubicBezTo>
                  <a:cubicBezTo>
                    <a:pt x="653" y="1298"/>
                    <a:pt x="650" y="1287"/>
                    <a:pt x="648" y="1276"/>
                  </a:cubicBezTo>
                  <a:cubicBezTo>
                    <a:pt x="630" y="1204"/>
                    <a:pt x="672" y="1161"/>
                    <a:pt x="672" y="1161"/>
                  </a:cubicBezTo>
                  <a:cubicBezTo>
                    <a:pt x="683" y="1163"/>
                    <a:pt x="694" y="1165"/>
                    <a:pt x="702" y="1167"/>
                  </a:cubicBezTo>
                  <a:cubicBezTo>
                    <a:pt x="704" y="1167"/>
                    <a:pt x="709" y="1168"/>
                    <a:pt x="713" y="1168"/>
                  </a:cubicBezTo>
                  <a:cubicBezTo>
                    <a:pt x="712" y="1175"/>
                    <a:pt x="711" y="1181"/>
                    <a:pt x="710" y="1183"/>
                  </a:cubicBezTo>
                  <a:cubicBezTo>
                    <a:pt x="709" y="1192"/>
                    <a:pt x="705" y="1198"/>
                    <a:pt x="704" y="1204"/>
                  </a:cubicBezTo>
                  <a:cubicBezTo>
                    <a:pt x="702" y="1208"/>
                    <a:pt x="700" y="1214"/>
                    <a:pt x="700" y="1214"/>
                  </a:cubicBezTo>
                  <a:cubicBezTo>
                    <a:pt x="694" y="1238"/>
                    <a:pt x="695" y="1255"/>
                    <a:pt x="725" y="1263"/>
                  </a:cubicBezTo>
                  <a:close/>
                  <a:moveTo>
                    <a:pt x="638" y="1059"/>
                  </a:moveTo>
                  <a:cubicBezTo>
                    <a:pt x="650" y="1061"/>
                    <a:pt x="664" y="1061"/>
                    <a:pt x="679" y="1064"/>
                  </a:cubicBezTo>
                  <a:cubicBezTo>
                    <a:pt x="683" y="1064"/>
                    <a:pt x="690" y="1063"/>
                    <a:pt x="696" y="1065"/>
                  </a:cubicBezTo>
                  <a:cubicBezTo>
                    <a:pt x="697" y="1069"/>
                    <a:pt x="698" y="1076"/>
                    <a:pt x="699" y="1087"/>
                  </a:cubicBezTo>
                  <a:cubicBezTo>
                    <a:pt x="697" y="1097"/>
                    <a:pt x="695" y="1108"/>
                    <a:pt x="689" y="1118"/>
                  </a:cubicBezTo>
                  <a:cubicBezTo>
                    <a:pt x="685" y="1124"/>
                    <a:pt x="685" y="1128"/>
                    <a:pt x="680" y="1132"/>
                  </a:cubicBezTo>
                  <a:cubicBezTo>
                    <a:pt x="663" y="1129"/>
                    <a:pt x="641" y="1125"/>
                    <a:pt x="622" y="1122"/>
                  </a:cubicBezTo>
                  <a:cubicBezTo>
                    <a:pt x="640" y="1098"/>
                    <a:pt x="639" y="1076"/>
                    <a:pt x="638" y="1059"/>
                  </a:cubicBezTo>
                  <a:close/>
                  <a:moveTo>
                    <a:pt x="721" y="1137"/>
                  </a:moveTo>
                  <a:cubicBezTo>
                    <a:pt x="719" y="1136"/>
                    <a:pt x="716" y="1136"/>
                    <a:pt x="714" y="1136"/>
                  </a:cubicBezTo>
                  <a:cubicBezTo>
                    <a:pt x="716" y="1136"/>
                    <a:pt x="716" y="1134"/>
                    <a:pt x="717" y="1132"/>
                  </a:cubicBezTo>
                  <a:cubicBezTo>
                    <a:pt x="724" y="1120"/>
                    <a:pt x="729" y="1103"/>
                    <a:pt x="729" y="1088"/>
                  </a:cubicBezTo>
                  <a:cubicBezTo>
                    <a:pt x="730" y="1082"/>
                    <a:pt x="729" y="1075"/>
                    <a:pt x="728" y="1068"/>
                  </a:cubicBezTo>
                  <a:cubicBezTo>
                    <a:pt x="735" y="1069"/>
                    <a:pt x="741" y="1070"/>
                    <a:pt x="745" y="1071"/>
                  </a:cubicBezTo>
                  <a:cubicBezTo>
                    <a:pt x="762" y="1100"/>
                    <a:pt x="755" y="1126"/>
                    <a:pt x="721" y="1137"/>
                  </a:cubicBezTo>
                  <a:close/>
                  <a:moveTo>
                    <a:pt x="1045" y="919"/>
                  </a:moveTo>
                  <a:lnTo>
                    <a:pt x="1042" y="919"/>
                  </a:lnTo>
                  <a:cubicBezTo>
                    <a:pt x="1018" y="946"/>
                    <a:pt x="986" y="979"/>
                    <a:pt x="984" y="979"/>
                  </a:cubicBezTo>
                  <a:lnTo>
                    <a:pt x="975" y="986"/>
                  </a:lnTo>
                  <a:lnTo>
                    <a:pt x="982" y="998"/>
                  </a:lnTo>
                  <a:cubicBezTo>
                    <a:pt x="982" y="998"/>
                    <a:pt x="984" y="1001"/>
                    <a:pt x="987" y="1008"/>
                  </a:cubicBezTo>
                  <a:cubicBezTo>
                    <a:pt x="992" y="1016"/>
                    <a:pt x="997" y="1025"/>
                    <a:pt x="1005" y="1033"/>
                  </a:cubicBezTo>
                  <a:lnTo>
                    <a:pt x="1004" y="1035"/>
                  </a:lnTo>
                  <a:cubicBezTo>
                    <a:pt x="1006" y="1038"/>
                    <a:pt x="1004" y="1037"/>
                    <a:pt x="1004" y="1039"/>
                  </a:cubicBezTo>
                  <a:cubicBezTo>
                    <a:pt x="1003" y="1042"/>
                    <a:pt x="1001" y="1044"/>
                    <a:pt x="998" y="1045"/>
                  </a:cubicBezTo>
                  <a:cubicBezTo>
                    <a:pt x="996" y="1047"/>
                    <a:pt x="991" y="1049"/>
                    <a:pt x="986" y="1050"/>
                  </a:cubicBezTo>
                  <a:cubicBezTo>
                    <a:pt x="966" y="1050"/>
                    <a:pt x="947" y="1047"/>
                    <a:pt x="931" y="1040"/>
                  </a:cubicBezTo>
                  <a:cubicBezTo>
                    <a:pt x="917" y="1033"/>
                    <a:pt x="907" y="1025"/>
                    <a:pt x="904" y="1015"/>
                  </a:cubicBezTo>
                  <a:cubicBezTo>
                    <a:pt x="902" y="1006"/>
                    <a:pt x="902" y="993"/>
                    <a:pt x="904" y="984"/>
                  </a:cubicBezTo>
                  <a:cubicBezTo>
                    <a:pt x="903" y="965"/>
                    <a:pt x="903" y="949"/>
                    <a:pt x="886" y="944"/>
                  </a:cubicBezTo>
                  <a:cubicBezTo>
                    <a:pt x="872" y="939"/>
                    <a:pt x="854" y="943"/>
                    <a:pt x="837" y="949"/>
                  </a:cubicBezTo>
                  <a:cubicBezTo>
                    <a:pt x="819" y="954"/>
                    <a:pt x="801" y="966"/>
                    <a:pt x="793" y="976"/>
                  </a:cubicBezTo>
                  <a:cubicBezTo>
                    <a:pt x="781" y="994"/>
                    <a:pt x="768" y="1018"/>
                    <a:pt x="757" y="1042"/>
                  </a:cubicBezTo>
                  <a:cubicBezTo>
                    <a:pt x="747" y="1038"/>
                    <a:pt x="729" y="1037"/>
                    <a:pt x="710" y="1034"/>
                  </a:cubicBezTo>
                  <a:cubicBezTo>
                    <a:pt x="731" y="976"/>
                    <a:pt x="738" y="938"/>
                    <a:pt x="777" y="890"/>
                  </a:cubicBezTo>
                  <a:cubicBezTo>
                    <a:pt x="817" y="840"/>
                    <a:pt x="874" y="788"/>
                    <a:pt x="948" y="817"/>
                  </a:cubicBezTo>
                  <a:cubicBezTo>
                    <a:pt x="959" y="821"/>
                    <a:pt x="970" y="829"/>
                    <a:pt x="983" y="843"/>
                  </a:cubicBezTo>
                  <a:cubicBezTo>
                    <a:pt x="989" y="848"/>
                    <a:pt x="992" y="857"/>
                    <a:pt x="990" y="866"/>
                  </a:cubicBezTo>
                  <a:cubicBezTo>
                    <a:pt x="991" y="875"/>
                    <a:pt x="987" y="885"/>
                    <a:pt x="984" y="889"/>
                  </a:cubicBezTo>
                  <a:cubicBezTo>
                    <a:pt x="978" y="894"/>
                    <a:pt x="973" y="898"/>
                    <a:pt x="968" y="904"/>
                  </a:cubicBezTo>
                  <a:cubicBezTo>
                    <a:pt x="958" y="913"/>
                    <a:pt x="945" y="922"/>
                    <a:pt x="936" y="935"/>
                  </a:cubicBezTo>
                  <a:cubicBezTo>
                    <a:pt x="923" y="950"/>
                    <a:pt x="918" y="965"/>
                    <a:pt x="918" y="978"/>
                  </a:cubicBezTo>
                  <a:cubicBezTo>
                    <a:pt x="917" y="996"/>
                    <a:pt x="925" y="1010"/>
                    <a:pt x="935" y="1019"/>
                  </a:cubicBezTo>
                  <a:cubicBezTo>
                    <a:pt x="951" y="1039"/>
                    <a:pt x="986" y="1039"/>
                    <a:pt x="986" y="1039"/>
                  </a:cubicBezTo>
                  <a:lnTo>
                    <a:pt x="987" y="1008"/>
                  </a:lnTo>
                  <a:cubicBezTo>
                    <a:pt x="983" y="1007"/>
                    <a:pt x="965" y="1006"/>
                    <a:pt x="958" y="999"/>
                  </a:cubicBezTo>
                  <a:lnTo>
                    <a:pt x="956" y="998"/>
                  </a:lnTo>
                  <a:cubicBezTo>
                    <a:pt x="952" y="993"/>
                    <a:pt x="949" y="986"/>
                    <a:pt x="948" y="979"/>
                  </a:cubicBezTo>
                  <a:cubicBezTo>
                    <a:pt x="950" y="971"/>
                    <a:pt x="953" y="965"/>
                    <a:pt x="959" y="955"/>
                  </a:cubicBezTo>
                  <a:cubicBezTo>
                    <a:pt x="968" y="945"/>
                    <a:pt x="978" y="934"/>
                    <a:pt x="988" y="927"/>
                  </a:cubicBezTo>
                  <a:cubicBezTo>
                    <a:pt x="994" y="921"/>
                    <a:pt x="1001" y="916"/>
                    <a:pt x="1006" y="910"/>
                  </a:cubicBezTo>
                  <a:lnTo>
                    <a:pt x="1004" y="910"/>
                  </a:lnTo>
                  <a:cubicBezTo>
                    <a:pt x="1015" y="901"/>
                    <a:pt x="1022" y="885"/>
                    <a:pt x="1023" y="867"/>
                  </a:cubicBezTo>
                  <a:cubicBezTo>
                    <a:pt x="1022" y="849"/>
                    <a:pt x="1018" y="833"/>
                    <a:pt x="1004" y="822"/>
                  </a:cubicBezTo>
                  <a:cubicBezTo>
                    <a:pt x="990" y="804"/>
                    <a:pt x="974" y="795"/>
                    <a:pt x="960" y="788"/>
                  </a:cubicBezTo>
                  <a:cubicBezTo>
                    <a:pt x="867" y="752"/>
                    <a:pt x="800" y="813"/>
                    <a:pt x="754" y="871"/>
                  </a:cubicBezTo>
                  <a:cubicBezTo>
                    <a:pt x="709" y="926"/>
                    <a:pt x="701" y="964"/>
                    <a:pt x="681" y="1024"/>
                  </a:cubicBezTo>
                  <a:lnTo>
                    <a:pt x="708" y="1034"/>
                  </a:lnTo>
                  <a:cubicBezTo>
                    <a:pt x="699" y="1034"/>
                    <a:pt x="691" y="1033"/>
                    <a:pt x="680" y="1031"/>
                  </a:cubicBezTo>
                  <a:cubicBezTo>
                    <a:pt x="656" y="1029"/>
                    <a:pt x="630" y="1026"/>
                    <a:pt x="613" y="1024"/>
                  </a:cubicBezTo>
                  <a:cubicBezTo>
                    <a:pt x="611" y="1023"/>
                    <a:pt x="609" y="1023"/>
                    <a:pt x="605" y="1022"/>
                  </a:cubicBezTo>
                  <a:cubicBezTo>
                    <a:pt x="623" y="981"/>
                    <a:pt x="676" y="868"/>
                    <a:pt x="726" y="819"/>
                  </a:cubicBezTo>
                  <a:cubicBezTo>
                    <a:pt x="750" y="795"/>
                    <a:pt x="778" y="773"/>
                    <a:pt x="805" y="757"/>
                  </a:cubicBezTo>
                  <a:cubicBezTo>
                    <a:pt x="855" y="723"/>
                    <a:pt x="898" y="707"/>
                    <a:pt x="958" y="722"/>
                  </a:cubicBezTo>
                  <a:cubicBezTo>
                    <a:pt x="975" y="727"/>
                    <a:pt x="989" y="734"/>
                    <a:pt x="1003" y="743"/>
                  </a:cubicBezTo>
                  <a:lnTo>
                    <a:pt x="1005" y="743"/>
                  </a:lnTo>
                  <a:cubicBezTo>
                    <a:pt x="1015" y="750"/>
                    <a:pt x="1026" y="760"/>
                    <a:pt x="1037" y="773"/>
                  </a:cubicBezTo>
                  <a:cubicBezTo>
                    <a:pt x="1052" y="791"/>
                    <a:pt x="1064" y="811"/>
                    <a:pt x="1068" y="820"/>
                  </a:cubicBezTo>
                  <a:lnTo>
                    <a:pt x="1071" y="819"/>
                  </a:lnTo>
                  <a:cubicBezTo>
                    <a:pt x="1071" y="830"/>
                    <a:pt x="1073" y="843"/>
                    <a:pt x="1071" y="854"/>
                  </a:cubicBezTo>
                  <a:cubicBezTo>
                    <a:pt x="1069" y="880"/>
                    <a:pt x="1060" y="905"/>
                    <a:pt x="1045" y="91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5" name="Freeform 52"/>
            <p:cNvSpPr>
              <a:spLocks/>
            </p:cNvSpPr>
            <p:nvPr/>
          </p:nvSpPr>
          <p:spPr bwMode="auto">
            <a:xfrm>
              <a:off x="1530350" y="3946525"/>
              <a:ext cx="0" cy="0"/>
            </a:xfrm>
            <a:custGeom>
              <a:avLst/>
              <a:gdLst>
                <a:gd name="T0" fmla="*/ 3 h 3"/>
                <a:gd name="T1" fmla="*/ 1 h 3"/>
                <a:gd name="T2" fmla="*/ 0 h 3"/>
                <a:gd name="T3" fmla="*/ 3 h 3"/>
              </a:gdLst>
              <a:ahLst/>
              <a:cxnLst>
                <a:cxn ang="0">
                  <a:pos x="0" y="T0"/>
                </a:cxn>
                <a:cxn ang="0">
                  <a:pos x="0" y="T1"/>
                </a:cxn>
                <a:cxn ang="0">
                  <a:pos x="0" y="T2"/>
                </a:cxn>
                <a:cxn ang="0">
                  <a:pos x="0" y="T3"/>
                </a:cxn>
              </a:cxnLst>
              <a:rect l="0" t="0" r="r" b="b"/>
              <a:pathLst>
                <a:path h="3">
                  <a:moveTo>
                    <a:pt x="0" y="3"/>
                  </a:moveTo>
                  <a:cubicBezTo>
                    <a:pt x="0" y="2"/>
                    <a:pt x="0" y="1"/>
                    <a:pt x="0" y="1"/>
                  </a:cubicBezTo>
                  <a:cubicBezTo>
                    <a:pt x="0" y="1"/>
                    <a:pt x="0" y="1"/>
                    <a:pt x="0" y="0"/>
                  </a:cubicBezTo>
                  <a:lnTo>
                    <a:pt x="0" y="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6" name="Freeform 53"/>
            <p:cNvSpPr>
              <a:spLocks/>
            </p:cNvSpPr>
            <p:nvPr/>
          </p:nvSpPr>
          <p:spPr bwMode="auto">
            <a:xfrm>
              <a:off x="1295400" y="5199063"/>
              <a:ext cx="133350" cy="109537"/>
            </a:xfrm>
            <a:custGeom>
              <a:avLst/>
              <a:gdLst>
                <a:gd name="T0" fmla="*/ 469 w 493"/>
                <a:gd name="T1" fmla="*/ 403 h 403"/>
                <a:gd name="T2" fmla="*/ 436 w 493"/>
                <a:gd name="T3" fmla="*/ 403 h 403"/>
                <a:gd name="T4" fmla="*/ 451 w 493"/>
                <a:gd name="T5" fmla="*/ 355 h 403"/>
                <a:gd name="T6" fmla="*/ 421 w 493"/>
                <a:gd name="T7" fmla="*/ 242 h 403"/>
                <a:gd name="T8" fmla="*/ 365 w 493"/>
                <a:gd name="T9" fmla="*/ 158 h 403"/>
                <a:gd name="T10" fmla="*/ 331 w 493"/>
                <a:gd name="T11" fmla="*/ 101 h 403"/>
                <a:gd name="T12" fmla="*/ 319 w 493"/>
                <a:gd name="T13" fmla="*/ 51 h 403"/>
                <a:gd name="T14" fmla="*/ 318 w 493"/>
                <a:gd name="T15" fmla="*/ 53 h 403"/>
                <a:gd name="T16" fmla="*/ 312 w 493"/>
                <a:gd name="T17" fmla="*/ 38 h 403"/>
                <a:gd name="T18" fmla="*/ 281 w 493"/>
                <a:gd name="T19" fmla="*/ 213 h 403"/>
                <a:gd name="T20" fmla="*/ 251 w 493"/>
                <a:gd name="T21" fmla="*/ 208 h 403"/>
                <a:gd name="T22" fmla="*/ 281 w 493"/>
                <a:gd name="T23" fmla="*/ 38 h 403"/>
                <a:gd name="T24" fmla="*/ 270 w 493"/>
                <a:gd name="T25" fmla="*/ 49 h 403"/>
                <a:gd name="T26" fmla="*/ 236 w 493"/>
                <a:gd name="T27" fmla="*/ 91 h 403"/>
                <a:gd name="T28" fmla="*/ 186 w 493"/>
                <a:gd name="T29" fmla="*/ 129 h 403"/>
                <a:gd name="T30" fmla="*/ 176 w 493"/>
                <a:gd name="T31" fmla="*/ 136 h 403"/>
                <a:gd name="T32" fmla="*/ 38 w 493"/>
                <a:gd name="T33" fmla="*/ 285 h 403"/>
                <a:gd name="T34" fmla="*/ 38 w 493"/>
                <a:gd name="T35" fmla="*/ 287 h 403"/>
                <a:gd name="T36" fmla="*/ 42 w 493"/>
                <a:gd name="T37" fmla="*/ 375 h 403"/>
                <a:gd name="T38" fmla="*/ 51 w 493"/>
                <a:gd name="T39" fmla="*/ 403 h 403"/>
                <a:gd name="T40" fmla="*/ 17 w 493"/>
                <a:gd name="T41" fmla="*/ 403 h 403"/>
                <a:gd name="T42" fmla="*/ 12 w 493"/>
                <a:gd name="T43" fmla="*/ 383 h 403"/>
                <a:gd name="T44" fmla="*/ 6 w 493"/>
                <a:gd name="T45" fmla="*/ 281 h 403"/>
                <a:gd name="T46" fmla="*/ 159 w 493"/>
                <a:gd name="T47" fmla="*/ 111 h 403"/>
                <a:gd name="T48" fmla="*/ 168 w 493"/>
                <a:gd name="T49" fmla="*/ 103 h 403"/>
                <a:gd name="T50" fmla="*/ 171 w 493"/>
                <a:gd name="T51" fmla="*/ 102 h 403"/>
                <a:gd name="T52" fmla="*/ 217 w 493"/>
                <a:gd name="T53" fmla="*/ 68 h 403"/>
                <a:gd name="T54" fmla="*/ 242 w 493"/>
                <a:gd name="T55" fmla="*/ 37 h 403"/>
                <a:gd name="T56" fmla="*/ 304 w 493"/>
                <a:gd name="T57" fmla="*/ 6 h 403"/>
                <a:gd name="T58" fmla="*/ 349 w 493"/>
                <a:gd name="T59" fmla="*/ 50 h 403"/>
                <a:gd name="T60" fmla="*/ 349 w 493"/>
                <a:gd name="T61" fmla="*/ 52 h 403"/>
                <a:gd name="T62" fmla="*/ 360 w 493"/>
                <a:gd name="T63" fmla="*/ 89 h 403"/>
                <a:gd name="T64" fmla="*/ 388 w 493"/>
                <a:gd name="T65" fmla="*/ 140 h 403"/>
                <a:gd name="T66" fmla="*/ 450 w 493"/>
                <a:gd name="T67" fmla="*/ 228 h 403"/>
                <a:gd name="T68" fmla="*/ 481 w 493"/>
                <a:gd name="T69" fmla="*/ 363 h 403"/>
                <a:gd name="T70" fmla="*/ 469 w 493"/>
                <a:gd name="T71"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3" h="403">
                  <a:moveTo>
                    <a:pt x="469" y="403"/>
                  </a:moveTo>
                  <a:lnTo>
                    <a:pt x="436" y="403"/>
                  </a:lnTo>
                  <a:cubicBezTo>
                    <a:pt x="442" y="389"/>
                    <a:pt x="447" y="374"/>
                    <a:pt x="451" y="355"/>
                  </a:cubicBezTo>
                  <a:cubicBezTo>
                    <a:pt x="459" y="324"/>
                    <a:pt x="443" y="279"/>
                    <a:pt x="421" y="242"/>
                  </a:cubicBezTo>
                  <a:cubicBezTo>
                    <a:pt x="399" y="203"/>
                    <a:pt x="374" y="170"/>
                    <a:pt x="365" y="158"/>
                  </a:cubicBezTo>
                  <a:cubicBezTo>
                    <a:pt x="354" y="147"/>
                    <a:pt x="340" y="125"/>
                    <a:pt x="331" y="101"/>
                  </a:cubicBezTo>
                  <a:cubicBezTo>
                    <a:pt x="323" y="85"/>
                    <a:pt x="318" y="66"/>
                    <a:pt x="319" y="51"/>
                  </a:cubicBezTo>
                  <a:lnTo>
                    <a:pt x="318" y="53"/>
                  </a:lnTo>
                  <a:cubicBezTo>
                    <a:pt x="320" y="44"/>
                    <a:pt x="316" y="41"/>
                    <a:pt x="312" y="38"/>
                  </a:cubicBezTo>
                  <a:lnTo>
                    <a:pt x="281" y="213"/>
                  </a:lnTo>
                  <a:lnTo>
                    <a:pt x="251" y="208"/>
                  </a:lnTo>
                  <a:lnTo>
                    <a:pt x="281" y="38"/>
                  </a:lnTo>
                  <a:cubicBezTo>
                    <a:pt x="277" y="39"/>
                    <a:pt x="274" y="43"/>
                    <a:pt x="270" y="49"/>
                  </a:cubicBezTo>
                  <a:cubicBezTo>
                    <a:pt x="266" y="61"/>
                    <a:pt x="252" y="76"/>
                    <a:pt x="236" y="91"/>
                  </a:cubicBezTo>
                  <a:cubicBezTo>
                    <a:pt x="221" y="106"/>
                    <a:pt x="200" y="122"/>
                    <a:pt x="186" y="129"/>
                  </a:cubicBezTo>
                  <a:cubicBezTo>
                    <a:pt x="183" y="132"/>
                    <a:pt x="181" y="134"/>
                    <a:pt x="176" y="136"/>
                  </a:cubicBezTo>
                  <a:cubicBezTo>
                    <a:pt x="141" y="160"/>
                    <a:pt x="45" y="222"/>
                    <a:pt x="38" y="285"/>
                  </a:cubicBezTo>
                  <a:lnTo>
                    <a:pt x="38" y="287"/>
                  </a:lnTo>
                  <a:cubicBezTo>
                    <a:pt x="31" y="321"/>
                    <a:pt x="35" y="350"/>
                    <a:pt x="42" y="375"/>
                  </a:cubicBezTo>
                  <a:cubicBezTo>
                    <a:pt x="44" y="385"/>
                    <a:pt x="47" y="394"/>
                    <a:pt x="51" y="403"/>
                  </a:cubicBezTo>
                  <a:lnTo>
                    <a:pt x="17" y="403"/>
                  </a:lnTo>
                  <a:cubicBezTo>
                    <a:pt x="15" y="396"/>
                    <a:pt x="13" y="390"/>
                    <a:pt x="12" y="383"/>
                  </a:cubicBezTo>
                  <a:cubicBezTo>
                    <a:pt x="3" y="355"/>
                    <a:pt x="0" y="322"/>
                    <a:pt x="6" y="281"/>
                  </a:cubicBezTo>
                  <a:cubicBezTo>
                    <a:pt x="15" y="204"/>
                    <a:pt x="119" y="134"/>
                    <a:pt x="159" y="111"/>
                  </a:cubicBezTo>
                  <a:cubicBezTo>
                    <a:pt x="164" y="107"/>
                    <a:pt x="166" y="105"/>
                    <a:pt x="168" y="103"/>
                  </a:cubicBezTo>
                  <a:lnTo>
                    <a:pt x="171" y="102"/>
                  </a:lnTo>
                  <a:cubicBezTo>
                    <a:pt x="183" y="95"/>
                    <a:pt x="201" y="83"/>
                    <a:pt x="217" y="68"/>
                  </a:cubicBezTo>
                  <a:cubicBezTo>
                    <a:pt x="230" y="57"/>
                    <a:pt x="238" y="45"/>
                    <a:pt x="242" y="37"/>
                  </a:cubicBezTo>
                  <a:cubicBezTo>
                    <a:pt x="257" y="0"/>
                    <a:pt x="296" y="5"/>
                    <a:pt x="304" y="6"/>
                  </a:cubicBezTo>
                  <a:cubicBezTo>
                    <a:pt x="313" y="6"/>
                    <a:pt x="346" y="9"/>
                    <a:pt x="349" y="50"/>
                  </a:cubicBezTo>
                  <a:lnTo>
                    <a:pt x="349" y="52"/>
                  </a:lnTo>
                  <a:cubicBezTo>
                    <a:pt x="350" y="61"/>
                    <a:pt x="354" y="75"/>
                    <a:pt x="360" y="89"/>
                  </a:cubicBezTo>
                  <a:cubicBezTo>
                    <a:pt x="369" y="110"/>
                    <a:pt x="381" y="130"/>
                    <a:pt x="388" y="140"/>
                  </a:cubicBezTo>
                  <a:cubicBezTo>
                    <a:pt x="397" y="150"/>
                    <a:pt x="426" y="186"/>
                    <a:pt x="450" y="228"/>
                  </a:cubicBezTo>
                  <a:cubicBezTo>
                    <a:pt x="473" y="271"/>
                    <a:pt x="493" y="321"/>
                    <a:pt x="481" y="363"/>
                  </a:cubicBezTo>
                  <a:cubicBezTo>
                    <a:pt x="477" y="377"/>
                    <a:pt x="473" y="390"/>
                    <a:pt x="469" y="40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7" name="Freeform 54"/>
            <p:cNvSpPr>
              <a:spLocks noEditPoints="1"/>
            </p:cNvSpPr>
            <p:nvPr/>
          </p:nvSpPr>
          <p:spPr bwMode="auto">
            <a:xfrm>
              <a:off x="1246188" y="4373563"/>
              <a:ext cx="487363" cy="712787"/>
            </a:xfrm>
            <a:custGeom>
              <a:avLst/>
              <a:gdLst>
                <a:gd name="T0" fmla="*/ 1620 w 1809"/>
                <a:gd name="T1" fmla="*/ 485 h 2641"/>
                <a:gd name="T2" fmla="*/ 550 w 1809"/>
                <a:gd name="T3" fmla="*/ 55 h 2641"/>
                <a:gd name="T4" fmla="*/ 216 w 1809"/>
                <a:gd name="T5" fmla="*/ 279 h 2641"/>
                <a:gd name="T6" fmla="*/ 189 w 1809"/>
                <a:gd name="T7" fmla="*/ 634 h 2641"/>
                <a:gd name="T8" fmla="*/ 359 w 1809"/>
                <a:gd name="T9" fmla="*/ 864 h 2641"/>
                <a:gd name="T10" fmla="*/ 555 w 1809"/>
                <a:gd name="T11" fmla="*/ 1580 h 2641"/>
                <a:gd name="T12" fmla="*/ 2 w 1809"/>
                <a:gd name="T13" fmla="*/ 2068 h 2641"/>
                <a:gd name="T14" fmla="*/ 359 w 1809"/>
                <a:gd name="T15" fmla="*/ 2443 h 2641"/>
                <a:gd name="T16" fmla="*/ 770 w 1809"/>
                <a:gd name="T17" fmla="*/ 2456 h 2641"/>
                <a:gd name="T18" fmla="*/ 1123 w 1809"/>
                <a:gd name="T19" fmla="*/ 2433 h 2641"/>
                <a:gd name="T20" fmla="*/ 1074 w 1809"/>
                <a:gd name="T21" fmla="*/ 1965 h 2641"/>
                <a:gd name="T22" fmla="*/ 924 w 1809"/>
                <a:gd name="T23" fmla="*/ 1517 h 2641"/>
                <a:gd name="T24" fmla="*/ 1369 w 1809"/>
                <a:gd name="T25" fmla="*/ 928 h 2641"/>
                <a:gd name="T26" fmla="*/ 1619 w 1809"/>
                <a:gd name="T27" fmla="*/ 893 h 2641"/>
                <a:gd name="T28" fmla="*/ 393 w 1809"/>
                <a:gd name="T29" fmla="*/ 747 h 2641"/>
                <a:gd name="T30" fmla="*/ 220 w 1809"/>
                <a:gd name="T31" fmla="*/ 629 h 2641"/>
                <a:gd name="T32" fmla="*/ 292 w 1809"/>
                <a:gd name="T33" fmla="*/ 385 h 2641"/>
                <a:gd name="T34" fmla="*/ 791 w 1809"/>
                <a:gd name="T35" fmla="*/ 1180 h 2641"/>
                <a:gd name="T36" fmla="*/ 588 w 1809"/>
                <a:gd name="T37" fmla="*/ 1568 h 2641"/>
                <a:gd name="T38" fmla="*/ 675 w 1809"/>
                <a:gd name="T39" fmla="*/ 1664 h 2641"/>
                <a:gd name="T40" fmla="*/ 648 w 1809"/>
                <a:gd name="T41" fmla="*/ 2152 h 2641"/>
                <a:gd name="T42" fmla="*/ 700 w 1809"/>
                <a:gd name="T43" fmla="*/ 1682 h 2641"/>
                <a:gd name="T44" fmla="*/ 555 w 1809"/>
                <a:gd name="T45" fmla="*/ 1619 h 2641"/>
                <a:gd name="T46" fmla="*/ 355 w 1809"/>
                <a:gd name="T47" fmla="*/ 1933 h 2641"/>
                <a:gd name="T48" fmla="*/ 411 w 1809"/>
                <a:gd name="T49" fmla="*/ 2090 h 2641"/>
                <a:gd name="T50" fmla="*/ 250 w 1809"/>
                <a:gd name="T51" fmla="*/ 2081 h 2641"/>
                <a:gd name="T52" fmla="*/ 131 w 1809"/>
                <a:gd name="T53" fmla="*/ 2045 h 2641"/>
                <a:gd name="T54" fmla="*/ 73 w 1809"/>
                <a:gd name="T55" fmla="*/ 1987 h 2641"/>
                <a:gd name="T56" fmla="*/ 313 w 1809"/>
                <a:gd name="T57" fmla="*/ 2356 h 2641"/>
                <a:gd name="T58" fmla="*/ 300 w 1809"/>
                <a:gd name="T59" fmla="*/ 2391 h 2641"/>
                <a:gd name="T60" fmla="*/ 191 w 1809"/>
                <a:gd name="T61" fmla="*/ 2324 h 2641"/>
                <a:gd name="T62" fmla="*/ 461 w 1809"/>
                <a:gd name="T63" fmla="*/ 2266 h 2641"/>
                <a:gd name="T64" fmla="*/ 437 w 1809"/>
                <a:gd name="T65" fmla="*/ 2077 h 2641"/>
                <a:gd name="T66" fmla="*/ 509 w 1809"/>
                <a:gd name="T67" fmla="*/ 2019 h 2641"/>
                <a:gd name="T68" fmla="*/ 614 w 1809"/>
                <a:gd name="T69" fmla="*/ 2194 h 2641"/>
                <a:gd name="T70" fmla="*/ 712 w 1809"/>
                <a:gd name="T71" fmla="*/ 2363 h 2641"/>
                <a:gd name="T72" fmla="*/ 685 w 1809"/>
                <a:gd name="T73" fmla="*/ 2204 h 2641"/>
                <a:gd name="T74" fmla="*/ 794 w 1809"/>
                <a:gd name="T75" fmla="*/ 2259 h 2641"/>
                <a:gd name="T76" fmla="*/ 770 w 1809"/>
                <a:gd name="T77" fmla="*/ 2357 h 2641"/>
                <a:gd name="T78" fmla="*/ 895 w 1809"/>
                <a:gd name="T79" fmla="*/ 2121 h 2641"/>
                <a:gd name="T80" fmla="*/ 1048 w 1809"/>
                <a:gd name="T81" fmla="*/ 2475 h 2641"/>
                <a:gd name="T82" fmla="*/ 1122 w 1809"/>
                <a:gd name="T83" fmla="*/ 2479 h 2641"/>
                <a:gd name="T84" fmla="*/ 1036 w 1809"/>
                <a:gd name="T85" fmla="*/ 2339 h 2641"/>
                <a:gd name="T86" fmla="*/ 1208 w 1809"/>
                <a:gd name="T87" fmla="*/ 2163 h 2641"/>
                <a:gd name="T88" fmla="*/ 1186 w 1809"/>
                <a:gd name="T89" fmla="*/ 2262 h 2641"/>
                <a:gd name="T90" fmla="*/ 819 w 1809"/>
                <a:gd name="T91" fmla="*/ 1841 h 2641"/>
                <a:gd name="T92" fmla="*/ 953 w 1809"/>
                <a:gd name="T93" fmla="*/ 1751 h 2641"/>
                <a:gd name="T94" fmla="*/ 892 w 1809"/>
                <a:gd name="T95" fmla="*/ 1637 h 2641"/>
                <a:gd name="T96" fmla="*/ 731 w 1809"/>
                <a:gd name="T97" fmla="*/ 1516 h 2641"/>
                <a:gd name="T98" fmla="*/ 1463 w 1809"/>
                <a:gd name="T99" fmla="*/ 205 h 2641"/>
                <a:gd name="T100" fmla="*/ 1574 w 1809"/>
                <a:gd name="T101" fmla="*/ 786 h 2641"/>
                <a:gd name="T102" fmla="*/ 1526 w 1809"/>
                <a:gd name="T103" fmla="*/ 699 h 2641"/>
                <a:gd name="T104" fmla="*/ 1304 w 1809"/>
                <a:gd name="T105" fmla="*/ 818 h 2641"/>
                <a:gd name="T106" fmla="*/ 1534 w 1809"/>
                <a:gd name="T107" fmla="*/ 949 h 2641"/>
                <a:gd name="T108" fmla="*/ 1352 w 1809"/>
                <a:gd name="T109" fmla="*/ 901 h 2641"/>
                <a:gd name="T110" fmla="*/ 1676 w 1809"/>
                <a:gd name="T111" fmla="*/ 556 h 2641"/>
                <a:gd name="T112" fmla="*/ 1339 w 1809"/>
                <a:gd name="T113" fmla="*/ 820 h 2641"/>
                <a:gd name="T114" fmla="*/ 1627 w 1809"/>
                <a:gd name="T115" fmla="*/ 71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9" h="2641">
                  <a:moveTo>
                    <a:pt x="1798" y="600"/>
                  </a:moveTo>
                  <a:lnTo>
                    <a:pt x="1680" y="520"/>
                  </a:lnTo>
                  <a:lnTo>
                    <a:pt x="1664" y="510"/>
                  </a:lnTo>
                  <a:lnTo>
                    <a:pt x="1657" y="527"/>
                  </a:lnTo>
                  <a:cubicBezTo>
                    <a:pt x="1657" y="527"/>
                    <a:pt x="1616" y="610"/>
                    <a:pt x="1609" y="613"/>
                  </a:cubicBezTo>
                  <a:lnTo>
                    <a:pt x="1609" y="615"/>
                  </a:lnTo>
                  <a:cubicBezTo>
                    <a:pt x="1606" y="616"/>
                    <a:pt x="1589" y="598"/>
                    <a:pt x="1578" y="587"/>
                  </a:cubicBezTo>
                  <a:lnTo>
                    <a:pt x="1626" y="506"/>
                  </a:lnTo>
                  <a:lnTo>
                    <a:pt x="1632" y="494"/>
                  </a:lnTo>
                  <a:lnTo>
                    <a:pt x="1620" y="485"/>
                  </a:lnTo>
                  <a:lnTo>
                    <a:pt x="1521" y="423"/>
                  </a:lnTo>
                  <a:lnTo>
                    <a:pt x="1603" y="297"/>
                  </a:lnTo>
                  <a:lnTo>
                    <a:pt x="1603" y="295"/>
                  </a:lnTo>
                  <a:cubicBezTo>
                    <a:pt x="1603" y="295"/>
                    <a:pt x="1640" y="223"/>
                    <a:pt x="1560" y="169"/>
                  </a:cubicBezTo>
                  <a:cubicBezTo>
                    <a:pt x="1489" y="121"/>
                    <a:pt x="1438" y="187"/>
                    <a:pt x="1438" y="187"/>
                  </a:cubicBezTo>
                  <a:lnTo>
                    <a:pt x="1438" y="189"/>
                  </a:lnTo>
                  <a:lnTo>
                    <a:pt x="819" y="1132"/>
                  </a:lnTo>
                  <a:lnTo>
                    <a:pt x="817" y="1132"/>
                  </a:lnTo>
                  <a:lnTo>
                    <a:pt x="551" y="59"/>
                  </a:lnTo>
                  <a:lnTo>
                    <a:pt x="550" y="55"/>
                  </a:lnTo>
                  <a:cubicBezTo>
                    <a:pt x="550" y="55"/>
                    <a:pt x="527" y="0"/>
                    <a:pt x="432" y="14"/>
                  </a:cubicBezTo>
                  <a:cubicBezTo>
                    <a:pt x="364" y="26"/>
                    <a:pt x="352" y="94"/>
                    <a:pt x="351" y="97"/>
                  </a:cubicBezTo>
                  <a:lnTo>
                    <a:pt x="351" y="101"/>
                  </a:lnTo>
                  <a:cubicBezTo>
                    <a:pt x="351" y="102"/>
                    <a:pt x="362" y="147"/>
                    <a:pt x="380" y="220"/>
                  </a:cubicBezTo>
                  <a:lnTo>
                    <a:pt x="252" y="259"/>
                  </a:lnTo>
                  <a:lnTo>
                    <a:pt x="238" y="263"/>
                  </a:lnTo>
                  <a:lnTo>
                    <a:pt x="242" y="279"/>
                  </a:lnTo>
                  <a:cubicBezTo>
                    <a:pt x="242" y="279"/>
                    <a:pt x="270" y="361"/>
                    <a:pt x="269" y="365"/>
                  </a:cubicBezTo>
                  <a:cubicBezTo>
                    <a:pt x="261" y="373"/>
                    <a:pt x="248" y="373"/>
                    <a:pt x="237" y="373"/>
                  </a:cubicBezTo>
                  <a:lnTo>
                    <a:pt x="216" y="279"/>
                  </a:lnTo>
                  <a:lnTo>
                    <a:pt x="212" y="263"/>
                  </a:lnTo>
                  <a:lnTo>
                    <a:pt x="196" y="269"/>
                  </a:lnTo>
                  <a:lnTo>
                    <a:pt x="38" y="316"/>
                  </a:lnTo>
                  <a:lnTo>
                    <a:pt x="24" y="320"/>
                  </a:lnTo>
                  <a:lnTo>
                    <a:pt x="28" y="334"/>
                  </a:lnTo>
                  <a:cubicBezTo>
                    <a:pt x="28" y="336"/>
                    <a:pt x="67" y="490"/>
                    <a:pt x="102" y="628"/>
                  </a:cubicBezTo>
                  <a:cubicBezTo>
                    <a:pt x="106" y="642"/>
                    <a:pt x="116" y="646"/>
                    <a:pt x="132" y="642"/>
                  </a:cubicBezTo>
                  <a:cubicBezTo>
                    <a:pt x="146" y="640"/>
                    <a:pt x="164" y="634"/>
                    <a:pt x="179" y="628"/>
                  </a:cubicBezTo>
                  <a:cubicBezTo>
                    <a:pt x="181" y="626"/>
                    <a:pt x="185" y="627"/>
                    <a:pt x="188" y="626"/>
                  </a:cubicBezTo>
                  <a:cubicBezTo>
                    <a:pt x="187" y="628"/>
                    <a:pt x="189" y="632"/>
                    <a:pt x="189" y="634"/>
                  </a:cubicBezTo>
                  <a:cubicBezTo>
                    <a:pt x="192" y="641"/>
                    <a:pt x="192" y="650"/>
                    <a:pt x="193" y="657"/>
                  </a:cubicBezTo>
                  <a:cubicBezTo>
                    <a:pt x="189" y="658"/>
                    <a:pt x="184" y="658"/>
                    <a:pt x="180" y="659"/>
                  </a:cubicBezTo>
                  <a:cubicBezTo>
                    <a:pt x="150" y="665"/>
                    <a:pt x="116" y="672"/>
                    <a:pt x="121" y="695"/>
                  </a:cubicBezTo>
                  <a:lnTo>
                    <a:pt x="120" y="697"/>
                  </a:lnTo>
                  <a:cubicBezTo>
                    <a:pt x="145" y="794"/>
                    <a:pt x="178" y="918"/>
                    <a:pt x="178" y="920"/>
                  </a:cubicBezTo>
                  <a:lnTo>
                    <a:pt x="182" y="934"/>
                  </a:lnTo>
                  <a:lnTo>
                    <a:pt x="198" y="930"/>
                  </a:lnTo>
                  <a:lnTo>
                    <a:pt x="349" y="884"/>
                  </a:lnTo>
                  <a:lnTo>
                    <a:pt x="365" y="878"/>
                  </a:lnTo>
                  <a:lnTo>
                    <a:pt x="359" y="864"/>
                  </a:lnTo>
                  <a:cubicBezTo>
                    <a:pt x="359" y="864"/>
                    <a:pt x="329" y="784"/>
                    <a:pt x="332" y="781"/>
                  </a:cubicBezTo>
                  <a:cubicBezTo>
                    <a:pt x="341" y="767"/>
                    <a:pt x="356" y="767"/>
                    <a:pt x="367" y="767"/>
                  </a:cubicBezTo>
                  <a:lnTo>
                    <a:pt x="401" y="859"/>
                  </a:lnTo>
                  <a:lnTo>
                    <a:pt x="406" y="870"/>
                  </a:lnTo>
                  <a:lnTo>
                    <a:pt x="420" y="868"/>
                  </a:lnTo>
                  <a:lnTo>
                    <a:pt x="533" y="838"/>
                  </a:lnTo>
                  <a:cubicBezTo>
                    <a:pt x="590" y="1066"/>
                    <a:pt x="644" y="1282"/>
                    <a:pt x="669" y="1373"/>
                  </a:cubicBezTo>
                  <a:cubicBezTo>
                    <a:pt x="659" y="1389"/>
                    <a:pt x="648" y="1403"/>
                    <a:pt x="637" y="1418"/>
                  </a:cubicBezTo>
                  <a:cubicBezTo>
                    <a:pt x="607" y="1464"/>
                    <a:pt x="572" y="1510"/>
                    <a:pt x="560" y="1556"/>
                  </a:cubicBezTo>
                  <a:cubicBezTo>
                    <a:pt x="556" y="1562"/>
                    <a:pt x="557" y="1571"/>
                    <a:pt x="555" y="1580"/>
                  </a:cubicBezTo>
                  <a:cubicBezTo>
                    <a:pt x="550" y="1585"/>
                    <a:pt x="508" y="1613"/>
                    <a:pt x="487" y="1645"/>
                  </a:cubicBezTo>
                  <a:cubicBezTo>
                    <a:pt x="469" y="1670"/>
                    <a:pt x="458" y="1712"/>
                    <a:pt x="452" y="1733"/>
                  </a:cubicBezTo>
                  <a:cubicBezTo>
                    <a:pt x="420" y="1751"/>
                    <a:pt x="393" y="1779"/>
                    <a:pt x="376" y="1814"/>
                  </a:cubicBezTo>
                  <a:cubicBezTo>
                    <a:pt x="373" y="1818"/>
                    <a:pt x="372" y="1824"/>
                    <a:pt x="369" y="1830"/>
                  </a:cubicBezTo>
                  <a:cubicBezTo>
                    <a:pt x="351" y="1840"/>
                    <a:pt x="227" y="1911"/>
                    <a:pt x="187" y="1923"/>
                  </a:cubicBezTo>
                  <a:cubicBezTo>
                    <a:pt x="169" y="1927"/>
                    <a:pt x="152" y="1939"/>
                    <a:pt x="144" y="1946"/>
                  </a:cubicBezTo>
                  <a:cubicBezTo>
                    <a:pt x="133" y="1944"/>
                    <a:pt x="122" y="1943"/>
                    <a:pt x="114" y="1941"/>
                  </a:cubicBezTo>
                  <a:cubicBezTo>
                    <a:pt x="92" y="1942"/>
                    <a:pt x="73" y="1949"/>
                    <a:pt x="56" y="1959"/>
                  </a:cubicBezTo>
                  <a:cubicBezTo>
                    <a:pt x="41" y="1972"/>
                    <a:pt x="27" y="1987"/>
                    <a:pt x="17" y="2007"/>
                  </a:cubicBezTo>
                  <a:cubicBezTo>
                    <a:pt x="7" y="2025"/>
                    <a:pt x="1" y="2046"/>
                    <a:pt x="2" y="2068"/>
                  </a:cubicBezTo>
                  <a:cubicBezTo>
                    <a:pt x="0" y="2092"/>
                    <a:pt x="10" y="2120"/>
                    <a:pt x="28" y="2143"/>
                  </a:cubicBezTo>
                  <a:cubicBezTo>
                    <a:pt x="45" y="2159"/>
                    <a:pt x="66" y="2174"/>
                    <a:pt x="94" y="2179"/>
                  </a:cubicBezTo>
                  <a:cubicBezTo>
                    <a:pt x="100" y="2195"/>
                    <a:pt x="111" y="2222"/>
                    <a:pt x="121" y="2248"/>
                  </a:cubicBezTo>
                  <a:cubicBezTo>
                    <a:pt x="134" y="2276"/>
                    <a:pt x="145" y="2302"/>
                    <a:pt x="153" y="2319"/>
                  </a:cubicBezTo>
                  <a:cubicBezTo>
                    <a:pt x="136" y="2340"/>
                    <a:pt x="125" y="2362"/>
                    <a:pt x="123" y="2389"/>
                  </a:cubicBezTo>
                  <a:cubicBezTo>
                    <a:pt x="118" y="2416"/>
                    <a:pt x="126" y="2446"/>
                    <a:pt x="150" y="2472"/>
                  </a:cubicBezTo>
                  <a:cubicBezTo>
                    <a:pt x="159" y="2480"/>
                    <a:pt x="169" y="2489"/>
                    <a:pt x="181" y="2493"/>
                  </a:cubicBezTo>
                  <a:cubicBezTo>
                    <a:pt x="206" y="2504"/>
                    <a:pt x="236" y="2509"/>
                    <a:pt x="265" y="2506"/>
                  </a:cubicBezTo>
                  <a:cubicBezTo>
                    <a:pt x="294" y="2502"/>
                    <a:pt x="320" y="2489"/>
                    <a:pt x="341" y="2471"/>
                  </a:cubicBezTo>
                  <a:cubicBezTo>
                    <a:pt x="350" y="2461"/>
                    <a:pt x="355" y="2453"/>
                    <a:pt x="359" y="2443"/>
                  </a:cubicBezTo>
                  <a:cubicBezTo>
                    <a:pt x="363" y="2435"/>
                    <a:pt x="368" y="2418"/>
                    <a:pt x="370" y="2406"/>
                  </a:cubicBezTo>
                  <a:cubicBezTo>
                    <a:pt x="372" y="2395"/>
                    <a:pt x="374" y="2387"/>
                    <a:pt x="373" y="2380"/>
                  </a:cubicBezTo>
                  <a:cubicBezTo>
                    <a:pt x="380" y="2377"/>
                    <a:pt x="387" y="2376"/>
                    <a:pt x="387" y="2376"/>
                  </a:cubicBezTo>
                  <a:lnTo>
                    <a:pt x="389" y="2374"/>
                  </a:lnTo>
                  <a:lnTo>
                    <a:pt x="497" y="2321"/>
                  </a:lnTo>
                  <a:cubicBezTo>
                    <a:pt x="505" y="2326"/>
                    <a:pt x="515" y="2332"/>
                    <a:pt x="527" y="2339"/>
                  </a:cubicBezTo>
                  <a:cubicBezTo>
                    <a:pt x="543" y="2346"/>
                    <a:pt x="562" y="2352"/>
                    <a:pt x="581" y="2355"/>
                  </a:cubicBezTo>
                  <a:cubicBezTo>
                    <a:pt x="593" y="2366"/>
                    <a:pt x="619" y="2390"/>
                    <a:pt x="645" y="2395"/>
                  </a:cubicBezTo>
                  <a:cubicBezTo>
                    <a:pt x="656" y="2397"/>
                    <a:pt x="666" y="2399"/>
                    <a:pt x="677" y="2400"/>
                  </a:cubicBezTo>
                  <a:cubicBezTo>
                    <a:pt x="690" y="2410"/>
                    <a:pt x="730" y="2436"/>
                    <a:pt x="770" y="2456"/>
                  </a:cubicBezTo>
                  <a:cubicBezTo>
                    <a:pt x="798" y="2470"/>
                    <a:pt x="830" y="2487"/>
                    <a:pt x="867" y="2500"/>
                  </a:cubicBezTo>
                  <a:cubicBezTo>
                    <a:pt x="893" y="2507"/>
                    <a:pt x="908" y="2509"/>
                    <a:pt x="916" y="2511"/>
                  </a:cubicBezTo>
                  <a:cubicBezTo>
                    <a:pt x="915" y="2530"/>
                    <a:pt x="916" y="2548"/>
                    <a:pt x="922" y="2564"/>
                  </a:cubicBezTo>
                  <a:cubicBezTo>
                    <a:pt x="926" y="2581"/>
                    <a:pt x="938" y="2596"/>
                    <a:pt x="954" y="2607"/>
                  </a:cubicBezTo>
                  <a:cubicBezTo>
                    <a:pt x="971" y="2622"/>
                    <a:pt x="991" y="2632"/>
                    <a:pt x="1008" y="2635"/>
                  </a:cubicBezTo>
                  <a:cubicBezTo>
                    <a:pt x="1042" y="2641"/>
                    <a:pt x="1079" y="2632"/>
                    <a:pt x="1109" y="2611"/>
                  </a:cubicBezTo>
                  <a:cubicBezTo>
                    <a:pt x="1135" y="2591"/>
                    <a:pt x="1155" y="2564"/>
                    <a:pt x="1159" y="2529"/>
                  </a:cubicBezTo>
                  <a:lnTo>
                    <a:pt x="1159" y="2527"/>
                  </a:lnTo>
                  <a:cubicBezTo>
                    <a:pt x="1160" y="2508"/>
                    <a:pt x="1158" y="2485"/>
                    <a:pt x="1148" y="2466"/>
                  </a:cubicBezTo>
                  <a:cubicBezTo>
                    <a:pt x="1144" y="2452"/>
                    <a:pt x="1135" y="2442"/>
                    <a:pt x="1123" y="2433"/>
                  </a:cubicBezTo>
                  <a:cubicBezTo>
                    <a:pt x="1129" y="2421"/>
                    <a:pt x="1137" y="2407"/>
                    <a:pt x="1141" y="2392"/>
                  </a:cubicBezTo>
                  <a:lnTo>
                    <a:pt x="1142" y="2390"/>
                  </a:lnTo>
                  <a:cubicBezTo>
                    <a:pt x="1150" y="2365"/>
                    <a:pt x="1172" y="2317"/>
                    <a:pt x="1183" y="2294"/>
                  </a:cubicBezTo>
                  <a:cubicBezTo>
                    <a:pt x="1187" y="2293"/>
                    <a:pt x="1192" y="2294"/>
                    <a:pt x="1196" y="2292"/>
                  </a:cubicBezTo>
                  <a:cubicBezTo>
                    <a:pt x="1215" y="2285"/>
                    <a:pt x="1233" y="2272"/>
                    <a:pt x="1246" y="2257"/>
                  </a:cubicBezTo>
                  <a:cubicBezTo>
                    <a:pt x="1258" y="2240"/>
                    <a:pt x="1268" y="2219"/>
                    <a:pt x="1272" y="2198"/>
                  </a:cubicBezTo>
                  <a:cubicBezTo>
                    <a:pt x="1281" y="2162"/>
                    <a:pt x="1275" y="2120"/>
                    <a:pt x="1250" y="2084"/>
                  </a:cubicBezTo>
                  <a:cubicBezTo>
                    <a:pt x="1236" y="2066"/>
                    <a:pt x="1216" y="2054"/>
                    <a:pt x="1191" y="2050"/>
                  </a:cubicBezTo>
                  <a:cubicBezTo>
                    <a:pt x="1170" y="2046"/>
                    <a:pt x="1145" y="2048"/>
                    <a:pt x="1124" y="2053"/>
                  </a:cubicBezTo>
                  <a:cubicBezTo>
                    <a:pt x="1109" y="2027"/>
                    <a:pt x="1092" y="1997"/>
                    <a:pt x="1074" y="1965"/>
                  </a:cubicBezTo>
                  <a:cubicBezTo>
                    <a:pt x="1040" y="1905"/>
                    <a:pt x="1007" y="1848"/>
                    <a:pt x="997" y="1831"/>
                  </a:cubicBezTo>
                  <a:cubicBezTo>
                    <a:pt x="995" y="1828"/>
                    <a:pt x="995" y="1826"/>
                    <a:pt x="996" y="1824"/>
                  </a:cubicBezTo>
                  <a:cubicBezTo>
                    <a:pt x="992" y="1806"/>
                    <a:pt x="984" y="1763"/>
                    <a:pt x="984" y="1752"/>
                  </a:cubicBezTo>
                  <a:cubicBezTo>
                    <a:pt x="986" y="1741"/>
                    <a:pt x="983" y="1721"/>
                    <a:pt x="977" y="1702"/>
                  </a:cubicBezTo>
                  <a:cubicBezTo>
                    <a:pt x="970" y="1679"/>
                    <a:pt x="960" y="1653"/>
                    <a:pt x="955" y="1643"/>
                  </a:cubicBezTo>
                  <a:cubicBezTo>
                    <a:pt x="946" y="1631"/>
                    <a:pt x="939" y="1623"/>
                    <a:pt x="931" y="1617"/>
                  </a:cubicBezTo>
                  <a:cubicBezTo>
                    <a:pt x="927" y="1612"/>
                    <a:pt x="926" y="1610"/>
                    <a:pt x="926" y="1610"/>
                  </a:cubicBezTo>
                  <a:cubicBezTo>
                    <a:pt x="928" y="1599"/>
                    <a:pt x="931" y="1580"/>
                    <a:pt x="932" y="1563"/>
                  </a:cubicBezTo>
                  <a:cubicBezTo>
                    <a:pt x="930" y="1547"/>
                    <a:pt x="929" y="1531"/>
                    <a:pt x="924" y="1520"/>
                  </a:cubicBezTo>
                  <a:lnTo>
                    <a:pt x="924" y="1517"/>
                  </a:lnTo>
                  <a:cubicBezTo>
                    <a:pt x="918" y="1505"/>
                    <a:pt x="909" y="1495"/>
                    <a:pt x="902" y="1485"/>
                  </a:cubicBezTo>
                  <a:cubicBezTo>
                    <a:pt x="895" y="1475"/>
                    <a:pt x="887" y="1467"/>
                    <a:pt x="888" y="1463"/>
                  </a:cubicBezTo>
                  <a:lnTo>
                    <a:pt x="886" y="1460"/>
                  </a:lnTo>
                  <a:cubicBezTo>
                    <a:pt x="887" y="1456"/>
                    <a:pt x="887" y="1454"/>
                    <a:pt x="886" y="1447"/>
                  </a:cubicBezTo>
                  <a:cubicBezTo>
                    <a:pt x="886" y="1436"/>
                    <a:pt x="886" y="1423"/>
                    <a:pt x="882" y="1407"/>
                  </a:cubicBezTo>
                  <a:lnTo>
                    <a:pt x="1190" y="936"/>
                  </a:lnTo>
                  <a:lnTo>
                    <a:pt x="1301" y="1002"/>
                  </a:lnTo>
                  <a:lnTo>
                    <a:pt x="1315" y="1009"/>
                  </a:lnTo>
                  <a:lnTo>
                    <a:pt x="1321" y="997"/>
                  </a:lnTo>
                  <a:cubicBezTo>
                    <a:pt x="1322" y="994"/>
                    <a:pt x="1358" y="938"/>
                    <a:pt x="1369" y="928"/>
                  </a:cubicBezTo>
                  <a:cubicBezTo>
                    <a:pt x="1371" y="928"/>
                    <a:pt x="1382" y="942"/>
                    <a:pt x="1389" y="949"/>
                  </a:cubicBezTo>
                  <a:lnTo>
                    <a:pt x="1345" y="1025"/>
                  </a:lnTo>
                  <a:lnTo>
                    <a:pt x="1339" y="1037"/>
                  </a:lnTo>
                  <a:lnTo>
                    <a:pt x="1350" y="1046"/>
                  </a:lnTo>
                  <a:lnTo>
                    <a:pt x="1467" y="1130"/>
                  </a:lnTo>
                  <a:lnTo>
                    <a:pt x="1481" y="1139"/>
                  </a:lnTo>
                  <a:lnTo>
                    <a:pt x="1490" y="1125"/>
                  </a:lnTo>
                  <a:lnTo>
                    <a:pt x="1622" y="911"/>
                  </a:lnTo>
                  <a:lnTo>
                    <a:pt x="1628" y="901"/>
                  </a:lnTo>
                  <a:lnTo>
                    <a:pt x="1619" y="893"/>
                  </a:lnTo>
                  <a:lnTo>
                    <a:pt x="1570" y="847"/>
                  </a:lnTo>
                  <a:lnTo>
                    <a:pt x="1591" y="816"/>
                  </a:lnTo>
                  <a:lnTo>
                    <a:pt x="1642" y="849"/>
                  </a:lnTo>
                  <a:lnTo>
                    <a:pt x="1653" y="858"/>
                  </a:lnTo>
                  <a:lnTo>
                    <a:pt x="1662" y="844"/>
                  </a:lnTo>
                  <a:lnTo>
                    <a:pt x="1803" y="620"/>
                  </a:lnTo>
                  <a:lnTo>
                    <a:pt x="1809" y="608"/>
                  </a:lnTo>
                  <a:lnTo>
                    <a:pt x="1798" y="600"/>
                  </a:lnTo>
                  <a:close/>
                  <a:moveTo>
                    <a:pt x="426" y="834"/>
                  </a:moveTo>
                  <a:lnTo>
                    <a:pt x="393" y="747"/>
                  </a:lnTo>
                  <a:lnTo>
                    <a:pt x="390" y="740"/>
                  </a:lnTo>
                  <a:lnTo>
                    <a:pt x="381" y="739"/>
                  </a:lnTo>
                  <a:cubicBezTo>
                    <a:pt x="381" y="739"/>
                    <a:pt x="331" y="725"/>
                    <a:pt x="306" y="763"/>
                  </a:cubicBezTo>
                  <a:cubicBezTo>
                    <a:pt x="298" y="775"/>
                    <a:pt x="316" y="831"/>
                    <a:pt x="325" y="858"/>
                  </a:cubicBezTo>
                  <a:lnTo>
                    <a:pt x="204" y="896"/>
                  </a:lnTo>
                  <a:cubicBezTo>
                    <a:pt x="195" y="860"/>
                    <a:pt x="171" y="772"/>
                    <a:pt x="150" y="691"/>
                  </a:cubicBezTo>
                  <a:cubicBezTo>
                    <a:pt x="151" y="685"/>
                    <a:pt x="172" y="693"/>
                    <a:pt x="185" y="691"/>
                  </a:cubicBezTo>
                  <a:cubicBezTo>
                    <a:pt x="196" y="688"/>
                    <a:pt x="204" y="687"/>
                    <a:pt x="211" y="685"/>
                  </a:cubicBezTo>
                  <a:lnTo>
                    <a:pt x="224" y="649"/>
                  </a:lnTo>
                  <a:cubicBezTo>
                    <a:pt x="223" y="643"/>
                    <a:pt x="222" y="636"/>
                    <a:pt x="220" y="629"/>
                  </a:cubicBezTo>
                  <a:cubicBezTo>
                    <a:pt x="218" y="618"/>
                    <a:pt x="217" y="609"/>
                    <a:pt x="214" y="602"/>
                  </a:cubicBezTo>
                  <a:cubicBezTo>
                    <a:pt x="210" y="590"/>
                    <a:pt x="201" y="588"/>
                    <a:pt x="187" y="592"/>
                  </a:cubicBezTo>
                  <a:cubicBezTo>
                    <a:pt x="182" y="594"/>
                    <a:pt x="175" y="597"/>
                    <a:pt x="168" y="600"/>
                  </a:cubicBezTo>
                  <a:cubicBezTo>
                    <a:pt x="154" y="604"/>
                    <a:pt x="140" y="608"/>
                    <a:pt x="131" y="611"/>
                  </a:cubicBezTo>
                  <a:cubicBezTo>
                    <a:pt x="102" y="500"/>
                    <a:pt x="71" y="381"/>
                    <a:pt x="62" y="342"/>
                  </a:cubicBezTo>
                  <a:lnTo>
                    <a:pt x="190" y="303"/>
                  </a:lnTo>
                  <a:lnTo>
                    <a:pt x="210" y="390"/>
                  </a:lnTo>
                  <a:lnTo>
                    <a:pt x="212" y="401"/>
                  </a:lnTo>
                  <a:lnTo>
                    <a:pt x="223" y="403"/>
                  </a:lnTo>
                  <a:cubicBezTo>
                    <a:pt x="223" y="403"/>
                    <a:pt x="272" y="408"/>
                    <a:pt x="292" y="385"/>
                  </a:cubicBezTo>
                  <a:lnTo>
                    <a:pt x="294" y="385"/>
                  </a:lnTo>
                  <a:cubicBezTo>
                    <a:pt x="303" y="373"/>
                    <a:pt x="285" y="313"/>
                    <a:pt x="277" y="283"/>
                  </a:cubicBezTo>
                  <a:lnTo>
                    <a:pt x="388" y="250"/>
                  </a:lnTo>
                  <a:lnTo>
                    <a:pt x="525" y="808"/>
                  </a:lnTo>
                  <a:lnTo>
                    <a:pt x="426" y="834"/>
                  </a:lnTo>
                  <a:close/>
                  <a:moveTo>
                    <a:pt x="382" y="97"/>
                  </a:moveTo>
                  <a:cubicBezTo>
                    <a:pt x="386" y="87"/>
                    <a:pt x="397" y="52"/>
                    <a:pt x="437" y="46"/>
                  </a:cubicBezTo>
                  <a:cubicBezTo>
                    <a:pt x="501" y="35"/>
                    <a:pt x="518" y="62"/>
                    <a:pt x="521" y="67"/>
                  </a:cubicBezTo>
                  <a:lnTo>
                    <a:pt x="787" y="1137"/>
                  </a:lnTo>
                  <a:cubicBezTo>
                    <a:pt x="787" y="1142"/>
                    <a:pt x="790" y="1160"/>
                    <a:pt x="791" y="1180"/>
                  </a:cubicBezTo>
                  <a:cubicBezTo>
                    <a:pt x="791" y="1180"/>
                    <a:pt x="797" y="1220"/>
                    <a:pt x="803" y="1237"/>
                  </a:cubicBezTo>
                  <a:cubicBezTo>
                    <a:pt x="805" y="1246"/>
                    <a:pt x="809" y="1262"/>
                    <a:pt x="812" y="1282"/>
                  </a:cubicBezTo>
                  <a:cubicBezTo>
                    <a:pt x="815" y="1303"/>
                    <a:pt x="818" y="1325"/>
                    <a:pt x="823" y="1344"/>
                  </a:cubicBezTo>
                  <a:cubicBezTo>
                    <a:pt x="826" y="1364"/>
                    <a:pt x="843" y="1391"/>
                    <a:pt x="850" y="1403"/>
                  </a:cubicBezTo>
                  <a:cubicBezTo>
                    <a:pt x="854" y="1419"/>
                    <a:pt x="855" y="1437"/>
                    <a:pt x="855" y="1450"/>
                  </a:cubicBezTo>
                  <a:cubicBezTo>
                    <a:pt x="855" y="1450"/>
                    <a:pt x="855" y="1450"/>
                    <a:pt x="854" y="1452"/>
                  </a:cubicBezTo>
                  <a:cubicBezTo>
                    <a:pt x="799" y="1431"/>
                    <a:pt x="735" y="1431"/>
                    <a:pt x="724" y="1432"/>
                  </a:cubicBezTo>
                  <a:cubicBezTo>
                    <a:pt x="722" y="1431"/>
                    <a:pt x="718" y="1428"/>
                    <a:pt x="709" y="1407"/>
                  </a:cubicBezTo>
                  <a:cubicBezTo>
                    <a:pt x="695" y="1374"/>
                    <a:pt x="400" y="171"/>
                    <a:pt x="382" y="97"/>
                  </a:cubicBezTo>
                  <a:close/>
                  <a:moveTo>
                    <a:pt x="588" y="1568"/>
                  </a:moveTo>
                  <a:lnTo>
                    <a:pt x="589" y="1566"/>
                  </a:lnTo>
                  <a:cubicBezTo>
                    <a:pt x="600" y="1524"/>
                    <a:pt x="633" y="1479"/>
                    <a:pt x="662" y="1436"/>
                  </a:cubicBezTo>
                  <a:cubicBezTo>
                    <a:pt x="668" y="1428"/>
                    <a:pt x="674" y="1420"/>
                    <a:pt x="679" y="1413"/>
                  </a:cubicBezTo>
                  <a:cubicBezTo>
                    <a:pt x="679" y="1417"/>
                    <a:pt x="681" y="1417"/>
                    <a:pt x="680" y="1419"/>
                  </a:cubicBezTo>
                  <a:cubicBezTo>
                    <a:pt x="688" y="1436"/>
                    <a:pt x="695" y="1446"/>
                    <a:pt x="703" y="1452"/>
                  </a:cubicBezTo>
                  <a:cubicBezTo>
                    <a:pt x="697" y="1473"/>
                    <a:pt x="689" y="1517"/>
                    <a:pt x="720" y="1567"/>
                  </a:cubicBezTo>
                  <a:lnTo>
                    <a:pt x="718" y="1567"/>
                  </a:lnTo>
                  <a:cubicBezTo>
                    <a:pt x="720" y="1567"/>
                    <a:pt x="720" y="1569"/>
                    <a:pt x="722" y="1572"/>
                  </a:cubicBezTo>
                  <a:cubicBezTo>
                    <a:pt x="723" y="1574"/>
                    <a:pt x="725" y="1577"/>
                    <a:pt x="727" y="1579"/>
                  </a:cubicBezTo>
                  <a:cubicBezTo>
                    <a:pt x="717" y="1597"/>
                    <a:pt x="696" y="1633"/>
                    <a:pt x="675" y="1664"/>
                  </a:cubicBezTo>
                  <a:cubicBezTo>
                    <a:pt x="654" y="1694"/>
                    <a:pt x="634" y="1721"/>
                    <a:pt x="622" y="1725"/>
                  </a:cubicBezTo>
                  <a:cubicBezTo>
                    <a:pt x="614" y="1698"/>
                    <a:pt x="596" y="1635"/>
                    <a:pt x="586" y="1607"/>
                  </a:cubicBezTo>
                  <a:cubicBezTo>
                    <a:pt x="584" y="1589"/>
                    <a:pt x="585" y="1576"/>
                    <a:pt x="588" y="1568"/>
                  </a:cubicBezTo>
                  <a:close/>
                  <a:moveTo>
                    <a:pt x="789" y="1847"/>
                  </a:moveTo>
                  <a:cubicBezTo>
                    <a:pt x="791" y="1863"/>
                    <a:pt x="797" y="1879"/>
                    <a:pt x="803" y="1896"/>
                  </a:cubicBezTo>
                  <a:cubicBezTo>
                    <a:pt x="806" y="1905"/>
                    <a:pt x="811" y="1912"/>
                    <a:pt x="814" y="1920"/>
                  </a:cubicBezTo>
                  <a:cubicBezTo>
                    <a:pt x="800" y="1948"/>
                    <a:pt x="727" y="2115"/>
                    <a:pt x="717" y="2122"/>
                  </a:cubicBezTo>
                  <a:cubicBezTo>
                    <a:pt x="709" y="2127"/>
                    <a:pt x="706" y="2135"/>
                    <a:pt x="699" y="2145"/>
                  </a:cubicBezTo>
                  <a:cubicBezTo>
                    <a:pt x="696" y="2156"/>
                    <a:pt x="689" y="2168"/>
                    <a:pt x="675" y="2174"/>
                  </a:cubicBezTo>
                  <a:cubicBezTo>
                    <a:pt x="670" y="2166"/>
                    <a:pt x="660" y="2158"/>
                    <a:pt x="648" y="2152"/>
                  </a:cubicBezTo>
                  <a:cubicBezTo>
                    <a:pt x="632" y="2144"/>
                    <a:pt x="613" y="2139"/>
                    <a:pt x="589" y="2135"/>
                  </a:cubicBezTo>
                  <a:cubicBezTo>
                    <a:pt x="585" y="2123"/>
                    <a:pt x="582" y="2114"/>
                    <a:pt x="576" y="2108"/>
                  </a:cubicBezTo>
                  <a:cubicBezTo>
                    <a:pt x="573" y="2101"/>
                    <a:pt x="565" y="2075"/>
                    <a:pt x="556" y="2052"/>
                  </a:cubicBezTo>
                  <a:cubicBezTo>
                    <a:pt x="548" y="2033"/>
                    <a:pt x="542" y="2017"/>
                    <a:pt x="537" y="2007"/>
                  </a:cubicBezTo>
                  <a:cubicBezTo>
                    <a:pt x="527" y="1990"/>
                    <a:pt x="531" y="1967"/>
                    <a:pt x="533" y="1945"/>
                  </a:cubicBezTo>
                  <a:cubicBezTo>
                    <a:pt x="535" y="1932"/>
                    <a:pt x="537" y="1919"/>
                    <a:pt x="537" y="1908"/>
                  </a:cubicBezTo>
                  <a:cubicBezTo>
                    <a:pt x="550" y="1899"/>
                    <a:pt x="577" y="1878"/>
                    <a:pt x="592" y="1848"/>
                  </a:cubicBezTo>
                  <a:cubicBezTo>
                    <a:pt x="598" y="1836"/>
                    <a:pt x="607" y="1813"/>
                    <a:pt x="612" y="1792"/>
                  </a:cubicBezTo>
                  <a:cubicBezTo>
                    <a:pt x="617" y="1779"/>
                    <a:pt x="621" y="1767"/>
                    <a:pt x="623" y="1756"/>
                  </a:cubicBezTo>
                  <a:cubicBezTo>
                    <a:pt x="648" y="1752"/>
                    <a:pt x="676" y="1720"/>
                    <a:pt x="700" y="1682"/>
                  </a:cubicBezTo>
                  <a:cubicBezTo>
                    <a:pt x="721" y="1653"/>
                    <a:pt x="737" y="1623"/>
                    <a:pt x="749" y="1603"/>
                  </a:cubicBezTo>
                  <a:cubicBezTo>
                    <a:pt x="751" y="1605"/>
                    <a:pt x="755" y="1608"/>
                    <a:pt x="756" y="1611"/>
                  </a:cubicBezTo>
                  <a:cubicBezTo>
                    <a:pt x="754" y="1626"/>
                    <a:pt x="751" y="1656"/>
                    <a:pt x="754" y="1676"/>
                  </a:cubicBezTo>
                  <a:cubicBezTo>
                    <a:pt x="756" y="1725"/>
                    <a:pt x="776" y="1748"/>
                    <a:pt x="789" y="1761"/>
                  </a:cubicBezTo>
                  <a:cubicBezTo>
                    <a:pt x="791" y="1764"/>
                    <a:pt x="793" y="1767"/>
                    <a:pt x="794" y="1769"/>
                  </a:cubicBezTo>
                  <a:lnTo>
                    <a:pt x="796" y="1769"/>
                  </a:lnTo>
                  <a:cubicBezTo>
                    <a:pt x="796" y="1772"/>
                    <a:pt x="798" y="1772"/>
                    <a:pt x="798" y="1772"/>
                  </a:cubicBezTo>
                  <a:cubicBezTo>
                    <a:pt x="792" y="1793"/>
                    <a:pt x="784" y="1826"/>
                    <a:pt x="789" y="1847"/>
                  </a:cubicBezTo>
                  <a:close/>
                  <a:moveTo>
                    <a:pt x="512" y="1662"/>
                  </a:moveTo>
                  <a:cubicBezTo>
                    <a:pt x="524" y="1647"/>
                    <a:pt x="542" y="1630"/>
                    <a:pt x="555" y="1619"/>
                  </a:cubicBezTo>
                  <a:cubicBezTo>
                    <a:pt x="551" y="1667"/>
                    <a:pt x="580" y="1740"/>
                    <a:pt x="595" y="1751"/>
                  </a:cubicBezTo>
                  <a:cubicBezTo>
                    <a:pt x="595" y="1756"/>
                    <a:pt x="589" y="1763"/>
                    <a:pt x="583" y="1782"/>
                  </a:cubicBezTo>
                  <a:cubicBezTo>
                    <a:pt x="578" y="1801"/>
                    <a:pt x="570" y="1824"/>
                    <a:pt x="563" y="1834"/>
                  </a:cubicBezTo>
                  <a:cubicBezTo>
                    <a:pt x="556" y="1850"/>
                    <a:pt x="542" y="1865"/>
                    <a:pt x="530" y="1874"/>
                  </a:cubicBezTo>
                  <a:cubicBezTo>
                    <a:pt x="519" y="1835"/>
                    <a:pt x="490" y="1762"/>
                    <a:pt x="483" y="1743"/>
                  </a:cubicBezTo>
                  <a:cubicBezTo>
                    <a:pt x="486" y="1725"/>
                    <a:pt x="495" y="1685"/>
                    <a:pt x="512" y="1662"/>
                  </a:cubicBezTo>
                  <a:close/>
                  <a:moveTo>
                    <a:pt x="193" y="1953"/>
                  </a:moveTo>
                  <a:lnTo>
                    <a:pt x="195" y="1953"/>
                  </a:lnTo>
                  <a:cubicBezTo>
                    <a:pt x="228" y="1942"/>
                    <a:pt x="311" y="1897"/>
                    <a:pt x="357" y="1872"/>
                  </a:cubicBezTo>
                  <a:cubicBezTo>
                    <a:pt x="353" y="1893"/>
                    <a:pt x="352" y="1913"/>
                    <a:pt x="355" y="1933"/>
                  </a:cubicBezTo>
                  <a:cubicBezTo>
                    <a:pt x="357" y="1949"/>
                    <a:pt x="362" y="1967"/>
                    <a:pt x="366" y="1983"/>
                  </a:cubicBezTo>
                  <a:cubicBezTo>
                    <a:pt x="340" y="1994"/>
                    <a:pt x="285" y="2017"/>
                    <a:pt x="265" y="2029"/>
                  </a:cubicBezTo>
                  <a:lnTo>
                    <a:pt x="263" y="2029"/>
                  </a:lnTo>
                  <a:cubicBezTo>
                    <a:pt x="251" y="2038"/>
                    <a:pt x="238" y="2047"/>
                    <a:pt x="230" y="2056"/>
                  </a:cubicBezTo>
                  <a:cubicBezTo>
                    <a:pt x="224" y="2037"/>
                    <a:pt x="217" y="2019"/>
                    <a:pt x="207" y="2001"/>
                  </a:cubicBezTo>
                  <a:cubicBezTo>
                    <a:pt x="196" y="1986"/>
                    <a:pt x="185" y="1971"/>
                    <a:pt x="174" y="1962"/>
                  </a:cubicBezTo>
                  <a:cubicBezTo>
                    <a:pt x="179" y="1957"/>
                    <a:pt x="187" y="1954"/>
                    <a:pt x="193" y="1953"/>
                  </a:cubicBezTo>
                  <a:close/>
                  <a:moveTo>
                    <a:pt x="376" y="2014"/>
                  </a:moveTo>
                  <a:cubicBezTo>
                    <a:pt x="377" y="2018"/>
                    <a:pt x="379" y="2023"/>
                    <a:pt x="380" y="2025"/>
                  </a:cubicBezTo>
                  <a:cubicBezTo>
                    <a:pt x="385" y="2037"/>
                    <a:pt x="397" y="2066"/>
                    <a:pt x="411" y="2090"/>
                  </a:cubicBezTo>
                  <a:cubicBezTo>
                    <a:pt x="420" y="2111"/>
                    <a:pt x="428" y="2130"/>
                    <a:pt x="429" y="2135"/>
                  </a:cubicBezTo>
                  <a:cubicBezTo>
                    <a:pt x="433" y="2140"/>
                    <a:pt x="436" y="2156"/>
                    <a:pt x="438" y="2172"/>
                  </a:cubicBezTo>
                  <a:cubicBezTo>
                    <a:pt x="441" y="2179"/>
                    <a:pt x="442" y="2186"/>
                    <a:pt x="443" y="2192"/>
                  </a:cubicBezTo>
                  <a:cubicBezTo>
                    <a:pt x="433" y="2197"/>
                    <a:pt x="414" y="2209"/>
                    <a:pt x="404" y="2214"/>
                  </a:cubicBezTo>
                  <a:cubicBezTo>
                    <a:pt x="397" y="2217"/>
                    <a:pt x="385" y="2222"/>
                    <a:pt x="373" y="2228"/>
                  </a:cubicBezTo>
                  <a:cubicBezTo>
                    <a:pt x="363" y="2233"/>
                    <a:pt x="354" y="2238"/>
                    <a:pt x="346" y="2241"/>
                  </a:cubicBezTo>
                  <a:cubicBezTo>
                    <a:pt x="337" y="2244"/>
                    <a:pt x="325" y="2248"/>
                    <a:pt x="312" y="2251"/>
                  </a:cubicBezTo>
                  <a:cubicBezTo>
                    <a:pt x="301" y="2253"/>
                    <a:pt x="289" y="2257"/>
                    <a:pt x="275" y="2259"/>
                  </a:cubicBezTo>
                  <a:cubicBezTo>
                    <a:pt x="268" y="2225"/>
                    <a:pt x="248" y="2141"/>
                    <a:pt x="238" y="2097"/>
                  </a:cubicBezTo>
                  <a:cubicBezTo>
                    <a:pt x="239" y="2093"/>
                    <a:pt x="242" y="2087"/>
                    <a:pt x="250" y="2081"/>
                  </a:cubicBezTo>
                  <a:cubicBezTo>
                    <a:pt x="258" y="2072"/>
                    <a:pt x="268" y="2063"/>
                    <a:pt x="281" y="2056"/>
                  </a:cubicBezTo>
                  <a:cubicBezTo>
                    <a:pt x="300" y="2046"/>
                    <a:pt x="350" y="2024"/>
                    <a:pt x="376" y="2014"/>
                  </a:cubicBezTo>
                  <a:close/>
                  <a:moveTo>
                    <a:pt x="150" y="2237"/>
                  </a:moveTo>
                  <a:cubicBezTo>
                    <a:pt x="136" y="2202"/>
                    <a:pt x="124" y="2171"/>
                    <a:pt x="123" y="2164"/>
                  </a:cubicBezTo>
                  <a:cubicBezTo>
                    <a:pt x="122" y="2158"/>
                    <a:pt x="130" y="2139"/>
                    <a:pt x="134" y="2127"/>
                  </a:cubicBezTo>
                  <a:cubicBezTo>
                    <a:pt x="137" y="2121"/>
                    <a:pt x="138" y="2116"/>
                    <a:pt x="141" y="2115"/>
                  </a:cubicBezTo>
                  <a:cubicBezTo>
                    <a:pt x="145" y="2100"/>
                    <a:pt x="149" y="2090"/>
                    <a:pt x="151" y="2082"/>
                  </a:cubicBezTo>
                  <a:cubicBezTo>
                    <a:pt x="152" y="2075"/>
                    <a:pt x="151" y="2068"/>
                    <a:pt x="150" y="2064"/>
                  </a:cubicBezTo>
                  <a:cubicBezTo>
                    <a:pt x="147" y="2055"/>
                    <a:pt x="143" y="2050"/>
                    <a:pt x="137" y="2046"/>
                  </a:cubicBezTo>
                  <a:cubicBezTo>
                    <a:pt x="135" y="2046"/>
                    <a:pt x="133" y="2045"/>
                    <a:pt x="131" y="2045"/>
                  </a:cubicBezTo>
                  <a:cubicBezTo>
                    <a:pt x="120" y="2043"/>
                    <a:pt x="113" y="2046"/>
                    <a:pt x="106" y="2052"/>
                  </a:cubicBezTo>
                  <a:cubicBezTo>
                    <a:pt x="100" y="2055"/>
                    <a:pt x="95" y="2061"/>
                    <a:pt x="94" y="2067"/>
                  </a:cubicBezTo>
                  <a:cubicBezTo>
                    <a:pt x="91" y="2073"/>
                    <a:pt x="89" y="2082"/>
                    <a:pt x="90" y="2089"/>
                  </a:cubicBezTo>
                  <a:cubicBezTo>
                    <a:pt x="93" y="2096"/>
                    <a:pt x="96" y="2105"/>
                    <a:pt x="102" y="2110"/>
                  </a:cubicBezTo>
                  <a:cubicBezTo>
                    <a:pt x="99" y="2116"/>
                    <a:pt x="97" y="2125"/>
                    <a:pt x="94" y="2131"/>
                  </a:cubicBezTo>
                  <a:cubicBezTo>
                    <a:pt x="93" y="2135"/>
                    <a:pt x="92" y="2141"/>
                    <a:pt x="91" y="2148"/>
                  </a:cubicBezTo>
                  <a:cubicBezTo>
                    <a:pt x="74" y="2142"/>
                    <a:pt x="61" y="2132"/>
                    <a:pt x="52" y="2121"/>
                  </a:cubicBezTo>
                  <a:cubicBezTo>
                    <a:pt x="37" y="2105"/>
                    <a:pt x="31" y="2087"/>
                    <a:pt x="32" y="2069"/>
                  </a:cubicBezTo>
                  <a:cubicBezTo>
                    <a:pt x="33" y="2052"/>
                    <a:pt x="36" y="2035"/>
                    <a:pt x="45" y="2021"/>
                  </a:cubicBezTo>
                  <a:cubicBezTo>
                    <a:pt x="52" y="2007"/>
                    <a:pt x="61" y="1993"/>
                    <a:pt x="73" y="1987"/>
                  </a:cubicBezTo>
                  <a:cubicBezTo>
                    <a:pt x="85" y="1978"/>
                    <a:pt x="99" y="1974"/>
                    <a:pt x="115" y="1974"/>
                  </a:cubicBezTo>
                  <a:cubicBezTo>
                    <a:pt x="126" y="1974"/>
                    <a:pt x="136" y="1976"/>
                    <a:pt x="148" y="1982"/>
                  </a:cubicBezTo>
                  <a:cubicBezTo>
                    <a:pt x="161" y="1989"/>
                    <a:pt x="169" y="2001"/>
                    <a:pt x="180" y="2016"/>
                  </a:cubicBezTo>
                  <a:cubicBezTo>
                    <a:pt x="190" y="2036"/>
                    <a:pt x="199" y="2059"/>
                    <a:pt x="202" y="2080"/>
                  </a:cubicBezTo>
                  <a:cubicBezTo>
                    <a:pt x="207" y="2109"/>
                    <a:pt x="234" y="2219"/>
                    <a:pt x="246" y="2263"/>
                  </a:cubicBezTo>
                  <a:cubicBezTo>
                    <a:pt x="230" y="2265"/>
                    <a:pt x="219" y="2269"/>
                    <a:pt x="209" y="2274"/>
                  </a:cubicBezTo>
                  <a:cubicBezTo>
                    <a:pt x="195" y="2280"/>
                    <a:pt x="185" y="2287"/>
                    <a:pt x="177" y="2295"/>
                  </a:cubicBezTo>
                  <a:cubicBezTo>
                    <a:pt x="168" y="2280"/>
                    <a:pt x="159" y="2259"/>
                    <a:pt x="150" y="2237"/>
                  </a:cubicBezTo>
                  <a:close/>
                  <a:moveTo>
                    <a:pt x="377" y="2345"/>
                  </a:moveTo>
                  <a:cubicBezTo>
                    <a:pt x="369" y="2349"/>
                    <a:pt x="337" y="2356"/>
                    <a:pt x="313" y="2356"/>
                  </a:cubicBezTo>
                  <a:cubicBezTo>
                    <a:pt x="295" y="2358"/>
                    <a:pt x="282" y="2357"/>
                    <a:pt x="269" y="2359"/>
                  </a:cubicBezTo>
                  <a:cubicBezTo>
                    <a:pt x="257" y="2364"/>
                    <a:pt x="245" y="2366"/>
                    <a:pt x="238" y="2371"/>
                  </a:cubicBezTo>
                  <a:cubicBezTo>
                    <a:pt x="230" y="2379"/>
                    <a:pt x="227" y="2385"/>
                    <a:pt x="223" y="2393"/>
                  </a:cubicBezTo>
                  <a:cubicBezTo>
                    <a:pt x="222" y="2397"/>
                    <a:pt x="222" y="2401"/>
                    <a:pt x="221" y="2406"/>
                  </a:cubicBezTo>
                  <a:cubicBezTo>
                    <a:pt x="222" y="2412"/>
                    <a:pt x="223" y="2417"/>
                    <a:pt x="229" y="2423"/>
                  </a:cubicBezTo>
                  <a:cubicBezTo>
                    <a:pt x="231" y="2425"/>
                    <a:pt x="235" y="2428"/>
                    <a:pt x="241" y="2431"/>
                  </a:cubicBezTo>
                  <a:cubicBezTo>
                    <a:pt x="243" y="2432"/>
                    <a:pt x="245" y="2432"/>
                    <a:pt x="249" y="2433"/>
                  </a:cubicBezTo>
                  <a:cubicBezTo>
                    <a:pt x="258" y="2432"/>
                    <a:pt x="267" y="2429"/>
                    <a:pt x="277" y="2422"/>
                  </a:cubicBezTo>
                  <a:cubicBezTo>
                    <a:pt x="285" y="2417"/>
                    <a:pt x="293" y="2407"/>
                    <a:pt x="298" y="2395"/>
                  </a:cubicBezTo>
                  <a:cubicBezTo>
                    <a:pt x="298" y="2395"/>
                    <a:pt x="298" y="2393"/>
                    <a:pt x="300" y="2391"/>
                  </a:cubicBezTo>
                  <a:cubicBezTo>
                    <a:pt x="305" y="2392"/>
                    <a:pt x="311" y="2391"/>
                    <a:pt x="316" y="2390"/>
                  </a:cubicBezTo>
                  <a:cubicBezTo>
                    <a:pt x="325" y="2389"/>
                    <a:pt x="334" y="2388"/>
                    <a:pt x="340" y="2389"/>
                  </a:cubicBezTo>
                  <a:cubicBezTo>
                    <a:pt x="340" y="2391"/>
                    <a:pt x="341" y="2396"/>
                    <a:pt x="341" y="2400"/>
                  </a:cubicBezTo>
                  <a:cubicBezTo>
                    <a:pt x="339" y="2411"/>
                    <a:pt x="334" y="2424"/>
                    <a:pt x="331" y="2430"/>
                  </a:cubicBezTo>
                  <a:cubicBezTo>
                    <a:pt x="328" y="2436"/>
                    <a:pt x="324" y="2442"/>
                    <a:pt x="319" y="2447"/>
                  </a:cubicBezTo>
                  <a:cubicBezTo>
                    <a:pt x="305" y="2462"/>
                    <a:pt x="284" y="2472"/>
                    <a:pt x="260" y="2474"/>
                  </a:cubicBezTo>
                  <a:cubicBezTo>
                    <a:pt x="237" y="2477"/>
                    <a:pt x="213" y="2475"/>
                    <a:pt x="193" y="2464"/>
                  </a:cubicBezTo>
                  <a:cubicBezTo>
                    <a:pt x="185" y="2461"/>
                    <a:pt x="179" y="2458"/>
                    <a:pt x="174" y="2450"/>
                  </a:cubicBezTo>
                  <a:cubicBezTo>
                    <a:pt x="157" y="2434"/>
                    <a:pt x="150" y="2411"/>
                    <a:pt x="153" y="2392"/>
                  </a:cubicBezTo>
                  <a:cubicBezTo>
                    <a:pt x="156" y="2366"/>
                    <a:pt x="171" y="2342"/>
                    <a:pt x="191" y="2324"/>
                  </a:cubicBezTo>
                  <a:cubicBezTo>
                    <a:pt x="200" y="2314"/>
                    <a:pt x="210" y="2307"/>
                    <a:pt x="222" y="2303"/>
                  </a:cubicBezTo>
                  <a:cubicBezTo>
                    <a:pt x="231" y="2298"/>
                    <a:pt x="245" y="2294"/>
                    <a:pt x="263" y="2292"/>
                  </a:cubicBezTo>
                  <a:lnTo>
                    <a:pt x="265" y="2293"/>
                  </a:lnTo>
                  <a:cubicBezTo>
                    <a:pt x="283" y="2290"/>
                    <a:pt x="303" y="2287"/>
                    <a:pt x="319" y="2283"/>
                  </a:cubicBezTo>
                  <a:cubicBezTo>
                    <a:pt x="336" y="2277"/>
                    <a:pt x="347" y="2274"/>
                    <a:pt x="357" y="2272"/>
                  </a:cubicBezTo>
                  <a:lnTo>
                    <a:pt x="357" y="2269"/>
                  </a:lnTo>
                  <a:cubicBezTo>
                    <a:pt x="366" y="2267"/>
                    <a:pt x="376" y="2262"/>
                    <a:pt x="388" y="2255"/>
                  </a:cubicBezTo>
                  <a:cubicBezTo>
                    <a:pt x="398" y="2250"/>
                    <a:pt x="407" y="2245"/>
                    <a:pt x="417" y="2243"/>
                  </a:cubicBezTo>
                  <a:cubicBezTo>
                    <a:pt x="422" y="2239"/>
                    <a:pt x="436" y="2233"/>
                    <a:pt x="448" y="2228"/>
                  </a:cubicBezTo>
                  <a:cubicBezTo>
                    <a:pt x="450" y="2240"/>
                    <a:pt x="454" y="2254"/>
                    <a:pt x="461" y="2266"/>
                  </a:cubicBezTo>
                  <a:cubicBezTo>
                    <a:pt x="465" y="2278"/>
                    <a:pt x="472" y="2288"/>
                    <a:pt x="478" y="2295"/>
                  </a:cubicBezTo>
                  <a:lnTo>
                    <a:pt x="377" y="2345"/>
                  </a:lnTo>
                  <a:close/>
                  <a:moveTo>
                    <a:pt x="578" y="2324"/>
                  </a:moveTo>
                  <a:cubicBezTo>
                    <a:pt x="565" y="2321"/>
                    <a:pt x="551" y="2317"/>
                    <a:pt x="541" y="2311"/>
                  </a:cubicBezTo>
                  <a:cubicBezTo>
                    <a:pt x="524" y="2303"/>
                    <a:pt x="513" y="2295"/>
                    <a:pt x="506" y="2285"/>
                  </a:cubicBezTo>
                  <a:cubicBezTo>
                    <a:pt x="501" y="2277"/>
                    <a:pt x="494" y="2265"/>
                    <a:pt x="487" y="2253"/>
                  </a:cubicBezTo>
                  <a:cubicBezTo>
                    <a:pt x="483" y="2239"/>
                    <a:pt x="477" y="2227"/>
                    <a:pt x="477" y="2213"/>
                  </a:cubicBezTo>
                  <a:cubicBezTo>
                    <a:pt x="476" y="2203"/>
                    <a:pt x="473" y="2184"/>
                    <a:pt x="470" y="2166"/>
                  </a:cubicBezTo>
                  <a:cubicBezTo>
                    <a:pt x="466" y="2148"/>
                    <a:pt x="463" y="2130"/>
                    <a:pt x="460" y="2123"/>
                  </a:cubicBezTo>
                  <a:cubicBezTo>
                    <a:pt x="456" y="2116"/>
                    <a:pt x="447" y="2097"/>
                    <a:pt x="437" y="2077"/>
                  </a:cubicBezTo>
                  <a:cubicBezTo>
                    <a:pt x="426" y="2051"/>
                    <a:pt x="413" y="2024"/>
                    <a:pt x="410" y="2015"/>
                  </a:cubicBezTo>
                  <a:cubicBezTo>
                    <a:pt x="406" y="2006"/>
                    <a:pt x="401" y="1992"/>
                    <a:pt x="396" y="1975"/>
                  </a:cubicBezTo>
                  <a:cubicBezTo>
                    <a:pt x="392" y="1961"/>
                    <a:pt x="388" y="1943"/>
                    <a:pt x="386" y="1930"/>
                  </a:cubicBezTo>
                  <a:cubicBezTo>
                    <a:pt x="381" y="1896"/>
                    <a:pt x="387" y="1860"/>
                    <a:pt x="404" y="1828"/>
                  </a:cubicBezTo>
                  <a:cubicBezTo>
                    <a:pt x="417" y="1804"/>
                    <a:pt x="434" y="1782"/>
                    <a:pt x="457" y="1767"/>
                  </a:cubicBezTo>
                  <a:cubicBezTo>
                    <a:pt x="466" y="1790"/>
                    <a:pt x="485" y="1842"/>
                    <a:pt x="490" y="1852"/>
                  </a:cubicBezTo>
                  <a:cubicBezTo>
                    <a:pt x="493" y="1861"/>
                    <a:pt x="501" y="1886"/>
                    <a:pt x="504" y="1898"/>
                  </a:cubicBezTo>
                  <a:cubicBezTo>
                    <a:pt x="506" y="1909"/>
                    <a:pt x="504" y="1924"/>
                    <a:pt x="503" y="1939"/>
                  </a:cubicBezTo>
                  <a:cubicBezTo>
                    <a:pt x="498" y="1967"/>
                    <a:pt x="495" y="1995"/>
                    <a:pt x="511" y="2022"/>
                  </a:cubicBezTo>
                  <a:lnTo>
                    <a:pt x="509" y="2019"/>
                  </a:lnTo>
                  <a:cubicBezTo>
                    <a:pt x="513" y="2029"/>
                    <a:pt x="519" y="2045"/>
                    <a:pt x="525" y="2064"/>
                  </a:cubicBezTo>
                  <a:cubicBezTo>
                    <a:pt x="534" y="2088"/>
                    <a:pt x="545" y="2114"/>
                    <a:pt x="550" y="2123"/>
                  </a:cubicBezTo>
                  <a:lnTo>
                    <a:pt x="551" y="2126"/>
                  </a:lnTo>
                  <a:cubicBezTo>
                    <a:pt x="555" y="2131"/>
                    <a:pt x="563" y="2148"/>
                    <a:pt x="568" y="2166"/>
                  </a:cubicBezTo>
                  <a:cubicBezTo>
                    <a:pt x="574" y="2185"/>
                    <a:pt x="577" y="2203"/>
                    <a:pt x="579" y="2205"/>
                  </a:cubicBezTo>
                  <a:cubicBezTo>
                    <a:pt x="574" y="2220"/>
                    <a:pt x="581" y="2232"/>
                    <a:pt x="591" y="2240"/>
                  </a:cubicBezTo>
                  <a:cubicBezTo>
                    <a:pt x="594" y="2243"/>
                    <a:pt x="598" y="2246"/>
                    <a:pt x="603" y="2247"/>
                  </a:cubicBezTo>
                  <a:cubicBezTo>
                    <a:pt x="607" y="2248"/>
                    <a:pt x="613" y="2249"/>
                    <a:pt x="618" y="2247"/>
                  </a:cubicBezTo>
                  <a:cubicBezTo>
                    <a:pt x="627" y="2245"/>
                    <a:pt x="635" y="2237"/>
                    <a:pt x="635" y="2224"/>
                  </a:cubicBezTo>
                  <a:cubicBezTo>
                    <a:pt x="638" y="2196"/>
                    <a:pt x="627" y="2194"/>
                    <a:pt x="614" y="2194"/>
                  </a:cubicBezTo>
                  <a:cubicBezTo>
                    <a:pt x="612" y="2194"/>
                    <a:pt x="610" y="2193"/>
                    <a:pt x="608" y="2180"/>
                  </a:cubicBezTo>
                  <a:lnTo>
                    <a:pt x="608" y="2178"/>
                  </a:lnTo>
                  <a:cubicBezTo>
                    <a:pt x="609" y="2175"/>
                    <a:pt x="607" y="2173"/>
                    <a:pt x="607" y="2171"/>
                  </a:cubicBezTo>
                  <a:cubicBezTo>
                    <a:pt x="618" y="2173"/>
                    <a:pt x="626" y="2176"/>
                    <a:pt x="632" y="2179"/>
                  </a:cubicBezTo>
                  <a:cubicBezTo>
                    <a:pt x="648" y="2187"/>
                    <a:pt x="656" y="2195"/>
                    <a:pt x="657" y="2199"/>
                  </a:cubicBezTo>
                  <a:cubicBezTo>
                    <a:pt x="657" y="2201"/>
                    <a:pt x="657" y="2201"/>
                    <a:pt x="656" y="2204"/>
                  </a:cubicBezTo>
                  <a:cubicBezTo>
                    <a:pt x="655" y="2208"/>
                    <a:pt x="654" y="2214"/>
                    <a:pt x="653" y="2221"/>
                  </a:cubicBezTo>
                  <a:cubicBezTo>
                    <a:pt x="649" y="2233"/>
                    <a:pt x="640" y="2256"/>
                    <a:pt x="634" y="2266"/>
                  </a:cubicBezTo>
                  <a:cubicBezTo>
                    <a:pt x="620" y="2287"/>
                    <a:pt x="586" y="2314"/>
                    <a:pt x="578" y="2324"/>
                  </a:cubicBezTo>
                  <a:close/>
                  <a:moveTo>
                    <a:pt x="712" y="2363"/>
                  </a:moveTo>
                  <a:cubicBezTo>
                    <a:pt x="704" y="2368"/>
                    <a:pt x="697" y="2369"/>
                    <a:pt x="686" y="2369"/>
                  </a:cubicBezTo>
                  <a:cubicBezTo>
                    <a:pt x="677" y="2370"/>
                    <a:pt x="665" y="2368"/>
                    <a:pt x="650" y="2363"/>
                  </a:cubicBezTo>
                  <a:cubicBezTo>
                    <a:pt x="635" y="2360"/>
                    <a:pt x="620" y="2349"/>
                    <a:pt x="608" y="2338"/>
                  </a:cubicBezTo>
                  <a:cubicBezTo>
                    <a:pt x="611" y="2336"/>
                    <a:pt x="614" y="2332"/>
                    <a:pt x="617" y="2328"/>
                  </a:cubicBezTo>
                  <a:cubicBezTo>
                    <a:pt x="619" y="2329"/>
                    <a:pt x="619" y="2329"/>
                    <a:pt x="619" y="2329"/>
                  </a:cubicBezTo>
                  <a:cubicBezTo>
                    <a:pt x="624" y="2325"/>
                    <a:pt x="629" y="2320"/>
                    <a:pt x="632" y="2314"/>
                  </a:cubicBezTo>
                  <a:cubicBezTo>
                    <a:pt x="640" y="2310"/>
                    <a:pt x="645" y="2305"/>
                    <a:pt x="646" y="2298"/>
                  </a:cubicBezTo>
                  <a:cubicBezTo>
                    <a:pt x="654" y="2291"/>
                    <a:pt x="659" y="2285"/>
                    <a:pt x="662" y="2281"/>
                  </a:cubicBezTo>
                  <a:cubicBezTo>
                    <a:pt x="669" y="2269"/>
                    <a:pt x="676" y="2253"/>
                    <a:pt x="679" y="2238"/>
                  </a:cubicBezTo>
                  <a:cubicBezTo>
                    <a:pt x="683" y="2226"/>
                    <a:pt x="686" y="2213"/>
                    <a:pt x="685" y="2204"/>
                  </a:cubicBezTo>
                  <a:cubicBezTo>
                    <a:pt x="685" y="2202"/>
                    <a:pt x="685" y="2202"/>
                    <a:pt x="685" y="2202"/>
                  </a:cubicBezTo>
                  <a:cubicBezTo>
                    <a:pt x="711" y="2193"/>
                    <a:pt x="720" y="2175"/>
                    <a:pt x="728" y="2159"/>
                  </a:cubicBezTo>
                  <a:cubicBezTo>
                    <a:pt x="731" y="2153"/>
                    <a:pt x="734" y="2149"/>
                    <a:pt x="734" y="2147"/>
                  </a:cubicBezTo>
                  <a:lnTo>
                    <a:pt x="736" y="2148"/>
                  </a:lnTo>
                  <a:cubicBezTo>
                    <a:pt x="750" y="2134"/>
                    <a:pt x="810" y="2007"/>
                    <a:pt x="833" y="1951"/>
                  </a:cubicBezTo>
                  <a:cubicBezTo>
                    <a:pt x="856" y="1982"/>
                    <a:pt x="886" y="2022"/>
                    <a:pt x="898" y="2040"/>
                  </a:cubicBezTo>
                  <a:cubicBezTo>
                    <a:pt x="891" y="2056"/>
                    <a:pt x="876" y="2091"/>
                    <a:pt x="867" y="2103"/>
                  </a:cubicBezTo>
                  <a:cubicBezTo>
                    <a:pt x="858" y="2116"/>
                    <a:pt x="843" y="2155"/>
                    <a:pt x="828" y="2188"/>
                  </a:cubicBezTo>
                  <a:cubicBezTo>
                    <a:pt x="828" y="2190"/>
                    <a:pt x="825" y="2194"/>
                    <a:pt x="821" y="2204"/>
                  </a:cubicBezTo>
                  <a:cubicBezTo>
                    <a:pt x="813" y="2225"/>
                    <a:pt x="803" y="2243"/>
                    <a:pt x="794" y="2259"/>
                  </a:cubicBezTo>
                  <a:cubicBezTo>
                    <a:pt x="786" y="2277"/>
                    <a:pt x="777" y="2293"/>
                    <a:pt x="765" y="2308"/>
                  </a:cubicBezTo>
                  <a:cubicBezTo>
                    <a:pt x="751" y="2337"/>
                    <a:pt x="739" y="2345"/>
                    <a:pt x="724" y="2354"/>
                  </a:cubicBezTo>
                  <a:cubicBezTo>
                    <a:pt x="719" y="2358"/>
                    <a:pt x="714" y="2359"/>
                    <a:pt x="712" y="2363"/>
                  </a:cubicBezTo>
                  <a:close/>
                  <a:moveTo>
                    <a:pt x="938" y="2438"/>
                  </a:moveTo>
                  <a:cubicBezTo>
                    <a:pt x="931" y="2454"/>
                    <a:pt x="926" y="2469"/>
                    <a:pt x="922" y="2481"/>
                  </a:cubicBezTo>
                  <a:cubicBezTo>
                    <a:pt x="913" y="2480"/>
                    <a:pt x="898" y="2477"/>
                    <a:pt x="879" y="2471"/>
                  </a:cubicBezTo>
                  <a:cubicBezTo>
                    <a:pt x="842" y="2458"/>
                    <a:pt x="811" y="2444"/>
                    <a:pt x="783" y="2430"/>
                  </a:cubicBezTo>
                  <a:cubicBezTo>
                    <a:pt x="759" y="2417"/>
                    <a:pt x="733" y="2404"/>
                    <a:pt x="719" y="2395"/>
                  </a:cubicBezTo>
                  <a:cubicBezTo>
                    <a:pt x="726" y="2392"/>
                    <a:pt x="736" y="2385"/>
                    <a:pt x="744" y="2377"/>
                  </a:cubicBezTo>
                  <a:cubicBezTo>
                    <a:pt x="754" y="2373"/>
                    <a:pt x="762" y="2367"/>
                    <a:pt x="770" y="2357"/>
                  </a:cubicBezTo>
                  <a:cubicBezTo>
                    <a:pt x="777" y="2352"/>
                    <a:pt x="782" y="2347"/>
                    <a:pt x="788" y="2341"/>
                  </a:cubicBezTo>
                  <a:cubicBezTo>
                    <a:pt x="810" y="2354"/>
                    <a:pt x="840" y="2368"/>
                    <a:pt x="875" y="2381"/>
                  </a:cubicBezTo>
                  <a:cubicBezTo>
                    <a:pt x="902" y="2392"/>
                    <a:pt x="928" y="2403"/>
                    <a:pt x="951" y="2409"/>
                  </a:cubicBezTo>
                  <a:cubicBezTo>
                    <a:pt x="947" y="2420"/>
                    <a:pt x="941" y="2430"/>
                    <a:pt x="938" y="2438"/>
                  </a:cubicBezTo>
                  <a:close/>
                  <a:moveTo>
                    <a:pt x="887" y="2354"/>
                  </a:moveTo>
                  <a:cubicBezTo>
                    <a:pt x="852" y="2339"/>
                    <a:pt x="819" y="2325"/>
                    <a:pt x="800" y="2312"/>
                  </a:cubicBezTo>
                  <a:cubicBezTo>
                    <a:pt x="809" y="2298"/>
                    <a:pt x="815" y="2286"/>
                    <a:pt x="822" y="2274"/>
                  </a:cubicBezTo>
                  <a:cubicBezTo>
                    <a:pt x="831" y="2256"/>
                    <a:pt x="841" y="2238"/>
                    <a:pt x="849" y="2216"/>
                  </a:cubicBezTo>
                  <a:cubicBezTo>
                    <a:pt x="849" y="2216"/>
                    <a:pt x="853" y="2210"/>
                    <a:pt x="856" y="2202"/>
                  </a:cubicBezTo>
                  <a:cubicBezTo>
                    <a:pt x="871" y="2169"/>
                    <a:pt x="886" y="2132"/>
                    <a:pt x="895" y="2121"/>
                  </a:cubicBezTo>
                  <a:cubicBezTo>
                    <a:pt x="901" y="2111"/>
                    <a:pt x="913" y="2082"/>
                    <a:pt x="922" y="2064"/>
                  </a:cubicBezTo>
                  <a:cubicBezTo>
                    <a:pt x="937" y="2082"/>
                    <a:pt x="954" y="2107"/>
                    <a:pt x="972" y="2132"/>
                  </a:cubicBezTo>
                  <a:cubicBezTo>
                    <a:pt x="984" y="2152"/>
                    <a:pt x="996" y="2169"/>
                    <a:pt x="1007" y="2184"/>
                  </a:cubicBezTo>
                  <a:cubicBezTo>
                    <a:pt x="1019" y="2200"/>
                    <a:pt x="1034" y="2218"/>
                    <a:pt x="1049" y="2231"/>
                  </a:cubicBezTo>
                  <a:cubicBezTo>
                    <a:pt x="1044" y="2246"/>
                    <a:pt x="1023" y="2301"/>
                    <a:pt x="1011" y="2321"/>
                  </a:cubicBezTo>
                  <a:cubicBezTo>
                    <a:pt x="1000" y="2334"/>
                    <a:pt x="985" y="2354"/>
                    <a:pt x="972" y="2378"/>
                  </a:cubicBezTo>
                  <a:cubicBezTo>
                    <a:pt x="970" y="2380"/>
                    <a:pt x="970" y="2382"/>
                    <a:pt x="967" y="2384"/>
                  </a:cubicBezTo>
                  <a:cubicBezTo>
                    <a:pt x="942" y="2377"/>
                    <a:pt x="918" y="2366"/>
                    <a:pt x="887" y="2354"/>
                  </a:cubicBezTo>
                  <a:close/>
                  <a:moveTo>
                    <a:pt x="1112" y="2381"/>
                  </a:moveTo>
                  <a:cubicBezTo>
                    <a:pt x="1089" y="2438"/>
                    <a:pt x="1061" y="2462"/>
                    <a:pt x="1048" y="2475"/>
                  </a:cubicBezTo>
                  <a:cubicBezTo>
                    <a:pt x="1045" y="2476"/>
                    <a:pt x="1043" y="2478"/>
                    <a:pt x="1042" y="2480"/>
                  </a:cubicBezTo>
                  <a:cubicBezTo>
                    <a:pt x="1035" y="2486"/>
                    <a:pt x="1024" y="2499"/>
                    <a:pt x="1019" y="2511"/>
                  </a:cubicBezTo>
                  <a:cubicBezTo>
                    <a:pt x="1012" y="2530"/>
                    <a:pt x="1013" y="2547"/>
                    <a:pt x="1047" y="2552"/>
                  </a:cubicBezTo>
                  <a:cubicBezTo>
                    <a:pt x="1054" y="2553"/>
                    <a:pt x="1061" y="2549"/>
                    <a:pt x="1068" y="2544"/>
                  </a:cubicBezTo>
                  <a:cubicBezTo>
                    <a:pt x="1071" y="2540"/>
                    <a:pt x="1074" y="2537"/>
                    <a:pt x="1075" y="2532"/>
                  </a:cubicBezTo>
                  <a:cubicBezTo>
                    <a:pt x="1078" y="2528"/>
                    <a:pt x="1079" y="2522"/>
                    <a:pt x="1080" y="2518"/>
                  </a:cubicBezTo>
                  <a:cubicBezTo>
                    <a:pt x="1081" y="2509"/>
                    <a:pt x="1080" y="2502"/>
                    <a:pt x="1077" y="2495"/>
                  </a:cubicBezTo>
                  <a:cubicBezTo>
                    <a:pt x="1083" y="2487"/>
                    <a:pt x="1091" y="2480"/>
                    <a:pt x="1099" y="2470"/>
                  </a:cubicBezTo>
                  <a:cubicBezTo>
                    <a:pt x="1102" y="2467"/>
                    <a:pt x="1104" y="2465"/>
                    <a:pt x="1107" y="2461"/>
                  </a:cubicBezTo>
                  <a:cubicBezTo>
                    <a:pt x="1113" y="2466"/>
                    <a:pt x="1119" y="2472"/>
                    <a:pt x="1122" y="2479"/>
                  </a:cubicBezTo>
                  <a:cubicBezTo>
                    <a:pt x="1128" y="2493"/>
                    <a:pt x="1129" y="2511"/>
                    <a:pt x="1129" y="2526"/>
                  </a:cubicBezTo>
                  <a:cubicBezTo>
                    <a:pt x="1126" y="2550"/>
                    <a:pt x="1112" y="2572"/>
                    <a:pt x="1090" y="2585"/>
                  </a:cubicBezTo>
                  <a:cubicBezTo>
                    <a:pt x="1067" y="2601"/>
                    <a:pt x="1040" y="2608"/>
                    <a:pt x="1014" y="2603"/>
                  </a:cubicBezTo>
                  <a:cubicBezTo>
                    <a:pt x="1001" y="2601"/>
                    <a:pt x="987" y="2594"/>
                    <a:pt x="973" y="2585"/>
                  </a:cubicBezTo>
                  <a:cubicBezTo>
                    <a:pt x="964" y="2576"/>
                    <a:pt x="955" y="2566"/>
                    <a:pt x="952" y="2555"/>
                  </a:cubicBezTo>
                  <a:cubicBezTo>
                    <a:pt x="948" y="2541"/>
                    <a:pt x="946" y="2527"/>
                    <a:pt x="947" y="2510"/>
                  </a:cubicBezTo>
                  <a:cubicBezTo>
                    <a:pt x="950" y="2492"/>
                    <a:pt x="955" y="2474"/>
                    <a:pt x="966" y="2452"/>
                  </a:cubicBezTo>
                  <a:cubicBezTo>
                    <a:pt x="976" y="2431"/>
                    <a:pt x="986" y="2411"/>
                    <a:pt x="998" y="2393"/>
                  </a:cubicBezTo>
                  <a:cubicBezTo>
                    <a:pt x="1011" y="2372"/>
                    <a:pt x="1025" y="2352"/>
                    <a:pt x="1036" y="2341"/>
                  </a:cubicBezTo>
                  <a:lnTo>
                    <a:pt x="1036" y="2339"/>
                  </a:lnTo>
                  <a:cubicBezTo>
                    <a:pt x="1046" y="2323"/>
                    <a:pt x="1064" y="2282"/>
                    <a:pt x="1073" y="2255"/>
                  </a:cubicBezTo>
                  <a:cubicBezTo>
                    <a:pt x="1085" y="2264"/>
                    <a:pt x="1095" y="2270"/>
                    <a:pt x="1106" y="2279"/>
                  </a:cubicBezTo>
                  <a:cubicBezTo>
                    <a:pt x="1123" y="2286"/>
                    <a:pt x="1135" y="2290"/>
                    <a:pt x="1150" y="2293"/>
                  </a:cubicBezTo>
                  <a:cubicBezTo>
                    <a:pt x="1137" y="2319"/>
                    <a:pt x="1121" y="2358"/>
                    <a:pt x="1112" y="2381"/>
                  </a:cubicBezTo>
                  <a:close/>
                  <a:moveTo>
                    <a:pt x="973" y="1851"/>
                  </a:moveTo>
                  <a:cubicBezTo>
                    <a:pt x="982" y="1866"/>
                    <a:pt x="1013" y="1922"/>
                    <a:pt x="1047" y="1980"/>
                  </a:cubicBezTo>
                  <a:cubicBezTo>
                    <a:pt x="1089" y="2054"/>
                    <a:pt x="1132" y="2131"/>
                    <a:pt x="1143" y="2145"/>
                  </a:cubicBezTo>
                  <a:cubicBezTo>
                    <a:pt x="1152" y="2155"/>
                    <a:pt x="1164" y="2166"/>
                    <a:pt x="1172" y="2170"/>
                  </a:cubicBezTo>
                  <a:cubicBezTo>
                    <a:pt x="1178" y="2173"/>
                    <a:pt x="1184" y="2174"/>
                    <a:pt x="1189" y="2172"/>
                  </a:cubicBezTo>
                  <a:cubicBezTo>
                    <a:pt x="1197" y="2174"/>
                    <a:pt x="1205" y="2169"/>
                    <a:pt x="1208" y="2163"/>
                  </a:cubicBezTo>
                  <a:cubicBezTo>
                    <a:pt x="1211" y="2159"/>
                    <a:pt x="1212" y="2152"/>
                    <a:pt x="1213" y="2146"/>
                  </a:cubicBezTo>
                  <a:lnTo>
                    <a:pt x="1212" y="2141"/>
                  </a:lnTo>
                  <a:cubicBezTo>
                    <a:pt x="1208" y="2125"/>
                    <a:pt x="1200" y="2120"/>
                    <a:pt x="1190" y="2115"/>
                  </a:cubicBezTo>
                  <a:cubicBezTo>
                    <a:pt x="1184" y="2114"/>
                    <a:pt x="1177" y="2113"/>
                    <a:pt x="1173" y="2115"/>
                  </a:cubicBezTo>
                  <a:cubicBezTo>
                    <a:pt x="1164" y="2100"/>
                    <a:pt x="1157" y="2090"/>
                    <a:pt x="1150" y="2080"/>
                  </a:cubicBezTo>
                  <a:cubicBezTo>
                    <a:pt x="1162" y="2078"/>
                    <a:pt x="1173" y="2077"/>
                    <a:pt x="1185" y="2080"/>
                  </a:cubicBezTo>
                  <a:cubicBezTo>
                    <a:pt x="1202" y="2085"/>
                    <a:pt x="1216" y="2092"/>
                    <a:pt x="1225" y="2102"/>
                  </a:cubicBezTo>
                  <a:cubicBezTo>
                    <a:pt x="1245" y="2129"/>
                    <a:pt x="1248" y="2163"/>
                    <a:pt x="1242" y="2193"/>
                  </a:cubicBezTo>
                  <a:cubicBezTo>
                    <a:pt x="1239" y="2210"/>
                    <a:pt x="1232" y="2224"/>
                    <a:pt x="1221" y="2237"/>
                  </a:cubicBezTo>
                  <a:cubicBezTo>
                    <a:pt x="1213" y="2249"/>
                    <a:pt x="1200" y="2258"/>
                    <a:pt x="1186" y="2262"/>
                  </a:cubicBezTo>
                  <a:cubicBezTo>
                    <a:pt x="1168" y="2267"/>
                    <a:pt x="1146" y="2264"/>
                    <a:pt x="1122" y="2251"/>
                  </a:cubicBezTo>
                  <a:cubicBezTo>
                    <a:pt x="1104" y="2241"/>
                    <a:pt x="1089" y="2227"/>
                    <a:pt x="1074" y="2213"/>
                  </a:cubicBezTo>
                  <a:cubicBezTo>
                    <a:pt x="1057" y="2197"/>
                    <a:pt x="1044" y="2182"/>
                    <a:pt x="1032" y="2164"/>
                  </a:cubicBezTo>
                  <a:cubicBezTo>
                    <a:pt x="1021" y="2151"/>
                    <a:pt x="1009" y="2134"/>
                    <a:pt x="997" y="2114"/>
                  </a:cubicBezTo>
                  <a:cubicBezTo>
                    <a:pt x="976" y="2084"/>
                    <a:pt x="955" y="2054"/>
                    <a:pt x="938" y="2036"/>
                  </a:cubicBezTo>
                  <a:cubicBezTo>
                    <a:pt x="922" y="2018"/>
                    <a:pt x="895" y="1982"/>
                    <a:pt x="876" y="1955"/>
                  </a:cubicBezTo>
                  <a:cubicBezTo>
                    <a:pt x="865" y="1940"/>
                    <a:pt x="856" y="1927"/>
                    <a:pt x="849" y="1921"/>
                  </a:cubicBezTo>
                  <a:lnTo>
                    <a:pt x="851" y="1922"/>
                  </a:lnTo>
                  <a:cubicBezTo>
                    <a:pt x="844" y="1914"/>
                    <a:pt x="837" y="1900"/>
                    <a:pt x="833" y="1886"/>
                  </a:cubicBezTo>
                  <a:cubicBezTo>
                    <a:pt x="827" y="1869"/>
                    <a:pt x="821" y="1855"/>
                    <a:pt x="819" y="1841"/>
                  </a:cubicBezTo>
                  <a:cubicBezTo>
                    <a:pt x="817" y="1826"/>
                    <a:pt x="824" y="1801"/>
                    <a:pt x="829" y="1784"/>
                  </a:cubicBezTo>
                  <a:cubicBezTo>
                    <a:pt x="831" y="1784"/>
                    <a:pt x="835" y="1787"/>
                    <a:pt x="840" y="1788"/>
                  </a:cubicBezTo>
                  <a:cubicBezTo>
                    <a:pt x="856" y="1791"/>
                    <a:pt x="875" y="1796"/>
                    <a:pt x="889" y="1803"/>
                  </a:cubicBezTo>
                  <a:cubicBezTo>
                    <a:pt x="904" y="1810"/>
                    <a:pt x="921" y="1822"/>
                    <a:pt x="937" y="1831"/>
                  </a:cubicBezTo>
                  <a:cubicBezTo>
                    <a:pt x="951" y="1840"/>
                    <a:pt x="963" y="1847"/>
                    <a:pt x="973" y="1851"/>
                  </a:cubicBezTo>
                  <a:close/>
                  <a:moveTo>
                    <a:pt x="915" y="1645"/>
                  </a:moveTo>
                  <a:lnTo>
                    <a:pt x="917" y="1646"/>
                  </a:lnTo>
                  <a:cubicBezTo>
                    <a:pt x="921" y="1649"/>
                    <a:pt x="925" y="1654"/>
                    <a:pt x="928" y="1659"/>
                  </a:cubicBezTo>
                  <a:cubicBezTo>
                    <a:pt x="931" y="1668"/>
                    <a:pt x="940" y="1689"/>
                    <a:pt x="947" y="1710"/>
                  </a:cubicBezTo>
                  <a:cubicBezTo>
                    <a:pt x="951" y="1726"/>
                    <a:pt x="955" y="1742"/>
                    <a:pt x="953" y="1751"/>
                  </a:cubicBezTo>
                  <a:cubicBezTo>
                    <a:pt x="954" y="1762"/>
                    <a:pt x="956" y="1784"/>
                    <a:pt x="959" y="1805"/>
                  </a:cubicBezTo>
                  <a:cubicBezTo>
                    <a:pt x="945" y="1798"/>
                    <a:pt x="932" y="1789"/>
                    <a:pt x="913" y="1781"/>
                  </a:cubicBezTo>
                  <a:cubicBezTo>
                    <a:pt x="892" y="1766"/>
                    <a:pt x="823" y="1745"/>
                    <a:pt x="823" y="1745"/>
                  </a:cubicBezTo>
                  <a:lnTo>
                    <a:pt x="814" y="1744"/>
                  </a:lnTo>
                  <a:lnTo>
                    <a:pt x="812" y="1741"/>
                  </a:lnTo>
                  <a:cubicBezTo>
                    <a:pt x="803" y="1731"/>
                    <a:pt x="785" y="1712"/>
                    <a:pt x="781" y="1672"/>
                  </a:cubicBezTo>
                  <a:cubicBezTo>
                    <a:pt x="781" y="1659"/>
                    <a:pt x="783" y="1637"/>
                    <a:pt x="785" y="1622"/>
                  </a:cubicBezTo>
                  <a:cubicBezTo>
                    <a:pt x="804" y="1628"/>
                    <a:pt x="834" y="1633"/>
                    <a:pt x="847" y="1633"/>
                  </a:cubicBezTo>
                  <a:lnTo>
                    <a:pt x="849" y="1634"/>
                  </a:lnTo>
                  <a:cubicBezTo>
                    <a:pt x="856" y="1633"/>
                    <a:pt x="875" y="1634"/>
                    <a:pt x="892" y="1637"/>
                  </a:cubicBezTo>
                  <a:cubicBezTo>
                    <a:pt x="903" y="1639"/>
                    <a:pt x="913" y="1643"/>
                    <a:pt x="915" y="1645"/>
                  </a:cubicBezTo>
                  <a:close/>
                  <a:moveTo>
                    <a:pt x="876" y="1505"/>
                  </a:moveTo>
                  <a:cubicBezTo>
                    <a:pt x="884" y="1512"/>
                    <a:pt x="891" y="1520"/>
                    <a:pt x="896" y="1530"/>
                  </a:cubicBezTo>
                  <a:cubicBezTo>
                    <a:pt x="898" y="1539"/>
                    <a:pt x="899" y="1550"/>
                    <a:pt x="899" y="1561"/>
                  </a:cubicBezTo>
                  <a:cubicBezTo>
                    <a:pt x="901" y="1579"/>
                    <a:pt x="898" y="1594"/>
                    <a:pt x="894" y="1602"/>
                  </a:cubicBezTo>
                  <a:lnTo>
                    <a:pt x="894" y="1604"/>
                  </a:lnTo>
                  <a:lnTo>
                    <a:pt x="894" y="1606"/>
                  </a:lnTo>
                  <a:cubicBezTo>
                    <a:pt x="876" y="1603"/>
                    <a:pt x="857" y="1602"/>
                    <a:pt x="846" y="1602"/>
                  </a:cubicBezTo>
                  <a:cubicBezTo>
                    <a:pt x="833" y="1602"/>
                    <a:pt x="792" y="1593"/>
                    <a:pt x="778" y="1590"/>
                  </a:cubicBezTo>
                  <a:cubicBezTo>
                    <a:pt x="762" y="1577"/>
                    <a:pt x="738" y="1544"/>
                    <a:pt x="731" y="1516"/>
                  </a:cubicBezTo>
                  <a:cubicBezTo>
                    <a:pt x="730" y="1501"/>
                    <a:pt x="729" y="1483"/>
                    <a:pt x="731" y="1468"/>
                  </a:cubicBezTo>
                  <a:cubicBezTo>
                    <a:pt x="732" y="1466"/>
                    <a:pt x="732" y="1464"/>
                    <a:pt x="732" y="1464"/>
                  </a:cubicBezTo>
                  <a:cubicBezTo>
                    <a:pt x="754" y="1463"/>
                    <a:pt x="817" y="1466"/>
                    <a:pt x="867" y="1492"/>
                  </a:cubicBezTo>
                  <a:cubicBezTo>
                    <a:pt x="869" y="1495"/>
                    <a:pt x="873" y="1499"/>
                    <a:pt x="876" y="1505"/>
                  </a:cubicBezTo>
                  <a:close/>
                  <a:moveTo>
                    <a:pt x="871" y="1369"/>
                  </a:moveTo>
                  <a:cubicBezTo>
                    <a:pt x="868" y="1365"/>
                    <a:pt x="866" y="1362"/>
                    <a:pt x="865" y="1358"/>
                  </a:cubicBezTo>
                  <a:cubicBezTo>
                    <a:pt x="852" y="1344"/>
                    <a:pt x="845" y="1297"/>
                    <a:pt x="838" y="1260"/>
                  </a:cubicBezTo>
                  <a:cubicBezTo>
                    <a:pt x="834" y="1244"/>
                    <a:pt x="835" y="1229"/>
                    <a:pt x="832" y="1218"/>
                  </a:cubicBezTo>
                  <a:cubicBezTo>
                    <a:pt x="827" y="1208"/>
                    <a:pt x="825" y="1195"/>
                    <a:pt x="824" y="1181"/>
                  </a:cubicBezTo>
                  <a:lnTo>
                    <a:pt x="1463" y="205"/>
                  </a:lnTo>
                  <a:cubicBezTo>
                    <a:pt x="1466" y="201"/>
                    <a:pt x="1498" y="167"/>
                    <a:pt x="1541" y="197"/>
                  </a:cubicBezTo>
                  <a:cubicBezTo>
                    <a:pt x="1597" y="233"/>
                    <a:pt x="1578" y="278"/>
                    <a:pt x="1577" y="282"/>
                  </a:cubicBezTo>
                  <a:lnTo>
                    <a:pt x="1496" y="406"/>
                  </a:lnTo>
                  <a:lnTo>
                    <a:pt x="1487" y="420"/>
                  </a:lnTo>
                  <a:lnTo>
                    <a:pt x="1261" y="767"/>
                  </a:lnTo>
                  <a:lnTo>
                    <a:pt x="871" y="1369"/>
                  </a:lnTo>
                  <a:close/>
                  <a:moveTo>
                    <a:pt x="1646" y="815"/>
                  </a:moveTo>
                  <a:lnTo>
                    <a:pt x="1594" y="781"/>
                  </a:lnTo>
                  <a:lnTo>
                    <a:pt x="1582" y="775"/>
                  </a:lnTo>
                  <a:lnTo>
                    <a:pt x="1574" y="786"/>
                  </a:lnTo>
                  <a:lnTo>
                    <a:pt x="1538" y="842"/>
                  </a:lnTo>
                  <a:lnTo>
                    <a:pt x="1532" y="849"/>
                  </a:lnTo>
                  <a:lnTo>
                    <a:pt x="1531" y="792"/>
                  </a:lnTo>
                  <a:lnTo>
                    <a:pt x="1654" y="733"/>
                  </a:lnTo>
                  <a:lnTo>
                    <a:pt x="1663" y="728"/>
                  </a:lnTo>
                  <a:lnTo>
                    <a:pt x="1661" y="714"/>
                  </a:lnTo>
                  <a:lnTo>
                    <a:pt x="1647" y="659"/>
                  </a:lnTo>
                  <a:lnTo>
                    <a:pt x="1641" y="640"/>
                  </a:lnTo>
                  <a:lnTo>
                    <a:pt x="1625" y="648"/>
                  </a:lnTo>
                  <a:lnTo>
                    <a:pt x="1526" y="699"/>
                  </a:lnTo>
                  <a:lnTo>
                    <a:pt x="1525" y="591"/>
                  </a:lnTo>
                  <a:lnTo>
                    <a:pt x="1525" y="576"/>
                  </a:lnTo>
                  <a:lnTo>
                    <a:pt x="1510" y="577"/>
                  </a:lnTo>
                  <a:lnTo>
                    <a:pt x="1459" y="578"/>
                  </a:lnTo>
                  <a:lnTo>
                    <a:pt x="1444" y="577"/>
                  </a:lnTo>
                  <a:lnTo>
                    <a:pt x="1443" y="592"/>
                  </a:lnTo>
                  <a:lnTo>
                    <a:pt x="1437" y="743"/>
                  </a:lnTo>
                  <a:lnTo>
                    <a:pt x="1313" y="797"/>
                  </a:lnTo>
                  <a:lnTo>
                    <a:pt x="1300" y="804"/>
                  </a:lnTo>
                  <a:lnTo>
                    <a:pt x="1304" y="818"/>
                  </a:lnTo>
                  <a:lnTo>
                    <a:pt x="1328" y="873"/>
                  </a:lnTo>
                  <a:lnTo>
                    <a:pt x="1334" y="889"/>
                  </a:lnTo>
                  <a:lnTo>
                    <a:pt x="1348" y="881"/>
                  </a:lnTo>
                  <a:lnTo>
                    <a:pt x="1442" y="834"/>
                  </a:lnTo>
                  <a:lnTo>
                    <a:pt x="1443" y="946"/>
                  </a:lnTo>
                  <a:lnTo>
                    <a:pt x="1442" y="961"/>
                  </a:lnTo>
                  <a:lnTo>
                    <a:pt x="1457" y="961"/>
                  </a:lnTo>
                  <a:lnTo>
                    <a:pt x="1516" y="965"/>
                  </a:lnTo>
                  <a:lnTo>
                    <a:pt x="1533" y="966"/>
                  </a:lnTo>
                  <a:lnTo>
                    <a:pt x="1534" y="949"/>
                  </a:lnTo>
                  <a:lnTo>
                    <a:pt x="1531" y="853"/>
                  </a:lnTo>
                  <a:lnTo>
                    <a:pt x="1539" y="861"/>
                  </a:lnTo>
                  <a:lnTo>
                    <a:pt x="1587" y="907"/>
                  </a:lnTo>
                  <a:lnTo>
                    <a:pt x="1471" y="1095"/>
                  </a:lnTo>
                  <a:lnTo>
                    <a:pt x="1380" y="1029"/>
                  </a:lnTo>
                  <a:lnTo>
                    <a:pt x="1421" y="955"/>
                  </a:lnTo>
                  <a:lnTo>
                    <a:pt x="1427" y="945"/>
                  </a:lnTo>
                  <a:lnTo>
                    <a:pt x="1420" y="937"/>
                  </a:lnTo>
                  <a:cubicBezTo>
                    <a:pt x="1420" y="937"/>
                    <a:pt x="1379" y="886"/>
                    <a:pt x="1354" y="901"/>
                  </a:cubicBezTo>
                  <a:lnTo>
                    <a:pt x="1352" y="901"/>
                  </a:lnTo>
                  <a:cubicBezTo>
                    <a:pt x="1341" y="908"/>
                    <a:pt x="1317" y="948"/>
                    <a:pt x="1302" y="969"/>
                  </a:cubicBezTo>
                  <a:lnTo>
                    <a:pt x="1207" y="911"/>
                  </a:lnTo>
                  <a:lnTo>
                    <a:pt x="1289" y="782"/>
                  </a:lnTo>
                  <a:lnTo>
                    <a:pt x="1506" y="449"/>
                  </a:lnTo>
                  <a:lnTo>
                    <a:pt x="1591" y="504"/>
                  </a:lnTo>
                  <a:lnTo>
                    <a:pt x="1546" y="582"/>
                  </a:lnTo>
                  <a:lnTo>
                    <a:pt x="1540" y="592"/>
                  </a:lnTo>
                  <a:lnTo>
                    <a:pt x="1550" y="600"/>
                  </a:lnTo>
                  <a:cubicBezTo>
                    <a:pt x="1550" y="600"/>
                    <a:pt x="1608" y="654"/>
                    <a:pt x="1629" y="638"/>
                  </a:cubicBezTo>
                  <a:cubicBezTo>
                    <a:pt x="1639" y="629"/>
                    <a:pt x="1663" y="580"/>
                    <a:pt x="1676" y="556"/>
                  </a:cubicBezTo>
                  <a:lnTo>
                    <a:pt x="1768" y="617"/>
                  </a:lnTo>
                  <a:lnTo>
                    <a:pt x="1646" y="815"/>
                  </a:lnTo>
                  <a:close/>
                  <a:moveTo>
                    <a:pt x="1500" y="782"/>
                  </a:moveTo>
                  <a:lnTo>
                    <a:pt x="1502" y="932"/>
                  </a:lnTo>
                  <a:lnTo>
                    <a:pt x="1473" y="931"/>
                  </a:lnTo>
                  <a:lnTo>
                    <a:pt x="1473" y="810"/>
                  </a:lnTo>
                  <a:lnTo>
                    <a:pt x="1473" y="784"/>
                  </a:lnTo>
                  <a:lnTo>
                    <a:pt x="1449" y="795"/>
                  </a:lnTo>
                  <a:lnTo>
                    <a:pt x="1350" y="846"/>
                  </a:lnTo>
                  <a:lnTo>
                    <a:pt x="1339" y="820"/>
                  </a:lnTo>
                  <a:lnTo>
                    <a:pt x="1459" y="766"/>
                  </a:lnTo>
                  <a:lnTo>
                    <a:pt x="1468" y="763"/>
                  </a:lnTo>
                  <a:lnTo>
                    <a:pt x="1468" y="752"/>
                  </a:lnTo>
                  <a:lnTo>
                    <a:pt x="1473" y="608"/>
                  </a:lnTo>
                  <a:lnTo>
                    <a:pt x="1496" y="608"/>
                  </a:lnTo>
                  <a:lnTo>
                    <a:pt x="1495" y="724"/>
                  </a:lnTo>
                  <a:lnTo>
                    <a:pt x="1495" y="748"/>
                  </a:lnTo>
                  <a:lnTo>
                    <a:pt x="1519" y="737"/>
                  </a:lnTo>
                  <a:lnTo>
                    <a:pt x="1620" y="685"/>
                  </a:lnTo>
                  <a:lnTo>
                    <a:pt x="1627" y="710"/>
                  </a:lnTo>
                  <a:lnTo>
                    <a:pt x="1509" y="768"/>
                  </a:lnTo>
                  <a:lnTo>
                    <a:pt x="1499" y="773"/>
                  </a:lnTo>
                  <a:lnTo>
                    <a:pt x="1500" y="78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8" name="Freeform 55"/>
            <p:cNvSpPr>
              <a:spLocks noEditPoints="1"/>
            </p:cNvSpPr>
            <p:nvPr/>
          </p:nvSpPr>
          <p:spPr bwMode="auto">
            <a:xfrm>
              <a:off x="1281113" y="4475163"/>
              <a:ext cx="92075" cy="106362"/>
            </a:xfrm>
            <a:custGeom>
              <a:avLst/>
              <a:gdLst>
                <a:gd name="T0" fmla="*/ 59 w 339"/>
                <a:gd name="T1" fmla="*/ 362 h 395"/>
                <a:gd name="T2" fmla="*/ 74 w 339"/>
                <a:gd name="T3" fmla="*/ 367 h 395"/>
                <a:gd name="T4" fmla="*/ 129 w 339"/>
                <a:gd name="T5" fmla="*/ 390 h 395"/>
                <a:gd name="T6" fmla="*/ 145 w 339"/>
                <a:gd name="T7" fmla="*/ 395 h 395"/>
                <a:gd name="T8" fmla="*/ 151 w 339"/>
                <a:gd name="T9" fmla="*/ 379 h 395"/>
                <a:gd name="T10" fmla="*/ 181 w 339"/>
                <a:gd name="T11" fmla="*/ 280 h 395"/>
                <a:gd name="T12" fmla="*/ 262 w 339"/>
                <a:gd name="T13" fmla="*/ 358 h 395"/>
                <a:gd name="T14" fmla="*/ 271 w 339"/>
                <a:gd name="T15" fmla="*/ 369 h 395"/>
                <a:gd name="T16" fmla="*/ 281 w 339"/>
                <a:gd name="T17" fmla="*/ 360 h 395"/>
                <a:gd name="T18" fmla="*/ 326 w 339"/>
                <a:gd name="T19" fmla="*/ 317 h 395"/>
                <a:gd name="T20" fmla="*/ 339 w 339"/>
                <a:gd name="T21" fmla="*/ 306 h 395"/>
                <a:gd name="T22" fmla="*/ 215 w 339"/>
                <a:gd name="T23" fmla="*/ 188 h 395"/>
                <a:gd name="T24" fmla="*/ 258 w 339"/>
                <a:gd name="T25" fmla="*/ 59 h 395"/>
                <a:gd name="T26" fmla="*/ 262 w 339"/>
                <a:gd name="T27" fmla="*/ 49 h 395"/>
                <a:gd name="T28" fmla="*/ 252 w 339"/>
                <a:gd name="T29" fmla="*/ 43 h 395"/>
                <a:gd name="T30" fmla="*/ 200 w 339"/>
                <a:gd name="T31" fmla="*/ 12 h 395"/>
                <a:gd name="T32" fmla="*/ 185 w 339"/>
                <a:gd name="T33" fmla="*/ 0 h 395"/>
                <a:gd name="T34" fmla="*/ 177 w 339"/>
                <a:gd name="T35" fmla="*/ 18 h 395"/>
                <a:gd name="T36" fmla="*/ 143 w 339"/>
                <a:gd name="T37" fmla="*/ 124 h 395"/>
                <a:gd name="T38" fmla="*/ 68 w 339"/>
                <a:gd name="T39" fmla="*/ 50 h 395"/>
                <a:gd name="T40" fmla="*/ 57 w 339"/>
                <a:gd name="T41" fmla="*/ 39 h 395"/>
                <a:gd name="T42" fmla="*/ 46 w 339"/>
                <a:gd name="T43" fmla="*/ 50 h 395"/>
                <a:gd name="T44" fmla="*/ 9 w 339"/>
                <a:gd name="T45" fmla="*/ 88 h 395"/>
                <a:gd name="T46" fmla="*/ 0 w 339"/>
                <a:gd name="T47" fmla="*/ 99 h 395"/>
                <a:gd name="T48" fmla="*/ 9 w 339"/>
                <a:gd name="T49" fmla="*/ 110 h 395"/>
                <a:gd name="T50" fmla="*/ 111 w 339"/>
                <a:gd name="T51" fmla="*/ 220 h 395"/>
                <a:gd name="T52" fmla="*/ 91 w 339"/>
                <a:gd name="T53" fmla="*/ 273 h 395"/>
                <a:gd name="T54" fmla="*/ 93 w 339"/>
                <a:gd name="T55" fmla="*/ 283 h 395"/>
                <a:gd name="T56" fmla="*/ 95 w 339"/>
                <a:gd name="T57" fmla="*/ 283 h 395"/>
                <a:gd name="T58" fmla="*/ 84 w 339"/>
                <a:gd name="T59" fmla="*/ 307 h 395"/>
                <a:gd name="T60" fmla="*/ 78 w 339"/>
                <a:gd name="T61" fmla="*/ 309 h 395"/>
                <a:gd name="T62" fmla="*/ 64 w 339"/>
                <a:gd name="T63" fmla="*/ 348 h 395"/>
                <a:gd name="T64" fmla="*/ 59 w 339"/>
                <a:gd name="T65" fmla="*/ 362 h 395"/>
                <a:gd name="T66" fmla="*/ 42 w 339"/>
                <a:gd name="T67" fmla="*/ 98 h 395"/>
                <a:gd name="T68" fmla="*/ 58 w 339"/>
                <a:gd name="T69" fmla="*/ 83 h 395"/>
                <a:gd name="T70" fmla="*/ 140 w 339"/>
                <a:gd name="T71" fmla="*/ 164 h 395"/>
                <a:gd name="T72" fmla="*/ 157 w 339"/>
                <a:gd name="T73" fmla="*/ 182 h 395"/>
                <a:gd name="T74" fmla="*/ 165 w 339"/>
                <a:gd name="T75" fmla="*/ 159 h 395"/>
                <a:gd name="T76" fmla="*/ 200 w 339"/>
                <a:gd name="T77" fmla="*/ 47 h 395"/>
                <a:gd name="T78" fmla="*/ 224 w 339"/>
                <a:gd name="T79" fmla="*/ 62 h 395"/>
                <a:gd name="T80" fmla="*/ 182 w 339"/>
                <a:gd name="T81" fmla="*/ 188 h 395"/>
                <a:gd name="T82" fmla="*/ 178 w 339"/>
                <a:gd name="T83" fmla="*/ 197 h 395"/>
                <a:gd name="T84" fmla="*/ 186 w 339"/>
                <a:gd name="T85" fmla="*/ 205 h 395"/>
                <a:gd name="T86" fmla="*/ 293 w 339"/>
                <a:gd name="T87" fmla="*/ 307 h 395"/>
                <a:gd name="T88" fmla="*/ 272 w 339"/>
                <a:gd name="T89" fmla="*/ 325 h 395"/>
                <a:gd name="T90" fmla="*/ 186 w 339"/>
                <a:gd name="T91" fmla="*/ 242 h 395"/>
                <a:gd name="T92" fmla="*/ 167 w 339"/>
                <a:gd name="T93" fmla="*/ 223 h 395"/>
                <a:gd name="T94" fmla="*/ 158 w 339"/>
                <a:gd name="T95" fmla="*/ 248 h 395"/>
                <a:gd name="T96" fmla="*/ 126 w 339"/>
                <a:gd name="T97" fmla="*/ 354 h 395"/>
                <a:gd name="T98" fmla="*/ 98 w 339"/>
                <a:gd name="T99" fmla="*/ 343 h 395"/>
                <a:gd name="T100" fmla="*/ 143 w 339"/>
                <a:gd name="T101" fmla="*/ 221 h 395"/>
                <a:gd name="T102" fmla="*/ 147 w 339"/>
                <a:gd name="T103" fmla="*/ 211 h 395"/>
                <a:gd name="T104" fmla="*/ 142 w 339"/>
                <a:gd name="T105" fmla="*/ 206 h 395"/>
                <a:gd name="T106" fmla="*/ 42 w 339"/>
                <a:gd name="T107" fmla="*/ 9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395">
                  <a:moveTo>
                    <a:pt x="59" y="362"/>
                  </a:moveTo>
                  <a:lnTo>
                    <a:pt x="74" y="367"/>
                  </a:lnTo>
                  <a:lnTo>
                    <a:pt x="129" y="390"/>
                  </a:lnTo>
                  <a:lnTo>
                    <a:pt x="145" y="395"/>
                  </a:lnTo>
                  <a:lnTo>
                    <a:pt x="151" y="379"/>
                  </a:lnTo>
                  <a:lnTo>
                    <a:pt x="181" y="280"/>
                  </a:lnTo>
                  <a:lnTo>
                    <a:pt x="262" y="358"/>
                  </a:lnTo>
                  <a:lnTo>
                    <a:pt x="271" y="369"/>
                  </a:lnTo>
                  <a:lnTo>
                    <a:pt x="281" y="360"/>
                  </a:lnTo>
                  <a:lnTo>
                    <a:pt x="326" y="317"/>
                  </a:lnTo>
                  <a:lnTo>
                    <a:pt x="339" y="306"/>
                  </a:lnTo>
                  <a:lnTo>
                    <a:pt x="215" y="188"/>
                  </a:lnTo>
                  <a:lnTo>
                    <a:pt x="258" y="59"/>
                  </a:lnTo>
                  <a:lnTo>
                    <a:pt x="262" y="49"/>
                  </a:lnTo>
                  <a:lnTo>
                    <a:pt x="252" y="43"/>
                  </a:lnTo>
                  <a:lnTo>
                    <a:pt x="200" y="12"/>
                  </a:lnTo>
                  <a:lnTo>
                    <a:pt x="185" y="0"/>
                  </a:lnTo>
                  <a:lnTo>
                    <a:pt x="177" y="18"/>
                  </a:lnTo>
                  <a:lnTo>
                    <a:pt x="143" y="124"/>
                  </a:lnTo>
                  <a:lnTo>
                    <a:pt x="68" y="50"/>
                  </a:lnTo>
                  <a:lnTo>
                    <a:pt x="57" y="39"/>
                  </a:lnTo>
                  <a:lnTo>
                    <a:pt x="46" y="50"/>
                  </a:lnTo>
                  <a:lnTo>
                    <a:pt x="9" y="88"/>
                  </a:lnTo>
                  <a:lnTo>
                    <a:pt x="0" y="99"/>
                  </a:lnTo>
                  <a:lnTo>
                    <a:pt x="9" y="110"/>
                  </a:lnTo>
                  <a:lnTo>
                    <a:pt x="111" y="220"/>
                  </a:lnTo>
                  <a:lnTo>
                    <a:pt x="91" y="273"/>
                  </a:lnTo>
                  <a:cubicBezTo>
                    <a:pt x="92" y="277"/>
                    <a:pt x="93" y="281"/>
                    <a:pt x="93" y="283"/>
                  </a:cubicBezTo>
                  <a:lnTo>
                    <a:pt x="95" y="283"/>
                  </a:lnTo>
                  <a:cubicBezTo>
                    <a:pt x="100" y="294"/>
                    <a:pt x="94" y="302"/>
                    <a:pt x="84" y="307"/>
                  </a:cubicBezTo>
                  <a:cubicBezTo>
                    <a:pt x="83" y="308"/>
                    <a:pt x="80" y="308"/>
                    <a:pt x="78" y="309"/>
                  </a:cubicBezTo>
                  <a:lnTo>
                    <a:pt x="64" y="348"/>
                  </a:lnTo>
                  <a:lnTo>
                    <a:pt x="59" y="362"/>
                  </a:lnTo>
                  <a:close/>
                  <a:moveTo>
                    <a:pt x="42" y="98"/>
                  </a:moveTo>
                  <a:lnTo>
                    <a:pt x="58" y="83"/>
                  </a:lnTo>
                  <a:lnTo>
                    <a:pt x="140" y="164"/>
                  </a:lnTo>
                  <a:lnTo>
                    <a:pt x="157" y="182"/>
                  </a:lnTo>
                  <a:lnTo>
                    <a:pt x="165" y="159"/>
                  </a:lnTo>
                  <a:lnTo>
                    <a:pt x="200" y="47"/>
                  </a:lnTo>
                  <a:lnTo>
                    <a:pt x="224" y="62"/>
                  </a:lnTo>
                  <a:lnTo>
                    <a:pt x="182" y="188"/>
                  </a:lnTo>
                  <a:lnTo>
                    <a:pt x="178" y="197"/>
                  </a:lnTo>
                  <a:lnTo>
                    <a:pt x="186" y="205"/>
                  </a:lnTo>
                  <a:lnTo>
                    <a:pt x="293" y="307"/>
                  </a:lnTo>
                  <a:lnTo>
                    <a:pt x="272" y="325"/>
                  </a:lnTo>
                  <a:lnTo>
                    <a:pt x="186" y="242"/>
                  </a:lnTo>
                  <a:lnTo>
                    <a:pt x="167" y="223"/>
                  </a:lnTo>
                  <a:lnTo>
                    <a:pt x="158" y="248"/>
                  </a:lnTo>
                  <a:lnTo>
                    <a:pt x="126" y="354"/>
                  </a:lnTo>
                  <a:lnTo>
                    <a:pt x="98" y="343"/>
                  </a:lnTo>
                  <a:lnTo>
                    <a:pt x="143" y="221"/>
                  </a:lnTo>
                  <a:lnTo>
                    <a:pt x="147" y="211"/>
                  </a:lnTo>
                  <a:lnTo>
                    <a:pt x="142" y="206"/>
                  </a:lnTo>
                  <a:lnTo>
                    <a:pt x="42" y="9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9" name="Freeform 56"/>
            <p:cNvSpPr>
              <a:spLocks/>
            </p:cNvSpPr>
            <p:nvPr/>
          </p:nvSpPr>
          <p:spPr bwMode="auto">
            <a:xfrm>
              <a:off x="200025" y="2782888"/>
              <a:ext cx="3182938" cy="2525712"/>
            </a:xfrm>
            <a:custGeom>
              <a:avLst/>
              <a:gdLst>
                <a:gd name="T0" fmla="*/ 10741 w 11783"/>
                <a:gd name="T1" fmla="*/ 9343 h 9343"/>
                <a:gd name="T2" fmla="*/ 10623 w 11783"/>
                <a:gd name="T3" fmla="*/ 9343 h 9343"/>
                <a:gd name="T4" fmla="*/ 11054 w 11783"/>
                <a:gd name="T5" fmla="*/ 7907 h 9343"/>
                <a:gd name="T6" fmla="*/ 5870 w 11783"/>
                <a:gd name="T7" fmla="*/ 503 h 9343"/>
                <a:gd name="T8" fmla="*/ 0 w 11783"/>
                <a:gd name="T9" fmla="*/ 2533 h 9343"/>
                <a:gd name="T10" fmla="*/ 0 w 11783"/>
                <a:gd name="T11" fmla="*/ 2372 h 9343"/>
                <a:gd name="T12" fmla="*/ 5889 w 11783"/>
                <a:gd name="T13" fmla="*/ 397 h 9343"/>
                <a:gd name="T14" fmla="*/ 11160 w 11783"/>
                <a:gd name="T15" fmla="*/ 7926 h 9343"/>
                <a:gd name="T16" fmla="*/ 10741 w 11783"/>
                <a:gd name="T17" fmla="*/ 9343 h 9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3" h="9343">
                  <a:moveTo>
                    <a:pt x="10741" y="9343"/>
                  </a:moveTo>
                  <a:lnTo>
                    <a:pt x="10623" y="9343"/>
                  </a:lnTo>
                  <a:cubicBezTo>
                    <a:pt x="10819" y="8892"/>
                    <a:pt x="10965" y="8412"/>
                    <a:pt x="11054" y="7907"/>
                  </a:cubicBezTo>
                  <a:cubicBezTo>
                    <a:pt x="11666" y="4433"/>
                    <a:pt x="9344" y="1116"/>
                    <a:pt x="5870" y="503"/>
                  </a:cubicBezTo>
                  <a:cubicBezTo>
                    <a:pt x="3614" y="106"/>
                    <a:pt x="1426" y="945"/>
                    <a:pt x="0" y="2533"/>
                  </a:cubicBezTo>
                  <a:lnTo>
                    <a:pt x="0" y="2372"/>
                  </a:lnTo>
                  <a:cubicBezTo>
                    <a:pt x="1451" y="814"/>
                    <a:pt x="3636" y="0"/>
                    <a:pt x="5889" y="397"/>
                  </a:cubicBezTo>
                  <a:cubicBezTo>
                    <a:pt x="9422" y="1020"/>
                    <a:pt x="11783" y="4392"/>
                    <a:pt x="11160" y="7926"/>
                  </a:cubicBezTo>
                  <a:cubicBezTo>
                    <a:pt x="11073" y="8423"/>
                    <a:pt x="10931" y="8897"/>
                    <a:pt x="10741" y="934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0" name="Freeform 57"/>
            <p:cNvSpPr>
              <a:spLocks/>
            </p:cNvSpPr>
            <p:nvPr/>
          </p:nvSpPr>
          <p:spPr bwMode="auto">
            <a:xfrm>
              <a:off x="188913" y="3240088"/>
              <a:ext cx="2695575" cy="2068512"/>
            </a:xfrm>
            <a:custGeom>
              <a:avLst/>
              <a:gdLst>
                <a:gd name="T0" fmla="*/ 8862 w 9982"/>
                <a:gd name="T1" fmla="*/ 7652 h 7652"/>
                <a:gd name="T2" fmla="*/ 8733 w 9982"/>
                <a:gd name="T3" fmla="*/ 7652 h 7652"/>
                <a:gd name="T4" fmla="*/ 9421 w 9982"/>
                <a:gd name="T5" fmla="*/ 5915 h 7652"/>
                <a:gd name="T6" fmla="*/ 5673 w 9982"/>
                <a:gd name="T7" fmla="*/ 562 h 7652"/>
                <a:gd name="T8" fmla="*/ 321 w 9982"/>
                <a:gd name="T9" fmla="*/ 4311 h 7652"/>
                <a:gd name="T10" fmla="*/ 1011 w 9982"/>
                <a:gd name="T11" fmla="*/ 7652 h 7652"/>
                <a:gd name="T12" fmla="*/ 882 w 9982"/>
                <a:gd name="T13" fmla="*/ 7652 h 7652"/>
                <a:gd name="T14" fmla="*/ 214 w 9982"/>
                <a:gd name="T15" fmla="*/ 4292 h 7652"/>
                <a:gd name="T16" fmla="*/ 5692 w 9982"/>
                <a:gd name="T17" fmla="*/ 453 h 7652"/>
                <a:gd name="T18" fmla="*/ 9528 w 9982"/>
                <a:gd name="T19" fmla="*/ 5934 h 7652"/>
                <a:gd name="T20" fmla="*/ 8862 w 9982"/>
                <a:gd name="T21" fmla="*/ 7652 h 7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82" h="7652">
                  <a:moveTo>
                    <a:pt x="8862" y="7652"/>
                  </a:moveTo>
                  <a:lnTo>
                    <a:pt x="8733" y="7652"/>
                  </a:lnTo>
                  <a:cubicBezTo>
                    <a:pt x="9069" y="7141"/>
                    <a:pt x="9308" y="6555"/>
                    <a:pt x="9421" y="5915"/>
                  </a:cubicBezTo>
                  <a:cubicBezTo>
                    <a:pt x="9865" y="3400"/>
                    <a:pt x="8188" y="1005"/>
                    <a:pt x="5673" y="562"/>
                  </a:cubicBezTo>
                  <a:cubicBezTo>
                    <a:pt x="3161" y="119"/>
                    <a:pt x="764" y="1795"/>
                    <a:pt x="321" y="4311"/>
                  </a:cubicBezTo>
                  <a:cubicBezTo>
                    <a:pt x="107" y="5520"/>
                    <a:pt x="385" y="6701"/>
                    <a:pt x="1011" y="7652"/>
                  </a:cubicBezTo>
                  <a:lnTo>
                    <a:pt x="882" y="7652"/>
                  </a:lnTo>
                  <a:cubicBezTo>
                    <a:pt x="269" y="6689"/>
                    <a:pt x="0" y="5504"/>
                    <a:pt x="214" y="4292"/>
                  </a:cubicBezTo>
                  <a:cubicBezTo>
                    <a:pt x="668" y="1717"/>
                    <a:pt x="3121" y="0"/>
                    <a:pt x="5692" y="453"/>
                  </a:cubicBezTo>
                  <a:cubicBezTo>
                    <a:pt x="8266" y="907"/>
                    <a:pt x="9982" y="3360"/>
                    <a:pt x="9528" y="5934"/>
                  </a:cubicBezTo>
                  <a:cubicBezTo>
                    <a:pt x="9417" y="6564"/>
                    <a:pt x="9185" y="7143"/>
                    <a:pt x="8862" y="7652"/>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1" name="Freeform 58"/>
            <p:cNvSpPr>
              <a:spLocks/>
            </p:cNvSpPr>
            <p:nvPr/>
          </p:nvSpPr>
          <p:spPr bwMode="auto">
            <a:xfrm>
              <a:off x="484188" y="4310063"/>
              <a:ext cx="150813" cy="230187"/>
            </a:xfrm>
            <a:custGeom>
              <a:avLst/>
              <a:gdLst>
                <a:gd name="T0" fmla="*/ 365 w 558"/>
                <a:gd name="T1" fmla="*/ 316 h 849"/>
                <a:gd name="T2" fmla="*/ 439 w 558"/>
                <a:gd name="T3" fmla="*/ 343 h 849"/>
                <a:gd name="T4" fmla="*/ 505 w 558"/>
                <a:gd name="T5" fmla="*/ 394 h 849"/>
                <a:gd name="T6" fmla="*/ 549 w 558"/>
                <a:gd name="T7" fmla="*/ 470 h 849"/>
                <a:gd name="T8" fmla="*/ 557 w 558"/>
                <a:gd name="T9" fmla="*/ 544 h 849"/>
                <a:gd name="T10" fmla="*/ 547 w 558"/>
                <a:gd name="T11" fmla="*/ 603 h 849"/>
                <a:gd name="T12" fmla="*/ 516 w 558"/>
                <a:gd name="T13" fmla="*/ 666 h 849"/>
                <a:gd name="T14" fmla="*/ 469 w 558"/>
                <a:gd name="T15" fmla="*/ 721 h 849"/>
                <a:gd name="T16" fmla="*/ 413 w 558"/>
                <a:gd name="T17" fmla="*/ 766 h 849"/>
                <a:gd name="T18" fmla="*/ 313 w 558"/>
                <a:gd name="T19" fmla="*/ 819 h 849"/>
                <a:gd name="T20" fmla="*/ 205 w 558"/>
                <a:gd name="T21" fmla="*/ 846 h 849"/>
                <a:gd name="T22" fmla="*/ 135 w 558"/>
                <a:gd name="T23" fmla="*/ 849 h 849"/>
                <a:gd name="T24" fmla="*/ 71 w 558"/>
                <a:gd name="T25" fmla="*/ 838 h 849"/>
                <a:gd name="T26" fmla="*/ 31 w 558"/>
                <a:gd name="T27" fmla="*/ 815 h 849"/>
                <a:gd name="T28" fmla="*/ 9 w 558"/>
                <a:gd name="T29" fmla="*/ 792 h 849"/>
                <a:gd name="T30" fmla="*/ 0 w 558"/>
                <a:gd name="T31" fmla="*/ 753 h 849"/>
                <a:gd name="T32" fmla="*/ 23 w 558"/>
                <a:gd name="T33" fmla="*/ 720 h 849"/>
                <a:gd name="T34" fmla="*/ 64 w 558"/>
                <a:gd name="T35" fmla="*/ 716 h 849"/>
                <a:gd name="T36" fmla="*/ 96 w 558"/>
                <a:gd name="T37" fmla="*/ 732 h 849"/>
                <a:gd name="T38" fmla="*/ 121 w 558"/>
                <a:gd name="T39" fmla="*/ 766 h 849"/>
                <a:gd name="T40" fmla="*/ 144 w 558"/>
                <a:gd name="T41" fmla="*/ 798 h 849"/>
                <a:gd name="T42" fmla="*/ 187 w 558"/>
                <a:gd name="T43" fmla="*/ 814 h 849"/>
                <a:gd name="T44" fmla="*/ 254 w 558"/>
                <a:gd name="T45" fmla="*/ 809 h 849"/>
                <a:gd name="T46" fmla="*/ 325 w 558"/>
                <a:gd name="T47" fmla="*/ 775 h 849"/>
                <a:gd name="T48" fmla="*/ 390 w 558"/>
                <a:gd name="T49" fmla="*/ 710 h 849"/>
                <a:gd name="T50" fmla="*/ 424 w 558"/>
                <a:gd name="T51" fmla="*/ 617 h 849"/>
                <a:gd name="T52" fmla="*/ 425 w 558"/>
                <a:gd name="T53" fmla="*/ 545 h 849"/>
                <a:gd name="T54" fmla="*/ 398 w 558"/>
                <a:gd name="T55" fmla="*/ 474 h 849"/>
                <a:gd name="T56" fmla="*/ 342 w 558"/>
                <a:gd name="T57" fmla="*/ 418 h 849"/>
                <a:gd name="T58" fmla="*/ 250 w 558"/>
                <a:gd name="T59" fmla="*/ 384 h 849"/>
                <a:gd name="T60" fmla="*/ 184 w 558"/>
                <a:gd name="T61" fmla="*/ 381 h 849"/>
                <a:gd name="T62" fmla="*/ 96 w 558"/>
                <a:gd name="T63" fmla="*/ 394 h 849"/>
                <a:gd name="T64" fmla="*/ 84 w 558"/>
                <a:gd name="T65" fmla="*/ 377 h 849"/>
                <a:gd name="T66" fmla="*/ 100 w 558"/>
                <a:gd name="T67" fmla="*/ 362 h 849"/>
                <a:gd name="T68" fmla="*/ 242 w 558"/>
                <a:gd name="T69" fmla="*/ 303 h 849"/>
                <a:gd name="T70" fmla="*/ 326 w 558"/>
                <a:gd name="T71" fmla="*/ 261 h 849"/>
                <a:gd name="T72" fmla="*/ 382 w 558"/>
                <a:gd name="T73" fmla="*/ 216 h 849"/>
                <a:gd name="T74" fmla="*/ 407 w 558"/>
                <a:gd name="T75" fmla="*/ 162 h 849"/>
                <a:gd name="T76" fmla="*/ 408 w 558"/>
                <a:gd name="T77" fmla="*/ 120 h 849"/>
                <a:gd name="T78" fmla="*/ 395 w 558"/>
                <a:gd name="T79" fmla="*/ 85 h 849"/>
                <a:gd name="T80" fmla="*/ 365 w 558"/>
                <a:gd name="T81" fmla="*/ 53 h 849"/>
                <a:gd name="T82" fmla="*/ 319 w 558"/>
                <a:gd name="T83" fmla="*/ 38 h 849"/>
                <a:gd name="T84" fmla="*/ 244 w 558"/>
                <a:gd name="T85" fmla="*/ 42 h 849"/>
                <a:gd name="T86" fmla="*/ 191 w 558"/>
                <a:gd name="T87" fmla="*/ 70 h 849"/>
                <a:gd name="T88" fmla="*/ 153 w 558"/>
                <a:gd name="T89" fmla="*/ 110 h 849"/>
                <a:gd name="T90" fmla="*/ 142 w 558"/>
                <a:gd name="T91" fmla="*/ 112 h 849"/>
                <a:gd name="T92" fmla="*/ 130 w 558"/>
                <a:gd name="T93" fmla="*/ 93 h 849"/>
                <a:gd name="T94" fmla="*/ 151 w 558"/>
                <a:gd name="T95" fmla="*/ 59 h 849"/>
                <a:gd name="T96" fmla="*/ 203 w 558"/>
                <a:gd name="T97" fmla="*/ 24 h 849"/>
                <a:gd name="T98" fmla="*/ 279 w 558"/>
                <a:gd name="T99" fmla="*/ 3 h 849"/>
                <a:gd name="T100" fmla="*/ 376 w 558"/>
                <a:gd name="T101" fmla="*/ 4 h 849"/>
                <a:gd name="T102" fmla="*/ 447 w 558"/>
                <a:gd name="T103" fmla="*/ 23 h 849"/>
                <a:gd name="T104" fmla="*/ 497 w 558"/>
                <a:gd name="T105" fmla="*/ 61 h 849"/>
                <a:gd name="T106" fmla="*/ 529 w 558"/>
                <a:gd name="T107" fmla="*/ 104 h 849"/>
                <a:gd name="T108" fmla="*/ 535 w 558"/>
                <a:gd name="T109" fmla="*/ 158 h 849"/>
                <a:gd name="T110" fmla="*/ 523 w 558"/>
                <a:gd name="T111" fmla="*/ 188 h 849"/>
                <a:gd name="T112" fmla="*/ 493 w 558"/>
                <a:gd name="T113" fmla="*/ 225 h 849"/>
                <a:gd name="T114" fmla="*/ 427 w 558"/>
                <a:gd name="T115" fmla="*/ 264 h 849"/>
                <a:gd name="T116" fmla="*/ 305 w 558"/>
                <a:gd name="T117" fmla="*/ 308 h 849"/>
                <a:gd name="T118" fmla="*/ 307 w 558"/>
                <a:gd name="T119" fmla="*/ 30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8" h="849">
                  <a:moveTo>
                    <a:pt x="307" y="308"/>
                  </a:moveTo>
                  <a:lnTo>
                    <a:pt x="365" y="316"/>
                  </a:lnTo>
                  <a:lnTo>
                    <a:pt x="403" y="325"/>
                  </a:lnTo>
                  <a:lnTo>
                    <a:pt x="439" y="343"/>
                  </a:lnTo>
                  <a:lnTo>
                    <a:pt x="475" y="362"/>
                  </a:lnTo>
                  <a:lnTo>
                    <a:pt x="505" y="394"/>
                  </a:lnTo>
                  <a:lnTo>
                    <a:pt x="532" y="427"/>
                  </a:lnTo>
                  <a:lnTo>
                    <a:pt x="549" y="470"/>
                  </a:lnTo>
                  <a:lnTo>
                    <a:pt x="558" y="518"/>
                  </a:lnTo>
                  <a:lnTo>
                    <a:pt x="557" y="544"/>
                  </a:lnTo>
                  <a:lnTo>
                    <a:pt x="555" y="570"/>
                  </a:lnTo>
                  <a:lnTo>
                    <a:pt x="547" y="603"/>
                  </a:lnTo>
                  <a:lnTo>
                    <a:pt x="533" y="634"/>
                  </a:lnTo>
                  <a:lnTo>
                    <a:pt x="516" y="666"/>
                  </a:lnTo>
                  <a:lnTo>
                    <a:pt x="494" y="693"/>
                  </a:lnTo>
                  <a:lnTo>
                    <a:pt x="469" y="721"/>
                  </a:lnTo>
                  <a:lnTo>
                    <a:pt x="443" y="745"/>
                  </a:lnTo>
                  <a:lnTo>
                    <a:pt x="413" y="766"/>
                  </a:lnTo>
                  <a:lnTo>
                    <a:pt x="383" y="787"/>
                  </a:lnTo>
                  <a:lnTo>
                    <a:pt x="313" y="819"/>
                  </a:lnTo>
                  <a:lnTo>
                    <a:pt x="241" y="842"/>
                  </a:lnTo>
                  <a:lnTo>
                    <a:pt x="205" y="846"/>
                  </a:lnTo>
                  <a:lnTo>
                    <a:pt x="170" y="849"/>
                  </a:lnTo>
                  <a:lnTo>
                    <a:pt x="135" y="849"/>
                  </a:lnTo>
                  <a:lnTo>
                    <a:pt x="100" y="845"/>
                  </a:lnTo>
                  <a:lnTo>
                    <a:pt x="71" y="838"/>
                  </a:lnTo>
                  <a:lnTo>
                    <a:pt x="48" y="829"/>
                  </a:lnTo>
                  <a:lnTo>
                    <a:pt x="31" y="815"/>
                  </a:lnTo>
                  <a:lnTo>
                    <a:pt x="19" y="805"/>
                  </a:lnTo>
                  <a:lnTo>
                    <a:pt x="9" y="792"/>
                  </a:lnTo>
                  <a:lnTo>
                    <a:pt x="4" y="780"/>
                  </a:lnTo>
                  <a:lnTo>
                    <a:pt x="0" y="753"/>
                  </a:lnTo>
                  <a:lnTo>
                    <a:pt x="10" y="732"/>
                  </a:lnTo>
                  <a:lnTo>
                    <a:pt x="23" y="720"/>
                  </a:lnTo>
                  <a:lnTo>
                    <a:pt x="44" y="717"/>
                  </a:lnTo>
                  <a:lnTo>
                    <a:pt x="64" y="716"/>
                  </a:lnTo>
                  <a:lnTo>
                    <a:pt x="80" y="723"/>
                  </a:lnTo>
                  <a:lnTo>
                    <a:pt x="96" y="732"/>
                  </a:lnTo>
                  <a:lnTo>
                    <a:pt x="106" y="747"/>
                  </a:lnTo>
                  <a:lnTo>
                    <a:pt x="121" y="766"/>
                  </a:lnTo>
                  <a:lnTo>
                    <a:pt x="133" y="783"/>
                  </a:lnTo>
                  <a:lnTo>
                    <a:pt x="144" y="798"/>
                  </a:lnTo>
                  <a:lnTo>
                    <a:pt x="162" y="808"/>
                  </a:lnTo>
                  <a:lnTo>
                    <a:pt x="187" y="814"/>
                  </a:lnTo>
                  <a:lnTo>
                    <a:pt x="219" y="818"/>
                  </a:lnTo>
                  <a:lnTo>
                    <a:pt x="254" y="809"/>
                  </a:lnTo>
                  <a:lnTo>
                    <a:pt x="291" y="795"/>
                  </a:lnTo>
                  <a:lnTo>
                    <a:pt x="325" y="775"/>
                  </a:lnTo>
                  <a:lnTo>
                    <a:pt x="357" y="745"/>
                  </a:lnTo>
                  <a:lnTo>
                    <a:pt x="390" y="710"/>
                  </a:lnTo>
                  <a:lnTo>
                    <a:pt x="410" y="667"/>
                  </a:lnTo>
                  <a:lnTo>
                    <a:pt x="424" y="617"/>
                  </a:lnTo>
                  <a:lnTo>
                    <a:pt x="428" y="580"/>
                  </a:lnTo>
                  <a:lnTo>
                    <a:pt x="425" y="545"/>
                  </a:lnTo>
                  <a:lnTo>
                    <a:pt x="416" y="508"/>
                  </a:lnTo>
                  <a:lnTo>
                    <a:pt x="398" y="474"/>
                  </a:lnTo>
                  <a:lnTo>
                    <a:pt x="375" y="443"/>
                  </a:lnTo>
                  <a:lnTo>
                    <a:pt x="342" y="418"/>
                  </a:lnTo>
                  <a:lnTo>
                    <a:pt x="300" y="397"/>
                  </a:lnTo>
                  <a:lnTo>
                    <a:pt x="250" y="384"/>
                  </a:lnTo>
                  <a:lnTo>
                    <a:pt x="213" y="378"/>
                  </a:lnTo>
                  <a:lnTo>
                    <a:pt x="184" y="381"/>
                  </a:lnTo>
                  <a:lnTo>
                    <a:pt x="135" y="386"/>
                  </a:lnTo>
                  <a:lnTo>
                    <a:pt x="96" y="394"/>
                  </a:lnTo>
                  <a:lnTo>
                    <a:pt x="86" y="388"/>
                  </a:lnTo>
                  <a:lnTo>
                    <a:pt x="84" y="377"/>
                  </a:lnTo>
                  <a:lnTo>
                    <a:pt x="90" y="369"/>
                  </a:lnTo>
                  <a:lnTo>
                    <a:pt x="100" y="362"/>
                  </a:lnTo>
                  <a:lnTo>
                    <a:pt x="126" y="351"/>
                  </a:lnTo>
                  <a:lnTo>
                    <a:pt x="242" y="303"/>
                  </a:lnTo>
                  <a:lnTo>
                    <a:pt x="290" y="281"/>
                  </a:lnTo>
                  <a:lnTo>
                    <a:pt x="326" y="261"/>
                  </a:lnTo>
                  <a:lnTo>
                    <a:pt x="359" y="239"/>
                  </a:lnTo>
                  <a:lnTo>
                    <a:pt x="382" y="216"/>
                  </a:lnTo>
                  <a:lnTo>
                    <a:pt x="398" y="188"/>
                  </a:lnTo>
                  <a:lnTo>
                    <a:pt x="407" y="162"/>
                  </a:lnTo>
                  <a:lnTo>
                    <a:pt x="409" y="140"/>
                  </a:lnTo>
                  <a:lnTo>
                    <a:pt x="408" y="120"/>
                  </a:lnTo>
                  <a:lnTo>
                    <a:pt x="403" y="101"/>
                  </a:lnTo>
                  <a:lnTo>
                    <a:pt x="395" y="85"/>
                  </a:lnTo>
                  <a:lnTo>
                    <a:pt x="380" y="69"/>
                  </a:lnTo>
                  <a:lnTo>
                    <a:pt x="365" y="53"/>
                  </a:lnTo>
                  <a:lnTo>
                    <a:pt x="344" y="45"/>
                  </a:lnTo>
                  <a:lnTo>
                    <a:pt x="319" y="38"/>
                  </a:lnTo>
                  <a:lnTo>
                    <a:pt x="282" y="36"/>
                  </a:lnTo>
                  <a:lnTo>
                    <a:pt x="244" y="42"/>
                  </a:lnTo>
                  <a:lnTo>
                    <a:pt x="206" y="58"/>
                  </a:lnTo>
                  <a:lnTo>
                    <a:pt x="191" y="70"/>
                  </a:lnTo>
                  <a:lnTo>
                    <a:pt x="175" y="85"/>
                  </a:lnTo>
                  <a:lnTo>
                    <a:pt x="153" y="110"/>
                  </a:lnTo>
                  <a:lnTo>
                    <a:pt x="148" y="111"/>
                  </a:lnTo>
                  <a:lnTo>
                    <a:pt x="142" y="112"/>
                  </a:lnTo>
                  <a:lnTo>
                    <a:pt x="132" y="106"/>
                  </a:lnTo>
                  <a:lnTo>
                    <a:pt x="130" y="93"/>
                  </a:lnTo>
                  <a:lnTo>
                    <a:pt x="135" y="76"/>
                  </a:lnTo>
                  <a:lnTo>
                    <a:pt x="151" y="59"/>
                  </a:lnTo>
                  <a:lnTo>
                    <a:pt x="174" y="41"/>
                  </a:lnTo>
                  <a:lnTo>
                    <a:pt x="203" y="24"/>
                  </a:lnTo>
                  <a:lnTo>
                    <a:pt x="238" y="13"/>
                  </a:lnTo>
                  <a:lnTo>
                    <a:pt x="279" y="3"/>
                  </a:lnTo>
                  <a:lnTo>
                    <a:pt x="326" y="0"/>
                  </a:lnTo>
                  <a:lnTo>
                    <a:pt x="376" y="4"/>
                  </a:lnTo>
                  <a:lnTo>
                    <a:pt x="414" y="13"/>
                  </a:lnTo>
                  <a:lnTo>
                    <a:pt x="447" y="23"/>
                  </a:lnTo>
                  <a:lnTo>
                    <a:pt x="475" y="41"/>
                  </a:lnTo>
                  <a:lnTo>
                    <a:pt x="497" y="61"/>
                  </a:lnTo>
                  <a:lnTo>
                    <a:pt x="516" y="79"/>
                  </a:lnTo>
                  <a:lnTo>
                    <a:pt x="529" y="104"/>
                  </a:lnTo>
                  <a:lnTo>
                    <a:pt x="538" y="132"/>
                  </a:lnTo>
                  <a:lnTo>
                    <a:pt x="535" y="158"/>
                  </a:lnTo>
                  <a:lnTo>
                    <a:pt x="533" y="173"/>
                  </a:lnTo>
                  <a:lnTo>
                    <a:pt x="523" y="188"/>
                  </a:lnTo>
                  <a:lnTo>
                    <a:pt x="513" y="209"/>
                  </a:lnTo>
                  <a:lnTo>
                    <a:pt x="493" y="225"/>
                  </a:lnTo>
                  <a:lnTo>
                    <a:pt x="465" y="244"/>
                  </a:lnTo>
                  <a:lnTo>
                    <a:pt x="427" y="264"/>
                  </a:lnTo>
                  <a:lnTo>
                    <a:pt x="372" y="287"/>
                  </a:lnTo>
                  <a:lnTo>
                    <a:pt x="305" y="308"/>
                  </a:lnTo>
                  <a:lnTo>
                    <a:pt x="305" y="306"/>
                  </a:lnTo>
                  <a:lnTo>
                    <a:pt x="307" y="30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2" name="Freeform 59"/>
            <p:cNvSpPr>
              <a:spLocks/>
            </p:cNvSpPr>
            <p:nvPr/>
          </p:nvSpPr>
          <p:spPr bwMode="auto">
            <a:xfrm>
              <a:off x="347663" y="4286250"/>
              <a:ext cx="101600" cy="211137"/>
            </a:xfrm>
            <a:custGeom>
              <a:avLst/>
              <a:gdLst>
                <a:gd name="T0" fmla="*/ 219 w 375"/>
                <a:gd name="T1" fmla="*/ 159 h 779"/>
                <a:gd name="T2" fmla="*/ 225 w 375"/>
                <a:gd name="T3" fmla="*/ 125 h 779"/>
                <a:gd name="T4" fmla="*/ 227 w 375"/>
                <a:gd name="T5" fmla="*/ 101 h 779"/>
                <a:gd name="T6" fmla="*/ 222 w 375"/>
                <a:gd name="T7" fmla="*/ 83 h 779"/>
                <a:gd name="T8" fmla="*/ 214 w 375"/>
                <a:gd name="T9" fmla="*/ 77 h 779"/>
                <a:gd name="T10" fmla="*/ 206 w 375"/>
                <a:gd name="T11" fmla="*/ 73 h 779"/>
                <a:gd name="T12" fmla="*/ 148 w 375"/>
                <a:gd name="T13" fmla="*/ 74 h 779"/>
                <a:gd name="T14" fmla="*/ 104 w 375"/>
                <a:gd name="T15" fmla="*/ 79 h 779"/>
                <a:gd name="T16" fmla="*/ 98 w 375"/>
                <a:gd name="T17" fmla="*/ 76 h 779"/>
                <a:gd name="T18" fmla="*/ 95 w 375"/>
                <a:gd name="T19" fmla="*/ 69 h 779"/>
                <a:gd name="T20" fmla="*/ 94 w 375"/>
                <a:gd name="T21" fmla="*/ 60 h 779"/>
                <a:gd name="T22" fmla="*/ 98 w 375"/>
                <a:gd name="T23" fmla="*/ 50 h 779"/>
                <a:gd name="T24" fmla="*/ 105 w 375"/>
                <a:gd name="T25" fmla="*/ 47 h 779"/>
                <a:gd name="T26" fmla="*/ 151 w 375"/>
                <a:gd name="T27" fmla="*/ 37 h 779"/>
                <a:gd name="T28" fmla="*/ 238 w 375"/>
                <a:gd name="T29" fmla="*/ 26 h 779"/>
                <a:gd name="T30" fmla="*/ 315 w 375"/>
                <a:gd name="T31" fmla="*/ 11 h 779"/>
                <a:gd name="T32" fmla="*/ 348 w 375"/>
                <a:gd name="T33" fmla="*/ 2 h 779"/>
                <a:gd name="T34" fmla="*/ 361 w 375"/>
                <a:gd name="T35" fmla="*/ 0 h 779"/>
                <a:gd name="T36" fmla="*/ 372 w 375"/>
                <a:gd name="T37" fmla="*/ 1 h 779"/>
                <a:gd name="T38" fmla="*/ 375 w 375"/>
                <a:gd name="T39" fmla="*/ 9 h 779"/>
                <a:gd name="T40" fmla="*/ 371 w 375"/>
                <a:gd name="T41" fmla="*/ 32 h 779"/>
                <a:gd name="T42" fmla="*/ 267 w 375"/>
                <a:gd name="T43" fmla="*/ 622 h 779"/>
                <a:gd name="T44" fmla="*/ 262 w 375"/>
                <a:gd name="T45" fmla="*/ 674 h 779"/>
                <a:gd name="T46" fmla="*/ 263 w 375"/>
                <a:gd name="T47" fmla="*/ 694 h 779"/>
                <a:gd name="T48" fmla="*/ 267 w 375"/>
                <a:gd name="T49" fmla="*/ 710 h 779"/>
                <a:gd name="T50" fmla="*/ 274 w 375"/>
                <a:gd name="T51" fmla="*/ 720 h 779"/>
                <a:gd name="T52" fmla="*/ 286 w 375"/>
                <a:gd name="T53" fmla="*/ 728 h 779"/>
                <a:gd name="T54" fmla="*/ 297 w 375"/>
                <a:gd name="T55" fmla="*/ 737 h 779"/>
                <a:gd name="T56" fmla="*/ 316 w 375"/>
                <a:gd name="T57" fmla="*/ 740 h 779"/>
                <a:gd name="T58" fmla="*/ 357 w 375"/>
                <a:gd name="T59" fmla="*/ 750 h 779"/>
                <a:gd name="T60" fmla="*/ 364 w 375"/>
                <a:gd name="T61" fmla="*/ 756 h 779"/>
                <a:gd name="T62" fmla="*/ 367 w 375"/>
                <a:gd name="T63" fmla="*/ 765 h 779"/>
                <a:gd name="T64" fmla="*/ 361 w 375"/>
                <a:gd name="T65" fmla="*/ 777 h 779"/>
                <a:gd name="T66" fmla="*/ 351 w 375"/>
                <a:gd name="T67" fmla="*/ 779 h 779"/>
                <a:gd name="T68" fmla="*/ 327 w 375"/>
                <a:gd name="T69" fmla="*/ 777 h 779"/>
                <a:gd name="T70" fmla="*/ 268 w 375"/>
                <a:gd name="T71" fmla="*/ 765 h 779"/>
                <a:gd name="T72" fmla="*/ 153 w 375"/>
                <a:gd name="T73" fmla="*/ 742 h 779"/>
                <a:gd name="T74" fmla="*/ 25 w 375"/>
                <a:gd name="T75" fmla="*/ 724 h 779"/>
                <a:gd name="T76" fmla="*/ 6 w 375"/>
                <a:gd name="T77" fmla="*/ 719 h 779"/>
                <a:gd name="T78" fmla="*/ 1 w 375"/>
                <a:gd name="T79" fmla="*/ 713 h 779"/>
                <a:gd name="T80" fmla="*/ 0 w 375"/>
                <a:gd name="T81" fmla="*/ 704 h 779"/>
                <a:gd name="T82" fmla="*/ 6 w 375"/>
                <a:gd name="T83" fmla="*/ 692 h 779"/>
                <a:gd name="T84" fmla="*/ 22 w 375"/>
                <a:gd name="T85" fmla="*/ 691 h 779"/>
                <a:gd name="T86" fmla="*/ 50 w 375"/>
                <a:gd name="T87" fmla="*/ 693 h 779"/>
                <a:gd name="T88" fmla="*/ 72 w 375"/>
                <a:gd name="T89" fmla="*/ 697 h 779"/>
                <a:gd name="T90" fmla="*/ 92 w 375"/>
                <a:gd name="T91" fmla="*/ 694 h 779"/>
                <a:gd name="T92" fmla="*/ 103 w 375"/>
                <a:gd name="T93" fmla="*/ 690 h 779"/>
                <a:gd name="T94" fmla="*/ 116 w 375"/>
                <a:gd name="T95" fmla="*/ 683 h 779"/>
                <a:gd name="T96" fmla="*/ 125 w 375"/>
                <a:gd name="T97" fmla="*/ 669 h 779"/>
                <a:gd name="T98" fmla="*/ 130 w 375"/>
                <a:gd name="T99" fmla="*/ 653 h 779"/>
                <a:gd name="T100" fmla="*/ 140 w 375"/>
                <a:gd name="T101" fmla="*/ 606 h 779"/>
                <a:gd name="T102" fmla="*/ 219 w 375"/>
                <a:gd name="T103"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5" h="779">
                  <a:moveTo>
                    <a:pt x="219" y="159"/>
                  </a:moveTo>
                  <a:lnTo>
                    <a:pt x="225" y="125"/>
                  </a:lnTo>
                  <a:lnTo>
                    <a:pt x="227" y="101"/>
                  </a:lnTo>
                  <a:lnTo>
                    <a:pt x="222" y="83"/>
                  </a:lnTo>
                  <a:lnTo>
                    <a:pt x="214" y="77"/>
                  </a:lnTo>
                  <a:lnTo>
                    <a:pt x="206" y="73"/>
                  </a:lnTo>
                  <a:lnTo>
                    <a:pt x="148" y="74"/>
                  </a:lnTo>
                  <a:lnTo>
                    <a:pt x="104" y="79"/>
                  </a:lnTo>
                  <a:lnTo>
                    <a:pt x="98" y="76"/>
                  </a:lnTo>
                  <a:lnTo>
                    <a:pt x="95" y="69"/>
                  </a:lnTo>
                  <a:lnTo>
                    <a:pt x="94" y="60"/>
                  </a:lnTo>
                  <a:lnTo>
                    <a:pt x="98" y="50"/>
                  </a:lnTo>
                  <a:lnTo>
                    <a:pt x="105" y="47"/>
                  </a:lnTo>
                  <a:lnTo>
                    <a:pt x="151" y="37"/>
                  </a:lnTo>
                  <a:lnTo>
                    <a:pt x="238" y="26"/>
                  </a:lnTo>
                  <a:lnTo>
                    <a:pt x="315" y="11"/>
                  </a:lnTo>
                  <a:lnTo>
                    <a:pt x="348" y="2"/>
                  </a:lnTo>
                  <a:lnTo>
                    <a:pt x="361" y="0"/>
                  </a:lnTo>
                  <a:lnTo>
                    <a:pt x="372" y="1"/>
                  </a:lnTo>
                  <a:lnTo>
                    <a:pt x="375" y="9"/>
                  </a:lnTo>
                  <a:lnTo>
                    <a:pt x="371" y="32"/>
                  </a:lnTo>
                  <a:lnTo>
                    <a:pt x="267" y="622"/>
                  </a:lnTo>
                  <a:lnTo>
                    <a:pt x="262" y="674"/>
                  </a:lnTo>
                  <a:lnTo>
                    <a:pt x="263" y="694"/>
                  </a:lnTo>
                  <a:lnTo>
                    <a:pt x="267" y="710"/>
                  </a:lnTo>
                  <a:lnTo>
                    <a:pt x="274" y="720"/>
                  </a:lnTo>
                  <a:lnTo>
                    <a:pt x="286" y="728"/>
                  </a:lnTo>
                  <a:lnTo>
                    <a:pt x="297" y="737"/>
                  </a:lnTo>
                  <a:lnTo>
                    <a:pt x="316" y="740"/>
                  </a:lnTo>
                  <a:lnTo>
                    <a:pt x="357" y="750"/>
                  </a:lnTo>
                  <a:lnTo>
                    <a:pt x="364" y="756"/>
                  </a:lnTo>
                  <a:lnTo>
                    <a:pt x="367" y="765"/>
                  </a:lnTo>
                  <a:lnTo>
                    <a:pt x="361" y="777"/>
                  </a:lnTo>
                  <a:lnTo>
                    <a:pt x="351" y="779"/>
                  </a:lnTo>
                  <a:lnTo>
                    <a:pt x="327" y="777"/>
                  </a:lnTo>
                  <a:lnTo>
                    <a:pt x="268" y="765"/>
                  </a:lnTo>
                  <a:lnTo>
                    <a:pt x="153" y="742"/>
                  </a:lnTo>
                  <a:lnTo>
                    <a:pt x="25" y="724"/>
                  </a:lnTo>
                  <a:lnTo>
                    <a:pt x="6" y="719"/>
                  </a:lnTo>
                  <a:lnTo>
                    <a:pt x="1" y="713"/>
                  </a:lnTo>
                  <a:lnTo>
                    <a:pt x="0" y="704"/>
                  </a:lnTo>
                  <a:lnTo>
                    <a:pt x="6" y="692"/>
                  </a:lnTo>
                  <a:lnTo>
                    <a:pt x="22" y="691"/>
                  </a:lnTo>
                  <a:lnTo>
                    <a:pt x="50" y="693"/>
                  </a:lnTo>
                  <a:lnTo>
                    <a:pt x="72" y="697"/>
                  </a:lnTo>
                  <a:lnTo>
                    <a:pt x="92" y="694"/>
                  </a:lnTo>
                  <a:lnTo>
                    <a:pt x="103" y="690"/>
                  </a:lnTo>
                  <a:lnTo>
                    <a:pt x="116" y="683"/>
                  </a:lnTo>
                  <a:lnTo>
                    <a:pt x="125" y="669"/>
                  </a:lnTo>
                  <a:lnTo>
                    <a:pt x="130" y="653"/>
                  </a:lnTo>
                  <a:lnTo>
                    <a:pt x="140" y="606"/>
                  </a:lnTo>
                  <a:lnTo>
                    <a:pt x="219" y="15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3" name="Freeform 60"/>
            <p:cNvSpPr>
              <a:spLocks/>
            </p:cNvSpPr>
            <p:nvPr/>
          </p:nvSpPr>
          <p:spPr bwMode="auto">
            <a:xfrm>
              <a:off x="2525713" y="4659313"/>
              <a:ext cx="155575" cy="223837"/>
            </a:xfrm>
            <a:custGeom>
              <a:avLst/>
              <a:gdLst>
                <a:gd name="T0" fmla="*/ 125 w 573"/>
                <a:gd name="T1" fmla="*/ 756 h 831"/>
                <a:gd name="T2" fmla="*/ 80 w 573"/>
                <a:gd name="T3" fmla="*/ 821 h 831"/>
                <a:gd name="T4" fmla="*/ 66 w 573"/>
                <a:gd name="T5" fmla="*/ 831 h 831"/>
                <a:gd name="T6" fmla="*/ 54 w 573"/>
                <a:gd name="T7" fmla="*/ 831 h 831"/>
                <a:gd name="T8" fmla="*/ 42 w 573"/>
                <a:gd name="T9" fmla="*/ 829 h 831"/>
                <a:gd name="T10" fmla="*/ 36 w 573"/>
                <a:gd name="T11" fmla="*/ 824 h 831"/>
                <a:gd name="T12" fmla="*/ 35 w 573"/>
                <a:gd name="T13" fmla="*/ 817 h 831"/>
                <a:gd name="T14" fmla="*/ 43 w 573"/>
                <a:gd name="T15" fmla="*/ 801 h 831"/>
                <a:gd name="T16" fmla="*/ 411 w 573"/>
                <a:gd name="T17" fmla="*/ 253 h 831"/>
                <a:gd name="T18" fmla="*/ 437 w 573"/>
                <a:gd name="T19" fmla="*/ 207 h 831"/>
                <a:gd name="T20" fmla="*/ 436 w 573"/>
                <a:gd name="T21" fmla="*/ 200 h 831"/>
                <a:gd name="T22" fmla="*/ 433 w 573"/>
                <a:gd name="T23" fmla="*/ 195 h 831"/>
                <a:gd name="T24" fmla="*/ 420 w 573"/>
                <a:gd name="T25" fmla="*/ 191 h 831"/>
                <a:gd name="T26" fmla="*/ 231 w 573"/>
                <a:gd name="T27" fmla="*/ 158 h 831"/>
                <a:gd name="T28" fmla="*/ 77 w 573"/>
                <a:gd name="T29" fmla="*/ 134 h 831"/>
                <a:gd name="T30" fmla="*/ 9 w 573"/>
                <a:gd name="T31" fmla="*/ 129 h 831"/>
                <a:gd name="T32" fmla="*/ 4 w 573"/>
                <a:gd name="T33" fmla="*/ 122 h 831"/>
                <a:gd name="T34" fmla="*/ 2 w 573"/>
                <a:gd name="T35" fmla="*/ 110 h 831"/>
                <a:gd name="T36" fmla="*/ 0 w 573"/>
                <a:gd name="T37" fmla="*/ 73 h 831"/>
                <a:gd name="T38" fmla="*/ 5 w 573"/>
                <a:gd name="T39" fmla="*/ 16 h 831"/>
                <a:gd name="T40" fmla="*/ 9 w 573"/>
                <a:gd name="T41" fmla="*/ 4 h 831"/>
                <a:gd name="T42" fmla="*/ 21 w 573"/>
                <a:gd name="T43" fmla="*/ 0 h 831"/>
                <a:gd name="T44" fmla="*/ 34 w 573"/>
                <a:gd name="T45" fmla="*/ 0 h 831"/>
                <a:gd name="T46" fmla="*/ 62 w 573"/>
                <a:gd name="T47" fmla="*/ 5 h 831"/>
                <a:gd name="T48" fmla="*/ 500 w 573"/>
                <a:gd name="T49" fmla="*/ 82 h 831"/>
                <a:gd name="T50" fmla="*/ 559 w 573"/>
                <a:gd name="T51" fmla="*/ 88 h 831"/>
                <a:gd name="T52" fmla="*/ 569 w 573"/>
                <a:gd name="T53" fmla="*/ 94 h 831"/>
                <a:gd name="T54" fmla="*/ 572 w 573"/>
                <a:gd name="T55" fmla="*/ 99 h 831"/>
                <a:gd name="T56" fmla="*/ 573 w 573"/>
                <a:gd name="T57" fmla="*/ 106 h 831"/>
                <a:gd name="T58" fmla="*/ 567 w 573"/>
                <a:gd name="T59" fmla="*/ 120 h 831"/>
                <a:gd name="T60" fmla="*/ 543 w 573"/>
                <a:gd name="T61" fmla="*/ 151 h 831"/>
                <a:gd name="T62" fmla="*/ 410 w 573"/>
                <a:gd name="T63" fmla="*/ 336 h 831"/>
                <a:gd name="T64" fmla="*/ 275 w 573"/>
                <a:gd name="T65" fmla="*/ 526 h 831"/>
                <a:gd name="T66" fmla="*/ 125 w 573"/>
                <a:gd name="T67" fmla="*/ 756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831">
                  <a:moveTo>
                    <a:pt x="125" y="756"/>
                  </a:moveTo>
                  <a:lnTo>
                    <a:pt x="80" y="821"/>
                  </a:lnTo>
                  <a:lnTo>
                    <a:pt x="66" y="831"/>
                  </a:lnTo>
                  <a:lnTo>
                    <a:pt x="54" y="831"/>
                  </a:lnTo>
                  <a:lnTo>
                    <a:pt x="42" y="829"/>
                  </a:lnTo>
                  <a:lnTo>
                    <a:pt x="36" y="824"/>
                  </a:lnTo>
                  <a:lnTo>
                    <a:pt x="35" y="817"/>
                  </a:lnTo>
                  <a:lnTo>
                    <a:pt x="43" y="801"/>
                  </a:lnTo>
                  <a:lnTo>
                    <a:pt x="411" y="253"/>
                  </a:lnTo>
                  <a:lnTo>
                    <a:pt x="437" y="207"/>
                  </a:lnTo>
                  <a:lnTo>
                    <a:pt x="436" y="200"/>
                  </a:lnTo>
                  <a:lnTo>
                    <a:pt x="433" y="195"/>
                  </a:lnTo>
                  <a:lnTo>
                    <a:pt x="420" y="191"/>
                  </a:lnTo>
                  <a:lnTo>
                    <a:pt x="231" y="158"/>
                  </a:lnTo>
                  <a:lnTo>
                    <a:pt x="77" y="134"/>
                  </a:lnTo>
                  <a:lnTo>
                    <a:pt x="9" y="129"/>
                  </a:lnTo>
                  <a:lnTo>
                    <a:pt x="4" y="122"/>
                  </a:lnTo>
                  <a:lnTo>
                    <a:pt x="2" y="110"/>
                  </a:lnTo>
                  <a:lnTo>
                    <a:pt x="0" y="73"/>
                  </a:lnTo>
                  <a:lnTo>
                    <a:pt x="5" y="16"/>
                  </a:lnTo>
                  <a:lnTo>
                    <a:pt x="9" y="4"/>
                  </a:lnTo>
                  <a:lnTo>
                    <a:pt x="21" y="0"/>
                  </a:lnTo>
                  <a:lnTo>
                    <a:pt x="34" y="0"/>
                  </a:lnTo>
                  <a:lnTo>
                    <a:pt x="62" y="5"/>
                  </a:lnTo>
                  <a:lnTo>
                    <a:pt x="500" y="82"/>
                  </a:lnTo>
                  <a:lnTo>
                    <a:pt x="559" y="88"/>
                  </a:lnTo>
                  <a:lnTo>
                    <a:pt x="569" y="94"/>
                  </a:lnTo>
                  <a:lnTo>
                    <a:pt x="572" y="99"/>
                  </a:lnTo>
                  <a:lnTo>
                    <a:pt x="573" y="106"/>
                  </a:lnTo>
                  <a:lnTo>
                    <a:pt x="567" y="120"/>
                  </a:lnTo>
                  <a:lnTo>
                    <a:pt x="543" y="151"/>
                  </a:lnTo>
                  <a:lnTo>
                    <a:pt x="410" y="336"/>
                  </a:lnTo>
                  <a:lnTo>
                    <a:pt x="275" y="526"/>
                  </a:lnTo>
                  <a:lnTo>
                    <a:pt x="125" y="75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4" name="Freeform 61"/>
            <p:cNvSpPr>
              <a:spLocks/>
            </p:cNvSpPr>
            <p:nvPr/>
          </p:nvSpPr>
          <p:spPr bwMode="auto">
            <a:xfrm>
              <a:off x="2332038" y="4619625"/>
              <a:ext cx="180975" cy="225425"/>
            </a:xfrm>
            <a:custGeom>
              <a:avLst/>
              <a:gdLst>
                <a:gd name="T0" fmla="*/ 212 w 669"/>
                <a:gd name="T1" fmla="*/ 824 h 836"/>
                <a:gd name="T2" fmla="*/ 153 w 669"/>
                <a:gd name="T3" fmla="*/ 800 h 836"/>
                <a:gd name="T4" fmla="*/ 102 w 669"/>
                <a:gd name="T5" fmla="*/ 767 h 836"/>
                <a:gd name="T6" fmla="*/ 64 w 669"/>
                <a:gd name="T7" fmla="*/ 721 h 836"/>
                <a:gd name="T8" fmla="*/ 18 w 669"/>
                <a:gd name="T9" fmla="*/ 642 h 836"/>
                <a:gd name="T10" fmla="*/ 0 w 669"/>
                <a:gd name="T11" fmla="*/ 521 h 836"/>
                <a:gd name="T12" fmla="*/ 23 w 669"/>
                <a:gd name="T13" fmla="*/ 389 h 836"/>
                <a:gd name="T14" fmla="*/ 88 w 669"/>
                <a:gd name="T15" fmla="*/ 273 h 836"/>
                <a:gd name="T16" fmla="*/ 177 w 669"/>
                <a:gd name="T17" fmla="*/ 178 h 836"/>
                <a:gd name="T18" fmla="*/ 281 w 669"/>
                <a:gd name="T19" fmla="*/ 109 h 836"/>
                <a:gd name="T20" fmla="*/ 393 w 669"/>
                <a:gd name="T21" fmla="*/ 59 h 836"/>
                <a:gd name="T22" fmla="*/ 542 w 669"/>
                <a:gd name="T23" fmla="*/ 12 h 836"/>
                <a:gd name="T24" fmla="*/ 656 w 669"/>
                <a:gd name="T25" fmla="*/ 0 h 836"/>
                <a:gd name="T26" fmla="*/ 669 w 669"/>
                <a:gd name="T27" fmla="*/ 15 h 836"/>
                <a:gd name="T28" fmla="*/ 658 w 669"/>
                <a:gd name="T29" fmla="*/ 26 h 836"/>
                <a:gd name="T30" fmla="*/ 560 w 669"/>
                <a:gd name="T31" fmla="*/ 48 h 836"/>
                <a:gd name="T32" fmla="*/ 455 w 669"/>
                <a:gd name="T33" fmla="*/ 83 h 836"/>
                <a:gd name="T34" fmla="*/ 374 w 669"/>
                <a:gd name="T35" fmla="*/ 130 h 836"/>
                <a:gd name="T36" fmla="*/ 295 w 669"/>
                <a:gd name="T37" fmla="*/ 191 h 836"/>
                <a:gd name="T38" fmla="*/ 232 w 669"/>
                <a:gd name="T39" fmla="*/ 261 h 836"/>
                <a:gd name="T40" fmla="*/ 179 w 669"/>
                <a:gd name="T41" fmla="*/ 339 h 836"/>
                <a:gd name="T42" fmla="*/ 144 w 669"/>
                <a:gd name="T43" fmla="*/ 425 h 836"/>
                <a:gd name="T44" fmla="*/ 130 w 669"/>
                <a:gd name="T45" fmla="*/ 530 h 836"/>
                <a:gd name="T46" fmla="*/ 141 w 669"/>
                <a:gd name="T47" fmla="*/ 642 h 836"/>
                <a:gd name="T48" fmla="*/ 177 w 669"/>
                <a:gd name="T49" fmla="*/ 736 h 836"/>
                <a:gd name="T50" fmla="*/ 235 w 669"/>
                <a:gd name="T51" fmla="*/ 795 h 836"/>
                <a:gd name="T52" fmla="*/ 270 w 669"/>
                <a:gd name="T53" fmla="*/ 807 h 836"/>
                <a:gd name="T54" fmla="*/ 331 w 669"/>
                <a:gd name="T55" fmla="*/ 801 h 836"/>
                <a:gd name="T56" fmla="*/ 381 w 669"/>
                <a:gd name="T57" fmla="*/ 761 h 836"/>
                <a:gd name="T58" fmla="*/ 419 w 669"/>
                <a:gd name="T59" fmla="*/ 700 h 836"/>
                <a:gd name="T60" fmla="*/ 440 w 669"/>
                <a:gd name="T61" fmla="*/ 627 h 836"/>
                <a:gd name="T62" fmla="*/ 444 w 669"/>
                <a:gd name="T63" fmla="*/ 529 h 836"/>
                <a:gd name="T64" fmla="*/ 420 w 669"/>
                <a:gd name="T65" fmla="*/ 452 h 836"/>
                <a:gd name="T66" fmla="*/ 379 w 669"/>
                <a:gd name="T67" fmla="*/ 403 h 836"/>
                <a:gd name="T68" fmla="*/ 328 w 669"/>
                <a:gd name="T69" fmla="*/ 379 h 836"/>
                <a:gd name="T70" fmla="*/ 295 w 669"/>
                <a:gd name="T71" fmla="*/ 382 h 836"/>
                <a:gd name="T72" fmla="*/ 248 w 669"/>
                <a:gd name="T73" fmla="*/ 395 h 836"/>
                <a:gd name="T74" fmla="*/ 237 w 669"/>
                <a:gd name="T75" fmla="*/ 382 h 836"/>
                <a:gd name="T76" fmla="*/ 254 w 669"/>
                <a:gd name="T77" fmla="*/ 363 h 836"/>
                <a:gd name="T78" fmla="*/ 343 w 669"/>
                <a:gd name="T79" fmla="*/ 342 h 836"/>
                <a:gd name="T80" fmla="*/ 398 w 669"/>
                <a:gd name="T81" fmla="*/ 343 h 836"/>
                <a:gd name="T82" fmla="*/ 488 w 669"/>
                <a:gd name="T83" fmla="*/ 381 h 836"/>
                <a:gd name="T84" fmla="*/ 549 w 669"/>
                <a:gd name="T85" fmla="*/ 448 h 836"/>
                <a:gd name="T86" fmla="*/ 581 w 669"/>
                <a:gd name="T87" fmla="*/ 529 h 836"/>
                <a:gd name="T88" fmla="*/ 579 w 669"/>
                <a:gd name="T89" fmla="*/ 612 h 836"/>
                <a:gd name="T90" fmla="*/ 541 w 669"/>
                <a:gd name="T91" fmla="*/ 702 h 836"/>
                <a:gd name="T92" fmla="*/ 470 w 669"/>
                <a:gd name="T93" fmla="*/ 779 h 836"/>
                <a:gd name="T94" fmla="*/ 370 w 669"/>
                <a:gd name="T95" fmla="*/ 827 h 836"/>
                <a:gd name="T96" fmla="*/ 309 w 669"/>
                <a:gd name="T97" fmla="*/ 836 h 836"/>
                <a:gd name="T98" fmla="*/ 244 w 669"/>
                <a:gd name="T99" fmla="*/ 8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9" h="836">
                  <a:moveTo>
                    <a:pt x="244" y="834"/>
                  </a:moveTo>
                  <a:lnTo>
                    <a:pt x="212" y="824"/>
                  </a:lnTo>
                  <a:lnTo>
                    <a:pt x="181" y="814"/>
                  </a:lnTo>
                  <a:lnTo>
                    <a:pt x="153" y="800"/>
                  </a:lnTo>
                  <a:lnTo>
                    <a:pt x="127" y="785"/>
                  </a:lnTo>
                  <a:lnTo>
                    <a:pt x="102" y="767"/>
                  </a:lnTo>
                  <a:lnTo>
                    <a:pt x="82" y="743"/>
                  </a:lnTo>
                  <a:lnTo>
                    <a:pt x="64" y="721"/>
                  </a:lnTo>
                  <a:lnTo>
                    <a:pt x="46" y="696"/>
                  </a:lnTo>
                  <a:lnTo>
                    <a:pt x="18" y="642"/>
                  </a:lnTo>
                  <a:lnTo>
                    <a:pt x="5" y="581"/>
                  </a:lnTo>
                  <a:lnTo>
                    <a:pt x="0" y="521"/>
                  </a:lnTo>
                  <a:lnTo>
                    <a:pt x="5" y="455"/>
                  </a:lnTo>
                  <a:lnTo>
                    <a:pt x="23" y="389"/>
                  </a:lnTo>
                  <a:lnTo>
                    <a:pt x="50" y="325"/>
                  </a:lnTo>
                  <a:lnTo>
                    <a:pt x="88" y="273"/>
                  </a:lnTo>
                  <a:lnTo>
                    <a:pt x="127" y="223"/>
                  </a:lnTo>
                  <a:lnTo>
                    <a:pt x="177" y="178"/>
                  </a:lnTo>
                  <a:lnTo>
                    <a:pt x="227" y="141"/>
                  </a:lnTo>
                  <a:lnTo>
                    <a:pt x="281" y="109"/>
                  </a:lnTo>
                  <a:lnTo>
                    <a:pt x="337" y="79"/>
                  </a:lnTo>
                  <a:lnTo>
                    <a:pt x="393" y="59"/>
                  </a:lnTo>
                  <a:lnTo>
                    <a:pt x="447" y="37"/>
                  </a:lnTo>
                  <a:lnTo>
                    <a:pt x="542" y="12"/>
                  </a:lnTo>
                  <a:lnTo>
                    <a:pt x="617" y="1"/>
                  </a:lnTo>
                  <a:lnTo>
                    <a:pt x="656" y="0"/>
                  </a:lnTo>
                  <a:lnTo>
                    <a:pt x="664" y="5"/>
                  </a:lnTo>
                  <a:lnTo>
                    <a:pt x="669" y="15"/>
                  </a:lnTo>
                  <a:lnTo>
                    <a:pt x="665" y="23"/>
                  </a:lnTo>
                  <a:lnTo>
                    <a:pt x="658" y="26"/>
                  </a:lnTo>
                  <a:lnTo>
                    <a:pt x="624" y="33"/>
                  </a:lnTo>
                  <a:lnTo>
                    <a:pt x="560" y="48"/>
                  </a:lnTo>
                  <a:lnTo>
                    <a:pt x="491" y="67"/>
                  </a:lnTo>
                  <a:lnTo>
                    <a:pt x="455" y="83"/>
                  </a:lnTo>
                  <a:lnTo>
                    <a:pt x="414" y="102"/>
                  </a:lnTo>
                  <a:lnTo>
                    <a:pt x="374" y="130"/>
                  </a:lnTo>
                  <a:lnTo>
                    <a:pt x="331" y="162"/>
                  </a:lnTo>
                  <a:lnTo>
                    <a:pt x="295" y="191"/>
                  </a:lnTo>
                  <a:lnTo>
                    <a:pt x="263" y="226"/>
                  </a:lnTo>
                  <a:lnTo>
                    <a:pt x="232" y="261"/>
                  </a:lnTo>
                  <a:lnTo>
                    <a:pt x="204" y="300"/>
                  </a:lnTo>
                  <a:lnTo>
                    <a:pt x="179" y="339"/>
                  </a:lnTo>
                  <a:lnTo>
                    <a:pt x="161" y="382"/>
                  </a:lnTo>
                  <a:lnTo>
                    <a:pt x="144" y="425"/>
                  </a:lnTo>
                  <a:lnTo>
                    <a:pt x="134" y="470"/>
                  </a:lnTo>
                  <a:lnTo>
                    <a:pt x="130" y="530"/>
                  </a:lnTo>
                  <a:lnTo>
                    <a:pt x="131" y="586"/>
                  </a:lnTo>
                  <a:lnTo>
                    <a:pt x="141" y="642"/>
                  </a:lnTo>
                  <a:lnTo>
                    <a:pt x="156" y="691"/>
                  </a:lnTo>
                  <a:lnTo>
                    <a:pt x="177" y="736"/>
                  </a:lnTo>
                  <a:lnTo>
                    <a:pt x="204" y="770"/>
                  </a:lnTo>
                  <a:lnTo>
                    <a:pt x="235" y="795"/>
                  </a:lnTo>
                  <a:lnTo>
                    <a:pt x="251" y="802"/>
                  </a:lnTo>
                  <a:lnTo>
                    <a:pt x="270" y="807"/>
                  </a:lnTo>
                  <a:lnTo>
                    <a:pt x="301" y="809"/>
                  </a:lnTo>
                  <a:lnTo>
                    <a:pt x="331" y="801"/>
                  </a:lnTo>
                  <a:lnTo>
                    <a:pt x="358" y="784"/>
                  </a:lnTo>
                  <a:lnTo>
                    <a:pt x="381" y="761"/>
                  </a:lnTo>
                  <a:lnTo>
                    <a:pt x="399" y="734"/>
                  </a:lnTo>
                  <a:lnTo>
                    <a:pt x="419" y="700"/>
                  </a:lnTo>
                  <a:lnTo>
                    <a:pt x="432" y="663"/>
                  </a:lnTo>
                  <a:lnTo>
                    <a:pt x="440" y="627"/>
                  </a:lnTo>
                  <a:lnTo>
                    <a:pt x="446" y="573"/>
                  </a:lnTo>
                  <a:lnTo>
                    <a:pt x="444" y="529"/>
                  </a:lnTo>
                  <a:lnTo>
                    <a:pt x="434" y="489"/>
                  </a:lnTo>
                  <a:lnTo>
                    <a:pt x="420" y="452"/>
                  </a:lnTo>
                  <a:lnTo>
                    <a:pt x="401" y="424"/>
                  </a:lnTo>
                  <a:lnTo>
                    <a:pt x="379" y="403"/>
                  </a:lnTo>
                  <a:lnTo>
                    <a:pt x="353" y="390"/>
                  </a:lnTo>
                  <a:lnTo>
                    <a:pt x="328" y="379"/>
                  </a:lnTo>
                  <a:lnTo>
                    <a:pt x="312" y="380"/>
                  </a:lnTo>
                  <a:lnTo>
                    <a:pt x="295" y="382"/>
                  </a:lnTo>
                  <a:lnTo>
                    <a:pt x="260" y="393"/>
                  </a:lnTo>
                  <a:lnTo>
                    <a:pt x="248" y="395"/>
                  </a:lnTo>
                  <a:lnTo>
                    <a:pt x="240" y="392"/>
                  </a:lnTo>
                  <a:lnTo>
                    <a:pt x="237" y="382"/>
                  </a:lnTo>
                  <a:lnTo>
                    <a:pt x="241" y="374"/>
                  </a:lnTo>
                  <a:lnTo>
                    <a:pt x="254" y="363"/>
                  </a:lnTo>
                  <a:lnTo>
                    <a:pt x="292" y="348"/>
                  </a:lnTo>
                  <a:lnTo>
                    <a:pt x="343" y="342"/>
                  </a:lnTo>
                  <a:lnTo>
                    <a:pt x="370" y="338"/>
                  </a:lnTo>
                  <a:lnTo>
                    <a:pt x="398" y="343"/>
                  </a:lnTo>
                  <a:lnTo>
                    <a:pt x="451" y="356"/>
                  </a:lnTo>
                  <a:lnTo>
                    <a:pt x="488" y="381"/>
                  </a:lnTo>
                  <a:lnTo>
                    <a:pt x="522" y="411"/>
                  </a:lnTo>
                  <a:lnTo>
                    <a:pt x="549" y="448"/>
                  </a:lnTo>
                  <a:lnTo>
                    <a:pt x="568" y="487"/>
                  </a:lnTo>
                  <a:lnTo>
                    <a:pt x="581" y="529"/>
                  </a:lnTo>
                  <a:lnTo>
                    <a:pt x="582" y="571"/>
                  </a:lnTo>
                  <a:lnTo>
                    <a:pt x="579" y="612"/>
                  </a:lnTo>
                  <a:lnTo>
                    <a:pt x="567" y="656"/>
                  </a:lnTo>
                  <a:lnTo>
                    <a:pt x="541" y="702"/>
                  </a:lnTo>
                  <a:lnTo>
                    <a:pt x="510" y="742"/>
                  </a:lnTo>
                  <a:lnTo>
                    <a:pt x="470" y="779"/>
                  </a:lnTo>
                  <a:lnTo>
                    <a:pt x="423" y="808"/>
                  </a:lnTo>
                  <a:lnTo>
                    <a:pt x="370" y="827"/>
                  </a:lnTo>
                  <a:lnTo>
                    <a:pt x="340" y="835"/>
                  </a:lnTo>
                  <a:lnTo>
                    <a:pt x="309" y="836"/>
                  </a:lnTo>
                  <a:lnTo>
                    <a:pt x="278" y="835"/>
                  </a:lnTo>
                  <a:lnTo>
                    <a:pt x="244" y="83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5" name="Freeform 62"/>
            <p:cNvSpPr>
              <a:spLocks/>
            </p:cNvSpPr>
            <p:nvPr/>
          </p:nvSpPr>
          <p:spPr bwMode="auto">
            <a:xfrm>
              <a:off x="200025" y="3775075"/>
              <a:ext cx="109538" cy="149225"/>
            </a:xfrm>
            <a:custGeom>
              <a:avLst/>
              <a:gdLst>
                <a:gd name="T0" fmla="*/ 0 w 404"/>
                <a:gd name="T1" fmla="*/ 550 h 550"/>
                <a:gd name="T2" fmla="*/ 0 w 404"/>
                <a:gd name="T3" fmla="*/ 85 h 550"/>
                <a:gd name="T4" fmla="*/ 277 w 404"/>
                <a:gd name="T5" fmla="*/ 0 h 550"/>
                <a:gd name="T6" fmla="*/ 404 w 404"/>
                <a:gd name="T7" fmla="*/ 429 h 550"/>
                <a:gd name="T8" fmla="*/ 0 w 404"/>
                <a:gd name="T9" fmla="*/ 550 h 550"/>
              </a:gdLst>
              <a:ahLst/>
              <a:cxnLst>
                <a:cxn ang="0">
                  <a:pos x="T0" y="T1"/>
                </a:cxn>
                <a:cxn ang="0">
                  <a:pos x="T2" y="T3"/>
                </a:cxn>
                <a:cxn ang="0">
                  <a:pos x="T4" y="T5"/>
                </a:cxn>
                <a:cxn ang="0">
                  <a:pos x="T6" y="T7"/>
                </a:cxn>
                <a:cxn ang="0">
                  <a:pos x="T8" y="T9"/>
                </a:cxn>
              </a:cxnLst>
              <a:rect l="0" t="0" r="r" b="b"/>
              <a:pathLst>
                <a:path w="404" h="550">
                  <a:moveTo>
                    <a:pt x="0" y="550"/>
                  </a:moveTo>
                  <a:lnTo>
                    <a:pt x="0" y="85"/>
                  </a:lnTo>
                  <a:lnTo>
                    <a:pt x="277" y="0"/>
                  </a:lnTo>
                  <a:lnTo>
                    <a:pt x="404" y="429"/>
                  </a:lnTo>
                  <a:lnTo>
                    <a:pt x="0" y="55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6" name="Freeform 63"/>
            <p:cNvSpPr>
              <a:spLocks/>
            </p:cNvSpPr>
            <p:nvPr/>
          </p:nvSpPr>
          <p:spPr bwMode="auto">
            <a:xfrm>
              <a:off x="2836863" y="4240213"/>
              <a:ext cx="169863" cy="169862"/>
            </a:xfrm>
            <a:custGeom>
              <a:avLst/>
              <a:gdLst>
                <a:gd name="T0" fmla="*/ 292 w 628"/>
                <a:gd name="T1" fmla="*/ 0 h 627"/>
                <a:gd name="T2" fmla="*/ 0 w 628"/>
                <a:gd name="T3" fmla="*/ 335 h 627"/>
                <a:gd name="T4" fmla="*/ 335 w 628"/>
                <a:gd name="T5" fmla="*/ 627 h 627"/>
                <a:gd name="T6" fmla="*/ 628 w 628"/>
                <a:gd name="T7" fmla="*/ 295 h 627"/>
                <a:gd name="T8" fmla="*/ 292 w 628"/>
                <a:gd name="T9" fmla="*/ 0 h 627"/>
              </a:gdLst>
              <a:ahLst/>
              <a:cxnLst>
                <a:cxn ang="0">
                  <a:pos x="T0" y="T1"/>
                </a:cxn>
                <a:cxn ang="0">
                  <a:pos x="T2" y="T3"/>
                </a:cxn>
                <a:cxn ang="0">
                  <a:pos x="T4" y="T5"/>
                </a:cxn>
                <a:cxn ang="0">
                  <a:pos x="T6" y="T7"/>
                </a:cxn>
                <a:cxn ang="0">
                  <a:pos x="T8" y="T9"/>
                </a:cxn>
              </a:cxnLst>
              <a:rect l="0" t="0" r="r" b="b"/>
              <a:pathLst>
                <a:path w="628" h="627">
                  <a:moveTo>
                    <a:pt x="292" y="0"/>
                  </a:moveTo>
                  <a:lnTo>
                    <a:pt x="0" y="335"/>
                  </a:lnTo>
                  <a:lnTo>
                    <a:pt x="335" y="627"/>
                  </a:lnTo>
                  <a:lnTo>
                    <a:pt x="628" y="295"/>
                  </a:lnTo>
                  <a:lnTo>
                    <a:pt x="292" y="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7" name="Freeform 64"/>
            <p:cNvSpPr>
              <a:spLocks/>
            </p:cNvSpPr>
            <p:nvPr/>
          </p:nvSpPr>
          <p:spPr bwMode="auto">
            <a:xfrm>
              <a:off x="2676525" y="5181600"/>
              <a:ext cx="192088" cy="127000"/>
            </a:xfrm>
            <a:custGeom>
              <a:avLst/>
              <a:gdLst>
                <a:gd name="T0" fmla="*/ 710 w 710"/>
                <a:gd name="T1" fmla="*/ 470 h 470"/>
                <a:gd name="T2" fmla="*/ 574 w 710"/>
                <a:gd name="T3" fmla="*/ 470 h 470"/>
                <a:gd name="T4" fmla="*/ 300 w 710"/>
                <a:gd name="T5" fmla="*/ 316 h 470"/>
                <a:gd name="T6" fmla="*/ 197 w 710"/>
                <a:gd name="T7" fmla="*/ 265 h 470"/>
                <a:gd name="T8" fmla="*/ 162 w 710"/>
                <a:gd name="T9" fmla="*/ 249 h 470"/>
                <a:gd name="T10" fmla="*/ 137 w 710"/>
                <a:gd name="T11" fmla="*/ 243 h 470"/>
                <a:gd name="T12" fmla="*/ 117 w 710"/>
                <a:gd name="T13" fmla="*/ 244 h 470"/>
                <a:gd name="T14" fmla="*/ 102 w 710"/>
                <a:gd name="T15" fmla="*/ 255 h 470"/>
                <a:gd name="T16" fmla="*/ 86 w 710"/>
                <a:gd name="T17" fmla="*/ 269 h 470"/>
                <a:gd name="T18" fmla="*/ 73 w 710"/>
                <a:gd name="T19" fmla="*/ 291 h 470"/>
                <a:gd name="T20" fmla="*/ 51 w 710"/>
                <a:gd name="T21" fmla="*/ 320 h 470"/>
                <a:gd name="T22" fmla="*/ 34 w 710"/>
                <a:gd name="T23" fmla="*/ 339 h 470"/>
                <a:gd name="T24" fmla="*/ 22 w 710"/>
                <a:gd name="T25" fmla="*/ 346 h 470"/>
                <a:gd name="T26" fmla="*/ 9 w 710"/>
                <a:gd name="T27" fmla="*/ 344 h 470"/>
                <a:gd name="T28" fmla="*/ 2 w 710"/>
                <a:gd name="T29" fmla="*/ 334 h 470"/>
                <a:gd name="T30" fmla="*/ 0 w 710"/>
                <a:gd name="T31" fmla="*/ 324 h 470"/>
                <a:gd name="T32" fmla="*/ 2 w 710"/>
                <a:gd name="T33" fmla="*/ 312 h 470"/>
                <a:gd name="T34" fmla="*/ 9 w 710"/>
                <a:gd name="T35" fmla="*/ 293 h 470"/>
                <a:gd name="T36" fmla="*/ 28 w 710"/>
                <a:gd name="T37" fmla="*/ 263 h 470"/>
                <a:gd name="T38" fmla="*/ 94 w 710"/>
                <a:gd name="T39" fmla="*/ 163 h 470"/>
                <a:gd name="T40" fmla="*/ 147 w 710"/>
                <a:gd name="T41" fmla="*/ 62 h 470"/>
                <a:gd name="T42" fmla="*/ 167 w 710"/>
                <a:gd name="T43" fmla="*/ 20 h 470"/>
                <a:gd name="T44" fmla="*/ 176 w 710"/>
                <a:gd name="T45" fmla="*/ 8 h 470"/>
                <a:gd name="T46" fmla="*/ 183 w 710"/>
                <a:gd name="T47" fmla="*/ 3 h 470"/>
                <a:gd name="T48" fmla="*/ 193 w 710"/>
                <a:gd name="T49" fmla="*/ 0 h 470"/>
                <a:gd name="T50" fmla="*/ 203 w 710"/>
                <a:gd name="T51" fmla="*/ 4 h 470"/>
                <a:gd name="T52" fmla="*/ 215 w 710"/>
                <a:gd name="T53" fmla="*/ 13 h 470"/>
                <a:gd name="T54" fmla="*/ 215 w 710"/>
                <a:gd name="T55" fmla="*/ 26 h 470"/>
                <a:gd name="T56" fmla="*/ 211 w 710"/>
                <a:gd name="T57" fmla="*/ 48 h 470"/>
                <a:gd name="T58" fmla="*/ 199 w 710"/>
                <a:gd name="T59" fmla="*/ 78 h 470"/>
                <a:gd name="T60" fmla="*/ 181 w 710"/>
                <a:gd name="T61" fmla="*/ 119 h 470"/>
                <a:gd name="T62" fmla="*/ 178 w 710"/>
                <a:gd name="T63" fmla="*/ 136 h 470"/>
                <a:gd name="T64" fmla="*/ 179 w 710"/>
                <a:gd name="T65" fmla="*/ 152 h 470"/>
                <a:gd name="T66" fmla="*/ 188 w 710"/>
                <a:gd name="T67" fmla="*/ 164 h 470"/>
                <a:gd name="T68" fmla="*/ 203 w 710"/>
                <a:gd name="T69" fmla="*/ 178 h 470"/>
                <a:gd name="T70" fmla="*/ 246 w 710"/>
                <a:gd name="T71" fmla="*/ 208 h 470"/>
                <a:gd name="T72" fmla="*/ 710 w 710"/>
                <a:gd name="T73"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0" h="470">
                  <a:moveTo>
                    <a:pt x="710" y="470"/>
                  </a:moveTo>
                  <a:lnTo>
                    <a:pt x="574" y="470"/>
                  </a:lnTo>
                  <a:lnTo>
                    <a:pt x="300" y="316"/>
                  </a:lnTo>
                  <a:lnTo>
                    <a:pt x="197" y="265"/>
                  </a:lnTo>
                  <a:lnTo>
                    <a:pt x="162" y="249"/>
                  </a:lnTo>
                  <a:lnTo>
                    <a:pt x="137" y="243"/>
                  </a:lnTo>
                  <a:lnTo>
                    <a:pt x="117" y="244"/>
                  </a:lnTo>
                  <a:lnTo>
                    <a:pt x="102" y="255"/>
                  </a:lnTo>
                  <a:lnTo>
                    <a:pt x="86" y="269"/>
                  </a:lnTo>
                  <a:lnTo>
                    <a:pt x="73" y="291"/>
                  </a:lnTo>
                  <a:lnTo>
                    <a:pt x="51" y="320"/>
                  </a:lnTo>
                  <a:lnTo>
                    <a:pt x="34" y="339"/>
                  </a:lnTo>
                  <a:lnTo>
                    <a:pt x="22" y="346"/>
                  </a:lnTo>
                  <a:lnTo>
                    <a:pt x="9" y="344"/>
                  </a:lnTo>
                  <a:lnTo>
                    <a:pt x="2" y="334"/>
                  </a:lnTo>
                  <a:lnTo>
                    <a:pt x="0" y="324"/>
                  </a:lnTo>
                  <a:lnTo>
                    <a:pt x="2" y="312"/>
                  </a:lnTo>
                  <a:lnTo>
                    <a:pt x="9" y="293"/>
                  </a:lnTo>
                  <a:lnTo>
                    <a:pt x="28" y="263"/>
                  </a:lnTo>
                  <a:lnTo>
                    <a:pt x="94" y="163"/>
                  </a:lnTo>
                  <a:lnTo>
                    <a:pt x="147" y="62"/>
                  </a:lnTo>
                  <a:lnTo>
                    <a:pt x="167" y="20"/>
                  </a:lnTo>
                  <a:lnTo>
                    <a:pt x="176" y="8"/>
                  </a:lnTo>
                  <a:lnTo>
                    <a:pt x="183" y="3"/>
                  </a:lnTo>
                  <a:lnTo>
                    <a:pt x="193" y="0"/>
                  </a:lnTo>
                  <a:lnTo>
                    <a:pt x="203" y="4"/>
                  </a:lnTo>
                  <a:lnTo>
                    <a:pt x="215" y="13"/>
                  </a:lnTo>
                  <a:lnTo>
                    <a:pt x="215" y="26"/>
                  </a:lnTo>
                  <a:lnTo>
                    <a:pt x="211" y="48"/>
                  </a:lnTo>
                  <a:lnTo>
                    <a:pt x="199" y="78"/>
                  </a:lnTo>
                  <a:lnTo>
                    <a:pt x="181" y="119"/>
                  </a:lnTo>
                  <a:lnTo>
                    <a:pt x="178" y="136"/>
                  </a:lnTo>
                  <a:lnTo>
                    <a:pt x="179" y="152"/>
                  </a:lnTo>
                  <a:lnTo>
                    <a:pt x="188" y="164"/>
                  </a:lnTo>
                  <a:lnTo>
                    <a:pt x="203" y="178"/>
                  </a:lnTo>
                  <a:lnTo>
                    <a:pt x="246" y="208"/>
                  </a:lnTo>
                  <a:lnTo>
                    <a:pt x="710" y="47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8" name="Freeform 65"/>
            <p:cNvSpPr>
              <a:spLocks/>
            </p:cNvSpPr>
            <p:nvPr/>
          </p:nvSpPr>
          <p:spPr bwMode="auto">
            <a:xfrm>
              <a:off x="2743200" y="5014913"/>
              <a:ext cx="285750" cy="230187"/>
            </a:xfrm>
            <a:custGeom>
              <a:avLst/>
              <a:gdLst>
                <a:gd name="T0" fmla="*/ 311 w 1060"/>
                <a:gd name="T1" fmla="*/ 46 h 855"/>
                <a:gd name="T2" fmla="*/ 343 w 1060"/>
                <a:gd name="T3" fmla="*/ 65 h 855"/>
                <a:gd name="T4" fmla="*/ 347 w 1060"/>
                <a:gd name="T5" fmla="*/ 88 h 855"/>
                <a:gd name="T6" fmla="*/ 328 w 1060"/>
                <a:gd name="T7" fmla="*/ 102 h 855"/>
                <a:gd name="T8" fmla="*/ 224 w 1060"/>
                <a:gd name="T9" fmla="*/ 105 h 855"/>
                <a:gd name="T10" fmla="*/ 154 w 1060"/>
                <a:gd name="T11" fmla="*/ 117 h 855"/>
                <a:gd name="T12" fmla="*/ 105 w 1060"/>
                <a:gd name="T13" fmla="*/ 153 h 855"/>
                <a:gd name="T14" fmla="*/ 73 w 1060"/>
                <a:gd name="T15" fmla="*/ 202 h 855"/>
                <a:gd name="T16" fmla="*/ 50 w 1060"/>
                <a:gd name="T17" fmla="*/ 268 h 855"/>
                <a:gd name="T18" fmla="*/ 48 w 1060"/>
                <a:gd name="T19" fmla="*/ 340 h 855"/>
                <a:gd name="T20" fmla="*/ 75 w 1060"/>
                <a:gd name="T21" fmla="*/ 400 h 855"/>
                <a:gd name="T22" fmla="*/ 122 w 1060"/>
                <a:gd name="T23" fmla="*/ 446 h 855"/>
                <a:gd name="T24" fmla="*/ 192 w 1060"/>
                <a:gd name="T25" fmla="*/ 469 h 855"/>
                <a:gd name="T26" fmla="*/ 267 w 1060"/>
                <a:gd name="T27" fmla="*/ 460 h 855"/>
                <a:gd name="T28" fmla="*/ 325 w 1060"/>
                <a:gd name="T29" fmla="*/ 424 h 855"/>
                <a:gd name="T30" fmla="*/ 437 w 1060"/>
                <a:gd name="T31" fmla="*/ 312 h 855"/>
                <a:gd name="T32" fmla="*/ 540 w 1060"/>
                <a:gd name="T33" fmla="*/ 216 h 855"/>
                <a:gd name="T34" fmla="*/ 638 w 1060"/>
                <a:gd name="T35" fmla="*/ 161 h 855"/>
                <a:gd name="T36" fmla="*/ 735 w 1060"/>
                <a:gd name="T37" fmla="*/ 143 h 855"/>
                <a:gd name="T38" fmla="*/ 840 w 1060"/>
                <a:gd name="T39" fmla="*/ 161 h 855"/>
                <a:gd name="T40" fmla="*/ 896 w 1060"/>
                <a:gd name="T41" fmla="*/ 191 h 855"/>
                <a:gd name="T42" fmla="*/ 993 w 1060"/>
                <a:gd name="T43" fmla="*/ 278 h 855"/>
                <a:gd name="T44" fmla="*/ 1026 w 1060"/>
                <a:gd name="T45" fmla="*/ 335 h 855"/>
                <a:gd name="T46" fmla="*/ 1050 w 1060"/>
                <a:gd name="T47" fmla="*/ 398 h 855"/>
                <a:gd name="T48" fmla="*/ 1060 w 1060"/>
                <a:gd name="T49" fmla="*/ 470 h 855"/>
                <a:gd name="T50" fmla="*/ 1053 w 1060"/>
                <a:gd name="T51" fmla="*/ 546 h 855"/>
                <a:gd name="T52" fmla="*/ 1034 w 1060"/>
                <a:gd name="T53" fmla="*/ 620 h 855"/>
                <a:gd name="T54" fmla="*/ 965 w 1060"/>
                <a:gd name="T55" fmla="*/ 755 h 855"/>
                <a:gd name="T56" fmla="*/ 901 w 1060"/>
                <a:gd name="T57" fmla="*/ 833 h 855"/>
                <a:gd name="T58" fmla="*/ 869 w 1060"/>
                <a:gd name="T59" fmla="*/ 854 h 855"/>
                <a:gd name="T60" fmla="*/ 830 w 1060"/>
                <a:gd name="T61" fmla="*/ 851 h 855"/>
                <a:gd name="T62" fmla="*/ 669 w 1060"/>
                <a:gd name="T63" fmla="*/ 792 h 855"/>
                <a:gd name="T64" fmla="*/ 637 w 1060"/>
                <a:gd name="T65" fmla="*/ 774 h 855"/>
                <a:gd name="T66" fmla="*/ 636 w 1060"/>
                <a:gd name="T67" fmla="*/ 754 h 855"/>
                <a:gd name="T68" fmla="*/ 645 w 1060"/>
                <a:gd name="T69" fmla="*/ 744 h 855"/>
                <a:gd name="T70" fmla="*/ 669 w 1060"/>
                <a:gd name="T71" fmla="*/ 744 h 855"/>
                <a:gd name="T72" fmla="*/ 779 w 1060"/>
                <a:gd name="T73" fmla="*/ 742 h 855"/>
                <a:gd name="T74" fmla="*/ 877 w 1060"/>
                <a:gd name="T75" fmla="*/ 710 h 855"/>
                <a:gd name="T76" fmla="*/ 955 w 1060"/>
                <a:gd name="T77" fmla="*/ 652 h 855"/>
                <a:gd name="T78" fmla="*/ 1004 w 1060"/>
                <a:gd name="T79" fmla="*/ 577 h 855"/>
                <a:gd name="T80" fmla="*/ 1015 w 1060"/>
                <a:gd name="T81" fmla="*/ 498 h 855"/>
                <a:gd name="T82" fmla="*/ 997 w 1060"/>
                <a:gd name="T83" fmla="*/ 424 h 855"/>
                <a:gd name="T84" fmla="*/ 954 w 1060"/>
                <a:gd name="T85" fmla="*/ 362 h 855"/>
                <a:gd name="T86" fmla="*/ 890 w 1060"/>
                <a:gd name="T87" fmla="*/ 324 h 855"/>
                <a:gd name="T88" fmla="*/ 815 w 1060"/>
                <a:gd name="T89" fmla="*/ 311 h 855"/>
                <a:gd name="T90" fmla="*/ 742 w 1060"/>
                <a:gd name="T91" fmla="*/ 331 h 855"/>
                <a:gd name="T92" fmla="*/ 663 w 1060"/>
                <a:gd name="T93" fmla="*/ 378 h 855"/>
                <a:gd name="T94" fmla="*/ 573 w 1060"/>
                <a:gd name="T95" fmla="*/ 466 h 855"/>
                <a:gd name="T96" fmla="*/ 453 w 1060"/>
                <a:gd name="T97" fmla="*/ 574 h 855"/>
                <a:gd name="T98" fmla="*/ 358 w 1060"/>
                <a:gd name="T99" fmla="*/ 624 h 855"/>
                <a:gd name="T100" fmla="*/ 278 w 1060"/>
                <a:gd name="T101" fmla="*/ 633 h 855"/>
                <a:gd name="T102" fmla="*/ 190 w 1060"/>
                <a:gd name="T103" fmla="*/ 618 h 855"/>
                <a:gd name="T104" fmla="*/ 87 w 1060"/>
                <a:gd name="T105" fmla="*/ 556 h 855"/>
                <a:gd name="T106" fmla="*/ 49 w 1060"/>
                <a:gd name="T107" fmla="*/ 510 h 855"/>
                <a:gd name="T108" fmla="*/ 21 w 1060"/>
                <a:gd name="T109" fmla="*/ 459 h 855"/>
                <a:gd name="T110" fmla="*/ 4 w 1060"/>
                <a:gd name="T111" fmla="*/ 403 h 855"/>
                <a:gd name="T112" fmla="*/ 5 w 1060"/>
                <a:gd name="T113" fmla="*/ 276 h 855"/>
                <a:gd name="T114" fmla="*/ 47 w 1060"/>
                <a:gd name="T115" fmla="*/ 149 h 855"/>
                <a:gd name="T116" fmla="*/ 105 w 1060"/>
                <a:gd name="T117" fmla="*/ 41 h 855"/>
                <a:gd name="T118" fmla="*/ 145 w 1060"/>
                <a:gd name="T119" fmla="*/ 2 h 855"/>
                <a:gd name="T120" fmla="*/ 230 w 1060"/>
                <a:gd name="T121" fmla="*/ 2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855">
                  <a:moveTo>
                    <a:pt x="292" y="41"/>
                  </a:moveTo>
                  <a:lnTo>
                    <a:pt x="311" y="46"/>
                  </a:lnTo>
                  <a:lnTo>
                    <a:pt x="333" y="57"/>
                  </a:lnTo>
                  <a:lnTo>
                    <a:pt x="343" y="65"/>
                  </a:lnTo>
                  <a:lnTo>
                    <a:pt x="350" y="73"/>
                  </a:lnTo>
                  <a:lnTo>
                    <a:pt x="347" y="88"/>
                  </a:lnTo>
                  <a:lnTo>
                    <a:pt x="340" y="95"/>
                  </a:lnTo>
                  <a:lnTo>
                    <a:pt x="328" y="102"/>
                  </a:lnTo>
                  <a:lnTo>
                    <a:pt x="277" y="104"/>
                  </a:lnTo>
                  <a:lnTo>
                    <a:pt x="224" y="105"/>
                  </a:lnTo>
                  <a:lnTo>
                    <a:pt x="184" y="107"/>
                  </a:lnTo>
                  <a:lnTo>
                    <a:pt x="154" y="117"/>
                  </a:lnTo>
                  <a:lnTo>
                    <a:pt x="126" y="135"/>
                  </a:lnTo>
                  <a:lnTo>
                    <a:pt x="105" y="153"/>
                  </a:lnTo>
                  <a:lnTo>
                    <a:pt x="88" y="176"/>
                  </a:lnTo>
                  <a:lnTo>
                    <a:pt x="73" y="202"/>
                  </a:lnTo>
                  <a:lnTo>
                    <a:pt x="61" y="233"/>
                  </a:lnTo>
                  <a:lnTo>
                    <a:pt x="50" y="268"/>
                  </a:lnTo>
                  <a:lnTo>
                    <a:pt x="48" y="307"/>
                  </a:lnTo>
                  <a:lnTo>
                    <a:pt x="48" y="340"/>
                  </a:lnTo>
                  <a:lnTo>
                    <a:pt x="60" y="373"/>
                  </a:lnTo>
                  <a:lnTo>
                    <a:pt x="75" y="400"/>
                  </a:lnTo>
                  <a:lnTo>
                    <a:pt x="95" y="425"/>
                  </a:lnTo>
                  <a:lnTo>
                    <a:pt x="122" y="446"/>
                  </a:lnTo>
                  <a:lnTo>
                    <a:pt x="154" y="460"/>
                  </a:lnTo>
                  <a:lnTo>
                    <a:pt x="192" y="469"/>
                  </a:lnTo>
                  <a:lnTo>
                    <a:pt x="228" y="469"/>
                  </a:lnTo>
                  <a:lnTo>
                    <a:pt x="267" y="460"/>
                  </a:lnTo>
                  <a:lnTo>
                    <a:pt x="300" y="442"/>
                  </a:lnTo>
                  <a:lnTo>
                    <a:pt x="325" y="424"/>
                  </a:lnTo>
                  <a:lnTo>
                    <a:pt x="359" y="399"/>
                  </a:lnTo>
                  <a:lnTo>
                    <a:pt x="437" y="312"/>
                  </a:lnTo>
                  <a:lnTo>
                    <a:pt x="489" y="258"/>
                  </a:lnTo>
                  <a:lnTo>
                    <a:pt x="540" y="216"/>
                  </a:lnTo>
                  <a:lnTo>
                    <a:pt x="590" y="183"/>
                  </a:lnTo>
                  <a:lnTo>
                    <a:pt x="638" y="161"/>
                  </a:lnTo>
                  <a:lnTo>
                    <a:pt x="686" y="148"/>
                  </a:lnTo>
                  <a:lnTo>
                    <a:pt x="735" y="143"/>
                  </a:lnTo>
                  <a:lnTo>
                    <a:pt x="787" y="148"/>
                  </a:lnTo>
                  <a:lnTo>
                    <a:pt x="840" y="161"/>
                  </a:lnTo>
                  <a:lnTo>
                    <a:pt x="868" y="175"/>
                  </a:lnTo>
                  <a:lnTo>
                    <a:pt x="896" y="191"/>
                  </a:lnTo>
                  <a:lnTo>
                    <a:pt x="948" y="231"/>
                  </a:lnTo>
                  <a:lnTo>
                    <a:pt x="993" y="278"/>
                  </a:lnTo>
                  <a:lnTo>
                    <a:pt x="1012" y="304"/>
                  </a:lnTo>
                  <a:lnTo>
                    <a:pt x="1026" y="335"/>
                  </a:lnTo>
                  <a:lnTo>
                    <a:pt x="1041" y="366"/>
                  </a:lnTo>
                  <a:lnTo>
                    <a:pt x="1050" y="398"/>
                  </a:lnTo>
                  <a:lnTo>
                    <a:pt x="1055" y="434"/>
                  </a:lnTo>
                  <a:lnTo>
                    <a:pt x="1060" y="470"/>
                  </a:lnTo>
                  <a:lnTo>
                    <a:pt x="1058" y="507"/>
                  </a:lnTo>
                  <a:lnTo>
                    <a:pt x="1053" y="546"/>
                  </a:lnTo>
                  <a:lnTo>
                    <a:pt x="1044" y="584"/>
                  </a:lnTo>
                  <a:lnTo>
                    <a:pt x="1034" y="620"/>
                  </a:lnTo>
                  <a:lnTo>
                    <a:pt x="1004" y="689"/>
                  </a:lnTo>
                  <a:lnTo>
                    <a:pt x="965" y="755"/>
                  </a:lnTo>
                  <a:lnTo>
                    <a:pt x="923" y="811"/>
                  </a:lnTo>
                  <a:lnTo>
                    <a:pt x="901" y="833"/>
                  </a:lnTo>
                  <a:lnTo>
                    <a:pt x="883" y="850"/>
                  </a:lnTo>
                  <a:lnTo>
                    <a:pt x="869" y="854"/>
                  </a:lnTo>
                  <a:lnTo>
                    <a:pt x="851" y="855"/>
                  </a:lnTo>
                  <a:lnTo>
                    <a:pt x="830" y="851"/>
                  </a:lnTo>
                  <a:lnTo>
                    <a:pt x="799" y="842"/>
                  </a:lnTo>
                  <a:lnTo>
                    <a:pt x="669" y="792"/>
                  </a:lnTo>
                  <a:lnTo>
                    <a:pt x="649" y="782"/>
                  </a:lnTo>
                  <a:lnTo>
                    <a:pt x="637" y="774"/>
                  </a:lnTo>
                  <a:lnTo>
                    <a:pt x="635" y="764"/>
                  </a:lnTo>
                  <a:lnTo>
                    <a:pt x="636" y="754"/>
                  </a:lnTo>
                  <a:lnTo>
                    <a:pt x="640" y="748"/>
                  </a:lnTo>
                  <a:lnTo>
                    <a:pt x="645" y="744"/>
                  </a:lnTo>
                  <a:lnTo>
                    <a:pt x="656" y="742"/>
                  </a:lnTo>
                  <a:lnTo>
                    <a:pt x="669" y="744"/>
                  </a:lnTo>
                  <a:lnTo>
                    <a:pt x="726" y="745"/>
                  </a:lnTo>
                  <a:lnTo>
                    <a:pt x="779" y="742"/>
                  </a:lnTo>
                  <a:lnTo>
                    <a:pt x="830" y="728"/>
                  </a:lnTo>
                  <a:lnTo>
                    <a:pt x="877" y="710"/>
                  </a:lnTo>
                  <a:lnTo>
                    <a:pt x="921" y="685"/>
                  </a:lnTo>
                  <a:lnTo>
                    <a:pt x="955" y="652"/>
                  </a:lnTo>
                  <a:lnTo>
                    <a:pt x="983" y="617"/>
                  </a:lnTo>
                  <a:lnTo>
                    <a:pt x="1004" y="577"/>
                  </a:lnTo>
                  <a:lnTo>
                    <a:pt x="1013" y="537"/>
                  </a:lnTo>
                  <a:lnTo>
                    <a:pt x="1015" y="498"/>
                  </a:lnTo>
                  <a:lnTo>
                    <a:pt x="1009" y="459"/>
                  </a:lnTo>
                  <a:lnTo>
                    <a:pt x="997" y="424"/>
                  </a:lnTo>
                  <a:lnTo>
                    <a:pt x="977" y="390"/>
                  </a:lnTo>
                  <a:lnTo>
                    <a:pt x="954" y="362"/>
                  </a:lnTo>
                  <a:lnTo>
                    <a:pt x="922" y="341"/>
                  </a:lnTo>
                  <a:lnTo>
                    <a:pt x="890" y="324"/>
                  </a:lnTo>
                  <a:lnTo>
                    <a:pt x="852" y="313"/>
                  </a:lnTo>
                  <a:lnTo>
                    <a:pt x="815" y="311"/>
                  </a:lnTo>
                  <a:lnTo>
                    <a:pt x="779" y="318"/>
                  </a:lnTo>
                  <a:lnTo>
                    <a:pt x="742" y="331"/>
                  </a:lnTo>
                  <a:lnTo>
                    <a:pt x="703" y="350"/>
                  </a:lnTo>
                  <a:lnTo>
                    <a:pt x="663" y="378"/>
                  </a:lnTo>
                  <a:lnTo>
                    <a:pt x="618" y="419"/>
                  </a:lnTo>
                  <a:lnTo>
                    <a:pt x="573" y="466"/>
                  </a:lnTo>
                  <a:lnTo>
                    <a:pt x="507" y="527"/>
                  </a:lnTo>
                  <a:lnTo>
                    <a:pt x="453" y="574"/>
                  </a:lnTo>
                  <a:lnTo>
                    <a:pt x="406" y="605"/>
                  </a:lnTo>
                  <a:lnTo>
                    <a:pt x="358" y="624"/>
                  </a:lnTo>
                  <a:lnTo>
                    <a:pt x="320" y="630"/>
                  </a:lnTo>
                  <a:lnTo>
                    <a:pt x="278" y="633"/>
                  </a:lnTo>
                  <a:lnTo>
                    <a:pt x="235" y="628"/>
                  </a:lnTo>
                  <a:lnTo>
                    <a:pt x="190" y="618"/>
                  </a:lnTo>
                  <a:lnTo>
                    <a:pt x="134" y="590"/>
                  </a:lnTo>
                  <a:lnTo>
                    <a:pt x="87" y="556"/>
                  </a:lnTo>
                  <a:lnTo>
                    <a:pt x="67" y="532"/>
                  </a:lnTo>
                  <a:lnTo>
                    <a:pt x="49" y="510"/>
                  </a:lnTo>
                  <a:lnTo>
                    <a:pt x="34" y="485"/>
                  </a:lnTo>
                  <a:lnTo>
                    <a:pt x="21" y="459"/>
                  </a:lnTo>
                  <a:lnTo>
                    <a:pt x="10" y="432"/>
                  </a:lnTo>
                  <a:lnTo>
                    <a:pt x="4" y="403"/>
                  </a:lnTo>
                  <a:lnTo>
                    <a:pt x="0" y="341"/>
                  </a:lnTo>
                  <a:lnTo>
                    <a:pt x="5" y="276"/>
                  </a:lnTo>
                  <a:lnTo>
                    <a:pt x="24" y="206"/>
                  </a:lnTo>
                  <a:lnTo>
                    <a:pt x="47" y="149"/>
                  </a:lnTo>
                  <a:lnTo>
                    <a:pt x="75" y="90"/>
                  </a:lnTo>
                  <a:lnTo>
                    <a:pt x="105" y="41"/>
                  </a:lnTo>
                  <a:lnTo>
                    <a:pt x="133" y="6"/>
                  </a:lnTo>
                  <a:lnTo>
                    <a:pt x="145" y="2"/>
                  </a:lnTo>
                  <a:lnTo>
                    <a:pt x="163" y="0"/>
                  </a:lnTo>
                  <a:lnTo>
                    <a:pt x="230" y="21"/>
                  </a:lnTo>
                  <a:lnTo>
                    <a:pt x="292" y="4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9" name="Freeform 66"/>
            <p:cNvSpPr>
              <a:spLocks/>
            </p:cNvSpPr>
            <p:nvPr/>
          </p:nvSpPr>
          <p:spPr bwMode="auto">
            <a:xfrm>
              <a:off x="2787650" y="4845050"/>
              <a:ext cx="307975" cy="192087"/>
            </a:xfrm>
            <a:custGeom>
              <a:avLst/>
              <a:gdLst>
                <a:gd name="T0" fmla="*/ 1004 w 1139"/>
                <a:gd name="T1" fmla="*/ 368 h 709"/>
                <a:gd name="T2" fmla="*/ 1031 w 1139"/>
                <a:gd name="T3" fmla="*/ 366 h 709"/>
                <a:gd name="T4" fmla="*/ 1060 w 1139"/>
                <a:gd name="T5" fmla="*/ 341 h 709"/>
                <a:gd name="T6" fmla="*/ 1082 w 1139"/>
                <a:gd name="T7" fmla="*/ 301 h 709"/>
                <a:gd name="T8" fmla="*/ 1101 w 1139"/>
                <a:gd name="T9" fmla="*/ 258 h 709"/>
                <a:gd name="T10" fmla="*/ 1122 w 1139"/>
                <a:gd name="T11" fmla="*/ 251 h 709"/>
                <a:gd name="T12" fmla="*/ 1139 w 1139"/>
                <a:gd name="T13" fmla="*/ 262 h 709"/>
                <a:gd name="T14" fmla="*/ 1137 w 1139"/>
                <a:gd name="T15" fmla="*/ 288 h 709"/>
                <a:gd name="T16" fmla="*/ 1080 w 1139"/>
                <a:gd name="T17" fmla="*/ 487 h 709"/>
                <a:gd name="T18" fmla="*/ 1038 w 1139"/>
                <a:gd name="T19" fmla="*/ 684 h 709"/>
                <a:gd name="T20" fmla="*/ 1024 w 1139"/>
                <a:gd name="T21" fmla="*/ 705 h 709"/>
                <a:gd name="T22" fmla="*/ 1008 w 1139"/>
                <a:gd name="T23" fmla="*/ 709 h 709"/>
                <a:gd name="T24" fmla="*/ 991 w 1139"/>
                <a:gd name="T25" fmla="*/ 693 h 709"/>
                <a:gd name="T26" fmla="*/ 993 w 1139"/>
                <a:gd name="T27" fmla="*/ 643 h 709"/>
                <a:gd name="T28" fmla="*/ 994 w 1139"/>
                <a:gd name="T29" fmla="*/ 599 h 709"/>
                <a:gd name="T30" fmla="*/ 981 w 1139"/>
                <a:gd name="T31" fmla="*/ 566 h 709"/>
                <a:gd name="T32" fmla="*/ 957 w 1139"/>
                <a:gd name="T33" fmla="*/ 549 h 709"/>
                <a:gd name="T34" fmla="*/ 196 w 1139"/>
                <a:gd name="T35" fmla="*/ 355 h 709"/>
                <a:gd name="T36" fmla="*/ 122 w 1139"/>
                <a:gd name="T37" fmla="*/ 342 h 709"/>
                <a:gd name="T38" fmla="*/ 93 w 1139"/>
                <a:gd name="T39" fmla="*/ 353 h 709"/>
                <a:gd name="T40" fmla="*/ 68 w 1139"/>
                <a:gd name="T41" fmla="*/ 383 h 709"/>
                <a:gd name="T42" fmla="*/ 49 w 1139"/>
                <a:gd name="T43" fmla="*/ 432 h 709"/>
                <a:gd name="T44" fmla="*/ 31 w 1139"/>
                <a:gd name="T45" fmla="*/ 458 h 709"/>
                <a:gd name="T46" fmla="*/ 8 w 1139"/>
                <a:gd name="T47" fmla="*/ 454 h 709"/>
                <a:gd name="T48" fmla="*/ 0 w 1139"/>
                <a:gd name="T49" fmla="*/ 435 h 709"/>
                <a:gd name="T50" fmla="*/ 24 w 1139"/>
                <a:gd name="T51" fmla="*/ 349 h 709"/>
                <a:gd name="T52" fmla="*/ 98 w 1139"/>
                <a:gd name="T53" fmla="*/ 54 h 709"/>
                <a:gd name="T54" fmla="*/ 107 w 1139"/>
                <a:gd name="T55" fmla="*/ 12 h 709"/>
                <a:gd name="T56" fmla="*/ 123 w 1139"/>
                <a:gd name="T57" fmla="*/ 0 h 709"/>
                <a:gd name="T58" fmla="*/ 144 w 1139"/>
                <a:gd name="T59" fmla="*/ 6 h 709"/>
                <a:gd name="T60" fmla="*/ 151 w 1139"/>
                <a:gd name="T61" fmla="*/ 38 h 709"/>
                <a:gd name="T62" fmla="*/ 145 w 1139"/>
                <a:gd name="T63" fmla="*/ 87 h 709"/>
                <a:gd name="T64" fmla="*/ 153 w 1139"/>
                <a:gd name="T65" fmla="*/ 128 h 709"/>
                <a:gd name="T66" fmla="*/ 171 w 1139"/>
                <a:gd name="T67" fmla="*/ 153 h 709"/>
                <a:gd name="T68" fmla="*/ 243 w 1139"/>
                <a:gd name="T69" fmla="*/ 177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9" h="709">
                  <a:moveTo>
                    <a:pt x="943" y="355"/>
                  </a:moveTo>
                  <a:lnTo>
                    <a:pt x="1004" y="368"/>
                  </a:lnTo>
                  <a:lnTo>
                    <a:pt x="1017" y="368"/>
                  </a:lnTo>
                  <a:lnTo>
                    <a:pt x="1031" y="366"/>
                  </a:lnTo>
                  <a:lnTo>
                    <a:pt x="1048" y="356"/>
                  </a:lnTo>
                  <a:lnTo>
                    <a:pt x="1060" y="341"/>
                  </a:lnTo>
                  <a:lnTo>
                    <a:pt x="1071" y="323"/>
                  </a:lnTo>
                  <a:lnTo>
                    <a:pt x="1082" y="301"/>
                  </a:lnTo>
                  <a:lnTo>
                    <a:pt x="1091" y="274"/>
                  </a:lnTo>
                  <a:lnTo>
                    <a:pt x="1101" y="258"/>
                  </a:lnTo>
                  <a:lnTo>
                    <a:pt x="1110" y="251"/>
                  </a:lnTo>
                  <a:lnTo>
                    <a:pt x="1122" y="251"/>
                  </a:lnTo>
                  <a:lnTo>
                    <a:pt x="1134" y="255"/>
                  </a:lnTo>
                  <a:lnTo>
                    <a:pt x="1139" y="262"/>
                  </a:lnTo>
                  <a:lnTo>
                    <a:pt x="1139" y="276"/>
                  </a:lnTo>
                  <a:lnTo>
                    <a:pt x="1137" y="288"/>
                  </a:lnTo>
                  <a:lnTo>
                    <a:pt x="1117" y="362"/>
                  </a:lnTo>
                  <a:lnTo>
                    <a:pt x="1080" y="487"/>
                  </a:lnTo>
                  <a:lnTo>
                    <a:pt x="1044" y="652"/>
                  </a:lnTo>
                  <a:lnTo>
                    <a:pt x="1038" y="684"/>
                  </a:lnTo>
                  <a:lnTo>
                    <a:pt x="1034" y="696"/>
                  </a:lnTo>
                  <a:lnTo>
                    <a:pt x="1024" y="705"/>
                  </a:lnTo>
                  <a:lnTo>
                    <a:pt x="1017" y="709"/>
                  </a:lnTo>
                  <a:lnTo>
                    <a:pt x="1008" y="709"/>
                  </a:lnTo>
                  <a:lnTo>
                    <a:pt x="996" y="703"/>
                  </a:lnTo>
                  <a:lnTo>
                    <a:pt x="991" y="693"/>
                  </a:lnTo>
                  <a:lnTo>
                    <a:pt x="988" y="673"/>
                  </a:lnTo>
                  <a:lnTo>
                    <a:pt x="993" y="643"/>
                  </a:lnTo>
                  <a:lnTo>
                    <a:pt x="995" y="619"/>
                  </a:lnTo>
                  <a:lnTo>
                    <a:pt x="994" y="599"/>
                  </a:lnTo>
                  <a:lnTo>
                    <a:pt x="989" y="581"/>
                  </a:lnTo>
                  <a:lnTo>
                    <a:pt x="981" y="566"/>
                  </a:lnTo>
                  <a:lnTo>
                    <a:pt x="971" y="558"/>
                  </a:lnTo>
                  <a:lnTo>
                    <a:pt x="957" y="549"/>
                  </a:lnTo>
                  <a:lnTo>
                    <a:pt x="896" y="531"/>
                  </a:lnTo>
                  <a:lnTo>
                    <a:pt x="196" y="355"/>
                  </a:lnTo>
                  <a:lnTo>
                    <a:pt x="137" y="343"/>
                  </a:lnTo>
                  <a:lnTo>
                    <a:pt x="122" y="342"/>
                  </a:lnTo>
                  <a:lnTo>
                    <a:pt x="108" y="344"/>
                  </a:lnTo>
                  <a:lnTo>
                    <a:pt x="93" y="353"/>
                  </a:lnTo>
                  <a:lnTo>
                    <a:pt x="80" y="366"/>
                  </a:lnTo>
                  <a:lnTo>
                    <a:pt x="68" y="383"/>
                  </a:lnTo>
                  <a:lnTo>
                    <a:pt x="60" y="406"/>
                  </a:lnTo>
                  <a:lnTo>
                    <a:pt x="49" y="432"/>
                  </a:lnTo>
                  <a:lnTo>
                    <a:pt x="39" y="451"/>
                  </a:lnTo>
                  <a:lnTo>
                    <a:pt x="31" y="458"/>
                  </a:lnTo>
                  <a:lnTo>
                    <a:pt x="18" y="458"/>
                  </a:lnTo>
                  <a:lnTo>
                    <a:pt x="8" y="454"/>
                  </a:lnTo>
                  <a:lnTo>
                    <a:pt x="1" y="444"/>
                  </a:lnTo>
                  <a:lnTo>
                    <a:pt x="0" y="435"/>
                  </a:lnTo>
                  <a:lnTo>
                    <a:pt x="3" y="418"/>
                  </a:lnTo>
                  <a:lnTo>
                    <a:pt x="24" y="349"/>
                  </a:lnTo>
                  <a:lnTo>
                    <a:pt x="59" y="223"/>
                  </a:lnTo>
                  <a:lnTo>
                    <a:pt x="98" y="54"/>
                  </a:lnTo>
                  <a:lnTo>
                    <a:pt x="102" y="29"/>
                  </a:lnTo>
                  <a:lnTo>
                    <a:pt x="107" y="12"/>
                  </a:lnTo>
                  <a:lnTo>
                    <a:pt x="115" y="5"/>
                  </a:lnTo>
                  <a:lnTo>
                    <a:pt x="123" y="0"/>
                  </a:lnTo>
                  <a:lnTo>
                    <a:pt x="134" y="0"/>
                  </a:lnTo>
                  <a:lnTo>
                    <a:pt x="144" y="6"/>
                  </a:lnTo>
                  <a:lnTo>
                    <a:pt x="151" y="18"/>
                  </a:lnTo>
                  <a:lnTo>
                    <a:pt x="151" y="38"/>
                  </a:lnTo>
                  <a:lnTo>
                    <a:pt x="147" y="63"/>
                  </a:lnTo>
                  <a:lnTo>
                    <a:pt x="145" y="87"/>
                  </a:lnTo>
                  <a:lnTo>
                    <a:pt x="145" y="109"/>
                  </a:lnTo>
                  <a:lnTo>
                    <a:pt x="153" y="128"/>
                  </a:lnTo>
                  <a:lnTo>
                    <a:pt x="159" y="144"/>
                  </a:lnTo>
                  <a:lnTo>
                    <a:pt x="171" y="153"/>
                  </a:lnTo>
                  <a:lnTo>
                    <a:pt x="182" y="160"/>
                  </a:lnTo>
                  <a:lnTo>
                    <a:pt x="243" y="177"/>
                  </a:lnTo>
                  <a:lnTo>
                    <a:pt x="943" y="35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0" name="Freeform 67"/>
            <p:cNvSpPr>
              <a:spLocks/>
            </p:cNvSpPr>
            <p:nvPr/>
          </p:nvSpPr>
          <p:spPr bwMode="auto">
            <a:xfrm>
              <a:off x="2824163" y="4652963"/>
              <a:ext cx="293688" cy="177800"/>
            </a:xfrm>
            <a:custGeom>
              <a:avLst/>
              <a:gdLst>
                <a:gd name="T0" fmla="*/ 222 w 1087"/>
                <a:gd name="T1" fmla="*/ 52 h 660"/>
                <a:gd name="T2" fmla="*/ 261 w 1087"/>
                <a:gd name="T3" fmla="*/ 57 h 660"/>
                <a:gd name="T4" fmla="*/ 270 w 1087"/>
                <a:gd name="T5" fmla="*/ 79 h 660"/>
                <a:gd name="T6" fmla="*/ 258 w 1087"/>
                <a:gd name="T7" fmla="*/ 101 h 660"/>
                <a:gd name="T8" fmla="*/ 208 w 1087"/>
                <a:gd name="T9" fmla="*/ 116 h 660"/>
                <a:gd name="T10" fmla="*/ 122 w 1087"/>
                <a:gd name="T11" fmla="*/ 149 h 660"/>
                <a:gd name="T12" fmla="*/ 75 w 1087"/>
                <a:gd name="T13" fmla="*/ 189 h 660"/>
                <a:gd name="T14" fmla="*/ 52 w 1087"/>
                <a:gd name="T15" fmla="*/ 242 h 660"/>
                <a:gd name="T16" fmla="*/ 42 w 1087"/>
                <a:gd name="T17" fmla="*/ 302 h 660"/>
                <a:gd name="T18" fmla="*/ 52 w 1087"/>
                <a:gd name="T19" fmla="*/ 381 h 660"/>
                <a:gd name="T20" fmla="*/ 81 w 1087"/>
                <a:gd name="T21" fmla="*/ 438 h 660"/>
                <a:gd name="T22" fmla="*/ 134 w 1087"/>
                <a:gd name="T23" fmla="*/ 478 h 660"/>
                <a:gd name="T24" fmla="*/ 199 w 1087"/>
                <a:gd name="T25" fmla="*/ 492 h 660"/>
                <a:gd name="T26" fmla="*/ 274 w 1087"/>
                <a:gd name="T27" fmla="*/ 477 h 660"/>
                <a:gd name="T28" fmla="*/ 335 w 1087"/>
                <a:gd name="T29" fmla="*/ 431 h 660"/>
                <a:gd name="T30" fmla="*/ 374 w 1087"/>
                <a:gd name="T31" fmla="*/ 371 h 660"/>
                <a:gd name="T32" fmla="*/ 458 w 1087"/>
                <a:gd name="T33" fmla="*/ 197 h 660"/>
                <a:gd name="T34" fmla="*/ 530 w 1087"/>
                <a:gd name="T35" fmla="*/ 98 h 660"/>
                <a:gd name="T36" fmla="*/ 612 w 1087"/>
                <a:gd name="T37" fmla="*/ 33 h 660"/>
                <a:gd name="T38" fmla="*/ 707 w 1087"/>
                <a:gd name="T39" fmla="*/ 4 h 660"/>
                <a:gd name="T40" fmla="*/ 793 w 1087"/>
                <a:gd name="T41" fmla="*/ 4 h 660"/>
                <a:gd name="T42" fmla="*/ 886 w 1087"/>
                <a:gd name="T43" fmla="*/ 33 h 660"/>
                <a:gd name="T44" fmla="*/ 970 w 1087"/>
                <a:gd name="T45" fmla="*/ 83 h 660"/>
                <a:gd name="T46" fmla="*/ 1016 w 1087"/>
                <a:gd name="T47" fmla="*/ 133 h 660"/>
                <a:gd name="T48" fmla="*/ 1051 w 1087"/>
                <a:gd name="T49" fmla="*/ 194 h 660"/>
                <a:gd name="T50" fmla="*/ 1077 w 1087"/>
                <a:gd name="T51" fmla="*/ 262 h 660"/>
                <a:gd name="T52" fmla="*/ 1087 w 1087"/>
                <a:gd name="T53" fmla="*/ 339 h 660"/>
                <a:gd name="T54" fmla="*/ 1078 w 1087"/>
                <a:gd name="T55" fmla="*/ 452 h 660"/>
                <a:gd name="T56" fmla="*/ 1040 w 1087"/>
                <a:gd name="T57" fmla="*/ 594 h 660"/>
                <a:gd name="T58" fmla="*/ 999 w 1087"/>
                <a:gd name="T59" fmla="*/ 651 h 660"/>
                <a:gd name="T60" fmla="*/ 965 w 1087"/>
                <a:gd name="T61" fmla="*/ 660 h 660"/>
                <a:gd name="T62" fmla="*/ 793 w 1087"/>
                <a:gd name="T63" fmla="*/ 652 h 660"/>
                <a:gd name="T64" fmla="*/ 754 w 1087"/>
                <a:gd name="T65" fmla="*/ 645 h 660"/>
                <a:gd name="T66" fmla="*/ 749 w 1087"/>
                <a:gd name="T67" fmla="*/ 626 h 660"/>
                <a:gd name="T68" fmla="*/ 755 w 1087"/>
                <a:gd name="T69" fmla="*/ 614 h 660"/>
                <a:gd name="T70" fmla="*/ 777 w 1087"/>
                <a:gd name="T71" fmla="*/ 605 h 660"/>
                <a:gd name="T72" fmla="*/ 882 w 1087"/>
                <a:gd name="T73" fmla="*/ 571 h 660"/>
                <a:gd name="T74" fmla="*/ 967 w 1087"/>
                <a:gd name="T75" fmla="*/ 509 h 660"/>
                <a:gd name="T76" fmla="*/ 1020 w 1087"/>
                <a:gd name="T77" fmla="*/ 430 h 660"/>
                <a:gd name="T78" fmla="*/ 1045 w 1087"/>
                <a:gd name="T79" fmla="*/ 342 h 660"/>
                <a:gd name="T80" fmla="*/ 1032 w 1087"/>
                <a:gd name="T81" fmla="*/ 265 h 660"/>
                <a:gd name="T82" fmla="*/ 991 w 1087"/>
                <a:gd name="T83" fmla="*/ 199 h 660"/>
                <a:gd name="T84" fmla="*/ 932 w 1087"/>
                <a:gd name="T85" fmla="*/ 158 h 660"/>
                <a:gd name="T86" fmla="*/ 859 w 1087"/>
                <a:gd name="T87" fmla="*/ 141 h 660"/>
                <a:gd name="T88" fmla="*/ 785 w 1087"/>
                <a:gd name="T89" fmla="*/ 149 h 660"/>
                <a:gd name="T90" fmla="*/ 721 w 1087"/>
                <a:gd name="T91" fmla="*/ 189 h 660"/>
                <a:gd name="T92" fmla="*/ 659 w 1087"/>
                <a:gd name="T93" fmla="*/ 262 h 660"/>
                <a:gd name="T94" fmla="*/ 599 w 1087"/>
                <a:gd name="T95" fmla="*/ 369 h 660"/>
                <a:gd name="T96" fmla="*/ 521 w 1087"/>
                <a:gd name="T97" fmla="*/ 509 h 660"/>
                <a:gd name="T98" fmla="*/ 446 w 1087"/>
                <a:gd name="T99" fmla="*/ 586 h 660"/>
                <a:gd name="T100" fmla="*/ 370 w 1087"/>
                <a:gd name="T101" fmla="*/ 621 h 660"/>
                <a:gd name="T102" fmla="*/ 283 w 1087"/>
                <a:gd name="T103" fmla="*/ 630 h 660"/>
                <a:gd name="T104" fmla="*/ 220 w 1087"/>
                <a:gd name="T105" fmla="*/ 623 h 660"/>
                <a:gd name="T106" fmla="*/ 164 w 1087"/>
                <a:gd name="T107" fmla="*/ 604 h 660"/>
                <a:gd name="T108" fmla="*/ 74 w 1087"/>
                <a:gd name="T109" fmla="*/ 531 h 660"/>
                <a:gd name="T110" fmla="*/ 41 w 1087"/>
                <a:gd name="T111" fmla="*/ 482 h 660"/>
                <a:gd name="T112" fmla="*/ 1 w 1087"/>
                <a:gd name="T113" fmla="*/ 360 h 660"/>
                <a:gd name="T114" fmla="*/ 2 w 1087"/>
                <a:gd name="T115" fmla="*/ 229 h 660"/>
                <a:gd name="T116" fmla="*/ 28 w 1087"/>
                <a:gd name="T117" fmla="*/ 108 h 660"/>
                <a:gd name="T118" fmla="*/ 52 w 1087"/>
                <a:gd name="T119" fmla="*/ 58 h 660"/>
                <a:gd name="T120" fmla="*/ 139 w 1087"/>
                <a:gd name="T121" fmla="*/ 5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 h="660">
                  <a:moveTo>
                    <a:pt x="205" y="52"/>
                  </a:moveTo>
                  <a:lnTo>
                    <a:pt x="222" y="52"/>
                  </a:lnTo>
                  <a:lnTo>
                    <a:pt x="248" y="55"/>
                  </a:lnTo>
                  <a:lnTo>
                    <a:pt x="261" y="57"/>
                  </a:lnTo>
                  <a:lnTo>
                    <a:pt x="268" y="65"/>
                  </a:lnTo>
                  <a:lnTo>
                    <a:pt x="270" y="79"/>
                  </a:lnTo>
                  <a:lnTo>
                    <a:pt x="266" y="89"/>
                  </a:lnTo>
                  <a:lnTo>
                    <a:pt x="258" y="101"/>
                  </a:lnTo>
                  <a:lnTo>
                    <a:pt x="239" y="106"/>
                  </a:lnTo>
                  <a:lnTo>
                    <a:pt x="208" y="116"/>
                  </a:lnTo>
                  <a:lnTo>
                    <a:pt x="157" y="131"/>
                  </a:lnTo>
                  <a:lnTo>
                    <a:pt x="122" y="149"/>
                  </a:lnTo>
                  <a:lnTo>
                    <a:pt x="96" y="166"/>
                  </a:lnTo>
                  <a:lnTo>
                    <a:pt x="75" y="189"/>
                  </a:lnTo>
                  <a:lnTo>
                    <a:pt x="62" y="213"/>
                  </a:lnTo>
                  <a:lnTo>
                    <a:pt x="52" y="242"/>
                  </a:lnTo>
                  <a:lnTo>
                    <a:pt x="43" y="271"/>
                  </a:lnTo>
                  <a:lnTo>
                    <a:pt x="42" y="302"/>
                  </a:lnTo>
                  <a:lnTo>
                    <a:pt x="44" y="342"/>
                  </a:lnTo>
                  <a:lnTo>
                    <a:pt x="52" y="381"/>
                  </a:lnTo>
                  <a:lnTo>
                    <a:pt x="62" y="411"/>
                  </a:lnTo>
                  <a:lnTo>
                    <a:pt x="81" y="438"/>
                  </a:lnTo>
                  <a:lnTo>
                    <a:pt x="106" y="460"/>
                  </a:lnTo>
                  <a:lnTo>
                    <a:pt x="134" y="478"/>
                  </a:lnTo>
                  <a:lnTo>
                    <a:pt x="167" y="489"/>
                  </a:lnTo>
                  <a:lnTo>
                    <a:pt x="199" y="492"/>
                  </a:lnTo>
                  <a:lnTo>
                    <a:pt x="239" y="488"/>
                  </a:lnTo>
                  <a:lnTo>
                    <a:pt x="274" y="477"/>
                  </a:lnTo>
                  <a:lnTo>
                    <a:pt x="309" y="459"/>
                  </a:lnTo>
                  <a:lnTo>
                    <a:pt x="335" y="431"/>
                  </a:lnTo>
                  <a:lnTo>
                    <a:pt x="353" y="407"/>
                  </a:lnTo>
                  <a:lnTo>
                    <a:pt x="374" y="371"/>
                  </a:lnTo>
                  <a:lnTo>
                    <a:pt x="428" y="267"/>
                  </a:lnTo>
                  <a:lnTo>
                    <a:pt x="458" y="197"/>
                  </a:lnTo>
                  <a:lnTo>
                    <a:pt x="495" y="145"/>
                  </a:lnTo>
                  <a:lnTo>
                    <a:pt x="530" y="98"/>
                  </a:lnTo>
                  <a:lnTo>
                    <a:pt x="570" y="61"/>
                  </a:lnTo>
                  <a:lnTo>
                    <a:pt x="612" y="33"/>
                  </a:lnTo>
                  <a:lnTo>
                    <a:pt x="659" y="15"/>
                  </a:lnTo>
                  <a:lnTo>
                    <a:pt x="707" y="4"/>
                  </a:lnTo>
                  <a:lnTo>
                    <a:pt x="760" y="0"/>
                  </a:lnTo>
                  <a:lnTo>
                    <a:pt x="793" y="4"/>
                  </a:lnTo>
                  <a:lnTo>
                    <a:pt x="822" y="9"/>
                  </a:lnTo>
                  <a:lnTo>
                    <a:pt x="886" y="33"/>
                  </a:lnTo>
                  <a:lnTo>
                    <a:pt x="944" y="66"/>
                  </a:lnTo>
                  <a:lnTo>
                    <a:pt x="970" y="83"/>
                  </a:lnTo>
                  <a:lnTo>
                    <a:pt x="995" y="105"/>
                  </a:lnTo>
                  <a:lnTo>
                    <a:pt x="1016" y="133"/>
                  </a:lnTo>
                  <a:lnTo>
                    <a:pt x="1035" y="163"/>
                  </a:lnTo>
                  <a:lnTo>
                    <a:pt x="1051" y="194"/>
                  </a:lnTo>
                  <a:lnTo>
                    <a:pt x="1065" y="228"/>
                  </a:lnTo>
                  <a:lnTo>
                    <a:pt x="1077" y="262"/>
                  </a:lnTo>
                  <a:lnTo>
                    <a:pt x="1081" y="300"/>
                  </a:lnTo>
                  <a:lnTo>
                    <a:pt x="1087" y="339"/>
                  </a:lnTo>
                  <a:lnTo>
                    <a:pt x="1087" y="381"/>
                  </a:lnTo>
                  <a:lnTo>
                    <a:pt x="1078" y="452"/>
                  </a:lnTo>
                  <a:lnTo>
                    <a:pt x="1061" y="525"/>
                  </a:lnTo>
                  <a:lnTo>
                    <a:pt x="1040" y="594"/>
                  </a:lnTo>
                  <a:lnTo>
                    <a:pt x="1012" y="642"/>
                  </a:lnTo>
                  <a:lnTo>
                    <a:pt x="999" y="651"/>
                  </a:lnTo>
                  <a:lnTo>
                    <a:pt x="987" y="657"/>
                  </a:lnTo>
                  <a:lnTo>
                    <a:pt x="965" y="660"/>
                  </a:lnTo>
                  <a:lnTo>
                    <a:pt x="930" y="658"/>
                  </a:lnTo>
                  <a:lnTo>
                    <a:pt x="793" y="652"/>
                  </a:lnTo>
                  <a:lnTo>
                    <a:pt x="769" y="648"/>
                  </a:lnTo>
                  <a:lnTo>
                    <a:pt x="754" y="645"/>
                  </a:lnTo>
                  <a:lnTo>
                    <a:pt x="749" y="637"/>
                  </a:lnTo>
                  <a:lnTo>
                    <a:pt x="749" y="626"/>
                  </a:lnTo>
                  <a:lnTo>
                    <a:pt x="750" y="618"/>
                  </a:lnTo>
                  <a:lnTo>
                    <a:pt x="755" y="614"/>
                  </a:lnTo>
                  <a:lnTo>
                    <a:pt x="763" y="607"/>
                  </a:lnTo>
                  <a:lnTo>
                    <a:pt x="777" y="605"/>
                  </a:lnTo>
                  <a:lnTo>
                    <a:pt x="832" y="591"/>
                  </a:lnTo>
                  <a:lnTo>
                    <a:pt x="882" y="571"/>
                  </a:lnTo>
                  <a:lnTo>
                    <a:pt x="926" y="541"/>
                  </a:lnTo>
                  <a:lnTo>
                    <a:pt x="967" y="509"/>
                  </a:lnTo>
                  <a:lnTo>
                    <a:pt x="997" y="475"/>
                  </a:lnTo>
                  <a:lnTo>
                    <a:pt x="1020" y="430"/>
                  </a:lnTo>
                  <a:lnTo>
                    <a:pt x="1039" y="388"/>
                  </a:lnTo>
                  <a:lnTo>
                    <a:pt x="1045" y="342"/>
                  </a:lnTo>
                  <a:lnTo>
                    <a:pt x="1041" y="304"/>
                  </a:lnTo>
                  <a:lnTo>
                    <a:pt x="1032" y="265"/>
                  </a:lnTo>
                  <a:lnTo>
                    <a:pt x="1016" y="230"/>
                  </a:lnTo>
                  <a:lnTo>
                    <a:pt x="991" y="199"/>
                  </a:lnTo>
                  <a:lnTo>
                    <a:pt x="965" y="175"/>
                  </a:lnTo>
                  <a:lnTo>
                    <a:pt x="932" y="158"/>
                  </a:lnTo>
                  <a:lnTo>
                    <a:pt x="897" y="145"/>
                  </a:lnTo>
                  <a:lnTo>
                    <a:pt x="859" y="141"/>
                  </a:lnTo>
                  <a:lnTo>
                    <a:pt x="819" y="140"/>
                  </a:lnTo>
                  <a:lnTo>
                    <a:pt x="785" y="149"/>
                  </a:lnTo>
                  <a:lnTo>
                    <a:pt x="751" y="165"/>
                  </a:lnTo>
                  <a:lnTo>
                    <a:pt x="721" y="189"/>
                  </a:lnTo>
                  <a:lnTo>
                    <a:pt x="688" y="222"/>
                  </a:lnTo>
                  <a:lnTo>
                    <a:pt x="659" y="262"/>
                  </a:lnTo>
                  <a:lnTo>
                    <a:pt x="629" y="311"/>
                  </a:lnTo>
                  <a:lnTo>
                    <a:pt x="599" y="369"/>
                  </a:lnTo>
                  <a:lnTo>
                    <a:pt x="558" y="450"/>
                  </a:lnTo>
                  <a:lnTo>
                    <a:pt x="521" y="509"/>
                  </a:lnTo>
                  <a:lnTo>
                    <a:pt x="483" y="553"/>
                  </a:lnTo>
                  <a:lnTo>
                    <a:pt x="446" y="586"/>
                  </a:lnTo>
                  <a:lnTo>
                    <a:pt x="408" y="606"/>
                  </a:lnTo>
                  <a:lnTo>
                    <a:pt x="370" y="621"/>
                  </a:lnTo>
                  <a:lnTo>
                    <a:pt x="327" y="629"/>
                  </a:lnTo>
                  <a:lnTo>
                    <a:pt x="283" y="630"/>
                  </a:lnTo>
                  <a:lnTo>
                    <a:pt x="252" y="629"/>
                  </a:lnTo>
                  <a:lnTo>
                    <a:pt x="220" y="623"/>
                  </a:lnTo>
                  <a:lnTo>
                    <a:pt x="193" y="614"/>
                  </a:lnTo>
                  <a:lnTo>
                    <a:pt x="164" y="604"/>
                  </a:lnTo>
                  <a:lnTo>
                    <a:pt x="115" y="574"/>
                  </a:lnTo>
                  <a:lnTo>
                    <a:pt x="74" y="531"/>
                  </a:lnTo>
                  <a:lnTo>
                    <a:pt x="55" y="511"/>
                  </a:lnTo>
                  <a:lnTo>
                    <a:pt x="41" y="482"/>
                  </a:lnTo>
                  <a:lnTo>
                    <a:pt x="16" y="425"/>
                  </a:lnTo>
                  <a:lnTo>
                    <a:pt x="1" y="360"/>
                  </a:lnTo>
                  <a:lnTo>
                    <a:pt x="0" y="290"/>
                  </a:lnTo>
                  <a:lnTo>
                    <a:pt x="2" y="229"/>
                  </a:lnTo>
                  <a:lnTo>
                    <a:pt x="13" y="167"/>
                  </a:lnTo>
                  <a:lnTo>
                    <a:pt x="28" y="108"/>
                  </a:lnTo>
                  <a:lnTo>
                    <a:pt x="44" y="67"/>
                  </a:lnTo>
                  <a:lnTo>
                    <a:pt x="52" y="58"/>
                  </a:lnTo>
                  <a:lnTo>
                    <a:pt x="68" y="52"/>
                  </a:lnTo>
                  <a:lnTo>
                    <a:pt x="139" y="51"/>
                  </a:lnTo>
                  <a:lnTo>
                    <a:pt x="205" y="5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1" name="Freeform 68"/>
            <p:cNvSpPr>
              <a:spLocks/>
            </p:cNvSpPr>
            <p:nvPr/>
          </p:nvSpPr>
          <p:spPr bwMode="auto">
            <a:xfrm>
              <a:off x="2665413" y="3822700"/>
              <a:ext cx="309563" cy="234950"/>
            </a:xfrm>
            <a:custGeom>
              <a:avLst/>
              <a:gdLst>
                <a:gd name="T0" fmla="*/ 974 w 1147"/>
                <a:gd name="T1" fmla="*/ 528 h 870"/>
                <a:gd name="T2" fmla="*/ 943 w 1147"/>
                <a:gd name="T3" fmla="*/ 518 h 870"/>
                <a:gd name="T4" fmla="*/ 956 w 1147"/>
                <a:gd name="T5" fmla="*/ 476 h 870"/>
                <a:gd name="T6" fmla="*/ 1037 w 1147"/>
                <a:gd name="T7" fmla="*/ 381 h 870"/>
                <a:gd name="T8" fmla="*/ 1057 w 1147"/>
                <a:gd name="T9" fmla="*/ 292 h 870"/>
                <a:gd name="T10" fmla="*/ 1031 w 1147"/>
                <a:gd name="T11" fmla="*/ 202 h 870"/>
                <a:gd name="T12" fmla="*/ 956 w 1147"/>
                <a:gd name="T13" fmla="*/ 120 h 870"/>
                <a:gd name="T14" fmla="*/ 861 w 1147"/>
                <a:gd name="T15" fmla="*/ 97 h 870"/>
                <a:gd name="T16" fmla="*/ 764 w 1147"/>
                <a:gd name="T17" fmla="*/ 137 h 870"/>
                <a:gd name="T18" fmla="*/ 706 w 1147"/>
                <a:gd name="T19" fmla="*/ 239 h 870"/>
                <a:gd name="T20" fmla="*/ 710 w 1147"/>
                <a:gd name="T21" fmla="*/ 431 h 870"/>
                <a:gd name="T22" fmla="*/ 701 w 1147"/>
                <a:gd name="T23" fmla="*/ 631 h 870"/>
                <a:gd name="T24" fmla="*/ 630 w 1147"/>
                <a:gd name="T25" fmla="*/ 770 h 870"/>
                <a:gd name="T26" fmla="*/ 516 w 1147"/>
                <a:gd name="T27" fmla="*/ 847 h 870"/>
                <a:gd name="T28" fmla="*/ 419 w 1147"/>
                <a:gd name="T29" fmla="*/ 869 h 870"/>
                <a:gd name="T30" fmla="*/ 321 w 1147"/>
                <a:gd name="T31" fmla="*/ 867 h 870"/>
                <a:gd name="T32" fmla="*/ 222 w 1147"/>
                <a:gd name="T33" fmla="*/ 830 h 870"/>
                <a:gd name="T34" fmla="*/ 138 w 1147"/>
                <a:gd name="T35" fmla="*/ 760 h 870"/>
                <a:gd name="T36" fmla="*/ 69 w 1147"/>
                <a:gd name="T37" fmla="*/ 663 h 870"/>
                <a:gd name="T38" fmla="*/ 2 w 1147"/>
                <a:gd name="T39" fmla="*/ 449 h 870"/>
                <a:gd name="T40" fmla="*/ 7 w 1147"/>
                <a:gd name="T41" fmla="*/ 379 h 870"/>
                <a:gd name="T42" fmla="*/ 63 w 1147"/>
                <a:gd name="T43" fmla="*/ 337 h 870"/>
                <a:gd name="T44" fmla="*/ 228 w 1147"/>
                <a:gd name="T45" fmla="*/ 262 h 870"/>
                <a:gd name="T46" fmla="*/ 246 w 1147"/>
                <a:gd name="T47" fmla="*/ 281 h 870"/>
                <a:gd name="T48" fmla="*/ 227 w 1147"/>
                <a:gd name="T49" fmla="*/ 306 h 870"/>
                <a:gd name="T50" fmla="*/ 127 w 1147"/>
                <a:gd name="T51" fmla="*/ 438 h 870"/>
                <a:gd name="T52" fmla="*/ 99 w 1147"/>
                <a:gd name="T53" fmla="*/ 584 h 870"/>
                <a:gd name="T54" fmla="*/ 145 w 1147"/>
                <a:gd name="T55" fmla="*/ 709 h 870"/>
                <a:gd name="T56" fmla="*/ 239 w 1147"/>
                <a:gd name="T57" fmla="*/ 774 h 870"/>
                <a:gd name="T58" fmla="*/ 355 w 1147"/>
                <a:gd name="T59" fmla="*/ 777 h 870"/>
                <a:gd name="T60" fmla="*/ 449 w 1147"/>
                <a:gd name="T61" fmla="*/ 714 h 870"/>
                <a:gd name="T62" fmla="*/ 499 w 1147"/>
                <a:gd name="T63" fmla="*/ 602 h 870"/>
                <a:gd name="T64" fmla="*/ 502 w 1147"/>
                <a:gd name="T65" fmla="*/ 425 h 870"/>
                <a:gd name="T66" fmla="*/ 513 w 1147"/>
                <a:gd name="T67" fmla="*/ 205 h 870"/>
                <a:gd name="T68" fmla="*/ 579 w 1147"/>
                <a:gd name="T69" fmla="*/ 89 h 870"/>
                <a:gd name="T70" fmla="*/ 681 w 1147"/>
                <a:gd name="T71" fmla="*/ 21 h 870"/>
                <a:gd name="T72" fmla="*/ 771 w 1147"/>
                <a:gd name="T73" fmla="*/ 0 h 870"/>
                <a:gd name="T74" fmla="*/ 886 w 1147"/>
                <a:gd name="T75" fmla="*/ 16 h 870"/>
                <a:gd name="T76" fmla="*/ 1037 w 1147"/>
                <a:gd name="T77" fmla="*/ 133 h 870"/>
                <a:gd name="T78" fmla="*/ 1102 w 1147"/>
                <a:gd name="T79" fmla="*/ 250 h 870"/>
                <a:gd name="T80" fmla="*/ 1147 w 1147"/>
                <a:gd name="T81" fmla="*/ 416 h 870"/>
                <a:gd name="T82" fmla="*/ 1112 w 1147"/>
                <a:gd name="T83" fmla="*/ 45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7" h="870">
                  <a:moveTo>
                    <a:pt x="1015" y="509"/>
                  </a:moveTo>
                  <a:lnTo>
                    <a:pt x="997" y="519"/>
                  </a:lnTo>
                  <a:lnTo>
                    <a:pt x="974" y="528"/>
                  </a:lnTo>
                  <a:lnTo>
                    <a:pt x="960" y="530"/>
                  </a:lnTo>
                  <a:lnTo>
                    <a:pt x="950" y="528"/>
                  </a:lnTo>
                  <a:lnTo>
                    <a:pt x="943" y="518"/>
                  </a:lnTo>
                  <a:lnTo>
                    <a:pt x="940" y="509"/>
                  </a:lnTo>
                  <a:lnTo>
                    <a:pt x="945" y="494"/>
                  </a:lnTo>
                  <a:lnTo>
                    <a:pt x="956" y="476"/>
                  </a:lnTo>
                  <a:lnTo>
                    <a:pt x="978" y="454"/>
                  </a:lnTo>
                  <a:lnTo>
                    <a:pt x="1014" y="414"/>
                  </a:lnTo>
                  <a:lnTo>
                    <a:pt x="1037" y="381"/>
                  </a:lnTo>
                  <a:lnTo>
                    <a:pt x="1051" y="353"/>
                  </a:lnTo>
                  <a:lnTo>
                    <a:pt x="1056" y="321"/>
                  </a:lnTo>
                  <a:lnTo>
                    <a:pt x="1057" y="292"/>
                  </a:lnTo>
                  <a:lnTo>
                    <a:pt x="1054" y="263"/>
                  </a:lnTo>
                  <a:lnTo>
                    <a:pt x="1044" y="230"/>
                  </a:lnTo>
                  <a:lnTo>
                    <a:pt x="1031" y="202"/>
                  </a:lnTo>
                  <a:lnTo>
                    <a:pt x="1009" y="169"/>
                  </a:lnTo>
                  <a:lnTo>
                    <a:pt x="985" y="141"/>
                  </a:lnTo>
                  <a:lnTo>
                    <a:pt x="956" y="120"/>
                  </a:lnTo>
                  <a:lnTo>
                    <a:pt x="927" y="107"/>
                  </a:lnTo>
                  <a:lnTo>
                    <a:pt x="894" y="98"/>
                  </a:lnTo>
                  <a:lnTo>
                    <a:pt x="861" y="97"/>
                  </a:lnTo>
                  <a:lnTo>
                    <a:pt x="827" y="102"/>
                  </a:lnTo>
                  <a:lnTo>
                    <a:pt x="794" y="116"/>
                  </a:lnTo>
                  <a:lnTo>
                    <a:pt x="764" y="137"/>
                  </a:lnTo>
                  <a:lnTo>
                    <a:pt x="736" y="168"/>
                  </a:lnTo>
                  <a:lnTo>
                    <a:pt x="717" y="201"/>
                  </a:lnTo>
                  <a:lnTo>
                    <a:pt x="706" y="239"/>
                  </a:lnTo>
                  <a:lnTo>
                    <a:pt x="701" y="269"/>
                  </a:lnTo>
                  <a:lnTo>
                    <a:pt x="700" y="310"/>
                  </a:lnTo>
                  <a:lnTo>
                    <a:pt x="710" y="431"/>
                  </a:lnTo>
                  <a:lnTo>
                    <a:pt x="714" y="506"/>
                  </a:lnTo>
                  <a:lnTo>
                    <a:pt x="711" y="572"/>
                  </a:lnTo>
                  <a:lnTo>
                    <a:pt x="701" y="631"/>
                  </a:lnTo>
                  <a:lnTo>
                    <a:pt x="685" y="685"/>
                  </a:lnTo>
                  <a:lnTo>
                    <a:pt x="661" y="732"/>
                  </a:lnTo>
                  <a:lnTo>
                    <a:pt x="630" y="770"/>
                  </a:lnTo>
                  <a:lnTo>
                    <a:pt x="591" y="805"/>
                  </a:lnTo>
                  <a:lnTo>
                    <a:pt x="546" y="834"/>
                  </a:lnTo>
                  <a:lnTo>
                    <a:pt x="516" y="847"/>
                  </a:lnTo>
                  <a:lnTo>
                    <a:pt x="485" y="859"/>
                  </a:lnTo>
                  <a:lnTo>
                    <a:pt x="453" y="864"/>
                  </a:lnTo>
                  <a:lnTo>
                    <a:pt x="419" y="869"/>
                  </a:lnTo>
                  <a:lnTo>
                    <a:pt x="386" y="870"/>
                  </a:lnTo>
                  <a:lnTo>
                    <a:pt x="352" y="868"/>
                  </a:lnTo>
                  <a:lnTo>
                    <a:pt x="321" y="867"/>
                  </a:lnTo>
                  <a:lnTo>
                    <a:pt x="288" y="857"/>
                  </a:lnTo>
                  <a:lnTo>
                    <a:pt x="255" y="845"/>
                  </a:lnTo>
                  <a:lnTo>
                    <a:pt x="222" y="830"/>
                  </a:lnTo>
                  <a:lnTo>
                    <a:pt x="193" y="809"/>
                  </a:lnTo>
                  <a:lnTo>
                    <a:pt x="164" y="787"/>
                  </a:lnTo>
                  <a:lnTo>
                    <a:pt x="138" y="760"/>
                  </a:lnTo>
                  <a:lnTo>
                    <a:pt x="110" y="731"/>
                  </a:lnTo>
                  <a:lnTo>
                    <a:pt x="87" y="699"/>
                  </a:lnTo>
                  <a:lnTo>
                    <a:pt x="69" y="663"/>
                  </a:lnTo>
                  <a:lnTo>
                    <a:pt x="37" y="595"/>
                  </a:lnTo>
                  <a:lnTo>
                    <a:pt x="16" y="519"/>
                  </a:lnTo>
                  <a:lnTo>
                    <a:pt x="2" y="449"/>
                  </a:lnTo>
                  <a:lnTo>
                    <a:pt x="0" y="420"/>
                  </a:lnTo>
                  <a:lnTo>
                    <a:pt x="2" y="394"/>
                  </a:lnTo>
                  <a:lnTo>
                    <a:pt x="7" y="379"/>
                  </a:lnTo>
                  <a:lnTo>
                    <a:pt x="16" y="368"/>
                  </a:lnTo>
                  <a:lnTo>
                    <a:pt x="36" y="353"/>
                  </a:lnTo>
                  <a:lnTo>
                    <a:pt x="63" y="337"/>
                  </a:lnTo>
                  <a:lnTo>
                    <a:pt x="191" y="273"/>
                  </a:lnTo>
                  <a:lnTo>
                    <a:pt x="212" y="264"/>
                  </a:lnTo>
                  <a:lnTo>
                    <a:pt x="228" y="262"/>
                  </a:lnTo>
                  <a:lnTo>
                    <a:pt x="236" y="264"/>
                  </a:lnTo>
                  <a:lnTo>
                    <a:pt x="243" y="274"/>
                  </a:lnTo>
                  <a:lnTo>
                    <a:pt x="246" y="281"/>
                  </a:lnTo>
                  <a:lnTo>
                    <a:pt x="245" y="289"/>
                  </a:lnTo>
                  <a:lnTo>
                    <a:pt x="239" y="299"/>
                  </a:lnTo>
                  <a:lnTo>
                    <a:pt x="227" y="306"/>
                  </a:lnTo>
                  <a:lnTo>
                    <a:pt x="186" y="347"/>
                  </a:lnTo>
                  <a:lnTo>
                    <a:pt x="154" y="392"/>
                  </a:lnTo>
                  <a:lnTo>
                    <a:pt x="127" y="438"/>
                  </a:lnTo>
                  <a:lnTo>
                    <a:pt x="107" y="487"/>
                  </a:lnTo>
                  <a:lnTo>
                    <a:pt x="99" y="534"/>
                  </a:lnTo>
                  <a:lnTo>
                    <a:pt x="99" y="584"/>
                  </a:lnTo>
                  <a:lnTo>
                    <a:pt x="103" y="631"/>
                  </a:lnTo>
                  <a:lnTo>
                    <a:pt x="123" y="672"/>
                  </a:lnTo>
                  <a:lnTo>
                    <a:pt x="145" y="709"/>
                  </a:lnTo>
                  <a:lnTo>
                    <a:pt x="173" y="736"/>
                  </a:lnTo>
                  <a:lnTo>
                    <a:pt x="206" y="759"/>
                  </a:lnTo>
                  <a:lnTo>
                    <a:pt x="239" y="774"/>
                  </a:lnTo>
                  <a:lnTo>
                    <a:pt x="277" y="780"/>
                  </a:lnTo>
                  <a:lnTo>
                    <a:pt x="316" y="783"/>
                  </a:lnTo>
                  <a:lnTo>
                    <a:pt x="355" y="777"/>
                  </a:lnTo>
                  <a:lnTo>
                    <a:pt x="390" y="761"/>
                  </a:lnTo>
                  <a:lnTo>
                    <a:pt x="422" y="740"/>
                  </a:lnTo>
                  <a:lnTo>
                    <a:pt x="449" y="714"/>
                  </a:lnTo>
                  <a:lnTo>
                    <a:pt x="472" y="683"/>
                  </a:lnTo>
                  <a:lnTo>
                    <a:pt x="489" y="646"/>
                  </a:lnTo>
                  <a:lnTo>
                    <a:pt x="499" y="602"/>
                  </a:lnTo>
                  <a:lnTo>
                    <a:pt x="506" y="553"/>
                  </a:lnTo>
                  <a:lnTo>
                    <a:pt x="506" y="494"/>
                  </a:lnTo>
                  <a:lnTo>
                    <a:pt x="502" y="425"/>
                  </a:lnTo>
                  <a:lnTo>
                    <a:pt x="501" y="334"/>
                  </a:lnTo>
                  <a:lnTo>
                    <a:pt x="502" y="262"/>
                  </a:lnTo>
                  <a:lnTo>
                    <a:pt x="513" y="205"/>
                  </a:lnTo>
                  <a:lnTo>
                    <a:pt x="532" y="158"/>
                  </a:lnTo>
                  <a:lnTo>
                    <a:pt x="554" y="120"/>
                  </a:lnTo>
                  <a:lnTo>
                    <a:pt x="579" y="89"/>
                  </a:lnTo>
                  <a:lnTo>
                    <a:pt x="615" y="60"/>
                  </a:lnTo>
                  <a:lnTo>
                    <a:pt x="652" y="36"/>
                  </a:lnTo>
                  <a:lnTo>
                    <a:pt x="681" y="21"/>
                  </a:lnTo>
                  <a:lnTo>
                    <a:pt x="709" y="11"/>
                  </a:lnTo>
                  <a:lnTo>
                    <a:pt x="741" y="6"/>
                  </a:lnTo>
                  <a:lnTo>
                    <a:pt x="771" y="0"/>
                  </a:lnTo>
                  <a:lnTo>
                    <a:pt x="799" y="1"/>
                  </a:lnTo>
                  <a:lnTo>
                    <a:pt x="830" y="2"/>
                  </a:lnTo>
                  <a:lnTo>
                    <a:pt x="886" y="16"/>
                  </a:lnTo>
                  <a:lnTo>
                    <a:pt x="941" y="43"/>
                  </a:lnTo>
                  <a:lnTo>
                    <a:pt x="993" y="83"/>
                  </a:lnTo>
                  <a:lnTo>
                    <a:pt x="1037" y="133"/>
                  </a:lnTo>
                  <a:lnTo>
                    <a:pt x="1056" y="160"/>
                  </a:lnTo>
                  <a:lnTo>
                    <a:pt x="1075" y="192"/>
                  </a:lnTo>
                  <a:lnTo>
                    <a:pt x="1102" y="250"/>
                  </a:lnTo>
                  <a:lnTo>
                    <a:pt x="1124" y="310"/>
                  </a:lnTo>
                  <a:lnTo>
                    <a:pt x="1142" y="371"/>
                  </a:lnTo>
                  <a:lnTo>
                    <a:pt x="1147" y="416"/>
                  </a:lnTo>
                  <a:lnTo>
                    <a:pt x="1145" y="426"/>
                  </a:lnTo>
                  <a:lnTo>
                    <a:pt x="1134" y="440"/>
                  </a:lnTo>
                  <a:lnTo>
                    <a:pt x="1112" y="455"/>
                  </a:lnTo>
                  <a:lnTo>
                    <a:pt x="1071" y="475"/>
                  </a:lnTo>
                  <a:lnTo>
                    <a:pt x="1015" y="5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2" name="Freeform 69"/>
            <p:cNvSpPr>
              <a:spLocks/>
            </p:cNvSpPr>
            <p:nvPr/>
          </p:nvSpPr>
          <p:spPr bwMode="auto">
            <a:xfrm>
              <a:off x="331788" y="3286125"/>
              <a:ext cx="360363" cy="360362"/>
            </a:xfrm>
            <a:custGeom>
              <a:avLst/>
              <a:gdLst>
                <a:gd name="T0" fmla="*/ 1262 w 1333"/>
                <a:gd name="T1" fmla="*/ 703 h 1333"/>
                <a:gd name="T2" fmla="*/ 1307 w 1333"/>
                <a:gd name="T3" fmla="*/ 775 h 1333"/>
                <a:gd name="T4" fmla="*/ 1330 w 1333"/>
                <a:gd name="T5" fmla="*/ 843 h 1333"/>
                <a:gd name="T6" fmla="*/ 1329 w 1333"/>
                <a:gd name="T7" fmla="*/ 910 h 1333"/>
                <a:gd name="T8" fmla="*/ 1301 w 1333"/>
                <a:gd name="T9" fmla="*/ 1004 h 1333"/>
                <a:gd name="T10" fmla="*/ 1214 w 1333"/>
                <a:gd name="T11" fmla="*/ 1125 h 1333"/>
                <a:gd name="T12" fmla="*/ 1075 w 1333"/>
                <a:gd name="T13" fmla="*/ 1243 h 1333"/>
                <a:gd name="T14" fmla="*/ 997 w 1333"/>
                <a:gd name="T15" fmla="*/ 1287 h 1333"/>
                <a:gd name="T16" fmla="*/ 922 w 1333"/>
                <a:gd name="T17" fmla="*/ 1315 h 1333"/>
                <a:gd name="T18" fmla="*/ 848 w 1333"/>
                <a:gd name="T19" fmla="*/ 1331 h 1333"/>
                <a:gd name="T20" fmla="*/ 779 w 1333"/>
                <a:gd name="T21" fmla="*/ 1330 h 1333"/>
                <a:gd name="T22" fmla="*/ 710 w 1333"/>
                <a:gd name="T23" fmla="*/ 1306 h 1333"/>
                <a:gd name="T24" fmla="*/ 647 w 1333"/>
                <a:gd name="T25" fmla="*/ 1265 h 1333"/>
                <a:gd name="T26" fmla="*/ 584 w 1333"/>
                <a:gd name="T27" fmla="*/ 1201 h 1333"/>
                <a:gd name="T28" fmla="*/ 174 w 1333"/>
                <a:gd name="T29" fmla="*/ 720 h 1333"/>
                <a:gd name="T30" fmla="*/ 146 w 1333"/>
                <a:gd name="T31" fmla="*/ 706 h 1333"/>
                <a:gd name="T32" fmla="*/ 113 w 1333"/>
                <a:gd name="T33" fmla="*/ 707 h 1333"/>
                <a:gd name="T34" fmla="*/ 72 w 1333"/>
                <a:gd name="T35" fmla="*/ 726 h 1333"/>
                <a:gd name="T36" fmla="*/ 30 w 1333"/>
                <a:gd name="T37" fmla="*/ 754 h 1333"/>
                <a:gd name="T38" fmla="*/ 5 w 1333"/>
                <a:gd name="T39" fmla="*/ 745 h 1333"/>
                <a:gd name="T40" fmla="*/ 0 w 1333"/>
                <a:gd name="T41" fmla="*/ 727 h 1333"/>
                <a:gd name="T42" fmla="*/ 19 w 1333"/>
                <a:gd name="T43" fmla="*/ 706 h 1333"/>
                <a:gd name="T44" fmla="*/ 178 w 1333"/>
                <a:gd name="T45" fmla="*/ 576 h 1333"/>
                <a:gd name="T46" fmla="*/ 332 w 1333"/>
                <a:gd name="T47" fmla="*/ 436 h 1333"/>
                <a:gd name="T48" fmla="*/ 356 w 1333"/>
                <a:gd name="T49" fmla="*/ 425 h 1333"/>
                <a:gd name="T50" fmla="*/ 372 w 1333"/>
                <a:gd name="T51" fmla="*/ 434 h 1333"/>
                <a:gd name="T52" fmla="*/ 377 w 1333"/>
                <a:gd name="T53" fmla="*/ 457 h 1333"/>
                <a:gd name="T54" fmla="*/ 346 w 1333"/>
                <a:gd name="T55" fmla="*/ 496 h 1333"/>
                <a:gd name="T56" fmla="*/ 317 w 1333"/>
                <a:gd name="T57" fmla="*/ 532 h 1333"/>
                <a:gd name="T58" fmla="*/ 310 w 1333"/>
                <a:gd name="T59" fmla="*/ 571 h 1333"/>
                <a:gd name="T60" fmla="*/ 319 w 1333"/>
                <a:gd name="T61" fmla="*/ 598 h 1333"/>
                <a:gd name="T62" fmla="*/ 712 w 1333"/>
                <a:gd name="T63" fmla="*/ 1058 h 1333"/>
                <a:gd name="T64" fmla="*/ 802 w 1333"/>
                <a:gd name="T65" fmla="*/ 1156 h 1333"/>
                <a:gd name="T66" fmla="*/ 858 w 1333"/>
                <a:gd name="T67" fmla="*/ 1190 h 1333"/>
                <a:gd name="T68" fmla="*/ 914 w 1333"/>
                <a:gd name="T69" fmla="*/ 1206 h 1333"/>
                <a:gd name="T70" fmla="*/ 992 w 1333"/>
                <a:gd name="T71" fmla="*/ 1204 h 1333"/>
                <a:gd name="T72" fmla="*/ 1098 w 1333"/>
                <a:gd name="T73" fmla="*/ 1160 h 1333"/>
                <a:gd name="T74" fmla="*/ 1178 w 1333"/>
                <a:gd name="T75" fmla="*/ 1092 h 1333"/>
                <a:gd name="T76" fmla="*/ 1226 w 1333"/>
                <a:gd name="T77" fmla="*/ 1033 h 1333"/>
                <a:gd name="T78" fmla="*/ 1259 w 1333"/>
                <a:gd name="T79" fmla="*/ 970 h 1333"/>
                <a:gd name="T80" fmla="*/ 1274 w 1333"/>
                <a:gd name="T81" fmla="*/ 910 h 1333"/>
                <a:gd name="T82" fmla="*/ 1267 w 1333"/>
                <a:gd name="T83" fmla="*/ 840 h 1333"/>
                <a:gd name="T84" fmla="*/ 1222 w 1333"/>
                <a:gd name="T85" fmla="*/ 757 h 1333"/>
                <a:gd name="T86" fmla="*/ 839 w 1333"/>
                <a:gd name="T87" fmla="*/ 301 h 1333"/>
                <a:gd name="T88" fmla="*/ 759 w 1333"/>
                <a:gd name="T89" fmla="*/ 219 h 1333"/>
                <a:gd name="T90" fmla="*/ 717 w 1333"/>
                <a:gd name="T91" fmla="*/ 208 h 1333"/>
                <a:gd name="T92" fmla="*/ 675 w 1333"/>
                <a:gd name="T93" fmla="*/ 222 h 1333"/>
                <a:gd name="T94" fmla="*/ 623 w 1333"/>
                <a:gd name="T95" fmla="*/ 257 h 1333"/>
                <a:gd name="T96" fmla="*/ 595 w 1333"/>
                <a:gd name="T97" fmla="*/ 265 h 1333"/>
                <a:gd name="T98" fmla="*/ 581 w 1333"/>
                <a:gd name="T99" fmla="*/ 247 h 1333"/>
                <a:gd name="T100" fmla="*/ 591 w 1333"/>
                <a:gd name="T101" fmla="*/ 225 h 1333"/>
                <a:gd name="T102" fmla="*/ 625 w 1333"/>
                <a:gd name="T103" fmla="*/ 196 h 1333"/>
                <a:gd name="T104" fmla="*/ 806 w 1333"/>
                <a:gd name="T105" fmla="*/ 41 h 1333"/>
                <a:gd name="T106" fmla="*/ 848 w 1333"/>
                <a:gd name="T107" fmla="*/ 2 h 1333"/>
                <a:gd name="T108" fmla="*/ 868 w 1333"/>
                <a:gd name="T109" fmla="*/ 1 h 1333"/>
                <a:gd name="T110" fmla="*/ 880 w 1333"/>
                <a:gd name="T111" fmla="*/ 17 h 1333"/>
                <a:gd name="T112" fmla="*/ 871 w 1333"/>
                <a:gd name="T113" fmla="*/ 45 h 1333"/>
                <a:gd name="T114" fmla="*/ 831 w 1333"/>
                <a:gd name="T115" fmla="*/ 85 h 1333"/>
                <a:gd name="T116" fmla="*/ 811 w 1333"/>
                <a:gd name="T117" fmla="*/ 121 h 1333"/>
                <a:gd name="T118" fmla="*/ 817 w 1333"/>
                <a:gd name="T119" fmla="*/ 161 h 1333"/>
                <a:gd name="T120" fmla="*/ 883 w 1333"/>
                <a:gd name="T121" fmla="*/ 2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3" h="1333">
                  <a:moveTo>
                    <a:pt x="1232" y="663"/>
                  </a:moveTo>
                  <a:lnTo>
                    <a:pt x="1262" y="703"/>
                  </a:lnTo>
                  <a:lnTo>
                    <a:pt x="1289" y="739"/>
                  </a:lnTo>
                  <a:lnTo>
                    <a:pt x="1307" y="775"/>
                  </a:lnTo>
                  <a:lnTo>
                    <a:pt x="1320" y="808"/>
                  </a:lnTo>
                  <a:lnTo>
                    <a:pt x="1330" y="843"/>
                  </a:lnTo>
                  <a:lnTo>
                    <a:pt x="1333" y="876"/>
                  </a:lnTo>
                  <a:lnTo>
                    <a:pt x="1329" y="910"/>
                  </a:lnTo>
                  <a:lnTo>
                    <a:pt x="1323" y="944"/>
                  </a:lnTo>
                  <a:lnTo>
                    <a:pt x="1301" y="1004"/>
                  </a:lnTo>
                  <a:lnTo>
                    <a:pt x="1262" y="1065"/>
                  </a:lnTo>
                  <a:lnTo>
                    <a:pt x="1214" y="1125"/>
                  </a:lnTo>
                  <a:lnTo>
                    <a:pt x="1154" y="1180"/>
                  </a:lnTo>
                  <a:lnTo>
                    <a:pt x="1075" y="1243"/>
                  </a:lnTo>
                  <a:lnTo>
                    <a:pt x="1038" y="1265"/>
                  </a:lnTo>
                  <a:lnTo>
                    <a:pt x="997" y="1287"/>
                  </a:lnTo>
                  <a:lnTo>
                    <a:pt x="961" y="1302"/>
                  </a:lnTo>
                  <a:lnTo>
                    <a:pt x="922" y="1315"/>
                  </a:lnTo>
                  <a:lnTo>
                    <a:pt x="884" y="1326"/>
                  </a:lnTo>
                  <a:lnTo>
                    <a:pt x="848" y="1331"/>
                  </a:lnTo>
                  <a:lnTo>
                    <a:pt x="811" y="1333"/>
                  </a:lnTo>
                  <a:lnTo>
                    <a:pt x="779" y="1330"/>
                  </a:lnTo>
                  <a:lnTo>
                    <a:pt x="745" y="1321"/>
                  </a:lnTo>
                  <a:lnTo>
                    <a:pt x="710" y="1306"/>
                  </a:lnTo>
                  <a:lnTo>
                    <a:pt x="680" y="1290"/>
                  </a:lnTo>
                  <a:lnTo>
                    <a:pt x="647" y="1265"/>
                  </a:lnTo>
                  <a:lnTo>
                    <a:pt x="617" y="1235"/>
                  </a:lnTo>
                  <a:lnTo>
                    <a:pt x="584" y="1201"/>
                  </a:lnTo>
                  <a:lnTo>
                    <a:pt x="217" y="767"/>
                  </a:lnTo>
                  <a:lnTo>
                    <a:pt x="174" y="720"/>
                  </a:lnTo>
                  <a:lnTo>
                    <a:pt x="161" y="711"/>
                  </a:lnTo>
                  <a:lnTo>
                    <a:pt x="146" y="706"/>
                  </a:lnTo>
                  <a:lnTo>
                    <a:pt x="131" y="704"/>
                  </a:lnTo>
                  <a:lnTo>
                    <a:pt x="113" y="707"/>
                  </a:lnTo>
                  <a:lnTo>
                    <a:pt x="92" y="716"/>
                  </a:lnTo>
                  <a:lnTo>
                    <a:pt x="72" y="726"/>
                  </a:lnTo>
                  <a:lnTo>
                    <a:pt x="47" y="743"/>
                  </a:lnTo>
                  <a:lnTo>
                    <a:pt x="30" y="754"/>
                  </a:lnTo>
                  <a:lnTo>
                    <a:pt x="17" y="754"/>
                  </a:lnTo>
                  <a:lnTo>
                    <a:pt x="5" y="745"/>
                  </a:lnTo>
                  <a:lnTo>
                    <a:pt x="0" y="735"/>
                  </a:lnTo>
                  <a:lnTo>
                    <a:pt x="0" y="727"/>
                  </a:lnTo>
                  <a:lnTo>
                    <a:pt x="6" y="715"/>
                  </a:lnTo>
                  <a:lnTo>
                    <a:pt x="19" y="706"/>
                  </a:lnTo>
                  <a:lnTo>
                    <a:pt x="76" y="657"/>
                  </a:lnTo>
                  <a:lnTo>
                    <a:pt x="178" y="576"/>
                  </a:lnTo>
                  <a:lnTo>
                    <a:pt x="310" y="460"/>
                  </a:lnTo>
                  <a:lnTo>
                    <a:pt x="332" y="436"/>
                  </a:lnTo>
                  <a:lnTo>
                    <a:pt x="344" y="430"/>
                  </a:lnTo>
                  <a:lnTo>
                    <a:pt x="356" y="425"/>
                  </a:lnTo>
                  <a:lnTo>
                    <a:pt x="364" y="428"/>
                  </a:lnTo>
                  <a:lnTo>
                    <a:pt x="372" y="434"/>
                  </a:lnTo>
                  <a:lnTo>
                    <a:pt x="379" y="444"/>
                  </a:lnTo>
                  <a:lnTo>
                    <a:pt x="377" y="457"/>
                  </a:lnTo>
                  <a:lnTo>
                    <a:pt x="365" y="475"/>
                  </a:lnTo>
                  <a:lnTo>
                    <a:pt x="346" y="496"/>
                  </a:lnTo>
                  <a:lnTo>
                    <a:pt x="329" y="514"/>
                  </a:lnTo>
                  <a:lnTo>
                    <a:pt x="317" y="532"/>
                  </a:lnTo>
                  <a:lnTo>
                    <a:pt x="312" y="551"/>
                  </a:lnTo>
                  <a:lnTo>
                    <a:pt x="310" y="571"/>
                  </a:lnTo>
                  <a:lnTo>
                    <a:pt x="313" y="582"/>
                  </a:lnTo>
                  <a:lnTo>
                    <a:pt x="319" y="598"/>
                  </a:lnTo>
                  <a:lnTo>
                    <a:pt x="356" y="647"/>
                  </a:lnTo>
                  <a:lnTo>
                    <a:pt x="712" y="1058"/>
                  </a:lnTo>
                  <a:lnTo>
                    <a:pt x="774" y="1129"/>
                  </a:lnTo>
                  <a:lnTo>
                    <a:pt x="802" y="1156"/>
                  </a:lnTo>
                  <a:lnTo>
                    <a:pt x="832" y="1176"/>
                  </a:lnTo>
                  <a:lnTo>
                    <a:pt x="858" y="1190"/>
                  </a:lnTo>
                  <a:lnTo>
                    <a:pt x="885" y="1201"/>
                  </a:lnTo>
                  <a:lnTo>
                    <a:pt x="914" y="1206"/>
                  </a:lnTo>
                  <a:lnTo>
                    <a:pt x="940" y="1209"/>
                  </a:lnTo>
                  <a:lnTo>
                    <a:pt x="992" y="1204"/>
                  </a:lnTo>
                  <a:lnTo>
                    <a:pt x="1043" y="1185"/>
                  </a:lnTo>
                  <a:lnTo>
                    <a:pt x="1098" y="1160"/>
                  </a:lnTo>
                  <a:lnTo>
                    <a:pt x="1149" y="1122"/>
                  </a:lnTo>
                  <a:lnTo>
                    <a:pt x="1178" y="1092"/>
                  </a:lnTo>
                  <a:lnTo>
                    <a:pt x="1205" y="1064"/>
                  </a:lnTo>
                  <a:lnTo>
                    <a:pt x="1226" y="1033"/>
                  </a:lnTo>
                  <a:lnTo>
                    <a:pt x="1244" y="1003"/>
                  </a:lnTo>
                  <a:lnTo>
                    <a:pt x="1259" y="970"/>
                  </a:lnTo>
                  <a:lnTo>
                    <a:pt x="1268" y="941"/>
                  </a:lnTo>
                  <a:lnTo>
                    <a:pt x="1274" y="910"/>
                  </a:lnTo>
                  <a:lnTo>
                    <a:pt x="1273" y="879"/>
                  </a:lnTo>
                  <a:lnTo>
                    <a:pt x="1267" y="840"/>
                  </a:lnTo>
                  <a:lnTo>
                    <a:pt x="1250" y="800"/>
                  </a:lnTo>
                  <a:lnTo>
                    <a:pt x="1222" y="757"/>
                  </a:lnTo>
                  <a:lnTo>
                    <a:pt x="1186" y="710"/>
                  </a:lnTo>
                  <a:lnTo>
                    <a:pt x="839" y="301"/>
                  </a:lnTo>
                  <a:lnTo>
                    <a:pt x="782" y="239"/>
                  </a:lnTo>
                  <a:lnTo>
                    <a:pt x="759" y="219"/>
                  </a:lnTo>
                  <a:lnTo>
                    <a:pt x="739" y="209"/>
                  </a:lnTo>
                  <a:lnTo>
                    <a:pt x="717" y="208"/>
                  </a:lnTo>
                  <a:lnTo>
                    <a:pt x="697" y="210"/>
                  </a:lnTo>
                  <a:lnTo>
                    <a:pt x="675" y="222"/>
                  </a:lnTo>
                  <a:lnTo>
                    <a:pt x="647" y="241"/>
                  </a:lnTo>
                  <a:lnTo>
                    <a:pt x="623" y="257"/>
                  </a:lnTo>
                  <a:lnTo>
                    <a:pt x="608" y="267"/>
                  </a:lnTo>
                  <a:lnTo>
                    <a:pt x="595" y="265"/>
                  </a:lnTo>
                  <a:lnTo>
                    <a:pt x="588" y="257"/>
                  </a:lnTo>
                  <a:lnTo>
                    <a:pt x="581" y="247"/>
                  </a:lnTo>
                  <a:lnTo>
                    <a:pt x="580" y="236"/>
                  </a:lnTo>
                  <a:lnTo>
                    <a:pt x="591" y="225"/>
                  </a:lnTo>
                  <a:lnTo>
                    <a:pt x="605" y="210"/>
                  </a:lnTo>
                  <a:lnTo>
                    <a:pt x="625" y="196"/>
                  </a:lnTo>
                  <a:lnTo>
                    <a:pt x="725" y="114"/>
                  </a:lnTo>
                  <a:lnTo>
                    <a:pt x="806" y="41"/>
                  </a:lnTo>
                  <a:lnTo>
                    <a:pt x="838" y="7"/>
                  </a:lnTo>
                  <a:lnTo>
                    <a:pt x="848" y="2"/>
                  </a:lnTo>
                  <a:lnTo>
                    <a:pt x="859" y="0"/>
                  </a:lnTo>
                  <a:lnTo>
                    <a:pt x="868" y="1"/>
                  </a:lnTo>
                  <a:lnTo>
                    <a:pt x="875" y="7"/>
                  </a:lnTo>
                  <a:lnTo>
                    <a:pt x="880" y="17"/>
                  </a:lnTo>
                  <a:lnTo>
                    <a:pt x="880" y="30"/>
                  </a:lnTo>
                  <a:lnTo>
                    <a:pt x="871" y="45"/>
                  </a:lnTo>
                  <a:lnTo>
                    <a:pt x="852" y="64"/>
                  </a:lnTo>
                  <a:lnTo>
                    <a:pt x="831" y="85"/>
                  </a:lnTo>
                  <a:lnTo>
                    <a:pt x="819" y="104"/>
                  </a:lnTo>
                  <a:lnTo>
                    <a:pt x="811" y="121"/>
                  </a:lnTo>
                  <a:lnTo>
                    <a:pt x="810" y="140"/>
                  </a:lnTo>
                  <a:lnTo>
                    <a:pt x="817" y="161"/>
                  </a:lnTo>
                  <a:lnTo>
                    <a:pt x="831" y="186"/>
                  </a:lnTo>
                  <a:lnTo>
                    <a:pt x="883" y="252"/>
                  </a:lnTo>
                  <a:lnTo>
                    <a:pt x="1232" y="66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3" name="Freeform 70"/>
            <p:cNvSpPr>
              <a:spLocks/>
            </p:cNvSpPr>
            <p:nvPr/>
          </p:nvSpPr>
          <p:spPr bwMode="auto">
            <a:xfrm>
              <a:off x="628650" y="3098800"/>
              <a:ext cx="381000" cy="404812"/>
            </a:xfrm>
            <a:custGeom>
              <a:avLst/>
              <a:gdLst>
                <a:gd name="T0" fmla="*/ 1217 w 1414"/>
                <a:gd name="T1" fmla="*/ 806 h 1495"/>
                <a:gd name="T2" fmla="*/ 321 w 1414"/>
                <a:gd name="T3" fmla="*/ 386 h 1495"/>
                <a:gd name="T4" fmla="*/ 289 w 1414"/>
                <a:gd name="T5" fmla="*/ 381 h 1495"/>
                <a:gd name="T6" fmla="*/ 175 w 1414"/>
                <a:gd name="T7" fmla="*/ 440 h 1495"/>
                <a:gd name="T8" fmla="*/ 19 w 1414"/>
                <a:gd name="T9" fmla="*/ 515 h 1495"/>
                <a:gd name="T10" fmla="*/ 0 w 1414"/>
                <a:gd name="T11" fmla="*/ 536 h 1495"/>
                <a:gd name="T12" fmla="*/ 12 w 1414"/>
                <a:gd name="T13" fmla="*/ 558 h 1495"/>
                <a:gd name="T14" fmla="*/ 43 w 1414"/>
                <a:gd name="T15" fmla="*/ 555 h 1495"/>
                <a:gd name="T16" fmla="*/ 98 w 1414"/>
                <a:gd name="T17" fmla="*/ 531 h 1495"/>
                <a:gd name="T18" fmla="*/ 134 w 1414"/>
                <a:gd name="T19" fmla="*/ 525 h 1495"/>
                <a:gd name="T20" fmla="*/ 167 w 1414"/>
                <a:gd name="T21" fmla="*/ 546 h 1495"/>
                <a:gd name="T22" fmla="*/ 219 w 1414"/>
                <a:gd name="T23" fmla="*/ 636 h 1495"/>
                <a:gd name="T24" fmla="*/ 540 w 1414"/>
                <a:gd name="T25" fmla="*/ 1275 h 1495"/>
                <a:gd name="T26" fmla="*/ 566 w 1414"/>
                <a:gd name="T27" fmla="*/ 1347 h 1495"/>
                <a:gd name="T28" fmla="*/ 559 w 1414"/>
                <a:gd name="T29" fmla="*/ 1388 h 1495"/>
                <a:gd name="T30" fmla="*/ 523 w 1414"/>
                <a:gd name="T31" fmla="*/ 1417 h 1495"/>
                <a:gd name="T32" fmla="*/ 470 w 1414"/>
                <a:gd name="T33" fmla="*/ 1460 h 1495"/>
                <a:gd name="T34" fmla="*/ 468 w 1414"/>
                <a:gd name="T35" fmla="*/ 1484 h 1495"/>
                <a:gd name="T36" fmla="*/ 479 w 1414"/>
                <a:gd name="T37" fmla="*/ 1495 h 1495"/>
                <a:gd name="T38" fmla="*/ 502 w 1414"/>
                <a:gd name="T39" fmla="*/ 1490 h 1495"/>
                <a:gd name="T40" fmla="*/ 612 w 1414"/>
                <a:gd name="T41" fmla="*/ 1424 h 1495"/>
                <a:gd name="T42" fmla="*/ 759 w 1414"/>
                <a:gd name="T43" fmla="*/ 1351 h 1495"/>
                <a:gd name="T44" fmla="*/ 817 w 1414"/>
                <a:gd name="T45" fmla="*/ 1321 h 1495"/>
                <a:gd name="T46" fmla="*/ 831 w 1414"/>
                <a:gd name="T47" fmla="*/ 1302 h 1495"/>
                <a:gd name="T48" fmla="*/ 821 w 1414"/>
                <a:gd name="T49" fmla="*/ 1283 h 1495"/>
                <a:gd name="T50" fmla="*/ 802 w 1414"/>
                <a:gd name="T51" fmla="*/ 1279 h 1495"/>
                <a:gd name="T52" fmla="*/ 748 w 1414"/>
                <a:gd name="T53" fmla="*/ 1298 h 1495"/>
                <a:gd name="T54" fmla="*/ 685 w 1414"/>
                <a:gd name="T55" fmla="*/ 1312 h 1495"/>
                <a:gd name="T56" fmla="*/ 636 w 1414"/>
                <a:gd name="T57" fmla="*/ 1276 h 1495"/>
                <a:gd name="T58" fmla="*/ 533 w 1414"/>
                <a:gd name="T59" fmla="*/ 1102 h 1495"/>
                <a:gd name="T60" fmla="*/ 1328 w 1414"/>
                <a:gd name="T61" fmla="*/ 1060 h 1495"/>
                <a:gd name="T62" fmla="*/ 1385 w 1414"/>
                <a:gd name="T63" fmla="*/ 1075 h 1495"/>
                <a:gd name="T64" fmla="*/ 1410 w 1414"/>
                <a:gd name="T65" fmla="*/ 1061 h 1495"/>
                <a:gd name="T66" fmla="*/ 1408 w 1414"/>
                <a:gd name="T67" fmla="*/ 1035 h 1495"/>
                <a:gd name="T68" fmla="*/ 987 w 1414"/>
                <a:gd name="T69" fmla="*/ 207 h 1495"/>
                <a:gd name="T70" fmla="*/ 961 w 1414"/>
                <a:gd name="T71" fmla="*/ 141 h 1495"/>
                <a:gd name="T72" fmla="*/ 969 w 1414"/>
                <a:gd name="T73" fmla="*/ 112 h 1495"/>
                <a:gd name="T74" fmla="*/ 1017 w 1414"/>
                <a:gd name="T75" fmla="*/ 72 h 1495"/>
                <a:gd name="T76" fmla="*/ 1063 w 1414"/>
                <a:gd name="T77" fmla="*/ 38 h 1495"/>
                <a:gd name="T78" fmla="*/ 1065 w 1414"/>
                <a:gd name="T79" fmla="*/ 12 h 1495"/>
                <a:gd name="T80" fmla="*/ 1048 w 1414"/>
                <a:gd name="T81" fmla="*/ 0 h 1495"/>
                <a:gd name="T82" fmla="*/ 1025 w 1414"/>
                <a:gd name="T83" fmla="*/ 5 h 1495"/>
                <a:gd name="T84" fmla="*/ 881 w 1414"/>
                <a:gd name="T85" fmla="*/ 86 h 1495"/>
                <a:gd name="T86" fmla="*/ 738 w 1414"/>
                <a:gd name="T87" fmla="*/ 152 h 1495"/>
                <a:gd name="T88" fmla="*/ 710 w 1414"/>
                <a:gd name="T89" fmla="*/ 172 h 1495"/>
                <a:gd name="T90" fmla="*/ 708 w 1414"/>
                <a:gd name="T91" fmla="*/ 193 h 1495"/>
                <a:gd name="T92" fmla="*/ 731 w 1414"/>
                <a:gd name="T93" fmla="*/ 204 h 1495"/>
                <a:gd name="T94" fmla="*/ 791 w 1414"/>
                <a:gd name="T95" fmla="*/ 184 h 1495"/>
                <a:gd name="T96" fmla="*/ 838 w 1414"/>
                <a:gd name="T97" fmla="*/ 170 h 1495"/>
                <a:gd name="T98" fmla="*/ 873 w 1414"/>
                <a:gd name="T99" fmla="*/ 181 h 1495"/>
                <a:gd name="T100" fmla="*/ 912 w 1414"/>
                <a:gd name="T101" fmla="*/ 232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4" h="1495">
                  <a:moveTo>
                    <a:pt x="969" y="332"/>
                  </a:moveTo>
                  <a:lnTo>
                    <a:pt x="1217" y="806"/>
                  </a:lnTo>
                  <a:lnTo>
                    <a:pt x="353" y="401"/>
                  </a:lnTo>
                  <a:lnTo>
                    <a:pt x="321" y="386"/>
                  </a:lnTo>
                  <a:lnTo>
                    <a:pt x="300" y="376"/>
                  </a:lnTo>
                  <a:lnTo>
                    <a:pt x="289" y="381"/>
                  </a:lnTo>
                  <a:lnTo>
                    <a:pt x="270" y="386"/>
                  </a:lnTo>
                  <a:lnTo>
                    <a:pt x="175" y="440"/>
                  </a:lnTo>
                  <a:lnTo>
                    <a:pt x="41" y="502"/>
                  </a:lnTo>
                  <a:lnTo>
                    <a:pt x="19" y="515"/>
                  </a:lnTo>
                  <a:lnTo>
                    <a:pt x="4" y="524"/>
                  </a:lnTo>
                  <a:lnTo>
                    <a:pt x="0" y="536"/>
                  </a:lnTo>
                  <a:lnTo>
                    <a:pt x="2" y="548"/>
                  </a:lnTo>
                  <a:lnTo>
                    <a:pt x="12" y="558"/>
                  </a:lnTo>
                  <a:lnTo>
                    <a:pt x="26" y="561"/>
                  </a:lnTo>
                  <a:lnTo>
                    <a:pt x="43" y="555"/>
                  </a:lnTo>
                  <a:lnTo>
                    <a:pt x="74" y="542"/>
                  </a:lnTo>
                  <a:lnTo>
                    <a:pt x="98" y="531"/>
                  </a:lnTo>
                  <a:lnTo>
                    <a:pt x="116" y="528"/>
                  </a:lnTo>
                  <a:lnTo>
                    <a:pt x="134" y="525"/>
                  </a:lnTo>
                  <a:lnTo>
                    <a:pt x="150" y="534"/>
                  </a:lnTo>
                  <a:lnTo>
                    <a:pt x="167" y="546"/>
                  </a:lnTo>
                  <a:lnTo>
                    <a:pt x="183" y="568"/>
                  </a:lnTo>
                  <a:lnTo>
                    <a:pt x="219" y="636"/>
                  </a:lnTo>
                  <a:lnTo>
                    <a:pt x="480" y="1150"/>
                  </a:lnTo>
                  <a:lnTo>
                    <a:pt x="540" y="1275"/>
                  </a:lnTo>
                  <a:lnTo>
                    <a:pt x="557" y="1315"/>
                  </a:lnTo>
                  <a:lnTo>
                    <a:pt x="566" y="1347"/>
                  </a:lnTo>
                  <a:lnTo>
                    <a:pt x="567" y="1370"/>
                  </a:lnTo>
                  <a:lnTo>
                    <a:pt x="559" y="1388"/>
                  </a:lnTo>
                  <a:lnTo>
                    <a:pt x="544" y="1401"/>
                  </a:lnTo>
                  <a:lnTo>
                    <a:pt x="523" y="1417"/>
                  </a:lnTo>
                  <a:lnTo>
                    <a:pt x="486" y="1443"/>
                  </a:lnTo>
                  <a:lnTo>
                    <a:pt x="470" y="1460"/>
                  </a:lnTo>
                  <a:lnTo>
                    <a:pt x="461" y="1472"/>
                  </a:lnTo>
                  <a:lnTo>
                    <a:pt x="468" y="1484"/>
                  </a:lnTo>
                  <a:lnTo>
                    <a:pt x="473" y="1491"/>
                  </a:lnTo>
                  <a:lnTo>
                    <a:pt x="479" y="1495"/>
                  </a:lnTo>
                  <a:lnTo>
                    <a:pt x="492" y="1495"/>
                  </a:lnTo>
                  <a:lnTo>
                    <a:pt x="502" y="1490"/>
                  </a:lnTo>
                  <a:lnTo>
                    <a:pt x="560" y="1456"/>
                  </a:lnTo>
                  <a:lnTo>
                    <a:pt x="612" y="1424"/>
                  </a:lnTo>
                  <a:lnTo>
                    <a:pt x="668" y="1394"/>
                  </a:lnTo>
                  <a:lnTo>
                    <a:pt x="759" y="1351"/>
                  </a:lnTo>
                  <a:lnTo>
                    <a:pt x="804" y="1330"/>
                  </a:lnTo>
                  <a:lnTo>
                    <a:pt x="817" y="1321"/>
                  </a:lnTo>
                  <a:lnTo>
                    <a:pt x="830" y="1311"/>
                  </a:lnTo>
                  <a:lnTo>
                    <a:pt x="831" y="1302"/>
                  </a:lnTo>
                  <a:lnTo>
                    <a:pt x="827" y="1290"/>
                  </a:lnTo>
                  <a:lnTo>
                    <a:pt x="821" y="1283"/>
                  </a:lnTo>
                  <a:lnTo>
                    <a:pt x="816" y="1279"/>
                  </a:lnTo>
                  <a:lnTo>
                    <a:pt x="802" y="1279"/>
                  </a:lnTo>
                  <a:lnTo>
                    <a:pt x="793" y="1282"/>
                  </a:lnTo>
                  <a:lnTo>
                    <a:pt x="748" y="1298"/>
                  </a:lnTo>
                  <a:lnTo>
                    <a:pt x="713" y="1310"/>
                  </a:lnTo>
                  <a:lnTo>
                    <a:pt x="685" y="1312"/>
                  </a:lnTo>
                  <a:lnTo>
                    <a:pt x="660" y="1300"/>
                  </a:lnTo>
                  <a:lnTo>
                    <a:pt x="636" y="1276"/>
                  </a:lnTo>
                  <a:lnTo>
                    <a:pt x="608" y="1236"/>
                  </a:lnTo>
                  <a:lnTo>
                    <a:pt x="533" y="1102"/>
                  </a:lnTo>
                  <a:lnTo>
                    <a:pt x="256" y="568"/>
                  </a:lnTo>
                  <a:lnTo>
                    <a:pt x="1328" y="1060"/>
                  </a:lnTo>
                  <a:lnTo>
                    <a:pt x="1370" y="1072"/>
                  </a:lnTo>
                  <a:lnTo>
                    <a:pt x="1385" y="1075"/>
                  </a:lnTo>
                  <a:lnTo>
                    <a:pt x="1395" y="1072"/>
                  </a:lnTo>
                  <a:lnTo>
                    <a:pt x="1410" y="1061"/>
                  </a:lnTo>
                  <a:lnTo>
                    <a:pt x="1414" y="1051"/>
                  </a:lnTo>
                  <a:lnTo>
                    <a:pt x="1408" y="1035"/>
                  </a:lnTo>
                  <a:lnTo>
                    <a:pt x="1401" y="1012"/>
                  </a:lnTo>
                  <a:lnTo>
                    <a:pt x="987" y="207"/>
                  </a:lnTo>
                  <a:lnTo>
                    <a:pt x="967" y="158"/>
                  </a:lnTo>
                  <a:lnTo>
                    <a:pt x="961" y="141"/>
                  </a:lnTo>
                  <a:lnTo>
                    <a:pt x="962" y="126"/>
                  </a:lnTo>
                  <a:lnTo>
                    <a:pt x="969" y="112"/>
                  </a:lnTo>
                  <a:lnTo>
                    <a:pt x="979" y="101"/>
                  </a:lnTo>
                  <a:lnTo>
                    <a:pt x="1017" y="72"/>
                  </a:lnTo>
                  <a:lnTo>
                    <a:pt x="1045" y="53"/>
                  </a:lnTo>
                  <a:lnTo>
                    <a:pt x="1063" y="38"/>
                  </a:lnTo>
                  <a:lnTo>
                    <a:pt x="1067" y="26"/>
                  </a:lnTo>
                  <a:lnTo>
                    <a:pt x="1065" y="12"/>
                  </a:lnTo>
                  <a:lnTo>
                    <a:pt x="1056" y="4"/>
                  </a:lnTo>
                  <a:lnTo>
                    <a:pt x="1048" y="0"/>
                  </a:lnTo>
                  <a:lnTo>
                    <a:pt x="1039" y="1"/>
                  </a:lnTo>
                  <a:lnTo>
                    <a:pt x="1025" y="5"/>
                  </a:lnTo>
                  <a:lnTo>
                    <a:pt x="981" y="28"/>
                  </a:lnTo>
                  <a:lnTo>
                    <a:pt x="881" y="86"/>
                  </a:lnTo>
                  <a:lnTo>
                    <a:pt x="771" y="136"/>
                  </a:lnTo>
                  <a:lnTo>
                    <a:pt x="738" y="152"/>
                  </a:lnTo>
                  <a:lnTo>
                    <a:pt x="721" y="160"/>
                  </a:lnTo>
                  <a:lnTo>
                    <a:pt x="710" y="172"/>
                  </a:lnTo>
                  <a:lnTo>
                    <a:pt x="706" y="180"/>
                  </a:lnTo>
                  <a:lnTo>
                    <a:pt x="708" y="193"/>
                  </a:lnTo>
                  <a:lnTo>
                    <a:pt x="718" y="201"/>
                  </a:lnTo>
                  <a:lnTo>
                    <a:pt x="731" y="204"/>
                  </a:lnTo>
                  <a:lnTo>
                    <a:pt x="756" y="197"/>
                  </a:lnTo>
                  <a:lnTo>
                    <a:pt x="791" y="184"/>
                  </a:lnTo>
                  <a:lnTo>
                    <a:pt x="817" y="173"/>
                  </a:lnTo>
                  <a:lnTo>
                    <a:pt x="838" y="170"/>
                  </a:lnTo>
                  <a:lnTo>
                    <a:pt x="857" y="171"/>
                  </a:lnTo>
                  <a:lnTo>
                    <a:pt x="873" y="181"/>
                  </a:lnTo>
                  <a:lnTo>
                    <a:pt x="889" y="201"/>
                  </a:lnTo>
                  <a:lnTo>
                    <a:pt x="912" y="232"/>
                  </a:lnTo>
                  <a:lnTo>
                    <a:pt x="969" y="33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4" name="Freeform 71"/>
            <p:cNvSpPr>
              <a:spLocks/>
            </p:cNvSpPr>
            <p:nvPr/>
          </p:nvSpPr>
          <p:spPr bwMode="auto">
            <a:xfrm>
              <a:off x="974725" y="3044825"/>
              <a:ext cx="206375" cy="314325"/>
            </a:xfrm>
            <a:custGeom>
              <a:avLst/>
              <a:gdLst>
                <a:gd name="T0" fmla="*/ 595 w 763"/>
                <a:gd name="T1" fmla="*/ 968 h 1166"/>
                <a:gd name="T2" fmla="*/ 613 w 763"/>
                <a:gd name="T3" fmla="*/ 991 h 1166"/>
                <a:gd name="T4" fmla="*/ 648 w 763"/>
                <a:gd name="T5" fmla="*/ 1006 h 1166"/>
                <a:gd name="T6" fmla="*/ 694 w 763"/>
                <a:gd name="T7" fmla="*/ 1001 h 1166"/>
                <a:gd name="T8" fmla="*/ 744 w 763"/>
                <a:gd name="T9" fmla="*/ 994 h 1166"/>
                <a:gd name="T10" fmla="*/ 760 w 763"/>
                <a:gd name="T11" fmla="*/ 1012 h 1166"/>
                <a:gd name="T12" fmla="*/ 759 w 763"/>
                <a:gd name="T13" fmla="*/ 1032 h 1166"/>
                <a:gd name="T14" fmla="*/ 735 w 763"/>
                <a:gd name="T15" fmla="*/ 1045 h 1166"/>
                <a:gd name="T16" fmla="*/ 534 w 763"/>
                <a:gd name="T17" fmla="*/ 1100 h 1166"/>
                <a:gd name="T18" fmla="*/ 338 w 763"/>
                <a:gd name="T19" fmla="*/ 1164 h 1166"/>
                <a:gd name="T20" fmla="*/ 312 w 763"/>
                <a:gd name="T21" fmla="*/ 1164 h 1166"/>
                <a:gd name="T22" fmla="*/ 301 w 763"/>
                <a:gd name="T23" fmla="*/ 1151 h 1166"/>
                <a:gd name="T24" fmla="*/ 307 w 763"/>
                <a:gd name="T25" fmla="*/ 1128 h 1166"/>
                <a:gd name="T26" fmla="*/ 349 w 763"/>
                <a:gd name="T27" fmla="*/ 1105 h 1166"/>
                <a:gd name="T28" fmla="*/ 390 w 763"/>
                <a:gd name="T29" fmla="*/ 1083 h 1166"/>
                <a:gd name="T30" fmla="*/ 411 w 763"/>
                <a:gd name="T31" fmla="*/ 1054 h 1166"/>
                <a:gd name="T32" fmla="*/ 414 w 763"/>
                <a:gd name="T33" fmla="*/ 1024 h 1166"/>
                <a:gd name="T34" fmla="*/ 184 w 763"/>
                <a:gd name="T35" fmla="*/ 259 h 1166"/>
                <a:gd name="T36" fmla="*/ 158 w 763"/>
                <a:gd name="T37" fmla="*/ 186 h 1166"/>
                <a:gd name="T38" fmla="*/ 133 w 763"/>
                <a:gd name="T39" fmla="*/ 166 h 1166"/>
                <a:gd name="T40" fmla="*/ 92 w 763"/>
                <a:gd name="T41" fmla="*/ 161 h 1166"/>
                <a:gd name="T42" fmla="*/ 39 w 763"/>
                <a:gd name="T43" fmla="*/ 171 h 1166"/>
                <a:gd name="T44" fmla="*/ 7 w 763"/>
                <a:gd name="T45" fmla="*/ 166 h 1166"/>
                <a:gd name="T46" fmla="*/ 0 w 763"/>
                <a:gd name="T47" fmla="*/ 143 h 1166"/>
                <a:gd name="T48" fmla="*/ 14 w 763"/>
                <a:gd name="T49" fmla="*/ 127 h 1166"/>
                <a:gd name="T50" fmla="*/ 100 w 763"/>
                <a:gd name="T51" fmla="*/ 101 h 1166"/>
                <a:gd name="T52" fmla="*/ 394 w 763"/>
                <a:gd name="T53" fmla="*/ 12 h 1166"/>
                <a:gd name="T54" fmla="*/ 438 w 763"/>
                <a:gd name="T55" fmla="*/ 0 h 1166"/>
                <a:gd name="T56" fmla="*/ 459 w 763"/>
                <a:gd name="T57" fmla="*/ 6 h 1166"/>
                <a:gd name="T58" fmla="*/ 464 w 763"/>
                <a:gd name="T59" fmla="*/ 29 h 1166"/>
                <a:gd name="T60" fmla="*/ 441 w 763"/>
                <a:gd name="T61" fmla="*/ 49 h 1166"/>
                <a:gd name="T62" fmla="*/ 390 w 763"/>
                <a:gd name="T63" fmla="*/ 73 h 1166"/>
                <a:gd name="T64" fmla="*/ 360 w 763"/>
                <a:gd name="T65" fmla="*/ 98 h 1166"/>
                <a:gd name="T66" fmla="*/ 348 w 763"/>
                <a:gd name="T67" fmla="*/ 129 h 1166"/>
                <a:gd name="T68" fmla="*/ 365 w 763"/>
                <a:gd name="T69" fmla="*/ 20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3" h="1166">
                  <a:moveTo>
                    <a:pt x="574" y="909"/>
                  </a:moveTo>
                  <a:lnTo>
                    <a:pt x="595" y="968"/>
                  </a:lnTo>
                  <a:lnTo>
                    <a:pt x="603" y="982"/>
                  </a:lnTo>
                  <a:lnTo>
                    <a:pt x="613" y="991"/>
                  </a:lnTo>
                  <a:lnTo>
                    <a:pt x="629" y="998"/>
                  </a:lnTo>
                  <a:lnTo>
                    <a:pt x="648" y="1006"/>
                  </a:lnTo>
                  <a:lnTo>
                    <a:pt x="670" y="1005"/>
                  </a:lnTo>
                  <a:lnTo>
                    <a:pt x="694" y="1001"/>
                  </a:lnTo>
                  <a:lnTo>
                    <a:pt x="724" y="997"/>
                  </a:lnTo>
                  <a:lnTo>
                    <a:pt x="744" y="994"/>
                  </a:lnTo>
                  <a:lnTo>
                    <a:pt x="756" y="1003"/>
                  </a:lnTo>
                  <a:lnTo>
                    <a:pt x="760" y="1012"/>
                  </a:lnTo>
                  <a:lnTo>
                    <a:pt x="763" y="1022"/>
                  </a:lnTo>
                  <a:lnTo>
                    <a:pt x="759" y="1032"/>
                  </a:lnTo>
                  <a:lnTo>
                    <a:pt x="751" y="1039"/>
                  </a:lnTo>
                  <a:lnTo>
                    <a:pt x="735" y="1045"/>
                  </a:lnTo>
                  <a:lnTo>
                    <a:pt x="662" y="1063"/>
                  </a:lnTo>
                  <a:lnTo>
                    <a:pt x="534" y="1100"/>
                  </a:lnTo>
                  <a:lnTo>
                    <a:pt x="369" y="1152"/>
                  </a:lnTo>
                  <a:lnTo>
                    <a:pt x="338" y="1164"/>
                  </a:lnTo>
                  <a:lnTo>
                    <a:pt x="325" y="1166"/>
                  </a:lnTo>
                  <a:lnTo>
                    <a:pt x="312" y="1164"/>
                  </a:lnTo>
                  <a:lnTo>
                    <a:pt x="306" y="1159"/>
                  </a:lnTo>
                  <a:lnTo>
                    <a:pt x="301" y="1151"/>
                  </a:lnTo>
                  <a:lnTo>
                    <a:pt x="301" y="1138"/>
                  </a:lnTo>
                  <a:lnTo>
                    <a:pt x="307" y="1128"/>
                  </a:lnTo>
                  <a:lnTo>
                    <a:pt x="323" y="1115"/>
                  </a:lnTo>
                  <a:lnTo>
                    <a:pt x="349" y="1105"/>
                  </a:lnTo>
                  <a:lnTo>
                    <a:pt x="370" y="1095"/>
                  </a:lnTo>
                  <a:lnTo>
                    <a:pt x="390" y="1083"/>
                  </a:lnTo>
                  <a:lnTo>
                    <a:pt x="404" y="1068"/>
                  </a:lnTo>
                  <a:lnTo>
                    <a:pt x="411" y="1054"/>
                  </a:lnTo>
                  <a:lnTo>
                    <a:pt x="415" y="1039"/>
                  </a:lnTo>
                  <a:lnTo>
                    <a:pt x="414" y="1024"/>
                  </a:lnTo>
                  <a:lnTo>
                    <a:pt x="396" y="963"/>
                  </a:lnTo>
                  <a:lnTo>
                    <a:pt x="184" y="259"/>
                  </a:lnTo>
                  <a:lnTo>
                    <a:pt x="166" y="198"/>
                  </a:lnTo>
                  <a:lnTo>
                    <a:pt x="158" y="186"/>
                  </a:lnTo>
                  <a:lnTo>
                    <a:pt x="148" y="175"/>
                  </a:lnTo>
                  <a:lnTo>
                    <a:pt x="133" y="166"/>
                  </a:lnTo>
                  <a:lnTo>
                    <a:pt x="113" y="163"/>
                  </a:lnTo>
                  <a:lnTo>
                    <a:pt x="92" y="161"/>
                  </a:lnTo>
                  <a:lnTo>
                    <a:pt x="67" y="163"/>
                  </a:lnTo>
                  <a:lnTo>
                    <a:pt x="39" y="171"/>
                  </a:lnTo>
                  <a:lnTo>
                    <a:pt x="20" y="170"/>
                  </a:lnTo>
                  <a:lnTo>
                    <a:pt x="7" y="166"/>
                  </a:lnTo>
                  <a:lnTo>
                    <a:pt x="0" y="156"/>
                  </a:lnTo>
                  <a:lnTo>
                    <a:pt x="0" y="143"/>
                  </a:lnTo>
                  <a:lnTo>
                    <a:pt x="4" y="134"/>
                  </a:lnTo>
                  <a:lnTo>
                    <a:pt x="14" y="127"/>
                  </a:lnTo>
                  <a:lnTo>
                    <a:pt x="28" y="121"/>
                  </a:lnTo>
                  <a:lnTo>
                    <a:pt x="100" y="101"/>
                  </a:lnTo>
                  <a:lnTo>
                    <a:pt x="229" y="69"/>
                  </a:lnTo>
                  <a:lnTo>
                    <a:pt x="394" y="12"/>
                  </a:lnTo>
                  <a:lnTo>
                    <a:pt x="423" y="2"/>
                  </a:lnTo>
                  <a:lnTo>
                    <a:pt x="438" y="0"/>
                  </a:lnTo>
                  <a:lnTo>
                    <a:pt x="449" y="0"/>
                  </a:lnTo>
                  <a:lnTo>
                    <a:pt x="459" y="6"/>
                  </a:lnTo>
                  <a:lnTo>
                    <a:pt x="464" y="18"/>
                  </a:lnTo>
                  <a:lnTo>
                    <a:pt x="464" y="29"/>
                  </a:lnTo>
                  <a:lnTo>
                    <a:pt x="457" y="41"/>
                  </a:lnTo>
                  <a:lnTo>
                    <a:pt x="441" y="49"/>
                  </a:lnTo>
                  <a:lnTo>
                    <a:pt x="412" y="62"/>
                  </a:lnTo>
                  <a:lnTo>
                    <a:pt x="390" y="73"/>
                  </a:lnTo>
                  <a:lnTo>
                    <a:pt x="371" y="83"/>
                  </a:lnTo>
                  <a:lnTo>
                    <a:pt x="360" y="98"/>
                  </a:lnTo>
                  <a:lnTo>
                    <a:pt x="350" y="114"/>
                  </a:lnTo>
                  <a:lnTo>
                    <a:pt x="348" y="129"/>
                  </a:lnTo>
                  <a:lnTo>
                    <a:pt x="349" y="143"/>
                  </a:lnTo>
                  <a:lnTo>
                    <a:pt x="365" y="205"/>
                  </a:lnTo>
                  <a:lnTo>
                    <a:pt x="574" y="9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5" name="Freeform 72"/>
            <p:cNvSpPr>
              <a:spLocks/>
            </p:cNvSpPr>
            <p:nvPr/>
          </p:nvSpPr>
          <p:spPr bwMode="auto">
            <a:xfrm>
              <a:off x="1125538" y="2987675"/>
              <a:ext cx="306388" cy="317500"/>
            </a:xfrm>
            <a:custGeom>
              <a:avLst/>
              <a:gdLst>
                <a:gd name="T0" fmla="*/ 754 w 1133"/>
                <a:gd name="T1" fmla="*/ 859 h 1174"/>
                <a:gd name="T2" fmla="*/ 368 w 1133"/>
                <a:gd name="T3" fmla="*/ 220 h 1174"/>
                <a:gd name="T4" fmla="*/ 362 w 1133"/>
                <a:gd name="T5" fmla="*/ 184 h 1174"/>
                <a:gd name="T6" fmla="*/ 390 w 1133"/>
                <a:gd name="T7" fmla="*/ 158 h 1174"/>
                <a:gd name="T8" fmla="*/ 457 w 1133"/>
                <a:gd name="T9" fmla="*/ 139 h 1174"/>
                <a:gd name="T10" fmla="*/ 484 w 1133"/>
                <a:gd name="T11" fmla="*/ 122 h 1174"/>
                <a:gd name="T12" fmla="*/ 481 w 1133"/>
                <a:gd name="T13" fmla="*/ 104 h 1174"/>
                <a:gd name="T14" fmla="*/ 463 w 1133"/>
                <a:gd name="T15" fmla="*/ 92 h 1174"/>
                <a:gd name="T16" fmla="*/ 375 w 1133"/>
                <a:gd name="T17" fmla="*/ 109 h 1174"/>
                <a:gd name="T18" fmla="*/ 232 w 1133"/>
                <a:gd name="T19" fmla="*/ 132 h 1174"/>
                <a:gd name="T20" fmla="*/ 11 w 1133"/>
                <a:gd name="T21" fmla="*/ 157 h 1174"/>
                <a:gd name="T22" fmla="*/ 2 w 1133"/>
                <a:gd name="T23" fmla="*/ 169 h 1174"/>
                <a:gd name="T24" fmla="*/ 3 w 1133"/>
                <a:gd name="T25" fmla="*/ 188 h 1174"/>
                <a:gd name="T26" fmla="*/ 29 w 1133"/>
                <a:gd name="T27" fmla="*/ 198 h 1174"/>
                <a:gd name="T28" fmla="*/ 95 w 1133"/>
                <a:gd name="T29" fmla="*/ 201 h 1174"/>
                <a:gd name="T30" fmla="*/ 126 w 1133"/>
                <a:gd name="T31" fmla="*/ 213 h 1174"/>
                <a:gd name="T32" fmla="*/ 152 w 1133"/>
                <a:gd name="T33" fmla="*/ 241 h 1174"/>
                <a:gd name="T34" fmla="*/ 686 w 1133"/>
                <a:gd name="T35" fmla="*/ 1143 h 1174"/>
                <a:gd name="T36" fmla="*/ 716 w 1133"/>
                <a:gd name="T37" fmla="*/ 1173 h 1174"/>
                <a:gd name="T38" fmla="*/ 730 w 1133"/>
                <a:gd name="T39" fmla="*/ 1169 h 1174"/>
                <a:gd name="T40" fmla="*/ 749 w 1133"/>
                <a:gd name="T41" fmla="*/ 1137 h 1174"/>
                <a:gd name="T42" fmla="*/ 995 w 1133"/>
                <a:gd name="T43" fmla="*/ 153 h 1174"/>
                <a:gd name="T44" fmla="*/ 1024 w 1133"/>
                <a:gd name="T45" fmla="*/ 88 h 1174"/>
                <a:gd name="T46" fmla="*/ 1050 w 1133"/>
                <a:gd name="T47" fmla="*/ 66 h 1174"/>
                <a:gd name="T48" fmla="*/ 1104 w 1133"/>
                <a:gd name="T49" fmla="*/ 47 h 1174"/>
                <a:gd name="T50" fmla="*/ 1133 w 1133"/>
                <a:gd name="T51" fmla="*/ 30 h 1174"/>
                <a:gd name="T52" fmla="*/ 1130 w 1133"/>
                <a:gd name="T53" fmla="*/ 10 h 1174"/>
                <a:gd name="T54" fmla="*/ 1112 w 1133"/>
                <a:gd name="T55" fmla="*/ 0 h 1174"/>
                <a:gd name="T56" fmla="*/ 1042 w 1133"/>
                <a:gd name="T57" fmla="*/ 12 h 1174"/>
                <a:gd name="T58" fmla="*/ 848 w 1133"/>
                <a:gd name="T59" fmla="*/ 41 h 1174"/>
                <a:gd name="T60" fmla="*/ 781 w 1133"/>
                <a:gd name="T61" fmla="*/ 49 h 1174"/>
                <a:gd name="T62" fmla="*/ 760 w 1133"/>
                <a:gd name="T63" fmla="*/ 63 h 1174"/>
                <a:gd name="T64" fmla="*/ 763 w 1133"/>
                <a:gd name="T65" fmla="*/ 87 h 1174"/>
                <a:gd name="T66" fmla="*/ 799 w 1133"/>
                <a:gd name="T67" fmla="*/ 96 h 1174"/>
                <a:gd name="T68" fmla="*/ 867 w 1133"/>
                <a:gd name="T69" fmla="*/ 93 h 1174"/>
                <a:gd name="T70" fmla="*/ 907 w 1133"/>
                <a:gd name="T71" fmla="*/ 115 h 1174"/>
                <a:gd name="T72" fmla="*/ 914 w 1133"/>
                <a:gd name="T73" fmla="*/ 178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3" h="1174">
                  <a:moveTo>
                    <a:pt x="904" y="231"/>
                  </a:moveTo>
                  <a:lnTo>
                    <a:pt x="754" y="859"/>
                  </a:lnTo>
                  <a:lnTo>
                    <a:pt x="392" y="259"/>
                  </a:lnTo>
                  <a:lnTo>
                    <a:pt x="368" y="220"/>
                  </a:lnTo>
                  <a:lnTo>
                    <a:pt x="359" y="199"/>
                  </a:lnTo>
                  <a:lnTo>
                    <a:pt x="362" y="184"/>
                  </a:lnTo>
                  <a:lnTo>
                    <a:pt x="371" y="168"/>
                  </a:lnTo>
                  <a:lnTo>
                    <a:pt x="390" y="158"/>
                  </a:lnTo>
                  <a:lnTo>
                    <a:pt x="416" y="147"/>
                  </a:lnTo>
                  <a:lnTo>
                    <a:pt x="457" y="139"/>
                  </a:lnTo>
                  <a:lnTo>
                    <a:pt x="476" y="132"/>
                  </a:lnTo>
                  <a:lnTo>
                    <a:pt x="484" y="122"/>
                  </a:lnTo>
                  <a:lnTo>
                    <a:pt x="484" y="111"/>
                  </a:lnTo>
                  <a:lnTo>
                    <a:pt x="481" y="104"/>
                  </a:lnTo>
                  <a:lnTo>
                    <a:pt x="471" y="96"/>
                  </a:lnTo>
                  <a:lnTo>
                    <a:pt x="463" y="92"/>
                  </a:lnTo>
                  <a:lnTo>
                    <a:pt x="447" y="96"/>
                  </a:lnTo>
                  <a:lnTo>
                    <a:pt x="375" y="109"/>
                  </a:lnTo>
                  <a:lnTo>
                    <a:pt x="280" y="125"/>
                  </a:lnTo>
                  <a:lnTo>
                    <a:pt x="232" y="132"/>
                  </a:lnTo>
                  <a:lnTo>
                    <a:pt x="20" y="154"/>
                  </a:lnTo>
                  <a:lnTo>
                    <a:pt x="11" y="157"/>
                  </a:lnTo>
                  <a:lnTo>
                    <a:pt x="5" y="162"/>
                  </a:lnTo>
                  <a:lnTo>
                    <a:pt x="2" y="169"/>
                  </a:lnTo>
                  <a:lnTo>
                    <a:pt x="0" y="179"/>
                  </a:lnTo>
                  <a:lnTo>
                    <a:pt x="3" y="188"/>
                  </a:lnTo>
                  <a:lnTo>
                    <a:pt x="13" y="195"/>
                  </a:lnTo>
                  <a:lnTo>
                    <a:pt x="29" y="198"/>
                  </a:lnTo>
                  <a:lnTo>
                    <a:pt x="56" y="198"/>
                  </a:lnTo>
                  <a:lnTo>
                    <a:pt x="95" y="201"/>
                  </a:lnTo>
                  <a:lnTo>
                    <a:pt x="110" y="205"/>
                  </a:lnTo>
                  <a:lnTo>
                    <a:pt x="126" y="213"/>
                  </a:lnTo>
                  <a:lnTo>
                    <a:pt x="137" y="225"/>
                  </a:lnTo>
                  <a:lnTo>
                    <a:pt x="152" y="241"/>
                  </a:lnTo>
                  <a:lnTo>
                    <a:pt x="186" y="297"/>
                  </a:lnTo>
                  <a:lnTo>
                    <a:pt x="686" y="1143"/>
                  </a:lnTo>
                  <a:lnTo>
                    <a:pt x="707" y="1165"/>
                  </a:lnTo>
                  <a:lnTo>
                    <a:pt x="716" y="1173"/>
                  </a:lnTo>
                  <a:lnTo>
                    <a:pt x="723" y="1174"/>
                  </a:lnTo>
                  <a:lnTo>
                    <a:pt x="730" y="1169"/>
                  </a:lnTo>
                  <a:lnTo>
                    <a:pt x="740" y="1162"/>
                  </a:lnTo>
                  <a:lnTo>
                    <a:pt x="749" y="1137"/>
                  </a:lnTo>
                  <a:lnTo>
                    <a:pt x="975" y="230"/>
                  </a:lnTo>
                  <a:lnTo>
                    <a:pt x="995" y="153"/>
                  </a:lnTo>
                  <a:lnTo>
                    <a:pt x="1015" y="101"/>
                  </a:lnTo>
                  <a:lnTo>
                    <a:pt x="1024" y="88"/>
                  </a:lnTo>
                  <a:lnTo>
                    <a:pt x="1035" y="76"/>
                  </a:lnTo>
                  <a:lnTo>
                    <a:pt x="1050" y="66"/>
                  </a:lnTo>
                  <a:lnTo>
                    <a:pt x="1062" y="61"/>
                  </a:lnTo>
                  <a:lnTo>
                    <a:pt x="1104" y="47"/>
                  </a:lnTo>
                  <a:lnTo>
                    <a:pt x="1125" y="39"/>
                  </a:lnTo>
                  <a:lnTo>
                    <a:pt x="1133" y="30"/>
                  </a:lnTo>
                  <a:lnTo>
                    <a:pt x="1133" y="19"/>
                  </a:lnTo>
                  <a:lnTo>
                    <a:pt x="1130" y="10"/>
                  </a:lnTo>
                  <a:lnTo>
                    <a:pt x="1125" y="2"/>
                  </a:lnTo>
                  <a:lnTo>
                    <a:pt x="1112" y="0"/>
                  </a:lnTo>
                  <a:lnTo>
                    <a:pt x="1101" y="0"/>
                  </a:lnTo>
                  <a:lnTo>
                    <a:pt x="1042" y="12"/>
                  </a:lnTo>
                  <a:lnTo>
                    <a:pt x="949" y="30"/>
                  </a:lnTo>
                  <a:lnTo>
                    <a:pt x="848" y="41"/>
                  </a:lnTo>
                  <a:lnTo>
                    <a:pt x="801" y="44"/>
                  </a:lnTo>
                  <a:lnTo>
                    <a:pt x="781" y="49"/>
                  </a:lnTo>
                  <a:lnTo>
                    <a:pt x="767" y="53"/>
                  </a:lnTo>
                  <a:lnTo>
                    <a:pt x="760" y="63"/>
                  </a:lnTo>
                  <a:lnTo>
                    <a:pt x="759" y="74"/>
                  </a:lnTo>
                  <a:lnTo>
                    <a:pt x="763" y="87"/>
                  </a:lnTo>
                  <a:lnTo>
                    <a:pt x="775" y="94"/>
                  </a:lnTo>
                  <a:lnTo>
                    <a:pt x="799" y="96"/>
                  </a:lnTo>
                  <a:lnTo>
                    <a:pt x="837" y="90"/>
                  </a:lnTo>
                  <a:lnTo>
                    <a:pt x="867" y="93"/>
                  </a:lnTo>
                  <a:lnTo>
                    <a:pt x="890" y="99"/>
                  </a:lnTo>
                  <a:lnTo>
                    <a:pt x="907" y="115"/>
                  </a:lnTo>
                  <a:lnTo>
                    <a:pt x="913" y="134"/>
                  </a:lnTo>
                  <a:lnTo>
                    <a:pt x="914" y="178"/>
                  </a:lnTo>
                  <a:lnTo>
                    <a:pt x="904" y="23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6" name="Freeform 73"/>
            <p:cNvSpPr>
              <a:spLocks/>
            </p:cNvSpPr>
            <p:nvPr/>
          </p:nvSpPr>
          <p:spPr bwMode="auto">
            <a:xfrm>
              <a:off x="1458913" y="2989263"/>
              <a:ext cx="230188" cy="301625"/>
            </a:xfrm>
            <a:custGeom>
              <a:avLst/>
              <a:gdLst>
                <a:gd name="T0" fmla="*/ 190 w 856"/>
                <a:gd name="T1" fmla="*/ 104 h 1116"/>
                <a:gd name="T2" fmla="*/ 155 w 856"/>
                <a:gd name="T3" fmla="*/ 65 h 1116"/>
                <a:gd name="T4" fmla="*/ 83 w 856"/>
                <a:gd name="T5" fmla="*/ 50 h 1116"/>
                <a:gd name="T6" fmla="*/ 53 w 856"/>
                <a:gd name="T7" fmla="*/ 20 h 1116"/>
                <a:gd name="T8" fmla="*/ 72 w 856"/>
                <a:gd name="T9" fmla="*/ 0 h 1116"/>
                <a:gd name="T10" fmla="*/ 202 w 856"/>
                <a:gd name="T11" fmla="*/ 9 h 1116"/>
                <a:gd name="T12" fmla="*/ 832 w 856"/>
                <a:gd name="T13" fmla="*/ 35 h 1116"/>
                <a:gd name="T14" fmla="*/ 856 w 856"/>
                <a:gd name="T15" fmla="*/ 61 h 1116"/>
                <a:gd name="T16" fmla="*/ 845 w 856"/>
                <a:gd name="T17" fmla="*/ 261 h 1116"/>
                <a:gd name="T18" fmla="*/ 825 w 856"/>
                <a:gd name="T19" fmla="*/ 277 h 1116"/>
                <a:gd name="T20" fmla="*/ 796 w 856"/>
                <a:gd name="T21" fmla="*/ 244 h 1116"/>
                <a:gd name="T22" fmla="*/ 719 w 856"/>
                <a:gd name="T23" fmla="*/ 127 h 1116"/>
                <a:gd name="T24" fmla="*/ 596 w 856"/>
                <a:gd name="T25" fmla="*/ 83 h 1116"/>
                <a:gd name="T26" fmla="*/ 426 w 856"/>
                <a:gd name="T27" fmla="*/ 71 h 1116"/>
                <a:gd name="T28" fmla="*/ 389 w 856"/>
                <a:gd name="T29" fmla="*/ 97 h 1116"/>
                <a:gd name="T30" fmla="*/ 367 w 856"/>
                <a:gd name="T31" fmla="*/ 432 h 1116"/>
                <a:gd name="T32" fmla="*/ 377 w 856"/>
                <a:gd name="T33" fmla="*/ 488 h 1116"/>
                <a:gd name="T34" fmla="*/ 457 w 856"/>
                <a:gd name="T35" fmla="*/ 505 h 1116"/>
                <a:gd name="T36" fmla="*/ 629 w 856"/>
                <a:gd name="T37" fmla="*/ 489 h 1116"/>
                <a:gd name="T38" fmla="*/ 689 w 856"/>
                <a:gd name="T39" fmla="*/ 423 h 1116"/>
                <a:gd name="T40" fmla="*/ 724 w 856"/>
                <a:gd name="T41" fmla="*/ 363 h 1116"/>
                <a:gd name="T42" fmla="*/ 745 w 856"/>
                <a:gd name="T43" fmla="*/ 369 h 1116"/>
                <a:gd name="T44" fmla="*/ 743 w 856"/>
                <a:gd name="T45" fmla="*/ 432 h 1116"/>
                <a:gd name="T46" fmla="*/ 727 w 856"/>
                <a:gd name="T47" fmla="*/ 671 h 1116"/>
                <a:gd name="T48" fmla="*/ 719 w 856"/>
                <a:gd name="T49" fmla="*/ 740 h 1116"/>
                <a:gd name="T50" fmla="*/ 694 w 856"/>
                <a:gd name="T51" fmla="*/ 744 h 1116"/>
                <a:gd name="T52" fmla="*/ 670 w 856"/>
                <a:gd name="T53" fmla="*/ 705 h 1116"/>
                <a:gd name="T54" fmla="*/ 618 w 856"/>
                <a:gd name="T55" fmla="*/ 588 h 1116"/>
                <a:gd name="T56" fmla="*/ 540 w 856"/>
                <a:gd name="T57" fmla="*/ 559 h 1116"/>
                <a:gd name="T58" fmla="*/ 374 w 856"/>
                <a:gd name="T59" fmla="*/ 556 h 1116"/>
                <a:gd name="T60" fmla="*/ 355 w 856"/>
                <a:gd name="T61" fmla="*/ 599 h 1116"/>
                <a:gd name="T62" fmla="*/ 346 w 856"/>
                <a:gd name="T63" fmla="*/ 975 h 1116"/>
                <a:gd name="T64" fmla="*/ 390 w 856"/>
                <a:gd name="T65" fmla="*/ 1035 h 1116"/>
                <a:gd name="T66" fmla="*/ 512 w 856"/>
                <a:gd name="T67" fmla="*/ 1054 h 1116"/>
                <a:gd name="T68" fmla="*/ 667 w 856"/>
                <a:gd name="T69" fmla="*/ 1036 h 1116"/>
                <a:gd name="T70" fmla="*/ 750 w 856"/>
                <a:gd name="T71" fmla="*/ 962 h 1116"/>
                <a:gd name="T72" fmla="*/ 835 w 856"/>
                <a:gd name="T73" fmla="*/ 853 h 1116"/>
                <a:gd name="T74" fmla="*/ 852 w 856"/>
                <a:gd name="T75" fmla="*/ 868 h 1116"/>
                <a:gd name="T76" fmla="*/ 839 w 856"/>
                <a:gd name="T77" fmla="*/ 941 h 1116"/>
                <a:gd name="T78" fmla="*/ 813 w 856"/>
                <a:gd name="T79" fmla="*/ 1101 h 1116"/>
                <a:gd name="T80" fmla="*/ 787 w 856"/>
                <a:gd name="T81" fmla="*/ 1116 h 1116"/>
                <a:gd name="T82" fmla="*/ 109 w 856"/>
                <a:gd name="T83" fmla="*/ 1085 h 1116"/>
                <a:gd name="T84" fmla="*/ 5 w 856"/>
                <a:gd name="T85" fmla="*/ 1079 h 1116"/>
                <a:gd name="T86" fmla="*/ 4 w 856"/>
                <a:gd name="T87" fmla="*/ 1046 h 1116"/>
                <a:gd name="T88" fmla="*/ 64 w 856"/>
                <a:gd name="T89" fmla="*/ 1033 h 1116"/>
                <a:gd name="T90" fmla="*/ 124 w 856"/>
                <a:gd name="T91" fmla="*/ 1015 h 1116"/>
                <a:gd name="T92" fmla="*/ 150 w 856"/>
                <a:gd name="T93" fmla="*/ 97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1116">
                  <a:moveTo>
                    <a:pt x="192" y="181"/>
                  </a:moveTo>
                  <a:lnTo>
                    <a:pt x="192" y="117"/>
                  </a:lnTo>
                  <a:lnTo>
                    <a:pt x="190" y="104"/>
                  </a:lnTo>
                  <a:lnTo>
                    <a:pt x="184" y="90"/>
                  </a:lnTo>
                  <a:lnTo>
                    <a:pt x="173" y="75"/>
                  </a:lnTo>
                  <a:lnTo>
                    <a:pt x="155" y="65"/>
                  </a:lnTo>
                  <a:lnTo>
                    <a:pt x="134" y="57"/>
                  </a:lnTo>
                  <a:lnTo>
                    <a:pt x="113" y="53"/>
                  </a:lnTo>
                  <a:lnTo>
                    <a:pt x="83" y="50"/>
                  </a:lnTo>
                  <a:lnTo>
                    <a:pt x="65" y="42"/>
                  </a:lnTo>
                  <a:lnTo>
                    <a:pt x="53" y="32"/>
                  </a:lnTo>
                  <a:lnTo>
                    <a:pt x="53" y="20"/>
                  </a:lnTo>
                  <a:lnTo>
                    <a:pt x="55" y="10"/>
                  </a:lnTo>
                  <a:lnTo>
                    <a:pt x="61" y="2"/>
                  </a:lnTo>
                  <a:lnTo>
                    <a:pt x="72" y="0"/>
                  </a:lnTo>
                  <a:lnTo>
                    <a:pt x="90" y="1"/>
                  </a:lnTo>
                  <a:lnTo>
                    <a:pt x="163" y="5"/>
                  </a:lnTo>
                  <a:lnTo>
                    <a:pt x="202" y="9"/>
                  </a:lnTo>
                  <a:lnTo>
                    <a:pt x="689" y="36"/>
                  </a:lnTo>
                  <a:lnTo>
                    <a:pt x="797" y="38"/>
                  </a:lnTo>
                  <a:lnTo>
                    <a:pt x="832" y="35"/>
                  </a:lnTo>
                  <a:lnTo>
                    <a:pt x="845" y="37"/>
                  </a:lnTo>
                  <a:lnTo>
                    <a:pt x="852" y="47"/>
                  </a:lnTo>
                  <a:lnTo>
                    <a:pt x="856" y="61"/>
                  </a:lnTo>
                  <a:lnTo>
                    <a:pt x="853" y="89"/>
                  </a:lnTo>
                  <a:lnTo>
                    <a:pt x="847" y="248"/>
                  </a:lnTo>
                  <a:lnTo>
                    <a:pt x="845" y="261"/>
                  </a:lnTo>
                  <a:lnTo>
                    <a:pt x="839" y="271"/>
                  </a:lnTo>
                  <a:lnTo>
                    <a:pt x="834" y="275"/>
                  </a:lnTo>
                  <a:lnTo>
                    <a:pt x="825" y="277"/>
                  </a:lnTo>
                  <a:lnTo>
                    <a:pt x="819" y="274"/>
                  </a:lnTo>
                  <a:lnTo>
                    <a:pt x="809" y="268"/>
                  </a:lnTo>
                  <a:lnTo>
                    <a:pt x="796" y="244"/>
                  </a:lnTo>
                  <a:lnTo>
                    <a:pt x="770" y="188"/>
                  </a:lnTo>
                  <a:lnTo>
                    <a:pt x="746" y="151"/>
                  </a:lnTo>
                  <a:lnTo>
                    <a:pt x="719" y="127"/>
                  </a:lnTo>
                  <a:lnTo>
                    <a:pt x="683" y="107"/>
                  </a:lnTo>
                  <a:lnTo>
                    <a:pt x="644" y="96"/>
                  </a:lnTo>
                  <a:lnTo>
                    <a:pt x="596" y="83"/>
                  </a:lnTo>
                  <a:lnTo>
                    <a:pt x="538" y="73"/>
                  </a:lnTo>
                  <a:lnTo>
                    <a:pt x="479" y="71"/>
                  </a:lnTo>
                  <a:lnTo>
                    <a:pt x="426" y="71"/>
                  </a:lnTo>
                  <a:lnTo>
                    <a:pt x="410" y="77"/>
                  </a:lnTo>
                  <a:lnTo>
                    <a:pt x="398" y="83"/>
                  </a:lnTo>
                  <a:lnTo>
                    <a:pt x="389" y="97"/>
                  </a:lnTo>
                  <a:lnTo>
                    <a:pt x="383" y="116"/>
                  </a:lnTo>
                  <a:lnTo>
                    <a:pt x="378" y="172"/>
                  </a:lnTo>
                  <a:lnTo>
                    <a:pt x="367" y="432"/>
                  </a:lnTo>
                  <a:lnTo>
                    <a:pt x="367" y="471"/>
                  </a:lnTo>
                  <a:lnTo>
                    <a:pt x="370" y="481"/>
                  </a:lnTo>
                  <a:lnTo>
                    <a:pt x="377" y="488"/>
                  </a:lnTo>
                  <a:lnTo>
                    <a:pt x="388" y="497"/>
                  </a:lnTo>
                  <a:lnTo>
                    <a:pt x="405" y="502"/>
                  </a:lnTo>
                  <a:lnTo>
                    <a:pt x="457" y="505"/>
                  </a:lnTo>
                  <a:lnTo>
                    <a:pt x="561" y="505"/>
                  </a:lnTo>
                  <a:lnTo>
                    <a:pt x="597" y="499"/>
                  </a:lnTo>
                  <a:lnTo>
                    <a:pt x="629" y="489"/>
                  </a:lnTo>
                  <a:lnTo>
                    <a:pt x="651" y="475"/>
                  </a:lnTo>
                  <a:lnTo>
                    <a:pt x="671" y="450"/>
                  </a:lnTo>
                  <a:lnTo>
                    <a:pt x="689" y="423"/>
                  </a:lnTo>
                  <a:lnTo>
                    <a:pt x="705" y="386"/>
                  </a:lnTo>
                  <a:lnTo>
                    <a:pt x="719" y="366"/>
                  </a:lnTo>
                  <a:lnTo>
                    <a:pt x="724" y="363"/>
                  </a:lnTo>
                  <a:lnTo>
                    <a:pt x="731" y="362"/>
                  </a:lnTo>
                  <a:lnTo>
                    <a:pt x="741" y="364"/>
                  </a:lnTo>
                  <a:lnTo>
                    <a:pt x="745" y="369"/>
                  </a:lnTo>
                  <a:lnTo>
                    <a:pt x="748" y="376"/>
                  </a:lnTo>
                  <a:lnTo>
                    <a:pt x="748" y="387"/>
                  </a:lnTo>
                  <a:lnTo>
                    <a:pt x="743" y="432"/>
                  </a:lnTo>
                  <a:lnTo>
                    <a:pt x="735" y="525"/>
                  </a:lnTo>
                  <a:lnTo>
                    <a:pt x="726" y="627"/>
                  </a:lnTo>
                  <a:lnTo>
                    <a:pt x="727" y="671"/>
                  </a:lnTo>
                  <a:lnTo>
                    <a:pt x="727" y="717"/>
                  </a:lnTo>
                  <a:lnTo>
                    <a:pt x="726" y="728"/>
                  </a:lnTo>
                  <a:lnTo>
                    <a:pt x="719" y="740"/>
                  </a:lnTo>
                  <a:lnTo>
                    <a:pt x="714" y="745"/>
                  </a:lnTo>
                  <a:lnTo>
                    <a:pt x="705" y="746"/>
                  </a:lnTo>
                  <a:lnTo>
                    <a:pt x="694" y="744"/>
                  </a:lnTo>
                  <a:lnTo>
                    <a:pt x="685" y="736"/>
                  </a:lnTo>
                  <a:lnTo>
                    <a:pt x="678" y="722"/>
                  </a:lnTo>
                  <a:lnTo>
                    <a:pt x="670" y="705"/>
                  </a:lnTo>
                  <a:lnTo>
                    <a:pt x="658" y="652"/>
                  </a:lnTo>
                  <a:lnTo>
                    <a:pt x="640" y="614"/>
                  </a:lnTo>
                  <a:lnTo>
                    <a:pt x="618" y="588"/>
                  </a:lnTo>
                  <a:lnTo>
                    <a:pt x="589" y="570"/>
                  </a:lnTo>
                  <a:lnTo>
                    <a:pt x="568" y="564"/>
                  </a:lnTo>
                  <a:lnTo>
                    <a:pt x="540" y="559"/>
                  </a:lnTo>
                  <a:lnTo>
                    <a:pt x="447" y="553"/>
                  </a:lnTo>
                  <a:lnTo>
                    <a:pt x="399" y="551"/>
                  </a:lnTo>
                  <a:lnTo>
                    <a:pt x="374" y="556"/>
                  </a:lnTo>
                  <a:lnTo>
                    <a:pt x="364" y="563"/>
                  </a:lnTo>
                  <a:lnTo>
                    <a:pt x="360" y="571"/>
                  </a:lnTo>
                  <a:lnTo>
                    <a:pt x="355" y="599"/>
                  </a:lnTo>
                  <a:lnTo>
                    <a:pt x="341" y="903"/>
                  </a:lnTo>
                  <a:lnTo>
                    <a:pt x="341" y="943"/>
                  </a:lnTo>
                  <a:lnTo>
                    <a:pt x="346" y="975"/>
                  </a:lnTo>
                  <a:lnTo>
                    <a:pt x="352" y="1000"/>
                  </a:lnTo>
                  <a:lnTo>
                    <a:pt x="369" y="1021"/>
                  </a:lnTo>
                  <a:lnTo>
                    <a:pt x="390" y="1035"/>
                  </a:lnTo>
                  <a:lnTo>
                    <a:pt x="421" y="1045"/>
                  </a:lnTo>
                  <a:lnTo>
                    <a:pt x="462" y="1050"/>
                  </a:lnTo>
                  <a:lnTo>
                    <a:pt x="512" y="1054"/>
                  </a:lnTo>
                  <a:lnTo>
                    <a:pt x="576" y="1055"/>
                  </a:lnTo>
                  <a:lnTo>
                    <a:pt x="625" y="1048"/>
                  </a:lnTo>
                  <a:lnTo>
                    <a:pt x="667" y="1036"/>
                  </a:lnTo>
                  <a:lnTo>
                    <a:pt x="702" y="1009"/>
                  </a:lnTo>
                  <a:lnTo>
                    <a:pt x="729" y="985"/>
                  </a:lnTo>
                  <a:lnTo>
                    <a:pt x="750" y="962"/>
                  </a:lnTo>
                  <a:lnTo>
                    <a:pt x="808" y="872"/>
                  </a:lnTo>
                  <a:lnTo>
                    <a:pt x="819" y="856"/>
                  </a:lnTo>
                  <a:lnTo>
                    <a:pt x="835" y="853"/>
                  </a:lnTo>
                  <a:lnTo>
                    <a:pt x="842" y="854"/>
                  </a:lnTo>
                  <a:lnTo>
                    <a:pt x="849" y="859"/>
                  </a:lnTo>
                  <a:lnTo>
                    <a:pt x="852" y="868"/>
                  </a:lnTo>
                  <a:lnTo>
                    <a:pt x="853" y="877"/>
                  </a:lnTo>
                  <a:lnTo>
                    <a:pt x="850" y="906"/>
                  </a:lnTo>
                  <a:lnTo>
                    <a:pt x="839" y="941"/>
                  </a:lnTo>
                  <a:lnTo>
                    <a:pt x="825" y="1035"/>
                  </a:lnTo>
                  <a:lnTo>
                    <a:pt x="818" y="1091"/>
                  </a:lnTo>
                  <a:lnTo>
                    <a:pt x="813" y="1101"/>
                  </a:lnTo>
                  <a:lnTo>
                    <a:pt x="810" y="1109"/>
                  </a:lnTo>
                  <a:lnTo>
                    <a:pt x="800" y="1114"/>
                  </a:lnTo>
                  <a:lnTo>
                    <a:pt x="787" y="1116"/>
                  </a:lnTo>
                  <a:lnTo>
                    <a:pt x="734" y="1116"/>
                  </a:lnTo>
                  <a:lnTo>
                    <a:pt x="146" y="1087"/>
                  </a:lnTo>
                  <a:lnTo>
                    <a:pt x="109" y="1085"/>
                  </a:lnTo>
                  <a:lnTo>
                    <a:pt x="34" y="1087"/>
                  </a:lnTo>
                  <a:lnTo>
                    <a:pt x="17" y="1084"/>
                  </a:lnTo>
                  <a:lnTo>
                    <a:pt x="5" y="1079"/>
                  </a:lnTo>
                  <a:lnTo>
                    <a:pt x="2" y="1070"/>
                  </a:lnTo>
                  <a:lnTo>
                    <a:pt x="0" y="1059"/>
                  </a:lnTo>
                  <a:lnTo>
                    <a:pt x="4" y="1046"/>
                  </a:lnTo>
                  <a:lnTo>
                    <a:pt x="12" y="1039"/>
                  </a:lnTo>
                  <a:lnTo>
                    <a:pt x="32" y="1036"/>
                  </a:lnTo>
                  <a:lnTo>
                    <a:pt x="64" y="1033"/>
                  </a:lnTo>
                  <a:lnTo>
                    <a:pt x="88" y="1030"/>
                  </a:lnTo>
                  <a:lnTo>
                    <a:pt x="109" y="1023"/>
                  </a:lnTo>
                  <a:lnTo>
                    <a:pt x="124" y="1015"/>
                  </a:lnTo>
                  <a:lnTo>
                    <a:pt x="139" y="1002"/>
                  </a:lnTo>
                  <a:lnTo>
                    <a:pt x="145" y="992"/>
                  </a:lnTo>
                  <a:lnTo>
                    <a:pt x="150" y="978"/>
                  </a:lnTo>
                  <a:lnTo>
                    <a:pt x="154" y="915"/>
                  </a:lnTo>
                  <a:lnTo>
                    <a:pt x="192" y="18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7" name="Freeform 74"/>
            <p:cNvSpPr>
              <a:spLocks/>
            </p:cNvSpPr>
            <p:nvPr/>
          </p:nvSpPr>
          <p:spPr bwMode="auto">
            <a:xfrm>
              <a:off x="1990725" y="3128963"/>
              <a:ext cx="250825" cy="287337"/>
            </a:xfrm>
            <a:custGeom>
              <a:avLst/>
              <a:gdLst>
                <a:gd name="T0" fmla="*/ 871 w 930"/>
                <a:gd name="T1" fmla="*/ 342 h 1064"/>
                <a:gd name="T2" fmla="*/ 847 w 930"/>
                <a:gd name="T3" fmla="*/ 375 h 1064"/>
                <a:gd name="T4" fmla="*/ 825 w 930"/>
                <a:gd name="T5" fmla="*/ 376 h 1064"/>
                <a:gd name="T6" fmla="*/ 811 w 930"/>
                <a:gd name="T7" fmla="*/ 356 h 1064"/>
                <a:gd name="T8" fmla="*/ 814 w 930"/>
                <a:gd name="T9" fmla="*/ 301 h 1064"/>
                <a:gd name="T10" fmla="*/ 819 w 930"/>
                <a:gd name="T11" fmla="*/ 210 h 1064"/>
                <a:gd name="T12" fmla="*/ 797 w 930"/>
                <a:gd name="T13" fmla="*/ 149 h 1064"/>
                <a:gd name="T14" fmla="*/ 758 w 930"/>
                <a:gd name="T15" fmla="*/ 107 h 1064"/>
                <a:gd name="T16" fmla="*/ 703 w 930"/>
                <a:gd name="T17" fmla="*/ 73 h 1064"/>
                <a:gd name="T18" fmla="*/ 630 w 930"/>
                <a:gd name="T19" fmla="*/ 51 h 1064"/>
                <a:gd name="T20" fmla="*/ 563 w 930"/>
                <a:gd name="T21" fmla="*/ 59 h 1064"/>
                <a:gd name="T22" fmla="*/ 507 w 930"/>
                <a:gd name="T23" fmla="*/ 91 h 1064"/>
                <a:gd name="T24" fmla="*/ 464 w 930"/>
                <a:gd name="T25" fmla="*/ 147 h 1064"/>
                <a:gd name="T26" fmla="*/ 448 w 930"/>
                <a:gd name="T27" fmla="*/ 221 h 1064"/>
                <a:gd name="T28" fmla="*/ 470 w 930"/>
                <a:gd name="T29" fmla="*/ 300 h 1064"/>
                <a:gd name="T30" fmla="*/ 510 w 930"/>
                <a:gd name="T31" fmla="*/ 360 h 1064"/>
                <a:gd name="T32" fmla="*/ 637 w 930"/>
                <a:gd name="T33" fmla="*/ 507 h 1064"/>
                <a:gd name="T34" fmla="*/ 704 w 930"/>
                <a:gd name="T35" fmla="*/ 613 h 1064"/>
                <a:gd name="T36" fmla="*/ 732 w 930"/>
                <a:gd name="T37" fmla="*/ 715 h 1064"/>
                <a:gd name="T38" fmla="*/ 723 w 930"/>
                <a:gd name="T39" fmla="*/ 817 h 1064"/>
                <a:gd name="T40" fmla="*/ 689 w 930"/>
                <a:gd name="T41" fmla="*/ 896 h 1064"/>
                <a:gd name="T42" fmla="*/ 625 w 930"/>
                <a:gd name="T43" fmla="*/ 973 h 1064"/>
                <a:gd name="T44" fmla="*/ 572 w 930"/>
                <a:gd name="T45" fmla="*/ 1014 h 1064"/>
                <a:gd name="T46" fmla="*/ 516 w 930"/>
                <a:gd name="T47" fmla="*/ 1044 h 1064"/>
                <a:gd name="T48" fmla="*/ 445 w 930"/>
                <a:gd name="T49" fmla="*/ 1062 h 1064"/>
                <a:gd name="T50" fmla="*/ 370 w 930"/>
                <a:gd name="T51" fmla="*/ 1064 h 1064"/>
                <a:gd name="T52" fmla="*/ 298 w 930"/>
                <a:gd name="T53" fmla="*/ 1051 h 1064"/>
                <a:gd name="T54" fmla="*/ 221 w 930"/>
                <a:gd name="T55" fmla="*/ 1025 h 1064"/>
                <a:gd name="T56" fmla="*/ 93 w 930"/>
                <a:gd name="T57" fmla="*/ 943 h 1064"/>
                <a:gd name="T58" fmla="*/ 19 w 930"/>
                <a:gd name="T59" fmla="*/ 873 h 1064"/>
                <a:gd name="T60" fmla="*/ 0 w 930"/>
                <a:gd name="T61" fmla="*/ 836 h 1064"/>
                <a:gd name="T62" fmla="*/ 6 w 930"/>
                <a:gd name="T63" fmla="*/ 798 h 1064"/>
                <a:gd name="T64" fmla="*/ 83 w 930"/>
                <a:gd name="T65" fmla="*/ 640 h 1064"/>
                <a:gd name="T66" fmla="*/ 104 w 930"/>
                <a:gd name="T67" fmla="*/ 609 h 1064"/>
                <a:gd name="T68" fmla="*/ 123 w 930"/>
                <a:gd name="T69" fmla="*/ 608 h 1064"/>
                <a:gd name="T70" fmla="*/ 132 w 930"/>
                <a:gd name="T71" fmla="*/ 620 h 1064"/>
                <a:gd name="T72" fmla="*/ 130 w 930"/>
                <a:gd name="T73" fmla="*/ 644 h 1064"/>
                <a:gd name="T74" fmla="*/ 123 w 930"/>
                <a:gd name="T75" fmla="*/ 757 h 1064"/>
                <a:gd name="T76" fmla="*/ 147 w 930"/>
                <a:gd name="T77" fmla="*/ 858 h 1064"/>
                <a:gd name="T78" fmla="*/ 198 w 930"/>
                <a:gd name="T79" fmla="*/ 944 h 1064"/>
                <a:gd name="T80" fmla="*/ 269 w 930"/>
                <a:gd name="T81" fmla="*/ 1000 h 1064"/>
                <a:gd name="T82" fmla="*/ 349 w 930"/>
                <a:gd name="T83" fmla="*/ 1019 h 1064"/>
                <a:gd name="T84" fmla="*/ 424 w 930"/>
                <a:gd name="T85" fmla="*/ 1008 h 1064"/>
                <a:gd name="T86" fmla="*/ 490 w 930"/>
                <a:gd name="T87" fmla="*/ 967 h 1064"/>
                <a:gd name="T88" fmla="*/ 536 w 930"/>
                <a:gd name="T89" fmla="*/ 905 h 1064"/>
                <a:gd name="T90" fmla="*/ 556 w 930"/>
                <a:gd name="T91" fmla="*/ 831 h 1064"/>
                <a:gd name="T92" fmla="*/ 546 w 930"/>
                <a:gd name="T93" fmla="*/ 755 h 1064"/>
                <a:gd name="T94" fmla="*/ 501 w 930"/>
                <a:gd name="T95" fmla="*/ 670 h 1064"/>
                <a:gd name="T96" fmla="*/ 422 w 930"/>
                <a:gd name="T97" fmla="*/ 571 h 1064"/>
                <a:gd name="T98" fmla="*/ 322 w 930"/>
                <a:gd name="T99" fmla="*/ 441 h 1064"/>
                <a:gd name="T100" fmla="*/ 282 w 930"/>
                <a:gd name="T101" fmla="*/ 342 h 1064"/>
                <a:gd name="T102" fmla="*/ 278 w 930"/>
                <a:gd name="T103" fmla="*/ 255 h 1064"/>
                <a:gd name="T104" fmla="*/ 302 w 930"/>
                <a:gd name="T105" fmla="*/ 169 h 1064"/>
                <a:gd name="T106" fmla="*/ 333 w 930"/>
                <a:gd name="T107" fmla="*/ 113 h 1064"/>
                <a:gd name="T108" fmla="*/ 372 w 930"/>
                <a:gd name="T109" fmla="*/ 69 h 1064"/>
                <a:gd name="T110" fmla="*/ 422 w 930"/>
                <a:gd name="T111" fmla="*/ 34 h 1064"/>
                <a:gd name="T112" fmla="*/ 476 w 930"/>
                <a:gd name="T113" fmla="*/ 13 h 1064"/>
                <a:gd name="T114" fmla="*/ 535 w 930"/>
                <a:gd name="T115" fmla="*/ 2 h 1064"/>
                <a:gd name="T116" fmla="*/ 665 w 930"/>
                <a:gd name="T117" fmla="*/ 12 h 1064"/>
                <a:gd name="T118" fmla="*/ 788 w 930"/>
                <a:gd name="T119" fmla="*/ 66 h 1064"/>
                <a:gd name="T120" fmla="*/ 891 w 930"/>
                <a:gd name="T121" fmla="*/ 137 h 1064"/>
                <a:gd name="T122" fmla="*/ 930 w 930"/>
                <a:gd name="T123" fmla="*/ 181 h 1064"/>
                <a:gd name="T124" fmla="*/ 904 w 930"/>
                <a:gd name="T125" fmla="*/ 26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0" h="1064">
                  <a:moveTo>
                    <a:pt x="878" y="326"/>
                  </a:moveTo>
                  <a:lnTo>
                    <a:pt x="871" y="342"/>
                  </a:lnTo>
                  <a:lnTo>
                    <a:pt x="860" y="364"/>
                  </a:lnTo>
                  <a:lnTo>
                    <a:pt x="847" y="375"/>
                  </a:lnTo>
                  <a:lnTo>
                    <a:pt x="838" y="378"/>
                  </a:lnTo>
                  <a:lnTo>
                    <a:pt x="825" y="376"/>
                  </a:lnTo>
                  <a:lnTo>
                    <a:pt x="818" y="368"/>
                  </a:lnTo>
                  <a:lnTo>
                    <a:pt x="811" y="356"/>
                  </a:lnTo>
                  <a:lnTo>
                    <a:pt x="810" y="336"/>
                  </a:lnTo>
                  <a:lnTo>
                    <a:pt x="814" y="301"/>
                  </a:lnTo>
                  <a:lnTo>
                    <a:pt x="819" y="249"/>
                  </a:lnTo>
                  <a:lnTo>
                    <a:pt x="819" y="210"/>
                  </a:lnTo>
                  <a:lnTo>
                    <a:pt x="811" y="180"/>
                  </a:lnTo>
                  <a:lnTo>
                    <a:pt x="797" y="149"/>
                  </a:lnTo>
                  <a:lnTo>
                    <a:pt x="779" y="126"/>
                  </a:lnTo>
                  <a:lnTo>
                    <a:pt x="758" y="107"/>
                  </a:lnTo>
                  <a:lnTo>
                    <a:pt x="733" y="87"/>
                  </a:lnTo>
                  <a:lnTo>
                    <a:pt x="703" y="73"/>
                  </a:lnTo>
                  <a:lnTo>
                    <a:pt x="668" y="58"/>
                  </a:lnTo>
                  <a:lnTo>
                    <a:pt x="630" y="51"/>
                  </a:lnTo>
                  <a:lnTo>
                    <a:pt x="595" y="50"/>
                  </a:lnTo>
                  <a:lnTo>
                    <a:pt x="563" y="59"/>
                  </a:lnTo>
                  <a:lnTo>
                    <a:pt x="532" y="71"/>
                  </a:lnTo>
                  <a:lnTo>
                    <a:pt x="507" y="91"/>
                  </a:lnTo>
                  <a:lnTo>
                    <a:pt x="482" y="116"/>
                  </a:lnTo>
                  <a:lnTo>
                    <a:pt x="464" y="147"/>
                  </a:lnTo>
                  <a:lnTo>
                    <a:pt x="453" y="185"/>
                  </a:lnTo>
                  <a:lnTo>
                    <a:pt x="448" y="221"/>
                  </a:lnTo>
                  <a:lnTo>
                    <a:pt x="455" y="260"/>
                  </a:lnTo>
                  <a:lnTo>
                    <a:pt x="470" y="300"/>
                  </a:lnTo>
                  <a:lnTo>
                    <a:pt x="482" y="326"/>
                  </a:lnTo>
                  <a:lnTo>
                    <a:pt x="510" y="360"/>
                  </a:lnTo>
                  <a:lnTo>
                    <a:pt x="588" y="448"/>
                  </a:lnTo>
                  <a:lnTo>
                    <a:pt x="637" y="507"/>
                  </a:lnTo>
                  <a:lnTo>
                    <a:pt x="676" y="560"/>
                  </a:lnTo>
                  <a:lnTo>
                    <a:pt x="704" y="613"/>
                  </a:lnTo>
                  <a:lnTo>
                    <a:pt x="724" y="665"/>
                  </a:lnTo>
                  <a:lnTo>
                    <a:pt x="732" y="715"/>
                  </a:lnTo>
                  <a:lnTo>
                    <a:pt x="732" y="766"/>
                  </a:lnTo>
                  <a:lnTo>
                    <a:pt x="723" y="817"/>
                  </a:lnTo>
                  <a:lnTo>
                    <a:pt x="705" y="868"/>
                  </a:lnTo>
                  <a:lnTo>
                    <a:pt x="689" y="896"/>
                  </a:lnTo>
                  <a:lnTo>
                    <a:pt x="672" y="924"/>
                  </a:lnTo>
                  <a:lnTo>
                    <a:pt x="625" y="973"/>
                  </a:lnTo>
                  <a:lnTo>
                    <a:pt x="600" y="995"/>
                  </a:lnTo>
                  <a:lnTo>
                    <a:pt x="572" y="1014"/>
                  </a:lnTo>
                  <a:lnTo>
                    <a:pt x="545" y="1031"/>
                  </a:lnTo>
                  <a:lnTo>
                    <a:pt x="516" y="1044"/>
                  </a:lnTo>
                  <a:lnTo>
                    <a:pt x="480" y="1053"/>
                  </a:lnTo>
                  <a:lnTo>
                    <a:pt x="445" y="1062"/>
                  </a:lnTo>
                  <a:lnTo>
                    <a:pt x="409" y="1064"/>
                  </a:lnTo>
                  <a:lnTo>
                    <a:pt x="370" y="1064"/>
                  </a:lnTo>
                  <a:lnTo>
                    <a:pt x="336" y="1060"/>
                  </a:lnTo>
                  <a:lnTo>
                    <a:pt x="298" y="1051"/>
                  </a:lnTo>
                  <a:lnTo>
                    <a:pt x="258" y="1038"/>
                  </a:lnTo>
                  <a:lnTo>
                    <a:pt x="221" y="1025"/>
                  </a:lnTo>
                  <a:lnTo>
                    <a:pt x="155" y="989"/>
                  </a:lnTo>
                  <a:lnTo>
                    <a:pt x="93" y="943"/>
                  </a:lnTo>
                  <a:lnTo>
                    <a:pt x="39" y="896"/>
                  </a:lnTo>
                  <a:lnTo>
                    <a:pt x="19" y="873"/>
                  </a:lnTo>
                  <a:lnTo>
                    <a:pt x="4" y="850"/>
                  </a:lnTo>
                  <a:lnTo>
                    <a:pt x="0" y="836"/>
                  </a:lnTo>
                  <a:lnTo>
                    <a:pt x="0" y="821"/>
                  </a:lnTo>
                  <a:lnTo>
                    <a:pt x="6" y="798"/>
                  </a:lnTo>
                  <a:lnTo>
                    <a:pt x="18" y="767"/>
                  </a:lnTo>
                  <a:lnTo>
                    <a:pt x="83" y="640"/>
                  </a:lnTo>
                  <a:lnTo>
                    <a:pt x="93" y="620"/>
                  </a:lnTo>
                  <a:lnTo>
                    <a:pt x="104" y="609"/>
                  </a:lnTo>
                  <a:lnTo>
                    <a:pt x="110" y="606"/>
                  </a:lnTo>
                  <a:lnTo>
                    <a:pt x="123" y="608"/>
                  </a:lnTo>
                  <a:lnTo>
                    <a:pt x="129" y="613"/>
                  </a:lnTo>
                  <a:lnTo>
                    <a:pt x="132" y="620"/>
                  </a:lnTo>
                  <a:lnTo>
                    <a:pt x="132" y="631"/>
                  </a:lnTo>
                  <a:lnTo>
                    <a:pt x="130" y="644"/>
                  </a:lnTo>
                  <a:lnTo>
                    <a:pt x="122" y="700"/>
                  </a:lnTo>
                  <a:lnTo>
                    <a:pt x="123" y="757"/>
                  </a:lnTo>
                  <a:lnTo>
                    <a:pt x="129" y="809"/>
                  </a:lnTo>
                  <a:lnTo>
                    <a:pt x="147" y="858"/>
                  </a:lnTo>
                  <a:lnTo>
                    <a:pt x="168" y="903"/>
                  </a:lnTo>
                  <a:lnTo>
                    <a:pt x="198" y="944"/>
                  </a:lnTo>
                  <a:lnTo>
                    <a:pt x="230" y="976"/>
                  </a:lnTo>
                  <a:lnTo>
                    <a:pt x="269" y="1000"/>
                  </a:lnTo>
                  <a:lnTo>
                    <a:pt x="309" y="1011"/>
                  </a:lnTo>
                  <a:lnTo>
                    <a:pt x="349" y="1019"/>
                  </a:lnTo>
                  <a:lnTo>
                    <a:pt x="390" y="1015"/>
                  </a:lnTo>
                  <a:lnTo>
                    <a:pt x="424" y="1008"/>
                  </a:lnTo>
                  <a:lnTo>
                    <a:pt x="460" y="990"/>
                  </a:lnTo>
                  <a:lnTo>
                    <a:pt x="490" y="967"/>
                  </a:lnTo>
                  <a:lnTo>
                    <a:pt x="517" y="939"/>
                  </a:lnTo>
                  <a:lnTo>
                    <a:pt x="536" y="905"/>
                  </a:lnTo>
                  <a:lnTo>
                    <a:pt x="550" y="868"/>
                  </a:lnTo>
                  <a:lnTo>
                    <a:pt x="556" y="831"/>
                  </a:lnTo>
                  <a:lnTo>
                    <a:pt x="554" y="793"/>
                  </a:lnTo>
                  <a:lnTo>
                    <a:pt x="546" y="755"/>
                  </a:lnTo>
                  <a:lnTo>
                    <a:pt x="524" y="713"/>
                  </a:lnTo>
                  <a:lnTo>
                    <a:pt x="501" y="670"/>
                  </a:lnTo>
                  <a:lnTo>
                    <a:pt x="466" y="622"/>
                  </a:lnTo>
                  <a:lnTo>
                    <a:pt x="422" y="571"/>
                  </a:lnTo>
                  <a:lnTo>
                    <a:pt x="362" y="498"/>
                  </a:lnTo>
                  <a:lnTo>
                    <a:pt x="322" y="441"/>
                  </a:lnTo>
                  <a:lnTo>
                    <a:pt x="295" y="390"/>
                  </a:lnTo>
                  <a:lnTo>
                    <a:pt x="282" y="342"/>
                  </a:lnTo>
                  <a:lnTo>
                    <a:pt x="274" y="298"/>
                  </a:lnTo>
                  <a:lnTo>
                    <a:pt x="278" y="255"/>
                  </a:lnTo>
                  <a:lnTo>
                    <a:pt x="288" y="213"/>
                  </a:lnTo>
                  <a:lnTo>
                    <a:pt x="302" y="169"/>
                  </a:lnTo>
                  <a:lnTo>
                    <a:pt x="318" y="141"/>
                  </a:lnTo>
                  <a:lnTo>
                    <a:pt x="333" y="113"/>
                  </a:lnTo>
                  <a:lnTo>
                    <a:pt x="353" y="90"/>
                  </a:lnTo>
                  <a:lnTo>
                    <a:pt x="372" y="69"/>
                  </a:lnTo>
                  <a:lnTo>
                    <a:pt x="397" y="52"/>
                  </a:lnTo>
                  <a:lnTo>
                    <a:pt x="422" y="34"/>
                  </a:lnTo>
                  <a:lnTo>
                    <a:pt x="451" y="22"/>
                  </a:lnTo>
                  <a:lnTo>
                    <a:pt x="476" y="13"/>
                  </a:lnTo>
                  <a:lnTo>
                    <a:pt x="506" y="5"/>
                  </a:lnTo>
                  <a:lnTo>
                    <a:pt x="535" y="2"/>
                  </a:lnTo>
                  <a:lnTo>
                    <a:pt x="599" y="0"/>
                  </a:lnTo>
                  <a:lnTo>
                    <a:pt x="665" y="12"/>
                  </a:lnTo>
                  <a:lnTo>
                    <a:pt x="732" y="36"/>
                  </a:lnTo>
                  <a:lnTo>
                    <a:pt x="788" y="66"/>
                  </a:lnTo>
                  <a:lnTo>
                    <a:pt x="845" y="102"/>
                  </a:lnTo>
                  <a:lnTo>
                    <a:pt x="891" y="137"/>
                  </a:lnTo>
                  <a:lnTo>
                    <a:pt x="926" y="167"/>
                  </a:lnTo>
                  <a:lnTo>
                    <a:pt x="930" y="181"/>
                  </a:lnTo>
                  <a:lnTo>
                    <a:pt x="929" y="196"/>
                  </a:lnTo>
                  <a:lnTo>
                    <a:pt x="904" y="264"/>
                  </a:lnTo>
                  <a:lnTo>
                    <a:pt x="878" y="32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8" name="Freeform 75"/>
            <p:cNvSpPr>
              <a:spLocks/>
            </p:cNvSpPr>
            <p:nvPr/>
          </p:nvSpPr>
          <p:spPr bwMode="auto">
            <a:xfrm>
              <a:off x="2165350" y="3209925"/>
              <a:ext cx="260350" cy="312737"/>
            </a:xfrm>
            <a:custGeom>
              <a:avLst/>
              <a:gdLst>
                <a:gd name="T0" fmla="*/ 756 w 966"/>
                <a:gd name="T1" fmla="*/ 316 h 1159"/>
                <a:gd name="T2" fmla="*/ 804 w 966"/>
                <a:gd name="T3" fmla="*/ 254 h 1159"/>
                <a:gd name="T4" fmla="*/ 833 w 966"/>
                <a:gd name="T5" fmla="*/ 243 h 1159"/>
                <a:gd name="T6" fmla="*/ 873 w 966"/>
                <a:gd name="T7" fmla="*/ 251 h 1159"/>
                <a:gd name="T8" fmla="*/ 922 w 966"/>
                <a:gd name="T9" fmla="*/ 272 h 1159"/>
                <a:gd name="T10" fmla="*/ 952 w 966"/>
                <a:gd name="T11" fmla="*/ 276 h 1159"/>
                <a:gd name="T12" fmla="*/ 966 w 966"/>
                <a:gd name="T13" fmla="*/ 256 h 1159"/>
                <a:gd name="T14" fmla="*/ 959 w 966"/>
                <a:gd name="T15" fmla="*/ 237 h 1159"/>
                <a:gd name="T16" fmla="*/ 919 w 966"/>
                <a:gd name="T17" fmla="*/ 215 h 1159"/>
                <a:gd name="T18" fmla="*/ 658 w 966"/>
                <a:gd name="T19" fmla="*/ 50 h 1159"/>
                <a:gd name="T20" fmla="*/ 583 w 966"/>
                <a:gd name="T21" fmla="*/ 2 h 1159"/>
                <a:gd name="T22" fmla="*/ 563 w 966"/>
                <a:gd name="T23" fmla="*/ 3 h 1159"/>
                <a:gd name="T24" fmla="*/ 549 w 966"/>
                <a:gd name="T25" fmla="*/ 22 h 1159"/>
                <a:gd name="T26" fmla="*/ 566 w 966"/>
                <a:gd name="T27" fmla="*/ 50 h 1159"/>
                <a:gd name="T28" fmla="*/ 611 w 966"/>
                <a:gd name="T29" fmla="*/ 84 h 1159"/>
                <a:gd name="T30" fmla="*/ 633 w 966"/>
                <a:gd name="T31" fmla="*/ 118 h 1159"/>
                <a:gd name="T32" fmla="*/ 634 w 966"/>
                <a:gd name="T33" fmla="*/ 149 h 1159"/>
                <a:gd name="T34" fmla="*/ 598 w 966"/>
                <a:gd name="T35" fmla="*/ 218 h 1159"/>
                <a:gd name="T36" fmla="*/ 173 w 966"/>
                <a:gd name="T37" fmla="*/ 894 h 1159"/>
                <a:gd name="T38" fmla="*/ 148 w 966"/>
                <a:gd name="T39" fmla="*/ 911 h 1159"/>
                <a:gd name="T40" fmla="*/ 113 w 966"/>
                <a:gd name="T41" fmla="*/ 914 h 1159"/>
                <a:gd name="T42" fmla="*/ 71 w 966"/>
                <a:gd name="T43" fmla="*/ 900 h 1159"/>
                <a:gd name="T44" fmla="*/ 26 w 966"/>
                <a:gd name="T45" fmla="*/ 883 h 1159"/>
                <a:gd name="T46" fmla="*/ 4 w 966"/>
                <a:gd name="T47" fmla="*/ 893 h 1159"/>
                <a:gd name="T48" fmla="*/ 1 w 966"/>
                <a:gd name="T49" fmla="*/ 912 h 1159"/>
                <a:gd name="T50" fmla="*/ 19 w 966"/>
                <a:gd name="T51" fmla="*/ 933 h 1159"/>
                <a:gd name="T52" fmla="*/ 197 w 966"/>
                <a:gd name="T53" fmla="*/ 1034 h 1159"/>
                <a:gd name="T54" fmla="*/ 367 w 966"/>
                <a:gd name="T55" fmla="*/ 1150 h 1159"/>
                <a:gd name="T56" fmla="*/ 395 w 966"/>
                <a:gd name="T57" fmla="*/ 1159 h 1159"/>
                <a:gd name="T58" fmla="*/ 412 w 966"/>
                <a:gd name="T59" fmla="*/ 1147 h 1159"/>
                <a:gd name="T60" fmla="*/ 412 w 966"/>
                <a:gd name="T61" fmla="*/ 1122 h 1159"/>
                <a:gd name="T62" fmla="*/ 376 w 966"/>
                <a:gd name="T63" fmla="*/ 1090 h 1159"/>
                <a:gd name="T64" fmla="*/ 342 w 966"/>
                <a:gd name="T65" fmla="*/ 1057 h 1159"/>
                <a:gd name="T66" fmla="*/ 328 w 966"/>
                <a:gd name="T67" fmla="*/ 1024 h 1159"/>
                <a:gd name="T68" fmla="*/ 333 w 966"/>
                <a:gd name="T69" fmla="*/ 994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1159">
                  <a:moveTo>
                    <a:pt x="365" y="939"/>
                  </a:moveTo>
                  <a:lnTo>
                    <a:pt x="756" y="316"/>
                  </a:lnTo>
                  <a:lnTo>
                    <a:pt x="791" y="265"/>
                  </a:lnTo>
                  <a:lnTo>
                    <a:pt x="804" y="254"/>
                  </a:lnTo>
                  <a:lnTo>
                    <a:pt x="814" y="247"/>
                  </a:lnTo>
                  <a:lnTo>
                    <a:pt x="833" y="243"/>
                  </a:lnTo>
                  <a:lnTo>
                    <a:pt x="853" y="243"/>
                  </a:lnTo>
                  <a:lnTo>
                    <a:pt x="873" y="251"/>
                  </a:lnTo>
                  <a:lnTo>
                    <a:pt x="896" y="259"/>
                  </a:lnTo>
                  <a:lnTo>
                    <a:pt x="922" y="272"/>
                  </a:lnTo>
                  <a:lnTo>
                    <a:pt x="941" y="278"/>
                  </a:lnTo>
                  <a:lnTo>
                    <a:pt x="952" y="276"/>
                  </a:lnTo>
                  <a:lnTo>
                    <a:pt x="962" y="269"/>
                  </a:lnTo>
                  <a:lnTo>
                    <a:pt x="966" y="256"/>
                  </a:lnTo>
                  <a:lnTo>
                    <a:pt x="966" y="248"/>
                  </a:lnTo>
                  <a:lnTo>
                    <a:pt x="959" y="237"/>
                  </a:lnTo>
                  <a:lnTo>
                    <a:pt x="947" y="229"/>
                  </a:lnTo>
                  <a:lnTo>
                    <a:pt x="919" y="215"/>
                  </a:lnTo>
                  <a:lnTo>
                    <a:pt x="770" y="125"/>
                  </a:lnTo>
                  <a:lnTo>
                    <a:pt x="658" y="50"/>
                  </a:lnTo>
                  <a:lnTo>
                    <a:pt x="597" y="9"/>
                  </a:lnTo>
                  <a:lnTo>
                    <a:pt x="583" y="2"/>
                  </a:lnTo>
                  <a:lnTo>
                    <a:pt x="570" y="0"/>
                  </a:lnTo>
                  <a:lnTo>
                    <a:pt x="563" y="3"/>
                  </a:lnTo>
                  <a:lnTo>
                    <a:pt x="553" y="10"/>
                  </a:lnTo>
                  <a:lnTo>
                    <a:pt x="549" y="22"/>
                  </a:lnTo>
                  <a:lnTo>
                    <a:pt x="555" y="35"/>
                  </a:lnTo>
                  <a:lnTo>
                    <a:pt x="566" y="50"/>
                  </a:lnTo>
                  <a:lnTo>
                    <a:pt x="591" y="69"/>
                  </a:lnTo>
                  <a:lnTo>
                    <a:pt x="611" y="84"/>
                  </a:lnTo>
                  <a:lnTo>
                    <a:pt x="623" y="101"/>
                  </a:lnTo>
                  <a:lnTo>
                    <a:pt x="633" y="118"/>
                  </a:lnTo>
                  <a:lnTo>
                    <a:pt x="634" y="134"/>
                  </a:lnTo>
                  <a:lnTo>
                    <a:pt x="634" y="149"/>
                  </a:lnTo>
                  <a:lnTo>
                    <a:pt x="629" y="164"/>
                  </a:lnTo>
                  <a:lnTo>
                    <a:pt x="598" y="218"/>
                  </a:lnTo>
                  <a:lnTo>
                    <a:pt x="209" y="841"/>
                  </a:lnTo>
                  <a:lnTo>
                    <a:pt x="173" y="894"/>
                  </a:lnTo>
                  <a:lnTo>
                    <a:pt x="163" y="903"/>
                  </a:lnTo>
                  <a:lnTo>
                    <a:pt x="148" y="911"/>
                  </a:lnTo>
                  <a:lnTo>
                    <a:pt x="132" y="915"/>
                  </a:lnTo>
                  <a:lnTo>
                    <a:pt x="113" y="914"/>
                  </a:lnTo>
                  <a:lnTo>
                    <a:pt x="91" y="910"/>
                  </a:lnTo>
                  <a:lnTo>
                    <a:pt x="71" y="900"/>
                  </a:lnTo>
                  <a:lnTo>
                    <a:pt x="45" y="889"/>
                  </a:lnTo>
                  <a:lnTo>
                    <a:pt x="26" y="883"/>
                  </a:lnTo>
                  <a:lnTo>
                    <a:pt x="12" y="885"/>
                  </a:lnTo>
                  <a:lnTo>
                    <a:pt x="4" y="893"/>
                  </a:lnTo>
                  <a:lnTo>
                    <a:pt x="0" y="903"/>
                  </a:lnTo>
                  <a:lnTo>
                    <a:pt x="1" y="912"/>
                  </a:lnTo>
                  <a:lnTo>
                    <a:pt x="5" y="924"/>
                  </a:lnTo>
                  <a:lnTo>
                    <a:pt x="19" y="933"/>
                  </a:lnTo>
                  <a:lnTo>
                    <a:pt x="45" y="946"/>
                  </a:lnTo>
                  <a:lnTo>
                    <a:pt x="197" y="1034"/>
                  </a:lnTo>
                  <a:lnTo>
                    <a:pt x="307" y="1106"/>
                  </a:lnTo>
                  <a:lnTo>
                    <a:pt x="367" y="1150"/>
                  </a:lnTo>
                  <a:lnTo>
                    <a:pt x="384" y="1157"/>
                  </a:lnTo>
                  <a:lnTo>
                    <a:pt x="395" y="1159"/>
                  </a:lnTo>
                  <a:lnTo>
                    <a:pt x="404" y="1156"/>
                  </a:lnTo>
                  <a:lnTo>
                    <a:pt x="412" y="1147"/>
                  </a:lnTo>
                  <a:lnTo>
                    <a:pt x="416" y="1136"/>
                  </a:lnTo>
                  <a:lnTo>
                    <a:pt x="412" y="1122"/>
                  </a:lnTo>
                  <a:lnTo>
                    <a:pt x="399" y="1109"/>
                  </a:lnTo>
                  <a:lnTo>
                    <a:pt x="376" y="1090"/>
                  </a:lnTo>
                  <a:lnTo>
                    <a:pt x="356" y="1076"/>
                  </a:lnTo>
                  <a:lnTo>
                    <a:pt x="342" y="1057"/>
                  </a:lnTo>
                  <a:lnTo>
                    <a:pt x="334" y="1041"/>
                  </a:lnTo>
                  <a:lnTo>
                    <a:pt x="328" y="1024"/>
                  </a:lnTo>
                  <a:lnTo>
                    <a:pt x="328" y="1009"/>
                  </a:lnTo>
                  <a:lnTo>
                    <a:pt x="333" y="994"/>
                  </a:lnTo>
                  <a:lnTo>
                    <a:pt x="365" y="93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9" name="Freeform 76"/>
            <p:cNvSpPr>
              <a:spLocks/>
            </p:cNvSpPr>
            <p:nvPr/>
          </p:nvSpPr>
          <p:spPr bwMode="auto">
            <a:xfrm>
              <a:off x="2336800" y="3303588"/>
              <a:ext cx="349250" cy="350837"/>
            </a:xfrm>
            <a:custGeom>
              <a:avLst/>
              <a:gdLst>
                <a:gd name="T0" fmla="*/ 318 w 1296"/>
                <a:gd name="T1" fmla="*/ 1125 h 1295"/>
                <a:gd name="T2" fmla="*/ 307 w 1296"/>
                <a:gd name="T3" fmla="*/ 1151 h 1295"/>
                <a:gd name="T4" fmla="*/ 314 w 1296"/>
                <a:gd name="T5" fmla="*/ 1190 h 1295"/>
                <a:gd name="T6" fmla="*/ 342 w 1296"/>
                <a:gd name="T7" fmla="*/ 1226 h 1295"/>
                <a:gd name="T8" fmla="*/ 375 w 1296"/>
                <a:gd name="T9" fmla="*/ 1262 h 1295"/>
                <a:gd name="T10" fmla="*/ 371 w 1296"/>
                <a:gd name="T11" fmla="*/ 1285 h 1295"/>
                <a:gd name="T12" fmla="*/ 352 w 1296"/>
                <a:gd name="T13" fmla="*/ 1295 h 1295"/>
                <a:gd name="T14" fmla="*/ 324 w 1296"/>
                <a:gd name="T15" fmla="*/ 1282 h 1295"/>
                <a:gd name="T16" fmla="*/ 177 w 1296"/>
                <a:gd name="T17" fmla="*/ 1140 h 1295"/>
                <a:gd name="T18" fmla="*/ 13 w 1296"/>
                <a:gd name="T19" fmla="*/ 1012 h 1295"/>
                <a:gd name="T20" fmla="*/ 0 w 1296"/>
                <a:gd name="T21" fmla="*/ 989 h 1295"/>
                <a:gd name="T22" fmla="*/ 7 w 1296"/>
                <a:gd name="T23" fmla="*/ 971 h 1295"/>
                <a:gd name="T24" fmla="*/ 28 w 1296"/>
                <a:gd name="T25" fmla="*/ 966 h 1295"/>
                <a:gd name="T26" fmla="*/ 72 w 1296"/>
                <a:gd name="T27" fmla="*/ 991 h 1295"/>
                <a:gd name="T28" fmla="*/ 112 w 1296"/>
                <a:gd name="T29" fmla="*/ 1012 h 1295"/>
                <a:gd name="T30" fmla="*/ 147 w 1296"/>
                <a:gd name="T31" fmla="*/ 1013 h 1295"/>
                <a:gd name="T32" fmla="*/ 172 w 1296"/>
                <a:gd name="T33" fmla="*/ 998 h 1295"/>
                <a:gd name="T34" fmla="*/ 746 w 1296"/>
                <a:gd name="T35" fmla="*/ 342 h 1295"/>
                <a:gd name="T36" fmla="*/ 764 w 1296"/>
                <a:gd name="T37" fmla="*/ 305 h 1295"/>
                <a:gd name="T38" fmla="*/ 745 w 1296"/>
                <a:gd name="T39" fmla="*/ 278 h 1295"/>
                <a:gd name="T40" fmla="*/ 646 w 1296"/>
                <a:gd name="T41" fmla="*/ 203 h 1295"/>
                <a:gd name="T42" fmla="*/ 578 w 1296"/>
                <a:gd name="T43" fmla="*/ 176 h 1295"/>
                <a:gd name="T44" fmla="*/ 490 w 1296"/>
                <a:gd name="T45" fmla="*/ 178 h 1295"/>
                <a:gd name="T46" fmla="*/ 399 w 1296"/>
                <a:gd name="T47" fmla="*/ 197 h 1295"/>
                <a:gd name="T48" fmla="*/ 356 w 1296"/>
                <a:gd name="T49" fmla="*/ 205 h 1295"/>
                <a:gd name="T50" fmla="*/ 342 w 1296"/>
                <a:gd name="T51" fmla="*/ 193 h 1295"/>
                <a:gd name="T52" fmla="*/ 339 w 1296"/>
                <a:gd name="T53" fmla="*/ 175 h 1295"/>
                <a:gd name="T54" fmla="*/ 365 w 1296"/>
                <a:gd name="T55" fmla="*/ 153 h 1295"/>
                <a:gd name="T56" fmla="*/ 602 w 1296"/>
                <a:gd name="T57" fmla="*/ 0 h 1295"/>
                <a:gd name="T58" fmla="*/ 619 w 1296"/>
                <a:gd name="T59" fmla="*/ 5 h 1295"/>
                <a:gd name="T60" fmla="*/ 625 w 1296"/>
                <a:gd name="T61" fmla="*/ 19 h 1295"/>
                <a:gd name="T62" fmla="*/ 611 w 1296"/>
                <a:gd name="T63" fmla="*/ 63 h 1295"/>
                <a:gd name="T64" fmla="*/ 620 w 1296"/>
                <a:gd name="T65" fmla="*/ 100 h 1295"/>
                <a:gd name="T66" fmla="*/ 1069 w 1296"/>
                <a:gd name="T67" fmla="*/ 491 h 1295"/>
                <a:gd name="T68" fmla="*/ 1197 w 1296"/>
                <a:gd name="T69" fmla="*/ 588 h 1295"/>
                <a:gd name="T70" fmla="*/ 1226 w 1296"/>
                <a:gd name="T71" fmla="*/ 589 h 1295"/>
                <a:gd name="T72" fmla="*/ 1255 w 1296"/>
                <a:gd name="T73" fmla="*/ 581 h 1295"/>
                <a:gd name="T74" fmla="*/ 1283 w 1296"/>
                <a:gd name="T75" fmla="*/ 572 h 1295"/>
                <a:gd name="T76" fmla="*/ 1294 w 1296"/>
                <a:gd name="T77" fmla="*/ 588 h 1295"/>
                <a:gd name="T78" fmla="*/ 1287 w 1296"/>
                <a:gd name="T79" fmla="*/ 615 h 1295"/>
                <a:gd name="T80" fmla="*/ 1259 w 1296"/>
                <a:gd name="T81" fmla="*/ 647 h 1295"/>
                <a:gd name="T82" fmla="*/ 1093 w 1296"/>
                <a:gd name="T83" fmla="*/ 818 h 1295"/>
                <a:gd name="T84" fmla="*/ 1067 w 1296"/>
                <a:gd name="T85" fmla="*/ 826 h 1295"/>
                <a:gd name="T86" fmla="*/ 1050 w 1296"/>
                <a:gd name="T87" fmla="*/ 812 h 1295"/>
                <a:gd name="T88" fmla="*/ 1051 w 1296"/>
                <a:gd name="T89" fmla="*/ 791 h 1295"/>
                <a:gd name="T90" fmla="*/ 1081 w 1296"/>
                <a:gd name="T91" fmla="*/ 732 h 1295"/>
                <a:gd name="T92" fmla="*/ 1099 w 1296"/>
                <a:gd name="T93" fmla="*/ 661 h 1295"/>
                <a:gd name="T94" fmla="*/ 1090 w 1296"/>
                <a:gd name="T95" fmla="*/ 600 h 1295"/>
                <a:gd name="T96" fmla="*/ 1045 w 1296"/>
                <a:gd name="T97" fmla="*/ 541 h 1295"/>
                <a:gd name="T98" fmla="*/ 952 w 1296"/>
                <a:gd name="T99" fmla="*/ 459 h 1295"/>
                <a:gd name="T100" fmla="*/ 922 w 1296"/>
                <a:gd name="T101" fmla="*/ 443 h 1295"/>
                <a:gd name="T102" fmla="*/ 901 w 1296"/>
                <a:gd name="T103" fmla="*/ 450 h 1295"/>
                <a:gd name="T104" fmla="*/ 356 w 1296"/>
                <a:gd name="T105" fmla="*/ 1074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6" h="1295">
                  <a:moveTo>
                    <a:pt x="356" y="1074"/>
                  </a:moveTo>
                  <a:lnTo>
                    <a:pt x="318" y="1125"/>
                  </a:lnTo>
                  <a:lnTo>
                    <a:pt x="312" y="1137"/>
                  </a:lnTo>
                  <a:lnTo>
                    <a:pt x="307" y="1151"/>
                  </a:lnTo>
                  <a:lnTo>
                    <a:pt x="308" y="1169"/>
                  </a:lnTo>
                  <a:lnTo>
                    <a:pt x="314" y="1190"/>
                  </a:lnTo>
                  <a:lnTo>
                    <a:pt x="326" y="1205"/>
                  </a:lnTo>
                  <a:lnTo>
                    <a:pt x="342" y="1226"/>
                  </a:lnTo>
                  <a:lnTo>
                    <a:pt x="363" y="1247"/>
                  </a:lnTo>
                  <a:lnTo>
                    <a:pt x="375" y="1262"/>
                  </a:lnTo>
                  <a:lnTo>
                    <a:pt x="377" y="1276"/>
                  </a:lnTo>
                  <a:lnTo>
                    <a:pt x="371" y="1285"/>
                  </a:lnTo>
                  <a:lnTo>
                    <a:pt x="361" y="1295"/>
                  </a:lnTo>
                  <a:lnTo>
                    <a:pt x="352" y="1295"/>
                  </a:lnTo>
                  <a:lnTo>
                    <a:pt x="339" y="1291"/>
                  </a:lnTo>
                  <a:lnTo>
                    <a:pt x="324" y="1282"/>
                  </a:lnTo>
                  <a:lnTo>
                    <a:pt x="273" y="1231"/>
                  </a:lnTo>
                  <a:lnTo>
                    <a:pt x="177" y="1140"/>
                  </a:lnTo>
                  <a:lnTo>
                    <a:pt x="41" y="1032"/>
                  </a:lnTo>
                  <a:lnTo>
                    <a:pt x="13" y="1012"/>
                  </a:lnTo>
                  <a:lnTo>
                    <a:pt x="4" y="1001"/>
                  </a:lnTo>
                  <a:lnTo>
                    <a:pt x="0" y="989"/>
                  </a:lnTo>
                  <a:lnTo>
                    <a:pt x="1" y="981"/>
                  </a:lnTo>
                  <a:lnTo>
                    <a:pt x="7" y="971"/>
                  </a:lnTo>
                  <a:lnTo>
                    <a:pt x="15" y="964"/>
                  </a:lnTo>
                  <a:lnTo>
                    <a:pt x="28" y="966"/>
                  </a:lnTo>
                  <a:lnTo>
                    <a:pt x="46" y="973"/>
                  </a:lnTo>
                  <a:lnTo>
                    <a:pt x="72" y="991"/>
                  </a:lnTo>
                  <a:lnTo>
                    <a:pt x="92" y="1004"/>
                  </a:lnTo>
                  <a:lnTo>
                    <a:pt x="112" y="1012"/>
                  </a:lnTo>
                  <a:lnTo>
                    <a:pt x="131" y="1015"/>
                  </a:lnTo>
                  <a:lnTo>
                    <a:pt x="147" y="1013"/>
                  </a:lnTo>
                  <a:lnTo>
                    <a:pt x="161" y="1009"/>
                  </a:lnTo>
                  <a:lnTo>
                    <a:pt x="172" y="998"/>
                  </a:lnTo>
                  <a:lnTo>
                    <a:pt x="217" y="953"/>
                  </a:lnTo>
                  <a:lnTo>
                    <a:pt x="746" y="342"/>
                  </a:lnTo>
                  <a:lnTo>
                    <a:pt x="758" y="322"/>
                  </a:lnTo>
                  <a:lnTo>
                    <a:pt x="764" y="305"/>
                  </a:lnTo>
                  <a:lnTo>
                    <a:pt x="759" y="293"/>
                  </a:lnTo>
                  <a:lnTo>
                    <a:pt x="745" y="278"/>
                  </a:lnTo>
                  <a:lnTo>
                    <a:pt x="691" y="233"/>
                  </a:lnTo>
                  <a:lnTo>
                    <a:pt x="646" y="203"/>
                  </a:lnTo>
                  <a:lnTo>
                    <a:pt x="612" y="184"/>
                  </a:lnTo>
                  <a:lnTo>
                    <a:pt x="578" y="176"/>
                  </a:lnTo>
                  <a:lnTo>
                    <a:pt x="537" y="173"/>
                  </a:lnTo>
                  <a:lnTo>
                    <a:pt x="490" y="178"/>
                  </a:lnTo>
                  <a:lnTo>
                    <a:pt x="440" y="186"/>
                  </a:lnTo>
                  <a:lnTo>
                    <a:pt x="399" y="197"/>
                  </a:lnTo>
                  <a:lnTo>
                    <a:pt x="366" y="207"/>
                  </a:lnTo>
                  <a:lnTo>
                    <a:pt x="356" y="205"/>
                  </a:lnTo>
                  <a:lnTo>
                    <a:pt x="347" y="201"/>
                  </a:lnTo>
                  <a:lnTo>
                    <a:pt x="342" y="193"/>
                  </a:lnTo>
                  <a:lnTo>
                    <a:pt x="337" y="184"/>
                  </a:lnTo>
                  <a:lnTo>
                    <a:pt x="339" y="175"/>
                  </a:lnTo>
                  <a:lnTo>
                    <a:pt x="344" y="170"/>
                  </a:lnTo>
                  <a:lnTo>
                    <a:pt x="365" y="153"/>
                  </a:lnTo>
                  <a:lnTo>
                    <a:pt x="580" y="14"/>
                  </a:lnTo>
                  <a:lnTo>
                    <a:pt x="602" y="0"/>
                  </a:lnTo>
                  <a:lnTo>
                    <a:pt x="611" y="1"/>
                  </a:lnTo>
                  <a:lnTo>
                    <a:pt x="619" y="5"/>
                  </a:lnTo>
                  <a:lnTo>
                    <a:pt x="625" y="10"/>
                  </a:lnTo>
                  <a:lnTo>
                    <a:pt x="625" y="19"/>
                  </a:lnTo>
                  <a:lnTo>
                    <a:pt x="619" y="40"/>
                  </a:lnTo>
                  <a:lnTo>
                    <a:pt x="611" y="63"/>
                  </a:lnTo>
                  <a:lnTo>
                    <a:pt x="610" y="82"/>
                  </a:lnTo>
                  <a:lnTo>
                    <a:pt x="620" y="100"/>
                  </a:lnTo>
                  <a:lnTo>
                    <a:pt x="646" y="124"/>
                  </a:lnTo>
                  <a:lnTo>
                    <a:pt x="1069" y="491"/>
                  </a:lnTo>
                  <a:lnTo>
                    <a:pt x="1142" y="550"/>
                  </a:lnTo>
                  <a:lnTo>
                    <a:pt x="1197" y="588"/>
                  </a:lnTo>
                  <a:lnTo>
                    <a:pt x="1212" y="590"/>
                  </a:lnTo>
                  <a:lnTo>
                    <a:pt x="1226" y="589"/>
                  </a:lnTo>
                  <a:lnTo>
                    <a:pt x="1239" y="587"/>
                  </a:lnTo>
                  <a:lnTo>
                    <a:pt x="1255" y="581"/>
                  </a:lnTo>
                  <a:lnTo>
                    <a:pt x="1274" y="573"/>
                  </a:lnTo>
                  <a:lnTo>
                    <a:pt x="1283" y="572"/>
                  </a:lnTo>
                  <a:lnTo>
                    <a:pt x="1289" y="578"/>
                  </a:lnTo>
                  <a:lnTo>
                    <a:pt x="1294" y="588"/>
                  </a:lnTo>
                  <a:lnTo>
                    <a:pt x="1296" y="601"/>
                  </a:lnTo>
                  <a:lnTo>
                    <a:pt x="1287" y="615"/>
                  </a:lnTo>
                  <a:lnTo>
                    <a:pt x="1275" y="632"/>
                  </a:lnTo>
                  <a:lnTo>
                    <a:pt x="1259" y="647"/>
                  </a:lnTo>
                  <a:lnTo>
                    <a:pt x="1114" y="799"/>
                  </a:lnTo>
                  <a:lnTo>
                    <a:pt x="1093" y="818"/>
                  </a:lnTo>
                  <a:lnTo>
                    <a:pt x="1081" y="824"/>
                  </a:lnTo>
                  <a:lnTo>
                    <a:pt x="1067" y="826"/>
                  </a:lnTo>
                  <a:lnTo>
                    <a:pt x="1057" y="820"/>
                  </a:lnTo>
                  <a:lnTo>
                    <a:pt x="1050" y="812"/>
                  </a:lnTo>
                  <a:lnTo>
                    <a:pt x="1049" y="801"/>
                  </a:lnTo>
                  <a:lnTo>
                    <a:pt x="1051" y="791"/>
                  </a:lnTo>
                  <a:lnTo>
                    <a:pt x="1059" y="774"/>
                  </a:lnTo>
                  <a:lnTo>
                    <a:pt x="1081" y="732"/>
                  </a:lnTo>
                  <a:lnTo>
                    <a:pt x="1095" y="695"/>
                  </a:lnTo>
                  <a:lnTo>
                    <a:pt x="1099" y="661"/>
                  </a:lnTo>
                  <a:lnTo>
                    <a:pt x="1098" y="626"/>
                  </a:lnTo>
                  <a:lnTo>
                    <a:pt x="1090" y="600"/>
                  </a:lnTo>
                  <a:lnTo>
                    <a:pt x="1072" y="573"/>
                  </a:lnTo>
                  <a:lnTo>
                    <a:pt x="1045" y="541"/>
                  </a:lnTo>
                  <a:lnTo>
                    <a:pt x="999" y="500"/>
                  </a:lnTo>
                  <a:lnTo>
                    <a:pt x="952" y="459"/>
                  </a:lnTo>
                  <a:lnTo>
                    <a:pt x="934" y="447"/>
                  </a:lnTo>
                  <a:lnTo>
                    <a:pt x="922" y="443"/>
                  </a:lnTo>
                  <a:lnTo>
                    <a:pt x="911" y="443"/>
                  </a:lnTo>
                  <a:lnTo>
                    <a:pt x="901" y="450"/>
                  </a:lnTo>
                  <a:lnTo>
                    <a:pt x="877" y="474"/>
                  </a:lnTo>
                  <a:lnTo>
                    <a:pt x="356" y="107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40" name="Freeform 77"/>
            <p:cNvSpPr>
              <a:spLocks noEditPoints="1"/>
            </p:cNvSpPr>
            <p:nvPr/>
          </p:nvSpPr>
          <p:spPr bwMode="auto">
            <a:xfrm>
              <a:off x="200025" y="4989513"/>
              <a:ext cx="85725" cy="230187"/>
            </a:xfrm>
            <a:custGeom>
              <a:avLst/>
              <a:gdLst>
                <a:gd name="T0" fmla="*/ 0 w 316"/>
                <a:gd name="T1" fmla="*/ 799 h 848"/>
                <a:gd name="T2" fmla="*/ 0 w 316"/>
                <a:gd name="T3" fmla="*/ 724 h 848"/>
                <a:gd name="T4" fmla="*/ 104 w 316"/>
                <a:gd name="T5" fmla="*/ 677 h 848"/>
                <a:gd name="T6" fmla="*/ 137 w 316"/>
                <a:gd name="T7" fmla="*/ 661 h 848"/>
                <a:gd name="T8" fmla="*/ 158 w 316"/>
                <a:gd name="T9" fmla="*/ 645 h 848"/>
                <a:gd name="T10" fmla="*/ 170 w 316"/>
                <a:gd name="T11" fmla="*/ 627 h 848"/>
                <a:gd name="T12" fmla="*/ 173 w 316"/>
                <a:gd name="T13" fmla="*/ 610 h 848"/>
                <a:gd name="T14" fmla="*/ 170 w 316"/>
                <a:gd name="T15" fmla="*/ 590 h 848"/>
                <a:gd name="T16" fmla="*/ 163 w 316"/>
                <a:gd name="T17" fmla="*/ 564 h 848"/>
                <a:gd name="T18" fmla="*/ 152 w 316"/>
                <a:gd name="T19" fmla="*/ 530 h 848"/>
                <a:gd name="T20" fmla="*/ 148 w 316"/>
                <a:gd name="T21" fmla="*/ 503 h 848"/>
                <a:gd name="T22" fmla="*/ 152 w 316"/>
                <a:gd name="T23" fmla="*/ 490 h 848"/>
                <a:gd name="T24" fmla="*/ 160 w 316"/>
                <a:gd name="T25" fmla="*/ 481 h 848"/>
                <a:gd name="T26" fmla="*/ 174 w 316"/>
                <a:gd name="T27" fmla="*/ 481 h 848"/>
                <a:gd name="T28" fmla="*/ 182 w 316"/>
                <a:gd name="T29" fmla="*/ 485 h 848"/>
                <a:gd name="T30" fmla="*/ 191 w 316"/>
                <a:gd name="T31" fmla="*/ 497 h 848"/>
                <a:gd name="T32" fmla="*/ 199 w 316"/>
                <a:gd name="T33" fmla="*/ 512 h 848"/>
                <a:gd name="T34" fmla="*/ 210 w 316"/>
                <a:gd name="T35" fmla="*/ 546 h 848"/>
                <a:gd name="T36" fmla="*/ 249 w 316"/>
                <a:gd name="T37" fmla="*/ 661 h 848"/>
                <a:gd name="T38" fmla="*/ 295 w 316"/>
                <a:gd name="T39" fmla="*/ 766 h 848"/>
                <a:gd name="T40" fmla="*/ 313 w 316"/>
                <a:gd name="T41" fmla="*/ 808 h 848"/>
                <a:gd name="T42" fmla="*/ 316 w 316"/>
                <a:gd name="T43" fmla="*/ 820 h 848"/>
                <a:gd name="T44" fmla="*/ 316 w 316"/>
                <a:gd name="T45" fmla="*/ 833 h 848"/>
                <a:gd name="T46" fmla="*/ 312 w 316"/>
                <a:gd name="T47" fmla="*/ 841 h 848"/>
                <a:gd name="T48" fmla="*/ 302 w 316"/>
                <a:gd name="T49" fmla="*/ 848 h 848"/>
                <a:gd name="T50" fmla="*/ 289 w 316"/>
                <a:gd name="T51" fmla="*/ 848 h 848"/>
                <a:gd name="T52" fmla="*/ 279 w 316"/>
                <a:gd name="T53" fmla="*/ 842 h 848"/>
                <a:gd name="T54" fmla="*/ 265 w 316"/>
                <a:gd name="T55" fmla="*/ 824 h 848"/>
                <a:gd name="T56" fmla="*/ 250 w 316"/>
                <a:gd name="T57" fmla="*/ 797 h 848"/>
                <a:gd name="T58" fmla="*/ 224 w 316"/>
                <a:gd name="T59" fmla="*/ 755 h 848"/>
                <a:gd name="T60" fmla="*/ 215 w 316"/>
                <a:gd name="T61" fmla="*/ 745 h 848"/>
                <a:gd name="T62" fmla="*/ 201 w 316"/>
                <a:gd name="T63" fmla="*/ 738 h 848"/>
                <a:gd name="T64" fmla="*/ 188 w 316"/>
                <a:gd name="T65" fmla="*/ 736 h 848"/>
                <a:gd name="T66" fmla="*/ 170 w 316"/>
                <a:gd name="T67" fmla="*/ 737 h 848"/>
                <a:gd name="T68" fmla="*/ 119 w 316"/>
                <a:gd name="T69" fmla="*/ 752 h 848"/>
                <a:gd name="T70" fmla="*/ 0 w 316"/>
                <a:gd name="T71" fmla="*/ 799 h 848"/>
                <a:gd name="T72" fmla="*/ 0 w 316"/>
                <a:gd name="T73" fmla="*/ 105 h 848"/>
                <a:gd name="T74" fmla="*/ 0 w 316"/>
                <a:gd name="T75" fmla="*/ 0 h 848"/>
                <a:gd name="T76" fmla="*/ 15 w 316"/>
                <a:gd name="T77" fmla="*/ 35 h 848"/>
                <a:gd name="T78" fmla="*/ 21 w 316"/>
                <a:gd name="T79" fmla="*/ 52 h 848"/>
                <a:gd name="T80" fmla="*/ 20 w 316"/>
                <a:gd name="T81" fmla="*/ 67 h 848"/>
                <a:gd name="T82" fmla="*/ 12 w 316"/>
                <a:gd name="T83" fmla="*/ 86 h 848"/>
                <a:gd name="T84" fmla="*/ 0 w 316"/>
                <a:gd name="T85" fmla="*/ 105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848">
                  <a:moveTo>
                    <a:pt x="0" y="799"/>
                  </a:moveTo>
                  <a:lnTo>
                    <a:pt x="0" y="724"/>
                  </a:lnTo>
                  <a:lnTo>
                    <a:pt x="104" y="677"/>
                  </a:lnTo>
                  <a:lnTo>
                    <a:pt x="137" y="661"/>
                  </a:lnTo>
                  <a:lnTo>
                    <a:pt x="158" y="645"/>
                  </a:lnTo>
                  <a:lnTo>
                    <a:pt x="170" y="627"/>
                  </a:lnTo>
                  <a:lnTo>
                    <a:pt x="173" y="610"/>
                  </a:lnTo>
                  <a:lnTo>
                    <a:pt x="170" y="590"/>
                  </a:lnTo>
                  <a:lnTo>
                    <a:pt x="163" y="564"/>
                  </a:lnTo>
                  <a:lnTo>
                    <a:pt x="152" y="530"/>
                  </a:lnTo>
                  <a:lnTo>
                    <a:pt x="148" y="503"/>
                  </a:lnTo>
                  <a:lnTo>
                    <a:pt x="152" y="490"/>
                  </a:lnTo>
                  <a:lnTo>
                    <a:pt x="160" y="481"/>
                  </a:lnTo>
                  <a:lnTo>
                    <a:pt x="174" y="481"/>
                  </a:lnTo>
                  <a:lnTo>
                    <a:pt x="182" y="485"/>
                  </a:lnTo>
                  <a:lnTo>
                    <a:pt x="191" y="497"/>
                  </a:lnTo>
                  <a:lnTo>
                    <a:pt x="199" y="512"/>
                  </a:lnTo>
                  <a:lnTo>
                    <a:pt x="210" y="546"/>
                  </a:lnTo>
                  <a:lnTo>
                    <a:pt x="249" y="661"/>
                  </a:lnTo>
                  <a:lnTo>
                    <a:pt x="295" y="766"/>
                  </a:lnTo>
                  <a:lnTo>
                    <a:pt x="313" y="808"/>
                  </a:lnTo>
                  <a:lnTo>
                    <a:pt x="316" y="820"/>
                  </a:lnTo>
                  <a:lnTo>
                    <a:pt x="316" y="833"/>
                  </a:lnTo>
                  <a:lnTo>
                    <a:pt x="312" y="841"/>
                  </a:lnTo>
                  <a:lnTo>
                    <a:pt x="302" y="848"/>
                  </a:lnTo>
                  <a:lnTo>
                    <a:pt x="289" y="848"/>
                  </a:lnTo>
                  <a:lnTo>
                    <a:pt x="279" y="842"/>
                  </a:lnTo>
                  <a:lnTo>
                    <a:pt x="265" y="824"/>
                  </a:lnTo>
                  <a:lnTo>
                    <a:pt x="250" y="797"/>
                  </a:lnTo>
                  <a:lnTo>
                    <a:pt x="224" y="755"/>
                  </a:lnTo>
                  <a:lnTo>
                    <a:pt x="215" y="745"/>
                  </a:lnTo>
                  <a:lnTo>
                    <a:pt x="201" y="738"/>
                  </a:lnTo>
                  <a:lnTo>
                    <a:pt x="188" y="736"/>
                  </a:lnTo>
                  <a:lnTo>
                    <a:pt x="170" y="737"/>
                  </a:lnTo>
                  <a:lnTo>
                    <a:pt x="119" y="752"/>
                  </a:lnTo>
                  <a:lnTo>
                    <a:pt x="0" y="799"/>
                  </a:lnTo>
                  <a:close/>
                  <a:moveTo>
                    <a:pt x="0" y="105"/>
                  </a:moveTo>
                  <a:lnTo>
                    <a:pt x="0" y="0"/>
                  </a:lnTo>
                  <a:lnTo>
                    <a:pt x="15" y="35"/>
                  </a:lnTo>
                  <a:lnTo>
                    <a:pt x="21" y="52"/>
                  </a:lnTo>
                  <a:lnTo>
                    <a:pt x="20" y="67"/>
                  </a:lnTo>
                  <a:lnTo>
                    <a:pt x="12" y="86"/>
                  </a:lnTo>
                  <a:lnTo>
                    <a:pt x="0" y="10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grpSp>
      <p:sp>
        <p:nvSpPr>
          <p:cNvPr id="41" name="Téglalap 63"/>
          <p:cNvSpPr/>
          <p:nvPr userDrawn="1"/>
        </p:nvSpPr>
        <p:spPr>
          <a:xfrm>
            <a:off x="0" y="982663"/>
            <a:ext cx="9144000" cy="79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42" name="Szövegdoboz 65"/>
          <p:cNvSpPr txBox="1">
            <a:spLocks noChangeArrowheads="1"/>
          </p:cNvSpPr>
          <p:nvPr userDrawn="1"/>
        </p:nvSpPr>
        <p:spPr bwMode="auto">
          <a:xfrm>
            <a:off x="7451725" y="6484938"/>
            <a:ext cx="1493838" cy="184150"/>
          </a:xfrm>
          <a:prstGeom prst="rect">
            <a:avLst/>
          </a:prstGeom>
          <a:noFill/>
          <a:ln w="9525">
            <a:noFill/>
            <a:miter lim="800000"/>
            <a:headEnd/>
            <a:tailEnd/>
          </a:ln>
        </p:spPr>
        <p:txBody>
          <a:bodyPr lIns="0" tIns="0" rIns="0" bIns="0">
            <a:spAutoFit/>
          </a:bodyPr>
          <a:lstStyle/>
          <a:p>
            <a:pPr algn="r">
              <a:defRPr/>
            </a:pPr>
            <a:r>
              <a:rPr lang="hu-HU" sz="1200" b="0">
                <a:solidFill>
                  <a:srgbClr val="7F7F7F"/>
                </a:solidFill>
                <a:latin typeface="H-OptimaNormal" pitchFamily="34" charset="0"/>
                <a:cs typeface="+mn-cs"/>
              </a:rPr>
              <a:t>www.aok.pte.hu</a:t>
            </a:r>
          </a:p>
        </p:txBody>
      </p:sp>
      <p:grpSp>
        <p:nvGrpSpPr>
          <p:cNvPr id="43" name="Csoportba foglalás 101"/>
          <p:cNvGrpSpPr>
            <a:grpSpLocks/>
          </p:cNvGrpSpPr>
          <p:nvPr userDrawn="1"/>
        </p:nvGrpSpPr>
        <p:grpSpPr bwMode="auto">
          <a:xfrm>
            <a:off x="227013" y="196850"/>
            <a:ext cx="603250" cy="658813"/>
            <a:chOff x="1083675" y="196500"/>
            <a:chExt cx="603318" cy="658800"/>
          </a:xfrm>
        </p:grpSpPr>
        <p:sp>
          <p:nvSpPr>
            <p:cNvPr id="44" name="Freeform 6"/>
            <p:cNvSpPr>
              <a:spLocks noEditPoints="1"/>
            </p:cNvSpPr>
            <p:nvPr/>
          </p:nvSpPr>
          <p:spPr bwMode="auto">
            <a:xfrm>
              <a:off x="1161471" y="196500"/>
              <a:ext cx="462015" cy="584188"/>
            </a:xfrm>
            <a:custGeom>
              <a:avLst/>
              <a:gdLst>
                <a:gd name="T0" fmla="*/ 230140 w 14382"/>
                <a:gd name="T1" fmla="*/ 574724 h 18209"/>
                <a:gd name="T2" fmla="*/ 341259 w 14382"/>
                <a:gd name="T3" fmla="*/ 508634 h 18209"/>
                <a:gd name="T4" fmla="*/ 452956 w 14382"/>
                <a:gd name="T5" fmla="*/ 287234 h 18209"/>
                <a:gd name="T6" fmla="*/ 452956 w 14382"/>
                <a:gd name="T7" fmla="*/ 9047 h 18209"/>
                <a:gd name="T8" fmla="*/ 9091 w 14382"/>
                <a:gd name="T9" fmla="*/ 9047 h 18209"/>
                <a:gd name="T10" fmla="*/ 9091 w 14382"/>
                <a:gd name="T11" fmla="*/ 287266 h 18209"/>
                <a:gd name="T12" fmla="*/ 68072 w 14382"/>
                <a:gd name="T13" fmla="*/ 455377 h 18209"/>
                <a:gd name="T14" fmla="*/ 230140 w 14382"/>
                <a:gd name="T15" fmla="*/ 574724 h 18209"/>
                <a:gd name="T16" fmla="*/ 228181 w 14382"/>
                <a:gd name="T17" fmla="*/ 583771 h 18209"/>
                <a:gd name="T18" fmla="*/ 60940 w 14382"/>
                <a:gd name="T19" fmla="*/ 460928 h 18209"/>
                <a:gd name="T20" fmla="*/ 0 w 14382"/>
                <a:gd name="T21" fmla="*/ 287490 h 18209"/>
                <a:gd name="T22" fmla="*/ 0 w 14382"/>
                <a:gd name="T23" fmla="*/ 4524 h 18209"/>
                <a:gd name="T24" fmla="*/ 4562 w 14382"/>
                <a:gd name="T25" fmla="*/ 0 h 18209"/>
                <a:gd name="T26" fmla="*/ 457485 w 14382"/>
                <a:gd name="T27" fmla="*/ 0 h 18209"/>
                <a:gd name="T28" fmla="*/ 462015 w 14382"/>
                <a:gd name="T29" fmla="*/ 4524 h 18209"/>
                <a:gd name="T30" fmla="*/ 462015 w 14382"/>
                <a:gd name="T31" fmla="*/ 287522 h 18209"/>
                <a:gd name="T32" fmla="*/ 346977 w 14382"/>
                <a:gd name="T33" fmla="*/ 515628 h 18209"/>
                <a:gd name="T34" fmla="*/ 231971 w 14382"/>
                <a:gd name="T35" fmla="*/ 583771 h 18209"/>
                <a:gd name="T36" fmla="*/ 228181 w 14382"/>
                <a:gd name="T37" fmla="*/ 583771 h 182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382" h="18209">
                  <a:moveTo>
                    <a:pt x="7164" y="17914"/>
                  </a:moveTo>
                  <a:cubicBezTo>
                    <a:pt x="8394" y="17372"/>
                    <a:pt x="9579" y="16704"/>
                    <a:pt x="10623" y="15854"/>
                  </a:cubicBezTo>
                  <a:cubicBezTo>
                    <a:pt x="13035" y="13891"/>
                    <a:pt x="14019" y="11489"/>
                    <a:pt x="14100" y="8953"/>
                  </a:cubicBezTo>
                  <a:lnTo>
                    <a:pt x="14100" y="282"/>
                  </a:lnTo>
                  <a:lnTo>
                    <a:pt x="283" y="282"/>
                  </a:lnTo>
                  <a:lnTo>
                    <a:pt x="283" y="8954"/>
                  </a:lnTo>
                  <a:cubicBezTo>
                    <a:pt x="343" y="10989"/>
                    <a:pt x="961" y="12718"/>
                    <a:pt x="2119" y="14194"/>
                  </a:cubicBezTo>
                  <a:cubicBezTo>
                    <a:pt x="3271" y="15663"/>
                    <a:pt x="4959" y="16886"/>
                    <a:pt x="7164" y="17914"/>
                  </a:cubicBezTo>
                  <a:close/>
                  <a:moveTo>
                    <a:pt x="7103" y="18196"/>
                  </a:moveTo>
                  <a:cubicBezTo>
                    <a:pt x="4830" y="17144"/>
                    <a:pt x="3088" y="15886"/>
                    <a:pt x="1897" y="14367"/>
                  </a:cubicBezTo>
                  <a:cubicBezTo>
                    <a:pt x="701" y="12842"/>
                    <a:pt x="62" y="11058"/>
                    <a:pt x="0" y="8961"/>
                  </a:cubicBezTo>
                  <a:cubicBezTo>
                    <a:pt x="0" y="6021"/>
                    <a:pt x="0" y="3081"/>
                    <a:pt x="0" y="141"/>
                  </a:cubicBezTo>
                  <a:cubicBezTo>
                    <a:pt x="0" y="70"/>
                    <a:pt x="71" y="0"/>
                    <a:pt x="142" y="0"/>
                  </a:cubicBezTo>
                  <a:lnTo>
                    <a:pt x="14241" y="0"/>
                  </a:lnTo>
                  <a:cubicBezTo>
                    <a:pt x="14312" y="0"/>
                    <a:pt x="14382" y="70"/>
                    <a:pt x="14382" y="141"/>
                  </a:cubicBezTo>
                  <a:cubicBezTo>
                    <a:pt x="14382" y="3081"/>
                    <a:pt x="14382" y="6022"/>
                    <a:pt x="14382" y="8962"/>
                  </a:cubicBezTo>
                  <a:cubicBezTo>
                    <a:pt x="14299" y="11575"/>
                    <a:pt x="13286" y="14050"/>
                    <a:pt x="10801" y="16072"/>
                  </a:cubicBezTo>
                  <a:cubicBezTo>
                    <a:pt x="9721" y="16951"/>
                    <a:pt x="8494" y="17640"/>
                    <a:pt x="7221" y="18196"/>
                  </a:cubicBezTo>
                  <a:cubicBezTo>
                    <a:pt x="7193" y="18208"/>
                    <a:pt x="7131" y="18209"/>
                    <a:pt x="7103" y="18196"/>
                  </a:cubicBezTo>
                  <a:close/>
                </a:path>
              </a:pathLst>
            </a:custGeom>
            <a:solidFill>
              <a:schemeClr val="bg1"/>
            </a:solidFill>
            <a:ln w="1588" cap="flat">
              <a:noFill/>
              <a:prstDash val="solid"/>
              <a:miter lim="800000"/>
              <a:headEnd/>
              <a:tailEnd/>
            </a:ln>
          </p:spPr>
          <p:txBody>
            <a:bodyPr/>
            <a:lstStyle/>
            <a:p>
              <a:pPr>
                <a:defRPr/>
              </a:pPr>
              <a:endParaRPr lang="hu-HU" b="0">
                <a:solidFill>
                  <a:prstClr val="black"/>
                </a:solidFill>
                <a:cs typeface="+mn-cs"/>
              </a:endParaRPr>
            </a:p>
          </p:txBody>
        </p:sp>
        <p:sp>
          <p:nvSpPr>
            <p:cNvPr id="45" name="Freeform 7"/>
            <p:cNvSpPr>
              <a:spLocks/>
            </p:cNvSpPr>
            <p:nvPr/>
          </p:nvSpPr>
          <p:spPr bwMode="auto">
            <a:xfrm>
              <a:off x="1255144" y="277461"/>
              <a:ext cx="33341" cy="71436"/>
            </a:xfrm>
            <a:custGeom>
              <a:avLst/>
              <a:gdLst>
                <a:gd name="T0" fmla="*/ 16316 w 1034"/>
                <a:gd name="T1" fmla="*/ 0 h 2192"/>
                <a:gd name="T2" fmla="*/ 33341 w 1034"/>
                <a:gd name="T3" fmla="*/ 24572 h 2192"/>
                <a:gd name="T4" fmla="*/ 18122 w 1034"/>
                <a:gd name="T5" fmla="*/ 71436 h 2192"/>
                <a:gd name="T6" fmla="*/ 14349 w 1034"/>
                <a:gd name="T7" fmla="*/ 71436 h 2192"/>
                <a:gd name="T8" fmla="*/ 0 w 1034"/>
                <a:gd name="T9" fmla="*/ 24670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2" y="2192"/>
                  </a:lnTo>
                  <a:lnTo>
                    <a:pt x="445" y="2192"/>
                  </a:lnTo>
                  <a:lnTo>
                    <a:pt x="0" y="757"/>
                  </a:lnTo>
                  <a:lnTo>
                    <a:pt x="506" y="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46" name="Freeform 8"/>
            <p:cNvSpPr>
              <a:spLocks/>
            </p:cNvSpPr>
            <p:nvPr/>
          </p:nvSpPr>
          <p:spPr bwMode="auto">
            <a:xfrm>
              <a:off x="1221803" y="328260"/>
              <a:ext cx="42868" cy="47624"/>
            </a:xfrm>
            <a:custGeom>
              <a:avLst/>
              <a:gdLst>
                <a:gd name="T0" fmla="*/ 22294 w 1371"/>
                <a:gd name="T1" fmla="*/ 43504 h 1468"/>
                <a:gd name="T2" fmla="*/ 10068 w 1371"/>
                <a:gd name="T3" fmla="*/ 8078 h 1468"/>
                <a:gd name="T4" fmla="*/ 27547 w 1371"/>
                <a:gd name="T5" fmla="*/ 1979 h 1468"/>
                <a:gd name="T6" fmla="*/ 40179 w 1371"/>
                <a:gd name="T7" fmla="*/ 22093 h 1468"/>
                <a:gd name="T8" fmla="*/ 24545 w 1371"/>
                <a:gd name="T9" fmla="*/ 25142 h 1468"/>
                <a:gd name="T10" fmla="*/ 22294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713" y="1341"/>
                  </a:moveTo>
                  <a:cubicBezTo>
                    <a:pt x="243" y="1468"/>
                    <a:pt x="0" y="609"/>
                    <a:pt x="322" y="249"/>
                  </a:cubicBezTo>
                  <a:cubicBezTo>
                    <a:pt x="510" y="61"/>
                    <a:pt x="642" y="0"/>
                    <a:pt x="881" y="61"/>
                  </a:cubicBezTo>
                  <a:cubicBezTo>
                    <a:pt x="1234" y="155"/>
                    <a:pt x="1371" y="642"/>
                    <a:pt x="1285" y="681"/>
                  </a:cubicBezTo>
                  <a:cubicBezTo>
                    <a:pt x="1234" y="660"/>
                    <a:pt x="980" y="472"/>
                    <a:pt x="785" y="775"/>
                  </a:cubicBezTo>
                  <a:cubicBezTo>
                    <a:pt x="558" y="1034"/>
                    <a:pt x="792" y="1265"/>
                    <a:pt x="713" y="1341"/>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47" name="Freeform 9"/>
            <p:cNvSpPr>
              <a:spLocks/>
            </p:cNvSpPr>
            <p:nvPr/>
          </p:nvSpPr>
          <p:spPr bwMode="auto">
            <a:xfrm>
              <a:off x="1278959" y="328260"/>
              <a:ext cx="42868" cy="47624"/>
            </a:xfrm>
            <a:custGeom>
              <a:avLst/>
              <a:gdLst>
                <a:gd name="T0" fmla="*/ 20559 w 1372"/>
                <a:gd name="T1" fmla="*/ 43504 h 1468"/>
                <a:gd name="T2" fmla="*/ 32776 w 1372"/>
                <a:gd name="T3" fmla="*/ 8078 h 1468"/>
                <a:gd name="T4" fmla="*/ 15310 w 1372"/>
                <a:gd name="T5" fmla="*/ 1979 h 1468"/>
                <a:gd name="T6" fmla="*/ 2687 w 1372"/>
                <a:gd name="T7" fmla="*/ 22093 h 1468"/>
                <a:gd name="T8" fmla="*/ 18341 w 1372"/>
                <a:gd name="T9" fmla="*/ 25142 h 1468"/>
                <a:gd name="T10" fmla="*/ 20559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658" y="1341"/>
                  </a:moveTo>
                  <a:cubicBezTo>
                    <a:pt x="1128" y="1468"/>
                    <a:pt x="1372" y="609"/>
                    <a:pt x="1049" y="249"/>
                  </a:cubicBezTo>
                  <a:cubicBezTo>
                    <a:pt x="861" y="61"/>
                    <a:pt x="729" y="0"/>
                    <a:pt x="490" y="61"/>
                  </a:cubicBezTo>
                  <a:cubicBezTo>
                    <a:pt x="137" y="155"/>
                    <a:pt x="0" y="642"/>
                    <a:pt x="86" y="681"/>
                  </a:cubicBezTo>
                  <a:cubicBezTo>
                    <a:pt x="137" y="660"/>
                    <a:pt x="391" y="472"/>
                    <a:pt x="587" y="775"/>
                  </a:cubicBezTo>
                  <a:cubicBezTo>
                    <a:pt x="813" y="1034"/>
                    <a:pt x="579" y="1265"/>
                    <a:pt x="658" y="1341"/>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48" name="Freeform 10"/>
            <p:cNvSpPr>
              <a:spLocks/>
            </p:cNvSpPr>
            <p:nvPr/>
          </p:nvSpPr>
          <p:spPr bwMode="auto">
            <a:xfrm>
              <a:off x="1255144" y="352072"/>
              <a:ext cx="33341" cy="11113"/>
            </a:xfrm>
            <a:custGeom>
              <a:avLst/>
              <a:gdLst>
                <a:gd name="T0" fmla="*/ 6117 w 1052"/>
                <a:gd name="T1" fmla="*/ 0 h 331"/>
                <a:gd name="T2" fmla="*/ 26495 w 1052"/>
                <a:gd name="T3" fmla="*/ 0 h 331"/>
                <a:gd name="T4" fmla="*/ 26495 w 1052"/>
                <a:gd name="T5" fmla="*/ 11113 h 331"/>
                <a:gd name="T6" fmla="*/ 6117 w 1052"/>
                <a:gd name="T7" fmla="*/ 11113 h 331"/>
                <a:gd name="T8" fmla="*/ 6117 w 1052"/>
                <a:gd name="T9" fmla="*/ 0 h 3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1">
                  <a:moveTo>
                    <a:pt x="193" y="0"/>
                  </a:moveTo>
                  <a:lnTo>
                    <a:pt x="836" y="0"/>
                  </a:lnTo>
                  <a:cubicBezTo>
                    <a:pt x="1052" y="33"/>
                    <a:pt x="1034" y="313"/>
                    <a:pt x="836" y="331"/>
                  </a:cubicBezTo>
                  <a:lnTo>
                    <a:pt x="193" y="331"/>
                  </a:lnTo>
                  <a:cubicBezTo>
                    <a:pt x="18" y="275"/>
                    <a:pt x="0" y="77"/>
                    <a:pt x="193" y="0"/>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49" name="Freeform 11"/>
            <p:cNvSpPr>
              <a:spLocks/>
            </p:cNvSpPr>
            <p:nvPr/>
          </p:nvSpPr>
          <p:spPr bwMode="auto">
            <a:xfrm>
              <a:off x="1258320" y="364772"/>
              <a:ext cx="28578" cy="30162"/>
            </a:xfrm>
            <a:custGeom>
              <a:avLst/>
              <a:gdLst>
                <a:gd name="T0" fmla="*/ 10809 w 854"/>
                <a:gd name="T1" fmla="*/ 1025 h 912"/>
                <a:gd name="T2" fmla="*/ 16598 w 854"/>
                <a:gd name="T3" fmla="*/ 1091 h 912"/>
                <a:gd name="T4" fmla="*/ 13519 w 854"/>
                <a:gd name="T5" fmla="*/ 30162 h 912"/>
                <a:gd name="T6" fmla="*/ 10809 w 854"/>
                <a:gd name="T7" fmla="*/ 1025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1"/>
                  </a:moveTo>
                  <a:cubicBezTo>
                    <a:pt x="320" y="8"/>
                    <a:pt x="498" y="0"/>
                    <a:pt x="496" y="33"/>
                  </a:cubicBezTo>
                  <a:cubicBezTo>
                    <a:pt x="468" y="315"/>
                    <a:pt x="854" y="912"/>
                    <a:pt x="404" y="912"/>
                  </a:cubicBezTo>
                  <a:cubicBezTo>
                    <a:pt x="0" y="912"/>
                    <a:pt x="348" y="315"/>
                    <a:pt x="323" y="31"/>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50" name="Freeform 12"/>
            <p:cNvSpPr>
              <a:spLocks/>
            </p:cNvSpPr>
            <p:nvPr/>
          </p:nvSpPr>
          <p:spPr bwMode="auto">
            <a:xfrm>
              <a:off x="1245618" y="364772"/>
              <a:ext cx="23815" cy="25399"/>
            </a:xfrm>
            <a:custGeom>
              <a:avLst/>
              <a:gdLst>
                <a:gd name="T0" fmla="*/ 12855 w 767"/>
                <a:gd name="T1" fmla="*/ 22240 h 780"/>
                <a:gd name="T2" fmla="*/ 19561 w 767"/>
                <a:gd name="T3" fmla="*/ 749 h 780"/>
                <a:gd name="T4" fmla="*/ 5682 w 767"/>
                <a:gd name="T5" fmla="*/ 12732 h 780"/>
                <a:gd name="T6" fmla="*/ 12855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414" y="683"/>
                  </a:moveTo>
                  <a:cubicBezTo>
                    <a:pt x="597" y="589"/>
                    <a:pt x="767" y="33"/>
                    <a:pt x="630" y="23"/>
                  </a:cubicBezTo>
                  <a:cubicBezTo>
                    <a:pt x="526" y="0"/>
                    <a:pt x="521" y="307"/>
                    <a:pt x="183" y="391"/>
                  </a:cubicBezTo>
                  <a:cubicBezTo>
                    <a:pt x="0" y="571"/>
                    <a:pt x="226" y="780"/>
                    <a:pt x="414" y="683"/>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51" name="Freeform 13"/>
            <p:cNvSpPr>
              <a:spLocks/>
            </p:cNvSpPr>
            <p:nvPr/>
          </p:nvSpPr>
          <p:spPr bwMode="auto">
            <a:xfrm>
              <a:off x="1274196" y="364772"/>
              <a:ext cx="23815" cy="25399"/>
            </a:xfrm>
            <a:custGeom>
              <a:avLst/>
              <a:gdLst>
                <a:gd name="T0" fmla="*/ 10960 w 767"/>
                <a:gd name="T1" fmla="*/ 22240 h 780"/>
                <a:gd name="T2" fmla="*/ 4254 w 767"/>
                <a:gd name="T3" fmla="*/ 749 h 780"/>
                <a:gd name="T4" fmla="*/ 18164 w 767"/>
                <a:gd name="T5" fmla="*/ 12732 h 780"/>
                <a:gd name="T6" fmla="*/ 10960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353" y="683"/>
                  </a:moveTo>
                  <a:cubicBezTo>
                    <a:pt x="171" y="589"/>
                    <a:pt x="0" y="33"/>
                    <a:pt x="137" y="23"/>
                  </a:cubicBezTo>
                  <a:cubicBezTo>
                    <a:pt x="242" y="0"/>
                    <a:pt x="247" y="307"/>
                    <a:pt x="585" y="391"/>
                  </a:cubicBezTo>
                  <a:cubicBezTo>
                    <a:pt x="767" y="571"/>
                    <a:pt x="541" y="780"/>
                    <a:pt x="353" y="683"/>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52" name="Freeform 14"/>
            <p:cNvSpPr>
              <a:spLocks/>
            </p:cNvSpPr>
            <p:nvPr/>
          </p:nvSpPr>
          <p:spPr bwMode="auto">
            <a:xfrm>
              <a:off x="1490121" y="277461"/>
              <a:ext cx="33341" cy="71436"/>
            </a:xfrm>
            <a:custGeom>
              <a:avLst/>
              <a:gdLst>
                <a:gd name="T0" fmla="*/ 16316 w 1034"/>
                <a:gd name="T1" fmla="*/ 0 h 2192"/>
                <a:gd name="T2" fmla="*/ 33341 w 1034"/>
                <a:gd name="T3" fmla="*/ 24572 h 2192"/>
                <a:gd name="T4" fmla="*/ 18089 w 1034"/>
                <a:gd name="T5" fmla="*/ 71436 h 2192"/>
                <a:gd name="T6" fmla="*/ 14349 w 1034"/>
                <a:gd name="T7" fmla="*/ 71436 h 2192"/>
                <a:gd name="T8" fmla="*/ 0 w 1034"/>
                <a:gd name="T9" fmla="*/ 24670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1" y="2192"/>
                  </a:lnTo>
                  <a:lnTo>
                    <a:pt x="445" y="2192"/>
                  </a:lnTo>
                  <a:lnTo>
                    <a:pt x="0" y="757"/>
                  </a:lnTo>
                  <a:lnTo>
                    <a:pt x="506" y="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53" name="Freeform 15"/>
            <p:cNvSpPr>
              <a:spLocks/>
            </p:cNvSpPr>
            <p:nvPr/>
          </p:nvSpPr>
          <p:spPr bwMode="auto">
            <a:xfrm>
              <a:off x="1456779" y="328260"/>
              <a:ext cx="42868" cy="47624"/>
            </a:xfrm>
            <a:custGeom>
              <a:avLst/>
              <a:gdLst>
                <a:gd name="T0" fmla="*/ 22309 w 1372"/>
                <a:gd name="T1" fmla="*/ 43504 h 1468"/>
                <a:gd name="T2" fmla="*/ 10092 w 1372"/>
                <a:gd name="T3" fmla="*/ 8078 h 1468"/>
                <a:gd name="T4" fmla="*/ 27558 w 1372"/>
                <a:gd name="T5" fmla="*/ 1979 h 1468"/>
                <a:gd name="T6" fmla="*/ 40181 w 1372"/>
                <a:gd name="T7" fmla="*/ 22093 h 1468"/>
                <a:gd name="T8" fmla="*/ 24527 w 1372"/>
                <a:gd name="T9" fmla="*/ 25142 h 1468"/>
                <a:gd name="T10" fmla="*/ 22309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714" y="1341"/>
                  </a:moveTo>
                  <a:cubicBezTo>
                    <a:pt x="244" y="1468"/>
                    <a:pt x="0" y="609"/>
                    <a:pt x="323" y="249"/>
                  </a:cubicBezTo>
                  <a:cubicBezTo>
                    <a:pt x="511" y="61"/>
                    <a:pt x="643" y="0"/>
                    <a:pt x="882" y="61"/>
                  </a:cubicBezTo>
                  <a:cubicBezTo>
                    <a:pt x="1235" y="155"/>
                    <a:pt x="1372" y="642"/>
                    <a:pt x="1286" y="681"/>
                  </a:cubicBezTo>
                  <a:cubicBezTo>
                    <a:pt x="1235" y="660"/>
                    <a:pt x="981" y="472"/>
                    <a:pt x="785" y="775"/>
                  </a:cubicBezTo>
                  <a:cubicBezTo>
                    <a:pt x="559" y="1034"/>
                    <a:pt x="793" y="1265"/>
                    <a:pt x="714" y="1341"/>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54" name="Freeform 16"/>
            <p:cNvSpPr>
              <a:spLocks/>
            </p:cNvSpPr>
            <p:nvPr/>
          </p:nvSpPr>
          <p:spPr bwMode="auto">
            <a:xfrm>
              <a:off x="1512348" y="328260"/>
              <a:ext cx="44455" cy="47624"/>
            </a:xfrm>
            <a:custGeom>
              <a:avLst/>
              <a:gdLst>
                <a:gd name="T0" fmla="*/ 21336 w 1371"/>
                <a:gd name="T1" fmla="*/ 43504 h 1468"/>
                <a:gd name="T2" fmla="*/ 34014 w 1371"/>
                <a:gd name="T3" fmla="*/ 8078 h 1468"/>
                <a:gd name="T4" fmla="*/ 15888 w 1371"/>
                <a:gd name="T5" fmla="*/ 1979 h 1468"/>
                <a:gd name="T6" fmla="*/ 2789 w 1371"/>
                <a:gd name="T7" fmla="*/ 22093 h 1468"/>
                <a:gd name="T8" fmla="*/ 19001 w 1371"/>
                <a:gd name="T9" fmla="*/ 25142 h 1468"/>
                <a:gd name="T10" fmla="*/ 21336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658" y="1341"/>
                  </a:moveTo>
                  <a:cubicBezTo>
                    <a:pt x="1127" y="1468"/>
                    <a:pt x="1371" y="609"/>
                    <a:pt x="1049" y="249"/>
                  </a:cubicBezTo>
                  <a:cubicBezTo>
                    <a:pt x="861" y="61"/>
                    <a:pt x="729" y="0"/>
                    <a:pt x="490" y="61"/>
                  </a:cubicBezTo>
                  <a:cubicBezTo>
                    <a:pt x="137" y="155"/>
                    <a:pt x="0" y="642"/>
                    <a:pt x="86" y="681"/>
                  </a:cubicBezTo>
                  <a:cubicBezTo>
                    <a:pt x="137" y="660"/>
                    <a:pt x="391" y="472"/>
                    <a:pt x="586" y="775"/>
                  </a:cubicBezTo>
                  <a:cubicBezTo>
                    <a:pt x="812" y="1034"/>
                    <a:pt x="579" y="1265"/>
                    <a:pt x="658" y="1341"/>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55" name="Freeform 17"/>
            <p:cNvSpPr>
              <a:spLocks/>
            </p:cNvSpPr>
            <p:nvPr/>
          </p:nvSpPr>
          <p:spPr bwMode="auto">
            <a:xfrm>
              <a:off x="1490121" y="352072"/>
              <a:ext cx="33341" cy="11113"/>
            </a:xfrm>
            <a:custGeom>
              <a:avLst/>
              <a:gdLst>
                <a:gd name="T0" fmla="*/ 6117 w 1052"/>
                <a:gd name="T1" fmla="*/ 0 h 331"/>
                <a:gd name="T2" fmla="*/ 26495 w 1052"/>
                <a:gd name="T3" fmla="*/ 0 h 331"/>
                <a:gd name="T4" fmla="*/ 26495 w 1052"/>
                <a:gd name="T5" fmla="*/ 11113 h 331"/>
                <a:gd name="T6" fmla="*/ 6117 w 1052"/>
                <a:gd name="T7" fmla="*/ 11113 h 331"/>
                <a:gd name="T8" fmla="*/ 6117 w 1052"/>
                <a:gd name="T9" fmla="*/ 0 h 3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1">
                  <a:moveTo>
                    <a:pt x="193" y="0"/>
                  </a:moveTo>
                  <a:lnTo>
                    <a:pt x="836" y="0"/>
                  </a:lnTo>
                  <a:cubicBezTo>
                    <a:pt x="1052" y="33"/>
                    <a:pt x="1034" y="313"/>
                    <a:pt x="836" y="331"/>
                  </a:cubicBezTo>
                  <a:lnTo>
                    <a:pt x="193" y="331"/>
                  </a:lnTo>
                  <a:cubicBezTo>
                    <a:pt x="18" y="275"/>
                    <a:pt x="0" y="77"/>
                    <a:pt x="193" y="0"/>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56" name="Freeform 18"/>
            <p:cNvSpPr>
              <a:spLocks/>
            </p:cNvSpPr>
            <p:nvPr/>
          </p:nvSpPr>
          <p:spPr bwMode="auto">
            <a:xfrm>
              <a:off x="1493296" y="364772"/>
              <a:ext cx="26990" cy="30162"/>
            </a:xfrm>
            <a:custGeom>
              <a:avLst/>
              <a:gdLst>
                <a:gd name="T0" fmla="*/ 10208 w 854"/>
                <a:gd name="T1" fmla="*/ 1025 h 912"/>
                <a:gd name="T2" fmla="*/ 15644 w 854"/>
                <a:gd name="T3" fmla="*/ 1091 h 912"/>
                <a:gd name="T4" fmla="*/ 12768 w 854"/>
                <a:gd name="T5" fmla="*/ 30162 h 912"/>
                <a:gd name="T6" fmla="*/ 10208 w 854"/>
                <a:gd name="T7" fmla="*/ 1025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1"/>
                  </a:moveTo>
                  <a:cubicBezTo>
                    <a:pt x="320" y="8"/>
                    <a:pt x="498" y="0"/>
                    <a:pt x="495" y="33"/>
                  </a:cubicBezTo>
                  <a:cubicBezTo>
                    <a:pt x="467" y="315"/>
                    <a:pt x="854" y="912"/>
                    <a:pt x="404" y="912"/>
                  </a:cubicBezTo>
                  <a:cubicBezTo>
                    <a:pt x="0" y="912"/>
                    <a:pt x="348" y="315"/>
                    <a:pt x="323" y="31"/>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57" name="Freeform 19"/>
            <p:cNvSpPr>
              <a:spLocks/>
            </p:cNvSpPr>
            <p:nvPr/>
          </p:nvSpPr>
          <p:spPr bwMode="auto">
            <a:xfrm>
              <a:off x="1479007" y="364772"/>
              <a:ext cx="25403" cy="25399"/>
            </a:xfrm>
            <a:custGeom>
              <a:avLst/>
              <a:gdLst>
                <a:gd name="T0" fmla="*/ 13712 w 767"/>
                <a:gd name="T1" fmla="*/ 22240 h 780"/>
                <a:gd name="T2" fmla="*/ 20866 w 767"/>
                <a:gd name="T3" fmla="*/ 749 h 780"/>
                <a:gd name="T4" fmla="*/ 6061 w 767"/>
                <a:gd name="T5" fmla="*/ 12732 h 780"/>
                <a:gd name="T6" fmla="*/ 13712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414" y="683"/>
                  </a:moveTo>
                  <a:cubicBezTo>
                    <a:pt x="597" y="589"/>
                    <a:pt x="767" y="33"/>
                    <a:pt x="630" y="23"/>
                  </a:cubicBezTo>
                  <a:cubicBezTo>
                    <a:pt x="526" y="0"/>
                    <a:pt x="521" y="307"/>
                    <a:pt x="183" y="391"/>
                  </a:cubicBezTo>
                  <a:cubicBezTo>
                    <a:pt x="0" y="571"/>
                    <a:pt x="226" y="780"/>
                    <a:pt x="414" y="683"/>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58" name="Freeform 20"/>
            <p:cNvSpPr>
              <a:spLocks/>
            </p:cNvSpPr>
            <p:nvPr/>
          </p:nvSpPr>
          <p:spPr bwMode="auto">
            <a:xfrm>
              <a:off x="1509173" y="364772"/>
              <a:ext cx="23815" cy="25399"/>
            </a:xfrm>
            <a:custGeom>
              <a:avLst/>
              <a:gdLst>
                <a:gd name="T0" fmla="*/ 10960 w 767"/>
                <a:gd name="T1" fmla="*/ 22240 h 780"/>
                <a:gd name="T2" fmla="*/ 4254 w 767"/>
                <a:gd name="T3" fmla="*/ 749 h 780"/>
                <a:gd name="T4" fmla="*/ 18133 w 767"/>
                <a:gd name="T5" fmla="*/ 12732 h 780"/>
                <a:gd name="T6" fmla="*/ 10960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353" y="683"/>
                  </a:moveTo>
                  <a:cubicBezTo>
                    <a:pt x="170" y="589"/>
                    <a:pt x="0" y="33"/>
                    <a:pt x="137" y="23"/>
                  </a:cubicBezTo>
                  <a:cubicBezTo>
                    <a:pt x="241" y="0"/>
                    <a:pt x="246" y="307"/>
                    <a:pt x="584" y="391"/>
                  </a:cubicBezTo>
                  <a:cubicBezTo>
                    <a:pt x="767" y="571"/>
                    <a:pt x="541" y="780"/>
                    <a:pt x="353" y="683"/>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59" name="Freeform 21"/>
            <p:cNvSpPr>
              <a:spLocks/>
            </p:cNvSpPr>
            <p:nvPr/>
          </p:nvSpPr>
          <p:spPr bwMode="auto">
            <a:xfrm>
              <a:off x="1375808" y="207613"/>
              <a:ext cx="33341" cy="71436"/>
            </a:xfrm>
            <a:custGeom>
              <a:avLst/>
              <a:gdLst>
                <a:gd name="T0" fmla="*/ 16316 w 1034"/>
                <a:gd name="T1" fmla="*/ 0 h 2192"/>
                <a:gd name="T2" fmla="*/ 33341 w 1034"/>
                <a:gd name="T3" fmla="*/ 24572 h 2192"/>
                <a:gd name="T4" fmla="*/ 18122 w 1034"/>
                <a:gd name="T5" fmla="*/ 71436 h 2192"/>
                <a:gd name="T6" fmla="*/ 14349 w 1034"/>
                <a:gd name="T7" fmla="*/ 71436 h 2192"/>
                <a:gd name="T8" fmla="*/ 0 w 1034"/>
                <a:gd name="T9" fmla="*/ 24638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2" y="2192"/>
                  </a:lnTo>
                  <a:lnTo>
                    <a:pt x="445" y="2192"/>
                  </a:lnTo>
                  <a:lnTo>
                    <a:pt x="0" y="756"/>
                  </a:lnTo>
                  <a:lnTo>
                    <a:pt x="506" y="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60" name="Freeform 22"/>
            <p:cNvSpPr>
              <a:spLocks/>
            </p:cNvSpPr>
            <p:nvPr/>
          </p:nvSpPr>
          <p:spPr bwMode="auto">
            <a:xfrm>
              <a:off x="1340879" y="258412"/>
              <a:ext cx="44455" cy="47624"/>
            </a:xfrm>
            <a:custGeom>
              <a:avLst/>
              <a:gdLst>
                <a:gd name="T0" fmla="*/ 23119 w 1371"/>
                <a:gd name="T1" fmla="*/ 43504 h 1468"/>
                <a:gd name="T2" fmla="*/ 10441 w 1371"/>
                <a:gd name="T3" fmla="*/ 8045 h 1468"/>
                <a:gd name="T4" fmla="*/ 28567 w 1371"/>
                <a:gd name="T5" fmla="*/ 1979 h 1468"/>
                <a:gd name="T6" fmla="*/ 41666 w 1371"/>
                <a:gd name="T7" fmla="*/ 22060 h 1468"/>
                <a:gd name="T8" fmla="*/ 25421 w 1371"/>
                <a:gd name="T9" fmla="*/ 25110 h 1468"/>
                <a:gd name="T10" fmla="*/ 23119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713" y="1341"/>
                  </a:moveTo>
                  <a:cubicBezTo>
                    <a:pt x="243" y="1468"/>
                    <a:pt x="0" y="609"/>
                    <a:pt x="322" y="248"/>
                  </a:cubicBezTo>
                  <a:cubicBezTo>
                    <a:pt x="510" y="61"/>
                    <a:pt x="642" y="0"/>
                    <a:pt x="881" y="61"/>
                  </a:cubicBezTo>
                  <a:cubicBezTo>
                    <a:pt x="1234" y="155"/>
                    <a:pt x="1371" y="642"/>
                    <a:pt x="1285" y="680"/>
                  </a:cubicBezTo>
                  <a:cubicBezTo>
                    <a:pt x="1234" y="660"/>
                    <a:pt x="980" y="472"/>
                    <a:pt x="784" y="774"/>
                  </a:cubicBezTo>
                  <a:cubicBezTo>
                    <a:pt x="558" y="1033"/>
                    <a:pt x="792" y="1264"/>
                    <a:pt x="713" y="1341"/>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61" name="Freeform 23"/>
            <p:cNvSpPr>
              <a:spLocks/>
            </p:cNvSpPr>
            <p:nvPr/>
          </p:nvSpPr>
          <p:spPr bwMode="auto">
            <a:xfrm>
              <a:off x="1398035" y="258412"/>
              <a:ext cx="44455" cy="47624"/>
            </a:xfrm>
            <a:custGeom>
              <a:avLst/>
              <a:gdLst>
                <a:gd name="T0" fmla="*/ 21320 w 1372"/>
                <a:gd name="T1" fmla="*/ 43504 h 1468"/>
                <a:gd name="T2" fmla="*/ 33989 w 1372"/>
                <a:gd name="T3" fmla="*/ 8045 h 1468"/>
                <a:gd name="T4" fmla="*/ 15877 w 1372"/>
                <a:gd name="T5" fmla="*/ 1979 h 1468"/>
                <a:gd name="T6" fmla="*/ 2787 w 1372"/>
                <a:gd name="T7" fmla="*/ 22060 h 1468"/>
                <a:gd name="T8" fmla="*/ 19020 w 1372"/>
                <a:gd name="T9" fmla="*/ 25110 h 1468"/>
                <a:gd name="T10" fmla="*/ 21320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658" y="1341"/>
                  </a:moveTo>
                  <a:cubicBezTo>
                    <a:pt x="1128" y="1468"/>
                    <a:pt x="1372" y="609"/>
                    <a:pt x="1049" y="248"/>
                  </a:cubicBezTo>
                  <a:cubicBezTo>
                    <a:pt x="861" y="61"/>
                    <a:pt x="729" y="0"/>
                    <a:pt x="490" y="61"/>
                  </a:cubicBezTo>
                  <a:cubicBezTo>
                    <a:pt x="137" y="155"/>
                    <a:pt x="0" y="642"/>
                    <a:pt x="86" y="680"/>
                  </a:cubicBezTo>
                  <a:cubicBezTo>
                    <a:pt x="137" y="660"/>
                    <a:pt x="391" y="472"/>
                    <a:pt x="587" y="774"/>
                  </a:cubicBezTo>
                  <a:cubicBezTo>
                    <a:pt x="813" y="1033"/>
                    <a:pt x="579" y="1264"/>
                    <a:pt x="658" y="1341"/>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62" name="Freeform 24"/>
            <p:cNvSpPr>
              <a:spLocks/>
            </p:cNvSpPr>
            <p:nvPr/>
          </p:nvSpPr>
          <p:spPr bwMode="auto">
            <a:xfrm>
              <a:off x="1375808" y="282223"/>
              <a:ext cx="33341" cy="11113"/>
            </a:xfrm>
            <a:custGeom>
              <a:avLst/>
              <a:gdLst>
                <a:gd name="T0" fmla="*/ 6117 w 1052"/>
                <a:gd name="T1" fmla="*/ 0 h 330"/>
                <a:gd name="T2" fmla="*/ 26495 w 1052"/>
                <a:gd name="T3" fmla="*/ 0 h 330"/>
                <a:gd name="T4" fmla="*/ 26495 w 1052"/>
                <a:gd name="T5" fmla="*/ 11113 h 330"/>
                <a:gd name="T6" fmla="*/ 6117 w 1052"/>
                <a:gd name="T7" fmla="*/ 11113 h 330"/>
                <a:gd name="T8" fmla="*/ 6117 w 1052"/>
                <a:gd name="T9" fmla="*/ 0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0">
                  <a:moveTo>
                    <a:pt x="193" y="0"/>
                  </a:moveTo>
                  <a:lnTo>
                    <a:pt x="836" y="0"/>
                  </a:lnTo>
                  <a:cubicBezTo>
                    <a:pt x="1052" y="33"/>
                    <a:pt x="1034" y="313"/>
                    <a:pt x="836" y="330"/>
                  </a:cubicBezTo>
                  <a:lnTo>
                    <a:pt x="193" y="330"/>
                  </a:lnTo>
                  <a:cubicBezTo>
                    <a:pt x="18" y="274"/>
                    <a:pt x="0" y="76"/>
                    <a:pt x="193" y="0"/>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63" name="Freeform 25"/>
            <p:cNvSpPr>
              <a:spLocks/>
            </p:cNvSpPr>
            <p:nvPr/>
          </p:nvSpPr>
          <p:spPr bwMode="auto">
            <a:xfrm>
              <a:off x="1378983" y="294923"/>
              <a:ext cx="26990" cy="30162"/>
            </a:xfrm>
            <a:custGeom>
              <a:avLst/>
              <a:gdLst>
                <a:gd name="T0" fmla="*/ 10208 w 854"/>
                <a:gd name="T1" fmla="*/ 992 h 912"/>
                <a:gd name="T2" fmla="*/ 15676 w 854"/>
                <a:gd name="T3" fmla="*/ 1091 h 912"/>
                <a:gd name="T4" fmla="*/ 12768 w 854"/>
                <a:gd name="T5" fmla="*/ 30162 h 912"/>
                <a:gd name="T6" fmla="*/ 10208 w 854"/>
                <a:gd name="T7" fmla="*/ 99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0"/>
                  </a:moveTo>
                  <a:cubicBezTo>
                    <a:pt x="320" y="7"/>
                    <a:pt x="498" y="0"/>
                    <a:pt x="496" y="33"/>
                  </a:cubicBezTo>
                  <a:cubicBezTo>
                    <a:pt x="468" y="315"/>
                    <a:pt x="854" y="912"/>
                    <a:pt x="404" y="912"/>
                  </a:cubicBezTo>
                  <a:cubicBezTo>
                    <a:pt x="0" y="912"/>
                    <a:pt x="348" y="315"/>
                    <a:pt x="323" y="30"/>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64" name="Freeform 26"/>
            <p:cNvSpPr>
              <a:spLocks/>
            </p:cNvSpPr>
            <p:nvPr/>
          </p:nvSpPr>
          <p:spPr bwMode="auto">
            <a:xfrm>
              <a:off x="1364694" y="294923"/>
              <a:ext cx="25403" cy="25399"/>
            </a:xfrm>
            <a:custGeom>
              <a:avLst/>
              <a:gdLst>
                <a:gd name="T0" fmla="*/ 13712 w 767"/>
                <a:gd name="T1" fmla="*/ 22269 h 779"/>
                <a:gd name="T2" fmla="*/ 20866 w 767"/>
                <a:gd name="T3" fmla="*/ 717 h 779"/>
                <a:gd name="T4" fmla="*/ 6061 w 767"/>
                <a:gd name="T5" fmla="*/ 12748 h 779"/>
                <a:gd name="T6" fmla="*/ 13712 w 767"/>
                <a:gd name="T7" fmla="*/ 22269 h 7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79">
                  <a:moveTo>
                    <a:pt x="414" y="683"/>
                  </a:moveTo>
                  <a:cubicBezTo>
                    <a:pt x="597" y="589"/>
                    <a:pt x="767" y="33"/>
                    <a:pt x="630" y="22"/>
                  </a:cubicBezTo>
                  <a:cubicBezTo>
                    <a:pt x="526" y="0"/>
                    <a:pt x="521" y="307"/>
                    <a:pt x="183" y="391"/>
                  </a:cubicBezTo>
                  <a:cubicBezTo>
                    <a:pt x="0" y="571"/>
                    <a:pt x="226" y="779"/>
                    <a:pt x="414" y="683"/>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65" name="Freeform 27"/>
            <p:cNvSpPr>
              <a:spLocks/>
            </p:cNvSpPr>
            <p:nvPr/>
          </p:nvSpPr>
          <p:spPr bwMode="auto">
            <a:xfrm>
              <a:off x="1393272" y="294923"/>
              <a:ext cx="25403" cy="25399"/>
            </a:xfrm>
            <a:custGeom>
              <a:avLst/>
              <a:gdLst>
                <a:gd name="T0" fmla="*/ 11691 w 767"/>
                <a:gd name="T1" fmla="*/ 22269 h 779"/>
                <a:gd name="T2" fmla="*/ 4537 w 767"/>
                <a:gd name="T3" fmla="*/ 717 h 779"/>
                <a:gd name="T4" fmla="*/ 19342 w 767"/>
                <a:gd name="T5" fmla="*/ 12748 h 779"/>
                <a:gd name="T6" fmla="*/ 11691 w 767"/>
                <a:gd name="T7" fmla="*/ 22269 h 7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79">
                  <a:moveTo>
                    <a:pt x="353" y="683"/>
                  </a:moveTo>
                  <a:cubicBezTo>
                    <a:pt x="170" y="589"/>
                    <a:pt x="0" y="33"/>
                    <a:pt x="137" y="22"/>
                  </a:cubicBezTo>
                  <a:cubicBezTo>
                    <a:pt x="242" y="0"/>
                    <a:pt x="247" y="307"/>
                    <a:pt x="584" y="391"/>
                  </a:cubicBezTo>
                  <a:cubicBezTo>
                    <a:pt x="767" y="571"/>
                    <a:pt x="541" y="779"/>
                    <a:pt x="353" y="683"/>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66" name="Freeform 28"/>
            <p:cNvSpPr>
              <a:spLocks/>
            </p:cNvSpPr>
            <p:nvPr/>
          </p:nvSpPr>
          <p:spPr bwMode="auto">
            <a:xfrm>
              <a:off x="1456779" y="426683"/>
              <a:ext cx="77797" cy="77785"/>
            </a:xfrm>
            <a:custGeom>
              <a:avLst/>
              <a:gdLst>
                <a:gd name="T0" fmla="*/ 19851 w 2418"/>
                <a:gd name="T1" fmla="*/ 77785 h 2423"/>
                <a:gd name="T2" fmla="*/ 44625 w 2418"/>
                <a:gd name="T3" fmla="*/ 52905 h 2423"/>
                <a:gd name="T4" fmla="*/ 38834 w 2418"/>
                <a:gd name="T5" fmla="*/ 47031 h 2423"/>
                <a:gd name="T6" fmla="*/ 30469 w 2418"/>
                <a:gd name="T7" fmla="*/ 55377 h 2423"/>
                <a:gd name="T8" fmla="*/ 25739 w 2418"/>
                <a:gd name="T9" fmla="*/ 50401 h 2423"/>
                <a:gd name="T10" fmla="*/ 34008 w 2418"/>
                <a:gd name="T11" fmla="*/ 42247 h 2423"/>
                <a:gd name="T12" fmla="*/ 29504 w 2418"/>
                <a:gd name="T13" fmla="*/ 37753 h 2423"/>
                <a:gd name="T14" fmla="*/ 40797 w 2418"/>
                <a:gd name="T15" fmla="*/ 26421 h 2423"/>
                <a:gd name="T16" fmla="*/ 45365 w 2418"/>
                <a:gd name="T17" fmla="*/ 30915 h 2423"/>
                <a:gd name="T18" fmla="*/ 53859 w 2418"/>
                <a:gd name="T19" fmla="*/ 22344 h 2423"/>
                <a:gd name="T20" fmla="*/ 58750 w 2418"/>
                <a:gd name="T21" fmla="*/ 27159 h 2423"/>
                <a:gd name="T22" fmla="*/ 50192 w 2418"/>
                <a:gd name="T23" fmla="*/ 35698 h 2423"/>
                <a:gd name="T24" fmla="*/ 55983 w 2418"/>
                <a:gd name="T25" fmla="*/ 41573 h 2423"/>
                <a:gd name="T26" fmla="*/ 77797 w 2418"/>
                <a:gd name="T27" fmla="*/ 19968 h 2423"/>
                <a:gd name="T28" fmla="*/ 57785 w 2418"/>
                <a:gd name="T29" fmla="*/ 0 h 2423"/>
                <a:gd name="T30" fmla="*/ 52058 w 2418"/>
                <a:gd name="T31" fmla="*/ 5714 h 2423"/>
                <a:gd name="T32" fmla="*/ 48712 w 2418"/>
                <a:gd name="T33" fmla="*/ 2440 h 2423"/>
                <a:gd name="T34" fmla="*/ 3121 w 2418"/>
                <a:gd name="T35" fmla="*/ 47929 h 2423"/>
                <a:gd name="T36" fmla="*/ 6531 w 2418"/>
                <a:gd name="T37" fmla="*/ 51364 h 2423"/>
                <a:gd name="T38" fmla="*/ 0 w 2418"/>
                <a:gd name="T39" fmla="*/ 57978 h 2423"/>
                <a:gd name="T40" fmla="*/ 19851 w 2418"/>
                <a:gd name="T41" fmla="*/ 77785 h 24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18" h="2423">
                  <a:moveTo>
                    <a:pt x="617" y="2423"/>
                  </a:moveTo>
                  <a:lnTo>
                    <a:pt x="1387" y="1648"/>
                  </a:lnTo>
                  <a:lnTo>
                    <a:pt x="1207" y="1465"/>
                  </a:lnTo>
                  <a:lnTo>
                    <a:pt x="947" y="1725"/>
                  </a:lnTo>
                  <a:lnTo>
                    <a:pt x="800" y="1570"/>
                  </a:lnTo>
                  <a:lnTo>
                    <a:pt x="1057" y="1316"/>
                  </a:lnTo>
                  <a:lnTo>
                    <a:pt x="917" y="1176"/>
                  </a:lnTo>
                  <a:lnTo>
                    <a:pt x="1268" y="823"/>
                  </a:lnTo>
                  <a:lnTo>
                    <a:pt x="1410" y="963"/>
                  </a:lnTo>
                  <a:lnTo>
                    <a:pt x="1674" y="696"/>
                  </a:lnTo>
                  <a:lnTo>
                    <a:pt x="1826" y="846"/>
                  </a:lnTo>
                  <a:lnTo>
                    <a:pt x="1560" y="1112"/>
                  </a:lnTo>
                  <a:lnTo>
                    <a:pt x="1740" y="1295"/>
                  </a:lnTo>
                  <a:lnTo>
                    <a:pt x="2418" y="622"/>
                  </a:lnTo>
                  <a:lnTo>
                    <a:pt x="1796" y="0"/>
                  </a:lnTo>
                  <a:lnTo>
                    <a:pt x="1618" y="178"/>
                  </a:lnTo>
                  <a:lnTo>
                    <a:pt x="1514" y="76"/>
                  </a:lnTo>
                  <a:lnTo>
                    <a:pt x="97" y="1493"/>
                  </a:lnTo>
                  <a:lnTo>
                    <a:pt x="203" y="1600"/>
                  </a:lnTo>
                  <a:lnTo>
                    <a:pt x="0" y="1806"/>
                  </a:lnTo>
                  <a:lnTo>
                    <a:pt x="617" y="2423"/>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67" name="Freeform 29"/>
            <p:cNvSpPr>
              <a:spLocks/>
            </p:cNvSpPr>
            <p:nvPr/>
          </p:nvSpPr>
          <p:spPr bwMode="auto">
            <a:xfrm>
              <a:off x="1347230" y="401284"/>
              <a:ext cx="171469" cy="169859"/>
            </a:xfrm>
            <a:custGeom>
              <a:avLst/>
              <a:gdLst>
                <a:gd name="T0" fmla="*/ 152413 w 5327"/>
                <a:gd name="T1" fmla="*/ 1951 h 5311"/>
                <a:gd name="T2" fmla="*/ 168926 w 5327"/>
                <a:gd name="T3" fmla="*/ 17303 h 5311"/>
                <a:gd name="T4" fmla="*/ 15451 w 5327"/>
                <a:gd name="T5" fmla="*/ 169859 h 5311"/>
                <a:gd name="T6" fmla="*/ 0 w 5327"/>
                <a:gd name="T7" fmla="*/ 154284 h 5311"/>
                <a:gd name="T8" fmla="*/ 152413 w 5327"/>
                <a:gd name="T9" fmla="*/ 1951 h 53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7" h="5311">
                  <a:moveTo>
                    <a:pt x="4735" y="61"/>
                  </a:moveTo>
                  <a:cubicBezTo>
                    <a:pt x="4895" y="0"/>
                    <a:pt x="5327" y="397"/>
                    <a:pt x="5248" y="541"/>
                  </a:cubicBezTo>
                  <a:lnTo>
                    <a:pt x="480" y="5311"/>
                  </a:lnTo>
                  <a:cubicBezTo>
                    <a:pt x="356" y="5050"/>
                    <a:pt x="219" y="4923"/>
                    <a:pt x="0" y="4824"/>
                  </a:cubicBezTo>
                  <a:lnTo>
                    <a:pt x="4735" y="61"/>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68" name="Freeform 30"/>
            <p:cNvSpPr>
              <a:spLocks noEditPoints="1"/>
            </p:cNvSpPr>
            <p:nvPr/>
          </p:nvSpPr>
          <p:spPr bwMode="auto">
            <a:xfrm>
              <a:off x="1334528" y="550506"/>
              <a:ext cx="33341" cy="33336"/>
            </a:xfrm>
            <a:custGeom>
              <a:avLst/>
              <a:gdLst>
                <a:gd name="T0" fmla="*/ 7793 w 1061"/>
                <a:gd name="T1" fmla="*/ 7851 h 1053"/>
                <a:gd name="T2" fmla="*/ 22217 w 1061"/>
                <a:gd name="T3" fmla="*/ 10954 h 1053"/>
                <a:gd name="T4" fmla="*/ 25548 w 1061"/>
                <a:gd name="T5" fmla="*/ 25390 h 1053"/>
                <a:gd name="T6" fmla="*/ 11124 w 1061"/>
                <a:gd name="T7" fmla="*/ 22287 h 1053"/>
                <a:gd name="T8" fmla="*/ 7793 w 1061"/>
                <a:gd name="T9" fmla="*/ 7851 h 1053"/>
                <a:gd name="T10" fmla="*/ 4274 w 1061"/>
                <a:gd name="T11" fmla="*/ 4337 h 1053"/>
                <a:gd name="T12" fmla="*/ 24417 w 1061"/>
                <a:gd name="T13" fmla="*/ 8674 h 1053"/>
                <a:gd name="T14" fmla="*/ 29130 w 1061"/>
                <a:gd name="T15" fmla="*/ 28936 h 1053"/>
                <a:gd name="T16" fmla="*/ 8924 w 1061"/>
                <a:gd name="T17" fmla="*/ 24567 h 1053"/>
                <a:gd name="T18" fmla="*/ 4274 w 1061"/>
                <a:gd name="T19" fmla="*/ 4337 h 10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1" h="1053">
                  <a:moveTo>
                    <a:pt x="248" y="248"/>
                  </a:moveTo>
                  <a:cubicBezTo>
                    <a:pt x="345" y="149"/>
                    <a:pt x="551" y="192"/>
                    <a:pt x="707" y="346"/>
                  </a:cubicBezTo>
                  <a:cubicBezTo>
                    <a:pt x="863" y="499"/>
                    <a:pt x="909" y="704"/>
                    <a:pt x="813" y="802"/>
                  </a:cubicBezTo>
                  <a:cubicBezTo>
                    <a:pt x="716" y="900"/>
                    <a:pt x="510" y="857"/>
                    <a:pt x="354" y="704"/>
                  </a:cubicBezTo>
                  <a:cubicBezTo>
                    <a:pt x="199" y="551"/>
                    <a:pt x="152" y="346"/>
                    <a:pt x="248" y="248"/>
                  </a:cubicBezTo>
                  <a:close/>
                  <a:moveTo>
                    <a:pt x="136" y="137"/>
                  </a:moveTo>
                  <a:cubicBezTo>
                    <a:pt x="271" y="0"/>
                    <a:pt x="559" y="59"/>
                    <a:pt x="777" y="274"/>
                  </a:cubicBezTo>
                  <a:cubicBezTo>
                    <a:pt x="995" y="488"/>
                    <a:pt x="1061" y="777"/>
                    <a:pt x="927" y="914"/>
                  </a:cubicBezTo>
                  <a:cubicBezTo>
                    <a:pt x="790" y="1053"/>
                    <a:pt x="502" y="990"/>
                    <a:pt x="284" y="776"/>
                  </a:cubicBezTo>
                  <a:cubicBezTo>
                    <a:pt x="66" y="561"/>
                    <a:pt x="0" y="276"/>
                    <a:pt x="136" y="137"/>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69" name="Freeform 31"/>
            <p:cNvSpPr>
              <a:spLocks noEditPoints="1"/>
            </p:cNvSpPr>
            <p:nvPr/>
          </p:nvSpPr>
          <p:spPr bwMode="auto">
            <a:xfrm>
              <a:off x="1250381" y="575906"/>
              <a:ext cx="93674" cy="92073"/>
            </a:xfrm>
            <a:custGeom>
              <a:avLst/>
              <a:gdLst>
                <a:gd name="T0" fmla="*/ 93674 w 2883"/>
                <a:gd name="T1" fmla="*/ 92073 h 2882"/>
                <a:gd name="T2" fmla="*/ 86363 w 2883"/>
                <a:gd name="T3" fmla="*/ 21565 h 2882"/>
                <a:gd name="T4" fmla="*/ 71645 w 2883"/>
                <a:gd name="T5" fmla="*/ 6997 h 2882"/>
                <a:gd name="T6" fmla="*/ 0 w 2883"/>
                <a:gd name="T7" fmla="*/ 0 h 2882"/>
                <a:gd name="T8" fmla="*/ 17611 w 2883"/>
                <a:gd name="T9" fmla="*/ 74821 h 2882"/>
                <a:gd name="T10" fmla="*/ 93674 w 2883"/>
                <a:gd name="T11" fmla="*/ 92073 h 2882"/>
                <a:gd name="T12" fmla="*/ 9520 w 2883"/>
                <a:gd name="T13" fmla="*/ 8754 h 2882"/>
                <a:gd name="T14" fmla="*/ 66998 w 2883"/>
                <a:gd name="T15" fmla="*/ 14217 h 2882"/>
                <a:gd name="T16" fmla="*/ 78890 w 2883"/>
                <a:gd name="T17" fmla="*/ 26037 h 2882"/>
                <a:gd name="T18" fmla="*/ 84804 w 2883"/>
                <a:gd name="T19" fmla="*/ 82776 h 2882"/>
                <a:gd name="T20" fmla="*/ 23687 w 2883"/>
                <a:gd name="T21" fmla="*/ 68943 h 2882"/>
                <a:gd name="T22" fmla="*/ 9520 w 2883"/>
                <a:gd name="T23" fmla="*/ 8754 h 28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3" h="2882">
                  <a:moveTo>
                    <a:pt x="2883" y="2882"/>
                  </a:moveTo>
                  <a:cubicBezTo>
                    <a:pt x="2543" y="2137"/>
                    <a:pt x="2482" y="1339"/>
                    <a:pt x="2658" y="675"/>
                  </a:cubicBezTo>
                  <a:lnTo>
                    <a:pt x="2205" y="219"/>
                  </a:lnTo>
                  <a:cubicBezTo>
                    <a:pt x="1492" y="350"/>
                    <a:pt x="840" y="395"/>
                    <a:pt x="0" y="0"/>
                  </a:cubicBezTo>
                  <a:cubicBezTo>
                    <a:pt x="427" y="783"/>
                    <a:pt x="569" y="1517"/>
                    <a:pt x="542" y="2342"/>
                  </a:cubicBezTo>
                  <a:cubicBezTo>
                    <a:pt x="1347" y="2241"/>
                    <a:pt x="2094" y="2518"/>
                    <a:pt x="2883" y="2882"/>
                  </a:cubicBezTo>
                  <a:close/>
                  <a:moveTo>
                    <a:pt x="293" y="274"/>
                  </a:moveTo>
                  <a:cubicBezTo>
                    <a:pt x="934" y="585"/>
                    <a:pt x="1492" y="558"/>
                    <a:pt x="2062" y="445"/>
                  </a:cubicBezTo>
                  <a:lnTo>
                    <a:pt x="2428" y="815"/>
                  </a:lnTo>
                  <a:cubicBezTo>
                    <a:pt x="2286" y="1348"/>
                    <a:pt x="2337" y="1988"/>
                    <a:pt x="2610" y="2591"/>
                  </a:cubicBezTo>
                  <a:cubicBezTo>
                    <a:pt x="1974" y="2297"/>
                    <a:pt x="1369" y="2076"/>
                    <a:pt x="729" y="2158"/>
                  </a:cubicBezTo>
                  <a:cubicBezTo>
                    <a:pt x="754" y="1494"/>
                    <a:pt x="636" y="901"/>
                    <a:pt x="293" y="274"/>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70" name="Freeform 32"/>
            <p:cNvSpPr>
              <a:spLocks noEditPoints="1"/>
            </p:cNvSpPr>
            <p:nvPr/>
          </p:nvSpPr>
          <p:spPr bwMode="auto">
            <a:xfrm>
              <a:off x="1317063" y="563206"/>
              <a:ext cx="38104" cy="38099"/>
            </a:xfrm>
            <a:custGeom>
              <a:avLst/>
              <a:gdLst>
                <a:gd name="T0" fmla="*/ 8909 w 1219"/>
                <a:gd name="T1" fmla="*/ 8957 h 1208"/>
                <a:gd name="T2" fmla="*/ 25351 w 1219"/>
                <a:gd name="T3" fmla="*/ 12521 h 1208"/>
                <a:gd name="T4" fmla="*/ 29164 w 1219"/>
                <a:gd name="T5" fmla="*/ 29047 h 1208"/>
                <a:gd name="T6" fmla="*/ 12722 w 1219"/>
                <a:gd name="T7" fmla="*/ 25483 h 1208"/>
                <a:gd name="T8" fmla="*/ 8909 w 1219"/>
                <a:gd name="T9" fmla="*/ 8957 h 1208"/>
                <a:gd name="T10" fmla="*/ 4876 w 1219"/>
                <a:gd name="T11" fmla="*/ 4952 h 1208"/>
                <a:gd name="T12" fmla="*/ 27883 w 1219"/>
                <a:gd name="T13" fmla="*/ 9903 h 1208"/>
                <a:gd name="T14" fmla="*/ 33259 w 1219"/>
                <a:gd name="T15" fmla="*/ 33084 h 1208"/>
                <a:gd name="T16" fmla="*/ 10190 w 1219"/>
                <a:gd name="T17" fmla="*/ 28070 h 1208"/>
                <a:gd name="T18" fmla="*/ 4876 w 1219"/>
                <a:gd name="T19" fmla="*/ 4952 h 1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9" h="1208">
                  <a:moveTo>
                    <a:pt x="285" y="284"/>
                  </a:moveTo>
                  <a:cubicBezTo>
                    <a:pt x="396" y="171"/>
                    <a:pt x="632" y="221"/>
                    <a:pt x="811" y="397"/>
                  </a:cubicBezTo>
                  <a:cubicBezTo>
                    <a:pt x="990" y="572"/>
                    <a:pt x="1044" y="808"/>
                    <a:pt x="933" y="921"/>
                  </a:cubicBezTo>
                  <a:cubicBezTo>
                    <a:pt x="822" y="1033"/>
                    <a:pt x="586" y="984"/>
                    <a:pt x="407" y="808"/>
                  </a:cubicBezTo>
                  <a:cubicBezTo>
                    <a:pt x="228" y="632"/>
                    <a:pt x="174" y="397"/>
                    <a:pt x="285" y="284"/>
                  </a:cubicBezTo>
                  <a:close/>
                  <a:moveTo>
                    <a:pt x="156" y="157"/>
                  </a:moveTo>
                  <a:cubicBezTo>
                    <a:pt x="311" y="0"/>
                    <a:pt x="642" y="68"/>
                    <a:pt x="892" y="314"/>
                  </a:cubicBezTo>
                  <a:cubicBezTo>
                    <a:pt x="1143" y="560"/>
                    <a:pt x="1219" y="892"/>
                    <a:pt x="1064" y="1049"/>
                  </a:cubicBezTo>
                  <a:cubicBezTo>
                    <a:pt x="907" y="1208"/>
                    <a:pt x="577" y="1137"/>
                    <a:pt x="326" y="890"/>
                  </a:cubicBezTo>
                  <a:cubicBezTo>
                    <a:pt x="75" y="644"/>
                    <a:pt x="0" y="317"/>
                    <a:pt x="156" y="157"/>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71" name="Freeform 33"/>
            <p:cNvSpPr>
              <a:spLocks/>
            </p:cNvSpPr>
            <p:nvPr/>
          </p:nvSpPr>
          <p:spPr bwMode="auto">
            <a:xfrm>
              <a:off x="1274196" y="637816"/>
              <a:ext cx="60332" cy="20638"/>
            </a:xfrm>
            <a:custGeom>
              <a:avLst/>
              <a:gdLst>
                <a:gd name="T0" fmla="*/ 60332 w 1880"/>
                <a:gd name="T1" fmla="*/ 20638 h 645"/>
                <a:gd name="T2" fmla="*/ 0 w 1880"/>
                <a:gd name="T3" fmla="*/ 6783 h 645"/>
                <a:gd name="T4" fmla="*/ 4493 w 1880"/>
                <a:gd name="T5" fmla="*/ 2304 h 645"/>
                <a:gd name="T6" fmla="*/ 53529 w 1880"/>
                <a:gd name="T7" fmla="*/ 13375 h 645"/>
                <a:gd name="T8" fmla="*/ 60332 w 1880"/>
                <a:gd name="T9" fmla="*/ 20638 h 6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0" h="645">
                  <a:moveTo>
                    <a:pt x="1880" y="645"/>
                  </a:moveTo>
                  <a:cubicBezTo>
                    <a:pt x="1246" y="352"/>
                    <a:pt x="643" y="129"/>
                    <a:pt x="0" y="212"/>
                  </a:cubicBezTo>
                  <a:lnTo>
                    <a:pt x="140" y="72"/>
                  </a:lnTo>
                  <a:cubicBezTo>
                    <a:pt x="661" y="0"/>
                    <a:pt x="1153" y="180"/>
                    <a:pt x="1668" y="418"/>
                  </a:cubicBezTo>
                  <a:lnTo>
                    <a:pt x="1880" y="645"/>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72" name="Freeform 34"/>
            <p:cNvSpPr>
              <a:spLocks/>
            </p:cNvSpPr>
            <p:nvPr/>
          </p:nvSpPr>
          <p:spPr bwMode="auto">
            <a:xfrm>
              <a:off x="1320239" y="602892"/>
              <a:ext cx="14290" cy="55562"/>
            </a:xfrm>
            <a:custGeom>
              <a:avLst/>
              <a:gdLst>
                <a:gd name="T0" fmla="*/ 7899 w 474"/>
                <a:gd name="T1" fmla="*/ 48460 h 1776"/>
                <a:gd name="T2" fmla="*/ 3407 w 474"/>
                <a:gd name="T3" fmla="*/ 3347 h 1776"/>
                <a:gd name="T4" fmla="*/ 8833 w 474"/>
                <a:gd name="T5" fmla="*/ 0 h 1776"/>
                <a:gd name="T6" fmla="*/ 14290 w 474"/>
                <a:gd name="T7" fmla="*/ 55562 h 1776"/>
                <a:gd name="T8" fmla="*/ 7899 w 474"/>
                <a:gd name="T9" fmla="*/ 48460 h 17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4" h="1776">
                  <a:moveTo>
                    <a:pt x="262" y="1549"/>
                  </a:moveTo>
                  <a:cubicBezTo>
                    <a:pt x="40" y="1061"/>
                    <a:pt x="0" y="540"/>
                    <a:pt x="113" y="107"/>
                  </a:cubicBezTo>
                  <a:lnTo>
                    <a:pt x="293" y="0"/>
                  </a:lnTo>
                  <a:cubicBezTo>
                    <a:pt x="153" y="535"/>
                    <a:pt x="201" y="1176"/>
                    <a:pt x="474" y="1776"/>
                  </a:cubicBezTo>
                  <a:lnTo>
                    <a:pt x="262" y="1549"/>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73" name="Freeform 35"/>
            <p:cNvSpPr>
              <a:spLocks/>
            </p:cNvSpPr>
            <p:nvPr/>
          </p:nvSpPr>
          <p:spPr bwMode="auto">
            <a:xfrm>
              <a:off x="1259907" y="585430"/>
              <a:ext cx="57156" cy="14287"/>
            </a:xfrm>
            <a:custGeom>
              <a:avLst/>
              <a:gdLst>
                <a:gd name="T0" fmla="*/ 7173 w 1769"/>
                <a:gd name="T1" fmla="*/ 6363 h 467"/>
                <a:gd name="T2" fmla="*/ 53731 w 1769"/>
                <a:gd name="T3" fmla="*/ 10769 h 467"/>
                <a:gd name="T4" fmla="*/ 57156 w 1769"/>
                <a:gd name="T5" fmla="*/ 5231 h 467"/>
                <a:gd name="T6" fmla="*/ 0 w 1769"/>
                <a:gd name="T7" fmla="*/ 0 h 467"/>
                <a:gd name="T8" fmla="*/ 7173 w 1769"/>
                <a:gd name="T9" fmla="*/ 6363 h 4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9" h="467">
                  <a:moveTo>
                    <a:pt x="222" y="208"/>
                  </a:moveTo>
                  <a:cubicBezTo>
                    <a:pt x="772" y="467"/>
                    <a:pt x="1199" y="438"/>
                    <a:pt x="1663" y="352"/>
                  </a:cubicBezTo>
                  <a:lnTo>
                    <a:pt x="1769" y="171"/>
                  </a:lnTo>
                  <a:cubicBezTo>
                    <a:pt x="1196" y="277"/>
                    <a:pt x="677" y="318"/>
                    <a:pt x="0" y="0"/>
                  </a:cubicBezTo>
                  <a:lnTo>
                    <a:pt x="222" y="208"/>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74" name="Freeform 36"/>
            <p:cNvSpPr>
              <a:spLocks/>
            </p:cNvSpPr>
            <p:nvPr/>
          </p:nvSpPr>
          <p:spPr bwMode="auto">
            <a:xfrm>
              <a:off x="1313888" y="590192"/>
              <a:ext cx="15877" cy="15875"/>
            </a:xfrm>
            <a:custGeom>
              <a:avLst/>
              <a:gdLst>
                <a:gd name="T0" fmla="*/ 9822 w 472"/>
                <a:gd name="T1" fmla="*/ 15875 h 474"/>
                <a:gd name="T2" fmla="*/ 15877 w 472"/>
                <a:gd name="T3" fmla="*/ 12291 h 474"/>
                <a:gd name="T4" fmla="*/ 3667 w 472"/>
                <a:gd name="T5" fmla="*/ 0 h 474"/>
                <a:gd name="T6" fmla="*/ 0 w 472"/>
                <a:gd name="T7" fmla="*/ 5961 h 474"/>
                <a:gd name="T8" fmla="*/ 9822 w 472"/>
                <a:gd name="T9" fmla="*/ 15875 h 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2" h="474">
                  <a:moveTo>
                    <a:pt x="292" y="474"/>
                  </a:moveTo>
                  <a:lnTo>
                    <a:pt x="472" y="367"/>
                  </a:lnTo>
                  <a:lnTo>
                    <a:pt x="109" y="0"/>
                  </a:lnTo>
                  <a:lnTo>
                    <a:pt x="0" y="178"/>
                  </a:lnTo>
                  <a:lnTo>
                    <a:pt x="292" y="474"/>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75" name="Freeform 37"/>
            <p:cNvSpPr>
              <a:spLocks/>
            </p:cNvSpPr>
            <p:nvPr/>
          </p:nvSpPr>
          <p:spPr bwMode="auto">
            <a:xfrm>
              <a:off x="1259907" y="585430"/>
              <a:ext cx="19052" cy="60324"/>
            </a:xfrm>
            <a:custGeom>
              <a:avLst/>
              <a:gdLst>
                <a:gd name="T0" fmla="*/ 18477 w 596"/>
                <a:gd name="T1" fmla="*/ 55718 h 1886"/>
                <a:gd name="T2" fmla="*/ 7160 w 596"/>
                <a:gd name="T3" fmla="*/ 6717 h 1886"/>
                <a:gd name="T4" fmla="*/ 0 w 596"/>
                <a:gd name="T5" fmla="*/ 0 h 1886"/>
                <a:gd name="T6" fmla="*/ 13873 w 596"/>
                <a:gd name="T7" fmla="*/ 60324 h 1886"/>
                <a:gd name="T8" fmla="*/ 18477 w 596"/>
                <a:gd name="T9" fmla="*/ 55718 h 18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6" h="1886">
                  <a:moveTo>
                    <a:pt x="578" y="1742"/>
                  </a:moveTo>
                  <a:cubicBezTo>
                    <a:pt x="596" y="1203"/>
                    <a:pt x="503" y="722"/>
                    <a:pt x="224" y="210"/>
                  </a:cubicBezTo>
                  <a:lnTo>
                    <a:pt x="0" y="0"/>
                  </a:lnTo>
                  <a:cubicBezTo>
                    <a:pt x="343" y="631"/>
                    <a:pt x="458" y="1223"/>
                    <a:pt x="434" y="1886"/>
                  </a:cubicBezTo>
                  <a:lnTo>
                    <a:pt x="578" y="1742"/>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76" name="Freeform 38"/>
            <p:cNvSpPr>
              <a:spLocks/>
            </p:cNvSpPr>
            <p:nvPr/>
          </p:nvSpPr>
          <p:spPr bwMode="auto">
            <a:xfrm>
              <a:off x="1251969" y="426683"/>
              <a:ext cx="76209" cy="77785"/>
            </a:xfrm>
            <a:custGeom>
              <a:avLst/>
              <a:gdLst>
                <a:gd name="T0" fmla="*/ 56763 w 2418"/>
                <a:gd name="T1" fmla="*/ 77785 h 2423"/>
                <a:gd name="T2" fmla="*/ 32494 w 2418"/>
                <a:gd name="T3" fmla="*/ 52937 h 2423"/>
                <a:gd name="T4" fmla="*/ 38199 w 2418"/>
                <a:gd name="T5" fmla="*/ 47063 h 2423"/>
                <a:gd name="T6" fmla="*/ 46362 w 2418"/>
                <a:gd name="T7" fmla="*/ 55377 h 2423"/>
                <a:gd name="T8" fmla="*/ 50995 w 2418"/>
                <a:gd name="T9" fmla="*/ 50401 h 2423"/>
                <a:gd name="T10" fmla="*/ 42895 w 2418"/>
                <a:gd name="T11" fmla="*/ 42247 h 2423"/>
                <a:gd name="T12" fmla="*/ 47308 w 2418"/>
                <a:gd name="T13" fmla="*/ 37753 h 2423"/>
                <a:gd name="T14" fmla="*/ 36276 w 2418"/>
                <a:gd name="T15" fmla="*/ 26421 h 2423"/>
                <a:gd name="T16" fmla="*/ 31770 w 2418"/>
                <a:gd name="T17" fmla="*/ 30915 h 2423"/>
                <a:gd name="T18" fmla="*/ 23449 w 2418"/>
                <a:gd name="T19" fmla="*/ 22344 h 2423"/>
                <a:gd name="T20" fmla="*/ 18658 w 2418"/>
                <a:gd name="T21" fmla="*/ 27159 h 2423"/>
                <a:gd name="T22" fmla="*/ 27073 w 2418"/>
                <a:gd name="T23" fmla="*/ 35730 h 2423"/>
                <a:gd name="T24" fmla="*/ 21369 w 2418"/>
                <a:gd name="T25" fmla="*/ 41573 h 2423"/>
                <a:gd name="T26" fmla="*/ 0 w 2418"/>
                <a:gd name="T27" fmla="*/ 19968 h 2423"/>
                <a:gd name="T28" fmla="*/ 19604 w 2418"/>
                <a:gd name="T29" fmla="*/ 0 h 2423"/>
                <a:gd name="T30" fmla="*/ 25214 w 2418"/>
                <a:gd name="T31" fmla="*/ 5714 h 2423"/>
                <a:gd name="T32" fmla="*/ 28492 w 2418"/>
                <a:gd name="T33" fmla="*/ 2440 h 2423"/>
                <a:gd name="T34" fmla="*/ 73152 w 2418"/>
                <a:gd name="T35" fmla="*/ 47962 h 2423"/>
                <a:gd name="T36" fmla="*/ 69811 w 2418"/>
                <a:gd name="T37" fmla="*/ 51364 h 2423"/>
                <a:gd name="T38" fmla="*/ 76209 w 2418"/>
                <a:gd name="T39" fmla="*/ 57978 h 2423"/>
                <a:gd name="T40" fmla="*/ 56763 w 2418"/>
                <a:gd name="T41" fmla="*/ 77785 h 24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18" h="2423">
                  <a:moveTo>
                    <a:pt x="1801" y="2423"/>
                  </a:moveTo>
                  <a:lnTo>
                    <a:pt x="1031" y="1649"/>
                  </a:lnTo>
                  <a:lnTo>
                    <a:pt x="1212" y="1466"/>
                  </a:lnTo>
                  <a:lnTo>
                    <a:pt x="1471" y="1725"/>
                  </a:lnTo>
                  <a:lnTo>
                    <a:pt x="1618" y="1570"/>
                  </a:lnTo>
                  <a:lnTo>
                    <a:pt x="1361" y="1316"/>
                  </a:lnTo>
                  <a:lnTo>
                    <a:pt x="1501" y="1176"/>
                  </a:lnTo>
                  <a:lnTo>
                    <a:pt x="1151" y="823"/>
                  </a:lnTo>
                  <a:lnTo>
                    <a:pt x="1008" y="963"/>
                  </a:lnTo>
                  <a:lnTo>
                    <a:pt x="744" y="696"/>
                  </a:lnTo>
                  <a:lnTo>
                    <a:pt x="592" y="846"/>
                  </a:lnTo>
                  <a:lnTo>
                    <a:pt x="859" y="1113"/>
                  </a:lnTo>
                  <a:lnTo>
                    <a:pt x="678" y="1295"/>
                  </a:lnTo>
                  <a:lnTo>
                    <a:pt x="0" y="622"/>
                  </a:lnTo>
                  <a:lnTo>
                    <a:pt x="622" y="0"/>
                  </a:lnTo>
                  <a:lnTo>
                    <a:pt x="800" y="178"/>
                  </a:lnTo>
                  <a:lnTo>
                    <a:pt x="904" y="76"/>
                  </a:lnTo>
                  <a:lnTo>
                    <a:pt x="2321" y="1494"/>
                  </a:lnTo>
                  <a:lnTo>
                    <a:pt x="2215" y="1600"/>
                  </a:lnTo>
                  <a:lnTo>
                    <a:pt x="2418" y="1806"/>
                  </a:lnTo>
                  <a:lnTo>
                    <a:pt x="1801" y="2423"/>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77" name="Freeform 39"/>
            <p:cNvSpPr>
              <a:spLocks/>
            </p:cNvSpPr>
            <p:nvPr/>
          </p:nvSpPr>
          <p:spPr bwMode="auto">
            <a:xfrm>
              <a:off x="1267846" y="401284"/>
              <a:ext cx="168294" cy="168272"/>
            </a:xfrm>
            <a:custGeom>
              <a:avLst/>
              <a:gdLst>
                <a:gd name="T0" fmla="*/ 17031 w 5247"/>
                <a:gd name="T1" fmla="*/ 1966 h 5220"/>
                <a:gd name="T2" fmla="*/ 2502 w 5247"/>
                <a:gd name="T3" fmla="*/ 16795 h 5220"/>
                <a:gd name="T4" fmla="*/ 153925 w 5247"/>
                <a:gd name="T5" fmla="*/ 168272 h 5220"/>
                <a:gd name="T6" fmla="*/ 168294 w 5247"/>
                <a:gd name="T7" fmla="*/ 153766 h 5220"/>
                <a:gd name="T8" fmla="*/ 17031 w 5247"/>
                <a:gd name="T9" fmla="*/ 1966 h 52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47" h="5220">
                  <a:moveTo>
                    <a:pt x="531" y="61"/>
                  </a:moveTo>
                  <a:cubicBezTo>
                    <a:pt x="373" y="0"/>
                    <a:pt x="0" y="378"/>
                    <a:pt x="78" y="521"/>
                  </a:cubicBezTo>
                  <a:lnTo>
                    <a:pt x="4799" y="5220"/>
                  </a:lnTo>
                  <a:cubicBezTo>
                    <a:pt x="4940" y="4975"/>
                    <a:pt x="5031" y="4837"/>
                    <a:pt x="5247" y="4770"/>
                  </a:cubicBezTo>
                  <a:lnTo>
                    <a:pt x="531" y="61"/>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78" name="Freeform 40"/>
            <p:cNvSpPr>
              <a:spLocks noEditPoints="1"/>
            </p:cNvSpPr>
            <p:nvPr/>
          </p:nvSpPr>
          <p:spPr bwMode="auto">
            <a:xfrm>
              <a:off x="1417088" y="550506"/>
              <a:ext cx="33341" cy="33336"/>
            </a:xfrm>
            <a:custGeom>
              <a:avLst/>
              <a:gdLst>
                <a:gd name="T0" fmla="*/ 25524 w 1062"/>
                <a:gd name="T1" fmla="*/ 7827 h 1052"/>
                <a:gd name="T2" fmla="*/ 11145 w 1062"/>
                <a:gd name="T3" fmla="*/ 10932 h 1052"/>
                <a:gd name="T4" fmla="*/ 7817 w 1062"/>
                <a:gd name="T5" fmla="*/ 25414 h 1052"/>
                <a:gd name="T6" fmla="*/ 22196 w 1062"/>
                <a:gd name="T7" fmla="*/ 22309 h 1052"/>
                <a:gd name="T8" fmla="*/ 25524 w 1062"/>
                <a:gd name="T9" fmla="*/ 7827 h 1052"/>
                <a:gd name="T10" fmla="*/ 29040 w 1062"/>
                <a:gd name="T11" fmla="*/ 4341 h 1052"/>
                <a:gd name="T12" fmla="*/ 8916 w 1062"/>
                <a:gd name="T13" fmla="*/ 8651 h 1052"/>
                <a:gd name="T14" fmla="*/ 4238 w 1062"/>
                <a:gd name="T15" fmla="*/ 28931 h 1052"/>
                <a:gd name="T16" fmla="*/ 24425 w 1062"/>
                <a:gd name="T17" fmla="*/ 24558 h 1052"/>
                <a:gd name="T18" fmla="*/ 29040 w 1062"/>
                <a:gd name="T19" fmla="*/ 4341 h 10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2" h="1052">
                  <a:moveTo>
                    <a:pt x="813" y="247"/>
                  </a:moveTo>
                  <a:cubicBezTo>
                    <a:pt x="717" y="149"/>
                    <a:pt x="511" y="192"/>
                    <a:pt x="355" y="345"/>
                  </a:cubicBezTo>
                  <a:cubicBezTo>
                    <a:pt x="199" y="498"/>
                    <a:pt x="152" y="703"/>
                    <a:pt x="249" y="802"/>
                  </a:cubicBezTo>
                  <a:cubicBezTo>
                    <a:pt x="345" y="900"/>
                    <a:pt x="551" y="857"/>
                    <a:pt x="707" y="704"/>
                  </a:cubicBezTo>
                  <a:cubicBezTo>
                    <a:pt x="863" y="550"/>
                    <a:pt x="910" y="345"/>
                    <a:pt x="813" y="247"/>
                  </a:cubicBezTo>
                  <a:close/>
                  <a:moveTo>
                    <a:pt x="925" y="137"/>
                  </a:moveTo>
                  <a:cubicBezTo>
                    <a:pt x="791" y="0"/>
                    <a:pt x="503" y="59"/>
                    <a:pt x="284" y="273"/>
                  </a:cubicBezTo>
                  <a:cubicBezTo>
                    <a:pt x="66" y="488"/>
                    <a:pt x="0" y="776"/>
                    <a:pt x="135" y="913"/>
                  </a:cubicBezTo>
                  <a:cubicBezTo>
                    <a:pt x="271" y="1052"/>
                    <a:pt x="559" y="990"/>
                    <a:pt x="778" y="775"/>
                  </a:cubicBezTo>
                  <a:cubicBezTo>
                    <a:pt x="996" y="561"/>
                    <a:pt x="1062" y="276"/>
                    <a:pt x="925" y="137"/>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79" name="Freeform 41"/>
            <p:cNvSpPr>
              <a:spLocks noEditPoints="1"/>
            </p:cNvSpPr>
            <p:nvPr/>
          </p:nvSpPr>
          <p:spPr bwMode="auto">
            <a:xfrm>
              <a:off x="1440902" y="575906"/>
              <a:ext cx="93674" cy="92073"/>
            </a:xfrm>
            <a:custGeom>
              <a:avLst/>
              <a:gdLst>
                <a:gd name="T0" fmla="*/ 0 w 2883"/>
                <a:gd name="T1" fmla="*/ 92073 h 2883"/>
                <a:gd name="T2" fmla="*/ 7311 w 2883"/>
                <a:gd name="T3" fmla="*/ 21557 h 2883"/>
                <a:gd name="T4" fmla="*/ 21997 w 2883"/>
                <a:gd name="T5" fmla="*/ 6994 h 2883"/>
                <a:gd name="T6" fmla="*/ 93674 w 2883"/>
                <a:gd name="T7" fmla="*/ 0 h 2883"/>
                <a:gd name="T8" fmla="*/ 76031 w 2883"/>
                <a:gd name="T9" fmla="*/ 74795 h 2883"/>
                <a:gd name="T10" fmla="*/ 0 w 2883"/>
                <a:gd name="T11" fmla="*/ 92073 h 2883"/>
                <a:gd name="T12" fmla="*/ 84154 w 2883"/>
                <a:gd name="T13" fmla="*/ 8783 h 2883"/>
                <a:gd name="T14" fmla="*/ 26676 w 2883"/>
                <a:gd name="T15" fmla="*/ 14244 h 2883"/>
                <a:gd name="T16" fmla="*/ 14751 w 2883"/>
                <a:gd name="T17" fmla="*/ 26060 h 2883"/>
                <a:gd name="T18" fmla="*/ 8870 w 2883"/>
                <a:gd name="T19" fmla="*/ 82779 h 2883"/>
                <a:gd name="T20" fmla="*/ 69955 w 2883"/>
                <a:gd name="T21" fmla="*/ 68951 h 2883"/>
                <a:gd name="T22" fmla="*/ 84154 w 2883"/>
                <a:gd name="T23" fmla="*/ 8783 h 28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3" h="2883">
                  <a:moveTo>
                    <a:pt x="0" y="2883"/>
                  </a:moveTo>
                  <a:cubicBezTo>
                    <a:pt x="339" y="2137"/>
                    <a:pt x="401" y="1340"/>
                    <a:pt x="225" y="675"/>
                  </a:cubicBezTo>
                  <a:lnTo>
                    <a:pt x="677" y="219"/>
                  </a:lnTo>
                  <a:cubicBezTo>
                    <a:pt x="1390" y="350"/>
                    <a:pt x="2042" y="395"/>
                    <a:pt x="2883" y="0"/>
                  </a:cubicBezTo>
                  <a:cubicBezTo>
                    <a:pt x="2455" y="783"/>
                    <a:pt x="2313" y="1518"/>
                    <a:pt x="2340" y="2342"/>
                  </a:cubicBezTo>
                  <a:cubicBezTo>
                    <a:pt x="1536" y="2242"/>
                    <a:pt x="788" y="2518"/>
                    <a:pt x="0" y="2883"/>
                  </a:cubicBezTo>
                  <a:close/>
                  <a:moveTo>
                    <a:pt x="2590" y="275"/>
                  </a:moveTo>
                  <a:cubicBezTo>
                    <a:pt x="1949" y="586"/>
                    <a:pt x="1390" y="559"/>
                    <a:pt x="821" y="446"/>
                  </a:cubicBezTo>
                  <a:lnTo>
                    <a:pt x="454" y="816"/>
                  </a:lnTo>
                  <a:cubicBezTo>
                    <a:pt x="596" y="1349"/>
                    <a:pt x="546" y="1988"/>
                    <a:pt x="273" y="2592"/>
                  </a:cubicBezTo>
                  <a:cubicBezTo>
                    <a:pt x="909" y="2297"/>
                    <a:pt x="1514" y="2076"/>
                    <a:pt x="2153" y="2159"/>
                  </a:cubicBezTo>
                  <a:cubicBezTo>
                    <a:pt x="2128" y="1494"/>
                    <a:pt x="2247" y="902"/>
                    <a:pt x="2590" y="275"/>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80" name="Freeform 42"/>
            <p:cNvSpPr>
              <a:spLocks noEditPoints="1"/>
            </p:cNvSpPr>
            <p:nvPr/>
          </p:nvSpPr>
          <p:spPr bwMode="auto">
            <a:xfrm>
              <a:off x="1429789" y="563206"/>
              <a:ext cx="38104" cy="38099"/>
            </a:xfrm>
            <a:custGeom>
              <a:avLst/>
              <a:gdLst>
                <a:gd name="T0" fmla="*/ 29164 w 1219"/>
                <a:gd name="T1" fmla="*/ 8981 h 1209"/>
                <a:gd name="T2" fmla="*/ 12722 w 1219"/>
                <a:gd name="T3" fmla="*/ 12511 h 1209"/>
                <a:gd name="T4" fmla="*/ 8909 w 1219"/>
                <a:gd name="T5" fmla="*/ 29023 h 1209"/>
                <a:gd name="T6" fmla="*/ 25382 w 1219"/>
                <a:gd name="T7" fmla="*/ 25494 h 1209"/>
                <a:gd name="T8" fmla="*/ 29164 w 1219"/>
                <a:gd name="T9" fmla="*/ 8981 h 1209"/>
                <a:gd name="T10" fmla="*/ 33196 w 1219"/>
                <a:gd name="T11" fmla="*/ 4979 h 1209"/>
                <a:gd name="T12" fmla="*/ 10190 w 1219"/>
                <a:gd name="T13" fmla="*/ 9927 h 1209"/>
                <a:gd name="T14" fmla="*/ 4845 w 1219"/>
                <a:gd name="T15" fmla="*/ 33088 h 1209"/>
                <a:gd name="T16" fmla="*/ 27914 w 1219"/>
                <a:gd name="T17" fmla="*/ 28078 h 1209"/>
                <a:gd name="T18" fmla="*/ 33196 w 1219"/>
                <a:gd name="T19" fmla="*/ 4979 h 12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9" h="1209">
                  <a:moveTo>
                    <a:pt x="933" y="285"/>
                  </a:moveTo>
                  <a:cubicBezTo>
                    <a:pt x="823" y="172"/>
                    <a:pt x="586" y="221"/>
                    <a:pt x="407" y="397"/>
                  </a:cubicBezTo>
                  <a:cubicBezTo>
                    <a:pt x="228" y="573"/>
                    <a:pt x="175" y="808"/>
                    <a:pt x="285" y="921"/>
                  </a:cubicBezTo>
                  <a:cubicBezTo>
                    <a:pt x="396" y="1034"/>
                    <a:pt x="633" y="985"/>
                    <a:pt x="812" y="809"/>
                  </a:cubicBezTo>
                  <a:cubicBezTo>
                    <a:pt x="991" y="633"/>
                    <a:pt x="1044" y="397"/>
                    <a:pt x="933" y="285"/>
                  </a:cubicBezTo>
                  <a:close/>
                  <a:moveTo>
                    <a:pt x="1062" y="158"/>
                  </a:moveTo>
                  <a:cubicBezTo>
                    <a:pt x="907" y="0"/>
                    <a:pt x="577" y="69"/>
                    <a:pt x="326" y="315"/>
                  </a:cubicBezTo>
                  <a:cubicBezTo>
                    <a:pt x="76" y="561"/>
                    <a:pt x="0" y="892"/>
                    <a:pt x="155" y="1050"/>
                  </a:cubicBezTo>
                  <a:cubicBezTo>
                    <a:pt x="311" y="1209"/>
                    <a:pt x="642" y="1137"/>
                    <a:pt x="893" y="891"/>
                  </a:cubicBezTo>
                  <a:cubicBezTo>
                    <a:pt x="1143" y="645"/>
                    <a:pt x="1219" y="317"/>
                    <a:pt x="1062" y="158"/>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81" name="Freeform 43"/>
            <p:cNvSpPr>
              <a:spLocks/>
            </p:cNvSpPr>
            <p:nvPr/>
          </p:nvSpPr>
          <p:spPr bwMode="auto">
            <a:xfrm>
              <a:off x="1450428" y="639404"/>
              <a:ext cx="60332" cy="19050"/>
            </a:xfrm>
            <a:custGeom>
              <a:avLst/>
              <a:gdLst>
                <a:gd name="T0" fmla="*/ 0 w 1881"/>
                <a:gd name="T1" fmla="*/ 19050 h 644"/>
                <a:gd name="T2" fmla="*/ 60332 w 1881"/>
                <a:gd name="T3" fmla="*/ 6242 h 644"/>
                <a:gd name="T4" fmla="*/ 55842 w 1881"/>
                <a:gd name="T5" fmla="*/ 2100 h 644"/>
                <a:gd name="T6" fmla="*/ 6800 w 1881"/>
                <a:gd name="T7" fmla="*/ 12365 h 644"/>
                <a:gd name="T8" fmla="*/ 0 w 1881"/>
                <a:gd name="T9" fmla="*/ 19050 h 6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1" h="644">
                  <a:moveTo>
                    <a:pt x="0" y="644"/>
                  </a:moveTo>
                  <a:cubicBezTo>
                    <a:pt x="634" y="352"/>
                    <a:pt x="1238" y="129"/>
                    <a:pt x="1881" y="211"/>
                  </a:cubicBezTo>
                  <a:lnTo>
                    <a:pt x="1741" y="71"/>
                  </a:lnTo>
                  <a:cubicBezTo>
                    <a:pt x="1220" y="0"/>
                    <a:pt x="728" y="179"/>
                    <a:pt x="212" y="418"/>
                  </a:cubicBezTo>
                  <a:lnTo>
                    <a:pt x="0" y="644"/>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82" name="Freeform 44"/>
            <p:cNvSpPr>
              <a:spLocks/>
            </p:cNvSpPr>
            <p:nvPr/>
          </p:nvSpPr>
          <p:spPr bwMode="auto">
            <a:xfrm>
              <a:off x="1450428" y="602892"/>
              <a:ext cx="14290" cy="55562"/>
            </a:xfrm>
            <a:custGeom>
              <a:avLst/>
              <a:gdLst>
                <a:gd name="T0" fmla="*/ 6391 w 474"/>
                <a:gd name="T1" fmla="*/ 48492 h 1776"/>
                <a:gd name="T2" fmla="*/ 10883 w 474"/>
                <a:gd name="T3" fmla="*/ 3379 h 1776"/>
                <a:gd name="T4" fmla="*/ 5487 w 474"/>
                <a:gd name="T5" fmla="*/ 0 h 1776"/>
                <a:gd name="T6" fmla="*/ 0 w 474"/>
                <a:gd name="T7" fmla="*/ 55562 h 1776"/>
                <a:gd name="T8" fmla="*/ 6391 w 474"/>
                <a:gd name="T9" fmla="*/ 48492 h 17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4" h="1776">
                  <a:moveTo>
                    <a:pt x="212" y="1550"/>
                  </a:moveTo>
                  <a:cubicBezTo>
                    <a:pt x="435" y="1062"/>
                    <a:pt x="474" y="541"/>
                    <a:pt x="361" y="108"/>
                  </a:cubicBezTo>
                  <a:lnTo>
                    <a:pt x="182" y="0"/>
                  </a:lnTo>
                  <a:cubicBezTo>
                    <a:pt x="322" y="535"/>
                    <a:pt x="273" y="1176"/>
                    <a:pt x="0" y="1776"/>
                  </a:cubicBezTo>
                  <a:lnTo>
                    <a:pt x="212" y="155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83" name="Freeform 45"/>
            <p:cNvSpPr>
              <a:spLocks/>
            </p:cNvSpPr>
            <p:nvPr/>
          </p:nvSpPr>
          <p:spPr bwMode="auto">
            <a:xfrm>
              <a:off x="1467893" y="585430"/>
              <a:ext cx="57156" cy="14287"/>
            </a:xfrm>
            <a:custGeom>
              <a:avLst/>
              <a:gdLst>
                <a:gd name="T0" fmla="*/ 49951 w 1769"/>
                <a:gd name="T1" fmla="*/ 6394 h 467"/>
                <a:gd name="T2" fmla="*/ 3425 w 1769"/>
                <a:gd name="T3" fmla="*/ 10769 h 467"/>
                <a:gd name="T4" fmla="*/ 0 w 1769"/>
                <a:gd name="T5" fmla="*/ 5231 h 467"/>
                <a:gd name="T6" fmla="*/ 57156 w 1769"/>
                <a:gd name="T7" fmla="*/ 0 h 467"/>
                <a:gd name="T8" fmla="*/ 49951 w 1769"/>
                <a:gd name="T9" fmla="*/ 6394 h 4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9" h="467">
                  <a:moveTo>
                    <a:pt x="1546" y="209"/>
                  </a:moveTo>
                  <a:cubicBezTo>
                    <a:pt x="997" y="467"/>
                    <a:pt x="569" y="439"/>
                    <a:pt x="106" y="352"/>
                  </a:cubicBezTo>
                  <a:lnTo>
                    <a:pt x="0" y="171"/>
                  </a:lnTo>
                  <a:cubicBezTo>
                    <a:pt x="573" y="277"/>
                    <a:pt x="1092" y="318"/>
                    <a:pt x="1769" y="0"/>
                  </a:cubicBezTo>
                  <a:lnTo>
                    <a:pt x="1546" y="209"/>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84" name="Freeform 46"/>
            <p:cNvSpPr>
              <a:spLocks/>
            </p:cNvSpPr>
            <p:nvPr/>
          </p:nvSpPr>
          <p:spPr bwMode="auto">
            <a:xfrm>
              <a:off x="1456779" y="590192"/>
              <a:ext cx="14290" cy="15875"/>
            </a:xfrm>
            <a:custGeom>
              <a:avLst/>
              <a:gdLst>
                <a:gd name="T0" fmla="*/ 5419 w 472"/>
                <a:gd name="T1" fmla="*/ 15875 h 474"/>
                <a:gd name="T2" fmla="*/ 0 w 472"/>
                <a:gd name="T3" fmla="*/ 12258 h 474"/>
                <a:gd name="T4" fmla="*/ 10960 w 472"/>
                <a:gd name="T5" fmla="*/ 0 h 474"/>
                <a:gd name="T6" fmla="*/ 14290 w 472"/>
                <a:gd name="T7" fmla="*/ 5928 h 474"/>
                <a:gd name="T8" fmla="*/ 5419 w 472"/>
                <a:gd name="T9" fmla="*/ 15875 h 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2" h="474">
                  <a:moveTo>
                    <a:pt x="179" y="474"/>
                  </a:moveTo>
                  <a:lnTo>
                    <a:pt x="0" y="366"/>
                  </a:lnTo>
                  <a:lnTo>
                    <a:pt x="362" y="0"/>
                  </a:lnTo>
                  <a:lnTo>
                    <a:pt x="472" y="177"/>
                  </a:lnTo>
                  <a:lnTo>
                    <a:pt x="179" y="474"/>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85" name="Freeform 47"/>
            <p:cNvSpPr>
              <a:spLocks/>
            </p:cNvSpPr>
            <p:nvPr/>
          </p:nvSpPr>
          <p:spPr bwMode="auto">
            <a:xfrm>
              <a:off x="1505998" y="585430"/>
              <a:ext cx="19052" cy="60324"/>
            </a:xfrm>
            <a:custGeom>
              <a:avLst/>
              <a:gdLst>
                <a:gd name="T0" fmla="*/ 575 w 596"/>
                <a:gd name="T1" fmla="*/ 55748 h 1885"/>
                <a:gd name="T2" fmla="*/ 11860 w 596"/>
                <a:gd name="T3" fmla="*/ 6720 h 1885"/>
                <a:gd name="T4" fmla="*/ 19052 w 596"/>
                <a:gd name="T5" fmla="*/ 0 h 1885"/>
                <a:gd name="T6" fmla="*/ 5147 w 596"/>
                <a:gd name="T7" fmla="*/ 60324 h 1885"/>
                <a:gd name="T8" fmla="*/ 575 w 596"/>
                <a:gd name="T9" fmla="*/ 55748 h 18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6" h="1885">
                  <a:moveTo>
                    <a:pt x="18" y="1742"/>
                  </a:moveTo>
                  <a:cubicBezTo>
                    <a:pt x="0" y="1203"/>
                    <a:pt x="93" y="722"/>
                    <a:pt x="371" y="210"/>
                  </a:cubicBezTo>
                  <a:lnTo>
                    <a:pt x="596" y="0"/>
                  </a:lnTo>
                  <a:cubicBezTo>
                    <a:pt x="253" y="630"/>
                    <a:pt x="138" y="1223"/>
                    <a:pt x="161" y="1885"/>
                  </a:cubicBezTo>
                  <a:lnTo>
                    <a:pt x="18" y="1742"/>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86" name="Freeform 48"/>
            <p:cNvSpPr>
              <a:spLocks/>
            </p:cNvSpPr>
            <p:nvPr/>
          </p:nvSpPr>
          <p:spPr bwMode="auto">
            <a:xfrm>
              <a:off x="1382159" y="361597"/>
              <a:ext cx="19052" cy="407980"/>
            </a:xfrm>
            <a:custGeom>
              <a:avLst/>
              <a:gdLst>
                <a:gd name="T0" fmla="*/ 0 w 635"/>
                <a:gd name="T1" fmla="*/ 0 h 12698"/>
                <a:gd name="T2" fmla="*/ 5401 w 635"/>
                <a:gd name="T3" fmla="*/ 401040 h 12698"/>
                <a:gd name="T4" fmla="*/ 9691 w 635"/>
                <a:gd name="T5" fmla="*/ 407980 h 12698"/>
                <a:gd name="T6" fmla="*/ 13261 w 635"/>
                <a:gd name="T7" fmla="*/ 400622 h 12698"/>
                <a:gd name="T8" fmla="*/ 19052 w 635"/>
                <a:gd name="T9" fmla="*/ 321 h 12698"/>
                <a:gd name="T10" fmla="*/ 0 w 635"/>
                <a:gd name="T11" fmla="*/ 0 h 126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5" h="12698">
                  <a:moveTo>
                    <a:pt x="0" y="0"/>
                  </a:moveTo>
                  <a:lnTo>
                    <a:pt x="180" y="12482"/>
                  </a:lnTo>
                  <a:cubicBezTo>
                    <a:pt x="191" y="12568"/>
                    <a:pt x="229" y="12659"/>
                    <a:pt x="323" y="12698"/>
                  </a:cubicBezTo>
                  <a:cubicBezTo>
                    <a:pt x="419" y="12657"/>
                    <a:pt x="437" y="12543"/>
                    <a:pt x="442" y="12469"/>
                  </a:cubicBezTo>
                  <a:lnTo>
                    <a:pt x="635" y="10"/>
                  </a:lnTo>
                  <a:cubicBezTo>
                    <a:pt x="412" y="58"/>
                    <a:pt x="211" y="58"/>
                    <a:pt x="0" y="0"/>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cs typeface="+mn-cs"/>
              </a:endParaRPr>
            </a:p>
          </p:txBody>
        </p:sp>
        <p:sp>
          <p:nvSpPr>
            <p:cNvPr id="87" name="Freeform 49"/>
            <p:cNvSpPr>
              <a:spLocks noEditPoints="1"/>
            </p:cNvSpPr>
            <p:nvPr/>
          </p:nvSpPr>
          <p:spPr bwMode="auto">
            <a:xfrm>
              <a:off x="1471069" y="753702"/>
              <a:ext cx="53981" cy="49211"/>
            </a:xfrm>
            <a:custGeom>
              <a:avLst/>
              <a:gdLst>
                <a:gd name="T0" fmla="*/ 14542 w 1689"/>
                <a:gd name="T1" fmla="*/ 8921 h 1550"/>
                <a:gd name="T2" fmla="*/ 27710 w 1689"/>
                <a:gd name="T3" fmla="*/ 34448 h 1550"/>
                <a:gd name="T4" fmla="*/ 26367 w 1689"/>
                <a:gd name="T5" fmla="*/ 44163 h 1550"/>
                <a:gd name="T6" fmla="*/ 24993 w 1689"/>
                <a:gd name="T7" fmla="*/ 41369 h 1550"/>
                <a:gd name="T8" fmla="*/ 9364 w 1689"/>
                <a:gd name="T9" fmla="*/ 18319 h 1550"/>
                <a:gd name="T10" fmla="*/ 6009 w 1689"/>
                <a:gd name="T11" fmla="*/ 21970 h 1550"/>
                <a:gd name="T12" fmla="*/ 11761 w 1689"/>
                <a:gd name="T13" fmla="*/ 4953 h 1550"/>
                <a:gd name="T14" fmla="*/ 14510 w 1689"/>
                <a:gd name="T15" fmla="*/ 6572 h 1550"/>
                <a:gd name="T16" fmla="*/ 18345 w 1689"/>
                <a:gd name="T17" fmla="*/ 349 h 1550"/>
                <a:gd name="T18" fmla="*/ 41069 w 1689"/>
                <a:gd name="T19" fmla="*/ 10064 h 1550"/>
                <a:gd name="T20" fmla="*/ 42411 w 1689"/>
                <a:gd name="T21" fmla="*/ 37877 h 1550"/>
                <a:gd name="T22" fmla="*/ 50977 w 1689"/>
                <a:gd name="T23" fmla="*/ 39147 h 1550"/>
                <a:gd name="T24" fmla="*/ 52639 w 1689"/>
                <a:gd name="T25" fmla="*/ 37210 h 1550"/>
                <a:gd name="T26" fmla="*/ 52063 w 1689"/>
                <a:gd name="T27" fmla="*/ 41464 h 1550"/>
                <a:gd name="T28" fmla="*/ 44297 w 1689"/>
                <a:gd name="T29" fmla="*/ 45274 h 1550"/>
                <a:gd name="T30" fmla="*/ 18377 w 1689"/>
                <a:gd name="T31" fmla="*/ 48544 h 1550"/>
                <a:gd name="T32" fmla="*/ 3707 w 1689"/>
                <a:gd name="T33" fmla="*/ 39813 h 1550"/>
                <a:gd name="T34" fmla="*/ 5050 w 1689"/>
                <a:gd name="T35" fmla="*/ 10795 h 1550"/>
                <a:gd name="T36" fmla="*/ 3643 w 1689"/>
                <a:gd name="T37" fmla="*/ 22828 h 1550"/>
                <a:gd name="T38" fmla="*/ 19528 w 1689"/>
                <a:gd name="T39" fmla="*/ 45179 h 1550"/>
                <a:gd name="T40" fmla="*/ 34006 w 1689"/>
                <a:gd name="T41" fmla="*/ 41496 h 1550"/>
                <a:gd name="T42" fmla="*/ 30778 w 1689"/>
                <a:gd name="T43" fmla="*/ 43877 h 1550"/>
                <a:gd name="T44" fmla="*/ 31449 w 1689"/>
                <a:gd name="T45" fmla="*/ 39972 h 1550"/>
                <a:gd name="T46" fmla="*/ 41868 w 1689"/>
                <a:gd name="T47" fmla="*/ 23240 h 1550"/>
                <a:gd name="T48" fmla="*/ 35220 w 1689"/>
                <a:gd name="T49" fmla="*/ 25463 h 1550"/>
                <a:gd name="T50" fmla="*/ 35955 w 1689"/>
                <a:gd name="T51" fmla="*/ 36988 h 1550"/>
                <a:gd name="T52" fmla="*/ 41133 w 1689"/>
                <a:gd name="T53" fmla="*/ 37496 h 1550"/>
                <a:gd name="T54" fmla="*/ 41868 w 1689"/>
                <a:gd name="T55" fmla="*/ 23240 h 1550"/>
                <a:gd name="T56" fmla="*/ 31928 w 1689"/>
                <a:gd name="T57" fmla="*/ 13462 h 1550"/>
                <a:gd name="T58" fmla="*/ 26239 w 1689"/>
                <a:gd name="T59" fmla="*/ 17494 h 1550"/>
                <a:gd name="T60" fmla="*/ 30171 w 1689"/>
                <a:gd name="T61" fmla="*/ 28796 h 1550"/>
                <a:gd name="T62" fmla="*/ 41453 w 1689"/>
                <a:gd name="T63" fmla="*/ 21939 h 1550"/>
                <a:gd name="T64" fmla="*/ 38097 w 1689"/>
                <a:gd name="T65" fmla="*/ 15430 h 1550"/>
                <a:gd name="T66" fmla="*/ 34006 w 1689"/>
                <a:gd name="T67" fmla="*/ 10795 h 1550"/>
                <a:gd name="T68" fmla="*/ 24897 w 1689"/>
                <a:gd name="T69" fmla="*/ 6572 h 1550"/>
                <a:gd name="T70" fmla="*/ 15277 w 1689"/>
                <a:gd name="T71" fmla="*/ 7683 h 1550"/>
                <a:gd name="T72" fmla="*/ 28573 w 1689"/>
                <a:gd name="T73" fmla="*/ 14859 h 15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89" h="1550">
                  <a:moveTo>
                    <a:pt x="1081" y="1174"/>
                  </a:moveTo>
                  <a:lnTo>
                    <a:pt x="455" y="281"/>
                  </a:lnTo>
                  <a:lnTo>
                    <a:pt x="388" y="402"/>
                  </a:lnTo>
                  <a:lnTo>
                    <a:pt x="867" y="1085"/>
                  </a:lnTo>
                  <a:cubicBezTo>
                    <a:pt x="899" y="1132"/>
                    <a:pt x="911" y="1180"/>
                    <a:pt x="902" y="1230"/>
                  </a:cubicBezTo>
                  <a:cubicBezTo>
                    <a:pt x="893" y="1280"/>
                    <a:pt x="867" y="1334"/>
                    <a:pt x="825" y="1391"/>
                  </a:cubicBezTo>
                  <a:lnTo>
                    <a:pt x="775" y="1393"/>
                  </a:lnTo>
                  <a:cubicBezTo>
                    <a:pt x="786" y="1360"/>
                    <a:pt x="788" y="1330"/>
                    <a:pt x="782" y="1303"/>
                  </a:cubicBezTo>
                  <a:cubicBezTo>
                    <a:pt x="777" y="1276"/>
                    <a:pt x="763" y="1248"/>
                    <a:pt x="743" y="1220"/>
                  </a:cubicBezTo>
                  <a:lnTo>
                    <a:pt x="293" y="577"/>
                  </a:lnTo>
                  <a:lnTo>
                    <a:pt x="220" y="716"/>
                  </a:lnTo>
                  <a:lnTo>
                    <a:pt x="188" y="692"/>
                  </a:lnTo>
                  <a:lnTo>
                    <a:pt x="428" y="243"/>
                  </a:lnTo>
                  <a:lnTo>
                    <a:pt x="368" y="156"/>
                  </a:lnTo>
                  <a:lnTo>
                    <a:pt x="401" y="132"/>
                  </a:lnTo>
                  <a:lnTo>
                    <a:pt x="454" y="207"/>
                  </a:lnTo>
                  <a:lnTo>
                    <a:pt x="546" y="30"/>
                  </a:lnTo>
                  <a:lnTo>
                    <a:pt x="574" y="11"/>
                  </a:lnTo>
                  <a:cubicBezTo>
                    <a:pt x="764" y="0"/>
                    <a:pt x="915" y="23"/>
                    <a:pt x="1029" y="80"/>
                  </a:cubicBezTo>
                  <a:cubicBezTo>
                    <a:pt x="1121" y="126"/>
                    <a:pt x="1206" y="205"/>
                    <a:pt x="1285" y="317"/>
                  </a:cubicBezTo>
                  <a:cubicBezTo>
                    <a:pt x="1384" y="458"/>
                    <a:pt x="1437" y="608"/>
                    <a:pt x="1445" y="766"/>
                  </a:cubicBezTo>
                  <a:cubicBezTo>
                    <a:pt x="1453" y="925"/>
                    <a:pt x="1414" y="1067"/>
                    <a:pt x="1327" y="1193"/>
                  </a:cubicBezTo>
                  <a:cubicBezTo>
                    <a:pt x="1407" y="1226"/>
                    <a:pt x="1462" y="1245"/>
                    <a:pt x="1493" y="1250"/>
                  </a:cubicBezTo>
                  <a:cubicBezTo>
                    <a:pt x="1535" y="1258"/>
                    <a:pt x="1569" y="1252"/>
                    <a:pt x="1595" y="1233"/>
                  </a:cubicBezTo>
                  <a:cubicBezTo>
                    <a:pt x="1604" y="1227"/>
                    <a:pt x="1613" y="1218"/>
                    <a:pt x="1622" y="1208"/>
                  </a:cubicBezTo>
                  <a:cubicBezTo>
                    <a:pt x="1631" y="1198"/>
                    <a:pt x="1639" y="1185"/>
                    <a:pt x="1647" y="1172"/>
                  </a:cubicBezTo>
                  <a:lnTo>
                    <a:pt x="1689" y="1188"/>
                  </a:lnTo>
                  <a:cubicBezTo>
                    <a:pt x="1675" y="1229"/>
                    <a:pt x="1655" y="1268"/>
                    <a:pt x="1629" y="1306"/>
                  </a:cubicBezTo>
                  <a:cubicBezTo>
                    <a:pt x="1603" y="1344"/>
                    <a:pt x="1574" y="1374"/>
                    <a:pt x="1543" y="1396"/>
                  </a:cubicBezTo>
                  <a:cubicBezTo>
                    <a:pt x="1500" y="1426"/>
                    <a:pt x="1448" y="1436"/>
                    <a:pt x="1386" y="1426"/>
                  </a:cubicBezTo>
                  <a:cubicBezTo>
                    <a:pt x="1332" y="1417"/>
                    <a:pt x="1263" y="1392"/>
                    <a:pt x="1179" y="1351"/>
                  </a:cubicBezTo>
                  <a:cubicBezTo>
                    <a:pt x="979" y="1491"/>
                    <a:pt x="778" y="1550"/>
                    <a:pt x="575" y="1529"/>
                  </a:cubicBezTo>
                  <a:cubicBezTo>
                    <a:pt x="380" y="1509"/>
                    <a:pt x="228" y="1421"/>
                    <a:pt x="118" y="1264"/>
                  </a:cubicBezTo>
                  <a:lnTo>
                    <a:pt x="116" y="1254"/>
                  </a:lnTo>
                  <a:cubicBezTo>
                    <a:pt x="38" y="1142"/>
                    <a:pt x="0" y="1008"/>
                    <a:pt x="3" y="852"/>
                  </a:cubicBezTo>
                  <a:cubicBezTo>
                    <a:pt x="5" y="680"/>
                    <a:pt x="57" y="509"/>
                    <a:pt x="158" y="340"/>
                  </a:cubicBezTo>
                  <a:lnTo>
                    <a:pt x="190" y="362"/>
                  </a:lnTo>
                  <a:cubicBezTo>
                    <a:pt x="120" y="476"/>
                    <a:pt x="94" y="595"/>
                    <a:pt x="114" y="719"/>
                  </a:cubicBezTo>
                  <a:cubicBezTo>
                    <a:pt x="134" y="843"/>
                    <a:pt x="197" y="980"/>
                    <a:pt x="304" y="1133"/>
                  </a:cubicBezTo>
                  <a:cubicBezTo>
                    <a:pt x="407" y="1280"/>
                    <a:pt x="509" y="1377"/>
                    <a:pt x="611" y="1423"/>
                  </a:cubicBezTo>
                  <a:cubicBezTo>
                    <a:pt x="770" y="1495"/>
                    <a:pt x="944" y="1465"/>
                    <a:pt x="1134" y="1332"/>
                  </a:cubicBezTo>
                  <a:cubicBezTo>
                    <a:pt x="1109" y="1318"/>
                    <a:pt x="1086" y="1310"/>
                    <a:pt x="1064" y="1307"/>
                  </a:cubicBezTo>
                  <a:cubicBezTo>
                    <a:pt x="1042" y="1304"/>
                    <a:pt x="1025" y="1307"/>
                    <a:pt x="1013" y="1316"/>
                  </a:cubicBezTo>
                  <a:cubicBezTo>
                    <a:pt x="994" y="1329"/>
                    <a:pt x="978" y="1351"/>
                    <a:pt x="963" y="1382"/>
                  </a:cubicBezTo>
                  <a:lnTo>
                    <a:pt x="934" y="1371"/>
                  </a:lnTo>
                  <a:cubicBezTo>
                    <a:pt x="945" y="1324"/>
                    <a:pt x="961" y="1287"/>
                    <a:pt x="984" y="1259"/>
                  </a:cubicBezTo>
                  <a:cubicBezTo>
                    <a:pt x="1007" y="1232"/>
                    <a:pt x="1039" y="1203"/>
                    <a:pt x="1081" y="1174"/>
                  </a:cubicBezTo>
                  <a:close/>
                  <a:moveTo>
                    <a:pt x="1310" y="732"/>
                  </a:moveTo>
                  <a:cubicBezTo>
                    <a:pt x="1272" y="734"/>
                    <a:pt x="1236" y="741"/>
                    <a:pt x="1202" y="752"/>
                  </a:cubicBezTo>
                  <a:cubicBezTo>
                    <a:pt x="1168" y="763"/>
                    <a:pt x="1135" y="780"/>
                    <a:pt x="1102" y="802"/>
                  </a:cubicBezTo>
                  <a:cubicBezTo>
                    <a:pt x="1048" y="840"/>
                    <a:pt x="1004" y="888"/>
                    <a:pt x="971" y="946"/>
                  </a:cubicBezTo>
                  <a:lnTo>
                    <a:pt x="1125" y="1165"/>
                  </a:lnTo>
                  <a:cubicBezTo>
                    <a:pt x="1147" y="1160"/>
                    <a:pt x="1169" y="1159"/>
                    <a:pt x="1191" y="1160"/>
                  </a:cubicBezTo>
                  <a:cubicBezTo>
                    <a:pt x="1223" y="1167"/>
                    <a:pt x="1255" y="1174"/>
                    <a:pt x="1287" y="1181"/>
                  </a:cubicBezTo>
                  <a:cubicBezTo>
                    <a:pt x="1325" y="1116"/>
                    <a:pt x="1346" y="1045"/>
                    <a:pt x="1351" y="967"/>
                  </a:cubicBezTo>
                  <a:cubicBezTo>
                    <a:pt x="1357" y="889"/>
                    <a:pt x="1343" y="810"/>
                    <a:pt x="1310" y="732"/>
                  </a:cubicBezTo>
                  <a:close/>
                  <a:moveTo>
                    <a:pt x="1064" y="340"/>
                  </a:moveTo>
                  <a:cubicBezTo>
                    <a:pt x="1045" y="369"/>
                    <a:pt x="1023" y="397"/>
                    <a:pt x="999" y="424"/>
                  </a:cubicBezTo>
                  <a:cubicBezTo>
                    <a:pt x="975" y="452"/>
                    <a:pt x="947" y="476"/>
                    <a:pt x="917" y="497"/>
                  </a:cubicBezTo>
                  <a:cubicBezTo>
                    <a:pt x="884" y="520"/>
                    <a:pt x="852" y="538"/>
                    <a:pt x="821" y="551"/>
                  </a:cubicBezTo>
                  <a:cubicBezTo>
                    <a:pt x="790" y="565"/>
                    <a:pt x="756" y="576"/>
                    <a:pt x="719" y="586"/>
                  </a:cubicBezTo>
                  <a:lnTo>
                    <a:pt x="944" y="907"/>
                  </a:lnTo>
                  <a:cubicBezTo>
                    <a:pt x="990" y="850"/>
                    <a:pt x="1035" y="805"/>
                    <a:pt x="1081" y="773"/>
                  </a:cubicBezTo>
                  <a:cubicBezTo>
                    <a:pt x="1148" y="726"/>
                    <a:pt x="1220" y="699"/>
                    <a:pt x="1297" y="691"/>
                  </a:cubicBezTo>
                  <a:cubicBezTo>
                    <a:pt x="1282" y="655"/>
                    <a:pt x="1266" y="620"/>
                    <a:pt x="1249" y="584"/>
                  </a:cubicBezTo>
                  <a:cubicBezTo>
                    <a:pt x="1232" y="549"/>
                    <a:pt x="1213" y="516"/>
                    <a:pt x="1192" y="486"/>
                  </a:cubicBezTo>
                  <a:cubicBezTo>
                    <a:pt x="1170" y="455"/>
                    <a:pt x="1152" y="431"/>
                    <a:pt x="1138" y="416"/>
                  </a:cubicBezTo>
                  <a:cubicBezTo>
                    <a:pt x="1124" y="401"/>
                    <a:pt x="1099" y="375"/>
                    <a:pt x="1064" y="340"/>
                  </a:cubicBezTo>
                  <a:close/>
                  <a:moveTo>
                    <a:pt x="1033" y="313"/>
                  </a:moveTo>
                  <a:cubicBezTo>
                    <a:pt x="961" y="262"/>
                    <a:pt x="876" y="227"/>
                    <a:pt x="779" y="207"/>
                  </a:cubicBezTo>
                  <a:cubicBezTo>
                    <a:pt x="674" y="186"/>
                    <a:pt x="580" y="188"/>
                    <a:pt x="495" y="215"/>
                  </a:cubicBezTo>
                  <a:lnTo>
                    <a:pt x="478" y="242"/>
                  </a:lnTo>
                  <a:lnTo>
                    <a:pt x="694" y="550"/>
                  </a:lnTo>
                  <a:cubicBezTo>
                    <a:pt x="776" y="531"/>
                    <a:pt x="842" y="504"/>
                    <a:pt x="894" y="468"/>
                  </a:cubicBezTo>
                  <a:cubicBezTo>
                    <a:pt x="939" y="436"/>
                    <a:pt x="985" y="385"/>
                    <a:pt x="1033" y="313"/>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88" name="Freeform 50"/>
            <p:cNvSpPr>
              <a:spLocks/>
            </p:cNvSpPr>
            <p:nvPr/>
          </p:nvSpPr>
          <p:spPr bwMode="auto">
            <a:xfrm>
              <a:off x="1520286" y="739414"/>
              <a:ext cx="36517" cy="36512"/>
            </a:xfrm>
            <a:custGeom>
              <a:avLst/>
              <a:gdLst>
                <a:gd name="T0" fmla="*/ 14934 w 1093"/>
                <a:gd name="T1" fmla="*/ 30012 h 1146"/>
                <a:gd name="T2" fmla="*/ 5546 w 1093"/>
                <a:gd name="T3" fmla="*/ 19722 h 1146"/>
                <a:gd name="T4" fmla="*/ 2172 w 1093"/>
                <a:gd name="T5" fmla="*/ 19403 h 1146"/>
                <a:gd name="T6" fmla="*/ 1437 w 1093"/>
                <a:gd name="T7" fmla="*/ 21888 h 1146"/>
                <a:gd name="T8" fmla="*/ 0 w 1093"/>
                <a:gd name="T9" fmla="*/ 21665 h 1146"/>
                <a:gd name="T10" fmla="*/ 2038 w 1093"/>
                <a:gd name="T11" fmla="*/ 14337 h 1146"/>
                <a:gd name="T12" fmla="*/ 2873 w 1093"/>
                <a:gd name="T13" fmla="*/ 13636 h 1146"/>
                <a:gd name="T14" fmla="*/ 6983 w 1093"/>
                <a:gd name="T15" fmla="*/ 14178 h 1146"/>
                <a:gd name="T16" fmla="*/ 9087 w 1093"/>
                <a:gd name="T17" fmla="*/ 15835 h 1146"/>
                <a:gd name="T18" fmla="*/ 18877 w 1093"/>
                <a:gd name="T19" fmla="*/ 26572 h 1146"/>
                <a:gd name="T20" fmla="*/ 23220 w 1093"/>
                <a:gd name="T21" fmla="*/ 25743 h 1146"/>
                <a:gd name="T22" fmla="*/ 25191 w 1093"/>
                <a:gd name="T23" fmla="*/ 18065 h 1146"/>
                <a:gd name="T24" fmla="*/ 17874 w 1093"/>
                <a:gd name="T25" fmla="*/ 10036 h 1146"/>
                <a:gd name="T26" fmla="*/ 14199 w 1093"/>
                <a:gd name="T27" fmla="*/ 10036 h 1146"/>
                <a:gd name="T28" fmla="*/ 13631 w 1093"/>
                <a:gd name="T29" fmla="*/ 11948 h 1146"/>
                <a:gd name="T30" fmla="*/ 12562 w 1093"/>
                <a:gd name="T31" fmla="*/ 11406 h 1146"/>
                <a:gd name="T32" fmla="*/ 14132 w 1093"/>
                <a:gd name="T33" fmla="*/ 4333 h 1146"/>
                <a:gd name="T34" fmla="*/ 14968 w 1093"/>
                <a:gd name="T35" fmla="*/ 3632 h 1146"/>
                <a:gd name="T36" fmla="*/ 18409 w 1093"/>
                <a:gd name="T37" fmla="*/ 3919 h 1146"/>
                <a:gd name="T38" fmla="*/ 20781 w 1093"/>
                <a:gd name="T39" fmla="*/ 3441 h 1146"/>
                <a:gd name="T40" fmla="*/ 21549 w 1093"/>
                <a:gd name="T41" fmla="*/ 1912 h 1146"/>
                <a:gd name="T42" fmla="*/ 22117 w 1093"/>
                <a:gd name="T43" fmla="*/ 0 h 1146"/>
                <a:gd name="T44" fmla="*/ 23320 w 1093"/>
                <a:gd name="T45" fmla="*/ 255 h 1146"/>
                <a:gd name="T46" fmla="*/ 21883 w 1093"/>
                <a:gd name="T47" fmla="*/ 6022 h 1146"/>
                <a:gd name="T48" fmla="*/ 30637 w 1093"/>
                <a:gd name="T49" fmla="*/ 15612 h 1146"/>
                <a:gd name="T50" fmla="*/ 34813 w 1093"/>
                <a:gd name="T51" fmla="*/ 15835 h 1146"/>
                <a:gd name="T52" fmla="*/ 35515 w 1093"/>
                <a:gd name="T53" fmla="*/ 14305 h 1146"/>
                <a:gd name="T54" fmla="*/ 36517 w 1093"/>
                <a:gd name="T55" fmla="*/ 14369 h 1146"/>
                <a:gd name="T56" fmla="*/ 34913 w 1093"/>
                <a:gd name="T57" fmla="*/ 21538 h 1146"/>
                <a:gd name="T58" fmla="*/ 33944 w 1093"/>
                <a:gd name="T59" fmla="*/ 22366 h 1146"/>
                <a:gd name="T60" fmla="*/ 30336 w 1093"/>
                <a:gd name="T61" fmla="*/ 22047 h 1146"/>
                <a:gd name="T62" fmla="*/ 28465 w 1093"/>
                <a:gd name="T63" fmla="*/ 21378 h 1146"/>
                <a:gd name="T64" fmla="*/ 26360 w 1093"/>
                <a:gd name="T65" fmla="*/ 19403 h 1146"/>
                <a:gd name="T66" fmla="*/ 23186 w 1093"/>
                <a:gd name="T67" fmla="*/ 31287 h 1146"/>
                <a:gd name="T68" fmla="*/ 22318 w 1093"/>
                <a:gd name="T69" fmla="*/ 31988 h 1146"/>
                <a:gd name="T70" fmla="*/ 15937 w 1093"/>
                <a:gd name="T71" fmla="*/ 33135 h 1146"/>
                <a:gd name="T72" fmla="*/ 14400 w 1093"/>
                <a:gd name="T73" fmla="*/ 36512 h 1146"/>
                <a:gd name="T74" fmla="*/ 13331 w 1093"/>
                <a:gd name="T75" fmla="*/ 36257 h 1146"/>
                <a:gd name="T76" fmla="*/ 14934 w 1093"/>
                <a:gd name="T77" fmla="*/ 30012 h 11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93" h="1146">
                  <a:moveTo>
                    <a:pt x="447" y="942"/>
                  </a:moveTo>
                  <a:lnTo>
                    <a:pt x="166" y="619"/>
                  </a:lnTo>
                  <a:lnTo>
                    <a:pt x="65" y="609"/>
                  </a:lnTo>
                  <a:lnTo>
                    <a:pt x="43" y="687"/>
                  </a:lnTo>
                  <a:lnTo>
                    <a:pt x="0" y="680"/>
                  </a:lnTo>
                  <a:lnTo>
                    <a:pt x="61" y="450"/>
                  </a:lnTo>
                  <a:lnTo>
                    <a:pt x="86" y="428"/>
                  </a:lnTo>
                  <a:cubicBezTo>
                    <a:pt x="150" y="432"/>
                    <a:pt x="191" y="438"/>
                    <a:pt x="209" y="445"/>
                  </a:cubicBezTo>
                  <a:cubicBezTo>
                    <a:pt x="227" y="452"/>
                    <a:pt x="248" y="469"/>
                    <a:pt x="272" y="497"/>
                  </a:cubicBezTo>
                  <a:lnTo>
                    <a:pt x="565" y="834"/>
                  </a:lnTo>
                  <a:lnTo>
                    <a:pt x="695" y="808"/>
                  </a:lnTo>
                  <a:lnTo>
                    <a:pt x="754" y="567"/>
                  </a:lnTo>
                  <a:lnTo>
                    <a:pt x="535" y="315"/>
                  </a:lnTo>
                  <a:lnTo>
                    <a:pt x="425" y="315"/>
                  </a:lnTo>
                  <a:lnTo>
                    <a:pt x="408" y="375"/>
                  </a:lnTo>
                  <a:lnTo>
                    <a:pt x="376" y="358"/>
                  </a:lnTo>
                  <a:lnTo>
                    <a:pt x="423" y="136"/>
                  </a:lnTo>
                  <a:lnTo>
                    <a:pt x="448" y="114"/>
                  </a:lnTo>
                  <a:cubicBezTo>
                    <a:pt x="481" y="119"/>
                    <a:pt x="515" y="122"/>
                    <a:pt x="551" y="123"/>
                  </a:cubicBezTo>
                  <a:cubicBezTo>
                    <a:pt x="586" y="123"/>
                    <a:pt x="610" y="118"/>
                    <a:pt x="622" y="108"/>
                  </a:cubicBezTo>
                  <a:cubicBezTo>
                    <a:pt x="631" y="97"/>
                    <a:pt x="639" y="80"/>
                    <a:pt x="645" y="60"/>
                  </a:cubicBezTo>
                  <a:cubicBezTo>
                    <a:pt x="652" y="39"/>
                    <a:pt x="657" y="19"/>
                    <a:pt x="662" y="0"/>
                  </a:cubicBezTo>
                  <a:lnTo>
                    <a:pt x="698" y="8"/>
                  </a:lnTo>
                  <a:lnTo>
                    <a:pt x="655" y="189"/>
                  </a:lnTo>
                  <a:lnTo>
                    <a:pt x="917" y="490"/>
                  </a:lnTo>
                  <a:lnTo>
                    <a:pt x="1042" y="497"/>
                  </a:lnTo>
                  <a:lnTo>
                    <a:pt x="1063" y="449"/>
                  </a:lnTo>
                  <a:lnTo>
                    <a:pt x="1093" y="451"/>
                  </a:lnTo>
                  <a:lnTo>
                    <a:pt x="1045" y="676"/>
                  </a:lnTo>
                  <a:lnTo>
                    <a:pt x="1016" y="702"/>
                  </a:lnTo>
                  <a:lnTo>
                    <a:pt x="908" y="692"/>
                  </a:lnTo>
                  <a:cubicBezTo>
                    <a:pt x="885" y="688"/>
                    <a:pt x="866" y="681"/>
                    <a:pt x="852" y="671"/>
                  </a:cubicBezTo>
                  <a:cubicBezTo>
                    <a:pt x="838" y="661"/>
                    <a:pt x="817" y="640"/>
                    <a:pt x="789" y="609"/>
                  </a:cubicBezTo>
                  <a:lnTo>
                    <a:pt x="694" y="982"/>
                  </a:lnTo>
                  <a:lnTo>
                    <a:pt x="668" y="1004"/>
                  </a:lnTo>
                  <a:cubicBezTo>
                    <a:pt x="567" y="1005"/>
                    <a:pt x="503" y="1017"/>
                    <a:pt x="477" y="1040"/>
                  </a:cubicBezTo>
                  <a:cubicBezTo>
                    <a:pt x="459" y="1055"/>
                    <a:pt x="444" y="1091"/>
                    <a:pt x="431" y="1146"/>
                  </a:cubicBezTo>
                  <a:lnTo>
                    <a:pt x="399" y="1138"/>
                  </a:lnTo>
                  <a:lnTo>
                    <a:pt x="447" y="942"/>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89" name="Freeform 51"/>
            <p:cNvSpPr>
              <a:spLocks noEditPoints="1"/>
            </p:cNvSpPr>
            <p:nvPr/>
          </p:nvSpPr>
          <p:spPr bwMode="auto">
            <a:xfrm>
              <a:off x="1542514" y="714015"/>
              <a:ext cx="31754" cy="31749"/>
            </a:xfrm>
            <a:custGeom>
              <a:avLst/>
              <a:gdLst>
                <a:gd name="T0" fmla="*/ 12825 w 978"/>
                <a:gd name="T1" fmla="*/ 18905 h 969"/>
                <a:gd name="T2" fmla="*/ 10163 w 978"/>
                <a:gd name="T3" fmla="*/ 19036 h 969"/>
                <a:gd name="T4" fmla="*/ 9481 w 978"/>
                <a:gd name="T5" fmla="*/ 21494 h 969"/>
                <a:gd name="T6" fmla="*/ 8279 w 978"/>
                <a:gd name="T7" fmla="*/ 21526 h 969"/>
                <a:gd name="T8" fmla="*/ 9676 w 978"/>
                <a:gd name="T9" fmla="*/ 13040 h 969"/>
                <a:gd name="T10" fmla="*/ 10065 w 978"/>
                <a:gd name="T11" fmla="*/ 12647 h 969"/>
                <a:gd name="T12" fmla="*/ 13799 w 978"/>
                <a:gd name="T13" fmla="*/ 12188 h 969"/>
                <a:gd name="T14" fmla="*/ 15260 w 978"/>
                <a:gd name="T15" fmla="*/ 11631 h 969"/>
                <a:gd name="T16" fmla="*/ 15845 w 978"/>
                <a:gd name="T17" fmla="*/ 10452 h 969"/>
                <a:gd name="T18" fmla="*/ 16104 w 978"/>
                <a:gd name="T19" fmla="*/ 8912 h 969"/>
                <a:gd name="T20" fmla="*/ 17468 w 978"/>
                <a:gd name="T21" fmla="*/ 9010 h 969"/>
                <a:gd name="T22" fmla="*/ 16624 w 978"/>
                <a:gd name="T23" fmla="*/ 15236 h 969"/>
                <a:gd name="T24" fmla="*/ 25682 w 978"/>
                <a:gd name="T25" fmla="*/ 24410 h 969"/>
                <a:gd name="T26" fmla="*/ 30163 w 978"/>
                <a:gd name="T27" fmla="*/ 24705 h 969"/>
                <a:gd name="T28" fmla="*/ 30747 w 978"/>
                <a:gd name="T29" fmla="*/ 22018 h 969"/>
                <a:gd name="T30" fmla="*/ 31754 w 978"/>
                <a:gd name="T31" fmla="*/ 22083 h 969"/>
                <a:gd name="T32" fmla="*/ 30520 w 978"/>
                <a:gd name="T33" fmla="*/ 30275 h 969"/>
                <a:gd name="T34" fmla="*/ 29416 w 978"/>
                <a:gd name="T35" fmla="*/ 31421 h 969"/>
                <a:gd name="T36" fmla="*/ 24351 w 978"/>
                <a:gd name="T37" fmla="*/ 30537 h 969"/>
                <a:gd name="T38" fmla="*/ 12825 w 978"/>
                <a:gd name="T39" fmla="*/ 18905 h 969"/>
                <a:gd name="T40" fmla="*/ 0 w 978"/>
                <a:gd name="T41" fmla="*/ 11337 h 969"/>
                <a:gd name="T42" fmla="*/ 844 w 978"/>
                <a:gd name="T43" fmla="*/ 3375 h 969"/>
                <a:gd name="T44" fmla="*/ 1429 w 978"/>
                <a:gd name="T45" fmla="*/ 2785 h 969"/>
                <a:gd name="T46" fmla="*/ 5649 w 978"/>
                <a:gd name="T47" fmla="*/ 2425 h 969"/>
                <a:gd name="T48" fmla="*/ 5877 w 978"/>
                <a:gd name="T49" fmla="*/ 0 h 969"/>
                <a:gd name="T50" fmla="*/ 7078 w 978"/>
                <a:gd name="T51" fmla="*/ 98 h 969"/>
                <a:gd name="T52" fmla="*/ 6364 w 978"/>
                <a:gd name="T53" fmla="*/ 7831 h 969"/>
                <a:gd name="T54" fmla="*/ 5747 w 978"/>
                <a:gd name="T55" fmla="*/ 8552 h 969"/>
                <a:gd name="T56" fmla="*/ 1494 w 978"/>
                <a:gd name="T57" fmla="*/ 8846 h 969"/>
                <a:gd name="T58" fmla="*/ 1266 w 978"/>
                <a:gd name="T59" fmla="*/ 11238 h 969"/>
                <a:gd name="T60" fmla="*/ 0 w 978"/>
                <a:gd name="T61" fmla="*/ 11337 h 9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78" h="969">
                  <a:moveTo>
                    <a:pt x="395" y="577"/>
                  </a:moveTo>
                  <a:lnTo>
                    <a:pt x="313" y="581"/>
                  </a:lnTo>
                  <a:lnTo>
                    <a:pt x="292" y="656"/>
                  </a:lnTo>
                  <a:lnTo>
                    <a:pt x="255" y="657"/>
                  </a:lnTo>
                  <a:lnTo>
                    <a:pt x="298" y="398"/>
                  </a:lnTo>
                  <a:lnTo>
                    <a:pt x="310" y="386"/>
                  </a:lnTo>
                  <a:cubicBezTo>
                    <a:pt x="362" y="382"/>
                    <a:pt x="400" y="377"/>
                    <a:pt x="425" y="372"/>
                  </a:cubicBezTo>
                  <a:cubicBezTo>
                    <a:pt x="449" y="366"/>
                    <a:pt x="464" y="361"/>
                    <a:pt x="470" y="355"/>
                  </a:cubicBezTo>
                  <a:cubicBezTo>
                    <a:pt x="478" y="347"/>
                    <a:pt x="484" y="335"/>
                    <a:pt x="488" y="319"/>
                  </a:cubicBezTo>
                  <a:cubicBezTo>
                    <a:pt x="490" y="313"/>
                    <a:pt x="493" y="297"/>
                    <a:pt x="496" y="272"/>
                  </a:cubicBezTo>
                  <a:lnTo>
                    <a:pt x="538" y="275"/>
                  </a:lnTo>
                  <a:lnTo>
                    <a:pt x="512" y="465"/>
                  </a:lnTo>
                  <a:lnTo>
                    <a:pt x="791" y="745"/>
                  </a:lnTo>
                  <a:cubicBezTo>
                    <a:pt x="821" y="775"/>
                    <a:pt x="867" y="778"/>
                    <a:pt x="929" y="754"/>
                  </a:cubicBezTo>
                  <a:lnTo>
                    <a:pt x="947" y="672"/>
                  </a:lnTo>
                  <a:lnTo>
                    <a:pt x="978" y="674"/>
                  </a:lnTo>
                  <a:lnTo>
                    <a:pt x="940" y="924"/>
                  </a:lnTo>
                  <a:lnTo>
                    <a:pt x="906" y="959"/>
                  </a:lnTo>
                  <a:cubicBezTo>
                    <a:pt x="830" y="969"/>
                    <a:pt x="778" y="960"/>
                    <a:pt x="750" y="932"/>
                  </a:cubicBezTo>
                  <a:lnTo>
                    <a:pt x="395" y="577"/>
                  </a:lnTo>
                  <a:close/>
                  <a:moveTo>
                    <a:pt x="0" y="346"/>
                  </a:moveTo>
                  <a:lnTo>
                    <a:pt x="26" y="103"/>
                  </a:lnTo>
                  <a:lnTo>
                    <a:pt x="44" y="85"/>
                  </a:lnTo>
                  <a:lnTo>
                    <a:pt x="174" y="74"/>
                  </a:lnTo>
                  <a:lnTo>
                    <a:pt x="181" y="0"/>
                  </a:lnTo>
                  <a:lnTo>
                    <a:pt x="218" y="3"/>
                  </a:lnTo>
                  <a:lnTo>
                    <a:pt x="196" y="239"/>
                  </a:lnTo>
                  <a:lnTo>
                    <a:pt x="177" y="261"/>
                  </a:lnTo>
                  <a:lnTo>
                    <a:pt x="46" y="270"/>
                  </a:lnTo>
                  <a:lnTo>
                    <a:pt x="39" y="343"/>
                  </a:lnTo>
                  <a:lnTo>
                    <a:pt x="0" y="346"/>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90" name="Freeform 52"/>
            <p:cNvSpPr>
              <a:spLocks/>
            </p:cNvSpPr>
            <p:nvPr/>
          </p:nvSpPr>
          <p:spPr bwMode="auto">
            <a:xfrm>
              <a:off x="1567917" y="693378"/>
              <a:ext cx="33342" cy="38099"/>
            </a:xfrm>
            <a:custGeom>
              <a:avLst/>
              <a:gdLst>
                <a:gd name="T0" fmla="*/ 15530 w 1052"/>
                <a:gd name="T1" fmla="*/ 31528 h 1177"/>
                <a:gd name="T2" fmla="*/ 5293 w 1052"/>
                <a:gd name="T3" fmla="*/ 22756 h 1177"/>
                <a:gd name="T4" fmla="*/ 1395 w 1052"/>
                <a:gd name="T5" fmla="*/ 23274 h 1177"/>
                <a:gd name="T6" fmla="*/ 1363 w 1052"/>
                <a:gd name="T7" fmla="*/ 25410 h 1177"/>
                <a:gd name="T8" fmla="*/ 0 w 1052"/>
                <a:gd name="T9" fmla="*/ 25572 h 1177"/>
                <a:gd name="T10" fmla="*/ 444 w 1052"/>
                <a:gd name="T11" fmla="*/ 17803 h 1177"/>
                <a:gd name="T12" fmla="*/ 1299 w 1052"/>
                <a:gd name="T13" fmla="*/ 16767 h 1177"/>
                <a:gd name="T14" fmla="*/ 3962 w 1052"/>
                <a:gd name="T15" fmla="*/ 16638 h 1177"/>
                <a:gd name="T16" fmla="*/ 5768 w 1052"/>
                <a:gd name="T17" fmla="*/ 16800 h 1177"/>
                <a:gd name="T18" fmla="*/ 7099 w 1052"/>
                <a:gd name="T19" fmla="*/ 17641 h 1177"/>
                <a:gd name="T20" fmla="*/ 9540 w 1052"/>
                <a:gd name="T21" fmla="*/ 19616 h 1177"/>
                <a:gd name="T22" fmla="*/ 10586 w 1052"/>
                <a:gd name="T23" fmla="*/ 5503 h 1177"/>
                <a:gd name="T24" fmla="*/ 11220 w 1052"/>
                <a:gd name="T25" fmla="*/ 4694 h 1177"/>
                <a:gd name="T26" fmla="*/ 14674 w 1052"/>
                <a:gd name="T27" fmla="*/ 4532 h 1177"/>
                <a:gd name="T28" fmla="*/ 16734 w 1052"/>
                <a:gd name="T29" fmla="*/ 3625 h 1177"/>
                <a:gd name="T30" fmla="*/ 17337 w 1052"/>
                <a:gd name="T31" fmla="*/ 1716 h 1177"/>
                <a:gd name="T32" fmla="*/ 17432 w 1052"/>
                <a:gd name="T33" fmla="*/ 0 h 1177"/>
                <a:gd name="T34" fmla="*/ 18668 w 1052"/>
                <a:gd name="T35" fmla="*/ 0 h 1177"/>
                <a:gd name="T36" fmla="*/ 18161 w 1052"/>
                <a:gd name="T37" fmla="*/ 6215 h 1177"/>
                <a:gd name="T38" fmla="*/ 26274 w 1052"/>
                <a:gd name="T39" fmla="*/ 13174 h 1177"/>
                <a:gd name="T40" fmla="*/ 28937 w 1052"/>
                <a:gd name="T41" fmla="*/ 14502 h 1177"/>
                <a:gd name="T42" fmla="*/ 31789 w 1052"/>
                <a:gd name="T43" fmla="*/ 13919 h 1177"/>
                <a:gd name="T44" fmla="*/ 31979 w 1052"/>
                <a:gd name="T45" fmla="*/ 12139 h 1177"/>
                <a:gd name="T46" fmla="*/ 33342 w 1052"/>
                <a:gd name="T47" fmla="*/ 12300 h 1177"/>
                <a:gd name="T48" fmla="*/ 32867 w 1052"/>
                <a:gd name="T49" fmla="*/ 19551 h 1177"/>
                <a:gd name="T50" fmla="*/ 32138 w 1052"/>
                <a:gd name="T51" fmla="*/ 20425 h 1177"/>
                <a:gd name="T52" fmla="*/ 26052 w 1052"/>
                <a:gd name="T53" fmla="*/ 19745 h 1177"/>
                <a:gd name="T54" fmla="*/ 15118 w 1052"/>
                <a:gd name="T55" fmla="*/ 10391 h 1177"/>
                <a:gd name="T56" fmla="*/ 11283 w 1052"/>
                <a:gd name="T57" fmla="*/ 11200 h 1177"/>
                <a:gd name="T58" fmla="*/ 10934 w 1052"/>
                <a:gd name="T59" fmla="*/ 20814 h 1177"/>
                <a:gd name="T60" fmla="*/ 18382 w 1052"/>
                <a:gd name="T61" fmla="*/ 27190 h 1177"/>
                <a:gd name="T62" fmla="*/ 21615 w 1052"/>
                <a:gd name="T63" fmla="*/ 26122 h 1177"/>
                <a:gd name="T64" fmla="*/ 21900 w 1052"/>
                <a:gd name="T65" fmla="*/ 24148 h 1177"/>
                <a:gd name="T66" fmla="*/ 23073 w 1052"/>
                <a:gd name="T67" fmla="*/ 23889 h 1177"/>
                <a:gd name="T68" fmla="*/ 22503 w 1052"/>
                <a:gd name="T69" fmla="*/ 32175 h 1177"/>
                <a:gd name="T70" fmla="*/ 21932 w 1052"/>
                <a:gd name="T71" fmla="*/ 32855 h 1177"/>
                <a:gd name="T72" fmla="*/ 16925 w 1052"/>
                <a:gd name="T73" fmla="*/ 34344 h 1177"/>
                <a:gd name="T74" fmla="*/ 16386 w 1052"/>
                <a:gd name="T75" fmla="*/ 37937 h 1177"/>
                <a:gd name="T76" fmla="*/ 15023 w 1052"/>
                <a:gd name="T77" fmla="*/ 38099 h 1177"/>
                <a:gd name="T78" fmla="*/ 15530 w 1052"/>
                <a:gd name="T79" fmla="*/ 31528 h 11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52" h="1177">
                  <a:moveTo>
                    <a:pt x="490" y="974"/>
                  </a:moveTo>
                  <a:lnTo>
                    <a:pt x="167" y="703"/>
                  </a:lnTo>
                  <a:lnTo>
                    <a:pt x="44" y="719"/>
                  </a:lnTo>
                  <a:lnTo>
                    <a:pt x="43" y="785"/>
                  </a:lnTo>
                  <a:lnTo>
                    <a:pt x="0" y="790"/>
                  </a:lnTo>
                  <a:lnTo>
                    <a:pt x="14" y="550"/>
                  </a:lnTo>
                  <a:lnTo>
                    <a:pt x="41" y="518"/>
                  </a:lnTo>
                  <a:cubicBezTo>
                    <a:pt x="80" y="516"/>
                    <a:pt x="108" y="514"/>
                    <a:pt x="125" y="514"/>
                  </a:cubicBezTo>
                  <a:cubicBezTo>
                    <a:pt x="153" y="513"/>
                    <a:pt x="172" y="515"/>
                    <a:pt x="182" y="519"/>
                  </a:cubicBezTo>
                  <a:cubicBezTo>
                    <a:pt x="193" y="523"/>
                    <a:pt x="207" y="532"/>
                    <a:pt x="224" y="545"/>
                  </a:cubicBezTo>
                  <a:cubicBezTo>
                    <a:pt x="242" y="558"/>
                    <a:pt x="267" y="578"/>
                    <a:pt x="301" y="606"/>
                  </a:cubicBezTo>
                  <a:lnTo>
                    <a:pt x="334" y="170"/>
                  </a:lnTo>
                  <a:lnTo>
                    <a:pt x="354" y="145"/>
                  </a:lnTo>
                  <a:cubicBezTo>
                    <a:pt x="395" y="147"/>
                    <a:pt x="431" y="145"/>
                    <a:pt x="463" y="140"/>
                  </a:cubicBezTo>
                  <a:cubicBezTo>
                    <a:pt x="495" y="135"/>
                    <a:pt x="516" y="126"/>
                    <a:pt x="528" y="112"/>
                  </a:cubicBezTo>
                  <a:cubicBezTo>
                    <a:pt x="539" y="99"/>
                    <a:pt x="545" y="79"/>
                    <a:pt x="547" y="53"/>
                  </a:cubicBezTo>
                  <a:cubicBezTo>
                    <a:pt x="548" y="36"/>
                    <a:pt x="549" y="18"/>
                    <a:pt x="550" y="0"/>
                  </a:cubicBezTo>
                  <a:lnTo>
                    <a:pt x="589" y="0"/>
                  </a:lnTo>
                  <a:lnTo>
                    <a:pt x="573" y="192"/>
                  </a:lnTo>
                  <a:lnTo>
                    <a:pt x="829" y="407"/>
                  </a:lnTo>
                  <a:cubicBezTo>
                    <a:pt x="855" y="429"/>
                    <a:pt x="883" y="443"/>
                    <a:pt x="913" y="448"/>
                  </a:cubicBezTo>
                  <a:cubicBezTo>
                    <a:pt x="943" y="454"/>
                    <a:pt x="973" y="448"/>
                    <a:pt x="1003" y="430"/>
                  </a:cubicBezTo>
                  <a:lnTo>
                    <a:pt x="1009" y="375"/>
                  </a:lnTo>
                  <a:lnTo>
                    <a:pt x="1052" y="380"/>
                  </a:lnTo>
                  <a:lnTo>
                    <a:pt x="1037" y="604"/>
                  </a:lnTo>
                  <a:lnTo>
                    <a:pt x="1014" y="631"/>
                  </a:lnTo>
                  <a:cubicBezTo>
                    <a:pt x="927" y="652"/>
                    <a:pt x="863" y="645"/>
                    <a:pt x="822" y="610"/>
                  </a:cubicBezTo>
                  <a:lnTo>
                    <a:pt x="477" y="321"/>
                  </a:lnTo>
                  <a:lnTo>
                    <a:pt x="356" y="346"/>
                  </a:lnTo>
                  <a:lnTo>
                    <a:pt x="345" y="643"/>
                  </a:lnTo>
                  <a:lnTo>
                    <a:pt x="580" y="840"/>
                  </a:lnTo>
                  <a:lnTo>
                    <a:pt x="682" y="807"/>
                  </a:lnTo>
                  <a:lnTo>
                    <a:pt x="691" y="746"/>
                  </a:lnTo>
                  <a:lnTo>
                    <a:pt x="728" y="738"/>
                  </a:lnTo>
                  <a:lnTo>
                    <a:pt x="710" y="994"/>
                  </a:lnTo>
                  <a:lnTo>
                    <a:pt x="692" y="1015"/>
                  </a:lnTo>
                  <a:cubicBezTo>
                    <a:pt x="607" y="1022"/>
                    <a:pt x="554" y="1038"/>
                    <a:pt x="534" y="1061"/>
                  </a:cubicBezTo>
                  <a:cubicBezTo>
                    <a:pt x="510" y="1090"/>
                    <a:pt x="505" y="1126"/>
                    <a:pt x="517" y="1172"/>
                  </a:cubicBezTo>
                  <a:lnTo>
                    <a:pt x="474" y="1177"/>
                  </a:lnTo>
                  <a:lnTo>
                    <a:pt x="490" y="974"/>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91" name="Freeform 53"/>
            <p:cNvSpPr>
              <a:spLocks noEditPoints="1"/>
            </p:cNvSpPr>
            <p:nvPr/>
          </p:nvSpPr>
          <p:spPr bwMode="auto">
            <a:xfrm>
              <a:off x="1593319" y="664804"/>
              <a:ext cx="39692" cy="34924"/>
            </a:xfrm>
            <a:custGeom>
              <a:avLst/>
              <a:gdLst>
                <a:gd name="T0" fmla="*/ 24205 w 1243"/>
                <a:gd name="T1" fmla="*/ 18145 h 1099"/>
                <a:gd name="T2" fmla="*/ 23375 w 1243"/>
                <a:gd name="T3" fmla="*/ 25073 h 1099"/>
                <a:gd name="T4" fmla="*/ 22991 w 1243"/>
                <a:gd name="T5" fmla="*/ 27615 h 1099"/>
                <a:gd name="T6" fmla="*/ 22768 w 1243"/>
                <a:gd name="T7" fmla="*/ 28537 h 1099"/>
                <a:gd name="T8" fmla="*/ 19287 w 1243"/>
                <a:gd name="T9" fmla="*/ 30094 h 1099"/>
                <a:gd name="T10" fmla="*/ 15615 w 1243"/>
                <a:gd name="T11" fmla="*/ 31969 h 1099"/>
                <a:gd name="T12" fmla="*/ 15232 w 1243"/>
                <a:gd name="T13" fmla="*/ 34924 h 1099"/>
                <a:gd name="T14" fmla="*/ 14082 w 1243"/>
                <a:gd name="T15" fmla="*/ 34924 h 1099"/>
                <a:gd name="T16" fmla="*/ 13891 w 1243"/>
                <a:gd name="T17" fmla="*/ 29681 h 1099"/>
                <a:gd name="T18" fmla="*/ 2842 w 1243"/>
                <a:gd name="T19" fmla="*/ 21990 h 1099"/>
                <a:gd name="T20" fmla="*/ 0 w 1243"/>
                <a:gd name="T21" fmla="*/ 22403 h 1099"/>
                <a:gd name="T22" fmla="*/ 4151 w 1243"/>
                <a:gd name="T23" fmla="*/ 14681 h 1099"/>
                <a:gd name="T24" fmla="*/ 5939 w 1243"/>
                <a:gd name="T25" fmla="*/ 7182 h 1099"/>
                <a:gd name="T26" fmla="*/ 6865 w 1243"/>
                <a:gd name="T27" fmla="*/ 5879 h 1099"/>
                <a:gd name="T28" fmla="*/ 11017 w 1243"/>
                <a:gd name="T29" fmla="*/ 4481 h 1099"/>
                <a:gd name="T30" fmla="*/ 13284 w 1243"/>
                <a:gd name="T31" fmla="*/ 3273 h 1099"/>
                <a:gd name="T32" fmla="*/ 13571 w 1243"/>
                <a:gd name="T33" fmla="*/ 2066 h 1099"/>
                <a:gd name="T34" fmla="*/ 13380 w 1243"/>
                <a:gd name="T35" fmla="*/ 127 h 1099"/>
                <a:gd name="T36" fmla="*/ 14593 w 1243"/>
                <a:gd name="T37" fmla="*/ 0 h 1099"/>
                <a:gd name="T38" fmla="*/ 14849 w 1243"/>
                <a:gd name="T39" fmla="*/ 5402 h 1099"/>
                <a:gd name="T40" fmla="*/ 39692 w 1243"/>
                <a:gd name="T41" fmla="*/ 22689 h 1099"/>
                <a:gd name="T42" fmla="*/ 38255 w 1243"/>
                <a:gd name="T43" fmla="*/ 32731 h 1099"/>
                <a:gd name="T44" fmla="*/ 37233 w 1243"/>
                <a:gd name="T45" fmla="*/ 32414 h 1099"/>
                <a:gd name="T46" fmla="*/ 37872 w 1243"/>
                <a:gd name="T47" fmla="*/ 27647 h 1099"/>
                <a:gd name="T48" fmla="*/ 24205 w 1243"/>
                <a:gd name="T49" fmla="*/ 18145 h 1099"/>
                <a:gd name="T50" fmla="*/ 12134 w 1243"/>
                <a:gd name="T51" fmla="*/ 9724 h 1099"/>
                <a:gd name="T52" fmla="*/ 8494 w 1243"/>
                <a:gd name="T53" fmla="*/ 11758 h 1099"/>
                <a:gd name="T54" fmla="*/ 6259 w 1243"/>
                <a:gd name="T55" fmla="*/ 12807 h 1099"/>
                <a:gd name="T56" fmla="*/ 5652 w 1243"/>
                <a:gd name="T57" fmla="*/ 14777 h 1099"/>
                <a:gd name="T58" fmla="*/ 4822 w 1243"/>
                <a:gd name="T59" fmla="*/ 17065 h 1099"/>
                <a:gd name="T60" fmla="*/ 16733 w 1243"/>
                <a:gd name="T61" fmla="*/ 25359 h 1099"/>
                <a:gd name="T62" fmla="*/ 22417 w 1243"/>
                <a:gd name="T63" fmla="*/ 22276 h 1099"/>
                <a:gd name="T64" fmla="*/ 22927 w 1243"/>
                <a:gd name="T65" fmla="*/ 17255 h 1099"/>
                <a:gd name="T66" fmla="*/ 12134 w 1243"/>
                <a:gd name="T67" fmla="*/ 9724 h 10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3" h="1099">
                  <a:moveTo>
                    <a:pt x="758" y="571"/>
                  </a:moveTo>
                  <a:lnTo>
                    <a:pt x="732" y="789"/>
                  </a:lnTo>
                  <a:cubicBezTo>
                    <a:pt x="726" y="827"/>
                    <a:pt x="722" y="853"/>
                    <a:pt x="720" y="869"/>
                  </a:cubicBezTo>
                  <a:cubicBezTo>
                    <a:pt x="718" y="885"/>
                    <a:pt x="715" y="894"/>
                    <a:pt x="713" y="898"/>
                  </a:cubicBezTo>
                  <a:cubicBezTo>
                    <a:pt x="704" y="910"/>
                    <a:pt x="668" y="927"/>
                    <a:pt x="604" y="947"/>
                  </a:cubicBezTo>
                  <a:cubicBezTo>
                    <a:pt x="541" y="967"/>
                    <a:pt x="502" y="987"/>
                    <a:pt x="489" y="1006"/>
                  </a:cubicBezTo>
                  <a:cubicBezTo>
                    <a:pt x="477" y="1022"/>
                    <a:pt x="473" y="1053"/>
                    <a:pt x="477" y="1099"/>
                  </a:cubicBezTo>
                  <a:lnTo>
                    <a:pt x="441" y="1099"/>
                  </a:lnTo>
                  <a:lnTo>
                    <a:pt x="435" y="934"/>
                  </a:lnTo>
                  <a:lnTo>
                    <a:pt x="89" y="692"/>
                  </a:lnTo>
                  <a:cubicBezTo>
                    <a:pt x="48" y="714"/>
                    <a:pt x="18" y="718"/>
                    <a:pt x="0" y="705"/>
                  </a:cubicBezTo>
                  <a:cubicBezTo>
                    <a:pt x="45" y="641"/>
                    <a:pt x="89" y="559"/>
                    <a:pt x="130" y="462"/>
                  </a:cubicBezTo>
                  <a:cubicBezTo>
                    <a:pt x="171" y="364"/>
                    <a:pt x="190" y="286"/>
                    <a:pt x="186" y="226"/>
                  </a:cubicBezTo>
                  <a:lnTo>
                    <a:pt x="215" y="185"/>
                  </a:lnTo>
                  <a:cubicBezTo>
                    <a:pt x="272" y="166"/>
                    <a:pt x="315" y="151"/>
                    <a:pt x="345" y="141"/>
                  </a:cubicBezTo>
                  <a:cubicBezTo>
                    <a:pt x="386" y="125"/>
                    <a:pt x="410" y="112"/>
                    <a:pt x="416" y="103"/>
                  </a:cubicBezTo>
                  <a:cubicBezTo>
                    <a:pt x="422" y="95"/>
                    <a:pt x="425" y="82"/>
                    <a:pt x="425" y="65"/>
                  </a:cubicBezTo>
                  <a:cubicBezTo>
                    <a:pt x="425" y="62"/>
                    <a:pt x="423" y="42"/>
                    <a:pt x="419" y="4"/>
                  </a:cubicBezTo>
                  <a:lnTo>
                    <a:pt x="457" y="0"/>
                  </a:lnTo>
                  <a:lnTo>
                    <a:pt x="465" y="170"/>
                  </a:lnTo>
                  <a:lnTo>
                    <a:pt x="1243" y="714"/>
                  </a:lnTo>
                  <a:lnTo>
                    <a:pt x="1198" y="1030"/>
                  </a:lnTo>
                  <a:lnTo>
                    <a:pt x="1166" y="1020"/>
                  </a:lnTo>
                  <a:lnTo>
                    <a:pt x="1186" y="870"/>
                  </a:lnTo>
                  <a:lnTo>
                    <a:pt x="758" y="571"/>
                  </a:lnTo>
                  <a:close/>
                  <a:moveTo>
                    <a:pt x="380" y="306"/>
                  </a:moveTo>
                  <a:cubicBezTo>
                    <a:pt x="352" y="324"/>
                    <a:pt x="314" y="345"/>
                    <a:pt x="266" y="370"/>
                  </a:cubicBezTo>
                  <a:cubicBezTo>
                    <a:pt x="233" y="385"/>
                    <a:pt x="210" y="396"/>
                    <a:pt x="196" y="403"/>
                  </a:cubicBezTo>
                  <a:cubicBezTo>
                    <a:pt x="192" y="418"/>
                    <a:pt x="186" y="439"/>
                    <a:pt x="177" y="465"/>
                  </a:cubicBezTo>
                  <a:cubicBezTo>
                    <a:pt x="168" y="491"/>
                    <a:pt x="160" y="515"/>
                    <a:pt x="151" y="537"/>
                  </a:cubicBezTo>
                  <a:lnTo>
                    <a:pt x="524" y="798"/>
                  </a:lnTo>
                  <a:lnTo>
                    <a:pt x="702" y="701"/>
                  </a:lnTo>
                  <a:lnTo>
                    <a:pt x="718" y="543"/>
                  </a:lnTo>
                  <a:lnTo>
                    <a:pt x="380" y="306"/>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92" name="Freeform 54"/>
            <p:cNvSpPr>
              <a:spLocks/>
            </p:cNvSpPr>
            <p:nvPr/>
          </p:nvSpPr>
          <p:spPr bwMode="auto">
            <a:xfrm>
              <a:off x="1612372" y="633054"/>
              <a:ext cx="31754" cy="36511"/>
            </a:xfrm>
            <a:custGeom>
              <a:avLst/>
              <a:gdLst>
                <a:gd name="T0" fmla="*/ 16891 w 1002"/>
                <a:gd name="T1" fmla="*/ 30238 h 1164"/>
                <a:gd name="T2" fmla="*/ 4975 w 1002"/>
                <a:gd name="T3" fmla="*/ 23713 h 1164"/>
                <a:gd name="T4" fmla="*/ 1870 w 1002"/>
                <a:gd name="T5" fmla="*/ 24498 h 1164"/>
                <a:gd name="T6" fmla="*/ 2060 w 1002"/>
                <a:gd name="T7" fmla="*/ 27038 h 1164"/>
                <a:gd name="T8" fmla="*/ 697 w 1002"/>
                <a:gd name="T9" fmla="*/ 27258 h 1164"/>
                <a:gd name="T10" fmla="*/ 0 w 1002"/>
                <a:gd name="T11" fmla="*/ 19855 h 1164"/>
                <a:gd name="T12" fmla="*/ 539 w 1002"/>
                <a:gd name="T13" fmla="*/ 18946 h 1164"/>
                <a:gd name="T14" fmla="*/ 4342 w 1002"/>
                <a:gd name="T15" fmla="*/ 18130 h 1164"/>
                <a:gd name="T16" fmla="*/ 6782 w 1002"/>
                <a:gd name="T17" fmla="*/ 18977 h 1164"/>
                <a:gd name="T18" fmla="*/ 19109 w 1002"/>
                <a:gd name="T19" fmla="*/ 25752 h 1164"/>
                <a:gd name="T20" fmla="*/ 22690 w 1002"/>
                <a:gd name="T21" fmla="*/ 23556 h 1164"/>
                <a:gd name="T22" fmla="*/ 21867 w 1002"/>
                <a:gd name="T23" fmla="*/ 15872 h 1164"/>
                <a:gd name="T24" fmla="*/ 12645 w 1002"/>
                <a:gd name="T25" fmla="*/ 10822 h 1164"/>
                <a:gd name="T26" fmla="*/ 9412 w 1002"/>
                <a:gd name="T27" fmla="*/ 11982 h 1164"/>
                <a:gd name="T28" fmla="*/ 9571 w 1002"/>
                <a:gd name="T29" fmla="*/ 13927 h 1164"/>
                <a:gd name="T30" fmla="*/ 8398 w 1002"/>
                <a:gd name="T31" fmla="*/ 13739 h 1164"/>
                <a:gd name="T32" fmla="*/ 7384 w 1002"/>
                <a:gd name="T33" fmla="*/ 6681 h 1164"/>
                <a:gd name="T34" fmla="*/ 7891 w 1002"/>
                <a:gd name="T35" fmla="*/ 5771 h 1164"/>
                <a:gd name="T36" fmla="*/ 11060 w 1002"/>
                <a:gd name="T37" fmla="*/ 4956 h 1164"/>
                <a:gd name="T38" fmla="*/ 13025 w 1002"/>
                <a:gd name="T39" fmla="*/ 3764 h 1164"/>
                <a:gd name="T40" fmla="*/ 13183 w 1002"/>
                <a:gd name="T41" fmla="*/ 2070 h 1164"/>
                <a:gd name="T42" fmla="*/ 13057 w 1002"/>
                <a:gd name="T43" fmla="*/ 157 h 1164"/>
                <a:gd name="T44" fmla="*/ 14197 w 1002"/>
                <a:gd name="T45" fmla="*/ 0 h 1164"/>
                <a:gd name="T46" fmla="*/ 14863 w 1002"/>
                <a:gd name="T47" fmla="*/ 5803 h 1164"/>
                <a:gd name="T48" fmla="*/ 25986 w 1002"/>
                <a:gd name="T49" fmla="*/ 11888 h 1164"/>
                <a:gd name="T50" fmla="*/ 29789 w 1002"/>
                <a:gd name="T51" fmla="*/ 10696 h 1164"/>
                <a:gd name="T52" fmla="*/ 29916 w 1002"/>
                <a:gd name="T53" fmla="*/ 9065 h 1164"/>
                <a:gd name="T54" fmla="*/ 30803 w 1002"/>
                <a:gd name="T55" fmla="*/ 8814 h 1164"/>
                <a:gd name="T56" fmla="*/ 31754 w 1002"/>
                <a:gd name="T57" fmla="*/ 15966 h 1164"/>
                <a:gd name="T58" fmla="*/ 31152 w 1002"/>
                <a:gd name="T59" fmla="*/ 17032 h 1164"/>
                <a:gd name="T60" fmla="*/ 27856 w 1002"/>
                <a:gd name="T61" fmla="*/ 17910 h 1164"/>
                <a:gd name="T62" fmla="*/ 25955 w 1002"/>
                <a:gd name="T63" fmla="*/ 17879 h 1164"/>
                <a:gd name="T64" fmla="*/ 23419 w 1002"/>
                <a:gd name="T65" fmla="*/ 16719 h 1164"/>
                <a:gd name="T66" fmla="*/ 24592 w 1002"/>
                <a:gd name="T67" fmla="*/ 28732 h 1164"/>
                <a:gd name="T68" fmla="*/ 24053 w 1002"/>
                <a:gd name="T69" fmla="*/ 29673 h 1164"/>
                <a:gd name="T70" fmla="*/ 18761 w 1002"/>
                <a:gd name="T71" fmla="*/ 32747 h 1164"/>
                <a:gd name="T72" fmla="*/ 18634 w 1002"/>
                <a:gd name="T73" fmla="*/ 36417 h 1164"/>
                <a:gd name="T74" fmla="*/ 17557 w 1002"/>
                <a:gd name="T75" fmla="*/ 36511 h 1164"/>
                <a:gd name="T76" fmla="*/ 16891 w 1002"/>
                <a:gd name="T77" fmla="*/ 30238 h 11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02" h="1164">
                  <a:moveTo>
                    <a:pt x="533" y="964"/>
                  </a:moveTo>
                  <a:lnTo>
                    <a:pt x="157" y="756"/>
                  </a:lnTo>
                  <a:lnTo>
                    <a:pt x="59" y="781"/>
                  </a:lnTo>
                  <a:lnTo>
                    <a:pt x="65" y="862"/>
                  </a:lnTo>
                  <a:lnTo>
                    <a:pt x="22" y="869"/>
                  </a:lnTo>
                  <a:lnTo>
                    <a:pt x="0" y="633"/>
                  </a:lnTo>
                  <a:lnTo>
                    <a:pt x="17" y="604"/>
                  </a:lnTo>
                  <a:cubicBezTo>
                    <a:pt x="78" y="586"/>
                    <a:pt x="118" y="578"/>
                    <a:pt x="137" y="578"/>
                  </a:cubicBezTo>
                  <a:cubicBezTo>
                    <a:pt x="156" y="578"/>
                    <a:pt x="182" y="587"/>
                    <a:pt x="214" y="605"/>
                  </a:cubicBezTo>
                  <a:lnTo>
                    <a:pt x="603" y="821"/>
                  </a:lnTo>
                  <a:lnTo>
                    <a:pt x="716" y="751"/>
                  </a:lnTo>
                  <a:lnTo>
                    <a:pt x="690" y="506"/>
                  </a:lnTo>
                  <a:lnTo>
                    <a:pt x="399" y="345"/>
                  </a:lnTo>
                  <a:lnTo>
                    <a:pt x="297" y="382"/>
                  </a:lnTo>
                  <a:lnTo>
                    <a:pt x="302" y="444"/>
                  </a:lnTo>
                  <a:lnTo>
                    <a:pt x="265" y="438"/>
                  </a:lnTo>
                  <a:lnTo>
                    <a:pt x="233" y="213"/>
                  </a:lnTo>
                  <a:lnTo>
                    <a:pt x="249" y="184"/>
                  </a:lnTo>
                  <a:cubicBezTo>
                    <a:pt x="282" y="178"/>
                    <a:pt x="315" y="169"/>
                    <a:pt x="349" y="158"/>
                  </a:cubicBezTo>
                  <a:cubicBezTo>
                    <a:pt x="383" y="146"/>
                    <a:pt x="403" y="133"/>
                    <a:pt x="411" y="120"/>
                  </a:cubicBezTo>
                  <a:cubicBezTo>
                    <a:pt x="415" y="106"/>
                    <a:pt x="417" y="88"/>
                    <a:pt x="416" y="66"/>
                  </a:cubicBezTo>
                  <a:cubicBezTo>
                    <a:pt x="416" y="44"/>
                    <a:pt x="414" y="24"/>
                    <a:pt x="412" y="5"/>
                  </a:cubicBezTo>
                  <a:lnTo>
                    <a:pt x="448" y="0"/>
                  </a:lnTo>
                  <a:lnTo>
                    <a:pt x="469" y="185"/>
                  </a:lnTo>
                  <a:lnTo>
                    <a:pt x="820" y="379"/>
                  </a:lnTo>
                  <a:lnTo>
                    <a:pt x="940" y="341"/>
                  </a:lnTo>
                  <a:lnTo>
                    <a:pt x="944" y="289"/>
                  </a:lnTo>
                  <a:lnTo>
                    <a:pt x="972" y="281"/>
                  </a:lnTo>
                  <a:lnTo>
                    <a:pt x="1002" y="509"/>
                  </a:lnTo>
                  <a:lnTo>
                    <a:pt x="983" y="543"/>
                  </a:lnTo>
                  <a:lnTo>
                    <a:pt x="879" y="571"/>
                  </a:lnTo>
                  <a:cubicBezTo>
                    <a:pt x="856" y="575"/>
                    <a:pt x="836" y="575"/>
                    <a:pt x="819" y="570"/>
                  </a:cubicBezTo>
                  <a:cubicBezTo>
                    <a:pt x="803" y="566"/>
                    <a:pt x="776" y="554"/>
                    <a:pt x="739" y="533"/>
                  </a:cubicBezTo>
                  <a:lnTo>
                    <a:pt x="776" y="916"/>
                  </a:lnTo>
                  <a:lnTo>
                    <a:pt x="759" y="946"/>
                  </a:lnTo>
                  <a:cubicBezTo>
                    <a:pt x="664" y="981"/>
                    <a:pt x="609" y="1014"/>
                    <a:pt x="592" y="1044"/>
                  </a:cubicBezTo>
                  <a:cubicBezTo>
                    <a:pt x="580" y="1065"/>
                    <a:pt x="579" y="1104"/>
                    <a:pt x="588" y="1161"/>
                  </a:cubicBezTo>
                  <a:lnTo>
                    <a:pt x="554" y="1164"/>
                  </a:lnTo>
                  <a:lnTo>
                    <a:pt x="533" y="964"/>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93" name="Freeform 55"/>
            <p:cNvSpPr>
              <a:spLocks noEditPoints="1"/>
            </p:cNvSpPr>
            <p:nvPr/>
          </p:nvSpPr>
          <p:spPr bwMode="auto">
            <a:xfrm>
              <a:off x="1631424" y="609242"/>
              <a:ext cx="23816" cy="25399"/>
            </a:xfrm>
            <a:custGeom>
              <a:avLst/>
              <a:gdLst>
                <a:gd name="T0" fmla="*/ 15910 w 735"/>
                <a:gd name="T1" fmla="*/ 20924 h 789"/>
                <a:gd name="T2" fmla="*/ 2463 w 735"/>
                <a:gd name="T3" fmla="*/ 15259 h 789"/>
                <a:gd name="T4" fmla="*/ 1199 w 735"/>
                <a:gd name="T5" fmla="*/ 15967 h 789"/>
                <a:gd name="T6" fmla="*/ 0 w 735"/>
                <a:gd name="T7" fmla="*/ 15967 h 789"/>
                <a:gd name="T8" fmla="*/ 1329 w 735"/>
                <a:gd name="T9" fmla="*/ 9915 h 789"/>
                <a:gd name="T10" fmla="*/ 940 w 735"/>
                <a:gd name="T11" fmla="*/ 3187 h 789"/>
                <a:gd name="T12" fmla="*/ 1264 w 735"/>
                <a:gd name="T13" fmla="*/ 2414 h 789"/>
                <a:gd name="T14" fmla="*/ 11147 w 735"/>
                <a:gd name="T15" fmla="*/ 0 h 789"/>
                <a:gd name="T16" fmla="*/ 12151 w 735"/>
                <a:gd name="T17" fmla="*/ 451 h 789"/>
                <a:gd name="T18" fmla="*/ 13739 w 735"/>
                <a:gd name="T19" fmla="*/ 14390 h 789"/>
                <a:gd name="T20" fmla="*/ 16947 w 735"/>
                <a:gd name="T21" fmla="*/ 15742 h 789"/>
                <a:gd name="T22" fmla="*/ 21937 w 735"/>
                <a:gd name="T23" fmla="*/ 11621 h 789"/>
                <a:gd name="T24" fmla="*/ 21224 w 735"/>
                <a:gd name="T25" fmla="*/ 5376 h 789"/>
                <a:gd name="T26" fmla="*/ 22585 w 735"/>
                <a:gd name="T27" fmla="*/ 4925 h 789"/>
                <a:gd name="T28" fmla="*/ 23816 w 735"/>
                <a:gd name="T29" fmla="*/ 17061 h 789"/>
                <a:gd name="T30" fmla="*/ 23427 w 735"/>
                <a:gd name="T31" fmla="*/ 17995 h 789"/>
                <a:gd name="T32" fmla="*/ 17562 w 735"/>
                <a:gd name="T33" fmla="*/ 22051 h 789"/>
                <a:gd name="T34" fmla="*/ 17433 w 735"/>
                <a:gd name="T35" fmla="*/ 23468 h 789"/>
                <a:gd name="T36" fmla="*/ 17595 w 735"/>
                <a:gd name="T37" fmla="*/ 24787 h 789"/>
                <a:gd name="T38" fmla="*/ 16590 w 735"/>
                <a:gd name="T39" fmla="*/ 25399 h 789"/>
                <a:gd name="T40" fmla="*/ 15910 w 735"/>
                <a:gd name="T41" fmla="*/ 20924 h 789"/>
                <a:gd name="T42" fmla="*/ 11309 w 735"/>
                <a:gd name="T43" fmla="*/ 4990 h 789"/>
                <a:gd name="T44" fmla="*/ 2625 w 735"/>
                <a:gd name="T45" fmla="*/ 7050 h 789"/>
                <a:gd name="T46" fmla="*/ 2527 w 735"/>
                <a:gd name="T47" fmla="*/ 9657 h 789"/>
                <a:gd name="T48" fmla="*/ 12475 w 735"/>
                <a:gd name="T49" fmla="*/ 13842 h 789"/>
                <a:gd name="T50" fmla="*/ 11309 w 735"/>
                <a:gd name="T51" fmla="*/ 4990 h 7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5" h="789">
                  <a:moveTo>
                    <a:pt x="491" y="650"/>
                  </a:moveTo>
                  <a:lnTo>
                    <a:pt x="76" y="474"/>
                  </a:lnTo>
                  <a:cubicBezTo>
                    <a:pt x="64" y="484"/>
                    <a:pt x="51" y="491"/>
                    <a:pt x="37" y="496"/>
                  </a:cubicBezTo>
                  <a:cubicBezTo>
                    <a:pt x="23" y="500"/>
                    <a:pt x="11" y="500"/>
                    <a:pt x="0" y="496"/>
                  </a:cubicBezTo>
                  <a:cubicBezTo>
                    <a:pt x="21" y="448"/>
                    <a:pt x="34" y="385"/>
                    <a:pt x="41" y="308"/>
                  </a:cubicBezTo>
                  <a:cubicBezTo>
                    <a:pt x="48" y="232"/>
                    <a:pt x="44" y="162"/>
                    <a:pt x="29" y="99"/>
                  </a:cubicBezTo>
                  <a:lnTo>
                    <a:pt x="39" y="75"/>
                  </a:lnTo>
                  <a:lnTo>
                    <a:pt x="344" y="0"/>
                  </a:lnTo>
                  <a:lnTo>
                    <a:pt x="375" y="14"/>
                  </a:lnTo>
                  <a:lnTo>
                    <a:pt x="424" y="447"/>
                  </a:lnTo>
                  <a:lnTo>
                    <a:pt x="523" y="489"/>
                  </a:lnTo>
                  <a:lnTo>
                    <a:pt x="677" y="361"/>
                  </a:lnTo>
                  <a:lnTo>
                    <a:pt x="655" y="167"/>
                  </a:lnTo>
                  <a:lnTo>
                    <a:pt x="697" y="153"/>
                  </a:lnTo>
                  <a:lnTo>
                    <a:pt x="735" y="530"/>
                  </a:lnTo>
                  <a:lnTo>
                    <a:pt x="723" y="559"/>
                  </a:lnTo>
                  <a:cubicBezTo>
                    <a:pt x="613" y="617"/>
                    <a:pt x="553" y="659"/>
                    <a:pt x="542" y="685"/>
                  </a:cubicBezTo>
                  <a:cubicBezTo>
                    <a:pt x="540" y="702"/>
                    <a:pt x="538" y="717"/>
                    <a:pt x="538" y="729"/>
                  </a:cubicBezTo>
                  <a:cubicBezTo>
                    <a:pt x="537" y="741"/>
                    <a:pt x="539" y="754"/>
                    <a:pt x="543" y="770"/>
                  </a:cubicBezTo>
                  <a:lnTo>
                    <a:pt x="512" y="789"/>
                  </a:lnTo>
                  <a:lnTo>
                    <a:pt x="491" y="650"/>
                  </a:lnTo>
                  <a:close/>
                  <a:moveTo>
                    <a:pt x="349" y="155"/>
                  </a:moveTo>
                  <a:lnTo>
                    <a:pt x="81" y="219"/>
                  </a:lnTo>
                  <a:lnTo>
                    <a:pt x="78" y="300"/>
                  </a:lnTo>
                  <a:lnTo>
                    <a:pt x="385" y="430"/>
                  </a:lnTo>
                  <a:lnTo>
                    <a:pt x="349" y="155"/>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94" name="Freeform 56"/>
            <p:cNvSpPr>
              <a:spLocks noEditPoints="1"/>
            </p:cNvSpPr>
            <p:nvPr/>
          </p:nvSpPr>
          <p:spPr bwMode="auto">
            <a:xfrm>
              <a:off x="1642538" y="582255"/>
              <a:ext cx="22228" cy="25399"/>
            </a:xfrm>
            <a:custGeom>
              <a:avLst/>
              <a:gdLst>
                <a:gd name="T0" fmla="*/ 15121 w 735"/>
                <a:gd name="T1" fmla="*/ 20867 h 779"/>
                <a:gd name="T2" fmla="*/ 2268 w 735"/>
                <a:gd name="T3" fmla="*/ 15813 h 779"/>
                <a:gd name="T4" fmla="*/ 1119 w 735"/>
                <a:gd name="T5" fmla="*/ 16628 h 779"/>
                <a:gd name="T6" fmla="*/ 0 w 735"/>
                <a:gd name="T7" fmla="*/ 16726 h 779"/>
                <a:gd name="T8" fmla="*/ 938 w 735"/>
                <a:gd name="T9" fmla="*/ 10564 h 779"/>
                <a:gd name="T10" fmla="*/ 242 w 735"/>
                <a:gd name="T11" fmla="*/ 3750 h 779"/>
                <a:gd name="T12" fmla="*/ 514 w 735"/>
                <a:gd name="T13" fmla="*/ 2967 h 779"/>
                <a:gd name="T14" fmla="*/ 9587 w 735"/>
                <a:gd name="T15" fmla="*/ 0 h 779"/>
                <a:gd name="T16" fmla="*/ 10555 w 735"/>
                <a:gd name="T17" fmla="*/ 391 h 779"/>
                <a:gd name="T18" fmla="*/ 12702 w 735"/>
                <a:gd name="T19" fmla="*/ 14379 h 779"/>
                <a:gd name="T20" fmla="*/ 15786 w 735"/>
                <a:gd name="T21" fmla="*/ 15585 h 779"/>
                <a:gd name="T22" fmla="*/ 20232 w 735"/>
                <a:gd name="T23" fmla="*/ 11151 h 779"/>
                <a:gd name="T24" fmla="*/ 19234 w 735"/>
                <a:gd name="T25" fmla="*/ 4891 h 779"/>
                <a:gd name="T26" fmla="*/ 20504 w 735"/>
                <a:gd name="T27" fmla="*/ 4336 h 779"/>
                <a:gd name="T28" fmla="*/ 22228 w 735"/>
                <a:gd name="T29" fmla="*/ 16563 h 779"/>
                <a:gd name="T30" fmla="*/ 21895 w 735"/>
                <a:gd name="T31" fmla="*/ 17541 h 779"/>
                <a:gd name="T32" fmla="*/ 16724 w 735"/>
                <a:gd name="T33" fmla="*/ 21943 h 779"/>
                <a:gd name="T34" fmla="*/ 16633 w 735"/>
                <a:gd name="T35" fmla="*/ 23410 h 779"/>
                <a:gd name="T36" fmla="*/ 16875 w 735"/>
                <a:gd name="T37" fmla="*/ 24747 h 779"/>
                <a:gd name="T38" fmla="*/ 15968 w 735"/>
                <a:gd name="T39" fmla="*/ 25399 h 779"/>
                <a:gd name="T40" fmla="*/ 15121 w 735"/>
                <a:gd name="T41" fmla="*/ 20867 h 779"/>
                <a:gd name="T42" fmla="*/ 10040 w 735"/>
                <a:gd name="T43" fmla="*/ 5086 h 779"/>
                <a:gd name="T44" fmla="*/ 1996 w 735"/>
                <a:gd name="T45" fmla="*/ 7629 h 779"/>
                <a:gd name="T46" fmla="*/ 2087 w 735"/>
                <a:gd name="T47" fmla="*/ 10205 h 779"/>
                <a:gd name="T48" fmla="*/ 11553 w 735"/>
                <a:gd name="T49" fmla="*/ 13890 h 779"/>
                <a:gd name="T50" fmla="*/ 10040 w 735"/>
                <a:gd name="T51" fmla="*/ 5086 h 7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5" h="779">
                  <a:moveTo>
                    <a:pt x="500" y="640"/>
                  </a:moveTo>
                  <a:lnTo>
                    <a:pt x="75" y="485"/>
                  </a:lnTo>
                  <a:cubicBezTo>
                    <a:pt x="64" y="496"/>
                    <a:pt x="51" y="505"/>
                    <a:pt x="37" y="510"/>
                  </a:cubicBezTo>
                  <a:cubicBezTo>
                    <a:pt x="23" y="516"/>
                    <a:pt x="11" y="517"/>
                    <a:pt x="0" y="513"/>
                  </a:cubicBezTo>
                  <a:cubicBezTo>
                    <a:pt x="18" y="464"/>
                    <a:pt x="28" y="401"/>
                    <a:pt x="31" y="324"/>
                  </a:cubicBezTo>
                  <a:cubicBezTo>
                    <a:pt x="33" y="246"/>
                    <a:pt x="26" y="177"/>
                    <a:pt x="8" y="115"/>
                  </a:cubicBezTo>
                  <a:lnTo>
                    <a:pt x="17" y="91"/>
                  </a:lnTo>
                  <a:lnTo>
                    <a:pt x="317" y="0"/>
                  </a:lnTo>
                  <a:lnTo>
                    <a:pt x="349" y="12"/>
                  </a:lnTo>
                  <a:lnTo>
                    <a:pt x="420" y="441"/>
                  </a:lnTo>
                  <a:lnTo>
                    <a:pt x="522" y="478"/>
                  </a:lnTo>
                  <a:lnTo>
                    <a:pt x="669" y="342"/>
                  </a:lnTo>
                  <a:lnTo>
                    <a:pt x="636" y="150"/>
                  </a:lnTo>
                  <a:lnTo>
                    <a:pt x="678" y="133"/>
                  </a:lnTo>
                  <a:lnTo>
                    <a:pt x="735" y="508"/>
                  </a:lnTo>
                  <a:lnTo>
                    <a:pt x="724" y="538"/>
                  </a:lnTo>
                  <a:cubicBezTo>
                    <a:pt x="620" y="602"/>
                    <a:pt x="562" y="647"/>
                    <a:pt x="553" y="673"/>
                  </a:cubicBezTo>
                  <a:cubicBezTo>
                    <a:pt x="551" y="691"/>
                    <a:pt x="550" y="706"/>
                    <a:pt x="550" y="718"/>
                  </a:cubicBezTo>
                  <a:cubicBezTo>
                    <a:pt x="550" y="730"/>
                    <a:pt x="553" y="743"/>
                    <a:pt x="558" y="759"/>
                  </a:cubicBezTo>
                  <a:lnTo>
                    <a:pt x="528" y="779"/>
                  </a:lnTo>
                  <a:lnTo>
                    <a:pt x="500" y="640"/>
                  </a:lnTo>
                  <a:close/>
                  <a:moveTo>
                    <a:pt x="332" y="156"/>
                  </a:moveTo>
                  <a:lnTo>
                    <a:pt x="66" y="234"/>
                  </a:lnTo>
                  <a:lnTo>
                    <a:pt x="69" y="313"/>
                  </a:lnTo>
                  <a:lnTo>
                    <a:pt x="382" y="426"/>
                  </a:lnTo>
                  <a:lnTo>
                    <a:pt x="332" y="156"/>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95" name="Freeform 57"/>
            <p:cNvSpPr>
              <a:spLocks/>
            </p:cNvSpPr>
            <p:nvPr/>
          </p:nvSpPr>
          <p:spPr bwMode="auto">
            <a:xfrm>
              <a:off x="1648889" y="553681"/>
              <a:ext cx="25403" cy="25399"/>
            </a:xfrm>
            <a:custGeom>
              <a:avLst/>
              <a:gdLst>
                <a:gd name="T0" fmla="*/ 17308 w 772"/>
                <a:gd name="T1" fmla="*/ 21134 h 792"/>
                <a:gd name="T2" fmla="*/ 3718 w 772"/>
                <a:gd name="T3" fmla="*/ 17831 h 792"/>
                <a:gd name="T4" fmla="*/ 2567 w 772"/>
                <a:gd name="T5" fmla="*/ 18921 h 792"/>
                <a:gd name="T6" fmla="*/ 1349 w 772"/>
                <a:gd name="T7" fmla="*/ 18632 h 792"/>
                <a:gd name="T8" fmla="*/ 1612 w 772"/>
                <a:gd name="T9" fmla="*/ 12154 h 792"/>
                <a:gd name="T10" fmla="*/ 0 w 772"/>
                <a:gd name="T11" fmla="*/ 6254 h 792"/>
                <a:gd name="T12" fmla="*/ 230 w 772"/>
                <a:gd name="T13" fmla="*/ 5259 h 792"/>
                <a:gd name="T14" fmla="*/ 3488 w 772"/>
                <a:gd name="T15" fmla="*/ 3079 h 792"/>
                <a:gd name="T16" fmla="*/ 5035 w 772"/>
                <a:gd name="T17" fmla="*/ 0 h 792"/>
                <a:gd name="T18" fmla="*/ 5956 w 772"/>
                <a:gd name="T19" fmla="*/ 224 h 792"/>
                <a:gd name="T20" fmla="*/ 7404 w 772"/>
                <a:gd name="T21" fmla="*/ 3303 h 792"/>
                <a:gd name="T22" fmla="*/ 7437 w 772"/>
                <a:gd name="T23" fmla="*/ 6606 h 792"/>
                <a:gd name="T24" fmla="*/ 5758 w 772"/>
                <a:gd name="T25" fmla="*/ 9172 h 792"/>
                <a:gd name="T26" fmla="*/ 2665 w 772"/>
                <a:gd name="T27" fmla="*/ 10487 h 792"/>
                <a:gd name="T28" fmla="*/ 2961 w 772"/>
                <a:gd name="T29" fmla="*/ 12315 h 792"/>
                <a:gd name="T30" fmla="*/ 17901 w 772"/>
                <a:gd name="T31" fmla="*/ 15939 h 792"/>
                <a:gd name="T32" fmla="*/ 20270 w 772"/>
                <a:gd name="T33" fmla="*/ 12764 h 792"/>
                <a:gd name="T34" fmla="*/ 22310 w 772"/>
                <a:gd name="T35" fmla="*/ 10711 h 792"/>
                <a:gd name="T36" fmla="*/ 20467 w 772"/>
                <a:gd name="T37" fmla="*/ 4939 h 792"/>
                <a:gd name="T38" fmla="*/ 21586 w 772"/>
                <a:gd name="T39" fmla="*/ 4458 h 792"/>
                <a:gd name="T40" fmla="*/ 25403 w 772"/>
                <a:gd name="T41" fmla="*/ 15457 h 792"/>
                <a:gd name="T42" fmla="*/ 25008 w 772"/>
                <a:gd name="T43" fmla="*/ 16901 h 792"/>
                <a:gd name="T44" fmla="*/ 21224 w 772"/>
                <a:gd name="T45" fmla="*/ 20043 h 792"/>
                <a:gd name="T46" fmla="*/ 19513 w 772"/>
                <a:gd name="T47" fmla="*/ 22192 h 792"/>
                <a:gd name="T48" fmla="*/ 20171 w 772"/>
                <a:gd name="T49" fmla="*/ 24822 h 792"/>
                <a:gd name="T50" fmla="*/ 19184 w 772"/>
                <a:gd name="T51" fmla="*/ 25399 h 792"/>
                <a:gd name="T52" fmla="*/ 17308 w 772"/>
                <a:gd name="T53" fmla="*/ 21134 h 7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72" h="792">
                  <a:moveTo>
                    <a:pt x="526" y="659"/>
                  </a:moveTo>
                  <a:lnTo>
                    <a:pt x="113" y="556"/>
                  </a:lnTo>
                  <a:lnTo>
                    <a:pt x="78" y="590"/>
                  </a:lnTo>
                  <a:lnTo>
                    <a:pt x="41" y="581"/>
                  </a:lnTo>
                  <a:cubicBezTo>
                    <a:pt x="55" y="526"/>
                    <a:pt x="57" y="459"/>
                    <a:pt x="49" y="379"/>
                  </a:cubicBezTo>
                  <a:cubicBezTo>
                    <a:pt x="40" y="299"/>
                    <a:pt x="24" y="238"/>
                    <a:pt x="0" y="195"/>
                  </a:cubicBezTo>
                  <a:lnTo>
                    <a:pt x="7" y="164"/>
                  </a:lnTo>
                  <a:cubicBezTo>
                    <a:pt x="51" y="146"/>
                    <a:pt x="83" y="123"/>
                    <a:pt x="106" y="96"/>
                  </a:cubicBezTo>
                  <a:cubicBezTo>
                    <a:pt x="128" y="69"/>
                    <a:pt x="144" y="37"/>
                    <a:pt x="153" y="0"/>
                  </a:cubicBezTo>
                  <a:lnTo>
                    <a:pt x="181" y="7"/>
                  </a:lnTo>
                  <a:cubicBezTo>
                    <a:pt x="201" y="37"/>
                    <a:pt x="216" y="69"/>
                    <a:pt x="225" y="103"/>
                  </a:cubicBezTo>
                  <a:cubicBezTo>
                    <a:pt x="235" y="138"/>
                    <a:pt x="235" y="172"/>
                    <a:pt x="226" y="206"/>
                  </a:cubicBezTo>
                  <a:cubicBezTo>
                    <a:pt x="218" y="239"/>
                    <a:pt x="201" y="266"/>
                    <a:pt x="175" y="286"/>
                  </a:cubicBezTo>
                  <a:cubicBezTo>
                    <a:pt x="149" y="307"/>
                    <a:pt x="118" y="320"/>
                    <a:pt x="81" y="327"/>
                  </a:cubicBezTo>
                  <a:lnTo>
                    <a:pt x="90" y="384"/>
                  </a:lnTo>
                  <a:lnTo>
                    <a:pt x="544" y="497"/>
                  </a:lnTo>
                  <a:cubicBezTo>
                    <a:pt x="573" y="453"/>
                    <a:pt x="598" y="420"/>
                    <a:pt x="616" y="398"/>
                  </a:cubicBezTo>
                  <a:cubicBezTo>
                    <a:pt x="635" y="376"/>
                    <a:pt x="655" y="355"/>
                    <a:pt x="678" y="334"/>
                  </a:cubicBezTo>
                  <a:lnTo>
                    <a:pt x="622" y="154"/>
                  </a:lnTo>
                  <a:lnTo>
                    <a:pt x="656" y="139"/>
                  </a:lnTo>
                  <a:lnTo>
                    <a:pt x="772" y="482"/>
                  </a:lnTo>
                  <a:lnTo>
                    <a:pt x="760" y="527"/>
                  </a:lnTo>
                  <a:cubicBezTo>
                    <a:pt x="715" y="561"/>
                    <a:pt x="677" y="593"/>
                    <a:pt x="645" y="625"/>
                  </a:cubicBezTo>
                  <a:cubicBezTo>
                    <a:pt x="614" y="656"/>
                    <a:pt x="597" y="679"/>
                    <a:pt x="593" y="692"/>
                  </a:cubicBezTo>
                  <a:cubicBezTo>
                    <a:pt x="588" y="713"/>
                    <a:pt x="595" y="740"/>
                    <a:pt x="613" y="774"/>
                  </a:cubicBezTo>
                  <a:lnTo>
                    <a:pt x="583" y="792"/>
                  </a:lnTo>
                  <a:lnTo>
                    <a:pt x="526" y="659"/>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96" name="Freeform 58"/>
            <p:cNvSpPr>
              <a:spLocks/>
            </p:cNvSpPr>
            <p:nvPr/>
          </p:nvSpPr>
          <p:spPr bwMode="auto">
            <a:xfrm>
              <a:off x="1655239" y="526693"/>
              <a:ext cx="25403" cy="23813"/>
            </a:xfrm>
            <a:custGeom>
              <a:avLst/>
              <a:gdLst>
                <a:gd name="T0" fmla="*/ 17734 w 785"/>
                <a:gd name="T1" fmla="*/ 19751 h 768"/>
                <a:gd name="T2" fmla="*/ 4272 w 785"/>
                <a:gd name="T3" fmla="*/ 17240 h 768"/>
                <a:gd name="T4" fmla="*/ 3204 w 785"/>
                <a:gd name="T5" fmla="*/ 18387 h 768"/>
                <a:gd name="T6" fmla="*/ 1974 w 785"/>
                <a:gd name="T7" fmla="*/ 18170 h 768"/>
                <a:gd name="T8" fmla="*/ 1877 w 785"/>
                <a:gd name="T9" fmla="*/ 11907 h 768"/>
                <a:gd name="T10" fmla="*/ 0 w 785"/>
                <a:gd name="T11" fmla="*/ 6294 h 768"/>
                <a:gd name="T12" fmla="*/ 194 w 785"/>
                <a:gd name="T13" fmla="*/ 5333 h 768"/>
                <a:gd name="T14" fmla="*/ 3236 w 785"/>
                <a:gd name="T15" fmla="*/ 3070 h 768"/>
                <a:gd name="T16" fmla="*/ 4628 w 785"/>
                <a:gd name="T17" fmla="*/ 0 h 768"/>
                <a:gd name="T18" fmla="*/ 5501 w 785"/>
                <a:gd name="T19" fmla="*/ 155 h 768"/>
                <a:gd name="T20" fmla="*/ 7119 w 785"/>
                <a:gd name="T21" fmla="*/ 3070 h 768"/>
                <a:gd name="T22" fmla="*/ 7346 w 785"/>
                <a:gd name="T23" fmla="*/ 6232 h 768"/>
                <a:gd name="T24" fmla="*/ 5825 w 785"/>
                <a:gd name="T25" fmla="*/ 8806 h 768"/>
                <a:gd name="T26" fmla="*/ 2815 w 785"/>
                <a:gd name="T27" fmla="*/ 10201 h 768"/>
                <a:gd name="T28" fmla="*/ 3236 w 785"/>
                <a:gd name="T29" fmla="*/ 11938 h 768"/>
                <a:gd name="T30" fmla="*/ 18122 w 785"/>
                <a:gd name="T31" fmla="*/ 14728 h 768"/>
                <a:gd name="T32" fmla="*/ 20290 w 785"/>
                <a:gd name="T33" fmla="*/ 11565 h 768"/>
                <a:gd name="T34" fmla="*/ 22167 w 785"/>
                <a:gd name="T35" fmla="*/ 9488 h 768"/>
                <a:gd name="T36" fmla="*/ 19999 w 785"/>
                <a:gd name="T37" fmla="*/ 4000 h 768"/>
                <a:gd name="T38" fmla="*/ 21099 w 785"/>
                <a:gd name="T39" fmla="*/ 3473 h 768"/>
                <a:gd name="T40" fmla="*/ 25403 w 785"/>
                <a:gd name="T41" fmla="*/ 13891 h 768"/>
                <a:gd name="T42" fmla="*/ 25112 w 785"/>
                <a:gd name="T43" fmla="*/ 15317 h 768"/>
                <a:gd name="T44" fmla="*/ 21584 w 785"/>
                <a:gd name="T45" fmla="*/ 18542 h 768"/>
                <a:gd name="T46" fmla="*/ 20031 w 785"/>
                <a:gd name="T47" fmla="*/ 20712 h 768"/>
                <a:gd name="T48" fmla="*/ 20743 w 785"/>
                <a:gd name="T49" fmla="*/ 23193 h 768"/>
                <a:gd name="T50" fmla="*/ 19772 w 785"/>
                <a:gd name="T51" fmla="*/ 23813 h 768"/>
                <a:gd name="T52" fmla="*/ 17734 w 785"/>
                <a:gd name="T53" fmla="*/ 19751 h 76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85" h="768">
                  <a:moveTo>
                    <a:pt x="548" y="637"/>
                  </a:moveTo>
                  <a:lnTo>
                    <a:pt x="132" y="556"/>
                  </a:lnTo>
                  <a:lnTo>
                    <a:pt x="99" y="593"/>
                  </a:lnTo>
                  <a:lnTo>
                    <a:pt x="61" y="586"/>
                  </a:lnTo>
                  <a:cubicBezTo>
                    <a:pt x="72" y="530"/>
                    <a:pt x="71" y="463"/>
                    <a:pt x="58" y="384"/>
                  </a:cubicBezTo>
                  <a:cubicBezTo>
                    <a:pt x="45" y="304"/>
                    <a:pt x="26" y="244"/>
                    <a:pt x="0" y="203"/>
                  </a:cubicBezTo>
                  <a:lnTo>
                    <a:pt x="6" y="172"/>
                  </a:lnTo>
                  <a:cubicBezTo>
                    <a:pt x="48" y="151"/>
                    <a:pt x="79" y="127"/>
                    <a:pt x="100" y="99"/>
                  </a:cubicBezTo>
                  <a:cubicBezTo>
                    <a:pt x="121" y="70"/>
                    <a:pt x="136" y="37"/>
                    <a:pt x="143" y="0"/>
                  </a:cubicBezTo>
                  <a:lnTo>
                    <a:pt x="170" y="5"/>
                  </a:lnTo>
                  <a:cubicBezTo>
                    <a:pt x="193" y="34"/>
                    <a:pt x="209" y="65"/>
                    <a:pt x="220" y="99"/>
                  </a:cubicBezTo>
                  <a:cubicBezTo>
                    <a:pt x="231" y="133"/>
                    <a:pt x="233" y="167"/>
                    <a:pt x="227" y="201"/>
                  </a:cubicBezTo>
                  <a:cubicBezTo>
                    <a:pt x="220" y="234"/>
                    <a:pt x="205" y="262"/>
                    <a:pt x="180" y="284"/>
                  </a:cubicBezTo>
                  <a:cubicBezTo>
                    <a:pt x="155" y="305"/>
                    <a:pt x="124" y="320"/>
                    <a:pt x="87" y="329"/>
                  </a:cubicBezTo>
                  <a:lnTo>
                    <a:pt x="100" y="385"/>
                  </a:lnTo>
                  <a:lnTo>
                    <a:pt x="560" y="475"/>
                  </a:lnTo>
                  <a:cubicBezTo>
                    <a:pt x="587" y="430"/>
                    <a:pt x="609" y="396"/>
                    <a:pt x="627" y="373"/>
                  </a:cubicBezTo>
                  <a:cubicBezTo>
                    <a:pt x="644" y="350"/>
                    <a:pt x="664" y="327"/>
                    <a:pt x="685" y="306"/>
                  </a:cubicBezTo>
                  <a:lnTo>
                    <a:pt x="618" y="129"/>
                  </a:lnTo>
                  <a:lnTo>
                    <a:pt x="652" y="112"/>
                  </a:lnTo>
                  <a:lnTo>
                    <a:pt x="785" y="448"/>
                  </a:lnTo>
                  <a:lnTo>
                    <a:pt x="776" y="494"/>
                  </a:lnTo>
                  <a:cubicBezTo>
                    <a:pt x="733" y="530"/>
                    <a:pt x="697" y="565"/>
                    <a:pt x="667" y="598"/>
                  </a:cubicBezTo>
                  <a:cubicBezTo>
                    <a:pt x="638" y="631"/>
                    <a:pt x="622" y="654"/>
                    <a:pt x="619" y="668"/>
                  </a:cubicBezTo>
                  <a:cubicBezTo>
                    <a:pt x="615" y="689"/>
                    <a:pt x="622" y="716"/>
                    <a:pt x="641" y="748"/>
                  </a:cubicBezTo>
                  <a:lnTo>
                    <a:pt x="611" y="768"/>
                  </a:lnTo>
                  <a:lnTo>
                    <a:pt x="548" y="637"/>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97" name="Freeform 59"/>
            <p:cNvSpPr>
              <a:spLocks/>
            </p:cNvSpPr>
            <p:nvPr/>
          </p:nvSpPr>
          <p:spPr bwMode="auto">
            <a:xfrm>
              <a:off x="1640950" y="504469"/>
              <a:ext cx="42868" cy="15875"/>
            </a:xfrm>
            <a:custGeom>
              <a:avLst/>
              <a:gdLst>
                <a:gd name="T0" fmla="*/ 36907 w 1352"/>
                <a:gd name="T1" fmla="*/ 10947 h 538"/>
                <a:gd name="T2" fmla="*/ 8751 w 1352"/>
                <a:gd name="T3" fmla="*/ 8203 h 538"/>
                <a:gd name="T4" fmla="*/ 4724 w 1352"/>
                <a:gd name="T5" fmla="*/ 7938 h 538"/>
                <a:gd name="T6" fmla="*/ 2410 w 1352"/>
                <a:gd name="T7" fmla="*/ 8203 h 538"/>
                <a:gd name="T8" fmla="*/ 1839 w 1352"/>
                <a:gd name="T9" fmla="*/ 7259 h 538"/>
                <a:gd name="T10" fmla="*/ 5263 w 1352"/>
                <a:gd name="T11" fmla="*/ 6138 h 538"/>
                <a:gd name="T12" fmla="*/ 2061 w 1352"/>
                <a:gd name="T13" fmla="*/ 3039 h 538"/>
                <a:gd name="T14" fmla="*/ 0 w 1352"/>
                <a:gd name="T15" fmla="*/ 649 h 538"/>
                <a:gd name="T16" fmla="*/ 1141 w 1352"/>
                <a:gd name="T17" fmla="*/ 0 h 538"/>
                <a:gd name="T18" fmla="*/ 5010 w 1352"/>
                <a:gd name="T19" fmla="*/ 2390 h 538"/>
                <a:gd name="T20" fmla="*/ 9322 w 1352"/>
                <a:gd name="T21" fmla="*/ 3452 h 538"/>
                <a:gd name="T22" fmla="*/ 36653 w 1352"/>
                <a:gd name="T23" fmla="*/ 6108 h 538"/>
                <a:gd name="T24" fmla="*/ 39000 w 1352"/>
                <a:gd name="T25" fmla="*/ 3688 h 538"/>
                <a:gd name="T26" fmla="*/ 38049 w 1352"/>
                <a:gd name="T27" fmla="*/ 1947 h 538"/>
                <a:gd name="T28" fmla="*/ 38873 w 1352"/>
                <a:gd name="T29" fmla="*/ 1239 h 538"/>
                <a:gd name="T30" fmla="*/ 42868 w 1352"/>
                <a:gd name="T31" fmla="*/ 7288 h 538"/>
                <a:gd name="T32" fmla="*/ 42741 w 1352"/>
                <a:gd name="T33" fmla="*/ 8528 h 538"/>
                <a:gd name="T34" fmla="*/ 40078 w 1352"/>
                <a:gd name="T35" fmla="*/ 10682 h 538"/>
                <a:gd name="T36" fmla="*/ 39095 w 1352"/>
                <a:gd name="T37" fmla="*/ 12452 h 538"/>
                <a:gd name="T38" fmla="*/ 39253 w 1352"/>
                <a:gd name="T39" fmla="*/ 13514 h 538"/>
                <a:gd name="T40" fmla="*/ 39951 w 1352"/>
                <a:gd name="T41" fmla="*/ 15108 h 538"/>
                <a:gd name="T42" fmla="*/ 39000 w 1352"/>
                <a:gd name="T43" fmla="*/ 15875 h 538"/>
                <a:gd name="T44" fmla="*/ 36907 w 1352"/>
                <a:gd name="T45" fmla="*/ 10947 h 5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52" h="538">
                  <a:moveTo>
                    <a:pt x="1164" y="371"/>
                  </a:moveTo>
                  <a:lnTo>
                    <a:pt x="276" y="278"/>
                  </a:lnTo>
                  <a:cubicBezTo>
                    <a:pt x="214" y="271"/>
                    <a:pt x="172" y="268"/>
                    <a:pt x="149" y="269"/>
                  </a:cubicBezTo>
                  <a:cubicBezTo>
                    <a:pt x="118" y="272"/>
                    <a:pt x="93" y="276"/>
                    <a:pt x="76" y="278"/>
                  </a:cubicBezTo>
                  <a:lnTo>
                    <a:pt x="58" y="246"/>
                  </a:lnTo>
                  <a:lnTo>
                    <a:pt x="166" y="208"/>
                  </a:lnTo>
                  <a:cubicBezTo>
                    <a:pt x="127" y="169"/>
                    <a:pt x="93" y="134"/>
                    <a:pt x="65" y="103"/>
                  </a:cubicBezTo>
                  <a:cubicBezTo>
                    <a:pt x="46" y="81"/>
                    <a:pt x="24" y="54"/>
                    <a:pt x="0" y="22"/>
                  </a:cubicBezTo>
                  <a:lnTo>
                    <a:pt x="36" y="0"/>
                  </a:lnTo>
                  <a:cubicBezTo>
                    <a:pt x="65" y="34"/>
                    <a:pt x="106" y="60"/>
                    <a:pt x="158" y="81"/>
                  </a:cubicBezTo>
                  <a:cubicBezTo>
                    <a:pt x="211" y="101"/>
                    <a:pt x="256" y="113"/>
                    <a:pt x="294" y="117"/>
                  </a:cubicBezTo>
                  <a:lnTo>
                    <a:pt x="1156" y="207"/>
                  </a:lnTo>
                  <a:lnTo>
                    <a:pt x="1230" y="125"/>
                  </a:lnTo>
                  <a:lnTo>
                    <a:pt x="1200" y="66"/>
                  </a:lnTo>
                  <a:lnTo>
                    <a:pt x="1226" y="42"/>
                  </a:lnTo>
                  <a:lnTo>
                    <a:pt x="1352" y="247"/>
                  </a:lnTo>
                  <a:lnTo>
                    <a:pt x="1348" y="289"/>
                  </a:lnTo>
                  <a:cubicBezTo>
                    <a:pt x="1311" y="315"/>
                    <a:pt x="1283" y="339"/>
                    <a:pt x="1264" y="362"/>
                  </a:cubicBezTo>
                  <a:cubicBezTo>
                    <a:pt x="1245" y="385"/>
                    <a:pt x="1235" y="405"/>
                    <a:pt x="1233" y="422"/>
                  </a:cubicBezTo>
                  <a:cubicBezTo>
                    <a:pt x="1232" y="433"/>
                    <a:pt x="1234" y="445"/>
                    <a:pt x="1238" y="458"/>
                  </a:cubicBezTo>
                  <a:cubicBezTo>
                    <a:pt x="1239" y="461"/>
                    <a:pt x="1246" y="479"/>
                    <a:pt x="1260" y="512"/>
                  </a:cubicBezTo>
                  <a:lnTo>
                    <a:pt x="1230" y="538"/>
                  </a:lnTo>
                  <a:lnTo>
                    <a:pt x="1164" y="371"/>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98" name="Freeform 60"/>
            <p:cNvSpPr>
              <a:spLocks noEditPoints="1"/>
            </p:cNvSpPr>
            <p:nvPr/>
          </p:nvSpPr>
          <p:spPr bwMode="auto">
            <a:xfrm>
              <a:off x="1660002" y="475894"/>
              <a:ext cx="26991" cy="22225"/>
            </a:xfrm>
            <a:custGeom>
              <a:avLst/>
              <a:gdLst>
                <a:gd name="T0" fmla="*/ 20849 w 813"/>
                <a:gd name="T1" fmla="*/ 18181 h 676"/>
                <a:gd name="T2" fmla="*/ 5909 w 813"/>
                <a:gd name="T3" fmla="*/ 17655 h 676"/>
                <a:gd name="T4" fmla="*/ 4947 w 813"/>
                <a:gd name="T5" fmla="*/ 18806 h 676"/>
                <a:gd name="T6" fmla="*/ 3818 w 813"/>
                <a:gd name="T7" fmla="*/ 19266 h 676"/>
                <a:gd name="T8" fmla="*/ 2855 w 813"/>
                <a:gd name="T9" fmla="*/ 13019 h 676"/>
                <a:gd name="T10" fmla="*/ 0 w 813"/>
                <a:gd name="T11" fmla="*/ 6740 h 676"/>
                <a:gd name="T12" fmla="*/ 33 w 813"/>
                <a:gd name="T13" fmla="*/ 5918 h 676"/>
                <a:gd name="T14" fmla="*/ 8565 w 813"/>
                <a:gd name="T15" fmla="*/ 0 h 676"/>
                <a:gd name="T16" fmla="*/ 9694 w 813"/>
                <a:gd name="T17" fmla="*/ 33 h 676"/>
                <a:gd name="T18" fmla="*/ 16334 w 813"/>
                <a:gd name="T19" fmla="*/ 12723 h 676"/>
                <a:gd name="T20" fmla="*/ 19920 w 813"/>
                <a:gd name="T21" fmla="*/ 12855 h 676"/>
                <a:gd name="T22" fmla="*/ 23140 w 813"/>
                <a:gd name="T23" fmla="*/ 7101 h 676"/>
                <a:gd name="T24" fmla="*/ 20185 w 813"/>
                <a:gd name="T25" fmla="*/ 1447 h 676"/>
                <a:gd name="T26" fmla="*/ 21314 w 813"/>
                <a:gd name="T27" fmla="*/ 526 h 676"/>
                <a:gd name="T28" fmla="*/ 26991 w 813"/>
                <a:gd name="T29" fmla="*/ 11639 h 676"/>
                <a:gd name="T30" fmla="*/ 26958 w 813"/>
                <a:gd name="T31" fmla="*/ 12691 h 676"/>
                <a:gd name="T32" fmla="*/ 22874 w 813"/>
                <a:gd name="T33" fmla="*/ 18674 h 676"/>
                <a:gd name="T34" fmla="*/ 23239 w 813"/>
                <a:gd name="T35" fmla="*/ 20055 h 676"/>
                <a:gd name="T36" fmla="*/ 23903 w 813"/>
                <a:gd name="T37" fmla="*/ 21272 h 676"/>
                <a:gd name="T38" fmla="*/ 23173 w 813"/>
                <a:gd name="T39" fmla="*/ 22225 h 676"/>
                <a:gd name="T40" fmla="*/ 20849 w 813"/>
                <a:gd name="T41" fmla="*/ 18181 h 676"/>
                <a:gd name="T42" fmla="*/ 10624 w 813"/>
                <a:gd name="T43" fmla="*/ 4701 h 676"/>
                <a:gd name="T44" fmla="*/ 3021 w 813"/>
                <a:gd name="T45" fmla="*/ 9863 h 676"/>
                <a:gd name="T46" fmla="*/ 3918 w 813"/>
                <a:gd name="T47" fmla="*/ 12296 h 676"/>
                <a:gd name="T48" fmla="*/ 14973 w 813"/>
                <a:gd name="T49" fmla="*/ 12658 h 676"/>
                <a:gd name="T50" fmla="*/ 10624 w 813"/>
                <a:gd name="T51" fmla="*/ 4701 h 6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3" h="676">
                  <a:moveTo>
                    <a:pt x="628" y="553"/>
                  </a:moveTo>
                  <a:lnTo>
                    <a:pt x="178" y="537"/>
                  </a:lnTo>
                  <a:cubicBezTo>
                    <a:pt x="170" y="551"/>
                    <a:pt x="161" y="563"/>
                    <a:pt x="149" y="572"/>
                  </a:cubicBezTo>
                  <a:cubicBezTo>
                    <a:pt x="137" y="582"/>
                    <a:pt x="126" y="586"/>
                    <a:pt x="115" y="586"/>
                  </a:cubicBezTo>
                  <a:cubicBezTo>
                    <a:pt x="116" y="534"/>
                    <a:pt x="107" y="470"/>
                    <a:pt x="86" y="396"/>
                  </a:cubicBezTo>
                  <a:cubicBezTo>
                    <a:pt x="64" y="322"/>
                    <a:pt x="36" y="258"/>
                    <a:pt x="0" y="205"/>
                  </a:cubicBezTo>
                  <a:lnTo>
                    <a:pt x="1" y="180"/>
                  </a:lnTo>
                  <a:lnTo>
                    <a:pt x="258" y="0"/>
                  </a:lnTo>
                  <a:lnTo>
                    <a:pt x="292" y="1"/>
                  </a:lnTo>
                  <a:lnTo>
                    <a:pt x="492" y="387"/>
                  </a:lnTo>
                  <a:lnTo>
                    <a:pt x="600" y="391"/>
                  </a:lnTo>
                  <a:lnTo>
                    <a:pt x="697" y="216"/>
                  </a:lnTo>
                  <a:lnTo>
                    <a:pt x="608" y="44"/>
                  </a:lnTo>
                  <a:lnTo>
                    <a:pt x="642" y="16"/>
                  </a:lnTo>
                  <a:lnTo>
                    <a:pt x="813" y="354"/>
                  </a:lnTo>
                  <a:lnTo>
                    <a:pt x="812" y="386"/>
                  </a:lnTo>
                  <a:cubicBezTo>
                    <a:pt x="731" y="479"/>
                    <a:pt x="690" y="540"/>
                    <a:pt x="689" y="568"/>
                  </a:cubicBezTo>
                  <a:cubicBezTo>
                    <a:pt x="693" y="585"/>
                    <a:pt x="696" y="599"/>
                    <a:pt x="700" y="610"/>
                  </a:cubicBezTo>
                  <a:cubicBezTo>
                    <a:pt x="704" y="622"/>
                    <a:pt x="711" y="634"/>
                    <a:pt x="720" y="647"/>
                  </a:cubicBezTo>
                  <a:lnTo>
                    <a:pt x="698" y="676"/>
                  </a:lnTo>
                  <a:lnTo>
                    <a:pt x="628" y="553"/>
                  </a:lnTo>
                  <a:close/>
                  <a:moveTo>
                    <a:pt x="320" y="143"/>
                  </a:moveTo>
                  <a:lnTo>
                    <a:pt x="91" y="300"/>
                  </a:lnTo>
                  <a:lnTo>
                    <a:pt x="118" y="374"/>
                  </a:lnTo>
                  <a:lnTo>
                    <a:pt x="451" y="385"/>
                  </a:lnTo>
                  <a:lnTo>
                    <a:pt x="320" y="143"/>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99" name="Freeform 61"/>
            <p:cNvSpPr>
              <a:spLocks noEditPoints="1"/>
            </p:cNvSpPr>
            <p:nvPr/>
          </p:nvSpPr>
          <p:spPr bwMode="auto">
            <a:xfrm>
              <a:off x="1660002" y="440970"/>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00" name="Freeform 62"/>
            <p:cNvSpPr>
              <a:spLocks noEditPoints="1"/>
            </p:cNvSpPr>
            <p:nvPr/>
          </p:nvSpPr>
          <p:spPr bwMode="auto">
            <a:xfrm>
              <a:off x="1647301" y="413984"/>
              <a:ext cx="39692" cy="15875"/>
            </a:xfrm>
            <a:custGeom>
              <a:avLst/>
              <a:gdLst>
                <a:gd name="T0" fmla="*/ 19215 w 1227"/>
                <a:gd name="T1" fmla="*/ 10890 h 500"/>
                <a:gd name="T2" fmla="*/ 17436 w 1227"/>
                <a:gd name="T3" fmla="*/ 12859 h 500"/>
                <a:gd name="T4" fmla="*/ 18665 w 1227"/>
                <a:gd name="T5" fmla="*/ 14986 h 500"/>
                <a:gd name="T6" fmla="*/ 17857 w 1227"/>
                <a:gd name="T7" fmla="*/ 15875 h 500"/>
                <a:gd name="T8" fmla="*/ 12940 w 1227"/>
                <a:gd name="T9" fmla="*/ 9081 h 500"/>
                <a:gd name="T10" fmla="*/ 12940 w 1227"/>
                <a:gd name="T11" fmla="*/ 8541 h 500"/>
                <a:gd name="T12" fmla="*/ 15236 w 1227"/>
                <a:gd name="T13" fmla="*/ 5652 h 500"/>
                <a:gd name="T14" fmla="*/ 15883 w 1227"/>
                <a:gd name="T15" fmla="*/ 4255 h 500"/>
                <a:gd name="T16" fmla="*/ 15463 w 1227"/>
                <a:gd name="T17" fmla="*/ 3048 h 500"/>
                <a:gd name="T18" fmla="*/ 14557 w 1227"/>
                <a:gd name="T19" fmla="*/ 1810 h 500"/>
                <a:gd name="T20" fmla="*/ 15592 w 1227"/>
                <a:gd name="T21" fmla="*/ 953 h 500"/>
                <a:gd name="T22" fmla="*/ 19377 w 1227"/>
                <a:gd name="T23" fmla="*/ 5779 h 500"/>
                <a:gd name="T24" fmla="*/ 32187 w 1227"/>
                <a:gd name="T25" fmla="*/ 5779 h 500"/>
                <a:gd name="T26" fmla="*/ 35519 w 1227"/>
                <a:gd name="T27" fmla="*/ 2889 h 500"/>
                <a:gd name="T28" fmla="*/ 34096 w 1227"/>
                <a:gd name="T29" fmla="*/ 667 h 500"/>
                <a:gd name="T30" fmla="*/ 34840 w 1227"/>
                <a:gd name="T31" fmla="*/ 0 h 500"/>
                <a:gd name="T32" fmla="*/ 39692 w 1227"/>
                <a:gd name="T33" fmla="*/ 6477 h 500"/>
                <a:gd name="T34" fmla="*/ 39692 w 1227"/>
                <a:gd name="T35" fmla="*/ 8001 h 500"/>
                <a:gd name="T36" fmla="*/ 35519 w 1227"/>
                <a:gd name="T37" fmla="*/ 10890 h 500"/>
                <a:gd name="T38" fmla="*/ 19215 w 1227"/>
                <a:gd name="T39" fmla="*/ 10890 h 500"/>
                <a:gd name="T40" fmla="*/ 4917 w 1227"/>
                <a:gd name="T41" fmla="*/ 14605 h 500"/>
                <a:gd name="T42" fmla="*/ 0 w 1227"/>
                <a:gd name="T43" fmla="*/ 8541 h 500"/>
                <a:gd name="T44" fmla="*/ 0 w 1227"/>
                <a:gd name="T45" fmla="*/ 7747 h 500"/>
                <a:gd name="T46" fmla="*/ 2653 w 1227"/>
                <a:gd name="T47" fmla="*/ 4572 h 500"/>
                <a:gd name="T48" fmla="*/ 1165 w 1227"/>
                <a:gd name="T49" fmla="*/ 2762 h 500"/>
                <a:gd name="T50" fmla="*/ 2070 w 1227"/>
                <a:gd name="T51" fmla="*/ 1969 h 500"/>
                <a:gd name="T52" fmla="*/ 6987 w 1227"/>
                <a:gd name="T53" fmla="*/ 7779 h 500"/>
                <a:gd name="T54" fmla="*/ 7052 w 1227"/>
                <a:gd name="T55" fmla="*/ 8700 h 500"/>
                <a:gd name="T56" fmla="*/ 4238 w 1227"/>
                <a:gd name="T57" fmla="*/ 11843 h 500"/>
                <a:gd name="T58" fmla="*/ 5726 w 1227"/>
                <a:gd name="T59" fmla="*/ 13653 h 500"/>
                <a:gd name="T60" fmla="*/ 4917 w 1227"/>
                <a:gd name="T61" fmla="*/ 14605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594" y="343"/>
                  </a:moveTo>
                  <a:lnTo>
                    <a:pt x="539" y="405"/>
                  </a:lnTo>
                  <a:lnTo>
                    <a:pt x="577" y="472"/>
                  </a:lnTo>
                  <a:lnTo>
                    <a:pt x="552" y="500"/>
                  </a:lnTo>
                  <a:lnTo>
                    <a:pt x="400" y="286"/>
                  </a:lnTo>
                  <a:lnTo>
                    <a:pt x="400" y="269"/>
                  </a:lnTo>
                  <a:cubicBezTo>
                    <a:pt x="434" y="230"/>
                    <a:pt x="457" y="199"/>
                    <a:pt x="471" y="178"/>
                  </a:cubicBezTo>
                  <a:cubicBezTo>
                    <a:pt x="484" y="157"/>
                    <a:pt x="491" y="142"/>
                    <a:pt x="491" y="134"/>
                  </a:cubicBezTo>
                  <a:cubicBezTo>
                    <a:pt x="491" y="122"/>
                    <a:pt x="486" y="110"/>
                    <a:pt x="478" y="96"/>
                  </a:cubicBezTo>
                  <a:cubicBezTo>
                    <a:pt x="475" y="90"/>
                    <a:pt x="466" y="77"/>
                    <a:pt x="450" y="57"/>
                  </a:cubicBezTo>
                  <a:lnTo>
                    <a:pt x="482" y="30"/>
                  </a:lnTo>
                  <a:lnTo>
                    <a:pt x="599" y="182"/>
                  </a:lnTo>
                  <a:lnTo>
                    <a:pt x="995" y="182"/>
                  </a:lnTo>
                  <a:cubicBezTo>
                    <a:pt x="1037" y="182"/>
                    <a:pt x="1071" y="152"/>
                    <a:pt x="1098" y="91"/>
                  </a:cubicBezTo>
                  <a:lnTo>
                    <a:pt x="1054" y="21"/>
                  </a:lnTo>
                  <a:lnTo>
                    <a:pt x="1077" y="0"/>
                  </a:lnTo>
                  <a:lnTo>
                    <a:pt x="1227" y="204"/>
                  </a:lnTo>
                  <a:lnTo>
                    <a:pt x="1227" y="252"/>
                  </a:lnTo>
                  <a:cubicBezTo>
                    <a:pt x="1181" y="313"/>
                    <a:pt x="1138" y="343"/>
                    <a:pt x="1098" y="343"/>
                  </a:cubicBezTo>
                  <a:lnTo>
                    <a:pt x="594" y="343"/>
                  </a:lnTo>
                  <a:close/>
                  <a:moveTo>
                    <a:pt x="152" y="460"/>
                  </a:moveTo>
                  <a:lnTo>
                    <a:pt x="0" y="269"/>
                  </a:lnTo>
                  <a:lnTo>
                    <a:pt x="0" y="244"/>
                  </a:lnTo>
                  <a:lnTo>
                    <a:pt x="82" y="144"/>
                  </a:lnTo>
                  <a:lnTo>
                    <a:pt x="36" y="87"/>
                  </a:lnTo>
                  <a:lnTo>
                    <a:pt x="64" y="62"/>
                  </a:lnTo>
                  <a:lnTo>
                    <a:pt x="216" y="245"/>
                  </a:lnTo>
                  <a:lnTo>
                    <a:pt x="218" y="274"/>
                  </a:lnTo>
                  <a:lnTo>
                    <a:pt x="131" y="373"/>
                  </a:lnTo>
                  <a:lnTo>
                    <a:pt x="177" y="430"/>
                  </a:lnTo>
                  <a:lnTo>
                    <a:pt x="152" y="46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01" name="Freeform 63"/>
            <p:cNvSpPr>
              <a:spLocks noEditPoints="1"/>
            </p:cNvSpPr>
            <p:nvPr/>
          </p:nvSpPr>
          <p:spPr bwMode="auto">
            <a:xfrm>
              <a:off x="1660002" y="383821"/>
              <a:ext cx="26991" cy="20638"/>
            </a:xfrm>
            <a:custGeom>
              <a:avLst/>
              <a:gdLst>
                <a:gd name="T0" fmla="*/ 21144 w 817"/>
                <a:gd name="T1" fmla="*/ 16860 h 661"/>
                <a:gd name="T2" fmla="*/ 6244 w 817"/>
                <a:gd name="T3" fmla="*/ 16860 h 661"/>
                <a:gd name="T4" fmla="*/ 5319 w 817"/>
                <a:gd name="T5" fmla="*/ 17984 h 661"/>
                <a:gd name="T6" fmla="*/ 4196 w 817"/>
                <a:gd name="T7" fmla="*/ 18452 h 661"/>
                <a:gd name="T8" fmla="*/ 3039 w 817"/>
                <a:gd name="T9" fmla="*/ 12551 h 661"/>
                <a:gd name="T10" fmla="*/ 0 w 817"/>
                <a:gd name="T11" fmla="*/ 6682 h 661"/>
                <a:gd name="T12" fmla="*/ 0 w 817"/>
                <a:gd name="T13" fmla="*/ 5901 h 661"/>
                <a:gd name="T14" fmla="*/ 8259 w 817"/>
                <a:gd name="T15" fmla="*/ 0 h 661"/>
                <a:gd name="T16" fmla="*/ 9382 w 817"/>
                <a:gd name="T17" fmla="*/ 0 h 661"/>
                <a:gd name="T18" fmla="*/ 16452 w 817"/>
                <a:gd name="T19" fmla="*/ 11833 h 661"/>
                <a:gd name="T20" fmla="*/ 20020 w 817"/>
                <a:gd name="T21" fmla="*/ 11833 h 661"/>
                <a:gd name="T22" fmla="*/ 23027 w 817"/>
                <a:gd name="T23" fmla="*/ 6276 h 661"/>
                <a:gd name="T24" fmla="*/ 19855 w 817"/>
                <a:gd name="T25" fmla="*/ 999 h 661"/>
                <a:gd name="T26" fmla="*/ 20978 w 817"/>
                <a:gd name="T27" fmla="*/ 62 h 661"/>
                <a:gd name="T28" fmla="*/ 26991 w 817"/>
                <a:gd name="T29" fmla="*/ 10460 h 661"/>
                <a:gd name="T30" fmla="*/ 26991 w 817"/>
                <a:gd name="T31" fmla="*/ 11459 h 661"/>
                <a:gd name="T32" fmla="*/ 23159 w 817"/>
                <a:gd name="T33" fmla="*/ 17266 h 661"/>
                <a:gd name="T34" fmla="*/ 23588 w 817"/>
                <a:gd name="T35" fmla="*/ 18577 h 661"/>
                <a:gd name="T36" fmla="*/ 24282 w 817"/>
                <a:gd name="T37" fmla="*/ 19701 h 661"/>
                <a:gd name="T38" fmla="*/ 23588 w 817"/>
                <a:gd name="T39" fmla="*/ 20638 h 661"/>
                <a:gd name="T40" fmla="*/ 21144 w 817"/>
                <a:gd name="T41" fmla="*/ 16860 h 661"/>
                <a:gd name="T42" fmla="*/ 10473 w 817"/>
                <a:gd name="T43" fmla="*/ 4402 h 661"/>
                <a:gd name="T44" fmla="*/ 3105 w 817"/>
                <a:gd name="T45" fmla="*/ 9554 h 661"/>
                <a:gd name="T46" fmla="*/ 4097 w 817"/>
                <a:gd name="T47" fmla="*/ 11833 h 661"/>
                <a:gd name="T48" fmla="*/ 15065 w 817"/>
                <a:gd name="T49" fmla="*/ 11833 h 661"/>
                <a:gd name="T50" fmla="*/ 10473 w 817"/>
                <a:gd name="T51" fmla="*/ 4402 h 6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7" h="661">
                  <a:moveTo>
                    <a:pt x="640" y="540"/>
                  </a:moveTo>
                  <a:lnTo>
                    <a:pt x="189" y="540"/>
                  </a:lnTo>
                  <a:cubicBezTo>
                    <a:pt x="182" y="554"/>
                    <a:pt x="172" y="566"/>
                    <a:pt x="161" y="576"/>
                  </a:cubicBezTo>
                  <a:cubicBezTo>
                    <a:pt x="150" y="586"/>
                    <a:pt x="139" y="591"/>
                    <a:pt x="127" y="591"/>
                  </a:cubicBezTo>
                  <a:cubicBezTo>
                    <a:pt x="127" y="539"/>
                    <a:pt x="115" y="476"/>
                    <a:pt x="92" y="402"/>
                  </a:cubicBezTo>
                  <a:cubicBezTo>
                    <a:pt x="68" y="329"/>
                    <a:pt x="38" y="266"/>
                    <a:pt x="0" y="214"/>
                  </a:cubicBezTo>
                  <a:lnTo>
                    <a:pt x="0" y="189"/>
                  </a:lnTo>
                  <a:lnTo>
                    <a:pt x="250" y="0"/>
                  </a:lnTo>
                  <a:lnTo>
                    <a:pt x="284" y="0"/>
                  </a:lnTo>
                  <a:lnTo>
                    <a:pt x="498" y="379"/>
                  </a:lnTo>
                  <a:lnTo>
                    <a:pt x="606" y="379"/>
                  </a:lnTo>
                  <a:lnTo>
                    <a:pt x="697" y="201"/>
                  </a:lnTo>
                  <a:lnTo>
                    <a:pt x="601" y="32"/>
                  </a:lnTo>
                  <a:lnTo>
                    <a:pt x="635" y="2"/>
                  </a:lnTo>
                  <a:lnTo>
                    <a:pt x="817" y="335"/>
                  </a:lnTo>
                  <a:lnTo>
                    <a:pt x="817" y="367"/>
                  </a:lnTo>
                  <a:cubicBezTo>
                    <a:pt x="740" y="462"/>
                    <a:pt x="701" y="525"/>
                    <a:pt x="701" y="553"/>
                  </a:cubicBezTo>
                  <a:cubicBezTo>
                    <a:pt x="705" y="570"/>
                    <a:pt x="709" y="584"/>
                    <a:pt x="714" y="595"/>
                  </a:cubicBezTo>
                  <a:cubicBezTo>
                    <a:pt x="718" y="606"/>
                    <a:pt x="725" y="618"/>
                    <a:pt x="735" y="631"/>
                  </a:cubicBezTo>
                  <a:lnTo>
                    <a:pt x="714" y="661"/>
                  </a:lnTo>
                  <a:lnTo>
                    <a:pt x="640" y="540"/>
                  </a:lnTo>
                  <a:close/>
                  <a:moveTo>
                    <a:pt x="317" y="141"/>
                  </a:moveTo>
                  <a:lnTo>
                    <a:pt x="94" y="306"/>
                  </a:lnTo>
                  <a:lnTo>
                    <a:pt x="124" y="379"/>
                  </a:lnTo>
                  <a:lnTo>
                    <a:pt x="456" y="379"/>
                  </a:lnTo>
                  <a:lnTo>
                    <a:pt x="317" y="141"/>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02" name="Freeform 64"/>
            <p:cNvSpPr>
              <a:spLocks/>
            </p:cNvSpPr>
            <p:nvPr/>
          </p:nvSpPr>
          <p:spPr bwMode="auto">
            <a:xfrm>
              <a:off x="1660002" y="342547"/>
              <a:ext cx="26991" cy="31749"/>
            </a:xfrm>
            <a:custGeom>
              <a:avLst/>
              <a:gdLst>
                <a:gd name="T0" fmla="*/ 20978 w 817"/>
                <a:gd name="T1" fmla="*/ 26201 h 990"/>
                <a:gd name="T2" fmla="*/ 7070 w 817"/>
                <a:gd name="T3" fmla="*/ 26201 h 990"/>
                <a:gd name="T4" fmla="*/ 4262 w 817"/>
                <a:gd name="T5" fmla="*/ 29119 h 990"/>
                <a:gd name="T6" fmla="*/ 5682 w 817"/>
                <a:gd name="T7" fmla="*/ 30755 h 990"/>
                <a:gd name="T8" fmla="*/ 4691 w 817"/>
                <a:gd name="T9" fmla="*/ 31749 h 990"/>
                <a:gd name="T10" fmla="*/ 0 w 817"/>
                <a:gd name="T11" fmla="*/ 25592 h 990"/>
                <a:gd name="T12" fmla="*/ 0 w 817"/>
                <a:gd name="T13" fmla="*/ 24213 h 990"/>
                <a:gd name="T14" fmla="*/ 2015 w 817"/>
                <a:gd name="T15" fmla="*/ 22385 h 990"/>
                <a:gd name="T16" fmla="*/ 3568 w 817"/>
                <a:gd name="T17" fmla="*/ 21326 h 990"/>
                <a:gd name="T18" fmla="*/ 5187 w 817"/>
                <a:gd name="T19" fmla="*/ 21102 h 990"/>
                <a:gd name="T20" fmla="*/ 8391 w 817"/>
                <a:gd name="T21" fmla="*/ 21038 h 990"/>
                <a:gd name="T22" fmla="*/ 0 w 817"/>
                <a:gd name="T23" fmla="*/ 9621 h 990"/>
                <a:gd name="T24" fmla="*/ 0 w 817"/>
                <a:gd name="T25" fmla="*/ 8595 h 990"/>
                <a:gd name="T26" fmla="*/ 2610 w 817"/>
                <a:gd name="T27" fmla="*/ 6222 h 990"/>
                <a:gd name="T28" fmla="*/ 3634 w 817"/>
                <a:gd name="T29" fmla="*/ 4201 h 990"/>
                <a:gd name="T30" fmla="*/ 2874 w 817"/>
                <a:gd name="T31" fmla="*/ 2373 h 990"/>
                <a:gd name="T32" fmla="*/ 1817 w 817"/>
                <a:gd name="T33" fmla="*/ 994 h 990"/>
                <a:gd name="T34" fmla="*/ 2808 w 817"/>
                <a:gd name="T35" fmla="*/ 192 h 990"/>
                <a:gd name="T36" fmla="*/ 6508 w 817"/>
                <a:gd name="T37" fmla="*/ 5292 h 990"/>
                <a:gd name="T38" fmla="*/ 17576 w 817"/>
                <a:gd name="T39" fmla="*/ 5292 h 990"/>
                <a:gd name="T40" fmla="*/ 20582 w 817"/>
                <a:gd name="T41" fmla="*/ 4586 h 990"/>
                <a:gd name="T42" fmla="*/ 22465 w 817"/>
                <a:gd name="T43" fmla="*/ 2213 h 990"/>
                <a:gd name="T44" fmla="*/ 21408 w 817"/>
                <a:gd name="T45" fmla="*/ 738 h 990"/>
                <a:gd name="T46" fmla="*/ 22597 w 817"/>
                <a:gd name="T47" fmla="*/ 0 h 990"/>
                <a:gd name="T48" fmla="*/ 26991 w 817"/>
                <a:gd name="T49" fmla="*/ 5837 h 990"/>
                <a:gd name="T50" fmla="*/ 26991 w 817"/>
                <a:gd name="T51" fmla="*/ 6991 h 990"/>
                <a:gd name="T52" fmla="*/ 21705 w 817"/>
                <a:gd name="T53" fmla="*/ 10455 h 990"/>
                <a:gd name="T54" fmla="*/ 6806 w 817"/>
                <a:gd name="T55" fmla="*/ 10455 h 990"/>
                <a:gd name="T56" fmla="*/ 4295 w 817"/>
                <a:gd name="T57" fmla="*/ 13469 h 990"/>
                <a:gd name="T58" fmla="*/ 10307 w 817"/>
                <a:gd name="T59" fmla="*/ 21038 h 990"/>
                <a:gd name="T60" fmla="*/ 20417 w 817"/>
                <a:gd name="T61" fmla="*/ 21038 h 990"/>
                <a:gd name="T62" fmla="*/ 22333 w 817"/>
                <a:gd name="T63" fmla="*/ 18119 h 990"/>
                <a:gd name="T64" fmla="*/ 21276 w 817"/>
                <a:gd name="T65" fmla="*/ 16420 h 990"/>
                <a:gd name="T66" fmla="*/ 22035 w 817"/>
                <a:gd name="T67" fmla="*/ 15458 h 990"/>
                <a:gd name="T68" fmla="*/ 26991 w 817"/>
                <a:gd name="T69" fmla="*/ 22128 h 990"/>
                <a:gd name="T70" fmla="*/ 26991 w 817"/>
                <a:gd name="T71" fmla="*/ 22994 h 990"/>
                <a:gd name="T72" fmla="*/ 23985 w 817"/>
                <a:gd name="T73" fmla="*/ 27420 h 990"/>
                <a:gd name="T74" fmla="*/ 25901 w 817"/>
                <a:gd name="T75" fmla="*/ 30466 h 990"/>
                <a:gd name="T76" fmla="*/ 24910 w 817"/>
                <a:gd name="T77" fmla="*/ 31492 h 990"/>
                <a:gd name="T78" fmla="*/ 20978 w 817"/>
                <a:gd name="T79" fmla="*/ 26201 h 9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17" h="990">
                  <a:moveTo>
                    <a:pt x="635" y="817"/>
                  </a:moveTo>
                  <a:lnTo>
                    <a:pt x="214" y="817"/>
                  </a:lnTo>
                  <a:lnTo>
                    <a:pt x="129" y="908"/>
                  </a:lnTo>
                  <a:lnTo>
                    <a:pt x="172" y="959"/>
                  </a:lnTo>
                  <a:lnTo>
                    <a:pt x="142" y="990"/>
                  </a:lnTo>
                  <a:lnTo>
                    <a:pt x="0" y="798"/>
                  </a:lnTo>
                  <a:lnTo>
                    <a:pt x="0" y="755"/>
                  </a:lnTo>
                  <a:cubicBezTo>
                    <a:pt x="28" y="729"/>
                    <a:pt x="49" y="710"/>
                    <a:pt x="61" y="698"/>
                  </a:cubicBezTo>
                  <a:cubicBezTo>
                    <a:pt x="82" y="680"/>
                    <a:pt x="98" y="669"/>
                    <a:pt x="108" y="665"/>
                  </a:cubicBezTo>
                  <a:cubicBezTo>
                    <a:pt x="119" y="662"/>
                    <a:pt x="135" y="659"/>
                    <a:pt x="157" y="658"/>
                  </a:cubicBezTo>
                  <a:cubicBezTo>
                    <a:pt x="178" y="657"/>
                    <a:pt x="211" y="656"/>
                    <a:pt x="254" y="656"/>
                  </a:cubicBezTo>
                  <a:lnTo>
                    <a:pt x="0" y="300"/>
                  </a:lnTo>
                  <a:lnTo>
                    <a:pt x="0" y="268"/>
                  </a:lnTo>
                  <a:cubicBezTo>
                    <a:pt x="32" y="243"/>
                    <a:pt x="58" y="218"/>
                    <a:pt x="79" y="194"/>
                  </a:cubicBezTo>
                  <a:cubicBezTo>
                    <a:pt x="100" y="170"/>
                    <a:pt x="110" y="149"/>
                    <a:pt x="110" y="131"/>
                  </a:cubicBezTo>
                  <a:cubicBezTo>
                    <a:pt x="110" y="114"/>
                    <a:pt x="103" y="95"/>
                    <a:pt x="87" y="74"/>
                  </a:cubicBezTo>
                  <a:cubicBezTo>
                    <a:pt x="77" y="60"/>
                    <a:pt x="67" y="45"/>
                    <a:pt x="55" y="31"/>
                  </a:cubicBezTo>
                  <a:lnTo>
                    <a:pt x="85" y="6"/>
                  </a:lnTo>
                  <a:lnTo>
                    <a:pt x="197" y="165"/>
                  </a:lnTo>
                  <a:lnTo>
                    <a:pt x="532" y="165"/>
                  </a:lnTo>
                  <a:cubicBezTo>
                    <a:pt x="565" y="165"/>
                    <a:pt x="596" y="157"/>
                    <a:pt x="623" y="143"/>
                  </a:cubicBezTo>
                  <a:cubicBezTo>
                    <a:pt x="649" y="128"/>
                    <a:pt x="669" y="103"/>
                    <a:pt x="680" y="69"/>
                  </a:cubicBezTo>
                  <a:lnTo>
                    <a:pt x="648" y="23"/>
                  </a:lnTo>
                  <a:lnTo>
                    <a:pt x="684" y="0"/>
                  </a:lnTo>
                  <a:lnTo>
                    <a:pt x="817" y="182"/>
                  </a:lnTo>
                  <a:lnTo>
                    <a:pt x="817" y="218"/>
                  </a:lnTo>
                  <a:cubicBezTo>
                    <a:pt x="764" y="290"/>
                    <a:pt x="710" y="326"/>
                    <a:pt x="657" y="326"/>
                  </a:cubicBezTo>
                  <a:lnTo>
                    <a:pt x="206" y="326"/>
                  </a:lnTo>
                  <a:lnTo>
                    <a:pt x="130" y="420"/>
                  </a:lnTo>
                  <a:lnTo>
                    <a:pt x="312" y="656"/>
                  </a:lnTo>
                  <a:lnTo>
                    <a:pt x="618" y="656"/>
                  </a:lnTo>
                  <a:lnTo>
                    <a:pt x="676" y="565"/>
                  </a:lnTo>
                  <a:lnTo>
                    <a:pt x="644" y="512"/>
                  </a:lnTo>
                  <a:lnTo>
                    <a:pt x="667" y="482"/>
                  </a:lnTo>
                  <a:lnTo>
                    <a:pt x="817" y="690"/>
                  </a:lnTo>
                  <a:lnTo>
                    <a:pt x="817" y="717"/>
                  </a:lnTo>
                  <a:cubicBezTo>
                    <a:pt x="757" y="778"/>
                    <a:pt x="726" y="824"/>
                    <a:pt x="726" y="855"/>
                  </a:cubicBezTo>
                  <a:cubicBezTo>
                    <a:pt x="726" y="892"/>
                    <a:pt x="745" y="923"/>
                    <a:pt x="784" y="950"/>
                  </a:cubicBezTo>
                  <a:lnTo>
                    <a:pt x="754" y="982"/>
                  </a:lnTo>
                  <a:lnTo>
                    <a:pt x="635" y="817"/>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03" name="Freeform 65"/>
            <p:cNvSpPr>
              <a:spLocks noEditPoints="1"/>
            </p:cNvSpPr>
            <p:nvPr/>
          </p:nvSpPr>
          <p:spPr bwMode="auto">
            <a:xfrm>
              <a:off x="1660002" y="307623"/>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04" name="Freeform 66"/>
            <p:cNvSpPr>
              <a:spLocks noEditPoints="1"/>
            </p:cNvSpPr>
            <p:nvPr/>
          </p:nvSpPr>
          <p:spPr bwMode="auto">
            <a:xfrm>
              <a:off x="1647301" y="280636"/>
              <a:ext cx="39692" cy="15875"/>
            </a:xfrm>
            <a:custGeom>
              <a:avLst/>
              <a:gdLst>
                <a:gd name="T0" fmla="*/ 19215 w 1227"/>
                <a:gd name="T1" fmla="*/ 10890 h 500"/>
                <a:gd name="T2" fmla="*/ 17436 w 1227"/>
                <a:gd name="T3" fmla="*/ 12859 h 500"/>
                <a:gd name="T4" fmla="*/ 18665 w 1227"/>
                <a:gd name="T5" fmla="*/ 14986 h 500"/>
                <a:gd name="T6" fmla="*/ 17857 w 1227"/>
                <a:gd name="T7" fmla="*/ 15875 h 500"/>
                <a:gd name="T8" fmla="*/ 12940 w 1227"/>
                <a:gd name="T9" fmla="*/ 9081 h 500"/>
                <a:gd name="T10" fmla="*/ 12940 w 1227"/>
                <a:gd name="T11" fmla="*/ 8541 h 500"/>
                <a:gd name="T12" fmla="*/ 15236 w 1227"/>
                <a:gd name="T13" fmla="*/ 5652 h 500"/>
                <a:gd name="T14" fmla="*/ 15883 w 1227"/>
                <a:gd name="T15" fmla="*/ 4255 h 500"/>
                <a:gd name="T16" fmla="*/ 15463 w 1227"/>
                <a:gd name="T17" fmla="*/ 3048 h 500"/>
                <a:gd name="T18" fmla="*/ 14557 w 1227"/>
                <a:gd name="T19" fmla="*/ 1810 h 500"/>
                <a:gd name="T20" fmla="*/ 15592 w 1227"/>
                <a:gd name="T21" fmla="*/ 953 h 500"/>
                <a:gd name="T22" fmla="*/ 19377 w 1227"/>
                <a:gd name="T23" fmla="*/ 5779 h 500"/>
                <a:gd name="T24" fmla="*/ 32187 w 1227"/>
                <a:gd name="T25" fmla="*/ 5779 h 500"/>
                <a:gd name="T26" fmla="*/ 35519 w 1227"/>
                <a:gd name="T27" fmla="*/ 2889 h 500"/>
                <a:gd name="T28" fmla="*/ 34096 w 1227"/>
                <a:gd name="T29" fmla="*/ 667 h 500"/>
                <a:gd name="T30" fmla="*/ 34840 w 1227"/>
                <a:gd name="T31" fmla="*/ 0 h 500"/>
                <a:gd name="T32" fmla="*/ 39692 w 1227"/>
                <a:gd name="T33" fmla="*/ 6477 h 500"/>
                <a:gd name="T34" fmla="*/ 39692 w 1227"/>
                <a:gd name="T35" fmla="*/ 8001 h 500"/>
                <a:gd name="T36" fmla="*/ 35519 w 1227"/>
                <a:gd name="T37" fmla="*/ 10890 h 500"/>
                <a:gd name="T38" fmla="*/ 19215 w 1227"/>
                <a:gd name="T39" fmla="*/ 10890 h 500"/>
                <a:gd name="T40" fmla="*/ 4917 w 1227"/>
                <a:gd name="T41" fmla="*/ 14605 h 500"/>
                <a:gd name="T42" fmla="*/ 0 w 1227"/>
                <a:gd name="T43" fmla="*/ 8541 h 500"/>
                <a:gd name="T44" fmla="*/ 0 w 1227"/>
                <a:gd name="T45" fmla="*/ 7747 h 500"/>
                <a:gd name="T46" fmla="*/ 2653 w 1227"/>
                <a:gd name="T47" fmla="*/ 4572 h 500"/>
                <a:gd name="T48" fmla="*/ 1165 w 1227"/>
                <a:gd name="T49" fmla="*/ 2762 h 500"/>
                <a:gd name="T50" fmla="*/ 2070 w 1227"/>
                <a:gd name="T51" fmla="*/ 1969 h 500"/>
                <a:gd name="T52" fmla="*/ 6987 w 1227"/>
                <a:gd name="T53" fmla="*/ 7779 h 500"/>
                <a:gd name="T54" fmla="*/ 7052 w 1227"/>
                <a:gd name="T55" fmla="*/ 8700 h 500"/>
                <a:gd name="T56" fmla="*/ 4238 w 1227"/>
                <a:gd name="T57" fmla="*/ 11843 h 500"/>
                <a:gd name="T58" fmla="*/ 5726 w 1227"/>
                <a:gd name="T59" fmla="*/ 13653 h 500"/>
                <a:gd name="T60" fmla="*/ 4917 w 1227"/>
                <a:gd name="T61" fmla="*/ 14605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594" y="343"/>
                  </a:moveTo>
                  <a:lnTo>
                    <a:pt x="539" y="405"/>
                  </a:lnTo>
                  <a:lnTo>
                    <a:pt x="577" y="472"/>
                  </a:lnTo>
                  <a:lnTo>
                    <a:pt x="552" y="500"/>
                  </a:lnTo>
                  <a:lnTo>
                    <a:pt x="400" y="286"/>
                  </a:lnTo>
                  <a:lnTo>
                    <a:pt x="400" y="269"/>
                  </a:lnTo>
                  <a:cubicBezTo>
                    <a:pt x="434" y="230"/>
                    <a:pt x="457" y="199"/>
                    <a:pt x="471" y="178"/>
                  </a:cubicBezTo>
                  <a:cubicBezTo>
                    <a:pt x="484" y="157"/>
                    <a:pt x="491" y="142"/>
                    <a:pt x="491" y="134"/>
                  </a:cubicBezTo>
                  <a:cubicBezTo>
                    <a:pt x="491" y="122"/>
                    <a:pt x="486" y="110"/>
                    <a:pt x="478" y="96"/>
                  </a:cubicBezTo>
                  <a:cubicBezTo>
                    <a:pt x="475" y="90"/>
                    <a:pt x="466" y="77"/>
                    <a:pt x="450" y="57"/>
                  </a:cubicBezTo>
                  <a:lnTo>
                    <a:pt x="482" y="30"/>
                  </a:lnTo>
                  <a:lnTo>
                    <a:pt x="599" y="182"/>
                  </a:lnTo>
                  <a:lnTo>
                    <a:pt x="995" y="182"/>
                  </a:lnTo>
                  <a:cubicBezTo>
                    <a:pt x="1037" y="182"/>
                    <a:pt x="1071" y="152"/>
                    <a:pt x="1098" y="91"/>
                  </a:cubicBezTo>
                  <a:lnTo>
                    <a:pt x="1054" y="21"/>
                  </a:lnTo>
                  <a:lnTo>
                    <a:pt x="1077" y="0"/>
                  </a:lnTo>
                  <a:lnTo>
                    <a:pt x="1227" y="204"/>
                  </a:lnTo>
                  <a:lnTo>
                    <a:pt x="1227" y="252"/>
                  </a:lnTo>
                  <a:cubicBezTo>
                    <a:pt x="1181" y="313"/>
                    <a:pt x="1138" y="343"/>
                    <a:pt x="1098" y="343"/>
                  </a:cubicBezTo>
                  <a:lnTo>
                    <a:pt x="594" y="343"/>
                  </a:lnTo>
                  <a:close/>
                  <a:moveTo>
                    <a:pt x="152" y="460"/>
                  </a:moveTo>
                  <a:lnTo>
                    <a:pt x="0" y="269"/>
                  </a:lnTo>
                  <a:lnTo>
                    <a:pt x="0" y="244"/>
                  </a:lnTo>
                  <a:lnTo>
                    <a:pt x="82" y="144"/>
                  </a:lnTo>
                  <a:lnTo>
                    <a:pt x="36" y="87"/>
                  </a:lnTo>
                  <a:lnTo>
                    <a:pt x="64" y="62"/>
                  </a:lnTo>
                  <a:lnTo>
                    <a:pt x="216" y="245"/>
                  </a:lnTo>
                  <a:lnTo>
                    <a:pt x="218" y="274"/>
                  </a:lnTo>
                  <a:lnTo>
                    <a:pt x="131" y="373"/>
                  </a:lnTo>
                  <a:lnTo>
                    <a:pt x="177" y="430"/>
                  </a:lnTo>
                  <a:lnTo>
                    <a:pt x="152" y="46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05" name="Freeform 67"/>
            <p:cNvSpPr>
              <a:spLocks noEditPoints="1"/>
            </p:cNvSpPr>
            <p:nvPr/>
          </p:nvSpPr>
          <p:spPr bwMode="auto">
            <a:xfrm>
              <a:off x="1660002" y="244124"/>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06" name="Freeform 68"/>
            <p:cNvSpPr>
              <a:spLocks noEditPoints="1"/>
            </p:cNvSpPr>
            <p:nvPr/>
          </p:nvSpPr>
          <p:spPr bwMode="auto">
            <a:xfrm>
              <a:off x="1083675" y="231424"/>
              <a:ext cx="60332" cy="50799"/>
            </a:xfrm>
            <a:custGeom>
              <a:avLst/>
              <a:gdLst>
                <a:gd name="T0" fmla="*/ 35202 w 1863"/>
                <a:gd name="T1" fmla="*/ 13596 h 1558"/>
                <a:gd name="T2" fmla="*/ 32222 w 1863"/>
                <a:gd name="T3" fmla="*/ 7662 h 1558"/>
                <a:gd name="T4" fmla="*/ 34068 w 1863"/>
                <a:gd name="T5" fmla="*/ 5804 h 1558"/>
                <a:gd name="T6" fmla="*/ 39120 w 1863"/>
                <a:gd name="T7" fmla="*/ 7956 h 1558"/>
                <a:gd name="T8" fmla="*/ 49516 w 1863"/>
                <a:gd name="T9" fmla="*/ 13596 h 1558"/>
                <a:gd name="T10" fmla="*/ 54730 w 1863"/>
                <a:gd name="T11" fmla="*/ 7662 h 1558"/>
                <a:gd name="T12" fmla="*/ 49645 w 1863"/>
                <a:gd name="T13" fmla="*/ 1174 h 1558"/>
                <a:gd name="T14" fmla="*/ 57741 w 1863"/>
                <a:gd name="T15" fmla="*/ 3587 h 1558"/>
                <a:gd name="T16" fmla="*/ 58097 w 1863"/>
                <a:gd name="T17" fmla="*/ 16498 h 1558"/>
                <a:gd name="T18" fmla="*/ 21536 w 1863"/>
                <a:gd name="T19" fmla="*/ 19400 h 1558"/>
                <a:gd name="T20" fmla="*/ 19269 w 1863"/>
                <a:gd name="T21" fmla="*/ 24095 h 1558"/>
                <a:gd name="T22" fmla="*/ 60332 w 1863"/>
                <a:gd name="T23" fmla="*/ 25334 h 1558"/>
                <a:gd name="T24" fmla="*/ 45370 w 1863"/>
                <a:gd name="T25" fmla="*/ 28660 h 1558"/>
                <a:gd name="T26" fmla="*/ 46148 w 1863"/>
                <a:gd name="T27" fmla="*/ 38670 h 1558"/>
                <a:gd name="T28" fmla="*/ 53499 w 1863"/>
                <a:gd name="T29" fmla="*/ 36877 h 1558"/>
                <a:gd name="T30" fmla="*/ 53434 w 1863"/>
                <a:gd name="T31" fmla="*/ 32736 h 1558"/>
                <a:gd name="T32" fmla="*/ 60332 w 1863"/>
                <a:gd name="T33" fmla="*/ 40398 h 1558"/>
                <a:gd name="T34" fmla="*/ 57644 w 1863"/>
                <a:gd name="T35" fmla="*/ 44148 h 1558"/>
                <a:gd name="T36" fmla="*/ 56932 w 1863"/>
                <a:gd name="T37" fmla="*/ 48158 h 1558"/>
                <a:gd name="T38" fmla="*/ 57288 w 1863"/>
                <a:gd name="T39" fmla="*/ 50538 h 1558"/>
                <a:gd name="T40" fmla="*/ 20467 w 1863"/>
                <a:gd name="T41" fmla="*/ 44474 h 1558"/>
                <a:gd name="T42" fmla="*/ 17909 w 1863"/>
                <a:gd name="T43" fmla="*/ 47832 h 1558"/>
                <a:gd name="T44" fmla="*/ 18265 w 1863"/>
                <a:gd name="T45" fmla="*/ 50799 h 1558"/>
                <a:gd name="T46" fmla="*/ 13537 w 1863"/>
                <a:gd name="T47" fmla="*/ 42191 h 1558"/>
                <a:gd name="T48" fmla="*/ 18589 w 1863"/>
                <a:gd name="T49" fmla="*/ 38670 h 1558"/>
                <a:gd name="T50" fmla="*/ 13537 w 1863"/>
                <a:gd name="T51" fmla="*/ 22661 h 1558"/>
                <a:gd name="T52" fmla="*/ 15804 w 1863"/>
                <a:gd name="T53" fmla="*/ 15911 h 1558"/>
                <a:gd name="T54" fmla="*/ 14702 w 1863"/>
                <a:gd name="T55" fmla="*/ 4369 h 1558"/>
                <a:gd name="T56" fmla="*/ 3174 w 1863"/>
                <a:gd name="T57" fmla="*/ 3684 h 1558"/>
                <a:gd name="T58" fmla="*/ 1716 w 1863"/>
                <a:gd name="T59" fmla="*/ 14509 h 1558"/>
                <a:gd name="T60" fmla="*/ 291 w 1863"/>
                <a:gd name="T61" fmla="*/ 12846 h 1558"/>
                <a:gd name="T62" fmla="*/ 2073 w 1863"/>
                <a:gd name="T63" fmla="*/ 2967 h 1558"/>
                <a:gd name="T64" fmla="*/ 17196 w 1863"/>
                <a:gd name="T65" fmla="*/ 3945 h 1558"/>
                <a:gd name="T66" fmla="*/ 31283 w 1863"/>
                <a:gd name="T67" fmla="*/ 38670 h 1558"/>
                <a:gd name="T68" fmla="*/ 32773 w 1863"/>
                <a:gd name="T69" fmla="*/ 32051 h 1558"/>
                <a:gd name="T70" fmla="*/ 31413 w 1863"/>
                <a:gd name="T71" fmla="*/ 25334 h 1558"/>
                <a:gd name="T72" fmla="*/ 17682 w 1863"/>
                <a:gd name="T73" fmla="*/ 27030 h 1558"/>
                <a:gd name="T74" fmla="*/ 31283 w 1863"/>
                <a:gd name="T75" fmla="*/ 38670 h 1558"/>
                <a:gd name="T76" fmla="*/ 44852 w 1863"/>
                <a:gd name="T77" fmla="*/ 38670 h 1558"/>
                <a:gd name="T78" fmla="*/ 43881 w 1863"/>
                <a:gd name="T79" fmla="*/ 32051 h 1558"/>
                <a:gd name="T80" fmla="*/ 32514 w 1863"/>
                <a:gd name="T81" fmla="*/ 25334 h 1558"/>
                <a:gd name="T82" fmla="*/ 33939 w 1863"/>
                <a:gd name="T83" fmla="*/ 32442 h 1558"/>
                <a:gd name="T84" fmla="*/ 32773 w 1863"/>
                <a:gd name="T85" fmla="*/ 38670 h 15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63" h="1558">
                  <a:moveTo>
                    <a:pt x="666" y="417"/>
                  </a:moveTo>
                  <a:lnTo>
                    <a:pt x="1087" y="417"/>
                  </a:lnTo>
                  <a:lnTo>
                    <a:pt x="1087" y="339"/>
                  </a:lnTo>
                  <a:cubicBezTo>
                    <a:pt x="1087" y="285"/>
                    <a:pt x="1056" y="251"/>
                    <a:pt x="995" y="235"/>
                  </a:cubicBezTo>
                  <a:lnTo>
                    <a:pt x="995" y="193"/>
                  </a:lnTo>
                  <a:cubicBezTo>
                    <a:pt x="1019" y="186"/>
                    <a:pt x="1038" y="181"/>
                    <a:pt x="1052" y="178"/>
                  </a:cubicBezTo>
                  <a:cubicBezTo>
                    <a:pt x="1065" y="175"/>
                    <a:pt x="1079" y="174"/>
                    <a:pt x="1095" y="174"/>
                  </a:cubicBezTo>
                  <a:cubicBezTo>
                    <a:pt x="1147" y="174"/>
                    <a:pt x="1185" y="197"/>
                    <a:pt x="1208" y="244"/>
                  </a:cubicBezTo>
                  <a:cubicBezTo>
                    <a:pt x="1232" y="290"/>
                    <a:pt x="1243" y="348"/>
                    <a:pt x="1243" y="417"/>
                  </a:cubicBezTo>
                  <a:lnTo>
                    <a:pt x="1529" y="417"/>
                  </a:lnTo>
                  <a:cubicBezTo>
                    <a:pt x="1580" y="417"/>
                    <a:pt x="1619" y="400"/>
                    <a:pt x="1648" y="364"/>
                  </a:cubicBezTo>
                  <a:cubicBezTo>
                    <a:pt x="1676" y="329"/>
                    <a:pt x="1690" y="286"/>
                    <a:pt x="1690" y="235"/>
                  </a:cubicBezTo>
                  <a:cubicBezTo>
                    <a:pt x="1690" y="193"/>
                    <a:pt x="1676" y="154"/>
                    <a:pt x="1650" y="118"/>
                  </a:cubicBezTo>
                  <a:cubicBezTo>
                    <a:pt x="1623" y="82"/>
                    <a:pt x="1584" y="55"/>
                    <a:pt x="1533" y="36"/>
                  </a:cubicBezTo>
                  <a:lnTo>
                    <a:pt x="1533" y="0"/>
                  </a:lnTo>
                  <a:cubicBezTo>
                    <a:pt x="1640" y="12"/>
                    <a:pt x="1724" y="48"/>
                    <a:pt x="1783" y="110"/>
                  </a:cubicBezTo>
                  <a:cubicBezTo>
                    <a:pt x="1837" y="167"/>
                    <a:pt x="1863" y="235"/>
                    <a:pt x="1863" y="314"/>
                  </a:cubicBezTo>
                  <a:cubicBezTo>
                    <a:pt x="1863" y="390"/>
                    <a:pt x="1840" y="454"/>
                    <a:pt x="1794" y="506"/>
                  </a:cubicBezTo>
                  <a:cubicBezTo>
                    <a:pt x="1741" y="566"/>
                    <a:pt x="1669" y="595"/>
                    <a:pt x="1578" y="595"/>
                  </a:cubicBezTo>
                  <a:lnTo>
                    <a:pt x="665" y="595"/>
                  </a:lnTo>
                  <a:cubicBezTo>
                    <a:pt x="655" y="631"/>
                    <a:pt x="643" y="661"/>
                    <a:pt x="629" y="686"/>
                  </a:cubicBezTo>
                  <a:cubicBezTo>
                    <a:pt x="628" y="690"/>
                    <a:pt x="617" y="708"/>
                    <a:pt x="595" y="739"/>
                  </a:cubicBezTo>
                  <a:lnTo>
                    <a:pt x="1863" y="739"/>
                  </a:lnTo>
                  <a:lnTo>
                    <a:pt x="1863" y="777"/>
                  </a:lnTo>
                  <a:lnTo>
                    <a:pt x="1438" y="777"/>
                  </a:lnTo>
                  <a:cubicBezTo>
                    <a:pt x="1420" y="810"/>
                    <a:pt x="1407" y="844"/>
                    <a:pt x="1401" y="879"/>
                  </a:cubicBezTo>
                  <a:cubicBezTo>
                    <a:pt x="1395" y="914"/>
                    <a:pt x="1391" y="953"/>
                    <a:pt x="1391" y="995"/>
                  </a:cubicBezTo>
                  <a:cubicBezTo>
                    <a:pt x="1391" y="1053"/>
                    <a:pt x="1402" y="1117"/>
                    <a:pt x="1425" y="1186"/>
                  </a:cubicBezTo>
                  <a:lnTo>
                    <a:pt x="1625" y="1186"/>
                  </a:lnTo>
                  <a:cubicBezTo>
                    <a:pt x="1633" y="1166"/>
                    <a:pt x="1643" y="1148"/>
                    <a:pt x="1652" y="1131"/>
                  </a:cubicBezTo>
                  <a:cubicBezTo>
                    <a:pt x="1662" y="1114"/>
                    <a:pt x="1675" y="1095"/>
                    <a:pt x="1690" y="1074"/>
                  </a:cubicBezTo>
                  <a:lnTo>
                    <a:pt x="1650" y="1004"/>
                  </a:lnTo>
                  <a:lnTo>
                    <a:pt x="1681" y="983"/>
                  </a:lnTo>
                  <a:lnTo>
                    <a:pt x="1863" y="1239"/>
                  </a:lnTo>
                  <a:lnTo>
                    <a:pt x="1863" y="1268"/>
                  </a:lnTo>
                  <a:cubicBezTo>
                    <a:pt x="1830" y="1294"/>
                    <a:pt x="1802" y="1322"/>
                    <a:pt x="1780" y="1354"/>
                  </a:cubicBezTo>
                  <a:cubicBezTo>
                    <a:pt x="1758" y="1386"/>
                    <a:pt x="1747" y="1414"/>
                    <a:pt x="1747" y="1438"/>
                  </a:cubicBezTo>
                  <a:cubicBezTo>
                    <a:pt x="1747" y="1450"/>
                    <a:pt x="1751" y="1464"/>
                    <a:pt x="1758" y="1477"/>
                  </a:cubicBezTo>
                  <a:cubicBezTo>
                    <a:pt x="1765" y="1490"/>
                    <a:pt x="1778" y="1508"/>
                    <a:pt x="1798" y="1529"/>
                  </a:cubicBezTo>
                  <a:lnTo>
                    <a:pt x="1769" y="1550"/>
                  </a:lnTo>
                  <a:lnTo>
                    <a:pt x="1650" y="1364"/>
                  </a:lnTo>
                  <a:lnTo>
                    <a:pt x="632" y="1364"/>
                  </a:lnTo>
                  <a:cubicBezTo>
                    <a:pt x="613" y="1375"/>
                    <a:pt x="598" y="1389"/>
                    <a:pt x="585" y="1407"/>
                  </a:cubicBezTo>
                  <a:cubicBezTo>
                    <a:pt x="572" y="1425"/>
                    <a:pt x="562" y="1445"/>
                    <a:pt x="553" y="1467"/>
                  </a:cubicBezTo>
                  <a:lnTo>
                    <a:pt x="595" y="1537"/>
                  </a:lnTo>
                  <a:lnTo>
                    <a:pt x="564" y="1558"/>
                  </a:lnTo>
                  <a:lnTo>
                    <a:pt x="418" y="1334"/>
                  </a:lnTo>
                  <a:lnTo>
                    <a:pt x="418" y="1294"/>
                  </a:lnTo>
                  <a:cubicBezTo>
                    <a:pt x="443" y="1256"/>
                    <a:pt x="473" y="1227"/>
                    <a:pt x="506" y="1207"/>
                  </a:cubicBezTo>
                  <a:cubicBezTo>
                    <a:pt x="532" y="1193"/>
                    <a:pt x="554" y="1186"/>
                    <a:pt x="574" y="1186"/>
                  </a:cubicBezTo>
                  <a:lnTo>
                    <a:pt x="714" y="1186"/>
                  </a:lnTo>
                  <a:lnTo>
                    <a:pt x="418" y="695"/>
                  </a:lnTo>
                  <a:lnTo>
                    <a:pt x="418" y="631"/>
                  </a:lnTo>
                  <a:cubicBezTo>
                    <a:pt x="450" y="579"/>
                    <a:pt x="474" y="531"/>
                    <a:pt x="488" y="488"/>
                  </a:cubicBezTo>
                  <a:cubicBezTo>
                    <a:pt x="503" y="445"/>
                    <a:pt x="511" y="398"/>
                    <a:pt x="511" y="348"/>
                  </a:cubicBezTo>
                  <a:cubicBezTo>
                    <a:pt x="511" y="260"/>
                    <a:pt x="492" y="189"/>
                    <a:pt x="454" y="134"/>
                  </a:cubicBezTo>
                  <a:cubicBezTo>
                    <a:pt x="409" y="69"/>
                    <a:pt x="344" y="36"/>
                    <a:pt x="260" y="36"/>
                  </a:cubicBezTo>
                  <a:cubicBezTo>
                    <a:pt x="188" y="36"/>
                    <a:pt x="134" y="62"/>
                    <a:pt x="98" y="113"/>
                  </a:cubicBezTo>
                  <a:cubicBezTo>
                    <a:pt x="61" y="163"/>
                    <a:pt x="43" y="230"/>
                    <a:pt x="43" y="314"/>
                  </a:cubicBezTo>
                  <a:cubicBezTo>
                    <a:pt x="43" y="356"/>
                    <a:pt x="46" y="400"/>
                    <a:pt x="53" y="445"/>
                  </a:cubicBezTo>
                  <a:lnTo>
                    <a:pt x="17" y="445"/>
                  </a:lnTo>
                  <a:cubicBezTo>
                    <a:pt x="13" y="422"/>
                    <a:pt x="10" y="405"/>
                    <a:pt x="9" y="394"/>
                  </a:cubicBezTo>
                  <a:cubicBezTo>
                    <a:pt x="7" y="383"/>
                    <a:pt x="5" y="356"/>
                    <a:pt x="0" y="314"/>
                  </a:cubicBezTo>
                  <a:cubicBezTo>
                    <a:pt x="0" y="221"/>
                    <a:pt x="22" y="146"/>
                    <a:pt x="64" y="91"/>
                  </a:cubicBezTo>
                  <a:cubicBezTo>
                    <a:pt x="110" y="31"/>
                    <a:pt x="176" y="0"/>
                    <a:pt x="260" y="0"/>
                  </a:cubicBezTo>
                  <a:cubicBezTo>
                    <a:pt x="366" y="0"/>
                    <a:pt x="456" y="41"/>
                    <a:pt x="531" y="121"/>
                  </a:cubicBezTo>
                  <a:cubicBezTo>
                    <a:pt x="605" y="201"/>
                    <a:pt x="651" y="300"/>
                    <a:pt x="666" y="417"/>
                  </a:cubicBezTo>
                  <a:close/>
                  <a:moveTo>
                    <a:pt x="966" y="1186"/>
                  </a:moveTo>
                  <a:cubicBezTo>
                    <a:pt x="980" y="1153"/>
                    <a:pt x="991" y="1120"/>
                    <a:pt x="1000" y="1086"/>
                  </a:cubicBezTo>
                  <a:cubicBezTo>
                    <a:pt x="1008" y="1052"/>
                    <a:pt x="1012" y="1018"/>
                    <a:pt x="1012" y="983"/>
                  </a:cubicBezTo>
                  <a:cubicBezTo>
                    <a:pt x="1012" y="947"/>
                    <a:pt x="1010" y="915"/>
                    <a:pt x="1005" y="884"/>
                  </a:cubicBezTo>
                  <a:cubicBezTo>
                    <a:pt x="1000" y="854"/>
                    <a:pt x="988" y="818"/>
                    <a:pt x="970" y="777"/>
                  </a:cubicBezTo>
                  <a:lnTo>
                    <a:pt x="580" y="777"/>
                  </a:lnTo>
                  <a:lnTo>
                    <a:pt x="546" y="829"/>
                  </a:lnTo>
                  <a:lnTo>
                    <a:pt x="761" y="1186"/>
                  </a:lnTo>
                  <a:lnTo>
                    <a:pt x="966" y="1186"/>
                  </a:lnTo>
                  <a:close/>
                  <a:moveTo>
                    <a:pt x="1012" y="1186"/>
                  </a:moveTo>
                  <a:lnTo>
                    <a:pt x="1385" y="1186"/>
                  </a:lnTo>
                  <a:cubicBezTo>
                    <a:pt x="1375" y="1152"/>
                    <a:pt x="1368" y="1118"/>
                    <a:pt x="1363" y="1084"/>
                  </a:cubicBezTo>
                  <a:cubicBezTo>
                    <a:pt x="1358" y="1050"/>
                    <a:pt x="1355" y="1016"/>
                    <a:pt x="1355" y="983"/>
                  </a:cubicBezTo>
                  <a:cubicBezTo>
                    <a:pt x="1355" y="913"/>
                    <a:pt x="1369" y="845"/>
                    <a:pt x="1396" y="777"/>
                  </a:cubicBezTo>
                  <a:lnTo>
                    <a:pt x="1004" y="777"/>
                  </a:lnTo>
                  <a:cubicBezTo>
                    <a:pt x="1019" y="807"/>
                    <a:pt x="1031" y="840"/>
                    <a:pt x="1038" y="878"/>
                  </a:cubicBezTo>
                  <a:cubicBezTo>
                    <a:pt x="1045" y="915"/>
                    <a:pt x="1048" y="954"/>
                    <a:pt x="1048" y="995"/>
                  </a:cubicBezTo>
                  <a:cubicBezTo>
                    <a:pt x="1048" y="1035"/>
                    <a:pt x="1045" y="1070"/>
                    <a:pt x="1038" y="1101"/>
                  </a:cubicBezTo>
                  <a:cubicBezTo>
                    <a:pt x="1027" y="1135"/>
                    <a:pt x="1018" y="1163"/>
                    <a:pt x="1012" y="1186"/>
                  </a:cubicBez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07" name="Freeform 69"/>
            <p:cNvSpPr>
              <a:spLocks/>
            </p:cNvSpPr>
            <p:nvPr/>
          </p:nvSpPr>
          <p:spPr bwMode="auto">
            <a:xfrm>
              <a:off x="1097964" y="286986"/>
              <a:ext cx="26991" cy="31749"/>
            </a:xfrm>
            <a:custGeom>
              <a:avLst/>
              <a:gdLst>
                <a:gd name="T0" fmla="*/ 6013 w 817"/>
                <a:gd name="T1" fmla="*/ 5548 h 990"/>
                <a:gd name="T2" fmla="*/ 19921 w 817"/>
                <a:gd name="T3" fmla="*/ 5548 h 990"/>
                <a:gd name="T4" fmla="*/ 22729 w 817"/>
                <a:gd name="T5" fmla="*/ 2630 h 990"/>
                <a:gd name="T6" fmla="*/ 21309 w 817"/>
                <a:gd name="T7" fmla="*/ 994 h 990"/>
                <a:gd name="T8" fmla="*/ 22300 w 817"/>
                <a:gd name="T9" fmla="*/ 0 h 990"/>
                <a:gd name="T10" fmla="*/ 26991 w 817"/>
                <a:gd name="T11" fmla="*/ 6157 h 990"/>
                <a:gd name="T12" fmla="*/ 26991 w 817"/>
                <a:gd name="T13" fmla="*/ 7536 h 990"/>
                <a:gd name="T14" fmla="*/ 24976 w 817"/>
                <a:gd name="T15" fmla="*/ 9364 h 990"/>
                <a:gd name="T16" fmla="*/ 23423 w 817"/>
                <a:gd name="T17" fmla="*/ 10423 h 990"/>
                <a:gd name="T18" fmla="*/ 21804 w 817"/>
                <a:gd name="T19" fmla="*/ 10647 h 990"/>
                <a:gd name="T20" fmla="*/ 18600 w 817"/>
                <a:gd name="T21" fmla="*/ 10711 h 990"/>
                <a:gd name="T22" fmla="*/ 26991 w 817"/>
                <a:gd name="T23" fmla="*/ 22128 h 990"/>
                <a:gd name="T24" fmla="*/ 26991 w 817"/>
                <a:gd name="T25" fmla="*/ 23154 h 990"/>
                <a:gd name="T26" fmla="*/ 24381 w 817"/>
                <a:gd name="T27" fmla="*/ 25527 h 990"/>
                <a:gd name="T28" fmla="*/ 23357 w 817"/>
                <a:gd name="T29" fmla="*/ 27548 h 990"/>
                <a:gd name="T30" fmla="*/ 24117 w 817"/>
                <a:gd name="T31" fmla="*/ 29376 h 990"/>
                <a:gd name="T32" fmla="*/ 25174 w 817"/>
                <a:gd name="T33" fmla="*/ 30755 h 990"/>
                <a:gd name="T34" fmla="*/ 24183 w 817"/>
                <a:gd name="T35" fmla="*/ 31557 h 990"/>
                <a:gd name="T36" fmla="*/ 20483 w 817"/>
                <a:gd name="T37" fmla="*/ 26458 h 990"/>
                <a:gd name="T38" fmla="*/ 9415 w 817"/>
                <a:gd name="T39" fmla="*/ 26458 h 990"/>
                <a:gd name="T40" fmla="*/ 6409 w 817"/>
                <a:gd name="T41" fmla="*/ 27163 h 990"/>
                <a:gd name="T42" fmla="*/ 4526 w 817"/>
                <a:gd name="T43" fmla="*/ 29536 h 990"/>
                <a:gd name="T44" fmla="*/ 5583 w 817"/>
                <a:gd name="T45" fmla="*/ 31011 h 990"/>
                <a:gd name="T46" fmla="*/ 4394 w 817"/>
                <a:gd name="T47" fmla="*/ 31749 h 990"/>
                <a:gd name="T48" fmla="*/ 0 w 817"/>
                <a:gd name="T49" fmla="*/ 25912 h 990"/>
                <a:gd name="T50" fmla="*/ 0 w 817"/>
                <a:gd name="T51" fmla="*/ 24758 h 990"/>
                <a:gd name="T52" fmla="*/ 5286 w 817"/>
                <a:gd name="T53" fmla="*/ 21294 h 990"/>
                <a:gd name="T54" fmla="*/ 20185 w 817"/>
                <a:gd name="T55" fmla="*/ 21294 h 990"/>
                <a:gd name="T56" fmla="*/ 22696 w 817"/>
                <a:gd name="T57" fmla="*/ 18280 h 990"/>
                <a:gd name="T58" fmla="*/ 16684 w 817"/>
                <a:gd name="T59" fmla="*/ 10711 h 990"/>
                <a:gd name="T60" fmla="*/ 6574 w 817"/>
                <a:gd name="T61" fmla="*/ 10711 h 990"/>
                <a:gd name="T62" fmla="*/ 4658 w 817"/>
                <a:gd name="T63" fmla="*/ 13630 h 990"/>
                <a:gd name="T64" fmla="*/ 5715 w 817"/>
                <a:gd name="T65" fmla="*/ 15329 h 990"/>
                <a:gd name="T66" fmla="*/ 4956 w 817"/>
                <a:gd name="T67" fmla="*/ 16291 h 990"/>
                <a:gd name="T68" fmla="*/ 0 w 817"/>
                <a:gd name="T69" fmla="*/ 9621 h 990"/>
                <a:gd name="T70" fmla="*/ 0 w 817"/>
                <a:gd name="T71" fmla="*/ 8755 h 990"/>
                <a:gd name="T72" fmla="*/ 3006 w 817"/>
                <a:gd name="T73" fmla="*/ 4329 h 990"/>
                <a:gd name="T74" fmla="*/ 1090 w 817"/>
                <a:gd name="T75" fmla="*/ 1283 h 990"/>
                <a:gd name="T76" fmla="*/ 2081 w 817"/>
                <a:gd name="T77" fmla="*/ 257 h 990"/>
                <a:gd name="T78" fmla="*/ 6013 w 817"/>
                <a:gd name="T79" fmla="*/ 5548 h 9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17" h="990">
                  <a:moveTo>
                    <a:pt x="182" y="173"/>
                  </a:moveTo>
                  <a:lnTo>
                    <a:pt x="603" y="173"/>
                  </a:lnTo>
                  <a:lnTo>
                    <a:pt x="688" y="82"/>
                  </a:lnTo>
                  <a:lnTo>
                    <a:pt x="645" y="31"/>
                  </a:lnTo>
                  <a:lnTo>
                    <a:pt x="675" y="0"/>
                  </a:lnTo>
                  <a:lnTo>
                    <a:pt x="817" y="192"/>
                  </a:lnTo>
                  <a:lnTo>
                    <a:pt x="817" y="235"/>
                  </a:lnTo>
                  <a:cubicBezTo>
                    <a:pt x="789" y="261"/>
                    <a:pt x="768" y="280"/>
                    <a:pt x="756" y="292"/>
                  </a:cubicBezTo>
                  <a:cubicBezTo>
                    <a:pt x="735" y="310"/>
                    <a:pt x="719" y="321"/>
                    <a:pt x="709" y="325"/>
                  </a:cubicBezTo>
                  <a:cubicBezTo>
                    <a:pt x="698" y="328"/>
                    <a:pt x="682" y="331"/>
                    <a:pt x="660" y="332"/>
                  </a:cubicBezTo>
                  <a:cubicBezTo>
                    <a:pt x="639" y="333"/>
                    <a:pt x="606" y="334"/>
                    <a:pt x="563" y="334"/>
                  </a:cubicBezTo>
                  <a:lnTo>
                    <a:pt x="817" y="690"/>
                  </a:lnTo>
                  <a:lnTo>
                    <a:pt x="817" y="722"/>
                  </a:lnTo>
                  <a:cubicBezTo>
                    <a:pt x="785" y="747"/>
                    <a:pt x="759" y="772"/>
                    <a:pt x="738" y="796"/>
                  </a:cubicBezTo>
                  <a:cubicBezTo>
                    <a:pt x="717" y="820"/>
                    <a:pt x="707" y="841"/>
                    <a:pt x="707" y="859"/>
                  </a:cubicBezTo>
                  <a:cubicBezTo>
                    <a:pt x="707" y="876"/>
                    <a:pt x="714" y="895"/>
                    <a:pt x="730" y="916"/>
                  </a:cubicBezTo>
                  <a:cubicBezTo>
                    <a:pt x="740" y="930"/>
                    <a:pt x="750" y="945"/>
                    <a:pt x="762" y="959"/>
                  </a:cubicBezTo>
                  <a:lnTo>
                    <a:pt x="732" y="984"/>
                  </a:lnTo>
                  <a:lnTo>
                    <a:pt x="620" y="825"/>
                  </a:lnTo>
                  <a:lnTo>
                    <a:pt x="285" y="825"/>
                  </a:lnTo>
                  <a:cubicBezTo>
                    <a:pt x="252" y="825"/>
                    <a:pt x="221" y="833"/>
                    <a:pt x="194" y="847"/>
                  </a:cubicBezTo>
                  <a:cubicBezTo>
                    <a:pt x="168" y="862"/>
                    <a:pt x="148" y="887"/>
                    <a:pt x="137" y="921"/>
                  </a:cubicBezTo>
                  <a:lnTo>
                    <a:pt x="169" y="967"/>
                  </a:lnTo>
                  <a:lnTo>
                    <a:pt x="133" y="990"/>
                  </a:lnTo>
                  <a:lnTo>
                    <a:pt x="0" y="808"/>
                  </a:lnTo>
                  <a:lnTo>
                    <a:pt x="0" y="772"/>
                  </a:lnTo>
                  <a:cubicBezTo>
                    <a:pt x="53" y="700"/>
                    <a:pt x="107" y="664"/>
                    <a:pt x="160" y="664"/>
                  </a:cubicBezTo>
                  <a:lnTo>
                    <a:pt x="611" y="664"/>
                  </a:lnTo>
                  <a:lnTo>
                    <a:pt x="687" y="570"/>
                  </a:lnTo>
                  <a:lnTo>
                    <a:pt x="505" y="334"/>
                  </a:lnTo>
                  <a:lnTo>
                    <a:pt x="199" y="334"/>
                  </a:lnTo>
                  <a:lnTo>
                    <a:pt x="141" y="425"/>
                  </a:lnTo>
                  <a:lnTo>
                    <a:pt x="173" y="478"/>
                  </a:lnTo>
                  <a:lnTo>
                    <a:pt x="150" y="508"/>
                  </a:lnTo>
                  <a:lnTo>
                    <a:pt x="0" y="300"/>
                  </a:lnTo>
                  <a:lnTo>
                    <a:pt x="0" y="273"/>
                  </a:lnTo>
                  <a:cubicBezTo>
                    <a:pt x="60" y="212"/>
                    <a:pt x="91" y="166"/>
                    <a:pt x="91" y="135"/>
                  </a:cubicBezTo>
                  <a:cubicBezTo>
                    <a:pt x="91" y="98"/>
                    <a:pt x="72" y="67"/>
                    <a:pt x="33" y="40"/>
                  </a:cubicBezTo>
                  <a:lnTo>
                    <a:pt x="63" y="8"/>
                  </a:lnTo>
                  <a:lnTo>
                    <a:pt x="182" y="173"/>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08" name="Freeform 70"/>
            <p:cNvSpPr>
              <a:spLocks noEditPoints="1"/>
            </p:cNvSpPr>
            <p:nvPr/>
          </p:nvSpPr>
          <p:spPr bwMode="auto">
            <a:xfrm>
              <a:off x="1097964" y="325085"/>
              <a:ext cx="39692" cy="15875"/>
            </a:xfrm>
            <a:custGeom>
              <a:avLst/>
              <a:gdLst>
                <a:gd name="T0" fmla="*/ 20477 w 1227"/>
                <a:gd name="T1" fmla="*/ 4985 h 500"/>
                <a:gd name="T2" fmla="*/ 22256 w 1227"/>
                <a:gd name="T3" fmla="*/ 3016 h 500"/>
                <a:gd name="T4" fmla="*/ 21027 w 1227"/>
                <a:gd name="T5" fmla="*/ 889 h 500"/>
                <a:gd name="T6" fmla="*/ 21835 w 1227"/>
                <a:gd name="T7" fmla="*/ 0 h 500"/>
                <a:gd name="T8" fmla="*/ 26752 w 1227"/>
                <a:gd name="T9" fmla="*/ 6795 h 500"/>
                <a:gd name="T10" fmla="*/ 26752 w 1227"/>
                <a:gd name="T11" fmla="*/ 7334 h 500"/>
                <a:gd name="T12" fmla="*/ 24456 w 1227"/>
                <a:gd name="T13" fmla="*/ 10224 h 500"/>
                <a:gd name="T14" fmla="*/ 23809 w 1227"/>
                <a:gd name="T15" fmla="*/ 11621 h 500"/>
                <a:gd name="T16" fmla="*/ 24229 w 1227"/>
                <a:gd name="T17" fmla="*/ 12827 h 500"/>
                <a:gd name="T18" fmla="*/ 25135 w 1227"/>
                <a:gd name="T19" fmla="*/ 14065 h 500"/>
                <a:gd name="T20" fmla="*/ 24100 w 1227"/>
                <a:gd name="T21" fmla="*/ 14923 h 500"/>
                <a:gd name="T22" fmla="*/ 20315 w 1227"/>
                <a:gd name="T23" fmla="*/ 10097 h 500"/>
                <a:gd name="T24" fmla="*/ 7505 w 1227"/>
                <a:gd name="T25" fmla="*/ 10097 h 500"/>
                <a:gd name="T26" fmla="*/ 4173 w 1227"/>
                <a:gd name="T27" fmla="*/ 12986 h 500"/>
                <a:gd name="T28" fmla="*/ 5596 w 1227"/>
                <a:gd name="T29" fmla="*/ 15208 h 500"/>
                <a:gd name="T30" fmla="*/ 4852 w 1227"/>
                <a:gd name="T31" fmla="*/ 15875 h 500"/>
                <a:gd name="T32" fmla="*/ 0 w 1227"/>
                <a:gd name="T33" fmla="*/ 9398 h 500"/>
                <a:gd name="T34" fmla="*/ 0 w 1227"/>
                <a:gd name="T35" fmla="*/ 7874 h 500"/>
                <a:gd name="T36" fmla="*/ 4173 w 1227"/>
                <a:gd name="T37" fmla="*/ 4985 h 500"/>
                <a:gd name="T38" fmla="*/ 20477 w 1227"/>
                <a:gd name="T39" fmla="*/ 4985 h 500"/>
                <a:gd name="T40" fmla="*/ 34775 w 1227"/>
                <a:gd name="T41" fmla="*/ 1270 h 500"/>
                <a:gd name="T42" fmla="*/ 39692 w 1227"/>
                <a:gd name="T43" fmla="*/ 7334 h 500"/>
                <a:gd name="T44" fmla="*/ 39692 w 1227"/>
                <a:gd name="T45" fmla="*/ 8128 h 500"/>
                <a:gd name="T46" fmla="*/ 37039 w 1227"/>
                <a:gd name="T47" fmla="*/ 11303 h 500"/>
                <a:gd name="T48" fmla="*/ 38527 w 1227"/>
                <a:gd name="T49" fmla="*/ 13113 h 500"/>
                <a:gd name="T50" fmla="*/ 37622 w 1227"/>
                <a:gd name="T51" fmla="*/ 13907 h 500"/>
                <a:gd name="T52" fmla="*/ 32705 w 1227"/>
                <a:gd name="T53" fmla="*/ 8096 h 500"/>
                <a:gd name="T54" fmla="*/ 32640 w 1227"/>
                <a:gd name="T55" fmla="*/ 7176 h 500"/>
                <a:gd name="T56" fmla="*/ 35454 w 1227"/>
                <a:gd name="T57" fmla="*/ 4032 h 500"/>
                <a:gd name="T58" fmla="*/ 33966 w 1227"/>
                <a:gd name="T59" fmla="*/ 2223 h 500"/>
                <a:gd name="T60" fmla="*/ 34775 w 1227"/>
                <a:gd name="T61" fmla="*/ 1270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633" y="157"/>
                  </a:moveTo>
                  <a:lnTo>
                    <a:pt x="688" y="95"/>
                  </a:lnTo>
                  <a:lnTo>
                    <a:pt x="650" y="28"/>
                  </a:lnTo>
                  <a:lnTo>
                    <a:pt x="675" y="0"/>
                  </a:lnTo>
                  <a:lnTo>
                    <a:pt x="827" y="214"/>
                  </a:lnTo>
                  <a:lnTo>
                    <a:pt x="827" y="231"/>
                  </a:lnTo>
                  <a:cubicBezTo>
                    <a:pt x="793" y="270"/>
                    <a:pt x="770" y="301"/>
                    <a:pt x="756" y="322"/>
                  </a:cubicBezTo>
                  <a:cubicBezTo>
                    <a:pt x="743" y="343"/>
                    <a:pt x="736" y="358"/>
                    <a:pt x="736" y="366"/>
                  </a:cubicBezTo>
                  <a:cubicBezTo>
                    <a:pt x="736" y="378"/>
                    <a:pt x="741" y="390"/>
                    <a:pt x="749" y="404"/>
                  </a:cubicBezTo>
                  <a:cubicBezTo>
                    <a:pt x="752" y="410"/>
                    <a:pt x="761" y="423"/>
                    <a:pt x="777" y="443"/>
                  </a:cubicBezTo>
                  <a:lnTo>
                    <a:pt x="745" y="470"/>
                  </a:lnTo>
                  <a:lnTo>
                    <a:pt x="628" y="318"/>
                  </a:lnTo>
                  <a:lnTo>
                    <a:pt x="232" y="318"/>
                  </a:lnTo>
                  <a:cubicBezTo>
                    <a:pt x="190" y="318"/>
                    <a:pt x="156" y="348"/>
                    <a:pt x="129" y="409"/>
                  </a:cubicBezTo>
                  <a:lnTo>
                    <a:pt x="173" y="479"/>
                  </a:lnTo>
                  <a:lnTo>
                    <a:pt x="150" y="500"/>
                  </a:lnTo>
                  <a:lnTo>
                    <a:pt x="0" y="296"/>
                  </a:lnTo>
                  <a:lnTo>
                    <a:pt x="0" y="248"/>
                  </a:lnTo>
                  <a:cubicBezTo>
                    <a:pt x="46" y="187"/>
                    <a:pt x="89" y="157"/>
                    <a:pt x="129" y="157"/>
                  </a:cubicBezTo>
                  <a:lnTo>
                    <a:pt x="633" y="157"/>
                  </a:lnTo>
                  <a:close/>
                  <a:moveTo>
                    <a:pt x="1075" y="40"/>
                  </a:moveTo>
                  <a:lnTo>
                    <a:pt x="1227" y="231"/>
                  </a:lnTo>
                  <a:lnTo>
                    <a:pt x="1227" y="256"/>
                  </a:lnTo>
                  <a:lnTo>
                    <a:pt x="1145" y="356"/>
                  </a:lnTo>
                  <a:lnTo>
                    <a:pt x="1191" y="413"/>
                  </a:lnTo>
                  <a:lnTo>
                    <a:pt x="1163" y="438"/>
                  </a:lnTo>
                  <a:lnTo>
                    <a:pt x="1011" y="255"/>
                  </a:lnTo>
                  <a:lnTo>
                    <a:pt x="1009" y="226"/>
                  </a:lnTo>
                  <a:lnTo>
                    <a:pt x="1096" y="127"/>
                  </a:lnTo>
                  <a:lnTo>
                    <a:pt x="1050" y="70"/>
                  </a:lnTo>
                  <a:lnTo>
                    <a:pt x="1075" y="4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09" name="Freeform 71"/>
            <p:cNvSpPr>
              <a:spLocks noEditPoints="1"/>
            </p:cNvSpPr>
            <p:nvPr/>
          </p:nvSpPr>
          <p:spPr bwMode="auto">
            <a:xfrm>
              <a:off x="1097964" y="345722"/>
              <a:ext cx="39692" cy="28574"/>
            </a:xfrm>
            <a:custGeom>
              <a:avLst/>
              <a:gdLst>
                <a:gd name="T0" fmla="*/ 6732 w 1244"/>
                <a:gd name="T1" fmla="*/ 4211 h 889"/>
                <a:gd name="T2" fmla="*/ 19367 w 1244"/>
                <a:gd name="T3" fmla="*/ 4211 h 889"/>
                <a:gd name="T4" fmla="*/ 22016 w 1244"/>
                <a:gd name="T5" fmla="*/ 2153 h 889"/>
                <a:gd name="T6" fmla="*/ 25462 w 1244"/>
                <a:gd name="T7" fmla="*/ 1286 h 889"/>
                <a:gd name="T8" fmla="*/ 34906 w 1244"/>
                <a:gd name="T9" fmla="*/ 6460 h 889"/>
                <a:gd name="T10" fmla="*/ 39692 w 1244"/>
                <a:gd name="T11" fmla="*/ 16585 h 889"/>
                <a:gd name="T12" fmla="*/ 38543 w 1244"/>
                <a:gd name="T13" fmla="*/ 16585 h 889"/>
                <a:gd name="T14" fmla="*/ 34172 w 1244"/>
                <a:gd name="T15" fmla="*/ 9064 h 889"/>
                <a:gd name="T16" fmla="*/ 27950 w 1244"/>
                <a:gd name="T17" fmla="*/ 6653 h 889"/>
                <a:gd name="T18" fmla="*/ 24728 w 1244"/>
                <a:gd name="T19" fmla="*/ 7264 h 889"/>
                <a:gd name="T20" fmla="*/ 21250 w 1244"/>
                <a:gd name="T21" fmla="*/ 9450 h 889"/>
                <a:gd name="T22" fmla="*/ 26132 w 1244"/>
                <a:gd name="T23" fmla="*/ 19189 h 889"/>
                <a:gd name="T24" fmla="*/ 26132 w 1244"/>
                <a:gd name="T25" fmla="*/ 20796 h 889"/>
                <a:gd name="T26" fmla="*/ 24345 w 1244"/>
                <a:gd name="T27" fmla="*/ 23142 h 889"/>
                <a:gd name="T28" fmla="*/ 23228 w 1244"/>
                <a:gd name="T29" fmla="*/ 25649 h 889"/>
                <a:gd name="T30" fmla="*/ 24568 w 1244"/>
                <a:gd name="T31" fmla="*/ 27610 h 889"/>
                <a:gd name="T32" fmla="*/ 23483 w 1244"/>
                <a:gd name="T33" fmla="*/ 28574 h 889"/>
                <a:gd name="T34" fmla="*/ 20580 w 1244"/>
                <a:gd name="T35" fmla="*/ 24974 h 889"/>
                <a:gd name="T36" fmla="*/ 6349 w 1244"/>
                <a:gd name="T37" fmla="*/ 24974 h 889"/>
                <a:gd name="T38" fmla="*/ 5807 w 1244"/>
                <a:gd name="T39" fmla="*/ 26324 h 889"/>
                <a:gd name="T40" fmla="*/ 4786 w 1244"/>
                <a:gd name="T41" fmla="*/ 26324 h 889"/>
                <a:gd name="T42" fmla="*/ 3669 w 1244"/>
                <a:gd name="T43" fmla="*/ 17035 h 889"/>
                <a:gd name="T44" fmla="*/ 0 w 1244"/>
                <a:gd name="T45" fmla="*/ 10735 h 889"/>
                <a:gd name="T46" fmla="*/ 0 w 1244"/>
                <a:gd name="T47" fmla="*/ 9450 h 889"/>
                <a:gd name="T48" fmla="*/ 3063 w 1244"/>
                <a:gd name="T49" fmla="*/ 5464 h 889"/>
                <a:gd name="T50" fmla="*/ 3829 w 1244"/>
                <a:gd name="T51" fmla="*/ 3311 h 889"/>
                <a:gd name="T52" fmla="*/ 3637 w 1244"/>
                <a:gd name="T53" fmla="*/ 2057 h 889"/>
                <a:gd name="T54" fmla="*/ 2904 w 1244"/>
                <a:gd name="T55" fmla="*/ 804 h 889"/>
                <a:gd name="T56" fmla="*/ 3829 w 1244"/>
                <a:gd name="T57" fmla="*/ 0 h 889"/>
                <a:gd name="T58" fmla="*/ 6732 w 1244"/>
                <a:gd name="T59" fmla="*/ 4211 h 889"/>
                <a:gd name="T60" fmla="*/ 20037 w 1244"/>
                <a:gd name="T61" fmla="*/ 19799 h 889"/>
                <a:gd name="T62" fmla="*/ 22399 w 1244"/>
                <a:gd name="T63" fmla="*/ 14882 h 889"/>
                <a:gd name="T64" fmla="*/ 19782 w 1244"/>
                <a:gd name="T65" fmla="*/ 9450 h 889"/>
                <a:gd name="T66" fmla="*/ 7147 w 1244"/>
                <a:gd name="T67" fmla="*/ 9450 h 889"/>
                <a:gd name="T68" fmla="*/ 4116 w 1244"/>
                <a:gd name="T69" fmla="*/ 15042 h 889"/>
                <a:gd name="T70" fmla="*/ 4882 w 1244"/>
                <a:gd name="T71" fmla="*/ 17421 h 889"/>
                <a:gd name="T72" fmla="*/ 5265 w 1244"/>
                <a:gd name="T73" fmla="*/ 19799 h 889"/>
                <a:gd name="T74" fmla="*/ 20037 w 1244"/>
                <a:gd name="T75" fmla="*/ 19799 h 8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44" h="889">
                  <a:moveTo>
                    <a:pt x="211" y="131"/>
                  </a:moveTo>
                  <a:lnTo>
                    <a:pt x="607" y="131"/>
                  </a:lnTo>
                  <a:cubicBezTo>
                    <a:pt x="642" y="100"/>
                    <a:pt x="670" y="79"/>
                    <a:pt x="690" y="67"/>
                  </a:cubicBezTo>
                  <a:cubicBezTo>
                    <a:pt x="722" y="49"/>
                    <a:pt x="758" y="40"/>
                    <a:pt x="798" y="40"/>
                  </a:cubicBezTo>
                  <a:cubicBezTo>
                    <a:pt x="906" y="40"/>
                    <a:pt x="1005" y="94"/>
                    <a:pt x="1094" y="201"/>
                  </a:cubicBezTo>
                  <a:cubicBezTo>
                    <a:pt x="1172" y="294"/>
                    <a:pt x="1222" y="399"/>
                    <a:pt x="1244" y="516"/>
                  </a:cubicBezTo>
                  <a:lnTo>
                    <a:pt x="1208" y="516"/>
                  </a:lnTo>
                  <a:cubicBezTo>
                    <a:pt x="1176" y="410"/>
                    <a:pt x="1130" y="332"/>
                    <a:pt x="1071" y="282"/>
                  </a:cubicBezTo>
                  <a:cubicBezTo>
                    <a:pt x="1012" y="232"/>
                    <a:pt x="947" y="207"/>
                    <a:pt x="876" y="207"/>
                  </a:cubicBezTo>
                  <a:cubicBezTo>
                    <a:pt x="838" y="207"/>
                    <a:pt x="804" y="213"/>
                    <a:pt x="775" y="226"/>
                  </a:cubicBezTo>
                  <a:cubicBezTo>
                    <a:pt x="747" y="239"/>
                    <a:pt x="710" y="261"/>
                    <a:pt x="666" y="294"/>
                  </a:cubicBezTo>
                  <a:lnTo>
                    <a:pt x="819" y="597"/>
                  </a:lnTo>
                  <a:lnTo>
                    <a:pt x="819" y="647"/>
                  </a:lnTo>
                  <a:cubicBezTo>
                    <a:pt x="805" y="657"/>
                    <a:pt x="786" y="681"/>
                    <a:pt x="763" y="720"/>
                  </a:cubicBezTo>
                  <a:cubicBezTo>
                    <a:pt x="739" y="758"/>
                    <a:pt x="728" y="784"/>
                    <a:pt x="728" y="798"/>
                  </a:cubicBezTo>
                  <a:cubicBezTo>
                    <a:pt x="728" y="811"/>
                    <a:pt x="742" y="831"/>
                    <a:pt x="770" y="859"/>
                  </a:cubicBezTo>
                  <a:lnTo>
                    <a:pt x="736" y="889"/>
                  </a:lnTo>
                  <a:lnTo>
                    <a:pt x="645" y="777"/>
                  </a:lnTo>
                  <a:lnTo>
                    <a:pt x="199" y="777"/>
                  </a:lnTo>
                  <a:lnTo>
                    <a:pt x="182" y="819"/>
                  </a:lnTo>
                  <a:lnTo>
                    <a:pt x="150" y="819"/>
                  </a:lnTo>
                  <a:cubicBezTo>
                    <a:pt x="150" y="716"/>
                    <a:pt x="138" y="620"/>
                    <a:pt x="115" y="530"/>
                  </a:cubicBezTo>
                  <a:cubicBezTo>
                    <a:pt x="92" y="440"/>
                    <a:pt x="53" y="375"/>
                    <a:pt x="0" y="334"/>
                  </a:cubicBezTo>
                  <a:lnTo>
                    <a:pt x="0" y="294"/>
                  </a:lnTo>
                  <a:cubicBezTo>
                    <a:pt x="48" y="240"/>
                    <a:pt x="80" y="199"/>
                    <a:pt x="96" y="170"/>
                  </a:cubicBezTo>
                  <a:cubicBezTo>
                    <a:pt x="112" y="141"/>
                    <a:pt x="120" y="119"/>
                    <a:pt x="120" y="103"/>
                  </a:cubicBezTo>
                  <a:cubicBezTo>
                    <a:pt x="120" y="89"/>
                    <a:pt x="118" y="76"/>
                    <a:pt x="114" y="64"/>
                  </a:cubicBezTo>
                  <a:cubicBezTo>
                    <a:pt x="110" y="52"/>
                    <a:pt x="102" y="39"/>
                    <a:pt x="91" y="25"/>
                  </a:cubicBezTo>
                  <a:lnTo>
                    <a:pt x="120" y="0"/>
                  </a:lnTo>
                  <a:lnTo>
                    <a:pt x="211" y="131"/>
                  </a:lnTo>
                  <a:close/>
                  <a:moveTo>
                    <a:pt x="628" y="616"/>
                  </a:moveTo>
                  <a:lnTo>
                    <a:pt x="702" y="463"/>
                  </a:lnTo>
                  <a:lnTo>
                    <a:pt x="620" y="294"/>
                  </a:lnTo>
                  <a:lnTo>
                    <a:pt x="224" y="294"/>
                  </a:lnTo>
                  <a:lnTo>
                    <a:pt x="129" y="468"/>
                  </a:lnTo>
                  <a:cubicBezTo>
                    <a:pt x="137" y="490"/>
                    <a:pt x="145" y="515"/>
                    <a:pt x="153" y="542"/>
                  </a:cubicBezTo>
                  <a:cubicBezTo>
                    <a:pt x="161" y="568"/>
                    <a:pt x="165" y="593"/>
                    <a:pt x="165" y="616"/>
                  </a:cubicBezTo>
                  <a:lnTo>
                    <a:pt x="628" y="616"/>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10" name="Freeform 72"/>
            <p:cNvSpPr>
              <a:spLocks noEditPoints="1"/>
            </p:cNvSpPr>
            <p:nvPr/>
          </p:nvSpPr>
          <p:spPr bwMode="auto">
            <a:xfrm>
              <a:off x="1097964" y="379059"/>
              <a:ext cx="26991" cy="20637"/>
            </a:xfrm>
            <a:custGeom>
              <a:avLst/>
              <a:gdLst>
                <a:gd name="T0" fmla="*/ 5847 w 817"/>
                <a:gd name="T1" fmla="*/ 3778 h 661"/>
                <a:gd name="T2" fmla="*/ 20747 w 817"/>
                <a:gd name="T3" fmla="*/ 3778 h 661"/>
                <a:gd name="T4" fmla="*/ 21672 w 817"/>
                <a:gd name="T5" fmla="*/ 2654 h 661"/>
                <a:gd name="T6" fmla="*/ 22795 w 817"/>
                <a:gd name="T7" fmla="*/ 2185 h 661"/>
                <a:gd name="T8" fmla="*/ 23952 w 817"/>
                <a:gd name="T9" fmla="*/ 8086 h 661"/>
                <a:gd name="T10" fmla="*/ 26991 w 817"/>
                <a:gd name="T11" fmla="*/ 13956 h 661"/>
                <a:gd name="T12" fmla="*/ 26991 w 817"/>
                <a:gd name="T13" fmla="*/ 14736 h 661"/>
                <a:gd name="T14" fmla="*/ 18732 w 817"/>
                <a:gd name="T15" fmla="*/ 20637 h 661"/>
                <a:gd name="T16" fmla="*/ 17609 w 817"/>
                <a:gd name="T17" fmla="*/ 20637 h 661"/>
                <a:gd name="T18" fmla="*/ 10539 w 817"/>
                <a:gd name="T19" fmla="*/ 8804 h 661"/>
                <a:gd name="T20" fmla="*/ 6971 w 817"/>
                <a:gd name="T21" fmla="*/ 8804 h 661"/>
                <a:gd name="T22" fmla="*/ 3964 w 817"/>
                <a:gd name="T23" fmla="*/ 14362 h 661"/>
                <a:gd name="T24" fmla="*/ 7136 w 817"/>
                <a:gd name="T25" fmla="*/ 19638 h 661"/>
                <a:gd name="T26" fmla="*/ 6013 w 817"/>
                <a:gd name="T27" fmla="*/ 20575 h 661"/>
                <a:gd name="T28" fmla="*/ 0 w 817"/>
                <a:gd name="T29" fmla="*/ 10178 h 661"/>
                <a:gd name="T30" fmla="*/ 0 w 817"/>
                <a:gd name="T31" fmla="*/ 9179 h 661"/>
                <a:gd name="T32" fmla="*/ 3832 w 817"/>
                <a:gd name="T33" fmla="*/ 3372 h 661"/>
                <a:gd name="T34" fmla="*/ 3403 w 817"/>
                <a:gd name="T35" fmla="*/ 2061 h 661"/>
                <a:gd name="T36" fmla="*/ 2709 w 817"/>
                <a:gd name="T37" fmla="*/ 937 h 661"/>
                <a:gd name="T38" fmla="*/ 3403 w 817"/>
                <a:gd name="T39" fmla="*/ 0 h 661"/>
                <a:gd name="T40" fmla="*/ 5847 w 817"/>
                <a:gd name="T41" fmla="*/ 3778 h 661"/>
                <a:gd name="T42" fmla="*/ 16518 w 817"/>
                <a:gd name="T43" fmla="*/ 16235 h 661"/>
                <a:gd name="T44" fmla="*/ 23886 w 817"/>
                <a:gd name="T45" fmla="*/ 11083 h 661"/>
                <a:gd name="T46" fmla="*/ 22894 w 817"/>
                <a:gd name="T47" fmla="*/ 8804 h 661"/>
                <a:gd name="T48" fmla="*/ 11926 w 817"/>
                <a:gd name="T49" fmla="*/ 8804 h 661"/>
                <a:gd name="T50" fmla="*/ 16518 w 817"/>
                <a:gd name="T51" fmla="*/ 16235 h 6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7" h="661">
                  <a:moveTo>
                    <a:pt x="177" y="121"/>
                  </a:moveTo>
                  <a:lnTo>
                    <a:pt x="628" y="121"/>
                  </a:lnTo>
                  <a:cubicBezTo>
                    <a:pt x="635" y="107"/>
                    <a:pt x="645" y="95"/>
                    <a:pt x="656" y="85"/>
                  </a:cubicBezTo>
                  <a:cubicBezTo>
                    <a:pt x="667" y="75"/>
                    <a:pt x="678" y="70"/>
                    <a:pt x="690" y="70"/>
                  </a:cubicBezTo>
                  <a:cubicBezTo>
                    <a:pt x="690" y="122"/>
                    <a:pt x="702" y="185"/>
                    <a:pt x="725" y="259"/>
                  </a:cubicBezTo>
                  <a:cubicBezTo>
                    <a:pt x="749" y="332"/>
                    <a:pt x="779" y="395"/>
                    <a:pt x="817" y="447"/>
                  </a:cubicBezTo>
                  <a:lnTo>
                    <a:pt x="817" y="472"/>
                  </a:lnTo>
                  <a:lnTo>
                    <a:pt x="567" y="661"/>
                  </a:lnTo>
                  <a:lnTo>
                    <a:pt x="533" y="661"/>
                  </a:lnTo>
                  <a:lnTo>
                    <a:pt x="319" y="282"/>
                  </a:lnTo>
                  <a:lnTo>
                    <a:pt x="211" y="282"/>
                  </a:lnTo>
                  <a:lnTo>
                    <a:pt x="120" y="460"/>
                  </a:lnTo>
                  <a:lnTo>
                    <a:pt x="216" y="629"/>
                  </a:lnTo>
                  <a:lnTo>
                    <a:pt x="182" y="659"/>
                  </a:lnTo>
                  <a:lnTo>
                    <a:pt x="0" y="326"/>
                  </a:lnTo>
                  <a:lnTo>
                    <a:pt x="0" y="294"/>
                  </a:lnTo>
                  <a:cubicBezTo>
                    <a:pt x="77" y="199"/>
                    <a:pt x="116" y="136"/>
                    <a:pt x="116" y="108"/>
                  </a:cubicBezTo>
                  <a:cubicBezTo>
                    <a:pt x="112" y="91"/>
                    <a:pt x="108" y="77"/>
                    <a:pt x="103" y="66"/>
                  </a:cubicBezTo>
                  <a:cubicBezTo>
                    <a:pt x="99" y="55"/>
                    <a:pt x="92" y="43"/>
                    <a:pt x="82" y="30"/>
                  </a:cubicBezTo>
                  <a:lnTo>
                    <a:pt x="103" y="0"/>
                  </a:lnTo>
                  <a:lnTo>
                    <a:pt x="177" y="121"/>
                  </a:lnTo>
                  <a:close/>
                  <a:moveTo>
                    <a:pt x="500" y="520"/>
                  </a:moveTo>
                  <a:lnTo>
                    <a:pt x="723" y="355"/>
                  </a:lnTo>
                  <a:lnTo>
                    <a:pt x="693" y="282"/>
                  </a:lnTo>
                  <a:lnTo>
                    <a:pt x="361" y="282"/>
                  </a:lnTo>
                  <a:lnTo>
                    <a:pt x="500" y="52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11" name="Freeform 73"/>
            <p:cNvSpPr>
              <a:spLocks/>
            </p:cNvSpPr>
            <p:nvPr/>
          </p:nvSpPr>
          <p:spPr bwMode="auto">
            <a:xfrm>
              <a:off x="1097964" y="406046"/>
              <a:ext cx="26991" cy="23813"/>
            </a:xfrm>
            <a:custGeom>
              <a:avLst/>
              <a:gdLst>
                <a:gd name="T0" fmla="*/ 6806 w 817"/>
                <a:gd name="T1" fmla="*/ 5723 h 724"/>
                <a:gd name="T2" fmla="*/ 20086 w 817"/>
                <a:gd name="T3" fmla="*/ 5723 h 724"/>
                <a:gd name="T4" fmla="*/ 21474 w 817"/>
                <a:gd name="T5" fmla="*/ 4440 h 724"/>
                <a:gd name="T6" fmla="*/ 22432 w 817"/>
                <a:gd name="T7" fmla="*/ 2862 h 724"/>
                <a:gd name="T8" fmla="*/ 21309 w 817"/>
                <a:gd name="T9" fmla="*/ 1118 h 724"/>
                <a:gd name="T10" fmla="*/ 22432 w 817"/>
                <a:gd name="T11" fmla="*/ 0 h 724"/>
                <a:gd name="T12" fmla="*/ 26991 w 817"/>
                <a:gd name="T13" fmla="*/ 6118 h 724"/>
                <a:gd name="T14" fmla="*/ 26991 w 817"/>
                <a:gd name="T15" fmla="*/ 7104 h 724"/>
                <a:gd name="T16" fmla="*/ 24216 w 817"/>
                <a:gd name="T17" fmla="*/ 9900 h 724"/>
                <a:gd name="T18" fmla="*/ 20615 w 817"/>
                <a:gd name="T19" fmla="*/ 11084 h 724"/>
                <a:gd name="T20" fmla="*/ 26991 w 817"/>
                <a:gd name="T21" fmla="*/ 17268 h 724"/>
                <a:gd name="T22" fmla="*/ 26991 w 817"/>
                <a:gd name="T23" fmla="*/ 18386 h 724"/>
                <a:gd name="T24" fmla="*/ 25339 w 817"/>
                <a:gd name="T25" fmla="*/ 19570 h 724"/>
                <a:gd name="T26" fmla="*/ 24051 w 817"/>
                <a:gd name="T27" fmla="*/ 22333 h 724"/>
                <a:gd name="T28" fmla="*/ 22927 w 817"/>
                <a:gd name="T29" fmla="*/ 23813 h 724"/>
                <a:gd name="T30" fmla="*/ 20945 w 817"/>
                <a:gd name="T31" fmla="*/ 21938 h 724"/>
                <a:gd name="T32" fmla="*/ 19558 w 817"/>
                <a:gd name="T33" fmla="*/ 18386 h 724"/>
                <a:gd name="T34" fmla="*/ 20020 w 817"/>
                <a:gd name="T35" fmla="*/ 16117 h 724"/>
                <a:gd name="T36" fmla="*/ 21870 w 817"/>
                <a:gd name="T37" fmla="*/ 14077 h 724"/>
                <a:gd name="T38" fmla="*/ 18864 w 817"/>
                <a:gd name="T39" fmla="*/ 11084 h 724"/>
                <a:gd name="T40" fmla="*/ 6839 w 817"/>
                <a:gd name="T41" fmla="*/ 11084 h 724"/>
                <a:gd name="T42" fmla="*/ 4262 w 817"/>
                <a:gd name="T43" fmla="*/ 15261 h 724"/>
                <a:gd name="T44" fmla="*/ 6145 w 817"/>
                <a:gd name="T45" fmla="*/ 18254 h 724"/>
                <a:gd name="T46" fmla="*/ 5286 w 817"/>
                <a:gd name="T47" fmla="*/ 19208 h 724"/>
                <a:gd name="T48" fmla="*/ 0 w 817"/>
                <a:gd name="T49" fmla="*/ 11347 h 724"/>
                <a:gd name="T50" fmla="*/ 0 w 817"/>
                <a:gd name="T51" fmla="*/ 10032 h 724"/>
                <a:gd name="T52" fmla="*/ 3964 w 817"/>
                <a:gd name="T53" fmla="*/ 4407 h 724"/>
                <a:gd name="T54" fmla="*/ 1949 w 817"/>
                <a:gd name="T55" fmla="*/ 1118 h 724"/>
                <a:gd name="T56" fmla="*/ 2709 w 817"/>
                <a:gd name="T57" fmla="*/ 263 h 724"/>
                <a:gd name="T58" fmla="*/ 6806 w 817"/>
                <a:gd name="T59" fmla="*/ 5723 h 7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7" h="724">
                  <a:moveTo>
                    <a:pt x="206" y="174"/>
                  </a:moveTo>
                  <a:lnTo>
                    <a:pt x="608" y="174"/>
                  </a:lnTo>
                  <a:cubicBezTo>
                    <a:pt x="626" y="157"/>
                    <a:pt x="640" y="144"/>
                    <a:pt x="650" y="135"/>
                  </a:cubicBezTo>
                  <a:cubicBezTo>
                    <a:pt x="669" y="117"/>
                    <a:pt x="679" y="101"/>
                    <a:pt x="679" y="87"/>
                  </a:cubicBezTo>
                  <a:cubicBezTo>
                    <a:pt x="679" y="81"/>
                    <a:pt x="668" y="63"/>
                    <a:pt x="645" y="34"/>
                  </a:cubicBezTo>
                  <a:lnTo>
                    <a:pt x="679" y="0"/>
                  </a:lnTo>
                  <a:lnTo>
                    <a:pt x="817" y="186"/>
                  </a:lnTo>
                  <a:lnTo>
                    <a:pt x="817" y="216"/>
                  </a:lnTo>
                  <a:cubicBezTo>
                    <a:pt x="786" y="254"/>
                    <a:pt x="758" y="282"/>
                    <a:pt x="733" y="301"/>
                  </a:cubicBezTo>
                  <a:cubicBezTo>
                    <a:pt x="700" y="325"/>
                    <a:pt x="663" y="337"/>
                    <a:pt x="624" y="337"/>
                  </a:cubicBezTo>
                  <a:lnTo>
                    <a:pt x="817" y="525"/>
                  </a:lnTo>
                  <a:lnTo>
                    <a:pt x="817" y="559"/>
                  </a:lnTo>
                  <a:cubicBezTo>
                    <a:pt x="795" y="573"/>
                    <a:pt x="778" y="585"/>
                    <a:pt x="767" y="595"/>
                  </a:cubicBezTo>
                  <a:cubicBezTo>
                    <a:pt x="741" y="617"/>
                    <a:pt x="728" y="646"/>
                    <a:pt x="728" y="679"/>
                  </a:cubicBezTo>
                  <a:cubicBezTo>
                    <a:pt x="728" y="709"/>
                    <a:pt x="717" y="724"/>
                    <a:pt x="694" y="724"/>
                  </a:cubicBezTo>
                  <a:cubicBezTo>
                    <a:pt x="681" y="724"/>
                    <a:pt x="661" y="705"/>
                    <a:pt x="634" y="667"/>
                  </a:cubicBezTo>
                  <a:cubicBezTo>
                    <a:pt x="606" y="629"/>
                    <a:pt x="592" y="593"/>
                    <a:pt x="592" y="559"/>
                  </a:cubicBezTo>
                  <a:cubicBezTo>
                    <a:pt x="592" y="532"/>
                    <a:pt x="597" y="509"/>
                    <a:pt x="606" y="490"/>
                  </a:cubicBezTo>
                  <a:cubicBezTo>
                    <a:pt x="615" y="471"/>
                    <a:pt x="634" y="450"/>
                    <a:pt x="662" y="428"/>
                  </a:cubicBezTo>
                  <a:lnTo>
                    <a:pt x="571" y="337"/>
                  </a:lnTo>
                  <a:lnTo>
                    <a:pt x="207" y="337"/>
                  </a:lnTo>
                  <a:lnTo>
                    <a:pt x="129" y="464"/>
                  </a:lnTo>
                  <a:lnTo>
                    <a:pt x="186" y="555"/>
                  </a:lnTo>
                  <a:lnTo>
                    <a:pt x="160" y="584"/>
                  </a:lnTo>
                  <a:lnTo>
                    <a:pt x="0" y="345"/>
                  </a:lnTo>
                  <a:lnTo>
                    <a:pt x="0" y="305"/>
                  </a:lnTo>
                  <a:cubicBezTo>
                    <a:pt x="80" y="224"/>
                    <a:pt x="120" y="167"/>
                    <a:pt x="120" y="134"/>
                  </a:cubicBezTo>
                  <a:cubicBezTo>
                    <a:pt x="120" y="113"/>
                    <a:pt x="100" y="79"/>
                    <a:pt x="59" y="34"/>
                  </a:cubicBezTo>
                  <a:lnTo>
                    <a:pt x="82" y="8"/>
                  </a:lnTo>
                  <a:lnTo>
                    <a:pt x="206" y="174"/>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12" name="Freeform 74"/>
            <p:cNvSpPr>
              <a:spLocks noEditPoints="1"/>
            </p:cNvSpPr>
            <p:nvPr/>
          </p:nvSpPr>
          <p:spPr bwMode="auto">
            <a:xfrm>
              <a:off x="1097964" y="437795"/>
              <a:ext cx="26991" cy="25399"/>
            </a:xfrm>
            <a:custGeom>
              <a:avLst/>
              <a:gdLst>
                <a:gd name="T0" fmla="*/ 11728 w 817"/>
                <a:gd name="T1" fmla="*/ 9999 h 790"/>
                <a:gd name="T2" fmla="*/ 11728 w 817"/>
                <a:gd name="T3" fmla="*/ 1350 h 790"/>
                <a:gd name="T4" fmla="*/ 12587 w 817"/>
                <a:gd name="T5" fmla="*/ 289 h 790"/>
                <a:gd name="T6" fmla="*/ 13512 w 817"/>
                <a:gd name="T7" fmla="*/ 900 h 790"/>
                <a:gd name="T8" fmla="*/ 14173 w 817"/>
                <a:gd name="T9" fmla="*/ 2251 h 790"/>
                <a:gd name="T10" fmla="*/ 20846 w 817"/>
                <a:gd name="T11" fmla="*/ 2251 h 790"/>
                <a:gd name="T12" fmla="*/ 21771 w 817"/>
                <a:gd name="T13" fmla="*/ 965 h 790"/>
                <a:gd name="T14" fmla="*/ 22531 w 817"/>
                <a:gd name="T15" fmla="*/ 418 h 790"/>
                <a:gd name="T16" fmla="*/ 22729 w 817"/>
                <a:gd name="T17" fmla="*/ 675 h 790"/>
                <a:gd name="T18" fmla="*/ 23225 w 817"/>
                <a:gd name="T19" fmla="*/ 3183 h 790"/>
                <a:gd name="T20" fmla="*/ 24117 w 817"/>
                <a:gd name="T21" fmla="*/ 7202 h 790"/>
                <a:gd name="T22" fmla="*/ 26991 w 817"/>
                <a:gd name="T23" fmla="*/ 12121 h 790"/>
                <a:gd name="T24" fmla="*/ 26991 w 817"/>
                <a:gd name="T25" fmla="*/ 13214 h 790"/>
                <a:gd name="T26" fmla="*/ 25636 w 817"/>
                <a:gd name="T27" fmla="*/ 16075 h 790"/>
                <a:gd name="T28" fmla="*/ 25174 w 817"/>
                <a:gd name="T29" fmla="*/ 18647 h 790"/>
                <a:gd name="T30" fmla="*/ 26991 w 817"/>
                <a:gd name="T31" fmla="*/ 23824 h 790"/>
                <a:gd name="T32" fmla="*/ 26363 w 817"/>
                <a:gd name="T33" fmla="*/ 24563 h 790"/>
                <a:gd name="T34" fmla="*/ 16155 w 817"/>
                <a:gd name="T35" fmla="*/ 15304 h 790"/>
                <a:gd name="T36" fmla="*/ 16155 w 817"/>
                <a:gd name="T37" fmla="*/ 23824 h 790"/>
                <a:gd name="T38" fmla="*/ 15428 w 817"/>
                <a:gd name="T39" fmla="*/ 25399 h 790"/>
                <a:gd name="T40" fmla="*/ 14041 w 817"/>
                <a:gd name="T41" fmla="*/ 23824 h 790"/>
                <a:gd name="T42" fmla="*/ 6277 w 817"/>
                <a:gd name="T43" fmla="*/ 23824 h 790"/>
                <a:gd name="T44" fmla="*/ 4823 w 817"/>
                <a:gd name="T45" fmla="*/ 25270 h 790"/>
                <a:gd name="T46" fmla="*/ 4460 w 817"/>
                <a:gd name="T47" fmla="*/ 24981 h 790"/>
                <a:gd name="T48" fmla="*/ 4196 w 817"/>
                <a:gd name="T49" fmla="*/ 22795 h 790"/>
                <a:gd name="T50" fmla="*/ 3205 w 817"/>
                <a:gd name="T51" fmla="*/ 18712 h 790"/>
                <a:gd name="T52" fmla="*/ 0 w 817"/>
                <a:gd name="T53" fmla="*/ 13696 h 790"/>
                <a:gd name="T54" fmla="*/ 0 w 817"/>
                <a:gd name="T55" fmla="*/ 12539 h 790"/>
                <a:gd name="T56" fmla="*/ 1454 w 817"/>
                <a:gd name="T57" fmla="*/ 9645 h 790"/>
                <a:gd name="T58" fmla="*/ 2213 w 817"/>
                <a:gd name="T59" fmla="*/ 6141 h 790"/>
                <a:gd name="T60" fmla="*/ 1916 w 817"/>
                <a:gd name="T61" fmla="*/ 3955 h 790"/>
                <a:gd name="T62" fmla="*/ 0 w 817"/>
                <a:gd name="T63" fmla="*/ 965 h 790"/>
                <a:gd name="T64" fmla="*/ 826 w 817"/>
                <a:gd name="T65" fmla="*/ 0 h 790"/>
                <a:gd name="T66" fmla="*/ 11728 w 817"/>
                <a:gd name="T67" fmla="*/ 9999 h 790"/>
                <a:gd name="T68" fmla="*/ 12983 w 817"/>
                <a:gd name="T69" fmla="*/ 18647 h 790"/>
                <a:gd name="T70" fmla="*/ 12983 w 817"/>
                <a:gd name="T71" fmla="*/ 12667 h 790"/>
                <a:gd name="T72" fmla="*/ 4030 w 817"/>
                <a:gd name="T73" fmla="*/ 4694 h 790"/>
                <a:gd name="T74" fmla="*/ 3832 w 817"/>
                <a:gd name="T75" fmla="*/ 4694 h 790"/>
                <a:gd name="T76" fmla="*/ 6277 w 817"/>
                <a:gd name="T77" fmla="*/ 11703 h 790"/>
                <a:gd name="T78" fmla="*/ 5748 w 817"/>
                <a:gd name="T79" fmla="*/ 14950 h 790"/>
                <a:gd name="T80" fmla="*/ 4262 w 817"/>
                <a:gd name="T81" fmla="*/ 17715 h 790"/>
                <a:gd name="T82" fmla="*/ 4262 w 817"/>
                <a:gd name="T83" fmla="*/ 18647 h 790"/>
                <a:gd name="T84" fmla="*/ 12983 w 817"/>
                <a:gd name="T85" fmla="*/ 18647 h 790"/>
                <a:gd name="T86" fmla="*/ 22795 w 817"/>
                <a:gd name="T87" fmla="*/ 7491 h 790"/>
                <a:gd name="T88" fmla="*/ 15296 w 817"/>
                <a:gd name="T89" fmla="*/ 7491 h 790"/>
                <a:gd name="T90" fmla="*/ 15296 w 817"/>
                <a:gd name="T91" fmla="*/ 13085 h 790"/>
                <a:gd name="T92" fmla="*/ 23357 w 817"/>
                <a:gd name="T93" fmla="*/ 20223 h 790"/>
                <a:gd name="T94" fmla="*/ 23621 w 817"/>
                <a:gd name="T95" fmla="*/ 20223 h 790"/>
                <a:gd name="T96" fmla="*/ 21837 w 817"/>
                <a:gd name="T97" fmla="*/ 16686 h 790"/>
                <a:gd name="T98" fmla="*/ 21177 w 817"/>
                <a:gd name="T99" fmla="*/ 13214 h 790"/>
                <a:gd name="T100" fmla="*/ 21507 w 817"/>
                <a:gd name="T101" fmla="*/ 10899 h 790"/>
                <a:gd name="T102" fmla="*/ 23357 w 817"/>
                <a:gd name="T103" fmla="*/ 8520 h 790"/>
                <a:gd name="T104" fmla="*/ 22795 w 817"/>
                <a:gd name="T105" fmla="*/ 7491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355" y="311"/>
                  </a:moveTo>
                  <a:lnTo>
                    <a:pt x="355" y="42"/>
                  </a:lnTo>
                  <a:cubicBezTo>
                    <a:pt x="355" y="20"/>
                    <a:pt x="364" y="9"/>
                    <a:pt x="381" y="9"/>
                  </a:cubicBezTo>
                  <a:cubicBezTo>
                    <a:pt x="390" y="9"/>
                    <a:pt x="400" y="15"/>
                    <a:pt x="409" y="28"/>
                  </a:cubicBezTo>
                  <a:cubicBezTo>
                    <a:pt x="418" y="40"/>
                    <a:pt x="425" y="54"/>
                    <a:pt x="429" y="70"/>
                  </a:cubicBezTo>
                  <a:lnTo>
                    <a:pt x="631" y="70"/>
                  </a:lnTo>
                  <a:cubicBezTo>
                    <a:pt x="645" y="50"/>
                    <a:pt x="654" y="37"/>
                    <a:pt x="659" y="30"/>
                  </a:cubicBezTo>
                  <a:cubicBezTo>
                    <a:pt x="667" y="18"/>
                    <a:pt x="675" y="13"/>
                    <a:pt x="682" y="13"/>
                  </a:cubicBezTo>
                  <a:cubicBezTo>
                    <a:pt x="685" y="16"/>
                    <a:pt x="687" y="18"/>
                    <a:pt x="688" y="21"/>
                  </a:cubicBezTo>
                  <a:cubicBezTo>
                    <a:pt x="695" y="34"/>
                    <a:pt x="700" y="60"/>
                    <a:pt x="703" y="99"/>
                  </a:cubicBezTo>
                  <a:cubicBezTo>
                    <a:pt x="706" y="137"/>
                    <a:pt x="715" y="179"/>
                    <a:pt x="730" y="224"/>
                  </a:cubicBezTo>
                  <a:cubicBezTo>
                    <a:pt x="746" y="270"/>
                    <a:pt x="775" y="320"/>
                    <a:pt x="817" y="377"/>
                  </a:cubicBezTo>
                  <a:lnTo>
                    <a:pt x="817" y="411"/>
                  </a:lnTo>
                  <a:cubicBezTo>
                    <a:pt x="799" y="445"/>
                    <a:pt x="786" y="474"/>
                    <a:pt x="776" y="500"/>
                  </a:cubicBezTo>
                  <a:cubicBezTo>
                    <a:pt x="766" y="525"/>
                    <a:pt x="762" y="552"/>
                    <a:pt x="762" y="580"/>
                  </a:cubicBezTo>
                  <a:cubicBezTo>
                    <a:pt x="762" y="628"/>
                    <a:pt x="780" y="682"/>
                    <a:pt x="817" y="741"/>
                  </a:cubicBezTo>
                  <a:lnTo>
                    <a:pt x="798" y="764"/>
                  </a:lnTo>
                  <a:lnTo>
                    <a:pt x="489" y="476"/>
                  </a:lnTo>
                  <a:lnTo>
                    <a:pt x="489" y="741"/>
                  </a:lnTo>
                  <a:cubicBezTo>
                    <a:pt x="489" y="774"/>
                    <a:pt x="482" y="790"/>
                    <a:pt x="467" y="790"/>
                  </a:cubicBezTo>
                  <a:cubicBezTo>
                    <a:pt x="449" y="790"/>
                    <a:pt x="435" y="774"/>
                    <a:pt x="425" y="741"/>
                  </a:cubicBezTo>
                  <a:lnTo>
                    <a:pt x="190" y="741"/>
                  </a:lnTo>
                  <a:cubicBezTo>
                    <a:pt x="179" y="771"/>
                    <a:pt x="164" y="786"/>
                    <a:pt x="146" y="786"/>
                  </a:cubicBezTo>
                  <a:cubicBezTo>
                    <a:pt x="140" y="786"/>
                    <a:pt x="136" y="783"/>
                    <a:pt x="135" y="777"/>
                  </a:cubicBezTo>
                  <a:cubicBezTo>
                    <a:pt x="134" y="771"/>
                    <a:pt x="131" y="749"/>
                    <a:pt x="127" y="709"/>
                  </a:cubicBezTo>
                  <a:cubicBezTo>
                    <a:pt x="122" y="670"/>
                    <a:pt x="113" y="627"/>
                    <a:pt x="97" y="582"/>
                  </a:cubicBezTo>
                  <a:cubicBezTo>
                    <a:pt x="76" y="522"/>
                    <a:pt x="43" y="469"/>
                    <a:pt x="0" y="426"/>
                  </a:cubicBezTo>
                  <a:lnTo>
                    <a:pt x="0" y="390"/>
                  </a:lnTo>
                  <a:cubicBezTo>
                    <a:pt x="14" y="371"/>
                    <a:pt x="29" y="341"/>
                    <a:pt x="44" y="300"/>
                  </a:cubicBezTo>
                  <a:cubicBezTo>
                    <a:pt x="60" y="258"/>
                    <a:pt x="67" y="222"/>
                    <a:pt x="67" y="191"/>
                  </a:cubicBezTo>
                  <a:cubicBezTo>
                    <a:pt x="67" y="162"/>
                    <a:pt x="64" y="140"/>
                    <a:pt x="58" y="123"/>
                  </a:cubicBezTo>
                  <a:cubicBezTo>
                    <a:pt x="52" y="106"/>
                    <a:pt x="33" y="75"/>
                    <a:pt x="0" y="30"/>
                  </a:cubicBezTo>
                  <a:lnTo>
                    <a:pt x="25" y="0"/>
                  </a:lnTo>
                  <a:lnTo>
                    <a:pt x="355" y="311"/>
                  </a:lnTo>
                  <a:close/>
                  <a:moveTo>
                    <a:pt x="393" y="580"/>
                  </a:moveTo>
                  <a:lnTo>
                    <a:pt x="393" y="394"/>
                  </a:lnTo>
                  <a:lnTo>
                    <a:pt x="122" y="146"/>
                  </a:lnTo>
                  <a:lnTo>
                    <a:pt x="116" y="146"/>
                  </a:lnTo>
                  <a:cubicBezTo>
                    <a:pt x="165" y="229"/>
                    <a:pt x="190" y="302"/>
                    <a:pt x="190" y="364"/>
                  </a:cubicBezTo>
                  <a:cubicBezTo>
                    <a:pt x="190" y="397"/>
                    <a:pt x="185" y="430"/>
                    <a:pt x="174" y="465"/>
                  </a:cubicBezTo>
                  <a:cubicBezTo>
                    <a:pt x="164" y="499"/>
                    <a:pt x="148" y="528"/>
                    <a:pt x="129" y="551"/>
                  </a:cubicBezTo>
                  <a:lnTo>
                    <a:pt x="129" y="580"/>
                  </a:lnTo>
                  <a:lnTo>
                    <a:pt x="393" y="580"/>
                  </a:lnTo>
                  <a:close/>
                  <a:moveTo>
                    <a:pt x="690" y="233"/>
                  </a:moveTo>
                  <a:lnTo>
                    <a:pt x="463" y="233"/>
                  </a:lnTo>
                  <a:lnTo>
                    <a:pt x="463" y="407"/>
                  </a:lnTo>
                  <a:lnTo>
                    <a:pt x="707" y="629"/>
                  </a:lnTo>
                  <a:lnTo>
                    <a:pt x="715" y="629"/>
                  </a:lnTo>
                  <a:cubicBezTo>
                    <a:pt x="693" y="594"/>
                    <a:pt x="675" y="557"/>
                    <a:pt x="661" y="519"/>
                  </a:cubicBezTo>
                  <a:cubicBezTo>
                    <a:pt x="648" y="481"/>
                    <a:pt x="641" y="445"/>
                    <a:pt x="641" y="411"/>
                  </a:cubicBezTo>
                  <a:cubicBezTo>
                    <a:pt x="641" y="380"/>
                    <a:pt x="644" y="356"/>
                    <a:pt x="651" y="339"/>
                  </a:cubicBezTo>
                  <a:cubicBezTo>
                    <a:pt x="657" y="322"/>
                    <a:pt x="676" y="297"/>
                    <a:pt x="707" y="265"/>
                  </a:cubicBezTo>
                  <a:lnTo>
                    <a:pt x="690" y="233"/>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13" name="Freeform 75"/>
            <p:cNvSpPr>
              <a:spLocks noEditPoints="1"/>
            </p:cNvSpPr>
            <p:nvPr/>
          </p:nvSpPr>
          <p:spPr bwMode="auto">
            <a:xfrm>
              <a:off x="1097964" y="469545"/>
              <a:ext cx="39692" cy="15875"/>
            </a:xfrm>
            <a:custGeom>
              <a:avLst/>
              <a:gdLst>
                <a:gd name="T0" fmla="*/ 20477 w 1227"/>
                <a:gd name="T1" fmla="*/ 4985 h 500"/>
                <a:gd name="T2" fmla="*/ 22256 w 1227"/>
                <a:gd name="T3" fmla="*/ 3016 h 500"/>
                <a:gd name="T4" fmla="*/ 21027 w 1227"/>
                <a:gd name="T5" fmla="*/ 889 h 500"/>
                <a:gd name="T6" fmla="*/ 21835 w 1227"/>
                <a:gd name="T7" fmla="*/ 0 h 500"/>
                <a:gd name="T8" fmla="*/ 26752 w 1227"/>
                <a:gd name="T9" fmla="*/ 6795 h 500"/>
                <a:gd name="T10" fmla="*/ 26752 w 1227"/>
                <a:gd name="T11" fmla="*/ 7334 h 500"/>
                <a:gd name="T12" fmla="*/ 24456 w 1227"/>
                <a:gd name="T13" fmla="*/ 10224 h 500"/>
                <a:gd name="T14" fmla="*/ 23809 w 1227"/>
                <a:gd name="T15" fmla="*/ 11621 h 500"/>
                <a:gd name="T16" fmla="*/ 24229 w 1227"/>
                <a:gd name="T17" fmla="*/ 12827 h 500"/>
                <a:gd name="T18" fmla="*/ 25135 w 1227"/>
                <a:gd name="T19" fmla="*/ 14065 h 500"/>
                <a:gd name="T20" fmla="*/ 24100 w 1227"/>
                <a:gd name="T21" fmla="*/ 14923 h 500"/>
                <a:gd name="T22" fmla="*/ 20315 w 1227"/>
                <a:gd name="T23" fmla="*/ 10097 h 500"/>
                <a:gd name="T24" fmla="*/ 7505 w 1227"/>
                <a:gd name="T25" fmla="*/ 10097 h 500"/>
                <a:gd name="T26" fmla="*/ 4173 w 1227"/>
                <a:gd name="T27" fmla="*/ 12986 h 500"/>
                <a:gd name="T28" fmla="*/ 5596 w 1227"/>
                <a:gd name="T29" fmla="*/ 15208 h 500"/>
                <a:gd name="T30" fmla="*/ 4852 w 1227"/>
                <a:gd name="T31" fmla="*/ 15875 h 500"/>
                <a:gd name="T32" fmla="*/ 0 w 1227"/>
                <a:gd name="T33" fmla="*/ 9398 h 500"/>
                <a:gd name="T34" fmla="*/ 0 w 1227"/>
                <a:gd name="T35" fmla="*/ 7874 h 500"/>
                <a:gd name="T36" fmla="*/ 4173 w 1227"/>
                <a:gd name="T37" fmla="*/ 4985 h 500"/>
                <a:gd name="T38" fmla="*/ 20477 w 1227"/>
                <a:gd name="T39" fmla="*/ 4985 h 500"/>
                <a:gd name="T40" fmla="*/ 34775 w 1227"/>
                <a:gd name="T41" fmla="*/ 1270 h 500"/>
                <a:gd name="T42" fmla="*/ 39692 w 1227"/>
                <a:gd name="T43" fmla="*/ 7334 h 500"/>
                <a:gd name="T44" fmla="*/ 39692 w 1227"/>
                <a:gd name="T45" fmla="*/ 8128 h 500"/>
                <a:gd name="T46" fmla="*/ 37039 w 1227"/>
                <a:gd name="T47" fmla="*/ 11303 h 500"/>
                <a:gd name="T48" fmla="*/ 38527 w 1227"/>
                <a:gd name="T49" fmla="*/ 13113 h 500"/>
                <a:gd name="T50" fmla="*/ 37622 w 1227"/>
                <a:gd name="T51" fmla="*/ 13907 h 500"/>
                <a:gd name="T52" fmla="*/ 32705 w 1227"/>
                <a:gd name="T53" fmla="*/ 8096 h 500"/>
                <a:gd name="T54" fmla="*/ 32640 w 1227"/>
                <a:gd name="T55" fmla="*/ 7176 h 500"/>
                <a:gd name="T56" fmla="*/ 35454 w 1227"/>
                <a:gd name="T57" fmla="*/ 4032 h 500"/>
                <a:gd name="T58" fmla="*/ 33966 w 1227"/>
                <a:gd name="T59" fmla="*/ 2223 h 500"/>
                <a:gd name="T60" fmla="*/ 34775 w 1227"/>
                <a:gd name="T61" fmla="*/ 1270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633" y="157"/>
                  </a:moveTo>
                  <a:lnTo>
                    <a:pt x="688" y="95"/>
                  </a:lnTo>
                  <a:lnTo>
                    <a:pt x="650" y="28"/>
                  </a:lnTo>
                  <a:lnTo>
                    <a:pt x="675" y="0"/>
                  </a:lnTo>
                  <a:lnTo>
                    <a:pt x="827" y="214"/>
                  </a:lnTo>
                  <a:lnTo>
                    <a:pt x="827" y="231"/>
                  </a:lnTo>
                  <a:cubicBezTo>
                    <a:pt x="793" y="270"/>
                    <a:pt x="770" y="301"/>
                    <a:pt x="756" y="322"/>
                  </a:cubicBezTo>
                  <a:cubicBezTo>
                    <a:pt x="743" y="343"/>
                    <a:pt x="736" y="358"/>
                    <a:pt x="736" y="366"/>
                  </a:cubicBezTo>
                  <a:cubicBezTo>
                    <a:pt x="736" y="378"/>
                    <a:pt x="741" y="390"/>
                    <a:pt x="749" y="404"/>
                  </a:cubicBezTo>
                  <a:cubicBezTo>
                    <a:pt x="752" y="410"/>
                    <a:pt x="761" y="423"/>
                    <a:pt x="777" y="443"/>
                  </a:cubicBezTo>
                  <a:lnTo>
                    <a:pt x="745" y="470"/>
                  </a:lnTo>
                  <a:lnTo>
                    <a:pt x="628" y="318"/>
                  </a:lnTo>
                  <a:lnTo>
                    <a:pt x="232" y="318"/>
                  </a:lnTo>
                  <a:cubicBezTo>
                    <a:pt x="190" y="318"/>
                    <a:pt x="156" y="348"/>
                    <a:pt x="129" y="409"/>
                  </a:cubicBezTo>
                  <a:lnTo>
                    <a:pt x="173" y="479"/>
                  </a:lnTo>
                  <a:lnTo>
                    <a:pt x="150" y="500"/>
                  </a:lnTo>
                  <a:lnTo>
                    <a:pt x="0" y="296"/>
                  </a:lnTo>
                  <a:lnTo>
                    <a:pt x="0" y="248"/>
                  </a:lnTo>
                  <a:cubicBezTo>
                    <a:pt x="46" y="187"/>
                    <a:pt x="89" y="157"/>
                    <a:pt x="129" y="157"/>
                  </a:cubicBezTo>
                  <a:lnTo>
                    <a:pt x="633" y="157"/>
                  </a:lnTo>
                  <a:close/>
                  <a:moveTo>
                    <a:pt x="1075" y="40"/>
                  </a:moveTo>
                  <a:lnTo>
                    <a:pt x="1227" y="231"/>
                  </a:lnTo>
                  <a:lnTo>
                    <a:pt x="1227" y="256"/>
                  </a:lnTo>
                  <a:lnTo>
                    <a:pt x="1145" y="356"/>
                  </a:lnTo>
                  <a:lnTo>
                    <a:pt x="1191" y="413"/>
                  </a:lnTo>
                  <a:lnTo>
                    <a:pt x="1163" y="438"/>
                  </a:lnTo>
                  <a:lnTo>
                    <a:pt x="1011" y="255"/>
                  </a:lnTo>
                  <a:lnTo>
                    <a:pt x="1009" y="226"/>
                  </a:lnTo>
                  <a:lnTo>
                    <a:pt x="1096" y="127"/>
                  </a:lnTo>
                  <a:lnTo>
                    <a:pt x="1050" y="70"/>
                  </a:lnTo>
                  <a:lnTo>
                    <a:pt x="1075" y="4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14" name="Freeform 76"/>
            <p:cNvSpPr>
              <a:spLocks/>
            </p:cNvSpPr>
            <p:nvPr/>
          </p:nvSpPr>
          <p:spPr bwMode="auto">
            <a:xfrm>
              <a:off x="1099552" y="490182"/>
              <a:ext cx="38104" cy="17462"/>
            </a:xfrm>
            <a:custGeom>
              <a:avLst/>
              <a:gdLst>
                <a:gd name="T0" fmla="*/ 25424 w 1211"/>
                <a:gd name="T1" fmla="*/ 4659 h 551"/>
                <a:gd name="T2" fmla="*/ 34611 w 1211"/>
                <a:gd name="T3" fmla="*/ 3993 h 551"/>
                <a:gd name="T4" fmla="*/ 38104 w 1211"/>
                <a:gd name="T5" fmla="*/ 8874 h 551"/>
                <a:gd name="T6" fmla="*/ 25770 w 1211"/>
                <a:gd name="T7" fmla="*/ 9761 h 551"/>
                <a:gd name="T8" fmla="*/ 25959 w 1211"/>
                <a:gd name="T9" fmla="*/ 12486 h 551"/>
                <a:gd name="T10" fmla="*/ 26399 w 1211"/>
                <a:gd name="T11" fmla="*/ 13976 h 551"/>
                <a:gd name="T12" fmla="*/ 27469 w 1211"/>
                <a:gd name="T13" fmla="*/ 15244 h 551"/>
                <a:gd name="T14" fmla="*/ 26997 w 1211"/>
                <a:gd name="T15" fmla="*/ 15814 h 551"/>
                <a:gd name="T16" fmla="*/ 22529 w 1211"/>
                <a:gd name="T17" fmla="*/ 14261 h 551"/>
                <a:gd name="T18" fmla="*/ 22246 w 1211"/>
                <a:gd name="T19" fmla="*/ 10015 h 551"/>
                <a:gd name="T20" fmla="*/ 6356 w 1211"/>
                <a:gd name="T21" fmla="*/ 11124 h 551"/>
                <a:gd name="T22" fmla="*/ 4657 w 1211"/>
                <a:gd name="T23" fmla="*/ 14229 h 551"/>
                <a:gd name="T24" fmla="*/ 6513 w 1211"/>
                <a:gd name="T25" fmla="*/ 16733 h 551"/>
                <a:gd name="T26" fmla="*/ 5758 w 1211"/>
                <a:gd name="T27" fmla="*/ 17462 h 551"/>
                <a:gd name="T28" fmla="*/ 63 w 1211"/>
                <a:gd name="T29" fmla="*/ 10870 h 551"/>
                <a:gd name="T30" fmla="*/ 0 w 1211"/>
                <a:gd name="T31" fmla="*/ 10046 h 551"/>
                <a:gd name="T32" fmla="*/ 2769 w 1211"/>
                <a:gd name="T33" fmla="*/ 4468 h 551"/>
                <a:gd name="T34" fmla="*/ 1605 w 1211"/>
                <a:gd name="T35" fmla="*/ 1933 h 551"/>
                <a:gd name="T36" fmla="*/ 2265 w 1211"/>
                <a:gd name="T37" fmla="*/ 1299 h 551"/>
                <a:gd name="T38" fmla="*/ 5852 w 1211"/>
                <a:gd name="T39" fmla="*/ 6021 h 551"/>
                <a:gd name="T40" fmla="*/ 21868 w 1211"/>
                <a:gd name="T41" fmla="*/ 4912 h 551"/>
                <a:gd name="T42" fmla="*/ 21742 w 1211"/>
                <a:gd name="T43" fmla="*/ 2757 h 551"/>
                <a:gd name="T44" fmla="*/ 21459 w 1211"/>
                <a:gd name="T45" fmla="*/ 1458 h 551"/>
                <a:gd name="T46" fmla="*/ 20515 w 1211"/>
                <a:gd name="T47" fmla="*/ 602 h 551"/>
                <a:gd name="T48" fmla="*/ 20735 w 1211"/>
                <a:gd name="T49" fmla="*/ 0 h 551"/>
                <a:gd name="T50" fmla="*/ 25203 w 1211"/>
                <a:gd name="T51" fmla="*/ 1489 h 551"/>
                <a:gd name="T52" fmla="*/ 25424 w 1211"/>
                <a:gd name="T53" fmla="*/ 4659 h 5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11" h="551">
                  <a:moveTo>
                    <a:pt x="808" y="147"/>
                  </a:moveTo>
                  <a:lnTo>
                    <a:pt x="1100" y="126"/>
                  </a:lnTo>
                  <a:lnTo>
                    <a:pt x="1211" y="280"/>
                  </a:lnTo>
                  <a:lnTo>
                    <a:pt x="819" y="308"/>
                  </a:lnTo>
                  <a:lnTo>
                    <a:pt x="825" y="394"/>
                  </a:lnTo>
                  <a:cubicBezTo>
                    <a:pt x="826" y="412"/>
                    <a:pt x="831" y="428"/>
                    <a:pt x="839" y="441"/>
                  </a:cubicBezTo>
                  <a:cubicBezTo>
                    <a:pt x="847" y="455"/>
                    <a:pt x="858" y="468"/>
                    <a:pt x="873" y="481"/>
                  </a:cubicBezTo>
                  <a:lnTo>
                    <a:pt x="858" y="499"/>
                  </a:lnTo>
                  <a:lnTo>
                    <a:pt x="716" y="450"/>
                  </a:lnTo>
                  <a:lnTo>
                    <a:pt x="707" y="316"/>
                  </a:lnTo>
                  <a:lnTo>
                    <a:pt x="202" y="351"/>
                  </a:lnTo>
                  <a:lnTo>
                    <a:pt x="148" y="449"/>
                  </a:lnTo>
                  <a:lnTo>
                    <a:pt x="207" y="528"/>
                  </a:lnTo>
                  <a:lnTo>
                    <a:pt x="183" y="551"/>
                  </a:lnTo>
                  <a:lnTo>
                    <a:pt x="2" y="343"/>
                  </a:lnTo>
                  <a:lnTo>
                    <a:pt x="0" y="317"/>
                  </a:lnTo>
                  <a:cubicBezTo>
                    <a:pt x="61" y="235"/>
                    <a:pt x="91" y="177"/>
                    <a:pt x="88" y="141"/>
                  </a:cubicBezTo>
                  <a:cubicBezTo>
                    <a:pt x="86" y="118"/>
                    <a:pt x="74" y="91"/>
                    <a:pt x="51" y="61"/>
                  </a:cubicBezTo>
                  <a:lnTo>
                    <a:pt x="72" y="41"/>
                  </a:lnTo>
                  <a:lnTo>
                    <a:pt x="186" y="190"/>
                  </a:lnTo>
                  <a:lnTo>
                    <a:pt x="695" y="155"/>
                  </a:lnTo>
                  <a:lnTo>
                    <a:pt x="691" y="87"/>
                  </a:lnTo>
                  <a:cubicBezTo>
                    <a:pt x="689" y="69"/>
                    <a:pt x="686" y="56"/>
                    <a:pt x="682" y="46"/>
                  </a:cubicBezTo>
                  <a:cubicBezTo>
                    <a:pt x="677" y="36"/>
                    <a:pt x="667" y="27"/>
                    <a:pt x="652" y="19"/>
                  </a:cubicBezTo>
                  <a:lnTo>
                    <a:pt x="659" y="0"/>
                  </a:lnTo>
                  <a:lnTo>
                    <a:pt x="801" y="47"/>
                  </a:lnTo>
                  <a:lnTo>
                    <a:pt x="808" y="147"/>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15" name="Freeform 77"/>
            <p:cNvSpPr>
              <a:spLocks noEditPoints="1"/>
            </p:cNvSpPr>
            <p:nvPr/>
          </p:nvSpPr>
          <p:spPr bwMode="auto">
            <a:xfrm>
              <a:off x="1101139" y="513994"/>
              <a:ext cx="28578" cy="26987"/>
            </a:xfrm>
            <a:custGeom>
              <a:avLst/>
              <a:gdLst>
                <a:gd name="T0" fmla="*/ 16147 w 869"/>
                <a:gd name="T1" fmla="*/ 8245 h 851"/>
                <a:gd name="T2" fmla="*/ 20258 w 869"/>
                <a:gd name="T3" fmla="*/ 2918 h 851"/>
                <a:gd name="T4" fmla="*/ 21212 w 869"/>
                <a:gd name="T5" fmla="*/ 1712 h 851"/>
                <a:gd name="T6" fmla="*/ 23579 w 869"/>
                <a:gd name="T7" fmla="*/ 222 h 851"/>
                <a:gd name="T8" fmla="*/ 25717 w 869"/>
                <a:gd name="T9" fmla="*/ 761 h 851"/>
                <a:gd name="T10" fmla="*/ 26703 w 869"/>
                <a:gd name="T11" fmla="*/ 2696 h 851"/>
                <a:gd name="T12" fmla="*/ 26309 w 869"/>
                <a:gd name="T13" fmla="*/ 4757 h 851"/>
                <a:gd name="T14" fmla="*/ 24434 w 869"/>
                <a:gd name="T15" fmla="*/ 5994 h 851"/>
                <a:gd name="T16" fmla="*/ 22001 w 869"/>
                <a:gd name="T17" fmla="*/ 5169 h 851"/>
                <a:gd name="T18" fmla="*/ 24336 w 869"/>
                <a:gd name="T19" fmla="*/ 10402 h 851"/>
                <a:gd name="T20" fmla="*/ 28414 w 869"/>
                <a:gd name="T21" fmla="*/ 14619 h 851"/>
                <a:gd name="T22" fmla="*/ 28578 w 869"/>
                <a:gd name="T23" fmla="*/ 15666 h 851"/>
                <a:gd name="T24" fmla="*/ 26243 w 869"/>
                <a:gd name="T25" fmla="*/ 18108 h 851"/>
                <a:gd name="T26" fmla="*/ 25454 w 869"/>
                <a:gd name="T27" fmla="*/ 20581 h 851"/>
                <a:gd name="T28" fmla="*/ 26210 w 869"/>
                <a:gd name="T29" fmla="*/ 21945 h 851"/>
                <a:gd name="T30" fmla="*/ 27723 w 869"/>
                <a:gd name="T31" fmla="*/ 23594 h 851"/>
                <a:gd name="T32" fmla="*/ 26802 w 869"/>
                <a:gd name="T33" fmla="*/ 24260 h 851"/>
                <a:gd name="T34" fmla="*/ 22461 w 869"/>
                <a:gd name="T35" fmla="*/ 19820 h 851"/>
                <a:gd name="T36" fmla="*/ 9109 w 869"/>
                <a:gd name="T37" fmla="*/ 21628 h 851"/>
                <a:gd name="T38" fmla="*/ 7136 w 869"/>
                <a:gd name="T39" fmla="*/ 24831 h 851"/>
                <a:gd name="T40" fmla="*/ 8386 w 869"/>
                <a:gd name="T41" fmla="*/ 26194 h 851"/>
                <a:gd name="T42" fmla="*/ 7564 w 869"/>
                <a:gd name="T43" fmla="*/ 26987 h 851"/>
                <a:gd name="T44" fmla="*/ 2236 w 869"/>
                <a:gd name="T45" fmla="*/ 21596 h 851"/>
                <a:gd name="T46" fmla="*/ 2138 w 869"/>
                <a:gd name="T47" fmla="*/ 20803 h 851"/>
                <a:gd name="T48" fmla="*/ 4308 w 869"/>
                <a:gd name="T49" fmla="*/ 17886 h 851"/>
                <a:gd name="T50" fmla="*/ 7860 w 869"/>
                <a:gd name="T51" fmla="*/ 16649 h 851"/>
                <a:gd name="T52" fmla="*/ 197 w 869"/>
                <a:gd name="T53" fmla="*/ 7579 h 851"/>
                <a:gd name="T54" fmla="*/ 33 w 869"/>
                <a:gd name="T55" fmla="*/ 6438 h 851"/>
                <a:gd name="T56" fmla="*/ 658 w 869"/>
                <a:gd name="T57" fmla="*/ 4313 h 851"/>
                <a:gd name="T58" fmla="*/ 5459 w 869"/>
                <a:gd name="T59" fmla="*/ 222 h 851"/>
                <a:gd name="T60" fmla="*/ 10556 w 869"/>
                <a:gd name="T61" fmla="*/ 1776 h 851"/>
                <a:gd name="T62" fmla="*/ 16147 w 869"/>
                <a:gd name="T63" fmla="*/ 8245 h 851"/>
                <a:gd name="T64" fmla="*/ 21442 w 869"/>
                <a:gd name="T65" fmla="*/ 14810 h 851"/>
                <a:gd name="T66" fmla="*/ 23481 w 869"/>
                <a:gd name="T67" fmla="*/ 11511 h 851"/>
                <a:gd name="T68" fmla="*/ 21409 w 869"/>
                <a:gd name="T69" fmla="*/ 8087 h 851"/>
                <a:gd name="T70" fmla="*/ 20258 w 869"/>
                <a:gd name="T71" fmla="*/ 4820 h 851"/>
                <a:gd name="T72" fmla="*/ 14273 w 869"/>
                <a:gd name="T73" fmla="*/ 12558 h 851"/>
                <a:gd name="T74" fmla="*/ 13187 w 869"/>
                <a:gd name="T75" fmla="*/ 11892 h 851"/>
                <a:gd name="T76" fmla="*/ 15292 w 869"/>
                <a:gd name="T77" fmla="*/ 9260 h 851"/>
                <a:gd name="T78" fmla="*/ 12135 w 869"/>
                <a:gd name="T79" fmla="*/ 5550 h 851"/>
                <a:gd name="T80" fmla="*/ 9011 w 869"/>
                <a:gd name="T81" fmla="*/ 4947 h 851"/>
                <a:gd name="T82" fmla="*/ 4505 w 869"/>
                <a:gd name="T83" fmla="*/ 10750 h 851"/>
                <a:gd name="T84" fmla="*/ 9471 w 869"/>
                <a:gd name="T85" fmla="*/ 16459 h 851"/>
                <a:gd name="T86" fmla="*/ 21442 w 869"/>
                <a:gd name="T87" fmla="*/ 14810 h 8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69" h="851">
                  <a:moveTo>
                    <a:pt x="491" y="260"/>
                  </a:moveTo>
                  <a:lnTo>
                    <a:pt x="616" y="92"/>
                  </a:lnTo>
                  <a:cubicBezTo>
                    <a:pt x="624" y="78"/>
                    <a:pt x="634" y="65"/>
                    <a:pt x="645" y="54"/>
                  </a:cubicBezTo>
                  <a:cubicBezTo>
                    <a:pt x="670" y="26"/>
                    <a:pt x="694" y="10"/>
                    <a:pt x="717" y="7"/>
                  </a:cubicBezTo>
                  <a:cubicBezTo>
                    <a:pt x="744" y="3"/>
                    <a:pt x="765" y="9"/>
                    <a:pt x="782" y="24"/>
                  </a:cubicBezTo>
                  <a:cubicBezTo>
                    <a:pt x="798" y="38"/>
                    <a:pt x="808" y="59"/>
                    <a:pt x="812" y="85"/>
                  </a:cubicBezTo>
                  <a:cubicBezTo>
                    <a:pt x="815" y="106"/>
                    <a:pt x="811" y="128"/>
                    <a:pt x="800" y="150"/>
                  </a:cubicBezTo>
                  <a:cubicBezTo>
                    <a:pt x="790" y="172"/>
                    <a:pt x="771" y="185"/>
                    <a:pt x="743" y="189"/>
                  </a:cubicBezTo>
                  <a:cubicBezTo>
                    <a:pt x="721" y="192"/>
                    <a:pt x="696" y="184"/>
                    <a:pt x="669" y="163"/>
                  </a:cubicBezTo>
                  <a:cubicBezTo>
                    <a:pt x="679" y="213"/>
                    <a:pt x="703" y="268"/>
                    <a:pt x="740" y="328"/>
                  </a:cubicBezTo>
                  <a:cubicBezTo>
                    <a:pt x="778" y="389"/>
                    <a:pt x="819" y="433"/>
                    <a:pt x="864" y="461"/>
                  </a:cubicBezTo>
                  <a:lnTo>
                    <a:pt x="869" y="494"/>
                  </a:lnTo>
                  <a:cubicBezTo>
                    <a:pt x="841" y="514"/>
                    <a:pt x="817" y="539"/>
                    <a:pt x="798" y="571"/>
                  </a:cubicBezTo>
                  <a:cubicBezTo>
                    <a:pt x="779" y="602"/>
                    <a:pt x="771" y="628"/>
                    <a:pt x="774" y="649"/>
                  </a:cubicBezTo>
                  <a:cubicBezTo>
                    <a:pt x="775" y="661"/>
                    <a:pt x="783" y="676"/>
                    <a:pt x="797" y="692"/>
                  </a:cubicBezTo>
                  <a:cubicBezTo>
                    <a:pt x="817" y="715"/>
                    <a:pt x="832" y="732"/>
                    <a:pt x="843" y="744"/>
                  </a:cubicBezTo>
                  <a:lnTo>
                    <a:pt x="815" y="765"/>
                  </a:lnTo>
                  <a:lnTo>
                    <a:pt x="683" y="625"/>
                  </a:lnTo>
                  <a:lnTo>
                    <a:pt x="277" y="682"/>
                  </a:lnTo>
                  <a:lnTo>
                    <a:pt x="217" y="783"/>
                  </a:lnTo>
                  <a:lnTo>
                    <a:pt x="255" y="826"/>
                  </a:lnTo>
                  <a:lnTo>
                    <a:pt x="230" y="851"/>
                  </a:lnTo>
                  <a:lnTo>
                    <a:pt x="68" y="681"/>
                  </a:lnTo>
                  <a:lnTo>
                    <a:pt x="65" y="656"/>
                  </a:lnTo>
                  <a:cubicBezTo>
                    <a:pt x="86" y="625"/>
                    <a:pt x="108" y="594"/>
                    <a:pt x="131" y="564"/>
                  </a:cubicBezTo>
                  <a:cubicBezTo>
                    <a:pt x="150" y="546"/>
                    <a:pt x="186" y="533"/>
                    <a:pt x="239" y="525"/>
                  </a:cubicBezTo>
                  <a:lnTo>
                    <a:pt x="6" y="239"/>
                  </a:lnTo>
                  <a:lnTo>
                    <a:pt x="1" y="203"/>
                  </a:lnTo>
                  <a:cubicBezTo>
                    <a:pt x="0" y="190"/>
                    <a:pt x="6" y="168"/>
                    <a:pt x="20" y="136"/>
                  </a:cubicBezTo>
                  <a:cubicBezTo>
                    <a:pt x="55" y="59"/>
                    <a:pt x="103" y="16"/>
                    <a:pt x="166" y="7"/>
                  </a:cubicBezTo>
                  <a:cubicBezTo>
                    <a:pt x="216" y="0"/>
                    <a:pt x="267" y="16"/>
                    <a:pt x="321" y="56"/>
                  </a:cubicBezTo>
                  <a:cubicBezTo>
                    <a:pt x="382" y="100"/>
                    <a:pt x="438" y="168"/>
                    <a:pt x="491" y="260"/>
                  </a:cubicBezTo>
                  <a:close/>
                  <a:moveTo>
                    <a:pt x="652" y="467"/>
                  </a:moveTo>
                  <a:lnTo>
                    <a:pt x="714" y="363"/>
                  </a:lnTo>
                  <a:cubicBezTo>
                    <a:pt x="686" y="322"/>
                    <a:pt x="665" y="286"/>
                    <a:pt x="651" y="255"/>
                  </a:cubicBezTo>
                  <a:cubicBezTo>
                    <a:pt x="637" y="224"/>
                    <a:pt x="626" y="190"/>
                    <a:pt x="616" y="152"/>
                  </a:cubicBezTo>
                  <a:lnTo>
                    <a:pt x="434" y="396"/>
                  </a:lnTo>
                  <a:lnTo>
                    <a:pt x="401" y="375"/>
                  </a:lnTo>
                  <a:lnTo>
                    <a:pt x="465" y="292"/>
                  </a:lnTo>
                  <a:cubicBezTo>
                    <a:pt x="429" y="232"/>
                    <a:pt x="397" y="194"/>
                    <a:pt x="369" y="175"/>
                  </a:cubicBezTo>
                  <a:cubicBezTo>
                    <a:pt x="341" y="157"/>
                    <a:pt x="309" y="151"/>
                    <a:pt x="274" y="156"/>
                  </a:cubicBezTo>
                  <a:cubicBezTo>
                    <a:pt x="197" y="166"/>
                    <a:pt x="152" y="228"/>
                    <a:pt x="137" y="339"/>
                  </a:cubicBezTo>
                  <a:lnTo>
                    <a:pt x="288" y="519"/>
                  </a:lnTo>
                  <a:lnTo>
                    <a:pt x="652" y="467"/>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16" name="Freeform 78"/>
            <p:cNvSpPr>
              <a:spLocks noEditPoints="1"/>
            </p:cNvSpPr>
            <p:nvPr/>
          </p:nvSpPr>
          <p:spPr bwMode="auto">
            <a:xfrm>
              <a:off x="1105903" y="544156"/>
              <a:ext cx="30165" cy="28574"/>
            </a:xfrm>
            <a:custGeom>
              <a:avLst/>
              <a:gdLst>
                <a:gd name="T0" fmla="*/ 12847 w 958"/>
                <a:gd name="T1" fmla="*/ 11900 h 874"/>
                <a:gd name="T2" fmla="*/ 10958 w 958"/>
                <a:gd name="T3" fmla="*/ 3335 h 874"/>
                <a:gd name="T4" fmla="*/ 11493 w 958"/>
                <a:gd name="T5" fmla="*/ 2092 h 874"/>
                <a:gd name="T6" fmla="*/ 12501 w 958"/>
                <a:gd name="T7" fmla="*/ 2485 h 874"/>
                <a:gd name="T8" fmla="*/ 13414 w 958"/>
                <a:gd name="T9" fmla="*/ 3662 h 874"/>
                <a:gd name="T10" fmla="*/ 19680 w 958"/>
                <a:gd name="T11" fmla="*/ 2158 h 874"/>
                <a:gd name="T12" fmla="*/ 20246 w 958"/>
                <a:gd name="T13" fmla="*/ 687 h 874"/>
                <a:gd name="T14" fmla="*/ 20845 w 958"/>
                <a:gd name="T15" fmla="*/ 0 h 874"/>
                <a:gd name="T16" fmla="*/ 21097 w 958"/>
                <a:gd name="T17" fmla="*/ 196 h 874"/>
                <a:gd name="T18" fmla="*/ 22104 w 958"/>
                <a:gd name="T19" fmla="*/ 2550 h 874"/>
                <a:gd name="T20" fmla="*/ 23836 w 958"/>
                <a:gd name="T21" fmla="*/ 6375 h 874"/>
                <a:gd name="T22" fmla="*/ 27583 w 958"/>
                <a:gd name="T23" fmla="*/ 10560 h 874"/>
                <a:gd name="T24" fmla="*/ 27835 w 958"/>
                <a:gd name="T25" fmla="*/ 11639 h 874"/>
                <a:gd name="T26" fmla="*/ 27174 w 958"/>
                <a:gd name="T27" fmla="*/ 14777 h 874"/>
                <a:gd name="T28" fmla="*/ 27300 w 958"/>
                <a:gd name="T29" fmla="*/ 17458 h 874"/>
                <a:gd name="T30" fmla="*/ 30165 w 958"/>
                <a:gd name="T31" fmla="*/ 22166 h 874"/>
                <a:gd name="T32" fmla="*/ 29693 w 958"/>
                <a:gd name="T33" fmla="*/ 23049 h 874"/>
                <a:gd name="T34" fmla="*/ 18168 w 958"/>
                <a:gd name="T35" fmla="*/ 16183 h 874"/>
                <a:gd name="T36" fmla="*/ 20026 w 958"/>
                <a:gd name="T37" fmla="*/ 24618 h 874"/>
                <a:gd name="T38" fmla="*/ 19743 w 958"/>
                <a:gd name="T39" fmla="*/ 26318 h 874"/>
                <a:gd name="T40" fmla="*/ 18105 w 958"/>
                <a:gd name="T41" fmla="*/ 25076 h 874"/>
                <a:gd name="T42" fmla="*/ 10895 w 958"/>
                <a:gd name="T43" fmla="*/ 26809 h 874"/>
                <a:gd name="T44" fmla="*/ 9824 w 958"/>
                <a:gd name="T45" fmla="*/ 28541 h 874"/>
                <a:gd name="T46" fmla="*/ 9446 w 958"/>
                <a:gd name="T47" fmla="*/ 28345 h 874"/>
                <a:gd name="T48" fmla="*/ 8691 w 958"/>
                <a:gd name="T49" fmla="*/ 26253 h 874"/>
                <a:gd name="T50" fmla="*/ 6896 w 958"/>
                <a:gd name="T51" fmla="*/ 22428 h 874"/>
                <a:gd name="T52" fmla="*/ 2802 w 958"/>
                <a:gd name="T53" fmla="*/ 18145 h 874"/>
                <a:gd name="T54" fmla="*/ 2550 w 958"/>
                <a:gd name="T55" fmla="*/ 17001 h 874"/>
                <a:gd name="T56" fmla="*/ 3275 w 958"/>
                <a:gd name="T57" fmla="*/ 13829 h 874"/>
                <a:gd name="T58" fmla="*/ 3212 w 958"/>
                <a:gd name="T59" fmla="*/ 10168 h 874"/>
                <a:gd name="T60" fmla="*/ 2456 w 958"/>
                <a:gd name="T61" fmla="*/ 8075 h 874"/>
                <a:gd name="T62" fmla="*/ 0 w 958"/>
                <a:gd name="T63" fmla="*/ 5558 h 874"/>
                <a:gd name="T64" fmla="*/ 598 w 958"/>
                <a:gd name="T65" fmla="*/ 4414 h 874"/>
                <a:gd name="T66" fmla="*/ 12847 w 958"/>
                <a:gd name="T67" fmla="*/ 11900 h 874"/>
                <a:gd name="T68" fmla="*/ 16027 w 958"/>
                <a:gd name="T69" fmla="*/ 20172 h 874"/>
                <a:gd name="T70" fmla="*/ 14736 w 958"/>
                <a:gd name="T71" fmla="*/ 14385 h 874"/>
                <a:gd name="T72" fmla="*/ 4534 w 958"/>
                <a:gd name="T73" fmla="*/ 8337 h 874"/>
                <a:gd name="T74" fmla="*/ 4345 w 958"/>
                <a:gd name="T75" fmla="*/ 8402 h 874"/>
                <a:gd name="T76" fmla="*/ 8155 w 958"/>
                <a:gd name="T77" fmla="*/ 14810 h 874"/>
                <a:gd name="T78" fmla="*/ 8407 w 958"/>
                <a:gd name="T79" fmla="*/ 18112 h 874"/>
                <a:gd name="T80" fmla="*/ 7683 w 958"/>
                <a:gd name="T81" fmla="*/ 21185 h 874"/>
                <a:gd name="T82" fmla="*/ 7903 w 958"/>
                <a:gd name="T83" fmla="*/ 22133 h 874"/>
                <a:gd name="T84" fmla="*/ 16027 w 958"/>
                <a:gd name="T85" fmla="*/ 20172 h 874"/>
                <a:gd name="T86" fmla="*/ 22639 w 958"/>
                <a:gd name="T87" fmla="*/ 6931 h 874"/>
                <a:gd name="T88" fmla="*/ 15712 w 958"/>
                <a:gd name="T89" fmla="*/ 8598 h 874"/>
                <a:gd name="T90" fmla="*/ 16940 w 958"/>
                <a:gd name="T91" fmla="*/ 14124 h 874"/>
                <a:gd name="T92" fmla="*/ 25946 w 958"/>
                <a:gd name="T93" fmla="*/ 19420 h 874"/>
                <a:gd name="T94" fmla="*/ 26229 w 958"/>
                <a:gd name="T95" fmla="*/ 19354 h 874"/>
                <a:gd name="T96" fmla="*/ 23742 w 958"/>
                <a:gd name="T97" fmla="*/ 16249 h 874"/>
                <a:gd name="T98" fmla="*/ 22356 w 958"/>
                <a:gd name="T99" fmla="*/ 12979 h 874"/>
                <a:gd name="T100" fmla="*/ 22136 w 958"/>
                <a:gd name="T101" fmla="*/ 10593 h 874"/>
                <a:gd name="T102" fmla="*/ 23395 w 958"/>
                <a:gd name="T103" fmla="*/ 7814 h 874"/>
                <a:gd name="T104" fmla="*/ 22639 w 958"/>
                <a:gd name="T105" fmla="*/ 6931 h 8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58" h="874">
                  <a:moveTo>
                    <a:pt x="408" y="364"/>
                  </a:moveTo>
                  <a:lnTo>
                    <a:pt x="348" y="102"/>
                  </a:lnTo>
                  <a:cubicBezTo>
                    <a:pt x="343" y="80"/>
                    <a:pt x="348" y="68"/>
                    <a:pt x="365" y="64"/>
                  </a:cubicBezTo>
                  <a:cubicBezTo>
                    <a:pt x="375" y="62"/>
                    <a:pt x="385" y="66"/>
                    <a:pt x="397" y="76"/>
                  </a:cubicBezTo>
                  <a:cubicBezTo>
                    <a:pt x="409" y="86"/>
                    <a:pt x="419" y="98"/>
                    <a:pt x="426" y="112"/>
                  </a:cubicBezTo>
                  <a:lnTo>
                    <a:pt x="625" y="66"/>
                  </a:lnTo>
                  <a:cubicBezTo>
                    <a:pt x="634" y="44"/>
                    <a:pt x="640" y="29"/>
                    <a:pt x="643" y="21"/>
                  </a:cubicBezTo>
                  <a:cubicBezTo>
                    <a:pt x="649" y="8"/>
                    <a:pt x="655" y="1"/>
                    <a:pt x="662" y="0"/>
                  </a:cubicBezTo>
                  <a:cubicBezTo>
                    <a:pt x="665" y="2"/>
                    <a:pt x="668" y="4"/>
                    <a:pt x="670" y="6"/>
                  </a:cubicBezTo>
                  <a:cubicBezTo>
                    <a:pt x="680" y="17"/>
                    <a:pt x="690" y="41"/>
                    <a:pt x="702" y="78"/>
                  </a:cubicBezTo>
                  <a:cubicBezTo>
                    <a:pt x="713" y="115"/>
                    <a:pt x="732" y="154"/>
                    <a:pt x="757" y="195"/>
                  </a:cubicBezTo>
                  <a:cubicBezTo>
                    <a:pt x="782" y="235"/>
                    <a:pt x="822" y="278"/>
                    <a:pt x="876" y="323"/>
                  </a:cubicBezTo>
                  <a:lnTo>
                    <a:pt x="884" y="356"/>
                  </a:lnTo>
                  <a:cubicBezTo>
                    <a:pt x="874" y="393"/>
                    <a:pt x="867" y="425"/>
                    <a:pt x="863" y="452"/>
                  </a:cubicBezTo>
                  <a:cubicBezTo>
                    <a:pt x="859" y="479"/>
                    <a:pt x="860" y="506"/>
                    <a:pt x="867" y="534"/>
                  </a:cubicBezTo>
                  <a:cubicBezTo>
                    <a:pt x="877" y="581"/>
                    <a:pt x="908" y="629"/>
                    <a:pt x="958" y="678"/>
                  </a:cubicBezTo>
                  <a:lnTo>
                    <a:pt x="943" y="705"/>
                  </a:lnTo>
                  <a:lnTo>
                    <a:pt x="577" y="495"/>
                  </a:lnTo>
                  <a:lnTo>
                    <a:pt x="636" y="753"/>
                  </a:lnTo>
                  <a:cubicBezTo>
                    <a:pt x="644" y="784"/>
                    <a:pt x="640" y="802"/>
                    <a:pt x="627" y="805"/>
                  </a:cubicBezTo>
                  <a:cubicBezTo>
                    <a:pt x="609" y="809"/>
                    <a:pt x="592" y="796"/>
                    <a:pt x="575" y="767"/>
                  </a:cubicBezTo>
                  <a:lnTo>
                    <a:pt x="346" y="820"/>
                  </a:lnTo>
                  <a:cubicBezTo>
                    <a:pt x="341" y="851"/>
                    <a:pt x="330" y="869"/>
                    <a:pt x="312" y="873"/>
                  </a:cubicBezTo>
                  <a:cubicBezTo>
                    <a:pt x="307" y="874"/>
                    <a:pt x="303" y="872"/>
                    <a:pt x="300" y="867"/>
                  </a:cubicBezTo>
                  <a:cubicBezTo>
                    <a:pt x="297" y="862"/>
                    <a:pt x="289" y="840"/>
                    <a:pt x="276" y="803"/>
                  </a:cubicBezTo>
                  <a:cubicBezTo>
                    <a:pt x="263" y="765"/>
                    <a:pt x="244" y="726"/>
                    <a:pt x="219" y="686"/>
                  </a:cubicBezTo>
                  <a:cubicBezTo>
                    <a:pt x="185" y="632"/>
                    <a:pt x="141" y="588"/>
                    <a:pt x="89" y="555"/>
                  </a:cubicBezTo>
                  <a:lnTo>
                    <a:pt x="81" y="520"/>
                  </a:lnTo>
                  <a:cubicBezTo>
                    <a:pt x="90" y="499"/>
                    <a:pt x="98" y="467"/>
                    <a:pt x="104" y="423"/>
                  </a:cubicBezTo>
                  <a:cubicBezTo>
                    <a:pt x="109" y="379"/>
                    <a:pt x="109" y="341"/>
                    <a:pt x="102" y="311"/>
                  </a:cubicBezTo>
                  <a:cubicBezTo>
                    <a:pt x="95" y="284"/>
                    <a:pt x="87" y="262"/>
                    <a:pt x="78" y="247"/>
                  </a:cubicBezTo>
                  <a:cubicBezTo>
                    <a:pt x="68" y="232"/>
                    <a:pt x="42" y="206"/>
                    <a:pt x="0" y="170"/>
                  </a:cubicBezTo>
                  <a:lnTo>
                    <a:pt x="19" y="135"/>
                  </a:lnTo>
                  <a:lnTo>
                    <a:pt x="408" y="364"/>
                  </a:lnTo>
                  <a:close/>
                  <a:moveTo>
                    <a:pt x="509" y="617"/>
                  </a:moveTo>
                  <a:lnTo>
                    <a:pt x="468" y="440"/>
                  </a:lnTo>
                  <a:lnTo>
                    <a:pt x="144" y="255"/>
                  </a:lnTo>
                  <a:lnTo>
                    <a:pt x="138" y="257"/>
                  </a:lnTo>
                  <a:cubicBezTo>
                    <a:pt x="205" y="327"/>
                    <a:pt x="245" y="392"/>
                    <a:pt x="259" y="453"/>
                  </a:cubicBezTo>
                  <a:cubicBezTo>
                    <a:pt x="267" y="485"/>
                    <a:pt x="269" y="518"/>
                    <a:pt x="267" y="554"/>
                  </a:cubicBezTo>
                  <a:cubicBezTo>
                    <a:pt x="265" y="590"/>
                    <a:pt x="257" y="622"/>
                    <a:pt x="244" y="648"/>
                  </a:cubicBezTo>
                  <a:lnTo>
                    <a:pt x="251" y="677"/>
                  </a:lnTo>
                  <a:lnTo>
                    <a:pt x="509" y="617"/>
                  </a:lnTo>
                  <a:close/>
                  <a:moveTo>
                    <a:pt x="719" y="212"/>
                  </a:moveTo>
                  <a:lnTo>
                    <a:pt x="499" y="263"/>
                  </a:lnTo>
                  <a:lnTo>
                    <a:pt x="538" y="432"/>
                  </a:lnTo>
                  <a:lnTo>
                    <a:pt x="824" y="594"/>
                  </a:lnTo>
                  <a:lnTo>
                    <a:pt x="833" y="592"/>
                  </a:lnTo>
                  <a:cubicBezTo>
                    <a:pt x="803" y="563"/>
                    <a:pt x="776" y="531"/>
                    <a:pt x="754" y="497"/>
                  </a:cubicBezTo>
                  <a:cubicBezTo>
                    <a:pt x="733" y="463"/>
                    <a:pt x="718" y="430"/>
                    <a:pt x="710" y="397"/>
                  </a:cubicBezTo>
                  <a:cubicBezTo>
                    <a:pt x="703" y="366"/>
                    <a:pt x="701" y="342"/>
                    <a:pt x="703" y="324"/>
                  </a:cubicBezTo>
                  <a:cubicBezTo>
                    <a:pt x="706" y="306"/>
                    <a:pt x="719" y="278"/>
                    <a:pt x="743" y="239"/>
                  </a:cubicBezTo>
                  <a:lnTo>
                    <a:pt x="719" y="212"/>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17" name="Freeform 79"/>
            <p:cNvSpPr>
              <a:spLocks noEditPoints="1"/>
            </p:cNvSpPr>
            <p:nvPr/>
          </p:nvSpPr>
          <p:spPr bwMode="auto">
            <a:xfrm>
              <a:off x="1105903" y="591780"/>
              <a:ext cx="74620" cy="60324"/>
            </a:xfrm>
            <a:custGeom>
              <a:avLst/>
              <a:gdLst>
                <a:gd name="T0" fmla="*/ 34651 w 2343"/>
                <a:gd name="T1" fmla="*/ 5829 h 1873"/>
                <a:gd name="T2" fmla="*/ 29268 w 2343"/>
                <a:gd name="T3" fmla="*/ 4187 h 1873"/>
                <a:gd name="T4" fmla="*/ 29969 w 2343"/>
                <a:gd name="T5" fmla="*/ 1675 h 1873"/>
                <a:gd name="T6" fmla="*/ 35797 w 2343"/>
                <a:gd name="T7" fmla="*/ 322 h 1873"/>
                <a:gd name="T8" fmla="*/ 40001 w 2343"/>
                <a:gd name="T9" fmla="*/ 6087 h 1873"/>
                <a:gd name="T10" fmla="*/ 49683 w 2343"/>
                <a:gd name="T11" fmla="*/ 3639 h 1873"/>
                <a:gd name="T12" fmla="*/ 65097 w 2343"/>
                <a:gd name="T13" fmla="*/ 15620 h 1873"/>
                <a:gd name="T14" fmla="*/ 64397 w 2343"/>
                <a:gd name="T15" fmla="*/ 20935 h 1873"/>
                <a:gd name="T16" fmla="*/ 59078 w 2343"/>
                <a:gd name="T17" fmla="*/ 24381 h 1873"/>
                <a:gd name="T18" fmla="*/ 67231 w 2343"/>
                <a:gd name="T19" fmla="*/ 25411 h 1873"/>
                <a:gd name="T20" fmla="*/ 68664 w 2343"/>
                <a:gd name="T21" fmla="*/ 24671 h 1873"/>
                <a:gd name="T22" fmla="*/ 69110 w 2343"/>
                <a:gd name="T23" fmla="*/ 26184 h 1873"/>
                <a:gd name="T24" fmla="*/ 67709 w 2343"/>
                <a:gd name="T25" fmla="*/ 26571 h 1873"/>
                <a:gd name="T26" fmla="*/ 73155 w 2343"/>
                <a:gd name="T27" fmla="*/ 34816 h 1873"/>
                <a:gd name="T28" fmla="*/ 71881 w 2343"/>
                <a:gd name="T29" fmla="*/ 42191 h 1873"/>
                <a:gd name="T30" fmla="*/ 74110 w 2343"/>
                <a:gd name="T31" fmla="*/ 45219 h 1873"/>
                <a:gd name="T32" fmla="*/ 40192 w 2343"/>
                <a:gd name="T33" fmla="*/ 53335 h 1873"/>
                <a:gd name="T34" fmla="*/ 37676 w 2343"/>
                <a:gd name="T35" fmla="*/ 58134 h 1873"/>
                <a:gd name="T36" fmla="*/ 39301 w 2343"/>
                <a:gd name="T37" fmla="*/ 60324 h 1873"/>
                <a:gd name="T38" fmla="*/ 33249 w 2343"/>
                <a:gd name="T39" fmla="*/ 56781 h 1873"/>
                <a:gd name="T40" fmla="*/ 33154 w 2343"/>
                <a:gd name="T41" fmla="*/ 51725 h 1873"/>
                <a:gd name="T42" fmla="*/ 50193 w 2343"/>
                <a:gd name="T43" fmla="*/ 42836 h 1873"/>
                <a:gd name="T44" fmla="*/ 31753 w 2343"/>
                <a:gd name="T45" fmla="*/ 41998 h 1873"/>
                <a:gd name="T46" fmla="*/ 33854 w 2343"/>
                <a:gd name="T47" fmla="*/ 44865 h 1873"/>
                <a:gd name="T48" fmla="*/ 24555 w 2343"/>
                <a:gd name="T49" fmla="*/ 38101 h 1873"/>
                <a:gd name="T50" fmla="*/ 24396 w 2343"/>
                <a:gd name="T51" fmla="*/ 30146 h 1873"/>
                <a:gd name="T52" fmla="*/ 21625 w 2343"/>
                <a:gd name="T53" fmla="*/ 27473 h 1873"/>
                <a:gd name="T54" fmla="*/ 29396 w 2343"/>
                <a:gd name="T55" fmla="*/ 30951 h 1873"/>
                <a:gd name="T56" fmla="*/ 39810 w 2343"/>
                <a:gd name="T57" fmla="*/ 18100 h 1873"/>
                <a:gd name="T58" fmla="*/ 22580 w 2343"/>
                <a:gd name="T59" fmla="*/ 23930 h 1873"/>
                <a:gd name="T60" fmla="*/ 14523 w 2343"/>
                <a:gd name="T61" fmla="*/ 12625 h 1873"/>
                <a:gd name="T62" fmla="*/ 10574 w 2343"/>
                <a:gd name="T63" fmla="*/ 2931 h 1873"/>
                <a:gd name="T64" fmla="*/ 1879 w 2343"/>
                <a:gd name="T65" fmla="*/ 8954 h 1873"/>
                <a:gd name="T66" fmla="*/ 4809 w 2343"/>
                <a:gd name="T67" fmla="*/ 21708 h 1873"/>
                <a:gd name="T68" fmla="*/ 6370 w 2343"/>
                <a:gd name="T69" fmla="*/ 26023 h 1873"/>
                <a:gd name="T70" fmla="*/ 1815 w 2343"/>
                <a:gd name="T71" fmla="*/ 18422 h 1873"/>
                <a:gd name="T72" fmla="*/ 6019 w 2343"/>
                <a:gd name="T73" fmla="*/ 2190 h 1873"/>
                <a:gd name="T74" fmla="*/ 19141 w 2343"/>
                <a:gd name="T75" fmla="*/ 7375 h 1873"/>
                <a:gd name="T76" fmla="*/ 21720 w 2343"/>
                <a:gd name="T77" fmla="*/ 18422 h 1873"/>
                <a:gd name="T78" fmla="*/ 28600 w 2343"/>
                <a:gd name="T79" fmla="*/ 21547 h 1873"/>
                <a:gd name="T80" fmla="*/ 53568 w 2343"/>
                <a:gd name="T81" fmla="*/ 7665 h 1873"/>
                <a:gd name="T82" fmla="*/ 32007 w 2343"/>
                <a:gd name="T83" fmla="*/ 15749 h 1873"/>
                <a:gd name="T84" fmla="*/ 22708 w 2343"/>
                <a:gd name="T85" fmla="*/ 12657 h 1873"/>
                <a:gd name="T86" fmla="*/ 25447 w 2343"/>
                <a:gd name="T87" fmla="*/ 12335 h 1873"/>
                <a:gd name="T88" fmla="*/ 35574 w 2343"/>
                <a:gd name="T89" fmla="*/ 8020 h 1873"/>
                <a:gd name="T90" fmla="*/ 57104 w 2343"/>
                <a:gd name="T91" fmla="*/ 19034 h 1873"/>
                <a:gd name="T92" fmla="*/ 59524 w 2343"/>
                <a:gd name="T93" fmla="*/ 12818 h 1873"/>
                <a:gd name="T94" fmla="*/ 44237 w 2343"/>
                <a:gd name="T95" fmla="*/ 16200 h 1873"/>
                <a:gd name="T96" fmla="*/ 54651 w 2343"/>
                <a:gd name="T97" fmla="*/ 40935 h 1873"/>
                <a:gd name="T98" fmla="*/ 66722 w 2343"/>
                <a:gd name="T99" fmla="*/ 31660 h 1873"/>
                <a:gd name="T100" fmla="*/ 51530 w 2343"/>
                <a:gd name="T101" fmla="*/ 33495 h 1873"/>
                <a:gd name="T102" fmla="*/ 31179 w 2343"/>
                <a:gd name="T103" fmla="*/ 36362 h 1873"/>
                <a:gd name="T104" fmla="*/ 61530 w 2343"/>
                <a:gd name="T105" fmla="*/ 27859 h 1873"/>
                <a:gd name="T106" fmla="*/ 31179 w 2343"/>
                <a:gd name="T107" fmla="*/ 36362 h 187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43" h="1873">
                  <a:moveTo>
                    <a:pt x="1117" y="249"/>
                  </a:moveTo>
                  <a:lnTo>
                    <a:pt x="1088" y="181"/>
                  </a:lnTo>
                  <a:cubicBezTo>
                    <a:pt x="1073" y="147"/>
                    <a:pt x="1050" y="126"/>
                    <a:pt x="1018" y="119"/>
                  </a:cubicBezTo>
                  <a:cubicBezTo>
                    <a:pt x="987" y="112"/>
                    <a:pt x="953" y="116"/>
                    <a:pt x="919" y="130"/>
                  </a:cubicBezTo>
                  <a:lnTo>
                    <a:pt x="898" y="82"/>
                  </a:lnTo>
                  <a:cubicBezTo>
                    <a:pt x="905" y="76"/>
                    <a:pt x="919" y="66"/>
                    <a:pt x="941" y="52"/>
                  </a:cubicBezTo>
                  <a:cubicBezTo>
                    <a:pt x="963" y="38"/>
                    <a:pt x="980" y="29"/>
                    <a:pt x="992" y="24"/>
                  </a:cubicBezTo>
                  <a:cubicBezTo>
                    <a:pt x="1037" y="4"/>
                    <a:pt x="1081" y="0"/>
                    <a:pt x="1124" y="10"/>
                  </a:cubicBezTo>
                  <a:cubicBezTo>
                    <a:pt x="1166" y="21"/>
                    <a:pt x="1197" y="49"/>
                    <a:pt x="1216" y="94"/>
                  </a:cubicBezTo>
                  <a:lnTo>
                    <a:pt x="1256" y="189"/>
                  </a:lnTo>
                  <a:lnTo>
                    <a:pt x="1400" y="128"/>
                  </a:lnTo>
                  <a:cubicBezTo>
                    <a:pt x="1452" y="106"/>
                    <a:pt x="1505" y="101"/>
                    <a:pt x="1560" y="113"/>
                  </a:cubicBezTo>
                  <a:cubicBezTo>
                    <a:pt x="1614" y="125"/>
                    <a:pt x="1663" y="151"/>
                    <a:pt x="1704" y="192"/>
                  </a:cubicBezTo>
                  <a:lnTo>
                    <a:pt x="2044" y="485"/>
                  </a:lnTo>
                  <a:lnTo>
                    <a:pt x="2056" y="513"/>
                  </a:lnTo>
                  <a:cubicBezTo>
                    <a:pt x="2049" y="573"/>
                    <a:pt x="2038" y="619"/>
                    <a:pt x="2022" y="650"/>
                  </a:cubicBezTo>
                  <a:cubicBezTo>
                    <a:pt x="2006" y="681"/>
                    <a:pt x="1980" y="704"/>
                    <a:pt x="1942" y="720"/>
                  </a:cubicBezTo>
                  <a:lnTo>
                    <a:pt x="1855" y="757"/>
                  </a:lnTo>
                  <a:lnTo>
                    <a:pt x="1977" y="845"/>
                  </a:lnTo>
                  <a:lnTo>
                    <a:pt x="2111" y="789"/>
                  </a:lnTo>
                  <a:cubicBezTo>
                    <a:pt x="2118" y="776"/>
                    <a:pt x="2126" y="768"/>
                    <a:pt x="2135" y="764"/>
                  </a:cubicBezTo>
                  <a:cubicBezTo>
                    <a:pt x="2144" y="760"/>
                    <a:pt x="2151" y="761"/>
                    <a:pt x="2156" y="766"/>
                  </a:cubicBezTo>
                  <a:cubicBezTo>
                    <a:pt x="2162" y="772"/>
                    <a:pt x="2167" y="778"/>
                    <a:pt x="2171" y="785"/>
                  </a:cubicBezTo>
                  <a:cubicBezTo>
                    <a:pt x="2176" y="796"/>
                    <a:pt x="2175" y="805"/>
                    <a:pt x="2170" y="813"/>
                  </a:cubicBezTo>
                  <a:cubicBezTo>
                    <a:pt x="2168" y="816"/>
                    <a:pt x="2165" y="819"/>
                    <a:pt x="2160" y="824"/>
                  </a:cubicBezTo>
                  <a:cubicBezTo>
                    <a:pt x="2148" y="825"/>
                    <a:pt x="2137" y="825"/>
                    <a:pt x="2126" y="825"/>
                  </a:cubicBezTo>
                  <a:lnTo>
                    <a:pt x="2019" y="870"/>
                  </a:lnTo>
                  <a:lnTo>
                    <a:pt x="2297" y="1081"/>
                  </a:lnTo>
                  <a:lnTo>
                    <a:pt x="2305" y="1101"/>
                  </a:lnTo>
                  <a:lnTo>
                    <a:pt x="2257" y="1310"/>
                  </a:lnTo>
                  <a:lnTo>
                    <a:pt x="2343" y="1367"/>
                  </a:lnTo>
                  <a:lnTo>
                    <a:pt x="2327" y="1404"/>
                  </a:lnTo>
                  <a:lnTo>
                    <a:pt x="2143" y="1282"/>
                  </a:lnTo>
                  <a:lnTo>
                    <a:pt x="1262" y="1656"/>
                  </a:lnTo>
                  <a:cubicBezTo>
                    <a:pt x="1241" y="1665"/>
                    <a:pt x="1224" y="1684"/>
                    <a:pt x="1210" y="1713"/>
                  </a:cubicBezTo>
                  <a:cubicBezTo>
                    <a:pt x="1201" y="1730"/>
                    <a:pt x="1192" y="1761"/>
                    <a:pt x="1183" y="1805"/>
                  </a:cubicBezTo>
                  <a:lnTo>
                    <a:pt x="1249" y="1850"/>
                  </a:lnTo>
                  <a:lnTo>
                    <a:pt x="1234" y="1873"/>
                  </a:lnTo>
                  <a:lnTo>
                    <a:pt x="1095" y="1794"/>
                  </a:lnTo>
                  <a:cubicBezTo>
                    <a:pt x="1068" y="1778"/>
                    <a:pt x="1051" y="1768"/>
                    <a:pt x="1044" y="1763"/>
                  </a:cubicBezTo>
                  <a:cubicBezTo>
                    <a:pt x="1020" y="1748"/>
                    <a:pt x="1006" y="1736"/>
                    <a:pt x="1002" y="1726"/>
                  </a:cubicBezTo>
                  <a:cubicBezTo>
                    <a:pt x="994" y="1708"/>
                    <a:pt x="1007" y="1668"/>
                    <a:pt x="1041" y="1606"/>
                  </a:cubicBezTo>
                  <a:cubicBezTo>
                    <a:pt x="1058" y="1566"/>
                    <a:pt x="1088" y="1537"/>
                    <a:pt x="1133" y="1519"/>
                  </a:cubicBezTo>
                  <a:lnTo>
                    <a:pt x="1576" y="1330"/>
                  </a:lnTo>
                  <a:lnTo>
                    <a:pt x="1478" y="1100"/>
                  </a:lnTo>
                  <a:lnTo>
                    <a:pt x="997" y="1304"/>
                  </a:lnTo>
                  <a:lnTo>
                    <a:pt x="1081" y="1358"/>
                  </a:lnTo>
                  <a:lnTo>
                    <a:pt x="1063" y="1393"/>
                  </a:lnTo>
                  <a:lnTo>
                    <a:pt x="784" y="1212"/>
                  </a:lnTo>
                  <a:lnTo>
                    <a:pt x="771" y="1183"/>
                  </a:lnTo>
                  <a:cubicBezTo>
                    <a:pt x="778" y="1135"/>
                    <a:pt x="783" y="1097"/>
                    <a:pt x="784" y="1069"/>
                  </a:cubicBezTo>
                  <a:cubicBezTo>
                    <a:pt x="788" y="1017"/>
                    <a:pt x="782" y="972"/>
                    <a:pt x="766" y="936"/>
                  </a:cubicBezTo>
                  <a:cubicBezTo>
                    <a:pt x="760" y="922"/>
                    <a:pt x="749" y="907"/>
                    <a:pt x="733" y="892"/>
                  </a:cubicBezTo>
                  <a:cubicBezTo>
                    <a:pt x="717" y="878"/>
                    <a:pt x="699" y="865"/>
                    <a:pt x="679" y="853"/>
                  </a:cubicBezTo>
                  <a:lnTo>
                    <a:pt x="695" y="814"/>
                  </a:lnTo>
                  <a:lnTo>
                    <a:pt x="923" y="961"/>
                  </a:lnTo>
                  <a:lnTo>
                    <a:pt x="1343" y="782"/>
                  </a:lnTo>
                  <a:lnTo>
                    <a:pt x="1250" y="562"/>
                  </a:lnTo>
                  <a:lnTo>
                    <a:pt x="861" y="727"/>
                  </a:lnTo>
                  <a:cubicBezTo>
                    <a:pt x="812" y="748"/>
                    <a:pt x="761" y="753"/>
                    <a:pt x="709" y="743"/>
                  </a:cubicBezTo>
                  <a:cubicBezTo>
                    <a:pt x="618" y="725"/>
                    <a:pt x="549" y="659"/>
                    <a:pt x="501" y="546"/>
                  </a:cubicBezTo>
                  <a:cubicBezTo>
                    <a:pt x="484" y="506"/>
                    <a:pt x="469" y="454"/>
                    <a:pt x="456" y="392"/>
                  </a:cubicBezTo>
                  <a:cubicBezTo>
                    <a:pt x="427" y="254"/>
                    <a:pt x="411" y="182"/>
                    <a:pt x="409" y="177"/>
                  </a:cubicBezTo>
                  <a:cubicBezTo>
                    <a:pt x="392" y="135"/>
                    <a:pt x="366" y="107"/>
                    <a:pt x="332" y="91"/>
                  </a:cubicBezTo>
                  <a:cubicBezTo>
                    <a:pt x="298" y="76"/>
                    <a:pt x="255" y="79"/>
                    <a:pt x="203" y="101"/>
                  </a:cubicBezTo>
                  <a:cubicBezTo>
                    <a:pt x="127" y="133"/>
                    <a:pt x="79" y="192"/>
                    <a:pt x="59" y="278"/>
                  </a:cubicBezTo>
                  <a:cubicBezTo>
                    <a:pt x="39" y="364"/>
                    <a:pt x="51" y="457"/>
                    <a:pt x="93" y="556"/>
                  </a:cubicBezTo>
                  <a:cubicBezTo>
                    <a:pt x="111" y="599"/>
                    <a:pt x="131" y="639"/>
                    <a:pt x="151" y="674"/>
                  </a:cubicBezTo>
                  <a:cubicBezTo>
                    <a:pt x="171" y="710"/>
                    <a:pt x="194" y="741"/>
                    <a:pt x="220" y="767"/>
                  </a:cubicBezTo>
                  <a:lnTo>
                    <a:pt x="200" y="808"/>
                  </a:lnTo>
                  <a:cubicBezTo>
                    <a:pt x="177" y="787"/>
                    <a:pt x="153" y="755"/>
                    <a:pt x="127" y="711"/>
                  </a:cubicBezTo>
                  <a:cubicBezTo>
                    <a:pt x="101" y="668"/>
                    <a:pt x="78" y="621"/>
                    <a:pt x="57" y="572"/>
                  </a:cubicBezTo>
                  <a:cubicBezTo>
                    <a:pt x="14" y="469"/>
                    <a:pt x="0" y="374"/>
                    <a:pt x="15" y="284"/>
                  </a:cubicBezTo>
                  <a:cubicBezTo>
                    <a:pt x="33" y="182"/>
                    <a:pt x="91" y="110"/>
                    <a:pt x="189" y="68"/>
                  </a:cubicBezTo>
                  <a:cubicBezTo>
                    <a:pt x="282" y="28"/>
                    <a:pt x="368" y="26"/>
                    <a:pt x="446" y="62"/>
                  </a:cubicBezTo>
                  <a:cubicBezTo>
                    <a:pt x="516" y="95"/>
                    <a:pt x="568" y="151"/>
                    <a:pt x="601" y="229"/>
                  </a:cubicBezTo>
                  <a:cubicBezTo>
                    <a:pt x="615" y="263"/>
                    <a:pt x="627" y="307"/>
                    <a:pt x="637" y="361"/>
                  </a:cubicBezTo>
                  <a:cubicBezTo>
                    <a:pt x="659" y="483"/>
                    <a:pt x="674" y="554"/>
                    <a:pt x="682" y="572"/>
                  </a:cubicBezTo>
                  <a:cubicBezTo>
                    <a:pt x="708" y="633"/>
                    <a:pt x="742" y="670"/>
                    <a:pt x="786" y="682"/>
                  </a:cubicBezTo>
                  <a:cubicBezTo>
                    <a:pt x="819" y="691"/>
                    <a:pt x="856" y="687"/>
                    <a:pt x="898" y="669"/>
                  </a:cubicBezTo>
                  <a:lnTo>
                    <a:pt x="1764" y="301"/>
                  </a:lnTo>
                  <a:cubicBezTo>
                    <a:pt x="1734" y="269"/>
                    <a:pt x="1706" y="248"/>
                    <a:pt x="1682" y="238"/>
                  </a:cubicBezTo>
                  <a:cubicBezTo>
                    <a:pt x="1652" y="226"/>
                    <a:pt x="1619" y="228"/>
                    <a:pt x="1584" y="243"/>
                  </a:cubicBezTo>
                  <a:lnTo>
                    <a:pt x="1005" y="489"/>
                  </a:lnTo>
                  <a:cubicBezTo>
                    <a:pt x="945" y="514"/>
                    <a:pt x="892" y="518"/>
                    <a:pt x="845" y="500"/>
                  </a:cubicBezTo>
                  <a:cubicBezTo>
                    <a:pt x="798" y="483"/>
                    <a:pt x="754" y="447"/>
                    <a:pt x="713" y="393"/>
                  </a:cubicBezTo>
                  <a:lnTo>
                    <a:pt x="734" y="361"/>
                  </a:lnTo>
                  <a:cubicBezTo>
                    <a:pt x="755" y="385"/>
                    <a:pt x="777" y="393"/>
                    <a:pt x="799" y="383"/>
                  </a:cubicBezTo>
                  <a:lnTo>
                    <a:pt x="807" y="380"/>
                  </a:lnTo>
                  <a:lnTo>
                    <a:pt x="1117" y="249"/>
                  </a:lnTo>
                  <a:close/>
                  <a:moveTo>
                    <a:pt x="1483" y="723"/>
                  </a:moveTo>
                  <a:lnTo>
                    <a:pt x="1793" y="591"/>
                  </a:lnTo>
                  <a:cubicBezTo>
                    <a:pt x="1826" y="577"/>
                    <a:pt x="1846" y="549"/>
                    <a:pt x="1855" y="505"/>
                  </a:cubicBezTo>
                  <a:cubicBezTo>
                    <a:pt x="1860" y="486"/>
                    <a:pt x="1864" y="451"/>
                    <a:pt x="1869" y="398"/>
                  </a:cubicBezTo>
                  <a:lnTo>
                    <a:pt x="1795" y="331"/>
                  </a:lnTo>
                  <a:lnTo>
                    <a:pt x="1389" y="503"/>
                  </a:lnTo>
                  <a:lnTo>
                    <a:pt x="1483" y="723"/>
                  </a:lnTo>
                  <a:close/>
                  <a:moveTo>
                    <a:pt x="1716" y="1271"/>
                  </a:moveTo>
                  <a:lnTo>
                    <a:pt x="2069" y="1121"/>
                  </a:lnTo>
                  <a:lnTo>
                    <a:pt x="2095" y="983"/>
                  </a:lnTo>
                  <a:lnTo>
                    <a:pt x="1975" y="889"/>
                  </a:lnTo>
                  <a:lnTo>
                    <a:pt x="1618" y="1040"/>
                  </a:lnTo>
                  <a:lnTo>
                    <a:pt x="1716" y="1271"/>
                  </a:lnTo>
                  <a:close/>
                  <a:moveTo>
                    <a:pt x="979" y="1129"/>
                  </a:moveTo>
                  <a:lnTo>
                    <a:pt x="969" y="1273"/>
                  </a:lnTo>
                  <a:lnTo>
                    <a:pt x="1932" y="865"/>
                  </a:lnTo>
                  <a:lnTo>
                    <a:pt x="1810" y="777"/>
                  </a:lnTo>
                  <a:lnTo>
                    <a:pt x="979" y="1129"/>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18" name="Freeform 80"/>
            <p:cNvSpPr>
              <a:spLocks noEditPoints="1"/>
            </p:cNvSpPr>
            <p:nvPr/>
          </p:nvSpPr>
          <p:spPr bwMode="auto">
            <a:xfrm>
              <a:off x="1148769" y="647341"/>
              <a:ext cx="26991" cy="25399"/>
            </a:xfrm>
            <a:custGeom>
              <a:avLst/>
              <a:gdLst>
                <a:gd name="T0" fmla="*/ 4053 w 859"/>
                <a:gd name="T1" fmla="*/ 10179 h 766"/>
                <a:gd name="T2" fmla="*/ 16213 w 859"/>
                <a:gd name="T3" fmla="*/ 2487 h 766"/>
                <a:gd name="T4" fmla="*/ 16371 w 859"/>
                <a:gd name="T5" fmla="*/ 995 h 766"/>
                <a:gd name="T6" fmla="*/ 17030 w 859"/>
                <a:gd name="T7" fmla="*/ 0 h 766"/>
                <a:gd name="T8" fmla="*/ 21052 w 859"/>
                <a:gd name="T9" fmla="*/ 4742 h 766"/>
                <a:gd name="T10" fmla="*/ 26583 w 859"/>
                <a:gd name="T11" fmla="*/ 8522 h 766"/>
                <a:gd name="T12" fmla="*/ 26991 w 859"/>
                <a:gd name="T13" fmla="*/ 9218 h 766"/>
                <a:gd name="T14" fmla="*/ 23283 w 859"/>
                <a:gd name="T15" fmla="*/ 18867 h 766"/>
                <a:gd name="T16" fmla="*/ 22372 w 859"/>
                <a:gd name="T17" fmla="*/ 19464 h 766"/>
                <a:gd name="T18" fmla="*/ 10463 w 859"/>
                <a:gd name="T19" fmla="*/ 12335 h 766"/>
                <a:gd name="T20" fmla="*/ 7573 w 859"/>
                <a:gd name="T21" fmla="*/ 14158 h 766"/>
                <a:gd name="T22" fmla="*/ 8012 w 859"/>
                <a:gd name="T23" fmla="*/ 20757 h 766"/>
                <a:gd name="T24" fmla="*/ 13291 w 859"/>
                <a:gd name="T25" fmla="*/ 23973 h 766"/>
                <a:gd name="T26" fmla="*/ 12851 w 859"/>
                <a:gd name="T27" fmla="*/ 25399 h 766"/>
                <a:gd name="T28" fmla="*/ 2608 w 859"/>
                <a:gd name="T29" fmla="*/ 19033 h 766"/>
                <a:gd name="T30" fmla="*/ 2105 w 859"/>
                <a:gd name="T31" fmla="*/ 18137 h 766"/>
                <a:gd name="T32" fmla="*/ 2199 w 859"/>
                <a:gd name="T33" fmla="*/ 10876 h 766"/>
                <a:gd name="T34" fmla="*/ 1163 w 859"/>
                <a:gd name="T35" fmla="*/ 9881 h 766"/>
                <a:gd name="T36" fmla="*/ 0 w 859"/>
                <a:gd name="T37" fmla="*/ 9218 h 766"/>
                <a:gd name="T38" fmla="*/ 94 w 859"/>
                <a:gd name="T39" fmla="*/ 8024 h 766"/>
                <a:gd name="T40" fmla="*/ 4053 w 859"/>
                <a:gd name="T41" fmla="*/ 10179 h 766"/>
                <a:gd name="T42" fmla="*/ 19198 w 859"/>
                <a:gd name="T43" fmla="*/ 15982 h 766"/>
                <a:gd name="T44" fmla="*/ 22529 w 859"/>
                <a:gd name="T45" fmla="*/ 7527 h 766"/>
                <a:gd name="T46" fmla="*/ 20550 w 859"/>
                <a:gd name="T47" fmla="*/ 5935 h 766"/>
                <a:gd name="T48" fmla="*/ 11626 w 859"/>
                <a:gd name="T49" fmla="*/ 11605 h 766"/>
                <a:gd name="T50" fmla="*/ 19198 w 859"/>
                <a:gd name="T51" fmla="*/ 15982 h 7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59" h="766">
                  <a:moveTo>
                    <a:pt x="129" y="307"/>
                  </a:moveTo>
                  <a:lnTo>
                    <a:pt x="516" y="75"/>
                  </a:lnTo>
                  <a:cubicBezTo>
                    <a:pt x="514" y="59"/>
                    <a:pt x="516" y="44"/>
                    <a:pt x="521" y="30"/>
                  </a:cubicBezTo>
                  <a:cubicBezTo>
                    <a:pt x="525" y="16"/>
                    <a:pt x="532" y="5"/>
                    <a:pt x="542" y="0"/>
                  </a:cubicBezTo>
                  <a:cubicBezTo>
                    <a:pt x="569" y="44"/>
                    <a:pt x="611" y="92"/>
                    <a:pt x="670" y="143"/>
                  </a:cubicBezTo>
                  <a:cubicBezTo>
                    <a:pt x="728" y="193"/>
                    <a:pt x="787" y="231"/>
                    <a:pt x="846" y="257"/>
                  </a:cubicBezTo>
                  <a:lnTo>
                    <a:pt x="859" y="278"/>
                  </a:lnTo>
                  <a:lnTo>
                    <a:pt x="741" y="569"/>
                  </a:lnTo>
                  <a:lnTo>
                    <a:pt x="712" y="587"/>
                  </a:lnTo>
                  <a:lnTo>
                    <a:pt x="333" y="372"/>
                  </a:lnTo>
                  <a:lnTo>
                    <a:pt x="241" y="427"/>
                  </a:lnTo>
                  <a:lnTo>
                    <a:pt x="255" y="626"/>
                  </a:lnTo>
                  <a:lnTo>
                    <a:pt x="423" y="723"/>
                  </a:lnTo>
                  <a:lnTo>
                    <a:pt x="409" y="766"/>
                  </a:lnTo>
                  <a:lnTo>
                    <a:pt x="83" y="574"/>
                  </a:lnTo>
                  <a:lnTo>
                    <a:pt x="67" y="547"/>
                  </a:lnTo>
                  <a:cubicBezTo>
                    <a:pt x="84" y="425"/>
                    <a:pt x="85" y="352"/>
                    <a:pt x="70" y="328"/>
                  </a:cubicBezTo>
                  <a:cubicBezTo>
                    <a:pt x="58" y="315"/>
                    <a:pt x="47" y="305"/>
                    <a:pt x="37" y="298"/>
                  </a:cubicBezTo>
                  <a:cubicBezTo>
                    <a:pt x="28" y="291"/>
                    <a:pt x="15" y="284"/>
                    <a:pt x="0" y="278"/>
                  </a:cubicBezTo>
                  <a:lnTo>
                    <a:pt x="3" y="242"/>
                  </a:lnTo>
                  <a:lnTo>
                    <a:pt x="129" y="307"/>
                  </a:lnTo>
                  <a:close/>
                  <a:moveTo>
                    <a:pt x="611" y="482"/>
                  </a:moveTo>
                  <a:lnTo>
                    <a:pt x="717" y="227"/>
                  </a:lnTo>
                  <a:lnTo>
                    <a:pt x="654" y="179"/>
                  </a:lnTo>
                  <a:lnTo>
                    <a:pt x="370" y="350"/>
                  </a:lnTo>
                  <a:lnTo>
                    <a:pt x="611" y="482"/>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19" name="Freeform 81"/>
            <p:cNvSpPr>
              <a:spLocks noEditPoints="1"/>
            </p:cNvSpPr>
            <p:nvPr/>
          </p:nvSpPr>
          <p:spPr bwMode="auto">
            <a:xfrm>
              <a:off x="1161471" y="660041"/>
              <a:ext cx="33342" cy="38099"/>
            </a:xfrm>
            <a:custGeom>
              <a:avLst/>
              <a:gdLst>
                <a:gd name="T0" fmla="*/ 26377 w 1058"/>
                <a:gd name="T1" fmla="*/ 16500 h 1233"/>
                <a:gd name="T2" fmla="*/ 27953 w 1058"/>
                <a:gd name="T3" fmla="*/ 0 h 1233"/>
                <a:gd name="T4" fmla="*/ 32932 w 1058"/>
                <a:gd name="T5" fmla="*/ 649 h 1233"/>
                <a:gd name="T6" fmla="*/ 30474 w 1058"/>
                <a:gd name="T7" fmla="*/ 23885 h 1233"/>
                <a:gd name="T8" fmla="*/ 30380 w 1058"/>
                <a:gd name="T9" fmla="*/ 25770 h 1233"/>
                <a:gd name="T10" fmla="*/ 30600 w 1058"/>
                <a:gd name="T11" fmla="*/ 26852 h 1233"/>
                <a:gd name="T12" fmla="*/ 33342 w 1058"/>
                <a:gd name="T13" fmla="*/ 28026 h 1233"/>
                <a:gd name="T14" fmla="*/ 33153 w 1058"/>
                <a:gd name="T15" fmla="*/ 29293 h 1233"/>
                <a:gd name="T16" fmla="*/ 28016 w 1058"/>
                <a:gd name="T17" fmla="*/ 27933 h 1233"/>
                <a:gd name="T18" fmla="*/ 17648 w 1058"/>
                <a:gd name="T19" fmla="*/ 35596 h 1233"/>
                <a:gd name="T20" fmla="*/ 17711 w 1058"/>
                <a:gd name="T21" fmla="*/ 37419 h 1233"/>
                <a:gd name="T22" fmla="*/ 16797 w 1058"/>
                <a:gd name="T23" fmla="*/ 38099 h 1233"/>
                <a:gd name="T24" fmla="*/ 15536 w 1058"/>
                <a:gd name="T25" fmla="*/ 36338 h 1233"/>
                <a:gd name="T26" fmla="*/ 10431 w 1058"/>
                <a:gd name="T27" fmla="*/ 31641 h 1233"/>
                <a:gd name="T28" fmla="*/ 3845 w 1058"/>
                <a:gd name="T29" fmla="*/ 28180 h 1233"/>
                <a:gd name="T30" fmla="*/ 2994 w 1058"/>
                <a:gd name="T31" fmla="*/ 27068 h 1233"/>
                <a:gd name="T32" fmla="*/ 3404 w 1058"/>
                <a:gd name="T33" fmla="*/ 22989 h 1233"/>
                <a:gd name="T34" fmla="*/ 2647 w 1058"/>
                <a:gd name="T35" fmla="*/ 20641 h 1233"/>
                <a:gd name="T36" fmla="*/ 0 w 1058"/>
                <a:gd name="T37" fmla="*/ 19374 h 1233"/>
                <a:gd name="T38" fmla="*/ 0 w 1058"/>
                <a:gd name="T39" fmla="*/ 18076 h 1233"/>
                <a:gd name="T40" fmla="*/ 5200 w 1058"/>
                <a:gd name="T41" fmla="*/ 19467 h 1233"/>
                <a:gd name="T42" fmla="*/ 16009 w 1058"/>
                <a:gd name="T43" fmla="*/ 11464 h 1233"/>
                <a:gd name="T44" fmla="*/ 15915 w 1058"/>
                <a:gd name="T45" fmla="*/ 9826 h 1233"/>
                <a:gd name="T46" fmla="*/ 16829 w 1058"/>
                <a:gd name="T47" fmla="*/ 9177 h 1233"/>
                <a:gd name="T48" fmla="*/ 21556 w 1058"/>
                <a:gd name="T49" fmla="*/ 14028 h 1233"/>
                <a:gd name="T50" fmla="*/ 26377 w 1058"/>
                <a:gd name="T51" fmla="*/ 16500 h 1233"/>
                <a:gd name="T52" fmla="*/ 25495 w 1058"/>
                <a:gd name="T53" fmla="*/ 23576 h 1233"/>
                <a:gd name="T54" fmla="*/ 25936 w 1058"/>
                <a:gd name="T55" fmla="*/ 17736 h 1233"/>
                <a:gd name="T56" fmla="*/ 22816 w 1058"/>
                <a:gd name="T57" fmla="*/ 16346 h 1233"/>
                <a:gd name="T58" fmla="*/ 20264 w 1058"/>
                <a:gd name="T59" fmla="*/ 14615 h 1233"/>
                <a:gd name="T60" fmla="*/ 8603 w 1058"/>
                <a:gd name="T61" fmla="*/ 23205 h 1233"/>
                <a:gd name="T62" fmla="*/ 9864 w 1058"/>
                <a:gd name="T63" fmla="*/ 29756 h 1233"/>
                <a:gd name="T64" fmla="*/ 13614 w 1058"/>
                <a:gd name="T65" fmla="*/ 32352 h 1233"/>
                <a:gd name="T66" fmla="*/ 25495 w 1058"/>
                <a:gd name="T67" fmla="*/ 23576 h 12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58" h="1233">
                  <a:moveTo>
                    <a:pt x="837" y="534"/>
                  </a:moveTo>
                  <a:lnTo>
                    <a:pt x="887" y="0"/>
                  </a:lnTo>
                  <a:lnTo>
                    <a:pt x="1045" y="21"/>
                  </a:lnTo>
                  <a:lnTo>
                    <a:pt x="967" y="773"/>
                  </a:lnTo>
                  <a:cubicBezTo>
                    <a:pt x="965" y="796"/>
                    <a:pt x="964" y="816"/>
                    <a:pt x="964" y="834"/>
                  </a:cubicBezTo>
                  <a:cubicBezTo>
                    <a:pt x="964" y="851"/>
                    <a:pt x="966" y="863"/>
                    <a:pt x="971" y="869"/>
                  </a:cubicBezTo>
                  <a:cubicBezTo>
                    <a:pt x="985" y="888"/>
                    <a:pt x="1014" y="901"/>
                    <a:pt x="1058" y="907"/>
                  </a:cubicBezTo>
                  <a:lnTo>
                    <a:pt x="1052" y="948"/>
                  </a:lnTo>
                  <a:lnTo>
                    <a:pt x="889" y="904"/>
                  </a:lnTo>
                  <a:lnTo>
                    <a:pt x="560" y="1152"/>
                  </a:lnTo>
                  <a:lnTo>
                    <a:pt x="562" y="1211"/>
                  </a:lnTo>
                  <a:lnTo>
                    <a:pt x="533" y="1233"/>
                  </a:lnTo>
                  <a:lnTo>
                    <a:pt x="493" y="1176"/>
                  </a:lnTo>
                  <a:cubicBezTo>
                    <a:pt x="452" y="1120"/>
                    <a:pt x="398" y="1070"/>
                    <a:pt x="331" y="1024"/>
                  </a:cubicBezTo>
                  <a:cubicBezTo>
                    <a:pt x="264" y="977"/>
                    <a:pt x="195" y="940"/>
                    <a:pt x="122" y="912"/>
                  </a:cubicBezTo>
                  <a:lnTo>
                    <a:pt x="95" y="876"/>
                  </a:lnTo>
                  <a:cubicBezTo>
                    <a:pt x="105" y="819"/>
                    <a:pt x="110" y="775"/>
                    <a:pt x="108" y="744"/>
                  </a:cubicBezTo>
                  <a:cubicBezTo>
                    <a:pt x="106" y="712"/>
                    <a:pt x="98" y="687"/>
                    <a:pt x="84" y="668"/>
                  </a:cubicBezTo>
                  <a:cubicBezTo>
                    <a:pt x="66" y="644"/>
                    <a:pt x="38" y="631"/>
                    <a:pt x="0" y="627"/>
                  </a:cubicBezTo>
                  <a:lnTo>
                    <a:pt x="0" y="585"/>
                  </a:lnTo>
                  <a:lnTo>
                    <a:pt x="165" y="630"/>
                  </a:lnTo>
                  <a:lnTo>
                    <a:pt x="508" y="371"/>
                  </a:lnTo>
                  <a:lnTo>
                    <a:pt x="505" y="318"/>
                  </a:lnTo>
                  <a:lnTo>
                    <a:pt x="534" y="297"/>
                  </a:lnTo>
                  <a:cubicBezTo>
                    <a:pt x="586" y="365"/>
                    <a:pt x="636" y="418"/>
                    <a:pt x="684" y="454"/>
                  </a:cubicBezTo>
                  <a:cubicBezTo>
                    <a:pt x="733" y="490"/>
                    <a:pt x="784" y="517"/>
                    <a:pt x="837" y="534"/>
                  </a:cubicBezTo>
                  <a:close/>
                  <a:moveTo>
                    <a:pt x="809" y="763"/>
                  </a:moveTo>
                  <a:lnTo>
                    <a:pt x="823" y="574"/>
                  </a:lnTo>
                  <a:cubicBezTo>
                    <a:pt x="785" y="559"/>
                    <a:pt x="752" y="544"/>
                    <a:pt x="724" y="529"/>
                  </a:cubicBezTo>
                  <a:cubicBezTo>
                    <a:pt x="695" y="513"/>
                    <a:pt x="668" y="494"/>
                    <a:pt x="643" y="473"/>
                  </a:cubicBezTo>
                  <a:lnTo>
                    <a:pt x="273" y="751"/>
                  </a:lnTo>
                  <a:lnTo>
                    <a:pt x="313" y="963"/>
                  </a:lnTo>
                  <a:lnTo>
                    <a:pt x="432" y="1047"/>
                  </a:lnTo>
                  <a:lnTo>
                    <a:pt x="809" y="763"/>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20" name="Freeform 82"/>
            <p:cNvSpPr>
              <a:spLocks noEditPoints="1"/>
            </p:cNvSpPr>
            <p:nvPr/>
          </p:nvSpPr>
          <p:spPr bwMode="auto">
            <a:xfrm>
              <a:off x="1185286" y="687028"/>
              <a:ext cx="33341" cy="30161"/>
            </a:xfrm>
            <a:custGeom>
              <a:avLst/>
              <a:gdLst>
                <a:gd name="T0" fmla="*/ 14009 w 1021"/>
                <a:gd name="T1" fmla="*/ 11937 h 945"/>
                <a:gd name="T2" fmla="*/ 14107 w 1021"/>
                <a:gd name="T3" fmla="*/ 9288 h 945"/>
                <a:gd name="T4" fmla="*/ 11723 w 1021"/>
                <a:gd name="T5" fmla="*/ 8426 h 945"/>
                <a:gd name="T6" fmla="*/ 11756 w 1021"/>
                <a:gd name="T7" fmla="*/ 7213 h 945"/>
                <a:gd name="T8" fmla="*/ 20050 w 1021"/>
                <a:gd name="T9" fmla="*/ 9320 h 945"/>
                <a:gd name="T10" fmla="*/ 20410 w 1021"/>
                <a:gd name="T11" fmla="*/ 9735 h 945"/>
                <a:gd name="T12" fmla="*/ 20573 w 1021"/>
                <a:gd name="T13" fmla="*/ 13405 h 945"/>
                <a:gd name="T14" fmla="*/ 20997 w 1021"/>
                <a:gd name="T15" fmla="*/ 14905 h 945"/>
                <a:gd name="T16" fmla="*/ 22108 w 1021"/>
                <a:gd name="T17" fmla="*/ 15575 h 945"/>
                <a:gd name="T18" fmla="*/ 23610 w 1021"/>
                <a:gd name="T19" fmla="*/ 15958 h 945"/>
                <a:gd name="T20" fmla="*/ 23381 w 1021"/>
                <a:gd name="T21" fmla="*/ 17267 h 945"/>
                <a:gd name="T22" fmla="*/ 17275 w 1021"/>
                <a:gd name="T23" fmla="*/ 15926 h 945"/>
                <a:gd name="T24" fmla="*/ 7413 w 1021"/>
                <a:gd name="T25" fmla="*/ 24033 h 945"/>
                <a:gd name="T26" fmla="*/ 6727 w 1021"/>
                <a:gd name="T27" fmla="*/ 28374 h 945"/>
                <a:gd name="T28" fmla="*/ 9307 w 1021"/>
                <a:gd name="T29" fmla="*/ 29172 h 945"/>
                <a:gd name="T30" fmla="*/ 9143 w 1021"/>
                <a:gd name="T31" fmla="*/ 30161 h 945"/>
                <a:gd name="T32" fmla="*/ 1143 w 1021"/>
                <a:gd name="T33" fmla="*/ 28310 h 945"/>
                <a:gd name="T34" fmla="*/ 98 w 1021"/>
                <a:gd name="T35" fmla="*/ 27129 h 945"/>
                <a:gd name="T36" fmla="*/ 1437 w 1021"/>
                <a:gd name="T37" fmla="*/ 22246 h 945"/>
                <a:gd name="T38" fmla="*/ 14009 w 1021"/>
                <a:gd name="T39" fmla="*/ 11937 h 945"/>
                <a:gd name="T40" fmla="*/ 22630 w 1021"/>
                <a:gd name="T41" fmla="*/ 0 h 945"/>
                <a:gd name="T42" fmla="*/ 30435 w 1021"/>
                <a:gd name="T43" fmla="*/ 1532 h 945"/>
                <a:gd name="T44" fmla="*/ 30990 w 1021"/>
                <a:gd name="T45" fmla="*/ 2138 h 945"/>
                <a:gd name="T46" fmla="*/ 30990 w 1021"/>
                <a:gd name="T47" fmla="*/ 6288 h 945"/>
                <a:gd name="T48" fmla="*/ 33341 w 1021"/>
                <a:gd name="T49" fmla="*/ 6702 h 945"/>
                <a:gd name="T50" fmla="*/ 33145 w 1021"/>
                <a:gd name="T51" fmla="*/ 7883 h 945"/>
                <a:gd name="T52" fmla="*/ 25504 w 1021"/>
                <a:gd name="T53" fmla="*/ 6575 h 945"/>
                <a:gd name="T54" fmla="*/ 24883 w 1021"/>
                <a:gd name="T55" fmla="*/ 5873 h 945"/>
                <a:gd name="T56" fmla="*/ 24981 w 1021"/>
                <a:gd name="T57" fmla="*/ 1660 h 945"/>
                <a:gd name="T58" fmla="*/ 22597 w 1021"/>
                <a:gd name="T59" fmla="*/ 1245 h 945"/>
                <a:gd name="T60" fmla="*/ 22630 w 1021"/>
                <a:gd name="T61" fmla="*/ 0 h 9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21" h="945">
                  <a:moveTo>
                    <a:pt x="429" y="374"/>
                  </a:moveTo>
                  <a:lnTo>
                    <a:pt x="432" y="291"/>
                  </a:lnTo>
                  <a:lnTo>
                    <a:pt x="359" y="264"/>
                  </a:lnTo>
                  <a:lnTo>
                    <a:pt x="360" y="226"/>
                  </a:lnTo>
                  <a:lnTo>
                    <a:pt x="614" y="292"/>
                  </a:lnTo>
                  <a:lnTo>
                    <a:pt x="625" y="305"/>
                  </a:lnTo>
                  <a:cubicBezTo>
                    <a:pt x="625" y="357"/>
                    <a:pt x="626" y="395"/>
                    <a:pt x="630" y="420"/>
                  </a:cubicBezTo>
                  <a:cubicBezTo>
                    <a:pt x="633" y="445"/>
                    <a:pt x="637" y="461"/>
                    <a:pt x="643" y="467"/>
                  </a:cubicBezTo>
                  <a:cubicBezTo>
                    <a:pt x="650" y="476"/>
                    <a:pt x="662" y="483"/>
                    <a:pt x="677" y="488"/>
                  </a:cubicBezTo>
                  <a:cubicBezTo>
                    <a:pt x="683" y="491"/>
                    <a:pt x="698" y="495"/>
                    <a:pt x="723" y="500"/>
                  </a:cubicBezTo>
                  <a:lnTo>
                    <a:pt x="716" y="541"/>
                  </a:lnTo>
                  <a:lnTo>
                    <a:pt x="529" y="499"/>
                  </a:lnTo>
                  <a:lnTo>
                    <a:pt x="227" y="753"/>
                  </a:lnTo>
                  <a:cubicBezTo>
                    <a:pt x="195" y="780"/>
                    <a:pt x="188" y="826"/>
                    <a:pt x="206" y="889"/>
                  </a:cubicBezTo>
                  <a:lnTo>
                    <a:pt x="285" y="914"/>
                  </a:lnTo>
                  <a:lnTo>
                    <a:pt x="280" y="945"/>
                  </a:lnTo>
                  <a:lnTo>
                    <a:pt x="35" y="887"/>
                  </a:lnTo>
                  <a:lnTo>
                    <a:pt x="3" y="850"/>
                  </a:lnTo>
                  <a:cubicBezTo>
                    <a:pt x="0" y="774"/>
                    <a:pt x="14" y="723"/>
                    <a:pt x="44" y="697"/>
                  </a:cubicBezTo>
                  <a:lnTo>
                    <a:pt x="429" y="374"/>
                  </a:lnTo>
                  <a:close/>
                  <a:moveTo>
                    <a:pt x="693" y="0"/>
                  </a:moveTo>
                  <a:lnTo>
                    <a:pt x="932" y="48"/>
                  </a:lnTo>
                  <a:lnTo>
                    <a:pt x="949" y="67"/>
                  </a:lnTo>
                  <a:lnTo>
                    <a:pt x="949" y="197"/>
                  </a:lnTo>
                  <a:lnTo>
                    <a:pt x="1021" y="210"/>
                  </a:lnTo>
                  <a:lnTo>
                    <a:pt x="1015" y="247"/>
                  </a:lnTo>
                  <a:lnTo>
                    <a:pt x="781" y="206"/>
                  </a:lnTo>
                  <a:lnTo>
                    <a:pt x="762" y="184"/>
                  </a:lnTo>
                  <a:lnTo>
                    <a:pt x="765" y="52"/>
                  </a:lnTo>
                  <a:lnTo>
                    <a:pt x="692" y="39"/>
                  </a:lnTo>
                  <a:lnTo>
                    <a:pt x="693" y="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21" name="Freeform 83"/>
            <p:cNvSpPr>
              <a:spLocks/>
            </p:cNvSpPr>
            <p:nvPr/>
          </p:nvSpPr>
          <p:spPr bwMode="auto">
            <a:xfrm>
              <a:off x="1196400" y="710840"/>
              <a:ext cx="28578" cy="23813"/>
            </a:xfrm>
            <a:custGeom>
              <a:avLst/>
              <a:gdLst>
                <a:gd name="T0" fmla="*/ 4604 w 900"/>
                <a:gd name="T1" fmla="*/ 11717 h 754"/>
                <a:gd name="T2" fmla="*/ 14353 w 900"/>
                <a:gd name="T3" fmla="*/ 2369 h 754"/>
                <a:gd name="T4" fmla="*/ 13971 w 900"/>
                <a:gd name="T5" fmla="*/ 821 h 754"/>
                <a:gd name="T6" fmla="*/ 14829 w 900"/>
                <a:gd name="T7" fmla="*/ 0 h 754"/>
                <a:gd name="T8" fmla="*/ 20163 w 900"/>
                <a:gd name="T9" fmla="*/ 3569 h 754"/>
                <a:gd name="T10" fmla="*/ 25911 w 900"/>
                <a:gd name="T11" fmla="*/ 5337 h 754"/>
                <a:gd name="T12" fmla="*/ 26609 w 900"/>
                <a:gd name="T13" fmla="*/ 6064 h 754"/>
                <a:gd name="T14" fmla="*/ 26800 w 900"/>
                <a:gd name="T15" fmla="*/ 9822 h 754"/>
                <a:gd name="T16" fmla="*/ 28578 w 900"/>
                <a:gd name="T17" fmla="*/ 12696 h 754"/>
                <a:gd name="T18" fmla="*/ 27943 w 900"/>
                <a:gd name="T19" fmla="*/ 13328 h 754"/>
                <a:gd name="T20" fmla="*/ 24641 w 900"/>
                <a:gd name="T21" fmla="*/ 12886 h 754"/>
                <a:gd name="T22" fmla="*/ 21878 w 900"/>
                <a:gd name="T23" fmla="*/ 11212 h 754"/>
                <a:gd name="T24" fmla="*/ 20576 w 900"/>
                <a:gd name="T25" fmla="*/ 8527 h 754"/>
                <a:gd name="T26" fmla="*/ 21052 w 900"/>
                <a:gd name="T27" fmla="*/ 5337 h 754"/>
                <a:gd name="T28" fmla="*/ 19370 w 900"/>
                <a:gd name="T29" fmla="*/ 4674 h 754"/>
                <a:gd name="T30" fmla="*/ 8700 w 900"/>
                <a:gd name="T31" fmla="*/ 14907 h 754"/>
                <a:gd name="T32" fmla="*/ 10129 w 900"/>
                <a:gd name="T33" fmla="*/ 18476 h 754"/>
                <a:gd name="T34" fmla="*/ 10796 w 900"/>
                <a:gd name="T35" fmla="*/ 21192 h 754"/>
                <a:gd name="T36" fmla="*/ 16607 w 900"/>
                <a:gd name="T37" fmla="*/ 22644 h 754"/>
                <a:gd name="T38" fmla="*/ 16416 w 900"/>
                <a:gd name="T39" fmla="*/ 23813 h 754"/>
                <a:gd name="T40" fmla="*/ 5208 w 900"/>
                <a:gd name="T41" fmla="*/ 21223 h 754"/>
                <a:gd name="T42" fmla="*/ 4191 w 900"/>
                <a:gd name="T43" fmla="*/ 20149 h 754"/>
                <a:gd name="T44" fmla="*/ 3461 w 900"/>
                <a:gd name="T45" fmla="*/ 15475 h 754"/>
                <a:gd name="T46" fmla="*/ 2509 w 900"/>
                <a:gd name="T47" fmla="*/ 12949 h 754"/>
                <a:gd name="T48" fmla="*/ 0 w 900"/>
                <a:gd name="T49" fmla="*/ 12096 h 754"/>
                <a:gd name="T50" fmla="*/ 32 w 900"/>
                <a:gd name="T51" fmla="*/ 10959 h 754"/>
                <a:gd name="T52" fmla="*/ 4604 w 900"/>
                <a:gd name="T53" fmla="*/ 11717 h 7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00" h="754">
                  <a:moveTo>
                    <a:pt x="145" y="371"/>
                  </a:moveTo>
                  <a:lnTo>
                    <a:pt x="452" y="75"/>
                  </a:lnTo>
                  <a:lnTo>
                    <a:pt x="440" y="26"/>
                  </a:lnTo>
                  <a:lnTo>
                    <a:pt x="467" y="0"/>
                  </a:lnTo>
                  <a:cubicBezTo>
                    <a:pt x="506" y="40"/>
                    <a:pt x="562" y="78"/>
                    <a:pt x="635" y="113"/>
                  </a:cubicBezTo>
                  <a:cubicBezTo>
                    <a:pt x="707" y="148"/>
                    <a:pt x="767" y="167"/>
                    <a:pt x="816" y="169"/>
                  </a:cubicBezTo>
                  <a:lnTo>
                    <a:pt x="838" y="192"/>
                  </a:lnTo>
                  <a:cubicBezTo>
                    <a:pt x="831" y="238"/>
                    <a:pt x="833" y="278"/>
                    <a:pt x="844" y="311"/>
                  </a:cubicBezTo>
                  <a:cubicBezTo>
                    <a:pt x="855" y="345"/>
                    <a:pt x="874" y="375"/>
                    <a:pt x="900" y="402"/>
                  </a:cubicBezTo>
                  <a:lnTo>
                    <a:pt x="880" y="422"/>
                  </a:lnTo>
                  <a:cubicBezTo>
                    <a:pt x="844" y="423"/>
                    <a:pt x="809" y="419"/>
                    <a:pt x="776" y="408"/>
                  </a:cubicBezTo>
                  <a:cubicBezTo>
                    <a:pt x="742" y="398"/>
                    <a:pt x="713" y="380"/>
                    <a:pt x="689" y="355"/>
                  </a:cubicBezTo>
                  <a:cubicBezTo>
                    <a:pt x="665" y="331"/>
                    <a:pt x="652" y="302"/>
                    <a:pt x="648" y="270"/>
                  </a:cubicBezTo>
                  <a:cubicBezTo>
                    <a:pt x="644" y="238"/>
                    <a:pt x="649" y="204"/>
                    <a:pt x="663" y="169"/>
                  </a:cubicBezTo>
                  <a:lnTo>
                    <a:pt x="610" y="148"/>
                  </a:lnTo>
                  <a:lnTo>
                    <a:pt x="274" y="472"/>
                  </a:lnTo>
                  <a:cubicBezTo>
                    <a:pt x="295" y="520"/>
                    <a:pt x="310" y="558"/>
                    <a:pt x="319" y="585"/>
                  </a:cubicBezTo>
                  <a:cubicBezTo>
                    <a:pt x="327" y="613"/>
                    <a:pt x="335" y="642"/>
                    <a:pt x="340" y="671"/>
                  </a:cubicBezTo>
                  <a:lnTo>
                    <a:pt x="523" y="717"/>
                  </a:lnTo>
                  <a:lnTo>
                    <a:pt x="517" y="754"/>
                  </a:lnTo>
                  <a:lnTo>
                    <a:pt x="164" y="672"/>
                  </a:lnTo>
                  <a:lnTo>
                    <a:pt x="132" y="638"/>
                  </a:lnTo>
                  <a:cubicBezTo>
                    <a:pt x="127" y="582"/>
                    <a:pt x="119" y="533"/>
                    <a:pt x="109" y="490"/>
                  </a:cubicBezTo>
                  <a:cubicBezTo>
                    <a:pt x="99" y="447"/>
                    <a:pt x="89" y="420"/>
                    <a:pt x="79" y="410"/>
                  </a:cubicBezTo>
                  <a:cubicBezTo>
                    <a:pt x="64" y="395"/>
                    <a:pt x="38" y="386"/>
                    <a:pt x="0" y="383"/>
                  </a:cubicBezTo>
                  <a:lnTo>
                    <a:pt x="1" y="347"/>
                  </a:lnTo>
                  <a:lnTo>
                    <a:pt x="145" y="371"/>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22" name="Freeform 84"/>
            <p:cNvSpPr>
              <a:spLocks noEditPoints="1"/>
            </p:cNvSpPr>
            <p:nvPr/>
          </p:nvSpPr>
          <p:spPr bwMode="auto">
            <a:xfrm>
              <a:off x="1218627" y="718778"/>
              <a:ext cx="30166" cy="31749"/>
            </a:xfrm>
            <a:custGeom>
              <a:avLst/>
              <a:gdLst>
                <a:gd name="T0" fmla="*/ 12054 w 946"/>
                <a:gd name="T1" fmla="*/ 12905 h 989"/>
                <a:gd name="T2" fmla="*/ 11830 w 946"/>
                <a:gd name="T3" fmla="*/ 10273 h 989"/>
                <a:gd name="T4" fmla="*/ 9407 w 946"/>
                <a:gd name="T5" fmla="*/ 9695 h 989"/>
                <a:gd name="T6" fmla="*/ 9343 w 946"/>
                <a:gd name="T7" fmla="*/ 8507 h 989"/>
                <a:gd name="T8" fmla="*/ 17634 w 946"/>
                <a:gd name="T9" fmla="*/ 9599 h 989"/>
                <a:gd name="T10" fmla="*/ 18017 w 946"/>
                <a:gd name="T11" fmla="*/ 9984 h 989"/>
                <a:gd name="T12" fmla="*/ 18591 w 946"/>
                <a:gd name="T13" fmla="*/ 13611 h 989"/>
                <a:gd name="T14" fmla="*/ 19197 w 946"/>
                <a:gd name="T15" fmla="*/ 15056 h 989"/>
                <a:gd name="T16" fmla="*/ 20376 w 946"/>
                <a:gd name="T17" fmla="*/ 15602 h 989"/>
                <a:gd name="T18" fmla="*/ 21843 w 946"/>
                <a:gd name="T19" fmla="*/ 15794 h 989"/>
                <a:gd name="T20" fmla="*/ 21811 w 946"/>
                <a:gd name="T21" fmla="*/ 17143 h 989"/>
                <a:gd name="T22" fmla="*/ 15753 w 946"/>
                <a:gd name="T23" fmla="*/ 16565 h 989"/>
                <a:gd name="T24" fmla="*/ 7143 w 946"/>
                <a:gd name="T25" fmla="*/ 25842 h 989"/>
                <a:gd name="T26" fmla="*/ 6983 w 946"/>
                <a:gd name="T27" fmla="*/ 30240 h 989"/>
                <a:gd name="T28" fmla="*/ 9566 w 946"/>
                <a:gd name="T29" fmla="*/ 30754 h 989"/>
                <a:gd name="T30" fmla="*/ 9566 w 946"/>
                <a:gd name="T31" fmla="*/ 31749 h 989"/>
                <a:gd name="T32" fmla="*/ 1531 w 946"/>
                <a:gd name="T33" fmla="*/ 30850 h 989"/>
                <a:gd name="T34" fmla="*/ 415 w 946"/>
                <a:gd name="T35" fmla="*/ 29759 h 989"/>
                <a:gd name="T36" fmla="*/ 1084 w 946"/>
                <a:gd name="T37" fmla="*/ 24751 h 989"/>
                <a:gd name="T38" fmla="*/ 12054 w 946"/>
                <a:gd name="T39" fmla="*/ 12905 h 989"/>
                <a:gd name="T40" fmla="*/ 18973 w 946"/>
                <a:gd name="T41" fmla="*/ 0 h 989"/>
                <a:gd name="T42" fmla="*/ 26690 w 946"/>
                <a:gd name="T43" fmla="*/ 578 h 989"/>
                <a:gd name="T44" fmla="*/ 27296 w 946"/>
                <a:gd name="T45" fmla="*/ 1156 h 989"/>
                <a:gd name="T46" fmla="*/ 27838 w 946"/>
                <a:gd name="T47" fmla="*/ 5233 h 989"/>
                <a:gd name="T48" fmla="*/ 30166 w 946"/>
                <a:gd name="T49" fmla="*/ 5393 h 989"/>
                <a:gd name="T50" fmla="*/ 30134 w 946"/>
                <a:gd name="T51" fmla="*/ 6645 h 989"/>
                <a:gd name="T52" fmla="*/ 22577 w 946"/>
                <a:gd name="T53" fmla="*/ 6132 h 989"/>
                <a:gd name="T54" fmla="*/ 21843 w 946"/>
                <a:gd name="T55" fmla="*/ 5554 h 989"/>
                <a:gd name="T56" fmla="*/ 21429 w 946"/>
                <a:gd name="T57" fmla="*/ 1380 h 989"/>
                <a:gd name="T58" fmla="*/ 19101 w 946"/>
                <a:gd name="T59" fmla="*/ 1220 h 989"/>
                <a:gd name="T60" fmla="*/ 18973 w 946"/>
                <a:gd name="T61" fmla="*/ 0 h 9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46" h="989">
                  <a:moveTo>
                    <a:pt x="378" y="402"/>
                  </a:moveTo>
                  <a:lnTo>
                    <a:pt x="371" y="320"/>
                  </a:lnTo>
                  <a:lnTo>
                    <a:pt x="295" y="302"/>
                  </a:lnTo>
                  <a:lnTo>
                    <a:pt x="293" y="265"/>
                  </a:lnTo>
                  <a:lnTo>
                    <a:pt x="553" y="299"/>
                  </a:lnTo>
                  <a:lnTo>
                    <a:pt x="565" y="311"/>
                  </a:lnTo>
                  <a:cubicBezTo>
                    <a:pt x="571" y="362"/>
                    <a:pt x="577" y="400"/>
                    <a:pt x="583" y="424"/>
                  </a:cubicBezTo>
                  <a:cubicBezTo>
                    <a:pt x="590" y="449"/>
                    <a:pt x="596" y="464"/>
                    <a:pt x="602" y="469"/>
                  </a:cubicBezTo>
                  <a:cubicBezTo>
                    <a:pt x="610" y="477"/>
                    <a:pt x="623" y="483"/>
                    <a:pt x="639" y="486"/>
                  </a:cubicBezTo>
                  <a:cubicBezTo>
                    <a:pt x="645" y="488"/>
                    <a:pt x="660" y="490"/>
                    <a:pt x="685" y="492"/>
                  </a:cubicBezTo>
                  <a:lnTo>
                    <a:pt x="684" y="534"/>
                  </a:lnTo>
                  <a:lnTo>
                    <a:pt x="494" y="516"/>
                  </a:lnTo>
                  <a:lnTo>
                    <a:pt x="224" y="805"/>
                  </a:lnTo>
                  <a:cubicBezTo>
                    <a:pt x="195" y="836"/>
                    <a:pt x="194" y="881"/>
                    <a:pt x="219" y="942"/>
                  </a:cubicBezTo>
                  <a:lnTo>
                    <a:pt x="300" y="958"/>
                  </a:lnTo>
                  <a:lnTo>
                    <a:pt x="300" y="989"/>
                  </a:lnTo>
                  <a:lnTo>
                    <a:pt x="48" y="961"/>
                  </a:lnTo>
                  <a:lnTo>
                    <a:pt x="13" y="927"/>
                  </a:lnTo>
                  <a:cubicBezTo>
                    <a:pt x="0" y="852"/>
                    <a:pt x="7" y="800"/>
                    <a:pt x="34" y="771"/>
                  </a:cubicBezTo>
                  <a:lnTo>
                    <a:pt x="378" y="402"/>
                  </a:lnTo>
                  <a:close/>
                  <a:moveTo>
                    <a:pt x="595" y="0"/>
                  </a:moveTo>
                  <a:lnTo>
                    <a:pt x="837" y="18"/>
                  </a:lnTo>
                  <a:lnTo>
                    <a:pt x="856" y="36"/>
                  </a:lnTo>
                  <a:lnTo>
                    <a:pt x="873" y="163"/>
                  </a:lnTo>
                  <a:lnTo>
                    <a:pt x="946" y="168"/>
                  </a:lnTo>
                  <a:lnTo>
                    <a:pt x="945" y="207"/>
                  </a:lnTo>
                  <a:lnTo>
                    <a:pt x="708" y="191"/>
                  </a:lnTo>
                  <a:lnTo>
                    <a:pt x="685" y="173"/>
                  </a:lnTo>
                  <a:lnTo>
                    <a:pt x="672" y="43"/>
                  </a:lnTo>
                  <a:lnTo>
                    <a:pt x="599" y="38"/>
                  </a:lnTo>
                  <a:lnTo>
                    <a:pt x="595" y="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23" name="Freeform 85"/>
            <p:cNvSpPr>
              <a:spLocks/>
            </p:cNvSpPr>
            <p:nvPr/>
          </p:nvSpPr>
          <p:spPr bwMode="auto">
            <a:xfrm>
              <a:off x="1231329" y="741002"/>
              <a:ext cx="36517" cy="34924"/>
            </a:xfrm>
            <a:custGeom>
              <a:avLst/>
              <a:gdLst>
                <a:gd name="T0" fmla="*/ 6298 w 1177"/>
                <a:gd name="T1" fmla="*/ 16267 h 1052"/>
                <a:gd name="T2" fmla="*/ 14706 w 1177"/>
                <a:gd name="T3" fmla="*/ 5544 h 1052"/>
                <a:gd name="T4" fmla="*/ 14210 w 1177"/>
                <a:gd name="T5" fmla="*/ 1461 h 1052"/>
                <a:gd name="T6" fmla="*/ 12162 w 1177"/>
                <a:gd name="T7" fmla="*/ 1428 h 1052"/>
                <a:gd name="T8" fmla="*/ 12007 w 1177"/>
                <a:gd name="T9" fmla="*/ 0 h 1052"/>
                <a:gd name="T10" fmla="*/ 19453 w 1177"/>
                <a:gd name="T11" fmla="*/ 465 h 1052"/>
                <a:gd name="T12" fmla="*/ 20446 w 1177"/>
                <a:gd name="T13" fmla="*/ 1361 h 1052"/>
                <a:gd name="T14" fmla="*/ 20570 w 1177"/>
                <a:gd name="T15" fmla="*/ 4150 h 1052"/>
                <a:gd name="T16" fmla="*/ 20415 w 1177"/>
                <a:gd name="T17" fmla="*/ 6042 h 1052"/>
                <a:gd name="T18" fmla="*/ 19608 w 1177"/>
                <a:gd name="T19" fmla="*/ 7436 h 1052"/>
                <a:gd name="T20" fmla="*/ 17716 w 1177"/>
                <a:gd name="T21" fmla="*/ 9993 h 1052"/>
                <a:gd name="T22" fmla="*/ 31212 w 1177"/>
                <a:gd name="T23" fmla="*/ 11088 h 1052"/>
                <a:gd name="T24" fmla="*/ 32018 w 1177"/>
                <a:gd name="T25" fmla="*/ 11752 h 1052"/>
                <a:gd name="T26" fmla="*/ 32173 w 1177"/>
                <a:gd name="T27" fmla="*/ 15371 h 1052"/>
                <a:gd name="T28" fmla="*/ 33042 w 1177"/>
                <a:gd name="T29" fmla="*/ 17528 h 1052"/>
                <a:gd name="T30" fmla="*/ 34873 w 1177"/>
                <a:gd name="T31" fmla="*/ 18159 h 1052"/>
                <a:gd name="T32" fmla="*/ 36517 w 1177"/>
                <a:gd name="T33" fmla="*/ 18259 h 1052"/>
                <a:gd name="T34" fmla="*/ 36517 w 1177"/>
                <a:gd name="T35" fmla="*/ 19553 h 1052"/>
                <a:gd name="T36" fmla="*/ 30560 w 1177"/>
                <a:gd name="T37" fmla="*/ 19022 h 1052"/>
                <a:gd name="T38" fmla="*/ 23890 w 1177"/>
                <a:gd name="T39" fmla="*/ 27521 h 1052"/>
                <a:gd name="T40" fmla="*/ 22618 w 1177"/>
                <a:gd name="T41" fmla="*/ 30310 h 1052"/>
                <a:gd name="T42" fmla="*/ 23176 w 1177"/>
                <a:gd name="T43" fmla="*/ 33297 h 1052"/>
                <a:gd name="T44" fmla="*/ 24882 w 1177"/>
                <a:gd name="T45" fmla="*/ 33496 h 1052"/>
                <a:gd name="T46" fmla="*/ 24727 w 1177"/>
                <a:gd name="T47" fmla="*/ 34924 h 1052"/>
                <a:gd name="T48" fmla="*/ 17778 w 1177"/>
                <a:gd name="T49" fmla="*/ 34426 h 1052"/>
                <a:gd name="T50" fmla="*/ 16940 w 1177"/>
                <a:gd name="T51" fmla="*/ 33662 h 1052"/>
                <a:gd name="T52" fmla="*/ 17591 w 1177"/>
                <a:gd name="T53" fmla="*/ 27289 h 1052"/>
                <a:gd name="T54" fmla="*/ 26558 w 1177"/>
                <a:gd name="T55" fmla="*/ 15835 h 1052"/>
                <a:gd name="T56" fmla="*/ 25782 w 1177"/>
                <a:gd name="T57" fmla="*/ 11818 h 1052"/>
                <a:gd name="T58" fmla="*/ 16568 w 1177"/>
                <a:gd name="T59" fmla="*/ 11453 h 1052"/>
                <a:gd name="T60" fmla="*/ 10456 w 1177"/>
                <a:gd name="T61" fmla="*/ 19255 h 1052"/>
                <a:gd name="T62" fmla="*/ 11479 w 1177"/>
                <a:gd name="T63" fmla="*/ 22641 h 1052"/>
                <a:gd name="T64" fmla="*/ 13372 w 1177"/>
                <a:gd name="T65" fmla="*/ 22940 h 1052"/>
                <a:gd name="T66" fmla="*/ 13620 w 1177"/>
                <a:gd name="T67" fmla="*/ 24168 h 1052"/>
                <a:gd name="T68" fmla="*/ 5678 w 1177"/>
                <a:gd name="T69" fmla="*/ 23570 h 1052"/>
                <a:gd name="T70" fmla="*/ 5026 w 1177"/>
                <a:gd name="T71" fmla="*/ 22973 h 1052"/>
                <a:gd name="T72" fmla="*/ 3599 w 1177"/>
                <a:gd name="T73" fmla="*/ 17728 h 1052"/>
                <a:gd name="T74" fmla="*/ 155 w 1177"/>
                <a:gd name="T75" fmla="*/ 17163 h 1052"/>
                <a:gd name="T76" fmla="*/ 0 w 1177"/>
                <a:gd name="T77" fmla="*/ 15736 h 1052"/>
                <a:gd name="T78" fmla="*/ 6298 w 1177"/>
                <a:gd name="T79" fmla="*/ 16267 h 10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77" h="1052">
                  <a:moveTo>
                    <a:pt x="203" y="490"/>
                  </a:moveTo>
                  <a:lnTo>
                    <a:pt x="474" y="167"/>
                  </a:lnTo>
                  <a:lnTo>
                    <a:pt x="458" y="44"/>
                  </a:lnTo>
                  <a:lnTo>
                    <a:pt x="392" y="43"/>
                  </a:lnTo>
                  <a:lnTo>
                    <a:pt x="387" y="0"/>
                  </a:lnTo>
                  <a:lnTo>
                    <a:pt x="627" y="14"/>
                  </a:lnTo>
                  <a:lnTo>
                    <a:pt x="659" y="41"/>
                  </a:lnTo>
                  <a:cubicBezTo>
                    <a:pt x="661" y="80"/>
                    <a:pt x="663" y="108"/>
                    <a:pt x="663" y="125"/>
                  </a:cubicBezTo>
                  <a:cubicBezTo>
                    <a:pt x="664" y="153"/>
                    <a:pt x="662" y="172"/>
                    <a:pt x="658" y="182"/>
                  </a:cubicBezTo>
                  <a:cubicBezTo>
                    <a:pt x="654" y="193"/>
                    <a:pt x="645" y="207"/>
                    <a:pt x="632" y="224"/>
                  </a:cubicBezTo>
                  <a:cubicBezTo>
                    <a:pt x="619" y="242"/>
                    <a:pt x="599" y="267"/>
                    <a:pt x="571" y="301"/>
                  </a:cubicBezTo>
                  <a:lnTo>
                    <a:pt x="1006" y="334"/>
                  </a:lnTo>
                  <a:lnTo>
                    <a:pt x="1032" y="354"/>
                  </a:lnTo>
                  <a:cubicBezTo>
                    <a:pt x="1030" y="395"/>
                    <a:pt x="1032" y="431"/>
                    <a:pt x="1037" y="463"/>
                  </a:cubicBezTo>
                  <a:cubicBezTo>
                    <a:pt x="1042" y="495"/>
                    <a:pt x="1051" y="516"/>
                    <a:pt x="1065" y="528"/>
                  </a:cubicBezTo>
                  <a:cubicBezTo>
                    <a:pt x="1077" y="539"/>
                    <a:pt x="1098" y="545"/>
                    <a:pt x="1124" y="547"/>
                  </a:cubicBezTo>
                  <a:cubicBezTo>
                    <a:pt x="1141" y="548"/>
                    <a:pt x="1159" y="549"/>
                    <a:pt x="1177" y="550"/>
                  </a:cubicBezTo>
                  <a:lnTo>
                    <a:pt x="1177" y="589"/>
                  </a:lnTo>
                  <a:lnTo>
                    <a:pt x="985" y="573"/>
                  </a:lnTo>
                  <a:lnTo>
                    <a:pt x="770" y="829"/>
                  </a:lnTo>
                  <a:cubicBezTo>
                    <a:pt x="748" y="855"/>
                    <a:pt x="734" y="883"/>
                    <a:pt x="729" y="913"/>
                  </a:cubicBezTo>
                  <a:cubicBezTo>
                    <a:pt x="723" y="943"/>
                    <a:pt x="729" y="973"/>
                    <a:pt x="747" y="1003"/>
                  </a:cubicBezTo>
                  <a:lnTo>
                    <a:pt x="802" y="1009"/>
                  </a:lnTo>
                  <a:lnTo>
                    <a:pt x="797" y="1052"/>
                  </a:lnTo>
                  <a:lnTo>
                    <a:pt x="573" y="1037"/>
                  </a:lnTo>
                  <a:lnTo>
                    <a:pt x="546" y="1014"/>
                  </a:lnTo>
                  <a:cubicBezTo>
                    <a:pt x="525" y="927"/>
                    <a:pt x="532" y="863"/>
                    <a:pt x="567" y="822"/>
                  </a:cubicBezTo>
                  <a:lnTo>
                    <a:pt x="856" y="477"/>
                  </a:lnTo>
                  <a:lnTo>
                    <a:pt x="831" y="356"/>
                  </a:lnTo>
                  <a:lnTo>
                    <a:pt x="534" y="345"/>
                  </a:lnTo>
                  <a:lnTo>
                    <a:pt x="337" y="580"/>
                  </a:lnTo>
                  <a:lnTo>
                    <a:pt x="370" y="682"/>
                  </a:lnTo>
                  <a:lnTo>
                    <a:pt x="431" y="691"/>
                  </a:lnTo>
                  <a:lnTo>
                    <a:pt x="439" y="728"/>
                  </a:lnTo>
                  <a:lnTo>
                    <a:pt x="183" y="710"/>
                  </a:lnTo>
                  <a:lnTo>
                    <a:pt x="162" y="692"/>
                  </a:lnTo>
                  <a:cubicBezTo>
                    <a:pt x="155" y="607"/>
                    <a:pt x="139" y="554"/>
                    <a:pt x="116" y="534"/>
                  </a:cubicBezTo>
                  <a:cubicBezTo>
                    <a:pt x="87" y="510"/>
                    <a:pt x="51" y="505"/>
                    <a:pt x="5" y="517"/>
                  </a:cubicBezTo>
                  <a:lnTo>
                    <a:pt x="0" y="474"/>
                  </a:lnTo>
                  <a:lnTo>
                    <a:pt x="203" y="490"/>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24" name="Freeform 86"/>
            <p:cNvSpPr>
              <a:spLocks noEditPoints="1"/>
            </p:cNvSpPr>
            <p:nvPr/>
          </p:nvSpPr>
          <p:spPr bwMode="auto">
            <a:xfrm>
              <a:off x="1259907" y="763227"/>
              <a:ext cx="34929" cy="31749"/>
            </a:xfrm>
            <a:custGeom>
              <a:avLst/>
              <a:gdLst>
                <a:gd name="T0" fmla="*/ 14888 w 1037"/>
                <a:gd name="T1" fmla="*/ 12274 h 970"/>
                <a:gd name="T2" fmla="*/ 13675 w 1037"/>
                <a:gd name="T3" fmla="*/ 5499 h 970"/>
                <a:gd name="T4" fmla="*/ 13372 w 1037"/>
                <a:gd name="T5" fmla="*/ 3960 h 970"/>
                <a:gd name="T6" fmla="*/ 13844 w 1037"/>
                <a:gd name="T7" fmla="*/ 1244 h 970"/>
                <a:gd name="T8" fmla="*/ 15730 w 1037"/>
                <a:gd name="T9" fmla="*/ 65 h 970"/>
                <a:gd name="T10" fmla="*/ 17953 w 1037"/>
                <a:gd name="T11" fmla="*/ 720 h 970"/>
                <a:gd name="T12" fmla="*/ 19267 w 1037"/>
                <a:gd name="T13" fmla="*/ 2422 h 970"/>
                <a:gd name="T14" fmla="*/ 18930 w 1037"/>
                <a:gd name="T15" fmla="*/ 4648 h 970"/>
                <a:gd name="T16" fmla="*/ 16606 w 1037"/>
                <a:gd name="T17" fmla="*/ 5826 h 970"/>
                <a:gd name="T18" fmla="*/ 22264 w 1037"/>
                <a:gd name="T19" fmla="*/ 7823 h 970"/>
                <a:gd name="T20" fmla="*/ 28395 w 1037"/>
                <a:gd name="T21" fmla="*/ 7855 h 970"/>
                <a:gd name="T22" fmla="*/ 29338 w 1037"/>
                <a:gd name="T23" fmla="*/ 8477 h 970"/>
                <a:gd name="T24" fmla="*/ 29607 w 1037"/>
                <a:gd name="T25" fmla="*/ 11849 h 970"/>
                <a:gd name="T26" fmla="*/ 30988 w 1037"/>
                <a:gd name="T27" fmla="*/ 14172 h 970"/>
                <a:gd name="T28" fmla="*/ 32605 w 1037"/>
                <a:gd name="T29" fmla="*/ 14598 h 970"/>
                <a:gd name="T30" fmla="*/ 34929 w 1037"/>
                <a:gd name="T31" fmla="*/ 14631 h 970"/>
                <a:gd name="T32" fmla="*/ 34727 w 1037"/>
                <a:gd name="T33" fmla="*/ 15809 h 970"/>
                <a:gd name="T34" fmla="*/ 28294 w 1037"/>
                <a:gd name="T35" fmla="*/ 15809 h 970"/>
                <a:gd name="T36" fmla="*/ 20445 w 1037"/>
                <a:gd name="T37" fmla="*/ 26741 h 970"/>
                <a:gd name="T38" fmla="*/ 21523 w 1037"/>
                <a:gd name="T39" fmla="*/ 30440 h 970"/>
                <a:gd name="T40" fmla="*/ 23477 w 1037"/>
                <a:gd name="T41" fmla="*/ 30538 h 970"/>
                <a:gd name="T42" fmla="*/ 23544 w 1037"/>
                <a:gd name="T43" fmla="*/ 31651 h 970"/>
                <a:gd name="T44" fmla="*/ 15629 w 1037"/>
                <a:gd name="T45" fmla="*/ 31749 h 970"/>
                <a:gd name="T46" fmla="*/ 14888 w 1037"/>
                <a:gd name="T47" fmla="*/ 31291 h 970"/>
                <a:gd name="T48" fmla="*/ 14147 w 1037"/>
                <a:gd name="T49" fmla="*/ 27658 h 970"/>
                <a:gd name="T50" fmla="*/ 15696 w 1037"/>
                <a:gd name="T51" fmla="*/ 24188 h 970"/>
                <a:gd name="T52" fmla="*/ 3301 w 1037"/>
                <a:gd name="T53" fmla="*/ 23403 h 970"/>
                <a:gd name="T54" fmla="*/ 2324 w 1037"/>
                <a:gd name="T55" fmla="*/ 22748 h 970"/>
                <a:gd name="T56" fmla="*/ 1112 w 1037"/>
                <a:gd name="T57" fmla="*/ 20817 h 970"/>
                <a:gd name="T58" fmla="*/ 1280 w 1037"/>
                <a:gd name="T59" fmla="*/ 14402 h 970"/>
                <a:gd name="T60" fmla="*/ 6029 w 1037"/>
                <a:gd name="T61" fmla="*/ 11816 h 970"/>
                <a:gd name="T62" fmla="*/ 14888 w 1037"/>
                <a:gd name="T63" fmla="*/ 12274 h 970"/>
                <a:gd name="T64" fmla="*/ 23746 w 1037"/>
                <a:gd name="T65" fmla="*/ 13027 h 970"/>
                <a:gd name="T66" fmla="*/ 22567 w 1037"/>
                <a:gd name="T67" fmla="*/ 9197 h 970"/>
                <a:gd name="T68" fmla="*/ 18492 w 1037"/>
                <a:gd name="T69" fmla="*/ 8346 h 970"/>
                <a:gd name="T70" fmla="*/ 15191 w 1037"/>
                <a:gd name="T71" fmla="*/ 6873 h 970"/>
                <a:gd name="T72" fmla="*/ 17010 w 1037"/>
                <a:gd name="T73" fmla="*/ 16693 h 970"/>
                <a:gd name="T74" fmla="*/ 15764 w 1037"/>
                <a:gd name="T75" fmla="*/ 17020 h 970"/>
                <a:gd name="T76" fmla="*/ 15157 w 1037"/>
                <a:gd name="T77" fmla="*/ 13682 h 970"/>
                <a:gd name="T78" fmla="*/ 10105 w 1037"/>
                <a:gd name="T79" fmla="*/ 13321 h 970"/>
                <a:gd name="T80" fmla="*/ 7444 w 1037"/>
                <a:gd name="T81" fmla="*/ 15154 h 970"/>
                <a:gd name="T82" fmla="*/ 8724 w 1037"/>
                <a:gd name="T83" fmla="*/ 22388 h 970"/>
                <a:gd name="T84" fmla="*/ 16639 w 1037"/>
                <a:gd name="T85" fmla="*/ 22813 h 970"/>
                <a:gd name="T86" fmla="*/ 23746 w 1037"/>
                <a:gd name="T87" fmla="*/ 13027 h 9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37" h="970">
                  <a:moveTo>
                    <a:pt x="442" y="375"/>
                  </a:moveTo>
                  <a:lnTo>
                    <a:pt x="406" y="168"/>
                  </a:lnTo>
                  <a:cubicBezTo>
                    <a:pt x="401" y="153"/>
                    <a:pt x="398" y="137"/>
                    <a:pt x="397" y="121"/>
                  </a:cubicBezTo>
                  <a:cubicBezTo>
                    <a:pt x="393" y="85"/>
                    <a:pt x="398" y="57"/>
                    <a:pt x="411" y="38"/>
                  </a:cubicBezTo>
                  <a:cubicBezTo>
                    <a:pt x="426" y="16"/>
                    <a:pt x="445" y="4"/>
                    <a:pt x="467" y="2"/>
                  </a:cubicBezTo>
                  <a:cubicBezTo>
                    <a:pt x="489" y="0"/>
                    <a:pt x="511" y="7"/>
                    <a:pt x="533" y="22"/>
                  </a:cubicBezTo>
                  <a:cubicBezTo>
                    <a:pt x="550" y="34"/>
                    <a:pt x="563" y="52"/>
                    <a:pt x="572" y="74"/>
                  </a:cubicBezTo>
                  <a:cubicBezTo>
                    <a:pt x="581" y="97"/>
                    <a:pt x="578" y="119"/>
                    <a:pt x="562" y="142"/>
                  </a:cubicBezTo>
                  <a:cubicBezTo>
                    <a:pt x="549" y="160"/>
                    <a:pt x="526" y="172"/>
                    <a:pt x="493" y="178"/>
                  </a:cubicBezTo>
                  <a:cubicBezTo>
                    <a:pt x="537" y="205"/>
                    <a:pt x="592" y="225"/>
                    <a:pt x="661" y="239"/>
                  </a:cubicBezTo>
                  <a:cubicBezTo>
                    <a:pt x="732" y="253"/>
                    <a:pt x="792" y="253"/>
                    <a:pt x="843" y="240"/>
                  </a:cubicBezTo>
                  <a:lnTo>
                    <a:pt x="871" y="259"/>
                  </a:lnTo>
                  <a:cubicBezTo>
                    <a:pt x="866" y="293"/>
                    <a:pt x="869" y="327"/>
                    <a:pt x="879" y="362"/>
                  </a:cubicBezTo>
                  <a:cubicBezTo>
                    <a:pt x="889" y="397"/>
                    <a:pt x="903" y="421"/>
                    <a:pt x="920" y="433"/>
                  </a:cubicBezTo>
                  <a:cubicBezTo>
                    <a:pt x="931" y="440"/>
                    <a:pt x="947" y="444"/>
                    <a:pt x="968" y="446"/>
                  </a:cubicBezTo>
                  <a:cubicBezTo>
                    <a:pt x="999" y="446"/>
                    <a:pt x="1022" y="447"/>
                    <a:pt x="1037" y="447"/>
                  </a:cubicBezTo>
                  <a:lnTo>
                    <a:pt x="1031" y="483"/>
                  </a:lnTo>
                  <a:lnTo>
                    <a:pt x="840" y="483"/>
                  </a:lnTo>
                  <a:lnTo>
                    <a:pt x="607" y="817"/>
                  </a:lnTo>
                  <a:lnTo>
                    <a:pt x="639" y="930"/>
                  </a:lnTo>
                  <a:lnTo>
                    <a:pt x="697" y="933"/>
                  </a:lnTo>
                  <a:lnTo>
                    <a:pt x="699" y="967"/>
                  </a:lnTo>
                  <a:lnTo>
                    <a:pt x="464" y="970"/>
                  </a:lnTo>
                  <a:lnTo>
                    <a:pt x="442" y="956"/>
                  </a:lnTo>
                  <a:cubicBezTo>
                    <a:pt x="434" y="919"/>
                    <a:pt x="427" y="882"/>
                    <a:pt x="420" y="845"/>
                  </a:cubicBezTo>
                  <a:cubicBezTo>
                    <a:pt x="420" y="818"/>
                    <a:pt x="435" y="783"/>
                    <a:pt x="466" y="739"/>
                  </a:cubicBezTo>
                  <a:lnTo>
                    <a:pt x="98" y="715"/>
                  </a:lnTo>
                  <a:lnTo>
                    <a:pt x="69" y="695"/>
                  </a:lnTo>
                  <a:cubicBezTo>
                    <a:pt x="58" y="687"/>
                    <a:pt x="46" y="668"/>
                    <a:pt x="33" y="636"/>
                  </a:cubicBezTo>
                  <a:cubicBezTo>
                    <a:pt x="0" y="557"/>
                    <a:pt x="1" y="492"/>
                    <a:pt x="38" y="440"/>
                  </a:cubicBezTo>
                  <a:cubicBezTo>
                    <a:pt x="66" y="400"/>
                    <a:pt x="113" y="373"/>
                    <a:pt x="179" y="361"/>
                  </a:cubicBezTo>
                  <a:cubicBezTo>
                    <a:pt x="252" y="347"/>
                    <a:pt x="340" y="352"/>
                    <a:pt x="442" y="375"/>
                  </a:cubicBezTo>
                  <a:close/>
                  <a:moveTo>
                    <a:pt x="705" y="398"/>
                  </a:moveTo>
                  <a:lnTo>
                    <a:pt x="670" y="281"/>
                  </a:lnTo>
                  <a:cubicBezTo>
                    <a:pt x="622" y="275"/>
                    <a:pt x="581" y="266"/>
                    <a:pt x="549" y="255"/>
                  </a:cubicBezTo>
                  <a:cubicBezTo>
                    <a:pt x="517" y="244"/>
                    <a:pt x="484" y="229"/>
                    <a:pt x="451" y="210"/>
                  </a:cubicBezTo>
                  <a:lnTo>
                    <a:pt x="505" y="510"/>
                  </a:lnTo>
                  <a:lnTo>
                    <a:pt x="468" y="520"/>
                  </a:lnTo>
                  <a:lnTo>
                    <a:pt x="450" y="418"/>
                  </a:lnTo>
                  <a:cubicBezTo>
                    <a:pt x="382" y="403"/>
                    <a:pt x="332" y="399"/>
                    <a:pt x="300" y="407"/>
                  </a:cubicBezTo>
                  <a:cubicBezTo>
                    <a:pt x="267" y="415"/>
                    <a:pt x="241" y="434"/>
                    <a:pt x="221" y="463"/>
                  </a:cubicBezTo>
                  <a:cubicBezTo>
                    <a:pt x="177" y="526"/>
                    <a:pt x="189" y="600"/>
                    <a:pt x="259" y="684"/>
                  </a:cubicBezTo>
                  <a:lnTo>
                    <a:pt x="494" y="697"/>
                  </a:lnTo>
                  <a:lnTo>
                    <a:pt x="705" y="398"/>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25" name="Freeform 87"/>
            <p:cNvSpPr>
              <a:spLocks noEditPoints="1"/>
            </p:cNvSpPr>
            <p:nvPr/>
          </p:nvSpPr>
          <p:spPr bwMode="auto">
            <a:xfrm>
              <a:off x="1286898" y="783863"/>
              <a:ext cx="25403" cy="23813"/>
            </a:xfrm>
            <a:custGeom>
              <a:avLst/>
              <a:gdLst>
                <a:gd name="T0" fmla="*/ 4475 w 806"/>
                <a:gd name="T1" fmla="*/ 14568 h 747"/>
                <a:gd name="T2" fmla="*/ 12197 w 806"/>
                <a:gd name="T3" fmla="*/ 2550 h 747"/>
                <a:gd name="T4" fmla="*/ 11724 w 806"/>
                <a:gd name="T5" fmla="*/ 1179 h 747"/>
                <a:gd name="T6" fmla="*/ 11914 w 806"/>
                <a:gd name="T7" fmla="*/ 0 h 747"/>
                <a:gd name="T8" fmla="*/ 17492 w 806"/>
                <a:gd name="T9" fmla="*/ 2327 h 747"/>
                <a:gd name="T10" fmla="*/ 24048 w 806"/>
                <a:gd name="T11" fmla="*/ 3124 h 747"/>
                <a:gd name="T12" fmla="*/ 24741 w 806"/>
                <a:gd name="T13" fmla="*/ 3570 h 747"/>
                <a:gd name="T14" fmla="*/ 25403 w 806"/>
                <a:gd name="T15" fmla="*/ 13548 h 747"/>
                <a:gd name="T16" fmla="*/ 24804 w 806"/>
                <a:gd name="T17" fmla="*/ 14441 h 747"/>
                <a:gd name="T18" fmla="*/ 11157 w 806"/>
                <a:gd name="T19" fmla="*/ 13612 h 747"/>
                <a:gd name="T20" fmla="*/ 9329 w 806"/>
                <a:gd name="T21" fmla="*/ 16481 h 747"/>
                <a:gd name="T22" fmla="*/ 12449 w 806"/>
                <a:gd name="T23" fmla="*/ 21964 h 747"/>
                <a:gd name="T24" fmla="*/ 18501 w 806"/>
                <a:gd name="T25" fmla="*/ 22410 h 747"/>
                <a:gd name="T26" fmla="*/ 18721 w 806"/>
                <a:gd name="T27" fmla="*/ 23813 h 747"/>
                <a:gd name="T28" fmla="*/ 6839 w 806"/>
                <a:gd name="T29" fmla="*/ 22889 h 747"/>
                <a:gd name="T30" fmla="*/ 5988 w 806"/>
                <a:gd name="T31" fmla="*/ 22347 h 747"/>
                <a:gd name="T32" fmla="*/ 3057 w 806"/>
                <a:gd name="T33" fmla="*/ 16003 h 747"/>
                <a:gd name="T34" fmla="*/ 1733 w 806"/>
                <a:gd name="T35" fmla="*/ 15588 h 747"/>
                <a:gd name="T36" fmla="*/ 441 w 806"/>
                <a:gd name="T37" fmla="*/ 15525 h 747"/>
                <a:gd name="T38" fmla="*/ 0 w 806"/>
                <a:gd name="T39" fmla="*/ 14441 h 747"/>
                <a:gd name="T40" fmla="*/ 4475 w 806"/>
                <a:gd name="T41" fmla="*/ 14568 h 747"/>
                <a:gd name="T42" fmla="*/ 20486 w 806"/>
                <a:gd name="T43" fmla="*/ 12911 h 747"/>
                <a:gd name="T44" fmla="*/ 19982 w 806"/>
                <a:gd name="T45" fmla="*/ 4049 h 747"/>
                <a:gd name="T46" fmla="*/ 17587 w 806"/>
                <a:gd name="T47" fmla="*/ 3602 h 747"/>
                <a:gd name="T48" fmla="*/ 11882 w 806"/>
                <a:gd name="T49" fmla="*/ 12528 h 747"/>
                <a:gd name="T50" fmla="*/ 20486 w 806"/>
                <a:gd name="T51" fmla="*/ 12911 h 7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6" h="747">
                  <a:moveTo>
                    <a:pt x="142" y="457"/>
                  </a:moveTo>
                  <a:lnTo>
                    <a:pt x="387" y="80"/>
                  </a:lnTo>
                  <a:cubicBezTo>
                    <a:pt x="379" y="66"/>
                    <a:pt x="374" y="52"/>
                    <a:pt x="372" y="37"/>
                  </a:cubicBezTo>
                  <a:cubicBezTo>
                    <a:pt x="369" y="22"/>
                    <a:pt x="371" y="10"/>
                    <a:pt x="378" y="0"/>
                  </a:cubicBezTo>
                  <a:cubicBezTo>
                    <a:pt x="421" y="29"/>
                    <a:pt x="480" y="53"/>
                    <a:pt x="555" y="73"/>
                  </a:cubicBezTo>
                  <a:cubicBezTo>
                    <a:pt x="629" y="93"/>
                    <a:pt x="699" y="101"/>
                    <a:pt x="763" y="98"/>
                  </a:cubicBezTo>
                  <a:lnTo>
                    <a:pt x="785" y="112"/>
                  </a:lnTo>
                  <a:lnTo>
                    <a:pt x="806" y="425"/>
                  </a:lnTo>
                  <a:lnTo>
                    <a:pt x="787" y="453"/>
                  </a:lnTo>
                  <a:lnTo>
                    <a:pt x="354" y="427"/>
                  </a:lnTo>
                  <a:lnTo>
                    <a:pt x="296" y="517"/>
                  </a:lnTo>
                  <a:lnTo>
                    <a:pt x="395" y="689"/>
                  </a:lnTo>
                  <a:lnTo>
                    <a:pt x="587" y="703"/>
                  </a:lnTo>
                  <a:lnTo>
                    <a:pt x="594" y="747"/>
                  </a:lnTo>
                  <a:lnTo>
                    <a:pt x="217" y="718"/>
                  </a:lnTo>
                  <a:lnTo>
                    <a:pt x="190" y="701"/>
                  </a:lnTo>
                  <a:cubicBezTo>
                    <a:pt x="152" y="584"/>
                    <a:pt x="121" y="517"/>
                    <a:pt x="97" y="502"/>
                  </a:cubicBezTo>
                  <a:cubicBezTo>
                    <a:pt x="81" y="496"/>
                    <a:pt x="67" y="492"/>
                    <a:pt x="55" y="489"/>
                  </a:cubicBezTo>
                  <a:cubicBezTo>
                    <a:pt x="43" y="487"/>
                    <a:pt x="30" y="486"/>
                    <a:pt x="14" y="487"/>
                  </a:cubicBezTo>
                  <a:lnTo>
                    <a:pt x="0" y="453"/>
                  </a:lnTo>
                  <a:lnTo>
                    <a:pt x="142" y="457"/>
                  </a:lnTo>
                  <a:close/>
                  <a:moveTo>
                    <a:pt x="650" y="405"/>
                  </a:moveTo>
                  <a:lnTo>
                    <a:pt x="634" y="127"/>
                  </a:lnTo>
                  <a:lnTo>
                    <a:pt x="558" y="113"/>
                  </a:lnTo>
                  <a:lnTo>
                    <a:pt x="377" y="393"/>
                  </a:lnTo>
                  <a:lnTo>
                    <a:pt x="650" y="405"/>
                  </a:lnTo>
                  <a:close/>
                </a:path>
              </a:pathLst>
            </a:custGeom>
            <a:solidFill>
              <a:schemeClr val="bg1"/>
            </a:solidFill>
            <a:ln w="9525">
              <a:noFill/>
              <a:round/>
              <a:headEnd/>
              <a:tailEnd/>
            </a:ln>
          </p:spPr>
          <p:txBody>
            <a:bodyPr/>
            <a:lstStyle/>
            <a:p>
              <a:pPr>
                <a:defRPr/>
              </a:pPr>
              <a:endParaRPr lang="hu-HU" b="0">
                <a:solidFill>
                  <a:prstClr val="black"/>
                </a:solidFill>
                <a:cs typeface="+mn-cs"/>
              </a:endParaRPr>
            </a:p>
          </p:txBody>
        </p:sp>
        <p:sp>
          <p:nvSpPr>
            <p:cNvPr id="126" name="Freeform 88"/>
            <p:cNvSpPr>
              <a:spLocks/>
            </p:cNvSpPr>
            <p:nvPr/>
          </p:nvSpPr>
          <p:spPr bwMode="auto">
            <a:xfrm>
              <a:off x="1366282" y="801326"/>
              <a:ext cx="53981" cy="53974"/>
            </a:xfrm>
            <a:custGeom>
              <a:avLst/>
              <a:gdLst>
                <a:gd name="T0" fmla="*/ 36267 w 1673"/>
                <a:gd name="T1" fmla="*/ 18753 h 1701"/>
                <a:gd name="T2" fmla="*/ 53981 w 1673"/>
                <a:gd name="T3" fmla="*/ 24718 h 1701"/>
                <a:gd name="T4" fmla="*/ 36267 w 1673"/>
                <a:gd name="T5" fmla="*/ 34206 h 1701"/>
                <a:gd name="T6" fmla="*/ 27394 w 1673"/>
                <a:gd name="T7" fmla="*/ 53974 h 1701"/>
                <a:gd name="T8" fmla="*/ 17520 w 1673"/>
                <a:gd name="T9" fmla="*/ 34206 h 1701"/>
                <a:gd name="T10" fmla="*/ 0 w 1673"/>
                <a:gd name="T11" fmla="*/ 24496 h 1701"/>
                <a:gd name="T12" fmla="*/ 17843 w 1673"/>
                <a:gd name="T13" fmla="*/ 18531 h 1701"/>
                <a:gd name="T14" fmla="*/ 26813 w 1673"/>
                <a:gd name="T15" fmla="*/ 0 h 1701"/>
                <a:gd name="T16" fmla="*/ 36267 w 1673"/>
                <a:gd name="T17" fmla="*/ 18753 h 17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73" h="1701">
                  <a:moveTo>
                    <a:pt x="1124" y="591"/>
                  </a:moveTo>
                  <a:lnTo>
                    <a:pt x="1673" y="779"/>
                  </a:lnTo>
                  <a:lnTo>
                    <a:pt x="1124" y="1078"/>
                  </a:lnTo>
                  <a:lnTo>
                    <a:pt x="849" y="1701"/>
                  </a:lnTo>
                  <a:lnTo>
                    <a:pt x="543" y="1078"/>
                  </a:lnTo>
                  <a:lnTo>
                    <a:pt x="0" y="772"/>
                  </a:lnTo>
                  <a:lnTo>
                    <a:pt x="553" y="584"/>
                  </a:lnTo>
                  <a:lnTo>
                    <a:pt x="831" y="0"/>
                  </a:lnTo>
                  <a:lnTo>
                    <a:pt x="1124" y="591"/>
                  </a:lnTo>
                  <a:close/>
                </a:path>
              </a:pathLst>
            </a:custGeom>
            <a:solidFill>
              <a:schemeClr val="bg1"/>
            </a:solidFill>
            <a:ln w="4763" cap="flat">
              <a:noFill/>
              <a:prstDash val="solid"/>
              <a:miter lim="800000"/>
              <a:headEnd/>
              <a:tailEnd/>
            </a:ln>
          </p:spPr>
          <p:txBody>
            <a:bodyPr/>
            <a:lstStyle/>
            <a:p>
              <a:pPr>
                <a:defRPr/>
              </a:pPr>
              <a:endParaRPr lang="hu-HU" b="0">
                <a:solidFill>
                  <a:prstClr val="black"/>
                </a:solidFill>
                <a:cs typeface="+mn-cs"/>
              </a:endParaRPr>
            </a:p>
          </p:txBody>
        </p:sp>
        <p:sp>
          <p:nvSpPr>
            <p:cNvPr id="127" name="Freeform 89"/>
            <p:cNvSpPr>
              <a:spLocks/>
            </p:cNvSpPr>
            <p:nvPr/>
          </p:nvSpPr>
          <p:spPr bwMode="auto">
            <a:xfrm>
              <a:off x="1358343" y="480657"/>
              <a:ext cx="82559" cy="180971"/>
            </a:xfrm>
            <a:custGeom>
              <a:avLst/>
              <a:gdLst>
                <a:gd name="T0" fmla="*/ 69633 w 2606"/>
                <a:gd name="T1" fmla="*/ 77573 h 5676"/>
                <a:gd name="T2" fmla="*/ 41628 w 2606"/>
                <a:gd name="T3" fmla="*/ 106140 h 5676"/>
                <a:gd name="T4" fmla="*/ 21162 w 2606"/>
                <a:gd name="T5" fmla="*/ 134102 h 5676"/>
                <a:gd name="T6" fmla="*/ 27467 w 2606"/>
                <a:gd name="T7" fmla="*/ 158142 h 5676"/>
                <a:gd name="T8" fmla="*/ 27815 w 2606"/>
                <a:gd name="T9" fmla="*/ 180971 h 5676"/>
                <a:gd name="T10" fmla="*/ 4213 w 2606"/>
                <a:gd name="T11" fmla="*/ 152148 h 5676"/>
                <a:gd name="T12" fmla="*/ 13781 w 2606"/>
                <a:gd name="T13" fmla="*/ 106555 h 5676"/>
                <a:gd name="T14" fmla="*/ 41691 w 2606"/>
                <a:gd name="T15" fmla="*/ 80219 h 5676"/>
                <a:gd name="T16" fmla="*/ 61587 w 2606"/>
                <a:gd name="T17" fmla="*/ 43234 h 5676"/>
                <a:gd name="T18" fmla="*/ 41501 w 2606"/>
                <a:gd name="T19" fmla="*/ 19768 h 5676"/>
                <a:gd name="T20" fmla="*/ 41818 w 2606"/>
                <a:gd name="T21" fmla="*/ 0 h 5676"/>
                <a:gd name="T22" fmla="*/ 80563 w 2606"/>
                <a:gd name="T23" fmla="*/ 40875 h 5676"/>
                <a:gd name="T24" fmla="*/ 69633 w 2606"/>
                <a:gd name="T25" fmla="*/ 77573 h 56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06" h="5676">
                  <a:moveTo>
                    <a:pt x="2198" y="2433"/>
                  </a:moveTo>
                  <a:cubicBezTo>
                    <a:pt x="1916" y="2735"/>
                    <a:pt x="1997" y="2610"/>
                    <a:pt x="1314" y="3329"/>
                  </a:cubicBezTo>
                  <a:cubicBezTo>
                    <a:pt x="1093" y="3487"/>
                    <a:pt x="708" y="3997"/>
                    <a:pt x="668" y="4206"/>
                  </a:cubicBezTo>
                  <a:cubicBezTo>
                    <a:pt x="622" y="4447"/>
                    <a:pt x="670" y="4742"/>
                    <a:pt x="867" y="4960"/>
                  </a:cubicBezTo>
                  <a:lnTo>
                    <a:pt x="878" y="5676"/>
                  </a:lnTo>
                  <a:cubicBezTo>
                    <a:pt x="575" y="5475"/>
                    <a:pt x="224" y="5204"/>
                    <a:pt x="133" y="4772"/>
                  </a:cubicBezTo>
                  <a:cubicBezTo>
                    <a:pt x="0" y="4206"/>
                    <a:pt x="160" y="3779"/>
                    <a:pt x="435" y="3342"/>
                  </a:cubicBezTo>
                  <a:cubicBezTo>
                    <a:pt x="587" y="3139"/>
                    <a:pt x="1022" y="2791"/>
                    <a:pt x="1316" y="2516"/>
                  </a:cubicBezTo>
                  <a:cubicBezTo>
                    <a:pt x="1662" y="2285"/>
                    <a:pt x="2078" y="1777"/>
                    <a:pt x="1944" y="1356"/>
                  </a:cubicBezTo>
                  <a:cubicBezTo>
                    <a:pt x="1905" y="1051"/>
                    <a:pt x="1740" y="795"/>
                    <a:pt x="1310" y="620"/>
                  </a:cubicBezTo>
                  <a:lnTo>
                    <a:pt x="1320" y="0"/>
                  </a:lnTo>
                  <a:cubicBezTo>
                    <a:pt x="2168" y="348"/>
                    <a:pt x="2368" y="578"/>
                    <a:pt x="2543" y="1282"/>
                  </a:cubicBezTo>
                  <a:cubicBezTo>
                    <a:pt x="2606" y="1803"/>
                    <a:pt x="2416" y="2105"/>
                    <a:pt x="2198" y="2433"/>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cs typeface="+mn-cs"/>
              </a:endParaRPr>
            </a:p>
          </p:txBody>
        </p:sp>
        <p:sp>
          <p:nvSpPr>
            <p:cNvPr id="128" name="Freeform 90"/>
            <p:cNvSpPr>
              <a:spLocks noEditPoints="1"/>
            </p:cNvSpPr>
            <p:nvPr/>
          </p:nvSpPr>
          <p:spPr bwMode="auto">
            <a:xfrm>
              <a:off x="1332940" y="379059"/>
              <a:ext cx="125427" cy="117473"/>
            </a:xfrm>
            <a:custGeom>
              <a:avLst/>
              <a:gdLst>
                <a:gd name="T0" fmla="*/ 111141 w 3907"/>
                <a:gd name="T1" fmla="*/ 28379 h 3680"/>
                <a:gd name="T2" fmla="*/ 114737 w 3907"/>
                <a:gd name="T3" fmla="*/ 32337 h 3680"/>
                <a:gd name="T4" fmla="*/ 109440 w 3907"/>
                <a:gd name="T5" fmla="*/ 31603 h 3680"/>
                <a:gd name="T6" fmla="*/ 106005 w 3907"/>
                <a:gd name="T7" fmla="*/ 27644 h 3680"/>
                <a:gd name="T8" fmla="*/ 111141 w 3907"/>
                <a:gd name="T9" fmla="*/ 28379 h 3680"/>
                <a:gd name="T10" fmla="*/ 50241 w 3907"/>
                <a:gd name="T11" fmla="*/ 117473 h 3680"/>
                <a:gd name="T12" fmla="*/ 49952 w 3907"/>
                <a:gd name="T13" fmla="*/ 95670 h 3680"/>
                <a:gd name="T14" fmla="*/ 22601 w 3907"/>
                <a:gd name="T15" fmla="*/ 58226 h 3680"/>
                <a:gd name="T16" fmla="*/ 63468 w 3907"/>
                <a:gd name="T17" fmla="*/ 18068 h 3680"/>
                <a:gd name="T18" fmla="*/ 88894 w 3907"/>
                <a:gd name="T19" fmla="*/ 43127 h 3680"/>
                <a:gd name="T20" fmla="*/ 122088 w 3907"/>
                <a:gd name="T21" fmla="*/ 47596 h 3680"/>
                <a:gd name="T22" fmla="*/ 107481 w 3907"/>
                <a:gd name="T23" fmla="*/ 39966 h 3680"/>
                <a:gd name="T24" fmla="*/ 125427 w 3907"/>
                <a:gd name="T25" fmla="*/ 42648 h 3680"/>
                <a:gd name="T26" fmla="*/ 114737 w 3907"/>
                <a:gd name="T27" fmla="*/ 23686 h 3680"/>
                <a:gd name="T28" fmla="*/ 91430 w 3907"/>
                <a:gd name="T29" fmla="*/ 12386 h 3680"/>
                <a:gd name="T30" fmla="*/ 63275 w 3907"/>
                <a:gd name="T31" fmla="*/ 0 h 3680"/>
                <a:gd name="T32" fmla="*/ 0 w 3907"/>
                <a:gd name="T33" fmla="*/ 59758 h 3680"/>
                <a:gd name="T34" fmla="*/ 50241 w 3907"/>
                <a:gd name="T35" fmla="*/ 117473 h 3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07" h="3680">
                  <a:moveTo>
                    <a:pt x="3462" y="889"/>
                  </a:moveTo>
                  <a:cubicBezTo>
                    <a:pt x="3539" y="927"/>
                    <a:pt x="3589" y="983"/>
                    <a:pt x="3574" y="1013"/>
                  </a:cubicBezTo>
                  <a:cubicBezTo>
                    <a:pt x="3559" y="1041"/>
                    <a:pt x="3485" y="1029"/>
                    <a:pt x="3409" y="990"/>
                  </a:cubicBezTo>
                  <a:cubicBezTo>
                    <a:pt x="3335" y="952"/>
                    <a:pt x="3287" y="894"/>
                    <a:pt x="3302" y="866"/>
                  </a:cubicBezTo>
                  <a:cubicBezTo>
                    <a:pt x="3318" y="836"/>
                    <a:pt x="3389" y="851"/>
                    <a:pt x="3462" y="889"/>
                  </a:cubicBezTo>
                  <a:close/>
                  <a:moveTo>
                    <a:pt x="1565" y="3680"/>
                  </a:moveTo>
                  <a:lnTo>
                    <a:pt x="1556" y="2997"/>
                  </a:lnTo>
                  <a:cubicBezTo>
                    <a:pt x="1144" y="2781"/>
                    <a:pt x="704" y="2293"/>
                    <a:pt x="704" y="1824"/>
                  </a:cubicBezTo>
                  <a:cubicBezTo>
                    <a:pt x="704" y="1128"/>
                    <a:pt x="1349" y="523"/>
                    <a:pt x="1977" y="566"/>
                  </a:cubicBezTo>
                  <a:cubicBezTo>
                    <a:pt x="2350" y="726"/>
                    <a:pt x="2406" y="1092"/>
                    <a:pt x="2769" y="1351"/>
                  </a:cubicBezTo>
                  <a:cubicBezTo>
                    <a:pt x="3071" y="1567"/>
                    <a:pt x="3658" y="1600"/>
                    <a:pt x="3803" y="1491"/>
                  </a:cubicBezTo>
                  <a:lnTo>
                    <a:pt x="3348" y="1252"/>
                  </a:lnTo>
                  <a:lnTo>
                    <a:pt x="3907" y="1336"/>
                  </a:lnTo>
                  <a:cubicBezTo>
                    <a:pt x="3838" y="1087"/>
                    <a:pt x="3775" y="874"/>
                    <a:pt x="3574" y="742"/>
                  </a:cubicBezTo>
                  <a:cubicBezTo>
                    <a:pt x="3376" y="541"/>
                    <a:pt x="2993" y="521"/>
                    <a:pt x="2848" y="388"/>
                  </a:cubicBezTo>
                  <a:cubicBezTo>
                    <a:pt x="2576" y="140"/>
                    <a:pt x="2375" y="40"/>
                    <a:pt x="1971" y="0"/>
                  </a:cubicBezTo>
                  <a:cubicBezTo>
                    <a:pt x="897" y="0"/>
                    <a:pt x="0" y="836"/>
                    <a:pt x="0" y="1872"/>
                  </a:cubicBezTo>
                  <a:cubicBezTo>
                    <a:pt x="0" y="2702"/>
                    <a:pt x="763" y="3406"/>
                    <a:pt x="1565" y="3680"/>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cs typeface="+mn-cs"/>
              </a:endParaRPr>
            </a:p>
          </p:txBody>
        </p:sp>
        <p:sp>
          <p:nvSpPr>
            <p:cNvPr id="129" name="Freeform 91"/>
            <p:cNvSpPr>
              <a:spLocks/>
            </p:cNvSpPr>
            <p:nvPr/>
          </p:nvSpPr>
          <p:spPr bwMode="auto">
            <a:xfrm>
              <a:off x="1378983" y="648929"/>
              <a:ext cx="41280" cy="111123"/>
            </a:xfrm>
            <a:custGeom>
              <a:avLst/>
              <a:gdLst>
                <a:gd name="T0" fmla="*/ 6848 w 1290"/>
                <a:gd name="T1" fmla="*/ 82746 h 3493"/>
                <a:gd name="T2" fmla="*/ 3744 w 1290"/>
                <a:gd name="T3" fmla="*/ 94548 h 3493"/>
                <a:gd name="T4" fmla="*/ 6848 w 1290"/>
                <a:gd name="T5" fmla="*/ 111123 h 3493"/>
                <a:gd name="T6" fmla="*/ 416 w 1290"/>
                <a:gd name="T7" fmla="*/ 93976 h 3493"/>
                <a:gd name="T8" fmla="*/ 11712 w 1290"/>
                <a:gd name="T9" fmla="*/ 66839 h 3493"/>
                <a:gd name="T10" fmla="*/ 25280 w 1290"/>
                <a:gd name="T11" fmla="*/ 41389 h 3493"/>
                <a:gd name="T12" fmla="*/ 19296 w 1290"/>
                <a:gd name="T13" fmla="*/ 21601 h 3493"/>
                <a:gd name="T14" fmla="*/ 19648 w 1290"/>
                <a:gd name="T15" fmla="*/ 0 h 3493"/>
                <a:gd name="T16" fmla="*/ 37088 w 1290"/>
                <a:gd name="T17" fmla="*/ 21410 h 3493"/>
                <a:gd name="T18" fmla="*/ 22048 w 1290"/>
                <a:gd name="T19" fmla="*/ 66903 h 3493"/>
                <a:gd name="T20" fmla="*/ 6848 w 1290"/>
                <a:gd name="T21" fmla="*/ 82746 h 34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90" h="3493">
                  <a:moveTo>
                    <a:pt x="214" y="2601"/>
                  </a:moveTo>
                  <a:cubicBezTo>
                    <a:pt x="127" y="2751"/>
                    <a:pt x="127" y="2810"/>
                    <a:pt x="117" y="2972"/>
                  </a:cubicBezTo>
                  <a:cubicBezTo>
                    <a:pt x="117" y="3208"/>
                    <a:pt x="244" y="3434"/>
                    <a:pt x="214" y="3493"/>
                  </a:cubicBezTo>
                  <a:cubicBezTo>
                    <a:pt x="165" y="3460"/>
                    <a:pt x="61" y="3158"/>
                    <a:pt x="13" y="2954"/>
                  </a:cubicBezTo>
                  <a:cubicBezTo>
                    <a:pt x="0" y="2622"/>
                    <a:pt x="201" y="2337"/>
                    <a:pt x="366" y="2101"/>
                  </a:cubicBezTo>
                  <a:cubicBezTo>
                    <a:pt x="640" y="1669"/>
                    <a:pt x="694" y="1555"/>
                    <a:pt x="790" y="1301"/>
                  </a:cubicBezTo>
                  <a:cubicBezTo>
                    <a:pt x="838" y="1021"/>
                    <a:pt x="827" y="892"/>
                    <a:pt x="603" y="679"/>
                  </a:cubicBezTo>
                  <a:lnTo>
                    <a:pt x="614" y="0"/>
                  </a:lnTo>
                  <a:cubicBezTo>
                    <a:pt x="760" y="108"/>
                    <a:pt x="1103" y="363"/>
                    <a:pt x="1159" y="673"/>
                  </a:cubicBezTo>
                  <a:cubicBezTo>
                    <a:pt x="1290" y="1417"/>
                    <a:pt x="1072" y="1700"/>
                    <a:pt x="689" y="2103"/>
                  </a:cubicBezTo>
                  <a:cubicBezTo>
                    <a:pt x="536" y="2263"/>
                    <a:pt x="384" y="2345"/>
                    <a:pt x="214" y="2601"/>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cs typeface="+mn-cs"/>
              </a:endParaRPr>
            </a:p>
          </p:txBody>
        </p:sp>
        <p:sp>
          <p:nvSpPr>
            <p:cNvPr id="130" name="Freeform 92"/>
            <p:cNvSpPr>
              <a:spLocks noEditPoints="1"/>
            </p:cNvSpPr>
            <p:nvPr/>
          </p:nvSpPr>
          <p:spPr bwMode="auto">
            <a:xfrm>
              <a:off x="1369457" y="342547"/>
              <a:ext cx="44455" cy="20638"/>
            </a:xfrm>
            <a:custGeom>
              <a:avLst/>
              <a:gdLst>
                <a:gd name="T0" fmla="*/ 22228 w 1390"/>
                <a:gd name="T1" fmla="*/ 0 h 635"/>
                <a:gd name="T2" fmla="*/ 44455 w 1390"/>
                <a:gd name="T3" fmla="*/ 10335 h 635"/>
                <a:gd name="T4" fmla="*/ 22228 w 1390"/>
                <a:gd name="T5" fmla="*/ 20638 h 635"/>
                <a:gd name="T6" fmla="*/ 0 w 1390"/>
                <a:gd name="T7" fmla="*/ 10335 h 635"/>
                <a:gd name="T8" fmla="*/ 22228 w 1390"/>
                <a:gd name="T9" fmla="*/ 0 h 635"/>
                <a:gd name="T10" fmla="*/ 13337 w 1390"/>
                <a:gd name="T11" fmla="*/ 2730 h 635"/>
                <a:gd name="T12" fmla="*/ 20884 w 1390"/>
                <a:gd name="T13" fmla="*/ 6273 h 635"/>
                <a:gd name="T14" fmla="*/ 13337 w 1390"/>
                <a:gd name="T15" fmla="*/ 9750 h 635"/>
                <a:gd name="T16" fmla="*/ 5789 w 1390"/>
                <a:gd name="T17" fmla="*/ 6273 h 635"/>
                <a:gd name="T18" fmla="*/ 13337 w 1390"/>
                <a:gd name="T19" fmla="*/ 2730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0" h="635">
                  <a:moveTo>
                    <a:pt x="695" y="0"/>
                  </a:moveTo>
                  <a:cubicBezTo>
                    <a:pt x="1078" y="0"/>
                    <a:pt x="1390" y="143"/>
                    <a:pt x="1390" y="318"/>
                  </a:cubicBezTo>
                  <a:cubicBezTo>
                    <a:pt x="1390" y="493"/>
                    <a:pt x="1078" y="635"/>
                    <a:pt x="695" y="635"/>
                  </a:cubicBezTo>
                  <a:cubicBezTo>
                    <a:pt x="312" y="635"/>
                    <a:pt x="0" y="493"/>
                    <a:pt x="0" y="318"/>
                  </a:cubicBezTo>
                  <a:cubicBezTo>
                    <a:pt x="0" y="143"/>
                    <a:pt x="312" y="0"/>
                    <a:pt x="695" y="0"/>
                  </a:cubicBezTo>
                  <a:close/>
                  <a:moveTo>
                    <a:pt x="417" y="84"/>
                  </a:moveTo>
                  <a:cubicBezTo>
                    <a:pt x="549" y="84"/>
                    <a:pt x="653" y="132"/>
                    <a:pt x="653" y="193"/>
                  </a:cubicBezTo>
                  <a:cubicBezTo>
                    <a:pt x="653" y="252"/>
                    <a:pt x="549" y="300"/>
                    <a:pt x="417" y="300"/>
                  </a:cubicBezTo>
                  <a:cubicBezTo>
                    <a:pt x="287" y="300"/>
                    <a:pt x="181" y="252"/>
                    <a:pt x="181" y="193"/>
                  </a:cubicBezTo>
                  <a:cubicBezTo>
                    <a:pt x="181" y="132"/>
                    <a:pt x="287" y="84"/>
                    <a:pt x="417" y="84"/>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cs typeface="+mn-cs"/>
              </a:endParaRPr>
            </a:p>
          </p:txBody>
        </p:sp>
      </p:grpSp>
      <p:sp>
        <p:nvSpPr>
          <p:cNvPr id="2" name="Cím 1"/>
          <p:cNvSpPr>
            <a:spLocks noGrp="1"/>
          </p:cNvSpPr>
          <p:nvPr>
            <p:ph type="title"/>
          </p:nvPr>
        </p:nvSpPr>
        <p:spPr>
          <a:xfrm>
            <a:off x="540000" y="4406900"/>
            <a:ext cx="8064000" cy="1362075"/>
          </a:xfrm>
        </p:spPr>
        <p:txBody>
          <a:bodyPr lIns="0" tIns="46800" rIns="0" bIns="46800" anchor="t"/>
          <a:lstStyle>
            <a:lvl1pPr algn="l">
              <a:defRPr sz="4000" b="0" cap="none" baseline="0"/>
            </a:lvl1pPr>
          </a:lstStyle>
          <a:p>
            <a:r>
              <a:rPr lang="hu-HU" noProof="0" dirty="0" smtClean="0"/>
              <a:t>Mintacím szerkesztése</a:t>
            </a:r>
            <a:endParaRPr lang="hu-HU" noProof="0" dirty="0"/>
          </a:p>
        </p:txBody>
      </p:sp>
      <p:sp>
        <p:nvSpPr>
          <p:cNvPr id="3" name="Szöveg helye 2"/>
          <p:cNvSpPr>
            <a:spLocks noGrp="1"/>
          </p:cNvSpPr>
          <p:nvPr>
            <p:ph type="body" idx="1"/>
          </p:nvPr>
        </p:nvSpPr>
        <p:spPr>
          <a:xfrm>
            <a:off x="540000" y="2906713"/>
            <a:ext cx="8064000" cy="1500187"/>
          </a:xfrm>
        </p:spPr>
        <p:txBody>
          <a:bodyPr lIns="0" tIns="46800" rIns="0" bIns="46800"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noProof="0" dirty="0" smtClean="0"/>
              <a:t>Mintaszöveg szerkesztése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457200" y="1839508"/>
            <a:ext cx="4038600" cy="4525963"/>
          </a:xfrm>
        </p:spPr>
        <p:txBody>
          <a:bodyPr/>
          <a:lstStyle>
            <a:lvl1pPr>
              <a:defRPr sz="2000"/>
            </a:lvl1pPr>
            <a:lvl2pPr>
              <a:defRPr sz="1900"/>
            </a:lvl2pPr>
            <a:lvl3pPr>
              <a:defRPr sz="1800"/>
            </a:lvl3pPr>
            <a:lvl4pPr>
              <a:defRPr sz="1800"/>
            </a:lvl4pPr>
            <a:lvl5pPr>
              <a:defRPr sz="1800"/>
            </a:lvl5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48200" y="1839508"/>
            <a:ext cx="4038600" cy="4525963"/>
          </a:xfrm>
        </p:spPr>
        <p:txBody>
          <a:bodyPr/>
          <a:lstStyle>
            <a:lvl1pPr>
              <a:defRPr sz="2000"/>
            </a:lvl1pPr>
            <a:lvl2pPr>
              <a:defRPr sz="1900"/>
            </a:lvl2pPr>
            <a:lvl3pPr>
              <a:defRPr sz="1800"/>
            </a:lvl3pPr>
            <a:lvl4pPr>
              <a:defRPr sz="1800"/>
            </a:lvl4pPr>
            <a:lvl5pPr>
              <a:defRPr sz="1800"/>
            </a:lvl5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ia számának helye 22"/>
          <p:cNvSpPr>
            <a:spLocks noGrp="1"/>
          </p:cNvSpPr>
          <p:nvPr>
            <p:ph type="sldNum" sz="quarter" idx="10"/>
          </p:nvPr>
        </p:nvSpPr>
        <p:spPr/>
        <p:txBody>
          <a:bodyPr/>
          <a:lstStyle>
            <a:lvl1pPr>
              <a:defRPr/>
            </a:lvl1pPr>
          </a:lstStyle>
          <a:p>
            <a:pPr>
              <a:defRPr/>
            </a:pPr>
            <a:fld id="{7D1C247C-2E71-4CA7-8CA3-44C9BE9CE4A3}" type="slidenum">
              <a:rPr lang="hu-HU"/>
              <a:pPr>
                <a:defRPr/>
              </a:pPr>
              <a:t>‹#›</a:t>
            </a:fld>
            <a:endParaRPr lang="hu-HU"/>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Üres - kék">
    <p:spTree>
      <p:nvGrpSpPr>
        <p:cNvPr id="1" name=""/>
        <p:cNvGrpSpPr/>
        <p:nvPr/>
      </p:nvGrpSpPr>
      <p:grpSpPr>
        <a:xfrm>
          <a:off x="0" y="0"/>
          <a:ext cx="0" cy="0"/>
          <a:chOff x="0" y="0"/>
          <a:chExt cx="0" cy="0"/>
        </a:xfrm>
      </p:grpSpPr>
      <p:sp>
        <p:nvSpPr>
          <p:cNvPr id="2" name="Téglalap 41"/>
          <p:cNvSpPr/>
          <p:nvPr userDrawn="1"/>
        </p:nvSpPr>
        <p:spPr>
          <a:xfrm>
            <a:off x="0" y="0"/>
            <a:ext cx="9144000" cy="6858000"/>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grpSp>
        <p:nvGrpSpPr>
          <p:cNvPr id="3" name="Csoportba foglalás 5"/>
          <p:cNvGrpSpPr>
            <a:grpSpLocks noChangeAspect="1"/>
          </p:cNvGrpSpPr>
          <p:nvPr userDrawn="1"/>
        </p:nvGrpSpPr>
        <p:grpSpPr>
          <a:xfrm>
            <a:off x="-12613" y="4637561"/>
            <a:ext cx="2808000" cy="2220439"/>
            <a:chOff x="188913" y="2782888"/>
            <a:chExt cx="3194050" cy="2525712"/>
          </a:xfrm>
          <a:solidFill>
            <a:schemeClr val="bg1">
              <a:alpha val="20000"/>
            </a:schemeClr>
          </a:solidFill>
        </p:grpSpPr>
        <p:sp>
          <p:nvSpPr>
            <p:cNvPr id="4" name="Freeform 44"/>
            <p:cNvSpPr>
              <a:spLocks noEditPoints="1"/>
            </p:cNvSpPr>
            <p:nvPr/>
          </p:nvSpPr>
          <p:spPr bwMode="auto">
            <a:xfrm>
              <a:off x="1708150" y="3011488"/>
              <a:ext cx="274638" cy="350837"/>
            </a:xfrm>
            <a:custGeom>
              <a:avLst/>
              <a:gdLst>
                <a:gd name="T0" fmla="*/ 988 w 1022"/>
                <a:gd name="T1" fmla="*/ 1250 h 1298"/>
                <a:gd name="T2" fmla="*/ 908 w 1022"/>
                <a:gd name="T3" fmla="*/ 1207 h 1298"/>
                <a:gd name="T4" fmla="*/ 868 w 1022"/>
                <a:gd name="T5" fmla="*/ 1099 h 1298"/>
                <a:gd name="T6" fmla="*/ 751 w 1022"/>
                <a:gd name="T7" fmla="*/ 701 h 1298"/>
                <a:gd name="T8" fmla="*/ 772 w 1022"/>
                <a:gd name="T9" fmla="*/ 658 h 1298"/>
                <a:gd name="T10" fmla="*/ 877 w 1022"/>
                <a:gd name="T11" fmla="*/ 633 h 1298"/>
                <a:gd name="T12" fmla="*/ 965 w 1022"/>
                <a:gd name="T13" fmla="*/ 569 h 1298"/>
                <a:gd name="T14" fmla="*/ 1005 w 1022"/>
                <a:gd name="T15" fmla="*/ 495 h 1298"/>
                <a:gd name="T16" fmla="*/ 1022 w 1022"/>
                <a:gd name="T17" fmla="*/ 401 h 1298"/>
                <a:gd name="T18" fmla="*/ 1005 w 1022"/>
                <a:gd name="T19" fmla="*/ 306 h 1298"/>
                <a:gd name="T20" fmla="*/ 952 w 1022"/>
                <a:gd name="T21" fmla="*/ 222 h 1298"/>
                <a:gd name="T22" fmla="*/ 822 w 1022"/>
                <a:gd name="T23" fmla="*/ 140 h 1298"/>
                <a:gd name="T24" fmla="*/ 480 w 1022"/>
                <a:gd name="T25" fmla="*/ 58 h 1298"/>
                <a:gd name="T26" fmla="*/ 275 w 1022"/>
                <a:gd name="T27" fmla="*/ 0 h 1298"/>
                <a:gd name="T28" fmla="*/ 250 w 1022"/>
                <a:gd name="T29" fmla="*/ 17 h 1298"/>
                <a:gd name="T30" fmla="*/ 277 w 1022"/>
                <a:gd name="T31" fmla="*/ 51 h 1298"/>
                <a:gd name="T32" fmla="*/ 344 w 1022"/>
                <a:gd name="T33" fmla="*/ 82 h 1298"/>
                <a:gd name="T34" fmla="*/ 370 w 1022"/>
                <a:gd name="T35" fmla="*/ 122 h 1298"/>
                <a:gd name="T36" fmla="*/ 178 w 1022"/>
                <a:gd name="T37" fmla="*/ 914 h 1298"/>
                <a:gd name="T38" fmla="*/ 143 w 1022"/>
                <a:gd name="T39" fmla="*/ 997 h 1298"/>
                <a:gd name="T40" fmla="*/ 88 w 1022"/>
                <a:gd name="T41" fmla="*/ 1014 h 1298"/>
                <a:gd name="T42" fmla="*/ 16 w 1022"/>
                <a:gd name="T43" fmla="*/ 1008 h 1298"/>
                <a:gd name="T44" fmla="*/ 0 w 1022"/>
                <a:gd name="T45" fmla="*/ 1036 h 1298"/>
                <a:gd name="T46" fmla="*/ 28 w 1022"/>
                <a:gd name="T47" fmla="*/ 1056 h 1298"/>
                <a:gd name="T48" fmla="*/ 354 w 1022"/>
                <a:gd name="T49" fmla="*/ 1136 h 1298"/>
                <a:gd name="T50" fmla="*/ 453 w 1022"/>
                <a:gd name="T51" fmla="*/ 1158 h 1298"/>
                <a:gd name="T52" fmla="*/ 467 w 1022"/>
                <a:gd name="T53" fmla="*/ 1132 h 1298"/>
                <a:gd name="T54" fmla="*/ 413 w 1022"/>
                <a:gd name="T55" fmla="*/ 1100 h 1298"/>
                <a:gd name="T56" fmla="*/ 357 w 1022"/>
                <a:gd name="T57" fmla="*/ 1066 h 1298"/>
                <a:gd name="T58" fmla="*/ 344 w 1022"/>
                <a:gd name="T59" fmla="*/ 1020 h 1298"/>
                <a:gd name="T60" fmla="*/ 442 w 1022"/>
                <a:gd name="T61" fmla="*/ 637 h 1298"/>
                <a:gd name="T62" fmla="*/ 477 w 1022"/>
                <a:gd name="T63" fmla="*/ 626 h 1298"/>
                <a:gd name="T64" fmla="*/ 546 w 1022"/>
                <a:gd name="T65" fmla="*/ 658 h 1298"/>
                <a:gd name="T66" fmla="*/ 576 w 1022"/>
                <a:gd name="T67" fmla="*/ 736 h 1298"/>
                <a:gd name="T68" fmla="*/ 700 w 1022"/>
                <a:gd name="T69" fmla="*/ 1214 h 1298"/>
                <a:gd name="T70" fmla="*/ 772 w 1022"/>
                <a:gd name="T71" fmla="*/ 1240 h 1298"/>
                <a:gd name="T72" fmla="*/ 974 w 1022"/>
                <a:gd name="T73" fmla="*/ 1296 h 1298"/>
                <a:gd name="T74" fmla="*/ 1001 w 1022"/>
                <a:gd name="T75" fmla="*/ 1292 h 1298"/>
                <a:gd name="T76" fmla="*/ 1003 w 1022"/>
                <a:gd name="T77" fmla="*/ 1266 h 1298"/>
                <a:gd name="T78" fmla="*/ 592 w 1022"/>
                <a:gd name="T79" fmla="*/ 607 h 1298"/>
                <a:gd name="T80" fmla="*/ 476 w 1022"/>
                <a:gd name="T81" fmla="*/ 578 h 1298"/>
                <a:gd name="T82" fmla="*/ 462 w 1022"/>
                <a:gd name="T83" fmla="*/ 549 h 1298"/>
                <a:gd name="T84" fmla="*/ 558 w 1022"/>
                <a:gd name="T85" fmla="*/ 177 h 1298"/>
                <a:gd name="T86" fmla="*/ 591 w 1022"/>
                <a:gd name="T87" fmla="*/ 139 h 1298"/>
                <a:gd name="T88" fmla="*/ 648 w 1022"/>
                <a:gd name="T89" fmla="*/ 142 h 1298"/>
                <a:gd name="T90" fmla="*/ 761 w 1022"/>
                <a:gd name="T91" fmla="*/ 199 h 1298"/>
                <a:gd name="T92" fmla="*/ 809 w 1022"/>
                <a:gd name="T93" fmla="*/ 274 h 1298"/>
                <a:gd name="T94" fmla="*/ 828 w 1022"/>
                <a:gd name="T95" fmla="*/ 381 h 1298"/>
                <a:gd name="T96" fmla="*/ 802 w 1022"/>
                <a:gd name="T97" fmla="*/ 488 h 1298"/>
                <a:gd name="T98" fmla="*/ 718 w 1022"/>
                <a:gd name="T99" fmla="*/ 58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2" h="1298">
                  <a:moveTo>
                    <a:pt x="1003" y="1266"/>
                  </a:moveTo>
                  <a:lnTo>
                    <a:pt x="996" y="1256"/>
                  </a:lnTo>
                  <a:lnTo>
                    <a:pt x="988" y="1250"/>
                  </a:lnTo>
                  <a:lnTo>
                    <a:pt x="939" y="1232"/>
                  </a:lnTo>
                  <a:lnTo>
                    <a:pt x="923" y="1221"/>
                  </a:lnTo>
                  <a:lnTo>
                    <a:pt x="908" y="1207"/>
                  </a:lnTo>
                  <a:lnTo>
                    <a:pt x="896" y="1190"/>
                  </a:lnTo>
                  <a:lnTo>
                    <a:pt x="889" y="1167"/>
                  </a:lnTo>
                  <a:lnTo>
                    <a:pt x="868" y="1099"/>
                  </a:lnTo>
                  <a:lnTo>
                    <a:pt x="778" y="771"/>
                  </a:lnTo>
                  <a:lnTo>
                    <a:pt x="766" y="730"/>
                  </a:lnTo>
                  <a:lnTo>
                    <a:pt x="751" y="701"/>
                  </a:lnTo>
                  <a:lnTo>
                    <a:pt x="738" y="677"/>
                  </a:lnTo>
                  <a:lnTo>
                    <a:pt x="719" y="660"/>
                  </a:lnTo>
                  <a:lnTo>
                    <a:pt x="772" y="658"/>
                  </a:lnTo>
                  <a:lnTo>
                    <a:pt x="810" y="656"/>
                  </a:lnTo>
                  <a:lnTo>
                    <a:pt x="844" y="647"/>
                  </a:lnTo>
                  <a:lnTo>
                    <a:pt x="877" y="633"/>
                  </a:lnTo>
                  <a:lnTo>
                    <a:pt x="924" y="606"/>
                  </a:lnTo>
                  <a:lnTo>
                    <a:pt x="947" y="588"/>
                  </a:lnTo>
                  <a:lnTo>
                    <a:pt x="965" y="569"/>
                  </a:lnTo>
                  <a:lnTo>
                    <a:pt x="981" y="544"/>
                  </a:lnTo>
                  <a:lnTo>
                    <a:pt x="992" y="519"/>
                  </a:lnTo>
                  <a:lnTo>
                    <a:pt x="1005" y="495"/>
                  </a:lnTo>
                  <a:lnTo>
                    <a:pt x="1014" y="468"/>
                  </a:lnTo>
                  <a:lnTo>
                    <a:pt x="1020" y="434"/>
                  </a:lnTo>
                  <a:lnTo>
                    <a:pt x="1022" y="401"/>
                  </a:lnTo>
                  <a:lnTo>
                    <a:pt x="1019" y="368"/>
                  </a:lnTo>
                  <a:lnTo>
                    <a:pt x="1015" y="337"/>
                  </a:lnTo>
                  <a:lnTo>
                    <a:pt x="1005" y="306"/>
                  </a:lnTo>
                  <a:lnTo>
                    <a:pt x="991" y="275"/>
                  </a:lnTo>
                  <a:lnTo>
                    <a:pt x="974" y="248"/>
                  </a:lnTo>
                  <a:lnTo>
                    <a:pt x="952" y="222"/>
                  </a:lnTo>
                  <a:lnTo>
                    <a:pt x="916" y="190"/>
                  </a:lnTo>
                  <a:lnTo>
                    <a:pt x="873" y="160"/>
                  </a:lnTo>
                  <a:lnTo>
                    <a:pt x="822" y="140"/>
                  </a:lnTo>
                  <a:lnTo>
                    <a:pt x="757" y="118"/>
                  </a:lnTo>
                  <a:lnTo>
                    <a:pt x="633" y="91"/>
                  </a:lnTo>
                  <a:lnTo>
                    <a:pt x="480" y="58"/>
                  </a:lnTo>
                  <a:lnTo>
                    <a:pt x="363" y="24"/>
                  </a:lnTo>
                  <a:lnTo>
                    <a:pt x="293" y="3"/>
                  </a:lnTo>
                  <a:lnTo>
                    <a:pt x="275" y="0"/>
                  </a:lnTo>
                  <a:lnTo>
                    <a:pt x="264" y="2"/>
                  </a:lnTo>
                  <a:lnTo>
                    <a:pt x="254" y="7"/>
                  </a:lnTo>
                  <a:lnTo>
                    <a:pt x="250" y="17"/>
                  </a:lnTo>
                  <a:lnTo>
                    <a:pt x="250" y="28"/>
                  </a:lnTo>
                  <a:lnTo>
                    <a:pt x="259" y="41"/>
                  </a:lnTo>
                  <a:lnTo>
                    <a:pt x="277" y="51"/>
                  </a:lnTo>
                  <a:lnTo>
                    <a:pt x="304" y="60"/>
                  </a:lnTo>
                  <a:lnTo>
                    <a:pt x="325" y="68"/>
                  </a:lnTo>
                  <a:lnTo>
                    <a:pt x="344" y="82"/>
                  </a:lnTo>
                  <a:lnTo>
                    <a:pt x="356" y="93"/>
                  </a:lnTo>
                  <a:lnTo>
                    <a:pt x="366" y="110"/>
                  </a:lnTo>
                  <a:lnTo>
                    <a:pt x="370" y="122"/>
                  </a:lnTo>
                  <a:lnTo>
                    <a:pt x="369" y="139"/>
                  </a:lnTo>
                  <a:lnTo>
                    <a:pt x="356" y="201"/>
                  </a:lnTo>
                  <a:lnTo>
                    <a:pt x="178" y="914"/>
                  </a:lnTo>
                  <a:lnTo>
                    <a:pt x="161" y="974"/>
                  </a:lnTo>
                  <a:lnTo>
                    <a:pt x="152" y="988"/>
                  </a:lnTo>
                  <a:lnTo>
                    <a:pt x="143" y="997"/>
                  </a:lnTo>
                  <a:lnTo>
                    <a:pt x="126" y="1008"/>
                  </a:lnTo>
                  <a:lnTo>
                    <a:pt x="110" y="1012"/>
                  </a:lnTo>
                  <a:lnTo>
                    <a:pt x="88" y="1014"/>
                  </a:lnTo>
                  <a:lnTo>
                    <a:pt x="66" y="1012"/>
                  </a:lnTo>
                  <a:lnTo>
                    <a:pt x="36" y="1009"/>
                  </a:lnTo>
                  <a:lnTo>
                    <a:pt x="16" y="1008"/>
                  </a:lnTo>
                  <a:lnTo>
                    <a:pt x="7" y="1013"/>
                  </a:lnTo>
                  <a:lnTo>
                    <a:pt x="0" y="1025"/>
                  </a:lnTo>
                  <a:lnTo>
                    <a:pt x="0" y="1036"/>
                  </a:lnTo>
                  <a:lnTo>
                    <a:pt x="3" y="1045"/>
                  </a:lnTo>
                  <a:lnTo>
                    <a:pt x="13" y="1051"/>
                  </a:lnTo>
                  <a:lnTo>
                    <a:pt x="28" y="1056"/>
                  </a:lnTo>
                  <a:lnTo>
                    <a:pt x="55" y="1063"/>
                  </a:lnTo>
                  <a:lnTo>
                    <a:pt x="226" y="1100"/>
                  </a:lnTo>
                  <a:lnTo>
                    <a:pt x="354" y="1136"/>
                  </a:lnTo>
                  <a:lnTo>
                    <a:pt x="425" y="1157"/>
                  </a:lnTo>
                  <a:lnTo>
                    <a:pt x="442" y="1160"/>
                  </a:lnTo>
                  <a:lnTo>
                    <a:pt x="453" y="1158"/>
                  </a:lnTo>
                  <a:lnTo>
                    <a:pt x="459" y="1152"/>
                  </a:lnTo>
                  <a:lnTo>
                    <a:pt x="465" y="1142"/>
                  </a:lnTo>
                  <a:lnTo>
                    <a:pt x="467" y="1132"/>
                  </a:lnTo>
                  <a:lnTo>
                    <a:pt x="458" y="1119"/>
                  </a:lnTo>
                  <a:lnTo>
                    <a:pt x="440" y="1109"/>
                  </a:lnTo>
                  <a:lnTo>
                    <a:pt x="413" y="1100"/>
                  </a:lnTo>
                  <a:lnTo>
                    <a:pt x="390" y="1092"/>
                  </a:lnTo>
                  <a:lnTo>
                    <a:pt x="371" y="1077"/>
                  </a:lnTo>
                  <a:lnTo>
                    <a:pt x="357" y="1066"/>
                  </a:lnTo>
                  <a:lnTo>
                    <a:pt x="349" y="1049"/>
                  </a:lnTo>
                  <a:lnTo>
                    <a:pt x="343" y="1037"/>
                  </a:lnTo>
                  <a:lnTo>
                    <a:pt x="344" y="1020"/>
                  </a:lnTo>
                  <a:lnTo>
                    <a:pt x="357" y="958"/>
                  </a:lnTo>
                  <a:lnTo>
                    <a:pt x="434" y="656"/>
                  </a:lnTo>
                  <a:lnTo>
                    <a:pt x="442" y="637"/>
                  </a:lnTo>
                  <a:lnTo>
                    <a:pt x="448" y="628"/>
                  </a:lnTo>
                  <a:lnTo>
                    <a:pt x="460" y="623"/>
                  </a:lnTo>
                  <a:lnTo>
                    <a:pt x="477" y="626"/>
                  </a:lnTo>
                  <a:lnTo>
                    <a:pt x="520" y="640"/>
                  </a:lnTo>
                  <a:lnTo>
                    <a:pt x="536" y="650"/>
                  </a:lnTo>
                  <a:lnTo>
                    <a:pt x="546" y="658"/>
                  </a:lnTo>
                  <a:lnTo>
                    <a:pt x="555" y="668"/>
                  </a:lnTo>
                  <a:lnTo>
                    <a:pt x="563" y="687"/>
                  </a:lnTo>
                  <a:lnTo>
                    <a:pt x="576" y="736"/>
                  </a:lnTo>
                  <a:lnTo>
                    <a:pt x="682" y="1167"/>
                  </a:lnTo>
                  <a:lnTo>
                    <a:pt x="690" y="1197"/>
                  </a:lnTo>
                  <a:lnTo>
                    <a:pt x="700" y="1214"/>
                  </a:lnTo>
                  <a:lnTo>
                    <a:pt x="709" y="1225"/>
                  </a:lnTo>
                  <a:lnTo>
                    <a:pt x="726" y="1230"/>
                  </a:lnTo>
                  <a:lnTo>
                    <a:pt x="772" y="1240"/>
                  </a:lnTo>
                  <a:lnTo>
                    <a:pt x="815" y="1248"/>
                  </a:lnTo>
                  <a:lnTo>
                    <a:pt x="953" y="1287"/>
                  </a:lnTo>
                  <a:lnTo>
                    <a:pt x="974" y="1296"/>
                  </a:lnTo>
                  <a:lnTo>
                    <a:pt x="984" y="1298"/>
                  </a:lnTo>
                  <a:lnTo>
                    <a:pt x="996" y="1295"/>
                  </a:lnTo>
                  <a:lnTo>
                    <a:pt x="1001" y="1292"/>
                  </a:lnTo>
                  <a:lnTo>
                    <a:pt x="1005" y="1281"/>
                  </a:lnTo>
                  <a:lnTo>
                    <a:pt x="1006" y="1273"/>
                  </a:lnTo>
                  <a:lnTo>
                    <a:pt x="1003" y="1266"/>
                  </a:lnTo>
                  <a:close/>
                  <a:moveTo>
                    <a:pt x="683" y="603"/>
                  </a:moveTo>
                  <a:lnTo>
                    <a:pt x="640" y="609"/>
                  </a:lnTo>
                  <a:lnTo>
                    <a:pt x="592" y="607"/>
                  </a:lnTo>
                  <a:lnTo>
                    <a:pt x="533" y="594"/>
                  </a:lnTo>
                  <a:lnTo>
                    <a:pt x="489" y="582"/>
                  </a:lnTo>
                  <a:lnTo>
                    <a:pt x="476" y="578"/>
                  </a:lnTo>
                  <a:lnTo>
                    <a:pt x="467" y="569"/>
                  </a:lnTo>
                  <a:lnTo>
                    <a:pt x="462" y="560"/>
                  </a:lnTo>
                  <a:lnTo>
                    <a:pt x="462" y="549"/>
                  </a:lnTo>
                  <a:lnTo>
                    <a:pt x="470" y="513"/>
                  </a:lnTo>
                  <a:lnTo>
                    <a:pt x="542" y="231"/>
                  </a:lnTo>
                  <a:lnTo>
                    <a:pt x="558" y="177"/>
                  </a:lnTo>
                  <a:lnTo>
                    <a:pt x="566" y="159"/>
                  </a:lnTo>
                  <a:lnTo>
                    <a:pt x="579" y="148"/>
                  </a:lnTo>
                  <a:lnTo>
                    <a:pt x="591" y="139"/>
                  </a:lnTo>
                  <a:lnTo>
                    <a:pt x="607" y="137"/>
                  </a:lnTo>
                  <a:lnTo>
                    <a:pt x="626" y="138"/>
                  </a:lnTo>
                  <a:lnTo>
                    <a:pt x="648" y="142"/>
                  </a:lnTo>
                  <a:lnTo>
                    <a:pt x="693" y="157"/>
                  </a:lnTo>
                  <a:lnTo>
                    <a:pt x="730" y="176"/>
                  </a:lnTo>
                  <a:lnTo>
                    <a:pt x="761" y="199"/>
                  </a:lnTo>
                  <a:lnTo>
                    <a:pt x="786" y="228"/>
                  </a:lnTo>
                  <a:lnTo>
                    <a:pt x="800" y="250"/>
                  </a:lnTo>
                  <a:lnTo>
                    <a:pt x="809" y="274"/>
                  </a:lnTo>
                  <a:lnTo>
                    <a:pt x="820" y="300"/>
                  </a:lnTo>
                  <a:lnTo>
                    <a:pt x="824" y="327"/>
                  </a:lnTo>
                  <a:lnTo>
                    <a:pt x="828" y="381"/>
                  </a:lnTo>
                  <a:lnTo>
                    <a:pt x="824" y="413"/>
                  </a:lnTo>
                  <a:lnTo>
                    <a:pt x="819" y="440"/>
                  </a:lnTo>
                  <a:lnTo>
                    <a:pt x="802" y="488"/>
                  </a:lnTo>
                  <a:lnTo>
                    <a:pt x="779" y="530"/>
                  </a:lnTo>
                  <a:lnTo>
                    <a:pt x="751" y="565"/>
                  </a:lnTo>
                  <a:lnTo>
                    <a:pt x="718" y="587"/>
                  </a:lnTo>
                  <a:lnTo>
                    <a:pt x="683" y="60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5" name="Freeform 45"/>
            <p:cNvSpPr>
              <a:spLocks/>
            </p:cNvSpPr>
            <p:nvPr/>
          </p:nvSpPr>
          <p:spPr bwMode="auto">
            <a:xfrm>
              <a:off x="200025" y="4208463"/>
              <a:ext cx="19050" cy="152400"/>
            </a:xfrm>
            <a:custGeom>
              <a:avLst/>
              <a:gdLst>
                <a:gd name="T0" fmla="*/ 0 w 70"/>
                <a:gd name="T1" fmla="*/ 568 h 568"/>
                <a:gd name="T2" fmla="*/ 0 w 70"/>
                <a:gd name="T3" fmla="*/ 446 h 568"/>
                <a:gd name="T4" fmla="*/ 10 w 70"/>
                <a:gd name="T5" fmla="*/ 416 h 568"/>
                <a:gd name="T6" fmla="*/ 19 w 70"/>
                <a:gd name="T7" fmla="*/ 380 h 568"/>
                <a:gd name="T8" fmla="*/ 23 w 70"/>
                <a:gd name="T9" fmla="*/ 342 h 568"/>
                <a:gd name="T10" fmla="*/ 25 w 70"/>
                <a:gd name="T11" fmla="*/ 309 h 568"/>
                <a:gd name="T12" fmla="*/ 20 w 70"/>
                <a:gd name="T13" fmla="*/ 273 h 568"/>
                <a:gd name="T14" fmla="*/ 11 w 70"/>
                <a:gd name="T15" fmla="*/ 239 h 568"/>
                <a:gd name="T16" fmla="*/ 0 w 70"/>
                <a:gd name="T17" fmla="*/ 216 h 568"/>
                <a:gd name="T18" fmla="*/ 0 w 70"/>
                <a:gd name="T19" fmla="*/ 0 h 568"/>
                <a:gd name="T20" fmla="*/ 12 w 70"/>
                <a:gd name="T21" fmla="*/ 21 h 568"/>
                <a:gd name="T22" fmla="*/ 33 w 70"/>
                <a:gd name="T23" fmla="*/ 71 h 568"/>
                <a:gd name="T24" fmla="*/ 51 w 70"/>
                <a:gd name="T25" fmla="*/ 120 h 568"/>
                <a:gd name="T26" fmla="*/ 63 w 70"/>
                <a:gd name="T27" fmla="*/ 178 h 568"/>
                <a:gd name="T28" fmla="*/ 67 w 70"/>
                <a:gd name="T29" fmla="*/ 231 h 568"/>
                <a:gd name="T30" fmla="*/ 70 w 70"/>
                <a:gd name="T31" fmla="*/ 289 h 568"/>
                <a:gd name="T32" fmla="*/ 67 w 70"/>
                <a:gd name="T33" fmla="*/ 345 h 568"/>
                <a:gd name="T34" fmla="*/ 56 w 70"/>
                <a:gd name="T35" fmla="*/ 403 h 568"/>
                <a:gd name="T36" fmla="*/ 41 w 70"/>
                <a:gd name="T37" fmla="*/ 464 h 568"/>
                <a:gd name="T38" fmla="*/ 23 w 70"/>
                <a:gd name="T39" fmla="*/ 520 h 568"/>
                <a:gd name="T40" fmla="*/ 0 w 70"/>
                <a:gd name="T4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68">
                  <a:moveTo>
                    <a:pt x="0" y="568"/>
                  </a:moveTo>
                  <a:lnTo>
                    <a:pt x="0" y="446"/>
                  </a:lnTo>
                  <a:lnTo>
                    <a:pt x="10" y="416"/>
                  </a:lnTo>
                  <a:lnTo>
                    <a:pt x="19" y="380"/>
                  </a:lnTo>
                  <a:lnTo>
                    <a:pt x="23" y="342"/>
                  </a:lnTo>
                  <a:lnTo>
                    <a:pt x="25" y="309"/>
                  </a:lnTo>
                  <a:lnTo>
                    <a:pt x="20" y="273"/>
                  </a:lnTo>
                  <a:lnTo>
                    <a:pt x="11" y="239"/>
                  </a:lnTo>
                  <a:lnTo>
                    <a:pt x="0" y="216"/>
                  </a:lnTo>
                  <a:lnTo>
                    <a:pt x="0" y="0"/>
                  </a:lnTo>
                  <a:lnTo>
                    <a:pt x="12" y="21"/>
                  </a:lnTo>
                  <a:lnTo>
                    <a:pt x="33" y="71"/>
                  </a:lnTo>
                  <a:lnTo>
                    <a:pt x="51" y="120"/>
                  </a:lnTo>
                  <a:lnTo>
                    <a:pt x="63" y="178"/>
                  </a:lnTo>
                  <a:lnTo>
                    <a:pt x="67" y="231"/>
                  </a:lnTo>
                  <a:lnTo>
                    <a:pt x="70" y="289"/>
                  </a:lnTo>
                  <a:lnTo>
                    <a:pt x="67" y="345"/>
                  </a:lnTo>
                  <a:lnTo>
                    <a:pt x="56" y="403"/>
                  </a:lnTo>
                  <a:lnTo>
                    <a:pt x="41" y="464"/>
                  </a:lnTo>
                  <a:lnTo>
                    <a:pt x="23" y="520"/>
                  </a:lnTo>
                  <a:lnTo>
                    <a:pt x="0" y="5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6" name="Freeform 46"/>
            <p:cNvSpPr>
              <a:spLocks/>
            </p:cNvSpPr>
            <p:nvPr/>
          </p:nvSpPr>
          <p:spPr bwMode="auto">
            <a:xfrm>
              <a:off x="200025" y="5262563"/>
              <a:ext cx="173038" cy="46037"/>
            </a:xfrm>
            <a:custGeom>
              <a:avLst/>
              <a:gdLst>
                <a:gd name="T0" fmla="*/ 640 w 640"/>
                <a:gd name="T1" fmla="*/ 168 h 168"/>
                <a:gd name="T2" fmla="*/ 554 w 640"/>
                <a:gd name="T3" fmla="*/ 168 h 168"/>
                <a:gd name="T4" fmla="*/ 521 w 640"/>
                <a:gd name="T5" fmla="*/ 155 h 168"/>
                <a:gd name="T6" fmla="*/ 485 w 640"/>
                <a:gd name="T7" fmla="*/ 147 h 168"/>
                <a:gd name="T8" fmla="*/ 449 w 640"/>
                <a:gd name="T9" fmla="*/ 143 h 168"/>
                <a:gd name="T10" fmla="*/ 409 w 640"/>
                <a:gd name="T11" fmla="*/ 140 h 168"/>
                <a:gd name="T12" fmla="*/ 369 w 640"/>
                <a:gd name="T13" fmla="*/ 144 h 168"/>
                <a:gd name="T14" fmla="*/ 327 w 640"/>
                <a:gd name="T15" fmla="*/ 148 h 168"/>
                <a:gd name="T16" fmla="*/ 283 w 640"/>
                <a:gd name="T17" fmla="*/ 158 h 168"/>
                <a:gd name="T18" fmla="*/ 256 w 640"/>
                <a:gd name="T19" fmla="*/ 168 h 168"/>
                <a:gd name="T20" fmla="*/ 0 w 640"/>
                <a:gd name="T21" fmla="*/ 168 h 168"/>
                <a:gd name="T22" fmla="*/ 0 w 640"/>
                <a:gd name="T23" fmla="*/ 66 h 168"/>
                <a:gd name="T24" fmla="*/ 30 w 640"/>
                <a:gd name="T25" fmla="*/ 49 h 168"/>
                <a:gd name="T26" fmla="*/ 80 w 640"/>
                <a:gd name="T27" fmla="*/ 29 h 168"/>
                <a:gd name="T28" fmla="*/ 133 w 640"/>
                <a:gd name="T29" fmla="*/ 15 h 168"/>
                <a:gd name="T30" fmla="*/ 187 w 640"/>
                <a:gd name="T31" fmla="*/ 4 h 168"/>
                <a:gd name="T32" fmla="*/ 239 w 640"/>
                <a:gd name="T33" fmla="*/ 0 h 168"/>
                <a:gd name="T34" fmla="*/ 291 w 640"/>
                <a:gd name="T35" fmla="*/ 1 h 168"/>
                <a:gd name="T36" fmla="*/ 345 w 640"/>
                <a:gd name="T37" fmla="*/ 8 h 168"/>
                <a:gd name="T38" fmla="*/ 395 w 640"/>
                <a:gd name="T39" fmla="*/ 21 h 168"/>
                <a:gd name="T40" fmla="*/ 447 w 640"/>
                <a:gd name="T41" fmla="*/ 37 h 168"/>
                <a:gd name="T42" fmla="*/ 496 w 640"/>
                <a:gd name="T43" fmla="*/ 61 h 168"/>
                <a:gd name="T44" fmla="*/ 542 w 640"/>
                <a:gd name="T45" fmla="*/ 89 h 168"/>
                <a:gd name="T46" fmla="*/ 589 w 640"/>
                <a:gd name="T47" fmla="*/ 119 h 168"/>
                <a:gd name="T48" fmla="*/ 630 w 640"/>
                <a:gd name="T49" fmla="*/ 157 h 168"/>
                <a:gd name="T50" fmla="*/ 640 w 640"/>
                <a:gd name="T5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0" h="168">
                  <a:moveTo>
                    <a:pt x="640" y="168"/>
                  </a:moveTo>
                  <a:lnTo>
                    <a:pt x="554" y="168"/>
                  </a:lnTo>
                  <a:lnTo>
                    <a:pt x="521" y="155"/>
                  </a:lnTo>
                  <a:lnTo>
                    <a:pt x="485" y="147"/>
                  </a:lnTo>
                  <a:lnTo>
                    <a:pt x="449" y="143"/>
                  </a:lnTo>
                  <a:lnTo>
                    <a:pt x="409" y="140"/>
                  </a:lnTo>
                  <a:lnTo>
                    <a:pt x="369" y="144"/>
                  </a:lnTo>
                  <a:lnTo>
                    <a:pt x="327" y="148"/>
                  </a:lnTo>
                  <a:lnTo>
                    <a:pt x="283" y="158"/>
                  </a:lnTo>
                  <a:lnTo>
                    <a:pt x="256" y="168"/>
                  </a:lnTo>
                  <a:lnTo>
                    <a:pt x="0" y="168"/>
                  </a:lnTo>
                  <a:lnTo>
                    <a:pt x="0" y="66"/>
                  </a:lnTo>
                  <a:lnTo>
                    <a:pt x="30" y="49"/>
                  </a:lnTo>
                  <a:lnTo>
                    <a:pt x="80" y="29"/>
                  </a:lnTo>
                  <a:lnTo>
                    <a:pt x="133" y="15"/>
                  </a:lnTo>
                  <a:lnTo>
                    <a:pt x="187" y="4"/>
                  </a:lnTo>
                  <a:lnTo>
                    <a:pt x="239" y="0"/>
                  </a:lnTo>
                  <a:lnTo>
                    <a:pt x="291" y="1"/>
                  </a:lnTo>
                  <a:lnTo>
                    <a:pt x="345" y="8"/>
                  </a:lnTo>
                  <a:lnTo>
                    <a:pt x="395" y="21"/>
                  </a:lnTo>
                  <a:lnTo>
                    <a:pt x="447" y="37"/>
                  </a:lnTo>
                  <a:lnTo>
                    <a:pt x="496" y="61"/>
                  </a:lnTo>
                  <a:lnTo>
                    <a:pt x="542" y="89"/>
                  </a:lnTo>
                  <a:lnTo>
                    <a:pt x="589" y="119"/>
                  </a:lnTo>
                  <a:lnTo>
                    <a:pt x="630" y="157"/>
                  </a:lnTo>
                  <a:lnTo>
                    <a:pt x="640" y="1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7" name="Freeform 47"/>
            <p:cNvSpPr>
              <a:spLocks noEditPoints="1"/>
            </p:cNvSpPr>
            <p:nvPr/>
          </p:nvSpPr>
          <p:spPr bwMode="auto">
            <a:xfrm>
              <a:off x="2468563" y="3608388"/>
              <a:ext cx="327025" cy="304800"/>
            </a:xfrm>
            <a:custGeom>
              <a:avLst/>
              <a:gdLst>
                <a:gd name="T0" fmla="*/ 1196 w 1210"/>
                <a:gd name="T1" fmla="*/ 2 h 1128"/>
                <a:gd name="T2" fmla="*/ 1160 w 1210"/>
                <a:gd name="T3" fmla="*/ 7 h 1128"/>
                <a:gd name="T4" fmla="*/ 797 w 1210"/>
                <a:gd name="T5" fmla="*/ 123 h 1128"/>
                <a:gd name="T6" fmla="*/ 347 w 1210"/>
                <a:gd name="T7" fmla="*/ 259 h 1128"/>
                <a:gd name="T8" fmla="*/ 158 w 1210"/>
                <a:gd name="T9" fmla="*/ 307 h 1128"/>
                <a:gd name="T10" fmla="*/ 122 w 1210"/>
                <a:gd name="T11" fmla="*/ 305 h 1128"/>
                <a:gd name="T12" fmla="*/ 93 w 1210"/>
                <a:gd name="T13" fmla="*/ 293 h 1128"/>
                <a:gd name="T14" fmla="*/ 46 w 1210"/>
                <a:gd name="T15" fmla="*/ 246 h 1128"/>
                <a:gd name="T16" fmla="*/ 19 w 1210"/>
                <a:gd name="T17" fmla="*/ 236 h 1128"/>
                <a:gd name="T18" fmla="*/ 4 w 1210"/>
                <a:gd name="T19" fmla="*/ 251 h 1128"/>
                <a:gd name="T20" fmla="*/ 2 w 1210"/>
                <a:gd name="T21" fmla="*/ 271 h 1128"/>
                <a:gd name="T22" fmla="*/ 27 w 1210"/>
                <a:gd name="T23" fmla="*/ 302 h 1128"/>
                <a:gd name="T24" fmla="*/ 163 w 1210"/>
                <a:gd name="T25" fmla="*/ 470 h 1128"/>
                <a:gd name="T26" fmla="*/ 226 w 1210"/>
                <a:gd name="T27" fmla="*/ 559 h 1128"/>
                <a:gd name="T28" fmla="*/ 249 w 1210"/>
                <a:gd name="T29" fmla="*/ 567 h 1128"/>
                <a:gd name="T30" fmla="*/ 267 w 1210"/>
                <a:gd name="T31" fmla="*/ 550 h 1128"/>
                <a:gd name="T32" fmla="*/ 258 w 1210"/>
                <a:gd name="T33" fmla="*/ 518 h 1128"/>
                <a:gd name="T34" fmla="*/ 219 w 1210"/>
                <a:gd name="T35" fmla="*/ 459 h 1128"/>
                <a:gd name="T36" fmla="*/ 212 w 1210"/>
                <a:gd name="T37" fmla="*/ 413 h 1128"/>
                <a:gd name="T38" fmla="*/ 253 w 1210"/>
                <a:gd name="T39" fmla="*/ 383 h 1128"/>
                <a:gd name="T40" fmla="*/ 477 w 1210"/>
                <a:gd name="T41" fmla="*/ 295 h 1128"/>
                <a:gd name="T42" fmla="*/ 518 w 1210"/>
                <a:gd name="T43" fmla="*/ 287 h 1128"/>
                <a:gd name="T44" fmla="*/ 551 w 1210"/>
                <a:gd name="T45" fmla="*/ 322 h 1128"/>
                <a:gd name="T46" fmla="*/ 696 w 1210"/>
                <a:gd name="T47" fmla="*/ 507 h 1128"/>
                <a:gd name="T48" fmla="*/ 699 w 1210"/>
                <a:gd name="T49" fmla="*/ 543 h 1128"/>
                <a:gd name="T50" fmla="*/ 567 w 1210"/>
                <a:gd name="T51" fmla="*/ 757 h 1128"/>
                <a:gd name="T52" fmla="*/ 533 w 1210"/>
                <a:gd name="T53" fmla="*/ 799 h 1128"/>
                <a:gd name="T54" fmla="*/ 501 w 1210"/>
                <a:gd name="T55" fmla="*/ 807 h 1128"/>
                <a:gd name="T56" fmla="*/ 462 w 1210"/>
                <a:gd name="T57" fmla="*/ 778 h 1128"/>
                <a:gd name="T58" fmla="*/ 424 w 1210"/>
                <a:gd name="T59" fmla="*/ 745 h 1128"/>
                <a:gd name="T60" fmla="*/ 399 w 1210"/>
                <a:gd name="T61" fmla="*/ 747 h 1128"/>
                <a:gd name="T62" fmla="*/ 392 w 1210"/>
                <a:gd name="T63" fmla="*/ 763 h 1128"/>
                <a:gd name="T64" fmla="*/ 407 w 1210"/>
                <a:gd name="T65" fmla="*/ 790 h 1128"/>
                <a:gd name="T66" fmla="*/ 497 w 1210"/>
                <a:gd name="T67" fmla="*/ 892 h 1128"/>
                <a:gd name="T68" fmla="*/ 592 w 1210"/>
                <a:gd name="T69" fmla="*/ 1012 h 1128"/>
                <a:gd name="T70" fmla="*/ 659 w 1210"/>
                <a:gd name="T71" fmla="*/ 1107 h 1128"/>
                <a:gd name="T72" fmla="*/ 682 w 1210"/>
                <a:gd name="T73" fmla="*/ 1126 h 1128"/>
                <a:gd name="T74" fmla="*/ 702 w 1210"/>
                <a:gd name="T75" fmla="*/ 1121 h 1128"/>
                <a:gd name="T76" fmla="*/ 709 w 1210"/>
                <a:gd name="T77" fmla="*/ 1109 h 1128"/>
                <a:gd name="T78" fmla="*/ 706 w 1210"/>
                <a:gd name="T79" fmla="*/ 1089 h 1128"/>
                <a:gd name="T80" fmla="*/ 679 w 1210"/>
                <a:gd name="T81" fmla="*/ 1040 h 1128"/>
                <a:gd name="T82" fmla="*/ 679 w 1210"/>
                <a:gd name="T83" fmla="*/ 994 h 1128"/>
                <a:gd name="T84" fmla="*/ 698 w 1210"/>
                <a:gd name="T85" fmla="*/ 934 h 1128"/>
                <a:gd name="T86" fmla="*/ 1095 w 1210"/>
                <a:gd name="T87" fmla="*/ 224 h 1128"/>
                <a:gd name="T88" fmla="*/ 1169 w 1210"/>
                <a:gd name="T89" fmla="*/ 103 h 1128"/>
                <a:gd name="T90" fmla="*/ 1207 w 1210"/>
                <a:gd name="T91" fmla="*/ 40 h 1128"/>
                <a:gd name="T92" fmla="*/ 1205 w 1210"/>
                <a:gd name="T93" fmla="*/ 13 h 1128"/>
                <a:gd name="T94" fmla="*/ 746 w 1210"/>
                <a:gd name="T95" fmla="*/ 448 h 1128"/>
                <a:gd name="T96" fmla="*/ 733 w 1210"/>
                <a:gd name="T97" fmla="*/ 446 h 1128"/>
                <a:gd name="T98" fmla="*/ 611 w 1210"/>
                <a:gd name="T99" fmla="*/ 295 h 1128"/>
                <a:gd name="T100" fmla="*/ 592 w 1210"/>
                <a:gd name="T101" fmla="*/ 265 h 1128"/>
                <a:gd name="T102" fmla="*/ 599 w 1210"/>
                <a:gd name="T103" fmla="*/ 251 h 1128"/>
                <a:gd name="T104" fmla="*/ 926 w 1210"/>
                <a:gd name="T105" fmla="*/ 14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0" h="1128">
                  <a:moveTo>
                    <a:pt x="1205" y="13"/>
                  </a:moveTo>
                  <a:lnTo>
                    <a:pt x="1196" y="2"/>
                  </a:lnTo>
                  <a:lnTo>
                    <a:pt x="1183" y="0"/>
                  </a:lnTo>
                  <a:lnTo>
                    <a:pt x="1160" y="7"/>
                  </a:lnTo>
                  <a:lnTo>
                    <a:pt x="1118" y="22"/>
                  </a:lnTo>
                  <a:lnTo>
                    <a:pt x="797" y="123"/>
                  </a:lnTo>
                  <a:lnTo>
                    <a:pt x="541" y="203"/>
                  </a:lnTo>
                  <a:lnTo>
                    <a:pt x="347" y="259"/>
                  </a:lnTo>
                  <a:lnTo>
                    <a:pt x="211" y="297"/>
                  </a:lnTo>
                  <a:lnTo>
                    <a:pt x="158" y="307"/>
                  </a:lnTo>
                  <a:lnTo>
                    <a:pt x="138" y="308"/>
                  </a:lnTo>
                  <a:lnTo>
                    <a:pt x="122" y="305"/>
                  </a:lnTo>
                  <a:lnTo>
                    <a:pt x="109" y="301"/>
                  </a:lnTo>
                  <a:lnTo>
                    <a:pt x="93" y="293"/>
                  </a:lnTo>
                  <a:lnTo>
                    <a:pt x="65" y="264"/>
                  </a:lnTo>
                  <a:lnTo>
                    <a:pt x="46" y="246"/>
                  </a:lnTo>
                  <a:lnTo>
                    <a:pt x="32" y="237"/>
                  </a:lnTo>
                  <a:lnTo>
                    <a:pt x="19" y="236"/>
                  </a:lnTo>
                  <a:lnTo>
                    <a:pt x="10" y="241"/>
                  </a:lnTo>
                  <a:lnTo>
                    <a:pt x="4" y="251"/>
                  </a:lnTo>
                  <a:lnTo>
                    <a:pt x="0" y="257"/>
                  </a:lnTo>
                  <a:lnTo>
                    <a:pt x="2" y="271"/>
                  </a:lnTo>
                  <a:lnTo>
                    <a:pt x="9" y="281"/>
                  </a:lnTo>
                  <a:lnTo>
                    <a:pt x="27" y="302"/>
                  </a:lnTo>
                  <a:lnTo>
                    <a:pt x="104" y="392"/>
                  </a:lnTo>
                  <a:lnTo>
                    <a:pt x="163" y="470"/>
                  </a:lnTo>
                  <a:lnTo>
                    <a:pt x="214" y="543"/>
                  </a:lnTo>
                  <a:lnTo>
                    <a:pt x="226" y="559"/>
                  </a:lnTo>
                  <a:lnTo>
                    <a:pt x="240" y="566"/>
                  </a:lnTo>
                  <a:lnTo>
                    <a:pt x="249" y="567"/>
                  </a:lnTo>
                  <a:lnTo>
                    <a:pt x="261" y="562"/>
                  </a:lnTo>
                  <a:lnTo>
                    <a:pt x="267" y="550"/>
                  </a:lnTo>
                  <a:lnTo>
                    <a:pt x="267" y="535"/>
                  </a:lnTo>
                  <a:lnTo>
                    <a:pt x="258" y="518"/>
                  </a:lnTo>
                  <a:lnTo>
                    <a:pt x="240" y="493"/>
                  </a:lnTo>
                  <a:lnTo>
                    <a:pt x="219" y="459"/>
                  </a:lnTo>
                  <a:lnTo>
                    <a:pt x="211" y="433"/>
                  </a:lnTo>
                  <a:lnTo>
                    <a:pt x="212" y="413"/>
                  </a:lnTo>
                  <a:lnTo>
                    <a:pt x="225" y="400"/>
                  </a:lnTo>
                  <a:lnTo>
                    <a:pt x="253" y="383"/>
                  </a:lnTo>
                  <a:lnTo>
                    <a:pt x="296" y="362"/>
                  </a:lnTo>
                  <a:lnTo>
                    <a:pt x="477" y="295"/>
                  </a:lnTo>
                  <a:lnTo>
                    <a:pt x="500" y="286"/>
                  </a:lnTo>
                  <a:lnTo>
                    <a:pt x="518" y="287"/>
                  </a:lnTo>
                  <a:lnTo>
                    <a:pt x="531" y="298"/>
                  </a:lnTo>
                  <a:lnTo>
                    <a:pt x="551" y="322"/>
                  </a:lnTo>
                  <a:lnTo>
                    <a:pt x="681" y="485"/>
                  </a:lnTo>
                  <a:lnTo>
                    <a:pt x="696" y="507"/>
                  </a:lnTo>
                  <a:lnTo>
                    <a:pt x="702" y="526"/>
                  </a:lnTo>
                  <a:lnTo>
                    <a:pt x="699" y="543"/>
                  </a:lnTo>
                  <a:lnTo>
                    <a:pt x="683" y="571"/>
                  </a:lnTo>
                  <a:lnTo>
                    <a:pt x="567" y="757"/>
                  </a:lnTo>
                  <a:lnTo>
                    <a:pt x="547" y="782"/>
                  </a:lnTo>
                  <a:lnTo>
                    <a:pt x="533" y="799"/>
                  </a:lnTo>
                  <a:lnTo>
                    <a:pt x="518" y="808"/>
                  </a:lnTo>
                  <a:lnTo>
                    <a:pt x="501" y="807"/>
                  </a:lnTo>
                  <a:lnTo>
                    <a:pt x="485" y="795"/>
                  </a:lnTo>
                  <a:lnTo>
                    <a:pt x="462" y="778"/>
                  </a:lnTo>
                  <a:lnTo>
                    <a:pt x="442" y="755"/>
                  </a:lnTo>
                  <a:lnTo>
                    <a:pt x="424" y="745"/>
                  </a:lnTo>
                  <a:lnTo>
                    <a:pt x="413" y="743"/>
                  </a:lnTo>
                  <a:lnTo>
                    <a:pt x="399" y="747"/>
                  </a:lnTo>
                  <a:lnTo>
                    <a:pt x="394" y="753"/>
                  </a:lnTo>
                  <a:lnTo>
                    <a:pt x="392" y="763"/>
                  </a:lnTo>
                  <a:lnTo>
                    <a:pt x="399" y="776"/>
                  </a:lnTo>
                  <a:lnTo>
                    <a:pt x="407" y="790"/>
                  </a:lnTo>
                  <a:lnTo>
                    <a:pt x="421" y="808"/>
                  </a:lnTo>
                  <a:lnTo>
                    <a:pt x="497" y="892"/>
                  </a:lnTo>
                  <a:lnTo>
                    <a:pt x="542" y="948"/>
                  </a:lnTo>
                  <a:lnTo>
                    <a:pt x="592" y="1012"/>
                  </a:lnTo>
                  <a:lnTo>
                    <a:pt x="639" y="1081"/>
                  </a:lnTo>
                  <a:lnTo>
                    <a:pt x="659" y="1107"/>
                  </a:lnTo>
                  <a:lnTo>
                    <a:pt x="670" y="1117"/>
                  </a:lnTo>
                  <a:lnTo>
                    <a:pt x="682" y="1126"/>
                  </a:lnTo>
                  <a:lnTo>
                    <a:pt x="690" y="1128"/>
                  </a:lnTo>
                  <a:lnTo>
                    <a:pt x="702" y="1121"/>
                  </a:lnTo>
                  <a:lnTo>
                    <a:pt x="708" y="1116"/>
                  </a:lnTo>
                  <a:lnTo>
                    <a:pt x="709" y="1109"/>
                  </a:lnTo>
                  <a:lnTo>
                    <a:pt x="709" y="1098"/>
                  </a:lnTo>
                  <a:lnTo>
                    <a:pt x="706" y="1089"/>
                  </a:lnTo>
                  <a:lnTo>
                    <a:pt x="691" y="1062"/>
                  </a:lnTo>
                  <a:lnTo>
                    <a:pt x="679" y="1040"/>
                  </a:lnTo>
                  <a:lnTo>
                    <a:pt x="677" y="1018"/>
                  </a:lnTo>
                  <a:lnTo>
                    <a:pt x="679" y="994"/>
                  </a:lnTo>
                  <a:lnTo>
                    <a:pt x="685" y="969"/>
                  </a:lnTo>
                  <a:lnTo>
                    <a:pt x="698" y="934"/>
                  </a:lnTo>
                  <a:lnTo>
                    <a:pt x="749" y="842"/>
                  </a:lnTo>
                  <a:lnTo>
                    <a:pt x="1095" y="224"/>
                  </a:lnTo>
                  <a:lnTo>
                    <a:pt x="1118" y="184"/>
                  </a:lnTo>
                  <a:lnTo>
                    <a:pt x="1169" y="103"/>
                  </a:lnTo>
                  <a:lnTo>
                    <a:pt x="1194" y="64"/>
                  </a:lnTo>
                  <a:lnTo>
                    <a:pt x="1207" y="40"/>
                  </a:lnTo>
                  <a:lnTo>
                    <a:pt x="1210" y="22"/>
                  </a:lnTo>
                  <a:lnTo>
                    <a:pt x="1205" y="13"/>
                  </a:lnTo>
                  <a:close/>
                  <a:moveTo>
                    <a:pt x="765" y="418"/>
                  </a:moveTo>
                  <a:lnTo>
                    <a:pt x="746" y="448"/>
                  </a:lnTo>
                  <a:lnTo>
                    <a:pt x="740" y="449"/>
                  </a:lnTo>
                  <a:lnTo>
                    <a:pt x="733" y="446"/>
                  </a:lnTo>
                  <a:lnTo>
                    <a:pt x="713" y="425"/>
                  </a:lnTo>
                  <a:lnTo>
                    <a:pt x="611" y="295"/>
                  </a:lnTo>
                  <a:lnTo>
                    <a:pt x="599" y="277"/>
                  </a:lnTo>
                  <a:lnTo>
                    <a:pt x="592" y="265"/>
                  </a:lnTo>
                  <a:lnTo>
                    <a:pt x="594" y="256"/>
                  </a:lnTo>
                  <a:lnTo>
                    <a:pt x="599" y="251"/>
                  </a:lnTo>
                  <a:lnTo>
                    <a:pt x="630" y="237"/>
                  </a:lnTo>
                  <a:lnTo>
                    <a:pt x="926" y="142"/>
                  </a:lnTo>
                  <a:lnTo>
                    <a:pt x="765" y="41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8" name="Freeform 48"/>
            <p:cNvSpPr>
              <a:spLocks noEditPoints="1"/>
            </p:cNvSpPr>
            <p:nvPr/>
          </p:nvSpPr>
          <p:spPr bwMode="auto">
            <a:xfrm>
              <a:off x="676275" y="3700463"/>
              <a:ext cx="1703388" cy="1608137"/>
            </a:xfrm>
            <a:custGeom>
              <a:avLst/>
              <a:gdLst>
                <a:gd name="T0" fmla="*/ 4499 w 6306"/>
                <a:gd name="T1" fmla="*/ 5945 h 5945"/>
                <a:gd name="T2" fmla="*/ 4384 w 6306"/>
                <a:gd name="T3" fmla="*/ 5945 h 5945"/>
                <a:gd name="T4" fmla="*/ 5209 w 6306"/>
                <a:gd name="T5" fmla="*/ 4852 h 5945"/>
                <a:gd name="T6" fmla="*/ 3497 w 6306"/>
                <a:gd name="T7" fmla="*/ 4236 h 5945"/>
                <a:gd name="T8" fmla="*/ 3396 w 6306"/>
                <a:gd name="T9" fmla="*/ 5945 h 5945"/>
                <a:gd name="T10" fmla="*/ 3330 w 6306"/>
                <a:gd name="T11" fmla="*/ 5945 h 5945"/>
                <a:gd name="T12" fmla="*/ 3435 w 6306"/>
                <a:gd name="T13" fmla="*/ 4192 h 5945"/>
                <a:gd name="T14" fmla="*/ 3439 w 6306"/>
                <a:gd name="T15" fmla="*/ 4156 h 5945"/>
                <a:gd name="T16" fmla="*/ 3475 w 6306"/>
                <a:gd name="T17" fmla="*/ 4164 h 5945"/>
                <a:gd name="T18" fmla="*/ 5242 w 6306"/>
                <a:gd name="T19" fmla="*/ 4794 h 5945"/>
                <a:gd name="T20" fmla="*/ 6056 w 6306"/>
                <a:gd name="T21" fmla="*/ 2652 h 5945"/>
                <a:gd name="T22" fmla="*/ 3702 w 6306"/>
                <a:gd name="T23" fmla="*/ 2704 h 5945"/>
                <a:gd name="T24" fmla="*/ 3663 w 6306"/>
                <a:gd name="T25" fmla="*/ 2702 h 5945"/>
                <a:gd name="T26" fmla="*/ 3671 w 6306"/>
                <a:gd name="T27" fmla="*/ 2664 h 5945"/>
                <a:gd name="T28" fmla="*/ 4499 w 6306"/>
                <a:gd name="T29" fmla="*/ 783 h 5945"/>
                <a:gd name="T30" fmla="*/ 2455 w 6306"/>
                <a:gd name="T31" fmla="*/ 422 h 5945"/>
                <a:gd name="T32" fmla="*/ 2555 w 6306"/>
                <a:gd name="T33" fmla="*/ 2469 h 5945"/>
                <a:gd name="T34" fmla="*/ 2550 w 6306"/>
                <a:gd name="T35" fmla="*/ 2510 h 5945"/>
                <a:gd name="T36" fmla="*/ 2513 w 6306"/>
                <a:gd name="T37" fmla="*/ 2497 h 5945"/>
                <a:gd name="T38" fmla="*/ 280 w 6306"/>
                <a:gd name="T39" fmla="*/ 1600 h 5945"/>
                <a:gd name="T40" fmla="*/ 242 w 6306"/>
                <a:gd name="T41" fmla="*/ 3383 h 5945"/>
                <a:gd name="T42" fmla="*/ 330 w 6306"/>
                <a:gd name="T43" fmla="*/ 3895 h 5945"/>
                <a:gd name="T44" fmla="*/ 2235 w 6306"/>
                <a:gd name="T45" fmla="*/ 3923 h 5945"/>
                <a:gd name="T46" fmla="*/ 2272 w 6306"/>
                <a:gd name="T47" fmla="*/ 3928 h 5945"/>
                <a:gd name="T48" fmla="*/ 2263 w 6306"/>
                <a:gd name="T49" fmla="*/ 3963 h 5945"/>
                <a:gd name="T50" fmla="*/ 1648 w 6306"/>
                <a:gd name="T51" fmla="*/ 5945 h 5945"/>
                <a:gd name="T52" fmla="*/ 1578 w 6306"/>
                <a:gd name="T53" fmla="*/ 5945 h 5945"/>
                <a:gd name="T54" fmla="*/ 2191 w 6306"/>
                <a:gd name="T55" fmla="*/ 3984 h 5945"/>
                <a:gd name="T56" fmla="*/ 342 w 6306"/>
                <a:gd name="T57" fmla="*/ 3959 h 5945"/>
                <a:gd name="T58" fmla="*/ 1139 w 6306"/>
                <a:gd name="T59" fmla="*/ 5945 h 5945"/>
                <a:gd name="T60" fmla="*/ 1023 w 6306"/>
                <a:gd name="T61" fmla="*/ 5945 h 5945"/>
                <a:gd name="T62" fmla="*/ 145 w 6306"/>
                <a:gd name="T63" fmla="*/ 3395 h 5945"/>
                <a:gd name="T64" fmla="*/ 621 w 6306"/>
                <a:gd name="T65" fmla="*/ 0 h 5945"/>
                <a:gd name="T66" fmla="*/ 6306 w 6306"/>
                <a:gd name="T67" fmla="*/ 1002 h 5945"/>
                <a:gd name="T68" fmla="*/ 5854 w 6306"/>
                <a:gd name="T69" fmla="*/ 3760 h 5945"/>
                <a:gd name="T70" fmla="*/ 4499 w 6306"/>
                <a:gd name="T71" fmla="*/ 5945 h 5945"/>
                <a:gd name="T72" fmla="*/ 683 w 6306"/>
                <a:gd name="T73" fmla="*/ 110 h 5945"/>
                <a:gd name="T74" fmla="*/ 2382 w 6306"/>
                <a:gd name="T75" fmla="*/ 409 h 5945"/>
                <a:gd name="T76" fmla="*/ 2495 w 6306"/>
                <a:gd name="T77" fmla="*/ 2421 h 5945"/>
                <a:gd name="T78" fmla="*/ 291 w 6306"/>
                <a:gd name="T79" fmla="*/ 1534 h 5945"/>
                <a:gd name="T80" fmla="*/ 683 w 6306"/>
                <a:gd name="T81" fmla="*/ 110 h 5945"/>
                <a:gd name="T82" fmla="*/ 3744 w 6306"/>
                <a:gd name="T83" fmla="*/ 2639 h 5945"/>
                <a:gd name="T84" fmla="*/ 4572 w 6306"/>
                <a:gd name="T85" fmla="*/ 796 h 5945"/>
                <a:gd name="T86" fmla="*/ 6195 w 6306"/>
                <a:gd name="T87" fmla="*/ 1082 h 5945"/>
                <a:gd name="T88" fmla="*/ 6068 w 6306"/>
                <a:gd name="T89" fmla="*/ 2583 h 5945"/>
                <a:gd name="T90" fmla="*/ 3744 w 6306"/>
                <a:gd name="T91" fmla="*/ 2639 h 5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06" h="5945">
                  <a:moveTo>
                    <a:pt x="4499" y="5945"/>
                  </a:moveTo>
                  <a:lnTo>
                    <a:pt x="4384" y="5945"/>
                  </a:lnTo>
                  <a:cubicBezTo>
                    <a:pt x="4698" y="5613"/>
                    <a:pt x="4974" y="5245"/>
                    <a:pt x="5209" y="4852"/>
                  </a:cubicBezTo>
                  <a:cubicBezTo>
                    <a:pt x="4563" y="4534"/>
                    <a:pt x="4204" y="4403"/>
                    <a:pt x="3497" y="4236"/>
                  </a:cubicBezTo>
                  <a:cubicBezTo>
                    <a:pt x="3440" y="4824"/>
                    <a:pt x="3410" y="5379"/>
                    <a:pt x="3396" y="5945"/>
                  </a:cubicBezTo>
                  <a:lnTo>
                    <a:pt x="3330" y="5945"/>
                  </a:lnTo>
                  <a:cubicBezTo>
                    <a:pt x="3344" y="5362"/>
                    <a:pt x="3375" y="4784"/>
                    <a:pt x="3435" y="4192"/>
                  </a:cubicBezTo>
                  <a:lnTo>
                    <a:pt x="3439" y="4156"/>
                  </a:lnTo>
                  <a:lnTo>
                    <a:pt x="3475" y="4164"/>
                  </a:lnTo>
                  <a:cubicBezTo>
                    <a:pt x="4196" y="4333"/>
                    <a:pt x="4585" y="4472"/>
                    <a:pt x="5242" y="4794"/>
                  </a:cubicBezTo>
                  <a:cubicBezTo>
                    <a:pt x="5628" y="4135"/>
                    <a:pt x="5903" y="3406"/>
                    <a:pt x="6056" y="2652"/>
                  </a:cubicBezTo>
                  <a:cubicBezTo>
                    <a:pt x="5312" y="2775"/>
                    <a:pt x="4437" y="2733"/>
                    <a:pt x="3702" y="2704"/>
                  </a:cubicBezTo>
                  <a:lnTo>
                    <a:pt x="3663" y="2702"/>
                  </a:lnTo>
                  <a:lnTo>
                    <a:pt x="3671" y="2664"/>
                  </a:lnTo>
                  <a:cubicBezTo>
                    <a:pt x="3856" y="1840"/>
                    <a:pt x="3958" y="1449"/>
                    <a:pt x="4499" y="783"/>
                  </a:cubicBezTo>
                  <a:lnTo>
                    <a:pt x="2455" y="422"/>
                  </a:lnTo>
                  <a:cubicBezTo>
                    <a:pt x="2719" y="1215"/>
                    <a:pt x="2654" y="1650"/>
                    <a:pt x="2555" y="2469"/>
                  </a:cubicBezTo>
                  <a:lnTo>
                    <a:pt x="2550" y="2510"/>
                  </a:lnTo>
                  <a:lnTo>
                    <a:pt x="2513" y="2497"/>
                  </a:lnTo>
                  <a:cubicBezTo>
                    <a:pt x="1699" y="2208"/>
                    <a:pt x="1045" y="1981"/>
                    <a:pt x="280" y="1600"/>
                  </a:cubicBezTo>
                  <a:cubicBezTo>
                    <a:pt x="185" y="2187"/>
                    <a:pt x="167" y="2786"/>
                    <a:pt x="242" y="3383"/>
                  </a:cubicBezTo>
                  <a:cubicBezTo>
                    <a:pt x="264" y="3554"/>
                    <a:pt x="293" y="3726"/>
                    <a:pt x="330" y="3895"/>
                  </a:cubicBezTo>
                  <a:cubicBezTo>
                    <a:pt x="1001" y="3833"/>
                    <a:pt x="1563" y="3838"/>
                    <a:pt x="2235" y="3923"/>
                  </a:cubicBezTo>
                  <a:lnTo>
                    <a:pt x="2272" y="3928"/>
                  </a:lnTo>
                  <a:lnTo>
                    <a:pt x="2263" y="3963"/>
                  </a:lnTo>
                  <a:cubicBezTo>
                    <a:pt x="2075" y="4710"/>
                    <a:pt x="1897" y="5292"/>
                    <a:pt x="1648" y="5945"/>
                  </a:cubicBezTo>
                  <a:lnTo>
                    <a:pt x="1578" y="5945"/>
                  </a:lnTo>
                  <a:cubicBezTo>
                    <a:pt x="1826" y="5298"/>
                    <a:pt x="2003" y="4724"/>
                    <a:pt x="2191" y="3984"/>
                  </a:cubicBezTo>
                  <a:cubicBezTo>
                    <a:pt x="1533" y="3905"/>
                    <a:pt x="999" y="3899"/>
                    <a:pt x="342" y="3959"/>
                  </a:cubicBezTo>
                  <a:cubicBezTo>
                    <a:pt x="499" y="4653"/>
                    <a:pt x="773" y="5329"/>
                    <a:pt x="1139" y="5945"/>
                  </a:cubicBezTo>
                  <a:lnTo>
                    <a:pt x="1023" y="5945"/>
                  </a:lnTo>
                  <a:cubicBezTo>
                    <a:pt x="568" y="5158"/>
                    <a:pt x="256" y="4279"/>
                    <a:pt x="145" y="3395"/>
                  </a:cubicBezTo>
                  <a:cubicBezTo>
                    <a:pt x="0" y="2240"/>
                    <a:pt x="191" y="1081"/>
                    <a:pt x="621" y="0"/>
                  </a:cubicBezTo>
                  <a:lnTo>
                    <a:pt x="6306" y="1002"/>
                  </a:lnTo>
                  <a:cubicBezTo>
                    <a:pt x="6290" y="1986"/>
                    <a:pt x="6299" y="2448"/>
                    <a:pt x="5854" y="3760"/>
                  </a:cubicBezTo>
                  <a:cubicBezTo>
                    <a:pt x="5625" y="4439"/>
                    <a:pt x="5153" y="5242"/>
                    <a:pt x="4499" y="5945"/>
                  </a:cubicBezTo>
                  <a:close/>
                  <a:moveTo>
                    <a:pt x="683" y="110"/>
                  </a:moveTo>
                  <a:lnTo>
                    <a:pt x="2382" y="409"/>
                  </a:lnTo>
                  <a:cubicBezTo>
                    <a:pt x="2654" y="1184"/>
                    <a:pt x="2589" y="1630"/>
                    <a:pt x="2495" y="2421"/>
                  </a:cubicBezTo>
                  <a:cubicBezTo>
                    <a:pt x="1681" y="2135"/>
                    <a:pt x="1053" y="1910"/>
                    <a:pt x="291" y="1534"/>
                  </a:cubicBezTo>
                  <a:cubicBezTo>
                    <a:pt x="372" y="1052"/>
                    <a:pt x="506" y="575"/>
                    <a:pt x="683" y="110"/>
                  </a:cubicBezTo>
                  <a:close/>
                  <a:moveTo>
                    <a:pt x="3744" y="2639"/>
                  </a:moveTo>
                  <a:cubicBezTo>
                    <a:pt x="3930" y="1833"/>
                    <a:pt x="4029" y="1448"/>
                    <a:pt x="4572" y="796"/>
                  </a:cubicBezTo>
                  <a:lnTo>
                    <a:pt x="6195" y="1082"/>
                  </a:lnTo>
                  <a:cubicBezTo>
                    <a:pt x="6207" y="1584"/>
                    <a:pt x="6164" y="2089"/>
                    <a:pt x="6068" y="2583"/>
                  </a:cubicBezTo>
                  <a:cubicBezTo>
                    <a:pt x="5351" y="2716"/>
                    <a:pt x="4451" y="2665"/>
                    <a:pt x="3744" y="263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9" name="Freeform 49"/>
            <p:cNvSpPr>
              <a:spLocks noEditPoints="1"/>
            </p:cNvSpPr>
            <p:nvPr/>
          </p:nvSpPr>
          <p:spPr bwMode="auto">
            <a:xfrm>
              <a:off x="757238" y="42719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5 h 1639"/>
                <a:gd name="T14" fmla="*/ 184 w 1108"/>
                <a:gd name="T15" fmla="*/ 994 h 1639"/>
                <a:gd name="T16" fmla="*/ 229 w 1108"/>
                <a:gd name="T17" fmla="*/ 1127 h 1639"/>
                <a:gd name="T18" fmla="*/ 142 w 1108"/>
                <a:gd name="T19" fmla="*/ 1230 h 1639"/>
                <a:gd name="T20" fmla="*/ 254 w 1108"/>
                <a:gd name="T21" fmla="*/ 1419 h 1639"/>
                <a:gd name="T22" fmla="*/ 387 w 1108"/>
                <a:gd name="T23" fmla="*/ 1636 h 1639"/>
                <a:gd name="T24" fmla="*/ 567 w 1108"/>
                <a:gd name="T25" fmla="*/ 1450 h 1639"/>
                <a:gd name="T26" fmla="*/ 786 w 1108"/>
                <a:gd name="T27" fmla="*/ 1339 h 1639"/>
                <a:gd name="T28" fmla="*/ 735 w 1108"/>
                <a:gd name="T29" fmla="*/ 1229 h 1639"/>
                <a:gd name="T30" fmla="*/ 793 w 1108"/>
                <a:gd name="T31" fmla="*/ 1114 h 1639"/>
                <a:gd name="T32" fmla="*/ 876 w 1108"/>
                <a:gd name="T33" fmla="*/ 982 h 1639"/>
                <a:gd name="T34" fmla="*/ 1038 w 1108"/>
                <a:gd name="T35" fmla="*/ 1032 h 1639"/>
                <a:gd name="T36" fmla="*/ 1104 w 1108"/>
                <a:gd name="T37" fmla="*/ 857 h 1639"/>
                <a:gd name="T38" fmla="*/ 231 w 1108"/>
                <a:gd name="T39" fmla="*/ 1048 h 1639"/>
                <a:gd name="T40" fmla="*/ 136 w 1108"/>
                <a:gd name="T41" fmla="*/ 878 h 1639"/>
                <a:gd name="T42" fmla="*/ 36 w 1108"/>
                <a:gd name="T43" fmla="*/ 862 h 1639"/>
                <a:gd name="T44" fmla="*/ 138 w 1108"/>
                <a:gd name="T45" fmla="*/ 795 h 1639"/>
                <a:gd name="T46" fmla="*/ 343 w 1108"/>
                <a:gd name="T47" fmla="*/ 963 h 1639"/>
                <a:gd name="T48" fmla="*/ 82 w 1108"/>
                <a:gd name="T49" fmla="*/ 697 h 1639"/>
                <a:gd name="T50" fmla="*/ 74 w 1108"/>
                <a:gd name="T51" fmla="*/ 832 h 1639"/>
                <a:gd name="T52" fmla="*/ 271 w 1108"/>
                <a:gd name="T53" fmla="*/ 614 h 1639"/>
                <a:gd name="T54" fmla="*/ 257 w 1108"/>
                <a:gd name="T55" fmla="*/ 879 h 1639"/>
                <a:gd name="T56" fmla="*/ 339 w 1108"/>
                <a:gd name="T57" fmla="*/ 1076 h 1639"/>
                <a:gd name="T58" fmla="*/ 160 w 1108"/>
                <a:gd name="T59" fmla="*/ 1354 h 1639"/>
                <a:gd name="T60" fmla="*/ 157 w 1108"/>
                <a:gd name="T61" fmla="*/ 1198 h 1639"/>
                <a:gd name="T62" fmla="*/ 263 w 1108"/>
                <a:gd name="T63" fmla="*/ 1104 h 1639"/>
                <a:gd name="T64" fmla="*/ 206 w 1108"/>
                <a:gd name="T65" fmla="*/ 1329 h 1639"/>
                <a:gd name="T66" fmla="*/ 391 w 1108"/>
                <a:gd name="T67" fmla="*/ 1116 h 1639"/>
                <a:gd name="T68" fmla="*/ 387 w 1108"/>
                <a:gd name="T69" fmla="*/ 1596 h 1639"/>
                <a:gd name="T70" fmla="*/ 470 w 1108"/>
                <a:gd name="T71" fmla="*/ 1128 h 1639"/>
                <a:gd name="T72" fmla="*/ 487 w 1108"/>
                <a:gd name="T73" fmla="*/ 1032 h 1639"/>
                <a:gd name="T74" fmla="*/ 497 w 1108"/>
                <a:gd name="T75" fmla="*/ 561 h 1639"/>
                <a:gd name="T76" fmla="*/ 568 w 1108"/>
                <a:gd name="T77" fmla="*/ 135 h 1639"/>
                <a:gd name="T78" fmla="*/ 673 w 1108"/>
                <a:gd name="T79" fmla="*/ 213 h 1639"/>
                <a:gd name="T80" fmla="*/ 815 w 1108"/>
                <a:gd name="T81" fmla="*/ 242 h 1639"/>
                <a:gd name="T82" fmla="*/ 576 w 1108"/>
                <a:gd name="T83" fmla="*/ 1015 h 1639"/>
                <a:gd name="T84" fmla="*/ 572 w 1108"/>
                <a:gd name="T85" fmla="*/ 1110 h 1639"/>
                <a:gd name="T86" fmla="*/ 436 w 1108"/>
                <a:gd name="T87" fmla="*/ 1583 h 1639"/>
                <a:gd name="T88" fmla="*/ 519 w 1108"/>
                <a:gd name="T89" fmla="*/ 1494 h 1639"/>
                <a:gd name="T90" fmla="*/ 763 w 1108"/>
                <a:gd name="T91" fmla="*/ 1362 h 1639"/>
                <a:gd name="T92" fmla="*/ 671 w 1108"/>
                <a:gd name="T93" fmla="*/ 1470 h 1639"/>
                <a:gd name="T94" fmla="*/ 586 w 1108"/>
                <a:gd name="T95" fmla="*/ 1289 h 1639"/>
                <a:gd name="T96" fmla="*/ 683 w 1108"/>
                <a:gd name="T97" fmla="*/ 1413 h 1639"/>
                <a:gd name="T98" fmla="*/ 716 w 1108"/>
                <a:gd name="T99" fmla="*/ 1164 h 1639"/>
                <a:gd name="T100" fmla="*/ 681 w 1108"/>
                <a:gd name="T101" fmla="*/ 1062 h 1639"/>
                <a:gd name="T102" fmla="*/ 641 w 1108"/>
                <a:gd name="T103" fmla="*/ 1057 h 1639"/>
                <a:gd name="T104" fmla="*/ 748 w 1108"/>
                <a:gd name="T105" fmla="*/ 1069 h 1639"/>
                <a:gd name="T106" fmla="*/ 990 w 1108"/>
                <a:gd name="T107" fmla="*/ 1007 h 1639"/>
                <a:gd name="T108" fmla="*/ 934 w 1108"/>
                <a:gd name="T109" fmla="*/ 1038 h 1639"/>
                <a:gd name="T110" fmla="*/ 760 w 1108"/>
                <a:gd name="T111" fmla="*/ 1040 h 1639"/>
                <a:gd name="T112" fmla="*/ 986 w 1108"/>
                <a:gd name="T113" fmla="*/ 889 h 1639"/>
                <a:gd name="T114" fmla="*/ 990 w 1108"/>
                <a:gd name="T115" fmla="*/ 1007 h 1639"/>
                <a:gd name="T116" fmla="*/ 1009 w 1108"/>
                <a:gd name="T117" fmla="*/ 911 h 1639"/>
                <a:gd name="T118" fmla="*/ 684 w 1108"/>
                <a:gd name="T119" fmla="*/ 1023 h 1639"/>
                <a:gd name="T120" fmla="*/ 808 w 1108"/>
                <a:gd name="T121" fmla="*/ 755 h 1639"/>
                <a:gd name="T122" fmla="*/ 1073 w 1108"/>
                <a:gd name="T123" fmla="*/ 819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104" y="857"/>
                  </a:moveTo>
                  <a:cubicBezTo>
                    <a:pt x="1108" y="823"/>
                    <a:pt x="1101" y="789"/>
                    <a:pt x="1086" y="758"/>
                  </a:cubicBezTo>
                  <a:lnTo>
                    <a:pt x="1084" y="757"/>
                  </a:lnTo>
                  <a:cubicBezTo>
                    <a:pt x="1070" y="728"/>
                    <a:pt x="1045" y="708"/>
                    <a:pt x="1017" y="693"/>
                  </a:cubicBezTo>
                  <a:cubicBezTo>
                    <a:pt x="884" y="625"/>
                    <a:pt x="716" y="706"/>
                    <a:pt x="647" y="832"/>
                  </a:cubicBezTo>
                  <a:cubicBezTo>
                    <a:pt x="669" y="744"/>
                    <a:pt x="694" y="644"/>
                    <a:pt x="711" y="606"/>
                  </a:cubicBezTo>
                  <a:cubicBezTo>
                    <a:pt x="716" y="593"/>
                    <a:pt x="733" y="570"/>
                    <a:pt x="750" y="549"/>
                  </a:cubicBezTo>
                  <a:cubicBezTo>
                    <a:pt x="762" y="531"/>
                    <a:pt x="775" y="518"/>
                    <a:pt x="785" y="511"/>
                  </a:cubicBezTo>
                  <a:lnTo>
                    <a:pt x="786" y="509"/>
                  </a:lnTo>
                  <a:cubicBezTo>
                    <a:pt x="801" y="497"/>
                    <a:pt x="817" y="482"/>
                    <a:pt x="834" y="458"/>
                  </a:cubicBezTo>
                  <a:cubicBezTo>
                    <a:pt x="851" y="435"/>
                    <a:pt x="865" y="405"/>
                    <a:pt x="875" y="362"/>
                  </a:cubicBezTo>
                  <a:cubicBezTo>
                    <a:pt x="887" y="321"/>
                    <a:pt x="867" y="271"/>
                    <a:pt x="844" y="228"/>
                  </a:cubicBezTo>
                  <a:cubicBezTo>
                    <a:pt x="821" y="186"/>
                    <a:pt x="792" y="150"/>
                    <a:pt x="782" y="140"/>
                  </a:cubicBezTo>
                  <a:cubicBezTo>
                    <a:pt x="775" y="130"/>
                    <a:pt x="764" y="110"/>
                    <a:pt x="754" y="89"/>
                  </a:cubicBezTo>
                  <a:cubicBezTo>
                    <a:pt x="748" y="74"/>
                    <a:pt x="744" y="60"/>
                    <a:pt x="743" y="52"/>
                  </a:cubicBezTo>
                  <a:lnTo>
                    <a:pt x="744" y="49"/>
                  </a:lnTo>
                  <a:cubicBezTo>
                    <a:pt x="742" y="10"/>
                    <a:pt x="705" y="5"/>
                    <a:pt x="696" y="6"/>
                  </a:cubicBezTo>
                  <a:cubicBezTo>
                    <a:pt x="688" y="5"/>
                    <a:pt x="649" y="0"/>
                    <a:pt x="634" y="37"/>
                  </a:cubicBezTo>
                  <a:cubicBezTo>
                    <a:pt x="630" y="45"/>
                    <a:pt x="621" y="57"/>
                    <a:pt x="609" y="67"/>
                  </a:cubicBezTo>
                  <a:cubicBezTo>
                    <a:pt x="593" y="82"/>
                    <a:pt x="575" y="96"/>
                    <a:pt x="563" y="103"/>
                  </a:cubicBezTo>
                  <a:lnTo>
                    <a:pt x="561" y="103"/>
                  </a:lnTo>
                  <a:cubicBezTo>
                    <a:pt x="558" y="105"/>
                    <a:pt x="556" y="106"/>
                    <a:pt x="551" y="110"/>
                  </a:cubicBezTo>
                  <a:cubicBezTo>
                    <a:pt x="511" y="136"/>
                    <a:pt x="407" y="203"/>
                    <a:pt x="398" y="280"/>
                  </a:cubicBezTo>
                  <a:cubicBezTo>
                    <a:pt x="393" y="321"/>
                    <a:pt x="395" y="355"/>
                    <a:pt x="404" y="383"/>
                  </a:cubicBezTo>
                  <a:cubicBezTo>
                    <a:pt x="410" y="410"/>
                    <a:pt x="421" y="434"/>
                    <a:pt x="433" y="452"/>
                  </a:cubicBezTo>
                  <a:cubicBezTo>
                    <a:pt x="440" y="462"/>
                    <a:pt x="448" y="483"/>
                    <a:pt x="453" y="503"/>
                  </a:cubicBezTo>
                  <a:cubicBezTo>
                    <a:pt x="460" y="527"/>
                    <a:pt x="466" y="552"/>
                    <a:pt x="466" y="563"/>
                  </a:cubicBezTo>
                  <a:lnTo>
                    <a:pt x="466" y="565"/>
                  </a:lnTo>
                  <a:cubicBezTo>
                    <a:pt x="468" y="605"/>
                    <a:pt x="456" y="706"/>
                    <a:pt x="448" y="794"/>
                  </a:cubicBezTo>
                  <a:cubicBezTo>
                    <a:pt x="442" y="765"/>
                    <a:pt x="434" y="737"/>
                    <a:pt x="424" y="716"/>
                  </a:cubicBezTo>
                  <a:cubicBezTo>
                    <a:pt x="386" y="643"/>
                    <a:pt x="331" y="583"/>
                    <a:pt x="253" y="552"/>
                  </a:cubicBezTo>
                  <a:cubicBezTo>
                    <a:pt x="225" y="540"/>
                    <a:pt x="188" y="533"/>
                    <a:pt x="152" y="538"/>
                  </a:cubicBezTo>
                  <a:cubicBezTo>
                    <a:pt x="80" y="547"/>
                    <a:pt x="29" y="589"/>
                    <a:pt x="10" y="658"/>
                  </a:cubicBezTo>
                  <a:cubicBezTo>
                    <a:pt x="0" y="691"/>
                    <a:pt x="1" y="724"/>
                    <a:pt x="13" y="753"/>
                  </a:cubicBezTo>
                  <a:cubicBezTo>
                    <a:pt x="23" y="774"/>
                    <a:pt x="37" y="803"/>
                    <a:pt x="43" y="820"/>
                  </a:cubicBezTo>
                  <a:cubicBezTo>
                    <a:pt x="39" y="821"/>
                    <a:pt x="31" y="829"/>
                    <a:pt x="24" y="832"/>
                  </a:cubicBezTo>
                  <a:cubicBezTo>
                    <a:pt x="16" y="837"/>
                    <a:pt x="11" y="843"/>
                    <a:pt x="7" y="851"/>
                  </a:cubicBezTo>
                  <a:cubicBezTo>
                    <a:pt x="6" y="857"/>
                    <a:pt x="5" y="861"/>
                    <a:pt x="6" y="868"/>
                  </a:cubicBezTo>
                  <a:cubicBezTo>
                    <a:pt x="7" y="875"/>
                    <a:pt x="9" y="880"/>
                    <a:pt x="12" y="884"/>
                  </a:cubicBezTo>
                  <a:cubicBezTo>
                    <a:pt x="17" y="894"/>
                    <a:pt x="29" y="903"/>
                    <a:pt x="39" y="907"/>
                  </a:cubicBezTo>
                  <a:cubicBezTo>
                    <a:pt x="61" y="917"/>
                    <a:pt x="87" y="922"/>
                    <a:pt x="109" y="921"/>
                  </a:cubicBezTo>
                  <a:cubicBezTo>
                    <a:pt x="131" y="921"/>
                    <a:pt x="150" y="913"/>
                    <a:pt x="162" y="895"/>
                  </a:cubicBezTo>
                  <a:cubicBezTo>
                    <a:pt x="171" y="882"/>
                    <a:pt x="177" y="870"/>
                    <a:pt x="182" y="857"/>
                  </a:cubicBezTo>
                  <a:cubicBezTo>
                    <a:pt x="183" y="851"/>
                    <a:pt x="177" y="848"/>
                    <a:pt x="181" y="848"/>
                  </a:cubicBezTo>
                  <a:cubicBezTo>
                    <a:pt x="188" y="847"/>
                    <a:pt x="198" y="854"/>
                    <a:pt x="207" y="862"/>
                  </a:cubicBezTo>
                  <a:cubicBezTo>
                    <a:pt x="217" y="870"/>
                    <a:pt x="224" y="880"/>
                    <a:pt x="227" y="889"/>
                  </a:cubicBezTo>
                  <a:cubicBezTo>
                    <a:pt x="232" y="908"/>
                    <a:pt x="236" y="933"/>
                    <a:pt x="237" y="957"/>
                  </a:cubicBezTo>
                  <a:cubicBezTo>
                    <a:pt x="212" y="959"/>
                    <a:pt x="192" y="971"/>
                    <a:pt x="184" y="994"/>
                  </a:cubicBezTo>
                  <a:cubicBezTo>
                    <a:pt x="179" y="1019"/>
                    <a:pt x="185" y="1040"/>
                    <a:pt x="193" y="1055"/>
                  </a:cubicBezTo>
                  <a:cubicBezTo>
                    <a:pt x="204" y="1068"/>
                    <a:pt x="217" y="1079"/>
                    <a:pt x="229" y="1085"/>
                  </a:cubicBezTo>
                  <a:cubicBezTo>
                    <a:pt x="229" y="1085"/>
                    <a:pt x="231" y="1086"/>
                    <a:pt x="234" y="1086"/>
                  </a:cubicBezTo>
                  <a:cubicBezTo>
                    <a:pt x="232" y="1092"/>
                    <a:pt x="232" y="1097"/>
                    <a:pt x="231" y="1099"/>
                  </a:cubicBezTo>
                  <a:cubicBezTo>
                    <a:pt x="230" y="1105"/>
                    <a:pt x="231" y="1112"/>
                    <a:pt x="230" y="1118"/>
                  </a:cubicBezTo>
                  <a:cubicBezTo>
                    <a:pt x="230" y="1121"/>
                    <a:pt x="230" y="1121"/>
                    <a:pt x="229" y="1127"/>
                  </a:cubicBezTo>
                  <a:cubicBezTo>
                    <a:pt x="229" y="1134"/>
                    <a:pt x="228" y="1140"/>
                    <a:pt x="222" y="1139"/>
                  </a:cubicBezTo>
                  <a:lnTo>
                    <a:pt x="222" y="1141"/>
                  </a:lnTo>
                  <a:cubicBezTo>
                    <a:pt x="220" y="1141"/>
                    <a:pt x="217" y="1140"/>
                    <a:pt x="213" y="1140"/>
                  </a:cubicBezTo>
                  <a:cubicBezTo>
                    <a:pt x="182" y="1141"/>
                    <a:pt x="143" y="1140"/>
                    <a:pt x="125" y="1166"/>
                  </a:cubicBezTo>
                  <a:cubicBezTo>
                    <a:pt x="105" y="1191"/>
                    <a:pt x="120" y="1207"/>
                    <a:pt x="135" y="1220"/>
                  </a:cubicBezTo>
                  <a:cubicBezTo>
                    <a:pt x="139" y="1223"/>
                    <a:pt x="143" y="1228"/>
                    <a:pt x="142" y="1230"/>
                  </a:cubicBezTo>
                  <a:cubicBezTo>
                    <a:pt x="144" y="1235"/>
                    <a:pt x="139" y="1225"/>
                    <a:pt x="137" y="1225"/>
                  </a:cubicBezTo>
                  <a:cubicBezTo>
                    <a:pt x="124" y="1232"/>
                    <a:pt x="110" y="1240"/>
                    <a:pt x="106" y="1259"/>
                  </a:cubicBezTo>
                  <a:cubicBezTo>
                    <a:pt x="101" y="1280"/>
                    <a:pt x="104" y="1300"/>
                    <a:pt x="107" y="1319"/>
                  </a:cubicBezTo>
                  <a:cubicBezTo>
                    <a:pt x="114" y="1341"/>
                    <a:pt x="126" y="1361"/>
                    <a:pt x="134" y="1374"/>
                  </a:cubicBezTo>
                  <a:cubicBezTo>
                    <a:pt x="148" y="1394"/>
                    <a:pt x="166" y="1408"/>
                    <a:pt x="188" y="1416"/>
                  </a:cubicBezTo>
                  <a:cubicBezTo>
                    <a:pt x="207" y="1424"/>
                    <a:pt x="229" y="1426"/>
                    <a:pt x="254" y="1419"/>
                  </a:cubicBezTo>
                  <a:cubicBezTo>
                    <a:pt x="270" y="1417"/>
                    <a:pt x="288" y="1410"/>
                    <a:pt x="302" y="1406"/>
                  </a:cubicBezTo>
                  <a:cubicBezTo>
                    <a:pt x="299" y="1423"/>
                    <a:pt x="297" y="1447"/>
                    <a:pt x="302" y="1469"/>
                  </a:cubicBezTo>
                  <a:lnTo>
                    <a:pt x="302" y="1472"/>
                  </a:lnTo>
                  <a:cubicBezTo>
                    <a:pt x="307" y="1494"/>
                    <a:pt x="319" y="1523"/>
                    <a:pt x="330" y="1547"/>
                  </a:cubicBezTo>
                  <a:cubicBezTo>
                    <a:pt x="338" y="1563"/>
                    <a:pt x="344" y="1578"/>
                    <a:pt x="347" y="1587"/>
                  </a:cubicBezTo>
                  <a:cubicBezTo>
                    <a:pt x="355" y="1615"/>
                    <a:pt x="385" y="1635"/>
                    <a:pt x="387" y="1636"/>
                  </a:cubicBezTo>
                  <a:lnTo>
                    <a:pt x="391" y="1639"/>
                  </a:lnTo>
                  <a:lnTo>
                    <a:pt x="398" y="1638"/>
                  </a:lnTo>
                  <a:cubicBezTo>
                    <a:pt x="398" y="1638"/>
                    <a:pt x="444" y="1626"/>
                    <a:pt x="461" y="1603"/>
                  </a:cubicBezTo>
                  <a:cubicBezTo>
                    <a:pt x="464" y="1597"/>
                    <a:pt x="472" y="1591"/>
                    <a:pt x="480" y="1584"/>
                  </a:cubicBezTo>
                  <a:cubicBezTo>
                    <a:pt x="501" y="1564"/>
                    <a:pt x="530" y="1536"/>
                    <a:pt x="545" y="1510"/>
                  </a:cubicBezTo>
                  <a:cubicBezTo>
                    <a:pt x="558" y="1488"/>
                    <a:pt x="564" y="1467"/>
                    <a:pt x="567" y="1450"/>
                  </a:cubicBezTo>
                  <a:cubicBezTo>
                    <a:pt x="578" y="1461"/>
                    <a:pt x="594" y="1472"/>
                    <a:pt x="607" y="1482"/>
                  </a:cubicBezTo>
                  <a:cubicBezTo>
                    <a:pt x="629" y="1496"/>
                    <a:pt x="650" y="1502"/>
                    <a:pt x="672" y="1501"/>
                  </a:cubicBezTo>
                  <a:cubicBezTo>
                    <a:pt x="694" y="1501"/>
                    <a:pt x="715" y="1494"/>
                    <a:pt x="735" y="1480"/>
                  </a:cubicBezTo>
                  <a:cubicBezTo>
                    <a:pt x="750" y="1471"/>
                    <a:pt x="768" y="1457"/>
                    <a:pt x="782" y="1438"/>
                  </a:cubicBezTo>
                  <a:cubicBezTo>
                    <a:pt x="791" y="1422"/>
                    <a:pt x="801" y="1404"/>
                    <a:pt x="803" y="1382"/>
                  </a:cubicBezTo>
                  <a:cubicBezTo>
                    <a:pt x="806" y="1363"/>
                    <a:pt x="795" y="1350"/>
                    <a:pt x="786" y="1339"/>
                  </a:cubicBezTo>
                  <a:cubicBezTo>
                    <a:pt x="784" y="1339"/>
                    <a:pt x="776" y="1347"/>
                    <a:pt x="779" y="1342"/>
                  </a:cubicBezTo>
                  <a:cubicBezTo>
                    <a:pt x="780" y="1340"/>
                    <a:pt x="785" y="1337"/>
                    <a:pt x="789" y="1336"/>
                  </a:cubicBezTo>
                  <a:cubicBezTo>
                    <a:pt x="808" y="1328"/>
                    <a:pt x="827" y="1318"/>
                    <a:pt x="817" y="1288"/>
                  </a:cubicBezTo>
                  <a:cubicBezTo>
                    <a:pt x="810" y="1256"/>
                    <a:pt x="772" y="1243"/>
                    <a:pt x="741" y="1233"/>
                  </a:cubicBezTo>
                  <a:cubicBezTo>
                    <a:pt x="739" y="1232"/>
                    <a:pt x="737" y="1232"/>
                    <a:pt x="737" y="1232"/>
                  </a:cubicBezTo>
                  <a:lnTo>
                    <a:pt x="735" y="1229"/>
                  </a:lnTo>
                  <a:cubicBezTo>
                    <a:pt x="731" y="1229"/>
                    <a:pt x="731" y="1226"/>
                    <a:pt x="733" y="1220"/>
                  </a:cubicBezTo>
                  <a:cubicBezTo>
                    <a:pt x="735" y="1216"/>
                    <a:pt x="736" y="1214"/>
                    <a:pt x="737" y="1210"/>
                  </a:cubicBezTo>
                  <a:cubicBezTo>
                    <a:pt x="738" y="1204"/>
                    <a:pt x="741" y="1196"/>
                    <a:pt x="743" y="1187"/>
                  </a:cubicBezTo>
                  <a:cubicBezTo>
                    <a:pt x="744" y="1180"/>
                    <a:pt x="745" y="1172"/>
                    <a:pt x="750" y="1159"/>
                  </a:cubicBezTo>
                  <a:cubicBezTo>
                    <a:pt x="752" y="1158"/>
                    <a:pt x="754" y="1158"/>
                    <a:pt x="757" y="1156"/>
                  </a:cubicBezTo>
                  <a:cubicBezTo>
                    <a:pt x="774" y="1146"/>
                    <a:pt x="786" y="1131"/>
                    <a:pt x="793" y="1114"/>
                  </a:cubicBezTo>
                  <a:cubicBezTo>
                    <a:pt x="800" y="1100"/>
                    <a:pt x="800" y="1085"/>
                    <a:pt x="796" y="1073"/>
                  </a:cubicBezTo>
                  <a:cubicBezTo>
                    <a:pt x="792" y="1068"/>
                    <a:pt x="789" y="1063"/>
                    <a:pt x="785" y="1058"/>
                  </a:cubicBezTo>
                  <a:cubicBezTo>
                    <a:pt x="796" y="1034"/>
                    <a:pt x="809" y="1010"/>
                    <a:pt x="821" y="994"/>
                  </a:cubicBezTo>
                  <a:cubicBezTo>
                    <a:pt x="827" y="986"/>
                    <a:pt x="839" y="980"/>
                    <a:pt x="850" y="975"/>
                  </a:cubicBezTo>
                  <a:cubicBezTo>
                    <a:pt x="860" y="970"/>
                    <a:pt x="871" y="968"/>
                    <a:pt x="880" y="972"/>
                  </a:cubicBezTo>
                  <a:cubicBezTo>
                    <a:pt x="882" y="972"/>
                    <a:pt x="875" y="975"/>
                    <a:pt x="876" y="982"/>
                  </a:cubicBezTo>
                  <a:cubicBezTo>
                    <a:pt x="874" y="993"/>
                    <a:pt x="873" y="1008"/>
                    <a:pt x="877" y="1022"/>
                  </a:cubicBezTo>
                  <a:cubicBezTo>
                    <a:pt x="885" y="1043"/>
                    <a:pt x="900" y="1057"/>
                    <a:pt x="920" y="1066"/>
                  </a:cubicBezTo>
                  <a:cubicBezTo>
                    <a:pt x="940" y="1075"/>
                    <a:pt x="968" y="1079"/>
                    <a:pt x="991" y="1077"/>
                  </a:cubicBezTo>
                  <a:cubicBezTo>
                    <a:pt x="1002" y="1077"/>
                    <a:pt x="1011" y="1074"/>
                    <a:pt x="1020" y="1069"/>
                  </a:cubicBezTo>
                  <a:cubicBezTo>
                    <a:pt x="1026" y="1063"/>
                    <a:pt x="1031" y="1060"/>
                    <a:pt x="1034" y="1054"/>
                  </a:cubicBezTo>
                  <a:cubicBezTo>
                    <a:pt x="1038" y="1048"/>
                    <a:pt x="1039" y="1039"/>
                    <a:pt x="1038" y="1032"/>
                  </a:cubicBezTo>
                  <a:cubicBezTo>
                    <a:pt x="1039" y="1026"/>
                    <a:pt x="1036" y="1019"/>
                    <a:pt x="1033" y="1012"/>
                  </a:cubicBezTo>
                  <a:lnTo>
                    <a:pt x="1031" y="1011"/>
                  </a:lnTo>
                  <a:cubicBezTo>
                    <a:pt x="1025" y="1006"/>
                    <a:pt x="1020" y="996"/>
                    <a:pt x="1017" y="991"/>
                  </a:cubicBezTo>
                  <a:cubicBezTo>
                    <a:pt x="1030" y="980"/>
                    <a:pt x="1051" y="958"/>
                    <a:pt x="1069" y="942"/>
                  </a:cubicBezTo>
                  <a:lnTo>
                    <a:pt x="1067" y="941"/>
                  </a:lnTo>
                  <a:cubicBezTo>
                    <a:pt x="1090" y="921"/>
                    <a:pt x="1103" y="890"/>
                    <a:pt x="1104" y="857"/>
                  </a:cubicBezTo>
                  <a:close/>
                  <a:moveTo>
                    <a:pt x="231" y="1048"/>
                  </a:moveTo>
                  <a:cubicBezTo>
                    <a:pt x="225" y="1045"/>
                    <a:pt x="222" y="1040"/>
                    <a:pt x="220" y="1037"/>
                  </a:cubicBezTo>
                  <a:cubicBezTo>
                    <a:pt x="215" y="1028"/>
                    <a:pt x="211" y="1016"/>
                    <a:pt x="215" y="1002"/>
                  </a:cubicBezTo>
                  <a:cubicBezTo>
                    <a:pt x="217" y="993"/>
                    <a:pt x="226" y="990"/>
                    <a:pt x="238" y="988"/>
                  </a:cubicBezTo>
                  <a:cubicBezTo>
                    <a:pt x="239" y="995"/>
                    <a:pt x="239" y="1004"/>
                    <a:pt x="238" y="1010"/>
                  </a:cubicBezTo>
                  <a:cubicBezTo>
                    <a:pt x="234" y="1022"/>
                    <a:pt x="229" y="1035"/>
                    <a:pt x="231" y="1048"/>
                  </a:cubicBezTo>
                  <a:close/>
                  <a:moveTo>
                    <a:pt x="257" y="879"/>
                  </a:moveTo>
                  <a:cubicBezTo>
                    <a:pt x="253" y="866"/>
                    <a:pt x="240" y="852"/>
                    <a:pt x="227" y="839"/>
                  </a:cubicBezTo>
                  <a:cubicBezTo>
                    <a:pt x="213" y="828"/>
                    <a:pt x="197" y="821"/>
                    <a:pt x="182" y="818"/>
                  </a:cubicBezTo>
                  <a:lnTo>
                    <a:pt x="180" y="818"/>
                  </a:lnTo>
                  <a:cubicBezTo>
                    <a:pt x="162" y="819"/>
                    <a:pt x="158" y="831"/>
                    <a:pt x="153" y="846"/>
                  </a:cubicBezTo>
                  <a:cubicBezTo>
                    <a:pt x="149" y="856"/>
                    <a:pt x="145" y="868"/>
                    <a:pt x="136" y="878"/>
                  </a:cubicBezTo>
                  <a:cubicBezTo>
                    <a:pt x="130" y="886"/>
                    <a:pt x="119" y="890"/>
                    <a:pt x="108" y="890"/>
                  </a:cubicBezTo>
                  <a:cubicBezTo>
                    <a:pt x="90" y="892"/>
                    <a:pt x="69" y="886"/>
                    <a:pt x="53" y="878"/>
                  </a:cubicBezTo>
                  <a:lnTo>
                    <a:pt x="51" y="878"/>
                  </a:lnTo>
                  <a:cubicBezTo>
                    <a:pt x="44" y="877"/>
                    <a:pt x="41" y="872"/>
                    <a:pt x="39" y="869"/>
                  </a:cubicBezTo>
                  <a:cubicBezTo>
                    <a:pt x="37" y="867"/>
                    <a:pt x="38" y="865"/>
                    <a:pt x="35" y="864"/>
                  </a:cubicBezTo>
                  <a:cubicBezTo>
                    <a:pt x="36" y="862"/>
                    <a:pt x="36" y="862"/>
                    <a:pt x="36" y="862"/>
                  </a:cubicBezTo>
                  <a:cubicBezTo>
                    <a:pt x="36" y="860"/>
                    <a:pt x="39" y="858"/>
                    <a:pt x="39" y="858"/>
                  </a:cubicBezTo>
                  <a:cubicBezTo>
                    <a:pt x="48" y="854"/>
                    <a:pt x="58" y="847"/>
                    <a:pt x="64" y="841"/>
                  </a:cubicBezTo>
                  <a:lnTo>
                    <a:pt x="54" y="870"/>
                  </a:lnTo>
                  <a:cubicBezTo>
                    <a:pt x="54" y="870"/>
                    <a:pt x="85" y="880"/>
                    <a:pt x="109" y="869"/>
                  </a:cubicBezTo>
                  <a:lnTo>
                    <a:pt x="112" y="869"/>
                  </a:lnTo>
                  <a:cubicBezTo>
                    <a:pt x="133" y="860"/>
                    <a:pt x="153" y="830"/>
                    <a:pt x="138" y="795"/>
                  </a:cubicBezTo>
                  <a:cubicBezTo>
                    <a:pt x="130" y="767"/>
                    <a:pt x="100" y="735"/>
                    <a:pt x="111" y="709"/>
                  </a:cubicBezTo>
                  <a:cubicBezTo>
                    <a:pt x="115" y="700"/>
                    <a:pt x="121" y="693"/>
                    <a:pt x="128" y="690"/>
                  </a:cubicBezTo>
                  <a:cubicBezTo>
                    <a:pt x="152" y="676"/>
                    <a:pt x="174" y="676"/>
                    <a:pt x="199" y="683"/>
                  </a:cubicBezTo>
                  <a:cubicBezTo>
                    <a:pt x="269" y="710"/>
                    <a:pt x="310" y="779"/>
                    <a:pt x="312" y="852"/>
                  </a:cubicBezTo>
                  <a:cubicBezTo>
                    <a:pt x="314" y="878"/>
                    <a:pt x="313" y="962"/>
                    <a:pt x="313" y="962"/>
                  </a:cubicBezTo>
                  <a:lnTo>
                    <a:pt x="343" y="963"/>
                  </a:lnTo>
                  <a:cubicBezTo>
                    <a:pt x="343" y="963"/>
                    <a:pt x="347" y="878"/>
                    <a:pt x="344" y="848"/>
                  </a:cubicBezTo>
                  <a:lnTo>
                    <a:pt x="343" y="851"/>
                  </a:lnTo>
                  <a:cubicBezTo>
                    <a:pt x="341" y="764"/>
                    <a:pt x="291" y="686"/>
                    <a:pt x="211" y="654"/>
                  </a:cubicBezTo>
                  <a:lnTo>
                    <a:pt x="209" y="654"/>
                  </a:lnTo>
                  <a:cubicBezTo>
                    <a:pt x="176" y="643"/>
                    <a:pt x="145" y="644"/>
                    <a:pt x="113" y="661"/>
                  </a:cubicBezTo>
                  <a:cubicBezTo>
                    <a:pt x="99" y="669"/>
                    <a:pt x="87" y="682"/>
                    <a:pt x="82" y="697"/>
                  </a:cubicBezTo>
                  <a:cubicBezTo>
                    <a:pt x="64" y="742"/>
                    <a:pt x="95" y="763"/>
                    <a:pt x="107" y="805"/>
                  </a:cubicBezTo>
                  <a:lnTo>
                    <a:pt x="109" y="805"/>
                  </a:lnTo>
                  <a:cubicBezTo>
                    <a:pt x="115" y="823"/>
                    <a:pt x="109" y="836"/>
                    <a:pt x="99" y="841"/>
                  </a:cubicBezTo>
                  <a:lnTo>
                    <a:pt x="97" y="840"/>
                  </a:lnTo>
                  <a:cubicBezTo>
                    <a:pt x="84" y="847"/>
                    <a:pt x="66" y="841"/>
                    <a:pt x="66" y="839"/>
                  </a:cubicBezTo>
                  <a:cubicBezTo>
                    <a:pt x="71" y="836"/>
                    <a:pt x="74" y="832"/>
                    <a:pt x="74" y="832"/>
                  </a:cubicBezTo>
                  <a:lnTo>
                    <a:pt x="82" y="827"/>
                  </a:lnTo>
                  <a:lnTo>
                    <a:pt x="77" y="817"/>
                  </a:lnTo>
                  <a:cubicBezTo>
                    <a:pt x="77" y="817"/>
                    <a:pt x="56" y="772"/>
                    <a:pt x="42" y="740"/>
                  </a:cubicBezTo>
                  <a:cubicBezTo>
                    <a:pt x="32" y="719"/>
                    <a:pt x="33" y="693"/>
                    <a:pt x="39" y="668"/>
                  </a:cubicBezTo>
                  <a:cubicBezTo>
                    <a:pt x="56" y="613"/>
                    <a:pt x="154" y="580"/>
                    <a:pt x="190" y="584"/>
                  </a:cubicBezTo>
                  <a:cubicBezTo>
                    <a:pt x="227" y="589"/>
                    <a:pt x="232" y="594"/>
                    <a:pt x="271" y="614"/>
                  </a:cubicBezTo>
                  <a:cubicBezTo>
                    <a:pt x="307" y="633"/>
                    <a:pt x="360" y="719"/>
                    <a:pt x="375" y="755"/>
                  </a:cubicBezTo>
                  <a:cubicBezTo>
                    <a:pt x="404" y="820"/>
                    <a:pt x="415" y="942"/>
                    <a:pt x="415" y="989"/>
                  </a:cubicBezTo>
                  <a:cubicBezTo>
                    <a:pt x="400" y="986"/>
                    <a:pt x="386" y="983"/>
                    <a:pt x="379" y="982"/>
                  </a:cubicBezTo>
                  <a:cubicBezTo>
                    <a:pt x="375" y="981"/>
                    <a:pt x="369" y="980"/>
                    <a:pt x="362" y="979"/>
                  </a:cubicBezTo>
                  <a:cubicBezTo>
                    <a:pt x="335" y="970"/>
                    <a:pt x="299" y="962"/>
                    <a:pt x="269" y="959"/>
                  </a:cubicBezTo>
                  <a:cubicBezTo>
                    <a:pt x="268" y="930"/>
                    <a:pt x="264" y="902"/>
                    <a:pt x="257" y="879"/>
                  </a:cubicBezTo>
                  <a:close/>
                  <a:moveTo>
                    <a:pt x="339" y="1076"/>
                  </a:moveTo>
                  <a:cubicBezTo>
                    <a:pt x="317" y="1072"/>
                    <a:pt x="287" y="1069"/>
                    <a:pt x="268" y="1064"/>
                  </a:cubicBezTo>
                  <a:cubicBezTo>
                    <a:pt x="268" y="1050"/>
                    <a:pt x="269" y="1035"/>
                    <a:pt x="270" y="1018"/>
                  </a:cubicBezTo>
                  <a:cubicBezTo>
                    <a:pt x="276" y="1006"/>
                    <a:pt x="289" y="997"/>
                    <a:pt x="294" y="994"/>
                  </a:cubicBezTo>
                  <a:cubicBezTo>
                    <a:pt x="313" y="997"/>
                    <a:pt x="334" y="1003"/>
                    <a:pt x="351" y="1008"/>
                  </a:cubicBezTo>
                  <a:cubicBezTo>
                    <a:pt x="341" y="1024"/>
                    <a:pt x="330" y="1048"/>
                    <a:pt x="339" y="1076"/>
                  </a:cubicBezTo>
                  <a:close/>
                  <a:moveTo>
                    <a:pt x="316" y="1366"/>
                  </a:moveTo>
                  <a:cubicBezTo>
                    <a:pt x="304" y="1371"/>
                    <a:pt x="271" y="1385"/>
                    <a:pt x="248" y="1389"/>
                  </a:cubicBezTo>
                  <a:lnTo>
                    <a:pt x="246" y="1389"/>
                  </a:lnTo>
                  <a:cubicBezTo>
                    <a:pt x="230" y="1395"/>
                    <a:pt x="212" y="1392"/>
                    <a:pt x="200" y="1387"/>
                  </a:cubicBezTo>
                  <a:cubicBezTo>
                    <a:pt x="183" y="1383"/>
                    <a:pt x="170" y="1371"/>
                    <a:pt x="160" y="1356"/>
                  </a:cubicBezTo>
                  <a:lnTo>
                    <a:pt x="160" y="1354"/>
                  </a:lnTo>
                  <a:cubicBezTo>
                    <a:pt x="151" y="1344"/>
                    <a:pt x="142" y="1329"/>
                    <a:pt x="137" y="1311"/>
                  </a:cubicBezTo>
                  <a:cubicBezTo>
                    <a:pt x="135" y="1297"/>
                    <a:pt x="133" y="1281"/>
                    <a:pt x="136" y="1267"/>
                  </a:cubicBezTo>
                  <a:lnTo>
                    <a:pt x="136" y="1264"/>
                  </a:lnTo>
                  <a:cubicBezTo>
                    <a:pt x="137" y="1260"/>
                    <a:pt x="144" y="1257"/>
                    <a:pt x="151" y="1254"/>
                  </a:cubicBezTo>
                  <a:cubicBezTo>
                    <a:pt x="166" y="1245"/>
                    <a:pt x="178" y="1241"/>
                    <a:pt x="173" y="1220"/>
                  </a:cubicBezTo>
                  <a:cubicBezTo>
                    <a:pt x="170" y="1211"/>
                    <a:pt x="164" y="1206"/>
                    <a:pt x="157" y="1198"/>
                  </a:cubicBezTo>
                  <a:cubicBezTo>
                    <a:pt x="153" y="1193"/>
                    <a:pt x="148" y="1187"/>
                    <a:pt x="151" y="1183"/>
                  </a:cubicBezTo>
                  <a:cubicBezTo>
                    <a:pt x="159" y="1172"/>
                    <a:pt x="190" y="1171"/>
                    <a:pt x="212" y="1170"/>
                  </a:cubicBezTo>
                  <a:cubicBezTo>
                    <a:pt x="214" y="1171"/>
                    <a:pt x="214" y="1171"/>
                    <a:pt x="219" y="1171"/>
                  </a:cubicBezTo>
                  <a:cubicBezTo>
                    <a:pt x="253" y="1175"/>
                    <a:pt x="259" y="1154"/>
                    <a:pt x="261" y="1130"/>
                  </a:cubicBezTo>
                  <a:cubicBezTo>
                    <a:pt x="261" y="1128"/>
                    <a:pt x="262" y="1126"/>
                    <a:pt x="260" y="1122"/>
                  </a:cubicBezTo>
                  <a:cubicBezTo>
                    <a:pt x="261" y="1115"/>
                    <a:pt x="262" y="1111"/>
                    <a:pt x="263" y="1104"/>
                  </a:cubicBezTo>
                  <a:cubicBezTo>
                    <a:pt x="263" y="1102"/>
                    <a:pt x="264" y="1098"/>
                    <a:pt x="265" y="1096"/>
                  </a:cubicBezTo>
                  <a:cubicBezTo>
                    <a:pt x="277" y="1098"/>
                    <a:pt x="292" y="1101"/>
                    <a:pt x="307" y="1103"/>
                  </a:cubicBezTo>
                  <a:cubicBezTo>
                    <a:pt x="311" y="1122"/>
                    <a:pt x="318" y="1167"/>
                    <a:pt x="286" y="1212"/>
                  </a:cubicBezTo>
                  <a:cubicBezTo>
                    <a:pt x="280" y="1222"/>
                    <a:pt x="276" y="1230"/>
                    <a:pt x="271" y="1238"/>
                  </a:cubicBezTo>
                  <a:cubicBezTo>
                    <a:pt x="252" y="1269"/>
                    <a:pt x="234" y="1295"/>
                    <a:pt x="205" y="1298"/>
                  </a:cubicBezTo>
                  <a:lnTo>
                    <a:pt x="206" y="1329"/>
                  </a:lnTo>
                  <a:cubicBezTo>
                    <a:pt x="253" y="1324"/>
                    <a:pt x="274" y="1293"/>
                    <a:pt x="296" y="1253"/>
                  </a:cubicBezTo>
                  <a:cubicBezTo>
                    <a:pt x="302" y="1245"/>
                    <a:pt x="308" y="1237"/>
                    <a:pt x="312" y="1229"/>
                  </a:cubicBezTo>
                  <a:cubicBezTo>
                    <a:pt x="344" y="1183"/>
                    <a:pt x="343" y="1136"/>
                    <a:pt x="340" y="1107"/>
                  </a:cubicBezTo>
                  <a:cubicBezTo>
                    <a:pt x="340" y="1107"/>
                    <a:pt x="340" y="1107"/>
                    <a:pt x="342" y="1107"/>
                  </a:cubicBezTo>
                  <a:cubicBezTo>
                    <a:pt x="350" y="1109"/>
                    <a:pt x="357" y="1110"/>
                    <a:pt x="361" y="1111"/>
                  </a:cubicBezTo>
                  <a:cubicBezTo>
                    <a:pt x="363" y="1111"/>
                    <a:pt x="376" y="1113"/>
                    <a:pt x="391" y="1116"/>
                  </a:cubicBezTo>
                  <a:cubicBezTo>
                    <a:pt x="381" y="1147"/>
                    <a:pt x="357" y="1218"/>
                    <a:pt x="343" y="1248"/>
                  </a:cubicBezTo>
                  <a:cubicBezTo>
                    <a:pt x="324" y="1284"/>
                    <a:pt x="285" y="1341"/>
                    <a:pt x="285" y="1341"/>
                  </a:cubicBezTo>
                  <a:lnTo>
                    <a:pt x="311" y="1359"/>
                  </a:lnTo>
                  <a:cubicBezTo>
                    <a:pt x="311" y="1359"/>
                    <a:pt x="343" y="1314"/>
                    <a:pt x="363" y="1276"/>
                  </a:cubicBezTo>
                  <a:cubicBezTo>
                    <a:pt x="352" y="1311"/>
                    <a:pt x="337" y="1344"/>
                    <a:pt x="316" y="1366"/>
                  </a:cubicBezTo>
                  <a:close/>
                  <a:moveTo>
                    <a:pt x="387" y="1596"/>
                  </a:moveTo>
                  <a:cubicBezTo>
                    <a:pt x="384" y="1591"/>
                    <a:pt x="378" y="1586"/>
                    <a:pt x="377" y="1579"/>
                  </a:cubicBezTo>
                  <a:cubicBezTo>
                    <a:pt x="375" y="1568"/>
                    <a:pt x="367" y="1551"/>
                    <a:pt x="359" y="1534"/>
                  </a:cubicBezTo>
                  <a:cubicBezTo>
                    <a:pt x="350" y="1511"/>
                    <a:pt x="337" y="1484"/>
                    <a:pt x="332" y="1464"/>
                  </a:cubicBezTo>
                  <a:cubicBezTo>
                    <a:pt x="323" y="1422"/>
                    <a:pt x="341" y="1386"/>
                    <a:pt x="341" y="1386"/>
                  </a:cubicBezTo>
                  <a:cubicBezTo>
                    <a:pt x="402" y="1311"/>
                    <a:pt x="421" y="1169"/>
                    <a:pt x="425" y="1122"/>
                  </a:cubicBezTo>
                  <a:cubicBezTo>
                    <a:pt x="440" y="1124"/>
                    <a:pt x="455" y="1125"/>
                    <a:pt x="470" y="1128"/>
                  </a:cubicBezTo>
                  <a:lnTo>
                    <a:pt x="387" y="1596"/>
                  </a:lnTo>
                  <a:close/>
                  <a:moveTo>
                    <a:pt x="475" y="1098"/>
                  </a:moveTo>
                  <a:cubicBezTo>
                    <a:pt x="435" y="1091"/>
                    <a:pt x="390" y="1085"/>
                    <a:pt x="373" y="1082"/>
                  </a:cubicBezTo>
                  <a:cubicBezTo>
                    <a:pt x="356" y="1050"/>
                    <a:pt x="374" y="1025"/>
                    <a:pt x="384" y="1016"/>
                  </a:cubicBezTo>
                  <a:cubicBezTo>
                    <a:pt x="406" y="1018"/>
                    <a:pt x="440" y="1024"/>
                    <a:pt x="476" y="1030"/>
                  </a:cubicBezTo>
                  <a:cubicBezTo>
                    <a:pt x="480" y="1031"/>
                    <a:pt x="483" y="1031"/>
                    <a:pt x="487" y="1032"/>
                  </a:cubicBezTo>
                  <a:lnTo>
                    <a:pt x="475" y="1098"/>
                  </a:lnTo>
                  <a:close/>
                  <a:moveTo>
                    <a:pt x="591" y="442"/>
                  </a:moveTo>
                  <a:lnTo>
                    <a:pt x="492" y="1002"/>
                  </a:lnTo>
                  <a:cubicBezTo>
                    <a:pt x="488" y="1001"/>
                    <a:pt x="484" y="1001"/>
                    <a:pt x="481" y="1000"/>
                  </a:cubicBezTo>
                  <a:cubicBezTo>
                    <a:pt x="469" y="998"/>
                    <a:pt x="458" y="996"/>
                    <a:pt x="447" y="994"/>
                  </a:cubicBezTo>
                  <a:cubicBezTo>
                    <a:pt x="460" y="873"/>
                    <a:pt x="509" y="706"/>
                    <a:pt x="497" y="561"/>
                  </a:cubicBezTo>
                  <a:lnTo>
                    <a:pt x="497" y="564"/>
                  </a:lnTo>
                  <a:cubicBezTo>
                    <a:pt x="497" y="548"/>
                    <a:pt x="491" y="521"/>
                    <a:pt x="483" y="495"/>
                  </a:cubicBezTo>
                  <a:cubicBezTo>
                    <a:pt x="476" y="470"/>
                    <a:pt x="467" y="446"/>
                    <a:pt x="460" y="434"/>
                  </a:cubicBezTo>
                  <a:cubicBezTo>
                    <a:pt x="450" y="419"/>
                    <a:pt x="440" y="400"/>
                    <a:pt x="434" y="375"/>
                  </a:cubicBezTo>
                  <a:cubicBezTo>
                    <a:pt x="427" y="351"/>
                    <a:pt x="424" y="320"/>
                    <a:pt x="430" y="286"/>
                  </a:cubicBezTo>
                  <a:cubicBezTo>
                    <a:pt x="437" y="221"/>
                    <a:pt x="533" y="159"/>
                    <a:pt x="568" y="135"/>
                  </a:cubicBezTo>
                  <a:cubicBezTo>
                    <a:pt x="573" y="133"/>
                    <a:pt x="575" y="132"/>
                    <a:pt x="578" y="130"/>
                  </a:cubicBezTo>
                  <a:cubicBezTo>
                    <a:pt x="592" y="122"/>
                    <a:pt x="613" y="105"/>
                    <a:pt x="629" y="91"/>
                  </a:cubicBezTo>
                  <a:cubicBezTo>
                    <a:pt x="644" y="76"/>
                    <a:pt x="658" y="61"/>
                    <a:pt x="663" y="48"/>
                  </a:cubicBezTo>
                  <a:cubicBezTo>
                    <a:pt x="666" y="42"/>
                    <a:pt x="668" y="40"/>
                    <a:pt x="673" y="37"/>
                  </a:cubicBezTo>
                  <a:lnTo>
                    <a:pt x="643" y="207"/>
                  </a:lnTo>
                  <a:lnTo>
                    <a:pt x="673" y="213"/>
                  </a:lnTo>
                  <a:lnTo>
                    <a:pt x="704" y="38"/>
                  </a:lnTo>
                  <a:cubicBezTo>
                    <a:pt x="708" y="41"/>
                    <a:pt x="712" y="44"/>
                    <a:pt x="712" y="53"/>
                  </a:cubicBezTo>
                  <a:lnTo>
                    <a:pt x="713" y="51"/>
                  </a:lnTo>
                  <a:cubicBezTo>
                    <a:pt x="712" y="66"/>
                    <a:pt x="718" y="84"/>
                    <a:pt x="725" y="103"/>
                  </a:cubicBezTo>
                  <a:cubicBezTo>
                    <a:pt x="735" y="125"/>
                    <a:pt x="748" y="147"/>
                    <a:pt x="759" y="160"/>
                  </a:cubicBezTo>
                  <a:cubicBezTo>
                    <a:pt x="768" y="170"/>
                    <a:pt x="793" y="203"/>
                    <a:pt x="815" y="242"/>
                  </a:cubicBezTo>
                  <a:cubicBezTo>
                    <a:pt x="837" y="281"/>
                    <a:pt x="853" y="323"/>
                    <a:pt x="846" y="355"/>
                  </a:cubicBezTo>
                  <a:cubicBezTo>
                    <a:pt x="837" y="393"/>
                    <a:pt x="823" y="419"/>
                    <a:pt x="809" y="439"/>
                  </a:cubicBezTo>
                  <a:cubicBezTo>
                    <a:pt x="794" y="460"/>
                    <a:pt x="778" y="475"/>
                    <a:pt x="765" y="486"/>
                  </a:cubicBezTo>
                  <a:cubicBezTo>
                    <a:pt x="753" y="495"/>
                    <a:pt x="739" y="512"/>
                    <a:pt x="725" y="529"/>
                  </a:cubicBezTo>
                  <a:cubicBezTo>
                    <a:pt x="707" y="553"/>
                    <a:pt x="690" y="578"/>
                    <a:pt x="683" y="592"/>
                  </a:cubicBezTo>
                  <a:cubicBezTo>
                    <a:pt x="622" y="726"/>
                    <a:pt x="609" y="885"/>
                    <a:pt x="576" y="1015"/>
                  </a:cubicBezTo>
                  <a:cubicBezTo>
                    <a:pt x="561" y="1012"/>
                    <a:pt x="541" y="1009"/>
                    <a:pt x="524" y="1006"/>
                  </a:cubicBezTo>
                  <a:lnTo>
                    <a:pt x="623" y="448"/>
                  </a:lnTo>
                  <a:lnTo>
                    <a:pt x="591" y="442"/>
                  </a:lnTo>
                  <a:close/>
                  <a:moveTo>
                    <a:pt x="608" y="1053"/>
                  </a:moveTo>
                  <a:cubicBezTo>
                    <a:pt x="613" y="1065"/>
                    <a:pt x="615" y="1092"/>
                    <a:pt x="589" y="1113"/>
                  </a:cubicBezTo>
                  <a:cubicBezTo>
                    <a:pt x="580" y="1112"/>
                    <a:pt x="576" y="1111"/>
                    <a:pt x="572" y="1110"/>
                  </a:cubicBezTo>
                  <a:cubicBezTo>
                    <a:pt x="561" y="1111"/>
                    <a:pt x="535" y="1106"/>
                    <a:pt x="507" y="1103"/>
                  </a:cubicBezTo>
                  <a:lnTo>
                    <a:pt x="519" y="1038"/>
                  </a:lnTo>
                  <a:cubicBezTo>
                    <a:pt x="557" y="1044"/>
                    <a:pt x="591" y="1050"/>
                    <a:pt x="608" y="1053"/>
                  </a:cubicBezTo>
                  <a:close/>
                  <a:moveTo>
                    <a:pt x="519" y="1494"/>
                  </a:moveTo>
                  <a:cubicBezTo>
                    <a:pt x="507" y="1516"/>
                    <a:pt x="478" y="1542"/>
                    <a:pt x="460" y="1561"/>
                  </a:cubicBezTo>
                  <a:cubicBezTo>
                    <a:pt x="449" y="1570"/>
                    <a:pt x="441" y="1577"/>
                    <a:pt x="436" y="1583"/>
                  </a:cubicBezTo>
                  <a:lnTo>
                    <a:pt x="435" y="1585"/>
                  </a:lnTo>
                  <a:cubicBezTo>
                    <a:pt x="433" y="1589"/>
                    <a:pt x="425" y="1592"/>
                    <a:pt x="420" y="1598"/>
                  </a:cubicBezTo>
                  <a:lnTo>
                    <a:pt x="502" y="1134"/>
                  </a:lnTo>
                  <a:cubicBezTo>
                    <a:pt x="521" y="1137"/>
                    <a:pt x="538" y="1138"/>
                    <a:pt x="551" y="1140"/>
                  </a:cubicBezTo>
                  <a:cubicBezTo>
                    <a:pt x="538" y="1188"/>
                    <a:pt x="506" y="1334"/>
                    <a:pt x="539" y="1423"/>
                  </a:cubicBezTo>
                  <a:cubicBezTo>
                    <a:pt x="539" y="1436"/>
                    <a:pt x="535" y="1466"/>
                    <a:pt x="519" y="1494"/>
                  </a:cubicBezTo>
                  <a:close/>
                  <a:moveTo>
                    <a:pt x="728" y="1261"/>
                  </a:moveTo>
                  <a:cubicBezTo>
                    <a:pt x="729" y="1261"/>
                    <a:pt x="730" y="1262"/>
                    <a:pt x="732" y="1262"/>
                  </a:cubicBezTo>
                  <a:cubicBezTo>
                    <a:pt x="754" y="1270"/>
                    <a:pt x="784" y="1280"/>
                    <a:pt x="790" y="1296"/>
                  </a:cubicBezTo>
                  <a:cubicBezTo>
                    <a:pt x="789" y="1300"/>
                    <a:pt x="784" y="1304"/>
                    <a:pt x="777" y="1307"/>
                  </a:cubicBezTo>
                  <a:cubicBezTo>
                    <a:pt x="767" y="1312"/>
                    <a:pt x="760" y="1315"/>
                    <a:pt x="754" y="1323"/>
                  </a:cubicBezTo>
                  <a:cubicBezTo>
                    <a:pt x="742" y="1340"/>
                    <a:pt x="752" y="1349"/>
                    <a:pt x="763" y="1362"/>
                  </a:cubicBezTo>
                  <a:cubicBezTo>
                    <a:pt x="768" y="1367"/>
                    <a:pt x="774" y="1372"/>
                    <a:pt x="773" y="1377"/>
                  </a:cubicBezTo>
                  <a:lnTo>
                    <a:pt x="773" y="1379"/>
                  </a:lnTo>
                  <a:cubicBezTo>
                    <a:pt x="770" y="1394"/>
                    <a:pt x="763" y="1408"/>
                    <a:pt x="757" y="1417"/>
                  </a:cubicBezTo>
                  <a:cubicBezTo>
                    <a:pt x="745" y="1435"/>
                    <a:pt x="730" y="1446"/>
                    <a:pt x="718" y="1453"/>
                  </a:cubicBezTo>
                  <a:lnTo>
                    <a:pt x="718" y="1454"/>
                  </a:lnTo>
                  <a:cubicBezTo>
                    <a:pt x="703" y="1463"/>
                    <a:pt x="686" y="1469"/>
                    <a:pt x="671" y="1470"/>
                  </a:cubicBezTo>
                  <a:cubicBezTo>
                    <a:pt x="656" y="1470"/>
                    <a:pt x="641" y="1465"/>
                    <a:pt x="625" y="1456"/>
                  </a:cubicBezTo>
                  <a:cubicBezTo>
                    <a:pt x="600" y="1438"/>
                    <a:pt x="572" y="1411"/>
                    <a:pt x="566" y="1406"/>
                  </a:cubicBezTo>
                  <a:cubicBezTo>
                    <a:pt x="558" y="1378"/>
                    <a:pt x="555" y="1343"/>
                    <a:pt x="557" y="1308"/>
                  </a:cubicBezTo>
                  <a:cubicBezTo>
                    <a:pt x="560" y="1350"/>
                    <a:pt x="575" y="1403"/>
                    <a:pt x="575" y="1403"/>
                  </a:cubicBezTo>
                  <a:lnTo>
                    <a:pt x="605" y="1395"/>
                  </a:lnTo>
                  <a:cubicBezTo>
                    <a:pt x="605" y="1395"/>
                    <a:pt x="588" y="1329"/>
                    <a:pt x="586" y="1289"/>
                  </a:cubicBezTo>
                  <a:lnTo>
                    <a:pt x="584" y="1289"/>
                  </a:lnTo>
                  <a:cubicBezTo>
                    <a:pt x="582" y="1255"/>
                    <a:pt x="584" y="1176"/>
                    <a:pt x="586" y="1144"/>
                  </a:cubicBezTo>
                  <a:cubicBezTo>
                    <a:pt x="601" y="1146"/>
                    <a:pt x="620" y="1150"/>
                    <a:pt x="639" y="1153"/>
                  </a:cubicBezTo>
                  <a:cubicBezTo>
                    <a:pt x="626" y="1175"/>
                    <a:pt x="605" y="1222"/>
                    <a:pt x="621" y="1282"/>
                  </a:cubicBezTo>
                  <a:cubicBezTo>
                    <a:pt x="623" y="1293"/>
                    <a:pt x="626" y="1304"/>
                    <a:pt x="628" y="1314"/>
                  </a:cubicBezTo>
                  <a:cubicBezTo>
                    <a:pt x="636" y="1357"/>
                    <a:pt x="642" y="1395"/>
                    <a:pt x="683" y="1413"/>
                  </a:cubicBezTo>
                  <a:lnTo>
                    <a:pt x="697" y="1385"/>
                  </a:lnTo>
                  <a:cubicBezTo>
                    <a:pt x="670" y="1374"/>
                    <a:pt x="665" y="1342"/>
                    <a:pt x="658" y="1308"/>
                  </a:cubicBezTo>
                  <a:cubicBezTo>
                    <a:pt x="656" y="1297"/>
                    <a:pt x="653" y="1285"/>
                    <a:pt x="651" y="1274"/>
                  </a:cubicBezTo>
                  <a:cubicBezTo>
                    <a:pt x="633" y="1202"/>
                    <a:pt x="675" y="1159"/>
                    <a:pt x="675" y="1159"/>
                  </a:cubicBezTo>
                  <a:cubicBezTo>
                    <a:pt x="686" y="1161"/>
                    <a:pt x="697" y="1163"/>
                    <a:pt x="705" y="1165"/>
                  </a:cubicBezTo>
                  <a:cubicBezTo>
                    <a:pt x="707" y="1165"/>
                    <a:pt x="711" y="1166"/>
                    <a:pt x="716" y="1164"/>
                  </a:cubicBezTo>
                  <a:cubicBezTo>
                    <a:pt x="714" y="1173"/>
                    <a:pt x="714" y="1177"/>
                    <a:pt x="713" y="1182"/>
                  </a:cubicBezTo>
                  <a:cubicBezTo>
                    <a:pt x="712" y="1188"/>
                    <a:pt x="709" y="1194"/>
                    <a:pt x="707" y="1200"/>
                  </a:cubicBezTo>
                  <a:cubicBezTo>
                    <a:pt x="704" y="1206"/>
                    <a:pt x="703" y="1211"/>
                    <a:pt x="703" y="1213"/>
                  </a:cubicBezTo>
                  <a:cubicBezTo>
                    <a:pt x="697" y="1236"/>
                    <a:pt x="698" y="1254"/>
                    <a:pt x="728" y="1261"/>
                  </a:cubicBezTo>
                  <a:close/>
                  <a:moveTo>
                    <a:pt x="641" y="1057"/>
                  </a:moveTo>
                  <a:cubicBezTo>
                    <a:pt x="653" y="1059"/>
                    <a:pt x="667" y="1059"/>
                    <a:pt x="681" y="1062"/>
                  </a:cubicBezTo>
                  <a:cubicBezTo>
                    <a:pt x="686" y="1060"/>
                    <a:pt x="693" y="1062"/>
                    <a:pt x="699" y="1063"/>
                  </a:cubicBezTo>
                  <a:cubicBezTo>
                    <a:pt x="700" y="1067"/>
                    <a:pt x="701" y="1074"/>
                    <a:pt x="702" y="1083"/>
                  </a:cubicBezTo>
                  <a:cubicBezTo>
                    <a:pt x="700" y="1094"/>
                    <a:pt x="698" y="1106"/>
                    <a:pt x="692" y="1116"/>
                  </a:cubicBezTo>
                  <a:cubicBezTo>
                    <a:pt x="691" y="1121"/>
                    <a:pt x="688" y="1127"/>
                    <a:pt x="683" y="1128"/>
                  </a:cubicBezTo>
                  <a:cubicBezTo>
                    <a:pt x="666" y="1125"/>
                    <a:pt x="645" y="1121"/>
                    <a:pt x="625" y="1120"/>
                  </a:cubicBezTo>
                  <a:cubicBezTo>
                    <a:pt x="642" y="1097"/>
                    <a:pt x="644" y="1073"/>
                    <a:pt x="641" y="1057"/>
                  </a:cubicBezTo>
                  <a:close/>
                  <a:moveTo>
                    <a:pt x="726" y="1133"/>
                  </a:moveTo>
                  <a:cubicBezTo>
                    <a:pt x="723" y="1135"/>
                    <a:pt x="719" y="1134"/>
                    <a:pt x="717" y="1134"/>
                  </a:cubicBezTo>
                  <a:cubicBezTo>
                    <a:pt x="720" y="1132"/>
                    <a:pt x="720" y="1132"/>
                    <a:pt x="720" y="1130"/>
                  </a:cubicBezTo>
                  <a:cubicBezTo>
                    <a:pt x="727" y="1116"/>
                    <a:pt x="732" y="1101"/>
                    <a:pt x="732" y="1086"/>
                  </a:cubicBezTo>
                  <a:cubicBezTo>
                    <a:pt x="733" y="1080"/>
                    <a:pt x="732" y="1073"/>
                    <a:pt x="731" y="1066"/>
                  </a:cubicBezTo>
                  <a:cubicBezTo>
                    <a:pt x="738" y="1067"/>
                    <a:pt x="744" y="1069"/>
                    <a:pt x="748" y="1069"/>
                  </a:cubicBezTo>
                  <a:cubicBezTo>
                    <a:pt x="765" y="1099"/>
                    <a:pt x="759" y="1121"/>
                    <a:pt x="726" y="1133"/>
                  </a:cubicBezTo>
                  <a:close/>
                  <a:moveTo>
                    <a:pt x="1047" y="920"/>
                  </a:moveTo>
                  <a:cubicBezTo>
                    <a:pt x="1020" y="946"/>
                    <a:pt x="988" y="980"/>
                    <a:pt x="986" y="979"/>
                  </a:cubicBezTo>
                  <a:lnTo>
                    <a:pt x="978" y="985"/>
                  </a:lnTo>
                  <a:lnTo>
                    <a:pt x="985" y="995"/>
                  </a:lnTo>
                  <a:cubicBezTo>
                    <a:pt x="985" y="995"/>
                    <a:pt x="987" y="999"/>
                    <a:pt x="990" y="1007"/>
                  </a:cubicBezTo>
                  <a:cubicBezTo>
                    <a:pt x="995" y="1014"/>
                    <a:pt x="1000" y="1024"/>
                    <a:pt x="1007" y="1031"/>
                  </a:cubicBezTo>
                  <a:lnTo>
                    <a:pt x="1007" y="1033"/>
                  </a:lnTo>
                  <a:cubicBezTo>
                    <a:pt x="1009" y="1036"/>
                    <a:pt x="1007" y="1036"/>
                    <a:pt x="1006" y="1038"/>
                  </a:cubicBezTo>
                  <a:cubicBezTo>
                    <a:pt x="1006" y="1040"/>
                    <a:pt x="1003" y="1042"/>
                    <a:pt x="1001" y="1041"/>
                  </a:cubicBezTo>
                  <a:cubicBezTo>
                    <a:pt x="999" y="1045"/>
                    <a:pt x="994" y="1047"/>
                    <a:pt x="990" y="1046"/>
                  </a:cubicBezTo>
                  <a:cubicBezTo>
                    <a:pt x="969" y="1049"/>
                    <a:pt x="950" y="1045"/>
                    <a:pt x="934" y="1038"/>
                  </a:cubicBezTo>
                  <a:cubicBezTo>
                    <a:pt x="920" y="1031"/>
                    <a:pt x="910" y="1023"/>
                    <a:pt x="907" y="1014"/>
                  </a:cubicBezTo>
                  <a:cubicBezTo>
                    <a:pt x="905" y="1002"/>
                    <a:pt x="905" y="992"/>
                    <a:pt x="906" y="983"/>
                  </a:cubicBezTo>
                  <a:cubicBezTo>
                    <a:pt x="905" y="965"/>
                    <a:pt x="905" y="950"/>
                    <a:pt x="889" y="943"/>
                  </a:cubicBezTo>
                  <a:cubicBezTo>
                    <a:pt x="874" y="940"/>
                    <a:pt x="856" y="941"/>
                    <a:pt x="840" y="947"/>
                  </a:cubicBezTo>
                  <a:cubicBezTo>
                    <a:pt x="821" y="955"/>
                    <a:pt x="804" y="963"/>
                    <a:pt x="796" y="974"/>
                  </a:cubicBezTo>
                  <a:cubicBezTo>
                    <a:pt x="784" y="992"/>
                    <a:pt x="771" y="1016"/>
                    <a:pt x="760" y="1040"/>
                  </a:cubicBezTo>
                  <a:cubicBezTo>
                    <a:pt x="750" y="1036"/>
                    <a:pt x="732" y="1033"/>
                    <a:pt x="713" y="1032"/>
                  </a:cubicBezTo>
                  <a:cubicBezTo>
                    <a:pt x="734" y="974"/>
                    <a:pt x="741" y="938"/>
                    <a:pt x="780" y="888"/>
                  </a:cubicBezTo>
                  <a:cubicBezTo>
                    <a:pt x="819" y="840"/>
                    <a:pt x="877" y="787"/>
                    <a:pt x="951" y="817"/>
                  </a:cubicBezTo>
                  <a:cubicBezTo>
                    <a:pt x="961" y="821"/>
                    <a:pt x="973" y="830"/>
                    <a:pt x="986" y="843"/>
                  </a:cubicBezTo>
                  <a:cubicBezTo>
                    <a:pt x="991" y="849"/>
                    <a:pt x="994" y="858"/>
                    <a:pt x="993" y="866"/>
                  </a:cubicBezTo>
                  <a:cubicBezTo>
                    <a:pt x="993" y="875"/>
                    <a:pt x="992" y="884"/>
                    <a:pt x="986" y="889"/>
                  </a:cubicBezTo>
                  <a:cubicBezTo>
                    <a:pt x="981" y="893"/>
                    <a:pt x="976" y="899"/>
                    <a:pt x="970" y="904"/>
                  </a:cubicBezTo>
                  <a:cubicBezTo>
                    <a:pt x="960" y="913"/>
                    <a:pt x="948" y="922"/>
                    <a:pt x="939" y="936"/>
                  </a:cubicBezTo>
                  <a:cubicBezTo>
                    <a:pt x="925" y="949"/>
                    <a:pt x="921" y="963"/>
                    <a:pt x="921" y="974"/>
                  </a:cubicBezTo>
                  <a:cubicBezTo>
                    <a:pt x="920" y="992"/>
                    <a:pt x="928" y="1007"/>
                    <a:pt x="938" y="1017"/>
                  </a:cubicBezTo>
                  <a:cubicBezTo>
                    <a:pt x="954" y="1035"/>
                    <a:pt x="989" y="1037"/>
                    <a:pt x="989" y="1037"/>
                  </a:cubicBezTo>
                  <a:lnTo>
                    <a:pt x="990" y="1007"/>
                  </a:lnTo>
                  <a:cubicBezTo>
                    <a:pt x="986" y="1006"/>
                    <a:pt x="968" y="1005"/>
                    <a:pt x="961" y="997"/>
                  </a:cubicBezTo>
                  <a:lnTo>
                    <a:pt x="959" y="994"/>
                  </a:lnTo>
                  <a:cubicBezTo>
                    <a:pt x="955" y="992"/>
                    <a:pt x="952" y="984"/>
                    <a:pt x="951" y="978"/>
                  </a:cubicBezTo>
                  <a:cubicBezTo>
                    <a:pt x="952" y="971"/>
                    <a:pt x="956" y="963"/>
                    <a:pt x="961" y="955"/>
                  </a:cubicBezTo>
                  <a:cubicBezTo>
                    <a:pt x="970" y="944"/>
                    <a:pt x="980" y="934"/>
                    <a:pt x="991" y="928"/>
                  </a:cubicBezTo>
                  <a:cubicBezTo>
                    <a:pt x="998" y="920"/>
                    <a:pt x="1003" y="917"/>
                    <a:pt x="1009" y="911"/>
                  </a:cubicBezTo>
                  <a:lnTo>
                    <a:pt x="1007" y="911"/>
                  </a:lnTo>
                  <a:cubicBezTo>
                    <a:pt x="1017" y="901"/>
                    <a:pt x="1025" y="883"/>
                    <a:pt x="1026" y="865"/>
                  </a:cubicBezTo>
                  <a:cubicBezTo>
                    <a:pt x="1024" y="850"/>
                    <a:pt x="1020" y="834"/>
                    <a:pt x="1007" y="821"/>
                  </a:cubicBezTo>
                  <a:cubicBezTo>
                    <a:pt x="992" y="805"/>
                    <a:pt x="977" y="795"/>
                    <a:pt x="962" y="788"/>
                  </a:cubicBezTo>
                  <a:cubicBezTo>
                    <a:pt x="870" y="750"/>
                    <a:pt x="802" y="813"/>
                    <a:pt x="757" y="869"/>
                  </a:cubicBezTo>
                  <a:cubicBezTo>
                    <a:pt x="712" y="927"/>
                    <a:pt x="704" y="960"/>
                    <a:pt x="684" y="1023"/>
                  </a:cubicBezTo>
                  <a:lnTo>
                    <a:pt x="711" y="1032"/>
                  </a:lnTo>
                  <a:cubicBezTo>
                    <a:pt x="702" y="1030"/>
                    <a:pt x="694" y="1031"/>
                    <a:pt x="683" y="1029"/>
                  </a:cubicBezTo>
                  <a:cubicBezTo>
                    <a:pt x="659" y="1027"/>
                    <a:pt x="633" y="1025"/>
                    <a:pt x="618" y="1022"/>
                  </a:cubicBezTo>
                  <a:cubicBezTo>
                    <a:pt x="614" y="1021"/>
                    <a:pt x="612" y="1021"/>
                    <a:pt x="608" y="1020"/>
                  </a:cubicBezTo>
                  <a:cubicBezTo>
                    <a:pt x="626" y="979"/>
                    <a:pt x="679" y="866"/>
                    <a:pt x="729" y="818"/>
                  </a:cubicBezTo>
                  <a:cubicBezTo>
                    <a:pt x="753" y="795"/>
                    <a:pt x="780" y="774"/>
                    <a:pt x="808" y="755"/>
                  </a:cubicBezTo>
                  <a:cubicBezTo>
                    <a:pt x="857" y="724"/>
                    <a:pt x="900" y="707"/>
                    <a:pt x="961" y="722"/>
                  </a:cubicBezTo>
                  <a:cubicBezTo>
                    <a:pt x="980" y="726"/>
                    <a:pt x="992" y="734"/>
                    <a:pt x="1005" y="743"/>
                  </a:cubicBezTo>
                  <a:lnTo>
                    <a:pt x="1008" y="744"/>
                  </a:lnTo>
                  <a:cubicBezTo>
                    <a:pt x="1017" y="750"/>
                    <a:pt x="1029" y="761"/>
                    <a:pt x="1040" y="774"/>
                  </a:cubicBezTo>
                  <a:cubicBezTo>
                    <a:pt x="1054" y="792"/>
                    <a:pt x="1066" y="809"/>
                    <a:pt x="1071" y="821"/>
                  </a:cubicBezTo>
                  <a:lnTo>
                    <a:pt x="1073" y="819"/>
                  </a:lnTo>
                  <a:cubicBezTo>
                    <a:pt x="1074" y="830"/>
                    <a:pt x="1076" y="844"/>
                    <a:pt x="1074" y="854"/>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0" name="Freeform 50"/>
            <p:cNvSpPr>
              <a:spLocks noEditPoints="1"/>
            </p:cNvSpPr>
            <p:nvPr/>
          </p:nvSpPr>
          <p:spPr bwMode="auto">
            <a:xfrm>
              <a:off x="1908175" y="44751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6 h 1639"/>
                <a:gd name="T14" fmla="*/ 186 w 1108"/>
                <a:gd name="T15" fmla="*/ 995 h 1639"/>
                <a:gd name="T16" fmla="*/ 230 w 1108"/>
                <a:gd name="T17" fmla="*/ 1119 h 1639"/>
                <a:gd name="T18" fmla="*/ 135 w 1108"/>
                <a:gd name="T19" fmla="*/ 1221 h 1639"/>
                <a:gd name="T20" fmla="*/ 188 w 1108"/>
                <a:gd name="T21" fmla="*/ 1417 h 1639"/>
                <a:gd name="T22" fmla="*/ 347 w 1108"/>
                <a:gd name="T23" fmla="*/ 1587 h 1639"/>
                <a:gd name="T24" fmla="*/ 545 w 1108"/>
                <a:gd name="T25" fmla="*/ 1511 h 1639"/>
                <a:gd name="T26" fmla="*/ 803 w 1108"/>
                <a:gd name="T27" fmla="*/ 1382 h 1639"/>
                <a:gd name="T28" fmla="*/ 737 w 1108"/>
                <a:gd name="T29" fmla="*/ 1233 h 1639"/>
                <a:gd name="T30" fmla="*/ 757 w 1108"/>
                <a:gd name="T31" fmla="*/ 1157 h 1639"/>
                <a:gd name="T32" fmla="*/ 850 w 1108"/>
                <a:gd name="T33" fmla="*/ 976 h 1639"/>
                <a:gd name="T34" fmla="*/ 1020 w 1108"/>
                <a:gd name="T35" fmla="*/ 1069 h 1639"/>
                <a:gd name="T36" fmla="*/ 1069 w 1108"/>
                <a:gd name="T37" fmla="*/ 942 h 1639"/>
                <a:gd name="T38" fmla="*/ 238 w 1108"/>
                <a:gd name="T39" fmla="*/ 1010 h 1639"/>
                <a:gd name="T40" fmla="*/ 153 w 1108"/>
                <a:gd name="T41" fmla="*/ 846 h 1639"/>
                <a:gd name="T42" fmla="*/ 35 w 1108"/>
                <a:gd name="T43" fmla="*/ 865 h 1639"/>
                <a:gd name="T44" fmla="*/ 111 w 1108"/>
                <a:gd name="T45" fmla="*/ 870 h 1639"/>
                <a:gd name="T46" fmla="*/ 313 w 1108"/>
                <a:gd name="T47" fmla="*/ 962 h 1639"/>
                <a:gd name="T48" fmla="*/ 113 w 1108"/>
                <a:gd name="T49" fmla="*/ 661 h 1639"/>
                <a:gd name="T50" fmla="*/ 66 w 1108"/>
                <a:gd name="T51" fmla="*/ 840 h 1639"/>
                <a:gd name="T52" fmla="*/ 190 w 1108"/>
                <a:gd name="T53" fmla="*/ 585 h 1639"/>
                <a:gd name="T54" fmla="*/ 269 w 1108"/>
                <a:gd name="T55" fmla="*/ 959 h 1639"/>
                <a:gd name="T56" fmla="*/ 350 w 1108"/>
                <a:gd name="T57" fmla="*/ 1008 h 1639"/>
                <a:gd name="T58" fmla="*/ 159 w 1108"/>
                <a:gd name="T59" fmla="*/ 1357 h 1639"/>
                <a:gd name="T60" fmla="*/ 172 w 1108"/>
                <a:gd name="T61" fmla="*/ 1221 h 1639"/>
                <a:gd name="T62" fmla="*/ 260 w 1108"/>
                <a:gd name="T63" fmla="*/ 1122 h 1639"/>
                <a:gd name="T64" fmla="*/ 205 w 1108"/>
                <a:gd name="T65" fmla="*/ 1299 h 1639"/>
                <a:gd name="T66" fmla="*/ 361 w 1108"/>
                <a:gd name="T67" fmla="*/ 1111 h 1639"/>
                <a:gd name="T68" fmla="*/ 316 w 1108"/>
                <a:gd name="T69" fmla="*/ 1367 h 1639"/>
                <a:gd name="T70" fmla="*/ 425 w 1108"/>
                <a:gd name="T71" fmla="*/ 1122 h 1639"/>
                <a:gd name="T72" fmla="*/ 476 w 1108"/>
                <a:gd name="T73" fmla="*/ 1031 h 1639"/>
                <a:gd name="T74" fmla="*/ 447 w 1108"/>
                <a:gd name="T75" fmla="*/ 995 h 1639"/>
                <a:gd name="T76" fmla="*/ 429 w 1108"/>
                <a:gd name="T77" fmla="*/ 286 h 1639"/>
                <a:gd name="T78" fmla="*/ 643 w 1108"/>
                <a:gd name="T79" fmla="*/ 208 h 1639"/>
                <a:gd name="T80" fmla="*/ 759 w 1108"/>
                <a:gd name="T81" fmla="*/ 160 h 1639"/>
                <a:gd name="T82" fmla="*/ 683 w 1108"/>
                <a:gd name="T83" fmla="*/ 592 h 1639"/>
                <a:gd name="T84" fmla="*/ 589 w 1108"/>
                <a:gd name="T85" fmla="*/ 1114 h 1639"/>
                <a:gd name="T86" fmla="*/ 459 w 1108"/>
                <a:gd name="T87" fmla="*/ 1561 h 1639"/>
                <a:gd name="T88" fmla="*/ 538 w 1108"/>
                <a:gd name="T89" fmla="*/ 1424 h 1639"/>
                <a:gd name="T90" fmla="*/ 754 w 1108"/>
                <a:gd name="T91" fmla="*/ 1323 h 1639"/>
                <a:gd name="T92" fmla="*/ 718 w 1108"/>
                <a:gd name="T93" fmla="*/ 1455 h 1639"/>
                <a:gd name="T94" fmla="*/ 605 w 1108"/>
                <a:gd name="T95" fmla="*/ 1396 h 1639"/>
                <a:gd name="T96" fmla="*/ 628 w 1108"/>
                <a:gd name="T97" fmla="*/ 1314 h 1639"/>
                <a:gd name="T98" fmla="*/ 705 w 1108"/>
                <a:gd name="T99" fmla="*/ 1165 h 1639"/>
                <a:gd name="T100" fmla="*/ 640 w 1108"/>
                <a:gd name="T101" fmla="*/ 1057 h 1639"/>
                <a:gd name="T102" fmla="*/ 625 w 1108"/>
                <a:gd name="T103" fmla="*/ 1120 h 1639"/>
                <a:gd name="T104" fmla="*/ 731 w 1108"/>
                <a:gd name="T105" fmla="*/ 1067 h 1639"/>
                <a:gd name="T106" fmla="*/ 985 w 1108"/>
                <a:gd name="T107" fmla="*/ 995 h 1639"/>
                <a:gd name="T108" fmla="*/ 1001 w 1108"/>
                <a:gd name="T109" fmla="*/ 1042 h 1639"/>
                <a:gd name="T110" fmla="*/ 840 w 1108"/>
                <a:gd name="T111" fmla="*/ 948 h 1639"/>
                <a:gd name="T112" fmla="*/ 986 w 1108"/>
                <a:gd name="T113" fmla="*/ 844 h 1639"/>
                <a:gd name="T114" fmla="*/ 937 w 1108"/>
                <a:gd name="T115" fmla="*/ 1017 h 1639"/>
                <a:gd name="T116" fmla="*/ 961 w 1108"/>
                <a:gd name="T117" fmla="*/ 956 h 1639"/>
                <a:gd name="T118" fmla="*/ 962 w 1108"/>
                <a:gd name="T119" fmla="*/ 789 h 1639"/>
                <a:gd name="T120" fmla="*/ 607 w 1108"/>
                <a:gd name="T121" fmla="*/ 1021 h 1639"/>
                <a:gd name="T122" fmla="*/ 1040 w 1108"/>
                <a:gd name="T123" fmla="*/ 774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067" y="942"/>
                  </a:moveTo>
                  <a:cubicBezTo>
                    <a:pt x="1090" y="922"/>
                    <a:pt x="1102" y="890"/>
                    <a:pt x="1106" y="858"/>
                  </a:cubicBezTo>
                  <a:cubicBezTo>
                    <a:pt x="1108" y="823"/>
                    <a:pt x="1101" y="789"/>
                    <a:pt x="1086" y="758"/>
                  </a:cubicBezTo>
                  <a:cubicBezTo>
                    <a:pt x="1069" y="729"/>
                    <a:pt x="1045" y="709"/>
                    <a:pt x="1016" y="693"/>
                  </a:cubicBezTo>
                  <a:cubicBezTo>
                    <a:pt x="886" y="626"/>
                    <a:pt x="716" y="706"/>
                    <a:pt x="647" y="832"/>
                  </a:cubicBezTo>
                  <a:cubicBezTo>
                    <a:pt x="669" y="744"/>
                    <a:pt x="693" y="645"/>
                    <a:pt x="711" y="606"/>
                  </a:cubicBezTo>
                  <a:cubicBezTo>
                    <a:pt x="718" y="594"/>
                    <a:pt x="733" y="571"/>
                    <a:pt x="750" y="549"/>
                  </a:cubicBezTo>
                  <a:cubicBezTo>
                    <a:pt x="761" y="532"/>
                    <a:pt x="775" y="519"/>
                    <a:pt x="785" y="512"/>
                  </a:cubicBezTo>
                  <a:lnTo>
                    <a:pt x="785" y="510"/>
                  </a:lnTo>
                  <a:cubicBezTo>
                    <a:pt x="801" y="497"/>
                    <a:pt x="818" y="483"/>
                    <a:pt x="834" y="459"/>
                  </a:cubicBezTo>
                  <a:cubicBezTo>
                    <a:pt x="851" y="436"/>
                    <a:pt x="865" y="405"/>
                    <a:pt x="875" y="363"/>
                  </a:cubicBezTo>
                  <a:cubicBezTo>
                    <a:pt x="887" y="321"/>
                    <a:pt x="867" y="271"/>
                    <a:pt x="844" y="228"/>
                  </a:cubicBezTo>
                  <a:cubicBezTo>
                    <a:pt x="820" y="186"/>
                    <a:pt x="792" y="151"/>
                    <a:pt x="782" y="140"/>
                  </a:cubicBezTo>
                  <a:cubicBezTo>
                    <a:pt x="775" y="130"/>
                    <a:pt x="763" y="110"/>
                    <a:pt x="754" y="89"/>
                  </a:cubicBezTo>
                  <a:cubicBezTo>
                    <a:pt x="748" y="75"/>
                    <a:pt x="744" y="61"/>
                    <a:pt x="743" y="52"/>
                  </a:cubicBezTo>
                  <a:lnTo>
                    <a:pt x="743" y="50"/>
                  </a:lnTo>
                  <a:cubicBezTo>
                    <a:pt x="742" y="10"/>
                    <a:pt x="705" y="6"/>
                    <a:pt x="696" y="7"/>
                  </a:cubicBezTo>
                  <a:cubicBezTo>
                    <a:pt x="688" y="5"/>
                    <a:pt x="649" y="0"/>
                    <a:pt x="634" y="37"/>
                  </a:cubicBezTo>
                  <a:cubicBezTo>
                    <a:pt x="630" y="45"/>
                    <a:pt x="621" y="57"/>
                    <a:pt x="608" y="68"/>
                  </a:cubicBezTo>
                  <a:cubicBezTo>
                    <a:pt x="593" y="82"/>
                    <a:pt x="575" y="97"/>
                    <a:pt x="563" y="104"/>
                  </a:cubicBezTo>
                  <a:lnTo>
                    <a:pt x="560" y="103"/>
                  </a:lnTo>
                  <a:cubicBezTo>
                    <a:pt x="558" y="105"/>
                    <a:pt x="555" y="107"/>
                    <a:pt x="551" y="110"/>
                  </a:cubicBezTo>
                  <a:cubicBezTo>
                    <a:pt x="513" y="136"/>
                    <a:pt x="407" y="203"/>
                    <a:pt x="397" y="281"/>
                  </a:cubicBezTo>
                  <a:cubicBezTo>
                    <a:pt x="392" y="322"/>
                    <a:pt x="395" y="355"/>
                    <a:pt x="404" y="383"/>
                  </a:cubicBezTo>
                  <a:cubicBezTo>
                    <a:pt x="410" y="411"/>
                    <a:pt x="423" y="435"/>
                    <a:pt x="433" y="452"/>
                  </a:cubicBezTo>
                  <a:cubicBezTo>
                    <a:pt x="440" y="462"/>
                    <a:pt x="447" y="483"/>
                    <a:pt x="452" y="504"/>
                  </a:cubicBezTo>
                  <a:cubicBezTo>
                    <a:pt x="459" y="527"/>
                    <a:pt x="466" y="552"/>
                    <a:pt x="466" y="563"/>
                  </a:cubicBezTo>
                  <a:lnTo>
                    <a:pt x="466" y="565"/>
                  </a:lnTo>
                  <a:cubicBezTo>
                    <a:pt x="468" y="605"/>
                    <a:pt x="456" y="706"/>
                    <a:pt x="447" y="795"/>
                  </a:cubicBezTo>
                  <a:cubicBezTo>
                    <a:pt x="442" y="765"/>
                    <a:pt x="433" y="737"/>
                    <a:pt x="424" y="716"/>
                  </a:cubicBezTo>
                  <a:cubicBezTo>
                    <a:pt x="386" y="643"/>
                    <a:pt x="331" y="583"/>
                    <a:pt x="253" y="552"/>
                  </a:cubicBezTo>
                  <a:cubicBezTo>
                    <a:pt x="224" y="540"/>
                    <a:pt x="188" y="534"/>
                    <a:pt x="152" y="539"/>
                  </a:cubicBezTo>
                  <a:cubicBezTo>
                    <a:pt x="80" y="548"/>
                    <a:pt x="29" y="589"/>
                    <a:pt x="10" y="658"/>
                  </a:cubicBezTo>
                  <a:cubicBezTo>
                    <a:pt x="0" y="692"/>
                    <a:pt x="1" y="725"/>
                    <a:pt x="13" y="753"/>
                  </a:cubicBezTo>
                  <a:cubicBezTo>
                    <a:pt x="23" y="775"/>
                    <a:pt x="37" y="804"/>
                    <a:pt x="43" y="820"/>
                  </a:cubicBezTo>
                  <a:cubicBezTo>
                    <a:pt x="38" y="821"/>
                    <a:pt x="31" y="829"/>
                    <a:pt x="24" y="832"/>
                  </a:cubicBezTo>
                  <a:cubicBezTo>
                    <a:pt x="16" y="837"/>
                    <a:pt x="11" y="843"/>
                    <a:pt x="7" y="851"/>
                  </a:cubicBezTo>
                  <a:cubicBezTo>
                    <a:pt x="6" y="857"/>
                    <a:pt x="5" y="862"/>
                    <a:pt x="6" y="868"/>
                  </a:cubicBezTo>
                  <a:cubicBezTo>
                    <a:pt x="7" y="875"/>
                    <a:pt x="8" y="880"/>
                    <a:pt x="12" y="885"/>
                  </a:cubicBezTo>
                  <a:cubicBezTo>
                    <a:pt x="17" y="895"/>
                    <a:pt x="28" y="903"/>
                    <a:pt x="39" y="907"/>
                  </a:cubicBezTo>
                  <a:cubicBezTo>
                    <a:pt x="61" y="918"/>
                    <a:pt x="87" y="922"/>
                    <a:pt x="109" y="922"/>
                  </a:cubicBezTo>
                  <a:cubicBezTo>
                    <a:pt x="131" y="921"/>
                    <a:pt x="150" y="914"/>
                    <a:pt x="162" y="896"/>
                  </a:cubicBezTo>
                  <a:cubicBezTo>
                    <a:pt x="173" y="882"/>
                    <a:pt x="177" y="870"/>
                    <a:pt x="181" y="858"/>
                  </a:cubicBezTo>
                  <a:cubicBezTo>
                    <a:pt x="183" y="851"/>
                    <a:pt x="177" y="848"/>
                    <a:pt x="181" y="849"/>
                  </a:cubicBezTo>
                  <a:cubicBezTo>
                    <a:pt x="188" y="848"/>
                    <a:pt x="198" y="854"/>
                    <a:pt x="207" y="862"/>
                  </a:cubicBezTo>
                  <a:cubicBezTo>
                    <a:pt x="217" y="871"/>
                    <a:pt x="224" y="880"/>
                    <a:pt x="226" y="890"/>
                  </a:cubicBezTo>
                  <a:cubicBezTo>
                    <a:pt x="232" y="908"/>
                    <a:pt x="236" y="933"/>
                    <a:pt x="238" y="958"/>
                  </a:cubicBezTo>
                  <a:cubicBezTo>
                    <a:pt x="212" y="960"/>
                    <a:pt x="192" y="972"/>
                    <a:pt x="186" y="995"/>
                  </a:cubicBezTo>
                  <a:lnTo>
                    <a:pt x="184" y="994"/>
                  </a:lnTo>
                  <a:cubicBezTo>
                    <a:pt x="179" y="1020"/>
                    <a:pt x="184" y="1040"/>
                    <a:pt x="193" y="1055"/>
                  </a:cubicBezTo>
                  <a:cubicBezTo>
                    <a:pt x="204" y="1068"/>
                    <a:pt x="217" y="1079"/>
                    <a:pt x="229" y="1086"/>
                  </a:cubicBezTo>
                  <a:cubicBezTo>
                    <a:pt x="231" y="1086"/>
                    <a:pt x="231" y="1086"/>
                    <a:pt x="233" y="1087"/>
                  </a:cubicBezTo>
                  <a:cubicBezTo>
                    <a:pt x="232" y="1093"/>
                    <a:pt x="231" y="1097"/>
                    <a:pt x="231" y="1099"/>
                  </a:cubicBezTo>
                  <a:cubicBezTo>
                    <a:pt x="230" y="1106"/>
                    <a:pt x="231" y="1112"/>
                    <a:pt x="230" y="1119"/>
                  </a:cubicBezTo>
                  <a:cubicBezTo>
                    <a:pt x="229" y="1121"/>
                    <a:pt x="229" y="1121"/>
                    <a:pt x="228" y="1127"/>
                  </a:cubicBezTo>
                  <a:cubicBezTo>
                    <a:pt x="229" y="1134"/>
                    <a:pt x="228" y="1140"/>
                    <a:pt x="222" y="1140"/>
                  </a:cubicBezTo>
                  <a:lnTo>
                    <a:pt x="222" y="1142"/>
                  </a:lnTo>
                  <a:cubicBezTo>
                    <a:pt x="219" y="1141"/>
                    <a:pt x="217" y="1141"/>
                    <a:pt x="213" y="1140"/>
                  </a:cubicBezTo>
                  <a:cubicBezTo>
                    <a:pt x="182" y="1141"/>
                    <a:pt x="142" y="1141"/>
                    <a:pt x="125" y="1166"/>
                  </a:cubicBezTo>
                  <a:cubicBezTo>
                    <a:pt x="105" y="1191"/>
                    <a:pt x="120" y="1207"/>
                    <a:pt x="135" y="1221"/>
                  </a:cubicBezTo>
                  <a:cubicBezTo>
                    <a:pt x="139" y="1224"/>
                    <a:pt x="142" y="1229"/>
                    <a:pt x="142" y="1231"/>
                  </a:cubicBezTo>
                  <a:cubicBezTo>
                    <a:pt x="143" y="1235"/>
                    <a:pt x="139" y="1226"/>
                    <a:pt x="136" y="1225"/>
                  </a:cubicBezTo>
                  <a:cubicBezTo>
                    <a:pt x="124" y="1232"/>
                    <a:pt x="110" y="1240"/>
                    <a:pt x="106" y="1260"/>
                  </a:cubicBezTo>
                  <a:cubicBezTo>
                    <a:pt x="103" y="1281"/>
                    <a:pt x="103" y="1301"/>
                    <a:pt x="107" y="1319"/>
                  </a:cubicBezTo>
                  <a:cubicBezTo>
                    <a:pt x="114" y="1342"/>
                    <a:pt x="125" y="1362"/>
                    <a:pt x="134" y="1374"/>
                  </a:cubicBezTo>
                  <a:cubicBezTo>
                    <a:pt x="148" y="1394"/>
                    <a:pt x="166" y="1408"/>
                    <a:pt x="188" y="1417"/>
                  </a:cubicBezTo>
                  <a:cubicBezTo>
                    <a:pt x="207" y="1424"/>
                    <a:pt x="228" y="1426"/>
                    <a:pt x="254" y="1420"/>
                  </a:cubicBezTo>
                  <a:cubicBezTo>
                    <a:pt x="269" y="1418"/>
                    <a:pt x="288" y="1410"/>
                    <a:pt x="302" y="1406"/>
                  </a:cubicBezTo>
                  <a:cubicBezTo>
                    <a:pt x="299" y="1423"/>
                    <a:pt x="297" y="1447"/>
                    <a:pt x="302" y="1470"/>
                  </a:cubicBezTo>
                  <a:lnTo>
                    <a:pt x="302" y="1472"/>
                  </a:lnTo>
                  <a:cubicBezTo>
                    <a:pt x="306" y="1495"/>
                    <a:pt x="319" y="1523"/>
                    <a:pt x="332" y="1547"/>
                  </a:cubicBezTo>
                  <a:cubicBezTo>
                    <a:pt x="338" y="1564"/>
                    <a:pt x="344" y="1578"/>
                    <a:pt x="347" y="1587"/>
                  </a:cubicBezTo>
                  <a:cubicBezTo>
                    <a:pt x="355" y="1615"/>
                    <a:pt x="387" y="1636"/>
                    <a:pt x="387" y="1636"/>
                  </a:cubicBezTo>
                  <a:lnTo>
                    <a:pt x="391" y="1639"/>
                  </a:lnTo>
                  <a:lnTo>
                    <a:pt x="398" y="1638"/>
                  </a:lnTo>
                  <a:cubicBezTo>
                    <a:pt x="398" y="1638"/>
                    <a:pt x="443" y="1626"/>
                    <a:pt x="461" y="1603"/>
                  </a:cubicBezTo>
                  <a:cubicBezTo>
                    <a:pt x="464" y="1597"/>
                    <a:pt x="472" y="1592"/>
                    <a:pt x="479" y="1585"/>
                  </a:cubicBezTo>
                  <a:cubicBezTo>
                    <a:pt x="501" y="1564"/>
                    <a:pt x="530" y="1536"/>
                    <a:pt x="545" y="1511"/>
                  </a:cubicBezTo>
                  <a:cubicBezTo>
                    <a:pt x="558" y="1488"/>
                    <a:pt x="564" y="1468"/>
                    <a:pt x="567" y="1451"/>
                  </a:cubicBezTo>
                  <a:cubicBezTo>
                    <a:pt x="580" y="1462"/>
                    <a:pt x="593" y="1473"/>
                    <a:pt x="607" y="1482"/>
                  </a:cubicBezTo>
                  <a:cubicBezTo>
                    <a:pt x="629" y="1497"/>
                    <a:pt x="650" y="1502"/>
                    <a:pt x="672" y="1502"/>
                  </a:cubicBezTo>
                  <a:cubicBezTo>
                    <a:pt x="694" y="1502"/>
                    <a:pt x="715" y="1494"/>
                    <a:pt x="735" y="1480"/>
                  </a:cubicBezTo>
                  <a:cubicBezTo>
                    <a:pt x="750" y="1472"/>
                    <a:pt x="768" y="1457"/>
                    <a:pt x="782" y="1438"/>
                  </a:cubicBezTo>
                  <a:cubicBezTo>
                    <a:pt x="791" y="1422"/>
                    <a:pt x="801" y="1404"/>
                    <a:pt x="803" y="1382"/>
                  </a:cubicBezTo>
                  <a:cubicBezTo>
                    <a:pt x="806" y="1363"/>
                    <a:pt x="795" y="1350"/>
                    <a:pt x="786" y="1340"/>
                  </a:cubicBezTo>
                  <a:cubicBezTo>
                    <a:pt x="784" y="1340"/>
                    <a:pt x="776" y="1347"/>
                    <a:pt x="779" y="1343"/>
                  </a:cubicBezTo>
                  <a:cubicBezTo>
                    <a:pt x="781" y="1341"/>
                    <a:pt x="784" y="1337"/>
                    <a:pt x="789" y="1336"/>
                  </a:cubicBezTo>
                  <a:cubicBezTo>
                    <a:pt x="808" y="1328"/>
                    <a:pt x="827" y="1319"/>
                    <a:pt x="817" y="1288"/>
                  </a:cubicBezTo>
                  <a:cubicBezTo>
                    <a:pt x="809" y="1256"/>
                    <a:pt x="772" y="1243"/>
                    <a:pt x="741" y="1233"/>
                  </a:cubicBezTo>
                  <a:cubicBezTo>
                    <a:pt x="739" y="1233"/>
                    <a:pt x="737" y="1233"/>
                    <a:pt x="737" y="1233"/>
                  </a:cubicBezTo>
                  <a:lnTo>
                    <a:pt x="735" y="1230"/>
                  </a:lnTo>
                  <a:cubicBezTo>
                    <a:pt x="731" y="1229"/>
                    <a:pt x="731" y="1227"/>
                    <a:pt x="732" y="1220"/>
                  </a:cubicBezTo>
                  <a:cubicBezTo>
                    <a:pt x="735" y="1217"/>
                    <a:pt x="736" y="1215"/>
                    <a:pt x="736" y="1210"/>
                  </a:cubicBezTo>
                  <a:cubicBezTo>
                    <a:pt x="738" y="1204"/>
                    <a:pt x="741" y="1196"/>
                    <a:pt x="742" y="1187"/>
                  </a:cubicBezTo>
                  <a:cubicBezTo>
                    <a:pt x="744" y="1181"/>
                    <a:pt x="745" y="1172"/>
                    <a:pt x="750" y="1160"/>
                  </a:cubicBezTo>
                  <a:cubicBezTo>
                    <a:pt x="752" y="1158"/>
                    <a:pt x="754" y="1159"/>
                    <a:pt x="757" y="1157"/>
                  </a:cubicBezTo>
                  <a:cubicBezTo>
                    <a:pt x="774" y="1147"/>
                    <a:pt x="785" y="1131"/>
                    <a:pt x="795" y="1115"/>
                  </a:cubicBezTo>
                  <a:lnTo>
                    <a:pt x="793" y="1115"/>
                  </a:lnTo>
                  <a:cubicBezTo>
                    <a:pt x="802" y="1101"/>
                    <a:pt x="800" y="1085"/>
                    <a:pt x="796" y="1074"/>
                  </a:cubicBezTo>
                  <a:cubicBezTo>
                    <a:pt x="792" y="1069"/>
                    <a:pt x="789" y="1064"/>
                    <a:pt x="785" y="1059"/>
                  </a:cubicBezTo>
                  <a:cubicBezTo>
                    <a:pt x="796" y="1034"/>
                    <a:pt x="809" y="1010"/>
                    <a:pt x="821" y="995"/>
                  </a:cubicBezTo>
                  <a:cubicBezTo>
                    <a:pt x="826" y="987"/>
                    <a:pt x="838" y="980"/>
                    <a:pt x="850" y="976"/>
                  </a:cubicBezTo>
                  <a:cubicBezTo>
                    <a:pt x="860" y="971"/>
                    <a:pt x="871" y="968"/>
                    <a:pt x="879" y="972"/>
                  </a:cubicBezTo>
                  <a:cubicBezTo>
                    <a:pt x="881" y="972"/>
                    <a:pt x="874" y="976"/>
                    <a:pt x="875" y="982"/>
                  </a:cubicBezTo>
                  <a:cubicBezTo>
                    <a:pt x="874" y="993"/>
                    <a:pt x="873" y="1008"/>
                    <a:pt x="877" y="1022"/>
                  </a:cubicBezTo>
                  <a:cubicBezTo>
                    <a:pt x="884" y="1043"/>
                    <a:pt x="900" y="1057"/>
                    <a:pt x="920" y="1067"/>
                  </a:cubicBezTo>
                  <a:cubicBezTo>
                    <a:pt x="942" y="1075"/>
                    <a:pt x="968" y="1080"/>
                    <a:pt x="990" y="1077"/>
                  </a:cubicBezTo>
                  <a:cubicBezTo>
                    <a:pt x="1001" y="1077"/>
                    <a:pt x="1011" y="1074"/>
                    <a:pt x="1020" y="1069"/>
                  </a:cubicBezTo>
                  <a:cubicBezTo>
                    <a:pt x="1026" y="1064"/>
                    <a:pt x="1031" y="1060"/>
                    <a:pt x="1034" y="1054"/>
                  </a:cubicBezTo>
                  <a:cubicBezTo>
                    <a:pt x="1037" y="1048"/>
                    <a:pt x="1039" y="1040"/>
                    <a:pt x="1040" y="1033"/>
                  </a:cubicBezTo>
                  <a:cubicBezTo>
                    <a:pt x="1039" y="1027"/>
                    <a:pt x="1036" y="1019"/>
                    <a:pt x="1032" y="1012"/>
                  </a:cubicBezTo>
                  <a:lnTo>
                    <a:pt x="1030" y="1012"/>
                  </a:lnTo>
                  <a:cubicBezTo>
                    <a:pt x="1025" y="1007"/>
                    <a:pt x="1022" y="997"/>
                    <a:pt x="1016" y="992"/>
                  </a:cubicBezTo>
                  <a:cubicBezTo>
                    <a:pt x="1029" y="981"/>
                    <a:pt x="1051" y="958"/>
                    <a:pt x="1069" y="942"/>
                  </a:cubicBezTo>
                  <a:lnTo>
                    <a:pt x="1067" y="942"/>
                  </a:lnTo>
                  <a:close/>
                  <a:moveTo>
                    <a:pt x="231" y="1049"/>
                  </a:moveTo>
                  <a:cubicBezTo>
                    <a:pt x="225" y="1045"/>
                    <a:pt x="224" y="1041"/>
                    <a:pt x="220" y="1038"/>
                  </a:cubicBezTo>
                  <a:cubicBezTo>
                    <a:pt x="215" y="1028"/>
                    <a:pt x="211" y="1017"/>
                    <a:pt x="215" y="1002"/>
                  </a:cubicBezTo>
                  <a:cubicBezTo>
                    <a:pt x="217" y="993"/>
                    <a:pt x="226" y="991"/>
                    <a:pt x="237" y="988"/>
                  </a:cubicBezTo>
                  <a:cubicBezTo>
                    <a:pt x="239" y="995"/>
                    <a:pt x="239" y="1004"/>
                    <a:pt x="238" y="1010"/>
                  </a:cubicBezTo>
                  <a:cubicBezTo>
                    <a:pt x="234" y="1023"/>
                    <a:pt x="229" y="1035"/>
                    <a:pt x="231" y="1049"/>
                  </a:cubicBezTo>
                  <a:close/>
                  <a:moveTo>
                    <a:pt x="257" y="880"/>
                  </a:moveTo>
                  <a:cubicBezTo>
                    <a:pt x="252" y="866"/>
                    <a:pt x="240" y="853"/>
                    <a:pt x="226" y="839"/>
                  </a:cubicBezTo>
                  <a:cubicBezTo>
                    <a:pt x="213" y="828"/>
                    <a:pt x="197" y="821"/>
                    <a:pt x="182" y="818"/>
                  </a:cubicBezTo>
                  <a:lnTo>
                    <a:pt x="180" y="818"/>
                  </a:lnTo>
                  <a:cubicBezTo>
                    <a:pt x="162" y="819"/>
                    <a:pt x="158" y="831"/>
                    <a:pt x="153" y="846"/>
                  </a:cubicBezTo>
                  <a:cubicBezTo>
                    <a:pt x="149" y="856"/>
                    <a:pt x="144" y="869"/>
                    <a:pt x="136" y="878"/>
                  </a:cubicBezTo>
                  <a:cubicBezTo>
                    <a:pt x="130" y="886"/>
                    <a:pt x="119" y="890"/>
                    <a:pt x="108" y="891"/>
                  </a:cubicBezTo>
                  <a:cubicBezTo>
                    <a:pt x="90" y="892"/>
                    <a:pt x="69" y="886"/>
                    <a:pt x="53" y="879"/>
                  </a:cubicBezTo>
                  <a:lnTo>
                    <a:pt x="50" y="878"/>
                  </a:lnTo>
                  <a:cubicBezTo>
                    <a:pt x="46" y="878"/>
                    <a:pt x="41" y="872"/>
                    <a:pt x="39" y="870"/>
                  </a:cubicBezTo>
                  <a:cubicBezTo>
                    <a:pt x="37" y="867"/>
                    <a:pt x="38" y="865"/>
                    <a:pt x="35" y="865"/>
                  </a:cubicBezTo>
                  <a:cubicBezTo>
                    <a:pt x="36" y="863"/>
                    <a:pt x="36" y="863"/>
                    <a:pt x="36" y="863"/>
                  </a:cubicBezTo>
                  <a:cubicBezTo>
                    <a:pt x="36" y="861"/>
                    <a:pt x="39" y="859"/>
                    <a:pt x="39" y="859"/>
                  </a:cubicBezTo>
                  <a:cubicBezTo>
                    <a:pt x="48" y="854"/>
                    <a:pt x="58" y="847"/>
                    <a:pt x="63" y="841"/>
                  </a:cubicBezTo>
                  <a:lnTo>
                    <a:pt x="54" y="870"/>
                  </a:lnTo>
                  <a:cubicBezTo>
                    <a:pt x="54" y="870"/>
                    <a:pt x="85" y="880"/>
                    <a:pt x="109" y="869"/>
                  </a:cubicBezTo>
                  <a:lnTo>
                    <a:pt x="111" y="870"/>
                  </a:lnTo>
                  <a:cubicBezTo>
                    <a:pt x="133" y="860"/>
                    <a:pt x="153" y="831"/>
                    <a:pt x="137" y="795"/>
                  </a:cubicBezTo>
                  <a:cubicBezTo>
                    <a:pt x="129" y="767"/>
                    <a:pt x="100" y="736"/>
                    <a:pt x="111" y="709"/>
                  </a:cubicBezTo>
                  <a:cubicBezTo>
                    <a:pt x="115" y="701"/>
                    <a:pt x="120" y="693"/>
                    <a:pt x="128" y="690"/>
                  </a:cubicBezTo>
                  <a:cubicBezTo>
                    <a:pt x="152" y="677"/>
                    <a:pt x="174" y="676"/>
                    <a:pt x="199" y="683"/>
                  </a:cubicBezTo>
                  <a:cubicBezTo>
                    <a:pt x="269" y="711"/>
                    <a:pt x="310" y="779"/>
                    <a:pt x="312" y="852"/>
                  </a:cubicBezTo>
                  <a:cubicBezTo>
                    <a:pt x="316" y="879"/>
                    <a:pt x="313" y="962"/>
                    <a:pt x="313" y="962"/>
                  </a:cubicBezTo>
                  <a:lnTo>
                    <a:pt x="343" y="963"/>
                  </a:lnTo>
                  <a:cubicBezTo>
                    <a:pt x="343" y="963"/>
                    <a:pt x="347" y="878"/>
                    <a:pt x="343" y="849"/>
                  </a:cubicBezTo>
                  <a:lnTo>
                    <a:pt x="343" y="851"/>
                  </a:lnTo>
                  <a:cubicBezTo>
                    <a:pt x="340" y="765"/>
                    <a:pt x="291" y="686"/>
                    <a:pt x="211" y="655"/>
                  </a:cubicBezTo>
                  <a:lnTo>
                    <a:pt x="209" y="654"/>
                  </a:lnTo>
                  <a:cubicBezTo>
                    <a:pt x="175" y="644"/>
                    <a:pt x="144" y="645"/>
                    <a:pt x="113" y="661"/>
                  </a:cubicBezTo>
                  <a:cubicBezTo>
                    <a:pt x="98" y="670"/>
                    <a:pt x="89" y="683"/>
                    <a:pt x="82" y="698"/>
                  </a:cubicBezTo>
                  <a:cubicBezTo>
                    <a:pt x="63" y="743"/>
                    <a:pt x="95" y="764"/>
                    <a:pt x="107" y="805"/>
                  </a:cubicBezTo>
                  <a:lnTo>
                    <a:pt x="109" y="806"/>
                  </a:lnTo>
                  <a:cubicBezTo>
                    <a:pt x="115" y="824"/>
                    <a:pt x="108" y="836"/>
                    <a:pt x="99" y="841"/>
                  </a:cubicBezTo>
                  <a:lnTo>
                    <a:pt x="97" y="841"/>
                  </a:lnTo>
                  <a:cubicBezTo>
                    <a:pt x="84" y="847"/>
                    <a:pt x="66" y="842"/>
                    <a:pt x="66" y="840"/>
                  </a:cubicBezTo>
                  <a:cubicBezTo>
                    <a:pt x="71" y="836"/>
                    <a:pt x="74" y="832"/>
                    <a:pt x="74" y="832"/>
                  </a:cubicBezTo>
                  <a:lnTo>
                    <a:pt x="81" y="827"/>
                  </a:lnTo>
                  <a:lnTo>
                    <a:pt x="77" y="817"/>
                  </a:lnTo>
                  <a:cubicBezTo>
                    <a:pt x="77" y="817"/>
                    <a:pt x="56" y="772"/>
                    <a:pt x="42" y="741"/>
                  </a:cubicBezTo>
                  <a:cubicBezTo>
                    <a:pt x="32" y="719"/>
                    <a:pt x="33" y="693"/>
                    <a:pt x="39" y="668"/>
                  </a:cubicBezTo>
                  <a:cubicBezTo>
                    <a:pt x="55" y="614"/>
                    <a:pt x="153" y="580"/>
                    <a:pt x="190" y="585"/>
                  </a:cubicBezTo>
                  <a:cubicBezTo>
                    <a:pt x="229" y="589"/>
                    <a:pt x="232" y="594"/>
                    <a:pt x="271" y="614"/>
                  </a:cubicBezTo>
                  <a:cubicBezTo>
                    <a:pt x="307" y="634"/>
                    <a:pt x="360" y="720"/>
                    <a:pt x="375" y="756"/>
                  </a:cubicBezTo>
                  <a:cubicBezTo>
                    <a:pt x="403" y="820"/>
                    <a:pt x="415" y="943"/>
                    <a:pt x="415" y="989"/>
                  </a:cubicBezTo>
                  <a:cubicBezTo>
                    <a:pt x="400" y="987"/>
                    <a:pt x="385" y="984"/>
                    <a:pt x="379" y="983"/>
                  </a:cubicBezTo>
                  <a:cubicBezTo>
                    <a:pt x="375" y="982"/>
                    <a:pt x="368" y="981"/>
                    <a:pt x="362" y="980"/>
                  </a:cubicBezTo>
                  <a:cubicBezTo>
                    <a:pt x="335" y="971"/>
                    <a:pt x="299" y="962"/>
                    <a:pt x="269" y="959"/>
                  </a:cubicBezTo>
                  <a:cubicBezTo>
                    <a:pt x="268" y="930"/>
                    <a:pt x="264" y="903"/>
                    <a:pt x="257" y="880"/>
                  </a:cubicBezTo>
                  <a:close/>
                  <a:moveTo>
                    <a:pt x="339" y="1076"/>
                  </a:moveTo>
                  <a:cubicBezTo>
                    <a:pt x="317" y="1073"/>
                    <a:pt x="287" y="1070"/>
                    <a:pt x="268" y="1064"/>
                  </a:cubicBezTo>
                  <a:cubicBezTo>
                    <a:pt x="268" y="1051"/>
                    <a:pt x="269" y="1036"/>
                    <a:pt x="270" y="1018"/>
                  </a:cubicBezTo>
                  <a:cubicBezTo>
                    <a:pt x="276" y="1006"/>
                    <a:pt x="289" y="998"/>
                    <a:pt x="294" y="994"/>
                  </a:cubicBezTo>
                  <a:cubicBezTo>
                    <a:pt x="313" y="997"/>
                    <a:pt x="334" y="1003"/>
                    <a:pt x="350" y="1008"/>
                  </a:cubicBezTo>
                  <a:cubicBezTo>
                    <a:pt x="341" y="1024"/>
                    <a:pt x="330" y="1049"/>
                    <a:pt x="339" y="1076"/>
                  </a:cubicBezTo>
                  <a:close/>
                  <a:moveTo>
                    <a:pt x="316" y="1367"/>
                  </a:moveTo>
                  <a:cubicBezTo>
                    <a:pt x="304" y="1371"/>
                    <a:pt x="271" y="1385"/>
                    <a:pt x="248" y="1390"/>
                  </a:cubicBezTo>
                  <a:lnTo>
                    <a:pt x="246" y="1389"/>
                  </a:lnTo>
                  <a:cubicBezTo>
                    <a:pt x="229" y="1395"/>
                    <a:pt x="212" y="1392"/>
                    <a:pt x="200" y="1388"/>
                  </a:cubicBezTo>
                  <a:cubicBezTo>
                    <a:pt x="183" y="1383"/>
                    <a:pt x="170" y="1372"/>
                    <a:pt x="159" y="1357"/>
                  </a:cubicBezTo>
                  <a:lnTo>
                    <a:pt x="160" y="1355"/>
                  </a:lnTo>
                  <a:cubicBezTo>
                    <a:pt x="150" y="1344"/>
                    <a:pt x="142" y="1329"/>
                    <a:pt x="137" y="1311"/>
                  </a:cubicBezTo>
                  <a:cubicBezTo>
                    <a:pt x="135" y="1297"/>
                    <a:pt x="133" y="1282"/>
                    <a:pt x="136" y="1267"/>
                  </a:cubicBezTo>
                  <a:lnTo>
                    <a:pt x="136" y="1265"/>
                  </a:lnTo>
                  <a:cubicBezTo>
                    <a:pt x="137" y="1261"/>
                    <a:pt x="144" y="1257"/>
                    <a:pt x="151" y="1254"/>
                  </a:cubicBezTo>
                  <a:cubicBezTo>
                    <a:pt x="166" y="1246"/>
                    <a:pt x="178" y="1241"/>
                    <a:pt x="172" y="1221"/>
                  </a:cubicBezTo>
                  <a:cubicBezTo>
                    <a:pt x="170" y="1211"/>
                    <a:pt x="164" y="1206"/>
                    <a:pt x="156" y="1198"/>
                  </a:cubicBezTo>
                  <a:cubicBezTo>
                    <a:pt x="153" y="1193"/>
                    <a:pt x="147" y="1188"/>
                    <a:pt x="150" y="1184"/>
                  </a:cubicBezTo>
                  <a:cubicBezTo>
                    <a:pt x="159" y="1172"/>
                    <a:pt x="190" y="1171"/>
                    <a:pt x="212" y="1171"/>
                  </a:cubicBezTo>
                  <a:cubicBezTo>
                    <a:pt x="214" y="1171"/>
                    <a:pt x="214" y="1171"/>
                    <a:pt x="218" y="1172"/>
                  </a:cubicBezTo>
                  <a:cubicBezTo>
                    <a:pt x="253" y="1176"/>
                    <a:pt x="259" y="1155"/>
                    <a:pt x="261" y="1131"/>
                  </a:cubicBezTo>
                  <a:cubicBezTo>
                    <a:pt x="261" y="1129"/>
                    <a:pt x="261" y="1127"/>
                    <a:pt x="260" y="1122"/>
                  </a:cubicBezTo>
                  <a:cubicBezTo>
                    <a:pt x="261" y="1116"/>
                    <a:pt x="262" y="1112"/>
                    <a:pt x="263" y="1105"/>
                  </a:cubicBezTo>
                  <a:cubicBezTo>
                    <a:pt x="264" y="1103"/>
                    <a:pt x="264" y="1098"/>
                    <a:pt x="265" y="1096"/>
                  </a:cubicBezTo>
                  <a:cubicBezTo>
                    <a:pt x="277" y="1099"/>
                    <a:pt x="292" y="1101"/>
                    <a:pt x="307" y="1104"/>
                  </a:cubicBezTo>
                  <a:cubicBezTo>
                    <a:pt x="311" y="1122"/>
                    <a:pt x="318" y="1167"/>
                    <a:pt x="286" y="1212"/>
                  </a:cubicBezTo>
                  <a:cubicBezTo>
                    <a:pt x="280" y="1222"/>
                    <a:pt x="276" y="1230"/>
                    <a:pt x="270" y="1238"/>
                  </a:cubicBezTo>
                  <a:cubicBezTo>
                    <a:pt x="251" y="1270"/>
                    <a:pt x="234" y="1295"/>
                    <a:pt x="205" y="1299"/>
                  </a:cubicBezTo>
                  <a:lnTo>
                    <a:pt x="206" y="1330"/>
                  </a:lnTo>
                  <a:cubicBezTo>
                    <a:pt x="253" y="1325"/>
                    <a:pt x="274" y="1294"/>
                    <a:pt x="296" y="1253"/>
                  </a:cubicBezTo>
                  <a:cubicBezTo>
                    <a:pt x="302" y="1246"/>
                    <a:pt x="308" y="1238"/>
                    <a:pt x="311" y="1230"/>
                  </a:cubicBezTo>
                  <a:cubicBezTo>
                    <a:pt x="344" y="1183"/>
                    <a:pt x="343" y="1137"/>
                    <a:pt x="339" y="1107"/>
                  </a:cubicBezTo>
                  <a:cubicBezTo>
                    <a:pt x="339" y="1107"/>
                    <a:pt x="339" y="1107"/>
                    <a:pt x="342" y="1108"/>
                  </a:cubicBezTo>
                  <a:cubicBezTo>
                    <a:pt x="350" y="1109"/>
                    <a:pt x="357" y="1110"/>
                    <a:pt x="361" y="1111"/>
                  </a:cubicBezTo>
                  <a:cubicBezTo>
                    <a:pt x="365" y="1112"/>
                    <a:pt x="375" y="1114"/>
                    <a:pt x="391" y="1116"/>
                  </a:cubicBezTo>
                  <a:cubicBezTo>
                    <a:pt x="381" y="1148"/>
                    <a:pt x="357" y="1218"/>
                    <a:pt x="343" y="1249"/>
                  </a:cubicBezTo>
                  <a:cubicBezTo>
                    <a:pt x="324" y="1285"/>
                    <a:pt x="285" y="1342"/>
                    <a:pt x="285" y="1342"/>
                  </a:cubicBezTo>
                  <a:lnTo>
                    <a:pt x="311" y="1359"/>
                  </a:lnTo>
                  <a:cubicBezTo>
                    <a:pt x="313" y="1360"/>
                    <a:pt x="343" y="1314"/>
                    <a:pt x="362" y="1276"/>
                  </a:cubicBezTo>
                  <a:cubicBezTo>
                    <a:pt x="352" y="1312"/>
                    <a:pt x="337" y="1344"/>
                    <a:pt x="316" y="1367"/>
                  </a:cubicBezTo>
                  <a:close/>
                  <a:moveTo>
                    <a:pt x="387" y="1597"/>
                  </a:moveTo>
                  <a:cubicBezTo>
                    <a:pt x="384" y="1592"/>
                    <a:pt x="378" y="1586"/>
                    <a:pt x="377" y="1580"/>
                  </a:cubicBezTo>
                  <a:cubicBezTo>
                    <a:pt x="375" y="1568"/>
                    <a:pt x="367" y="1552"/>
                    <a:pt x="359" y="1535"/>
                  </a:cubicBezTo>
                  <a:cubicBezTo>
                    <a:pt x="349" y="1511"/>
                    <a:pt x="337" y="1485"/>
                    <a:pt x="332" y="1464"/>
                  </a:cubicBezTo>
                  <a:cubicBezTo>
                    <a:pt x="323" y="1423"/>
                    <a:pt x="341" y="1387"/>
                    <a:pt x="341" y="1387"/>
                  </a:cubicBezTo>
                  <a:cubicBezTo>
                    <a:pt x="402" y="1312"/>
                    <a:pt x="421" y="1170"/>
                    <a:pt x="425" y="1122"/>
                  </a:cubicBezTo>
                  <a:cubicBezTo>
                    <a:pt x="440" y="1125"/>
                    <a:pt x="455" y="1126"/>
                    <a:pt x="470" y="1128"/>
                  </a:cubicBezTo>
                  <a:lnTo>
                    <a:pt x="387" y="1597"/>
                  </a:lnTo>
                  <a:close/>
                  <a:moveTo>
                    <a:pt x="475" y="1098"/>
                  </a:moveTo>
                  <a:cubicBezTo>
                    <a:pt x="435" y="1091"/>
                    <a:pt x="392" y="1086"/>
                    <a:pt x="372" y="1082"/>
                  </a:cubicBezTo>
                  <a:cubicBezTo>
                    <a:pt x="358" y="1051"/>
                    <a:pt x="376" y="1026"/>
                    <a:pt x="384" y="1016"/>
                  </a:cubicBezTo>
                  <a:cubicBezTo>
                    <a:pt x="406" y="1018"/>
                    <a:pt x="440" y="1024"/>
                    <a:pt x="476" y="1031"/>
                  </a:cubicBezTo>
                  <a:cubicBezTo>
                    <a:pt x="480" y="1031"/>
                    <a:pt x="482" y="1032"/>
                    <a:pt x="487" y="1032"/>
                  </a:cubicBezTo>
                  <a:lnTo>
                    <a:pt x="475" y="1098"/>
                  </a:lnTo>
                  <a:close/>
                  <a:moveTo>
                    <a:pt x="591" y="442"/>
                  </a:moveTo>
                  <a:lnTo>
                    <a:pt x="492" y="1003"/>
                  </a:lnTo>
                  <a:cubicBezTo>
                    <a:pt x="488" y="1002"/>
                    <a:pt x="486" y="1001"/>
                    <a:pt x="481" y="1001"/>
                  </a:cubicBezTo>
                  <a:cubicBezTo>
                    <a:pt x="469" y="999"/>
                    <a:pt x="458" y="997"/>
                    <a:pt x="447" y="995"/>
                  </a:cubicBezTo>
                  <a:cubicBezTo>
                    <a:pt x="460" y="874"/>
                    <a:pt x="509" y="707"/>
                    <a:pt x="497" y="562"/>
                  </a:cubicBezTo>
                  <a:lnTo>
                    <a:pt x="497" y="564"/>
                  </a:lnTo>
                  <a:cubicBezTo>
                    <a:pt x="497" y="549"/>
                    <a:pt x="491" y="521"/>
                    <a:pt x="483" y="496"/>
                  </a:cubicBezTo>
                  <a:cubicBezTo>
                    <a:pt x="476" y="470"/>
                    <a:pt x="467" y="447"/>
                    <a:pt x="460" y="435"/>
                  </a:cubicBezTo>
                  <a:cubicBezTo>
                    <a:pt x="450" y="420"/>
                    <a:pt x="440" y="400"/>
                    <a:pt x="433" y="375"/>
                  </a:cubicBezTo>
                  <a:cubicBezTo>
                    <a:pt x="427" y="352"/>
                    <a:pt x="423" y="321"/>
                    <a:pt x="429" y="286"/>
                  </a:cubicBezTo>
                  <a:cubicBezTo>
                    <a:pt x="436" y="222"/>
                    <a:pt x="533" y="160"/>
                    <a:pt x="568" y="135"/>
                  </a:cubicBezTo>
                  <a:cubicBezTo>
                    <a:pt x="573" y="134"/>
                    <a:pt x="575" y="132"/>
                    <a:pt x="578" y="131"/>
                  </a:cubicBezTo>
                  <a:cubicBezTo>
                    <a:pt x="592" y="122"/>
                    <a:pt x="613" y="106"/>
                    <a:pt x="631" y="92"/>
                  </a:cubicBezTo>
                  <a:cubicBezTo>
                    <a:pt x="644" y="76"/>
                    <a:pt x="658" y="61"/>
                    <a:pt x="662" y="49"/>
                  </a:cubicBezTo>
                  <a:cubicBezTo>
                    <a:pt x="665" y="43"/>
                    <a:pt x="668" y="41"/>
                    <a:pt x="673" y="37"/>
                  </a:cubicBezTo>
                  <a:lnTo>
                    <a:pt x="643" y="208"/>
                  </a:lnTo>
                  <a:lnTo>
                    <a:pt x="673" y="213"/>
                  </a:lnTo>
                  <a:lnTo>
                    <a:pt x="704" y="38"/>
                  </a:lnTo>
                  <a:cubicBezTo>
                    <a:pt x="707" y="41"/>
                    <a:pt x="711" y="44"/>
                    <a:pt x="712" y="53"/>
                  </a:cubicBezTo>
                  <a:lnTo>
                    <a:pt x="713" y="51"/>
                  </a:lnTo>
                  <a:cubicBezTo>
                    <a:pt x="712" y="66"/>
                    <a:pt x="718" y="85"/>
                    <a:pt x="725" y="104"/>
                  </a:cubicBezTo>
                  <a:cubicBezTo>
                    <a:pt x="737" y="125"/>
                    <a:pt x="748" y="147"/>
                    <a:pt x="759" y="160"/>
                  </a:cubicBezTo>
                  <a:cubicBezTo>
                    <a:pt x="768" y="171"/>
                    <a:pt x="793" y="204"/>
                    <a:pt x="815" y="243"/>
                  </a:cubicBezTo>
                  <a:cubicBezTo>
                    <a:pt x="837" y="282"/>
                    <a:pt x="853" y="324"/>
                    <a:pt x="845" y="356"/>
                  </a:cubicBezTo>
                  <a:cubicBezTo>
                    <a:pt x="837" y="394"/>
                    <a:pt x="823" y="420"/>
                    <a:pt x="809" y="439"/>
                  </a:cubicBezTo>
                  <a:cubicBezTo>
                    <a:pt x="794" y="461"/>
                    <a:pt x="778" y="475"/>
                    <a:pt x="765" y="486"/>
                  </a:cubicBezTo>
                  <a:cubicBezTo>
                    <a:pt x="753" y="495"/>
                    <a:pt x="739" y="512"/>
                    <a:pt x="725" y="530"/>
                  </a:cubicBezTo>
                  <a:cubicBezTo>
                    <a:pt x="707" y="553"/>
                    <a:pt x="689" y="578"/>
                    <a:pt x="683" y="592"/>
                  </a:cubicBezTo>
                  <a:cubicBezTo>
                    <a:pt x="622" y="727"/>
                    <a:pt x="609" y="885"/>
                    <a:pt x="575" y="1015"/>
                  </a:cubicBezTo>
                  <a:cubicBezTo>
                    <a:pt x="560" y="1013"/>
                    <a:pt x="541" y="1009"/>
                    <a:pt x="524" y="1006"/>
                  </a:cubicBezTo>
                  <a:lnTo>
                    <a:pt x="623" y="448"/>
                  </a:lnTo>
                  <a:lnTo>
                    <a:pt x="591" y="442"/>
                  </a:lnTo>
                  <a:close/>
                  <a:moveTo>
                    <a:pt x="610" y="1054"/>
                  </a:moveTo>
                  <a:cubicBezTo>
                    <a:pt x="613" y="1065"/>
                    <a:pt x="614" y="1092"/>
                    <a:pt x="589" y="1114"/>
                  </a:cubicBezTo>
                  <a:cubicBezTo>
                    <a:pt x="580" y="1112"/>
                    <a:pt x="576" y="1112"/>
                    <a:pt x="572" y="1111"/>
                  </a:cubicBezTo>
                  <a:cubicBezTo>
                    <a:pt x="561" y="1111"/>
                    <a:pt x="535" y="1107"/>
                    <a:pt x="507" y="1104"/>
                  </a:cubicBezTo>
                  <a:lnTo>
                    <a:pt x="519" y="1038"/>
                  </a:lnTo>
                  <a:cubicBezTo>
                    <a:pt x="557" y="1045"/>
                    <a:pt x="591" y="1051"/>
                    <a:pt x="610" y="1054"/>
                  </a:cubicBezTo>
                  <a:close/>
                  <a:moveTo>
                    <a:pt x="519" y="1495"/>
                  </a:moveTo>
                  <a:cubicBezTo>
                    <a:pt x="507" y="1517"/>
                    <a:pt x="478" y="1542"/>
                    <a:pt x="459" y="1561"/>
                  </a:cubicBezTo>
                  <a:cubicBezTo>
                    <a:pt x="449" y="1570"/>
                    <a:pt x="441" y="1578"/>
                    <a:pt x="436" y="1583"/>
                  </a:cubicBezTo>
                  <a:lnTo>
                    <a:pt x="435" y="1586"/>
                  </a:lnTo>
                  <a:cubicBezTo>
                    <a:pt x="432" y="1589"/>
                    <a:pt x="425" y="1592"/>
                    <a:pt x="420" y="1598"/>
                  </a:cubicBezTo>
                  <a:lnTo>
                    <a:pt x="502" y="1134"/>
                  </a:lnTo>
                  <a:cubicBezTo>
                    <a:pt x="521" y="1137"/>
                    <a:pt x="538" y="1138"/>
                    <a:pt x="551" y="1140"/>
                  </a:cubicBezTo>
                  <a:cubicBezTo>
                    <a:pt x="538" y="1189"/>
                    <a:pt x="506" y="1334"/>
                    <a:pt x="538" y="1424"/>
                  </a:cubicBezTo>
                  <a:cubicBezTo>
                    <a:pt x="538" y="1437"/>
                    <a:pt x="535" y="1467"/>
                    <a:pt x="519" y="1495"/>
                  </a:cubicBezTo>
                  <a:close/>
                  <a:moveTo>
                    <a:pt x="727" y="1261"/>
                  </a:moveTo>
                  <a:cubicBezTo>
                    <a:pt x="729" y="1262"/>
                    <a:pt x="730" y="1262"/>
                    <a:pt x="732" y="1262"/>
                  </a:cubicBezTo>
                  <a:cubicBezTo>
                    <a:pt x="754" y="1271"/>
                    <a:pt x="784" y="1280"/>
                    <a:pt x="789" y="1296"/>
                  </a:cubicBezTo>
                  <a:cubicBezTo>
                    <a:pt x="791" y="1301"/>
                    <a:pt x="784" y="1304"/>
                    <a:pt x="776" y="1307"/>
                  </a:cubicBezTo>
                  <a:cubicBezTo>
                    <a:pt x="769" y="1313"/>
                    <a:pt x="760" y="1315"/>
                    <a:pt x="754" y="1323"/>
                  </a:cubicBezTo>
                  <a:cubicBezTo>
                    <a:pt x="742" y="1341"/>
                    <a:pt x="752" y="1349"/>
                    <a:pt x="762" y="1362"/>
                  </a:cubicBezTo>
                  <a:cubicBezTo>
                    <a:pt x="768" y="1368"/>
                    <a:pt x="774" y="1373"/>
                    <a:pt x="773" y="1377"/>
                  </a:cubicBezTo>
                  <a:lnTo>
                    <a:pt x="773" y="1379"/>
                  </a:lnTo>
                  <a:cubicBezTo>
                    <a:pt x="770" y="1394"/>
                    <a:pt x="763" y="1408"/>
                    <a:pt x="757" y="1418"/>
                  </a:cubicBezTo>
                  <a:cubicBezTo>
                    <a:pt x="745" y="1436"/>
                    <a:pt x="730" y="1446"/>
                    <a:pt x="718" y="1453"/>
                  </a:cubicBezTo>
                  <a:lnTo>
                    <a:pt x="718" y="1455"/>
                  </a:lnTo>
                  <a:cubicBezTo>
                    <a:pt x="703" y="1464"/>
                    <a:pt x="686" y="1469"/>
                    <a:pt x="671" y="1471"/>
                  </a:cubicBezTo>
                  <a:cubicBezTo>
                    <a:pt x="655" y="1471"/>
                    <a:pt x="641" y="1466"/>
                    <a:pt x="625" y="1456"/>
                  </a:cubicBezTo>
                  <a:cubicBezTo>
                    <a:pt x="601" y="1439"/>
                    <a:pt x="571" y="1412"/>
                    <a:pt x="566" y="1406"/>
                  </a:cubicBezTo>
                  <a:cubicBezTo>
                    <a:pt x="557" y="1379"/>
                    <a:pt x="555" y="1343"/>
                    <a:pt x="557" y="1308"/>
                  </a:cubicBezTo>
                  <a:cubicBezTo>
                    <a:pt x="560" y="1351"/>
                    <a:pt x="575" y="1404"/>
                    <a:pt x="575" y="1404"/>
                  </a:cubicBezTo>
                  <a:lnTo>
                    <a:pt x="605" y="1396"/>
                  </a:lnTo>
                  <a:cubicBezTo>
                    <a:pt x="605" y="1396"/>
                    <a:pt x="588" y="1329"/>
                    <a:pt x="586" y="1289"/>
                  </a:cubicBezTo>
                  <a:lnTo>
                    <a:pt x="584" y="1289"/>
                  </a:lnTo>
                  <a:cubicBezTo>
                    <a:pt x="581" y="1255"/>
                    <a:pt x="584" y="1177"/>
                    <a:pt x="585" y="1144"/>
                  </a:cubicBezTo>
                  <a:cubicBezTo>
                    <a:pt x="600" y="1147"/>
                    <a:pt x="620" y="1150"/>
                    <a:pt x="641" y="1154"/>
                  </a:cubicBezTo>
                  <a:cubicBezTo>
                    <a:pt x="626" y="1176"/>
                    <a:pt x="605" y="1222"/>
                    <a:pt x="620" y="1282"/>
                  </a:cubicBezTo>
                  <a:cubicBezTo>
                    <a:pt x="623" y="1294"/>
                    <a:pt x="625" y="1305"/>
                    <a:pt x="628" y="1314"/>
                  </a:cubicBezTo>
                  <a:cubicBezTo>
                    <a:pt x="636" y="1357"/>
                    <a:pt x="642" y="1396"/>
                    <a:pt x="683" y="1414"/>
                  </a:cubicBezTo>
                  <a:lnTo>
                    <a:pt x="697" y="1386"/>
                  </a:lnTo>
                  <a:cubicBezTo>
                    <a:pt x="670" y="1374"/>
                    <a:pt x="665" y="1343"/>
                    <a:pt x="658" y="1308"/>
                  </a:cubicBezTo>
                  <a:cubicBezTo>
                    <a:pt x="655" y="1297"/>
                    <a:pt x="653" y="1286"/>
                    <a:pt x="650" y="1274"/>
                  </a:cubicBezTo>
                  <a:cubicBezTo>
                    <a:pt x="632" y="1203"/>
                    <a:pt x="675" y="1160"/>
                    <a:pt x="675" y="1160"/>
                  </a:cubicBezTo>
                  <a:cubicBezTo>
                    <a:pt x="686" y="1162"/>
                    <a:pt x="696" y="1164"/>
                    <a:pt x="705" y="1165"/>
                  </a:cubicBezTo>
                  <a:cubicBezTo>
                    <a:pt x="707" y="1165"/>
                    <a:pt x="711" y="1166"/>
                    <a:pt x="716" y="1165"/>
                  </a:cubicBezTo>
                  <a:cubicBezTo>
                    <a:pt x="714" y="1173"/>
                    <a:pt x="713" y="1178"/>
                    <a:pt x="713" y="1182"/>
                  </a:cubicBezTo>
                  <a:cubicBezTo>
                    <a:pt x="712" y="1188"/>
                    <a:pt x="708" y="1195"/>
                    <a:pt x="707" y="1201"/>
                  </a:cubicBezTo>
                  <a:cubicBezTo>
                    <a:pt x="704" y="1207"/>
                    <a:pt x="703" y="1211"/>
                    <a:pt x="703" y="1213"/>
                  </a:cubicBezTo>
                  <a:cubicBezTo>
                    <a:pt x="697" y="1236"/>
                    <a:pt x="698" y="1254"/>
                    <a:pt x="727" y="1261"/>
                  </a:cubicBezTo>
                  <a:close/>
                  <a:moveTo>
                    <a:pt x="640" y="1057"/>
                  </a:moveTo>
                  <a:cubicBezTo>
                    <a:pt x="653" y="1059"/>
                    <a:pt x="668" y="1060"/>
                    <a:pt x="681" y="1062"/>
                  </a:cubicBezTo>
                  <a:cubicBezTo>
                    <a:pt x="686" y="1061"/>
                    <a:pt x="692" y="1062"/>
                    <a:pt x="699" y="1063"/>
                  </a:cubicBezTo>
                  <a:cubicBezTo>
                    <a:pt x="700" y="1068"/>
                    <a:pt x="701" y="1075"/>
                    <a:pt x="702" y="1084"/>
                  </a:cubicBezTo>
                  <a:cubicBezTo>
                    <a:pt x="700" y="1094"/>
                    <a:pt x="698" y="1107"/>
                    <a:pt x="691" y="1117"/>
                  </a:cubicBezTo>
                  <a:cubicBezTo>
                    <a:pt x="691" y="1121"/>
                    <a:pt x="687" y="1127"/>
                    <a:pt x="683" y="1128"/>
                  </a:cubicBezTo>
                  <a:cubicBezTo>
                    <a:pt x="666" y="1125"/>
                    <a:pt x="644" y="1122"/>
                    <a:pt x="625" y="1120"/>
                  </a:cubicBezTo>
                  <a:cubicBezTo>
                    <a:pt x="642" y="1097"/>
                    <a:pt x="644" y="1073"/>
                    <a:pt x="640" y="1057"/>
                  </a:cubicBezTo>
                  <a:close/>
                  <a:moveTo>
                    <a:pt x="726" y="1134"/>
                  </a:moveTo>
                  <a:cubicBezTo>
                    <a:pt x="723" y="1135"/>
                    <a:pt x="721" y="1135"/>
                    <a:pt x="717" y="1134"/>
                  </a:cubicBezTo>
                  <a:cubicBezTo>
                    <a:pt x="719" y="1133"/>
                    <a:pt x="719" y="1133"/>
                    <a:pt x="720" y="1131"/>
                  </a:cubicBezTo>
                  <a:cubicBezTo>
                    <a:pt x="726" y="1116"/>
                    <a:pt x="732" y="1102"/>
                    <a:pt x="732" y="1086"/>
                  </a:cubicBezTo>
                  <a:cubicBezTo>
                    <a:pt x="733" y="1080"/>
                    <a:pt x="732" y="1073"/>
                    <a:pt x="731" y="1067"/>
                  </a:cubicBezTo>
                  <a:cubicBezTo>
                    <a:pt x="740" y="1068"/>
                    <a:pt x="744" y="1069"/>
                    <a:pt x="748" y="1070"/>
                  </a:cubicBezTo>
                  <a:cubicBezTo>
                    <a:pt x="765" y="1099"/>
                    <a:pt x="759" y="1122"/>
                    <a:pt x="726" y="1134"/>
                  </a:cubicBezTo>
                  <a:close/>
                  <a:moveTo>
                    <a:pt x="1047" y="920"/>
                  </a:moveTo>
                  <a:cubicBezTo>
                    <a:pt x="1020" y="947"/>
                    <a:pt x="988" y="980"/>
                    <a:pt x="988" y="980"/>
                  </a:cubicBezTo>
                  <a:lnTo>
                    <a:pt x="978" y="985"/>
                  </a:lnTo>
                  <a:lnTo>
                    <a:pt x="985" y="995"/>
                  </a:lnTo>
                  <a:cubicBezTo>
                    <a:pt x="985" y="995"/>
                    <a:pt x="987" y="1000"/>
                    <a:pt x="990" y="1007"/>
                  </a:cubicBezTo>
                  <a:cubicBezTo>
                    <a:pt x="995" y="1014"/>
                    <a:pt x="1000" y="1024"/>
                    <a:pt x="1007" y="1032"/>
                  </a:cubicBezTo>
                  <a:cubicBezTo>
                    <a:pt x="1007" y="1032"/>
                    <a:pt x="1007" y="1034"/>
                    <a:pt x="1009" y="1034"/>
                  </a:cubicBezTo>
                  <a:cubicBezTo>
                    <a:pt x="1008" y="1036"/>
                    <a:pt x="1008" y="1036"/>
                    <a:pt x="1006" y="1038"/>
                  </a:cubicBezTo>
                  <a:cubicBezTo>
                    <a:pt x="1006" y="1040"/>
                    <a:pt x="1003" y="1042"/>
                    <a:pt x="1003" y="1042"/>
                  </a:cubicBezTo>
                  <a:lnTo>
                    <a:pt x="1001" y="1042"/>
                  </a:lnTo>
                  <a:cubicBezTo>
                    <a:pt x="998" y="1046"/>
                    <a:pt x="994" y="1047"/>
                    <a:pt x="989" y="1046"/>
                  </a:cubicBezTo>
                  <a:cubicBezTo>
                    <a:pt x="971" y="1050"/>
                    <a:pt x="950" y="1046"/>
                    <a:pt x="934" y="1039"/>
                  </a:cubicBezTo>
                  <a:cubicBezTo>
                    <a:pt x="921" y="1032"/>
                    <a:pt x="910" y="1024"/>
                    <a:pt x="907" y="1014"/>
                  </a:cubicBezTo>
                  <a:cubicBezTo>
                    <a:pt x="905" y="1003"/>
                    <a:pt x="904" y="992"/>
                    <a:pt x="906" y="983"/>
                  </a:cubicBezTo>
                  <a:cubicBezTo>
                    <a:pt x="905" y="966"/>
                    <a:pt x="905" y="950"/>
                    <a:pt x="889" y="943"/>
                  </a:cubicBezTo>
                  <a:cubicBezTo>
                    <a:pt x="874" y="941"/>
                    <a:pt x="856" y="942"/>
                    <a:pt x="840" y="948"/>
                  </a:cubicBezTo>
                  <a:cubicBezTo>
                    <a:pt x="821" y="955"/>
                    <a:pt x="804" y="963"/>
                    <a:pt x="795" y="975"/>
                  </a:cubicBezTo>
                  <a:cubicBezTo>
                    <a:pt x="784" y="992"/>
                    <a:pt x="771" y="1016"/>
                    <a:pt x="760" y="1041"/>
                  </a:cubicBezTo>
                  <a:cubicBezTo>
                    <a:pt x="749" y="1037"/>
                    <a:pt x="734" y="1034"/>
                    <a:pt x="713" y="1033"/>
                  </a:cubicBezTo>
                  <a:cubicBezTo>
                    <a:pt x="734" y="975"/>
                    <a:pt x="743" y="939"/>
                    <a:pt x="782" y="889"/>
                  </a:cubicBezTo>
                  <a:cubicBezTo>
                    <a:pt x="821" y="841"/>
                    <a:pt x="877" y="787"/>
                    <a:pt x="950" y="818"/>
                  </a:cubicBezTo>
                  <a:cubicBezTo>
                    <a:pt x="961" y="822"/>
                    <a:pt x="972" y="830"/>
                    <a:pt x="986" y="844"/>
                  </a:cubicBezTo>
                  <a:cubicBezTo>
                    <a:pt x="991" y="849"/>
                    <a:pt x="994" y="858"/>
                    <a:pt x="992" y="867"/>
                  </a:cubicBezTo>
                  <a:cubicBezTo>
                    <a:pt x="993" y="876"/>
                    <a:pt x="991" y="884"/>
                    <a:pt x="986" y="890"/>
                  </a:cubicBezTo>
                  <a:cubicBezTo>
                    <a:pt x="981" y="893"/>
                    <a:pt x="976" y="899"/>
                    <a:pt x="970" y="905"/>
                  </a:cubicBezTo>
                  <a:cubicBezTo>
                    <a:pt x="960" y="914"/>
                    <a:pt x="947" y="922"/>
                    <a:pt x="938" y="937"/>
                  </a:cubicBezTo>
                  <a:cubicBezTo>
                    <a:pt x="925" y="950"/>
                    <a:pt x="920" y="964"/>
                    <a:pt x="921" y="975"/>
                  </a:cubicBezTo>
                  <a:cubicBezTo>
                    <a:pt x="920" y="992"/>
                    <a:pt x="928" y="1007"/>
                    <a:pt x="937" y="1017"/>
                  </a:cubicBezTo>
                  <a:cubicBezTo>
                    <a:pt x="954" y="1036"/>
                    <a:pt x="989" y="1037"/>
                    <a:pt x="989" y="1037"/>
                  </a:cubicBezTo>
                  <a:lnTo>
                    <a:pt x="990" y="1007"/>
                  </a:lnTo>
                  <a:cubicBezTo>
                    <a:pt x="985" y="1006"/>
                    <a:pt x="968" y="1005"/>
                    <a:pt x="961" y="997"/>
                  </a:cubicBezTo>
                  <a:lnTo>
                    <a:pt x="959" y="995"/>
                  </a:lnTo>
                  <a:cubicBezTo>
                    <a:pt x="955" y="992"/>
                    <a:pt x="952" y="985"/>
                    <a:pt x="951" y="978"/>
                  </a:cubicBezTo>
                  <a:cubicBezTo>
                    <a:pt x="952" y="972"/>
                    <a:pt x="955" y="964"/>
                    <a:pt x="961" y="956"/>
                  </a:cubicBezTo>
                  <a:cubicBezTo>
                    <a:pt x="970" y="944"/>
                    <a:pt x="980" y="935"/>
                    <a:pt x="990" y="928"/>
                  </a:cubicBezTo>
                  <a:cubicBezTo>
                    <a:pt x="998" y="921"/>
                    <a:pt x="1003" y="917"/>
                    <a:pt x="1009" y="912"/>
                  </a:cubicBezTo>
                  <a:lnTo>
                    <a:pt x="1006" y="911"/>
                  </a:lnTo>
                  <a:cubicBezTo>
                    <a:pt x="1017" y="902"/>
                    <a:pt x="1025" y="883"/>
                    <a:pt x="1026" y="866"/>
                  </a:cubicBezTo>
                  <a:cubicBezTo>
                    <a:pt x="1024" y="850"/>
                    <a:pt x="1020" y="834"/>
                    <a:pt x="1007" y="821"/>
                  </a:cubicBezTo>
                  <a:cubicBezTo>
                    <a:pt x="992" y="805"/>
                    <a:pt x="976" y="796"/>
                    <a:pt x="962" y="789"/>
                  </a:cubicBezTo>
                  <a:cubicBezTo>
                    <a:pt x="870" y="751"/>
                    <a:pt x="802" y="814"/>
                    <a:pt x="757" y="869"/>
                  </a:cubicBezTo>
                  <a:cubicBezTo>
                    <a:pt x="712" y="927"/>
                    <a:pt x="703" y="961"/>
                    <a:pt x="684" y="1023"/>
                  </a:cubicBezTo>
                  <a:lnTo>
                    <a:pt x="711" y="1032"/>
                  </a:lnTo>
                  <a:cubicBezTo>
                    <a:pt x="702" y="1031"/>
                    <a:pt x="693" y="1031"/>
                    <a:pt x="685" y="1030"/>
                  </a:cubicBezTo>
                  <a:cubicBezTo>
                    <a:pt x="659" y="1028"/>
                    <a:pt x="633" y="1025"/>
                    <a:pt x="618" y="1023"/>
                  </a:cubicBezTo>
                  <a:cubicBezTo>
                    <a:pt x="614" y="1022"/>
                    <a:pt x="611" y="1022"/>
                    <a:pt x="607" y="1021"/>
                  </a:cubicBezTo>
                  <a:cubicBezTo>
                    <a:pt x="626" y="980"/>
                    <a:pt x="678" y="866"/>
                    <a:pt x="729" y="818"/>
                  </a:cubicBezTo>
                  <a:cubicBezTo>
                    <a:pt x="752" y="796"/>
                    <a:pt x="780" y="775"/>
                    <a:pt x="808" y="755"/>
                  </a:cubicBezTo>
                  <a:cubicBezTo>
                    <a:pt x="857" y="724"/>
                    <a:pt x="900" y="708"/>
                    <a:pt x="961" y="723"/>
                  </a:cubicBezTo>
                  <a:cubicBezTo>
                    <a:pt x="980" y="726"/>
                    <a:pt x="991" y="735"/>
                    <a:pt x="1005" y="744"/>
                  </a:cubicBezTo>
                  <a:lnTo>
                    <a:pt x="1007" y="744"/>
                  </a:lnTo>
                  <a:cubicBezTo>
                    <a:pt x="1017" y="751"/>
                    <a:pt x="1029" y="761"/>
                    <a:pt x="1040" y="774"/>
                  </a:cubicBezTo>
                  <a:cubicBezTo>
                    <a:pt x="1054" y="792"/>
                    <a:pt x="1066" y="809"/>
                    <a:pt x="1071" y="821"/>
                  </a:cubicBezTo>
                  <a:lnTo>
                    <a:pt x="1073" y="820"/>
                  </a:lnTo>
                  <a:cubicBezTo>
                    <a:pt x="1076" y="831"/>
                    <a:pt x="1075" y="844"/>
                    <a:pt x="1074" y="855"/>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1" name="Freeform 51"/>
            <p:cNvSpPr>
              <a:spLocks noEditPoints="1"/>
            </p:cNvSpPr>
            <p:nvPr/>
          </p:nvSpPr>
          <p:spPr bwMode="auto">
            <a:xfrm>
              <a:off x="1423988" y="3870325"/>
              <a:ext cx="298450" cy="444500"/>
            </a:xfrm>
            <a:custGeom>
              <a:avLst/>
              <a:gdLst>
                <a:gd name="T0" fmla="*/ 748 w 1105"/>
                <a:gd name="T1" fmla="*/ 549 h 1641"/>
                <a:gd name="T2" fmla="*/ 751 w 1105"/>
                <a:gd name="T3" fmla="*/ 90 h 1641"/>
                <a:gd name="T4" fmla="*/ 560 w 1105"/>
                <a:gd name="T5" fmla="*/ 103 h 1641"/>
                <a:gd name="T6" fmla="*/ 466 w 1105"/>
                <a:gd name="T7" fmla="*/ 565 h 1641"/>
                <a:gd name="T8" fmla="*/ 13 w 1105"/>
                <a:gd name="T9" fmla="*/ 753 h 1641"/>
                <a:gd name="T10" fmla="*/ 38 w 1105"/>
                <a:gd name="T11" fmla="*/ 911 h 1641"/>
                <a:gd name="T12" fmla="*/ 226 w 1105"/>
                <a:gd name="T13" fmla="*/ 891 h 1641"/>
                <a:gd name="T14" fmla="*/ 232 w 1105"/>
                <a:gd name="T15" fmla="*/ 1090 h 1641"/>
                <a:gd name="T16" fmla="*/ 212 w 1105"/>
                <a:gd name="T17" fmla="*/ 1144 h 1641"/>
                <a:gd name="T18" fmla="*/ 106 w 1105"/>
                <a:gd name="T19" fmla="*/ 1261 h 1641"/>
                <a:gd name="T20" fmla="*/ 301 w 1105"/>
                <a:gd name="T21" fmla="*/ 1473 h 1641"/>
                <a:gd name="T22" fmla="*/ 458 w 1105"/>
                <a:gd name="T23" fmla="*/ 1604 h 1641"/>
                <a:gd name="T24" fmla="*/ 669 w 1105"/>
                <a:gd name="T25" fmla="*/ 1503 h 1641"/>
                <a:gd name="T26" fmla="*/ 786 w 1105"/>
                <a:gd name="T27" fmla="*/ 1337 h 1641"/>
                <a:gd name="T28" fmla="*/ 733 w 1105"/>
                <a:gd name="T29" fmla="*/ 1214 h 1641"/>
                <a:gd name="T30" fmla="*/ 782 w 1105"/>
                <a:gd name="T31" fmla="*/ 1060 h 1641"/>
                <a:gd name="T32" fmla="*/ 874 w 1105"/>
                <a:gd name="T33" fmla="*/ 1026 h 1641"/>
                <a:gd name="T34" fmla="*/ 1030 w 1105"/>
                <a:gd name="T35" fmla="*/ 1016 h 1641"/>
                <a:gd name="T36" fmla="*/ 229 w 1105"/>
                <a:gd name="T37" fmla="*/ 1050 h 1641"/>
                <a:gd name="T38" fmla="*/ 256 w 1105"/>
                <a:gd name="T39" fmla="*/ 881 h 1641"/>
                <a:gd name="T40" fmla="*/ 107 w 1105"/>
                <a:gd name="T41" fmla="*/ 892 h 1641"/>
                <a:gd name="T42" fmla="*/ 38 w 1105"/>
                <a:gd name="T43" fmla="*/ 861 h 1641"/>
                <a:gd name="T44" fmla="*/ 111 w 1105"/>
                <a:gd name="T45" fmla="*/ 709 h 1641"/>
                <a:gd name="T46" fmla="*/ 343 w 1105"/>
                <a:gd name="T47" fmla="*/ 850 h 1641"/>
                <a:gd name="T48" fmla="*/ 107 w 1105"/>
                <a:gd name="T49" fmla="*/ 807 h 1641"/>
                <a:gd name="T50" fmla="*/ 76 w 1105"/>
                <a:gd name="T51" fmla="*/ 817 h 1641"/>
                <a:gd name="T52" fmla="*/ 375 w 1105"/>
                <a:gd name="T53" fmla="*/ 755 h 1641"/>
                <a:gd name="T54" fmla="*/ 336 w 1105"/>
                <a:gd name="T55" fmla="*/ 1078 h 1641"/>
                <a:gd name="T56" fmla="*/ 315 w 1105"/>
                <a:gd name="T57" fmla="*/ 1368 h 1641"/>
                <a:gd name="T58" fmla="*/ 151 w 1105"/>
                <a:gd name="T59" fmla="*/ 1256 h 1641"/>
                <a:gd name="T60" fmla="*/ 218 w 1105"/>
                <a:gd name="T61" fmla="*/ 1173 h 1641"/>
                <a:gd name="T62" fmla="*/ 285 w 1105"/>
                <a:gd name="T63" fmla="*/ 1214 h 1641"/>
                <a:gd name="T64" fmla="*/ 339 w 1105"/>
                <a:gd name="T65" fmla="*/ 1111 h 1641"/>
                <a:gd name="T66" fmla="*/ 310 w 1105"/>
                <a:gd name="T67" fmla="*/ 1361 h 1641"/>
                <a:gd name="T68" fmla="*/ 331 w 1105"/>
                <a:gd name="T69" fmla="*/ 1468 h 1641"/>
                <a:gd name="T70" fmla="*/ 372 w 1105"/>
                <a:gd name="T71" fmla="*/ 1084 h 1641"/>
                <a:gd name="T72" fmla="*/ 491 w 1105"/>
                <a:gd name="T73" fmla="*/ 1004 h 1641"/>
                <a:gd name="T74" fmla="*/ 433 w 1105"/>
                <a:gd name="T75" fmla="*/ 377 h 1641"/>
                <a:gd name="T76" fmla="*/ 673 w 1105"/>
                <a:gd name="T77" fmla="*/ 39 h 1641"/>
                <a:gd name="T78" fmla="*/ 757 w 1105"/>
                <a:gd name="T79" fmla="*/ 159 h 1641"/>
                <a:gd name="T80" fmla="*/ 681 w 1105"/>
                <a:gd name="T81" fmla="*/ 592 h 1641"/>
                <a:gd name="T82" fmla="*/ 606 w 1105"/>
                <a:gd name="T83" fmla="*/ 1055 h 1641"/>
                <a:gd name="T84" fmla="*/ 516 w 1105"/>
                <a:gd name="T85" fmla="*/ 1498 h 1641"/>
                <a:gd name="T86" fmla="*/ 501 w 1105"/>
                <a:gd name="T87" fmla="*/ 1135 h 1641"/>
                <a:gd name="T88" fmla="*/ 729 w 1105"/>
                <a:gd name="T89" fmla="*/ 1265 h 1641"/>
                <a:gd name="T90" fmla="*/ 754 w 1105"/>
                <a:gd name="T91" fmla="*/ 1421 h 1641"/>
                <a:gd name="T92" fmla="*/ 572 w 1105"/>
                <a:gd name="T93" fmla="*/ 1405 h 1641"/>
                <a:gd name="T94" fmla="*/ 618 w 1105"/>
                <a:gd name="T95" fmla="*/ 1283 h 1641"/>
                <a:gd name="T96" fmla="*/ 672 w 1105"/>
                <a:gd name="T97" fmla="*/ 1161 h 1641"/>
                <a:gd name="T98" fmla="*/ 725 w 1105"/>
                <a:gd name="T99" fmla="*/ 1263 h 1641"/>
                <a:gd name="T100" fmla="*/ 680 w 1105"/>
                <a:gd name="T101" fmla="*/ 1132 h 1641"/>
                <a:gd name="T102" fmla="*/ 729 w 1105"/>
                <a:gd name="T103" fmla="*/ 1088 h 1641"/>
                <a:gd name="T104" fmla="*/ 984 w 1105"/>
                <a:gd name="T105" fmla="*/ 979 h 1641"/>
                <a:gd name="T106" fmla="*/ 1004 w 1105"/>
                <a:gd name="T107" fmla="*/ 1039 h 1641"/>
                <a:gd name="T108" fmla="*/ 886 w 1105"/>
                <a:gd name="T109" fmla="*/ 944 h 1641"/>
                <a:gd name="T110" fmla="*/ 948 w 1105"/>
                <a:gd name="T111" fmla="*/ 817 h 1641"/>
                <a:gd name="T112" fmla="*/ 918 w 1105"/>
                <a:gd name="T113" fmla="*/ 978 h 1641"/>
                <a:gd name="T114" fmla="*/ 948 w 1105"/>
                <a:gd name="T115" fmla="*/ 979 h 1641"/>
                <a:gd name="T116" fmla="*/ 1004 w 1105"/>
                <a:gd name="T117" fmla="*/ 822 h 1641"/>
                <a:gd name="T118" fmla="*/ 613 w 1105"/>
                <a:gd name="T119" fmla="*/ 1024 h 1641"/>
                <a:gd name="T120" fmla="*/ 1005 w 1105"/>
                <a:gd name="T121" fmla="*/ 743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5" h="1641">
                  <a:moveTo>
                    <a:pt x="1084" y="757"/>
                  </a:moveTo>
                  <a:lnTo>
                    <a:pt x="1082" y="757"/>
                  </a:lnTo>
                  <a:cubicBezTo>
                    <a:pt x="1067" y="730"/>
                    <a:pt x="1042" y="708"/>
                    <a:pt x="1014" y="694"/>
                  </a:cubicBezTo>
                  <a:cubicBezTo>
                    <a:pt x="881" y="625"/>
                    <a:pt x="713" y="705"/>
                    <a:pt x="645" y="831"/>
                  </a:cubicBezTo>
                  <a:cubicBezTo>
                    <a:pt x="667" y="743"/>
                    <a:pt x="691" y="644"/>
                    <a:pt x="709" y="606"/>
                  </a:cubicBezTo>
                  <a:cubicBezTo>
                    <a:pt x="713" y="593"/>
                    <a:pt x="731" y="570"/>
                    <a:pt x="748" y="549"/>
                  </a:cubicBezTo>
                  <a:cubicBezTo>
                    <a:pt x="759" y="533"/>
                    <a:pt x="773" y="518"/>
                    <a:pt x="783" y="511"/>
                  </a:cubicBezTo>
                  <a:cubicBezTo>
                    <a:pt x="798" y="498"/>
                    <a:pt x="814" y="481"/>
                    <a:pt x="831" y="458"/>
                  </a:cubicBezTo>
                  <a:cubicBezTo>
                    <a:pt x="849" y="435"/>
                    <a:pt x="863" y="404"/>
                    <a:pt x="872" y="364"/>
                  </a:cubicBezTo>
                  <a:cubicBezTo>
                    <a:pt x="884" y="322"/>
                    <a:pt x="864" y="270"/>
                    <a:pt x="841" y="227"/>
                  </a:cubicBezTo>
                  <a:cubicBezTo>
                    <a:pt x="818" y="186"/>
                    <a:pt x="789" y="152"/>
                    <a:pt x="780" y="139"/>
                  </a:cubicBezTo>
                  <a:cubicBezTo>
                    <a:pt x="773" y="129"/>
                    <a:pt x="761" y="110"/>
                    <a:pt x="751" y="90"/>
                  </a:cubicBezTo>
                  <a:cubicBezTo>
                    <a:pt x="745" y="76"/>
                    <a:pt x="741" y="60"/>
                    <a:pt x="741" y="51"/>
                  </a:cubicBezTo>
                  <a:cubicBezTo>
                    <a:pt x="737" y="9"/>
                    <a:pt x="705" y="5"/>
                    <a:pt x="696" y="6"/>
                  </a:cubicBezTo>
                  <a:cubicBezTo>
                    <a:pt x="688" y="4"/>
                    <a:pt x="649" y="0"/>
                    <a:pt x="634" y="37"/>
                  </a:cubicBezTo>
                  <a:cubicBezTo>
                    <a:pt x="630" y="45"/>
                    <a:pt x="621" y="56"/>
                    <a:pt x="608" y="67"/>
                  </a:cubicBezTo>
                  <a:cubicBezTo>
                    <a:pt x="593" y="82"/>
                    <a:pt x="575" y="96"/>
                    <a:pt x="562" y="103"/>
                  </a:cubicBezTo>
                  <a:lnTo>
                    <a:pt x="560" y="103"/>
                  </a:lnTo>
                  <a:cubicBezTo>
                    <a:pt x="558" y="105"/>
                    <a:pt x="555" y="108"/>
                    <a:pt x="550" y="110"/>
                  </a:cubicBezTo>
                  <a:cubicBezTo>
                    <a:pt x="511" y="135"/>
                    <a:pt x="408" y="204"/>
                    <a:pt x="397" y="281"/>
                  </a:cubicBezTo>
                  <a:cubicBezTo>
                    <a:pt x="392" y="321"/>
                    <a:pt x="395" y="355"/>
                    <a:pt x="403" y="385"/>
                  </a:cubicBezTo>
                  <a:cubicBezTo>
                    <a:pt x="409" y="412"/>
                    <a:pt x="421" y="434"/>
                    <a:pt x="433" y="452"/>
                  </a:cubicBezTo>
                  <a:cubicBezTo>
                    <a:pt x="440" y="461"/>
                    <a:pt x="447" y="482"/>
                    <a:pt x="452" y="503"/>
                  </a:cubicBezTo>
                  <a:cubicBezTo>
                    <a:pt x="459" y="528"/>
                    <a:pt x="466" y="552"/>
                    <a:pt x="466" y="565"/>
                  </a:cubicBezTo>
                  <a:cubicBezTo>
                    <a:pt x="467" y="607"/>
                    <a:pt x="456" y="706"/>
                    <a:pt x="447" y="796"/>
                  </a:cubicBezTo>
                  <a:cubicBezTo>
                    <a:pt x="441" y="767"/>
                    <a:pt x="433" y="739"/>
                    <a:pt x="423" y="718"/>
                  </a:cubicBezTo>
                  <a:cubicBezTo>
                    <a:pt x="386" y="643"/>
                    <a:pt x="331" y="583"/>
                    <a:pt x="253" y="551"/>
                  </a:cubicBezTo>
                  <a:cubicBezTo>
                    <a:pt x="224" y="540"/>
                    <a:pt x="188" y="535"/>
                    <a:pt x="152" y="538"/>
                  </a:cubicBezTo>
                  <a:cubicBezTo>
                    <a:pt x="80" y="547"/>
                    <a:pt x="29" y="589"/>
                    <a:pt x="10" y="660"/>
                  </a:cubicBezTo>
                  <a:cubicBezTo>
                    <a:pt x="0" y="691"/>
                    <a:pt x="1" y="724"/>
                    <a:pt x="13" y="753"/>
                  </a:cubicBezTo>
                  <a:cubicBezTo>
                    <a:pt x="23" y="774"/>
                    <a:pt x="37" y="803"/>
                    <a:pt x="43" y="820"/>
                  </a:cubicBezTo>
                  <a:cubicBezTo>
                    <a:pt x="38" y="825"/>
                    <a:pt x="30" y="830"/>
                    <a:pt x="23" y="834"/>
                  </a:cubicBezTo>
                  <a:cubicBezTo>
                    <a:pt x="16" y="839"/>
                    <a:pt x="10" y="847"/>
                    <a:pt x="7" y="853"/>
                  </a:cubicBezTo>
                  <a:cubicBezTo>
                    <a:pt x="5" y="859"/>
                    <a:pt x="4" y="865"/>
                    <a:pt x="6" y="870"/>
                  </a:cubicBezTo>
                  <a:cubicBezTo>
                    <a:pt x="4" y="877"/>
                    <a:pt x="8" y="881"/>
                    <a:pt x="12" y="886"/>
                  </a:cubicBezTo>
                  <a:cubicBezTo>
                    <a:pt x="16" y="896"/>
                    <a:pt x="26" y="904"/>
                    <a:pt x="38" y="911"/>
                  </a:cubicBezTo>
                  <a:cubicBezTo>
                    <a:pt x="61" y="920"/>
                    <a:pt x="86" y="926"/>
                    <a:pt x="108" y="923"/>
                  </a:cubicBezTo>
                  <a:cubicBezTo>
                    <a:pt x="130" y="923"/>
                    <a:pt x="149" y="915"/>
                    <a:pt x="161" y="900"/>
                  </a:cubicBezTo>
                  <a:cubicBezTo>
                    <a:pt x="170" y="886"/>
                    <a:pt x="177" y="872"/>
                    <a:pt x="181" y="859"/>
                  </a:cubicBezTo>
                  <a:cubicBezTo>
                    <a:pt x="182" y="855"/>
                    <a:pt x="176" y="850"/>
                    <a:pt x="180" y="851"/>
                  </a:cubicBezTo>
                  <a:cubicBezTo>
                    <a:pt x="187" y="852"/>
                    <a:pt x="197" y="858"/>
                    <a:pt x="204" y="864"/>
                  </a:cubicBezTo>
                  <a:cubicBezTo>
                    <a:pt x="216" y="872"/>
                    <a:pt x="223" y="882"/>
                    <a:pt x="226" y="891"/>
                  </a:cubicBezTo>
                  <a:cubicBezTo>
                    <a:pt x="231" y="910"/>
                    <a:pt x="236" y="935"/>
                    <a:pt x="235" y="961"/>
                  </a:cubicBezTo>
                  <a:cubicBezTo>
                    <a:pt x="211" y="963"/>
                    <a:pt x="192" y="973"/>
                    <a:pt x="183" y="996"/>
                  </a:cubicBezTo>
                  <a:lnTo>
                    <a:pt x="183" y="998"/>
                  </a:lnTo>
                  <a:cubicBezTo>
                    <a:pt x="179" y="1022"/>
                    <a:pt x="184" y="1042"/>
                    <a:pt x="192" y="1057"/>
                  </a:cubicBezTo>
                  <a:cubicBezTo>
                    <a:pt x="203" y="1072"/>
                    <a:pt x="217" y="1081"/>
                    <a:pt x="229" y="1087"/>
                  </a:cubicBezTo>
                  <a:cubicBezTo>
                    <a:pt x="229" y="1087"/>
                    <a:pt x="231" y="1088"/>
                    <a:pt x="232" y="1090"/>
                  </a:cubicBezTo>
                  <a:cubicBezTo>
                    <a:pt x="232" y="1094"/>
                    <a:pt x="231" y="1099"/>
                    <a:pt x="231" y="1101"/>
                  </a:cubicBezTo>
                  <a:cubicBezTo>
                    <a:pt x="229" y="1107"/>
                    <a:pt x="230" y="1116"/>
                    <a:pt x="229" y="1122"/>
                  </a:cubicBezTo>
                  <a:cubicBezTo>
                    <a:pt x="229" y="1122"/>
                    <a:pt x="229" y="1122"/>
                    <a:pt x="228" y="1129"/>
                  </a:cubicBezTo>
                  <a:cubicBezTo>
                    <a:pt x="228" y="1138"/>
                    <a:pt x="227" y="1144"/>
                    <a:pt x="221" y="1143"/>
                  </a:cubicBezTo>
                  <a:lnTo>
                    <a:pt x="219" y="1143"/>
                  </a:lnTo>
                  <a:cubicBezTo>
                    <a:pt x="219" y="1143"/>
                    <a:pt x="217" y="1142"/>
                    <a:pt x="212" y="1144"/>
                  </a:cubicBezTo>
                  <a:cubicBezTo>
                    <a:pt x="182" y="1143"/>
                    <a:pt x="142" y="1142"/>
                    <a:pt x="124" y="1168"/>
                  </a:cubicBezTo>
                  <a:cubicBezTo>
                    <a:pt x="105" y="1193"/>
                    <a:pt x="119" y="1209"/>
                    <a:pt x="135" y="1222"/>
                  </a:cubicBezTo>
                  <a:cubicBezTo>
                    <a:pt x="138" y="1227"/>
                    <a:pt x="142" y="1230"/>
                    <a:pt x="142" y="1232"/>
                  </a:cubicBezTo>
                  <a:cubicBezTo>
                    <a:pt x="143" y="1237"/>
                    <a:pt x="138" y="1227"/>
                    <a:pt x="136" y="1229"/>
                  </a:cubicBezTo>
                  <a:cubicBezTo>
                    <a:pt x="123" y="1236"/>
                    <a:pt x="109" y="1242"/>
                    <a:pt x="105" y="1263"/>
                  </a:cubicBezTo>
                  <a:lnTo>
                    <a:pt x="106" y="1261"/>
                  </a:lnTo>
                  <a:cubicBezTo>
                    <a:pt x="100" y="1282"/>
                    <a:pt x="103" y="1302"/>
                    <a:pt x="106" y="1321"/>
                  </a:cubicBezTo>
                  <a:cubicBezTo>
                    <a:pt x="113" y="1344"/>
                    <a:pt x="125" y="1363"/>
                    <a:pt x="134" y="1376"/>
                  </a:cubicBezTo>
                  <a:cubicBezTo>
                    <a:pt x="148" y="1396"/>
                    <a:pt x="165" y="1410"/>
                    <a:pt x="188" y="1421"/>
                  </a:cubicBezTo>
                  <a:cubicBezTo>
                    <a:pt x="206" y="1426"/>
                    <a:pt x="228" y="1428"/>
                    <a:pt x="253" y="1423"/>
                  </a:cubicBezTo>
                  <a:cubicBezTo>
                    <a:pt x="269" y="1419"/>
                    <a:pt x="287" y="1414"/>
                    <a:pt x="302" y="1408"/>
                  </a:cubicBezTo>
                  <a:cubicBezTo>
                    <a:pt x="299" y="1425"/>
                    <a:pt x="297" y="1449"/>
                    <a:pt x="301" y="1473"/>
                  </a:cubicBezTo>
                  <a:cubicBezTo>
                    <a:pt x="306" y="1496"/>
                    <a:pt x="318" y="1525"/>
                    <a:pt x="329" y="1551"/>
                  </a:cubicBezTo>
                  <a:cubicBezTo>
                    <a:pt x="338" y="1565"/>
                    <a:pt x="344" y="1580"/>
                    <a:pt x="347" y="1589"/>
                  </a:cubicBezTo>
                  <a:cubicBezTo>
                    <a:pt x="354" y="1619"/>
                    <a:pt x="384" y="1638"/>
                    <a:pt x="384" y="1638"/>
                  </a:cubicBezTo>
                  <a:lnTo>
                    <a:pt x="390" y="1641"/>
                  </a:lnTo>
                  <a:lnTo>
                    <a:pt x="397" y="1640"/>
                  </a:lnTo>
                  <a:cubicBezTo>
                    <a:pt x="397" y="1640"/>
                    <a:pt x="441" y="1628"/>
                    <a:pt x="458" y="1604"/>
                  </a:cubicBezTo>
                  <a:cubicBezTo>
                    <a:pt x="461" y="1600"/>
                    <a:pt x="469" y="1593"/>
                    <a:pt x="477" y="1586"/>
                  </a:cubicBezTo>
                  <a:cubicBezTo>
                    <a:pt x="498" y="1565"/>
                    <a:pt x="527" y="1537"/>
                    <a:pt x="542" y="1514"/>
                  </a:cubicBezTo>
                  <a:cubicBezTo>
                    <a:pt x="555" y="1492"/>
                    <a:pt x="561" y="1469"/>
                    <a:pt x="564" y="1452"/>
                  </a:cubicBezTo>
                  <a:cubicBezTo>
                    <a:pt x="575" y="1463"/>
                    <a:pt x="591" y="1474"/>
                    <a:pt x="605" y="1483"/>
                  </a:cubicBezTo>
                  <a:lnTo>
                    <a:pt x="604" y="1485"/>
                  </a:lnTo>
                  <a:cubicBezTo>
                    <a:pt x="626" y="1498"/>
                    <a:pt x="647" y="1504"/>
                    <a:pt x="669" y="1503"/>
                  </a:cubicBezTo>
                  <a:cubicBezTo>
                    <a:pt x="691" y="1503"/>
                    <a:pt x="712" y="1495"/>
                    <a:pt x="732" y="1481"/>
                  </a:cubicBezTo>
                  <a:cubicBezTo>
                    <a:pt x="747" y="1473"/>
                    <a:pt x="765" y="1459"/>
                    <a:pt x="779" y="1439"/>
                  </a:cubicBezTo>
                  <a:cubicBezTo>
                    <a:pt x="789" y="1423"/>
                    <a:pt x="799" y="1405"/>
                    <a:pt x="800" y="1383"/>
                  </a:cubicBezTo>
                  <a:cubicBezTo>
                    <a:pt x="803" y="1364"/>
                    <a:pt x="792" y="1354"/>
                    <a:pt x="783" y="1343"/>
                  </a:cubicBezTo>
                  <a:cubicBezTo>
                    <a:pt x="781" y="1341"/>
                    <a:pt x="773" y="1348"/>
                    <a:pt x="776" y="1344"/>
                  </a:cubicBezTo>
                  <a:cubicBezTo>
                    <a:pt x="777" y="1342"/>
                    <a:pt x="781" y="1341"/>
                    <a:pt x="786" y="1337"/>
                  </a:cubicBezTo>
                  <a:cubicBezTo>
                    <a:pt x="805" y="1330"/>
                    <a:pt x="825" y="1320"/>
                    <a:pt x="814" y="1289"/>
                  </a:cubicBezTo>
                  <a:cubicBezTo>
                    <a:pt x="807" y="1260"/>
                    <a:pt x="769" y="1246"/>
                    <a:pt x="738" y="1234"/>
                  </a:cubicBezTo>
                  <a:cubicBezTo>
                    <a:pt x="736" y="1234"/>
                    <a:pt x="734" y="1234"/>
                    <a:pt x="734" y="1234"/>
                  </a:cubicBezTo>
                  <a:lnTo>
                    <a:pt x="732" y="1233"/>
                  </a:lnTo>
                  <a:cubicBezTo>
                    <a:pt x="728" y="1232"/>
                    <a:pt x="729" y="1228"/>
                    <a:pt x="729" y="1224"/>
                  </a:cubicBezTo>
                  <a:cubicBezTo>
                    <a:pt x="733" y="1218"/>
                    <a:pt x="733" y="1216"/>
                    <a:pt x="733" y="1214"/>
                  </a:cubicBezTo>
                  <a:cubicBezTo>
                    <a:pt x="735" y="1205"/>
                    <a:pt x="738" y="1197"/>
                    <a:pt x="740" y="1189"/>
                  </a:cubicBezTo>
                  <a:cubicBezTo>
                    <a:pt x="741" y="1184"/>
                    <a:pt x="743" y="1174"/>
                    <a:pt x="747" y="1161"/>
                  </a:cubicBezTo>
                  <a:cubicBezTo>
                    <a:pt x="749" y="1161"/>
                    <a:pt x="751" y="1160"/>
                    <a:pt x="754" y="1158"/>
                  </a:cubicBezTo>
                  <a:cubicBezTo>
                    <a:pt x="771" y="1148"/>
                    <a:pt x="783" y="1134"/>
                    <a:pt x="790" y="1116"/>
                  </a:cubicBezTo>
                  <a:cubicBezTo>
                    <a:pt x="797" y="1102"/>
                    <a:pt x="798" y="1087"/>
                    <a:pt x="793" y="1075"/>
                  </a:cubicBezTo>
                  <a:cubicBezTo>
                    <a:pt x="790" y="1070"/>
                    <a:pt x="786" y="1065"/>
                    <a:pt x="782" y="1060"/>
                  </a:cubicBezTo>
                  <a:cubicBezTo>
                    <a:pt x="793" y="1035"/>
                    <a:pt x="806" y="1013"/>
                    <a:pt x="818" y="996"/>
                  </a:cubicBezTo>
                  <a:cubicBezTo>
                    <a:pt x="824" y="988"/>
                    <a:pt x="836" y="981"/>
                    <a:pt x="847" y="977"/>
                  </a:cubicBezTo>
                  <a:cubicBezTo>
                    <a:pt x="857" y="974"/>
                    <a:pt x="868" y="972"/>
                    <a:pt x="877" y="973"/>
                  </a:cubicBezTo>
                  <a:cubicBezTo>
                    <a:pt x="879" y="974"/>
                    <a:pt x="872" y="977"/>
                    <a:pt x="873" y="984"/>
                  </a:cubicBezTo>
                  <a:cubicBezTo>
                    <a:pt x="871" y="996"/>
                    <a:pt x="871" y="1010"/>
                    <a:pt x="875" y="1023"/>
                  </a:cubicBezTo>
                  <a:lnTo>
                    <a:pt x="874" y="1026"/>
                  </a:lnTo>
                  <a:cubicBezTo>
                    <a:pt x="882" y="1044"/>
                    <a:pt x="897" y="1058"/>
                    <a:pt x="917" y="1068"/>
                  </a:cubicBezTo>
                  <a:cubicBezTo>
                    <a:pt x="937" y="1078"/>
                    <a:pt x="966" y="1081"/>
                    <a:pt x="988" y="1081"/>
                  </a:cubicBezTo>
                  <a:cubicBezTo>
                    <a:pt x="999" y="1080"/>
                    <a:pt x="1008" y="1076"/>
                    <a:pt x="1018" y="1071"/>
                  </a:cubicBezTo>
                  <a:cubicBezTo>
                    <a:pt x="1023" y="1067"/>
                    <a:pt x="1028" y="1061"/>
                    <a:pt x="1031" y="1056"/>
                  </a:cubicBezTo>
                  <a:cubicBezTo>
                    <a:pt x="1035" y="1049"/>
                    <a:pt x="1036" y="1043"/>
                    <a:pt x="1035" y="1034"/>
                  </a:cubicBezTo>
                  <a:cubicBezTo>
                    <a:pt x="1036" y="1028"/>
                    <a:pt x="1033" y="1020"/>
                    <a:pt x="1030" y="1016"/>
                  </a:cubicBezTo>
                  <a:lnTo>
                    <a:pt x="1028" y="1013"/>
                  </a:lnTo>
                  <a:cubicBezTo>
                    <a:pt x="1022" y="1008"/>
                    <a:pt x="1017" y="1000"/>
                    <a:pt x="1014" y="993"/>
                  </a:cubicBezTo>
                  <a:cubicBezTo>
                    <a:pt x="1027" y="982"/>
                    <a:pt x="1049" y="957"/>
                    <a:pt x="1065" y="940"/>
                  </a:cubicBezTo>
                  <a:cubicBezTo>
                    <a:pt x="1088" y="920"/>
                    <a:pt x="1100" y="890"/>
                    <a:pt x="1102" y="857"/>
                  </a:cubicBezTo>
                  <a:cubicBezTo>
                    <a:pt x="1105" y="825"/>
                    <a:pt x="1098" y="789"/>
                    <a:pt x="1084" y="757"/>
                  </a:cubicBezTo>
                  <a:close/>
                  <a:moveTo>
                    <a:pt x="229" y="1050"/>
                  </a:moveTo>
                  <a:cubicBezTo>
                    <a:pt x="225" y="1047"/>
                    <a:pt x="221" y="1044"/>
                    <a:pt x="220" y="1040"/>
                  </a:cubicBezTo>
                  <a:cubicBezTo>
                    <a:pt x="214" y="1032"/>
                    <a:pt x="210" y="1020"/>
                    <a:pt x="214" y="1006"/>
                  </a:cubicBezTo>
                  <a:cubicBezTo>
                    <a:pt x="216" y="997"/>
                    <a:pt x="226" y="992"/>
                    <a:pt x="237" y="990"/>
                  </a:cubicBezTo>
                  <a:cubicBezTo>
                    <a:pt x="238" y="999"/>
                    <a:pt x="239" y="1006"/>
                    <a:pt x="238" y="1012"/>
                  </a:cubicBezTo>
                  <a:cubicBezTo>
                    <a:pt x="233" y="1024"/>
                    <a:pt x="229" y="1037"/>
                    <a:pt x="229" y="1050"/>
                  </a:cubicBezTo>
                  <a:close/>
                  <a:moveTo>
                    <a:pt x="256" y="881"/>
                  </a:moveTo>
                  <a:cubicBezTo>
                    <a:pt x="252" y="870"/>
                    <a:pt x="239" y="852"/>
                    <a:pt x="226" y="841"/>
                  </a:cubicBezTo>
                  <a:cubicBezTo>
                    <a:pt x="213" y="830"/>
                    <a:pt x="197" y="820"/>
                    <a:pt x="181" y="820"/>
                  </a:cubicBezTo>
                  <a:lnTo>
                    <a:pt x="179" y="819"/>
                  </a:lnTo>
                  <a:cubicBezTo>
                    <a:pt x="162" y="819"/>
                    <a:pt x="157" y="831"/>
                    <a:pt x="152" y="850"/>
                  </a:cubicBezTo>
                  <a:cubicBezTo>
                    <a:pt x="148" y="858"/>
                    <a:pt x="144" y="870"/>
                    <a:pt x="136" y="880"/>
                  </a:cubicBezTo>
                  <a:cubicBezTo>
                    <a:pt x="130" y="888"/>
                    <a:pt x="118" y="892"/>
                    <a:pt x="107" y="892"/>
                  </a:cubicBezTo>
                  <a:cubicBezTo>
                    <a:pt x="89" y="894"/>
                    <a:pt x="68" y="890"/>
                    <a:pt x="52" y="883"/>
                  </a:cubicBezTo>
                  <a:lnTo>
                    <a:pt x="50" y="882"/>
                  </a:lnTo>
                  <a:cubicBezTo>
                    <a:pt x="44" y="879"/>
                    <a:pt x="40" y="876"/>
                    <a:pt x="38" y="871"/>
                  </a:cubicBezTo>
                  <a:cubicBezTo>
                    <a:pt x="37" y="869"/>
                    <a:pt x="37" y="869"/>
                    <a:pt x="35" y="867"/>
                  </a:cubicBezTo>
                  <a:lnTo>
                    <a:pt x="35" y="864"/>
                  </a:lnTo>
                  <a:cubicBezTo>
                    <a:pt x="36" y="862"/>
                    <a:pt x="38" y="863"/>
                    <a:pt x="38" y="861"/>
                  </a:cubicBezTo>
                  <a:cubicBezTo>
                    <a:pt x="48" y="856"/>
                    <a:pt x="58" y="849"/>
                    <a:pt x="63" y="843"/>
                  </a:cubicBezTo>
                  <a:lnTo>
                    <a:pt x="54" y="872"/>
                  </a:lnTo>
                  <a:cubicBezTo>
                    <a:pt x="54" y="872"/>
                    <a:pt x="84" y="884"/>
                    <a:pt x="108" y="873"/>
                  </a:cubicBezTo>
                  <a:cubicBezTo>
                    <a:pt x="109" y="871"/>
                    <a:pt x="111" y="871"/>
                    <a:pt x="111" y="871"/>
                  </a:cubicBezTo>
                  <a:cubicBezTo>
                    <a:pt x="132" y="862"/>
                    <a:pt x="153" y="832"/>
                    <a:pt x="137" y="794"/>
                  </a:cubicBezTo>
                  <a:cubicBezTo>
                    <a:pt x="129" y="769"/>
                    <a:pt x="100" y="735"/>
                    <a:pt x="111" y="709"/>
                  </a:cubicBezTo>
                  <a:cubicBezTo>
                    <a:pt x="115" y="701"/>
                    <a:pt x="120" y="693"/>
                    <a:pt x="127" y="690"/>
                  </a:cubicBezTo>
                  <a:cubicBezTo>
                    <a:pt x="152" y="676"/>
                    <a:pt x="174" y="676"/>
                    <a:pt x="199" y="682"/>
                  </a:cubicBezTo>
                  <a:cubicBezTo>
                    <a:pt x="269" y="710"/>
                    <a:pt x="309" y="779"/>
                    <a:pt x="312" y="852"/>
                  </a:cubicBezTo>
                  <a:cubicBezTo>
                    <a:pt x="313" y="880"/>
                    <a:pt x="312" y="964"/>
                    <a:pt x="312" y="964"/>
                  </a:cubicBezTo>
                  <a:lnTo>
                    <a:pt x="342" y="967"/>
                  </a:lnTo>
                  <a:cubicBezTo>
                    <a:pt x="343" y="964"/>
                    <a:pt x="346" y="880"/>
                    <a:pt x="343" y="850"/>
                  </a:cubicBezTo>
                  <a:cubicBezTo>
                    <a:pt x="340" y="767"/>
                    <a:pt x="291" y="686"/>
                    <a:pt x="211" y="654"/>
                  </a:cubicBezTo>
                  <a:lnTo>
                    <a:pt x="209" y="653"/>
                  </a:lnTo>
                  <a:cubicBezTo>
                    <a:pt x="175" y="643"/>
                    <a:pt x="144" y="644"/>
                    <a:pt x="113" y="661"/>
                  </a:cubicBezTo>
                  <a:cubicBezTo>
                    <a:pt x="98" y="669"/>
                    <a:pt x="87" y="683"/>
                    <a:pt x="82" y="697"/>
                  </a:cubicBezTo>
                  <a:cubicBezTo>
                    <a:pt x="63" y="742"/>
                    <a:pt x="95" y="763"/>
                    <a:pt x="107" y="805"/>
                  </a:cubicBezTo>
                  <a:lnTo>
                    <a:pt x="107" y="807"/>
                  </a:lnTo>
                  <a:cubicBezTo>
                    <a:pt x="115" y="823"/>
                    <a:pt x="108" y="838"/>
                    <a:pt x="98" y="842"/>
                  </a:cubicBezTo>
                  <a:lnTo>
                    <a:pt x="96" y="844"/>
                  </a:lnTo>
                  <a:cubicBezTo>
                    <a:pt x="84" y="849"/>
                    <a:pt x="65" y="843"/>
                    <a:pt x="65" y="843"/>
                  </a:cubicBezTo>
                  <a:cubicBezTo>
                    <a:pt x="69" y="837"/>
                    <a:pt x="73" y="836"/>
                    <a:pt x="73" y="836"/>
                  </a:cubicBezTo>
                  <a:lnTo>
                    <a:pt x="81" y="826"/>
                  </a:lnTo>
                  <a:lnTo>
                    <a:pt x="76" y="817"/>
                  </a:lnTo>
                  <a:cubicBezTo>
                    <a:pt x="76" y="817"/>
                    <a:pt x="56" y="774"/>
                    <a:pt x="42" y="740"/>
                  </a:cubicBezTo>
                  <a:cubicBezTo>
                    <a:pt x="32" y="719"/>
                    <a:pt x="33" y="693"/>
                    <a:pt x="39" y="668"/>
                  </a:cubicBezTo>
                  <a:cubicBezTo>
                    <a:pt x="55" y="615"/>
                    <a:pt x="153" y="580"/>
                    <a:pt x="190" y="584"/>
                  </a:cubicBezTo>
                  <a:cubicBezTo>
                    <a:pt x="227" y="588"/>
                    <a:pt x="232" y="596"/>
                    <a:pt x="270" y="614"/>
                  </a:cubicBezTo>
                  <a:cubicBezTo>
                    <a:pt x="306" y="633"/>
                    <a:pt x="357" y="719"/>
                    <a:pt x="375" y="757"/>
                  </a:cubicBezTo>
                  <a:lnTo>
                    <a:pt x="375" y="755"/>
                  </a:lnTo>
                  <a:cubicBezTo>
                    <a:pt x="403" y="820"/>
                    <a:pt x="414" y="947"/>
                    <a:pt x="415" y="991"/>
                  </a:cubicBezTo>
                  <a:cubicBezTo>
                    <a:pt x="400" y="988"/>
                    <a:pt x="385" y="985"/>
                    <a:pt x="379" y="984"/>
                  </a:cubicBezTo>
                  <a:cubicBezTo>
                    <a:pt x="374" y="983"/>
                    <a:pt x="368" y="982"/>
                    <a:pt x="362" y="981"/>
                  </a:cubicBezTo>
                  <a:cubicBezTo>
                    <a:pt x="334" y="974"/>
                    <a:pt x="299" y="963"/>
                    <a:pt x="269" y="960"/>
                  </a:cubicBezTo>
                  <a:cubicBezTo>
                    <a:pt x="267" y="932"/>
                    <a:pt x="263" y="905"/>
                    <a:pt x="256" y="881"/>
                  </a:cubicBezTo>
                  <a:close/>
                  <a:moveTo>
                    <a:pt x="336" y="1078"/>
                  </a:moveTo>
                  <a:cubicBezTo>
                    <a:pt x="316" y="1076"/>
                    <a:pt x="286" y="1071"/>
                    <a:pt x="268" y="1066"/>
                  </a:cubicBezTo>
                  <a:cubicBezTo>
                    <a:pt x="268" y="1053"/>
                    <a:pt x="268" y="1037"/>
                    <a:pt x="269" y="1022"/>
                  </a:cubicBezTo>
                  <a:cubicBezTo>
                    <a:pt x="276" y="1008"/>
                    <a:pt x="288" y="1001"/>
                    <a:pt x="293" y="996"/>
                  </a:cubicBezTo>
                  <a:cubicBezTo>
                    <a:pt x="312" y="999"/>
                    <a:pt x="333" y="1005"/>
                    <a:pt x="350" y="1010"/>
                  </a:cubicBezTo>
                  <a:cubicBezTo>
                    <a:pt x="341" y="1026"/>
                    <a:pt x="330" y="1050"/>
                    <a:pt x="336" y="1078"/>
                  </a:cubicBezTo>
                  <a:close/>
                  <a:moveTo>
                    <a:pt x="315" y="1368"/>
                  </a:moveTo>
                  <a:cubicBezTo>
                    <a:pt x="303" y="1375"/>
                    <a:pt x="270" y="1387"/>
                    <a:pt x="245" y="1391"/>
                  </a:cubicBezTo>
                  <a:cubicBezTo>
                    <a:pt x="227" y="1397"/>
                    <a:pt x="212" y="1396"/>
                    <a:pt x="199" y="1390"/>
                  </a:cubicBezTo>
                  <a:cubicBezTo>
                    <a:pt x="183" y="1385"/>
                    <a:pt x="170" y="1373"/>
                    <a:pt x="159" y="1358"/>
                  </a:cubicBezTo>
                  <a:cubicBezTo>
                    <a:pt x="150" y="1348"/>
                    <a:pt x="142" y="1331"/>
                    <a:pt x="136" y="1312"/>
                  </a:cubicBezTo>
                  <a:cubicBezTo>
                    <a:pt x="134" y="1299"/>
                    <a:pt x="132" y="1286"/>
                    <a:pt x="135" y="1269"/>
                  </a:cubicBezTo>
                  <a:cubicBezTo>
                    <a:pt x="136" y="1262"/>
                    <a:pt x="143" y="1259"/>
                    <a:pt x="151" y="1256"/>
                  </a:cubicBezTo>
                  <a:cubicBezTo>
                    <a:pt x="165" y="1250"/>
                    <a:pt x="177" y="1243"/>
                    <a:pt x="172" y="1222"/>
                  </a:cubicBezTo>
                  <a:cubicBezTo>
                    <a:pt x="169" y="1213"/>
                    <a:pt x="163" y="1208"/>
                    <a:pt x="156" y="1202"/>
                  </a:cubicBezTo>
                  <a:cubicBezTo>
                    <a:pt x="152" y="1197"/>
                    <a:pt x="146" y="1191"/>
                    <a:pt x="150" y="1188"/>
                  </a:cubicBezTo>
                  <a:cubicBezTo>
                    <a:pt x="158" y="1174"/>
                    <a:pt x="189" y="1175"/>
                    <a:pt x="211" y="1174"/>
                  </a:cubicBezTo>
                  <a:cubicBezTo>
                    <a:pt x="213" y="1175"/>
                    <a:pt x="213" y="1175"/>
                    <a:pt x="220" y="1174"/>
                  </a:cubicBezTo>
                  <a:lnTo>
                    <a:pt x="218" y="1173"/>
                  </a:lnTo>
                  <a:cubicBezTo>
                    <a:pt x="252" y="1177"/>
                    <a:pt x="258" y="1159"/>
                    <a:pt x="260" y="1132"/>
                  </a:cubicBezTo>
                  <a:cubicBezTo>
                    <a:pt x="260" y="1132"/>
                    <a:pt x="261" y="1128"/>
                    <a:pt x="260" y="1124"/>
                  </a:cubicBezTo>
                  <a:cubicBezTo>
                    <a:pt x="260" y="1119"/>
                    <a:pt x="262" y="1113"/>
                    <a:pt x="263" y="1106"/>
                  </a:cubicBezTo>
                  <a:cubicBezTo>
                    <a:pt x="263" y="1104"/>
                    <a:pt x="263" y="1102"/>
                    <a:pt x="264" y="1098"/>
                  </a:cubicBezTo>
                  <a:cubicBezTo>
                    <a:pt x="277" y="1100"/>
                    <a:pt x="292" y="1103"/>
                    <a:pt x="307" y="1105"/>
                  </a:cubicBezTo>
                  <a:cubicBezTo>
                    <a:pt x="310" y="1124"/>
                    <a:pt x="317" y="1169"/>
                    <a:pt x="285" y="1214"/>
                  </a:cubicBezTo>
                  <a:cubicBezTo>
                    <a:pt x="279" y="1224"/>
                    <a:pt x="276" y="1232"/>
                    <a:pt x="270" y="1240"/>
                  </a:cubicBezTo>
                  <a:cubicBezTo>
                    <a:pt x="251" y="1272"/>
                    <a:pt x="233" y="1299"/>
                    <a:pt x="202" y="1300"/>
                  </a:cubicBezTo>
                  <a:lnTo>
                    <a:pt x="205" y="1331"/>
                  </a:lnTo>
                  <a:cubicBezTo>
                    <a:pt x="252" y="1329"/>
                    <a:pt x="271" y="1295"/>
                    <a:pt x="295" y="1257"/>
                  </a:cubicBezTo>
                  <a:cubicBezTo>
                    <a:pt x="301" y="1247"/>
                    <a:pt x="307" y="1240"/>
                    <a:pt x="311" y="1231"/>
                  </a:cubicBezTo>
                  <a:cubicBezTo>
                    <a:pt x="343" y="1184"/>
                    <a:pt x="343" y="1138"/>
                    <a:pt x="339" y="1111"/>
                  </a:cubicBezTo>
                  <a:cubicBezTo>
                    <a:pt x="339" y="1111"/>
                    <a:pt x="339" y="1111"/>
                    <a:pt x="341" y="1111"/>
                  </a:cubicBezTo>
                  <a:cubicBezTo>
                    <a:pt x="350" y="1111"/>
                    <a:pt x="356" y="1112"/>
                    <a:pt x="360" y="1113"/>
                  </a:cubicBezTo>
                  <a:cubicBezTo>
                    <a:pt x="362" y="1113"/>
                    <a:pt x="375" y="1115"/>
                    <a:pt x="390" y="1118"/>
                  </a:cubicBezTo>
                  <a:cubicBezTo>
                    <a:pt x="380" y="1151"/>
                    <a:pt x="356" y="1222"/>
                    <a:pt x="343" y="1250"/>
                  </a:cubicBezTo>
                  <a:cubicBezTo>
                    <a:pt x="323" y="1288"/>
                    <a:pt x="285" y="1343"/>
                    <a:pt x="285" y="1343"/>
                  </a:cubicBezTo>
                  <a:lnTo>
                    <a:pt x="310" y="1361"/>
                  </a:lnTo>
                  <a:cubicBezTo>
                    <a:pt x="310" y="1361"/>
                    <a:pt x="342" y="1316"/>
                    <a:pt x="362" y="1280"/>
                  </a:cubicBezTo>
                  <a:cubicBezTo>
                    <a:pt x="351" y="1313"/>
                    <a:pt x="337" y="1346"/>
                    <a:pt x="315" y="1368"/>
                  </a:cubicBezTo>
                  <a:close/>
                  <a:moveTo>
                    <a:pt x="387" y="1598"/>
                  </a:moveTo>
                  <a:cubicBezTo>
                    <a:pt x="383" y="1593"/>
                    <a:pt x="378" y="1588"/>
                    <a:pt x="377" y="1581"/>
                  </a:cubicBezTo>
                  <a:cubicBezTo>
                    <a:pt x="374" y="1570"/>
                    <a:pt x="366" y="1555"/>
                    <a:pt x="358" y="1536"/>
                  </a:cubicBezTo>
                  <a:cubicBezTo>
                    <a:pt x="349" y="1515"/>
                    <a:pt x="336" y="1486"/>
                    <a:pt x="331" y="1468"/>
                  </a:cubicBezTo>
                  <a:cubicBezTo>
                    <a:pt x="323" y="1425"/>
                    <a:pt x="340" y="1388"/>
                    <a:pt x="340" y="1388"/>
                  </a:cubicBezTo>
                  <a:cubicBezTo>
                    <a:pt x="401" y="1316"/>
                    <a:pt x="420" y="1172"/>
                    <a:pt x="424" y="1124"/>
                  </a:cubicBezTo>
                  <a:cubicBezTo>
                    <a:pt x="439" y="1127"/>
                    <a:pt x="454" y="1129"/>
                    <a:pt x="469" y="1132"/>
                  </a:cubicBezTo>
                  <a:lnTo>
                    <a:pt x="387" y="1598"/>
                  </a:lnTo>
                  <a:close/>
                  <a:moveTo>
                    <a:pt x="474" y="1100"/>
                  </a:moveTo>
                  <a:cubicBezTo>
                    <a:pt x="434" y="1095"/>
                    <a:pt x="389" y="1087"/>
                    <a:pt x="372" y="1084"/>
                  </a:cubicBezTo>
                  <a:cubicBezTo>
                    <a:pt x="356" y="1053"/>
                    <a:pt x="373" y="1029"/>
                    <a:pt x="384" y="1018"/>
                  </a:cubicBezTo>
                  <a:cubicBezTo>
                    <a:pt x="405" y="1022"/>
                    <a:pt x="439" y="1028"/>
                    <a:pt x="476" y="1032"/>
                  </a:cubicBezTo>
                  <a:cubicBezTo>
                    <a:pt x="480" y="1033"/>
                    <a:pt x="482" y="1033"/>
                    <a:pt x="486" y="1034"/>
                  </a:cubicBezTo>
                  <a:lnTo>
                    <a:pt x="474" y="1100"/>
                  </a:lnTo>
                  <a:close/>
                  <a:moveTo>
                    <a:pt x="590" y="442"/>
                  </a:moveTo>
                  <a:lnTo>
                    <a:pt x="491" y="1004"/>
                  </a:lnTo>
                  <a:cubicBezTo>
                    <a:pt x="487" y="1003"/>
                    <a:pt x="483" y="1003"/>
                    <a:pt x="481" y="1002"/>
                  </a:cubicBezTo>
                  <a:cubicBezTo>
                    <a:pt x="468" y="1000"/>
                    <a:pt x="457" y="998"/>
                    <a:pt x="447" y="996"/>
                  </a:cubicBezTo>
                  <a:cubicBezTo>
                    <a:pt x="459" y="873"/>
                    <a:pt x="509" y="706"/>
                    <a:pt x="497" y="564"/>
                  </a:cubicBezTo>
                  <a:cubicBezTo>
                    <a:pt x="497" y="548"/>
                    <a:pt x="491" y="521"/>
                    <a:pt x="482" y="495"/>
                  </a:cubicBezTo>
                  <a:cubicBezTo>
                    <a:pt x="475" y="472"/>
                    <a:pt x="467" y="448"/>
                    <a:pt x="460" y="434"/>
                  </a:cubicBezTo>
                  <a:cubicBezTo>
                    <a:pt x="450" y="419"/>
                    <a:pt x="440" y="400"/>
                    <a:pt x="433" y="377"/>
                  </a:cubicBezTo>
                  <a:cubicBezTo>
                    <a:pt x="426" y="351"/>
                    <a:pt x="423" y="322"/>
                    <a:pt x="429" y="286"/>
                  </a:cubicBezTo>
                  <a:cubicBezTo>
                    <a:pt x="436" y="221"/>
                    <a:pt x="533" y="159"/>
                    <a:pt x="568" y="137"/>
                  </a:cubicBezTo>
                  <a:cubicBezTo>
                    <a:pt x="573" y="133"/>
                    <a:pt x="575" y="132"/>
                    <a:pt x="577" y="130"/>
                  </a:cubicBezTo>
                  <a:cubicBezTo>
                    <a:pt x="592" y="122"/>
                    <a:pt x="612" y="108"/>
                    <a:pt x="628" y="91"/>
                  </a:cubicBezTo>
                  <a:cubicBezTo>
                    <a:pt x="644" y="76"/>
                    <a:pt x="658" y="61"/>
                    <a:pt x="662" y="48"/>
                  </a:cubicBezTo>
                  <a:cubicBezTo>
                    <a:pt x="665" y="45"/>
                    <a:pt x="668" y="40"/>
                    <a:pt x="673" y="39"/>
                  </a:cubicBezTo>
                  <a:lnTo>
                    <a:pt x="643" y="207"/>
                  </a:lnTo>
                  <a:lnTo>
                    <a:pt x="673" y="213"/>
                  </a:lnTo>
                  <a:lnTo>
                    <a:pt x="703" y="40"/>
                  </a:lnTo>
                  <a:cubicBezTo>
                    <a:pt x="707" y="41"/>
                    <a:pt x="711" y="46"/>
                    <a:pt x="710" y="52"/>
                  </a:cubicBezTo>
                  <a:cubicBezTo>
                    <a:pt x="710" y="65"/>
                    <a:pt x="715" y="84"/>
                    <a:pt x="723" y="103"/>
                  </a:cubicBezTo>
                  <a:cubicBezTo>
                    <a:pt x="732" y="124"/>
                    <a:pt x="746" y="146"/>
                    <a:pt x="757" y="159"/>
                  </a:cubicBezTo>
                  <a:cubicBezTo>
                    <a:pt x="766" y="170"/>
                    <a:pt x="791" y="203"/>
                    <a:pt x="813" y="241"/>
                  </a:cubicBezTo>
                  <a:cubicBezTo>
                    <a:pt x="834" y="280"/>
                    <a:pt x="851" y="323"/>
                    <a:pt x="843" y="357"/>
                  </a:cubicBezTo>
                  <a:cubicBezTo>
                    <a:pt x="834" y="392"/>
                    <a:pt x="821" y="419"/>
                    <a:pt x="806" y="440"/>
                  </a:cubicBezTo>
                  <a:cubicBezTo>
                    <a:pt x="792" y="460"/>
                    <a:pt x="776" y="475"/>
                    <a:pt x="763" y="485"/>
                  </a:cubicBezTo>
                  <a:cubicBezTo>
                    <a:pt x="750" y="494"/>
                    <a:pt x="737" y="511"/>
                    <a:pt x="722" y="529"/>
                  </a:cubicBezTo>
                  <a:cubicBezTo>
                    <a:pt x="705" y="552"/>
                    <a:pt x="688" y="577"/>
                    <a:pt x="681" y="592"/>
                  </a:cubicBezTo>
                  <a:lnTo>
                    <a:pt x="680" y="594"/>
                  </a:lnTo>
                  <a:cubicBezTo>
                    <a:pt x="620" y="726"/>
                    <a:pt x="607" y="884"/>
                    <a:pt x="573" y="1016"/>
                  </a:cubicBezTo>
                  <a:cubicBezTo>
                    <a:pt x="557" y="1016"/>
                    <a:pt x="541" y="1013"/>
                    <a:pt x="523" y="1010"/>
                  </a:cubicBezTo>
                  <a:lnTo>
                    <a:pt x="623" y="447"/>
                  </a:lnTo>
                  <a:lnTo>
                    <a:pt x="590" y="442"/>
                  </a:lnTo>
                  <a:close/>
                  <a:moveTo>
                    <a:pt x="606" y="1055"/>
                  </a:moveTo>
                  <a:cubicBezTo>
                    <a:pt x="610" y="1067"/>
                    <a:pt x="612" y="1093"/>
                    <a:pt x="584" y="1115"/>
                  </a:cubicBezTo>
                  <a:cubicBezTo>
                    <a:pt x="577" y="1114"/>
                    <a:pt x="573" y="1115"/>
                    <a:pt x="569" y="1114"/>
                  </a:cubicBezTo>
                  <a:cubicBezTo>
                    <a:pt x="558" y="1113"/>
                    <a:pt x="532" y="1110"/>
                    <a:pt x="507" y="1106"/>
                  </a:cubicBezTo>
                  <a:lnTo>
                    <a:pt x="518" y="1040"/>
                  </a:lnTo>
                  <a:cubicBezTo>
                    <a:pt x="554" y="1046"/>
                    <a:pt x="588" y="1052"/>
                    <a:pt x="606" y="1055"/>
                  </a:cubicBezTo>
                  <a:close/>
                  <a:moveTo>
                    <a:pt x="516" y="1498"/>
                  </a:moveTo>
                  <a:lnTo>
                    <a:pt x="517" y="1496"/>
                  </a:lnTo>
                  <a:cubicBezTo>
                    <a:pt x="502" y="1518"/>
                    <a:pt x="475" y="1544"/>
                    <a:pt x="456" y="1564"/>
                  </a:cubicBezTo>
                  <a:cubicBezTo>
                    <a:pt x="446" y="1572"/>
                    <a:pt x="441" y="1579"/>
                    <a:pt x="435" y="1585"/>
                  </a:cubicBezTo>
                  <a:lnTo>
                    <a:pt x="435" y="1587"/>
                  </a:lnTo>
                  <a:cubicBezTo>
                    <a:pt x="432" y="1591"/>
                    <a:pt x="424" y="1596"/>
                    <a:pt x="419" y="1600"/>
                  </a:cubicBezTo>
                  <a:lnTo>
                    <a:pt x="501" y="1135"/>
                  </a:lnTo>
                  <a:cubicBezTo>
                    <a:pt x="518" y="1138"/>
                    <a:pt x="535" y="1141"/>
                    <a:pt x="548" y="1144"/>
                  </a:cubicBezTo>
                  <a:cubicBezTo>
                    <a:pt x="536" y="1190"/>
                    <a:pt x="503" y="1336"/>
                    <a:pt x="536" y="1425"/>
                  </a:cubicBezTo>
                  <a:cubicBezTo>
                    <a:pt x="536" y="1438"/>
                    <a:pt x="533" y="1468"/>
                    <a:pt x="516" y="1498"/>
                  </a:cubicBezTo>
                  <a:close/>
                  <a:moveTo>
                    <a:pt x="725" y="1263"/>
                  </a:moveTo>
                  <a:lnTo>
                    <a:pt x="723" y="1262"/>
                  </a:lnTo>
                  <a:cubicBezTo>
                    <a:pt x="725" y="1263"/>
                    <a:pt x="727" y="1263"/>
                    <a:pt x="729" y="1265"/>
                  </a:cubicBezTo>
                  <a:cubicBezTo>
                    <a:pt x="752" y="1272"/>
                    <a:pt x="780" y="1283"/>
                    <a:pt x="786" y="1300"/>
                  </a:cubicBezTo>
                  <a:cubicBezTo>
                    <a:pt x="785" y="1304"/>
                    <a:pt x="780" y="1308"/>
                    <a:pt x="773" y="1311"/>
                  </a:cubicBezTo>
                  <a:cubicBezTo>
                    <a:pt x="764" y="1314"/>
                    <a:pt x="757" y="1317"/>
                    <a:pt x="751" y="1324"/>
                  </a:cubicBezTo>
                  <a:cubicBezTo>
                    <a:pt x="739" y="1342"/>
                    <a:pt x="749" y="1353"/>
                    <a:pt x="760" y="1363"/>
                  </a:cubicBezTo>
                  <a:cubicBezTo>
                    <a:pt x="765" y="1369"/>
                    <a:pt x="771" y="1374"/>
                    <a:pt x="770" y="1381"/>
                  </a:cubicBezTo>
                  <a:cubicBezTo>
                    <a:pt x="767" y="1395"/>
                    <a:pt x="760" y="1409"/>
                    <a:pt x="754" y="1421"/>
                  </a:cubicBezTo>
                  <a:cubicBezTo>
                    <a:pt x="742" y="1437"/>
                    <a:pt x="727" y="1448"/>
                    <a:pt x="715" y="1456"/>
                  </a:cubicBezTo>
                  <a:cubicBezTo>
                    <a:pt x="700" y="1467"/>
                    <a:pt x="684" y="1471"/>
                    <a:pt x="668" y="1472"/>
                  </a:cubicBezTo>
                  <a:cubicBezTo>
                    <a:pt x="653" y="1472"/>
                    <a:pt x="638" y="1467"/>
                    <a:pt x="622" y="1458"/>
                  </a:cubicBezTo>
                  <a:cubicBezTo>
                    <a:pt x="597" y="1442"/>
                    <a:pt x="569" y="1413"/>
                    <a:pt x="563" y="1408"/>
                  </a:cubicBezTo>
                  <a:cubicBezTo>
                    <a:pt x="555" y="1380"/>
                    <a:pt x="552" y="1344"/>
                    <a:pt x="554" y="1309"/>
                  </a:cubicBezTo>
                  <a:cubicBezTo>
                    <a:pt x="557" y="1352"/>
                    <a:pt x="572" y="1405"/>
                    <a:pt x="572" y="1405"/>
                  </a:cubicBezTo>
                  <a:lnTo>
                    <a:pt x="602" y="1397"/>
                  </a:lnTo>
                  <a:cubicBezTo>
                    <a:pt x="602" y="1397"/>
                    <a:pt x="585" y="1332"/>
                    <a:pt x="583" y="1293"/>
                  </a:cubicBezTo>
                  <a:lnTo>
                    <a:pt x="582" y="1290"/>
                  </a:lnTo>
                  <a:cubicBezTo>
                    <a:pt x="579" y="1256"/>
                    <a:pt x="582" y="1178"/>
                    <a:pt x="583" y="1147"/>
                  </a:cubicBezTo>
                  <a:cubicBezTo>
                    <a:pt x="598" y="1148"/>
                    <a:pt x="617" y="1151"/>
                    <a:pt x="636" y="1155"/>
                  </a:cubicBezTo>
                  <a:cubicBezTo>
                    <a:pt x="624" y="1177"/>
                    <a:pt x="602" y="1224"/>
                    <a:pt x="618" y="1283"/>
                  </a:cubicBezTo>
                  <a:cubicBezTo>
                    <a:pt x="620" y="1295"/>
                    <a:pt x="623" y="1306"/>
                    <a:pt x="625" y="1318"/>
                  </a:cubicBezTo>
                  <a:cubicBezTo>
                    <a:pt x="633" y="1359"/>
                    <a:pt x="639" y="1397"/>
                    <a:pt x="680" y="1415"/>
                  </a:cubicBezTo>
                  <a:lnTo>
                    <a:pt x="694" y="1387"/>
                  </a:lnTo>
                  <a:cubicBezTo>
                    <a:pt x="667" y="1375"/>
                    <a:pt x="662" y="1346"/>
                    <a:pt x="655" y="1312"/>
                  </a:cubicBezTo>
                  <a:cubicBezTo>
                    <a:pt x="653" y="1298"/>
                    <a:pt x="650" y="1287"/>
                    <a:pt x="648" y="1276"/>
                  </a:cubicBezTo>
                  <a:cubicBezTo>
                    <a:pt x="630" y="1204"/>
                    <a:pt x="672" y="1161"/>
                    <a:pt x="672" y="1161"/>
                  </a:cubicBezTo>
                  <a:cubicBezTo>
                    <a:pt x="683" y="1163"/>
                    <a:pt x="694" y="1165"/>
                    <a:pt x="702" y="1167"/>
                  </a:cubicBezTo>
                  <a:cubicBezTo>
                    <a:pt x="704" y="1167"/>
                    <a:pt x="709" y="1168"/>
                    <a:pt x="713" y="1168"/>
                  </a:cubicBezTo>
                  <a:cubicBezTo>
                    <a:pt x="712" y="1175"/>
                    <a:pt x="711" y="1181"/>
                    <a:pt x="710" y="1183"/>
                  </a:cubicBezTo>
                  <a:cubicBezTo>
                    <a:pt x="709" y="1192"/>
                    <a:pt x="705" y="1198"/>
                    <a:pt x="704" y="1204"/>
                  </a:cubicBezTo>
                  <a:cubicBezTo>
                    <a:pt x="702" y="1208"/>
                    <a:pt x="700" y="1214"/>
                    <a:pt x="700" y="1214"/>
                  </a:cubicBezTo>
                  <a:cubicBezTo>
                    <a:pt x="694" y="1238"/>
                    <a:pt x="695" y="1255"/>
                    <a:pt x="725" y="1263"/>
                  </a:cubicBezTo>
                  <a:close/>
                  <a:moveTo>
                    <a:pt x="638" y="1059"/>
                  </a:moveTo>
                  <a:cubicBezTo>
                    <a:pt x="650" y="1061"/>
                    <a:pt x="664" y="1061"/>
                    <a:pt x="679" y="1064"/>
                  </a:cubicBezTo>
                  <a:cubicBezTo>
                    <a:pt x="683" y="1064"/>
                    <a:pt x="690" y="1063"/>
                    <a:pt x="696" y="1065"/>
                  </a:cubicBezTo>
                  <a:cubicBezTo>
                    <a:pt x="697" y="1069"/>
                    <a:pt x="698" y="1076"/>
                    <a:pt x="699" y="1087"/>
                  </a:cubicBezTo>
                  <a:cubicBezTo>
                    <a:pt x="697" y="1097"/>
                    <a:pt x="695" y="1108"/>
                    <a:pt x="689" y="1118"/>
                  </a:cubicBezTo>
                  <a:cubicBezTo>
                    <a:pt x="685" y="1124"/>
                    <a:pt x="685" y="1128"/>
                    <a:pt x="680" y="1132"/>
                  </a:cubicBezTo>
                  <a:cubicBezTo>
                    <a:pt x="663" y="1129"/>
                    <a:pt x="641" y="1125"/>
                    <a:pt x="622" y="1122"/>
                  </a:cubicBezTo>
                  <a:cubicBezTo>
                    <a:pt x="640" y="1098"/>
                    <a:pt x="639" y="1076"/>
                    <a:pt x="638" y="1059"/>
                  </a:cubicBezTo>
                  <a:close/>
                  <a:moveTo>
                    <a:pt x="721" y="1137"/>
                  </a:moveTo>
                  <a:cubicBezTo>
                    <a:pt x="719" y="1136"/>
                    <a:pt x="716" y="1136"/>
                    <a:pt x="714" y="1136"/>
                  </a:cubicBezTo>
                  <a:cubicBezTo>
                    <a:pt x="716" y="1136"/>
                    <a:pt x="716" y="1134"/>
                    <a:pt x="717" y="1132"/>
                  </a:cubicBezTo>
                  <a:cubicBezTo>
                    <a:pt x="724" y="1120"/>
                    <a:pt x="729" y="1103"/>
                    <a:pt x="729" y="1088"/>
                  </a:cubicBezTo>
                  <a:cubicBezTo>
                    <a:pt x="730" y="1082"/>
                    <a:pt x="729" y="1075"/>
                    <a:pt x="728" y="1068"/>
                  </a:cubicBezTo>
                  <a:cubicBezTo>
                    <a:pt x="735" y="1069"/>
                    <a:pt x="741" y="1070"/>
                    <a:pt x="745" y="1071"/>
                  </a:cubicBezTo>
                  <a:cubicBezTo>
                    <a:pt x="762" y="1100"/>
                    <a:pt x="755" y="1126"/>
                    <a:pt x="721" y="1137"/>
                  </a:cubicBezTo>
                  <a:close/>
                  <a:moveTo>
                    <a:pt x="1045" y="919"/>
                  </a:moveTo>
                  <a:lnTo>
                    <a:pt x="1042" y="919"/>
                  </a:lnTo>
                  <a:cubicBezTo>
                    <a:pt x="1018" y="946"/>
                    <a:pt x="986" y="979"/>
                    <a:pt x="984" y="979"/>
                  </a:cubicBezTo>
                  <a:lnTo>
                    <a:pt x="975" y="986"/>
                  </a:lnTo>
                  <a:lnTo>
                    <a:pt x="982" y="998"/>
                  </a:lnTo>
                  <a:cubicBezTo>
                    <a:pt x="982" y="998"/>
                    <a:pt x="984" y="1001"/>
                    <a:pt x="987" y="1008"/>
                  </a:cubicBezTo>
                  <a:cubicBezTo>
                    <a:pt x="992" y="1016"/>
                    <a:pt x="997" y="1025"/>
                    <a:pt x="1005" y="1033"/>
                  </a:cubicBezTo>
                  <a:lnTo>
                    <a:pt x="1004" y="1035"/>
                  </a:lnTo>
                  <a:cubicBezTo>
                    <a:pt x="1006" y="1038"/>
                    <a:pt x="1004" y="1037"/>
                    <a:pt x="1004" y="1039"/>
                  </a:cubicBezTo>
                  <a:cubicBezTo>
                    <a:pt x="1003" y="1042"/>
                    <a:pt x="1001" y="1044"/>
                    <a:pt x="998" y="1045"/>
                  </a:cubicBezTo>
                  <a:cubicBezTo>
                    <a:pt x="996" y="1047"/>
                    <a:pt x="991" y="1049"/>
                    <a:pt x="986" y="1050"/>
                  </a:cubicBezTo>
                  <a:cubicBezTo>
                    <a:pt x="966" y="1050"/>
                    <a:pt x="947" y="1047"/>
                    <a:pt x="931" y="1040"/>
                  </a:cubicBezTo>
                  <a:cubicBezTo>
                    <a:pt x="917" y="1033"/>
                    <a:pt x="907" y="1025"/>
                    <a:pt x="904" y="1015"/>
                  </a:cubicBezTo>
                  <a:cubicBezTo>
                    <a:pt x="902" y="1006"/>
                    <a:pt x="902" y="993"/>
                    <a:pt x="904" y="984"/>
                  </a:cubicBezTo>
                  <a:cubicBezTo>
                    <a:pt x="903" y="965"/>
                    <a:pt x="903" y="949"/>
                    <a:pt x="886" y="944"/>
                  </a:cubicBezTo>
                  <a:cubicBezTo>
                    <a:pt x="872" y="939"/>
                    <a:pt x="854" y="943"/>
                    <a:pt x="837" y="949"/>
                  </a:cubicBezTo>
                  <a:cubicBezTo>
                    <a:pt x="819" y="954"/>
                    <a:pt x="801" y="966"/>
                    <a:pt x="793" y="976"/>
                  </a:cubicBezTo>
                  <a:cubicBezTo>
                    <a:pt x="781" y="994"/>
                    <a:pt x="768" y="1018"/>
                    <a:pt x="757" y="1042"/>
                  </a:cubicBezTo>
                  <a:cubicBezTo>
                    <a:pt x="747" y="1038"/>
                    <a:pt x="729" y="1037"/>
                    <a:pt x="710" y="1034"/>
                  </a:cubicBezTo>
                  <a:cubicBezTo>
                    <a:pt x="731" y="976"/>
                    <a:pt x="738" y="938"/>
                    <a:pt x="777" y="890"/>
                  </a:cubicBezTo>
                  <a:cubicBezTo>
                    <a:pt x="817" y="840"/>
                    <a:pt x="874" y="788"/>
                    <a:pt x="948" y="817"/>
                  </a:cubicBezTo>
                  <a:cubicBezTo>
                    <a:pt x="959" y="821"/>
                    <a:pt x="970" y="829"/>
                    <a:pt x="983" y="843"/>
                  </a:cubicBezTo>
                  <a:cubicBezTo>
                    <a:pt x="989" y="848"/>
                    <a:pt x="992" y="857"/>
                    <a:pt x="990" y="866"/>
                  </a:cubicBezTo>
                  <a:cubicBezTo>
                    <a:pt x="991" y="875"/>
                    <a:pt x="987" y="885"/>
                    <a:pt x="984" y="889"/>
                  </a:cubicBezTo>
                  <a:cubicBezTo>
                    <a:pt x="978" y="894"/>
                    <a:pt x="973" y="898"/>
                    <a:pt x="968" y="904"/>
                  </a:cubicBezTo>
                  <a:cubicBezTo>
                    <a:pt x="958" y="913"/>
                    <a:pt x="945" y="922"/>
                    <a:pt x="936" y="935"/>
                  </a:cubicBezTo>
                  <a:cubicBezTo>
                    <a:pt x="923" y="950"/>
                    <a:pt x="918" y="965"/>
                    <a:pt x="918" y="978"/>
                  </a:cubicBezTo>
                  <a:cubicBezTo>
                    <a:pt x="917" y="996"/>
                    <a:pt x="925" y="1010"/>
                    <a:pt x="935" y="1019"/>
                  </a:cubicBezTo>
                  <a:cubicBezTo>
                    <a:pt x="951" y="1039"/>
                    <a:pt x="986" y="1039"/>
                    <a:pt x="986" y="1039"/>
                  </a:cubicBezTo>
                  <a:lnTo>
                    <a:pt x="987" y="1008"/>
                  </a:lnTo>
                  <a:cubicBezTo>
                    <a:pt x="983" y="1007"/>
                    <a:pt x="965" y="1006"/>
                    <a:pt x="958" y="999"/>
                  </a:cubicBezTo>
                  <a:lnTo>
                    <a:pt x="956" y="998"/>
                  </a:lnTo>
                  <a:cubicBezTo>
                    <a:pt x="952" y="993"/>
                    <a:pt x="949" y="986"/>
                    <a:pt x="948" y="979"/>
                  </a:cubicBezTo>
                  <a:cubicBezTo>
                    <a:pt x="950" y="971"/>
                    <a:pt x="953" y="965"/>
                    <a:pt x="959" y="955"/>
                  </a:cubicBezTo>
                  <a:cubicBezTo>
                    <a:pt x="968" y="945"/>
                    <a:pt x="978" y="934"/>
                    <a:pt x="988" y="927"/>
                  </a:cubicBezTo>
                  <a:cubicBezTo>
                    <a:pt x="994" y="921"/>
                    <a:pt x="1001" y="916"/>
                    <a:pt x="1006" y="910"/>
                  </a:cubicBezTo>
                  <a:lnTo>
                    <a:pt x="1004" y="910"/>
                  </a:lnTo>
                  <a:cubicBezTo>
                    <a:pt x="1015" y="901"/>
                    <a:pt x="1022" y="885"/>
                    <a:pt x="1023" y="867"/>
                  </a:cubicBezTo>
                  <a:cubicBezTo>
                    <a:pt x="1022" y="849"/>
                    <a:pt x="1018" y="833"/>
                    <a:pt x="1004" y="822"/>
                  </a:cubicBezTo>
                  <a:cubicBezTo>
                    <a:pt x="990" y="804"/>
                    <a:pt x="974" y="795"/>
                    <a:pt x="960" y="788"/>
                  </a:cubicBezTo>
                  <a:cubicBezTo>
                    <a:pt x="867" y="752"/>
                    <a:pt x="800" y="813"/>
                    <a:pt x="754" y="871"/>
                  </a:cubicBezTo>
                  <a:cubicBezTo>
                    <a:pt x="709" y="926"/>
                    <a:pt x="701" y="964"/>
                    <a:pt x="681" y="1024"/>
                  </a:cubicBezTo>
                  <a:lnTo>
                    <a:pt x="708" y="1034"/>
                  </a:lnTo>
                  <a:cubicBezTo>
                    <a:pt x="699" y="1034"/>
                    <a:pt x="691" y="1033"/>
                    <a:pt x="680" y="1031"/>
                  </a:cubicBezTo>
                  <a:cubicBezTo>
                    <a:pt x="656" y="1029"/>
                    <a:pt x="630" y="1026"/>
                    <a:pt x="613" y="1024"/>
                  </a:cubicBezTo>
                  <a:cubicBezTo>
                    <a:pt x="611" y="1023"/>
                    <a:pt x="609" y="1023"/>
                    <a:pt x="605" y="1022"/>
                  </a:cubicBezTo>
                  <a:cubicBezTo>
                    <a:pt x="623" y="981"/>
                    <a:pt x="676" y="868"/>
                    <a:pt x="726" y="819"/>
                  </a:cubicBezTo>
                  <a:cubicBezTo>
                    <a:pt x="750" y="795"/>
                    <a:pt x="778" y="773"/>
                    <a:pt x="805" y="757"/>
                  </a:cubicBezTo>
                  <a:cubicBezTo>
                    <a:pt x="855" y="723"/>
                    <a:pt x="898" y="707"/>
                    <a:pt x="958" y="722"/>
                  </a:cubicBezTo>
                  <a:cubicBezTo>
                    <a:pt x="975" y="727"/>
                    <a:pt x="989" y="734"/>
                    <a:pt x="1003" y="743"/>
                  </a:cubicBezTo>
                  <a:lnTo>
                    <a:pt x="1005" y="743"/>
                  </a:lnTo>
                  <a:cubicBezTo>
                    <a:pt x="1015" y="750"/>
                    <a:pt x="1026" y="760"/>
                    <a:pt x="1037" y="773"/>
                  </a:cubicBezTo>
                  <a:cubicBezTo>
                    <a:pt x="1052" y="791"/>
                    <a:pt x="1064" y="811"/>
                    <a:pt x="1068" y="820"/>
                  </a:cubicBezTo>
                  <a:lnTo>
                    <a:pt x="1071" y="819"/>
                  </a:lnTo>
                  <a:cubicBezTo>
                    <a:pt x="1071" y="830"/>
                    <a:pt x="1073" y="843"/>
                    <a:pt x="1071" y="854"/>
                  </a:cubicBezTo>
                  <a:cubicBezTo>
                    <a:pt x="1069" y="880"/>
                    <a:pt x="1060" y="905"/>
                    <a:pt x="1045" y="91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2" name="Freeform 52"/>
            <p:cNvSpPr>
              <a:spLocks/>
            </p:cNvSpPr>
            <p:nvPr/>
          </p:nvSpPr>
          <p:spPr bwMode="auto">
            <a:xfrm>
              <a:off x="1530350" y="3946525"/>
              <a:ext cx="0" cy="0"/>
            </a:xfrm>
            <a:custGeom>
              <a:avLst/>
              <a:gdLst>
                <a:gd name="T0" fmla="*/ 3 h 3"/>
                <a:gd name="T1" fmla="*/ 1 h 3"/>
                <a:gd name="T2" fmla="*/ 0 h 3"/>
                <a:gd name="T3" fmla="*/ 3 h 3"/>
              </a:gdLst>
              <a:ahLst/>
              <a:cxnLst>
                <a:cxn ang="0">
                  <a:pos x="0" y="T0"/>
                </a:cxn>
                <a:cxn ang="0">
                  <a:pos x="0" y="T1"/>
                </a:cxn>
                <a:cxn ang="0">
                  <a:pos x="0" y="T2"/>
                </a:cxn>
                <a:cxn ang="0">
                  <a:pos x="0" y="T3"/>
                </a:cxn>
              </a:cxnLst>
              <a:rect l="0" t="0" r="r" b="b"/>
              <a:pathLst>
                <a:path h="3">
                  <a:moveTo>
                    <a:pt x="0" y="3"/>
                  </a:moveTo>
                  <a:cubicBezTo>
                    <a:pt x="0" y="2"/>
                    <a:pt x="0" y="1"/>
                    <a:pt x="0" y="1"/>
                  </a:cubicBezTo>
                  <a:cubicBezTo>
                    <a:pt x="0" y="1"/>
                    <a:pt x="0" y="1"/>
                    <a:pt x="0" y="0"/>
                  </a:cubicBezTo>
                  <a:lnTo>
                    <a:pt x="0" y="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3" name="Freeform 53"/>
            <p:cNvSpPr>
              <a:spLocks/>
            </p:cNvSpPr>
            <p:nvPr/>
          </p:nvSpPr>
          <p:spPr bwMode="auto">
            <a:xfrm>
              <a:off x="1295400" y="5199063"/>
              <a:ext cx="133350" cy="109537"/>
            </a:xfrm>
            <a:custGeom>
              <a:avLst/>
              <a:gdLst>
                <a:gd name="T0" fmla="*/ 469 w 493"/>
                <a:gd name="T1" fmla="*/ 403 h 403"/>
                <a:gd name="T2" fmla="*/ 436 w 493"/>
                <a:gd name="T3" fmla="*/ 403 h 403"/>
                <a:gd name="T4" fmla="*/ 451 w 493"/>
                <a:gd name="T5" fmla="*/ 355 h 403"/>
                <a:gd name="T6" fmla="*/ 421 w 493"/>
                <a:gd name="T7" fmla="*/ 242 h 403"/>
                <a:gd name="T8" fmla="*/ 365 w 493"/>
                <a:gd name="T9" fmla="*/ 158 h 403"/>
                <a:gd name="T10" fmla="*/ 331 w 493"/>
                <a:gd name="T11" fmla="*/ 101 h 403"/>
                <a:gd name="T12" fmla="*/ 319 w 493"/>
                <a:gd name="T13" fmla="*/ 51 h 403"/>
                <a:gd name="T14" fmla="*/ 318 w 493"/>
                <a:gd name="T15" fmla="*/ 53 h 403"/>
                <a:gd name="T16" fmla="*/ 312 w 493"/>
                <a:gd name="T17" fmla="*/ 38 h 403"/>
                <a:gd name="T18" fmla="*/ 281 w 493"/>
                <a:gd name="T19" fmla="*/ 213 h 403"/>
                <a:gd name="T20" fmla="*/ 251 w 493"/>
                <a:gd name="T21" fmla="*/ 208 h 403"/>
                <a:gd name="T22" fmla="*/ 281 w 493"/>
                <a:gd name="T23" fmla="*/ 38 h 403"/>
                <a:gd name="T24" fmla="*/ 270 w 493"/>
                <a:gd name="T25" fmla="*/ 49 h 403"/>
                <a:gd name="T26" fmla="*/ 236 w 493"/>
                <a:gd name="T27" fmla="*/ 91 h 403"/>
                <a:gd name="T28" fmla="*/ 186 w 493"/>
                <a:gd name="T29" fmla="*/ 129 h 403"/>
                <a:gd name="T30" fmla="*/ 176 w 493"/>
                <a:gd name="T31" fmla="*/ 136 h 403"/>
                <a:gd name="T32" fmla="*/ 38 w 493"/>
                <a:gd name="T33" fmla="*/ 285 h 403"/>
                <a:gd name="T34" fmla="*/ 38 w 493"/>
                <a:gd name="T35" fmla="*/ 287 h 403"/>
                <a:gd name="T36" fmla="*/ 42 w 493"/>
                <a:gd name="T37" fmla="*/ 375 h 403"/>
                <a:gd name="T38" fmla="*/ 51 w 493"/>
                <a:gd name="T39" fmla="*/ 403 h 403"/>
                <a:gd name="T40" fmla="*/ 17 w 493"/>
                <a:gd name="T41" fmla="*/ 403 h 403"/>
                <a:gd name="T42" fmla="*/ 12 w 493"/>
                <a:gd name="T43" fmla="*/ 383 h 403"/>
                <a:gd name="T44" fmla="*/ 6 w 493"/>
                <a:gd name="T45" fmla="*/ 281 h 403"/>
                <a:gd name="T46" fmla="*/ 159 w 493"/>
                <a:gd name="T47" fmla="*/ 111 h 403"/>
                <a:gd name="T48" fmla="*/ 168 w 493"/>
                <a:gd name="T49" fmla="*/ 103 h 403"/>
                <a:gd name="T50" fmla="*/ 171 w 493"/>
                <a:gd name="T51" fmla="*/ 102 h 403"/>
                <a:gd name="T52" fmla="*/ 217 w 493"/>
                <a:gd name="T53" fmla="*/ 68 h 403"/>
                <a:gd name="T54" fmla="*/ 242 w 493"/>
                <a:gd name="T55" fmla="*/ 37 h 403"/>
                <a:gd name="T56" fmla="*/ 304 w 493"/>
                <a:gd name="T57" fmla="*/ 6 h 403"/>
                <a:gd name="T58" fmla="*/ 349 w 493"/>
                <a:gd name="T59" fmla="*/ 50 h 403"/>
                <a:gd name="T60" fmla="*/ 349 w 493"/>
                <a:gd name="T61" fmla="*/ 52 h 403"/>
                <a:gd name="T62" fmla="*/ 360 w 493"/>
                <a:gd name="T63" fmla="*/ 89 h 403"/>
                <a:gd name="T64" fmla="*/ 388 w 493"/>
                <a:gd name="T65" fmla="*/ 140 h 403"/>
                <a:gd name="T66" fmla="*/ 450 w 493"/>
                <a:gd name="T67" fmla="*/ 228 h 403"/>
                <a:gd name="T68" fmla="*/ 481 w 493"/>
                <a:gd name="T69" fmla="*/ 363 h 403"/>
                <a:gd name="T70" fmla="*/ 469 w 493"/>
                <a:gd name="T71"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3" h="403">
                  <a:moveTo>
                    <a:pt x="469" y="403"/>
                  </a:moveTo>
                  <a:lnTo>
                    <a:pt x="436" y="403"/>
                  </a:lnTo>
                  <a:cubicBezTo>
                    <a:pt x="442" y="389"/>
                    <a:pt x="447" y="374"/>
                    <a:pt x="451" y="355"/>
                  </a:cubicBezTo>
                  <a:cubicBezTo>
                    <a:pt x="459" y="324"/>
                    <a:pt x="443" y="279"/>
                    <a:pt x="421" y="242"/>
                  </a:cubicBezTo>
                  <a:cubicBezTo>
                    <a:pt x="399" y="203"/>
                    <a:pt x="374" y="170"/>
                    <a:pt x="365" y="158"/>
                  </a:cubicBezTo>
                  <a:cubicBezTo>
                    <a:pt x="354" y="147"/>
                    <a:pt x="340" y="125"/>
                    <a:pt x="331" y="101"/>
                  </a:cubicBezTo>
                  <a:cubicBezTo>
                    <a:pt x="323" y="85"/>
                    <a:pt x="318" y="66"/>
                    <a:pt x="319" y="51"/>
                  </a:cubicBezTo>
                  <a:lnTo>
                    <a:pt x="318" y="53"/>
                  </a:lnTo>
                  <a:cubicBezTo>
                    <a:pt x="320" y="44"/>
                    <a:pt x="316" y="41"/>
                    <a:pt x="312" y="38"/>
                  </a:cubicBezTo>
                  <a:lnTo>
                    <a:pt x="281" y="213"/>
                  </a:lnTo>
                  <a:lnTo>
                    <a:pt x="251" y="208"/>
                  </a:lnTo>
                  <a:lnTo>
                    <a:pt x="281" y="38"/>
                  </a:lnTo>
                  <a:cubicBezTo>
                    <a:pt x="277" y="39"/>
                    <a:pt x="274" y="43"/>
                    <a:pt x="270" y="49"/>
                  </a:cubicBezTo>
                  <a:cubicBezTo>
                    <a:pt x="266" y="61"/>
                    <a:pt x="252" y="76"/>
                    <a:pt x="236" y="91"/>
                  </a:cubicBezTo>
                  <a:cubicBezTo>
                    <a:pt x="221" y="106"/>
                    <a:pt x="200" y="122"/>
                    <a:pt x="186" y="129"/>
                  </a:cubicBezTo>
                  <a:cubicBezTo>
                    <a:pt x="183" y="132"/>
                    <a:pt x="181" y="134"/>
                    <a:pt x="176" y="136"/>
                  </a:cubicBezTo>
                  <a:cubicBezTo>
                    <a:pt x="141" y="160"/>
                    <a:pt x="45" y="222"/>
                    <a:pt x="38" y="285"/>
                  </a:cubicBezTo>
                  <a:lnTo>
                    <a:pt x="38" y="287"/>
                  </a:lnTo>
                  <a:cubicBezTo>
                    <a:pt x="31" y="321"/>
                    <a:pt x="35" y="350"/>
                    <a:pt x="42" y="375"/>
                  </a:cubicBezTo>
                  <a:cubicBezTo>
                    <a:pt x="44" y="385"/>
                    <a:pt x="47" y="394"/>
                    <a:pt x="51" y="403"/>
                  </a:cubicBezTo>
                  <a:lnTo>
                    <a:pt x="17" y="403"/>
                  </a:lnTo>
                  <a:cubicBezTo>
                    <a:pt x="15" y="396"/>
                    <a:pt x="13" y="390"/>
                    <a:pt x="12" y="383"/>
                  </a:cubicBezTo>
                  <a:cubicBezTo>
                    <a:pt x="3" y="355"/>
                    <a:pt x="0" y="322"/>
                    <a:pt x="6" y="281"/>
                  </a:cubicBezTo>
                  <a:cubicBezTo>
                    <a:pt x="15" y="204"/>
                    <a:pt x="119" y="134"/>
                    <a:pt x="159" y="111"/>
                  </a:cubicBezTo>
                  <a:cubicBezTo>
                    <a:pt x="164" y="107"/>
                    <a:pt x="166" y="105"/>
                    <a:pt x="168" y="103"/>
                  </a:cubicBezTo>
                  <a:lnTo>
                    <a:pt x="171" y="102"/>
                  </a:lnTo>
                  <a:cubicBezTo>
                    <a:pt x="183" y="95"/>
                    <a:pt x="201" y="83"/>
                    <a:pt x="217" y="68"/>
                  </a:cubicBezTo>
                  <a:cubicBezTo>
                    <a:pt x="230" y="57"/>
                    <a:pt x="238" y="45"/>
                    <a:pt x="242" y="37"/>
                  </a:cubicBezTo>
                  <a:cubicBezTo>
                    <a:pt x="257" y="0"/>
                    <a:pt x="296" y="5"/>
                    <a:pt x="304" y="6"/>
                  </a:cubicBezTo>
                  <a:cubicBezTo>
                    <a:pt x="313" y="6"/>
                    <a:pt x="346" y="9"/>
                    <a:pt x="349" y="50"/>
                  </a:cubicBezTo>
                  <a:lnTo>
                    <a:pt x="349" y="52"/>
                  </a:lnTo>
                  <a:cubicBezTo>
                    <a:pt x="350" y="61"/>
                    <a:pt x="354" y="75"/>
                    <a:pt x="360" y="89"/>
                  </a:cubicBezTo>
                  <a:cubicBezTo>
                    <a:pt x="369" y="110"/>
                    <a:pt x="381" y="130"/>
                    <a:pt x="388" y="140"/>
                  </a:cubicBezTo>
                  <a:cubicBezTo>
                    <a:pt x="397" y="150"/>
                    <a:pt x="426" y="186"/>
                    <a:pt x="450" y="228"/>
                  </a:cubicBezTo>
                  <a:cubicBezTo>
                    <a:pt x="473" y="271"/>
                    <a:pt x="493" y="321"/>
                    <a:pt x="481" y="363"/>
                  </a:cubicBezTo>
                  <a:cubicBezTo>
                    <a:pt x="477" y="377"/>
                    <a:pt x="473" y="390"/>
                    <a:pt x="469" y="40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4" name="Freeform 54"/>
            <p:cNvSpPr>
              <a:spLocks noEditPoints="1"/>
            </p:cNvSpPr>
            <p:nvPr/>
          </p:nvSpPr>
          <p:spPr bwMode="auto">
            <a:xfrm>
              <a:off x="1246188" y="4373563"/>
              <a:ext cx="487363" cy="712787"/>
            </a:xfrm>
            <a:custGeom>
              <a:avLst/>
              <a:gdLst>
                <a:gd name="T0" fmla="*/ 1620 w 1809"/>
                <a:gd name="T1" fmla="*/ 485 h 2641"/>
                <a:gd name="T2" fmla="*/ 550 w 1809"/>
                <a:gd name="T3" fmla="*/ 55 h 2641"/>
                <a:gd name="T4" fmla="*/ 216 w 1809"/>
                <a:gd name="T5" fmla="*/ 279 h 2641"/>
                <a:gd name="T6" fmla="*/ 189 w 1809"/>
                <a:gd name="T7" fmla="*/ 634 h 2641"/>
                <a:gd name="T8" fmla="*/ 359 w 1809"/>
                <a:gd name="T9" fmla="*/ 864 h 2641"/>
                <a:gd name="T10" fmla="*/ 555 w 1809"/>
                <a:gd name="T11" fmla="*/ 1580 h 2641"/>
                <a:gd name="T12" fmla="*/ 2 w 1809"/>
                <a:gd name="T13" fmla="*/ 2068 h 2641"/>
                <a:gd name="T14" fmla="*/ 359 w 1809"/>
                <a:gd name="T15" fmla="*/ 2443 h 2641"/>
                <a:gd name="T16" fmla="*/ 770 w 1809"/>
                <a:gd name="T17" fmla="*/ 2456 h 2641"/>
                <a:gd name="T18" fmla="*/ 1123 w 1809"/>
                <a:gd name="T19" fmla="*/ 2433 h 2641"/>
                <a:gd name="T20" fmla="*/ 1074 w 1809"/>
                <a:gd name="T21" fmla="*/ 1965 h 2641"/>
                <a:gd name="T22" fmla="*/ 924 w 1809"/>
                <a:gd name="T23" fmla="*/ 1517 h 2641"/>
                <a:gd name="T24" fmla="*/ 1369 w 1809"/>
                <a:gd name="T25" fmla="*/ 928 h 2641"/>
                <a:gd name="T26" fmla="*/ 1619 w 1809"/>
                <a:gd name="T27" fmla="*/ 893 h 2641"/>
                <a:gd name="T28" fmla="*/ 393 w 1809"/>
                <a:gd name="T29" fmla="*/ 747 h 2641"/>
                <a:gd name="T30" fmla="*/ 220 w 1809"/>
                <a:gd name="T31" fmla="*/ 629 h 2641"/>
                <a:gd name="T32" fmla="*/ 292 w 1809"/>
                <a:gd name="T33" fmla="*/ 385 h 2641"/>
                <a:gd name="T34" fmla="*/ 791 w 1809"/>
                <a:gd name="T35" fmla="*/ 1180 h 2641"/>
                <a:gd name="T36" fmla="*/ 588 w 1809"/>
                <a:gd name="T37" fmla="*/ 1568 h 2641"/>
                <a:gd name="T38" fmla="*/ 675 w 1809"/>
                <a:gd name="T39" fmla="*/ 1664 h 2641"/>
                <a:gd name="T40" fmla="*/ 648 w 1809"/>
                <a:gd name="T41" fmla="*/ 2152 h 2641"/>
                <a:gd name="T42" fmla="*/ 700 w 1809"/>
                <a:gd name="T43" fmla="*/ 1682 h 2641"/>
                <a:gd name="T44" fmla="*/ 555 w 1809"/>
                <a:gd name="T45" fmla="*/ 1619 h 2641"/>
                <a:gd name="T46" fmla="*/ 355 w 1809"/>
                <a:gd name="T47" fmla="*/ 1933 h 2641"/>
                <a:gd name="T48" fmla="*/ 411 w 1809"/>
                <a:gd name="T49" fmla="*/ 2090 h 2641"/>
                <a:gd name="T50" fmla="*/ 250 w 1809"/>
                <a:gd name="T51" fmla="*/ 2081 h 2641"/>
                <a:gd name="T52" fmla="*/ 131 w 1809"/>
                <a:gd name="T53" fmla="*/ 2045 h 2641"/>
                <a:gd name="T54" fmla="*/ 73 w 1809"/>
                <a:gd name="T55" fmla="*/ 1987 h 2641"/>
                <a:gd name="T56" fmla="*/ 313 w 1809"/>
                <a:gd name="T57" fmla="*/ 2356 h 2641"/>
                <a:gd name="T58" fmla="*/ 300 w 1809"/>
                <a:gd name="T59" fmla="*/ 2391 h 2641"/>
                <a:gd name="T60" fmla="*/ 191 w 1809"/>
                <a:gd name="T61" fmla="*/ 2324 h 2641"/>
                <a:gd name="T62" fmla="*/ 461 w 1809"/>
                <a:gd name="T63" fmla="*/ 2266 h 2641"/>
                <a:gd name="T64" fmla="*/ 437 w 1809"/>
                <a:gd name="T65" fmla="*/ 2077 h 2641"/>
                <a:gd name="T66" fmla="*/ 509 w 1809"/>
                <a:gd name="T67" fmla="*/ 2019 h 2641"/>
                <a:gd name="T68" fmla="*/ 614 w 1809"/>
                <a:gd name="T69" fmla="*/ 2194 h 2641"/>
                <a:gd name="T70" fmla="*/ 712 w 1809"/>
                <a:gd name="T71" fmla="*/ 2363 h 2641"/>
                <a:gd name="T72" fmla="*/ 685 w 1809"/>
                <a:gd name="T73" fmla="*/ 2204 h 2641"/>
                <a:gd name="T74" fmla="*/ 794 w 1809"/>
                <a:gd name="T75" fmla="*/ 2259 h 2641"/>
                <a:gd name="T76" fmla="*/ 770 w 1809"/>
                <a:gd name="T77" fmla="*/ 2357 h 2641"/>
                <a:gd name="T78" fmla="*/ 895 w 1809"/>
                <a:gd name="T79" fmla="*/ 2121 h 2641"/>
                <a:gd name="T80" fmla="*/ 1048 w 1809"/>
                <a:gd name="T81" fmla="*/ 2475 h 2641"/>
                <a:gd name="T82" fmla="*/ 1122 w 1809"/>
                <a:gd name="T83" fmla="*/ 2479 h 2641"/>
                <a:gd name="T84" fmla="*/ 1036 w 1809"/>
                <a:gd name="T85" fmla="*/ 2339 h 2641"/>
                <a:gd name="T86" fmla="*/ 1208 w 1809"/>
                <a:gd name="T87" fmla="*/ 2163 h 2641"/>
                <a:gd name="T88" fmla="*/ 1186 w 1809"/>
                <a:gd name="T89" fmla="*/ 2262 h 2641"/>
                <a:gd name="T90" fmla="*/ 819 w 1809"/>
                <a:gd name="T91" fmla="*/ 1841 h 2641"/>
                <a:gd name="T92" fmla="*/ 953 w 1809"/>
                <a:gd name="T93" fmla="*/ 1751 h 2641"/>
                <a:gd name="T94" fmla="*/ 892 w 1809"/>
                <a:gd name="T95" fmla="*/ 1637 h 2641"/>
                <a:gd name="T96" fmla="*/ 731 w 1809"/>
                <a:gd name="T97" fmla="*/ 1516 h 2641"/>
                <a:gd name="T98" fmla="*/ 1463 w 1809"/>
                <a:gd name="T99" fmla="*/ 205 h 2641"/>
                <a:gd name="T100" fmla="*/ 1574 w 1809"/>
                <a:gd name="T101" fmla="*/ 786 h 2641"/>
                <a:gd name="T102" fmla="*/ 1526 w 1809"/>
                <a:gd name="T103" fmla="*/ 699 h 2641"/>
                <a:gd name="T104" fmla="*/ 1304 w 1809"/>
                <a:gd name="T105" fmla="*/ 818 h 2641"/>
                <a:gd name="T106" fmla="*/ 1534 w 1809"/>
                <a:gd name="T107" fmla="*/ 949 h 2641"/>
                <a:gd name="T108" fmla="*/ 1352 w 1809"/>
                <a:gd name="T109" fmla="*/ 901 h 2641"/>
                <a:gd name="T110" fmla="*/ 1676 w 1809"/>
                <a:gd name="T111" fmla="*/ 556 h 2641"/>
                <a:gd name="T112" fmla="*/ 1339 w 1809"/>
                <a:gd name="T113" fmla="*/ 820 h 2641"/>
                <a:gd name="T114" fmla="*/ 1627 w 1809"/>
                <a:gd name="T115" fmla="*/ 71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9" h="2641">
                  <a:moveTo>
                    <a:pt x="1798" y="600"/>
                  </a:moveTo>
                  <a:lnTo>
                    <a:pt x="1680" y="520"/>
                  </a:lnTo>
                  <a:lnTo>
                    <a:pt x="1664" y="510"/>
                  </a:lnTo>
                  <a:lnTo>
                    <a:pt x="1657" y="527"/>
                  </a:lnTo>
                  <a:cubicBezTo>
                    <a:pt x="1657" y="527"/>
                    <a:pt x="1616" y="610"/>
                    <a:pt x="1609" y="613"/>
                  </a:cubicBezTo>
                  <a:lnTo>
                    <a:pt x="1609" y="615"/>
                  </a:lnTo>
                  <a:cubicBezTo>
                    <a:pt x="1606" y="616"/>
                    <a:pt x="1589" y="598"/>
                    <a:pt x="1578" y="587"/>
                  </a:cubicBezTo>
                  <a:lnTo>
                    <a:pt x="1626" y="506"/>
                  </a:lnTo>
                  <a:lnTo>
                    <a:pt x="1632" y="494"/>
                  </a:lnTo>
                  <a:lnTo>
                    <a:pt x="1620" y="485"/>
                  </a:lnTo>
                  <a:lnTo>
                    <a:pt x="1521" y="423"/>
                  </a:lnTo>
                  <a:lnTo>
                    <a:pt x="1603" y="297"/>
                  </a:lnTo>
                  <a:lnTo>
                    <a:pt x="1603" y="295"/>
                  </a:lnTo>
                  <a:cubicBezTo>
                    <a:pt x="1603" y="295"/>
                    <a:pt x="1640" y="223"/>
                    <a:pt x="1560" y="169"/>
                  </a:cubicBezTo>
                  <a:cubicBezTo>
                    <a:pt x="1489" y="121"/>
                    <a:pt x="1438" y="187"/>
                    <a:pt x="1438" y="187"/>
                  </a:cubicBezTo>
                  <a:lnTo>
                    <a:pt x="1438" y="189"/>
                  </a:lnTo>
                  <a:lnTo>
                    <a:pt x="819" y="1132"/>
                  </a:lnTo>
                  <a:lnTo>
                    <a:pt x="817" y="1132"/>
                  </a:lnTo>
                  <a:lnTo>
                    <a:pt x="551" y="59"/>
                  </a:lnTo>
                  <a:lnTo>
                    <a:pt x="550" y="55"/>
                  </a:lnTo>
                  <a:cubicBezTo>
                    <a:pt x="550" y="55"/>
                    <a:pt x="527" y="0"/>
                    <a:pt x="432" y="14"/>
                  </a:cubicBezTo>
                  <a:cubicBezTo>
                    <a:pt x="364" y="26"/>
                    <a:pt x="352" y="94"/>
                    <a:pt x="351" y="97"/>
                  </a:cubicBezTo>
                  <a:lnTo>
                    <a:pt x="351" y="101"/>
                  </a:lnTo>
                  <a:cubicBezTo>
                    <a:pt x="351" y="102"/>
                    <a:pt x="362" y="147"/>
                    <a:pt x="380" y="220"/>
                  </a:cubicBezTo>
                  <a:lnTo>
                    <a:pt x="252" y="259"/>
                  </a:lnTo>
                  <a:lnTo>
                    <a:pt x="238" y="263"/>
                  </a:lnTo>
                  <a:lnTo>
                    <a:pt x="242" y="279"/>
                  </a:lnTo>
                  <a:cubicBezTo>
                    <a:pt x="242" y="279"/>
                    <a:pt x="270" y="361"/>
                    <a:pt x="269" y="365"/>
                  </a:cubicBezTo>
                  <a:cubicBezTo>
                    <a:pt x="261" y="373"/>
                    <a:pt x="248" y="373"/>
                    <a:pt x="237" y="373"/>
                  </a:cubicBezTo>
                  <a:lnTo>
                    <a:pt x="216" y="279"/>
                  </a:lnTo>
                  <a:lnTo>
                    <a:pt x="212" y="263"/>
                  </a:lnTo>
                  <a:lnTo>
                    <a:pt x="196" y="269"/>
                  </a:lnTo>
                  <a:lnTo>
                    <a:pt x="38" y="316"/>
                  </a:lnTo>
                  <a:lnTo>
                    <a:pt x="24" y="320"/>
                  </a:lnTo>
                  <a:lnTo>
                    <a:pt x="28" y="334"/>
                  </a:lnTo>
                  <a:cubicBezTo>
                    <a:pt x="28" y="336"/>
                    <a:pt x="67" y="490"/>
                    <a:pt x="102" y="628"/>
                  </a:cubicBezTo>
                  <a:cubicBezTo>
                    <a:pt x="106" y="642"/>
                    <a:pt x="116" y="646"/>
                    <a:pt x="132" y="642"/>
                  </a:cubicBezTo>
                  <a:cubicBezTo>
                    <a:pt x="146" y="640"/>
                    <a:pt x="164" y="634"/>
                    <a:pt x="179" y="628"/>
                  </a:cubicBezTo>
                  <a:cubicBezTo>
                    <a:pt x="181" y="626"/>
                    <a:pt x="185" y="627"/>
                    <a:pt x="188" y="626"/>
                  </a:cubicBezTo>
                  <a:cubicBezTo>
                    <a:pt x="187" y="628"/>
                    <a:pt x="189" y="632"/>
                    <a:pt x="189" y="634"/>
                  </a:cubicBezTo>
                  <a:cubicBezTo>
                    <a:pt x="192" y="641"/>
                    <a:pt x="192" y="650"/>
                    <a:pt x="193" y="657"/>
                  </a:cubicBezTo>
                  <a:cubicBezTo>
                    <a:pt x="189" y="658"/>
                    <a:pt x="184" y="658"/>
                    <a:pt x="180" y="659"/>
                  </a:cubicBezTo>
                  <a:cubicBezTo>
                    <a:pt x="150" y="665"/>
                    <a:pt x="116" y="672"/>
                    <a:pt x="121" y="695"/>
                  </a:cubicBezTo>
                  <a:lnTo>
                    <a:pt x="120" y="697"/>
                  </a:lnTo>
                  <a:cubicBezTo>
                    <a:pt x="145" y="794"/>
                    <a:pt x="178" y="918"/>
                    <a:pt x="178" y="920"/>
                  </a:cubicBezTo>
                  <a:lnTo>
                    <a:pt x="182" y="934"/>
                  </a:lnTo>
                  <a:lnTo>
                    <a:pt x="198" y="930"/>
                  </a:lnTo>
                  <a:lnTo>
                    <a:pt x="349" y="884"/>
                  </a:lnTo>
                  <a:lnTo>
                    <a:pt x="365" y="878"/>
                  </a:lnTo>
                  <a:lnTo>
                    <a:pt x="359" y="864"/>
                  </a:lnTo>
                  <a:cubicBezTo>
                    <a:pt x="359" y="864"/>
                    <a:pt x="329" y="784"/>
                    <a:pt x="332" y="781"/>
                  </a:cubicBezTo>
                  <a:cubicBezTo>
                    <a:pt x="341" y="767"/>
                    <a:pt x="356" y="767"/>
                    <a:pt x="367" y="767"/>
                  </a:cubicBezTo>
                  <a:lnTo>
                    <a:pt x="401" y="859"/>
                  </a:lnTo>
                  <a:lnTo>
                    <a:pt x="406" y="870"/>
                  </a:lnTo>
                  <a:lnTo>
                    <a:pt x="420" y="868"/>
                  </a:lnTo>
                  <a:lnTo>
                    <a:pt x="533" y="838"/>
                  </a:lnTo>
                  <a:cubicBezTo>
                    <a:pt x="590" y="1066"/>
                    <a:pt x="644" y="1282"/>
                    <a:pt x="669" y="1373"/>
                  </a:cubicBezTo>
                  <a:cubicBezTo>
                    <a:pt x="659" y="1389"/>
                    <a:pt x="648" y="1403"/>
                    <a:pt x="637" y="1418"/>
                  </a:cubicBezTo>
                  <a:cubicBezTo>
                    <a:pt x="607" y="1464"/>
                    <a:pt x="572" y="1510"/>
                    <a:pt x="560" y="1556"/>
                  </a:cubicBezTo>
                  <a:cubicBezTo>
                    <a:pt x="556" y="1562"/>
                    <a:pt x="557" y="1571"/>
                    <a:pt x="555" y="1580"/>
                  </a:cubicBezTo>
                  <a:cubicBezTo>
                    <a:pt x="550" y="1585"/>
                    <a:pt x="508" y="1613"/>
                    <a:pt x="487" y="1645"/>
                  </a:cubicBezTo>
                  <a:cubicBezTo>
                    <a:pt x="469" y="1670"/>
                    <a:pt x="458" y="1712"/>
                    <a:pt x="452" y="1733"/>
                  </a:cubicBezTo>
                  <a:cubicBezTo>
                    <a:pt x="420" y="1751"/>
                    <a:pt x="393" y="1779"/>
                    <a:pt x="376" y="1814"/>
                  </a:cubicBezTo>
                  <a:cubicBezTo>
                    <a:pt x="373" y="1818"/>
                    <a:pt x="372" y="1824"/>
                    <a:pt x="369" y="1830"/>
                  </a:cubicBezTo>
                  <a:cubicBezTo>
                    <a:pt x="351" y="1840"/>
                    <a:pt x="227" y="1911"/>
                    <a:pt x="187" y="1923"/>
                  </a:cubicBezTo>
                  <a:cubicBezTo>
                    <a:pt x="169" y="1927"/>
                    <a:pt x="152" y="1939"/>
                    <a:pt x="144" y="1946"/>
                  </a:cubicBezTo>
                  <a:cubicBezTo>
                    <a:pt x="133" y="1944"/>
                    <a:pt x="122" y="1943"/>
                    <a:pt x="114" y="1941"/>
                  </a:cubicBezTo>
                  <a:cubicBezTo>
                    <a:pt x="92" y="1942"/>
                    <a:pt x="73" y="1949"/>
                    <a:pt x="56" y="1959"/>
                  </a:cubicBezTo>
                  <a:cubicBezTo>
                    <a:pt x="41" y="1972"/>
                    <a:pt x="27" y="1987"/>
                    <a:pt x="17" y="2007"/>
                  </a:cubicBezTo>
                  <a:cubicBezTo>
                    <a:pt x="7" y="2025"/>
                    <a:pt x="1" y="2046"/>
                    <a:pt x="2" y="2068"/>
                  </a:cubicBezTo>
                  <a:cubicBezTo>
                    <a:pt x="0" y="2092"/>
                    <a:pt x="10" y="2120"/>
                    <a:pt x="28" y="2143"/>
                  </a:cubicBezTo>
                  <a:cubicBezTo>
                    <a:pt x="45" y="2159"/>
                    <a:pt x="66" y="2174"/>
                    <a:pt x="94" y="2179"/>
                  </a:cubicBezTo>
                  <a:cubicBezTo>
                    <a:pt x="100" y="2195"/>
                    <a:pt x="111" y="2222"/>
                    <a:pt x="121" y="2248"/>
                  </a:cubicBezTo>
                  <a:cubicBezTo>
                    <a:pt x="134" y="2276"/>
                    <a:pt x="145" y="2302"/>
                    <a:pt x="153" y="2319"/>
                  </a:cubicBezTo>
                  <a:cubicBezTo>
                    <a:pt x="136" y="2340"/>
                    <a:pt x="125" y="2362"/>
                    <a:pt x="123" y="2389"/>
                  </a:cubicBezTo>
                  <a:cubicBezTo>
                    <a:pt x="118" y="2416"/>
                    <a:pt x="126" y="2446"/>
                    <a:pt x="150" y="2472"/>
                  </a:cubicBezTo>
                  <a:cubicBezTo>
                    <a:pt x="159" y="2480"/>
                    <a:pt x="169" y="2489"/>
                    <a:pt x="181" y="2493"/>
                  </a:cubicBezTo>
                  <a:cubicBezTo>
                    <a:pt x="206" y="2504"/>
                    <a:pt x="236" y="2509"/>
                    <a:pt x="265" y="2506"/>
                  </a:cubicBezTo>
                  <a:cubicBezTo>
                    <a:pt x="294" y="2502"/>
                    <a:pt x="320" y="2489"/>
                    <a:pt x="341" y="2471"/>
                  </a:cubicBezTo>
                  <a:cubicBezTo>
                    <a:pt x="350" y="2461"/>
                    <a:pt x="355" y="2453"/>
                    <a:pt x="359" y="2443"/>
                  </a:cubicBezTo>
                  <a:cubicBezTo>
                    <a:pt x="363" y="2435"/>
                    <a:pt x="368" y="2418"/>
                    <a:pt x="370" y="2406"/>
                  </a:cubicBezTo>
                  <a:cubicBezTo>
                    <a:pt x="372" y="2395"/>
                    <a:pt x="374" y="2387"/>
                    <a:pt x="373" y="2380"/>
                  </a:cubicBezTo>
                  <a:cubicBezTo>
                    <a:pt x="380" y="2377"/>
                    <a:pt x="387" y="2376"/>
                    <a:pt x="387" y="2376"/>
                  </a:cubicBezTo>
                  <a:lnTo>
                    <a:pt x="389" y="2374"/>
                  </a:lnTo>
                  <a:lnTo>
                    <a:pt x="497" y="2321"/>
                  </a:lnTo>
                  <a:cubicBezTo>
                    <a:pt x="505" y="2326"/>
                    <a:pt x="515" y="2332"/>
                    <a:pt x="527" y="2339"/>
                  </a:cubicBezTo>
                  <a:cubicBezTo>
                    <a:pt x="543" y="2346"/>
                    <a:pt x="562" y="2352"/>
                    <a:pt x="581" y="2355"/>
                  </a:cubicBezTo>
                  <a:cubicBezTo>
                    <a:pt x="593" y="2366"/>
                    <a:pt x="619" y="2390"/>
                    <a:pt x="645" y="2395"/>
                  </a:cubicBezTo>
                  <a:cubicBezTo>
                    <a:pt x="656" y="2397"/>
                    <a:pt x="666" y="2399"/>
                    <a:pt x="677" y="2400"/>
                  </a:cubicBezTo>
                  <a:cubicBezTo>
                    <a:pt x="690" y="2410"/>
                    <a:pt x="730" y="2436"/>
                    <a:pt x="770" y="2456"/>
                  </a:cubicBezTo>
                  <a:cubicBezTo>
                    <a:pt x="798" y="2470"/>
                    <a:pt x="830" y="2487"/>
                    <a:pt x="867" y="2500"/>
                  </a:cubicBezTo>
                  <a:cubicBezTo>
                    <a:pt x="893" y="2507"/>
                    <a:pt x="908" y="2509"/>
                    <a:pt x="916" y="2511"/>
                  </a:cubicBezTo>
                  <a:cubicBezTo>
                    <a:pt x="915" y="2530"/>
                    <a:pt x="916" y="2548"/>
                    <a:pt x="922" y="2564"/>
                  </a:cubicBezTo>
                  <a:cubicBezTo>
                    <a:pt x="926" y="2581"/>
                    <a:pt x="938" y="2596"/>
                    <a:pt x="954" y="2607"/>
                  </a:cubicBezTo>
                  <a:cubicBezTo>
                    <a:pt x="971" y="2622"/>
                    <a:pt x="991" y="2632"/>
                    <a:pt x="1008" y="2635"/>
                  </a:cubicBezTo>
                  <a:cubicBezTo>
                    <a:pt x="1042" y="2641"/>
                    <a:pt x="1079" y="2632"/>
                    <a:pt x="1109" y="2611"/>
                  </a:cubicBezTo>
                  <a:cubicBezTo>
                    <a:pt x="1135" y="2591"/>
                    <a:pt x="1155" y="2564"/>
                    <a:pt x="1159" y="2529"/>
                  </a:cubicBezTo>
                  <a:lnTo>
                    <a:pt x="1159" y="2527"/>
                  </a:lnTo>
                  <a:cubicBezTo>
                    <a:pt x="1160" y="2508"/>
                    <a:pt x="1158" y="2485"/>
                    <a:pt x="1148" y="2466"/>
                  </a:cubicBezTo>
                  <a:cubicBezTo>
                    <a:pt x="1144" y="2452"/>
                    <a:pt x="1135" y="2442"/>
                    <a:pt x="1123" y="2433"/>
                  </a:cubicBezTo>
                  <a:cubicBezTo>
                    <a:pt x="1129" y="2421"/>
                    <a:pt x="1137" y="2407"/>
                    <a:pt x="1141" y="2392"/>
                  </a:cubicBezTo>
                  <a:lnTo>
                    <a:pt x="1142" y="2390"/>
                  </a:lnTo>
                  <a:cubicBezTo>
                    <a:pt x="1150" y="2365"/>
                    <a:pt x="1172" y="2317"/>
                    <a:pt x="1183" y="2294"/>
                  </a:cubicBezTo>
                  <a:cubicBezTo>
                    <a:pt x="1187" y="2293"/>
                    <a:pt x="1192" y="2294"/>
                    <a:pt x="1196" y="2292"/>
                  </a:cubicBezTo>
                  <a:cubicBezTo>
                    <a:pt x="1215" y="2285"/>
                    <a:pt x="1233" y="2272"/>
                    <a:pt x="1246" y="2257"/>
                  </a:cubicBezTo>
                  <a:cubicBezTo>
                    <a:pt x="1258" y="2240"/>
                    <a:pt x="1268" y="2219"/>
                    <a:pt x="1272" y="2198"/>
                  </a:cubicBezTo>
                  <a:cubicBezTo>
                    <a:pt x="1281" y="2162"/>
                    <a:pt x="1275" y="2120"/>
                    <a:pt x="1250" y="2084"/>
                  </a:cubicBezTo>
                  <a:cubicBezTo>
                    <a:pt x="1236" y="2066"/>
                    <a:pt x="1216" y="2054"/>
                    <a:pt x="1191" y="2050"/>
                  </a:cubicBezTo>
                  <a:cubicBezTo>
                    <a:pt x="1170" y="2046"/>
                    <a:pt x="1145" y="2048"/>
                    <a:pt x="1124" y="2053"/>
                  </a:cubicBezTo>
                  <a:cubicBezTo>
                    <a:pt x="1109" y="2027"/>
                    <a:pt x="1092" y="1997"/>
                    <a:pt x="1074" y="1965"/>
                  </a:cubicBezTo>
                  <a:cubicBezTo>
                    <a:pt x="1040" y="1905"/>
                    <a:pt x="1007" y="1848"/>
                    <a:pt x="997" y="1831"/>
                  </a:cubicBezTo>
                  <a:cubicBezTo>
                    <a:pt x="995" y="1828"/>
                    <a:pt x="995" y="1826"/>
                    <a:pt x="996" y="1824"/>
                  </a:cubicBezTo>
                  <a:cubicBezTo>
                    <a:pt x="992" y="1806"/>
                    <a:pt x="984" y="1763"/>
                    <a:pt x="984" y="1752"/>
                  </a:cubicBezTo>
                  <a:cubicBezTo>
                    <a:pt x="986" y="1741"/>
                    <a:pt x="983" y="1721"/>
                    <a:pt x="977" y="1702"/>
                  </a:cubicBezTo>
                  <a:cubicBezTo>
                    <a:pt x="970" y="1679"/>
                    <a:pt x="960" y="1653"/>
                    <a:pt x="955" y="1643"/>
                  </a:cubicBezTo>
                  <a:cubicBezTo>
                    <a:pt x="946" y="1631"/>
                    <a:pt x="939" y="1623"/>
                    <a:pt x="931" y="1617"/>
                  </a:cubicBezTo>
                  <a:cubicBezTo>
                    <a:pt x="927" y="1612"/>
                    <a:pt x="926" y="1610"/>
                    <a:pt x="926" y="1610"/>
                  </a:cubicBezTo>
                  <a:cubicBezTo>
                    <a:pt x="928" y="1599"/>
                    <a:pt x="931" y="1580"/>
                    <a:pt x="932" y="1563"/>
                  </a:cubicBezTo>
                  <a:cubicBezTo>
                    <a:pt x="930" y="1547"/>
                    <a:pt x="929" y="1531"/>
                    <a:pt x="924" y="1520"/>
                  </a:cubicBezTo>
                  <a:lnTo>
                    <a:pt x="924" y="1517"/>
                  </a:lnTo>
                  <a:cubicBezTo>
                    <a:pt x="918" y="1505"/>
                    <a:pt x="909" y="1495"/>
                    <a:pt x="902" y="1485"/>
                  </a:cubicBezTo>
                  <a:cubicBezTo>
                    <a:pt x="895" y="1475"/>
                    <a:pt x="887" y="1467"/>
                    <a:pt x="888" y="1463"/>
                  </a:cubicBezTo>
                  <a:lnTo>
                    <a:pt x="886" y="1460"/>
                  </a:lnTo>
                  <a:cubicBezTo>
                    <a:pt x="887" y="1456"/>
                    <a:pt x="887" y="1454"/>
                    <a:pt x="886" y="1447"/>
                  </a:cubicBezTo>
                  <a:cubicBezTo>
                    <a:pt x="886" y="1436"/>
                    <a:pt x="886" y="1423"/>
                    <a:pt x="882" y="1407"/>
                  </a:cubicBezTo>
                  <a:lnTo>
                    <a:pt x="1190" y="936"/>
                  </a:lnTo>
                  <a:lnTo>
                    <a:pt x="1301" y="1002"/>
                  </a:lnTo>
                  <a:lnTo>
                    <a:pt x="1315" y="1009"/>
                  </a:lnTo>
                  <a:lnTo>
                    <a:pt x="1321" y="997"/>
                  </a:lnTo>
                  <a:cubicBezTo>
                    <a:pt x="1322" y="994"/>
                    <a:pt x="1358" y="938"/>
                    <a:pt x="1369" y="928"/>
                  </a:cubicBezTo>
                  <a:cubicBezTo>
                    <a:pt x="1371" y="928"/>
                    <a:pt x="1382" y="942"/>
                    <a:pt x="1389" y="949"/>
                  </a:cubicBezTo>
                  <a:lnTo>
                    <a:pt x="1345" y="1025"/>
                  </a:lnTo>
                  <a:lnTo>
                    <a:pt x="1339" y="1037"/>
                  </a:lnTo>
                  <a:lnTo>
                    <a:pt x="1350" y="1046"/>
                  </a:lnTo>
                  <a:lnTo>
                    <a:pt x="1467" y="1130"/>
                  </a:lnTo>
                  <a:lnTo>
                    <a:pt x="1481" y="1139"/>
                  </a:lnTo>
                  <a:lnTo>
                    <a:pt x="1490" y="1125"/>
                  </a:lnTo>
                  <a:lnTo>
                    <a:pt x="1622" y="911"/>
                  </a:lnTo>
                  <a:lnTo>
                    <a:pt x="1628" y="901"/>
                  </a:lnTo>
                  <a:lnTo>
                    <a:pt x="1619" y="893"/>
                  </a:lnTo>
                  <a:lnTo>
                    <a:pt x="1570" y="847"/>
                  </a:lnTo>
                  <a:lnTo>
                    <a:pt x="1591" y="816"/>
                  </a:lnTo>
                  <a:lnTo>
                    <a:pt x="1642" y="849"/>
                  </a:lnTo>
                  <a:lnTo>
                    <a:pt x="1653" y="858"/>
                  </a:lnTo>
                  <a:lnTo>
                    <a:pt x="1662" y="844"/>
                  </a:lnTo>
                  <a:lnTo>
                    <a:pt x="1803" y="620"/>
                  </a:lnTo>
                  <a:lnTo>
                    <a:pt x="1809" y="608"/>
                  </a:lnTo>
                  <a:lnTo>
                    <a:pt x="1798" y="600"/>
                  </a:lnTo>
                  <a:close/>
                  <a:moveTo>
                    <a:pt x="426" y="834"/>
                  </a:moveTo>
                  <a:lnTo>
                    <a:pt x="393" y="747"/>
                  </a:lnTo>
                  <a:lnTo>
                    <a:pt x="390" y="740"/>
                  </a:lnTo>
                  <a:lnTo>
                    <a:pt x="381" y="739"/>
                  </a:lnTo>
                  <a:cubicBezTo>
                    <a:pt x="381" y="739"/>
                    <a:pt x="331" y="725"/>
                    <a:pt x="306" y="763"/>
                  </a:cubicBezTo>
                  <a:cubicBezTo>
                    <a:pt x="298" y="775"/>
                    <a:pt x="316" y="831"/>
                    <a:pt x="325" y="858"/>
                  </a:cubicBezTo>
                  <a:lnTo>
                    <a:pt x="204" y="896"/>
                  </a:lnTo>
                  <a:cubicBezTo>
                    <a:pt x="195" y="860"/>
                    <a:pt x="171" y="772"/>
                    <a:pt x="150" y="691"/>
                  </a:cubicBezTo>
                  <a:cubicBezTo>
                    <a:pt x="151" y="685"/>
                    <a:pt x="172" y="693"/>
                    <a:pt x="185" y="691"/>
                  </a:cubicBezTo>
                  <a:cubicBezTo>
                    <a:pt x="196" y="688"/>
                    <a:pt x="204" y="687"/>
                    <a:pt x="211" y="685"/>
                  </a:cubicBezTo>
                  <a:lnTo>
                    <a:pt x="224" y="649"/>
                  </a:lnTo>
                  <a:cubicBezTo>
                    <a:pt x="223" y="643"/>
                    <a:pt x="222" y="636"/>
                    <a:pt x="220" y="629"/>
                  </a:cubicBezTo>
                  <a:cubicBezTo>
                    <a:pt x="218" y="618"/>
                    <a:pt x="217" y="609"/>
                    <a:pt x="214" y="602"/>
                  </a:cubicBezTo>
                  <a:cubicBezTo>
                    <a:pt x="210" y="590"/>
                    <a:pt x="201" y="588"/>
                    <a:pt x="187" y="592"/>
                  </a:cubicBezTo>
                  <a:cubicBezTo>
                    <a:pt x="182" y="594"/>
                    <a:pt x="175" y="597"/>
                    <a:pt x="168" y="600"/>
                  </a:cubicBezTo>
                  <a:cubicBezTo>
                    <a:pt x="154" y="604"/>
                    <a:pt x="140" y="608"/>
                    <a:pt x="131" y="611"/>
                  </a:cubicBezTo>
                  <a:cubicBezTo>
                    <a:pt x="102" y="500"/>
                    <a:pt x="71" y="381"/>
                    <a:pt x="62" y="342"/>
                  </a:cubicBezTo>
                  <a:lnTo>
                    <a:pt x="190" y="303"/>
                  </a:lnTo>
                  <a:lnTo>
                    <a:pt x="210" y="390"/>
                  </a:lnTo>
                  <a:lnTo>
                    <a:pt x="212" y="401"/>
                  </a:lnTo>
                  <a:lnTo>
                    <a:pt x="223" y="403"/>
                  </a:lnTo>
                  <a:cubicBezTo>
                    <a:pt x="223" y="403"/>
                    <a:pt x="272" y="408"/>
                    <a:pt x="292" y="385"/>
                  </a:cubicBezTo>
                  <a:lnTo>
                    <a:pt x="294" y="385"/>
                  </a:lnTo>
                  <a:cubicBezTo>
                    <a:pt x="303" y="373"/>
                    <a:pt x="285" y="313"/>
                    <a:pt x="277" y="283"/>
                  </a:cubicBezTo>
                  <a:lnTo>
                    <a:pt x="388" y="250"/>
                  </a:lnTo>
                  <a:lnTo>
                    <a:pt x="525" y="808"/>
                  </a:lnTo>
                  <a:lnTo>
                    <a:pt x="426" y="834"/>
                  </a:lnTo>
                  <a:close/>
                  <a:moveTo>
                    <a:pt x="382" y="97"/>
                  </a:moveTo>
                  <a:cubicBezTo>
                    <a:pt x="386" y="87"/>
                    <a:pt x="397" y="52"/>
                    <a:pt x="437" y="46"/>
                  </a:cubicBezTo>
                  <a:cubicBezTo>
                    <a:pt x="501" y="35"/>
                    <a:pt x="518" y="62"/>
                    <a:pt x="521" y="67"/>
                  </a:cubicBezTo>
                  <a:lnTo>
                    <a:pt x="787" y="1137"/>
                  </a:lnTo>
                  <a:cubicBezTo>
                    <a:pt x="787" y="1142"/>
                    <a:pt x="790" y="1160"/>
                    <a:pt x="791" y="1180"/>
                  </a:cubicBezTo>
                  <a:cubicBezTo>
                    <a:pt x="791" y="1180"/>
                    <a:pt x="797" y="1220"/>
                    <a:pt x="803" y="1237"/>
                  </a:cubicBezTo>
                  <a:cubicBezTo>
                    <a:pt x="805" y="1246"/>
                    <a:pt x="809" y="1262"/>
                    <a:pt x="812" y="1282"/>
                  </a:cubicBezTo>
                  <a:cubicBezTo>
                    <a:pt x="815" y="1303"/>
                    <a:pt x="818" y="1325"/>
                    <a:pt x="823" y="1344"/>
                  </a:cubicBezTo>
                  <a:cubicBezTo>
                    <a:pt x="826" y="1364"/>
                    <a:pt x="843" y="1391"/>
                    <a:pt x="850" y="1403"/>
                  </a:cubicBezTo>
                  <a:cubicBezTo>
                    <a:pt x="854" y="1419"/>
                    <a:pt x="855" y="1437"/>
                    <a:pt x="855" y="1450"/>
                  </a:cubicBezTo>
                  <a:cubicBezTo>
                    <a:pt x="855" y="1450"/>
                    <a:pt x="855" y="1450"/>
                    <a:pt x="854" y="1452"/>
                  </a:cubicBezTo>
                  <a:cubicBezTo>
                    <a:pt x="799" y="1431"/>
                    <a:pt x="735" y="1431"/>
                    <a:pt x="724" y="1432"/>
                  </a:cubicBezTo>
                  <a:cubicBezTo>
                    <a:pt x="722" y="1431"/>
                    <a:pt x="718" y="1428"/>
                    <a:pt x="709" y="1407"/>
                  </a:cubicBezTo>
                  <a:cubicBezTo>
                    <a:pt x="695" y="1374"/>
                    <a:pt x="400" y="171"/>
                    <a:pt x="382" y="97"/>
                  </a:cubicBezTo>
                  <a:close/>
                  <a:moveTo>
                    <a:pt x="588" y="1568"/>
                  </a:moveTo>
                  <a:lnTo>
                    <a:pt x="589" y="1566"/>
                  </a:lnTo>
                  <a:cubicBezTo>
                    <a:pt x="600" y="1524"/>
                    <a:pt x="633" y="1479"/>
                    <a:pt x="662" y="1436"/>
                  </a:cubicBezTo>
                  <a:cubicBezTo>
                    <a:pt x="668" y="1428"/>
                    <a:pt x="674" y="1420"/>
                    <a:pt x="679" y="1413"/>
                  </a:cubicBezTo>
                  <a:cubicBezTo>
                    <a:pt x="679" y="1417"/>
                    <a:pt x="681" y="1417"/>
                    <a:pt x="680" y="1419"/>
                  </a:cubicBezTo>
                  <a:cubicBezTo>
                    <a:pt x="688" y="1436"/>
                    <a:pt x="695" y="1446"/>
                    <a:pt x="703" y="1452"/>
                  </a:cubicBezTo>
                  <a:cubicBezTo>
                    <a:pt x="697" y="1473"/>
                    <a:pt x="689" y="1517"/>
                    <a:pt x="720" y="1567"/>
                  </a:cubicBezTo>
                  <a:lnTo>
                    <a:pt x="718" y="1567"/>
                  </a:lnTo>
                  <a:cubicBezTo>
                    <a:pt x="720" y="1567"/>
                    <a:pt x="720" y="1569"/>
                    <a:pt x="722" y="1572"/>
                  </a:cubicBezTo>
                  <a:cubicBezTo>
                    <a:pt x="723" y="1574"/>
                    <a:pt x="725" y="1577"/>
                    <a:pt x="727" y="1579"/>
                  </a:cubicBezTo>
                  <a:cubicBezTo>
                    <a:pt x="717" y="1597"/>
                    <a:pt x="696" y="1633"/>
                    <a:pt x="675" y="1664"/>
                  </a:cubicBezTo>
                  <a:cubicBezTo>
                    <a:pt x="654" y="1694"/>
                    <a:pt x="634" y="1721"/>
                    <a:pt x="622" y="1725"/>
                  </a:cubicBezTo>
                  <a:cubicBezTo>
                    <a:pt x="614" y="1698"/>
                    <a:pt x="596" y="1635"/>
                    <a:pt x="586" y="1607"/>
                  </a:cubicBezTo>
                  <a:cubicBezTo>
                    <a:pt x="584" y="1589"/>
                    <a:pt x="585" y="1576"/>
                    <a:pt x="588" y="1568"/>
                  </a:cubicBezTo>
                  <a:close/>
                  <a:moveTo>
                    <a:pt x="789" y="1847"/>
                  </a:moveTo>
                  <a:cubicBezTo>
                    <a:pt x="791" y="1863"/>
                    <a:pt x="797" y="1879"/>
                    <a:pt x="803" y="1896"/>
                  </a:cubicBezTo>
                  <a:cubicBezTo>
                    <a:pt x="806" y="1905"/>
                    <a:pt x="811" y="1912"/>
                    <a:pt x="814" y="1920"/>
                  </a:cubicBezTo>
                  <a:cubicBezTo>
                    <a:pt x="800" y="1948"/>
                    <a:pt x="727" y="2115"/>
                    <a:pt x="717" y="2122"/>
                  </a:cubicBezTo>
                  <a:cubicBezTo>
                    <a:pt x="709" y="2127"/>
                    <a:pt x="706" y="2135"/>
                    <a:pt x="699" y="2145"/>
                  </a:cubicBezTo>
                  <a:cubicBezTo>
                    <a:pt x="696" y="2156"/>
                    <a:pt x="689" y="2168"/>
                    <a:pt x="675" y="2174"/>
                  </a:cubicBezTo>
                  <a:cubicBezTo>
                    <a:pt x="670" y="2166"/>
                    <a:pt x="660" y="2158"/>
                    <a:pt x="648" y="2152"/>
                  </a:cubicBezTo>
                  <a:cubicBezTo>
                    <a:pt x="632" y="2144"/>
                    <a:pt x="613" y="2139"/>
                    <a:pt x="589" y="2135"/>
                  </a:cubicBezTo>
                  <a:cubicBezTo>
                    <a:pt x="585" y="2123"/>
                    <a:pt x="582" y="2114"/>
                    <a:pt x="576" y="2108"/>
                  </a:cubicBezTo>
                  <a:cubicBezTo>
                    <a:pt x="573" y="2101"/>
                    <a:pt x="565" y="2075"/>
                    <a:pt x="556" y="2052"/>
                  </a:cubicBezTo>
                  <a:cubicBezTo>
                    <a:pt x="548" y="2033"/>
                    <a:pt x="542" y="2017"/>
                    <a:pt x="537" y="2007"/>
                  </a:cubicBezTo>
                  <a:cubicBezTo>
                    <a:pt x="527" y="1990"/>
                    <a:pt x="531" y="1967"/>
                    <a:pt x="533" y="1945"/>
                  </a:cubicBezTo>
                  <a:cubicBezTo>
                    <a:pt x="535" y="1932"/>
                    <a:pt x="537" y="1919"/>
                    <a:pt x="537" y="1908"/>
                  </a:cubicBezTo>
                  <a:cubicBezTo>
                    <a:pt x="550" y="1899"/>
                    <a:pt x="577" y="1878"/>
                    <a:pt x="592" y="1848"/>
                  </a:cubicBezTo>
                  <a:cubicBezTo>
                    <a:pt x="598" y="1836"/>
                    <a:pt x="607" y="1813"/>
                    <a:pt x="612" y="1792"/>
                  </a:cubicBezTo>
                  <a:cubicBezTo>
                    <a:pt x="617" y="1779"/>
                    <a:pt x="621" y="1767"/>
                    <a:pt x="623" y="1756"/>
                  </a:cubicBezTo>
                  <a:cubicBezTo>
                    <a:pt x="648" y="1752"/>
                    <a:pt x="676" y="1720"/>
                    <a:pt x="700" y="1682"/>
                  </a:cubicBezTo>
                  <a:cubicBezTo>
                    <a:pt x="721" y="1653"/>
                    <a:pt x="737" y="1623"/>
                    <a:pt x="749" y="1603"/>
                  </a:cubicBezTo>
                  <a:cubicBezTo>
                    <a:pt x="751" y="1605"/>
                    <a:pt x="755" y="1608"/>
                    <a:pt x="756" y="1611"/>
                  </a:cubicBezTo>
                  <a:cubicBezTo>
                    <a:pt x="754" y="1626"/>
                    <a:pt x="751" y="1656"/>
                    <a:pt x="754" y="1676"/>
                  </a:cubicBezTo>
                  <a:cubicBezTo>
                    <a:pt x="756" y="1725"/>
                    <a:pt x="776" y="1748"/>
                    <a:pt x="789" y="1761"/>
                  </a:cubicBezTo>
                  <a:cubicBezTo>
                    <a:pt x="791" y="1764"/>
                    <a:pt x="793" y="1767"/>
                    <a:pt x="794" y="1769"/>
                  </a:cubicBezTo>
                  <a:lnTo>
                    <a:pt x="796" y="1769"/>
                  </a:lnTo>
                  <a:cubicBezTo>
                    <a:pt x="796" y="1772"/>
                    <a:pt x="798" y="1772"/>
                    <a:pt x="798" y="1772"/>
                  </a:cubicBezTo>
                  <a:cubicBezTo>
                    <a:pt x="792" y="1793"/>
                    <a:pt x="784" y="1826"/>
                    <a:pt x="789" y="1847"/>
                  </a:cubicBezTo>
                  <a:close/>
                  <a:moveTo>
                    <a:pt x="512" y="1662"/>
                  </a:moveTo>
                  <a:cubicBezTo>
                    <a:pt x="524" y="1647"/>
                    <a:pt x="542" y="1630"/>
                    <a:pt x="555" y="1619"/>
                  </a:cubicBezTo>
                  <a:cubicBezTo>
                    <a:pt x="551" y="1667"/>
                    <a:pt x="580" y="1740"/>
                    <a:pt x="595" y="1751"/>
                  </a:cubicBezTo>
                  <a:cubicBezTo>
                    <a:pt x="595" y="1756"/>
                    <a:pt x="589" y="1763"/>
                    <a:pt x="583" y="1782"/>
                  </a:cubicBezTo>
                  <a:cubicBezTo>
                    <a:pt x="578" y="1801"/>
                    <a:pt x="570" y="1824"/>
                    <a:pt x="563" y="1834"/>
                  </a:cubicBezTo>
                  <a:cubicBezTo>
                    <a:pt x="556" y="1850"/>
                    <a:pt x="542" y="1865"/>
                    <a:pt x="530" y="1874"/>
                  </a:cubicBezTo>
                  <a:cubicBezTo>
                    <a:pt x="519" y="1835"/>
                    <a:pt x="490" y="1762"/>
                    <a:pt x="483" y="1743"/>
                  </a:cubicBezTo>
                  <a:cubicBezTo>
                    <a:pt x="486" y="1725"/>
                    <a:pt x="495" y="1685"/>
                    <a:pt x="512" y="1662"/>
                  </a:cubicBezTo>
                  <a:close/>
                  <a:moveTo>
                    <a:pt x="193" y="1953"/>
                  </a:moveTo>
                  <a:lnTo>
                    <a:pt x="195" y="1953"/>
                  </a:lnTo>
                  <a:cubicBezTo>
                    <a:pt x="228" y="1942"/>
                    <a:pt x="311" y="1897"/>
                    <a:pt x="357" y="1872"/>
                  </a:cubicBezTo>
                  <a:cubicBezTo>
                    <a:pt x="353" y="1893"/>
                    <a:pt x="352" y="1913"/>
                    <a:pt x="355" y="1933"/>
                  </a:cubicBezTo>
                  <a:cubicBezTo>
                    <a:pt x="357" y="1949"/>
                    <a:pt x="362" y="1967"/>
                    <a:pt x="366" y="1983"/>
                  </a:cubicBezTo>
                  <a:cubicBezTo>
                    <a:pt x="340" y="1994"/>
                    <a:pt x="285" y="2017"/>
                    <a:pt x="265" y="2029"/>
                  </a:cubicBezTo>
                  <a:lnTo>
                    <a:pt x="263" y="2029"/>
                  </a:lnTo>
                  <a:cubicBezTo>
                    <a:pt x="251" y="2038"/>
                    <a:pt x="238" y="2047"/>
                    <a:pt x="230" y="2056"/>
                  </a:cubicBezTo>
                  <a:cubicBezTo>
                    <a:pt x="224" y="2037"/>
                    <a:pt x="217" y="2019"/>
                    <a:pt x="207" y="2001"/>
                  </a:cubicBezTo>
                  <a:cubicBezTo>
                    <a:pt x="196" y="1986"/>
                    <a:pt x="185" y="1971"/>
                    <a:pt x="174" y="1962"/>
                  </a:cubicBezTo>
                  <a:cubicBezTo>
                    <a:pt x="179" y="1957"/>
                    <a:pt x="187" y="1954"/>
                    <a:pt x="193" y="1953"/>
                  </a:cubicBezTo>
                  <a:close/>
                  <a:moveTo>
                    <a:pt x="376" y="2014"/>
                  </a:moveTo>
                  <a:cubicBezTo>
                    <a:pt x="377" y="2018"/>
                    <a:pt x="379" y="2023"/>
                    <a:pt x="380" y="2025"/>
                  </a:cubicBezTo>
                  <a:cubicBezTo>
                    <a:pt x="385" y="2037"/>
                    <a:pt x="397" y="2066"/>
                    <a:pt x="411" y="2090"/>
                  </a:cubicBezTo>
                  <a:cubicBezTo>
                    <a:pt x="420" y="2111"/>
                    <a:pt x="428" y="2130"/>
                    <a:pt x="429" y="2135"/>
                  </a:cubicBezTo>
                  <a:cubicBezTo>
                    <a:pt x="433" y="2140"/>
                    <a:pt x="436" y="2156"/>
                    <a:pt x="438" y="2172"/>
                  </a:cubicBezTo>
                  <a:cubicBezTo>
                    <a:pt x="441" y="2179"/>
                    <a:pt x="442" y="2186"/>
                    <a:pt x="443" y="2192"/>
                  </a:cubicBezTo>
                  <a:cubicBezTo>
                    <a:pt x="433" y="2197"/>
                    <a:pt x="414" y="2209"/>
                    <a:pt x="404" y="2214"/>
                  </a:cubicBezTo>
                  <a:cubicBezTo>
                    <a:pt x="397" y="2217"/>
                    <a:pt x="385" y="2222"/>
                    <a:pt x="373" y="2228"/>
                  </a:cubicBezTo>
                  <a:cubicBezTo>
                    <a:pt x="363" y="2233"/>
                    <a:pt x="354" y="2238"/>
                    <a:pt x="346" y="2241"/>
                  </a:cubicBezTo>
                  <a:cubicBezTo>
                    <a:pt x="337" y="2244"/>
                    <a:pt x="325" y="2248"/>
                    <a:pt x="312" y="2251"/>
                  </a:cubicBezTo>
                  <a:cubicBezTo>
                    <a:pt x="301" y="2253"/>
                    <a:pt x="289" y="2257"/>
                    <a:pt x="275" y="2259"/>
                  </a:cubicBezTo>
                  <a:cubicBezTo>
                    <a:pt x="268" y="2225"/>
                    <a:pt x="248" y="2141"/>
                    <a:pt x="238" y="2097"/>
                  </a:cubicBezTo>
                  <a:cubicBezTo>
                    <a:pt x="239" y="2093"/>
                    <a:pt x="242" y="2087"/>
                    <a:pt x="250" y="2081"/>
                  </a:cubicBezTo>
                  <a:cubicBezTo>
                    <a:pt x="258" y="2072"/>
                    <a:pt x="268" y="2063"/>
                    <a:pt x="281" y="2056"/>
                  </a:cubicBezTo>
                  <a:cubicBezTo>
                    <a:pt x="300" y="2046"/>
                    <a:pt x="350" y="2024"/>
                    <a:pt x="376" y="2014"/>
                  </a:cubicBezTo>
                  <a:close/>
                  <a:moveTo>
                    <a:pt x="150" y="2237"/>
                  </a:moveTo>
                  <a:cubicBezTo>
                    <a:pt x="136" y="2202"/>
                    <a:pt x="124" y="2171"/>
                    <a:pt x="123" y="2164"/>
                  </a:cubicBezTo>
                  <a:cubicBezTo>
                    <a:pt x="122" y="2158"/>
                    <a:pt x="130" y="2139"/>
                    <a:pt x="134" y="2127"/>
                  </a:cubicBezTo>
                  <a:cubicBezTo>
                    <a:pt x="137" y="2121"/>
                    <a:pt x="138" y="2116"/>
                    <a:pt x="141" y="2115"/>
                  </a:cubicBezTo>
                  <a:cubicBezTo>
                    <a:pt x="145" y="2100"/>
                    <a:pt x="149" y="2090"/>
                    <a:pt x="151" y="2082"/>
                  </a:cubicBezTo>
                  <a:cubicBezTo>
                    <a:pt x="152" y="2075"/>
                    <a:pt x="151" y="2068"/>
                    <a:pt x="150" y="2064"/>
                  </a:cubicBezTo>
                  <a:cubicBezTo>
                    <a:pt x="147" y="2055"/>
                    <a:pt x="143" y="2050"/>
                    <a:pt x="137" y="2046"/>
                  </a:cubicBezTo>
                  <a:cubicBezTo>
                    <a:pt x="135" y="2046"/>
                    <a:pt x="133" y="2045"/>
                    <a:pt x="131" y="2045"/>
                  </a:cubicBezTo>
                  <a:cubicBezTo>
                    <a:pt x="120" y="2043"/>
                    <a:pt x="113" y="2046"/>
                    <a:pt x="106" y="2052"/>
                  </a:cubicBezTo>
                  <a:cubicBezTo>
                    <a:pt x="100" y="2055"/>
                    <a:pt x="95" y="2061"/>
                    <a:pt x="94" y="2067"/>
                  </a:cubicBezTo>
                  <a:cubicBezTo>
                    <a:pt x="91" y="2073"/>
                    <a:pt x="89" y="2082"/>
                    <a:pt x="90" y="2089"/>
                  </a:cubicBezTo>
                  <a:cubicBezTo>
                    <a:pt x="93" y="2096"/>
                    <a:pt x="96" y="2105"/>
                    <a:pt x="102" y="2110"/>
                  </a:cubicBezTo>
                  <a:cubicBezTo>
                    <a:pt x="99" y="2116"/>
                    <a:pt x="97" y="2125"/>
                    <a:pt x="94" y="2131"/>
                  </a:cubicBezTo>
                  <a:cubicBezTo>
                    <a:pt x="93" y="2135"/>
                    <a:pt x="92" y="2141"/>
                    <a:pt x="91" y="2148"/>
                  </a:cubicBezTo>
                  <a:cubicBezTo>
                    <a:pt x="74" y="2142"/>
                    <a:pt x="61" y="2132"/>
                    <a:pt x="52" y="2121"/>
                  </a:cubicBezTo>
                  <a:cubicBezTo>
                    <a:pt x="37" y="2105"/>
                    <a:pt x="31" y="2087"/>
                    <a:pt x="32" y="2069"/>
                  </a:cubicBezTo>
                  <a:cubicBezTo>
                    <a:pt x="33" y="2052"/>
                    <a:pt x="36" y="2035"/>
                    <a:pt x="45" y="2021"/>
                  </a:cubicBezTo>
                  <a:cubicBezTo>
                    <a:pt x="52" y="2007"/>
                    <a:pt x="61" y="1993"/>
                    <a:pt x="73" y="1987"/>
                  </a:cubicBezTo>
                  <a:cubicBezTo>
                    <a:pt x="85" y="1978"/>
                    <a:pt x="99" y="1974"/>
                    <a:pt x="115" y="1974"/>
                  </a:cubicBezTo>
                  <a:cubicBezTo>
                    <a:pt x="126" y="1974"/>
                    <a:pt x="136" y="1976"/>
                    <a:pt x="148" y="1982"/>
                  </a:cubicBezTo>
                  <a:cubicBezTo>
                    <a:pt x="161" y="1989"/>
                    <a:pt x="169" y="2001"/>
                    <a:pt x="180" y="2016"/>
                  </a:cubicBezTo>
                  <a:cubicBezTo>
                    <a:pt x="190" y="2036"/>
                    <a:pt x="199" y="2059"/>
                    <a:pt x="202" y="2080"/>
                  </a:cubicBezTo>
                  <a:cubicBezTo>
                    <a:pt x="207" y="2109"/>
                    <a:pt x="234" y="2219"/>
                    <a:pt x="246" y="2263"/>
                  </a:cubicBezTo>
                  <a:cubicBezTo>
                    <a:pt x="230" y="2265"/>
                    <a:pt x="219" y="2269"/>
                    <a:pt x="209" y="2274"/>
                  </a:cubicBezTo>
                  <a:cubicBezTo>
                    <a:pt x="195" y="2280"/>
                    <a:pt x="185" y="2287"/>
                    <a:pt x="177" y="2295"/>
                  </a:cubicBezTo>
                  <a:cubicBezTo>
                    <a:pt x="168" y="2280"/>
                    <a:pt x="159" y="2259"/>
                    <a:pt x="150" y="2237"/>
                  </a:cubicBezTo>
                  <a:close/>
                  <a:moveTo>
                    <a:pt x="377" y="2345"/>
                  </a:moveTo>
                  <a:cubicBezTo>
                    <a:pt x="369" y="2349"/>
                    <a:pt x="337" y="2356"/>
                    <a:pt x="313" y="2356"/>
                  </a:cubicBezTo>
                  <a:cubicBezTo>
                    <a:pt x="295" y="2358"/>
                    <a:pt x="282" y="2357"/>
                    <a:pt x="269" y="2359"/>
                  </a:cubicBezTo>
                  <a:cubicBezTo>
                    <a:pt x="257" y="2364"/>
                    <a:pt x="245" y="2366"/>
                    <a:pt x="238" y="2371"/>
                  </a:cubicBezTo>
                  <a:cubicBezTo>
                    <a:pt x="230" y="2379"/>
                    <a:pt x="227" y="2385"/>
                    <a:pt x="223" y="2393"/>
                  </a:cubicBezTo>
                  <a:cubicBezTo>
                    <a:pt x="222" y="2397"/>
                    <a:pt x="222" y="2401"/>
                    <a:pt x="221" y="2406"/>
                  </a:cubicBezTo>
                  <a:cubicBezTo>
                    <a:pt x="222" y="2412"/>
                    <a:pt x="223" y="2417"/>
                    <a:pt x="229" y="2423"/>
                  </a:cubicBezTo>
                  <a:cubicBezTo>
                    <a:pt x="231" y="2425"/>
                    <a:pt x="235" y="2428"/>
                    <a:pt x="241" y="2431"/>
                  </a:cubicBezTo>
                  <a:cubicBezTo>
                    <a:pt x="243" y="2432"/>
                    <a:pt x="245" y="2432"/>
                    <a:pt x="249" y="2433"/>
                  </a:cubicBezTo>
                  <a:cubicBezTo>
                    <a:pt x="258" y="2432"/>
                    <a:pt x="267" y="2429"/>
                    <a:pt x="277" y="2422"/>
                  </a:cubicBezTo>
                  <a:cubicBezTo>
                    <a:pt x="285" y="2417"/>
                    <a:pt x="293" y="2407"/>
                    <a:pt x="298" y="2395"/>
                  </a:cubicBezTo>
                  <a:cubicBezTo>
                    <a:pt x="298" y="2395"/>
                    <a:pt x="298" y="2393"/>
                    <a:pt x="300" y="2391"/>
                  </a:cubicBezTo>
                  <a:cubicBezTo>
                    <a:pt x="305" y="2392"/>
                    <a:pt x="311" y="2391"/>
                    <a:pt x="316" y="2390"/>
                  </a:cubicBezTo>
                  <a:cubicBezTo>
                    <a:pt x="325" y="2389"/>
                    <a:pt x="334" y="2388"/>
                    <a:pt x="340" y="2389"/>
                  </a:cubicBezTo>
                  <a:cubicBezTo>
                    <a:pt x="340" y="2391"/>
                    <a:pt x="341" y="2396"/>
                    <a:pt x="341" y="2400"/>
                  </a:cubicBezTo>
                  <a:cubicBezTo>
                    <a:pt x="339" y="2411"/>
                    <a:pt x="334" y="2424"/>
                    <a:pt x="331" y="2430"/>
                  </a:cubicBezTo>
                  <a:cubicBezTo>
                    <a:pt x="328" y="2436"/>
                    <a:pt x="324" y="2442"/>
                    <a:pt x="319" y="2447"/>
                  </a:cubicBezTo>
                  <a:cubicBezTo>
                    <a:pt x="305" y="2462"/>
                    <a:pt x="284" y="2472"/>
                    <a:pt x="260" y="2474"/>
                  </a:cubicBezTo>
                  <a:cubicBezTo>
                    <a:pt x="237" y="2477"/>
                    <a:pt x="213" y="2475"/>
                    <a:pt x="193" y="2464"/>
                  </a:cubicBezTo>
                  <a:cubicBezTo>
                    <a:pt x="185" y="2461"/>
                    <a:pt x="179" y="2458"/>
                    <a:pt x="174" y="2450"/>
                  </a:cubicBezTo>
                  <a:cubicBezTo>
                    <a:pt x="157" y="2434"/>
                    <a:pt x="150" y="2411"/>
                    <a:pt x="153" y="2392"/>
                  </a:cubicBezTo>
                  <a:cubicBezTo>
                    <a:pt x="156" y="2366"/>
                    <a:pt x="171" y="2342"/>
                    <a:pt x="191" y="2324"/>
                  </a:cubicBezTo>
                  <a:cubicBezTo>
                    <a:pt x="200" y="2314"/>
                    <a:pt x="210" y="2307"/>
                    <a:pt x="222" y="2303"/>
                  </a:cubicBezTo>
                  <a:cubicBezTo>
                    <a:pt x="231" y="2298"/>
                    <a:pt x="245" y="2294"/>
                    <a:pt x="263" y="2292"/>
                  </a:cubicBezTo>
                  <a:lnTo>
                    <a:pt x="265" y="2293"/>
                  </a:lnTo>
                  <a:cubicBezTo>
                    <a:pt x="283" y="2290"/>
                    <a:pt x="303" y="2287"/>
                    <a:pt x="319" y="2283"/>
                  </a:cubicBezTo>
                  <a:cubicBezTo>
                    <a:pt x="336" y="2277"/>
                    <a:pt x="347" y="2274"/>
                    <a:pt x="357" y="2272"/>
                  </a:cubicBezTo>
                  <a:lnTo>
                    <a:pt x="357" y="2269"/>
                  </a:lnTo>
                  <a:cubicBezTo>
                    <a:pt x="366" y="2267"/>
                    <a:pt x="376" y="2262"/>
                    <a:pt x="388" y="2255"/>
                  </a:cubicBezTo>
                  <a:cubicBezTo>
                    <a:pt x="398" y="2250"/>
                    <a:pt x="407" y="2245"/>
                    <a:pt x="417" y="2243"/>
                  </a:cubicBezTo>
                  <a:cubicBezTo>
                    <a:pt x="422" y="2239"/>
                    <a:pt x="436" y="2233"/>
                    <a:pt x="448" y="2228"/>
                  </a:cubicBezTo>
                  <a:cubicBezTo>
                    <a:pt x="450" y="2240"/>
                    <a:pt x="454" y="2254"/>
                    <a:pt x="461" y="2266"/>
                  </a:cubicBezTo>
                  <a:cubicBezTo>
                    <a:pt x="465" y="2278"/>
                    <a:pt x="472" y="2288"/>
                    <a:pt x="478" y="2295"/>
                  </a:cubicBezTo>
                  <a:lnTo>
                    <a:pt x="377" y="2345"/>
                  </a:lnTo>
                  <a:close/>
                  <a:moveTo>
                    <a:pt x="578" y="2324"/>
                  </a:moveTo>
                  <a:cubicBezTo>
                    <a:pt x="565" y="2321"/>
                    <a:pt x="551" y="2317"/>
                    <a:pt x="541" y="2311"/>
                  </a:cubicBezTo>
                  <a:cubicBezTo>
                    <a:pt x="524" y="2303"/>
                    <a:pt x="513" y="2295"/>
                    <a:pt x="506" y="2285"/>
                  </a:cubicBezTo>
                  <a:cubicBezTo>
                    <a:pt x="501" y="2277"/>
                    <a:pt x="494" y="2265"/>
                    <a:pt x="487" y="2253"/>
                  </a:cubicBezTo>
                  <a:cubicBezTo>
                    <a:pt x="483" y="2239"/>
                    <a:pt x="477" y="2227"/>
                    <a:pt x="477" y="2213"/>
                  </a:cubicBezTo>
                  <a:cubicBezTo>
                    <a:pt x="476" y="2203"/>
                    <a:pt x="473" y="2184"/>
                    <a:pt x="470" y="2166"/>
                  </a:cubicBezTo>
                  <a:cubicBezTo>
                    <a:pt x="466" y="2148"/>
                    <a:pt x="463" y="2130"/>
                    <a:pt x="460" y="2123"/>
                  </a:cubicBezTo>
                  <a:cubicBezTo>
                    <a:pt x="456" y="2116"/>
                    <a:pt x="447" y="2097"/>
                    <a:pt x="437" y="2077"/>
                  </a:cubicBezTo>
                  <a:cubicBezTo>
                    <a:pt x="426" y="2051"/>
                    <a:pt x="413" y="2024"/>
                    <a:pt x="410" y="2015"/>
                  </a:cubicBezTo>
                  <a:cubicBezTo>
                    <a:pt x="406" y="2006"/>
                    <a:pt x="401" y="1992"/>
                    <a:pt x="396" y="1975"/>
                  </a:cubicBezTo>
                  <a:cubicBezTo>
                    <a:pt x="392" y="1961"/>
                    <a:pt x="388" y="1943"/>
                    <a:pt x="386" y="1930"/>
                  </a:cubicBezTo>
                  <a:cubicBezTo>
                    <a:pt x="381" y="1896"/>
                    <a:pt x="387" y="1860"/>
                    <a:pt x="404" y="1828"/>
                  </a:cubicBezTo>
                  <a:cubicBezTo>
                    <a:pt x="417" y="1804"/>
                    <a:pt x="434" y="1782"/>
                    <a:pt x="457" y="1767"/>
                  </a:cubicBezTo>
                  <a:cubicBezTo>
                    <a:pt x="466" y="1790"/>
                    <a:pt x="485" y="1842"/>
                    <a:pt x="490" y="1852"/>
                  </a:cubicBezTo>
                  <a:cubicBezTo>
                    <a:pt x="493" y="1861"/>
                    <a:pt x="501" y="1886"/>
                    <a:pt x="504" y="1898"/>
                  </a:cubicBezTo>
                  <a:cubicBezTo>
                    <a:pt x="506" y="1909"/>
                    <a:pt x="504" y="1924"/>
                    <a:pt x="503" y="1939"/>
                  </a:cubicBezTo>
                  <a:cubicBezTo>
                    <a:pt x="498" y="1967"/>
                    <a:pt x="495" y="1995"/>
                    <a:pt x="511" y="2022"/>
                  </a:cubicBezTo>
                  <a:lnTo>
                    <a:pt x="509" y="2019"/>
                  </a:lnTo>
                  <a:cubicBezTo>
                    <a:pt x="513" y="2029"/>
                    <a:pt x="519" y="2045"/>
                    <a:pt x="525" y="2064"/>
                  </a:cubicBezTo>
                  <a:cubicBezTo>
                    <a:pt x="534" y="2088"/>
                    <a:pt x="545" y="2114"/>
                    <a:pt x="550" y="2123"/>
                  </a:cubicBezTo>
                  <a:lnTo>
                    <a:pt x="551" y="2126"/>
                  </a:lnTo>
                  <a:cubicBezTo>
                    <a:pt x="555" y="2131"/>
                    <a:pt x="563" y="2148"/>
                    <a:pt x="568" y="2166"/>
                  </a:cubicBezTo>
                  <a:cubicBezTo>
                    <a:pt x="574" y="2185"/>
                    <a:pt x="577" y="2203"/>
                    <a:pt x="579" y="2205"/>
                  </a:cubicBezTo>
                  <a:cubicBezTo>
                    <a:pt x="574" y="2220"/>
                    <a:pt x="581" y="2232"/>
                    <a:pt x="591" y="2240"/>
                  </a:cubicBezTo>
                  <a:cubicBezTo>
                    <a:pt x="594" y="2243"/>
                    <a:pt x="598" y="2246"/>
                    <a:pt x="603" y="2247"/>
                  </a:cubicBezTo>
                  <a:cubicBezTo>
                    <a:pt x="607" y="2248"/>
                    <a:pt x="613" y="2249"/>
                    <a:pt x="618" y="2247"/>
                  </a:cubicBezTo>
                  <a:cubicBezTo>
                    <a:pt x="627" y="2245"/>
                    <a:pt x="635" y="2237"/>
                    <a:pt x="635" y="2224"/>
                  </a:cubicBezTo>
                  <a:cubicBezTo>
                    <a:pt x="638" y="2196"/>
                    <a:pt x="627" y="2194"/>
                    <a:pt x="614" y="2194"/>
                  </a:cubicBezTo>
                  <a:cubicBezTo>
                    <a:pt x="612" y="2194"/>
                    <a:pt x="610" y="2193"/>
                    <a:pt x="608" y="2180"/>
                  </a:cubicBezTo>
                  <a:lnTo>
                    <a:pt x="608" y="2178"/>
                  </a:lnTo>
                  <a:cubicBezTo>
                    <a:pt x="609" y="2175"/>
                    <a:pt x="607" y="2173"/>
                    <a:pt x="607" y="2171"/>
                  </a:cubicBezTo>
                  <a:cubicBezTo>
                    <a:pt x="618" y="2173"/>
                    <a:pt x="626" y="2176"/>
                    <a:pt x="632" y="2179"/>
                  </a:cubicBezTo>
                  <a:cubicBezTo>
                    <a:pt x="648" y="2187"/>
                    <a:pt x="656" y="2195"/>
                    <a:pt x="657" y="2199"/>
                  </a:cubicBezTo>
                  <a:cubicBezTo>
                    <a:pt x="657" y="2201"/>
                    <a:pt x="657" y="2201"/>
                    <a:pt x="656" y="2204"/>
                  </a:cubicBezTo>
                  <a:cubicBezTo>
                    <a:pt x="655" y="2208"/>
                    <a:pt x="654" y="2214"/>
                    <a:pt x="653" y="2221"/>
                  </a:cubicBezTo>
                  <a:cubicBezTo>
                    <a:pt x="649" y="2233"/>
                    <a:pt x="640" y="2256"/>
                    <a:pt x="634" y="2266"/>
                  </a:cubicBezTo>
                  <a:cubicBezTo>
                    <a:pt x="620" y="2287"/>
                    <a:pt x="586" y="2314"/>
                    <a:pt x="578" y="2324"/>
                  </a:cubicBezTo>
                  <a:close/>
                  <a:moveTo>
                    <a:pt x="712" y="2363"/>
                  </a:moveTo>
                  <a:cubicBezTo>
                    <a:pt x="704" y="2368"/>
                    <a:pt x="697" y="2369"/>
                    <a:pt x="686" y="2369"/>
                  </a:cubicBezTo>
                  <a:cubicBezTo>
                    <a:pt x="677" y="2370"/>
                    <a:pt x="665" y="2368"/>
                    <a:pt x="650" y="2363"/>
                  </a:cubicBezTo>
                  <a:cubicBezTo>
                    <a:pt x="635" y="2360"/>
                    <a:pt x="620" y="2349"/>
                    <a:pt x="608" y="2338"/>
                  </a:cubicBezTo>
                  <a:cubicBezTo>
                    <a:pt x="611" y="2336"/>
                    <a:pt x="614" y="2332"/>
                    <a:pt x="617" y="2328"/>
                  </a:cubicBezTo>
                  <a:cubicBezTo>
                    <a:pt x="619" y="2329"/>
                    <a:pt x="619" y="2329"/>
                    <a:pt x="619" y="2329"/>
                  </a:cubicBezTo>
                  <a:cubicBezTo>
                    <a:pt x="624" y="2325"/>
                    <a:pt x="629" y="2320"/>
                    <a:pt x="632" y="2314"/>
                  </a:cubicBezTo>
                  <a:cubicBezTo>
                    <a:pt x="640" y="2310"/>
                    <a:pt x="645" y="2305"/>
                    <a:pt x="646" y="2298"/>
                  </a:cubicBezTo>
                  <a:cubicBezTo>
                    <a:pt x="654" y="2291"/>
                    <a:pt x="659" y="2285"/>
                    <a:pt x="662" y="2281"/>
                  </a:cubicBezTo>
                  <a:cubicBezTo>
                    <a:pt x="669" y="2269"/>
                    <a:pt x="676" y="2253"/>
                    <a:pt x="679" y="2238"/>
                  </a:cubicBezTo>
                  <a:cubicBezTo>
                    <a:pt x="683" y="2226"/>
                    <a:pt x="686" y="2213"/>
                    <a:pt x="685" y="2204"/>
                  </a:cubicBezTo>
                  <a:cubicBezTo>
                    <a:pt x="685" y="2202"/>
                    <a:pt x="685" y="2202"/>
                    <a:pt x="685" y="2202"/>
                  </a:cubicBezTo>
                  <a:cubicBezTo>
                    <a:pt x="711" y="2193"/>
                    <a:pt x="720" y="2175"/>
                    <a:pt x="728" y="2159"/>
                  </a:cubicBezTo>
                  <a:cubicBezTo>
                    <a:pt x="731" y="2153"/>
                    <a:pt x="734" y="2149"/>
                    <a:pt x="734" y="2147"/>
                  </a:cubicBezTo>
                  <a:lnTo>
                    <a:pt x="736" y="2148"/>
                  </a:lnTo>
                  <a:cubicBezTo>
                    <a:pt x="750" y="2134"/>
                    <a:pt x="810" y="2007"/>
                    <a:pt x="833" y="1951"/>
                  </a:cubicBezTo>
                  <a:cubicBezTo>
                    <a:pt x="856" y="1982"/>
                    <a:pt x="886" y="2022"/>
                    <a:pt x="898" y="2040"/>
                  </a:cubicBezTo>
                  <a:cubicBezTo>
                    <a:pt x="891" y="2056"/>
                    <a:pt x="876" y="2091"/>
                    <a:pt x="867" y="2103"/>
                  </a:cubicBezTo>
                  <a:cubicBezTo>
                    <a:pt x="858" y="2116"/>
                    <a:pt x="843" y="2155"/>
                    <a:pt x="828" y="2188"/>
                  </a:cubicBezTo>
                  <a:cubicBezTo>
                    <a:pt x="828" y="2190"/>
                    <a:pt x="825" y="2194"/>
                    <a:pt x="821" y="2204"/>
                  </a:cubicBezTo>
                  <a:cubicBezTo>
                    <a:pt x="813" y="2225"/>
                    <a:pt x="803" y="2243"/>
                    <a:pt x="794" y="2259"/>
                  </a:cubicBezTo>
                  <a:cubicBezTo>
                    <a:pt x="786" y="2277"/>
                    <a:pt x="777" y="2293"/>
                    <a:pt x="765" y="2308"/>
                  </a:cubicBezTo>
                  <a:cubicBezTo>
                    <a:pt x="751" y="2337"/>
                    <a:pt x="739" y="2345"/>
                    <a:pt x="724" y="2354"/>
                  </a:cubicBezTo>
                  <a:cubicBezTo>
                    <a:pt x="719" y="2358"/>
                    <a:pt x="714" y="2359"/>
                    <a:pt x="712" y="2363"/>
                  </a:cubicBezTo>
                  <a:close/>
                  <a:moveTo>
                    <a:pt x="938" y="2438"/>
                  </a:moveTo>
                  <a:cubicBezTo>
                    <a:pt x="931" y="2454"/>
                    <a:pt x="926" y="2469"/>
                    <a:pt x="922" y="2481"/>
                  </a:cubicBezTo>
                  <a:cubicBezTo>
                    <a:pt x="913" y="2480"/>
                    <a:pt x="898" y="2477"/>
                    <a:pt x="879" y="2471"/>
                  </a:cubicBezTo>
                  <a:cubicBezTo>
                    <a:pt x="842" y="2458"/>
                    <a:pt x="811" y="2444"/>
                    <a:pt x="783" y="2430"/>
                  </a:cubicBezTo>
                  <a:cubicBezTo>
                    <a:pt x="759" y="2417"/>
                    <a:pt x="733" y="2404"/>
                    <a:pt x="719" y="2395"/>
                  </a:cubicBezTo>
                  <a:cubicBezTo>
                    <a:pt x="726" y="2392"/>
                    <a:pt x="736" y="2385"/>
                    <a:pt x="744" y="2377"/>
                  </a:cubicBezTo>
                  <a:cubicBezTo>
                    <a:pt x="754" y="2373"/>
                    <a:pt x="762" y="2367"/>
                    <a:pt x="770" y="2357"/>
                  </a:cubicBezTo>
                  <a:cubicBezTo>
                    <a:pt x="777" y="2352"/>
                    <a:pt x="782" y="2347"/>
                    <a:pt x="788" y="2341"/>
                  </a:cubicBezTo>
                  <a:cubicBezTo>
                    <a:pt x="810" y="2354"/>
                    <a:pt x="840" y="2368"/>
                    <a:pt x="875" y="2381"/>
                  </a:cubicBezTo>
                  <a:cubicBezTo>
                    <a:pt x="902" y="2392"/>
                    <a:pt x="928" y="2403"/>
                    <a:pt x="951" y="2409"/>
                  </a:cubicBezTo>
                  <a:cubicBezTo>
                    <a:pt x="947" y="2420"/>
                    <a:pt x="941" y="2430"/>
                    <a:pt x="938" y="2438"/>
                  </a:cubicBezTo>
                  <a:close/>
                  <a:moveTo>
                    <a:pt x="887" y="2354"/>
                  </a:moveTo>
                  <a:cubicBezTo>
                    <a:pt x="852" y="2339"/>
                    <a:pt x="819" y="2325"/>
                    <a:pt x="800" y="2312"/>
                  </a:cubicBezTo>
                  <a:cubicBezTo>
                    <a:pt x="809" y="2298"/>
                    <a:pt x="815" y="2286"/>
                    <a:pt x="822" y="2274"/>
                  </a:cubicBezTo>
                  <a:cubicBezTo>
                    <a:pt x="831" y="2256"/>
                    <a:pt x="841" y="2238"/>
                    <a:pt x="849" y="2216"/>
                  </a:cubicBezTo>
                  <a:cubicBezTo>
                    <a:pt x="849" y="2216"/>
                    <a:pt x="853" y="2210"/>
                    <a:pt x="856" y="2202"/>
                  </a:cubicBezTo>
                  <a:cubicBezTo>
                    <a:pt x="871" y="2169"/>
                    <a:pt x="886" y="2132"/>
                    <a:pt x="895" y="2121"/>
                  </a:cubicBezTo>
                  <a:cubicBezTo>
                    <a:pt x="901" y="2111"/>
                    <a:pt x="913" y="2082"/>
                    <a:pt x="922" y="2064"/>
                  </a:cubicBezTo>
                  <a:cubicBezTo>
                    <a:pt x="937" y="2082"/>
                    <a:pt x="954" y="2107"/>
                    <a:pt x="972" y="2132"/>
                  </a:cubicBezTo>
                  <a:cubicBezTo>
                    <a:pt x="984" y="2152"/>
                    <a:pt x="996" y="2169"/>
                    <a:pt x="1007" y="2184"/>
                  </a:cubicBezTo>
                  <a:cubicBezTo>
                    <a:pt x="1019" y="2200"/>
                    <a:pt x="1034" y="2218"/>
                    <a:pt x="1049" y="2231"/>
                  </a:cubicBezTo>
                  <a:cubicBezTo>
                    <a:pt x="1044" y="2246"/>
                    <a:pt x="1023" y="2301"/>
                    <a:pt x="1011" y="2321"/>
                  </a:cubicBezTo>
                  <a:cubicBezTo>
                    <a:pt x="1000" y="2334"/>
                    <a:pt x="985" y="2354"/>
                    <a:pt x="972" y="2378"/>
                  </a:cubicBezTo>
                  <a:cubicBezTo>
                    <a:pt x="970" y="2380"/>
                    <a:pt x="970" y="2382"/>
                    <a:pt x="967" y="2384"/>
                  </a:cubicBezTo>
                  <a:cubicBezTo>
                    <a:pt x="942" y="2377"/>
                    <a:pt x="918" y="2366"/>
                    <a:pt x="887" y="2354"/>
                  </a:cubicBezTo>
                  <a:close/>
                  <a:moveTo>
                    <a:pt x="1112" y="2381"/>
                  </a:moveTo>
                  <a:cubicBezTo>
                    <a:pt x="1089" y="2438"/>
                    <a:pt x="1061" y="2462"/>
                    <a:pt x="1048" y="2475"/>
                  </a:cubicBezTo>
                  <a:cubicBezTo>
                    <a:pt x="1045" y="2476"/>
                    <a:pt x="1043" y="2478"/>
                    <a:pt x="1042" y="2480"/>
                  </a:cubicBezTo>
                  <a:cubicBezTo>
                    <a:pt x="1035" y="2486"/>
                    <a:pt x="1024" y="2499"/>
                    <a:pt x="1019" y="2511"/>
                  </a:cubicBezTo>
                  <a:cubicBezTo>
                    <a:pt x="1012" y="2530"/>
                    <a:pt x="1013" y="2547"/>
                    <a:pt x="1047" y="2552"/>
                  </a:cubicBezTo>
                  <a:cubicBezTo>
                    <a:pt x="1054" y="2553"/>
                    <a:pt x="1061" y="2549"/>
                    <a:pt x="1068" y="2544"/>
                  </a:cubicBezTo>
                  <a:cubicBezTo>
                    <a:pt x="1071" y="2540"/>
                    <a:pt x="1074" y="2537"/>
                    <a:pt x="1075" y="2532"/>
                  </a:cubicBezTo>
                  <a:cubicBezTo>
                    <a:pt x="1078" y="2528"/>
                    <a:pt x="1079" y="2522"/>
                    <a:pt x="1080" y="2518"/>
                  </a:cubicBezTo>
                  <a:cubicBezTo>
                    <a:pt x="1081" y="2509"/>
                    <a:pt x="1080" y="2502"/>
                    <a:pt x="1077" y="2495"/>
                  </a:cubicBezTo>
                  <a:cubicBezTo>
                    <a:pt x="1083" y="2487"/>
                    <a:pt x="1091" y="2480"/>
                    <a:pt x="1099" y="2470"/>
                  </a:cubicBezTo>
                  <a:cubicBezTo>
                    <a:pt x="1102" y="2467"/>
                    <a:pt x="1104" y="2465"/>
                    <a:pt x="1107" y="2461"/>
                  </a:cubicBezTo>
                  <a:cubicBezTo>
                    <a:pt x="1113" y="2466"/>
                    <a:pt x="1119" y="2472"/>
                    <a:pt x="1122" y="2479"/>
                  </a:cubicBezTo>
                  <a:cubicBezTo>
                    <a:pt x="1128" y="2493"/>
                    <a:pt x="1129" y="2511"/>
                    <a:pt x="1129" y="2526"/>
                  </a:cubicBezTo>
                  <a:cubicBezTo>
                    <a:pt x="1126" y="2550"/>
                    <a:pt x="1112" y="2572"/>
                    <a:pt x="1090" y="2585"/>
                  </a:cubicBezTo>
                  <a:cubicBezTo>
                    <a:pt x="1067" y="2601"/>
                    <a:pt x="1040" y="2608"/>
                    <a:pt x="1014" y="2603"/>
                  </a:cubicBezTo>
                  <a:cubicBezTo>
                    <a:pt x="1001" y="2601"/>
                    <a:pt x="987" y="2594"/>
                    <a:pt x="973" y="2585"/>
                  </a:cubicBezTo>
                  <a:cubicBezTo>
                    <a:pt x="964" y="2576"/>
                    <a:pt x="955" y="2566"/>
                    <a:pt x="952" y="2555"/>
                  </a:cubicBezTo>
                  <a:cubicBezTo>
                    <a:pt x="948" y="2541"/>
                    <a:pt x="946" y="2527"/>
                    <a:pt x="947" y="2510"/>
                  </a:cubicBezTo>
                  <a:cubicBezTo>
                    <a:pt x="950" y="2492"/>
                    <a:pt x="955" y="2474"/>
                    <a:pt x="966" y="2452"/>
                  </a:cubicBezTo>
                  <a:cubicBezTo>
                    <a:pt x="976" y="2431"/>
                    <a:pt x="986" y="2411"/>
                    <a:pt x="998" y="2393"/>
                  </a:cubicBezTo>
                  <a:cubicBezTo>
                    <a:pt x="1011" y="2372"/>
                    <a:pt x="1025" y="2352"/>
                    <a:pt x="1036" y="2341"/>
                  </a:cubicBezTo>
                  <a:lnTo>
                    <a:pt x="1036" y="2339"/>
                  </a:lnTo>
                  <a:cubicBezTo>
                    <a:pt x="1046" y="2323"/>
                    <a:pt x="1064" y="2282"/>
                    <a:pt x="1073" y="2255"/>
                  </a:cubicBezTo>
                  <a:cubicBezTo>
                    <a:pt x="1085" y="2264"/>
                    <a:pt x="1095" y="2270"/>
                    <a:pt x="1106" y="2279"/>
                  </a:cubicBezTo>
                  <a:cubicBezTo>
                    <a:pt x="1123" y="2286"/>
                    <a:pt x="1135" y="2290"/>
                    <a:pt x="1150" y="2293"/>
                  </a:cubicBezTo>
                  <a:cubicBezTo>
                    <a:pt x="1137" y="2319"/>
                    <a:pt x="1121" y="2358"/>
                    <a:pt x="1112" y="2381"/>
                  </a:cubicBezTo>
                  <a:close/>
                  <a:moveTo>
                    <a:pt x="973" y="1851"/>
                  </a:moveTo>
                  <a:cubicBezTo>
                    <a:pt x="982" y="1866"/>
                    <a:pt x="1013" y="1922"/>
                    <a:pt x="1047" y="1980"/>
                  </a:cubicBezTo>
                  <a:cubicBezTo>
                    <a:pt x="1089" y="2054"/>
                    <a:pt x="1132" y="2131"/>
                    <a:pt x="1143" y="2145"/>
                  </a:cubicBezTo>
                  <a:cubicBezTo>
                    <a:pt x="1152" y="2155"/>
                    <a:pt x="1164" y="2166"/>
                    <a:pt x="1172" y="2170"/>
                  </a:cubicBezTo>
                  <a:cubicBezTo>
                    <a:pt x="1178" y="2173"/>
                    <a:pt x="1184" y="2174"/>
                    <a:pt x="1189" y="2172"/>
                  </a:cubicBezTo>
                  <a:cubicBezTo>
                    <a:pt x="1197" y="2174"/>
                    <a:pt x="1205" y="2169"/>
                    <a:pt x="1208" y="2163"/>
                  </a:cubicBezTo>
                  <a:cubicBezTo>
                    <a:pt x="1211" y="2159"/>
                    <a:pt x="1212" y="2152"/>
                    <a:pt x="1213" y="2146"/>
                  </a:cubicBezTo>
                  <a:lnTo>
                    <a:pt x="1212" y="2141"/>
                  </a:lnTo>
                  <a:cubicBezTo>
                    <a:pt x="1208" y="2125"/>
                    <a:pt x="1200" y="2120"/>
                    <a:pt x="1190" y="2115"/>
                  </a:cubicBezTo>
                  <a:cubicBezTo>
                    <a:pt x="1184" y="2114"/>
                    <a:pt x="1177" y="2113"/>
                    <a:pt x="1173" y="2115"/>
                  </a:cubicBezTo>
                  <a:cubicBezTo>
                    <a:pt x="1164" y="2100"/>
                    <a:pt x="1157" y="2090"/>
                    <a:pt x="1150" y="2080"/>
                  </a:cubicBezTo>
                  <a:cubicBezTo>
                    <a:pt x="1162" y="2078"/>
                    <a:pt x="1173" y="2077"/>
                    <a:pt x="1185" y="2080"/>
                  </a:cubicBezTo>
                  <a:cubicBezTo>
                    <a:pt x="1202" y="2085"/>
                    <a:pt x="1216" y="2092"/>
                    <a:pt x="1225" y="2102"/>
                  </a:cubicBezTo>
                  <a:cubicBezTo>
                    <a:pt x="1245" y="2129"/>
                    <a:pt x="1248" y="2163"/>
                    <a:pt x="1242" y="2193"/>
                  </a:cubicBezTo>
                  <a:cubicBezTo>
                    <a:pt x="1239" y="2210"/>
                    <a:pt x="1232" y="2224"/>
                    <a:pt x="1221" y="2237"/>
                  </a:cubicBezTo>
                  <a:cubicBezTo>
                    <a:pt x="1213" y="2249"/>
                    <a:pt x="1200" y="2258"/>
                    <a:pt x="1186" y="2262"/>
                  </a:cubicBezTo>
                  <a:cubicBezTo>
                    <a:pt x="1168" y="2267"/>
                    <a:pt x="1146" y="2264"/>
                    <a:pt x="1122" y="2251"/>
                  </a:cubicBezTo>
                  <a:cubicBezTo>
                    <a:pt x="1104" y="2241"/>
                    <a:pt x="1089" y="2227"/>
                    <a:pt x="1074" y="2213"/>
                  </a:cubicBezTo>
                  <a:cubicBezTo>
                    <a:pt x="1057" y="2197"/>
                    <a:pt x="1044" y="2182"/>
                    <a:pt x="1032" y="2164"/>
                  </a:cubicBezTo>
                  <a:cubicBezTo>
                    <a:pt x="1021" y="2151"/>
                    <a:pt x="1009" y="2134"/>
                    <a:pt x="997" y="2114"/>
                  </a:cubicBezTo>
                  <a:cubicBezTo>
                    <a:pt x="976" y="2084"/>
                    <a:pt x="955" y="2054"/>
                    <a:pt x="938" y="2036"/>
                  </a:cubicBezTo>
                  <a:cubicBezTo>
                    <a:pt x="922" y="2018"/>
                    <a:pt x="895" y="1982"/>
                    <a:pt x="876" y="1955"/>
                  </a:cubicBezTo>
                  <a:cubicBezTo>
                    <a:pt x="865" y="1940"/>
                    <a:pt x="856" y="1927"/>
                    <a:pt x="849" y="1921"/>
                  </a:cubicBezTo>
                  <a:lnTo>
                    <a:pt x="851" y="1922"/>
                  </a:lnTo>
                  <a:cubicBezTo>
                    <a:pt x="844" y="1914"/>
                    <a:pt x="837" y="1900"/>
                    <a:pt x="833" y="1886"/>
                  </a:cubicBezTo>
                  <a:cubicBezTo>
                    <a:pt x="827" y="1869"/>
                    <a:pt x="821" y="1855"/>
                    <a:pt x="819" y="1841"/>
                  </a:cubicBezTo>
                  <a:cubicBezTo>
                    <a:pt x="817" y="1826"/>
                    <a:pt x="824" y="1801"/>
                    <a:pt x="829" y="1784"/>
                  </a:cubicBezTo>
                  <a:cubicBezTo>
                    <a:pt x="831" y="1784"/>
                    <a:pt x="835" y="1787"/>
                    <a:pt x="840" y="1788"/>
                  </a:cubicBezTo>
                  <a:cubicBezTo>
                    <a:pt x="856" y="1791"/>
                    <a:pt x="875" y="1796"/>
                    <a:pt x="889" y="1803"/>
                  </a:cubicBezTo>
                  <a:cubicBezTo>
                    <a:pt x="904" y="1810"/>
                    <a:pt x="921" y="1822"/>
                    <a:pt x="937" y="1831"/>
                  </a:cubicBezTo>
                  <a:cubicBezTo>
                    <a:pt x="951" y="1840"/>
                    <a:pt x="963" y="1847"/>
                    <a:pt x="973" y="1851"/>
                  </a:cubicBezTo>
                  <a:close/>
                  <a:moveTo>
                    <a:pt x="915" y="1645"/>
                  </a:moveTo>
                  <a:lnTo>
                    <a:pt x="917" y="1646"/>
                  </a:lnTo>
                  <a:cubicBezTo>
                    <a:pt x="921" y="1649"/>
                    <a:pt x="925" y="1654"/>
                    <a:pt x="928" y="1659"/>
                  </a:cubicBezTo>
                  <a:cubicBezTo>
                    <a:pt x="931" y="1668"/>
                    <a:pt x="940" y="1689"/>
                    <a:pt x="947" y="1710"/>
                  </a:cubicBezTo>
                  <a:cubicBezTo>
                    <a:pt x="951" y="1726"/>
                    <a:pt x="955" y="1742"/>
                    <a:pt x="953" y="1751"/>
                  </a:cubicBezTo>
                  <a:cubicBezTo>
                    <a:pt x="954" y="1762"/>
                    <a:pt x="956" y="1784"/>
                    <a:pt x="959" y="1805"/>
                  </a:cubicBezTo>
                  <a:cubicBezTo>
                    <a:pt x="945" y="1798"/>
                    <a:pt x="932" y="1789"/>
                    <a:pt x="913" y="1781"/>
                  </a:cubicBezTo>
                  <a:cubicBezTo>
                    <a:pt x="892" y="1766"/>
                    <a:pt x="823" y="1745"/>
                    <a:pt x="823" y="1745"/>
                  </a:cubicBezTo>
                  <a:lnTo>
                    <a:pt x="814" y="1744"/>
                  </a:lnTo>
                  <a:lnTo>
                    <a:pt x="812" y="1741"/>
                  </a:lnTo>
                  <a:cubicBezTo>
                    <a:pt x="803" y="1731"/>
                    <a:pt x="785" y="1712"/>
                    <a:pt x="781" y="1672"/>
                  </a:cubicBezTo>
                  <a:cubicBezTo>
                    <a:pt x="781" y="1659"/>
                    <a:pt x="783" y="1637"/>
                    <a:pt x="785" y="1622"/>
                  </a:cubicBezTo>
                  <a:cubicBezTo>
                    <a:pt x="804" y="1628"/>
                    <a:pt x="834" y="1633"/>
                    <a:pt x="847" y="1633"/>
                  </a:cubicBezTo>
                  <a:lnTo>
                    <a:pt x="849" y="1634"/>
                  </a:lnTo>
                  <a:cubicBezTo>
                    <a:pt x="856" y="1633"/>
                    <a:pt x="875" y="1634"/>
                    <a:pt x="892" y="1637"/>
                  </a:cubicBezTo>
                  <a:cubicBezTo>
                    <a:pt x="903" y="1639"/>
                    <a:pt x="913" y="1643"/>
                    <a:pt x="915" y="1645"/>
                  </a:cubicBezTo>
                  <a:close/>
                  <a:moveTo>
                    <a:pt x="876" y="1505"/>
                  </a:moveTo>
                  <a:cubicBezTo>
                    <a:pt x="884" y="1512"/>
                    <a:pt x="891" y="1520"/>
                    <a:pt x="896" y="1530"/>
                  </a:cubicBezTo>
                  <a:cubicBezTo>
                    <a:pt x="898" y="1539"/>
                    <a:pt x="899" y="1550"/>
                    <a:pt x="899" y="1561"/>
                  </a:cubicBezTo>
                  <a:cubicBezTo>
                    <a:pt x="901" y="1579"/>
                    <a:pt x="898" y="1594"/>
                    <a:pt x="894" y="1602"/>
                  </a:cubicBezTo>
                  <a:lnTo>
                    <a:pt x="894" y="1604"/>
                  </a:lnTo>
                  <a:lnTo>
                    <a:pt x="894" y="1606"/>
                  </a:lnTo>
                  <a:cubicBezTo>
                    <a:pt x="876" y="1603"/>
                    <a:pt x="857" y="1602"/>
                    <a:pt x="846" y="1602"/>
                  </a:cubicBezTo>
                  <a:cubicBezTo>
                    <a:pt x="833" y="1602"/>
                    <a:pt x="792" y="1593"/>
                    <a:pt x="778" y="1590"/>
                  </a:cubicBezTo>
                  <a:cubicBezTo>
                    <a:pt x="762" y="1577"/>
                    <a:pt x="738" y="1544"/>
                    <a:pt x="731" y="1516"/>
                  </a:cubicBezTo>
                  <a:cubicBezTo>
                    <a:pt x="730" y="1501"/>
                    <a:pt x="729" y="1483"/>
                    <a:pt x="731" y="1468"/>
                  </a:cubicBezTo>
                  <a:cubicBezTo>
                    <a:pt x="732" y="1466"/>
                    <a:pt x="732" y="1464"/>
                    <a:pt x="732" y="1464"/>
                  </a:cubicBezTo>
                  <a:cubicBezTo>
                    <a:pt x="754" y="1463"/>
                    <a:pt x="817" y="1466"/>
                    <a:pt x="867" y="1492"/>
                  </a:cubicBezTo>
                  <a:cubicBezTo>
                    <a:pt x="869" y="1495"/>
                    <a:pt x="873" y="1499"/>
                    <a:pt x="876" y="1505"/>
                  </a:cubicBezTo>
                  <a:close/>
                  <a:moveTo>
                    <a:pt x="871" y="1369"/>
                  </a:moveTo>
                  <a:cubicBezTo>
                    <a:pt x="868" y="1365"/>
                    <a:pt x="866" y="1362"/>
                    <a:pt x="865" y="1358"/>
                  </a:cubicBezTo>
                  <a:cubicBezTo>
                    <a:pt x="852" y="1344"/>
                    <a:pt x="845" y="1297"/>
                    <a:pt x="838" y="1260"/>
                  </a:cubicBezTo>
                  <a:cubicBezTo>
                    <a:pt x="834" y="1244"/>
                    <a:pt x="835" y="1229"/>
                    <a:pt x="832" y="1218"/>
                  </a:cubicBezTo>
                  <a:cubicBezTo>
                    <a:pt x="827" y="1208"/>
                    <a:pt x="825" y="1195"/>
                    <a:pt x="824" y="1181"/>
                  </a:cubicBezTo>
                  <a:lnTo>
                    <a:pt x="1463" y="205"/>
                  </a:lnTo>
                  <a:cubicBezTo>
                    <a:pt x="1466" y="201"/>
                    <a:pt x="1498" y="167"/>
                    <a:pt x="1541" y="197"/>
                  </a:cubicBezTo>
                  <a:cubicBezTo>
                    <a:pt x="1597" y="233"/>
                    <a:pt x="1578" y="278"/>
                    <a:pt x="1577" y="282"/>
                  </a:cubicBezTo>
                  <a:lnTo>
                    <a:pt x="1496" y="406"/>
                  </a:lnTo>
                  <a:lnTo>
                    <a:pt x="1487" y="420"/>
                  </a:lnTo>
                  <a:lnTo>
                    <a:pt x="1261" y="767"/>
                  </a:lnTo>
                  <a:lnTo>
                    <a:pt x="871" y="1369"/>
                  </a:lnTo>
                  <a:close/>
                  <a:moveTo>
                    <a:pt x="1646" y="815"/>
                  </a:moveTo>
                  <a:lnTo>
                    <a:pt x="1594" y="781"/>
                  </a:lnTo>
                  <a:lnTo>
                    <a:pt x="1582" y="775"/>
                  </a:lnTo>
                  <a:lnTo>
                    <a:pt x="1574" y="786"/>
                  </a:lnTo>
                  <a:lnTo>
                    <a:pt x="1538" y="842"/>
                  </a:lnTo>
                  <a:lnTo>
                    <a:pt x="1532" y="849"/>
                  </a:lnTo>
                  <a:lnTo>
                    <a:pt x="1531" y="792"/>
                  </a:lnTo>
                  <a:lnTo>
                    <a:pt x="1654" y="733"/>
                  </a:lnTo>
                  <a:lnTo>
                    <a:pt x="1663" y="728"/>
                  </a:lnTo>
                  <a:lnTo>
                    <a:pt x="1661" y="714"/>
                  </a:lnTo>
                  <a:lnTo>
                    <a:pt x="1647" y="659"/>
                  </a:lnTo>
                  <a:lnTo>
                    <a:pt x="1641" y="640"/>
                  </a:lnTo>
                  <a:lnTo>
                    <a:pt x="1625" y="648"/>
                  </a:lnTo>
                  <a:lnTo>
                    <a:pt x="1526" y="699"/>
                  </a:lnTo>
                  <a:lnTo>
                    <a:pt x="1525" y="591"/>
                  </a:lnTo>
                  <a:lnTo>
                    <a:pt x="1525" y="576"/>
                  </a:lnTo>
                  <a:lnTo>
                    <a:pt x="1510" y="577"/>
                  </a:lnTo>
                  <a:lnTo>
                    <a:pt x="1459" y="578"/>
                  </a:lnTo>
                  <a:lnTo>
                    <a:pt x="1444" y="577"/>
                  </a:lnTo>
                  <a:lnTo>
                    <a:pt x="1443" y="592"/>
                  </a:lnTo>
                  <a:lnTo>
                    <a:pt x="1437" y="743"/>
                  </a:lnTo>
                  <a:lnTo>
                    <a:pt x="1313" y="797"/>
                  </a:lnTo>
                  <a:lnTo>
                    <a:pt x="1300" y="804"/>
                  </a:lnTo>
                  <a:lnTo>
                    <a:pt x="1304" y="818"/>
                  </a:lnTo>
                  <a:lnTo>
                    <a:pt x="1328" y="873"/>
                  </a:lnTo>
                  <a:lnTo>
                    <a:pt x="1334" y="889"/>
                  </a:lnTo>
                  <a:lnTo>
                    <a:pt x="1348" y="881"/>
                  </a:lnTo>
                  <a:lnTo>
                    <a:pt x="1442" y="834"/>
                  </a:lnTo>
                  <a:lnTo>
                    <a:pt x="1443" y="946"/>
                  </a:lnTo>
                  <a:lnTo>
                    <a:pt x="1442" y="961"/>
                  </a:lnTo>
                  <a:lnTo>
                    <a:pt x="1457" y="961"/>
                  </a:lnTo>
                  <a:lnTo>
                    <a:pt x="1516" y="965"/>
                  </a:lnTo>
                  <a:lnTo>
                    <a:pt x="1533" y="966"/>
                  </a:lnTo>
                  <a:lnTo>
                    <a:pt x="1534" y="949"/>
                  </a:lnTo>
                  <a:lnTo>
                    <a:pt x="1531" y="853"/>
                  </a:lnTo>
                  <a:lnTo>
                    <a:pt x="1539" y="861"/>
                  </a:lnTo>
                  <a:lnTo>
                    <a:pt x="1587" y="907"/>
                  </a:lnTo>
                  <a:lnTo>
                    <a:pt x="1471" y="1095"/>
                  </a:lnTo>
                  <a:lnTo>
                    <a:pt x="1380" y="1029"/>
                  </a:lnTo>
                  <a:lnTo>
                    <a:pt x="1421" y="955"/>
                  </a:lnTo>
                  <a:lnTo>
                    <a:pt x="1427" y="945"/>
                  </a:lnTo>
                  <a:lnTo>
                    <a:pt x="1420" y="937"/>
                  </a:lnTo>
                  <a:cubicBezTo>
                    <a:pt x="1420" y="937"/>
                    <a:pt x="1379" y="886"/>
                    <a:pt x="1354" y="901"/>
                  </a:cubicBezTo>
                  <a:lnTo>
                    <a:pt x="1352" y="901"/>
                  </a:lnTo>
                  <a:cubicBezTo>
                    <a:pt x="1341" y="908"/>
                    <a:pt x="1317" y="948"/>
                    <a:pt x="1302" y="969"/>
                  </a:cubicBezTo>
                  <a:lnTo>
                    <a:pt x="1207" y="911"/>
                  </a:lnTo>
                  <a:lnTo>
                    <a:pt x="1289" y="782"/>
                  </a:lnTo>
                  <a:lnTo>
                    <a:pt x="1506" y="449"/>
                  </a:lnTo>
                  <a:lnTo>
                    <a:pt x="1591" y="504"/>
                  </a:lnTo>
                  <a:lnTo>
                    <a:pt x="1546" y="582"/>
                  </a:lnTo>
                  <a:lnTo>
                    <a:pt x="1540" y="592"/>
                  </a:lnTo>
                  <a:lnTo>
                    <a:pt x="1550" y="600"/>
                  </a:lnTo>
                  <a:cubicBezTo>
                    <a:pt x="1550" y="600"/>
                    <a:pt x="1608" y="654"/>
                    <a:pt x="1629" y="638"/>
                  </a:cubicBezTo>
                  <a:cubicBezTo>
                    <a:pt x="1639" y="629"/>
                    <a:pt x="1663" y="580"/>
                    <a:pt x="1676" y="556"/>
                  </a:cubicBezTo>
                  <a:lnTo>
                    <a:pt x="1768" y="617"/>
                  </a:lnTo>
                  <a:lnTo>
                    <a:pt x="1646" y="815"/>
                  </a:lnTo>
                  <a:close/>
                  <a:moveTo>
                    <a:pt x="1500" y="782"/>
                  </a:moveTo>
                  <a:lnTo>
                    <a:pt x="1502" y="932"/>
                  </a:lnTo>
                  <a:lnTo>
                    <a:pt x="1473" y="931"/>
                  </a:lnTo>
                  <a:lnTo>
                    <a:pt x="1473" y="810"/>
                  </a:lnTo>
                  <a:lnTo>
                    <a:pt x="1473" y="784"/>
                  </a:lnTo>
                  <a:lnTo>
                    <a:pt x="1449" y="795"/>
                  </a:lnTo>
                  <a:lnTo>
                    <a:pt x="1350" y="846"/>
                  </a:lnTo>
                  <a:lnTo>
                    <a:pt x="1339" y="820"/>
                  </a:lnTo>
                  <a:lnTo>
                    <a:pt x="1459" y="766"/>
                  </a:lnTo>
                  <a:lnTo>
                    <a:pt x="1468" y="763"/>
                  </a:lnTo>
                  <a:lnTo>
                    <a:pt x="1468" y="752"/>
                  </a:lnTo>
                  <a:lnTo>
                    <a:pt x="1473" y="608"/>
                  </a:lnTo>
                  <a:lnTo>
                    <a:pt x="1496" y="608"/>
                  </a:lnTo>
                  <a:lnTo>
                    <a:pt x="1495" y="724"/>
                  </a:lnTo>
                  <a:lnTo>
                    <a:pt x="1495" y="748"/>
                  </a:lnTo>
                  <a:lnTo>
                    <a:pt x="1519" y="737"/>
                  </a:lnTo>
                  <a:lnTo>
                    <a:pt x="1620" y="685"/>
                  </a:lnTo>
                  <a:lnTo>
                    <a:pt x="1627" y="710"/>
                  </a:lnTo>
                  <a:lnTo>
                    <a:pt x="1509" y="768"/>
                  </a:lnTo>
                  <a:lnTo>
                    <a:pt x="1499" y="773"/>
                  </a:lnTo>
                  <a:lnTo>
                    <a:pt x="1500" y="78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5" name="Freeform 55"/>
            <p:cNvSpPr>
              <a:spLocks noEditPoints="1"/>
            </p:cNvSpPr>
            <p:nvPr/>
          </p:nvSpPr>
          <p:spPr bwMode="auto">
            <a:xfrm>
              <a:off x="1281113" y="4475163"/>
              <a:ext cx="92075" cy="106362"/>
            </a:xfrm>
            <a:custGeom>
              <a:avLst/>
              <a:gdLst>
                <a:gd name="T0" fmla="*/ 59 w 339"/>
                <a:gd name="T1" fmla="*/ 362 h 395"/>
                <a:gd name="T2" fmla="*/ 74 w 339"/>
                <a:gd name="T3" fmla="*/ 367 h 395"/>
                <a:gd name="T4" fmla="*/ 129 w 339"/>
                <a:gd name="T5" fmla="*/ 390 h 395"/>
                <a:gd name="T6" fmla="*/ 145 w 339"/>
                <a:gd name="T7" fmla="*/ 395 h 395"/>
                <a:gd name="T8" fmla="*/ 151 w 339"/>
                <a:gd name="T9" fmla="*/ 379 h 395"/>
                <a:gd name="T10" fmla="*/ 181 w 339"/>
                <a:gd name="T11" fmla="*/ 280 h 395"/>
                <a:gd name="T12" fmla="*/ 262 w 339"/>
                <a:gd name="T13" fmla="*/ 358 h 395"/>
                <a:gd name="T14" fmla="*/ 271 w 339"/>
                <a:gd name="T15" fmla="*/ 369 h 395"/>
                <a:gd name="T16" fmla="*/ 281 w 339"/>
                <a:gd name="T17" fmla="*/ 360 h 395"/>
                <a:gd name="T18" fmla="*/ 326 w 339"/>
                <a:gd name="T19" fmla="*/ 317 h 395"/>
                <a:gd name="T20" fmla="*/ 339 w 339"/>
                <a:gd name="T21" fmla="*/ 306 h 395"/>
                <a:gd name="T22" fmla="*/ 215 w 339"/>
                <a:gd name="T23" fmla="*/ 188 h 395"/>
                <a:gd name="T24" fmla="*/ 258 w 339"/>
                <a:gd name="T25" fmla="*/ 59 h 395"/>
                <a:gd name="T26" fmla="*/ 262 w 339"/>
                <a:gd name="T27" fmla="*/ 49 h 395"/>
                <a:gd name="T28" fmla="*/ 252 w 339"/>
                <a:gd name="T29" fmla="*/ 43 h 395"/>
                <a:gd name="T30" fmla="*/ 200 w 339"/>
                <a:gd name="T31" fmla="*/ 12 h 395"/>
                <a:gd name="T32" fmla="*/ 185 w 339"/>
                <a:gd name="T33" fmla="*/ 0 h 395"/>
                <a:gd name="T34" fmla="*/ 177 w 339"/>
                <a:gd name="T35" fmla="*/ 18 h 395"/>
                <a:gd name="T36" fmla="*/ 143 w 339"/>
                <a:gd name="T37" fmla="*/ 124 h 395"/>
                <a:gd name="T38" fmla="*/ 68 w 339"/>
                <a:gd name="T39" fmla="*/ 50 h 395"/>
                <a:gd name="T40" fmla="*/ 57 w 339"/>
                <a:gd name="T41" fmla="*/ 39 h 395"/>
                <a:gd name="T42" fmla="*/ 46 w 339"/>
                <a:gd name="T43" fmla="*/ 50 h 395"/>
                <a:gd name="T44" fmla="*/ 9 w 339"/>
                <a:gd name="T45" fmla="*/ 88 h 395"/>
                <a:gd name="T46" fmla="*/ 0 w 339"/>
                <a:gd name="T47" fmla="*/ 99 h 395"/>
                <a:gd name="T48" fmla="*/ 9 w 339"/>
                <a:gd name="T49" fmla="*/ 110 h 395"/>
                <a:gd name="T50" fmla="*/ 111 w 339"/>
                <a:gd name="T51" fmla="*/ 220 h 395"/>
                <a:gd name="T52" fmla="*/ 91 w 339"/>
                <a:gd name="T53" fmla="*/ 273 h 395"/>
                <a:gd name="T54" fmla="*/ 93 w 339"/>
                <a:gd name="T55" fmla="*/ 283 h 395"/>
                <a:gd name="T56" fmla="*/ 95 w 339"/>
                <a:gd name="T57" fmla="*/ 283 h 395"/>
                <a:gd name="T58" fmla="*/ 84 w 339"/>
                <a:gd name="T59" fmla="*/ 307 h 395"/>
                <a:gd name="T60" fmla="*/ 78 w 339"/>
                <a:gd name="T61" fmla="*/ 309 h 395"/>
                <a:gd name="T62" fmla="*/ 64 w 339"/>
                <a:gd name="T63" fmla="*/ 348 h 395"/>
                <a:gd name="T64" fmla="*/ 59 w 339"/>
                <a:gd name="T65" fmla="*/ 362 h 395"/>
                <a:gd name="T66" fmla="*/ 42 w 339"/>
                <a:gd name="T67" fmla="*/ 98 h 395"/>
                <a:gd name="T68" fmla="*/ 58 w 339"/>
                <a:gd name="T69" fmla="*/ 83 h 395"/>
                <a:gd name="T70" fmla="*/ 140 w 339"/>
                <a:gd name="T71" fmla="*/ 164 h 395"/>
                <a:gd name="T72" fmla="*/ 157 w 339"/>
                <a:gd name="T73" fmla="*/ 182 h 395"/>
                <a:gd name="T74" fmla="*/ 165 w 339"/>
                <a:gd name="T75" fmla="*/ 159 h 395"/>
                <a:gd name="T76" fmla="*/ 200 w 339"/>
                <a:gd name="T77" fmla="*/ 47 h 395"/>
                <a:gd name="T78" fmla="*/ 224 w 339"/>
                <a:gd name="T79" fmla="*/ 62 h 395"/>
                <a:gd name="T80" fmla="*/ 182 w 339"/>
                <a:gd name="T81" fmla="*/ 188 h 395"/>
                <a:gd name="T82" fmla="*/ 178 w 339"/>
                <a:gd name="T83" fmla="*/ 197 h 395"/>
                <a:gd name="T84" fmla="*/ 186 w 339"/>
                <a:gd name="T85" fmla="*/ 205 h 395"/>
                <a:gd name="T86" fmla="*/ 293 w 339"/>
                <a:gd name="T87" fmla="*/ 307 h 395"/>
                <a:gd name="T88" fmla="*/ 272 w 339"/>
                <a:gd name="T89" fmla="*/ 325 h 395"/>
                <a:gd name="T90" fmla="*/ 186 w 339"/>
                <a:gd name="T91" fmla="*/ 242 h 395"/>
                <a:gd name="T92" fmla="*/ 167 w 339"/>
                <a:gd name="T93" fmla="*/ 223 h 395"/>
                <a:gd name="T94" fmla="*/ 158 w 339"/>
                <a:gd name="T95" fmla="*/ 248 h 395"/>
                <a:gd name="T96" fmla="*/ 126 w 339"/>
                <a:gd name="T97" fmla="*/ 354 h 395"/>
                <a:gd name="T98" fmla="*/ 98 w 339"/>
                <a:gd name="T99" fmla="*/ 343 h 395"/>
                <a:gd name="T100" fmla="*/ 143 w 339"/>
                <a:gd name="T101" fmla="*/ 221 h 395"/>
                <a:gd name="T102" fmla="*/ 147 w 339"/>
                <a:gd name="T103" fmla="*/ 211 h 395"/>
                <a:gd name="T104" fmla="*/ 142 w 339"/>
                <a:gd name="T105" fmla="*/ 206 h 395"/>
                <a:gd name="T106" fmla="*/ 42 w 339"/>
                <a:gd name="T107" fmla="*/ 9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395">
                  <a:moveTo>
                    <a:pt x="59" y="362"/>
                  </a:moveTo>
                  <a:lnTo>
                    <a:pt x="74" y="367"/>
                  </a:lnTo>
                  <a:lnTo>
                    <a:pt x="129" y="390"/>
                  </a:lnTo>
                  <a:lnTo>
                    <a:pt x="145" y="395"/>
                  </a:lnTo>
                  <a:lnTo>
                    <a:pt x="151" y="379"/>
                  </a:lnTo>
                  <a:lnTo>
                    <a:pt x="181" y="280"/>
                  </a:lnTo>
                  <a:lnTo>
                    <a:pt x="262" y="358"/>
                  </a:lnTo>
                  <a:lnTo>
                    <a:pt x="271" y="369"/>
                  </a:lnTo>
                  <a:lnTo>
                    <a:pt x="281" y="360"/>
                  </a:lnTo>
                  <a:lnTo>
                    <a:pt x="326" y="317"/>
                  </a:lnTo>
                  <a:lnTo>
                    <a:pt x="339" y="306"/>
                  </a:lnTo>
                  <a:lnTo>
                    <a:pt x="215" y="188"/>
                  </a:lnTo>
                  <a:lnTo>
                    <a:pt x="258" y="59"/>
                  </a:lnTo>
                  <a:lnTo>
                    <a:pt x="262" y="49"/>
                  </a:lnTo>
                  <a:lnTo>
                    <a:pt x="252" y="43"/>
                  </a:lnTo>
                  <a:lnTo>
                    <a:pt x="200" y="12"/>
                  </a:lnTo>
                  <a:lnTo>
                    <a:pt x="185" y="0"/>
                  </a:lnTo>
                  <a:lnTo>
                    <a:pt x="177" y="18"/>
                  </a:lnTo>
                  <a:lnTo>
                    <a:pt x="143" y="124"/>
                  </a:lnTo>
                  <a:lnTo>
                    <a:pt x="68" y="50"/>
                  </a:lnTo>
                  <a:lnTo>
                    <a:pt x="57" y="39"/>
                  </a:lnTo>
                  <a:lnTo>
                    <a:pt x="46" y="50"/>
                  </a:lnTo>
                  <a:lnTo>
                    <a:pt x="9" y="88"/>
                  </a:lnTo>
                  <a:lnTo>
                    <a:pt x="0" y="99"/>
                  </a:lnTo>
                  <a:lnTo>
                    <a:pt x="9" y="110"/>
                  </a:lnTo>
                  <a:lnTo>
                    <a:pt x="111" y="220"/>
                  </a:lnTo>
                  <a:lnTo>
                    <a:pt x="91" y="273"/>
                  </a:lnTo>
                  <a:cubicBezTo>
                    <a:pt x="92" y="277"/>
                    <a:pt x="93" y="281"/>
                    <a:pt x="93" y="283"/>
                  </a:cubicBezTo>
                  <a:lnTo>
                    <a:pt x="95" y="283"/>
                  </a:lnTo>
                  <a:cubicBezTo>
                    <a:pt x="100" y="294"/>
                    <a:pt x="94" y="302"/>
                    <a:pt x="84" y="307"/>
                  </a:cubicBezTo>
                  <a:cubicBezTo>
                    <a:pt x="83" y="308"/>
                    <a:pt x="80" y="308"/>
                    <a:pt x="78" y="309"/>
                  </a:cubicBezTo>
                  <a:lnTo>
                    <a:pt x="64" y="348"/>
                  </a:lnTo>
                  <a:lnTo>
                    <a:pt x="59" y="362"/>
                  </a:lnTo>
                  <a:close/>
                  <a:moveTo>
                    <a:pt x="42" y="98"/>
                  </a:moveTo>
                  <a:lnTo>
                    <a:pt x="58" y="83"/>
                  </a:lnTo>
                  <a:lnTo>
                    <a:pt x="140" y="164"/>
                  </a:lnTo>
                  <a:lnTo>
                    <a:pt x="157" y="182"/>
                  </a:lnTo>
                  <a:lnTo>
                    <a:pt x="165" y="159"/>
                  </a:lnTo>
                  <a:lnTo>
                    <a:pt x="200" y="47"/>
                  </a:lnTo>
                  <a:lnTo>
                    <a:pt x="224" y="62"/>
                  </a:lnTo>
                  <a:lnTo>
                    <a:pt x="182" y="188"/>
                  </a:lnTo>
                  <a:lnTo>
                    <a:pt x="178" y="197"/>
                  </a:lnTo>
                  <a:lnTo>
                    <a:pt x="186" y="205"/>
                  </a:lnTo>
                  <a:lnTo>
                    <a:pt x="293" y="307"/>
                  </a:lnTo>
                  <a:lnTo>
                    <a:pt x="272" y="325"/>
                  </a:lnTo>
                  <a:lnTo>
                    <a:pt x="186" y="242"/>
                  </a:lnTo>
                  <a:lnTo>
                    <a:pt x="167" y="223"/>
                  </a:lnTo>
                  <a:lnTo>
                    <a:pt x="158" y="248"/>
                  </a:lnTo>
                  <a:lnTo>
                    <a:pt x="126" y="354"/>
                  </a:lnTo>
                  <a:lnTo>
                    <a:pt x="98" y="343"/>
                  </a:lnTo>
                  <a:lnTo>
                    <a:pt x="143" y="221"/>
                  </a:lnTo>
                  <a:lnTo>
                    <a:pt x="147" y="211"/>
                  </a:lnTo>
                  <a:lnTo>
                    <a:pt x="142" y="206"/>
                  </a:lnTo>
                  <a:lnTo>
                    <a:pt x="42" y="9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6" name="Freeform 56"/>
            <p:cNvSpPr>
              <a:spLocks/>
            </p:cNvSpPr>
            <p:nvPr/>
          </p:nvSpPr>
          <p:spPr bwMode="auto">
            <a:xfrm>
              <a:off x="200025" y="2782888"/>
              <a:ext cx="3182938" cy="2525712"/>
            </a:xfrm>
            <a:custGeom>
              <a:avLst/>
              <a:gdLst>
                <a:gd name="T0" fmla="*/ 10741 w 11783"/>
                <a:gd name="T1" fmla="*/ 9343 h 9343"/>
                <a:gd name="T2" fmla="*/ 10623 w 11783"/>
                <a:gd name="T3" fmla="*/ 9343 h 9343"/>
                <a:gd name="T4" fmla="*/ 11054 w 11783"/>
                <a:gd name="T5" fmla="*/ 7907 h 9343"/>
                <a:gd name="T6" fmla="*/ 5870 w 11783"/>
                <a:gd name="T7" fmla="*/ 503 h 9343"/>
                <a:gd name="T8" fmla="*/ 0 w 11783"/>
                <a:gd name="T9" fmla="*/ 2533 h 9343"/>
                <a:gd name="T10" fmla="*/ 0 w 11783"/>
                <a:gd name="T11" fmla="*/ 2372 h 9343"/>
                <a:gd name="T12" fmla="*/ 5889 w 11783"/>
                <a:gd name="T13" fmla="*/ 397 h 9343"/>
                <a:gd name="T14" fmla="*/ 11160 w 11783"/>
                <a:gd name="T15" fmla="*/ 7926 h 9343"/>
                <a:gd name="T16" fmla="*/ 10741 w 11783"/>
                <a:gd name="T17" fmla="*/ 9343 h 9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3" h="9343">
                  <a:moveTo>
                    <a:pt x="10741" y="9343"/>
                  </a:moveTo>
                  <a:lnTo>
                    <a:pt x="10623" y="9343"/>
                  </a:lnTo>
                  <a:cubicBezTo>
                    <a:pt x="10819" y="8892"/>
                    <a:pt x="10965" y="8412"/>
                    <a:pt x="11054" y="7907"/>
                  </a:cubicBezTo>
                  <a:cubicBezTo>
                    <a:pt x="11666" y="4433"/>
                    <a:pt x="9344" y="1116"/>
                    <a:pt x="5870" y="503"/>
                  </a:cubicBezTo>
                  <a:cubicBezTo>
                    <a:pt x="3614" y="106"/>
                    <a:pt x="1426" y="945"/>
                    <a:pt x="0" y="2533"/>
                  </a:cubicBezTo>
                  <a:lnTo>
                    <a:pt x="0" y="2372"/>
                  </a:lnTo>
                  <a:cubicBezTo>
                    <a:pt x="1451" y="814"/>
                    <a:pt x="3636" y="0"/>
                    <a:pt x="5889" y="397"/>
                  </a:cubicBezTo>
                  <a:cubicBezTo>
                    <a:pt x="9422" y="1020"/>
                    <a:pt x="11783" y="4392"/>
                    <a:pt x="11160" y="7926"/>
                  </a:cubicBezTo>
                  <a:cubicBezTo>
                    <a:pt x="11073" y="8423"/>
                    <a:pt x="10931" y="8897"/>
                    <a:pt x="10741" y="934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7" name="Freeform 57"/>
            <p:cNvSpPr>
              <a:spLocks/>
            </p:cNvSpPr>
            <p:nvPr/>
          </p:nvSpPr>
          <p:spPr bwMode="auto">
            <a:xfrm>
              <a:off x="188913" y="3240088"/>
              <a:ext cx="2695575" cy="2068512"/>
            </a:xfrm>
            <a:custGeom>
              <a:avLst/>
              <a:gdLst>
                <a:gd name="T0" fmla="*/ 8862 w 9982"/>
                <a:gd name="T1" fmla="*/ 7652 h 7652"/>
                <a:gd name="T2" fmla="*/ 8733 w 9982"/>
                <a:gd name="T3" fmla="*/ 7652 h 7652"/>
                <a:gd name="T4" fmla="*/ 9421 w 9982"/>
                <a:gd name="T5" fmla="*/ 5915 h 7652"/>
                <a:gd name="T6" fmla="*/ 5673 w 9982"/>
                <a:gd name="T7" fmla="*/ 562 h 7652"/>
                <a:gd name="T8" fmla="*/ 321 w 9982"/>
                <a:gd name="T9" fmla="*/ 4311 h 7652"/>
                <a:gd name="T10" fmla="*/ 1011 w 9982"/>
                <a:gd name="T11" fmla="*/ 7652 h 7652"/>
                <a:gd name="T12" fmla="*/ 882 w 9982"/>
                <a:gd name="T13" fmla="*/ 7652 h 7652"/>
                <a:gd name="T14" fmla="*/ 214 w 9982"/>
                <a:gd name="T15" fmla="*/ 4292 h 7652"/>
                <a:gd name="T16" fmla="*/ 5692 w 9982"/>
                <a:gd name="T17" fmla="*/ 453 h 7652"/>
                <a:gd name="T18" fmla="*/ 9528 w 9982"/>
                <a:gd name="T19" fmla="*/ 5934 h 7652"/>
                <a:gd name="T20" fmla="*/ 8862 w 9982"/>
                <a:gd name="T21" fmla="*/ 7652 h 7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82" h="7652">
                  <a:moveTo>
                    <a:pt x="8862" y="7652"/>
                  </a:moveTo>
                  <a:lnTo>
                    <a:pt x="8733" y="7652"/>
                  </a:lnTo>
                  <a:cubicBezTo>
                    <a:pt x="9069" y="7141"/>
                    <a:pt x="9308" y="6555"/>
                    <a:pt x="9421" y="5915"/>
                  </a:cubicBezTo>
                  <a:cubicBezTo>
                    <a:pt x="9865" y="3400"/>
                    <a:pt x="8188" y="1005"/>
                    <a:pt x="5673" y="562"/>
                  </a:cubicBezTo>
                  <a:cubicBezTo>
                    <a:pt x="3161" y="119"/>
                    <a:pt x="764" y="1795"/>
                    <a:pt x="321" y="4311"/>
                  </a:cubicBezTo>
                  <a:cubicBezTo>
                    <a:pt x="107" y="5520"/>
                    <a:pt x="385" y="6701"/>
                    <a:pt x="1011" y="7652"/>
                  </a:cubicBezTo>
                  <a:lnTo>
                    <a:pt x="882" y="7652"/>
                  </a:lnTo>
                  <a:cubicBezTo>
                    <a:pt x="269" y="6689"/>
                    <a:pt x="0" y="5504"/>
                    <a:pt x="214" y="4292"/>
                  </a:cubicBezTo>
                  <a:cubicBezTo>
                    <a:pt x="668" y="1717"/>
                    <a:pt x="3121" y="0"/>
                    <a:pt x="5692" y="453"/>
                  </a:cubicBezTo>
                  <a:cubicBezTo>
                    <a:pt x="8266" y="907"/>
                    <a:pt x="9982" y="3360"/>
                    <a:pt x="9528" y="5934"/>
                  </a:cubicBezTo>
                  <a:cubicBezTo>
                    <a:pt x="9417" y="6564"/>
                    <a:pt x="9185" y="7143"/>
                    <a:pt x="8862" y="7652"/>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8" name="Freeform 58"/>
            <p:cNvSpPr>
              <a:spLocks/>
            </p:cNvSpPr>
            <p:nvPr/>
          </p:nvSpPr>
          <p:spPr bwMode="auto">
            <a:xfrm>
              <a:off x="484188" y="4310063"/>
              <a:ext cx="150813" cy="230187"/>
            </a:xfrm>
            <a:custGeom>
              <a:avLst/>
              <a:gdLst>
                <a:gd name="T0" fmla="*/ 365 w 558"/>
                <a:gd name="T1" fmla="*/ 316 h 849"/>
                <a:gd name="T2" fmla="*/ 439 w 558"/>
                <a:gd name="T3" fmla="*/ 343 h 849"/>
                <a:gd name="T4" fmla="*/ 505 w 558"/>
                <a:gd name="T5" fmla="*/ 394 h 849"/>
                <a:gd name="T6" fmla="*/ 549 w 558"/>
                <a:gd name="T7" fmla="*/ 470 h 849"/>
                <a:gd name="T8" fmla="*/ 557 w 558"/>
                <a:gd name="T9" fmla="*/ 544 h 849"/>
                <a:gd name="T10" fmla="*/ 547 w 558"/>
                <a:gd name="T11" fmla="*/ 603 h 849"/>
                <a:gd name="T12" fmla="*/ 516 w 558"/>
                <a:gd name="T13" fmla="*/ 666 h 849"/>
                <a:gd name="T14" fmla="*/ 469 w 558"/>
                <a:gd name="T15" fmla="*/ 721 h 849"/>
                <a:gd name="T16" fmla="*/ 413 w 558"/>
                <a:gd name="T17" fmla="*/ 766 h 849"/>
                <a:gd name="T18" fmla="*/ 313 w 558"/>
                <a:gd name="T19" fmla="*/ 819 h 849"/>
                <a:gd name="T20" fmla="*/ 205 w 558"/>
                <a:gd name="T21" fmla="*/ 846 h 849"/>
                <a:gd name="T22" fmla="*/ 135 w 558"/>
                <a:gd name="T23" fmla="*/ 849 h 849"/>
                <a:gd name="T24" fmla="*/ 71 w 558"/>
                <a:gd name="T25" fmla="*/ 838 h 849"/>
                <a:gd name="T26" fmla="*/ 31 w 558"/>
                <a:gd name="T27" fmla="*/ 815 h 849"/>
                <a:gd name="T28" fmla="*/ 9 w 558"/>
                <a:gd name="T29" fmla="*/ 792 h 849"/>
                <a:gd name="T30" fmla="*/ 0 w 558"/>
                <a:gd name="T31" fmla="*/ 753 h 849"/>
                <a:gd name="T32" fmla="*/ 23 w 558"/>
                <a:gd name="T33" fmla="*/ 720 h 849"/>
                <a:gd name="T34" fmla="*/ 64 w 558"/>
                <a:gd name="T35" fmla="*/ 716 h 849"/>
                <a:gd name="T36" fmla="*/ 96 w 558"/>
                <a:gd name="T37" fmla="*/ 732 h 849"/>
                <a:gd name="T38" fmla="*/ 121 w 558"/>
                <a:gd name="T39" fmla="*/ 766 h 849"/>
                <a:gd name="T40" fmla="*/ 144 w 558"/>
                <a:gd name="T41" fmla="*/ 798 h 849"/>
                <a:gd name="T42" fmla="*/ 187 w 558"/>
                <a:gd name="T43" fmla="*/ 814 h 849"/>
                <a:gd name="T44" fmla="*/ 254 w 558"/>
                <a:gd name="T45" fmla="*/ 809 h 849"/>
                <a:gd name="T46" fmla="*/ 325 w 558"/>
                <a:gd name="T47" fmla="*/ 775 h 849"/>
                <a:gd name="T48" fmla="*/ 390 w 558"/>
                <a:gd name="T49" fmla="*/ 710 h 849"/>
                <a:gd name="T50" fmla="*/ 424 w 558"/>
                <a:gd name="T51" fmla="*/ 617 h 849"/>
                <a:gd name="T52" fmla="*/ 425 w 558"/>
                <a:gd name="T53" fmla="*/ 545 h 849"/>
                <a:gd name="T54" fmla="*/ 398 w 558"/>
                <a:gd name="T55" fmla="*/ 474 h 849"/>
                <a:gd name="T56" fmla="*/ 342 w 558"/>
                <a:gd name="T57" fmla="*/ 418 h 849"/>
                <a:gd name="T58" fmla="*/ 250 w 558"/>
                <a:gd name="T59" fmla="*/ 384 h 849"/>
                <a:gd name="T60" fmla="*/ 184 w 558"/>
                <a:gd name="T61" fmla="*/ 381 h 849"/>
                <a:gd name="T62" fmla="*/ 96 w 558"/>
                <a:gd name="T63" fmla="*/ 394 h 849"/>
                <a:gd name="T64" fmla="*/ 84 w 558"/>
                <a:gd name="T65" fmla="*/ 377 h 849"/>
                <a:gd name="T66" fmla="*/ 100 w 558"/>
                <a:gd name="T67" fmla="*/ 362 h 849"/>
                <a:gd name="T68" fmla="*/ 242 w 558"/>
                <a:gd name="T69" fmla="*/ 303 h 849"/>
                <a:gd name="T70" fmla="*/ 326 w 558"/>
                <a:gd name="T71" fmla="*/ 261 h 849"/>
                <a:gd name="T72" fmla="*/ 382 w 558"/>
                <a:gd name="T73" fmla="*/ 216 h 849"/>
                <a:gd name="T74" fmla="*/ 407 w 558"/>
                <a:gd name="T75" fmla="*/ 162 h 849"/>
                <a:gd name="T76" fmla="*/ 408 w 558"/>
                <a:gd name="T77" fmla="*/ 120 h 849"/>
                <a:gd name="T78" fmla="*/ 395 w 558"/>
                <a:gd name="T79" fmla="*/ 85 h 849"/>
                <a:gd name="T80" fmla="*/ 365 w 558"/>
                <a:gd name="T81" fmla="*/ 53 h 849"/>
                <a:gd name="T82" fmla="*/ 319 w 558"/>
                <a:gd name="T83" fmla="*/ 38 h 849"/>
                <a:gd name="T84" fmla="*/ 244 w 558"/>
                <a:gd name="T85" fmla="*/ 42 h 849"/>
                <a:gd name="T86" fmla="*/ 191 w 558"/>
                <a:gd name="T87" fmla="*/ 70 h 849"/>
                <a:gd name="T88" fmla="*/ 153 w 558"/>
                <a:gd name="T89" fmla="*/ 110 h 849"/>
                <a:gd name="T90" fmla="*/ 142 w 558"/>
                <a:gd name="T91" fmla="*/ 112 h 849"/>
                <a:gd name="T92" fmla="*/ 130 w 558"/>
                <a:gd name="T93" fmla="*/ 93 h 849"/>
                <a:gd name="T94" fmla="*/ 151 w 558"/>
                <a:gd name="T95" fmla="*/ 59 h 849"/>
                <a:gd name="T96" fmla="*/ 203 w 558"/>
                <a:gd name="T97" fmla="*/ 24 h 849"/>
                <a:gd name="T98" fmla="*/ 279 w 558"/>
                <a:gd name="T99" fmla="*/ 3 h 849"/>
                <a:gd name="T100" fmla="*/ 376 w 558"/>
                <a:gd name="T101" fmla="*/ 4 h 849"/>
                <a:gd name="T102" fmla="*/ 447 w 558"/>
                <a:gd name="T103" fmla="*/ 23 h 849"/>
                <a:gd name="T104" fmla="*/ 497 w 558"/>
                <a:gd name="T105" fmla="*/ 61 h 849"/>
                <a:gd name="T106" fmla="*/ 529 w 558"/>
                <a:gd name="T107" fmla="*/ 104 h 849"/>
                <a:gd name="T108" fmla="*/ 535 w 558"/>
                <a:gd name="T109" fmla="*/ 158 h 849"/>
                <a:gd name="T110" fmla="*/ 523 w 558"/>
                <a:gd name="T111" fmla="*/ 188 h 849"/>
                <a:gd name="T112" fmla="*/ 493 w 558"/>
                <a:gd name="T113" fmla="*/ 225 h 849"/>
                <a:gd name="T114" fmla="*/ 427 w 558"/>
                <a:gd name="T115" fmla="*/ 264 h 849"/>
                <a:gd name="T116" fmla="*/ 305 w 558"/>
                <a:gd name="T117" fmla="*/ 308 h 849"/>
                <a:gd name="T118" fmla="*/ 307 w 558"/>
                <a:gd name="T119" fmla="*/ 30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8" h="849">
                  <a:moveTo>
                    <a:pt x="307" y="308"/>
                  </a:moveTo>
                  <a:lnTo>
                    <a:pt x="365" y="316"/>
                  </a:lnTo>
                  <a:lnTo>
                    <a:pt x="403" y="325"/>
                  </a:lnTo>
                  <a:lnTo>
                    <a:pt x="439" y="343"/>
                  </a:lnTo>
                  <a:lnTo>
                    <a:pt x="475" y="362"/>
                  </a:lnTo>
                  <a:lnTo>
                    <a:pt x="505" y="394"/>
                  </a:lnTo>
                  <a:lnTo>
                    <a:pt x="532" y="427"/>
                  </a:lnTo>
                  <a:lnTo>
                    <a:pt x="549" y="470"/>
                  </a:lnTo>
                  <a:lnTo>
                    <a:pt x="558" y="518"/>
                  </a:lnTo>
                  <a:lnTo>
                    <a:pt x="557" y="544"/>
                  </a:lnTo>
                  <a:lnTo>
                    <a:pt x="555" y="570"/>
                  </a:lnTo>
                  <a:lnTo>
                    <a:pt x="547" y="603"/>
                  </a:lnTo>
                  <a:lnTo>
                    <a:pt x="533" y="634"/>
                  </a:lnTo>
                  <a:lnTo>
                    <a:pt x="516" y="666"/>
                  </a:lnTo>
                  <a:lnTo>
                    <a:pt x="494" y="693"/>
                  </a:lnTo>
                  <a:lnTo>
                    <a:pt x="469" y="721"/>
                  </a:lnTo>
                  <a:lnTo>
                    <a:pt x="443" y="745"/>
                  </a:lnTo>
                  <a:lnTo>
                    <a:pt x="413" y="766"/>
                  </a:lnTo>
                  <a:lnTo>
                    <a:pt x="383" y="787"/>
                  </a:lnTo>
                  <a:lnTo>
                    <a:pt x="313" y="819"/>
                  </a:lnTo>
                  <a:lnTo>
                    <a:pt x="241" y="842"/>
                  </a:lnTo>
                  <a:lnTo>
                    <a:pt x="205" y="846"/>
                  </a:lnTo>
                  <a:lnTo>
                    <a:pt x="170" y="849"/>
                  </a:lnTo>
                  <a:lnTo>
                    <a:pt x="135" y="849"/>
                  </a:lnTo>
                  <a:lnTo>
                    <a:pt x="100" y="845"/>
                  </a:lnTo>
                  <a:lnTo>
                    <a:pt x="71" y="838"/>
                  </a:lnTo>
                  <a:lnTo>
                    <a:pt x="48" y="829"/>
                  </a:lnTo>
                  <a:lnTo>
                    <a:pt x="31" y="815"/>
                  </a:lnTo>
                  <a:lnTo>
                    <a:pt x="19" y="805"/>
                  </a:lnTo>
                  <a:lnTo>
                    <a:pt x="9" y="792"/>
                  </a:lnTo>
                  <a:lnTo>
                    <a:pt x="4" y="780"/>
                  </a:lnTo>
                  <a:lnTo>
                    <a:pt x="0" y="753"/>
                  </a:lnTo>
                  <a:lnTo>
                    <a:pt x="10" y="732"/>
                  </a:lnTo>
                  <a:lnTo>
                    <a:pt x="23" y="720"/>
                  </a:lnTo>
                  <a:lnTo>
                    <a:pt x="44" y="717"/>
                  </a:lnTo>
                  <a:lnTo>
                    <a:pt x="64" y="716"/>
                  </a:lnTo>
                  <a:lnTo>
                    <a:pt x="80" y="723"/>
                  </a:lnTo>
                  <a:lnTo>
                    <a:pt x="96" y="732"/>
                  </a:lnTo>
                  <a:lnTo>
                    <a:pt x="106" y="747"/>
                  </a:lnTo>
                  <a:lnTo>
                    <a:pt x="121" y="766"/>
                  </a:lnTo>
                  <a:lnTo>
                    <a:pt x="133" y="783"/>
                  </a:lnTo>
                  <a:lnTo>
                    <a:pt x="144" y="798"/>
                  </a:lnTo>
                  <a:lnTo>
                    <a:pt x="162" y="808"/>
                  </a:lnTo>
                  <a:lnTo>
                    <a:pt x="187" y="814"/>
                  </a:lnTo>
                  <a:lnTo>
                    <a:pt x="219" y="818"/>
                  </a:lnTo>
                  <a:lnTo>
                    <a:pt x="254" y="809"/>
                  </a:lnTo>
                  <a:lnTo>
                    <a:pt x="291" y="795"/>
                  </a:lnTo>
                  <a:lnTo>
                    <a:pt x="325" y="775"/>
                  </a:lnTo>
                  <a:lnTo>
                    <a:pt x="357" y="745"/>
                  </a:lnTo>
                  <a:lnTo>
                    <a:pt x="390" y="710"/>
                  </a:lnTo>
                  <a:lnTo>
                    <a:pt x="410" y="667"/>
                  </a:lnTo>
                  <a:lnTo>
                    <a:pt x="424" y="617"/>
                  </a:lnTo>
                  <a:lnTo>
                    <a:pt x="428" y="580"/>
                  </a:lnTo>
                  <a:lnTo>
                    <a:pt x="425" y="545"/>
                  </a:lnTo>
                  <a:lnTo>
                    <a:pt x="416" y="508"/>
                  </a:lnTo>
                  <a:lnTo>
                    <a:pt x="398" y="474"/>
                  </a:lnTo>
                  <a:lnTo>
                    <a:pt x="375" y="443"/>
                  </a:lnTo>
                  <a:lnTo>
                    <a:pt x="342" y="418"/>
                  </a:lnTo>
                  <a:lnTo>
                    <a:pt x="300" y="397"/>
                  </a:lnTo>
                  <a:lnTo>
                    <a:pt x="250" y="384"/>
                  </a:lnTo>
                  <a:lnTo>
                    <a:pt x="213" y="378"/>
                  </a:lnTo>
                  <a:lnTo>
                    <a:pt x="184" y="381"/>
                  </a:lnTo>
                  <a:lnTo>
                    <a:pt x="135" y="386"/>
                  </a:lnTo>
                  <a:lnTo>
                    <a:pt x="96" y="394"/>
                  </a:lnTo>
                  <a:lnTo>
                    <a:pt x="86" y="388"/>
                  </a:lnTo>
                  <a:lnTo>
                    <a:pt x="84" y="377"/>
                  </a:lnTo>
                  <a:lnTo>
                    <a:pt x="90" y="369"/>
                  </a:lnTo>
                  <a:lnTo>
                    <a:pt x="100" y="362"/>
                  </a:lnTo>
                  <a:lnTo>
                    <a:pt x="126" y="351"/>
                  </a:lnTo>
                  <a:lnTo>
                    <a:pt x="242" y="303"/>
                  </a:lnTo>
                  <a:lnTo>
                    <a:pt x="290" y="281"/>
                  </a:lnTo>
                  <a:lnTo>
                    <a:pt x="326" y="261"/>
                  </a:lnTo>
                  <a:lnTo>
                    <a:pt x="359" y="239"/>
                  </a:lnTo>
                  <a:lnTo>
                    <a:pt x="382" y="216"/>
                  </a:lnTo>
                  <a:lnTo>
                    <a:pt x="398" y="188"/>
                  </a:lnTo>
                  <a:lnTo>
                    <a:pt x="407" y="162"/>
                  </a:lnTo>
                  <a:lnTo>
                    <a:pt x="409" y="140"/>
                  </a:lnTo>
                  <a:lnTo>
                    <a:pt x="408" y="120"/>
                  </a:lnTo>
                  <a:lnTo>
                    <a:pt x="403" y="101"/>
                  </a:lnTo>
                  <a:lnTo>
                    <a:pt x="395" y="85"/>
                  </a:lnTo>
                  <a:lnTo>
                    <a:pt x="380" y="69"/>
                  </a:lnTo>
                  <a:lnTo>
                    <a:pt x="365" y="53"/>
                  </a:lnTo>
                  <a:lnTo>
                    <a:pt x="344" y="45"/>
                  </a:lnTo>
                  <a:lnTo>
                    <a:pt x="319" y="38"/>
                  </a:lnTo>
                  <a:lnTo>
                    <a:pt x="282" y="36"/>
                  </a:lnTo>
                  <a:lnTo>
                    <a:pt x="244" y="42"/>
                  </a:lnTo>
                  <a:lnTo>
                    <a:pt x="206" y="58"/>
                  </a:lnTo>
                  <a:lnTo>
                    <a:pt x="191" y="70"/>
                  </a:lnTo>
                  <a:lnTo>
                    <a:pt x="175" y="85"/>
                  </a:lnTo>
                  <a:lnTo>
                    <a:pt x="153" y="110"/>
                  </a:lnTo>
                  <a:lnTo>
                    <a:pt x="148" y="111"/>
                  </a:lnTo>
                  <a:lnTo>
                    <a:pt x="142" y="112"/>
                  </a:lnTo>
                  <a:lnTo>
                    <a:pt x="132" y="106"/>
                  </a:lnTo>
                  <a:lnTo>
                    <a:pt x="130" y="93"/>
                  </a:lnTo>
                  <a:lnTo>
                    <a:pt x="135" y="76"/>
                  </a:lnTo>
                  <a:lnTo>
                    <a:pt x="151" y="59"/>
                  </a:lnTo>
                  <a:lnTo>
                    <a:pt x="174" y="41"/>
                  </a:lnTo>
                  <a:lnTo>
                    <a:pt x="203" y="24"/>
                  </a:lnTo>
                  <a:lnTo>
                    <a:pt x="238" y="13"/>
                  </a:lnTo>
                  <a:lnTo>
                    <a:pt x="279" y="3"/>
                  </a:lnTo>
                  <a:lnTo>
                    <a:pt x="326" y="0"/>
                  </a:lnTo>
                  <a:lnTo>
                    <a:pt x="376" y="4"/>
                  </a:lnTo>
                  <a:lnTo>
                    <a:pt x="414" y="13"/>
                  </a:lnTo>
                  <a:lnTo>
                    <a:pt x="447" y="23"/>
                  </a:lnTo>
                  <a:lnTo>
                    <a:pt x="475" y="41"/>
                  </a:lnTo>
                  <a:lnTo>
                    <a:pt x="497" y="61"/>
                  </a:lnTo>
                  <a:lnTo>
                    <a:pt x="516" y="79"/>
                  </a:lnTo>
                  <a:lnTo>
                    <a:pt x="529" y="104"/>
                  </a:lnTo>
                  <a:lnTo>
                    <a:pt x="538" y="132"/>
                  </a:lnTo>
                  <a:lnTo>
                    <a:pt x="535" y="158"/>
                  </a:lnTo>
                  <a:lnTo>
                    <a:pt x="533" y="173"/>
                  </a:lnTo>
                  <a:lnTo>
                    <a:pt x="523" y="188"/>
                  </a:lnTo>
                  <a:lnTo>
                    <a:pt x="513" y="209"/>
                  </a:lnTo>
                  <a:lnTo>
                    <a:pt x="493" y="225"/>
                  </a:lnTo>
                  <a:lnTo>
                    <a:pt x="465" y="244"/>
                  </a:lnTo>
                  <a:lnTo>
                    <a:pt x="427" y="264"/>
                  </a:lnTo>
                  <a:lnTo>
                    <a:pt x="372" y="287"/>
                  </a:lnTo>
                  <a:lnTo>
                    <a:pt x="305" y="308"/>
                  </a:lnTo>
                  <a:lnTo>
                    <a:pt x="305" y="306"/>
                  </a:lnTo>
                  <a:lnTo>
                    <a:pt x="307" y="30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19" name="Freeform 59"/>
            <p:cNvSpPr>
              <a:spLocks/>
            </p:cNvSpPr>
            <p:nvPr/>
          </p:nvSpPr>
          <p:spPr bwMode="auto">
            <a:xfrm>
              <a:off x="347663" y="4286250"/>
              <a:ext cx="101600" cy="211137"/>
            </a:xfrm>
            <a:custGeom>
              <a:avLst/>
              <a:gdLst>
                <a:gd name="T0" fmla="*/ 219 w 375"/>
                <a:gd name="T1" fmla="*/ 159 h 779"/>
                <a:gd name="T2" fmla="*/ 225 w 375"/>
                <a:gd name="T3" fmla="*/ 125 h 779"/>
                <a:gd name="T4" fmla="*/ 227 w 375"/>
                <a:gd name="T5" fmla="*/ 101 h 779"/>
                <a:gd name="T6" fmla="*/ 222 w 375"/>
                <a:gd name="T7" fmla="*/ 83 h 779"/>
                <a:gd name="T8" fmla="*/ 214 w 375"/>
                <a:gd name="T9" fmla="*/ 77 h 779"/>
                <a:gd name="T10" fmla="*/ 206 w 375"/>
                <a:gd name="T11" fmla="*/ 73 h 779"/>
                <a:gd name="T12" fmla="*/ 148 w 375"/>
                <a:gd name="T13" fmla="*/ 74 h 779"/>
                <a:gd name="T14" fmla="*/ 104 w 375"/>
                <a:gd name="T15" fmla="*/ 79 h 779"/>
                <a:gd name="T16" fmla="*/ 98 w 375"/>
                <a:gd name="T17" fmla="*/ 76 h 779"/>
                <a:gd name="T18" fmla="*/ 95 w 375"/>
                <a:gd name="T19" fmla="*/ 69 h 779"/>
                <a:gd name="T20" fmla="*/ 94 w 375"/>
                <a:gd name="T21" fmla="*/ 60 h 779"/>
                <a:gd name="T22" fmla="*/ 98 w 375"/>
                <a:gd name="T23" fmla="*/ 50 h 779"/>
                <a:gd name="T24" fmla="*/ 105 w 375"/>
                <a:gd name="T25" fmla="*/ 47 h 779"/>
                <a:gd name="T26" fmla="*/ 151 w 375"/>
                <a:gd name="T27" fmla="*/ 37 h 779"/>
                <a:gd name="T28" fmla="*/ 238 w 375"/>
                <a:gd name="T29" fmla="*/ 26 h 779"/>
                <a:gd name="T30" fmla="*/ 315 w 375"/>
                <a:gd name="T31" fmla="*/ 11 h 779"/>
                <a:gd name="T32" fmla="*/ 348 w 375"/>
                <a:gd name="T33" fmla="*/ 2 h 779"/>
                <a:gd name="T34" fmla="*/ 361 w 375"/>
                <a:gd name="T35" fmla="*/ 0 h 779"/>
                <a:gd name="T36" fmla="*/ 372 w 375"/>
                <a:gd name="T37" fmla="*/ 1 h 779"/>
                <a:gd name="T38" fmla="*/ 375 w 375"/>
                <a:gd name="T39" fmla="*/ 9 h 779"/>
                <a:gd name="T40" fmla="*/ 371 w 375"/>
                <a:gd name="T41" fmla="*/ 32 h 779"/>
                <a:gd name="T42" fmla="*/ 267 w 375"/>
                <a:gd name="T43" fmla="*/ 622 h 779"/>
                <a:gd name="T44" fmla="*/ 262 w 375"/>
                <a:gd name="T45" fmla="*/ 674 h 779"/>
                <a:gd name="T46" fmla="*/ 263 w 375"/>
                <a:gd name="T47" fmla="*/ 694 h 779"/>
                <a:gd name="T48" fmla="*/ 267 w 375"/>
                <a:gd name="T49" fmla="*/ 710 h 779"/>
                <a:gd name="T50" fmla="*/ 274 w 375"/>
                <a:gd name="T51" fmla="*/ 720 h 779"/>
                <a:gd name="T52" fmla="*/ 286 w 375"/>
                <a:gd name="T53" fmla="*/ 728 h 779"/>
                <a:gd name="T54" fmla="*/ 297 w 375"/>
                <a:gd name="T55" fmla="*/ 737 h 779"/>
                <a:gd name="T56" fmla="*/ 316 w 375"/>
                <a:gd name="T57" fmla="*/ 740 h 779"/>
                <a:gd name="T58" fmla="*/ 357 w 375"/>
                <a:gd name="T59" fmla="*/ 750 h 779"/>
                <a:gd name="T60" fmla="*/ 364 w 375"/>
                <a:gd name="T61" fmla="*/ 756 h 779"/>
                <a:gd name="T62" fmla="*/ 367 w 375"/>
                <a:gd name="T63" fmla="*/ 765 h 779"/>
                <a:gd name="T64" fmla="*/ 361 w 375"/>
                <a:gd name="T65" fmla="*/ 777 h 779"/>
                <a:gd name="T66" fmla="*/ 351 w 375"/>
                <a:gd name="T67" fmla="*/ 779 h 779"/>
                <a:gd name="T68" fmla="*/ 327 w 375"/>
                <a:gd name="T69" fmla="*/ 777 h 779"/>
                <a:gd name="T70" fmla="*/ 268 w 375"/>
                <a:gd name="T71" fmla="*/ 765 h 779"/>
                <a:gd name="T72" fmla="*/ 153 w 375"/>
                <a:gd name="T73" fmla="*/ 742 h 779"/>
                <a:gd name="T74" fmla="*/ 25 w 375"/>
                <a:gd name="T75" fmla="*/ 724 h 779"/>
                <a:gd name="T76" fmla="*/ 6 w 375"/>
                <a:gd name="T77" fmla="*/ 719 h 779"/>
                <a:gd name="T78" fmla="*/ 1 w 375"/>
                <a:gd name="T79" fmla="*/ 713 h 779"/>
                <a:gd name="T80" fmla="*/ 0 w 375"/>
                <a:gd name="T81" fmla="*/ 704 h 779"/>
                <a:gd name="T82" fmla="*/ 6 w 375"/>
                <a:gd name="T83" fmla="*/ 692 h 779"/>
                <a:gd name="T84" fmla="*/ 22 w 375"/>
                <a:gd name="T85" fmla="*/ 691 h 779"/>
                <a:gd name="T86" fmla="*/ 50 w 375"/>
                <a:gd name="T87" fmla="*/ 693 h 779"/>
                <a:gd name="T88" fmla="*/ 72 w 375"/>
                <a:gd name="T89" fmla="*/ 697 h 779"/>
                <a:gd name="T90" fmla="*/ 92 w 375"/>
                <a:gd name="T91" fmla="*/ 694 h 779"/>
                <a:gd name="T92" fmla="*/ 103 w 375"/>
                <a:gd name="T93" fmla="*/ 690 h 779"/>
                <a:gd name="T94" fmla="*/ 116 w 375"/>
                <a:gd name="T95" fmla="*/ 683 h 779"/>
                <a:gd name="T96" fmla="*/ 125 w 375"/>
                <a:gd name="T97" fmla="*/ 669 h 779"/>
                <a:gd name="T98" fmla="*/ 130 w 375"/>
                <a:gd name="T99" fmla="*/ 653 h 779"/>
                <a:gd name="T100" fmla="*/ 140 w 375"/>
                <a:gd name="T101" fmla="*/ 606 h 779"/>
                <a:gd name="T102" fmla="*/ 219 w 375"/>
                <a:gd name="T103"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5" h="779">
                  <a:moveTo>
                    <a:pt x="219" y="159"/>
                  </a:moveTo>
                  <a:lnTo>
                    <a:pt x="225" y="125"/>
                  </a:lnTo>
                  <a:lnTo>
                    <a:pt x="227" y="101"/>
                  </a:lnTo>
                  <a:lnTo>
                    <a:pt x="222" y="83"/>
                  </a:lnTo>
                  <a:lnTo>
                    <a:pt x="214" y="77"/>
                  </a:lnTo>
                  <a:lnTo>
                    <a:pt x="206" y="73"/>
                  </a:lnTo>
                  <a:lnTo>
                    <a:pt x="148" y="74"/>
                  </a:lnTo>
                  <a:lnTo>
                    <a:pt x="104" y="79"/>
                  </a:lnTo>
                  <a:lnTo>
                    <a:pt x="98" y="76"/>
                  </a:lnTo>
                  <a:lnTo>
                    <a:pt x="95" y="69"/>
                  </a:lnTo>
                  <a:lnTo>
                    <a:pt x="94" y="60"/>
                  </a:lnTo>
                  <a:lnTo>
                    <a:pt x="98" y="50"/>
                  </a:lnTo>
                  <a:lnTo>
                    <a:pt x="105" y="47"/>
                  </a:lnTo>
                  <a:lnTo>
                    <a:pt x="151" y="37"/>
                  </a:lnTo>
                  <a:lnTo>
                    <a:pt x="238" y="26"/>
                  </a:lnTo>
                  <a:lnTo>
                    <a:pt x="315" y="11"/>
                  </a:lnTo>
                  <a:lnTo>
                    <a:pt x="348" y="2"/>
                  </a:lnTo>
                  <a:lnTo>
                    <a:pt x="361" y="0"/>
                  </a:lnTo>
                  <a:lnTo>
                    <a:pt x="372" y="1"/>
                  </a:lnTo>
                  <a:lnTo>
                    <a:pt x="375" y="9"/>
                  </a:lnTo>
                  <a:lnTo>
                    <a:pt x="371" y="32"/>
                  </a:lnTo>
                  <a:lnTo>
                    <a:pt x="267" y="622"/>
                  </a:lnTo>
                  <a:lnTo>
                    <a:pt x="262" y="674"/>
                  </a:lnTo>
                  <a:lnTo>
                    <a:pt x="263" y="694"/>
                  </a:lnTo>
                  <a:lnTo>
                    <a:pt x="267" y="710"/>
                  </a:lnTo>
                  <a:lnTo>
                    <a:pt x="274" y="720"/>
                  </a:lnTo>
                  <a:lnTo>
                    <a:pt x="286" y="728"/>
                  </a:lnTo>
                  <a:lnTo>
                    <a:pt x="297" y="737"/>
                  </a:lnTo>
                  <a:lnTo>
                    <a:pt x="316" y="740"/>
                  </a:lnTo>
                  <a:lnTo>
                    <a:pt x="357" y="750"/>
                  </a:lnTo>
                  <a:lnTo>
                    <a:pt x="364" y="756"/>
                  </a:lnTo>
                  <a:lnTo>
                    <a:pt x="367" y="765"/>
                  </a:lnTo>
                  <a:lnTo>
                    <a:pt x="361" y="777"/>
                  </a:lnTo>
                  <a:lnTo>
                    <a:pt x="351" y="779"/>
                  </a:lnTo>
                  <a:lnTo>
                    <a:pt x="327" y="777"/>
                  </a:lnTo>
                  <a:lnTo>
                    <a:pt x="268" y="765"/>
                  </a:lnTo>
                  <a:lnTo>
                    <a:pt x="153" y="742"/>
                  </a:lnTo>
                  <a:lnTo>
                    <a:pt x="25" y="724"/>
                  </a:lnTo>
                  <a:lnTo>
                    <a:pt x="6" y="719"/>
                  </a:lnTo>
                  <a:lnTo>
                    <a:pt x="1" y="713"/>
                  </a:lnTo>
                  <a:lnTo>
                    <a:pt x="0" y="704"/>
                  </a:lnTo>
                  <a:lnTo>
                    <a:pt x="6" y="692"/>
                  </a:lnTo>
                  <a:lnTo>
                    <a:pt x="22" y="691"/>
                  </a:lnTo>
                  <a:lnTo>
                    <a:pt x="50" y="693"/>
                  </a:lnTo>
                  <a:lnTo>
                    <a:pt x="72" y="697"/>
                  </a:lnTo>
                  <a:lnTo>
                    <a:pt x="92" y="694"/>
                  </a:lnTo>
                  <a:lnTo>
                    <a:pt x="103" y="690"/>
                  </a:lnTo>
                  <a:lnTo>
                    <a:pt x="116" y="683"/>
                  </a:lnTo>
                  <a:lnTo>
                    <a:pt x="125" y="669"/>
                  </a:lnTo>
                  <a:lnTo>
                    <a:pt x="130" y="653"/>
                  </a:lnTo>
                  <a:lnTo>
                    <a:pt x="140" y="606"/>
                  </a:lnTo>
                  <a:lnTo>
                    <a:pt x="219" y="15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0" name="Freeform 60"/>
            <p:cNvSpPr>
              <a:spLocks/>
            </p:cNvSpPr>
            <p:nvPr/>
          </p:nvSpPr>
          <p:spPr bwMode="auto">
            <a:xfrm>
              <a:off x="2525713" y="4659313"/>
              <a:ext cx="155575" cy="223837"/>
            </a:xfrm>
            <a:custGeom>
              <a:avLst/>
              <a:gdLst>
                <a:gd name="T0" fmla="*/ 125 w 573"/>
                <a:gd name="T1" fmla="*/ 756 h 831"/>
                <a:gd name="T2" fmla="*/ 80 w 573"/>
                <a:gd name="T3" fmla="*/ 821 h 831"/>
                <a:gd name="T4" fmla="*/ 66 w 573"/>
                <a:gd name="T5" fmla="*/ 831 h 831"/>
                <a:gd name="T6" fmla="*/ 54 w 573"/>
                <a:gd name="T7" fmla="*/ 831 h 831"/>
                <a:gd name="T8" fmla="*/ 42 w 573"/>
                <a:gd name="T9" fmla="*/ 829 h 831"/>
                <a:gd name="T10" fmla="*/ 36 w 573"/>
                <a:gd name="T11" fmla="*/ 824 h 831"/>
                <a:gd name="T12" fmla="*/ 35 w 573"/>
                <a:gd name="T13" fmla="*/ 817 h 831"/>
                <a:gd name="T14" fmla="*/ 43 w 573"/>
                <a:gd name="T15" fmla="*/ 801 h 831"/>
                <a:gd name="T16" fmla="*/ 411 w 573"/>
                <a:gd name="T17" fmla="*/ 253 h 831"/>
                <a:gd name="T18" fmla="*/ 437 w 573"/>
                <a:gd name="T19" fmla="*/ 207 h 831"/>
                <a:gd name="T20" fmla="*/ 436 w 573"/>
                <a:gd name="T21" fmla="*/ 200 h 831"/>
                <a:gd name="T22" fmla="*/ 433 w 573"/>
                <a:gd name="T23" fmla="*/ 195 h 831"/>
                <a:gd name="T24" fmla="*/ 420 w 573"/>
                <a:gd name="T25" fmla="*/ 191 h 831"/>
                <a:gd name="T26" fmla="*/ 231 w 573"/>
                <a:gd name="T27" fmla="*/ 158 h 831"/>
                <a:gd name="T28" fmla="*/ 77 w 573"/>
                <a:gd name="T29" fmla="*/ 134 h 831"/>
                <a:gd name="T30" fmla="*/ 9 w 573"/>
                <a:gd name="T31" fmla="*/ 129 h 831"/>
                <a:gd name="T32" fmla="*/ 4 w 573"/>
                <a:gd name="T33" fmla="*/ 122 h 831"/>
                <a:gd name="T34" fmla="*/ 2 w 573"/>
                <a:gd name="T35" fmla="*/ 110 h 831"/>
                <a:gd name="T36" fmla="*/ 0 w 573"/>
                <a:gd name="T37" fmla="*/ 73 h 831"/>
                <a:gd name="T38" fmla="*/ 5 w 573"/>
                <a:gd name="T39" fmla="*/ 16 h 831"/>
                <a:gd name="T40" fmla="*/ 9 w 573"/>
                <a:gd name="T41" fmla="*/ 4 h 831"/>
                <a:gd name="T42" fmla="*/ 21 w 573"/>
                <a:gd name="T43" fmla="*/ 0 h 831"/>
                <a:gd name="T44" fmla="*/ 34 w 573"/>
                <a:gd name="T45" fmla="*/ 0 h 831"/>
                <a:gd name="T46" fmla="*/ 62 w 573"/>
                <a:gd name="T47" fmla="*/ 5 h 831"/>
                <a:gd name="T48" fmla="*/ 500 w 573"/>
                <a:gd name="T49" fmla="*/ 82 h 831"/>
                <a:gd name="T50" fmla="*/ 559 w 573"/>
                <a:gd name="T51" fmla="*/ 88 h 831"/>
                <a:gd name="T52" fmla="*/ 569 w 573"/>
                <a:gd name="T53" fmla="*/ 94 h 831"/>
                <a:gd name="T54" fmla="*/ 572 w 573"/>
                <a:gd name="T55" fmla="*/ 99 h 831"/>
                <a:gd name="T56" fmla="*/ 573 w 573"/>
                <a:gd name="T57" fmla="*/ 106 h 831"/>
                <a:gd name="T58" fmla="*/ 567 w 573"/>
                <a:gd name="T59" fmla="*/ 120 h 831"/>
                <a:gd name="T60" fmla="*/ 543 w 573"/>
                <a:gd name="T61" fmla="*/ 151 h 831"/>
                <a:gd name="T62" fmla="*/ 410 w 573"/>
                <a:gd name="T63" fmla="*/ 336 h 831"/>
                <a:gd name="T64" fmla="*/ 275 w 573"/>
                <a:gd name="T65" fmla="*/ 526 h 831"/>
                <a:gd name="T66" fmla="*/ 125 w 573"/>
                <a:gd name="T67" fmla="*/ 756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831">
                  <a:moveTo>
                    <a:pt x="125" y="756"/>
                  </a:moveTo>
                  <a:lnTo>
                    <a:pt x="80" y="821"/>
                  </a:lnTo>
                  <a:lnTo>
                    <a:pt x="66" y="831"/>
                  </a:lnTo>
                  <a:lnTo>
                    <a:pt x="54" y="831"/>
                  </a:lnTo>
                  <a:lnTo>
                    <a:pt x="42" y="829"/>
                  </a:lnTo>
                  <a:lnTo>
                    <a:pt x="36" y="824"/>
                  </a:lnTo>
                  <a:lnTo>
                    <a:pt x="35" y="817"/>
                  </a:lnTo>
                  <a:lnTo>
                    <a:pt x="43" y="801"/>
                  </a:lnTo>
                  <a:lnTo>
                    <a:pt x="411" y="253"/>
                  </a:lnTo>
                  <a:lnTo>
                    <a:pt x="437" y="207"/>
                  </a:lnTo>
                  <a:lnTo>
                    <a:pt x="436" y="200"/>
                  </a:lnTo>
                  <a:lnTo>
                    <a:pt x="433" y="195"/>
                  </a:lnTo>
                  <a:lnTo>
                    <a:pt x="420" y="191"/>
                  </a:lnTo>
                  <a:lnTo>
                    <a:pt x="231" y="158"/>
                  </a:lnTo>
                  <a:lnTo>
                    <a:pt x="77" y="134"/>
                  </a:lnTo>
                  <a:lnTo>
                    <a:pt x="9" y="129"/>
                  </a:lnTo>
                  <a:lnTo>
                    <a:pt x="4" y="122"/>
                  </a:lnTo>
                  <a:lnTo>
                    <a:pt x="2" y="110"/>
                  </a:lnTo>
                  <a:lnTo>
                    <a:pt x="0" y="73"/>
                  </a:lnTo>
                  <a:lnTo>
                    <a:pt x="5" y="16"/>
                  </a:lnTo>
                  <a:lnTo>
                    <a:pt x="9" y="4"/>
                  </a:lnTo>
                  <a:lnTo>
                    <a:pt x="21" y="0"/>
                  </a:lnTo>
                  <a:lnTo>
                    <a:pt x="34" y="0"/>
                  </a:lnTo>
                  <a:lnTo>
                    <a:pt x="62" y="5"/>
                  </a:lnTo>
                  <a:lnTo>
                    <a:pt x="500" y="82"/>
                  </a:lnTo>
                  <a:lnTo>
                    <a:pt x="559" y="88"/>
                  </a:lnTo>
                  <a:lnTo>
                    <a:pt x="569" y="94"/>
                  </a:lnTo>
                  <a:lnTo>
                    <a:pt x="572" y="99"/>
                  </a:lnTo>
                  <a:lnTo>
                    <a:pt x="573" y="106"/>
                  </a:lnTo>
                  <a:lnTo>
                    <a:pt x="567" y="120"/>
                  </a:lnTo>
                  <a:lnTo>
                    <a:pt x="543" y="151"/>
                  </a:lnTo>
                  <a:lnTo>
                    <a:pt x="410" y="336"/>
                  </a:lnTo>
                  <a:lnTo>
                    <a:pt x="275" y="526"/>
                  </a:lnTo>
                  <a:lnTo>
                    <a:pt x="125" y="75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1" name="Freeform 61"/>
            <p:cNvSpPr>
              <a:spLocks/>
            </p:cNvSpPr>
            <p:nvPr/>
          </p:nvSpPr>
          <p:spPr bwMode="auto">
            <a:xfrm>
              <a:off x="2332038" y="4619625"/>
              <a:ext cx="180975" cy="225425"/>
            </a:xfrm>
            <a:custGeom>
              <a:avLst/>
              <a:gdLst>
                <a:gd name="T0" fmla="*/ 212 w 669"/>
                <a:gd name="T1" fmla="*/ 824 h 836"/>
                <a:gd name="T2" fmla="*/ 153 w 669"/>
                <a:gd name="T3" fmla="*/ 800 h 836"/>
                <a:gd name="T4" fmla="*/ 102 w 669"/>
                <a:gd name="T5" fmla="*/ 767 h 836"/>
                <a:gd name="T6" fmla="*/ 64 w 669"/>
                <a:gd name="T7" fmla="*/ 721 h 836"/>
                <a:gd name="T8" fmla="*/ 18 w 669"/>
                <a:gd name="T9" fmla="*/ 642 h 836"/>
                <a:gd name="T10" fmla="*/ 0 w 669"/>
                <a:gd name="T11" fmla="*/ 521 h 836"/>
                <a:gd name="T12" fmla="*/ 23 w 669"/>
                <a:gd name="T13" fmla="*/ 389 h 836"/>
                <a:gd name="T14" fmla="*/ 88 w 669"/>
                <a:gd name="T15" fmla="*/ 273 h 836"/>
                <a:gd name="T16" fmla="*/ 177 w 669"/>
                <a:gd name="T17" fmla="*/ 178 h 836"/>
                <a:gd name="T18" fmla="*/ 281 w 669"/>
                <a:gd name="T19" fmla="*/ 109 h 836"/>
                <a:gd name="T20" fmla="*/ 393 w 669"/>
                <a:gd name="T21" fmla="*/ 59 h 836"/>
                <a:gd name="T22" fmla="*/ 542 w 669"/>
                <a:gd name="T23" fmla="*/ 12 h 836"/>
                <a:gd name="T24" fmla="*/ 656 w 669"/>
                <a:gd name="T25" fmla="*/ 0 h 836"/>
                <a:gd name="T26" fmla="*/ 669 w 669"/>
                <a:gd name="T27" fmla="*/ 15 h 836"/>
                <a:gd name="T28" fmla="*/ 658 w 669"/>
                <a:gd name="T29" fmla="*/ 26 h 836"/>
                <a:gd name="T30" fmla="*/ 560 w 669"/>
                <a:gd name="T31" fmla="*/ 48 h 836"/>
                <a:gd name="T32" fmla="*/ 455 w 669"/>
                <a:gd name="T33" fmla="*/ 83 h 836"/>
                <a:gd name="T34" fmla="*/ 374 w 669"/>
                <a:gd name="T35" fmla="*/ 130 h 836"/>
                <a:gd name="T36" fmla="*/ 295 w 669"/>
                <a:gd name="T37" fmla="*/ 191 h 836"/>
                <a:gd name="T38" fmla="*/ 232 w 669"/>
                <a:gd name="T39" fmla="*/ 261 h 836"/>
                <a:gd name="T40" fmla="*/ 179 w 669"/>
                <a:gd name="T41" fmla="*/ 339 h 836"/>
                <a:gd name="T42" fmla="*/ 144 w 669"/>
                <a:gd name="T43" fmla="*/ 425 h 836"/>
                <a:gd name="T44" fmla="*/ 130 w 669"/>
                <a:gd name="T45" fmla="*/ 530 h 836"/>
                <a:gd name="T46" fmla="*/ 141 w 669"/>
                <a:gd name="T47" fmla="*/ 642 h 836"/>
                <a:gd name="T48" fmla="*/ 177 w 669"/>
                <a:gd name="T49" fmla="*/ 736 h 836"/>
                <a:gd name="T50" fmla="*/ 235 w 669"/>
                <a:gd name="T51" fmla="*/ 795 h 836"/>
                <a:gd name="T52" fmla="*/ 270 w 669"/>
                <a:gd name="T53" fmla="*/ 807 h 836"/>
                <a:gd name="T54" fmla="*/ 331 w 669"/>
                <a:gd name="T55" fmla="*/ 801 h 836"/>
                <a:gd name="T56" fmla="*/ 381 w 669"/>
                <a:gd name="T57" fmla="*/ 761 h 836"/>
                <a:gd name="T58" fmla="*/ 419 w 669"/>
                <a:gd name="T59" fmla="*/ 700 h 836"/>
                <a:gd name="T60" fmla="*/ 440 w 669"/>
                <a:gd name="T61" fmla="*/ 627 h 836"/>
                <a:gd name="T62" fmla="*/ 444 w 669"/>
                <a:gd name="T63" fmla="*/ 529 h 836"/>
                <a:gd name="T64" fmla="*/ 420 w 669"/>
                <a:gd name="T65" fmla="*/ 452 h 836"/>
                <a:gd name="T66" fmla="*/ 379 w 669"/>
                <a:gd name="T67" fmla="*/ 403 h 836"/>
                <a:gd name="T68" fmla="*/ 328 w 669"/>
                <a:gd name="T69" fmla="*/ 379 h 836"/>
                <a:gd name="T70" fmla="*/ 295 w 669"/>
                <a:gd name="T71" fmla="*/ 382 h 836"/>
                <a:gd name="T72" fmla="*/ 248 w 669"/>
                <a:gd name="T73" fmla="*/ 395 h 836"/>
                <a:gd name="T74" fmla="*/ 237 w 669"/>
                <a:gd name="T75" fmla="*/ 382 h 836"/>
                <a:gd name="T76" fmla="*/ 254 w 669"/>
                <a:gd name="T77" fmla="*/ 363 h 836"/>
                <a:gd name="T78" fmla="*/ 343 w 669"/>
                <a:gd name="T79" fmla="*/ 342 h 836"/>
                <a:gd name="T80" fmla="*/ 398 w 669"/>
                <a:gd name="T81" fmla="*/ 343 h 836"/>
                <a:gd name="T82" fmla="*/ 488 w 669"/>
                <a:gd name="T83" fmla="*/ 381 h 836"/>
                <a:gd name="T84" fmla="*/ 549 w 669"/>
                <a:gd name="T85" fmla="*/ 448 h 836"/>
                <a:gd name="T86" fmla="*/ 581 w 669"/>
                <a:gd name="T87" fmla="*/ 529 h 836"/>
                <a:gd name="T88" fmla="*/ 579 w 669"/>
                <a:gd name="T89" fmla="*/ 612 h 836"/>
                <a:gd name="T90" fmla="*/ 541 w 669"/>
                <a:gd name="T91" fmla="*/ 702 h 836"/>
                <a:gd name="T92" fmla="*/ 470 w 669"/>
                <a:gd name="T93" fmla="*/ 779 h 836"/>
                <a:gd name="T94" fmla="*/ 370 w 669"/>
                <a:gd name="T95" fmla="*/ 827 h 836"/>
                <a:gd name="T96" fmla="*/ 309 w 669"/>
                <a:gd name="T97" fmla="*/ 836 h 836"/>
                <a:gd name="T98" fmla="*/ 244 w 669"/>
                <a:gd name="T99" fmla="*/ 8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9" h="836">
                  <a:moveTo>
                    <a:pt x="244" y="834"/>
                  </a:moveTo>
                  <a:lnTo>
                    <a:pt x="212" y="824"/>
                  </a:lnTo>
                  <a:lnTo>
                    <a:pt x="181" y="814"/>
                  </a:lnTo>
                  <a:lnTo>
                    <a:pt x="153" y="800"/>
                  </a:lnTo>
                  <a:lnTo>
                    <a:pt x="127" y="785"/>
                  </a:lnTo>
                  <a:lnTo>
                    <a:pt x="102" y="767"/>
                  </a:lnTo>
                  <a:lnTo>
                    <a:pt x="82" y="743"/>
                  </a:lnTo>
                  <a:lnTo>
                    <a:pt x="64" y="721"/>
                  </a:lnTo>
                  <a:lnTo>
                    <a:pt x="46" y="696"/>
                  </a:lnTo>
                  <a:lnTo>
                    <a:pt x="18" y="642"/>
                  </a:lnTo>
                  <a:lnTo>
                    <a:pt x="5" y="581"/>
                  </a:lnTo>
                  <a:lnTo>
                    <a:pt x="0" y="521"/>
                  </a:lnTo>
                  <a:lnTo>
                    <a:pt x="5" y="455"/>
                  </a:lnTo>
                  <a:lnTo>
                    <a:pt x="23" y="389"/>
                  </a:lnTo>
                  <a:lnTo>
                    <a:pt x="50" y="325"/>
                  </a:lnTo>
                  <a:lnTo>
                    <a:pt x="88" y="273"/>
                  </a:lnTo>
                  <a:lnTo>
                    <a:pt x="127" y="223"/>
                  </a:lnTo>
                  <a:lnTo>
                    <a:pt x="177" y="178"/>
                  </a:lnTo>
                  <a:lnTo>
                    <a:pt x="227" y="141"/>
                  </a:lnTo>
                  <a:lnTo>
                    <a:pt x="281" y="109"/>
                  </a:lnTo>
                  <a:lnTo>
                    <a:pt x="337" y="79"/>
                  </a:lnTo>
                  <a:lnTo>
                    <a:pt x="393" y="59"/>
                  </a:lnTo>
                  <a:lnTo>
                    <a:pt x="447" y="37"/>
                  </a:lnTo>
                  <a:lnTo>
                    <a:pt x="542" y="12"/>
                  </a:lnTo>
                  <a:lnTo>
                    <a:pt x="617" y="1"/>
                  </a:lnTo>
                  <a:lnTo>
                    <a:pt x="656" y="0"/>
                  </a:lnTo>
                  <a:lnTo>
                    <a:pt x="664" y="5"/>
                  </a:lnTo>
                  <a:lnTo>
                    <a:pt x="669" y="15"/>
                  </a:lnTo>
                  <a:lnTo>
                    <a:pt x="665" y="23"/>
                  </a:lnTo>
                  <a:lnTo>
                    <a:pt x="658" y="26"/>
                  </a:lnTo>
                  <a:lnTo>
                    <a:pt x="624" y="33"/>
                  </a:lnTo>
                  <a:lnTo>
                    <a:pt x="560" y="48"/>
                  </a:lnTo>
                  <a:lnTo>
                    <a:pt x="491" y="67"/>
                  </a:lnTo>
                  <a:lnTo>
                    <a:pt x="455" y="83"/>
                  </a:lnTo>
                  <a:lnTo>
                    <a:pt x="414" y="102"/>
                  </a:lnTo>
                  <a:lnTo>
                    <a:pt x="374" y="130"/>
                  </a:lnTo>
                  <a:lnTo>
                    <a:pt x="331" y="162"/>
                  </a:lnTo>
                  <a:lnTo>
                    <a:pt x="295" y="191"/>
                  </a:lnTo>
                  <a:lnTo>
                    <a:pt x="263" y="226"/>
                  </a:lnTo>
                  <a:lnTo>
                    <a:pt x="232" y="261"/>
                  </a:lnTo>
                  <a:lnTo>
                    <a:pt x="204" y="300"/>
                  </a:lnTo>
                  <a:lnTo>
                    <a:pt x="179" y="339"/>
                  </a:lnTo>
                  <a:lnTo>
                    <a:pt x="161" y="382"/>
                  </a:lnTo>
                  <a:lnTo>
                    <a:pt x="144" y="425"/>
                  </a:lnTo>
                  <a:lnTo>
                    <a:pt x="134" y="470"/>
                  </a:lnTo>
                  <a:lnTo>
                    <a:pt x="130" y="530"/>
                  </a:lnTo>
                  <a:lnTo>
                    <a:pt x="131" y="586"/>
                  </a:lnTo>
                  <a:lnTo>
                    <a:pt x="141" y="642"/>
                  </a:lnTo>
                  <a:lnTo>
                    <a:pt x="156" y="691"/>
                  </a:lnTo>
                  <a:lnTo>
                    <a:pt x="177" y="736"/>
                  </a:lnTo>
                  <a:lnTo>
                    <a:pt x="204" y="770"/>
                  </a:lnTo>
                  <a:lnTo>
                    <a:pt x="235" y="795"/>
                  </a:lnTo>
                  <a:lnTo>
                    <a:pt x="251" y="802"/>
                  </a:lnTo>
                  <a:lnTo>
                    <a:pt x="270" y="807"/>
                  </a:lnTo>
                  <a:lnTo>
                    <a:pt x="301" y="809"/>
                  </a:lnTo>
                  <a:lnTo>
                    <a:pt x="331" y="801"/>
                  </a:lnTo>
                  <a:lnTo>
                    <a:pt x="358" y="784"/>
                  </a:lnTo>
                  <a:lnTo>
                    <a:pt x="381" y="761"/>
                  </a:lnTo>
                  <a:lnTo>
                    <a:pt x="399" y="734"/>
                  </a:lnTo>
                  <a:lnTo>
                    <a:pt x="419" y="700"/>
                  </a:lnTo>
                  <a:lnTo>
                    <a:pt x="432" y="663"/>
                  </a:lnTo>
                  <a:lnTo>
                    <a:pt x="440" y="627"/>
                  </a:lnTo>
                  <a:lnTo>
                    <a:pt x="446" y="573"/>
                  </a:lnTo>
                  <a:lnTo>
                    <a:pt x="444" y="529"/>
                  </a:lnTo>
                  <a:lnTo>
                    <a:pt x="434" y="489"/>
                  </a:lnTo>
                  <a:lnTo>
                    <a:pt x="420" y="452"/>
                  </a:lnTo>
                  <a:lnTo>
                    <a:pt x="401" y="424"/>
                  </a:lnTo>
                  <a:lnTo>
                    <a:pt x="379" y="403"/>
                  </a:lnTo>
                  <a:lnTo>
                    <a:pt x="353" y="390"/>
                  </a:lnTo>
                  <a:lnTo>
                    <a:pt x="328" y="379"/>
                  </a:lnTo>
                  <a:lnTo>
                    <a:pt x="312" y="380"/>
                  </a:lnTo>
                  <a:lnTo>
                    <a:pt x="295" y="382"/>
                  </a:lnTo>
                  <a:lnTo>
                    <a:pt x="260" y="393"/>
                  </a:lnTo>
                  <a:lnTo>
                    <a:pt x="248" y="395"/>
                  </a:lnTo>
                  <a:lnTo>
                    <a:pt x="240" y="392"/>
                  </a:lnTo>
                  <a:lnTo>
                    <a:pt x="237" y="382"/>
                  </a:lnTo>
                  <a:lnTo>
                    <a:pt x="241" y="374"/>
                  </a:lnTo>
                  <a:lnTo>
                    <a:pt x="254" y="363"/>
                  </a:lnTo>
                  <a:lnTo>
                    <a:pt x="292" y="348"/>
                  </a:lnTo>
                  <a:lnTo>
                    <a:pt x="343" y="342"/>
                  </a:lnTo>
                  <a:lnTo>
                    <a:pt x="370" y="338"/>
                  </a:lnTo>
                  <a:lnTo>
                    <a:pt x="398" y="343"/>
                  </a:lnTo>
                  <a:lnTo>
                    <a:pt x="451" y="356"/>
                  </a:lnTo>
                  <a:lnTo>
                    <a:pt x="488" y="381"/>
                  </a:lnTo>
                  <a:lnTo>
                    <a:pt x="522" y="411"/>
                  </a:lnTo>
                  <a:lnTo>
                    <a:pt x="549" y="448"/>
                  </a:lnTo>
                  <a:lnTo>
                    <a:pt x="568" y="487"/>
                  </a:lnTo>
                  <a:lnTo>
                    <a:pt x="581" y="529"/>
                  </a:lnTo>
                  <a:lnTo>
                    <a:pt x="582" y="571"/>
                  </a:lnTo>
                  <a:lnTo>
                    <a:pt x="579" y="612"/>
                  </a:lnTo>
                  <a:lnTo>
                    <a:pt x="567" y="656"/>
                  </a:lnTo>
                  <a:lnTo>
                    <a:pt x="541" y="702"/>
                  </a:lnTo>
                  <a:lnTo>
                    <a:pt x="510" y="742"/>
                  </a:lnTo>
                  <a:lnTo>
                    <a:pt x="470" y="779"/>
                  </a:lnTo>
                  <a:lnTo>
                    <a:pt x="423" y="808"/>
                  </a:lnTo>
                  <a:lnTo>
                    <a:pt x="370" y="827"/>
                  </a:lnTo>
                  <a:lnTo>
                    <a:pt x="340" y="835"/>
                  </a:lnTo>
                  <a:lnTo>
                    <a:pt x="309" y="836"/>
                  </a:lnTo>
                  <a:lnTo>
                    <a:pt x="278" y="835"/>
                  </a:lnTo>
                  <a:lnTo>
                    <a:pt x="244" y="83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2" name="Freeform 62"/>
            <p:cNvSpPr>
              <a:spLocks/>
            </p:cNvSpPr>
            <p:nvPr/>
          </p:nvSpPr>
          <p:spPr bwMode="auto">
            <a:xfrm>
              <a:off x="200025" y="3775075"/>
              <a:ext cx="109538" cy="149225"/>
            </a:xfrm>
            <a:custGeom>
              <a:avLst/>
              <a:gdLst>
                <a:gd name="T0" fmla="*/ 0 w 404"/>
                <a:gd name="T1" fmla="*/ 550 h 550"/>
                <a:gd name="T2" fmla="*/ 0 w 404"/>
                <a:gd name="T3" fmla="*/ 85 h 550"/>
                <a:gd name="T4" fmla="*/ 277 w 404"/>
                <a:gd name="T5" fmla="*/ 0 h 550"/>
                <a:gd name="T6" fmla="*/ 404 w 404"/>
                <a:gd name="T7" fmla="*/ 429 h 550"/>
                <a:gd name="T8" fmla="*/ 0 w 404"/>
                <a:gd name="T9" fmla="*/ 550 h 550"/>
              </a:gdLst>
              <a:ahLst/>
              <a:cxnLst>
                <a:cxn ang="0">
                  <a:pos x="T0" y="T1"/>
                </a:cxn>
                <a:cxn ang="0">
                  <a:pos x="T2" y="T3"/>
                </a:cxn>
                <a:cxn ang="0">
                  <a:pos x="T4" y="T5"/>
                </a:cxn>
                <a:cxn ang="0">
                  <a:pos x="T6" y="T7"/>
                </a:cxn>
                <a:cxn ang="0">
                  <a:pos x="T8" y="T9"/>
                </a:cxn>
              </a:cxnLst>
              <a:rect l="0" t="0" r="r" b="b"/>
              <a:pathLst>
                <a:path w="404" h="550">
                  <a:moveTo>
                    <a:pt x="0" y="550"/>
                  </a:moveTo>
                  <a:lnTo>
                    <a:pt x="0" y="85"/>
                  </a:lnTo>
                  <a:lnTo>
                    <a:pt x="277" y="0"/>
                  </a:lnTo>
                  <a:lnTo>
                    <a:pt x="404" y="429"/>
                  </a:lnTo>
                  <a:lnTo>
                    <a:pt x="0" y="55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3" name="Freeform 63"/>
            <p:cNvSpPr>
              <a:spLocks/>
            </p:cNvSpPr>
            <p:nvPr/>
          </p:nvSpPr>
          <p:spPr bwMode="auto">
            <a:xfrm>
              <a:off x="2836863" y="4240213"/>
              <a:ext cx="169863" cy="169862"/>
            </a:xfrm>
            <a:custGeom>
              <a:avLst/>
              <a:gdLst>
                <a:gd name="T0" fmla="*/ 292 w 628"/>
                <a:gd name="T1" fmla="*/ 0 h 627"/>
                <a:gd name="T2" fmla="*/ 0 w 628"/>
                <a:gd name="T3" fmla="*/ 335 h 627"/>
                <a:gd name="T4" fmla="*/ 335 w 628"/>
                <a:gd name="T5" fmla="*/ 627 h 627"/>
                <a:gd name="T6" fmla="*/ 628 w 628"/>
                <a:gd name="T7" fmla="*/ 295 h 627"/>
                <a:gd name="T8" fmla="*/ 292 w 628"/>
                <a:gd name="T9" fmla="*/ 0 h 627"/>
              </a:gdLst>
              <a:ahLst/>
              <a:cxnLst>
                <a:cxn ang="0">
                  <a:pos x="T0" y="T1"/>
                </a:cxn>
                <a:cxn ang="0">
                  <a:pos x="T2" y="T3"/>
                </a:cxn>
                <a:cxn ang="0">
                  <a:pos x="T4" y="T5"/>
                </a:cxn>
                <a:cxn ang="0">
                  <a:pos x="T6" y="T7"/>
                </a:cxn>
                <a:cxn ang="0">
                  <a:pos x="T8" y="T9"/>
                </a:cxn>
              </a:cxnLst>
              <a:rect l="0" t="0" r="r" b="b"/>
              <a:pathLst>
                <a:path w="628" h="627">
                  <a:moveTo>
                    <a:pt x="292" y="0"/>
                  </a:moveTo>
                  <a:lnTo>
                    <a:pt x="0" y="335"/>
                  </a:lnTo>
                  <a:lnTo>
                    <a:pt x="335" y="627"/>
                  </a:lnTo>
                  <a:lnTo>
                    <a:pt x="628" y="295"/>
                  </a:lnTo>
                  <a:lnTo>
                    <a:pt x="292" y="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4" name="Freeform 64"/>
            <p:cNvSpPr>
              <a:spLocks/>
            </p:cNvSpPr>
            <p:nvPr/>
          </p:nvSpPr>
          <p:spPr bwMode="auto">
            <a:xfrm>
              <a:off x="2676525" y="5181600"/>
              <a:ext cx="192088" cy="127000"/>
            </a:xfrm>
            <a:custGeom>
              <a:avLst/>
              <a:gdLst>
                <a:gd name="T0" fmla="*/ 710 w 710"/>
                <a:gd name="T1" fmla="*/ 470 h 470"/>
                <a:gd name="T2" fmla="*/ 574 w 710"/>
                <a:gd name="T3" fmla="*/ 470 h 470"/>
                <a:gd name="T4" fmla="*/ 300 w 710"/>
                <a:gd name="T5" fmla="*/ 316 h 470"/>
                <a:gd name="T6" fmla="*/ 197 w 710"/>
                <a:gd name="T7" fmla="*/ 265 h 470"/>
                <a:gd name="T8" fmla="*/ 162 w 710"/>
                <a:gd name="T9" fmla="*/ 249 h 470"/>
                <a:gd name="T10" fmla="*/ 137 w 710"/>
                <a:gd name="T11" fmla="*/ 243 h 470"/>
                <a:gd name="T12" fmla="*/ 117 w 710"/>
                <a:gd name="T13" fmla="*/ 244 h 470"/>
                <a:gd name="T14" fmla="*/ 102 w 710"/>
                <a:gd name="T15" fmla="*/ 255 h 470"/>
                <a:gd name="T16" fmla="*/ 86 w 710"/>
                <a:gd name="T17" fmla="*/ 269 h 470"/>
                <a:gd name="T18" fmla="*/ 73 w 710"/>
                <a:gd name="T19" fmla="*/ 291 h 470"/>
                <a:gd name="T20" fmla="*/ 51 w 710"/>
                <a:gd name="T21" fmla="*/ 320 h 470"/>
                <a:gd name="T22" fmla="*/ 34 w 710"/>
                <a:gd name="T23" fmla="*/ 339 h 470"/>
                <a:gd name="T24" fmla="*/ 22 w 710"/>
                <a:gd name="T25" fmla="*/ 346 h 470"/>
                <a:gd name="T26" fmla="*/ 9 w 710"/>
                <a:gd name="T27" fmla="*/ 344 h 470"/>
                <a:gd name="T28" fmla="*/ 2 w 710"/>
                <a:gd name="T29" fmla="*/ 334 h 470"/>
                <a:gd name="T30" fmla="*/ 0 w 710"/>
                <a:gd name="T31" fmla="*/ 324 h 470"/>
                <a:gd name="T32" fmla="*/ 2 w 710"/>
                <a:gd name="T33" fmla="*/ 312 h 470"/>
                <a:gd name="T34" fmla="*/ 9 w 710"/>
                <a:gd name="T35" fmla="*/ 293 h 470"/>
                <a:gd name="T36" fmla="*/ 28 w 710"/>
                <a:gd name="T37" fmla="*/ 263 h 470"/>
                <a:gd name="T38" fmla="*/ 94 w 710"/>
                <a:gd name="T39" fmla="*/ 163 h 470"/>
                <a:gd name="T40" fmla="*/ 147 w 710"/>
                <a:gd name="T41" fmla="*/ 62 h 470"/>
                <a:gd name="T42" fmla="*/ 167 w 710"/>
                <a:gd name="T43" fmla="*/ 20 h 470"/>
                <a:gd name="T44" fmla="*/ 176 w 710"/>
                <a:gd name="T45" fmla="*/ 8 h 470"/>
                <a:gd name="T46" fmla="*/ 183 w 710"/>
                <a:gd name="T47" fmla="*/ 3 h 470"/>
                <a:gd name="T48" fmla="*/ 193 w 710"/>
                <a:gd name="T49" fmla="*/ 0 h 470"/>
                <a:gd name="T50" fmla="*/ 203 w 710"/>
                <a:gd name="T51" fmla="*/ 4 h 470"/>
                <a:gd name="T52" fmla="*/ 215 w 710"/>
                <a:gd name="T53" fmla="*/ 13 h 470"/>
                <a:gd name="T54" fmla="*/ 215 w 710"/>
                <a:gd name="T55" fmla="*/ 26 h 470"/>
                <a:gd name="T56" fmla="*/ 211 w 710"/>
                <a:gd name="T57" fmla="*/ 48 h 470"/>
                <a:gd name="T58" fmla="*/ 199 w 710"/>
                <a:gd name="T59" fmla="*/ 78 h 470"/>
                <a:gd name="T60" fmla="*/ 181 w 710"/>
                <a:gd name="T61" fmla="*/ 119 h 470"/>
                <a:gd name="T62" fmla="*/ 178 w 710"/>
                <a:gd name="T63" fmla="*/ 136 h 470"/>
                <a:gd name="T64" fmla="*/ 179 w 710"/>
                <a:gd name="T65" fmla="*/ 152 h 470"/>
                <a:gd name="T66" fmla="*/ 188 w 710"/>
                <a:gd name="T67" fmla="*/ 164 h 470"/>
                <a:gd name="T68" fmla="*/ 203 w 710"/>
                <a:gd name="T69" fmla="*/ 178 h 470"/>
                <a:gd name="T70" fmla="*/ 246 w 710"/>
                <a:gd name="T71" fmla="*/ 208 h 470"/>
                <a:gd name="T72" fmla="*/ 710 w 710"/>
                <a:gd name="T73"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0" h="470">
                  <a:moveTo>
                    <a:pt x="710" y="470"/>
                  </a:moveTo>
                  <a:lnTo>
                    <a:pt x="574" y="470"/>
                  </a:lnTo>
                  <a:lnTo>
                    <a:pt x="300" y="316"/>
                  </a:lnTo>
                  <a:lnTo>
                    <a:pt x="197" y="265"/>
                  </a:lnTo>
                  <a:lnTo>
                    <a:pt x="162" y="249"/>
                  </a:lnTo>
                  <a:lnTo>
                    <a:pt x="137" y="243"/>
                  </a:lnTo>
                  <a:lnTo>
                    <a:pt x="117" y="244"/>
                  </a:lnTo>
                  <a:lnTo>
                    <a:pt x="102" y="255"/>
                  </a:lnTo>
                  <a:lnTo>
                    <a:pt x="86" y="269"/>
                  </a:lnTo>
                  <a:lnTo>
                    <a:pt x="73" y="291"/>
                  </a:lnTo>
                  <a:lnTo>
                    <a:pt x="51" y="320"/>
                  </a:lnTo>
                  <a:lnTo>
                    <a:pt x="34" y="339"/>
                  </a:lnTo>
                  <a:lnTo>
                    <a:pt x="22" y="346"/>
                  </a:lnTo>
                  <a:lnTo>
                    <a:pt x="9" y="344"/>
                  </a:lnTo>
                  <a:lnTo>
                    <a:pt x="2" y="334"/>
                  </a:lnTo>
                  <a:lnTo>
                    <a:pt x="0" y="324"/>
                  </a:lnTo>
                  <a:lnTo>
                    <a:pt x="2" y="312"/>
                  </a:lnTo>
                  <a:lnTo>
                    <a:pt x="9" y="293"/>
                  </a:lnTo>
                  <a:lnTo>
                    <a:pt x="28" y="263"/>
                  </a:lnTo>
                  <a:lnTo>
                    <a:pt x="94" y="163"/>
                  </a:lnTo>
                  <a:lnTo>
                    <a:pt x="147" y="62"/>
                  </a:lnTo>
                  <a:lnTo>
                    <a:pt x="167" y="20"/>
                  </a:lnTo>
                  <a:lnTo>
                    <a:pt x="176" y="8"/>
                  </a:lnTo>
                  <a:lnTo>
                    <a:pt x="183" y="3"/>
                  </a:lnTo>
                  <a:lnTo>
                    <a:pt x="193" y="0"/>
                  </a:lnTo>
                  <a:lnTo>
                    <a:pt x="203" y="4"/>
                  </a:lnTo>
                  <a:lnTo>
                    <a:pt x="215" y="13"/>
                  </a:lnTo>
                  <a:lnTo>
                    <a:pt x="215" y="26"/>
                  </a:lnTo>
                  <a:lnTo>
                    <a:pt x="211" y="48"/>
                  </a:lnTo>
                  <a:lnTo>
                    <a:pt x="199" y="78"/>
                  </a:lnTo>
                  <a:lnTo>
                    <a:pt x="181" y="119"/>
                  </a:lnTo>
                  <a:lnTo>
                    <a:pt x="178" y="136"/>
                  </a:lnTo>
                  <a:lnTo>
                    <a:pt x="179" y="152"/>
                  </a:lnTo>
                  <a:lnTo>
                    <a:pt x="188" y="164"/>
                  </a:lnTo>
                  <a:lnTo>
                    <a:pt x="203" y="178"/>
                  </a:lnTo>
                  <a:lnTo>
                    <a:pt x="246" y="208"/>
                  </a:lnTo>
                  <a:lnTo>
                    <a:pt x="710" y="47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5" name="Freeform 65"/>
            <p:cNvSpPr>
              <a:spLocks/>
            </p:cNvSpPr>
            <p:nvPr/>
          </p:nvSpPr>
          <p:spPr bwMode="auto">
            <a:xfrm>
              <a:off x="2743200" y="5014913"/>
              <a:ext cx="285750" cy="230187"/>
            </a:xfrm>
            <a:custGeom>
              <a:avLst/>
              <a:gdLst>
                <a:gd name="T0" fmla="*/ 311 w 1060"/>
                <a:gd name="T1" fmla="*/ 46 h 855"/>
                <a:gd name="T2" fmla="*/ 343 w 1060"/>
                <a:gd name="T3" fmla="*/ 65 h 855"/>
                <a:gd name="T4" fmla="*/ 347 w 1060"/>
                <a:gd name="T5" fmla="*/ 88 h 855"/>
                <a:gd name="T6" fmla="*/ 328 w 1060"/>
                <a:gd name="T7" fmla="*/ 102 h 855"/>
                <a:gd name="T8" fmla="*/ 224 w 1060"/>
                <a:gd name="T9" fmla="*/ 105 h 855"/>
                <a:gd name="T10" fmla="*/ 154 w 1060"/>
                <a:gd name="T11" fmla="*/ 117 h 855"/>
                <a:gd name="T12" fmla="*/ 105 w 1060"/>
                <a:gd name="T13" fmla="*/ 153 h 855"/>
                <a:gd name="T14" fmla="*/ 73 w 1060"/>
                <a:gd name="T15" fmla="*/ 202 h 855"/>
                <a:gd name="T16" fmla="*/ 50 w 1060"/>
                <a:gd name="T17" fmla="*/ 268 h 855"/>
                <a:gd name="T18" fmla="*/ 48 w 1060"/>
                <a:gd name="T19" fmla="*/ 340 h 855"/>
                <a:gd name="T20" fmla="*/ 75 w 1060"/>
                <a:gd name="T21" fmla="*/ 400 h 855"/>
                <a:gd name="T22" fmla="*/ 122 w 1060"/>
                <a:gd name="T23" fmla="*/ 446 h 855"/>
                <a:gd name="T24" fmla="*/ 192 w 1060"/>
                <a:gd name="T25" fmla="*/ 469 h 855"/>
                <a:gd name="T26" fmla="*/ 267 w 1060"/>
                <a:gd name="T27" fmla="*/ 460 h 855"/>
                <a:gd name="T28" fmla="*/ 325 w 1060"/>
                <a:gd name="T29" fmla="*/ 424 h 855"/>
                <a:gd name="T30" fmla="*/ 437 w 1060"/>
                <a:gd name="T31" fmla="*/ 312 h 855"/>
                <a:gd name="T32" fmla="*/ 540 w 1060"/>
                <a:gd name="T33" fmla="*/ 216 h 855"/>
                <a:gd name="T34" fmla="*/ 638 w 1060"/>
                <a:gd name="T35" fmla="*/ 161 h 855"/>
                <a:gd name="T36" fmla="*/ 735 w 1060"/>
                <a:gd name="T37" fmla="*/ 143 h 855"/>
                <a:gd name="T38" fmla="*/ 840 w 1060"/>
                <a:gd name="T39" fmla="*/ 161 h 855"/>
                <a:gd name="T40" fmla="*/ 896 w 1060"/>
                <a:gd name="T41" fmla="*/ 191 h 855"/>
                <a:gd name="T42" fmla="*/ 993 w 1060"/>
                <a:gd name="T43" fmla="*/ 278 h 855"/>
                <a:gd name="T44" fmla="*/ 1026 w 1060"/>
                <a:gd name="T45" fmla="*/ 335 h 855"/>
                <a:gd name="T46" fmla="*/ 1050 w 1060"/>
                <a:gd name="T47" fmla="*/ 398 h 855"/>
                <a:gd name="T48" fmla="*/ 1060 w 1060"/>
                <a:gd name="T49" fmla="*/ 470 h 855"/>
                <a:gd name="T50" fmla="*/ 1053 w 1060"/>
                <a:gd name="T51" fmla="*/ 546 h 855"/>
                <a:gd name="T52" fmla="*/ 1034 w 1060"/>
                <a:gd name="T53" fmla="*/ 620 h 855"/>
                <a:gd name="T54" fmla="*/ 965 w 1060"/>
                <a:gd name="T55" fmla="*/ 755 h 855"/>
                <a:gd name="T56" fmla="*/ 901 w 1060"/>
                <a:gd name="T57" fmla="*/ 833 h 855"/>
                <a:gd name="T58" fmla="*/ 869 w 1060"/>
                <a:gd name="T59" fmla="*/ 854 h 855"/>
                <a:gd name="T60" fmla="*/ 830 w 1060"/>
                <a:gd name="T61" fmla="*/ 851 h 855"/>
                <a:gd name="T62" fmla="*/ 669 w 1060"/>
                <a:gd name="T63" fmla="*/ 792 h 855"/>
                <a:gd name="T64" fmla="*/ 637 w 1060"/>
                <a:gd name="T65" fmla="*/ 774 h 855"/>
                <a:gd name="T66" fmla="*/ 636 w 1060"/>
                <a:gd name="T67" fmla="*/ 754 h 855"/>
                <a:gd name="T68" fmla="*/ 645 w 1060"/>
                <a:gd name="T69" fmla="*/ 744 h 855"/>
                <a:gd name="T70" fmla="*/ 669 w 1060"/>
                <a:gd name="T71" fmla="*/ 744 h 855"/>
                <a:gd name="T72" fmla="*/ 779 w 1060"/>
                <a:gd name="T73" fmla="*/ 742 h 855"/>
                <a:gd name="T74" fmla="*/ 877 w 1060"/>
                <a:gd name="T75" fmla="*/ 710 h 855"/>
                <a:gd name="T76" fmla="*/ 955 w 1060"/>
                <a:gd name="T77" fmla="*/ 652 h 855"/>
                <a:gd name="T78" fmla="*/ 1004 w 1060"/>
                <a:gd name="T79" fmla="*/ 577 h 855"/>
                <a:gd name="T80" fmla="*/ 1015 w 1060"/>
                <a:gd name="T81" fmla="*/ 498 h 855"/>
                <a:gd name="T82" fmla="*/ 997 w 1060"/>
                <a:gd name="T83" fmla="*/ 424 h 855"/>
                <a:gd name="T84" fmla="*/ 954 w 1060"/>
                <a:gd name="T85" fmla="*/ 362 h 855"/>
                <a:gd name="T86" fmla="*/ 890 w 1060"/>
                <a:gd name="T87" fmla="*/ 324 h 855"/>
                <a:gd name="T88" fmla="*/ 815 w 1060"/>
                <a:gd name="T89" fmla="*/ 311 h 855"/>
                <a:gd name="T90" fmla="*/ 742 w 1060"/>
                <a:gd name="T91" fmla="*/ 331 h 855"/>
                <a:gd name="T92" fmla="*/ 663 w 1060"/>
                <a:gd name="T93" fmla="*/ 378 h 855"/>
                <a:gd name="T94" fmla="*/ 573 w 1060"/>
                <a:gd name="T95" fmla="*/ 466 h 855"/>
                <a:gd name="T96" fmla="*/ 453 w 1060"/>
                <a:gd name="T97" fmla="*/ 574 h 855"/>
                <a:gd name="T98" fmla="*/ 358 w 1060"/>
                <a:gd name="T99" fmla="*/ 624 h 855"/>
                <a:gd name="T100" fmla="*/ 278 w 1060"/>
                <a:gd name="T101" fmla="*/ 633 h 855"/>
                <a:gd name="T102" fmla="*/ 190 w 1060"/>
                <a:gd name="T103" fmla="*/ 618 h 855"/>
                <a:gd name="T104" fmla="*/ 87 w 1060"/>
                <a:gd name="T105" fmla="*/ 556 h 855"/>
                <a:gd name="T106" fmla="*/ 49 w 1060"/>
                <a:gd name="T107" fmla="*/ 510 h 855"/>
                <a:gd name="T108" fmla="*/ 21 w 1060"/>
                <a:gd name="T109" fmla="*/ 459 h 855"/>
                <a:gd name="T110" fmla="*/ 4 w 1060"/>
                <a:gd name="T111" fmla="*/ 403 h 855"/>
                <a:gd name="T112" fmla="*/ 5 w 1060"/>
                <a:gd name="T113" fmla="*/ 276 h 855"/>
                <a:gd name="T114" fmla="*/ 47 w 1060"/>
                <a:gd name="T115" fmla="*/ 149 h 855"/>
                <a:gd name="T116" fmla="*/ 105 w 1060"/>
                <a:gd name="T117" fmla="*/ 41 h 855"/>
                <a:gd name="T118" fmla="*/ 145 w 1060"/>
                <a:gd name="T119" fmla="*/ 2 h 855"/>
                <a:gd name="T120" fmla="*/ 230 w 1060"/>
                <a:gd name="T121" fmla="*/ 2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855">
                  <a:moveTo>
                    <a:pt x="292" y="41"/>
                  </a:moveTo>
                  <a:lnTo>
                    <a:pt x="311" y="46"/>
                  </a:lnTo>
                  <a:lnTo>
                    <a:pt x="333" y="57"/>
                  </a:lnTo>
                  <a:lnTo>
                    <a:pt x="343" y="65"/>
                  </a:lnTo>
                  <a:lnTo>
                    <a:pt x="350" y="73"/>
                  </a:lnTo>
                  <a:lnTo>
                    <a:pt x="347" y="88"/>
                  </a:lnTo>
                  <a:lnTo>
                    <a:pt x="340" y="95"/>
                  </a:lnTo>
                  <a:lnTo>
                    <a:pt x="328" y="102"/>
                  </a:lnTo>
                  <a:lnTo>
                    <a:pt x="277" y="104"/>
                  </a:lnTo>
                  <a:lnTo>
                    <a:pt x="224" y="105"/>
                  </a:lnTo>
                  <a:lnTo>
                    <a:pt x="184" y="107"/>
                  </a:lnTo>
                  <a:lnTo>
                    <a:pt x="154" y="117"/>
                  </a:lnTo>
                  <a:lnTo>
                    <a:pt x="126" y="135"/>
                  </a:lnTo>
                  <a:lnTo>
                    <a:pt x="105" y="153"/>
                  </a:lnTo>
                  <a:lnTo>
                    <a:pt x="88" y="176"/>
                  </a:lnTo>
                  <a:lnTo>
                    <a:pt x="73" y="202"/>
                  </a:lnTo>
                  <a:lnTo>
                    <a:pt x="61" y="233"/>
                  </a:lnTo>
                  <a:lnTo>
                    <a:pt x="50" y="268"/>
                  </a:lnTo>
                  <a:lnTo>
                    <a:pt x="48" y="307"/>
                  </a:lnTo>
                  <a:lnTo>
                    <a:pt x="48" y="340"/>
                  </a:lnTo>
                  <a:lnTo>
                    <a:pt x="60" y="373"/>
                  </a:lnTo>
                  <a:lnTo>
                    <a:pt x="75" y="400"/>
                  </a:lnTo>
                  <a:lnTo>
                    <a:pt x="95" y="425"/>
                  </a:lnTo>
                  <a:lnTo>
                    <a:pt x="122" y="446"/>
                  </a:lnTo>
                  <a:lnTo>
                    <a:pt x="154" y="460"/>
                  </a:lnTo>
                  <a:lnTo>
                    <a:pt x="192" y="469"/>
                  </a:lnTo>
                  <a:lnTo>
                    <a:pt x="228" y="469"/>
                  </a:lnTo>
                  <a:lnTo>
                    <a:pt x="267" y="460"/>
                  </a:lnTo>
                  <a:lnTo>
                    <a:pt x="300" y="442"/>
                  </a:lnTo>
                  <a:lnTo>
                    <a:pt x="325" y="424"/>
                  </a:lnTo>
                  <a:lnTo>
                    <a:pt x="359" y="399"/>
                  </a:lnTo>
                  <a:lnTo>
                    <a:pt x="437" y="312"/>
                  </a:lnTo>
                  <a:lnTo>
                    <a:pt x="489" y="258"/>
                  </a:lnTo>
                  <a:lnTo>
                    <a:pt x="540" y="216"/>
                  </a:lnTo>
                  <a:lnTo>
                    <a:pt x="590" y="183"/>
                  </a:lnTo>
                  <a:lnTo>
                    <a:pt x="638" y="161"/>
                  </a:lnTo>
                  <a:lnTo>
                    <a:pt x="686" y="148"/>
                  </a:lnTo>
                  <a:lnTo>
                    <a:pt x="735" y="143"/>
                  </a:lnTo>
                  <a:lnTo>
                    <a:pt x="787" y="148"/>
                  </a:lnTo>
                  <a:lnTo>
                    <a:pt x="840" y="161"/>
                  </a:lnTo>
                  <a:lnTo>
                    <a:pt x="868" y="175"/>
                  </a:lnTo>
                  <a:lnTo>
                    <a:pt x="896" y="191"/>
                  </a:lnTo>
                  <a:lnTo>
                    <a:pt x="948" y="231"/>
                  </a:lnTo>
                  <a:lnTo>
                    <a:pt x="993" y="278"/>
                  </a:lnTo>
                  <a:lnTo>
                    <a:pt x="1012" y="304"/>
                  </a:lnTo>
                  <a:lnTo>
                    <a:pt x="1026" y="335"/>
                  </a:lnTo>
                  <a:lnTo>
                    <a:pt x="1041" y="366"/>
                  </a:lnTo>
                  <a:lnTo>
                    <a:pt x="1050" y="398"/>
                  </a:lnTo>
                  <a:lnTo>
                    <a:pt x="1055" y="434"/>
                  </a:lnTo>
                  <a:lnTo>
                    <a:pt x="1060" y="470"/>
                  </a:lnTo>
                  <a:lnTo>
                    <a:pt x="1058" y="507"/>
                  </a:lnTo>
                  <a:lnTo>
                    <a:pt x="1053" y="546"/>
                  </a:lnTo>
                  <a:lnTo>
                    <a:pt x="1044" y="584"/>
                  </a:lnTo>
                  <a:lnTo>
                    <a:pt x="1034" y="620"/>
                  </a:lnTo>
                  <a:lnTo>
                    <a:pt x="1004" y="689"/>
                  </a:lnTo>
                  <a:lnTo>
                    <a:pt x="965" y="755"/>
                  </a:lnTo>
                  <a:lnTo>
                    <a:pt x="923" y="811"/>
                  </a:lnTo>
                  <a:lnTo>
                    <a:pt x="901" y="833"/>
                  </a:lnTo>
                  <a:lnTo>
                    <a:pt x="883" y="850"/>
                  </a:lnTo>
                  <a:lnTo>
                    <a:pt x="869" y="854"/>
                  </a:lnTo>
                  <a:lnTo>
                    <a:pt x="851" y="855"/>
                  </a:lnTo>
                  <a:lnTo>
                    <a:pt x="830" y="851"/>
                  </a:lnTo>
                  <a:lnTo>
                    <a:pt x="799" y="842"/>
                  </a:lnTo>
                  <a:lnTo>
                    <a:pt x="669" y="792"/>
                  </a:lnTo>
                  <a:lnTo>
                    <a:pt x="649" y="782"/>
                  </a:lnTo>
                  <a:lnTo>
                    <a:pt x="637" y="774"/>
                  </a:lnTo>
                  <a:lnTo>
                    <a:pt x="635" y="764"/>
                  </a:lnTo>
                  <a:lnTo>
                    <a:pt x="636" y="754"/>
                  </a:lnTo>
                  <a:lnTo>
                    <a:pt x="640" y="748"/>
                  </a:lnTo>
                  <a:lnTo>
                    <a:pt x="645" y="744"/>
                  </a:lnTo>
                  <a:lnTo>
                    <a:pt x="656" y="742"/>
                  </a:lnTo>
                  <a:lnTo>
                    <a:pt x="669" y="744"/>
                  </a:lnTo>
                  <a:lnTo>
                    <a:pt x="726" y="745"/>
                  </a:lnTo>
                  <a:lnTo>
                    <a:pt x="779" y="742"/>
                  </a:lnTo>
                  <a:lnTo>
                    <a:pt x="830" y="728"/>
                  </a:lnTo>
                  <a:lnTo>
                    <a:pt x="877" y="710"/>
                  </a:lnTo>
                  <a:lnTo>
                    <a:pt x="921" y="685"/>
                  </a:lnTo>
                  <a:lnTo>
                    <a:pt x="955" y="652"/>
                  </a:lnTo>
                  <a:lnTo>
                    <a:pt x="983" y="617"/>
                  </a:lnTo>
                  <a:lnTo>
                    <a:pt x="1004" y="577"/>
                  </a:lnTo>
                  <a:lnTo>
                    <a:pt x="1013" y="537"/>
                  </a:lnTo>
                  <a:lnTo>
                    <a:pt x="1015" y="498"/>
                  </a:lnTo>
                  <a:lnTo>
                    <a:pt x="1009" y="459"/>
                  </a:lnTo>
                  <a:lnTo>
                    <a:pt x="997" y="424"/>
                  </a:lnTo>
                  <a:lnTo>
                    <a:pt x="977" y="390"/>
                  </a:lnTo>
                  <a:lnTo>
                    <a:pt x="954" y="362"/>
                  </a:lnTo>
                  <a:lnTo>
                    <a:pt x="922" y="341"/>
                  </a:lnTo>
                  <a:lnTo>
                    <a:pt x="890" y="324"/>
                  </a:lnTo>
                  <a:lnTo>
                    <a:pt x="852" y="313"/>
                  </a:lnTo>
                  <a:lnTo>
                    <a:pt x="815" y="311"/>
                  </a:lnTo>
                  <a:lnTo>
                    <a:pt x="779" y="318"/>
                  </a:lnTo>
                  <a:lnTo>
                    <a:pt x="742" y="331"/>
                  </a:lnTo>
                  <a:lnTo>
                    <a:pt x="703" y="350"/>
                  </a:lnTo>
                  <a:lnTo>
                    <a:pt x="663" y="378"/>
                  </a:lnTo>
                  <a:lnTo>
                    <a:pt x="618" y="419"/>
                  </a:lnTo>
                  <a:lnTo>
                    <a:pt x="573" y="466"/>
                  </a:lnTo>
                  <a:lnTo>
                    <a:pt x="507" y="527"/>
                  </a:lnTo>
                  <a:lnTo>
                    <a:pt x="453" y="574"/>
                  </a:lnTo>
                  <a:lnTo>
                    <a:pt x="406" y="605"/>
                  </a:lnTo>
                  <a:lnTo>
                    <a:pt x="358" y="624"/>
                  </a:lnTo>
                  <a:lnTo>
                    <a:pt x="320" y="630"/>
                  </a:lnTo>
                  <a:lnTo>
                    <a:pt x="278" y="633"/>
                  </a:lnTo>
                  <a:lnTo>
                    <a:pt x="235" y="628"/>
                  </a:lnTo>
                  <a:lnTo>
                    <a:pt x="190" y="618"/>
                  </a:lnTo>
                  <a:lnTo>
                    <a:pt x="134" y="590"/>
                  </a:lnTo>
                  <a:lnTo>
                    <a:pt x="87" y="556"/>
                  </a:lnTo>
                  <a:lnTo>
                    <a:pt x="67" y="532"/>
                  </a:lnTo>
                  <a:lnTo>
                    <a:pt x="49" y="510"/>
                  </a:lnTo>
                  <a:lnTo>
                    <a:pt x="34" y="485"/>
                  </a:lnTo>
                  <a:lnTo>
                    <a:pt x="21" y="459"/>
                  </a:lnTo>
                  <a:lnTo>
                    <a:pt x="10" y="432"/>
                  </a:lnTo>
                  <a:lnTo>
                    <a:pt x="4" y="403"/>
                  </a:lnTo>
                  <a:lnTo>
                    <a:pt x="0" y="341"/>
                  </a:lnTo>
                  <a:lnTo>
                    <a:pt x="5" y="276"/>
                  </a:lnTo>
                  <a:lnTo>
                    <a:pt x="24" y="206"/>
                  </a:lnTo>
                  <a:lnTo>
                    <a:pt x="47" y="149"/>
                  </a:lnTo>
                  <a:lnTo>
                    <a:pt x="75" y="90"/>
                  </a:lnTo>
                  <a:lnTo>
                    <a:pt x="105" y="41"/>
                  </a:lnTo>
                  <a:lnTo>
                    <a:pt x="133" y="6"/>
                  </a:lnTo>
                  <a:lnTo>
                    <a:pt x="145" y="2"/>
                  </a:lnTo>
                  <a:lnTo>
                    <a:pt x="163" y="0"/>
                  </a:lnTo>
                  <a:lnTo>
                    <a:pt x="230" y="21"/>
                  </a:lnTo>
                  <a:lnTo>
                    <a:pt x="292" y="4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6" name="Freeform 66"/>
            <p:cNvSpPr>
              <a:spLocks/>
            </p:cNvSpPr>
            <p:nvPr/>
          </p:nvSpPr>
          <p:spPr bwMode="auto">
            <a:xfrm>
              <a:off x="2787650" y="4845050"/>
              <a:ext cx="307975" cy="192087"/>
            </a:xfrm>
            <a:custGeom>
              <a:avLst/>
              <a:gdLst>
                <a:gd name="T0" fmla="*/ 1004 w 1139"/>
                <a:gd name="T1" fmla="*/ 368 h 709"/>
                <a:gd name="T2" fmla="*/ 1031 w 1139"/>
                <a:gd name="T3" fmla="*/ 366 h 709"/>
                <a:gd name="T4" fmla="*/ 1060 w 1139"/>
                <a:gd name="T5" fmla="*/ 341 h 709"/>
                <a:gd name="T6" fmla="*/ 1082 w 1139"/>
                <a:gd name="T7" fmla="*/ 301 h 709"/>
                <a:gd name="T8" fmla="*/ 1101 w 1139"/>
                <a:gd name="T9" fmla="*/ 258 h 709"/>
                <a:gd name="T10" fmla="*/ 1122 w 1139"/>
                <a:gd name="T11" fmla="*/ 251 h 709"/>
                <a:gd name="T12" fmla="*/ 1139 w 1139"/>
                <a:gd name="T13" fmla="*/ 262 h 709"/>
                <a:gd name="T14" fmla="*/ 1137 w 1139"/>
                <a:gd name="T15" fmla="*/ 288 h 709"/>
                <a:gd name="T16" fmla="*/ 1080 w 1139"/>
                <a:gd name="T17" fmla="*/ 487 h 709"/>
                <a:gd name="T18" fmla="*/ 1038 w 1139"/>
                <a:gd name="T19" fmla="*/ 684 h 709"/>
                <a:gd name="T20" fmla="*/ 1024 w 1139"/>
                <a:gd name="T21" fmla="*/ 705 h 709"/>
                <a:gd name="T22" fmla="*/ 1008 w 1139"/>
                <a:gd name="T23" fmla="*/ 709 h 709"/>
                <a:gd name="T24" fmla="*/ 991 w 1139"/>
                <a:gd name="T25" fmla="*/ 693 h 709"/>
                <a:gd name="T26" fmla="*/ 993 w 1139"/>
                <a:gd name="T27" fmla="*/ 643 h 709"/>
                <a:gd name="T28" fmla="*/ 994 w 1139"/>
                <a:gd name="T29" fmla="*/ 599 h 709"/>
                <a:gd name="T30" fmla="*/ 981 w 1139"/>
                <a:gd name="T31" fmla="*/ 566 h 709"/>
                <a:gd name="T32" fmla="*/ 957 w 1139"/>
                <a:gd name="T33" fmla="*/ 549 h 709"/>
                <a:gd name="T34" fmla="*/ 196 w 1139"/>
                <a:gd name="T35" fmla="*/ 355 h 709"/>
                <a:gd name="T36" fmla="*/ 122 w 1139"/>
                <a:gd name="T37" fmla="*/ 342 h 709"/>
                <a:gd name="T38" fmla="*/ 93 w 1139"/>
                <a:gd name="T39" fmla="*/ 353 h 709"/>
                <a:gd name="T40" fmla="*/ 68 w 1139"/>
                <a:gd name="T41" fmla="*/ 383 h 709"/>
                <a:gd name="T42" fmla="*/ 49 w 1139"/>
                <a:gd name="T43" fmla="*/ 432 h 709"/>
                <a:gd name="T44" fmla="*/ 31 w 1139"/>
                <a:gd name="T45" fmla="*/ 458 h 709"/>
                <a:gd name="T46" fmla="*/ 8 w 1139"/>
                <a:gd name="T47" fmla="*/ 454 h 709"/>
                <a:gd name="T48" fmla="*/ 0 w 1139"/>
                <a:gd name="T49" fmla="*/ 435 h 709"/>
                <a:gd name="T50" fmla="*/ 24 w 1139"/>
                <a:gd name="T51" fmla="*/ 349 h 709"/>
                <a:gd name="T52" fmla="*/ 98 w 1139"/>
                <a:gd name="T53" fmla="*/ 54 h 709"/>
                <a:gd name="T54" fmla="*/ 107 w 1139"/>
                <a:gd name="T55" fmla="*/ 12 h 709"/>
                <a:gd name="T56" fmla="*/ 123 w 1139"/>
                <a:gd name="T57" fmla="*/ 0 h 709"/>
                <a:gd name="T58" fmla="*/ 144 w 1139"/>
                <a:gd name="T59" fmla="*/ 6 h 709"/>
                <a:gd name="T60" fmla="*/ 151 w 1139"/>
                <a:gd name="T61" fmla="*/ 38 h 709"/>
                <a:gd name="T62" fmla="*/ 145 w 1139"/>
                <a:gd name="T63" fmla="*/ 87 h 709"/>
                <a:gd name="T64" fmla="*/ 153 w 1139"/>
                <a:gd name="T65" fmla="*/ 128 h 709"/>
                <a:gd name="T66" fmla="*/ 171 w 1139"/>
                <a:gd name="T67" fmla="*/ 153 h 709"/>
                <a:gd name="T68" fmla="*/ 243 w 1139"/>
                <a:gd name="T69" fmla="*/ 177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9" h="709">
                  <a:moveTo>
                    <a:pt x="943" y="355"/>
                  </a:moveTo>
                  <a:lnTo>
                    <a:pt x="1004" y="368"/>
                  </a:lnTo>
                  <a:lnTo>
                    <a:pt x="1017" y="368"/>
                  </a:lnTo>
                  <a:lnTo>
                    <a:pt x="1031" y="366"/>
                  </a:lnTo>
                  <a:lnTo>
                    <a:pt x="1048" y="356"/>
                  </a:lnTo>
                  <a:lnTo>
                    <a:pt x="1060" y="341"/>
                  </a:lnTo>
                  <a:lnTo>
                    <a:pt x="1071" y="323"/>
                  </a:lnTo>
                  <a:lnTo>
                    <a:pt x="1082" y="301"/>
                  </a:lnTo>
                  <a:lnTo>
                    <a:pt x="1091" y="274"/>
                  </a:lnTo>
                  <a:lnTo>
                    <a:pt x="1101" y="258"/>
                  </a:lnTo>
                  <a:lnTo>
                    <a:pt x="1110" y="251"/>
                  </a:lnTo>
                  <a:lnTo>
                    <a:pt x="1122" y="251"/>
                  </a:lnTo>
                  <a:lnTo>
                    <a:pt x="1134" y="255"/>
                  </a:lnTo>
                  <a:lnTo>
                    <a:pt x="1139" y="262"/>
                  </a:lnTo>
                  <a:lnTo>
                    <a:pt x="1139" y="276"/>
                  </a:lnTo>
                  <a:lnTo>
                    <a:pt x="1137" y="288"/>
                  </a:lnTo>
                  <a:lnTo>
                    <a:pt x="1117" y="362"/>
                  </a:lnTo>
                  <a:lnTo>
                    <a:pt x="1080" y="487"/>
                  </a:lnTo>
                  <a:lnTo>
                    <a:pt x="1044" y="652"/>
                  </a:lnTo>
                  <a:lnTo>
                    <a:pt x="1038" y="684"/>
                  </a:lnTo>
                  <a:lnTo>
                    <a:pt x="1034" y="696"/>
                  </a:lnTo>
                  <a:lnTo>
                    <a:pt x="1024" y="705"/>
                  </a:lnTo>
                  <a:lnTo>
                    <a:pt x="1017" y="709"/>
                  </a:lnTo>
                  <a:lnTo>
                    <a:pt x="1008" y="709"/>
                  </a:lnTo>
                  <a:lnTo>
                    <a:pt x="996" y="703"/>
                  </a:lnTo>
                  <a:lnTo>
                    <a:pt x="991" y="693"/>
                  </a:lnTo>
                  <a:lnTo>
                    <a:pt x="988" y="673"/>
                  </a:lnTo>
                  <a:lnTo>
                    <a:pt x="993" y="643"/>
                  </a:lnTo>
                  <a:lnTo>
                    <a:pt x="995" y="619"/>
                  </a:lnTo>
                  <a:lnTo>
                    <a:pt x="994" y="599"/>
                  </a:lnTo>
                  <a:lnTo>
                    <a:pt x="989" y="581"/>
                  </a:lnTo>
                  <a:lnTo>
                    <a:pt x="981" y="566"/>
                  </a:lnTo>
                  <a:lnTo>
                    <a:pt x="971" y="558"/>
                  </a:lnTo>
                  <a:lnTo>
                    <a:pt x="957" y="549"/>
                  </a:lnTo>
                  <a:lnTo>
                    <a:pt x="896" y="531"/>
                  </a:lnTo>
                  <a:lnTo>
                    <a:pt x="196" y="355"/>
                  </a:lnTo>
                  <a:lnTo>
                    <a:pt x="137" y="343"/>
                  </a:lnTo>
                  <a:lnTo>
                    <a:pt x="122" y="342"/>
                  </a:lnTo>
                  <a:lnTo>
                    <a:pt x="108" y="344"/>
                  </a:lnTo>
                  <a:lnTo>
                    <a:pt x="93" y="353"/>
                  </a:lnTo>
                  <a:lnTo>
                    <a:pt x="80" y="366"/>
                  </a:lnTo>
                  <a:lnTo>
                    <a:pt x="68" y="383"/>
                  </a:lnTo>
                  <a:lnTo>
                    <a:pt x="60" y="406"/>
                  </a:lnTo>
                  <a:lnTo>
                    <a:pt x="49" y="432"/>
                  </a:lnTo>
                  <a:lnTo>
                    <a:pt x="39" y="451"/>
                  </a:lnTo>
                  <a:lnTo>
                    <a:pt x="31" y="458"/>
                  </a:lnTo>
                  <a:lnTo>
                    <a:pt x="18" y="458"/>
                  </a:lnTo>
                  <a:lnTo>
                    <a:pt x="8" y="454"/>
                  </a:lnTo>
                  <a:lnTo>
                    <a:pt x="1" y="444"/>
                  </a:lnTo>
                  <a:lnTo>
                    <a:pt x="0" y="435"/>
                  </a:lnTo>
                  <a:lnTo>
                    <a:pt x="3" y="418"/>
                  </a:lnTo>
                  <a:lnTo>
                    <a:pt x="24" y="349"/>
                  </a:lnTo>
                  <a:lnTo>
                    <a:pt x="59" y="223"/>
                  </a:lnTo>
                  <a:lnTo>
                    <a:pt x="98" y="54"/>
                  </a:lnTo>
                  <a:lnTo>
                    <a:pt x="102" y="29"/>
                  </a:lnTo>
                  <a:lnTo>
                    <a:pt x="107" y="12"/>
                  </a:lnTo>
                  <a:lnTo>
                    <a:pt x="115" y="5"/>
                  </a:lnTo>
                  <a:lnTo>
                    <a:pt x="123" y="0"/>
                  </a:lnTo>
                  <a:lnTo>
                    <a:pt x="134" y="0"/>
                  </a:lnTo>
                  <a:lnTo>
                    <a:pt x="144" y="6"/>
                  </a:lnTo>
                  <a:lnTo>
                    <a:pt x="151" y="18"/>
                  </a:lnTo>
                  <a:lnTo>
                    <a:pt x="151" y="38"/>
                  </a:lnTo>
                  <a:lnTo>
                    <a:pt x="147" y="63"/>
                  </a:lnTo>
                  <a:lnTo>
                    <a:pt x="145" y="87"/>
                  </a:lnTo>
                  <a:lnTo>
                    <a:pt x="145" y="109"/>
                  </a:lnTo>
                  <a:lnTo>
                    <a:pt x="153" y="128"/>
                  </a:lnTo>
                  <a:lnTo>
                    <a:pt x="159" y="144"/>
                  </a:lnTo>
                  <a:lnTo>
                    <a:pt x="171" y="153"/>
                  </a:lnTo>
                  <a:lnTo>
                    <a:pt x="182" y="160"/>
                  </a:lnTo>
                  <a:lnTo>
                    <a:pt x="243" y="177"/>
                  </a:lnTo>
                  <a:lnTo>
                    <a:pt x="943" y="35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7" name="Freeform 67"/>
            <p:cNvSpPr>
              <a:spLocks/>
            </p:cNvSpPr>
            <p:nvPr/>
          </p:nvSpPr>
          <p:spPr bwMode="auto">
            <a:xfrm>
              <a:off x="2824163" y="4652963"/>
              <a:ext cx="293688" cy="177800"/>
            </a:xfrm>
            <a:custGeom>
              <a:avLst/>
              <a:gdLst>
                <a:gd name="T0" fmla="*/ 222 w 1087"/>
                <a:gd name="T1" fmla="*/ 52 h 660"/>
                <a:gd name="T2" fmla="*/ 261 w 1087"/>
                <a:gd name="T3" fmla="*/ 57 h 660"/>
                <a:gd name="T4" fmla="*/ 270 w 1087"/>
                <a:gd name="T5" fmla="*/ 79 h 660"/>
                <a:gd name="T6" fmla="*/ 258 w 1087"/>
                <a:gd name="T7" fmla="*/ 101 h 660"/>
                <a:gd name="T8" fmla="*/ 208 w 1087"/>
                <a:gd name="T9" fmla="*/ 116 h 660"/>
                <a:gd name="T10" fmla="*/ 122 w 1087"/>
                <a:gd name="T11" fmla="*/ 149 h 660"/>
                <a:gd name="T12" fmla="*/ 75 w 1087"/>
                <a:gd name="T13" fmla="*/ 189 h 660"/>
                <a:gd name="T14" fmla="*/ 52 w 1087"/>
                <a:gd name="T15" fmla="*/ 242 h 660"/>
                <a:gd name="T16" fmla="*/ 42 w 1087"/>
                <a:gd name="T17" fmla="*/ 302 h 660"/>
                <a:gd name="T18" fmla="*/ 52 w 1087"/>
                <a:gd name="T19" fmla="*/ 381 h 660"/>
                <a:gd name="T20" fmla="*/ 81 w 1087"/>
                <a:gd name="T21" fmla="*/ 438 h 660"/>
                <a:gd name="T22" fmla="*/ 134 w 1087"/>
                <a:gd name="T23" fmla="*/ 478 h 660"/>
                <a:gd name="T24" fmla="*/ 199 w 1087"/>
                <a:gd name="T25" fmla="*/ 492 h 660"/>
                <a:gd name="T26" fmla="*/ 274 w 1087"/>
                <a:gd name="T27" fmla="*/ 477 h 660"/>
                <a:gd name="T28" fmla="*/ 335 w 1087"/>
                <a:gd name="T29" fmla="*/ 431 h 660"/>
                <a:gd name="T30" fmla="*/ 374 w 1087"/>
                <a:gd name="T31" fmla="*/ 371 h 660"/>
                <a:gd name="T32" fmla="*/ 458 w 1087"/>
                <a:gd name="T33" fmla="*/ 197 h 660"/>
                <a:gd name="T34" fmla="*/ 530 w 1087"/>
                <a:gd name="T35" fmla="*/ 98 h 660"/>
                <a:gd name="T36" fmla="*/ 612 w 1087"/>
                <a:gd name="T37" fmla="*/ 33 h 660"/>
                <a:gd name="T38" fmla="*/ 707 w 1087"/>
                <a:gd name="T39" fmla="*/ 4 h 660"/>
                <a:gd name="T40" fmla="*/ 793 w 1087"/>
                <a:gd name="T41" fmla="*/ 4 h 660"/>
                <a:gd name="T42" fmla="*/ 886 w 1087"/>
                <a:gd name="T43" fmla="*/ 33 h 660"/>
                <a:gd name="T44" fmla="*/ 970 w 1087"/>
                <a:gd name="T45" fmla="*/ 83 h 660"/>
                <a:gd name="T46" fmla="*/ 1016 w 1087"/>
                <a:gd name="T47" fmla="*/ 133 h 660"/>
                <a:gd name="T48" fmla="*/ 1051 w 1087"/>
                <a:gd name="T49" fmla="*/ 194 h 660"/>
                <a:gd name="T50" fmla="*/ 1077 w 1087"/>
                <a:gd name="T51" fmla="*/ 262 h 660"/>
                <a:gd name="T52" fmla="*/ 1087 w 1087"/>
                <a:gd name="T53" fmla="*/ 339 h 660"/>
                <a:gd name="T54" fmla="*/ 1078 w 1087"/>
                <a:gd name="T55" fmla="*/ 452 h 660"/>
                <a:gd name="T56" fmla="*/ 1040 w 1087"/>
                <a:gd name="T57" fmla="*/ 594 h 660"/>
                <a:gd name="T58" fmla="*/ 999 w 1087"/>
                <a:gd name="T59" fmla="*/ 651 h 660"/>
                <a:gd name="T60" fmla="*/ 965 w 1087"/>
                <a:gd name="T61" fmla="*/ 660 h 660"/>
                <a:gd name="T62" fmla="*/ 793 w 1087"/>
                <a:gd name="T63" fmla="*/ 652 h 660"/>
                <a:gd name="T64" fmla="*/ 754 w 1087"/>
                <a:gd name="T65" fmla="*/ 645 h 660"/>
                <a:gd name="T66" fmla="*/ 749 w 1087"/>
                <a:gd name="T67" fmla="*/ 626 h 660"/>
                <a:gd name="T68" fmla="*/ 755 w 1087"/>
                <a:gd name="T69" fmla="*/ 614 h 660"/>
                <a:gd name="T70" fmla="*/ 777 w 1087"/>
                <a:gd name="T71" fmla="*/ 605 h 660"/>
                <a:gd name="T72" fmla="*/ 882 w 1087"/>
                <a:gd name="T73" fmla="*/ 571 h 660"/>
                <a:gd name="T74" fmla="*/ 967 w 1087"/>
                <a:gd name="T75" fmla="*/ 509 h 660"/>
                <a:gd name="T76" fmla="*/ 1020 w 1087"/>
                <a:gd name="T77" fmla="*/ 430 h 660"/>
                <a:gd name="T78" fmla="*/ 1045 w 1087"/>
                <a:gd name="T79" fmla="*/ 342 h 660"/>
                <a:gd name="T80" fmla="*/ 1032 w 1087"/>
                <a:gd name="T81" fmla="*/ 265 h 660"/>
                <a:gd name="T82" fmla="*/ 991 w 1087"/>
                <a:gd name="T83" fmla="*/ 199 h 660"/>
                <a:gd name="T84" fmla="*/ 932 w 1087"/>
                <a:gd name="T85" fmla="*/ 158 h 660"/>
                <a:gd name="T86" fmla="*/ 859 w 1087"/>
                <a:gd name="T87" fmla="*/ 141 h 660"/>
                <a:gd name="T88" fmla="*/ 785 w 1087"/>
                <a:gd name="T89" fmla="*/ 149 h 660"/>
                <a:gd name="T90" fmla="*/ 721 w 1087"/>
                <a:gd name="T91" fmla="*/ 189 h 660"/>
                <a:gd name="T92" fmla="*/ 659 w 1087"/>
                <a:gd name="T93" fmla="*/ 262 h 660"/>
                <a:gd name="T94" fmla="*/ 599 w 1087"/>
                <a:gd name="T95" fmla="*/ 369 h 660"/>
                <a:gd name="T96" fmla="*/ 521 w 1087"/>
                <a:gd name="T97" fmla="*/ 509 h 660"/>
                <a:gd name="T98" fmla="*/ 446 w 1087"/>
                <a:gd name="T99" fmla="*/ 586 h 660"/>
                <a:gd name="T100" fmla="*/ 370 w 1087"/>
                <a:gd name="T101" fmla="*/ 621 h 660"/>
                <a:gd name="T102" fmla="*/ 283 w 1087"/>
                <a:gd name="T103" fmla="*/ 630 h 660"/>
                <a:gd name="T104" fmla="*/ 220 w 1087"/>
                <a:gd name="T105" fmla="*/ 623 h 660"/>
                <a:gd name="T106" fmla="*/ 164 w 1087"/>
                <a:gd name="T107" fmla="*/ 604 h 660"/>
                <a:gd name="T108" fmla="*/ 74 w 1087"/>
                <a:gd name="T109" fmla="*/ 531 h 660"/>
                <a:gd name="T110" fmla="*/ 41 w 1087"/>
                <a:gd name="T111" fmla="*/ 482 h 660"/>
                <a:gd name="T112" fmla="*/ 1 w 1087"/>
                <a:gd name="T113" fmla="*/ 360 h 660"/>
                <a:gd name="T114" fmla="*/ 2 w 1087"/>
                <a:gd name="T115" fmla="*/ 229 h 660"/>
                <a:gd name="T116" fmla="*/ 28 w 1087"/>
                <a:gd name="T117" fmla="*/ 108 h 660"/>
                <a:gd name="T118" fmla="*/ 52 w 1087"/>
                <a:gd name="T119" fmla="*/ 58 h 660"/>
                <a:gd name="T120" fmla="*/ 139 w 1087"/>
                <a:gd name="T121" fmla="*/ 5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 h="660">
                  <a:moveTo>
                    <a:pt x="205" y="52"/>
                  </a:moveTo>
                  <a:lnTo>
                    <a:pt x="222" y="52"/>
                  </a:lnTo>
                  <a:lnTo>
                    <a:pt x="248" y="55"/>
                  </a:lnTo>
                  <a:lnTo>
                    <a:pt x="261" y="57"/>
                  </a:lnTo>
                  <a:lnTo>
                    <a:pt x="268" y="65"/>
                  </a:lnTo>
                  <a:lnTo>
                    <a:pt x="270" y="79"/>
                  </a:lnTo>
                  <a:lnTo>
                    <a:pt x="266" y="89"/>
                  </a:lnTo>
                  <a:lnTo>
                    <a:pt x="258" y="101"/>
                  </a:lnTo>
                  <a:lnTo>
                    <a:pt x="239" y="106"/>
                  </a:lnTo>
                  <a:lnTo>
                    <a:pt x="208" y="116"/>
                  </a:lnTo>
                  <a:lnTo>
                    <a:pt x="157" y="131"/>
                  </a:lnTo>
                  <a:lnTo>
                    <a:pt x="122" y="149"/>
                  </a:lnTo>
                  <a:lnTo>
                    <a:pt x="96" y="166"/>
                  </a:lnTo>
                  <a:lnTo>
                    <a:pt x="75" y="189"/>
                  </a:lnTo>
                  <a:lnTo>
                    <a:pt x="62" y="213"/>
                  </a:lnTo>
                  <a:lnTo>
                    <a:pt x="52" y="242"/>
                  </a:lnTo>
                  <a:lnTo>
                    <a:pt x="43" y="271"/>
                  </a:lnTo>
                  <a:lnTo>
                    <a:pt x="42" y="302"/>
                  </a:lnTo>
                  <a:lnTo>
                    <a:pt x="44" y="342"/>
                  </a:lnTo>
                  <a:lnTo>
                    <a:pt x="52" y="381"/>
                  </a:lnTo>
                  <a:lnTo>
                    <a:pt x="62" y="411"/>
                  </a:lnTo>
                  <a:lnTo>
                    <a:pt x="81" y="438"/>
                  </a:lnTo>
                  <a:lnTo>
                    <a:pt x="106" y="460"/>
                  </a:lnTo>
                  <a:lnTo>
                    <a:pt x="134" y="478"/>
                  </a:lnTo>
                  <a:lnTo>
                    <a:pt x="167" y="489"/>
                  </a:lnTo>
                  <a:lnTo>
                    <a:pt x="199" y="492"/>
                  </a:lnTo>
                  <a:lnTo>
                    <a:pt x="239" y="488"/>
                  </a:lnTo>
                  <a:lnTo>
                    <a:pt x="274" y="477"/>
                  </a:lnTo>
                  <a:lnTo>
                    <a:pt x="309" y="459"/>
                  </a:lnTo>
                  <a:lnTo>
                    <a:pt x="335" y="431"/>
                  </a:lnTo>
                  <a:lnTo>
                    <a:pt x="353" y="407"/>
                  </a:lnTo>
                  <a:lnTo>
                    <a:pt x="374" y="371"/>
                  </a:lnTo>
                  <a:lnTo>
                    <a:pt x="428" y="267"/>
                  </a:lnTo>
                  <a:lnTo>
                    <a:pt x="458" y="197"/>
                  </a:lnTo>
                  <a:lnTo>
                    <a:pt x="495" y="145"/>
                  </a:lnTo>
                  <a:lnTo>
                    <a:pt x="530" y="98"/>
                  </a:lnTo>
                  <a:lnTo>
                    <a:pt x="570" y="61"/>
                  </a:lnTo>
                  <a:lnTo>
                    <a:pt x="612" y="33"/>
                  </a:lnTo>
                  <a:lnTo>
                    <a:pt x="659" y="15"/>
                  </a:lnTo>
                  <a:lnTo>
                    <a:pt x="707" y="4"/>
                  </a:lnTo>
                  <a:lnTo>
                    <a:pt x="760" y="0"/>
                  </a:lnTo>
                  <a:lnTo>
                    <a:pt x="793" y="4"/>
                  </a:lnTo>
                  <a:lnTo>
                    <a:pt x="822" y="9"/>
                  </a:lnTo>
                  <a:lnTo>
                    <a:pt x="886" y="33"/>
                  </a:lnTo>
                  <a:lnTo>
                    <a:pt x="944" y="66"/>
                  </a:lnTo>
                  <a:lnTo>
                    <a:pt x="970" y="83"/>
                  </a:lnTo>
                  <a:lnTo>
                    <a:pt x="995" y="105"/>
                  </a:lnTo>
                  <a:lnTo>
                    <a:pt x="1016" y="133"/>
                  </a:lnTo>
                  <a:lnTo>
                    <a:pt x="1035" y="163"/>
                  </a:lnTo>
                  <a:lnTo>
                    <a:pt x="1051" y="194"/>
                  </a:lnTo>
                  <a:lnTo>
                    <a:pt x="1065" y="228"/>
                  </a:lnTo>
                  <a:lnTo>
                    <a:pt x="1077" y="262"/>
                  </a:lnTo>
                  <a:lnTo>
                    <a:pt x="1081" y="300"/>
                  </a:lnTo>
                  <a:lnTo>
                    <a:pt x="1087" y="339"/>
                  </a:lnTo>
                  <a:lnTo>
                    <a:pt x="1087" y="381"/>
                  </a:lnTo>
                  <a:lnTo>
                    <a:pt x="1078" y="452"/>
                  </a:lnTo>
                  <a:lnTo>
                    <a:pt x="1061" y="525"/>
                  </a:lnTo>
                  <a:lnTo>
                    <a:pt x="1040" y="594"/>
                  </a:lnTo>
                  <a:lnTo>
                    <a:pt x="1012" y="642"/>
                  </a:lnTo>
                  <a:lnTo>
                    <a:pt x="999" y="651"/>
                  </a:lnTo>
                  <a:lnTo>
                    <a:pt x="987" y="657"/>
                  </a:lnTo>
                  <a:lnTo>
                    <a:pt x="965" y="660"/>
                  </a:lnTo>
                  <a:lnTo>
                    <a:pt x="930" y="658"/>
                  </a:lnTo>
                  <a:lnTo>
                    <a:pt x="793" y="652"/>
                  </a:lnTo>
                  <a:lnTo>
                    <a:pt x="769" y="648"/>
                  </a:lnTo>
                  <a:lnTo>
                    <a:pt x="754" y="645"/>
                  </a:lnTo>
                  <a:lnTo>
                    <a:pt x="749" y="637"/>
                  </a:lnTo>
                  <a:lnTo>
                    <a:pt x="749" y="626"/>
                  </a:lnTo>
                  <a:lnTo>
                    <a:pt x="750" y="618"/>
                  </a:lnTo>
                  <a:lnTo>
                    <a:pt x="755" y="614"/>
                  </a:lnTo>
                  <a:lnTo>
                    <a:pt x="763" y="607"/>
                  </a:lnTo>
                  <a:lnTo>
                    <a:pt x="777" y="605"/>
                  </a:lnTo>
                  <a:lnTo>
                    <a:pt x="832" y="591"/>
                  </a:lnTo>
                  <a:lnTo>
                    <a:pt x="882" y="571"/>
                  </a:lnTo>
                  <a:lnTo>
                    <a:pt x="926" y="541"/>
                  </a:lnTo>
                  <a:lnTo>
                    <a:pt x="967" y="509"/>
                  </a:lnTo>
                  <a:lnTo>
                    <a:pt x="997" y="475"/>
                  </a:lnTo>
                  <a:lnTo>
                    <a:pt x="1020" y="430"/>
                  </a:lnTo>
                  <a:lnTo>
                    <a:pt x="1039" y="388"/>
                  </a:lnTo>
                  <a:lnTo>
                    <a:pt x="1045" y="342"/>
                  </a:lnTo>
                  <a:lnTo>
                    <a:pt x="1041" y="304"/>
                  </a:lnTo>
                  <a:lnTo>
                    <a:pt x="1032" y="265"/>
                  </a:lnTo>
                  <a:lnTo>
                    <a:pt x="1016" y="230"/>
                  </a:lnTo>
                  <a:lnTo>
                    <a:pt x="991" y="199"/>
                  </a:lnTo>
                  <a:lnTo>
                    <a:pt x="965" y="175"/>
                  </a:lnTo>
                  <a:lnTo>
                    <a:pt x="932" y="158"/>
                  </a:lnTo>
                  <a:lnTo>
                    <a:pt x="897" y="145"/>
                  </a:lnTo>
                  <a:lnTo>
                    <a:pt x="859" y="141"/>
                  </a:lnTo>
                  <a:lnTo>
                    <a:pt x="819" y="140"/>
                  </a:lnTo>
                  <a:lnTo>
                    <a:pt x="785" y="149"/>
                  </a:lnTo>
                  <a:lnTo>
                    <a:pt x="751" y="165"/>
                  </a:lnTo>
                  <a:lnTo>
                    <a:pt x="721" y="189"/>
                  </a:lnTo>
                  <a:lnTo>
                    <a:pt x="688" y="222"/>
                  </a:lnTo>
                  <a:lnTo>
                    <a:pt x="659" y="262"/>
                  </a:lnTo>
                  <a:lnTo>
                    <a:pt x="629" y="311"/>
                  </a:lnTo>
                  <a:lnTo>
                    <a:pt x="599" y="369"/>
                  </a:lnTo>
                  <a:lnTo>
                    <a:pt x="558" y="450"/>
                  </a:lnTo>
                  <a:lnTo>
                    <a:pt x="521" y="509"/>
                  </a:lnTo>
                  <a:lnTo>
                    <a:pt x="483" y="553"/>
                  </a:lnTo>
                  <a:lnTo>
                    <a:pt x="446" y="586"/>
                  </a:lnTo>
                  <a:lnTo>
                    <a:pt x="408" y="606"/>
                  </a:lnTo>
                  <a:lnTo>
                    <a:pt x="370" y="621"/>
                  </a:lnTo>
                  <a:lnTo>
                    <a:pt x="327" y="629"/>
                  </a:lnTo>
                  <a:lnTo>
                    <a:pt x="283" y="630"/>
                  </a:lnTo>
                  <a:lnTo>
                    <a:pt x="252" y="629"/>
                  </a:lnTo>
                  <a:lnTo>
                    <a:pt x="220" y="623"/>
                  </a:lnTo>
                  <a:lnTo>
                    <a:pt x="193" y="614"/>
                  </a:lnTo>
                  <a:lnTo>
                    <a:pt x="164" y="604"/>
                  </a:lnTo>
                  <a:lnTo>
                    <a:pt x="115" y="574"/>
                  </a:lnTo>
                  <a:lnTo>
                    <a:pt x="74" y="531"/>
                  </a:lnTo>
                  <a:lnTo>
                    <a:pt x="55" y="511"/>
                  </a:lnTo>
                  <a:lnTo>
                    <a:pt x="41" y="482"/>
                  </a:lnTo>
                  <a:lnTo>
                    <a:pt x="16" y="425"/>
                  </a:lnTo>
                  <a:lnTo>
                    <a:pt x="1" y="360"/>
                  </a:lnTo>
                  <a:lnTo>
                    <a:pt x="0" y="290"/>
                  </a:lnTo>
                  <a:lnTo>
                    <a:pt x="2" y="229"/>
                  </a:lnTo>
                  <a:lnTo>
                    <a:pt x="13" y="167"/>
                  </a:lnTo>
                  <a:lnTo>
                    <a:pt x="28" y="108"/>
                  </a:lnTo>
                  <a:lnTo>
                    <a:pt x="44" y="67"/>
                  </a:lnTo>
                  <a:lnTo>
                    <a:pt x="52" y="58"/>
                  </a:lnTo>
                  <a:lnTo>
                    <a:pt x="68" y="52"/>
                  </a:lnTo>
                  <a:lnTo>
                    <a:pt x="139" y="51"/>
                  </a:lnTo>
                  <a:lnTo>
                    <a:pt x="205" y="5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8" name="Freeform 68"/>
            <p:cNvSpPr>
              <a:spLocks/>
            </p:cNvSpPr>
            <p:nvPr/>
          </p:nvSpPr>
          <p:spPr bwMode="auto">
            <a:xfrm>
              <a:off x="2665413" y="3822700"/>
              <a:ext cx="309563" cy="234950"/>
            </a:xfrm>
            <a:custGeom>
              <a:avLst/>
              <a:gdLst>
                <a:gd name="T0" fmla="*/ 974 w 1147"/>
                <a:gd name="T1" fmla="*/ 528 h 870"/>
                <a:gd name="T2" fmla="*/ 943 w 1147"/>
                <a:gd name="T3" fmla="*/ 518 h 870"/>
                <a:gd name="T4" fmla="*/ 956 w 1147"/>
                <a:gd name="T5" fmla="*/ 476 h 870"/>
                <a:gd name="T6" fmla="*/ 1037 w 1147"/>
                <a:gd name="T7" fmla="*/ 381 h 870"/>
                <a:gd name="T8" fmla="*/ 1057 w 1147"/>
                <a:gd name="T9" fmla="*/ 292 h 870"/>
                <a:gd name="T10" fmla="*/ 1031 w 1147"/>
                <a:gd name="T11" fmla="*/ 202 h 870"/>
                <a:gd name="T12" fmla="*/ 956 w 1147"/>
                <a:gd name="T13" fmla="*/ 120 h 870"/>
                <a:gd name="T14" fmla="*/ 861 w 1147"/>
                <a:gd name="T15" fmla="*/ 97 h 870"/>
                <a:gd name="T16" fmla="*/ 764 w 1147"/>
                <a:gd name="T17" fmla="*/ 137 h 870"/>
                <a:gd name="T18" fmla="*/ 706 w 1147"/>
                <a:gd name="T19" fmla="*/ 239 h 870"/>
                <a:gd name="T20" fmla="*/ 710 w 1147"/>
                <a:gd name="T21" fmla="*/ 431 h 870"/>
                <a:gd name="T22" fmla="*/ 701 w 1147"/>
                <a:gd name="T23" fmla="*/ 631 h 870"/>
                <a:gd name="T24" fmla="*/ 630 w 1147"/>
                <a:gd name="T25" fmla="*/ 770 h 870"/>
                <a:gd name="T26" fmla="*/ 516 w 1147"/>
                <a:gd name="T27" fmla="*/ 847 h 870"/>
                <a:gd name="T28" fmla="*/ 419 w 1147"/>
                <a:gd name="T29" fmla="*/ 869 h 870"/>
                <a:gd name="T30" fmla="*/ 321 w 1147"/>
                <a:gd name="T31" fmla="*/ 867 h 870"/>
                <a:gd name="T32" fmla="*/ 222 w 1147"/>
                <a:gd name="T33" fmla="*/ 830 h 870"/>
                <a:gd name="T34" fmla="*/ 138 w 1147"/>
                <a:gd name="T35" fmla="*/ 760 h 870"/>
                <a:gd name="T36" fmla="*/ 69 w 1147"/>
                <a:gd name="T37" fmla="*/ 663 h 870"/>
                <a:gd name="T38" fmla="*/ 2 w 1147"/>
                <a:gd name="T39" fmla="*/ 449 h 870"/>
                <a:gd name="T40" fmla="*/ 7 w 1147"/>
                <a:gd name="T41" fmla="*/ 379 h 870"/>
                <a:gd name="T42" fmla="*/ 63 w 1147"/>
                <a:gd name="T43" fmla="*/ 337 h 870"/>
                <a:gd name="T44" fmla="*/ 228 w 1147"/>
                <a:gd name="T45" fmla="*/ 262 h 870"/>
                <a:gd name="T46" fmla="*/ 246 w 1147"/>
                <a:gd name="T47" fmla="*/ 281 h 870"/>
                <a:gd name="T48" fmla="*/ 227 w 1147"/>
                <a:gd name="T49" fmla="*/ 306 h 870"/>
                <a:gd name="T50" fmla="*/ 127 w 1147"/>
                <a:gd name="T51" fmla="*/ 438 h 870"/>
                <a:gd name="T52" fmla="*/ 99 w 1147"/>
                <a:gd name="T53" fmla="*/ 584 h 870"/>
                <a:gd name="T54" fmla="*/ 145 w 1147"/>
                <a:gd name="T55" fmla="*/ 709 h 870"/>
                <a:gd name="T56" fmla="*/ 239 w 1147"/>
                <a:gd name="T57" fmla="*/ 774 h 870"/>
                <a:gd name="T58" fmla="*/ 355 w 1147"/>
                <a:gd name="T59" fmla="*/ 777 h 870"/>
                <a:gd name="T60" fmla="*/ 449 w 1147"/>
                <a:gd name="T61" fmla="*/ 714 h 870"/>
                <a:gd name="T62" fmla="*/ 499 w 1147"/>
                <a:gd name="T63" fmla="*/ 602 h 870"/>
                <a:gd name="T64" fmla="*/ 502 w 1147"/>
                <a:gd name="T65" fmla="*/ 425 h 870"/>
                <a:gd name="T66" fmla="*/ 513 w 1147"/>
                <a:gd name="T67" fmla="*/ 205 h 870"/>
                <a:gd name="T68" fmla="*/ 579 w 1147"/>
                <a:gd name="T69" fmla="*/ 89 h 870"/>
                <a:gd name="T70" fmla="*/ 681 w 1147"/>
                <a:gd name="T71" fmla="*/ 21 h 870"/>
                <a:gd name="T72" fmla="*/ 771 w 1147"/>
                <a:gd name="T73" fmla="*/ 0 h 870"/>
                <a:gd name="T74" fmla="*/ 886 w 1147"/>
                <a:gd name="T75" fmla="*/ 16 h 870"/>
                <a:gd name="T76" fmla="*/ 1037 w 1147"/>
                <a:gd name="T77" fmla="*/ 133 h 870"/>
                <a:gd name="T78" fmla="*/ 1102 w 1147"/>
                <a:gd name="T79" fmla="*/ 250 h 870"/>
                <a:gd name="T80" fmla="*/ 1147 w 1147"/>
                <a:gd name="T81" fmla="*/ 416 h 870"/>
                <a:gd name="T82" fmla="*/ 1112 w 1147"/>
                <a:gd name="T83" fmla="*/ 45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7" h="870">
                  <a:moveTo>
                    <a:pt x="1015" y="509"/>
                  </a:moveTo>
                  <a:lnTo>
                    <a:pt x="997" y="519"/>
                  </a:lnTo>
                  <a:lnTo>
                    <a:pt x="974" y="528"/>
                  </a:lnTo>
                  <a:lnTo>
                    <a:pt x="960" y="530"/>
                  </a:lnTo>
                  <a:lnTo>
                    <a:pt x="950" y="528"/>
                  </a:lnTo>
                  <a:lnTo>
                    <a:pt x="943" y="518"/>
                  </a:lnTo>
                  <a:lnTo>
                    <a:pt x="940" y="509"/>
                  </a:lnTo>
                  <a:lnTo>
                    <a:pt x="945" y="494"/>
                  </a:lnTo>
                  <a:lnTo>
                    <a:pt x="956" y="476"/>
                  </a:lnTo>
                  <a:lnTo>
                    <a:pt x="978" y="454"/>
                  </a:lnTo>
                  <a:lnTo>
                    <a:pt x="1014" y="414"/>
                  </a:lnTo>
                  <a:lnTo>
                    <a:pt x="1037" y="381"/>
                  </a:lnTo>
                  <a:lnTo>
                    <a:pt x="1051" y="353"/>
                  </a:lnTo>
                  <a:lnTo>
                    <a:pt x="1056" y="321"/>
                  </a:lnTo>
                  <a:lnTo>
                    <a:pt x="1057" y="292"/>
                  </a:lnTo>
                  <a:lnTo>
                    <a:pt x="1054" y="263"/>
                  </a:lnTo>
                  <a:lnTo>
                    <a:pt x="1044" y="230"/>
                  </a:lnTo>
                  <a:lnTo>
                    <a:pt x="1031" y="202"/>
                  </a:lnTo>
                  <a:lnTo>
                    <a:pt x="1009" y="169"/>
                  </a:lnTo>
                  <a:lnTo>
                    <a:pt x="985" y="141"/>
                  </a:lnTo>
                  <a:lnTo>
                    <a:pt x="956" y="120"/>
                  </a:lnTo>
                  <a:lnTo>
                    <a:pt x="927" y="107"/>
                  </a:lnTo>
                  <a:lnTo>
                    <a:pt x="894" y="98"/>
                  </a:lnTo>
                  <a:lnTo>
                    <a:pt x="861" y="97"/>
                  </a:lnTo>
                  <a:lnTo>
                    <a:pt x="827" y="102"/>
                  </a:lnTo>
                  <a:lnTo>
                    <a:pt x="794" y="116"/>
                  </a:lnTo>
                  <a:lnTo>
                    <a:pt x="764" y="137"/>
                  </a:lnTo>
                  <a:lnTo>
                    <a:pt x="736" y="168"/>
                  </a:lnTo>
                  <a:lnTo>
                    <a:pt x="717" y="201"/>
                  </a:lnTo>
                  <a:lnTo>
                    <a:pt x="706" y="239"/>
                  </a:lnTo>
                  <a:lnTo>
                    <a:pt x="701" y="269"/>
                  </a:lnTo>
                  <a:lnTo>
                    <a:pt x="700" y="310"/>
                  </a:lnTo>
                  <a:lnTo>
                    <a:pt x="710" y="431"/>
                  </a:lnTo>
                  <a:lnTo>
                    <a:pt x="714" y="506"/>
                  </a:lnTo>
                  <a:lnTo>
                    <a:pt x="711" y="572"/>
                  </a:lnTo>
                  <a:lnTo>
                    <a:pt x="701" y="631"/>
                  </a:lnTo>
                  <a:lnTo>
                    <a:pt x="685" y="685"/>
                  </a:lnTo>
                  <a:lnTo>
                    <a:pt x="661" y="732"/>
                  </a:lnTo>
                  <a:lnTo>
                    <a:pt x="630" y="770"/>
                  </a:lnTo>
                  <a:lnTo>
                    <a:pt x="591" y="805"/>
                  </a:lnTo>
                  <a:lnTo>
                    <a:pt x="546" y="834"/>
                  </a:lnTo>
                  <a:lnTo>
                    <a:pt x="516" y="847"/>
                  </a:lnTo>
                  <a:lnTo>
                    <a:pt x="485" y="859"/>
                  </a:lnTo>
                  <a:lnTo>
                    <a:pt x="453" y="864"/>
                  </a:lnTo>
                  <a:lnTo>
                    <a:pt x="419" y="869"/>
                  </a:lnTo>
                  <a:lnTo>
                    <a:pt x="386" y="870"/>
                  </a:lnTo>
                  <a:lnTo>
                    <a:pt x="352" y="868"/>
                  </a:lnTo>
                  <a:lnTo>
                    <a:pt x="321" y="867"/>
                  </a:lnTo>
                  <a:lnTo>
                    <a:pt x="288" y="857"/>
                  </a:lnTo>
                  <a:lnTo>
                    <a:pt x="255" y="845"/>
                  </a:lnTo>
                  <a:lnTo>
                    <a:pt x="222" y="830"/>
                  </a:lnTo>
                  <a:lnTo>
                    <a:pt x="193" y="809"/>
                  </a:lnTo>
                  <a:lnTo>
                    <a:pt x="164" y="787"/>
                  </a:lnTo>
                  <a:lnTo>
                    <a:pt x="138" y="760"/>
                  </a:lnTo>
                  <a:lnTo>
                    <a:pt x="110" y="731"/>
                  </a:lnTo>
                  <a:lnTo>
                    <a:pt x="87" y="699"/>
                  </a:lnTo>
                  <a:lnTo>
                    <a:pt x="69" y="663"/>
                  </a:lnTo>
                  <a:lnTo>
                    <a:pt x="37" y="595"/>
                  </a:lnTo>
                  <a:lnTo>
                    <a:pt x="16" y="519"/>
                  </a:lnTo>
                  <a:lnTo>
                    <a:pt x="2" y="449"/>
                  </a:lnTo>
                  <a:lnTo>
                    <a:pt x="0" y="420"/>
                  </a:lnTo>
                  <a:lnTo>
                    <a:pt x="2" y="394"/>
                  </a:lnTo>
                  <a:lnTo>
                    <a:pt x="7" y="379"/>
                  </a:lnTo>
                  <a:lnTo>
                    <a:pt x="16" y="368"/>
                  </a:lnTo>
                  <a:lnTo>
                    <a:pt x="36" y="353"/>
                  </a:lnTo>
                  <a:lnTo>
                    <a:pt x="63" y="337"/>
                  </a:lnTo>
                  <a:lnTo>
                    <a:pt x="191" y="273"/>
                  </a:lnTo>
                  <a:lnTo>
                    <a:pt x="212" y="264"/>
                  </a:lnTo>
                  <a:lnTo>
                    <a:pt x="228" y="262"/>
                  </a:lnTo>
                  <a:lnTo>
                    <a:pt x="236" y="264"/>
                  </a:lnTo>
                  <a:lnTo>
                    <a:pt x="243" y="274"/>
                  </a:lnTo>
                  <a:lnTo>
                    <a:pt x="246" y="281"/>
                  </a:lnTo>
                  <a:lnTo>
                    <a:pt x="245" y="289"/>
                  </a:lnTo>
                  <a:lnTo>
                    <a:pt x="239" y="299"/>
                  </a:lnTo>
                  <a:lnTo>
                    <a:pt x="227" y="306"/>
                  </a:lnTo>
                  <a:lnTo>
                    <a:pt x="186" y="347"/>
                  </a:lnTo>
                  <a:lnTo>
                    <a:pt x="154" y="392"/>
                  </a:lnTo>
                  <a:lnTo>
                    <a:pt x="127" y="438"/>
                  </a:lnTo>
                  <a:lnTo>
                    <a:pt x="107" y="487"/>
                  </a:lnTo>
                  <a:lnTo>
                    <a:pt x="99" y="534"/>
                  </a:lnTo>
                  <a:lnTo>
                    <a:pt x="99" y="584"/>
                  </a:lnTo>
                  <a:lnTo>
                    <a:pt x="103" y="631"/>
                  </a:lnTo>
                  <a:lnTo>
                    <a:pt x="123" y="672"/>
                  </a:lnTo>
                  <a:lnTo>
                    <a:pt x="145" y="709"/>
                  </a:lnTo>
                  <a:lnTo>
                    <a:pt x="173" y="736"/>
                  </a:lnTo>
                  <a:lnTo>
                    <a:pt x="206" y="759"/>
                  </a:lnTo>
                  <a:lnTo>
                    <a:pt x="239" y="774"/>
                  </a:lnTo>
                  <a:lnTo>
                    <a:pt x="277" y="780"/>
                  </a:lnTo>
                  <a:lnTo>
                    <a:pt x="316" y="783"/>
                  </a:lnTo>
                  <a:lnTo>
                    <a:pt x="355" y="777"/>
                  </a:lnTo>
                  <a:lnTo>
                    <a:pt x="390" y="761"/>
                  </a:lnTo>
                  <a:lnTo>
                    <a:pt x="422" y="740"/>
                  </a:lnTo>
                  <a:lnTo>
                    <a:pt x="449" y="714"/>
                  </a:lnTo>
                  <a:lnTo>
                    <a:pt x="472" y="683"/>
                  </a:lnTo>
                  <a:lnTo>
                    <a:pt x="489" y="646"/>
                  </a:lnTo>
                  <a:lnTo>
                    <a:pt x="499" y="602"/>
                  </a:lnTo>
                  <a:lnTo>
                    <a:pt x="506" y="553"/>
                  </a:lnTo>
                  <a:lnTo>
                    <a:pt x="506" y="494"/>
                  </a:lnTo>
                  <a:lnTo>
                    <a:pt x="502" y="425"/>
                  </a:lnTo>
                  <a:lnTo>
                    <a:pt x="501" y="334"/>
                  </a:lnTo>
                  <a:lnTo>
                    <a:pt x="502" y="262"/>
                  </a:lnTo>
                  <a:lnTo>
                    <a:pt x="513" y="205"/>
                  </a:lnTo>
                  <a:lnTo>
                    <a:pt x="532" y="158"/>
                  </a:lnTo>
                  <a:lnTo>
                    <a:pt x="554" y="120"/>
                  </a:lnTo>
                  <a:lnTo>
                    <a:pt x="579" y="89"/>
                  </a:lnTo>
                  <a:lnTo>
                    <a:pt x="615" y="60"/>
                  </a:lnTo>
                  <a:lnTo>
                    <a:pt x="652" y="36"/>
                  </a:lnTo>
                  <a:lnTo>
                    <a:pt x="681" y="21"/>
                  </a:lnTo>
                  <a:lnTo>
                    <a:pt x="709" y="11"/>
                  </a:lnTo>
                  <a:lnTo>
                    <a:pt x="741" y="6"/>
                  </a:lnTo>
                  <a:lnTo>
                    <a:pt x="771" y="0"/>
                  </a:lnTo>
                  <a:lnTo>
                    <a:pt x="799" y="1"/>
                  </a:lnTo>
                  <a:lnTo>
                    <a:pt x="830" y="2"/>
                  </a:lnTo>
                  <a:lnTo>
                    <a:pt x="886" y="16"/>
                  </a:lnTo>
                  <a:lnTo>
                    <a:pt x="941" y="43"/>
                  </a:lnTo>
                  <a:lnTo>
                    <a:pt x="993" y="83"/>
                  </a:lnTo>
                  <a:lnTo>
                    <a:pt x="1037" y="133"/>
                  </a:lnTo>
                  <a:lnTo>
                    <a:pt x="1056" y="160"/>
                  </a:lnTo>
                  <a:lnTo>
                    <a:pt x="1075" y="192"/>
                  </a:lnTo>
                  <a:lnTo>
                    <a:pt x="1102" y="250"/>
                  </a:lnTo>
                  <a:lnTo>
                    <a:pt x="1124" y="310"/>
                  </a:lnTo>
                  <a:lnTo>
                    <a:pt x="1142" y="371"/>
                  </a:lnTo>
                  <a:lnTo>
                    <a:pt x="1147" y="416"/>
                  </a:lnTo>
                  <a:lnTo>
                    <a:pt x="1145" y="426"/>
                  </a:lnTo>
                  <a:lnTo>
                    <a:pt x="1134" y="440"/>
                  </a:lnTo>
                  <a:lnTo>
                    <a:pt x="1112" y="455"/>
                  </a:lnTo>
                  <a:lnTo>
                    <a:pt x="1071" y="475"/>
                  </a:lnTo>
                  <a:lnTo>
                    <a:pt x="1015" y="5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29" name="Freeform 69"/>
            <p:cNvSpPr>
              <a:spLocks/>
            </p:cNvSpPr>
            <p:nvPr/>
          </p:nvSpPr>
          <p:spPr bwMode="auto">
            <a:xfrm>
              <a:off x="331788" y="3286125"/>
              <a:ext cx="360363" cy="360362"/>
            </a:xfrm>
            <a:custGeom>
              <a:avLst/>
              <a:gdLst>
                <a:gd name="T0" fmla="*/ 1262 w 1333"/>
                <a:gd name="T1" fmla="*/ 703 h 1333"/>
                <a:gd name="T2" fmla="*/ 1307 w 1333"/>
                <a:gd name="T3" fmla="*/ 775 h 1333"/>
                <a:gd name="T4" fmla="*/ 1330 w 1333"/>
                <a:gd name="T5" fmla="*/ 843 h 1333"/>
                <a:gd name="T6" fmla="*/ 1329 w 1333"/>
                <a:gd name="T7" fmla="*/ 910 h 1333"/>
                <a:gd name="T8" fmla="*/ 1301 w 1333"/>
                <a:gd name="T9" fmla="*/ 1004 h 1333"/>
                <a:gd name="T10" fmla="*/ 1214 w 1333"/>
                <a:gd name="T11" fmla="*/ 1125 h 1333"/>
                <a:gd name="T12" fmla="*/ 1075 w 1333"/>
                <a:gd name="T13" fmla="*/ 1243 h 1333"/>
                <a:gd name="T14" fmla="*/ 997 w 1333"/>
                <a:gd name="T15" fmla="*/ 1287 h 1333"/>
                <a:gd name="T16" fmla="*/ 922 w 1333"/>
                <a:gd name="T17" fmla="*/ 1315 h 1333"/>
                <a:gd name="T18" fmla="*/ 848 w 1333"/>
                <a:gd name="T19" fmla="*/ 1331 h 1333"/>
                <a:gd name="T20" fmla="*/ 779 w 1333"/>
                <a:gd name="T21" fmla="*/ 1330 h 1333"/>
                <a:gd name="T22" fmla="*/ 710 w 1333"/>
                <a:gd name="T23" fmla="*/ 1306 h 1333"/>
                <a:gd name="T24" fmla="*/ 647 w 1333"/>
                <a:gd name="T25" fmla="*/ 1265 h 1333"/>
                <a:gd name="T26" fmla="*/ 584 w 1333"/>
                <a:gd name="T27" fmla="*/ 1201 h 1333"/>
                <a:gd name="T28" fmla="*/ 174 w 1333"/>
                <a:gd name="T29" fmla="*/ 720 h 1333"/>
                <a:gd name="T30" fmla="*/ 146 w 1333"/>
                <a:gd name="T31" fmla="*/ 706 h 1333"/>
                <a:gd name="T32" fmla="*/ 113 w 1333"/>
                <a:gd name="T33" fmla="*/ 707 h 1333"/>
                <a:gd name="T34" fmla="*/ 72 w 1333"/>
                <a:gd name="T35" fmla="*/ 726 h 1333"/>
                <a:gd name="T36" fmla="*/ 30 w 1333"/>
                <a:gd name="T37" fmla="*/ 754 h 1333"/>
                <a:gd name="T38" fmla="*/ 5 w 1333"/>
                <a:gd name="T39" fmla="*/ 745 h 1333"/>
                <a:gd name="T40" fmla="*/ 0 w 1333"/>
                <a:gd name="T41" fmla="*/ 727 h 1333"/>
                <a:gd name="T42" fmla="*/ 19 w 1333"/>
                <a:gd name="T43" fmla="*/ 706 h 1333"/>
                <a:gd name="T44" fmla="*/ 178 w 1333"/>
                <a:gd name="T45" fmla="*/ 576 h 1333"/>
                <a:gd name="T46" fmla="*/ 332 w 1333"/>
                <a:gd name="T47" fmla="*/ 436 h 1333"/>
                <a:gd name="T48" fmla="*/ 356 w 1333"/>
                <a:gd name="T49" fmla="*/ 425 h 1333"/>
                <a:gd name="T50" fmla="*/ 372 w 1333"/>
                <a:gd name="T51" fmla="*/ 434 h 1333"/>
                <a:gd name="T52" fmla="*/ 377 w 1333"/>
                <a:gd name="T53" fmla="*/ 457 h 1333"/>
                <a:gd name="T54" fmla="*/ 346 w 1333"/>
                <a:gd name="T55" fmla="*/ 496 h 1333"/>
                <a:gd name="T56" fmla="*/ 317 w 1333"/>
                <a:gd name="T57" fmla="*/ 532 h 1333"/>
                <a:gd name="T58" fmla="*/ 310 w 1333"/>
                <a:gd name="T59" fmla="*/ 571 h 1333"/>
                <a:gd name="T60" fmla="*/ 319 w 1333"/>
                <a:gd name="T61" fmla="*/ 598 h 1333"/>
                <a:gd name="T62" fmla="*/ 712 w 1333"/>
                <a:gd name="T63" fmla="*/ 1058 h 1333"/>
                <a:gd name="T64" fmla="*/ 802 w 1333"/>
                <a:gd name="T65" fmla="*/ 1156 h 1333"/>
                <a:gd name="T66" fmla="*/ 858 w 1333"/>
                <a:gd name="T67" fmla="*/ 1190 h 1333"/>
                <a:gd name="T68" fmla="*/ 914 w 1333"/>
                <a:gd name="T69" fmla="*/ 1206 h 1333"/>
                <a:gd name="T70" fmla="*/ 992 w 1333"/>
                <a:gd name="T71" fmla="*/ 1204 h 1333"/>
                <a:gd name="T72" fmla="*/ 1098 w 1333"/>
                <a:gd name="T73" fmla="*/ 1160 h 1333"/>
                <a:gd name="T74" fmla="*/ 1178 w 1333"/>
                <a:gd name="T75" fmla="*/ 1092 h 1333"/>
                <a:gd name="T76" fmla="*/ 1226 w 1333"/>
                <a:gd name="T77" fmla="*/ 1033 h 1333"/>
                <a:gd name="T78" fmla="*/ 1259 w 1333"/>
                <a:gd name="T79" fmla="*/ 970 h 1333"/>
                <a:gd name="T80" fmla="*/ 1274 w 1333"/>
                <a:gd name="T81" fmla="*/ 910 h 1333"/>
                <a:gd name="T82" fmla="*/ 1267 w 1333"/>
                <a:gd name="T83" fmla="*/ 840 h 1333"/>
                <a:gd name="T84" fmla="*/ 1222 w 1333"/>
                <a:gd name="T85" fmla="*/ 757 h 1333"/>
                <a:gd name="T86" fmla="*/ 839 w 1333"/>
                <a:gd name="T87" fmla="*/ 301 h 1333"/>
                <a:gd name="T88" fmla="*/ 759 w 1333"/>
                <a:gd name="T89" fmla="*/ 219 h 1333"/>
                <a:gd name="T90" fmla="*/ 717 w 1333"/>
                <a:gd name="T91" fmla="*/ 208 h 1333"/>
                <a:gd name="T92" fmla="*/ 675 w 1333"/>
                <a:gd name="T93" fmla="*/ 222 h 1333"/>
                <a:gd name="T94" fmla="*/ 623 w 1333"/>
                <a:gd name="T95" fmla="*/ 257 h 1333"/>
                <a:gd name="T96" fmla="*/ 595 w 1333"/>
                <a:gd name="T97" fmla="*/ 265 h 1333"/>
                <a:gd name="T98" fmla="*/ 581 w 1333"/>
                <a:gd name="T99" fmla="*/ 247 h 1333"/>
                <a:gd name="T100" fmla="*/ 591 w 1333"/>
                <a:gd name="T101" fmla="*/ 225 h 1333"/>
                <a:gd name="T102" fmla="*/ 625 w 1333"/>
                <a:gd name="T103" fmla="*/ 196 h 1333"/>
                <a:gd name="T104" fmla="*/ 806 w 1333"/>
                <a:gd name="T105" fmla="*/ 41 h 1333"/>
                <a:gd name="T106" fmla="*/ 848 w 1333"/>
                <a:gd name="T107" fmla="*/ 2 h 1333"/>
                <a:gd name="T108" fmla="*/ 868 w 1333"/>
                <a:gd name="T109" fmla="*/ 1 h 1333"/>
                <a:gd name="T110" fmla="*/ 880 w 1333"/>
                <a:gd name="T111" fmla="*/ 17 h 1333"/>
                <a:gd name="T112" fmla="*/ 871 w 1333"/>
                <a:gd name="T113" fmla="*/ 45 h 1333"/>
                <a:gd name="T114" fmla="*/ 831 w 1333"/>
                <a:gd name="T115" fmla="*/ 85 h 1333"/>
                <a:gd name="T116" fmla="*/ 811 w 1333"/>
                <a:gd name="T117" fmla="*/ 121 h 1333"/>
                <a:gd name="T118" fmla="*/ 817 w 1333"/>
                <a:gd name="T119" fmla="*/ 161 h 1333"/>
                <a:gd name="T120" fmla="*/ 883 w 1333"/>
                <a:gd name="T121" fmla="*/ 2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3" h="1333">
                  <a:moveTo>
                    <a:pt x="1232" y="663"/>
                  </a:moveTo>
                  <a:lnTo>
                    <a:pt x="1262" y="703"/>
                  </a:lnTo>
                  <a:lnTo>
                    <a:pt x="1289" y="739"/>
                  </a:lnTo>
                  <a:lnTo>
                    <a:pt x="1307" y="775"/>
                  </a:lnTo>
                  <a:lnTo>
                    <a:pt x="1320" y="808"/>
                  </a:lnTo>
                  <a:lnTo>
                    <a:pt x="1330" y="843"/>
                  </a:lnTo>
                  <a:lnTo>
                    <a:pt x="1333" y="876"/>
                  </a:lnTo>
                  <a:lnTo>
                    <a:pt x="1329" y="910"/>
                  </a:lnTo>
                  <a:lnTo>
                    <a:pt x="1323" y="944"/>
                  </a:lnTo>
                  <a:lnTo>
                    <a:pt x="1301" y="1004"/>
                  </a:lnTo>
                  <a:lnTo>
                    <a:pt x="1262" y="1065"/>
                  </a:lnTo>
                  <a:lnTo>
                    <a:pt x="1214" y="1125"/>
                  </a:lnTo>
                  <a:lnTo>
                    <a:pt x="1154" y="1180"/>
                  </a:lnTo>
                  <a:lnTo>
                    <a:pt x="1075" y="1243"/>
                  </a:lnTo>
                  <a:lnTo>
                    <a:pt x="1038" y="1265"/>
                  </a:lnTo>
                  <a:lnTo>
                    <a:pt x="997" y="1287"/>
                  </a:lnTo>
                  <a:lnTo>
                    <a:pt x="961" y="1302"/>
                  </a:lnTo>
                  <a:lnTo>
                    <a:pt x="922" y="1315"/>
                  </a:lnTo>
                  <a:lnTo>
                    <a:pt x="884" y="1326"/>
                  </a:lnTo>
                  <a:lnTo>
                    <a:pt x="848" y="1331"/>
                  </a:lnTo>
                  <a:lnTo>
                    <a:pt x="811" y="1333"/>
                  </a:lnTo>
                  <a:lnTo>
                    <a:pt x="779" y="1330"/>
                  </a:lnTo>
                  <a:lnTo>
                    <a:pt x="745" y="1321"/>
                  </a:lnTo>
                  <a:lnTo>
                    <a:pt x="710" y="1306"/>
                  </a:lnTo>
                  <a:lnTo>
                    <a:pt x="680" y="1290"/>
                  </a:lnTo>
                  <a:lnTo>
                    <a:pt x="647" y="1265"/>
                  </a:lnTo>
                  <a:lnTo>
                    <a:pt x="617" y="1235"/>
                  </a:lnTo>
                  <a:lnTo>
                    <a:pt x="584" y="1201"/>
                  </a:lnTo>
                  <a:lnTo>
                    <a:pt x="217" y="767"/>
                  </a:lnTo>
                  <a:lnTo>
                    <a:pt x="174" y="720"/>
                  </a:lnTo>
                  <a:lnTo>
                    <a:pt x="161" y="711"/>
                  </a:lnTo>
                  <a:lnTo>
                    <a:pt x="146" y="706"/>
                  </a:lnTo>
                  <a:lnTo>
                    <a:pt x="131" y="704"/>
                  </a:lnTo>
                  <a:lnTo>
                    <a:pt x="113" y="707"/>
                  </a:lnTo>
                  <a:lnTo>
                    <a:pt x="92" y="716"/>
                  </a:lnTo>
                  <a:lnTo>
                    <a:pt x="72" y="726"/>
                  </a:lnTo>
                  <a:lnTo>
                    <a:pt x="47" y="743"/>
                  </a:lnTo>
                  <a:lnTo>
                    <a:pt x="30" y="754"/>
                  </a:lnTo>
                  <a:lnTo>
                    <a:pt x="17" y="754"/>
                  </a:lnTo>
                  <a:lnTo>
                    <a:pt x="5" y="745"/>
                  </a:lnTo>
                  <a:lnTo>
                    <a:pt x="0" y="735"/>
                  </a:lnTo>
                  <a:lnTo>
                    <a:pt x="0" y="727"/>
                  </a:lnTo>
                  <a:lnTo>
                    <a:pt x="6" y="715"/>
                  </a:lnTo>
                  <a:lnTo>
                    <a:pt x="19" y="706"/>
                  </a:lnTo>
                  <a:lnTo>
                    <a:pt x="76" y="657"/>
                  </a:lnTo>
                  <a:lnTo>
                    <a:pt x="178" y="576"/>
                  </a:lnTo>
                  <a:lnTo>
                    <a:pt x="310" y="460"/>
                  </a:lnTo>
                  <a:lnTo>
                    <a:pt x="332" y="436"/>
                  </a:lnTo>
                  <a:lnTo>
                    <a:pt x="344" y="430"/>
                  </a:lnTo>
                  <a:lnTo>
                    <a:pt x="356" y="425"/>
                  </a:lnTo>
                  <a:lnTo>
                    <a:pt x="364" y="428"/>
                  </a:lnTo>
                  <a:lnTo>
                    <a:pt x="372" y="434"/>
                  </a:lnTo>
                  <a:lnTo>
                    <a:pt x="379" y="444"/>
                  </a:lnTo>
                  <a:lnTo>
                    <a:pt x="377" y="457"/>
                  </a:lnTo>
                  <a:lnTo>
                    <a:pt x="365" y="475"/>
                  </a:lnTo>
                  <a:lnTo>
                    <a:pt x="346" y="496"/>
                  </a:lnTo>
                  <a:lnTo>
                    <a:pt x="329" y="514"/>
                  </a:lnTo>
                  <a:lnTo>
                    <a:pt x="317" y="532"/>
                  </a:lnTo>
                  <a:lnTo>
                    <a:pt x="312" y="551"/>
                  </a:lnTo>
                  <a:lnTo>
                    <a:pt x="310" y="571"/>
                  </a:lnTo>
                  <a:lnTo>
                    <a:pt x="313" y="582"/>
                  </a:lnTo>
                  <a:lnTo>
                    <a:pt x="319" y="598"/>
                  </a:lnTo>
                  <a:lnTo>
                    <a:pt x="356" y="647"/>
                  </a:lnTo>
                  <a:lnTo>
                    <a:pt x="712" y="1058"/>
                  </a:lnTo>
                  <a:lnTo>
                    <a:pt x="774" y="1129"/>
                  </a:lnTo>
                  <a:lnTo>
                    <a:pt x="802" y="1156"/>
                  </a:lnTo>
                  <a:lnTo>
                    <a:pt x="832" y="1176"/>
                  </a:lnTo>
                  <a:lnTo>
                    <a:pt x="858" y="1190"/>
                  </a:lnTo>
                  <a:lnTo>
                    <a:pt x="885" y="1201"/>
                  </a:lnTo>
                  <a:lnTo>
                    <a:pt x="914" y="1206"/>
                  </a:lnTo>
                  <a:lnTo>
                    <a:pt x="940" y="1209"/>
                  </a:lnTo>
                  <a:lnTo>
                    <a:pt x="992" y="1204"/>
                  </a:lnTo>
                  <a:lnTo>
                    <a:pt x="1043" y="1185"/>
                  </a:lnTo>
                  <a:lnTo>
                    <a:pt x="1098" y="1160"/>
                  </a:lnTo>
                  <a:lnTo>
                    <a:pt x="1149" y="1122"/>
                  </a:lnTo>
                  <a:lnTo>
                    <a:pt x="1178" y="1092"/>
                  </a:lnTo>
                  <a:lnTo>
                    <a:pt x="1205" y="1064"/>
                  </a:lnTo>
                  <a:lnTo>
                    <a:pt x="1226" y="1033"/>
                  </a:lnTo>
                  <a:lnTo>
                    <a:pt x="1244" y="1003"/>
                  </a:lnTo>
                  <a:lnTo>
                    <a:pt x="1259" y="970"/>
                  </a:lnTo>
                  <a:lnTo>
                    <a:pt x="1268" y="941"/>
                  </a:lnTo>
                  <a:lnTo>
                    <a:pt x="1274" y="910"/>
                  </a:lnTo>
                  <a:lnTo>
                    <a:pt x="1273" y="879"/>
                  </a:lnTo>
                  <a:lnTo>
                    <a:pt x="1267" y="840"/>
                  </a:lnTo>
                  <a:lnTo>
                    <a:pt x="1250" y="800"/>
                  </a:lnTo>
                  <a:lnTo>
                    <a:pt x="1222" y="757"/>
                  </a:lnTo>
                  <a:lnTo>
                    <a:pt x="1186" y="710"/>
                  </a:lnTo>
                  <a:lnTo>
                    <a:pt x="839" y="301"/>
                  </a:lnTo>
                  <a:lnTo>
                    <a:pt x="782" y="239"/>
                  </a:lnTo>
                  <a:lnTo>
                    <a:pt x="759" y="219"/>
                  </a:lnTo>
                  <a:lnTo>
                    <a:pt x="739" y="209"/>
                  </a:lnTo>
                  <a:lnTo>
                    <a:pt x="717" y="208"/>
                  </a:lnTo>
                  <a:lnTo>
                    <a:pt x="697" y="210"/>
                  </a:lnTo>
                  <a:lnTo>
                    <a:pt x="675" y="222"/>
                  </a:lnTo>
                  <a:lnTo>
                    <a:pt x="647" y="241"/>
                  </a:lnTo>
                  <a:lnTo>
                    <a:pt x="623" y="257"/>
                  </a:lnTo>
                  <a:lnTo>
                    <a:pt x="608" y="267"/>
                  </a:lnTo>
                  <a:lnTo>
                    <a:pt x="595" y="265"/>
                  </a:lnTo>
                  <a:lnTo>
                    <a:pt x="588" y="257"/>
                  </a:lnTo>
                  <a:lnTo>
                    <a:pt x="581" y="247"/>
                  </a:lnTo>
                  <a:lnTo>
                    <a:pt x="580" y="236"/>
                  </a:lnTo>
                  <a:lnTo>
                    <a:pt x="591" y="225"/>
                  </a:lnTo>
                  <a:lnTo>
                    <a:pt x="605" y="210"/>
                  </a:lnTo>
                  <a:lnTo>
                    <a:pt x="625" y="196"/>
                  </a:lnTo>
                  <a:lnTo>
                    <a:pt x="725" y="114"/>
                  </a:lnTo>
                  <a:lnTo>
                    <a:pt x="806" y="41"/>
                  </a:lnTo>
                  <a:lnTo>
                    <a:pt x="838" y="7"/>
                  </a:lnTo>
                  <a:lnTo>
                    <a:pt x="848" y="2"/>
                  </a:lnTo>
                  <a:lnTo>
                    <a:pt x="859" y="0"/>
                  </a:lnTo>
                  <a:lnTo>
                    <a:pt x="868" y="1"/>
                  </a:lnTo>
                  <a:lnTo>
                    <a:pt x="875" y="7"/>
                  </a:lnTo>
                  <a:lnTo>
                    <a:pt x="880" y="17"/>
                  </a:lnTo>
                  <a:lnTo>
                    <a:pt x="880" y="30"/>
                  </a:lnTo>
                  <a:lnTo>
                    <a:pt x="871" y="45"/>
                  </a:lnTo>
                  <a:lnTo>
                    <a:pt x="852" y="64"/>
                  </a:lnTo>
                  <a:lnTo>
                    <a:pt x="831" y="85"/>
                  </a:lnTo>
                  <a:lnTo>
                    <a:pt x="819" y="104"/>
                  </a:lnTo>
                  <a:lnTo>
                    <a:pt x="811" y="121"/>
                  </a:lnTo>
                  <a:lnTo>
                    <a:pt x="810" y="140"/>
                  </a:lnTo>
                  <a:lnTo>
                    <a:pt x="817" y="161"/>
                  </a:lnTo>
                  <a:lnTo>
                    <a:pt x="831" y="186"/>
                  </a:lnTo>
                  <a:lnTo>
                    <a:pt x="883" y="252"/>
                  </a:lnTo>
                  <a:lnTo>
                    <a:pt x="1232" y="66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0" name="Freeform 70"/>
            <p:cNvSpPr>
              <a:spLocks/>
            </p:cNvSpPr>
            <p:nvPr/>
          </p:nvSpPr>
          <p:spPr bwMode="auto">
            <a:xfrm>
              <a:off x="628650" y="3098800"/>
              <a:ext cx="381000" cy="404812"/>
            </a:xfrm>
            <a:custGeom>
              <a:avLst/>
              <a:gdLst>
                <a:gd name="T0" fmla="*/ 1217 w 1414"/>
                <a:gd name="T1" fmla="*/ 806 h 1495"/>
                <a:gd name="T2" fmla="*/ 321 w 1414"/>
                <a:gd name="T3" fmla="*/ 386 h 1495"/>
                <a:gd name="T4" fmla="*/ 289 w 1414"/>
                <a:gd name="T5" fmla="*/ 381 h 1495"/>
                <a:gd name="T6" fmla="*/ 175 w 1414"/>
                <a:gd name="T7" fmla="*/ 440 h 1495"/>
                <a:gd name="T8" fmla="*/ 19 w 1414"/>
                <a:gd name="T9" fmla="*/ 515 h 1495"/>
                <a:gd name="T10" fmla="*/ 0 w 1414"/>
                <a:gd name="T11" fmla="*/ 536 h 1495"/>
                <a:gd name="T12" fmla="*/ 12 w 1414"/>
                <a:gd name="T13" fmla="*/ 558 h 1495"/>
                <a:gd name="T14" fmla="*/ 43 w 1414"/>
                <a:gd name="T15" fmla="*/ 555 h 1495"/>
                <a:gd name="T16" fmla="*/ 98 w 1414"/>
                <a:gd name="T17" fmla="*/ 531 h 1495"/>
                <a:gd name="T18" fmla="*/ 134 w 1414"/>
                <a:gd name="T19" fmla="*/ 525 h 1495"/>
                <a:gd name="T20" fmla="*/ 167 w 1414"/>
                <a:gd name="T21" fmla="*/ 546 h 1495"/>
                <a:gd name="T22" fmla="*/ 219 w 1414"/>
                <a:gd name="T23" fmla="*/ 636 h 1495"/>
                <a:gd name="T24" fmla="*/ 540 w 1414"/>
                <a:gd name="T25" fmla="*/ 1275 h 1495"/>
                <a:gd name="T26" fmla="*/ 566 w 1414"/>
                <a:gd name="T27" fmla="*/ 1347 h 1495"/>
                <a:gd name="T28" fmla="*/ 559 w 1414"/>
                <a:gd name="T29" fmla="*/ 1388 h 1495"/>
                <a:gd name="T30" fmla="*/ 523 w 1414"/>
                <a:gd name="T31" fmla="*/ 1417 h 1495"/>
                <a:gd name="T32" fmla="*/ 470 w 1414"/>
                <a:gd name="T33" fmla="*/ 1460 h 1495"/>
                <a:gd name="T34" fmla="*/ 468 w 1414"/>
                <a:gd name="T35" fmla="*/ 1484 h 1495"/>
                <a:gd name="T36" fmla="*/ 479 w 1414"/>
                <a:gd name="T37" fmla="*/ 1495 h 1495"/>
                <a:gd name="T38" fmla="*/ 502 w 1414"/>
                <a:gd name="T39" fmla="*/ 1490 h 1495"/>
                <a:gd name="T40" fmla="*/ 612 w 1414"/>
                <a:gd name="T41" fmla="*/ 1424 h 1495"/>
                <a:gd name="T42" fmla="*/ 759 w 1414"/>
                <a:gd name="T43" fmla="*/ 1351 h 1495"/>
                <a:gd name="T44" fmla="*/ 817 w 1414"/>
                <a:gd name="T45" fmla="*/ 1321 h 1495"/>
                <a:gd name="T46" fmla="*/ 831 w 1414"/>
                <a:gd name="T47" fmla="*/ 1302 h 1495"/>
                <a:gd name="T48" fmla="*/ 821 w 1414"/>
                <a:gd name="T49" fmla="*/ 1283 h 1495"/>
                <a:gd name="T50" fmla="*/ 802 w 1414"/>
                <a:gd name="T51" fmla="*/ 1279 h 1495"/>
                <a:gd name="T52" fmla="*/ 748 w 1414"/>
                <a:gd name="T53" fmla="*/ 1298 h 1495"/>
                <a:gd name="T54" fmla="*/ 685 w 1414"/>
                <a:gd name="T55" fmla="*/ 1312 h 1495"/>
                <a:gd name="T56" fmla="*/ 636 w 1414"/>
                <a:gd name="T57" fmla="*/ 1276 h 1495"/>
                <a:gd name="T58" fmla="*/ 533 w 1414"/>
                <a:gd name="T59" fmla="*/ 1102 h 1495"/>
                <a:gd name="T60" fmla="*/ 1328 w 1414"/>
                <a:gd name="T61" fmla="*/ 1060 h 1495"/>
                <a:gd name="T62" fmla="*/ 1385 w 1414"/>
                <a:gd name="T63" fmla="*/ 1075 h 1495"/>
                <a:gd name="T64" fmla="*/ 1410 w 1414"/>
                <a:gd name="T65" fmla="*/ 1061 h 1495"/>
                <a:gd name="T66" fmla="*/ 1408 w 1414"/>
                <a:gd name="T67" fmla="*/ 1035 h 1495"/>
                <a:gd name="T68" fmla="*/ 987 w 1414"/>
                <a:gd name="T69" fmla="*/ 207 h 1495"/>
                <a:gd name="T70" fmla="*/ 961 w 1414"/>
                <a:gd name="T71" fmla="*/ 141 h 1495"/>
                <a:gd name="T72" fmla="*/ 969 w 1414"/>
                <a:gd name="T73" fmla="*/ 112 h 1495"/>
                <a:gd name="T74" fmla="*/ 1017 w 1414"/>
                <a:gd name="T75" fmla="*/ 72 h 1495"/>
                <a:gd name="T76" fmla="*/ 1063 w 1414"/>
                <a:gd name="T77" fmla="*/ 38 h 1495"/>
                <a:gd name="T78" fmla="*/ 1065 w 1414"/>
                <a:gd name="T79" fmla="*/ 12 h 1495"/>
                <a:gd name="T80" fmla="*/ 1048 w 1414"/>
                <a:gd name="T81" fmla="*/ 0 h 1495"/>
                <a:gd name="T82" fmla="*/ 1025 w 1414"/>
                <a:gd name="T83" fmla="*/ 5 h 1495"/>
                <a:gd name="T84" fmla="*/ 881 w 1414"/>
                <a:gd name="T85" fmla="*/ 86 h 1495"/>
                <a:gd name="T86" fmla="*/ 738 w 1414"/>
                <a:gd name="T87" fmla="*/ 152 h 1495"/>
                <a:gd name="T88" fmla="*/ 710 w 1414"/>
                <a:gd name="T89" fmla="*/ 172 h 1495"/>
                <a:gd name="T90" fmla="*/ 708 w 1414"/>
                <a:gd name="T91" fmla="*/ 193 h 1495"/>
                <a:gd name="T92" fmla="*/ 731 w 1414"/>
                <a:gd name="T93" fmla="*/ 204 h 1495"/>
                <a:gd name="T94" fmla="*/ 791 w 1414"/>
                <a:gd name="T95" fmla="*/ 184 h 1495"/>
                <a:gd name="T96" fmla="*/ 838 w 1414"/>
                <a:gd name="T97" fmla="*/ 170 h 1495"/>
                <a:gd name="T98" fmla="*/ 873 w 1414"/>
                <a:gd name="T99" fmla="*/ 181 h 1495"/>
                <a:gd name="T100" fmla="*/ 912 w 1414"/>
                <a:gd name="T101" fmla="*/ 232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4" h="1495">
                  <a:moveTo>
                    <a:pt x="969" y="332"/>
                  </a:moveTo>
                  <a:lnTo>
                    <a:pt x="1217" y="806"/>
                  </a:lnTo>
                  <a:lnTo>
                    <a:pt x="353" y="401"/>
                  </a:lnTo>
                  <a:lnTo>
                    <a:pt x="321" y="386"/>
                  </a:lnTo>
                  <a:lnTo>
                    <a:pt x="300" y="376"/>
                  </a:lnTo>
                  <a:lnTo>
                    <a:pt x="289" y="381"/>
                  </a:lnTo>
                  <a:lnTo>
                    <a:pt x="270" y="386"/>
                  </a:lnTo>
                  <a:lnTo>
                    <a:pt x="175" y="440"/>
                  </a:lnTo>
                  <a:lnTo>
                    <a:pt x="41" y="502"/>
                  </a:lnTo>
                  <a:lnTo>
                    <a:pt x="19" y="515"/>
                  </a:lnTo>
                  <a:lnTo>
                    <a:pt x="4" y="524"/>
                  </a:lnTo>
                  <a:lnTo>
                    <a:pt x="0" y="536"/>
                  </a:lnTo>
                  <a:lnTo>
                    <a:pt x="2" y="548"/>
                  </a:lnTo>
                  <a:lnTo>
                    <a:pt x="12" y="558"/>
                  </a:lnTo>
                  <a:lnTo>
                    <a:pt x="26" y="561"/>
                  </a:lnTo>
                  <a:lnTo>
                    <a:pt x="43" y="555"/>
                  </a:lnTo>
                  <a:lnTo>
                    <a:pt x="74" y="542"/>
                  </a:lnTo>
                  <a:lnTo>
                    <a:pt x="98" y="531"/>
                  </a:lnTo>
                  <a:lnTo>
                    <a:pt x="116" y="528"/>
                  </a:lnTo>
                  <a:lnTo>
                    <a:pt x="134" y="525"/>
                  </a:lnTo>
                  <a:lnTo>
                    <a:pt x="150" y="534"/>
                  </a:lnTo>
                  <a:lnTo>
                    <a:pt x="167" y="546"/>
                  </a:lnTo>
                  <a:lnTo>
                    <a:pt x="183" y="568"/>
                  </a:lnTo>
                  <a:lnTo>
                    <a:pt x="219" y="636"/>
                  </a:lnTo>
                  <a:lnTo>
                    <a:pt x="480" y="1150"/>
                  </a:lnTo>
                  <a:lnTo>
                    <a:pt x="540" y="1275"/>
                  </a:lnTo>
                  <a:lnTo>
                    <a:pt x="557" y="1315"/>
                  </a:lnTo>
                  <a:lnTo>
                    <a:pt x="566" y="1347"/>
                  </a:lnTo>
                  <a:lnTo>
                    <a:pt x="567" y="1370"/>
                  </a:lnTo>
                  <a:lnTo>
                    <a:pt x="559" y="1388"/>
                  </a:lnTo>
                  <a:lnTo>
                    <a:pt x="544" y="1401"/>
                  </a:lnTo>
                  <a:lnTo>
                    <a:pt x="523" y="1417"/>
                  </a:lnTo>
                  <a:lnTo>
                    <a:pt x="486" y="1443"/>
                  </a:lnTo>
                  <a:lnTo>
                    <a:pt x="470" y="1460"/>
                  </a:lnTo>
                  <a:lnTo>
                    <a:pt x="461" y="1472"/>
                  </a:lnTo>
                  <a:lnTo>
                    <a:pt x="468" y="1484"/>
                  </a:lnTo>
                  <a:lnTo>
                    <a:pt x="473" y="1491"/>
                  </a:lnTo>
                  <a:lnTo>
                    <a:pt x="479" y="1495"/>
                  </a:lnTo>
                  <a:lnTo>
                    <a:pt x="492" y="1495"/>
                  </a:lnTo>
                  <a:lnTo>
                    <a:pt x="502" y="1490"/>
                  </a:lnTo>
                  <a:lnTo>
                    <a:pt x="560" y="1456"/>
                  </a:lnTo>
                  <a:lnTo>
                    <a:pt x="612" y="1424"/>
                  </a:lnTo>
                  <a:lnTo>
                    <a:pt x="668" y="1394"/>
                  </a:lnTo>
                  <a:lnTo>
                    <a:pt x="759" y="1351"/>
                  </a:lnTo>
                  <a:lnTo>
                    <a:pt x="804" y="1330"/>
                  </a:lnTo>
                  <a:lnTo>
                    <a:pt x="817" y="1321"/>
                  </a:lnTo>
                  <a:lnTo>
                    <a:pt x="830" y="1311"/>
                  </a:lnTo>
                  <a:lnTo>
                    <a:pt x="831" y="1302"/>
                  </a:lnTo>
                  <a:lnTo>
                    <a:pt x="827" y="1290"/>
                  </a:lnTo>
                  <a:lnTo>
                    <a:pt x="821" y="1283"/>
                  </a:lnTo>
                  <a:lnTo>
                    <a:pt x="816" y="1279"/>
                  </a:lnTo>
                  <a:lnTo>
                    <a:pt x="802" y="1279"/>
                  </a:lnTo>
                  <a:lnTo>
                    <a:pt x="793" y="1282"/>
                  </a:lnTo>
                  <a:lnTo>
                    <a:pt x="748" y="1298"/>
                  </a:lnTo>
                  <a:lnTo>
                    <a:pt x="713" y="1310"/>
                  </a:lnTo>
                  <a:lnTo>
                    <a:pt x="685" y="1312"/>
                  </a:lnTo>
                  <a:lnTo>
                    <a:pt x="660" y="1300"/>
                  </a:lnTo>
                  <a:lnTo>
                    <a:pt x="636" y="1276"/>
                  </a:lnTo>
                  <a:lnTo>
                    <a:pt x="608" y="1236"/>
                  </a:lnTo>
                  <a:lnTo>
                    <a:pt x="533" y="1102"/>
                  </a:lnTo>
                  <a:lnTo>
                    <a:pt x="256" y="568"/>
                  </a:lnTo>
                  <a:lnTo>
                    <a:pt x="1328" y="1060"/>
                  </a:lnTo>
                  <a:lnTo>
                    <a:pt x="1370" y="1072"/>
                  </a:lnTo>
                  <a:lnTo>
                    <a:pt x="1385" y="1075"/>
                  </a:lnTo>
                  <a:lnTo>
                    <a:pt x="1395" y="1072"/>
                  </a:lnTo>
                  <a:lnTo>
                    <a:pt x="1410" y="1061"/>
                  </a:lnTo>
                  <a:lnTo>
                    <a:pt x="1414" y="1051"/>
                  </a:lnTo>
                  <a:lnTo>
                    <a:pt x="1408" y="1035"/>
                  </a:lnTo>
                  <a:lnTo>
                    <a:pt x="1401" y="1012"/>
                  </a:lnTo>
                  <a:lnTo>
                    <a:pt x="987" y="207"/>
                  </a:lnTo>
                  <a:lnTo>
                    <a:pt x="967" y="158"/>
                  </a:lnTo>
                  <a:lnTo>
                    <a:pt x="961" y="141"/>
                  </a:lnTo>
                  <a:lnTo>
                    <a:pt x="962" y="126"/>
                  </a:lnTo>
                  <a:lnTo>
                    <a:pt x="969" y="112"/>
                  </a:lnTo>
                  <a:lnTo>
                    <a:pt x="979" y="101"/>
                  </a:lnTo>
                  <a:lnTo>
                    <a:pt x="1017" y="72"/>
                  </a:lnTo>
                  <a:lnTo>
                    <a:pt x="1045" y="53"/>
                  </a:lnTo>
                  <a:lnTo>
                    <a:pt x="1063" y="38"/>
                  </a:lnTo>
                  <a:lnTo>
                    <a:pt x="1067" y="26"/>
                  </a:lnTo>
                  <a:lnTo>
                    <a:pt x="1065" y="12"/>
                  </a:lnTo>
                  <a:lnTo>
                    <a:pt x="1056" y="4"/>
                  </a:lnTo>
                  <a:lnTo>
                    <a:pt x="1048" y="0"/>
                  </a:lnTo>
                  <a:lnTo>
                    <a:pt x="1039" y="1"/>
                  </a:lnTo>
                  <a:lnTo>
                    <a:pt x="1025" y="5"/>
                  </a:lnTo>
                  <a:lnTo>
                    <a:pt x="981" y="28"/>
                  </a:lnTo>
                  <a:lnTo>
                    <a:pt x="881" y="86"/>
                  </a:lnTo>
                  <a:lnTo>
                    <a:pt x="771" y="136"/>
                  </a:lnTo>
                  <a:lnTo>
                    <a:pt x="738" y="152"/>
                  </a:lnTo>
                  <a:lnTo>
                    <a:pt x="721" y="160"/>
                  </a:lnTo>
                  <a:lnTo>
                    <a:pt x="710" y="172"/>
                  </a:lnTo>
                  <a:lnTo>
                    <a:pt x="706" y="180"/>
                  </a:lnTo>
                  <a:lnTo>
                    <a:pt x="708" y="193"/>
                  </a:lnTo>
                  <a:lnTo>
                    <a:pt x="718" y="201"/>
                  </a:lnTo>
                  <a:lnTo>
                    <a:pt x="731" y="204"/>
                  </a:lnTo>
                  <a:lnTo>
                    <a:pt x="756" y="197"/>
                  </a:lnTo>
                  <a:lnTo>
                    <a:pt x="791" y="184"/>
                  </a:lnTo>
                  <a:lnTo>
                    <a:pt x="817" y="173"/>
                  </a:lnTo>
                  <a:lnTo>
                    <a:pt x="838" y="170"/>
                  </a:lnTo>
                  <a:lnTo>
                    <a:pt x="857" y="171"/>
                  </a:lnTo>
                  <a:lnTo>
                    <a:pt x="873" y="181"/>
                  </a:lnTo>
                  <a:lnTo>
                    <a:pt x="889" y="201"/>
                  </a:lnTo>
                  <a:lnTo>
                    <a:pt x="912" y="232"/>
                  </a:lnTo>
                  <a:lnTo>
                    <a:pt x="969" y="33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1" name="Freeform 71"/>
            <p:cNvSpPr>
              <a:spLocks/>
            </p:cNvSpPr>
            <p:nvPr/>
          </p:nvSpPr>
          <p:spPr bwMode="auto">
            <a:xfrm>
              <a:off x="974725" y="3044825"/>
              <a:ext cx="206375" cy="314325"/>
            </a:xfrm>
            <a:custGeom>
              <a:avLst/>
              <a:gdLst>
                <a:gd name="T0" fmla="*/ 595 w 763"/>
                <a:gd name="T1" fmla="*/ 968 h 1166"/>
                <a:gd name="T2" fmla="*/ 613 w 763"/>
                <a:gd name="T3" fmla="*/ 991 h 1166"/>
                <a:gd name="T4" fmla="*/ 648 w 763"/>
                <a:gd name="T5" fmla="*/ 1006 h 1166"/>
                <a:gd name="T6" fmla="*/ 694 w 763"/>
                <a:gd name="T7" fmla="*/ 1001 h 1166"/>
                <a:gd name="T8" fmla="*/ 744 w 763"/>
                <a:gd name="T9" fmla="*/ 994 h 1166"/>
                <a:gd name="T10" fmla="*/ 760 w 763"/>
                <a:gd name="T11" fmla="*/ 1012 h 1166"/>
                <a:gd name="T12" fmla="*/ 759 w 763"/>
                <a:gd name="T13" fmla="*/ 1032 h 1166"/>
                <a:gd name="T14" fmla="*/ 735 w 763"/>
                <a:gd name="T15" fmla="*/ 1045 h 1166"/>
                <a:gd name="T16" fmla="*/ 534 w 763"/>
                <a:gd name="T17" fmla="*/ 1100 h 1166"/>
                <a:gd name="T18" fmla="*/ 338 w 763"/>
                <a:gd name="T19" fmla="*/ 1164 h 1166"/>
                <a:gd name="T20" fmla="*/ 312 w 763"/>
                <a:gd name="T21" fmla="*/ 1164 h 1166"/>
                <a:gd name="T22" fmla="*/ 301 w 763"/>
                <a:gd name="T23" fmla="*/ 1151 h 1166"/>
                <a:gd name="T24" fmla="*/ 307 w 763"/>
                <a:gd name="T25" fmla="*/ 1128 h 1166"/>
                <a:gd name="T26" fmla="*/ 349 w 763"/>
                <a:gd name="T27" fmla="*/ 1105 h 1166"/>
                <a:gd name="T28" fmla="*/ 390 w 763"/>
                <a:gd name="T29" fmla="*/ 1083 h 1166"/>
                <a:gd name="T30" fmla="*/ 411 w 763"/>
                <a:gd name="T31" fmla="*/ 1054 h 1166"/>
                <a:gd name="T32" fmla="*/ 414 w 763"/>
                <a:gd name="T33" fmla="*/ 1024 h 1166"/>
                <a:gd name="T34" fmla="*/ 184 w 763"/>
                <a:gd name="T35" fmla="*/ 259 h 1166"/>
                <a:gd name="T36" fmla="*/ 158 w 763"/>
                <a:gd name="T37" fmla="*/ 186 h 1166"/>
                <a:gd name="T38" fmla="*/ 133 w 763"/>
                <a:gd name="T39" fmla="*/ 166 h 1166"/>
                <a:gd name="T40" fmla="*/ 92 w 763"/>
                <a:gd name="T41" fmla="*/ 161 h 1166"/>
                <a:gd name="T42" fmla="*/ 39 w 763"/>
                <a:gd name="T43" fmla="*/ 171 h 1166"/>
                <a:gd name="T44" fmla="*/ 7 w 763"/>
                <a:gd name="T45" fmla="*/ 166 h 1166"/>
                <a:gd name="T46" fmla="*/ 0 w 763"/>
                <a:gd name="T47" fmla="*/ 143 h 1166"/>
                <a:gd name="T48" fmla="*/ 14 w 763"/>
                <a:gd name="T49" fmla="*/ 127 h 1166"/>
                <a:gd name="T50" fmla="*/ 100 w 763"/>
                <a:gd name="T51" fmla="*/ 101 h 1166"/>
                <a:gd name="T52" fmla="*/ 394 w 763"/>
                <a:gd name="T53" fmla="*/ 12 h 1166"/>
                <a:gd name="T54" fmla="*/ 438 w 763"/>
                <a:gd name="T55" fmla="*/ 0 h 1166"/>
                <a:gd name="T56" fmla="*/ 459 w 763"/>
                <a:gd name="T57" fmla="*/ 6 h 1166"/>
                <a:gd name="T58" fmla="*/ 464 w 763"/>
                <a:gd name="T59" fmla="*/ 29 h 1166"/>
                <a:gd name="T60" fmla="*/ 441 w 763"/>
                <a:gd name="T61" fmla="*/ 49 h 1166"/>
                <a:gd name="T62" fmla="*/ 390 w 763"/>
                <a:gd name="T63" fmla="*/ 73 h 1166"/>
                <a:gd name="T64" fmla="*/ 360 w 763"/>
                <a:gd name="T65" fmla="*/ 98 h 1166"/>
                <a:gd name="T66" fmla="*/ 348 w 763"/>
                <a:gd name="T67" fmla="*/ 129 h 1166"/>
                <a:gd name="T68" fmla="*/ 365 w 763"/>
                <a:gd name="T69" fmla="*/ 20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3" h="1166">
                  <a:moveTo>
                    <a:pt x="574" y="909"/>
                  </a:moveTo>
                  <a:lnTo>
                    <a:pt x="595" y="968"/>
                  </a:lnTo>
                  <a:lnTo>
                    <a:pt x="603" y="982"/>
                  </a:lnTo>
                  <a:lnTo>
                    <a:pt x="613" y="991"/>
                  </a:lnTo>
                  <a:lnTo>
                    <a:pt x="629" y="998"/>
                  </a:lnTo>
                  <a:lnTo>
                    <a:pt x="648" y="1006"/>
                  </a:lnTo>
                  <a:lnTo>
                    <a:pt x="670" y="1005"/>
                  </a:lnTo>
                  <a:lnTo>
                    <a:pt x="694" y="1001"/>
                  </a:lnTo>
                  <a:lnTo>
                    <a:pt x="724" y="997"/>
                  </a:lnTo>
                  <a:lnTo>
                    <a:pt x="744" y="994"/>
                  </a:lnTo>
                  <a:lnTo>
                    <a:pt x="756" y="1003"/>
                  </a:lnTo>
                  <a:lnTo>
                    <a:pt x="760" y="1012"/>
                  </a:lnTo>
                  <a:lnTo>
                    <a:pt x="763" y="1022"/>
                  </a:lnTo>
                  <a:lnTo>
                    <a:pt x="759" y="1032"/>
                  </a:lnTo>
                  <a:lnTo>
                    <a:pt x="751" y="1039"/>
                  </a:lnTo>
                  <a:lnTo>
                    <a:pt x="735" y="1045"/>
                  </a:lnTo>
                  <a:lnTo>
                    <a:pt x="662" y="1063"/>
                  </a:lnTo>
                  <a:lnTo>
                    <a:pt x="534" y="1100"/>
                  </a:lnTo>
                  <a:lnTo>
                    <a:pt x="369" y="1152"/>
                  </a:lnTo>
                  <a:lnTo>
                    <a:pt x="338" y="1164"/>
                  </a:lnTo>
                  <a:lnTo>
                    <a:pt x="325" y="1166"/>
                  </a:lnTo>
                  <a:lnTo>
                    <a:pt x="312" y="1164"/>
                  </a:lnTo>
                  <a:lnTo>
                    <a:pt x="306" y="1159"/>
                  </a:lnTo>
                  <a:lnTo>
                    <a:pt x="301" y="1151"/>
                  </a:lnTo>
                  <a:lnTo>
                    <a:pt x="301" y="1138"/>
                  </a:lnTo>
                  <a:lnTo>
                    <a:pt x="307" y="1128"/>
                  </a:lnTo>
                  <a:lnTo>
                    <a:pt x="323" y="1115"/>
                  </a:lnTo>
                  <a:lnTo>
                    <a:pt x="349" y="1105"/>
                  </a:lnTo>
                  <a:lnTo>
                    <a:pt x="370" y="1095"/>
                  </a:lnTo>
                  <a:lnTo>
                    <a:pt x="390" y="1083"/>
                  </a:lnTo>
                  <a:lnTo>
                    <a:pt x="404" y="1068"/>
                  </a:lnTo>
                  <a:lnTo>
                    <a:pt x="411" y="1054"/>
                  </a:lnTo>
                  <a:lnTo>
                    <a:pt x="415" y="1039"/>
                  </a:lnTo>
                  <a:lnTo>
                    <a:pt x="414" y="1024"/>
                  </a:lnTo>
                  <a:lnTo>
                    <a:pt x="396" y="963"/>
                  </a:lnTo>
                  <a:lnTo>
                    <a:pt x="184" y="259"/>
                  </a:lnTo>
                  <a:lnTo>
                    <a:pt x="166" y="198"/>
                  </a:lnTo>
                  <a:lnTo>
                    <a:pt x="158" y="186"/>
                  </a:lnTo>
                  <a:lnTo>
                    <a:pt x="148" y="175"/>
                  </a:lnTo>
                  <a:lnTo>
                    <a:pt x="133" y="166"/>
                  </a:lnTo>
                  <a:lnTo>
                    <a:pt x="113" y="163"/>
                  </a:lnTo>
                  <a:lnTo>
                    <a:pt x="92" y="161"/>
                  </a:lnTo>
                  <a:lnTo>
                    <a:pt x="67" y="163"/>
                  </a:lnTo>
                  <a:lnTo>
                    <a:pt x="39" y="171"/>
                  </a:lnTo>
                  <a:lnTo>
                    <a:pt x="20" y="170"/>
                  </a:lnTo>
                  <a:lnTo>
                    <a:pt x="7" y="166"/>
                  </a:lnTo>
                  <a:lnTo>
                    <a:pt x="0" y="156"/>
                  </a:lnTo>
                  <a:lnTo>
                    <a:pt x="0" y="143"/>
                  </a:lnTo>
                  <a:lnTo>
                    <a:pt x="4" y="134"/>
                  </a:lnTo>
                  <a:lnTo>
                    <a:pt x="14" y="127"/>
                  </a:lnTo>
                  <a:lnTo>
                    <a:pt x="28" y="121"/>
                  </a:lnTo>
                  <a:lnTo>
                    <a:pt x="100" y="101"/>
                  </a:lnTo>
                  <a:lnTo>
                    <a:pt x="229" y="69"/>
                  </a:lnTo>
                  <a:lnTo>
                    <a:pt x="394" y="12"/>
                  </a:lnTo>
                  <a:lnTo>
                    <a:pt x="423" y="2"/>
                  </a:lnTo>
                  <a:lnTo>
                    <a:pt x="438" y="0"/>
                  </a:lnTo>
                  <a:lnTo>
                    <a:pt x="449" y="0"/>
                  </a:lnTo>
                  <a:lnTo>
                    <a:pt x="459" y="6"/>
                  </a:lnTo>
                  <a:lnTo>
                    <a:pt x="464" y="18"/>
                  </a:lnTo>
                  <a:lnTo>
                    <a:pt x="464" y="29"/>
                  </a:lnTo>
                  <a:lnTo>
                    <a:pt x="457" y="41"/>
                  </a:lnTo>
                  <a:lnTo>
                    <a:pt x="441" y="49"/>
                  </a:lnTo>
                  <a:lnTo>
                    <a:pt x="412" y="62"/>
                  </a:lnTo>
                  <a:lnTo>
                    <a:pt x="390" y="73"/>
                  </a:lnTo>
                  <a:lnTo>
                    <a:pt x="371" y="83"/>
                  </a:lnTo>
                  <a:lnTo>
                    <a:pt x="360" y="98"/>
                  </a:lnTo>
                  <a:lnTo>
                    <a:pt x="350" y="114"/>
                  </a:lnTo>
                  <a:lnTo>
                    <a:pt x="348" y="129"/>
                  </a:lnTo>
                  <a:lnTo>
                    <a:pt x="349" y="143"/>
                  </a:lnTo>
                  <a:lnTo>
                    <a:pt x="365" y="205"/>
                  </a:lnTo>
                  <a:lnTo>
                    <a:pt x="574" y="9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2" name="Freeform 72"/>
            <p:cNvSpPr>
              <a:spLocks/>
            </p:cNvSpPr>
            <p:nvPr/>
          </p:nvSpPr>
          <p:spPr bwMode="auto">
            <a:xfrm>
              <a:off x="1125538" y="2987675"/>
              <a:ext cx="306388" cy="317500"/>
            </a:xfrm>
            <a:custGeom>
              <a:avLst/>
              <a:gdLst>
                <a:gd name="T0" fmla="*/ 754 w 1133"/>
                <a:gd name="T1" fmla="*/ 859 h 1174"/>
                <a:gd name="T2" fmla="*/ 368 w 1133"/>
                <a:gd name="T3" fmla="*/ 220 h 1174"/>
                <a:gd name="T4" fmla="*/ 362 w 1133"/>
                <a:gd name="T5" fmla="*/ 184 h 1174"/>
                <a:gd name="T6" fmla="*/ 390 w 1133"/>
                <a:gd name="T7" fmla="*/ 158 h 1174"/>
                <a:gd name="T8" fmla="*/ 457 w 1133"/>
                <a:gd name="T9" fmla="*/ 139 h 1174"/>
                <a:gd name="T10" fmla="*/ 484 w 1133"/>
                <a:gd name="T11" fmla="*/ 122 h 1174"/>
                <a:gd name="T12" fmla="*/ 481 w 1133"/>
                <a:gd name="T13" fmla="*/ 104 h 1174"/>
                <a:gd name="T14" fmla="*/ 463 w 1133"/>
                <a:gd name="T15" fmla="*/ 92 h 1174"/>
                <a:gd name="T16" fmla="*/ 375 w 1133"/>
                <a:gd name="T17" fmla="*/ 109 h 1174"/>
                <a:gd name="T18" fmla="*/ 232 w 1133"/>
                <a:gd name="T19" fmla="*/ 132 h 1174"/>
                <a:gd name="T20" fmla="*/ 11 w 1133"/>
                <a:gd name="T21" fmla="*/ 157 h 1174"/>
                <a:gd name="T22" fmla="*/ 2 w 1133"/>
                <a:gd name="T23" fmla="*/ 169 h 1174"/>
                <a:gd name="T24" fmla="*/ 3 w 1133"/>
                <a:gd name="T25" fmla="*/ 188 h 1174"/>
                <a:gd name="T26" fmla="*/ 29 w 1133"/>
                <a:gd name="T27" fmla="*/ 198 h 1174"/>
                <a:gd name="T28" fmla="*/ 95 w 1133"/>
                <a:gd name="T29" fmla="*/ 201 h 1174"/>
                <a:gd name="T30" fmla="*/ 126 w 1133"/>
                <a:gd name="T31" fmla="*/ 213 h 1174"/>
                <a:gd name="T32" fmla="*/ 152 w 1133"/>
                <a:gd name="T33" fmla="*/ 241 h 1174"/>
                <a:gd name="T34" fmla="*/ 686 w 1133"/>
                <a:gd name="T35" fmla="*/ 1143 h 1174"/>
                <a:gd name="T36" fmla="*/ 716 w 1133"/>
                <a:gd name="T37" fmla="*/ 1173 h 1174"/>
                <a:gd name="T38" fmla="*/ 730 w 1133"/>
                <a:gd name="T39" fmla="*/ 1169 h 1174"/>
                <a:gd name="T40" fmla="*/ 749 w 1133"/>
                <a:gd name="T41" fmla="*/ 1137 h 1174"/>
                <a:gd name="T42" fmla="*/ 995 w 1133"/>
                <a:gd name="T43" fmla="*/ 153 h 1174"/>
                <a:gd name="T44" fmla="*/ 1024 w 1133"/>
                <a:gd name="T45" fmla="*/ 88 h 1174"/>
                <a:gd name="T46" fmla="*/ 1050 w 1133"/>
                <a:gd name="T47" fmla="*/ 66 h 1174"/>
                <a:gd name="T48" fmla="*/ 1104 w 1133"/>
                <a:gd name="T49" fmla="*/ 47 h 1174"/>
                <a:gd name="T50" fmla="*/ 1133 w 1133"/>
                <a:gd name="T51" fmla="*/ 30 h 1174"/>
                <a:gd name="T52" fmla="*/ 1130 w 1133"/>
                <a:gd name="T53" fmla="*/ 10 h 1174"/>
                <a:gd name="T54" fmla="*/ 1112 w 1133"/>
                <a:gd name="T55" fmla="*/ 0 h 1174"/>
                <a:gd name="T56" fmla="*/ 1042 w 1133"/>
                <a:gd name="T57" fmla="*/ 12 h 1174"/>
                <a:gd name="T58" fmla="*/ 848 w 1133"/>
                <a:gd name="T59" fmla="*/ 41 h 1174"/>
                <a:gd name="T60" fmla="*/ 781 w 1133"/>
                <a:gd name="T61" fmla="*/ 49 h 1174"/>
                <a:gd name="T62" fmla="*/ 760 w 1133"/>
                <a:gd name="T63" fmla="*/ 63 h 1174"/>
                <a:gd name="T64" fmla="*/ 763 w 1133"/>
                <a:gd name="T65" fmla="*/ 87 h 1174"/>
                <a:gd name="T66" fmla="*/ 799 w 1133"/>
                <a:gd name="T67" fmla="*/ 96 h 1174"/>
                <a:gd name="T68" fmla="*/ 867 w 1133"/>
                <a:gd name="T69" fmla="*/ 93 h 1174"/>
                <a:gd name="T70" fmla="*/ 907 w 1133"/>
                <a:gd name="T71" fmla="*/ 115 h 1174"/>
                <a:gd name="T72" fmla="*/ 914 w 1133"/>
                <a:gd name="T73" fmla="*/ 178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3" h="1174">
                  <a:moveTo>
                    <a:pt x="904" y="231"/>
                  </a:moveTo>
                  <a:lnTo>
                    <a:pt x="754" y="859"/>
                  </a:lnTo>
                  <a:lnTo>
                    <a:pt x="392" y="259"/>
                  </a:lnTo>
                  <a:lnTo>
                    <a:pt x="368" y="220"/>
                  </a:lnTo>
                  <a:lnTo>
                    <a:pt x="359" y="199"/>
                  </a:lnTo>
                  <a:lnTo>
                    <a:pt x="362" y="184"/>
                  </a:lnTo>
                  <a:lnTo>
                    <a:pt x="371" y="168"/>
                  </a:lnTo>
                  <a:lnTo>
                    <a:pt x="390" y="158"/>
                  </a:lnTo>
                  <a:lnTo>
                    <a:pt x="416" y="147"/>
                  </a:lnTo>
                  <a:lnTo>
                    <a:pt x="457" y="139"/>
                  </a:lnTo>
                  <a:lnTo>
                    <a:pt x="476" y="132"/>
                  </a:lnTo>
                  <a:lnTo>
                    <a:pt x="484" y="122"/>
                  </a:lnTo>
                  <a:lnTo>
                    <a:pt x="484" y="111"/>
                  </a:lnTo>
                  <a:lnTo>
                    <a:pt x="481" y="104"/>
                  </a:lnTo>
                  <a:lnTo>
                    <a:pt x="471" y="96"/>
                  </a:lnTo>
                  <a:lnTo>
                    <a:pt x="463" y="92"/>
                  </a:lnTo>
                  <a:lnTo>
                    <a:pt x="447" y="96"/>
                  </a:lnTo>
                  <a:lnTo>
                    <a:pt x="375" y="109"/>
                  </a:lnTo>
                  <a:lnTo>
                    <a:pt x="280" y="125"/>
                  </a:lnTo>
                  <a:lnTo>
                    <a:pt x="232" y="132"/>
                  </a:lnTo>
                  <a:lnTo>
                    <a:pt x="20" y="154"/>
                  </a:lnTo>
                  <a:lnTo>
                    <a:pt x="11" y="157"/>
                  </a:lnTo>
                  <a:lnTo>
                    <a:pt x="5" y="162"/>
                  </a:lnTo>
                  <a:lnTo>
                    <a:pt x="2" y="169"/>
                  </a:lnTo>
                  <a:lnTo>
                    <a:pt x="0" y="179"/>
                  </a:lnTo>
                  <a:lnTo>
                    <a:pt x="3" y="188"/>
                  </a:lnTo>
                  <a:lnTo>
                    <a:pt x="13" y="195"/>
                  </a:lnTo>
                  <a:lnTo>
                    <a:pt x="29" y="198"/>
                  </a:lnTo>
                  <a:lnTo>
                    <a:pt x="56" y="198"/>
                  </a:lnTo>
                  <a:lnTo>
                    <a:pt x="95" y="201"/>
                  </a:lnTo>
                  <a:lnTo>
                    <a:pt x="110" y="205"/>
                  </a:lnTo>
                  <a:lnTo>
                    <a:pt x="126" y="213"/>
                  </a:lnTo>
                  <a:lnTo>
                    <a:pt x="137" y="225"/>
                  </a:lnTo>
                  <a:lnTo>
                    <a:pt x="152" y="241"/>
                  </a:lnTo>
                  <a:lnTo>
                    <a:pt x="186" y="297"/>
                  </a:lnTo>
                  <a:lnTo>
                    <a:pt x="686" y="1143"/>
                  </a:lnTo>
                  <a:lnTo>
                    <a:pt x="707" y="1165"/>
                  </a:lnTo>
                  <a:lnTo>
                    <a:pt x="716" y="1173"/>
                  </a:lnTo>
                  <a:lnTo>
                    <a:pt x="723" y="1174"/>
                  </a:lnTo>
                  <a:lnTo>
                    <a:pt x="730" y="1169"/>
                  </a:lnTo>
                  <a:lnTo>
                    <a:pt x="740" y="1162"/>
                  </a:lnTo>
                  <a:lnTo>
                    <a:pt x="749" y="1137"/>
                  </a:lnTo>
                  <a:lnTo>
                    <a:pt x="975" y="230"/>
                  </a:lnTo>
                  <a:lnTo>
                    <a:pt x="995" y="153"/>
                  </a:lnTo>
                  <a:lnTo>
                    <a:pt x="1015" y="101"/>
                  </a:lnTo>
                  <a:lnTo>
                    <a:pt x="1024" y="88"/>
                  </a:lnTo>
                  <a:lnTo>
                    <a:pt x="1035" y="76"/>
                  </a:lnTo>
                  <a:lnTo>
                    <a:pt x="1050" y="66"/>
                  </a:lnTo>
                  <a:lnTo>
                    <a:pt x="1062" y="61"/>
                  </a:lnTo>
                  <a:lnTo>
                    <a:pt x="1104" y="47"/>
                  </a:lnTo>
                  <a:lnTo>
                    <a:pt x="1125" y="39"/>
                  </a:lnTo>
                  <a:lnTo>
                    <a:pt x="1133" y="30"/>
                  </a:lnTo>
                  <a:lnTo>
                    <a:pt x="1133" y="19"/>
                  </a:lnTo>
                  <a:lnTo>
                    <a:pt x="1130" y="10"/>
                  </a:lnTo>
                  <a:lnTo>
                    <a:pt x="1125" y="2"/>
                  </a:lnTo>
                  <a:lnTo>
                    <a:pt x="1112" y="0"/>
                  </a:lnTo>
                  <a:lnTo>
                    <a:pt x="1101" y="0"/>
                  </a:lnTo>
                  <a:lnTo>
                    <a:pt x="1042" y="12"/>
                  </a:lnTo>
                  <a:lnTo>
                    <a:pt x="949" y="30"/>
                  </a:lnTo>
                  <a:lnTo>
                    <a:pt x="848" y="41"/>
                  </a:lnTo>
                  <a:lnTo>
                    <a:pt x="801" y="44"/>
                  </a:lnTo>
                  <a:lnTo>
                    <a:pt x="781" y="49"/>
                  </a:lnTo>
                  <a:lnTo>
                    <a:pt x="767" y="53"/>
                  </a:lnTo>
                  <a:lnTo>
                    <a:pt x="760" y="63"/>
                  </a:lnTo>
                  <a:lnTo>
                    <a:pt x="759" y="74"/>
                  </a:lnTo>
                  <a:lnTo>
                    <a:pt x="763" y="87"/>
                  </a:lnTo>
                  <a:lnTo>
                    <a:pt x="775" y="94"/>
                  </a:lnTo>
                  <a:lnTo>
                    <a:pt x="799" y="96"/>
                  </a:lnTo>
                  <a:lnTo>
                    <a:pt x="837" y="90"/>
                  </a:lnTo>
                  <a:lnTo>
                    <a:pt x="867" y="93"/>
                  </a:lnTo>
                  <a:lnTo>
                    <a:pt x="890" y="99"/>
                  </a:lnTo>
                  <a:lnTo>
                    <a:pt x="907" y="115"/>
                  </a:lnTo>
                  <a:lnTo>
                    <a:pt x="913" y="134"/>
                  </a:lnTo>
                  <a:lnTo>
                    <a:pt x="914" y="178"/>
                  </a:lnTo>
                  <a:lnTo>
                    <a:pt x="904" y="23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3" name="Freeform 73"/>
            <p:cNvSpPr>
              <a:spLocks/>
            </p:cNvSpPr>
            <p:nvPr/>
          </p:nvSpPr>
          <p:spPr bwMode="auto">
            <a:xfrm>
              <a:off x="1458913" y="2989263"/>
              <a:ext cx="230188" cy="301625"/>
            </a:xfrm>
            <a:custGeom>
              <a:avLst/>
              <a:gdLst>
                <a:gd name="T0" fmla="*/ 190 w 856"/>
                <a:gd name="T1" fmla="*/ 104 h 1116"/>
                <a:gd name="T2" fmla="*/ 155 w 856"/>
                <a:gd name="T3" fmla="*/ 65 h 1116"/>
                <a:gd name="T4" fmla="*/ 83 w 856"/>
                <a:gd name="T5" fmla="*/ 50 h 1116"/>
                <a:gd name="T6" fmla="*/ 53 w 856"/>
                <a:gd name="T7" fmla="*/ 20 h 1116"/>
                <a:gd name="T8" fmla="*/ 72 w 856"/>
                <a:gd name="T9" fmla="*/ 0 h 1116"/>
                <a:gd name="T10" fmla="*/ 202 w 856"/>
                <a:gd name="T11" fmla="*/ 9 h 1116"/>
                <a:gd name="T12" fmla="*/ 832 w 856"/>
                <a:gd name="T13" fmla="*/ 35 h 1116"/>
                <a:gd name="T14" fmla="*/ 856 w 856"/>
                <a:gd name="T15" fmla="*/ 61 h 1116"/>
                <a:gd name="T16" fmla="*/ 845 w 856"/>
                <a:gd name="T17" fmla="*/ 261 h 1116"/>
                <a:gd name="T18" fmla="*/ 825 w 856"/>
                <a:gd name="T19" fmla="*/ 277 h 1116"/>
                <a:gd name="T20" fmla="*/ 796 w 856"/>
                <a:gd name="T21" fmla="*/ 244 h 1116"/>
                <a:gd name="T22" fmla="*/ 719 w 856"/>
                <a:gd name="T23" fmla="*/ 127 h 1116"/>
                <a:gd name="T24" fmla="*/ 596 w 856"/>
                <a:gd name="T25" fmla="*/ 83 h 1116"/>
                <a:gd name="T26" fmla="*/ 426 w 856"/>
                <a:gd name="T27" fmla="*/ 71 h 1116"/>
                <a:gd name="T28" fmla="*/ 389 w 856"/>
                <a:gd name="T29" fmla="*/ 97 h 1116"/>
                <a:gd name="T30" fmla="*/ 367 w 856"/>
                <a:gd name="T31" fmla="*/ 432 h 1116"/>
                <a:gd name="T32" fmla="*/ 377 w 856"/>
                <a:gd name="T33" fmla="*/ 488 h 1116"/>
                <a:gd name="T34" fmla="*/ 457 w 856"/>
                <a:gd name="T35" fmla="*/ 505 h 1116"/>
                <a:gd name="T36" fmla="*/ 629 w 856"/>
                <a:gd name="T37" fmla="*/ 489 h 1116"/>
                <a:gd name="T38" fmla="*/ 689 w 856"/>
                <a:gd name="T39" fmla="*/ 423 h 1116"/>
                <a:gd name="T40" fmla="*/ 724 w 856"/>
                <a:gd name="T41" fmla="*/ 363 h 1116"/>
                <a:gd name="T42" fmla="*/ 745 w 856"/>
                <a:gd name="T43" fmla="*/ 369 h 1116"/>
                <a:gd name="T44" fmla="*/ 743 w 856"/>
                <a:gd name="T45" fmla="*/ 432 h 1116"/>
                <a:gd name="T46" fmla="*/ 727 w 856"/>
                <a:gd name="T47" fmla="*/ 671 h 1116"/>
                <a:gd name="T48" fmla="*/ 719 w 856"/>
                <a:gd name="T49" fmla="*/ 740 h 1116"/>
                <a:gd name="T50" fmla="*/ 694 w 856"/>
                <a:gd name="T51" fmla="*/ 744 h 1116"/>
                <a:gd name="T52" fmla="*/ 670 w 856"/>
                <a:gd name="T53" fmla="*/ 705 h 1116"/>
                <a:gd name="T54" fmla="*/ 618 w 856"/>
                <a:gd name="T55" fmla="*/ 588 h 1116"/>
                <a:gd name="T56" fmla="*/ 540 w 856"/>
                <a:gd name="T57" fmla="*/ 559 h 1116"/>
                <a:gd name="T58" fmla="*/ 374 w 856"/>
                <a:gd name="T59" fmla="*/ 556 h 1116"/>
                <a:gd name="T60" fmla="*/ 355 w 856"/>
                <a:gd name="T61" fmla="*/ 599 h 1116"/>
                <a:gd name="T62" fmla="*/ 346 w 856"/>
                <a:gd name="T63" fmla="*/ 975 h 1116"/>
                <a:gd name="T64" fmla="*/ 390 w 856"/>
                <a:gd name="T65" fmla="*/ 1035 h 1116"/>
                <a:gd name="T66" fmla="*/ 512 w 856"/>
                <a:gd name="T67" fmla="*/ 1054 h 1116"/>
                <a:gd name="T68" fmla="*/ 667 w 856"/>
                <a:gd name="T69" fmla="*/ 1036 h 1116"/>
                <a:gd name="T70" fmla="*/ 750 w 856"/>
                <a:gd name="T71" fmla="*/ 962 h 1116"/>
                <a:gd name="T72" fmla="*/ 835 w 856"/>
                <a:gd name="T73" fmla="*/ 853 h 1116"/>
                <a:gd name="T74" fmla="*/ 852 w 856"/>
                <a:gd name="T75" fmla="*/ 868 h 1116"/>
                <a:gd name="T76" fmla="*/ 839 w 856"/>
                <a:gd name="T77" fmla="*/ 941 h 1116"/>
                <a:gd name="T78" fmla="*/ 813 w 856"/>
                <a:gd name="T79" fmla="*/ 1101 h 1116"/>
                <a:gd name="T80" fmla="*/ 787 w 856"/>
                <a:gd name="T81" fmla="*/ 1116 h 1116"/>
                <a:gd name="T82" fmla="*/ 109 w 856"/>
                <a:gd name="T83" fmla="*/ 1085 h 1116"/>
                <a:gd name="T84" fmla="*/ 5 w 856"/>
                <a:gd name="T85" fmla="*/ 1079 h 1116"/>
                <a:gd name="T86" fmla="*/ 4 w 856"/>
                <a:gd name="T87" fmla="*/ 1046 h 1116"/>
                <a:gd name="T88" fmla="*/ 64 w 856"/>
                <a:gd name="T89" fmla="*/ 1033 h 1116"/>
                <a:gd name="T90" fmla="*/ 124 w 856"/>
                <a:gd name="T91" fmla="*/ 1015 h 1116"/>
                <a:gd name="T92" fmla="*/ 150 w 856"/>
                <a:gd name="T93" fmla="*/ 97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1116">
                  <a:moveTo>
                    <a:pt x="192" y="181"/>
                  </a:moveTo>
                  <a:lnTo>
                    <a:pt x="192" y="117"/>
                  </a:lnTo>
                  <a:lnTo>
                    <a:pt x="190" y="104"/>
                  </a:lnTo>
                  <a:lnTo>
                    <a:pt x="184" y="90"/>
                  </a:lnTo>
                  <a:lnTo>
                    <a:pt x="173" y="75"/>
                  </a:lnTo>
                  <a:lnTo>
                    <a:pt x="155" y="65"/>
                  </a:lnTo>
                  <a:lnTo>
                    <a:pt x="134" y="57"/>
                  </a:lnTo>
                  <a:lnTo>
                    <a:pt x="113" y="53"/>
                  </a:lnTo>
                  <a:lnTo>
                    <a:pt x="83" y="50"/>
                  </a:lnTo>
                  <a:lnTo>
                    <a:pt x="65" y="42"/>
                  </a:lnTo>
                  <a:lnTo>
                    <a:pt x="53" y="32"/>
                  </a:lnTo>
                  <a:lnTo>
                    <a:pt x="53" y="20"/>
                  </a:lnTo>
                  <a:lnTo>
                    <a:pt x="55" y="10"/>
                  </a:lnTo>
                  <a:lnTo>
                    <a:pt x="61" y="2"/>
                  </a:lnTo>
                  <a:lnTo>
                    <a:pt x="72" y="0"/>
                  </a:lnTo>
                  <a:lnTo>
                    <a:pt x="90" y="1"/>
                  </a:lnTo>
                  <a:lnTo>
                    <a:pt x="163" y="5"/>
                  </a:lnTo>
                  <a:lnTo>
                    <a:pt x="202" y="9"/>
                  </a:lnTo>
                  <a:lnTo>
                    <a:pt x="689" y="36"/>
                  </a:lnTo>
                  <a:lnTo>
                    <a:pt x="797" y="38"/>
                  </a:lnTo>
                  <a:lnTo>
                    <a:pt x="832" y="35"/>
                  </a:lnTo>
                  <a:lnTo>
                    <a:pt x="845" y="37"/>
                  </a:lnTo>
                  <a:lnTo>
                    <a:pt x="852" y="47"/>
                  </a:lnTo>
                  <a:lnTo>
                    <a:pt x="856" y="61"/>
                  </a:lnTo>
                  <a:lnTo>
                    <a:pt x="853" y="89"/>
                  </a:lnTo>
                  <a:lnTo>
                    <a:pt x="847" y="248"/>
                  </a:lnTo>
                  <a:lnTo>
                    <a:pt x="845" y="261"/>
                  </a:lnTo>
                  <a:lnTo>
                    <a:pt x="839" y="271"/>
                  </a:lnTo>
                  <a:lnTo>
                    <a:pt x="834" y="275"/>
                  </a:lnTo>
                  <a:lnTo>
                    <a:pt x="825" y="277"/>
                  </a:lnTo>
                  <a:lnTo>
                    <a:pt x="819" y="274"/>
                  </a:lnTo>
                  <a:lnTo>
                    <a:pt x="809" y="268"/>
                  </a:lnTo>
                  <a:lnTo>
                    <a:pt x="796" y="244"/>
                  </a:lnTo>
                  <a:lnTo>
                    <a:pt x="770" y="188"/>
                  </a:lnTo>
                  <a:lnTo>
                    <a:pt x="746" y="151"/>
                  </a:lnTo>
                  <a:lnTo>
                    <a:pt x="719" y="127"/>
                  </a:lnTo>
                  <a:lnTo>
                    <a:pt x="683" y="107"/>
                  </a:lnTo>
                  <a:lnTo>
                    <a:pt x="644" y="96"/>
                  </a:lnTo>
                  <a:lnTo>
                    <a:pt x="596" y="83"/>
                  </a:lnTo>
                  <a:lnTo>
                    <a:pt x="538" y="73"/>
                  </a:lnTo>
                  <a:lnTo>
                    <a:pt x="479" y="71"/>
                  </a:lnTo>
                  <a:lnTo>
                    <a:pt x="426" y="71"/>
                  </a:lnTo>
                  <a:lnTo>
                    <a:pt x="410" y="77"/>
                  </a:lnTo>
                  <a:lnTo>
                    <a:pt x="398" y="83"/>
                  </a:lnTo>
                  <a:lnTo>
                    <a:pt x="389" y="97"/>
                  </a:lnTo>
                  <a:lnTo>
                    <a:pt x="383" y="116"/>
                  </a:lnTo>
                  <a:lnTo>
                    <a:pt x="378" y="172"/>
                  </a:lnTo>
                  <a:lnTo>
                    <a:pt x="367" y="432"/>
                  </a:lnTo>
                  <a:lnTo>
                    <a:pt x="367" y="471"/>
                  </a:lnTo>
                  <a:lnTo>
                    <a:pt x="370" y="481"/>
                  </a:lnTo>
                  <a:lnTo>
                    <a:pt x="377" y="488"/>
                  </a:lnTo>
                  <a:lnTo>
                    <a:pt x="388" y="497"/>
                  </a:lnTo>
                  <a:lnTo>
                    <a:pt x="405" y="502"/>
                  </a:lnTo>
                  <a:lnTo>
                    <a:pt x="457" y="505"/>
                  </a:lnTo>
                  <a:lnTo>
                    <a:pt x="561" y="505"/>
                  </a:lnTo>
                  <a:lnTo>
                    <a:pt x="597" y="499"/>
                  </a:lnTo>
                  <a:lnTo>
                    <a:pt x="629" y="489"/>
                  </a:lnTo>
                  <a:lnTo>
                    <a:pt x="651" y="475"/>
                  </a:lnTo>
                  <a:lnTo>
                    <a:pt x="671" y="450"/>
                  </a:lnTo>
                  <a:lnTo>
                    <a:pt x="689" y="423"/>
                  </a:lnTo>
                  <a:lnTo>
                    <a:pt x="705" y="386"/>
                  </a:lnTo>
                  <a:lnTo>
                    <a:pt x="719" y="366"/>
                  </a:lnTo>
                  <a:lnTo>
                    <a:pt x="724" y="363"/>
                  </a:lnTo>
                  <a:lnTo>
                    <a:pt x="731" y="362"/>
                  </a:lnTo>
                  <a:lnTo>
                    <a:pt x="741" y="364"/>
                  </a:lnTo>
                  <a:lnTo>
                    <a:pt x="745" y="369"/>
                  </a:lnTo>
                  <a:lnTo>
                    <a:pt x="748" y="376"/>
                  </a:lnTo>
                  <a:lnTo>
                    <a:pt x="748" y="387"/>
                  </a:lnTo>
                  <a:lnTo>
                    <a:pt x="743" y="432"/>
                  </a:lnTo>
                  <a:lnTo>
                    <a:pt x="735" y="525"/>
                  </a:lnTo>
                  <a:lnTo>
                    <a:pt x="726" y="627"/>
                  </a:lnTo>
                  <a:lnTo>
                    <a:pt x="727" y="671"/>
                  </a:lnTo>
                  <a:lnTo>
                    <a:pt x="727" y="717"/>
                  </a:lnTo>
                  <a:lnTo>
                    <a:pt x="726" y="728"/>
                  </a:lnTo>
                  <a:lnTo>
                    <a:pt x="719" y="740"/>
                  </a:lnTo>
                  <a:lnTo>
                    <a:pt x="714" y="745"/>
                  </a:lnTo>
                  <a:lnTo>
                    <a:pt x="705" y="746"/>
                  </a:lnTo>
                  <a:lnTo>
                    <a:pt x="694" y="744"/>
                  </a:lnTo>
                  <a:lnTo>
                    <a:pt x="685" y="736"/>
                  </a:lnTo>
                  <a:lnTo>
                    <a:pt x="678" y="722"/>
                  </a:lnTo>
                  <a:lnTo>
                    <a:pt x="670" y="705"/>
                  </a:lnTo>
                  <a:lnTo>
                    <a:pt x="658" y="652"/>
                  </a:lnTo>
                  <a:lnTo>
                    <a:pt x="640" y="614"/>
                  </a:lnTo>
                  <a:lnTo>
                    <a:pt x="618" y="588"/>
                  </a:lnTo>
                  <a:lnTo>
                    <a:pt x="589" y="570"/>
                  </a:lnTo>
                  <a:lnTo>
                    <a:pt x="568" y="564"/>
                  </a:lnTo>
                  <a:lnTo>
                    <a:pt x="540" y="559"/>
                  </a:lnTo>
                  <a:lnTo>
                    <a:pt x="447" y="553"/>
                  </a:lnTo>
                  <a:lnTo>
                    <a:pt x="399" y="551"/>
                  </a:lnTo>
                  <a:lnTo>
                    <a:pt x="374" y="556"/>
                  </a:lnTo>
                  <a:lnTo>
                    <a:pt x="364" y="563"/>
                  </a:lnTo>
                  <a:lnTo>
                    <a:pt x="360" y="571"/>
                  </a:lnTo>
                  <a:lnTo>
                    <a:pt x="355" y="599"/>
                  </a:lnTo>
                  <a:lnTo>
                    <a:pt x="341" y="903"/>
                  </a:lnTo>
                  <a:lnTo>
                    <a:pt x="341" y="943"/>
                  </a:lnTo>
                  <a:lnTo>
                    <a:pt x="346" y="975"/>
                  </a:lnTo>
                  <a:lnTo>
                    <a:pt x="352" y="1000"/>
                  </a:lnTo>
                  <a:lnTo>
                    <a:pt x="369" y="1021"/>
                  </a:lnTo>
                  <a:lnTo>
                    <a:pt x="390" y="1035"/>
                  </a:lnTo>
                  <a:lnTo>
                    <a:pt x="421" y="1045"/>
                  </a:lnTo>
                  <a:lnTo>
                    <a:pt x="462" y="1050"/>
                  </a:lnTo>
                  <a:lnTo>
                    <a:pt x="512" y="1054"/>
                  </a:lnTo>
                  <a:lnTo>
                    <a:pt x="576" y="1055"/>
                  </a:lnTo>
                  <a:lnTo>
                    <a:pt x="625" y="1048"/>
                  </a:lnTo>
                  <a:lnTo>
                    <a:pt x="667" y="1036"/>
                  </a:lnTo>
                  <a:lnTo>
                    <a:pt x="702" y="1009"/>
                  </a:lnTo>
                  <a:lnTo>
                    <a:pt x="729" y="985"/>
                  </a:lnTo>
                  <a:lnTo>
                    <a:pt x="750" y="962"/>
                  </a:lnTo>
                  <a:lnTo>
                    <a:pt x="808" y="872"/>
                  </a:lnTo>
                  <a:lnTo>
                    <a:pt x="819" y="856"/>
                  </a:lnTo>
                  <a:lnTo>
                    <a:pt x="835" y="853"/>
                  </a:lnTo>
                  <a:lnTo>
                    <a:pt x="842" y="854"/>
                  </a:lnTo>
                  <a:lnTo>
                    <a:pt x="849" y="859"/>
                  </a:lnTo>
                  <a:lnTo>
                    <a:pt x="852" y="868"/>
                  </a:lnTo>
                  <a:lnTo>
                    <a:pt x="853" y="877"/>
                  </a:lnTo>
                  <a:lnTo>
                    <a:pt x="850" y="906"/>
                  </a:lnTo>
                  <a:lnTo>
                    <a:pt x="839" y="941"/>
                  </a:lnTo>
                  <a:lnTo>
                    <a:pt x="825" y="1035"/>
                  </a:lnTo>
                  <a:lnTo>
                    <a:pt x="818" y="1091"/>
                  </a:lnTo>
                  <a:lnTo>
                    <a:pt x="813" y="1101"/>
                  </a:lnTo>
                  <a:lnTo>
                    <a:pt x="810" y="1109"/>
                  </a:lnTo>
                  <a:lnTo>
                    <a:pt x="800" y="1114"/>
                  </a:lnTo>
                  <a:lnTo>
                    <a:pt x="787" y="1116"/>
                  </a:lnTo>
                  <a:lnTo>
                    <a:pt x="734" y="1116"/>
                  </a:lnTo>
                  <a:lnTo>
                    <a:pt x="146" y="1087"/>
                  </a:lnTo>
                  <a:lnTo>
                    <a:pt x="109" y="1085"/>
                  </a:lnTo>
                  <a:lnTo>
                    <a:pt x="34" y="1087"/>
                  </a:lnTo>
                  <a:lnTo>
                    <a:pt x="17" y="1084"/>
                  </a:lnTo>
                  <a:lnTo>
                    <a:pt x="5" y="1079"/>
                  </a:lnTo>
                  <a:lnTo>
                    <a:pt x="2" y="1070"/>
                  </a:lnTo>
                  <a:lnTo>
                    <a:pt x="0" y="1059"/>
                  </a:lnTo>
                  <a:lnTo>
                    <a:pt x="4" y="1046"/>
                  </a:lnTo>
                  <a:lnTo>
                    <a:pt x="12" y="1039"/>
                  </a:lnTo>
                  <a:lnTo>
                    <a:pt x="32" y="1036"/>
                  </a:lnTo>
                  <a:lnTo>
                    <a:pt x="64" y="1033"/>
                  </a:lnTo>
                  <a:lnTo>
                    <a:pt x="88" y="1030"/>
                  </a:lnTo>
                  <a:lnTo>
                    <a:pt x="109" y="1023"/>
                  </a:lnTo>
                  <a:lnTo>
                    <a:pt x="124" y="1015"/>
                  </a:lnTo>
                  <a:lnTo>
                    <a:pt x="139" y="1002"/>
                  </a:lnTo>
                  <a:lnTo>
                    <a:pt x="145" y="992"/>
                  </a:lnTo>
                  <a:lnTo>
                    <a:pt x="150" y="978"/>
                  </a:lnTo>
                  <a:lnTo>
                    <a:pt x="154" y="915"/>
                  </a:lnTo>
                  <a:lnTo>
                    <a:pt x="192" y="18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4" name="Freeform 74"/>
            <p:cNvSpPr>
              <a:spLocks/>
            </p:cNvSpPr>
            <p:nvPr/>
          </p:nvSpPr>
          <p:spPr bwMode="auto">
            <a:xfrm>
              <a:off x="1990725" y="3128963"/>
              <a:ext cx="250825" cy="287337"/>
            </a:xfrm>
            <a:custGeom>
              <a:avLst/>
              <a:gdLst>
                <a:gd name="T0" fmla="*/ 871 w 930"/>
                <a:gd name="T1" fmla="*/ 342 h 1064"/>
                <a:gd name="T2" fmla="*/ 847 w 930"/>
                <a:gd name="T3" fmla="*/ 375 h 1064"/>
                <a:gd name="T4" fmla="*/ 825 w 930"/>
                <a:gd name="T5" fmla="*/ 376 h 1064"/>
                <a:gd name="T6" fmla="*/ 811 w 930"/>
                <a:gd name="T7" fmla="*/ 356 h 1064"/>
                <a:gd name="T8" fmla="*/ 814 w 930"/>
                <a:gd name="T9" fmla="*/ 301 h 1064"/>
                <a:gd name="T10" fmla="*/ 819 w 930"/>
                <a:gd name="T11" fmla="*/ 210 h 1064"/>
                <a:gd name="T12" fmla="*/ 797 w 930"/>
                <a:gd name="T13" fmla="*/ 149 h 1064"/>
                <a:gd name="T14" fmla="*/ 758 w 930"/>
                <a:gd name="T15" fmla="*/ 107 h 1064"/>
                <a:gd name="T16" fmla="*/ 703 w 930"/>
                <a:gd name="T17" fmla="*/ 73 h 1064"/>
                <a:gd name="T18" fmla="*/ 630 w 930"/>
                <a:gd name="T19" fmla="*/ 51 h 1064"/>
                <a:gd name="T20" fmla="*/ 563 w 930"/>
                <a:gd name="T21" fmla="*/ 59 h 1064"/>
                <a:gd name="T22" fmla="*/ 507 w 930"/>
                <a:gd name="T23" fmla="*/ 91 h 1064"/>
                <a:gd name="T24" fmla="*/ 464 w 930"/>
                <a:gd name="T25" fmla="*/ 147 h 1064"/>
                <a:gd name="T26" fmla="*/ 448 w 930"/>
                <a:gd name="T27" fmla="*/ 221 h 1064"/>
                <a:gd name="T28" fmla="*/ 470 w 930"/>
                <a:gd name="T29" fmla="*/ 300 h 1064"/>
                <a:gd name="T30" fmla="*/ 510 w 930"/>
                <a:gd name="T31" fmla="*/ 360 h 1064"/>
                <a:gd name="T32" fmla="*/ 637 w 930"/>
                <a:gd name="T33" fmla="*/ 507 h 1064"/>
                <a:gd name="T34" fmla="*/ 704 w 930"/>
                <a:gd name="T35" fmla="*/ 613 h 1064"/>
                <a:gd name="T36" fmla="*/ 732 w 930"/>
                <a:gd name="T37" fmla="*/ 715 h 1064"/>
                <a:gd name="T38" fmla="*/ 723 w 930"/>
                <a:gd name="T39" fmla="*/ 817 h 1064"/>
                <a:gd name="T40" fmla="*/ 689 w 930"/>
                <a:gd name="T41" fmla="*/ 896 h 1064"/>
                <a:gd name="T42" fmla="*/ 625 w 930"/>
                <a:gd name="T43" fmla="*/ 973 h 1064"/>
                <a:gd name="T44" fmla="*/ 572 w 930"/>
                <a:gd name="T45" fmla="*/ 1014 h 1064"/>
                <a:gd name="T46" fmla="*/ 516 w 930"/>
                <a:gd name="T47" fmla="*/ 1044 h 1064"/>
                <a:gd name="T48" fmla="*/ 445 w 930"/>
                <a:gd name="T49" fmla="*/ 1062 h 1064"/>
                <a:gd name="T50" fmla="*/ 370 w 930"/>
                <a:gd name="T51" fmla="*/ 1064 h 1064"/>
                <a:gd name="T52" fmla="*/ 298 w 930"/>
                <a:gd name="T53" fmla="*/ 1051 h 1064"/>
                <a:gd name="T54" fmla="*/ 221 w 930"/>
                <a:gd name="T55" fmla="*/ 1025 h 1064"/>
                <a:gd name="T56" fmla="*/ 93 w 930"/>
                <a:gd name="T57" fmla="*/ 943 h 1064"/>
                <a:gd name="T58" fmla="*/ 19 w 930"/>
                <a:gd name="T59" fmla="*/ 873 h 1064"/>
                <a:gd name="T60" fmla="*/ 0 w 930"/>
                <a:gd name="T61" fmla="*/ 836 h 1064"/>
                <a:gd name="T62" fmla="*/ 6 w 930"/>
                <a:gd name="T63" fmla="*/ 798 h 1064"/>
                <a:gd name="T64" fmla="*/ 83 w 930"/>
                <a:gd name="T65" fmla="*/ 640 h 1064"/>
                <a:gd name="T66" fmla="*/ 104 w 930"/>
                <a:gd name="T67" fmla="*/ 609 h 1064"/>
                <a:gd name="T68" fmla="*/ 123 w 930"/>
                <a:gd name="T69" fmla="*/ 608 h 1064"/>
                <a:gd name="T70" fmla="*/ 132 w 930"/>
                <a:gd name="T71" fmla="*/ 620 h 1064"/>
                <a:gd name="T72" fmla="*/ 130 w 930"/>
                <a:gd name="T73" fmla="*/ 644 h 1064"/>
                <a:gd name="T74" fmla="*/ 123 w 930"/>
                <a:gd name="T75" fmla="*/ 757 h 1064"/>
                <a:gd name="T76" fmla="*/ 147 w 930"/>
                <a:gd name="T77" fmla="*/ 858 h 1064"/>
                <a:gd name="T78" fmla="*/ 198 w 930"/>
                <a:gd name="T79" fmla="*/ 944 h 1064"/>
                <a:gd name="T80" fmla="*/ 269 w 930"/>
                <a:gd name="T81" fmla="*/ 1000 h 1064"/>
                <a:gd name="T82" fmla="*/ 349 w 930"/>
                <a:gd name="T83" fmla="*/ 1019 h 1064"/>
                <a:gd name="T84" fmla="*/ 424 w 930"/>
                <a:gd name="T85" fmla="*/ 1008 h 1064"/>
                <a:gd name="T86" fmla="*/ 490 w 930"/>
                <a:gd name="T87" fmla="*/ 967 h 1064"/>
                <a:gd name="T88" fmla="*/ 536 w 930"/>
                <a:gd name="T89" fmla="*/ 905 h 1064"/>
                <a:gd name="T90" fmla="*/ 556 w 930"/>
                <a:gd name="T91" fmla="*/ 831 h 1064"/>
                <a:gd name="T92" fmla="*/ 546 w 930"/>
                <a:gd name="T93" fmla="*/ 755 h 1064"/>
                <a:gd name="T94" fmla="*/ 501 w 930"/>
                <a:gd name="T95" fmla="*/ 670 h 1064"/>
                <a:gd name="T96" fmla="*/ 422 w 930"/>
                <a:gd name="T97" fmla="*/ 571 h 1064"/>
                <a:gd name="T98" fmla="*/ 322 w 930"/>
                <a:gd name="T99" fmla="*/ 441 h 1064"/>
                <a:gd name="T100" fmla="*/ 282 w 930"/>
                <a:gd name="T101" fmla="*/ 342 h 1064"/>
                <a:gd name="T102" fmla="*/ 278 w 930"/>
                <a:gd name="T103" fmla="*/ 255 h 1064"/>
                <a:gd name="T104" fmla="*/ 302 w 930"/>
                <a:gd name="T105" fmla="*/ 169 h 1064"/>
                <a:gd name="T106" fmla="*/ 333 w 930"/>
                <a:gd name="T107" fmla="*/ 113 h 1064"/>
                <a:gd name="T108" fmla="*/ 372 w 930"/>
                <a:gd name="T109" fmla="*/ 69 h 1064"/>
                <a:gd name="T110" fmla="*/ 422 w 930"/>
                <a:gd name="T111" fmla="*/ 34 h 1064"/>
                <a:gd name="T112" fmla="*/ 476 w 930"/>
                <a:gd name="T113" fmla="*/ 13 h 1064"/>
                <a:gd name="T114" fmla="*/ 535 w 930"/>
                <a:gd name="T115" fmla="*/ 2 h 1064"/>
                <a:gd name="T116" fmla="*/ 665 w 930"/>
                <a:gd name="T117" fmla="*/ 12 h 1064"/>
                <a:gd name="T118" fmla="*/ 788 w 930"/>
                <a:gd name="T119" fmla="*/ 66 h 1064"/>
                <a:gd name="T120" fmla="*/ 891 w 930"/>
                <a:gd name="T121" fmla="*/ 137 h 1064"/>
                <a:gd name="T122" fmla="*/ 930 w 930"/>
                <a:gd name="T123" fmla="*/ 181 h 1064"/>
                <a:gd name="T124" fmla="*/ 904 w 930"/>
                <a:gd name="T125" fmla="*/ 26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0" h="1064">
                  <a:moveTo>
                    <a:pt x="878" y="326"/>
                  </a:moveTo>
                  <a:lnTo>
                    <a:pt x="871" y="342"/>
                  </a:lnTo>
                  <a:lnTo>
                    <a:pt x="860" y="364"/>
                  </a:lnTo>
                  <a:lnTo>
                    <a:pt x="847" y="375"/>
                  </a:lnTo>
                  <a:lnTo>
                    <a:pt x="838" y="378"/>
                  </a:lnTo>
                  <a:lnTo>
                    <a:pt x="825" y="376"/>
                  </a:lnTo>
                  <a:lnTo>
                    <a:pt x="818" y="368"/>
                  </a:lnTo>
                  <a:lnTo>
                    <a:pt x="811" y="356"/>
                  </a:lnTo>
                  <a:lnTo>
                    <a:pt x="810" y="336"/>
                  </a:lnTo>
                  <a:lnTo>
                    <a:pt x="814" y="301"/>
                  </a:lnTo>
                  <a:lnTo>
                    <a:pt x="819" y="249"/>
                  </a:lnTo>
                  <a:lnTo>
                    <a:pt x="819" y="210"/>
                  </a:lnTo>
                  <a:lnTo>
                    <a:pt x="811" y="180"/>
                  </a:lnTo>
                  <a:lnTo>
                    <a:pt x="797" y="149"/>
                  </a:lnTo>
                  <a:lnTo>
                    <a:pt x="779" y="126"/>
                  </a:lnTo>
                  <a:lnTo>
                    <a:pt x="758" y="107"/>
                  </a:lnTo>
                  <a:lnTo>
                    <a:pt x="733" y="87"/>
                  </a:lnTo>
                  <a:lnTo>
                    <a:pt x="703" y="73"/>
                  </a:lnTo>
                  <a:lnTo>
                    <a:pt x="668" y="58"/>
                  </a:lnTo>
                  <a:lnTo>
                    <a:pt x="630" y="51"/>
                  </a:lnTo>
                  <a:lnTo>
                    <a:pt x="595" y="50"/>
                  </a:lnTo>
                  <a:lnTo>
                    <a:pt x="563" y="59"/>
                  </a:lnTo>
                  <a:lnTo>
                    <a:pt x="532" y="71"/>
                  </a:lnTo>
                  <a:lnTo>
                    <a:pt x="507" y="91"/>
                  </a:lnTo>
                  <a:lnTo>
                    <a:pt x="482" y="116"/>
                  </a:lnTo>
                  <a:lnTo>
                    <a:pt x="464" y="147"/>
                  </a:lnTo>
                  <a:lnTo>
                    <a:pt x="453" y="185"/>
                  </a:lnTo>
                  <a:lnTo>
                    <a:pt x="448" y="221"/>
                  </a:lnTo>
                  <a:lnTo>
                    <a:pt x="455" y="260"/>
                  </a:lnTo>
                  <a:lnTo>
                    <a:pt x="470" y="300"/>
                  </a:lnTo>
                  <a:lnTo>
                    <a:pt x="482" y="326"/>
                  </a:lnTo>
                  <a:lnTo>
                    <a:pt x="510" y="360"/>
                  </a:lnTo>
                  <a:lnTo>
                    <a:pt x="588" y="448"/>
                  </a:lnTo>
                  <a:lnTo>
                    <a:pt x="637" y="507"/>
                  </a:lnTo>
                  <a:lnTo>
                    <a:pt x="676" y="560"/>
                  </a:lnTo>
                  <a:lnTo>
                    <a:pt x="704" y="613"/>
                  </a:lnTo>
                  <a:lnTo>
                    <a:pt x="724" y="665"/>
                  </a:lnTo>
                  <a:lnTo>
                    <a:pt x="732" y="715"/>
                  </a:lnTo>
                  <a:lnTo>
                    <a:pt x="732" y="766"/>
                  </a:lnTo>
                  <a:lnTo>
                    <a:pt x="723" y="817"/>
                  </a:lnTo>
                  <a:lnTo>
                    <a:pt x="705" y="868"/>
                  </a:lnTo>
                  <a:lnTo>
                    <a:pt x="689" y="896"/>
                  </a:lnTo>
                  <a:lnTo>
                    <a:pt x="672" y="924"/>
                  </a:lnTo>
                  <a:lnTo>
                    <a:pt x="625" y="973"/>
                  </a:lnTo>
                  <a:lnTo>
                    <a:pt x="600" y="995"/>
                  </a:lnTo>
                  <a:lnTo>
                    <a:pt x="572" y="1014"/>
                  </a:lnTo>
                  <a:lnTo>
                    <a:pt x="545" y="1031"/>
                  </a:lnTo>
                  <a:lnTo>
                    <a:pt x="516" y="1044"/>
                  </a:lnTo>
                  <a:lnTo>
                    <a:pt x="480" y="1053"/>
                  </a:lnTo>
                  <a:lnTo>
                    <a:pt x="445" y="1062"/>
                  </a:lnTo>
                  <a:lnTo>
                    <a:pt x="409" y="1064"/>
                  </a:lnTo>
                  <a:lnTo>
                    <a:pt x="370" y="1064"/>
                  </a:lnTo>
                  <a:lnTo>
                    <a:pt x="336" y="1060"/>
                  </a:lnTo>
                  <a:lnTo>
                    <a:pt x="298" y="1051"/>
                  </a:lnTo>
                  <a:lnTo>
                    <a:pt x="258" y="1038"/>
                  </a:lnTo>
                  <a:lnTo>
                    <a:pt x="221" y="1025"/>
                  </a:lnTo>
                  <a:lnTo>
                    <a:pt x="155" y="989"/>
                  </a:lnTo>
                  <a:lnTo>
                    <a:pt x="93" y="943"/>
                  </a:lnTo>
                  <a:lnTo>
                    <a:pt x="39" y="896"/>
                  </a:lnTo>
                  <a:lnTo>
                    <a:pt x="19" y="873"/>
                  </a:lnTo>
                  <a:lnTo>
                    <a:pt x="4" y="850"/>
                  </a:lnTo>
                  <a:lnTo>
                    <a:pt x="0" y="836"/>
                  </a:lnTo>
                  <a:lnTo>
                    <a:pt x="0" y="821"/>
                  </a:lnTo>
                  <a:lnTo>
                    <a:pt x="6" y="798"/>
                  </a:lnTo>
                  <a:lnTo>
                    <a:pt x="18" y="767"/>
                  </a:lnTo>
                  <a:lnTo>
                    <a:pt x="83" y="640"/>
                  </a:lnTo>
                  <a:lnTo>
                    <a:pt x="93" y="620"/>
                  </a:lnTo>
                  <a:lnTo>
                    <a:pt x="104" y="609"/>
                  </a:lnTo>
                  <a:lnTo>
                    <a:pt x="110" y="606"/>
                  </a:lnTo>
                  <a:lnTo>
                    <a:pt x="123" y="608"/>
                  </a:lnTo>
                  <a:lnTo>
                    <a:pt x="129" y="613"/>
                  </a:lnTo>
                  <a:lnTo>
                    <a:pt x="132" y="620"/>
                  </a:lnTo>
                  <a:lnTo>
                    <a:pt x="132" y="631"/>
                  </a:lnTo>
                  <a:lnTo>
                    <a:pt x="130" y="644"/>
                  </a:lnTo>
                  <a:lnTo>
                    <a:pt x="122" y="700"/>
                  </a:lnTo>
                  <a:lnTo>
                    <a:pt x="123" y="757"/>
                  </a:lnTo>
                  <a:lnTo>
                    <a:pt x="129" y="809"/>
                  </a:lnTo>
                  <a:lnTo>
                    <a:pt x="147" y="858"/>
                  </a:lnTo>
                  <a:lnTo>
                    <a:pt x="168" y="903"/>
                  </a:lnTo>
                  <a:lnTo>
                    <a:pt x="198" y="944"/>
                  </a:lnTo>
                  <a:lnTo>
                    <a:pt x="230" y="976"/>
                  </a:lnTo>
                  <a:lnTo>
                    <a:pt x="269" y="1000"/>
                  </a:lnTo>
                  <a:lnTo>
                    <a:pt x="309" y="1011"/>
                  </a:lnTo>
                  <a:lnTo>
                    <a:pt x="349" y="1019"/>
                  </a:lnTo>
                  <a:lnTo>
                    <a:pt x="390" y="1015"/>
                  </a:lnTo>
                  <a:lnTo>
                    <a:pt x="424" y="1008"/>
                  </a:lnTo>
                  <a:lnTo>
                    <a:pt x="460" y="990"/>
                  </a:lnTo>
                  <a:lnTo>
                    <a:pt x="490" y="967"/>
                  </a:lnTo>
                  <a:lnTo>
                    <a:pt x="517" y="939"/>
                  </a:lnTo>
                  <a:lnTo>
                    <a:pt x="536" y="905"/>
                  </a:lnTo>
                  <a:lnTo>
                    <a:pt x="550" y="868"/>
                  </a:lnTo>
                  <a:lnTo>
                    <a:pt x="556" y="831"/>
                  </a:lnTo>
                  <a:lnTo>
                    <a:pt x="554" y="793"/>
                  </a:lnTo>
                  <a:lnTo>
                    <a:pt x="546" y="755"/>
                  </a:lnTo>
                  <a:lnTo>
                    <a:pt x="524" y="713"/>
                  </a:lnTo>
                  <a:lnTo>
                    <a:pt x="501" y="670"/>
                  </a:lnTo>
                  <a:lnTo>
                    <a:pt x="466" y="622"/>
                  </a:lnTo>
                  <a:lnTo>
                    <a:pt x="422" y="571"/>
                  </a:lnTo>
                  <a:lnTo>
                    <a:pt x="362" y="498"/>
                  </a:lnTo>
                  <a:lnTo>
                    <a:pt x="322" y="441"/>
                  </a:lnTo>
                  <a:lnTo>
                    <a:pt x="295" y="390"/>
                  </a:lnTo>
                  <a:lnTo>
                    <a:pt x="282" y="342"/>
                  </a:lnTo>
                  <a:lnTo>
                    <a:pt x="274" y="298"/>
                  </a:lnTo>
                  <a:lnTo>
                    <a:pt x="278" y="255"/>
                  </a:lnTo>
                  <a:lnTo>
                    <a:pt x="288" y="213"/>
                  </a:lnTo>
                  <a:lnTo>
                    <a:pt x="302" y="169"/>
                  </a:lnTo>
                  <a:lnTo>
                    <a:pt x="318" y="141"/>
                  </a:lnTo>
                  <a:lnTo>
                    <a:pt x="333" y="113"/>
                  </a:lnTo>
                  <a:lnTo>
                    <a:pt x="353" y="90"/>
                  </a:lnTo>
                  <a:lnTo>
                    <a:pt x="372" y="69"/>
                  </a:lnTo>
                  <a:lnTo>
                    <a:pt x="397" y="52"/>
                  </a:lnTo>
                  <a:lnTo>
                    <a:pt x="422" y="34"/>
                  </a:lnTo>
                  <a:lnTo>
                    <a:pt x="451" y="22"/>
                  </a:lnTo>
                  <a:lnTo>
                    <a:pt x="476" y="13"/>
                  </a:lnTo>
                  <a:lnTo>
                    <a:pt x="506" y="5"/>
                  </a:lnTo>
                  <a:lnTo>
                    <a:pt x="535" y="2"/>
                  </a:lnTo>
                  <a:lnTo>
                    <a:pt x="599" y="0"/>
                  </a:lnTo>
                  <a:lnTo>
                    <a:pt x="665" y="12"/>
                  </a:lnTo>
                  <a:lnTo>
                    <a:pt x="732" y="36"/>
                  </a:lnTo>
                  <a:lnTo>
                    <a:pt x="788" y="66"/>
                  </a:lnTo>
                  <a:lnTo>
                    <a:pt x="845" y="102"/>
                  </a:lnTo>
                  <a:lnTo>
                    <a:pt x="891" y="137"/>
                  </a:lnTo>
                  <a:lnTo>
                    <a:pt x="926" y="167"/>
                  </a:lnTo>
                  <a:lnTo>
                    <a:pt x="930" y="181"/>
                  </a:lnTo>
                  <a:lnTo>
                    <a:pt x="929" y="196"/>
                  </a:lnTo>
                  <a:lnTo>
                    <a:pt x="904" y="264"/>
                  </a:lnTo>
                  <a:lnTo>
                    <a:pt x="878" y="32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5" name="Freeform 75"/>
            <p:cNvSpPr>
              <a:spLocks/>
            </p:cNvSpPr>
            <p:nvPr/>
          </p:nvSpPr>
          <p:spPr bwMode="auto">
            <a:xfrm>
              <a:off x="2165350" y="3209925"/>
              <a:ext cx="260350" cy="312737"/>
            </a:xfrm>
            <a:custGeom>
              <a:avLst/>
              <a:gdLst>
                <a:gd name="T0" fmla="*/ 756 w 966"/>
                <a:gd name="T1" fmla="*/ 316 h 1159"/>
                <a:gd name="T2" fmla="*/ 804 w 966"/>
                <a:gd name="T3" fmla="*/ 254 h 1159"/>
                <a:gd name="T4" fmla="*/ 833 w 966"/>
                <a:gd name="T5" fmla="*/ 243 h 1159"/>
                <a:gd name="T6" fmla="*/ 873 w 966"/>
                <a:gd name="T7" fmla="*/ 251 h 1159"/>
                <a:gd name="T8" fmla="*/ 922 w 966"/>
                <a:gd name="T9" fmla="*/ 272 h 1159"/>
                <a:gd name="T10" fmla="*/ 952 w 966"/>
                <a:gd name="T11" fmla="*/ 276 h 1159"/>
                <a:gd name="T12" fmla="*/ 966 w 966"/>
                <a:gd name="T13" fmla="*/ 256 h 1159"/>
                <a:gd name="T14" fmla="*/ 959 w 966"/>
                <a:gd name="T15" fmla="*/ 237 h 1159"/>
                <a:gd name="T16" fmla="*/ 919 w 966"/>
                <a:gd name="T17" fmla="*/ 215 h 1159"/>
                <a:gd name="T18" fmla="*/ 658 w 966"/>
                <a:gd name="T19" fmla="*/ 50 h 1159"/>
                <a:gd name="T20" fmla="*/ 583 w 966"/>
                <a:gd name="T21" fmla="*/ 2 h 1159"/>
                <a:gd name="T22" fmla="*/ 563 w 966"/>
                <a:gd name="T23" fmla="*/ 3 h 1159"/>
                <a:gd name="T24" fmla="*/ 549 w 966"/>
                <a:gd name="T25" fmla="*/ 22 h 1159"/>
                <a:gd name="T26" fmla="*/ 566 w 966"/>
                <a:gd name="T27" fmla="*/ 50 h 1159"/>
                <a:gd name="T28" fmla="*/ 611 w 966"/>
                <a:gd name="T29" fmla="*/ 84 h 1159"/>
                <a:gd name="T30" fmla="*/ 633 w 966"/>
                <a:gd name="T31" fmla="*/ 118 h 1159"/>
                <a:gd name="T32" fmla="*/ 634 w 966"/>
                <a:gd name="T33" fmla="*/ 149 h 1159"/>
                <a:gd name="T34" fmla="*/ 598 w 966"/>
                <a:gd name="T35" fmla="*/ 218 h 1159"/>
                <a:gd name="T36" fmla="*/ 173 w 966"/>
                <a:gd name="T37" fmla="*/ 894 h 1159"/>
                <a:gd name="T38" fmla="*/ 148 w 966"/>
                <a:gd name="T39" fmla="*/ 911 h 1159"/>
                <a:gd name="T40" fmla="*/ 113 w 966"/>
                <a:gd name="T41" fmla="*/ 914 h 1159"/>
                <a:gd name="T42" fmla="*/ 71 w 966"/>
                <a:gd name="T43" fmla="*/ 900 h 1159"/>
                <a:gd name="T44" fmla="*/ 26 w 966"/>
                <a:gd name="T45" fmla="*/ 883 h 1159"/>
                <a:gd name="T46" fmla="*/ 4 w 966"/>
                <a:gd name="T47" fmla="*/ 893 h 1159"/>
                <a:gd name="T48" fmla="*/ 1 w 966"/>
                <a:gd name="T49" fmla="*/ 912 h 1159"/>
                <a:gd name="T50" fmla="*/ 19 w 966"/>
                <a:gd name="T51" fmla="*/ 933 h 1159"/>
                <a:gd name="T52" fmla="*/ 197 w 966"/>
                <a:gd name="T53" fmla="*/ 1034 h 1159"/>
                <a:gd name="T54" fmla="*/ 367 w 966"/>
                <a:gd name="T55" fmla="*/ 1150 h 1159"/>
                <a:gd name="T56" fmla="*/ 395 w 966"/>
                <a:gd name="T57" fmla="*/ 1159 h 1159"/>
                <a:gd name="T58" fmla="*/ 412 w 966"/>
                <a:gd name="T59" fmla="*/ 1147 h 1159"/>
                <a:gd name="T60" fmla="*/ 412 w 966"/>
                <a:gd name="T61" fmla="*/ 1122 h 1159"/>
                <a:gd name="T62" fmla="*/ 376 w 966"/>
                <a:gd name="T63" fmla="*/ 1090 h 1159"/>
                <a:gd name="T64" fmla="*/ 342 w 966"/>
                <a:gd name="T65" fmla="*/ 1057 h 1159"/>
                <a:gd name="T66" fmla="*/ 328 w 966"/>
                <a:gd name="T67" fmla="*/ 1024 h 1159"/>
                <a:gd name="T68" fmla="*/ 333 w 966"/>
                <a:gd name="T69" fmla="*/ 994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1159">
                  <a:moveTo>
                    <a:pt x="365" y="939"/>
                  </a:moveTo>
                  <a:lnTo>
                    <a:pt x="756" y="316"/>
                  </a:lnTo>
                  <a:lnTo>
                    <a:pt x="791" y="265"/>
                  </a:lnTo>
                  <a:lnTo>
                    <a:pt x="804" y="254"/>
                  </a:lnTo>
                  <a:lnTo>
                    <a:pt x="814" y="247"/>
                  </a:lnTo>
                  <a:lnTo>
                    <a:pt x="833" y="243"/>
                  </a:lnTo>
                  <a:lnTo>
                    <a:pt x="853" y="243"/>
                  </a:lnTo>
                  <a:lnTo>
                    <a:pt x="873" y="251"/>
                  </a:lnTo>
                  <a:lnTo>
                    <a:pt x="896" y="259"/>
                  </a:lnTo>
                  <a:lnTo>
                    <a:pt x="922" y="272"/>
                  </a:lnTo>
                  <a:lnTo>
                    <a:pt x="941" y="278"/>
                  </a:lnTo>
                  <a:lnTo>
                    <a:pt x="952" y="276"/>
                  </a:lnTo>
                  <a:lnTo>
                    <a:pt x="962" y="269"/>
                  </a:lnTo>
                  <a:lnTo>
                    <a:pt x="966" y="256"/>
                  </a:lnTo>
                  <a:lnTo>
                    <a:pt x="966" y="248"/>
                  </a:lnTo>
                  <a:lnTo>
                    <a:pt x="959" y="237"/>
                  </a:lnTo>
                  <a:lnTo>
                    <a:pt x="947" y="229"/>
                  </a:lnTo>
                  <a:lnTo>
                    <a:pt x="919" y="215"/>
                  </a:lnTo>
                  <a:lnTo>
                    <a:pt x="770" y="125"/>
                  </a:lnTo>
                  <a:lnTo>
                    <a:pt x="658" y="50"/>
                  </a:lnTo>
                  <a:lnTo>
                    <a:pt x="597" y="9"/>
                  </a:lnTo>
                  <a:lnTo>
                    <a:pt x="583" y="2"/>
                  </a:lnTo>
                  <a:lnTo>
                    <a:pt x="570" y="0"/>
                  </a:lnTo>
                  <a:lnTo>
                    <a:pt x="563" y="3"/>
                  </a:lnTo>
                  <a:lnTo>
                    <a:pt x="553" y="10"/>
                  </a:lnTo>
                  <a:lnTo>
                    <a:pt x="549" y="22"/>
                  </a:lnTo>
                  <a:lnTo>
                    <a:pt x="555" y="35"/>
                  </a:lnTo>
                  <a:lnTo>
                    <a:pt x="566" y="50"/>
                  </a:lnTo>
                  <a:lnTo>
                    <a:pt x="591" y="69"/>
                  </a:lnTo>
                  <a:lnTo>
                    <a:pt x="611" y="84"/>
                  </a:lnTo>
                  <a:lnTo>
                    <a:pt x="623" y="101"/>
                  </a:lnTo>
                  <a:lnTo>
                    <a:pt x="633" y="118"/>
                  </a:lnTo>
                  <a:lnTo>
                    <a:pt x="634" y="134"/>
                  </a:lnTo>
                  <a:lnTo>
                    <a:pt x="634" y="149"/>
                  </a:lnTo>
                  <a:lnTo>
                    <a:pt x="629" y="164"/>
                  </a:lnTo>
                  <a:lnTo>
                    <a:pt x="598" y="218"/>
                  </a:lnTo>
                  <a:lnTo>
                    <a:pt x="209" y="841"/>
                  </a:lnTo>
                  <a:lnTo>
                    <a:pt x="173" y="894"/>
                  </a:lnTo>
                  <a:lnTo>
                    <a:pt x="163" y="903"/>
                  </a:lnTo>
                  <a:lnTo>
                    <a:pt x="148" y="911"/>
                  </a:lnTo>
                  <a:lnTo>
                    <a:pt x="132" y="915"/>
                  </a:lnTo>
                  <a:lnTo>
                    <a:pt x="113" y="914"/>
                  </a:lnTo>
                  <a:lnTo>
                    <a:pt x="91" y="910"/>
                  </a:lnTo>
                  <a:lnTo>
                    <a:pt x="71" y="900"/>
                  </a:lnTo>
                  <a:lnTo>
                    <a:pt x="45" y="889"/>
                  </a:lnTo>
                  <a:lnTo>
                    <a:pt x="26" y="883"/>
                  </a:lnTo>
                  <a:lnTo>
                    <a:pt x="12" y="885"/>
                  </a:lnTo>
                  <a:lnTo>
                    <a:pt x="4" y="893"/>
                  </a:lnTo>
                  <a:lnTo>
                    <a:pt x="0" y="903"/>
                  </a:lnTo>
                  <a:lnTo>
                    <a:pt x="1" y="912"/>
                  </a:lnTo>
                  <a:lnTo>
                    <a:pt x="5" y="924"/>
                  </a:lnTo>
                  <a:lnTo>
                    <a:pt x="19" y="933"/>
                  </a:lnTo>
                  <a:lnTo>
                    <a:pt x="45" y="946"/>
                  </a:lnTo>
                  <a:lnTo>
                    <a:pt x="197" y="1034"/>
                  </a:lnTo>
                  <a:lnTo>
                    <a:pt x="307" y="1106"/>
                  </a:lnTo>
                  <a:lnTo>
                    <a:pt x="367" y="1150"/>
                  </a:lnTo>
                  <a:lnTo>
                    <a:pt x="384" y="1157"/>
                  </a:lnTo>
                  <a:lnTo>
                    <a:pt x="395" y="1159"/>
                  </a:lnTo>
                  <a:lnTo>
                    <a:pt x="404" y="1156"/>
                  </a:lnTo>
                  <a:lnTo>
                    <a:pt x="412" y="1147"/>
                  </a:lnTo>
                  <a:lnTo>
                    <a:pt x="416" y="1136"/>
                  </a:lnTo>
                  <a:lnTo>
                    <a:pt x="412" y="1122"/>
                  </a:lnTo>
                  <a:lnTo>
                    <a:pt x="399" y="1109"/>
                  </a:lnTo>
                  <a:lnTo>
                    <a:pt x="376" y="1090"/>
                  </a:lnTo>
                  <a:lnTo>
                    <a:pt x="356" y="1076"/>
                  </a:lnTo>
                  <a:lnTo>
                    <a:pt x="342" y="1057"/>
                  </a:lnTo>
                  <a:lnTo>
                    <a:pt x="334" y="1041"/>
                  </a:lnTo>
                  <a:lnTo>
                    <a:pt x="328" y="1024"/>
                  </a:lnTo>
                  <a:lnTo>
                    <a:pt x="328" y="1009"/>
                  </a:lnTo>
                  <a:lnTo>
                    <a:pt x="333" y="994"/>
                  </a:lnTo>
                  <a:lnTo>
                    <a:pt x="365" y="93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6" name="Freeform 76"/>
            <p:cNvSpPr>
              <a:spLocks/>
            </p:cNvSpPr>
            <p:nvPr/>
          </p:nvSpPr>
          <p:spPr bwMode="auto">
            <a:xfrm>
              <a:off x="2336800" y="3303588"/>
              <a:ext cx="349250" cy="350837"/>
            </a:xfrm>
            <a:custGeom>
              <a:avLst/>
              <a:gdLst>
                <a:gd name="T0" fmla="*/ 318 w 1296"/>
                <a:gd name="T1" fmla="*/ 1125 h 1295"/>
                <a:gd name="T2" fmla="*/ 307 w 1296"/>
                <a:gd name="T3" fmla="*/ 1151 h 1295"/>
                <a:gd name="T4" fmla="*/ 314 w 1296"/>
                <a:gd name="T5" fmla="*/ 1190 h 1295"/>
                <a:gd name="T6" fmla="*/ 342 w 1296"/>
                <a:gd name="T7" fmla="*/ 1226 h 1295"/>
                <a:gd name="T8" fmla="*/ 375 w 1296"/>
                <a:gd name="T9" fmla="*/ 1262 h 1295"/>
                <a:gd name="T10" fmla="*/ 371 w 1296"/>
                <a:gd name="T11" fmla="*/ 1285 h 1295"/>
                <a:gd name="T12" fmla="*/ 352 w 1296"/>
                <a:gd name="T13" fmla="*/ 1295 h 1295"/>
                <a:gd name="T14" fmla="*/ 324 w 1296"/>
                <a:gd name="T15" fmla="*/ 1282 h 1295"/>
                <a:gd name="T16" fmla="*/ 177 w 1296"/>
                <a:gd name="T17" fmla="*/ 1140 h 1295"/>
                <a:gd name="T18" fmla="*/ 13 w 1296"/>
                <a:gd name="T19" fmla="*/ 1012 h 1295"/>
                <a:gd name="T20" fmla="*/ 0 w 1296"/>
                <a:gd name="T21" fmla="*/ 989 h 1295"/>
                <a:gd name="T22" fmla="*/ 7 w 1296"/>
                <a:gd name="T23" fmla="*/ 971 h 1295"/>
                <a:gd name="T24" fmla="*/ 28 w 1296"/>
                <a:gd name="T25" fmla="*/ 966 h 1295"/>
                <a:gd name="T26" fmla="*/ 72 w 1296"/>
                <a:gd name="T27" fmla="*/ 991 h 1295"/>
                <a:gd name="T28" fmla="*/ 112 w 1296"/>
                <a:gd name="T29" fmla="*/ 1012 h 1295"/>
                <a:gd name="T30" fmla="*/ 147 w 1296"/>
                <a:gd name="T31" fmla="*/ 1013 h 1295"/>
                <a:gd name="T32" fmla="*/ 172 w 1296"/>
                <a:gd name="T33" fmla="*/ 998 h 1295"/>
                <a:gd name="T34" fmla="*/ 746 w 1296"/>
                <a:gd name="T35" fmla="*/ 342 h 1295"/>
                <a:gd name="T36" fmla="*/ 764 w 1296"/>
                <a:gd name="T37" fmla="*/ 305 h 1295"/>
                <a:gd name="T38" fmla="*/ 745 w 1296"/>
                <a:gd name="T39" fmla="*/ 278 h 1295"/>
                <a:gd name="T40" fmla="*/ 646 w 1296"/>
                <a:gd name="T41" fmla="*/ 203 h 1295"/>
                <a:gd name="T42" fmla="*/ 578 w 1296"/>
                <a:gd name="T43" fmla="*/ 176 h 1295"/>
                <a:gd name="T44" fmla="*/ 490 w 1296"/>
                <a:gd name="T45" fmla="*/ 178 h 1295"/>
                <a:gd name="T46" fmla="*/ 399 w 1296"/>
                <a:gd name="T47" fmla="*/ 197 h 1295"/>
                <a:gd name="T48" fmla="*/ 356 w 1296"/>
                <a:gd name="T49" fmla="*/ 205 h 1295"/>
                <a:gd name="T50" fmla="*/ 342 w 1296"/>
                <a:gd name="T51" fmla="*/ 193 h 1295"/>
                <a:gd name="T52" fmla="*/ 339 w 1296"/>
                <a:gd name="T53" fmla="*/ 175 h 1295"/>
                <a:gd name="T54" fmla="*/ 365 w 1296"/>
                <a:gd name="T55" fmla="*/ 153 h 1295"/>
                <a:gd name="T56" fmla="*/ 602 w 1296"/>
                <a:gd name="T57" fmla="*/ 0 h 1295"/>
                <a:gd name="T58" fmla="*/ 619 w 1296"/>
                <a:gd name="T59" fmla="*/ 5 h 1295"/>
                <a:gd name="T60" fmla="*/ 625 w 1296"/>
                <a:gd name="T61" fmla="*/ 19 h 1295"/>
                <a:gd name="T62" fmla="*/ 611 w 1296"/>
                <a:gd name="T63" fmla="*/ 63 h 1295"/>
                <a:gd name="T64" fmla="*/ 620 w 1296"/>
                <a:gd name="T65" fmla="*/ 100 h 1295"/>
                <a:gd name="T66" fmla="*/ 1069 w 1296"/>
                <a:gd name="T67" fmla="*/ 491 h 1295"/>
                <a:gd name="T68" fmla="*/ 1197 w 1296"/>
                <a:gd name="T69" fmla="*/ 588 h 1295"/>
                <a:gd name="T70" fmla="*/ 1226 w 1296"/>
                <a:gd name="T71" fmla="*/ 589 h 1295"/>
                <a:gd name="T72" fmla="*/ 1255 w 1296"/>
                <a:gd name="T73" fmla="*/ 581 h 1295"/>
                <a:gd name="T74" fmla="*/ 1283 w 1296"/>
                <a:gd name="T75" fmla="*/ 572 h 1295"/>
                <a:gd name="T76" fmla="*/ 1294 w 1296"/>
                <a:gd name="T77" fmla="*/ 588 h 1295"/>
                <a:gd name="T78" fmla="*/ 1287 w 1296"/>
                <a:gd name="T79" fmla="*/ 615 h 1295"/>
                <a:gd name="T80" fmla="*/ 1259 w 1296"/>
                <a:gd name="T81" fmla="*/ 647 h 1295"/>
                <a:gd name="T82" fmla="*/ 1093 w 1296"/>
                <a:gd name="T83" fmla="*/ 818 h 1295"/>
                <a:gd name="T84" fmla="*/ 1067 w 1296"/>
                <a:gd name="T85" fmla="*/ 826 h 1295"/>
                <a:gd name="T86" fmla="*/ 1050 w 1296"/>
                <a:gd name="T87" fmla="*/ 812 h 1295"/>
                <a:gd name="T88" fmla="*/ 1051 w 1296"/>
                <a:gd name="T89" fmla="*/ 791 h 1295"/>
                <a:gd name="T90" fmla="*/ 1081 w 1296"/>
                <a:gd name="T91" fmla="*/ 732 h 1295"/>
                <a:gd name="T92" fmla="*/ 1099 w 1296"/>
                <a:gd name="T93" fmla="*/ 661 h 1295"/>
                <a:gd name="T94" fmla="*/ 1090 w 1296"/>
                <a:gd name="T95" fmla="*/ 600 h 1295"/>
                <a:gd name="T96" fmla="*/ 1045 w 1296"/>
                <a:gd name="T97" fmla="*/ 541 h 1295"/>
                <a:gd name="T98" fmla="*/ 952 w 1296"/>
                <a:gd name="T99" fmla="*/ 459 h 1295"/>
                <a:gd name="T100" fmla="*/ 922 w 1296"/>
                <a:gd name="T101" fmla="*/ 443 h 1295"/>
                <a:gd name="T102" fmla="*/ 901 w 1296"/>
                <a:gd name="T103" fmla="*/ 450 h 1295"/>
                <a:gd name="T104" fmla="*/ 356 w 1296"/>
                <a:gd name="T105" fmla="*/ 1074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6" h="1295">
                  <a:moveTo>
                    <a:pt x="356" y="1074"/>
                  </a:moveTo>
                  <a:lnTo>
                    <a:pt x="318" y="1125"/>
                  </a:lnTo>
                  <a:lnTo>
                    <a:pt x="312" y="1137"/>
                  </a:lnTo>
                  <a:lnTo>
                    <a:pt x="307" y="1151"/>
                  </a:lnTo>
                  <a:lnTo>
                    <a:pt x="308" y="1169"/>
                  </a:lnTo>
                  <a:lnTo>
                    <a:pt x="314" y="1190"/>
                  </a:lnTo>
                  <a:lnTo>
                    <a:pt x="326" y="1205"/>
                  </a:lnTo>
                  <a:lnTo>
                    <a:pt x="342" y="1226"/>
                  </a:lnTo>
                  <a:lnTo>
                    <a:pt x="363" y="1247"/>
                  </a:lnTo>
                  <a:lnTo>
                    <a:pt x="375" y="1262"/>
                  </a:lnTo>
                  <a:lnTo>
                    <a:pt x="377" y="1276"/>
                  </a:lnTo>
                  <a:lnTo>
                    <a:pt x="371" y="1285"/>
                  </a:lnTo>
                  <a:lnTo>
                    <a:pt x="361" y="1295"/>
                  </a:lnTo>
                  <a:lnTo>
                    <a:pt x="352" y="1295"/>
                  </a:lnTo>
                  <a:lnTo>
                    <a:pt x="339" y="1291"/>
                  </a:lnTo>
                  <a:lnTo>
                    <a:pt x="324" y="1282"/>
                  </a:lnTo>
                  <a:lnTo>
                    <a:pt x="273" y="1231"/>
                  </a:lnTo>
                  <a:lnTo>
                    <a:pt x="177" y="1140"/>
                  </a:lnTo>
                  <a:lnTo>
                    <a:pt x="41" y="1032"/>
                  </a:lnTo>
                  <a:lnTo>
                    <a:pt x="13" y="1012"/>
                  </a:lnTo>
                  <a:lnTo>
                    <a:pt x="4" y="1001"/>
                  </a:lnTo>
                  <a:lnTo>
                    <a:pt x="0" y="989"/>
                  </a:lnTo>
                  <a:lnTo>
                    <a:pt x="1" y="981"/>
                  </a:lnTo>
                  <a:lnTo>
                    <a:pt x="7" y="971"/>
                  </a:lnTo>
                  <a:lnTo>
                    <a:pt x="15" y="964"/>
                  </a:lnTo>
                  <a:lnTo>
                    <a:pt x="28" y="966"/>
                  </a:lnTo>
                  <a:lnTo>
                    <a:pt x="46" y="973"/>
                  </a:lnTo>
                  <a:lnTo>
                    <a:pt x="72" y="991"/>
                  </a:lnTo>
                  <a:lnTo>
                    <a:pt x="92" y="1004"/>
                  </a:lnTo>
                  <a:lnTo>
                    <a:pt x="112" y="1012"/>
                  </a:lnTo>
                  <a:lnTo>
                    <a:pt x="131" y="1015"/>
                  </a:lnTo>
                  <a:lnTo>
                    <a:pt x="147" y="1013"/>
                  </a:lnTo>
                  <a:lnTo>
                    <a:pt x="161" y="1009"/>
                  </a:lnTo>
                  <a:lnTo>
                    <a:pt x="172" y="998"/>
                  </a:lnTo>
                  <a:lnTo>
                    <a:pt x="217" y="953"/>
                  </a:lnTo>
                  <a:lnTo>
                    <a:pt x="746" y="342"/>
                  </a:lnTo>
                  <a:lnTo>
                    <a:pt x="758" y="322"/>
                  </a:lnTo>
                  <a:lnTo>
                    <a:pt x="764" y="305"/>
                  </a:lnTo>
                  <a:lnTo>
                    <a:pt x="759" y="293"/>
                  </a:lnTo>
                  <a:lnTo>
                    <a:pt x="745" y="278"/>
                  </a:lnTo>
                  <a:lnTo>
                    <a:pt x="691" y="233"/>
                  </a:lnTo>
                  <a:lnTo>
                    <a:pt x="646" y="203"/>
                  </a:lnTo>
                  <a:lnTo>
                    <a:pt x="612" y="184"/>
                  </a:lnTo>
                  <a:lnTo>
                    <a:pt x="578" y="176"/>
                  </a:lnTo>
                  <a:lnTo>
                    <a:pt x="537" y="173"/>
                  </a:lnTo>
                  <a:lnTo>
                    <a:pt x="490" y="178"/>
                  </a:lnTo>
                  <a:lnTo>
                    <a:pt x="440" y="186"/>
                  </a:lnTo>
                  <a:lnTo>
                    <a:pt x="399" y="197"/>
                  </a:lnTo>
                  <a:lnTo>
                    <a:pt x="366" y="207"/>
                  </a:lnTo>
                  <a:lnTo>
                    <a:pt x="356" y="205"/>
                  </a:lnTo>
                  <a:lnTo>
                    <a:pt x="347" y="201"/>
                  </a:lnTo>
                  <a:lnTo>
                    <a:pt x="342" y="193"/>
                  </a:lnTo>
                  <a:lnTo>
                    <a:pt x="337" y="184"/>
                  </a:lnTo>
                  <a:lnTo>
                    <a:pt x="339" y="175"/>
                  </a:lnTo>
                  <a:lnTo>
                    <a:pt x="344" y="170"/>
                  </a:lnTo>
                  <a:lnTo>
                    <a:pt x="365" y="153"/>
                  </a:lnTo>
                  <a:lnTo>
                    <a:pt x="580" y="14"/>
                  </a:lnTo>
                  <a:lnTo>
                    <a:pt x="602" y="0"/>
                  </a:lnTo>
                  <a:lnTo>
                    <a:pt x="611" y="1"/>
                  </a:lnTo>
                  <a:lnTo>
                    <a:pt x="619" y="5"/>
                  </a:lnTo>
                  <a:lnTo>
                    <a:pt x="625" y="10"/>
                  </a:lnTo>
                  <a:lnTo>
                    <a:pt x="625" y="19"/>
                  </a:lnTo>
                  <a:lnTo>
                    <a:pt x="619" y="40"/>
                  </a:lnTo>
                  <a:lnTo>
                    <a:pt x="611" y="63"/>
                  </a:lnTo>
                  <a:lnTo>
                    <a:pt x="610" y="82"/>
                  </a:lnTo>
                  <a:lnTo>
                    <a:pt x="620" y="100"/>
                  </a:lnTo>
                  <a:lnTo>
                    <a:pt x="646" y="124"/>
                  </a:lnTo>
                  <a:lnTo>
                    <a:pt x="1069" y="491"/>
                  </a:lnTo>
                  <a:lnTo>
                    <a:pt x="1142" y="550"/>
                  </a:lnTo>
                  <a:lnTo>
                    <a:pt x="1197" y="588"/>
                  </a:lnTo>
                  <a:lnTo>
                    <a:pt x="1212" y="590"/>
                  </a:lnTo>
                  <a:lnTo>
                    <a:pt x="1226" y="589"/>
                  </a:lnTo>
                  <a:lnTo>
                    <a:pt x="1239" y="587"/>
                  </a:lnTo>
                  <a:lnTo>
                    <a:pt x="1255" y="581"/>
                  </a:lnTo>
                  <a:lnTo>
                    <a:pt x="1274" y="573"/>
                  </a:lnTo>
                  <a:lnTo>
                    <a:pt x="1283" y="572"/>
                  </a:lnTo>
                  <a:lnTo>
                    <a:pt x="1289" y="578"/>
                  </a:lnTo>
                  <a:lnTo>
                    <a:pt x="1294" y="588"/>
                  </a:lnTo>
                  <a:lnTo>
                    <a:pt x="1296" y="601"/>
                  </a:lnTo>
                  <a:lnTo>
                    <a:pt x="1287" y="615"/>
                  </a:lnTo>
                  <a:lnTo>
                    <a:pt x="1275" y="632"/>
                  </a:lnTo>
                  <a:lnTo>
                    <a:pt x="1259" y="647"/>
                  </a:lnTo>
                  <a:lnTo>
                    <a:pt x="1114" y="799"/>
                  </a:lnTo>
                  <a:lnTo>
                    <a:pt x="1093" y="818"/>
                  </a:lnTo>
                  <a:lnTo>
                    <a:pt x="1081" y="824"/>
                  </a:lnTo>
                  <a:lnTo>
                    <a:pt x="1067" y="826"/>
                  </a:lnTo>
                  <a:lnTo>
                    <a:pt x="1057" y="820"/>
                  </a:lnTo>
                  <a:lnTo>
                    <a:pt x="1050" y="812"/>
                  </a:lnTo>
                  <a:lnTo>
                    <a:pt x="1049" y="801"/>
                  </a:lnTo>
                  <a:lnTo>
                    <a:pt x="1051" y="791"/>
                  </a:lnTo>
                  <a:lnTo>
                    <a:pt x="1059" y="774"/>
                  </a:lnTo>
                  <a:lnTo>
                    <a:pt x="1081" y="732"/>
                  </a:lnTo>
                  <a:lnTo>
                    <a:pt x="1095" y="695"/>
                  </a:lnTo>
                  <a:lnTo>
                    <a:pt x="1099" y="661"/>
                  </a:lnTo>
                  <a:lnTo>
                    <a:pt x="1098" y="626"/>
                  </a:lnTo>
                  <a:lnTo>
                    <a:pt x="1090" y="600"/>
                  </a:lnTo>
                  <a:lnTo>
                    <a:pt x="1072" y="573"/>
                  </a:lnTo>
                  <a:lnTo>
                    <a:pt x="1045" y="541"/>
                  </a:lnTo>
                  <a:lnTo>
                    <a:pt x="999" y="500"/>
                  </a:lnTo>
                  <a:lnTo>
                    <a:pt x="952" y="459"/>
                  </a:lnTo>
                  <a:lnTo>
                    <a:pt x="934" y="447"/>
                  </a:lnTo>
                  <a:lnTo>
                    <a:pt x="922" y="443"/>
                  </a:lnTo>
                  <a:lnTo>
                    <a:pt x="911" y="443"/>
                  </a:lnTo>
                  <a:lnTo>
                    <a:pt x="901" y="450"/>
                  </a:lnTo>
                  <a:lnTo>
                    <a:pt x="877" y="474"/>
                  </a:lnTo>
                  <a:lnTo>
                    <a:pt x="356" y="107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sp>
          <p:nvSpPr>
            <p:cNvPr id="37" name="Freeform 77"/>
            <p:cNvSpPr>
              <a:spLocks noEditPoints="1"/>
            </p:cNvSpPr>
            <p:nvPr/>
          </p:nvSpPr>
          <p:spPr bwMode="auto">
            <a:xfrm>
              <a:off x="200025" y="4989513"/>
              <a:ext cx="85725" cy="230187"/>
            </a:xfrm>
            <a:custGeom>
              <a:avLst/>
              <a:gdLst>
                <a:gd name="T0" fmla="*/ 0 w 316"/>
                <a:gd name="T1" fmla="*/ 799 h 848"/>
                <a:gd name="T2" fmla="*/ 0 w 316"/>
                <a:gd name="T3" fmla="*/ 724 h 848"/>
                <a:gd name="T4" fmla="*/ 104 w 316"/>
                <a:gd name="T5" fmla="*/ 677 h 848"/>
                <a:gd name="T6" fmla="*/ 137 w 316"/>
                <a:gd name="T7" fmla="*/ 661 h 848"/>
                <a:gd name="T8" fmla="*/ 158 w 316"/>
                <a:gd name="T9" fmla="*/ 645 h 848"/>
                <a:gd name="T10" fmla="*/ 170 w 316"/>
                <a:gd name="T11" fmla="*/ 627 h 848"/>
                <a:gd name="T12" fmla="*/ 173 w 316"/>
                <a:gd name="T13" fmla="*/ 610 h 848"/>
                <a:gd name="T14" fmla="*/ 170 w 316"/>
                <a:gd name="T15" fmla="*/ 590 h 848"/>
                <a:gd name="T16" fmla="*/ 163 w 316"/>
                <a:gd name="T17" fmla="*/ 564 h 848"/>
                <a:gd name="T18" fmla="*/ 152 w 316"/>
                <a:gd name="T19" fmla="*/ 530 h 848"/>
                <a:gd name="T20" fmla="*/ 148 w 316"/>
                <a:gd name="T21" fmla="*/ 503 h 848"/>
                <a:gd name="T22" fmla="*/ 152 w 316"/>
                <a:gd name="T23" fmla="*/ 490 h 848"/>
                <a:gd name="T24" fmla="*/ 160 w 316"/>
                <a:gd name="T25" fmla="*/ 481 h 848"/>
                <a:gd name="T26" fmla="*/ 174 w 316"/>
                <a:gd name="T27" fmla="*/ 481 h 848"/>
                <a:gd name="T28" fmla="*/ 182 w 316"/>
                <a:gd name="T29" fmla="*/ 485 h 848"/>
                <a:gd name="T30" fmla="*/ 191 w 316"/>
                <a:gd name="T31" fmla="*/ 497 h 848"/>
                <a:gd name="T32" fmla="*/ 199 w 316"/>
                <a:gd name="T33" fmla="*/ 512 h 848"/>
                <a:gd name="T34" fmla="*/ 210 w 316"/>
                <a:gd name="T35" fmla="*/ 546 h 848"/>
                <a:gd name="T36" fmla="*/ 249 w 316"/>
                <a:gd name="T37" fmla="*/ 661 h 848"/>
                <a:gd name="T38" fmla="*/ 295 w 316"/>
                <a:gd name="T39" fmla="*/ 766 h 848"/>
                <a:gd name="T40" fmla="*/ 313 w 316"/>
                <a:gd name="T41" fmla="*/ 808 h 848"/>
                <a:gd name="T42" fmla="*/ 316 w 316"/>
                <a:gd name="T43" fmla="*/ 820 h 848"/>
                <a:gd name="T44" fmla="*/ 316 w 316"/>
                <a:gd name="T45" fmla="*/ 833 h 848"/>
                <a:gd name="T46" fmla="*/ 312 w 316"/>
                <a:gd name="T47" fmla="*/ 841 h 848"/>
                <a:gd name="T48" fmla="*/ 302 w 316"/>
                <a:gd name="T49" fmla="*/ 848 h 848"/>
                <a:gd name="T50" fmla="*/ 289 w 316"/>
                <a:gd name="T51" fmla="*/ 848 h 848"/>
                <a:gd name="T52" fmla="*/ 279 w 316"/>
                <a:gd name="T53" fmla="*/ 842 h 848"/>
                <a:gd name="T54" fmla="*/ 265 w 316"/>
                <a:gd name="T55" fmla="*/ 824 h 848"/>
                <a:gd name="T56" fmla="*/ 250 w 316"/>
                <a:gd name="T57" fmla="*/ 797 h 848"/>
                <a:gd name="T58" fmla="*/ 224 w 316"/>
                <a:gd name="T59" fmla="*/ 755 h 848"/>
                <a:gd name="T60" fmla="*/ 215 w 316"/>
                <a:gd name="T61" fmla="*/ 745 h 848"/>
                <a:gd name="T62" fmla="*/ 201 w 316"/>
                <a:gd name="T63" fmla="*/ 738 h 848"/>
                <a:gd name="T64" fmla="*/ 188 w 316"/>
                <a:gd name="T65" fmla="*/ 736 h 848"/>
                <a:gd name="T66" fmla="*/ 170 w 316"/>
                <a:gd name="T67" fmla="*/ 737 h 848"/>
                <a:gd name="T68" fmla="*/ 119 w 316"/>
                <a:gd name="T69" fmla="*/ 752 h 848"/>
                <a:gd name="T70" fmla="*/ 0 w 316"/>
                <a:gd name="T71" fmla="*/ 799 h 848"/>
                <a:gd name="T72" fmla="*/ 0 w 316"/>
                <a:gd name="T73" fmla="*/ 105 h 848"/>
                <a:gd name="T74" fmla="*/ 0 w 316"/>
                <a:gd name="T75" fmla="*/ 0 h 848"/>
                <a:gd name="T76" fmla="*/ 15 w 316"/>
                <a:gd name="T77" fmla="*/ 35 h 848"/>
                <a:gd name="T78" fmla="*/ 21 w 316"/>
                <a:gd name="T79" fmla="*/ 52 h 848"/>
                <a:gd name="T80" fmla="*/ 20 w 316"/>
                <a:gd name="T81" fmla="*/ 67 h 848"/>
                <a:gd name="T82" fmla="*/ 12 w 316"/>
                <a:gd name="T83" fmla="*/ 86 h 848"/>
                <a:gd name="T84" fmla="*/ 0 w 316"/>
                <a:gd name="T85" fmla="*/ 105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848">
                  <a:moveTo>
                    <a:pt x="0" y="799"/>
                  </a:moveTo>
                  <a:lnTo>
                    <a:pt x="0" y="724"/>
                  </a:lnTo>
                  <a:lnTo>
                    <a:pt x="104" y="677"/>
                  </a:lnTo>
                  <a:lnTo>
                    <a:pt x="137" y="661"/>
                  </a:lnTo>
                  <a:lnTo>
                    <a:pt x="158" y="645"/>
                  </a:lnTo>
                  <a:lnTo>
                    <a:pt x="170" y="627"/>
                  </a:lnTo>
                  <a:lnTo>
                    <a:pt x="173" y="610"/>
                  </a:lnTo>
                  <a:lnTo>
                    <a:pt x="170" y="590"/>
                  </a:lnTo>
                  <a:lnTo>
                    <a:pt x="163" y="564"/>
                  </a:lnTo>
                  <a:lnTo>
                    <a:pt x="152" y="530"/>
                  </a:lnTo>
                  <a:lnTo>
                    <a:pt x="148" y="503"/>
                  </a:lnTo>
                  <a:lnTo>
                    <a:pt x="152" y="490"/>
                  </a:lnTo>
                  <a:lnTo>
                    <a:pt x="160" y="481"/>
                  </a:lnTo>
                  <a:lnTo>
                    <a:pt x="174" y="481"/>
                  </a:lnTo>
                  <a:lnTo>
                    <a:pt x="182" y="485"/>
                  </a:lnTo>
                  <a:lnTo>
                    <a:pt x="191" y="497"/>
                  </a:lnTo>
                  <a:lnTo>
                    <a:pt x="199" y="512"/>
                  </a:lnTo>
                  <a:lnTo>
                    <a:pt x="210" y="546"/>
                  </a:lnTo>
                  <a:lnTo>
                    <a:pt x="249" y="661"/>
                  </a:lnTo>
                  <a:lnTo>
                    <a:pt x="295" y="766"/>
                  </a:lnTo>
                  <a:lnTo>
                    <a:pt x="313" y="808"/>
                  </a:lnTo>
                  <a:lnTo>
                    <a:pt x="316" y="820"/>
                  </a:lnTo>
                  <a:lnTo>
                    <a:pt x="316" y="833"/>
                  </a:lnTo>
                  <a:lnTo>
                    <a:pt x="312" y="841"/>
                  </a:lnTo>
                  <a:lnTo>
                    <a:pt x="302" y="848"/>
                  </a:lnTo>
                  <a:lnTo>
                    <a:pt x="289" y="848"/>
                  </a:lnTo>
                  <a:lnTo>
                    <a:pt x="279" y="842"/>
                  </a:lnTo>
                  <a:lnTo>
                    <a:pt x="265" y="824"/>
                  </a:lnTo>
                  <a:lnTo>
                    <a:pt x="250" y="797"/>
                  </a:lnTo>
                  <a:lnTo>
                    <a:pt x="224" y="755"/>
                  </a:lnTo>
                  <a:lnTo>
                    <a:pt x="215" y="745"/>
                  </a:lnTo>
                  <a:lnTo>
                    <a:pt x="201" y="738"/>
                  </a:lnTo>
                  <a:lnTo>
                    <a:pt x="188" y="736"/>
                  </a:lnTo>
                  <a:lnTo>
                    <a:pt x="170" y="737"/>
                  </a:lnTo>
                  <a:lnTo>
                    <a:pt x="119" y="752"/>
                  </a:lnTo>
                  <a:lnTo>
                    <a:pt x="0" y="799"/>
                  </a:lnTo>
                  <a:close/>
                  <a:moveTo>
                    <a:pt x="0" y="105"/>
                  </a:moveTo>
                  <a:lnTo>
                    <a:pt x="0" y="0"/>
                  </a:lnTo>
                  <a:lnTo>
                    <a:pt x="15" y="35"/>
                  </a:lnTo>
                  <a:lnTo>
                    <a:pt x="21" y="52"/>
                  </a:lnTo>
                  <a:lnTo>
                    <a:pt x="20" y="67"/>
                  </a:lnTo>
                  <a:lnTo>
                    <a:pt x="12" y="86"/>
                  </a:lnTo>
                  <a:lnTo>
                    <a:pt x="0" y="10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cs typeface="+mn-cs"/>
              </a:endParaRPr>
            </a:p>
          </p:txBody>
        </p:sp>
      </p:grpSp>
      <p:sp>
        <p:nvSpPr>
          <p:cNvPr id="38" name="Szövegdoboz 40"/>
          <p:cNvSpPr txBox="1">
            <a:spLocks noChangeArrowheads="1"/>
          </p:cNvSpPr>
          <p:nvPr userDrawn="1"/>
        </p:nvSpPr>
        <p:spPr bwMode="auto">
          <a:xfrm>
            <a:off x="7451725" y="6484938"/>
            <a:ext cx="1493838" cy="184150"/>
          </a:xfrm>
          <a:prstGeom prst="rect">
            <a:avLst/>
          </a:prstGeom>
          <a:noFill/>
          <a:ln w="9525">
            <a:noFill/>
            <a:miter lim="800000"/>
            <a:headEnd/>
            <a:tailEnd/>
          </a:ln>
        </p:spPr>
        <p:txBody>
          <a:bodyPr lIns="0" tIns="0" rIns="0" bIns="0">
            <a:spAutoFit/>
          </a:bodyPr>
          <a:lstStyle/>
          <a:p>
            <a:pPr algn="r">
              <a:defRPr/>
            </a:pPr>
            <a:r>
              <a:rPr lang="hu-HU" sz="1200" b="0">
                <a:solidFill>
                  <a:srgbClr val="7F7F7F"/>
                </a:solidFill>
                <a:latin typeface="H-OptimaNormal" pitchFamily="34" charset="0"/>
                <a:cs typeface="+mn-cs"/>
              </a:rPr>
              <a:t>www.aok.pte.hu</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1676400" y="457200"/>
            <a:ext cx="7010400" cy="1295400"/>
          </a:xfrm>
        </p:spPr>
        <p:txBody>
          <a:bodyPr/>
          <a:lstStyle/>
          <a:p>
            <a:r>
              <a:rPr lang="hu-HU" smtClean="0"/>
              <a:t>Mintacím szerkesztése</a:t>
            </a:r>
            <a:endParaRPr lang="hu-HU"/>
          </a:p>
        </p:txBody>
      </p:sp>
      <p:sp>
        <p:nvSpPr>
          <p:cNvPr id="3" name="Tartalom helye 2"/>
          <p:cNvSpPr>
            <a:spLocks noGrp="1"/>
          </p:cNvSpPr>
          <p:nvPr>
            <p:ph sz="quarter" idx="1"/>
          </p:nvPr>
        </p:nvSpPr>
        <p:spPr>
          <a:xfrm>
            <a:off x="1676400" y="1981200"/>
            <a:ext cx="3429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5257800" y="1981200"/>
            <a:ext cx="3429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1676400" y="4114800"/>
            <a:ext cx="3429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5257800" y="4114800"/>
            <a:ext cx="3429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a:defRPr/>
            </a:pPr>
            <a:endParaRPr lang="en-GB" altLang="hu-HU" b="0">
              <a:solidFill>
                <a:prstClr val="black"/>
              </a:solidFill>
              <a:cs typeface="+mn-cs"/>
            </a:endParaRPr>
          </a:p>
        </p:txBody>
      </p:sp>
      <p:sp>
        <p:nvSpPr>
          <p:cNvPr id="8" name="Rectangle 5"/>
          <p:cNvSpPr>
            <a:spLocks noGrp="1" noChangeArrowheads="1"/>
          </p:cNvSpPr>
          <p:nvPr>
            <p:ph type="sldNum" sz="quarter" idx="11"/>
          </p:nvPr>
        </p:nvSpPr>
        <p:spPr>
          <a:xfrm>
            <a:off x="6553200" y="6248400"/>
            <a:ext cx="2133600" cy="457200"/>
          </a:xfrm>
          <a:prstGeom prst="rect">
            <a:avLst/>
          </a:prstGeom>
          <a:ln/>
        </p:spPr>
        <p:txBody>
          <a:bodyPr/>
          <a:lstStyle>
            <a:lvl1pPr>
              <a:defRPr/>
            </a:lvl1pPr>
          </a:lstStyle>
          <a:p>
            <a:pPr>
              <a:defRPr/>
            </a:pPr>
            <a:fld id="{9DBB3B37-C942-4A7C-8037-052500F08A04}" type="slidenum">
              <a:rPr lang="en-GB" altLang="hu-HU" b="0">
                <a:solidFill>
                  <a:prstClr val="black"/>
                </a:solidFill>
                <a:cs typeface="+mn-cs"/>
              </a:rPr>
              <a:pPr>
                <a:defRPr/>
              </a:pPr>
              <a:t>‹#›</a:t>
            </a:fld>
            <a:endParaRPr lang="en-GB" altLang="hu-HU" b="0">
              <a:solidFill>
                <a:prstClr val="black"/>
              </a:solidFill>
              <a:cs typeface="+mn-cs"/>
            </a:endParaRPr>
          </a:p>
        </p:txBody>
      </p:sp>
      <p:sp>
        <p:nvSpPr>
          <p:cNvPr id="9" name="Rectangle 22"/>
          <p:cNvSpPr>
            <a:spLocks noGrp="1" noChangeArrowheads="1"/>
          </p:cNvSpPr>
          <p:nvPr>
            <p:ph type="dt" sz="half" idx="12"/>
          </p:nvPr>
        </p:nvSpPr>
        <p:spPr>
          <a:xfrm>
            <a:off x="457200" y="6245225"/>
            <a:ext cx="2133600" cy="476250"/>
          </a:xfrm>
          <a:prstGeom prst="rect">
            <a:avLst/>
          </a:prstGeom>
          <a:ln/>
        </p:spPr>
        <p:txBody>
          <a:bodyPr/>
          <a:lstStyle>
            <a:lvl1pPr>
              <a:defRPr/>
            </a:lvl1pPr>
          </a:lstStyle>
          <a:p>
            <a:pPr>
              <a:defRPr/>
            </a:pPr>
            <a:fld id="{72642265-7594-4A6A-9090-FA2075E28014}" type="datetime1">
              <a:rPr lang="en-GB" altLang="hu-HU" b="0">
                <a:solidFill>
                  <a:prstClr val="black"/>
                </a:solidFill>
                <a:cs typeface="+mn-cs"/>
              </a:rPr>
              <a:pPr>
                <a:defRPr/>
              </a:pPr>
              <a:t>13/11/2017</a:t>
            </a:fld>
            <a:endParaRPr lang="en-GB" altLang="hu-HU" b="0">
              <a:solidFill>
                <a:prstClr val="black"/>
              </a:solidFill>
              <a:cs typeface="+mn-cs"/>
            </a:endParaRPr>
          </a:p>
        </p:txBody>
      </p:sp>
    </p:spTree>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bl">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277813"/>
            <a:ext cx="8229600" cy="1139825"/>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30725"/>
          </a:xfrm>
        </p:spPr>
        <p:txBody>
          <a:bodyPr/>
          <a:lstStyle/>
          <a:p>
            <a:pPr lvl="0"/>
            <a:endParaRPr lang="hu-HU" noProof="0"/>
          </a:p>
        </p:txBody>
      </p:sp>
      <p:sp>
        <p:nvSpPr>
          <p:cNvPr id="4" name="Dátum helye 3"/>
          <p:cNvSpPr>
            <a:spLocks noGrp="1"/>
          </p:cNvSpPr>
          <p:nvPr>
            <p:ph type="dt" sz="half" idx="10"/>
          </p:nvPr>
        </p:nvSpPr>
        <p:spPr>
          <a:xfrm>
            <a:off x="457200" y="6248400"/>
            <a:ext cx="2133600" cy="457200"/>
          </a:xfrm>
          <a:prstGeom prst="rect">
            <a:avLst/>
          </a:prstGeom>
        </p:spPr>
        <p:txBody>
          <a:bodyPr/>
          <a:lstStyle>
            <a:lvl1pPr>
              <a:defRPr/>
            </a:lvl1pPr>
          </a:lstStyle>
          <a:p>
            <a:pPr>
              <a:defRPr/>
            </a:pPr>
            <a:endParaRPr lang="hu-HU" b="0">
              <a:solidFill>
                <a:prstClr val="black"/>
              </a:solidFill>
              <a:cs typeface="+mn-cs"/>
            </a:endParaRPr>
          </a:p>
        </p:txBody>
      </p:sp>
      <p:sp>
        <p:nvSpPr>
          <p:cNvPr id="5" name="Élőláb helye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hu-HU" b="0">
              <a:solidFill>
                <a:prstClr val="black"/>
              </a:solidFill>
              <a:cs typeface="+mn-cs"/>
            </a:endParaRPr>
          </a:p>
        </p:txBody>
      </p:sp>
      <p:sp>
        <p:nvSpPr>
          <p:cNvPr id="6" name="Dia számának helye 5"/>
          <p:cNvSpPr>
            <a:spLocks noGrp="1"/>
          </p:cNvSpPr>
          <p:nvPr>
            <p:ph type="sldNum" sz="quarter" idx="12"/>
          </p:nvPr>
        </p:nvSpPr>
        <p:spPr>
          <a:xfrm>
            <a:off x="6553200" y="6248400"/>
            <a:ext cx="2133600" cy="457200"/>
          </a:xfrm>
          <a:prstGeom prst="rect">
            <a:avLst/>
          </a:prstGeom>
        </p:spPr>
        <p:txBody>
          <a:bodyPr/>
          <a:lstStyle>
            <a:lvl1pPr>
              <a:defRPr/>
            </a:lvl1pPr>
          </a:lstStyle>
          <a:p>
            <a:pPr>
              <a:defRPr/>
            </a:pPr>
            <a:fld id="{01D2CAEC-2EDD-411D-ACD3-3C28BD9BAB12}" type="slidenum">
              <a:rPr lang="hu-HU" b="0">
                <a:solidFill>
                  <a:prstClr val="black"/>
                </a:solidFill>
                <a:cs typeface="+mn-cs"/>
              </a:rPr>
              <a:pPr>
                <a:defRPr/>
              </a:pPr>
              <a:t>‹#›</a:t>
            </a:fld>
            <a:endParaRPr lang="hu-HU" b="0">
              <a:solidFill>
                <a:prstClr val="black"/>
              </a:solidFill>
              <a:cs typeface="+mn-cs"/>
            </a:endParaRP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chart">
  <p:cSld name="Cím és diagram">
    <p:spTree>
      <p:nvGrpSpPr>
        <p:cNvPr id="1" name=""/>
        <p:cNvGrpSpPr/>
        <p:nvPr/>
      </p:nvGrpSpPr>
      <p:grpSpPr>
        <a:xfrm>
          <a:off x="0" y="0"/>
          <a:ext cx="0" cy="0"/>
          <a:chOff x="0" y="0"/>
          <a:chExt cx="0" cy="0"/>
        </a:xfrm>
      </p:grpSpPr>
      <p:sp>
        <p:nvSpPr>
          <p:cNvPr id="2" name="Cím 1"/>
          <p:cNvSpPr>
            <a:spLocks noGrp="1"/>
          </p:cNvSpPr>
          <p:nvPr>
            <p:ph type="title"/>
          </p:nvPr>
        </p:nvSpPr>
        <p:spPr>
          <a:xfrm>
            <a:off x="457200" y="277813"/>
            <a:ext cx="8229600" cy="1139825"/>
          </a:xfrm>
        </p:spPr>
        <p:txBody>
          <a:bodyPr/>
          <a:lstStyle/>
          <a:p>
            <a:r>
              <a:rPr lang="hu-HU" smtClean="0"/>
              <a:t>Mintacím szerkesztése</a:t>
            </a:r>
            <a:endParaRPr lang="hu-HU"/>
          </a:p>
        </p:txBody>
      </p:sp>
      <p:sp>
        <p:nvSpPr>
          <p:cNvPr id="3" name="Diagram helye 2"/>
          <p:cNvSpPr>
            <a:spLocks noGrp="1"/>
          </p:cNvSpPr>
          <p:nvPr>
            <p:ph type="chart" idx="1"/>
          </p:nvPr>
        </p:nvSpPr>
        <p:spPr>
          <a:xfrm>
            <a:off x="457200" y="1600200"/>
            <a:ext cx="8229600" cy="4530725"/>
          </a:xfrm>
        </p:spPr>
        <p:txBody>
          <a:bodyPr/>
          <a:lstStyle/>
          <a:p>
            <a:endParaRPr lang="hu-HU"/>
          </a:p>
        </p:txBody>
      </p:sp>
      <p:sp>
        <p:nvSpPr>
          <p:cNvPr id="4" name="Dátum helye 3"/>
          <p:cNvSpPr>
            <a:spLocks noGrp="1"/>
          </p:cNvSpPr>
          <p:nvPr>
            <p:ph type="dt" sz="half" idx="10"/>
          </p:nvPr>
        </p:nvSpPr>
        <p:spPr>
          <a:xfrm>
            <a:off x="457200" y="6248400"/>
            <a:ext cx="2133600" cy="457200"/>
          </a:xfrm>
          <a:prstGeom prst="rect">
            <a:avLst/>
          </a:prstGeom>
        </p:spPr>
        <p:txBody>
          <a:bodyPr/>
          <a:lstStyle>
            <a:lvl1pPr>
              <a:defRPr/>
            </a:lvl1pPr>
          </a:lstStyle>
          <a:p>
            <a:endParaRPr lang="hu-HU" b="0">
              <a:solidFill>
                <a:prstClr val="black"/>
              </a:solidFill>
              <a:cs typeface="+mn-cs"/>
            </a:endParaRPr>
          </a:p>
        </p:txBody>
      </p:sp>
      <p:sp>
        <p:nvSpPr>
          <p:cNvPr id="5" name="Élőláb helye 4"/>
          <p:cNvSpPr>
            <a:spLocks noGrp="1"/>
          </p:cNvSpPr>
          <p:nvPr>
            <p:ph type="ftr" sz="quarter" idx="11"/>
          </p:nvPr>
        </p:nvSpPr>
        <p:spPr>
          <a:xfrm>
            <a:off x="3124200" y="6248400"/>
            <a:ext cx="2895600" cy="457200"/>
          </a:xfrm>
          <a:prstGeom prst="rect">
            <a:avLst/>
          </a:prstGeom>
        </p:spPr>
        <p:txBody>
          <a:bodyPr/>
          <a:lstStyle>
            <a:lvl1pPr>
              <a:defRPr/>
            </a:lvl1pPr>
          </a:lstStyle>
          <a:p>
            <a:endParaRPr lang="hu-HU" b="0">
              <a:solidFill>
                <a:prstClr val="black"/>
              </a:solidFill>
              <a:cs typeface="+mn-cs"/>
            </a:endParaRPr>
          </a:p>
        </p:txBody>
      </p:sp>
      <p:sp>
        <p:nvSpPr>
          <p:cNvPr id="6" name="Dia számának helye 5"/>
          <p:cNvSpPr>
            <a:spLocks noGrp="1"/>
          </p:cNvSpPr>
          <p:nvPr>
            <p:ph type="sldNum" sz="quarter" idx="12"/>
          </p:nvPr>
        </p:nvSpPr>
        <p:spPr>
          <a:xfrm>
            <a:off x="6553200" y="6248400"/>
            <a:ext cx="2133600" cy="457200"/>
          </a:xfrm>
          <a:prstGeom prst="rect">
            <a:avLst/>
          </a:prstGeom>
        </p:spPr>
        <p:txBody>
          <a:bodyPr/>
          <a:lstStyle>
            <a:lvl1pPr>
              <a:defRPr/>
            </a:lvl1pPr>
          </a:lstStyle>
          <a:p>
            <a:fld id="{45D7EA26-7D86-4AC4-8AB7-9CBE5B854347}" type="slidenum">
              <a:rPr lang="hu-HU" b="0">
                <a:solidFill>
                  <a:prstClr val="black"/>
                </a:solidFill>
                <a:cs typeface="+mn-cs"/>
              </a:rPr>
              <a:pPr/>
              <a:t>‹#›</a:t>
            </a:fld>
            <a:endParaRPr lang="hu-HU" b="0">
              <a:solidFill>
                <a:prstClr val="black"/>
              </a:solidFill>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pic>
        <p:nvPicPr>
          <p:cNvPr id="4" name="Picture 36"/>
          <p:cNvPicPr>
            <a:picLocks noChangeAspect="1" noChangeArrowheads="1"/>
          </p:cNvPicPr>
          <p:nvPr userDrawn="1"/>
        </p:nvPicPr>
        <p:blipFill>
          <a:blip r:embed="rId2" cstate="print"/>
          <a:srcRect/>
          <a:stretch>
            <a:fillRect/>
          </a:stretch>
        </p:blipFill>
        <p:spPr bwMode="auto">
          <a:xfrm>
            <a:off x="0" y="4583113"/>
            <a:ext cx="2700338" cy="2274887"/>
          </a:xfrm>
          <a:prstGeom prst="rect">
            <a:avLst/>
          </a:prstGeom>
          <a:noFill/>
          <a:ln w="9525">
            <a:noFill/>
            <a:miter lim="800000"/>
            <a:headEnd/>
            <a:tailEnd/>
          </a:ln>
        </p:spPr>
      </p:pic>
      <p:sp>
        <p:nvSpPr>
          <p:cNvPr id="5" name="Téglalap 8"/>
          <p:cNvSpPr/>
          <p:nvPr userDrawn="1"/>
        </p:nvSpPr>
        <p:spPr>
          <a:xfrm>
            <a:off x="0" y="0"/>
            <a:ext cx="2771775" cy="14430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6" name="Téglalap 9"/>
          <p:cNvSpPr>
            <a:spLocks noChangeAspect="1"/>
          </p:cNvSpPr>
          <p:nvPr userDrawn="1"/>
        </p:nvSpPr>
        <p:spPr>
          <a:xfrm>
            <a:off x="0" y="2327275"/>
            <a:ext cx="2771775" cy="4530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7" name="Téglalap 10"/>
          <p:cNvSpPr/>
          <p:nvPr userDrawn="1"/>
        </p:nvSpPr>
        <p:spPr>
          <a:xfrm>
            <a:off x="2771775" y="0"/>
            <a:ext cx="6372225" cy="1443038"/>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8" name="Téglalap 11"/>
          <p:cNvSpPr/>
          <p:nvPr userDrawn="1"/>
        </p:nvSpPr>
        <p:spPr>
          <a:xfrm>
            <a:off x="2771775" y="2327275"/>
            <a:ext cx="6372225" cy="453072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grpSp>
        <p:nvGrpSpPr>
          <p:cNvPr id="9" name="Csoportba foglalás 116"/>
          <p:cNvGrpSpPr>
            <a:grpSpLocks noChangeAspect="1"/>
          </p:cNvGrpSpPr>
          <p:nvPr userDrawn="1"/>
        </p:nvGrpSpPr>
        <p:grpSpPr>
          <a:xfrm>
            <a:off x="-12613" y="4637561"/>
            <a:ext cx="2808000" cy="2220439"/>
            <a:chOff x="188913" y="2782888"/>
            <a:chExt cx="3194050" cy="2525712"/>
          </a:xfrm>
          <a:solidFill>
            <a:schemeClr val="bg1">
              <a:alpha val="20000"/>
            </a:schemeClr>
          </a:solidFill>
        </p:grpSpPr>
        <p:sp>
          <p:nvSpPr>
            <p:cNvPr id="10" name="Freeform 44"/>
            <p:cNvSpPr>
              <a:spLocks noEditPoints="1"/>
            </p:cNvSpPr>
            <p:nvPr/>
          </p:nvSpPr>
          <p:spPr bwMode="auto">
            <a:xfrm>
              <a:off x="1708150" y="3011488"/>
              <a:ext cx="274638" cy="350837"/>
            </a:xfrm>
            <a:custGeom>
              <a:avLst/>
              <a:gdLst>
                <a:gd name="T0" fmla="*/ 988 w 1022"/>
                <a:gd name="T1" fmla="*/ 1250 h 1298"/>
                <a:gd name="T2" fmla="*/ 908 w 1022"/>
                <a:gd name="T3" fmla="*/ 1207 h 1298"/>
                <a:gd name="T4" fmla="*/ 868 w 1022"/>
                <a:gd name="T5" fmla="*/ 1099 h 1298"/>
                <a:gd name="T6" fmla="*/ 751 w 1022"/>
                <a:gd name="T7" fmla="*/ 701 h 1298"/>
                <a:gd name="T8" fmla="*/ 772 w 1022"/>
                <a:gd name="T9" fmla="*/ 658 h 1298"/>
                <a:gd name="T10" fmla="*/ 877 w 1022"/>
                <a:gd name="T11" fmla="*/ 633 h 1298"/>
                <a:gd name="T12" fmla="*/ 965 w 1022"/>
                <a:gd name="T13" fmla="*/ 569 h 1298"/>
                <a:gd name="T14" fmla="*/ 1005 w 1022"/>
                <a:gd name="T15" fmla="*/ 495 h 1298"/>
                <a:gd name="T16" fmla="*/ 1022 w 1022"/>
                <a:gd name="T17" fmla="*/ 401 h 1298"/>
                <a:gd name="T18" fmla="*/ 1005 w 1022"/>
                <a:gd name="T19" fmla="*/ 306 h 1298"/>
                <a:gd name="T20" fmla="*/ 952 w 1022"/>
                <a:gd name="T21" fmla="*/ 222 h 1298"/>
                <a:gd name="T22" fmla="*/ 822 w 1022"/>
                <a:gd name="T23" fmla="*/ 140 h 1298"/>
                <a:gd name="T24" fmla="*/ 480 w 1022"/>
                <a:gd name="T25" fmla="*/ 58 h 1298"/>
                <a:gd name="T26" fmla="*/ 275 w 1022"/>
                <a:gd name="T27" fmla="*/ 0 h 1298"/>
                <a:gd name="T28" fmla="*/ 250 w 1022"/>
                <a:gd name="T29" fmla="*/ 17 h 1298"/>
                <a:gd name="T30" fmla="*/ 277 w 1022"/>
                <a:gd name="T31" fmla="*/ 51 h 1298"/>
                <a:gd name="T32" fmla="*/ 344 w 1022"/>
                <a:gd name="T33" fmla="*/ 82 h 1298"/>
                <a:gd name="T34" fmla="*/ 370 w 1022"/>
                <a:gd name="T35" fmla="*/ 122 h 1298"/>
                <a:gd name="T36" fmla="*/ 178 w 1022"/>
                <a:gd name="T37" fmla="*/ 914 h 1298"/>
                <a:gd name="T38" fmla="*/ 143 w 1022"/>
                <a:gd name="T39" fmla="*/ 997 h 1298"/>
                <a:gd name="T40" fmla="*/ 88 w 1022"/>
                <a:gd name="T41" fmla="*/ 1014 h 1298"/>
                <a:gd name="T42" fmla="*/ 16 w 1022"/>
                <a:gd name="T43" fmla="*/ 1008 h 1298"/>
                <a:gd name="T44" fmla="*/ 0 w 1022"/>
                <a:gd name="T45" fmla="*/ 1036 h 1298"/>
                <a:gd name="T46" fmla="*/ 28 w 1022"/>
                <a:gd name="T47" fmla="*/ 1056 h 1298"/>
                <a:gd name="T48" fmla="*/ 354 w 1022"/>
                <a:gd name="T49" fmla="*/ 1136 h 1298"/>
                <a:gd name="T50" fmla="*/ 453 w 1022"/>
                <a:gd name="T51" fmla="*/ 1158 h 1298"/>
                <a:gd name="T52" fmla="*/ 467 w 1022"/>
                <a:gd name="T53" fmla="*/ 1132 h 1298"/>
                <a:gd name="T54" fmla="*/ 413 w 1022"/>
                <a:gd name="T55" fmla="*/ 1100 h 1298"/>
                <a:gd name="T56" fmla="*/ 357 w 1022"/>
                <a:gd name="T57" fmla="*/ 1066 h 1298"/>
                <a:gd name="T58" fmla="*/ 344 w 1022"/>
                <a:gd name="T59" fmla="*/ 1020 h 1298"/>
                <a:gd name="T60" fmla="*/ 442 w 1022"/>
                <a:gd name="T61" fmla="*/ 637 h 1298"/>
                <a:gd name="T62" fmla="*/ 477 w 1022"/>
                <a:gd name="T63" fmla="*/ 626 h 1298"/>
                <a:gd name="T64" fmla="*/ 546 w 1022"/>
                <a:gd name="T65" fmla="*/ 658 h 1298"/>
                <a:gd name="T66" fmla="*/ 576 w 1022"/>
                <a:gd name="T67" fmla="*/ 736 h 1298"/>
                <a:gd name="T68" fmla="*/ 700 w 1022"/>
                <a:gd name="T69" fmla="*/ 1214 h 1298"/>
                <a:gd name="T70" fmla="*/ 772 w 1022"/>
                <a:gd name="T71" fmla="*/ 1240 h 1298"/>
                <a:gd name="T72" fmla="*/ 974 w 1022"/>
                <a:gd name="T73" fmla="*/ 1296 h 1298"/>
                <a:gd name="T74" fmla="*/ 1001 w 1022"/>
                <a:gd name="T75" fmla="*/ 1292 h 1298"/>
                <a:gd name="T76" fmla="*/ 1003 w 1022"/>
                <a:gd name="T77" fmla="*/ 1266 h 1298"/>
                <a:gd name="T78" fmla="*/ 592 w 1022"/>
                <a:gd name="T79" fmla="*/ 607 h 1298"/>
                <a:gd name="T80" fmla="*/ 476 w 1022"/>
                <a:gd name="T81" fmla="*/ 578 h 1298"/>
                <a:gd name="T82" fmla="*/ 462 w 1022"/>
                <a:gd name="T83" fmla="*/ 549 h 1298"/>
                <a:gd name="T84" fmla="*/ 558 w 1022"/>
                <a:gd name="T85" fmla="*/ 177 h 1298"/>
                <a:gd name="T86" fmla="*/ 591 w 1022"/>
                <a:gd name="T87" fmla="*/ 139 h 1298"/>
                <a:gd name="T88" fmla="*/ 648 w 1022"/>
                <a:gd name="T89" fmla="*/ 142 h 1298"/>
                <a:gd name="T90" fmla="*/ 761 w 1022"/>
                <a:gd name="T91" fmla="*/ 199 h 1298"/>
                <a:gd name="T92" fmla="*/ 809 w 1022"/>
                <a:gd name="T93" fmla="*/ 274 h 1298"/>
                <a:gd name="T94" fmla="*/ 828 w 1022"/>
                <a:gd name="T95" fmla="*/ 381 h 1298"/>
                <a:gd name="T96" fmla="*/ 802 w 1022"/>
                <a:gd name="T97" fmla="*/ 488 h 1298"/>
                <a:gd name="T98" fmla="*/ 718 w 1022"/>
                <a:gd name="T99" fmla="*/ 58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2" h="1298">
                  <a:moveTo>
                    <a:pt x="1003" y="1266"/>
                  </a:moveTo>
                  <a:lnTo>
                    <a:pt x="996" y="1256"/>
                  </a:lnTo>
                  <a:lnTo>
                    <a:pt x="988" y="1250"/>
                  </a:lnTo>
                  <a:lnTo>
                    <a:pt x="939" y="1232"/>
                  </a:lnTo>
                  <a:lnTo>
                    <a:pt x="923" y="1221"/>
                  </a:lnTo>
                  <a:lnTo>
                    <a:pt x="908" y="1207"/>
                  </a:lnTo>
                  <a:lnTo>
                    <a:pt x="896" y="1190"/>
                  </a:lnTo>
                  <a:lnTo>
                    <a:pt x="889" y="1167"/>
                  </a:lnTo>
                  <a:lnTo>
                    <a:pt x="868" y="1099"/>
                  </a:lnTo>
                  <a:lnTo>
                    <a:pt x="778" y="771"/>
                  </a:lnTo>
                  <a:lnTo>
                    <a:pt x="766" y="730"/>
                  </a:lnTo>
                  <a:lnTo>
                    <a:pt x="751" y="701"/>
                  </a:lnTo>
                  <a:lnTo>
                    <a:pt x="738" y="677"/>
                  </a:lnTo>
                  <a:lnTo>
                    <a:pt x="719" y="660"/>
                  </a:lnTo>
                  <a:lnTo>
                    <a:pt x="772" y="658"/>
                  </a:lnTo>
                  <a:lnTo>
                    <a:pt x="810" y="656"/>
                  </a:lnTo>
                  <a:lnTo>
                    <a:pt x="844" y="647"/>
                  </a:lnTo>
                  <a:lnTo>
                    <a:pt x="877" y="633"/>
                  </a:lnTo>
                  <a:lnTo>
                    <a:pt x="924" y="606"/>
                  </a:lnTo>
                  <a:lnTo>
                    <a:pt x="947" y="588"/>
                  </a:lnTo>
                  <a:lnTo>
                    <a:pt x="965" y="569"/>
                  </a:lnTo>
                  <a:lnTo>
                    <a:pt x="981" y="544"/>
                  </a:lnTo>
                  <a:lnTo>
                    <a:pt x="992" y="519"/>
                  </a:lnTo>
                  <a:lnTo>
                    <a:pt x="1005" y="495"/>
                  </a:lnTo>
                  <a:lnTo>
                    <a:pt x="1014" y="468"/>
                  </a:lnTo>
                  <a:lnTo>
                    <a:pt x="1020" y="434"/>
                  </a:lnTo>
                  <a:lnTo>
                    <a:pt x="1022" y="401"/>
                  </a:lnTo>
                  <a:lnTo>
                    <a:pt x="1019" y="368"/>
                  </a:lnTo>
                  <a:lnTo>
                    <a:pt x="1015" y="337"/>
                  </a:lnTo>
                  <a:lnTo>
                    <a:pt x="1005" y="306"/>
                  </a:lnTo>
                  <a:lnTo>
                    <a:pt x="991" y="275"/>
                  </a:lnTo>
                  <a:lnTo>
                    <a:pt x="974" y="248"/>
                  </a:lnTo>
                  <a:lnTo>
                    <a:pt x="952" y="222"/>
                  </a:lnTo>
                  <a:lnTo>
                    <a:pt x="916" y="190"/>
                  </a:lnTo>
                  <a:lnTo>
                    <a:pt x="873" y="160"/>
                  </a:lnTo>
                  <a:lnTo>
                    <a:pt x="822" y="140"/>
                  </a:lnTo>
                  <a:lnTo>
                    <a:pt x="757" y="118"/>
                  </a:lnTo>
                  <a:lnTo>
                    <a:pt x="633" y="91"/>
                  </a:lnTo>
                  <a:lnTo>
                    <a:pt x="480" y="58"/>
                  </a:lnTo>
                  <a:lnTo>
                    <a:pt x="363" y="24"/>
                  </a:lnTo>
                  <a:lnTo>
                    <a:pt x="293" y="3"/>
                  </a:lnTo>
                  <a:lnTo>
                    <a:pt x="275" y="0"/>
                  </a:lnTo>
                  <a:lnTo>
                    <a:pt x="264" y="2"/>
                  </a:lnTo>
                  <a:lnTo>
                    <a:pt x="254" y="7"/>
                  </a:lnTo>
                  <a:lnTo>
                    <a:pt x="250" y="17"/>
                  </a:lnTo>
                  <a:lnTo>
                    <a:pt x="250" y="28"/>
                  </a:lnTo>
                  <a:lnTo>
                    <a:pt x="259" y="41"/>
                  </a:lnTo>
                  <a:lnTo>
                    <a:pt x="277" y="51"/>
                  </a:lnTo>
                  <a:lnTo>
                    <a:pt x="304" y="60"/>
                  </a:lnTo>
                  <a:lnTo>
                    <a:pt x="325" y="68"/>
                  </a:lnTo>
                  <a:lnTo>
                    <a:pt x="344" y="82"/>
                  </a:lnTo>
                  <a:lnTo>
                    <a:pt x="356" y="93"/>
                  </a:lnTo>
                  <a:lnTo>
                    <a:pt x="366" y="110"/>
                  </a:lnTo>
                  <a:lnTo>
                    <a:pt x="370" y="122"/>
                  </a:lnTo>
                  <a:lnTo>
                    <a:pt x="369" y="139"/>
                  </a:lnTo>
                  <a:lnTo>
                    <a:pt x="356" y="201"/>
                  </a:lnTo>
                  <a:lnTo>
                    <a:pt x="178" y="914"/>
                  </a:lnTo>
                  <a:lnTo>
                    <a:pt x="161" y="974"/>
                  </a:lnTo>
                  <a:lnTo>
                    <a:pt x="152" y="988"/>
                  </a:lnTo>
                  <a:lnTo>
                    <a:pt x="143" y="997"/>
                  </a:lnTo>
                  <a:lnTo>
                    <a:pt x="126" y="1008"/>
                  </a:lnTo>
                  <a:lnTo>
                    <a:pt x="110" y="1012"/>
                  </a:lnTo>
                  <a:lnTo>
                    <a:pt x="88" y="1014"/>
                  </a:lnTo>
                  <a:lnTo>
                    <a:pt x="66" y="1012"/>
                  </a:lnTo>
                  <a:lnTo>
                    <a:pt x="36" y="1009"/>
                  </a:lnTo>
                  <a:lnTo>
                    <a:pt x="16" y="1008"/>
                  </a:lnTo>
                  <a:lnTo>
                    <a:pt x="7" y="1013"/>
                  </a:lnTo>
                  <a:lnTo>
                    <a:pt x="0" y="1025"/>
                  </a:lnTo>
                  <a:lnTo>
                    <a:pt x="0" y="1036"/>
                  </a:lnTo>
                  <a:lnTo>
                    <a:pt x="3" y="1045"/>
                  </a:lnTo>
                  <a:lnTo>
                    <a:pt x="13" y="1051"/>
                  </a:lnTo>
                  <a:lnTo>
                    <a:pt x="28" y="1056"/>
                  </a:lnTo>
                  <a:lnTo>
                    <a:pt x="55" y="1063"/>
                  </a:lnTo>
                  <a:lnTo>
                    <a:pt x="226" y="1100"/>
                  </a:lnTo>
                  <a:lnTo>
                    <a:pt x="354" y="1136"/>
                  </a:lnTo>
                  <a:lnTo>
                    <a:pt x="425" y="1157"/>
                  </a:lnTo>
                  <a:lnTo>
                    <a:pt x="442" y="1160"/>
                  </a:lnTo>
                  <a:lnTo>
                    <a:pt x="453" y="1158"/>
                  </a:lnTo>
                  <a:lnTo>
                    <a:pt x="459" y="1152"/>
                  </a:lnTo>
                  <a:lnTo>
                    <a:pt x="465" y="1142"/>
                  </a:lnTo>
                  <a:lnTo>
                    <a:pt x="467" y="1132"/>
                  </a:lnTo>
                  <a:lnTo>
                    <a:pt x="458" y="1119"/>
                  </a:lnTo>
                  <a:lnTo>
                    <a:pt x="440" y="1109"/>
                  </a:lnTo>
                  <a:lnTo>
                    <a:pt x="413" y="1100"/>
                  </a:lnTo>
                  <a:lnTo>
                    <a:pt x="390" y="1092"/>
                  </a:lnTo>
                  <a:lnTo>
                    <a:pt x="371" y="1077"/>
                  </a:lnTo>
                  <a:lnTo>
                    <a:pt x="357" y="1066"/>
                  </a:lnTo>
                  <a:lnTo>
                    <a:pt x="349" y="1049"/>
                  </a:lnTo>
                  <a:lnTo>
                    <a:pt x="343" y="1037"/>
                  </a:lnTo>
                  <a:lnTo>
                    <a:pt x="344" y="1020"/>
                  </a:lnTo>
                  <a:lnTo>
                    <a:pt x="357" y="958"/>
                  </a:lnTo>
                  <a:lnTo>
                    <a:pt x="434" y="656"/>
                  </a:lnTo>
                  <a:lnTo>
                    <a:pt x="442" y="637"/>
                  </a:lnTo>
                  <a:lnTo>
                    <a:pt x="448" y="628"/>
                  </a:lnTo>
                  <a:lnTo>
                    <a:pt x="460" y="623"/>
                  </a:lnTo>
                  <a:lnTo>
                    <a:pt x="477" y="626"/>
                  </a:lnTo>
                  <a:lnTo>
                    <a:pt x="520" y="640"/>
                  </a:lnTo>
                  <a:lnTo>
                    <a:pt x="536" y="650"/>
                  </a:lnTo>
                  <a:lnTo>
                    <a:pt x="546" y="658"/>
                  </a:lnTo>
                  <a:lnTo>
                    <a:pt x="555" y="668"/>
                  </a:lnTo>
                  <a:lnTo>
                    <a:pt x="563" y="687"/>
                  </a:lnTo>
                  <a:lnTo>
                    <a:pt x="576" y="736"/>
                  </a:lnTo>
                  <a:lnTo>
                    <a:pt x="682" y="1167"/>
                  </a:lnTo>
                  <a:lnTo>
                    <a:pt x="690" y="1197"/>
                  </a:lnTo>
                  <a:lnTo>
                    <a:pt x="700" y="1214"/>
                  </a:lnTo>
                  <a:lnTo>
                    <a:pt x="709" y="1225"/>
                  </a:lnTo>
                  <a:lnTo>
                    <a:pt x="726" y="1230"/>
                  </a:lnTo>
                  <a:lnTo>
                    <a:pt x="772" y="1240"/>
                  </a:lnTo>
                  <a:lnTo>
                    <a:pt x="815" y="1248"/>
                  </a:lnTo>
                  <a:lnTo>
                    <a:pt x="953" y="1287"/>
                  </a:lnTo>
                  <a:lnTo>
                    <a:pt x="974" y="1296"/>
                  </a:lnTo>
                  <a:lnTo>
                    <a:pt x="984" y="1298"/>
                  </a:lnTo>
                  <a:lnTo>
                    <a:pt x="996" y="1295"/>
                  </a:lnTo>
                  <a:lnTo>
                    <a:pt x="1001" y="1292"/>
                  </a:lnTo>
                  <a:lnTo>
                    <a:pt x="1005" y="1281"/>
                  </a:lnTo>
                  <a:lnTo>
                    <a:pt x="1006" y="1273"/>
                  </a:lnTo>
                  <a:lnTo>
                    <a:pt x="1003" y="1266"/>
                  </a:lnTo>
                  <a:close/>
                  <a:moveTo>
                    <a:pt x="683" y="603"/>
                  </a:moveTo>
                  <a:lnTo>
                    <a:pt x="640" y="609"/>
                  </a:lnTo>
                  <a:lnTo>
                    <a:pt x="592" y="607"/>
                  </a:lnTo>
                  <a:lnTo>
                    <a:pt x="533" y="594"/>
                  </a:lnTo>
                  <a:lnTo>
                    <a:pt x="489" y="582"/>
                  </a:lnTo>
                  <a:lnTo>
                    <a:pt x="476" y="578"/>
                  </a:lnTo>
                  <a:lnTo>
                    <a:pt x="467" y="569"/>
                  </a:lnTo>
                  <a:lnTo>
                    <a:pt x="462" y="560"/>
                  </a:lnTo>
                  <a:lnTo>
                    <a:pt x="462" y="549"/>
                  </a:lnTo>
                  <a:lnTo>
                    <a:pt x="470" y="513"/>
                  </a:lnTo>
                  <a:lnTo>
                    <a:pt x="542" y="231"/>
                  </a:lnTo>
                  <a:lnTo>
                    <a:pt x="558" y="177"/>
                  </a:lnTo>
                  <a:lnTo>
                    <a:pt x="566" y="159"/>
                  </a:lnTo>
                  <a:lnTo>
                    <a:pt x="579" y="148"/>
                  </a:lnTo>
                  <a:lnTo>
                    <a:pt x="591" y="139"/>
                  </a:lnTo>
                  <a:lnTo>
                    <a:pt x="607" y="137"/>
                  </a:lnTo>
                  <a:lnTo>
                    <a:pt x="626" y="138"/>
                  </a:lnTo>
                  <a:lnTo>
                    <a:pt x="648" y="142"/>
                  </a:lnTo>
                  <a:lnTo>
                    <a:pt x="693" y="157"/>
                  </a:lnTo>
                  <a:lnTo>
                    <a:pt x="730" y="176"/>
                  </a:lnTo>
                  <a:lnTo>
                    <a:pt x="761" y="199"/>
                  </a:lnTo>
                  <a:lnTo>
                    <a:pt x="786" y="228"/>
                  </a:lnTo>
                  <a:lnTo>
                    <a:pt x="800" y="250"/>
                  </a:lnTo>
                  <a:lnTo>
                    <a:pt x="809" y="274"/>
                  </a:lnTo>
                  <a:lnTo>
                    <a:pt x="820" y="300"/>
                  </a:lnTo>
                  <a:lnTo>
                    <a:pt x="824" y="327"/>
                  </a:lnTo>
                  <a:lnTo>
                    <a:pt x="828" y="381"/>
                  </a:lnTo>
                  <a:lnTo>
                    <a:pt x="824" y="413"/>
                  </a:lnTo>
                  <a:lnTo>
                    <a:pt x="819" y="440"/>
                  </a:lnTo>
                  <a:lnTo>
                    <a:pt x="802" y="488"/>
                  </a:lnTo>
                  <a:lnTo>
                    <a:pt x="779" y="530"/>
                  </a:lnTo>
                  <a:lnTo>
                    <a:pt x="751" y="565"/>
                  </a:lnTo>
                  <a:lnTo>
                    <a:pt x="718" y="587"/>
                  </a:lnTo>
                  <a:lnTo>
                    <a:pt x="683" y="60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1" name="Freeform 45"/>
            <p:cNvSpPr>
              <a:spLocks/>
            </p:cNvSpPr>
            <p:nvPr/>
          </p:nvSpPr>
          <p:spPr bwMode="auto">
            <a:xfrm>
              <a:off x="200025" y="4208463"/>
              <a:ext cx="19050" cy="152400"/>
            </a:xfrm>
            <a:custGeom>
              <a:avLst/>
              <a:gdLst>
                <a:gd name="T0" fmla="*/ 0 w 70"/>
                <a:gd name="T1" fmla="*/ 568 h 568"/>
                <a:gd name="T2" fmla="*/ 0 w 70"/>
                <a:gd name="T3" fmla="*/ 446 h 568"/>
                <a:gd name="T4" fmla="*/ 10 w 70"/>
                <a:gd name="T5" fmla="*/ 416 h 568"/>
                <a:gd name="T6" fmla="*/ 19 w 70"/>
                <a:gd name="T7" fmla="*/ 380 h 568"/>
                <a:gd name="T8" fmla="*/ 23 w 70"/>
                <a:gd name="T9" fmla="*/ 342 h 568"/>
                <a:gd name="T10" fmla="*/ 25 w 70"/>
                <a:gd name="T11" fmla="*/ 309 h 568"/>
                <a:gd name="T12" fmla="*/ 20 w 70"/>
                <a:gd name="T13" fmla="*/ 273 h 568"/>
                <a:gd name="T14" fmla="*/ 11 w 70"/>
                <a:gd name="T15" fmla="*/ 239 h 568"/>
                <a:gd name="T16" fmla="*/ 0 w 70"/>
                <a:gd name="T17" fmla="*/ 216 h 568"/>
                <a:gd name="T18" fmla="*/ 0 w 70"/>
                <a:gd name="T19" fmla="*/ 0 h 568"/>
                <a:gd name="T20" fmla="*/ 12 w 70"/>
                <a:gd name="T21" fmla="*/ 21 h 568"/>
                <a:gd name="T22" fmla="*/ 33 w 70"/>
                <a:gd name="T23" fmla="*/ 71 h 568"/>
                <a:gd name="T24" fmla="*/ 51 w 70"/>
                <a:gd name="T25" fmla="*/ 120 h 568"/>
                <a:gd name="T26" fmla="*/ 63 w 70"/>
                <a:gd name="T27" fmla="*/ 178 h 568"/>
                <a:gd name="T28" fmla="*/ 67 w 70"/>
                <a:gd name="T29" fmla="*/ 231 h 568"/>
                <a:gd name="T30" fmla="*/ 70 w 70"/>
                <a:gd name="T31" fmla="*/ 289 h 568"/>
                <a:gd name="T32" fmla="*/ 67 w 70"/>
                <a:gd name="T33" fmla="*/ 345 h 568"/>
                <a:gd name="T34" fmla="*/ 56 w 70"/>
                <a:gd name="T35" fmla="*/ 403 h 568"/>
                <a:gd name="T36" fmla="*/ 41 w 70"/>
                <a:gd name="T37" fmla="*/ 464 h 568"/>
                <a:gd name="T38" fmla="*/ 23 w 70"/>
                <a:gd name="T39" fmla="*/ 520 h 568"/>
                <a:gd name="T40" fmla="*/ 0 w 70"/>
                <a:gd name="T4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68">
                  <a:moveTo>
                    <a:pt x="0" y="568"/>
                  </a:moveTo>
                  <a:lnTo>
                    <a:pt x="0" y="446"/>
                  </a:lnTo>
                  <a:lnTo>
                    <a:pt x="10" y="416"/>
                  </a:lnTo>
                  <a:lnTo>
                    <a:pt x="19" y="380"/>
                  </a:lnTo>
                  <a:lnTo>
                    <a:pt x="23" y="342"/>
                  </a:lnTo>
                  <a:lnTo>
                    <a:pt x="25" y="309"/>
                  </a:lnTo>
                  <a:lnTo>
                    <a:pt x="20" y="273"/>
                  </a:lnTo>
                  <a:lnTo>
                    <a:pt x="11" y="239"/>
                  </a:lnTo>
                  <a:lnTo>
                    <a:pt x="0" y="216"/>
                  </a:lnTo>
                  <a:lnTo>
                    <a:pt x="0" y="0"/>
                  </a:lnTo>
                  <a:lnTo>
                    <a:pt x="12" y="21"/>
                  </a:lnTo>
                  <a:lnTo>
                    <a:pt x="33" y="71"/>
                  </a:lnTo>
                  <a:lnTo>
                    <a:pt x="51" y="120"/>
                  </a:lnTo>
                  <a:lnTo>
                    <a:pt x="63" y="178"/>
                  </a:lnTo>
                  <a:lnTo>
                    <a:pt x="67" y="231"/>
                  </a:lnTo>
                  <a:lnTo>
                    <a:pt x="70" y="289"/>
                  </a:lnTo>
                  <a:lnTo>
                    <a:pt x="67" y="345"/>
                  </a:lnTo>
                  <a:lnTo>
                    <a:pt x="56" y="403"/>
                  </a:lnTo>
                  <a:lnTo>
                    <a:pt x="41" y="464"/>
                  </a:lnTo>
                  <a:lnTo>
                    <a:pt x="23" y="520"/>
                  </a:lnTo>
                  <a:lnTo>
                    <a:pt x="0" y="5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2" name="Freeform 46"/>
            <p:cNvSpPr>
              <a:spLocks/>
            </p:cNvSpPr>
            <p:nvPr/>
          </p:nvSpPr>
          <p:spPr bwMode="auto">
            <a:xfrm>
              <a:off x="200025" y="5262563"/>
              <a:ext cx="173038" cy="46037"/>
            </a:xfrm>
            <a:custGeom>
              <a:avLst/>
              <a:gdLst>
                <a:gd name="T0" fmla="*/ 640 w 640"/>
                <a:gd name="T1" fmla="*/ 168 h 168"/>
                <a:gd name="T2" fmla="*/ 554 w 640"/>
                <a:gd name="T3" fmla="*/ 168 h 168"/>
                <a:gd name="T4" fmla="*/ 521 w 640"/>
                <a:gd name="T5" fmla="*/ 155 h 168"/>
                <a:gd name="T6" fmla="*/ 485 w 640"/>
                <a:gd name="T7" fmla="*/ 147 h 168"/>
                <a:gd name="T8" fmla="*/ 449 w 640"/>
                <a:gd name="T9" fmla="*/ 143 h 168"/>
                <a:gd name="T10" fmla="*/ 409 w 640"/>
                <a:gd name="T11" fmla="*/ 140 h 168"/>
                <a:gd name="T12" fmla="*/ 369 w 640"/>
                <a:gd name="T13" fmla="*/ 144 h 168"/>
                <a:gd name="T14" fmla="*/ 327 w 640"/>
                <a:gd name="T15" fmla="*/ 148 h 168"/>
                <a:gd name="T16" fmla="*/ 283 w 640"/>
                <a:gd name="T17" fmla="*/ 158 h 168"/>
                <a:gd name="T18" fmla="*/ 256 w 640"/>
                <a:gd name="T19" fmla="*/ 168 h 168"/>
                <a:gd name="T20" fmla="*/ 0 w 640"/>
                <a:gd name="T21" fmla="*/ 168 h 168"/>
                <a:gd name="T22" fmla="*/ 0 w 640"/>
                <a:gd name="T23" fmla="*/ 66 h 168"/>
                <a:gd name="T24" fmla="*/ 30 w 640"/>
                <a:gd name="T25" fmla="*/ 49 h 168"/>
                <a:gd name="T26" fmla="*/ 80 w 640"/>
                <a:gd name="T27" fmla="*/ 29 h 168"/>
                <a:gd name="T28" fmla="*/ 133 w 640"/>
                <a:gd name="T29" fmla="*/ 15 h 168"/>
                <a:gd name="T30" fmla="*/ 187 w 640"/>
                <a:gd name="T31" fmla="*/ 4 h 168"/>
                <a:gd name="T32" fmla="*/ 239 w 640"/>
                <a:gd name="T33" fmla="*/ 0 h 168"/>
                <a:gd name="T34" fmla="*/ 291 w 640"/>
                <a:gd name="T35" fmla="*/ 1 h 168"/>
                <a:gd name="T36" fmla="*/ 345 w 640"/>
                <a:gd name="T37" fmla="*/ 8 h 168"/>
                <a:gd name="T38" fmla="*/ 395 w 640"/>
                <a:gd name="T39" fmla="*/ 21 h 168"/>
                <a:gd name="T40" fmla="*/ 447 w 640"/>
                <a:gd name="T41" fmla="*/ 37 h 168"/>
                <a:gd name="T42" fmla="*/ 496 w 640"/>
                <a:gd name="T43" fmla="*/ 61 h 168"/>
                <a:gd name="T44" fmla="*/ 542 w 640"/>
                <a:gd name="T45" fmla="*/ 89 h 168"/>
                <a:gd name="T46" fmla="*/ 589 w 640"/>
                <a:gd name="T47" fmla="*/ 119 h 168"/>
                <a:gd name="T48" fmla="*/ 630 w 640"/>
                <a:gd name="T49" fmla="*/ 157 h 168"/>
                <a:gd name="T50" fmla="*/ 640 w 640"/>
                <a:gd name="T5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0" h="168">
                  <a:moveTo>
                    <a:pt x="640" y="168"/>
                  </a:moveTo>
                  <a:lnTo>
                    <a:pt x="554" y="168"/>
                  </a:lnTo>
                  <a:lnTo>
                    <a:pt x="521" y="155"/>
                  </a:lnTo>
                  <a:lnTo>
                    <a:pt x="485" y="147"/>
                  </a:lnTo>
                  <a:lnTo>
                    <a:pt x="449" y="143"/>
                  </a:lnTo>
                  <a:lnTo>
                    <a:pt x="409" y="140"/>
                  </a:lnTo>
                  <a:lnTo>
                    <a:pt x="369" y="144"/>
                  </a:lnTo>
                  <a:lnTo>
                    <a:pt x="327" y="148"/>
                  </a:lnTo>
                  <a:lnTo>
                    <a:pt x="283" y="158"/>
                  </a:lnTo>
                  <a:lnTo>
                    <a:pt x="256" y="168"/>
                  </a:lnTo>
                  <a:lnTo>
                    <a:pt x="0" y="168"/>
                  </a:lnTo>
                  <a:lnTo>
                    <a:pt x="0" y="66"/>
                  </a:lnTo>
                  <a:lnTo>
                    <a:pt x="30" y="49"/>
                  </a:lnTo>
                  <a:lnTo>
                    <a:pt x="80" y="29"/>
                  </a:lnTo>
                  <a:lnTo>
                    <a:pt x="133" y="15"/>
                  </a:lnTo>
                  <a:lnTo>
                    <a:pt x="187" y="4"/>
                  </a:lnTo>
                  <a:lnTo>
                    <a:pt x="239" y="0"/>
                  </a:lnTo>
                  <a:lnTo>
                    <a:pt x="291" y="1"/>
                  </a:lnTo>
                  <a:lnTo>
                    <a:pt x="345" y="8"/>
                  </a:lnTo>
                  <a:lnTo>
                    <a:pt x="395" y="21"/>
                  </a:lnTo>
                  <a:lnTo>
                    <a:pt x="447" y="37"/>
                  </a:lnTo>
                  <a:lnTo>
                    <a:pt x="496" y="61"/>
                  </a:lnTo>
                  <a:lnTo>
                    <a:pt x="542" y="89"/>
                  </a:lnTo>
                  <a:lnTo>
                    <a:pt x="589" y="119"/>
                  </a:lnTo>
                  <a:lnTo>
                    <a:pt x="630" y="157"/>
                  </a:lnTo>
                  <a:lnTo>
                    <a:pt x="640" y="1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3" name="Freeform 47"/>
            <p:cNvSpPr>
              <a:spLocks noEditPoints="1"/>
            </p:cNvSpPr>
            <p:nvPr/>
          </p:nvSpPr>
          <p:spPr bwMode="auto">
            <a:xfrm>
              <a:off x="2468563" y="3608388"/>
              <a:ext cx="327025" cy="304800"/>
            </a:xfrm>
            <a:custGeom>
              <a:avLst/>
              <a:gdLst>
                <a:gd name="T0" fmla="*/ 1196 w 1210"/>
                <a:gd name="T1" fmla="*/ 2 h 1128"/>
                <a:gd name="T2" fmla="*/ 1160 w 1210"/>
                <a:gd name="T3" fmla="*/ 7 h 1128"/>
                <a:gd name="T4" fmla="*/ 797 w 1210"/>
                <a:gd name="T5" fmla="*/ 123 h 1128"/>
                <a:gd name="T6" fmla="*/ 347 w 1210"/>
                <a:gd name="T7" fmla="*/ 259 h 1128"/>
                <a:gd name="T8" fmla="*/ 158 w 1210"/>
                <a:gd name="T9" fmla="*/ 307 h 1128"/>
                <a:gd name="T10" fmla="*/ 122 w 1210"/>
                <a:gd name="T11" fmla="*/ 305 h 1128"/>
                <a:gd name="T12" fmla="*/ 93 w 1210"/>
                <a:gd name="T13" fmla="*/ 293 h 1128"/>
                <a:gd name="T14" fmla="*/ 46 w 1210"/>
                <a:gd name="T15" fmla="*/ 246 h 1128"/>
                <a:gd name="T16" fmla="*/ 19 w 1210"/>
                <a:gd name="T17" fmla="*/ 236 h 1128"/>
                <a:gd name="T18" fmla="*/ 4 w 1210"/>
                <a:gd name="T19" fmla="*/ 251 h 1128"/>
                <a:gd name="T20" fmla="*/ 2 w 1210"/>
                <a:gd name="T21" fmla="*/ 271 h 1128"/>
                <a:gd name="T22" fmla="*/ 27 w 1210"/>
                <a:gd name="T23" fmla="*/ 302 h 1128"/>
                <a:gd name="T24" fmla="*/ 163 w 1210"/>
                <a:gd name="T25" fmla="*/ 470 h 1128"/>
                <a:gd name="T26" fmla="*/ 226 w 1210"/>
                <a:gd name="T27" fmla="*/ 559 h 1128"/>
                <a:gd name="T28" fmla="*/ 249 w 1210"/>
                <a:gd name="T29" fmla="*/ 567 h 1128"/>
                <a:gd name="T30" fmla="*/ 267 w 1210"/>
                <a:gd name="T31" fmla="*/ 550 h 1128"/>
                <a:gd name="T32" fmla="*/ 258 w 1210"/>
                <a:gd name="T33" fmla="*/ 518 h 1128"/>
                <a:gd name="T34" fmla="*/ 219 w 1210"/>
                <a:gd name="T35" fmla="*/ 459 h 1128"/>
                <a:gd name="T36" fmla="*/ 212 w 1210"/>
                <a:gd name="T37" fmla="*/ 413 h 1128"/>
                <a:gd name="T38" fmla="*/ 253 w 1210"/>
                <a:gd name="T39" fmla="*/ 383 h 1128"/>
                <a:gd name="T40" fmla="*/ 477 w 1210"/>
                <a:gd name="T41" fmla="*/ 295 h 1128"/>
                <a:gd name="T42" fmla="*/ 518 w 1210"/>
                <a:gd name="T43" fmla="*/ 287 h 1128"/>
                <a:gd name="T44" fmla="*/ 551 w 1210"/>
                <a:gd name="T45" fmla="*/ 322 h 1128"/>
                <a:gd name="T46" fmla="*/ 696 w 1210"/>
                <a:gd name="T47" fmla="*/ 507 h 1128"/>
                <a:gd name="T48" fmla="*/ 699 w 1210"/>
                <a:gd name="T49" fmla="*/ 543 h 1128"/>
                <a:gd name="T50" fmla="*/ 567 w 1210"/>
                <a:gd name="T51" fmla="*/ 757 h 1128"/>
                <a:gd name="T52" fmla="*/ 533 w 1210"/>
                <a:gd name="T53" fmla="*/ 799 h 1128"/>
                <a:gd name="T54" fmla="*/ 501 w 1210"/>
                <a:gd name="T55" fmla="*/ 807 h 1128"/>
                <a:gd name="T56" fmla="*/ 462 w 1210"/>
                <a:gd name="T57" fmla="*/ 778 h 1128"/>
                <a:gd name="T58" fmla="*/ 424 w 1210"/>
                <a:gd name="T59" fmla="*/ 745 h 1128"/>
                <a:gd name="T60" fmla="*/ 399 w 1210"/>
                <a:gd name="T61" fmla="*/ 747 h 1128"/>
                <a:gd name="T62" fmla="*/ 392 w 1210"/>
                <a:gd name="T63" fmla="*/ 763 h 1128"/>
                <a:gd name="T64" fmla="*/ 407 w 1210"/>
                <a:gd name="T65" fmla="*/ 790 h 1128"/>
                <a:gd name="T66" fmla="*/ 497 w 1210"/>
                <a:gd name="T67" fmla="*/ 892 h 1128"/>
                <a:gd name="T68" fmla="*/ 592 w 1210"/>
                <a:gd name="T69" fmla="*/ 1012 h 1128"/>
                <a:gd name="T70" fmla="*/ 659 w 1210"/>
                <a:gd name="T71" fmla="*/ 1107 h 1128"/>
                <a:gd name="T72" fmla="*/ 682 w 1210"/>
                <a:gd name="T73" fmla="*/ 1126 h 1128"/>
                <a:gd name="T74" fmla="*/ 702 w 1210"/>
                <a:gd name="T75" fmla="*/ 1121 h 1128"/>
                <a:gd name="T76" fmla="*/ 709 w 1210"/>
                <a:gd name="T77" fmla="*/ 1109 h 1128"/>
                <a:gd name="T78" fmla="*/ 706 w 1210"/>
                <a:gd name="T79" fmla="*/ 1089 h 1128"/>
                <a:gd name="T80" fmla="*/ 679 w 1210"/>
                <a:gd name="T81" fmla="*/ 1040 h 1128"/>
                <a:gd name="T82" fmla="*/ 679 w 1210"/>
                <a:gd name="T83" fmla="*/ 994 h 1128"/>
                <a:gd name="T84" fmla="*/ 698 w 1210"/>
                <a:gd name="T85" fmla="*/ 934 h 1128"/>
                <a:gd name="T86" fmla="*/ 1095 w 1210"/>
                <a:gd name="T87" fmla="*/ 224 h 1128"/>
                <a:gd name="T88" fmla="*/ 1169 w 1210"/>
                <a:gd name="T89" fmla="*/ 103 h 1128"/>
                <a:gd name="T90" fmla="*/ 1207 w 1210"/>
                <a:gd name="T91" fmla="*/ 40 h 1128"/>
                <a:gd name="T92" fmla="*/ 1205 w 1210"/>
                <a:gd name="T93" fmla="*/ 13 h 1128"/>
                <a:gd name="T94" fmla="*/ 746 w 1210"/>
                <a:gd name="T95" fmla="*/ 448 h 1128"/>
                <a:gd name="T96" fmla="*/ 733 w 1210"/>
                <a:gd name="T97" fmla="*/ 446 h 1128"/>
                <a:gd name="T98" fmla="*/ 611 w 1210"/>
                <a:gd name="T99" fmla="*/ 295 h 1128"/>
                <a:gd name="T100" fmla="*/ 592 w 1210"/>
                <a:gd name="T101" fmla="*/ 265 h 1128"/>
                <a:gd name="T102" fmla="*/ 599 w 1210"/>
                <a:gd name="T103" fmla="*/ 251 h 1128"/>
                <a:gd name="T104" fmla="*/ 926 w 1210"/>
                <a:gd name="T105" fmla="*/ 14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0" h="1128">
                  <a:moveTo>
                    <a:pt x="1205" y="13"/>
                  </a:moveTo>
                  <a:lnTo>
                    <a:pt x="1196" y="2"/>
                  </a:lnTo>
                  <a:lnTo>
                    <a:pt x="1183" y="0"/>
                  </a:lnTo>
                  <a:lnTo>
                    <a:pt x="1160" y="7"/>
                  </a:lnTo>
                  <a:lnTo>
                    <a:pt x="1118" y="22"/>
                  </a:lnTo>
                  <a:lnTo>
                    <a:pt x="797" y="123"/>
                  </a:lnTo>
                  <a:lnTo>
                    <a:pt x="541" y="203"/>
                  </a:lnTo>
                  <a:lnTo>
                    <a:pt x="347" y="259"/>
                  </a:lnTo>
                  <a:lnTo>
                    <a:pt x="211" y="297"/>
                  </a:lnTo>
                  <a:lnTo>
                    <a:pt x="158" y="307"/>
                  </a:lnTo>
                  <a:lnTo>
                    <a:pt x="138" y="308"/>
                  </a:lnTo>
                  <a:lnTo>
                    <a:pt x="122" y="305"/>
                  </a:lnTo>
                  <a:lnTo>
                    <a:pt x="109" y="301"/>
                  </a:lnTo>
                  <a:lnTo>
                    <a:pt x="93" y="293"/>
                  </a:lnTo>
                  <a:lnTo>
                    <a:pt x="65" y="264"/>
                  </a:lnTo>
                  <a:lnTo>
                    <a:pt x="46" y="246"/>
                  </a:lnTo>
                  <a:lnTo>
                    <a:pt x="32" y="237"/>
                  </a:lnTo>
                  <a:lnTo>
                    <a:pt x="19" y="236"/>
                  </a:lnTo>
                  <a:lnTo>
                    <a:pt x="10" y="241"/>
                  </a:lnTo>
                  <a:lnTo>
                    <a:pt x="4" y="251"/>
                  </a:lnTo>
                  <a:lnTo>
                    <a:pt x="0" y="257"/>
                  </a:lnTo>
                  <a:lnTo>
                    <a:pt x="2" y="271"/>
                  </a:lnTo>
                  <a:lnTo>
                    <a:pt x="9" y="281"/>
                  </a:lnTo>
                  <a:lnTo>
                    <a:pt x="27" y="302"/>
                  </a:lnTo>
                  <a:lnTo>
                    <a:pt x="104" y="392"/>
                  </a:lnTo>
                  <a:lnTo>
                    <a:pt x="163" y="470"/>
                  </a:lnTo>
                  <a:lnTo>
                    <a:pt x="214" y="543"/>
                  </a:lnTo>
                  <a:lnTo>
                    <a:pt x="226" y="559"/>
                  </a:lnTo>
                  <a:lnTo>
                    <a:pt x="240" y="566"/>
                  </a:lnTo>
                  <a:lnTo>
                    <a:pt x="249" y="567"/>
                  </a:lnTo>
                  <a:lnTo>
                    <a:pt x="261" y="562"/>
                  </a:lnTo>
                  <a:lnTo>
                    <a:pt x="267" y="550"/>
                  </a:lnTo>
                  <a:lnTo>
                    <a:pt x="267" y="535"/>
                  </a:lnTo>
                  <a:lnTo>
                    <a:pt x="258" y="518"/>
                  </a:lnTo>
                  <a:lnTo>
                    <a:pt x="240" y="493"/>
                  </a:lnTo>
                  <a:lnTo>
                    <a:pt x="219" y="459"/>
                  </a:lnTo>
                  <a:lnTo>
                    <a:pt x="211" y="433"/>
                  </a:lnTo>
                  <a:lnTo>
                    <a:pt x="212" y="413"/>
                  </a:lnTo>
                  <a:lnTo>
                    <a:pt x="225" y="400"/>
                  </a:lnTo>
                  <a:lnTo>
                    <a:pt x="253" y="383"/>
                  </a:lnTo>
                  <a:lnTo>
                    <a:pt x="296" y="362"/>
                  </a:lnTo>
                  <a:lnTo>
                    <a:pt x="477" y="295"/>
                  </a:lnTo>
                  <a:lnTo>
                    <a:pt x="500" y="286"/>
                  </a:lnTo>
                  <a:lnTo>
                    <a:pt x="518" y="287"/>
                  </a:lnTo>
                  <a:lnTo>
                    <a:pt x="531" y="298"/>
                  </a:lnTo>
                  <a:lnTo>
                    <a:pt x="551" y="322"/>
                  </a:lnTo>
                  <a:lnTo>
                    <a:pt x="681" y="485"/>
                  </a:lnTo>
                  <a:lnTo>
                    <a:pt x="696" y="507"/>
                  </a:lnTo>
                  <a:lnTo>
                    <a:pt x="702" y="526"/>
                  </a:lnTo>
                  <a:lnTo>
                    <a:pt x="699" y="543"/>
                  </a:lnTo>
                  <a:lnTo>
                    <a:pt x="683" y="571"/>
                  </a:lnTo>
                  <a:lnTo>
                    <a:pt x="567" y="757"/>
                  </a:lnTo>
                  <a:lnTo>
                    <a:pt x="547" y="782"/>
                  </a:lnTo>
                  <a:lnTo>
                    <a:pt x="533" y="799"/>
                  </a:lnTo>
                  <a:lnTo>
                    <a:pt x="518" y="808"/>
                  </a:lnTo>
                  <a:lnTo>
                    <a:pt x="501" y="807"/>
                  </a:lnTo>
                  <a:lnTo>
                    <a:pt x="485" y="795"/>
                  </a:lnTo>
                  <a:lnTo>
                    <a:pt x="462" y="778"/>
                  </a:lnTo>
                  <a:lnTo>
                    <a:pt x="442" y="755"/>
                  </a:lnTo>
                  <a:lnTo>
                    <a:pt x="424" y="745"/>
                  </a:lnTo>
                  <a:lnTo>
                    <a:pt x="413" y="743"/>
                  </a:lnTo>
                  <a:lnTo>
                    <a:pt x="399" y="747"/>
                  </a:lnTo>
                  <a:lnTo>
                    <a:pt x="394" y="753"/>
                  </a:lnTo>
                  <a:lnTo>
                    <a:pt x="392" y="763"/>
                  </a:lnTo>
                  <a:lnTo>
                    <a:pt x="399" y="776"/>
                  </a:lnTo>
                  <a:lnTo>
                    <a:pt x="407" y="790"/>
                  </a:lnTo>
                  <a:lnTo>
                    <a:pt x="421" y="808"/>
                  </a:lnTo>
                  <a:lnTo>
                    <a:pt x="497" y="892"/>
                  </a:lnTo>
                  <a:lnTo>
                    <a:pt x="542" y="948"/>
                  </a:lnTo>
                  <a:lnTo>
                    <a:pt x="592" y="1012"/>
                  </a:lnTo>
                  <a:lnTo>
                    <a:pt x="639" y="1081"/>
                  </a:lnTo>
                  <a:lnTo>
                    <a:pt x="659" y="1107"/>
                  </a:lnTo>
                  <a:lnTo>
                    <a:pt x="670" y="1117"/>
                  </a:lnTo>
                  <a:lnTo>
                    <a:pt x="682" y="1126"/>
                  </a:lnTo>
                  <a:lnTo>
                    <a:pt x="690" y="1128"/>
                  </a:lnTo>
                  <a:lnTo>
                    <a:pt x="702" y="1121"/>
                  </a:lnTo>
                  <a:lnTo>
                    <a:pt x="708" y="1116"/>
                  </a:lnTo>
                  <a:lnTo>
                    <a:pt x="709" y="1109"/>
                  </a:lnTo>
                  <a:lnTo>
                    <a:pt x="709" y="1098"/>
                  </a:lnTo>
                  <a:lnTo>
                    <a:pt x="706" y="1089"/>
                  </a:lnTo>
                  <a:lnTo>
                    <a:pt x="691" y="1062"/>
                  </a:lnTo>
                  <a:lnTo>
                    <a:pt x="679" y="1040"/>
                  </a:lnTo>
                  <a:lnTo>
                    <a:pt x="677" y="1018"/>
                  </a:lnTo>
                  <a:lnTo>
                    <a:pt x="679" y="994"/>
                  </a:lnTo>
                  <a:lnTo>
                    <a:pt x="685" y="969"/>
                  </a:lnTo>
                  <a:lnTo>
                    <a:pt x="698" y="934"/>
                  </a:lnTo>
                  <a:lnTo>
                    <a:pt x="749" y="842"/>
                  </a:lnTo>
                  <a:lnTo>
                    <a:pt x="1095" y="224"/>
                  </a:lnTo>
                  <a:lnTo>
                    <a:pt x="1118" y="184"/>
                  </a:lnTo>
                  <a:lnTo>
                    <a:pt x="1169" y="103"/>
                  </a:lnTo>
                  <a:lnTo>
                    <a:pt x="1194" y="64"/>
                  </a:lnTo>
                  <a:lnTo>
                    <a:pt x="1207" y="40"/>
                  </a:lnTo>
                  <a:lnTo>
                    <a:pt x="1210" y="22"/>
                  </a:lnTo>
                  <a:lnTo>
                    <a:pt x="1205" y="13"/>
                  </a:lnTo>
                  <a:close/>
                  <a:moveTo>
                    <a:pt x="765" y="418"/>
                  </a:moveTo>
                  <a:lnTo>
                    <a:pt x="746" y="448"/>
                  </a:lnTo>
                  <a:lnTo>
                    <a:pt x="740" y="449"/>
                  </a:lnTo>
                  <a:lnTo>
                    <a:pt x="733" y="446"/>
                  </a:lnTo>
                  <a:lnTo>
                    <a:pt x="713" y="425"/>
                  </a:lnTo>
                  <a:lnTo>
                    <a:pt x="611" y="295"/>
                  </a:lnTo>
                  <a:lnTo>
                    <a:pt x="599" y="277"/>
                  </a:lnTo>
                  <a:lnTo>
                    <a:pt x="592" y="265"/>
                  </a:lnTo>
                  <a:lnTo>
                    <a:pt x="594" y="256"/>
                  </a:lnTo>
                  <a:lnTo>
                    <a:pt x="599" y="251"/>
                  </a:lnTo>
                  <a:lnTo>
                    <a:pt x="630" y="237"/>
                  </a:lnTo>
                  <a:lnTo>
                    <a:pt x="926" y="142"/>
                  </a:lnTo>
                  <a:lnTo>
                    <a:pt x="765" y="41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4" name="Freeform 48"/>
            <p:cNvSpPr>
              <a:spLocks noEditPoints="1"/>
            </p:cNvSpPr>
            <p:nvPr/>
          </p:nvSpPr>
          <p:spPr bwMode="auto">
            <a:xfrm>
              <a:off x="676275" y="3700463"/>
              <a:ext cx="1703388" cy="1608137"/>
            </a:xfrm>
            <a:custGeom>
              <a:avLst/>
              <a:gdLst>
                <a:gd name="T0" fmla="*/ 4499 w 6306"/>
                <a:gd name="T1" fmla="*/ 5945 h 5945"/>
                <a:gd name="T2" fmla="*/ 4384 w 6306"/>
                <a:gd name="T3" fmla="*/ 5945 h 5945"/>
                <a:gd name="T4" fmla="*/ 5209 w 6306"/>
                <a:gd name="T5" fmla="*/ 4852 h 5945"/>
                <a:gd name="T6" fmla="*/ 3497 w 6306"/>
                <a:gd name="T7" fmla="*/ 4236 h 5945"/>
                <a:gd name="T8" fmla="*/ 3396 w 6306"/>
                <a:gd name="T9" fmla="*/ 5945 h 5945"/>
                <a:gd name="T10" fmla="*/ 3330 w 6306"/>
                <a:gd name="T11" fmla="*/ 5945 h 5945"/>
                <a:gd name="T12" fmla="*/ 3435 w 6306"/>
                <a:gd name="T13" fmla="*/ 4192 h 5945"/>
                <a:gd name="T14" fmla="*/ 3439 w 6306"/>
                <a:gd name="T15" fmla="*/ 4156 h 5945"/>
                <a:gd name="T16" fmla="*/ 3475 w 6306"/>
                <a:gd name="T17" fmla="*/ 4164 h 5945"/>
                <a:gd name="T18" fmla="*/ 5242 w 6306"/>
                <a:gd name="T19" fmla="*/ 4794 h 5945"/>
                <a:gd name="T20" fmla="*/ 6056 w 6306"/>
                <a:gd name="T21" fmla="*/ 2652 h 5945"/>
                <a:gd name="T22" fmla="*/ 3702 w 6306"/>
                <a:gd name="T23" fmla="*/ 2704 h 5945"/>
                <a:gd name="T24" fmla="*/ 3663 w 6306"/>
                <a:gd name="T25" fmla="*/ 2702 h 5945"/>
                <a:gd name="T26" fmla="*/ 3671 w 6306"/>
                <a:gd name="T27" fmla="*/ 2664 h 5945"/>
                <a:gd name="T28" fmla="*/ 4499 w 6306"/>
                <a:gd name="T29" fmla="*/ 783 h 5945"/>
                <a:gd name="T30" fmla="*/ 2455 w 6306"/>
                <a:gd name="T31" fmla="*/ 422 h 5945"/>
                <a:gd name="T32" fmla="*/ 2555 w 6306"/>
                <a:gd name="T33" fmla="*/ 2469 h 5945"/>
                <a:gd name="T34" fmla="*/ 2550 w 6306"/>
                <a:gd name="T35" fmla="*/ 2510 h 5945"/>
                <a:gd name="T36" fmla="*/ 2513 w 6306"/>
                <a:gd name="T37" fmla="*/ 2497 h 5945"/>
                <a:gd name="T38" fmla="*/ 280 w 6306"/>
                <a:gd name="T39" fmla="*/ 1600 h 5945"/>
                <a:gd name="T40" fmla="*/ 242 w 6306"/>
                <a:gd name="T41" fmla="*/ 3383 h 5945"/>
                <a:gd name="T42" fmla="*/ 330 w 6306"/>
                <a:gd name="T43" fmla="*/ 3895 h 5945"/>
                <a:gd name="T44" fmla="*/ 2235 w 6306"/>
                <a:gd name="T45" fmla="*/ 3923 h 5945"/>
                <a:gd name="T46" fmla="*/ 2272 w 6306"/>
                <a:gd name="T47" fmla="*/ 3928 h 5945"/>
                <a:gd name="T48" fmla="*/ 2263 w 6306"/>
                <a:gd name="T49" fmla="*/ 3963 h 5945"/>
                <a:gd name="T50" fmla="*/ 1648 w 6306"/>
                <a:gd name="T51" fmla="*/ 5945 h 5945"/>
                <a:gd name="T52" fmla="*/ 1578 w 6306"/>
                <a:gd name="T53" fmla="*/ 5945 h 5945"/>
                <a:gd name="T54" fmla="*/ 2191 w 6306"/>
                <a:gd name="T55" fmla="*/ 3984 h 5945"/>
                <a:gd name="T56" fmla="*/ 342 w 6306"/>
                <a:gd name="T57" fmla="*/ 3959 h 5945"/>
                <a:gd name="T58" fmla="*/ 1139 w 6306"/>
                <a:gd name="T59" fmla="*/ 5945 h 5945"/>
                <a:gd name="T60" fmla="*/ 1023 w 6306"/>
                <a:gd name="T61" fmla="*/ 5945 h 5945"/>
                <a:gd name="T62" fmla="*/ 145 w 6306"/>
                <a:gd name="T63" fmla="*/ 3395 h 5945"/>
                <a:gd name="T64" fmla="*/ 621 w 6306"/>
                <a:gd name="T65" fmla="*/ 0 h 5945"/>
                <a:gd name="T66" fmla="*/ 6306 w 6306"/>
                <a:gd name="T67" fmla="*/ 1002 h 5945"/>
                <a:gd name="T68" fmla="*/ 5854 w 6306"/>
                <a:gd name="T69" fmla="*/ 3760 h 5945"/>
                <a:gd name="T70" fmla="*/ 4499 w 6306"/>
                <a:gd name="T71" fmla="*/ 5945 h 5945"/>
                <a:gd name="T72" fmla="*/ 683 w 6306"/>
                <a:gd name="T73" fmla="*/ 110 h 5945"/>
                <a:gd name="T74" fmla="*/ 2382 w 6306"/>
                <a:gd name="T75" fmla="*/ 409 h 5945"/>
                <a:gd name="T76" fmla="*/ 2495 w 6306"/>
                <a:gd name="T77" fmla="*/ 2421 h 5945"/>
                <a:gd name="T78" fmla="*/ 291 w 6306"/>
                <a:gd name="T79" fmla="*/ 1534 h 5945"/>
                <a:gd name="T80" fmla="*/ 683 w 6306"/>
                <a:gd name="T81" fmla="*/ 110 h 5945"/>
                <a:gd name="T82" fmla="*/ 3744 w 6306"/>
                <a:gd name="T83" fmla="*/ 2639 h 5945"/>
                <a:gd name="T84" fmla="*/ 4572 w 6306"/>
                <a:gd name="T85" fmla="*/ 796 h 5945"/>
                <a:gd name="T86" fmla="*/ 6195 w 6306"/>
                <a:gd name="T87" fmla="*/ 1082 h 5945"/>
                <a:gd name="T88" fmla="*/ 6068 w 6306"/>
                <a:gd name="T89" fmla="*/ 2583 h 5945"/>
                <a:gd name="T90" fmla="*/ 3744 w 6306"/>
                <a:gd name="T91" fmla="*/ 2639 h 5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06" h="5945">
                  <a:moveTo>
                    <a:pt x="4499" y="5945"/>
                  </a:moveTo>
                  <a:lnTo>
                    <a:pt x="4384" y="5945"/>
                  </a:lnTo>
                  <a:cubicBezTo>
                    <a:pt x="4698" y="5613"/>
                    <a:pt x="4974" y="5245"/>
                    <a:pt x="5209" y="4852"/>
                  </a:cubicBezTo>
                  <a:cubicBezTo>
                    <a:pt x="4563" y="4534"/>
                    <a:pt x="4204" y="4403"/>
                    <a:pt x="3497" y="4236"/>
                  </a:cubicBezTo>
                  <a:cubicBezTo>
                    <a:pt x="3440" y="4824"/>
                    <a:pt x="3410" y="5379"/>
                    <a:pt x="3396" y="5945"/>
                  </a:cubicBezTo>
                  <a:lnTo>
                    <a:pt x="3330" y="5945"/>
                  </a:lnTo>
                  <a:cubicBezTo>
                    <a:pt x="3344" y="5362"/>
                    <a:pt x="3375" y="4784"/>
                    <a:pt x="3435" y="4192"/>
                  </a:cubicBezTo>
                  <a:lnTo>
                    <a:pt x="3439" y="4156"/>
                  </a:lnTo>
                  <a:lnTo>
                    <a:pt x="3475" y="4164"/>
                  </a:lnTo>
                  <a:cubicBezTo>
                    <a:pt x="4196" y="4333"/>
                    <a:pt x="4585" y="4472"/>
                    <a:pt x="5242" y="4794"/>
                  </a:cubicBezTo>
                  <a:cubicBezTo>
                    <a:pt x="5628" y="4135"/>
                    <a:pt x="5903" y="3406"/>
                    <a:pt x="6056" y="2652"/>
                  </a:cubicBezTo>
                  <a:cubicBezTo>
                    <a:pt x="5312" y="2775"/>
                    <a:pt x="4437" y="2733"/>
                    <a:pt x="3702" y="2704"/>
                  </a:cubicBezTo>
                  <a:lnTo>
                    <a:pt x="3663" y="2702"/>
                  </a:lnTo>
                  <a:lnTo>
                    <a:pt x="3671" y="2664"/>
                  </a:lnTo>
                  <a:cubicBezTo>
                    <a:pt x="3856" y="1840"/>
                    <a:pt x="3958" y="1449"/>
                    <a:pt x="4499" y="783"/>
                  </a:cubicBezTo>
                  <a:lnTo>
                    <a:pt x="2455" y="422"/>
                  </a:lnTo>
                  <a:cubicBezTo>
                    <a:pt x="2719" y="1215"/>
                    <a:pt x="2654" y="1650"/>
                    <a:pt x="2555" y="2469"/>
                  </a:cubicBezTo>
                  <a:lnTo>
                    <a:pt x="2550" y="2510"/>
                  </a:lnTo>
                  <a:lnTo>
                    <a:pt x="2513" y="2497"/>
                  </a:lnTo>
                  <a:cubicBezTo>
                    <a:pt x="1699" y="2208"/>
                    <a:pt x="1045" y="1981"/>
                    <a:pt x="280" y="1600"/>
                  </a:cubicBezTo>
                  <a:cubicBezTo>
                    <a:pt x="185" y="2187"/>
                    <a:pt x="167" y="2786"/>
                    <a:pt x="242" y="3383"/>
                  </a:cubicBezTo>
                  <a:cubicBezTo>
                    <a:pt x="264" y="3554"/>
                    <a:pt x="293" y="3726"/>
                    <a:pt x="330" y="3895"/>
                  </a:cubicBezTo>
                  <a:cubicBezTo>
                    <a:pt x="1001" y="3833"/>
                    <a:pt x="1563" y="3838"/>
                    <a:pt x="2235" y="3923"/>
                  </a:cubicBezTo>
                  <a:lnTo>
                    <a:pt x="2272" y="3928"/>
                  </a:lnTo>
                  <a:lnTo>
                    <a:pt x="2263" y="3963"/>
                  </a:lnTo>
                  <a:cubicBezTo>
                    <a:pt x="2075" y="4710"/>
                    <a:pt x="1897" y="5292"/>
                    <a:pt x="1648" y="5945"/>
                  </a:cubicBezTo>
                  <a:lnTo>
                    <a:pt x="1578" y="5945"/>
                  </a:lnTo>
                  <a:cubicBezTo>
                    <a:pt x="1826" y="5298"/>
                    <a:pt x="2003" y="4724"/>
                    <a:pt x="2191" y="3984"/>
                  </a:cubicBezTo>
                  <a:cubicBezTo>
                    <a:pt x="1533" y="3905"/>
                    <a:pt x="999" y="3899"/>
                    <a:pt x="342" y="3959"/>
                  </a:cubicBezTo>
                  <a:cubicBezTo>
                    <a:pt x="499" y="4653"/>
                    <a:pt x="773" y="5329"/>
                    <a:pt x="1139" y="5945"/>
                  </a:cubicBezTo>
                  <a:lnTo>
                    <a:pt x="1023" y="5945"/>
                  </a:lnTo>
                  <a:cubicBezTo>
                    <a:pt x="568" y="5158"/>
                    <a:pt x="256" y="4279"/>
                    <a:pt x="145" y="3395"/>
                  </a:cubicBezTo>
                  <a:cubicBezTo>
                    <a:pt x="0" y="2240"/>
                    <a:pt x="191" y="1081"/>
                    <a:pt x="621" y="0"/>
                  </a:cubicBezTo>
                  <a:lnTo>
                    <a:pt x="6306" y="1002"/>
                  </a:lnTo>
                  <a:cubicBezTo>
                    <a:pt x="6290" y="1986"/>
                    <a:pt x="6299" y="2448"/>
                    <a:pt x="5854" y="3760"/>
                  </a:cubicBezTo>
                  <a:cubicBezTo>
                    <a:pt x="5625" y="4439"/>
                    <a:pt x="5153" y="5242"/>
                    <a:pt x="4499" y="5945"/>
                  </a:cubicBezTo>
                  <a:close/>
                  <a:moveTo>
                    <a:pt x="683" y="110"/>
                  </a:moveTo>
                  <a:lnTo>
                    <a:pt x="2382" y="409"/>
                  </a:lnTo>
                  <a:cubicBezTo>
                    <a:pt x="2654" y="1184"/>
                    <a:pt x="2589" y="1630"/>
                    <a:pt x="2495" y="2421"/>
                  </a:cubicBezTo>
                  <a:cubicBezTo>
                    <a:pt x="1681" y="2135"/>
                    <a:pt x="1053" y="1910"/>
                    <a:pt x="291" y="1534"/>
                  </a:cubicBezTo>
                  <a:cubicBezTo>
                    <a:pt x="372" y="1052"/>
                    <a:pt x="506" y="575"/>
                    <a:pt x="683" y="110"/>
                  </a:cubicBezTo>
                  <a:close/>
                  <a:moveTo>
                    <a:pt x="3744" y="2639"/>
                  </a:moveTo>
                  <a:cubicBezTo>
                    <a:pt x="3930" y="1833"/>
                    <a:pt x="4029" y="1448"/>
                    <a:pt x="4572" y="796"/>
                  </a:cubicBezTo>
                  <a:lnTo>
                    <a:pt x="6195" y="1082"/>
                  </a:lnTo>
                  <a:cubicBezTo>
                    <a:pt x="6207" y="1584"/>
                    <a:pt x="6164" y="2089"/>
                    <a:pt x="6068" y="2583"/>
                  </a:cubicBezTo>
                  <a:cubicBezTo>
                    <a:pt x="5351" y="2716"/>
                    <a:pt x="4451" y="2665"/>
                    <a:pt x="3744" y="263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5" name="Freeform 49"/>
            <p:cNvSpPr>
              <a:spLocks noEditPoints="1"/>
            </p:cNvSpPr>
            <p:nvPr/>
          </p:nvSpPr>
          <p:spPr bwMode="auto">
            <a:xfrm>
              <a:off x="757238" y="42719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5 h 1639"/>
                <a:gd name="T14" fmla="*/ 184 w 1108"/>
                <a:gd name="T15" fmla="*/ 994 h 1639"/>
                <a:gd name="T16" fmla="*/ 229 w 1108"/>
                <a:gd name="T17" fmla="*/ 1127 h 1639"/>
                <a:gd name="T18" fmla="*/ 142 w 1108"/>
                <a:gd name="T19" fmla="*/ 1230 h 1639"/>
                <a:gd name="T20" fmla="*/ 254 w 1108"/>
                <a:gd name="T21" fmla="*/ 1419 h 1639"/>
                <a:gd name="T22" fmla="*/ 387 w 1108"/>
                <a:gd name="T23" fmla="*/ 1636 h 1639"/>
                <a:gd name="T24" fmla="*/ 567 w 1108"/>
                <a:gd name="T25" fmla="*/ 1450 h 1639"/>
                <a:gd name="T26" fmla="*/ 786 w 1108"/>
                <a:gd name="T27" fmla="*/ 1339 h 1639"/>
                <a:gd name="T28" fmla="*/ 735 w 1108"/>
                <a:gd name="T29" fmla="*/ 1229 h 1639"/>
                <a:gd name="T30" fmla="*/ 793 w 1108"/>
                <a:gd name="T31" fmla="*/ 1114 h 1639"/>
                <a:gd name="T32" fmla="*/ 876 w 1108"/>
                <a:gd name="T33" fmla="*/ 982 h 1639"/>
                <a:gd name="T34" fmla="*/ 1038 w 1108"/>
                <a:gd name="T35" fmla="*/ 1032 h 1639"/>
                <a:gd name="T36" fmla="*/ 1104 w 1108"/>
                <a:gd name="T37" fmla="*/ 857 h 1639"/>
                <a:gd name="T38" fmla="*/ 231 w 1108"/>
                <a:gd name="T39" fmla="*/ 1048 h 1639"/>
                <a:gd name="T40" fmla="*/ 136 w 1108"/>
                <a:gd name="T41" fmla="*/ 878 h 1639"/>
                <a:gd name="T42" fmla="*/ 36 w 1108"/>
                <a:gd name="T43" fmla="*/ 862 h 1639"/>
                <a:gd name="T44" fmla="*/ 138 w 1108"/>
                <a:gd name="T45" fmla="*/ 795 h 1639"/>
                <a:gd name="T46" fmla="*/ 343 w 1108"/>
                <a:gd name="T47" fmla="*/ 963 h 1639"/>
                <a:gd name="T48" fmla="*/ 82 w 1108"/>
                <a:gd name="T49" fmla="*/ 697 h 1639"/>
                <a:gd name="T50" fmla="*/ 74 w 1108"/>
                <a:gd name="T51" fmla="*/ 832 h 1639"/>
                <a:gd name="T52" fmla="*/ 271 w 1108"/>
                <a:gd name="T53" fmla="*/ 614 h 1639"/>
                <a:gd name="T54" fmla="*/ 257 w 1108"/>
                <a:gd name="T55" fmla="*/ 879 h 1639"/>
                <a:gd name="T56" fmla="*/ 339 w 1108"/>
                <a:gd name="T57" fmla="*/ 1076 h 1639"/>
                <a:gd name="T58" fmla="*/ 160 w 1108"/>
                <a:gd name="T59" fmla="*/ 1354 h 1639"/>
                <a:gd name="T60" fmla="*/ 157 w 1108"/>
                <a:gd name="T61" fmla="*/ 1198 h 1639"/>
                <a:gd name="T62" fmla="*/ 263 w 1108"/>
                <a:gd name="T63" fmla="*/ 1104 h 1639"/>
                <a:gd name="T64" fmla="*/ 206 w 1108"/>
                <a:gd name="T65" fmla="*/ 1329 h 1639"/>
                <a:gd name="T66" fmla="*/ 391 w 1108"/>
                <a:gd name="T67" fmla="*/ 1116 h 1639"/>
                <a:gd name="T68" fmla="*/ 387 w 1108"/>
                <a:gd name="T69" fmla="*/ 1596 h 1639"/>
                <a:gd name="T70" fmla="*/ 470 w 1108"/>
                <a:gd name="T71" fmla="*/ 1128 h 1639"/>
                <a:gd name="T72" fmla="*/ 487 w 1108"/>
                <a:gd name="T73" fmla="*/ 1032 h 1639"/>
                <a:gd name="T74" fmla="*/ 497 w 1108"/>
                <a:gd name="T75" fmla="*/ 561 h 1639"/>
                <a:gd name="T76" fmla="*/ 568 w 1108"/>
                <a:gd name="T77" fmla="*/ 135 h 1639"/>
                <a:gd name="T78" fmla="*/ 673 w 1108"/>
                <a:gd name="T79" fmla="*/ 213 h 1639"/>
                <a:gd name="T80" fmla="*/ 815 w 1108"/>
                <a:gd name="T81" fmla="*/ 242 h 1639"/>
                <a:gd name="T82" fmla="*/ 576 w 1108"/>
                <a:gd name="T83" fmla="*/ 1015 h 1639"/>
                <a:gd name="T84" fmla="*/ 572 w 1108"/>
                <a:gd name="T85" fmla="*/ 1110 h 1639"/>
                <a:gd name="T86" fmla="*/ 436 w 1108"/>
                <a:gd name="T87" fmla="*/ 1583 h 1639"/>
                <a:gd name="T88" fmla="*/ 519 w 1108"/>
                <a:gd name="T89" fmla="*/ 1494 h 1639"/>
                <a:gd name="T90" fmla="*/ 763 w 1108"/>
                <a:gd name="T91" fmla="*/ 1362 h 1639"/>
                <a:gd name="T92" fmla="*/ 671 w 1108"/>
                <a:gd name="T93" fmla="*/ 1470 h 1639"/>
                <a:gd name="T94" fmla="*/ 586 w 1108"/>
                <a:gd name="T95" fmla="*/ 1289 h 1639"/>
                <a:gd name="T96" fmla="*/ 683 w 1108"/>
                <a:gd name="T97" fmla="*/ 1413 h 1639"/>
                <a:gd name="T98" fmla="*/ 716 w 1108"/>
                <a:gd name="T99" fmla="*/ 1164 h 1639"/>
                <a:gd name="T100" fmla="*/ 681 w 1108"/>
                <a:gd name="T101" fmla="*/ 1062 h 1639"/>
                <a:gd name="T102" fmla="*/ 641 w 1108"/>
                <a:gd name="T103" fmla="*/ 1057 h 1639"/>
                <a:gd name="T104" fmla="*/ 748 w 1108"/>
                <a:gd name="T105" fmla="*/ 1069 h 1639"/>
                <a:gd name="T106" fmla="*/ 990 w 1108"/>
                <a:gd name="T107" fmla="*/ 1007 h 1639"/>
                <a:gd name="T108" fmla="*/ 934 w 1108"/>
                <a:gd name="T109" fmla="*/ 1038 h 1639"/>
                <a:gd name="T110" fmla="*/ 760 w 1108"/>
                <a:gd name="T111" fmla="*/ 1040 h 1639"/>
                <a:gd name="T112" fmla="*/ 986 w 1108"/>
                <a:gd name="T113" fmla="*/ 889 h 1639"/>
                <a:gd name="T114" fmla="*/ 990 w 1108"/>
                <a:gd name="T115" fmla="*/ 1007 h 1639"/>
                <a:gd name="T116" fmla="*/ 1009 w 1108"/>
                <a:gd name="T117" fmla="*/ 911 h 1639"/>
                <a:gd name="T118" fmla="*/ 684 w 1108"/>
                <a:gd name="T119" fmla="*/ 1023 h 1639"/>
                <a:gd name="T120" fmla="*/ 808 w 1108"/>
                <a:gd name="T121" fmla="*/ 755 h 1639"/>
                <a:gd name="T122" fmla="*/ 1073 w 1108"/>
                <a:gd name="T123" fmla="*/ 819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104" y="857"/>
                  </a:moveTo>
                  <a:cubicBezTo>
                    <a:pt x="1108" y="823"/>
                    <a:pt x="1101" y="789"/>
                    <a:pt x="1086" y="758"/>
                  </a:cubicBezTo>
                  <a:lnTo>
                    <a:pt x="1084" y="757"/>
                  </a:lnTo>
                  <a:cubicBezTo>
                    <a:pt x="1070" y="728"/>
                    <a:pt x="1045" y="708"/>
                    <a:pt x="1017" y="693"/>
                  </a:cubicBezTo>
                  <a:cubicBezTo>
                    <a:pt x="884" y="625"/>
                    <a:pt x="716" y="706"/>
                    <a:pt x="647" y="832"/>
                  </a:cubicBezTo>
                  <a:cubicBezTo>
                    <a:pt x="669" y="744"/>
                    <a:pt x="694" y="644"/>
                    <a:pt x="711" y="606"/>
                  </a:cubicBezTo>
                  <a:cubicBezTo>
                    <a:pt x="716" y="593"/>
                    <a:pt x="733" y="570"/>
                    <a:pt x="750" y="549"/>
                  </a:cubicBezTo>
                  <a:cubicBezTo>
                    <a:pt x="762" y="531"/>
                    <a:pt x="775" y="518"/>
                    <a:pt x="785" y="511"/>
                  </a:cubicBezTo>
                  <a:lnTo>
                    <a:pt x="786" y="509"/>
                  </a:lnTo>
                  <a:cubicBezTo>
                    <a:pt x="801" y="497"/>
                    <a:pt x="817" y="482"/>
                    <a:pt x="834" y="458"/>
                  </a:cubicBezTo>
                  <a:cubicBezTo>
                    <a:pt x="851" y="435"/>
                    <a:pt x="865" y="405"/>
                    <a:pt x="875" y="362"/>
                  </a:cubicBezTo>
                  <a:cubicBezTo>
                    <a:pt x="887" y="321"/>
                    <a:pt x="867" y="271"/>
                    <a:pt x="844" y="228"/>
                  </a:cubicBezTo>
                  <a:cubicBezTo>
                    <a:pt x="821" y="186"/>
                    <a:pt x="792" y="150"/>
                    <a:pt x="782" y="140"/>
                  </a:cubicBezTo>
                  <a:cubicBezTo>
                    <a:pt x="775" y="130"/>
                    <a:pt x="764" y="110"/>
                    <a:pt x="754" y="89"/>
                  </a:cubicBezTo>
                  <a:cubicBezTo>
                    <a:pt x="748" y="74"/>
                    <a:pt x="744" y="60"/>
                    <a:pt x="743" y="52"/>
                  </a:cubicBezTo>
                  <a:lnTo>
                    <a:pt x="744" y="49"/>
                  </a:lnTo>
                  <a:cubicBezTo>
                    <a:pt x="742" y="10"/>
                    <a:pt x="705" y="5"/>
                    <a:pt x="696" y="6"/>
                  </a:cubicBezTo>
                  <a:cubicBezTo>
                    <a:pt x="688" y="5"/>
                    <a:pt x="649" y="0"/>
                    <a:pt x="634" y="37"/>
                  </a:cubicBezTo>
                  <a:cubicBezTo>
                    <a:pt x="630" y="45"/>
                    <a:pt x="621" y="57"/>
                    <a:pt x="609" y="67"/>
                  </a:cubicBezTo>
                  <a:cubicBezTo>
                    <a:pt x="593" y="82"/>
                    <a:pt x="575" y="96"/>
                    <a:pt x="563" y="103"/>
                  </a:cubicBezTo>
                  <a:lnTo>
                    <a:pt x="561" y="103"/>
                  </a:lnTo>
                  <a:cubicBezTo>
                    <a:pt x="558" y="105"/>
                    <a:pt x="556" y="106"/>
                    <a:pt x="551" y="110"/>
                  </a:cubicBezTo>
                  <a:cubicBezTo>
                    <a:pt x="511" y="136"/>
                    <a:pt x="407" y="203"/>
                    <a:pt x="398" y="280"/>
                  </a:cubicBezTo>
                  <a:cubicBezTo>
                    <a:pt x="393" y="321"/>
                    <a:pt x="395" y="355"/>
                    <a:pt x="404" y="383"/>
                  </a:cubicBezTo>
                  <a:cubicBezTo>
                    <a:pt x="410" y="410"/>
                    <a:pt x="421" y="434"/>
                    <a:pt x="433" y="452"/>
                  </a:cubicBezTo>
                  <a:cubicBezTo>
                    <a:pt x="440" y="462"/>
                    <a:pt x="448" y="483"/>
                    <a:pt x="453" y="503"/>
                  </a:cubicBezTo>
                  <a:cubicBezTo>
                    <a:pt x="460" y="527"/>
                    <a:pt x="466" y="552"/>
                    <a:pt x="466" y="563"/>
                  </a:cubicBezTo>
                  <a:lnTo>
                    <a:pt x="466" y="565"/>
                  </a:lnTo>
                  <a:cubicBezTo>
                    <a:pt x="468" y="605"/>
                    <a:pt x="456" y="706"/>
                    <a:pt x="448" y="794"/>
                  </a:cubicBezTo>
                  <a:cubicBezTo>
                    <a:pt x="442" y="765"/>
                    <a:pt x="434" y="737"/>
                    <a:pt x="424" y="716"/>
                  </a:cubicBezTo>
                  <a:cubicBezTo>
                    <a:pt x="386" y="643"/>
                    <a:pt x="331" y="583"/>
                    <a:pt x="253" y="552"/>
                  </a:cubicBezTo>
                  <a:cubicBezTo>
                    <a:pt x="225" y="540"/>
                    <a:pt x="188" y="533"/>
                    <a:pt x="152" y="538"/>
                  </a:cubicBezTo>
                  <a:cubicBezTo>
                    <a:pt x="80" y="547"/>
                    <a:pt x="29" y="589"/>
                    <a:pt x="10" y="658"/>
                  </a:cubicBezTo>
                  <a:cubicBezTo>
                    <a:pt x="0" y="691"/>
                    <a:pt x="1" y="724"/>
                    <a:pt x="13" y="753"/>
                  </a:cubicBezTo>
                  <a:cubicBezTo>
                    <a:pt x="23" y="774"/>
                    <a:pt x="37" y="803"/>
                    <a:pt x="43" y="820"/>
                  </a:cubicBezTo>
                  <a:cubicBezTo>
                    <a:pt x="39" y="821"/>
                    <a:pt x="31" y="829"/>
                    <a:pt x="24" y="832"/>
                  </a:cubicBezTo>
                  <a:cubicBezTo>
                    <a:pt x="16" y="837"/>
                    <a:pt x="11" y="843"/>
                    <a:pt x="7" y="851"/>
                  </a:cubicBezTo>
                  <a:cubicBezTo>
                    <a:pt x="6" y="857"/>
                    <a:pt x="5" y="861"/>
                    <a:pt x="6" y="868"/>
                  </a:cubicBezTo>
                  <a:cubicBezTo>
                    <a:pt x="7" y="875"/>
                    <a:pt x="9" y="880"/>
                    <a:pt x="12" y="884"/>
                  </a:cubicBezTo>
                  <a:cubicBezTo>
                    <a:pt x="17" y="894"/>
                    <a:pt x="29" y="903"/>
                    <a:pt x="39" y="907"/>
                  </a:cubicBezTo>
                  <a:cubicBezTo>
                    <a:pt x="61" y="917"/>
                    <a:pt x="87" y="922"/>
                    <a:pt x="109" y="921"/>
                  </a:cubicBezTo>
                  <a:cubicBezTo>
                    <a:pt x="131" y="921"/>
                    <a:pt x="150" y="913"/>
                    <a:pt x="162" y="895"/>
                  </a:cubicBezTo>
                  <a:cubicBezTo>
                    <a:pt x="171" y="882"/>
                    <a:pt x="177" y="870"/>
                    <a:pt x="182" y="857"/>
                  </a:cubicBezTo>
                  <a:cubicBezTo>
                    <a:pt x="183" y="851"/>
                    <a:pt x="177" y="848"/>
                    <a:pt x="181" y="848"/>
                  </a:cubicBezTo>
                  <a:cubicBezTo>
                    <a:pt x="188" y="847"/>
                    <a:pt x="198" y="854"/>
                    <a:pt x="207" y="862"/>
                  </a:cubicBezTo>
                  <a:cubicBezTo>
                    <a:pt x="217" y="870"/>
                    <a:pt x="224" y="880"/>
                    <a:pt x="227" y="889"/>
                  </a:cubicBezTo>
                  <a:cubicBezTo>
                    <a:pt x="232" y="908"/>
                    <a:pt x="236" y="933"/>
                    <a:pt x="237" y="957"/>
                  </a:cubicBezTo>
                  <a:cubicBezTo>
                    <a:pt x="212" y="959"/>
                    <a:pt x="192" y="971"/>
                    <a:pt x="184" y="994"/>
                  </a:cubicBezTo>
                  <a:cubicBezTo>
                    <a:pt x="179" y="1019"/>
                    <a:pt x="185" y="1040"/>
                    <a:pt x="193" y="1055"/>
                  </a:cubicBezTo>
                  <a:cubicBezTo>
                    <a:pt x="204" y="1068"/>
                    <a:pt x="217" y="1079"/>
                    <a:pt x="229" y="1085"/>
                  </a:cubicBezTo>
                  <a:cubicBezTo>
                    <a:pt x="229" y="1085"/>
                    <a:pt x="231" y="1086"/>
                    <a:pt x="234" y="1086"/>
                  </a:cubicBezTo>
                  <a:cubicBezTo>
                    <a:pt x="232" y="1092"/>
                    <a:pt x="232" y="1097"/>
                    <a:pt x="231" y="1099"/>
                  </a:cubicBezTo>
                  <a:cubicBezTo>
                    <a:pt x="230" y="1105"/>
                    <a:pt x="231" y="1112"/>
                    <a:pt x="230" y="1118"/>
                  </a:cubicBezTo>
                  <a:cubicBezTo>
                    <a:pt x="230" y="1121"/>
                    <a:pt x="230" y="1121"/>
                    <a:pt x="229" y="1127"/>
                  </a:cubicBezTo>
                  <a:cubicBezTo>
                    <a:pt x="229" y="1134"/>
                    <a:pt x="228" y="1140"/>
                    <a:pt x="222" y="1139"/>
                  </a:cubicBezTo>
                  <a:lnTo>
                    <a:pt x="222" y="1141"/>
                  </a:lnTo>
                  <a:cubicBezTo>
                    <a:pt x="220" y="1141"/>
                    <a:pt x="217" y="1140"/>
                    <a:pt x="213" y="1140"/>
                  </a:cubicBezTo>
                  <a:cubicBezTo>
                    <a:pt x="182" y="1141"/>
                    <a:pt x="143" y="1140"/>
                    <a:pt x="125" y="1166"/>
                  </a:cubicBezTo>
                  <a:cubicBezTo>
                    <a:pt x="105" y="1191"/>
                    <a:pt x="120" y="1207"/>
                    <a:pt x="135" y="1220"/>
                  </a:cubicBezTo>
                  <a:cubicBezTo>
                    <a:pt x="139" y="1223"/>
                    <a:pt x="143" y="1228"/>
                    <a:pt x="142" y="1230"/>
                  </a:cubicBezTo>
                  <a:cubicBezTo>
                    <a:pt x="144" y="1235"/>
                    <a:pt x="139" y="1225"/>
                    <a:pt x="137" y="1225"/>
                  </a:cubicBezTo>
                  <a:cubicBezTo>
                    <a:pt x="124" y="1232"/>
                    <a:pt x="110" y="1240"/>
                    <a:pt x="106" y="1259"/>
                  </a:cubicBezTo>
                  <a:cubicBezTo>
                    <a:pt x="101" y="1280"/>
                    <a:pt x="104" y="1300"/>
                    <a:pt x="107" y="1319"/>
                  </a:cubicBezTo>
                  <a:cubicBezTo>
                    <a:pt x="114" y="1341"/>
                    <a:pt x="126" y="1361"/>
                    <a:pt x="134" y="1374"/>
                  </a:cubicBezTo>
                  <a:cubicBezTo>
                    <a:pt x="148" y="1394"/>
                    <a:pt x="166" y="1408"/>
                    <a:pt x="188" y="1416"/>
                  </a:cubicBezTo>
                  <a:cubicBezTo>
                    <a:pt x="207" y="1424"/>
                    <a:pt x="229" y="1426"/>
                    <a:pt x="254" y="1419"/>
                  </a:cubicBezTo>
                  <a:cubicBezTo>
                    <a:pt x="270" y="1417"/>
                    <a:pt x="288" y="1410"/>
                    <a:pt x="302" y="1406"/>
                  </a:cubicBezTo>
                  <a:cubicBezTo>
                    <a:pt x="299" y="1423"/>
                    <a:pt x="297" y="1447"/>
                    <a:pt x="302" y="1469"/>
                  </a:cubicBezTo>
                  <a:lnTo>
                    <a:pt x="302" y="1472"/>
                  </a:lnTo>
                  <a:cubicBezTo>
                    <a:pt x="307" y="1494"/>
                    <a:pt x="319" y="1523"/>
                    <a:pt x="330" y="1547"/>
                  </a:cubicBezTo>
                  <a:cubicBezTo>
                    <a:pt x="338" y="1563"/>
                    <a:pt x="344" y="1578"/>
                    <a:pt x="347" y="1587"/>
                  </a:cubicBezTo>
                  <a:cubicBezTo>
                    <a:pt x="355" y="1615"/>
                    <a:pt x="385" y="1635"/>
                    <a:pt x="387" y="1636"/>
                  </a:cubicBezTo>
                  <a:lnTo>
                    <a:pt x="391" y="1639"/>
                  </a:lnTo>
                  <a:lnTo>
                    <a:pt x="398" y="1638"/>
                  </a:lnTo>
                  <a:cubicBezTo>
                    <a:pt x="398" y="1638"/>
                    <a:pt x="444" y="1626"/>
                    <a:pt x="461" y="1603"/>
                  </a:cubicBezTo>
                  <a:cubicBezTo>
                    <a:pt x="464" y="1597"/>
                    <a:pt x="472" y="1591"/>
                    <a:pt x="480" y="1584"/>
                  </a:cubicBezTo>
                  <a:cubicBezTo>
                    <a:pt x="501" y="1564"/>
                    <a:pt x="530" y="1536"/>
                    <a:pt x="545" y="1510"/>
                  </a:cubicBezTo>
                  <a:cubicBezTo>
                    <a:pt x="558" y="1488"/>
                    <a:pt x="564" y="1467"/>
                    <a:pt x="567" y="1450"/>
                  </a:cubicBezTo>
                  <a:cubicBezTo>
                    <a:pt x="578" y="1461"/>
                    <a:pt x="594" y="1472"/>
                    <a:pt x="607" y="1482"/>
                  </a:cubicBezTo>
                  <a:cubicBezTo>
                    <a:pt x="629" y="1496"/>
                    <a:pt x="650" y="1502"/>
                    <a:pt x="672" y="1501"/>
                  </a:cubicBezTo>
                  <a:cubicBezTo>
                    <a:pt x="694" y="1501"/>
                    <a:pt x="715" y="1494"/>
                    <a:pt x="735" y="1480"/>
                  </a:cubicBezTo>
                  <a:cubicBezTo>
                    <a:pt x="750" y="1471"/>
                    <a:pt x="768" y="1457"/>
                    <a:pt x="782" y="1438"/>
                  </a:cubicBezTo>
                  <a:cubicBezTo>
                    <a:pt x="791" y="1422"/>
                    <a:pt x="801" y="1404"/>
                    <a:pt x="803" y="1382"/>
                  </a:cubicBezTo>
                  <a:cubicBezTo>
                    <a:pt x="806" y="1363"/>
                    <a:pt x="795" y="1350"/>
                    <a:pt x="786" y="1339"/>
                  </a:cubicBezTo>
                  <a:cubicBezTo>
                    <a:pt x="784" y="1339"/>
                    <a:pt x="776" y="1347"/>
                    <a:pt x="779" y="1342"/>
                  </a:cubicBezTo>
                  <a:cubicBezTo>
                    <a:pt x="780" y="1340"/>
                    <a:pt x="785" y="1337"/>
                    <a:pt x="789" y="1336"/>
                  </a:cubicBezTo>
                  <a:cubicBezTo>
                    <a:pt x="808" y="1328"/>
                    <a:pt x="827" y="1318"/>
                    <a:pt x="817" y="1288"/>
                  </a:cubicBezTo>
                  <a:cubicBezTo>
                    <a:pt x="810" y="1256"/>
                    <a:pt x="772" y="1243"/>
                    <a:pt x="741" y="1233"/>
                  </a:cubicBezTo>
                  <a:cubicBezTo>
                    <a:pt x="739" y="1232"/>
                    <a:pt x="737" y="1232"/>
                    <a:pt x="737" y="1232"/>
                  </a:cubicBezTo>
                  <a:lnTo>
                    <a:pt x="735" y="1229"/>
                  </a:lnTo>
                  <a:cubicBezTo>
                    <a:pt x="731" y="1229"/>
                    <a:pt x="731" y="1226"/>
                    <a:pt x="733" y="1220"/>
                  </a:cubicBezTo>
                  <a:cubicBezTo>
                    <a:pt x="735" y="1216"/>
                    <a:pt x="736" y="1214"/>
                    <a:pt x="737" y="1210"/>
                  </a:cubicBezTo>
                  <a:cubicBezTo>
                    <a:pt x="738" y="1204"/>
                    <a:pt x="741" y="1196"/>
                    <a:pt x="743" y="1187"/>
                  </a:cubicBezTo>
                  <a:cubicBezTo>
                    <a:pt x="744" y="1180"/>
                    <a:pt x="745" y="1172"/>
                    <a:pt x="750" y="1159"/>
                  </a:cubicBezTo>
                  <a:cubicBezTo>
                    <a:pt x="752" y="1158"/>
                    <a:pt x="754" y="1158"/>
                    <a:pt x="757" y="1156"/>
                  </a:cubicBezTo>
                  <a:cubicBezTo>
                    <a:pt x="774" y="1146"/>
                    <a:pt x="786" y="1131"/>
                    <a:pt x="793" y="1114"/>
                  </a:cubicBezTo>
                  <a:cubicBezTo>
                    <a:pt x="800" y="1100"/>
                    <a:pt x="800" y="1085"/>
                    <a:pt x="796" y="1073"/>
                  </a:cubicBezTo>
                  <a:cubicBezTo>
                    <a:pt x="792" y="1068"/>
                    <a:pt x="789" y="1063"/>
                    <a:pt x="785" y="1058"/>
                  </a:cubicBezTo>
                  <a:cubicBezTo>
                    <a:pt x="796" y="1034"/>
                    <a:pt x="809" y="1010"/>
                    <a:pt x="821" y="994"/>
                  </a:cubicBezTo>
                  <a:cubicBezTo>
                    <a:pt x="827" y="986"/>
                    <a:pt x="839" y="980"/>
                    <a:pt x="850" y="975"/>
                  </a:cubicBezTo>
                  <a:cubicBezTo>
                    <a:pt x="860" y="970"/>
                    <a:pt x="871" y="968"/>
                    <a:pt x="880" y="972"/>
                  </a:cubicBezTo>
                  <a:cubicBezTo>
                    <a:pt x="882" y="972"/>
                    <a:pt x="875" y="975"/>
                    <a:pt x="876" y="982"/>
                  </a:cubicBezTo>
                  <a:cubicBezTo>
                    <a:pt x="874" y="993"/>
                    <a:pt x="873" y="1008"/>
                    <a:pt x="877" y="1022"/>
                  </a:cubicBezTo>
                  <a:cubicBezTo>
                    <a:pt x="885" y="1043"/>
                    <a:pt x="900" y="1057"/>
                    <a:pt x="920" y="1066"/>
                  </a:cubicBezTo>
                  <a:cubicBezTo>
                    <a:pt x="940" y="1075"/>
                    <a:pt x="968" y="1079"/>
                    <a:pt x="991" y="1077"/>
                  </a:cubicBezTo>
                  <a:cubicBezTo>
                    <a:pt x="1002" y="1077"/>
                    <a:pt x="1011" y="1074"/>
                    <a:pt x="1020" y="1069"/>
                  </a:cubicBezTo>
                  <a:cubicBezTo>
                    <a:pt x="1026" y="1063"/>
                    <a:pt x="1031" y="1060"/>
                    <a:pt x="1034" y="1054"/>
                  </a:cubicBezTo>
                  <a:cubicBezTo>
                    <a:pt x="1038" y="1048"/>
                    <a:pt x="1039" y="1039"/>
                    <a:pt x="1038" y="1032"/>
                  </a:cubicBezTo>
                  <a:cubicBezTo>
                    <a:pt x="1039" y="1026"/>
                    <a:pt x="1036" y="1019"/>
                    <a:pt x="1033" y="1012"/>
                  </a:cubicBezTo>
                  <a:lnTo>
                    <a:pt x="1031" y="1011"/>
                  </a:lnTo>
                  <a:cubicBezTo>
                    <a:pt x="1025" y="1006"/>
                    <a:pt x="1020" y="996"/>
                    <a:pt x="1017" y="991"/>
                  </a:cubicBezTo>
                  <a:cubicBezTo>
                    <a:pt x="1030" y="980"/>
                    <a:pt x="1051" y="958"/>
                    <a:pt x="1069" y="942"/>
                  </a:cubicBezTo>
                  <a:lnTo>
                    <a:pt x="1067" y="941"/>
                  </a:lnTo>
                  <a:cubicBezTo>
                    <a:pt x="1090" y="921"/>
                    <a:pt x="1103" y="890"/>
                    <a:pt x="1104" y="857"/>
                  </a:cubicBezTo>
                  <a:close/>
                  <a:moveTo>
                    <a:pt x="231" y="1048"/>
                  </a:moveTo>
                  <a:cubicBezTo>
                    <a:pt x="225" y="1045"/>
                    <a:pt x="222" y="1040"/>
                    <a:pt x="220" y="1037"/>
                  </a:cubicBezTo>
                  <a:cubicBezTo>
                    <a:pt x="215" y="1028"/>
                    <a:pt x="211" y="1016"/>
                    <a:pt x="215" y="1002"/>
                  </a:cubicBezTo>
                  <a:cubicBezTo>
                    <a:pt x="217" y="993"/>
                    <a:pt x="226" y="990"/>
                    <a:pt x="238" y="988"/>
                  </a:cubicBezTo>
                  <a:cubicBezTo>
                    <a:pt x="239" y="995"/>
                    <a:pt x="239" y="1004"/>
                    <a:pt x="238" y="1010"/>
                  </a:cubicBezTo>
                  <a:cubicBezTo>
                    <a:pt x="234" y="1022"/>
                    <a:pt x="229" y="1035"/>
                    <a:pt x="231" y="1048"/>
                  </a:cubicBezTo>
                  <a:close/>
                  <a:moveTo>
                    <a:pt x="257" y="879"/>
                  </a:moveTo>
                  <a:cubicBezTo>
                    <a:pt x="253" y="866"/>
                    <a:pt x="240" y="852"/>
                    <a:pt x="227" y="839"/>
                  </a:cubicBezTo>
                  <a:cubicBezTo>
                    <a:pt x="213" y="828"/>
                    <a:pt x="197" y="821"/>
                    <a:pt x="182" y="818"/>
                  </a:cubicBezTo>
                  <a:lnTo>
                    <a:pt x="180" y="818"/>
                  </a:lnTo>
                  <a:cubicBezTo>
                    <a:pt x="162" y="819"/>
                    <a:pt x="158" y="831"/>
                    <a:pt x="153" y="846"/>
                  </a:cubicBezTo>
                  <a:cubicBezTo>
                    <a:pt x="149" y="856"/>
                    <a:pt x="145" y="868"/>
                    <a:pt x="136" y="878"/>
                  </a:cubicBezTo>
                  <a:cubicBezTo>
                    <a:pt x="130" y="886"/>
                    <a:pt x="119" y="890"/>
                    <a:pt x="108" y="890"/>
                  </a:cubicBezTo>
                  <a:cubicBezTo>
                    <a:pt x="90" y="892"/>
                    <a:pt x="69" y="886"/>
                    <a:pt x="53" y="878"/>
                  </a:cubicBezTo>
                  <a:lnTo>
                    <a:pt x="51" y="878"/>
                  </a:lnTo>
                  <a:cubicBezTo>
                    <a:pt x="44" y="877"/>
                    <a:pt x="41" y="872"/>
                    <a:pt x="39" y="869"/>
                  </a:cubicBezTo>
                  <a:cubicBezTo>
                    <a:pt x="37" y="867"/>
                    <a:pt x="38" y="865"/>
                    <a:pt x="35" y="864"/>
                  </a:cubicBezTo>
                  <a:cubicBezTo>
                    <a:pt x="36" y="862"/>
                    <a:pt x="36" y="862"/>
                    <a:pt x="36" y="862"/>
                  </a:cubicBezTo>
                  <a:cubicBezTo>
                    <a:pt x="36" y="860"/>
                    <a:pt x="39" y="858"/>
                    <a:pt x="39" y="858"/>
                  </a:cubicBezTo>
                  <a:cubicBezTo>
                    <a:pt x="48" y="854"/>
                    <a:pt x="58" y="847"/>
                    <a:pt x="64" y="841"/>
                  </a:cubicBezTo>
                  <a:lnTo>
                    <a:pt x="54" y="870"/>
                  </a:lnTo>
                  <a:cubicBezTo>
                    <a:pt x="54" y="870"/>
                    <a:pt x="85" y="880"/>
                    <a:pt x="109" y="869"/>
                  </a:cubicBezTo>
                  <a:lnTo>
                    <a:pt x="112" y="869"/>
                  </a:lnTo>
                  <a:cubicBezTo>
                    <a:pt x="133" y="860"/>
                    <a:pt x="153" y="830"/>
                    <a:pt x="138" y="795"/>
                  </a:cubicBezTo>
                  <a:cubicBezTo>
                    <a:pt x="130" y="767"/>
                    <a:pt x="100" y="735"/>
                    <a:pt x="111" y="709"/>
                  </a:cubicBezTo>
                  <a:cubicBezTo>
                    <a:pt x="115" y="700"/>
                    <a:pt x="121" y="693"/>
                    <a:pt x="128" y="690"/>
                  </a:cubicBezTo>
                  <a:cubicBezTo>
                    <a:pt x="152" y="676"/>
                    <a:pt x="174" y="676"/>
                    <a:pt x="199" y="683"/>
                  </a:cubicBezTo>
                  <a:cubicBezTo>
                    <a:pt x="269" y="710"/>
                    <a:pt x="310" y="779"/>
                    <a:pt x="312" y="852"/>
                  </a:cubicBezTo>
                  <a:cubicBezTo>
                    <a:pt x="314" y="878"/>
                    <a:pt x="313" y="962"/>
                    <a:pt x="313" y="962"/>
                  </a:cubicBezTo>
                  <a:lnTo>
                    <a:pt x="343" y="963"/>
                  </a:lnTo>
                  <a:cubicBezTo>
                    <a:pt x="343" y="963"/>
                    <a:pt x="347" y="878"/>
                    <a:pt x="344" y="848"/>
                  </a:cubicBezTo>
                  <a:lnTo>
                    <a:pt x="343" y="851"/>
                  </a:lnTo>
                  <a:cubicBezTo>
                    <a:pt x="341" y="764"/>
                    <a:pt x="291" y="686"/>
                    <a:pt x="211" y="654"/>
                  </a:cubicBezTo>
                  <a:lnTo>
                    <a:pt x="209" y="654"/>
                  </a:lnTo>
                  <a:cubicBezTo>
                    <a:pt x="176" y="643"/>
                    <a:pt x="145" y="644"/>
                    <a:pt x="113" y="661"/>
                  </a:cubicBezTo>
                  <a:cubicBezTo>
                    <a:pt x="99" y="669"/>
                    <a:pt x="87" y="682"/>
                    <a:pt x="82" y="697"/>
                  </a:cubicBezTo>
                  <a:cubicBezTo>
                    <a:pt x="64" y="742"/>
                    <a:pt x="95" y="763"/>
                    <a:pt x="107" y="805"/>
                  </a:cubicBezTo>
                  <a:lnTo>
                    <a:pt x="109" y="805"/>
                  </a:lnTo>
                  <a:cubicBezTo>
                    <a:pt x="115" y="823"/>
                    <a:pt x="109" y="836"/>
                    <a:pt x="99" y="841"/>
                  </a:cubicBezTo>
                  <a:lnTo>
                    <a:pt x="97" y="840"/>
                  </a:lnTo>
                  <a:cubicBezTo>
                    <a:pt x="84" y="847"/>
                    <a:pt x="66" y="841"/>
                    <a:pt x="66" y="839"/>
                  </a:cubicBezTo>
                  <a:cubicBezTo>
                    <a:pt x="71" y="836"/>
                    <a:pt x="74" y="832"/>
                    <a:pt x="74" y="832"/>
                  </a:cubicBezTo>
                  <a:lnTo>
                    <a:pt x="82" y="827"/>
                  </a:lnTo>
                  <a:lnTo>
                    <a:pt x="77" y="817"/>
                  </a:lnTo>
                  <a:cubicBezTo>
                    <a:pt x="77" y="817"/>
                    <a:pt x="56" y="772"/>
                    <a:pt x="42" y="740"/>
                  </a:cubicBezTo>
                  <a:cubicBezTo>
                    <a:pt x="32" y="719"/>
                    <a:pt x="33" y="693"/>
                    <a:pt x="39" y="668"/>
                  </a:cubicBezTo>
                  <a:cubicBezTo>
                    <a:pt x="56" y="613"/>
                    <a:pt x="154" y="580"/>
                    <a:pt x="190" y="584"/>
                  </a:cubicBezTo>
                  <a:cubicBezTo>
                    <a:pt x="227" y="589"/>
                    <a:pt x="232" y="594"/>
                    <a:pt x="271" y="614"/>
                  </a:cubicBezTo>
                  <a:cubicBezTo>
                    <a:pt x="307" y="633"/>
                    <a:pt x="360" y="719"/>
                    <a:pt x="375" y="755"/>
                  </a:cubicBezTo>
                  <a:cubicBezTo>
                    <a:pt x="404" y="820"/>
                    <a:pt x="415" y="942"/>
                    <a:pt x="415" y="989"/>
                  </a:cubicBezTo>
                  <a:cubicBezTo>
                    <a:pt x="400" y="986"/>
                    <a:pt x="386" y="983"/>
                    <a:pt x="379" y="982"/>
                  </a:cubicBezTo>
                  <a:cubicBezTo>
                    <a:pt x="375" y="981"/>
                    <a:pt x="369" y="980"/>
                    <a:pt x="362" y="979"/>
                  </a:cubicBezTo>
                  <a:cubicBezTo>
                    <a:pt x="335" y="970"/>
                    <a:pt x="299" y="962"/>
                    <a:pt x="269" y="959"/>
                  </a:cubicBezTo>
                  <a:cubicBezTo>
                    <a:pt x="268" y="930"/>
                    <a:pt x="264" y="902"/>
                    <a:pt x="257" y="879"/>
                  </a:cubicBezTo>
                  <a:close/>
                  <a:moveTo>
                    <a:pt x="339" y="1076"/>
                  </a:moveTo>
                  <a:cubicBezTo>
                    <a:pt x="317" y="1072"/>
                    <a:pt x="287" y="1069"/>
                    <a:pt x="268" y="1064"/>
                  </a:cubicBezTo>
                  <a:cubicBezTo>
                    <a:pt x="268" y="1050"/>
                    <a:pt x="269" y="1035"/>
                    <a:pt x="270" y="1018"/>
                  </a:cubicBezTo>
                  <a:cubicBezTo>
                    <a:pt x="276" y="1006"/>
                    <a:pt x="289" y="997"/>
                    <a:pt x="294" y="994"/>
                  </a:cubicBezTo>
                  <a:cubicBezTo>
                    <a:pt x="313" y="997"/>
                    <a:pt x="334" y="1003"/>
                    <a:pt x="351" y="1008"/>
                  </a:cubicBezTo>
                  <a:cubicBezTo>
                    <a:pt x="341" y="1024"/>
                    <a:pt x="330" y="1048"/>
                    <a:pt x="339" y="1076"/>
                  </a:cubicBezTo>
                  <a:close/>
                  <a:moveTo>
                    <a:pt x="316" y="1366"/>
                  </a:moveTo>
                  <a:cubicBezTo>
                    <a:pt x="304" y="1371"/>
                    <a:pt x="271" y="1385"/>
                    <a:pt x="248" y="1389"/>
                  </a:cubicBezTo>
                  <a:lnTo>
                    <a:pt x="246" y="1389"/>
                  </a:lnTo>
                  <a:cubicBezTo>
                    <a:pt x="230" y="1395"/>
                    <a:pt x="212" y="1392"/>
                    <a:pt x="200" y="1387"/>
                  </a:cubicBezTo>
                  <a:cubicBezTo>
                    <a:pt x="183" y="1383"/>
                    <a:pt x="170" y="1371"/>
                    <a:pt x="160" y="1356"/>
                  </a:cubicBezTo>
                  <a:lnTo>
                    <a:pt x="160" y="1354"/>
                  </a:lnTo>
                  <a:cubicBezTo>
                    <a:pt x="151" y="1344"/>
                    <a:pt x="142" y="1329"/>
                    <a:pt x="137" y="1311"/>
                  </a:cubicBezTo>
                  <a:cubicBezTo>
                    <a:pt x="135" y="1297"/>
                    <a:pt x="133" y="1281"/>
                    <a:pt x="136" y="1267"/>
                  </a:cubicBezTo>
                  <a:lnTo>
                    <a:pt x="136" y="1264"/>
                  </a:lnTo>
                  <a:cubicBezTo>
                    <a:pt x="137" y="1260"/>
                    <a:pt x="144" y="1257"/>
                    <a:pt x="151" y="1254"/>
                  </a:cubicBezTo>
                  <a:cubicBezTo>
                    <a:pt x="166" y="1245"/>
                    <a:pt x="178" y="1241"/>
                    <a:pt x="173" y="1220"/>
                  </a:cubicBezTo>
                  <a:cubicBezTo>
                    <a:pt x="170" y="1211"/>
                    <a:pt x="164" y="1206"/>
                    <a:pt x="157" y="1198"/>
                  </a:cubicBezTo>
                  <a:cubicBezTo>
                    <a:pt x="153" y="1193"/>
                    <a:pt x="148" y="1187"/>
                    <a:pt x="151" y="1183"/>
                  </a:cubicBezTo>
                  <a:cubicBezTo>
                    <a:pt x="159" y="1172"/>
                    <a:pt x="190" y="1171"/>
                    <a:pt x="212" y="1170"/>
                  </a:cubicBezTo>
                  <a:cubicBezTo>
                    <a:pt x="214" y="1171"/>
                    <a:pt x="214" y="1171"/>
                    <a:pt x="219" y="1171"/>
                  </a:cubicBezTo>
                  <a:cubicBezTo>
                    <a:pt x="253" y="1175"/>
                    <a:pt x="259" y="1154"/>
                    <a:pt x="261" y="1130"/>
                  </a:cubicBezTo>
                  <a:cubicBezTo>
                    <a:pt x="261" y="1128"/>
                    <a:pt x="262" y="1126"/>
                    <a:pt x="260" y="1122"/>
                  </a:cubicBezTo>
                  <a:cubicBezTo>
                    <a:pt x="261" y="1115"/>
                    <a:pt x="262" y="1111"/>
                    <a:pt x="263" y="1104"/>
                  </a:cubicBezTo>
                  <a:cubicBezTo>
                    <a:pt x="263" y="1102"/>
                    <a:pt x="264" y="1098"/>
                    <a:pt x="265" y="1096"/>
                  </a:cubicBezTo>
                  <a:cubicBezTo>
                    <a:pt x="277" y="1098"/>
                    <a:pt x="292" y="1101"/>
                    <a:pt x="307" y="1103"/>
                  </a:cubicBezTo>
                  <a:cubicBezTo>
                    <a:pt x="311" y="1122"/>
                    <a:pt x="318" y="1167"/>
                    <a:pt x="286" y="1212"/>
                  </a:cubicBezTo>
                  <a:cubicBezTo>
                    <a:pt x="280" y="1222"/>
                    <a:pt x="276" y="1230"/>
                    <a:pt x="271" y="1238"/>
                  </a:cubicBezTo>
                  <a:cubicBezTo>
                    <a:pt x="252" y="1269"/>
                    <a:pt x="234" y="1295"/>
                    <a:pt x="205" y="1298"/>
                  </a:cubicBezTo>
                  <a:lnTo>
                    <a:pt x="206" y="1329"/>
                  </a:lnTo>
                  <a:cubicBezTo>
                    <a:pt x="253" y="1324"/>
                    <a:pt x="274" y="1293"/>
                    <a:pt x="296" y="1253"/>
                  </a:cubicBezTo>
                  <a:cubicBezTo>
                    <a:pt x="302" y="1245"/>
                    <a:pt x="308" y="1237"/>
                    <a:pt x="312" y="1229"/>
                  </a:cubicBezTo>
                  <a:cubicBezTo>
                    <a:pt x="344" y="1183"/>
                    <a:pt x="343" y="1136"/>
                    <a:pt x="340" y="1107"/>
                  </a:cubicBezTo>
                  <a:cubicBezTo>
                    <a:pt x="340" y="1107"/>
                    <a:pt x="340" y="1107"/>
                    <a:pt x="342" y="1107"/>
                  </a:cubicBezTo>
                  <a:cubicBezTo>
                    <a:pt x="350" y="1109"/>
                    <a:pt x="357" y="1110"/>
                    <a:pt x="361" y="1111"/>
                  </a:cubicBezTo>
                  <a:cubicBezTo>
                    <a:pt x="363" y="1111"/>
                    <a:pt x="376" y="1113"/>
                    <a:pt x="391" y="1116"/>
                  </a:cubicBezTo>
                  <a:cubicBezTo>
                    <a:pt x="381" y="1147"/>
                    <a:pt x="357" y="1218"/>
                    <a:pt x="343" y="1248"/>
                  </a:cubicBezTo>
                  <a:cubicBezTo>
                    <a:pt x="324" y="1284"/>
                    <a:pt x="285" y="1341"/>
                    <a:pt x="285" y="1341"/>
                  </a:cubicBezTo>
                  <a:lnTo>
                    <a:pt x="311" y="1359"/>
                  </a:lnTo>
                  <a:cubicBezTo>
                    <a:pt x="311" y="1359"/>
                    <a:pt x="343" y="1314"/>
                    <a:pt x="363" y="1276"/>
                  </a:cubicBezTo>
                  <a:cubicBezTo>
                    <a:pt x="352" y="1311"/>
                    <a:pt x="337" y="1344"/>
                    <a:pt x="316" y="1366"/>
                  </a:cubicBezTo>
                  <a:close/>
                  <a:moveTo>
                    <a:pt x="387" y="1596"/>
                  </a:moveTo>
                  <a:cubicBezTo>
                    <a:pt x="384" y="1591"/>
                    <a:pt x="378" y="1586"/>
                    <a:pt x="377" y="1579"/>
                  </a:cubicBezTo>
                  <a:cubicBezTo>
                    <a:pt x="375" y="1568"/>
                    <a:pt x="367" y="1551"/>
                    <a:pt x="359" y="1534"/>
                  </a:cubicBezTo>
                  <a:cubicBezTo>
                    <a:pt x="350" y="1511"/>
                    <a:pt x="337" y="1484"/>
                    <a:pt x="332" y="1464"/>
                  </a:cubicBezTo>
                  <a:cubicBezTo>
                    <a:pt x="323" y="1422"/>
                    <a:pt x="341" y="1386"/>
                    <a:pt x="341" y="1386"/>
                  </a:cubicBezTo>
                  <a:cubicBezTo>
                    <a:pt x="402" y="1311"/>
                    <a:pt x="421" y="1169"/>
                    <a:pt x="425" y="1122"/>
                  </a:cubicBezTo>
                  <a:cubicBezTo>
                    <a:pt x="440" y="1124"/>
                    <a:pt x="455" y="1125"/>
                    <a:pt x="470" y="1128"/>
                  </a:cubicBezTo>
                  <a:lnTo>
                    <a:pt x="387" y="1596"/>
                  </a:lnTo>
                  <a:close/>
                  <a:moveTo>
                    <a:pt x="475" y="1098"/>
                  </a:moveTo>
                  <a:cubicBezTo>
                    <a:pt x="435" y="1091"/>
                    <a:pt x="390" y="1085"/>
                    <a:pt x="373" y="1082"/>
                  </a:cubicBezTo>
                  <a:cubicBezTo>
                    <a:pt x="356" y="1050"/>
                    <a:pt x="374" y="1025"/>
                    <a:pt x="384" y="1016"/>
                  </a:cubicBezTo>
                  <a:cubicBezTo>
                    <a:pt x="406" y="1018"/>
                    <a:pt x="440" y="1024"/>
                    <a:pt x="476" y="1030"/>
                  </a:cubicBezTo>
                  <a:cubicBezTo>
                    <a:pt x="480" y="1031"/>
                    <a:pt x="483" y="1031"/>
                    <a:pt x="487" y="1032"/>
                  </a:cubicBezTo>
                  <a:lnTo>
                    <a:pt x="475" y="1098"/>
                  </a:lnTo>
                  <a:close/>
                  <a:moveTo>
                    <a:pt x="591" y="442"/>
                  </a:moveTo>
                  <a:lnTo>
                    <a:pt x="492" y="1002"/>
                  </a:lnTo>
                  <a:cubicBezTo>
                    <a:pt x="488" y="1001"/>
                    <a:pt x="484" y="1001"/>
                    <a:pt x="481" y="1000"/>
                  </a:cubicBezTo>
                  <a:cubicBezTo>
                    <a:pt x="469" y="998"/>
                    <a:pt x="458" y="996"/>
                    <a:pt x="447" y="994"/>
                  </a:cubicBezTo>
                  <a:cubicBezTo>
                    <a:pt x="460" y="873"/>
                    <a:pt x="509" y="706"/>
                    <a:pt x="497" y="561"/>
                  </a:cubicBezTo>
                  <a:lnTo>
                    <a:pt x="497" y="564"/>
                  </a:lnTo>
                  <a:cubicBezTo>
                    <a:pt x="497" y="548"/>
                    <a:pt x="491" y="521"/>
                    <a:pt x="483" y="495"/>
                  </a:cubicBezTo>
                  <a:cubicBezTo>
                    <a:pt x="476" y="470"/>
                    <a:pt x="467" y="446"/>
                    <a:pt x="460" y="434"/>
                  </a:cubicBezTo>
                  <a:cubicBezTo>
                    <a:pt x="450" y="419"/>
                    <a:pt x="440" y="400"/>
                    <a:pt x="434" y="375"/>
                  </a:cubicBezTo>
                  <a:cubicBezTo>
                    <a:pt x="427" y="351"/>
                    <a:pt x="424" y="320"/>
                    <a:pt x="430" y="286"/>
                  </a:cubicBezTo>
                  <a:cubicBezTo>
                    <a:pt x="437" y="221"/>
                    <a:pt x="533" y="159"/>
                    <a:pt x="568" y="135"/>
                  </a:cubicBezTo>
                  <a:cubicBezTo>
                    <a:pt x="573" y="133"/>
                    <a:pt x="575" y="132"/>
                    <a:pt x="578" y="130"/>
                  </a:cubicBezTo>
                  <a:cubicBezTo>
                    <a:pt x="592" y="122"/>
                    <a:pt x="613" y="105"/>
                    <a:pt x="629" y="91"/>
                  </a:cubicBezTo>
                  <a:cubicBezTo>
                    <a:pt x="644" y="76"/>
                    <a:pt x="658" y="61"/>
                    <a:pt x="663" y="48"/>
                  </a:cubicBezTo>
                  <a:cubicBezTo>
                    <a:pt x="666" y="42"/>
                    <a:pt x="668" y="40"/>
                    <a:pt x="673" y="37"/>
                  </a:cubicBezTo>
                  <a:lnTo>
                    <a:pt x="643" y="207"/>
                  </a:lnTo>
                  <a:lnTo>
                    <a:pt x="673" y="213"/>
                  </a:lnTo>
                  <a:lnTo>
                    <a:pt x="704" y="38"/>
                  </a:lnTo>
                  <a:cubicBezTo>
                    <a:pt x="708" y="41"/>
                    <a:pt x="712" y="44"/>
                    <a:pt x="712" y="53"/>
                  </a:cubicBezTo>
                  <a:lnTo>
                    <a:pt x="713" y="51"/>
                  </a:lnTo>
                  <a:cubicBezTo>
                    <a:pt x="712" y="66"/>
                    <a:pt x="718" y="84"/>
                    <a:pt x="725" y="103"/>
                  </a:cubicBezTo>
                  <a:cubicBezTo>
                    <a:pt x="735" y="125"/>
                    <a:pt x="748" y="147"/>
                    <a:pt x="759" y="160"/>
                  </a:cubicBezTo>
                  <a:cubicBezTo>
                    <a:pt x="768" y="170"/>
                    <a:pt x="793" y="203"/>
                    <a:pt x="815" y="242"/>
                  </a:cubicBezTo>
                  <a:cubicBezTo>
                    <a:pt x="837" y="281"/>
                    <a:pt x="853" y="323"/>
                    <a:pt x="846" y="355"/>
                  </a:cubicBezTo>
                  <a:cubicBezTo>
                    <a:pt x="837" y="393"/>
                    <a:pt x="823" y="419"/>
                    <a:pt x="809" y="439"/>
                  </a:cubicBezTo>
                  <a:cubicBezTo>
                    <a:pt x="794" y="460"/>
                    <a:pt x="778" y="475"/>
                    <a:pt x="765" y="486"/>
                  </a:cubicBezTo>
                  <a:cubicBezTo>
                    <a:pt x="753" y="495"/>
                    <a:pt x="739" y="512"/>
                    <a:pt x="725" y="529"/>
                  </a:cubicBezTo>
                  <a:cubicBezTo>
                    <a:pt x="707" y="553"/>
                    <a:pt x="690" y="578"/>
                    <a:pt x="683" y="592"/>
                  </a:cubicBezTo>
                  <a:cubicBezTo>
                    <a:pt x="622" y="726"/>
                    <a:pt x="609" y="885"/>
                    <a:pt x="576" y="1015"/>
                  </a:cubicBezTo>
                  <a:cubicBezTo>
                    <a:pt x="561" y="1012"/>
                    <a:pt x="541" y="1009"/>
                    <a:pt x="524" y="1006"/>
                  </a:cubicBezTo>
                  <a:lnTo>
                    <a:pt x="623" y="448"/>
                  </a:lnTo>
                  <a:lnTo>
                    <a:pt x="591" y="442"/>
                  </a:lnTo>
                  <a:close/>
                  <a:moveTo>
                    <a:pt x="608" y="1053"/>
                  </a:moveTo>
                  <a:cubicBezTo>
                    <a:pt x="613" y="1065"/>
                    <a:pt x="615" y="1092"/>
                    <a:pt x="589" y="1113"/>
                  </a:cubicBezTo>
                  <a:cubicBezTo>
                    <a:pt x="580" y="1112"/>
                    <a:pt x="576" y="1111"/>
                    <a:pt x="572" y="1110"/>
                  </a:cubicBezTo>
                  <a:cubicBezTo>
                    <a:pt x="561" y="1111"/>
                    <a:pt x="535" y="1106"/>
                    <a:pt x="507" y="1103"/>
                  </a:cubicBezTo>
                  <a:lnTo>
                    <a:pt x="519" y="1038"/>
                  </a:lnTo>
                  <a:cubicBezTo>
                    <a:pt x="557" y="1044"/>
                    <a:pt x="591" y="1050"/>
                    <a:pt x="608" y="1053"/>
                  </a:cubicBezTo>
                  <a:close/>
                  <a:moveTo>
                    <a:pt x="519" y="1494"/>
                  </a:moveTo>
                  <a:cubicBezTo>
                    <a:pt x="507" y="1516"/>
                    <a:pt x="478" y="1542"/>
                    <a:pt x="460" y="1561"/>
                  </a:cubicBezTo>
                  <a:cubicBezTo>
                    <a:pt x="449" y="1570"/>
                    <a:pt x="441" y="1577"/>
                    <a:pt x="436" y="1583"/>
                  </a:cubicBezTo>
                  <a:lnTo>
                    <a:pt x="435" y="1585"/>
                  </a:lnTo>
                  <a:cubicBezTo>
                    <a:pt x="433" y="1589"/>
                    <a:pt x="425" y="1592"/>
                    <a:pt x="420" y="1598"/>
                  </a:cubicBezTo>
                  <a:lnTo>
                    <a:pt x="502" y="1134"/>
                  </a:lnTo>
                  <a:cubicBezTo>
                    <a:pt x="521" y="1137"/>
                    <a:pt x="538" y="1138"/>
                    <a:pt x="551" y="1140"/>
                  </a:cubicBezTo>
                  <a:cubicBezTo>
                    <a:pt x="538" y="1188"/>
                    <a:pt x="506" y="1334"/>
                    <a:pt x="539" y="1423"/>
                  </a:cubicBezTo>
                  <a:cubicBezTo>
                    <a:pt x="539" y="1436"/>
                    <a:pt x="535" y="1466"/>
                    <a:pt x="519" y="1494"/>
                  </a:cubicBezTo>
                  <a:close/>
                  <a:moveTo>
                    <a:pt x="728" y="1261"/>
                  </a:moveTo>
                  <a:cubicBezTo>
                    <a:pt x="729" y="1261"/>
                    <a:pt x="730" y="1262"/>
                    <a:pt x="732" y="1262"/>
                  </a:cubicBezTo>
                  <a:cubicBezTo>
                    <a:pt x="754" y="1270"/>
                    <a:pt x="784" y="1280"/>
                    <a:pt x="790" y="1296"/>
                  </a:cubicBezTo>
                  <a:cubicBezTo>
                    <a:pt x="789" y="1300"/>
                    <a:pt x="784" y="1304"/>
                    <a:pt x="777" y="1307"/>
                  </a:cubicBezTo>
                  <a:cubicBezTo>
                    <a:pt x="767" y="1312"/>
                    <a:pt x="760" y="1315"/>
                    <a:pt x="754" y="1323"/>
                  </a:cubicBezTo>
                  <a:cubicBezTo>
                    <a:pt x="742" y="1340"/>
                    <a:pt x="752" y="1349"/>
                    <a:pt x="763" y="1362"/>
                  </a:cubicBezTo>
                  <a:cubicBezTo>
                    <a:pt x="768" y="1367"/>
                    <a:pt x="774" y="1372"/>
                    <a:pt x="773" y="1377"/>
                  </a:cubicBezTo>
                  <a:lnTo>
                    <a:pt x="773" y="1379"/>
                  </a:lnTo>
                  <a:cubicBezTo>
                    <a:pt x="770" y="1394"/>
                    <a:pt x="763" y="1408"/>
                    <a:pt x="757" y="1417"/>
                  </a:cubicBezTo>
                  <a:cubicBezTo>
                    <a:pt x="745" y="1435"/>
                    <a:pt x="730" y="1446"/>
                    <a:pt x="718" y="1453"/>
                  </a:cubicBezTo>
                  <a:lnTo>
                    <a:pt x="718" y="1454"/>
                  </a:lnTo>
                  <a:cubicBezTo>
                    <a:pt x="703" y="1463"/>
                    <a:pt x="686" y="1469"/>
                    <a:pt x="671" y="1470"/>
                  </a:cubicBezTo>
                  <a:cubicBezTo>
                    <a:pt x="656" y="1470"/>
                    <a:pt x="641" y="1465"/>
                    <a:pt x="625" y="1456"/>
                  </a:cubicBezTo>
                  <a:cubicBezTo>
                    <a:pt x="600" y="1438"/>
                    <a:pt x="572" y="1411"/>
                    <a:pt x="566" y="1406"/>
                  </a:cubicBezTo>
                  <a:cubicBezTo>
                    <a:pt x="558" y="1378"/>
                    <a:pt x="555" y="1343"/>
                    <a:pt x="557" y="1308"/>
                  </a:cubicBezTo>
                  <a:cubicBezTo>
                    <a:pt x="560" y="1350"/>
                    <a:pt x="575" y="1403"/>
                    <a:pt x="575" y="1403"/>
                  </a:cubicBezTo>
                  <a:lnTo>
                    <a:pt x="605" y="1395"/>
                  </a:lnTo>
                  <a:cubicBezTo>
                    <a:pt x="605" y="1395"/>
                    <a:pt x="588" y="1329"/>
                    <a:pt x="586" y="1289"/>
                  </a:cubicBezTo>
                  <a:lnTo>
                    <a:pt x="584" y="1289"/>
                  </a:lnTo>
                  <a:cubicBezTo>
                    <a:pt x="582" y="1255"/>
                    <a:pt x="584" y="1176"/>
                    <a:pt x="586" y="1144"/>
                  </a:cubicBezTo>
                  <a:cubicBezTo>
                    <a:pt x="601" y="1146"/>
                    <a:pt x="620" y="1150"/>
                    <a:pt x="639" y="1153"/>
                  </a:cubicBezTo>
                  <a:cubicBezTo>
                    <a:pt x="626" y="1175"/>
                    <a:pt x="605" y="1222"/>
                    <a:pt x="621" y="1282"/>
                  </a:cubicBezTo>
                  <a:cubicBezTo>
                    <a:pt x="623" y="1293"/>
                    <a:pt x="626" y="1304"/>
                    <a:pt x="628" y="1314"/>
                  </a:cubicBezTo>
                  <a:cubicBezTo>
                    <a:pt x="636" y="1357"/>
                    <a:pt x="642" y="1395"/>
                    <a:pt x="683" y="1413"/>
                  </a:cubicBezTo>
                  <a:lnTo>
                    <a:pt x="697" y="1385"/>
                  </a:lnTo>
                  <a:cubicBezTo>
                    <a:pt x="670" y="1374"/>
                    <a:pt x="665" y="1342"/>
                    <a:pt x="658" y="1308"/>
                  </a:cubicBezTo>
                  <a:cubicBezTo>
                    <a:pt x="656" y="1297"/>
                    <a:pt x="653" y="1285"/>
                    <a:pt x="651" y="1274"/>
                  </a:cubicBezTo>
                  <a:cubicBezTo>
                    <a:pt x="633" y="1202"/>
                    <a:pt x="675" y="1159"/>
                    <a:pt x="675" y="1159"/>
                  </a:cubicBezTo>
                  <a:cubicBezTo>
                    <a:pt x="686" y="1161"/>
                    <a:pt x="697" y="1163"/>
                    <a:pt x="705" y="1165"/>
                  </a:cubicBezTo>
                  <a:cubicBezTo>
                    <a:pt x="707" y="1165"/>
                    <a:pt x="711" y="1166"/>
                    <a:pt x="716" y="1164"/>
                  </a:cubicBezTo>
                  <a:cubicBezTo>
                    <a:pt x="714" y="1173"/>
                    <a:pt x="714" y="1177"/>
                    <a:pt x="713" y="1182"/>
                  </a:cubicBezTo>
                  <a:cubicBezTo>
                    <a:pt x="712" y="1188"/>
                    <a:pt x="709" y="1194"/>
                    <a:pt x="707" y="1200"/>
                  </a:cubicBezTo>
                  <a:cubicBezTo>
                    <a:pt x="704" y="1206"/>
                    <a:pt x="703" y="1211"/>
                    <a:pt x="703" y="1213"/>
                  </a:cubicBezTo>
                  <a:cubicBezTo>
                    <a:pt x="697" y="1236"/>
                    <a:pt x="698" y="1254"/>
                    <a:pt x="728" y="1261"/>
                  </a:cubicBezTo>
                  <a:close/>
                  <a:moveTo>
                    <a:pt x="641" y="1057"/>
                  </a:moveTo>
                  <a:cubicBezTo>
                    <a:pt x="653" y="1059"/>
                    <a:pt x="667" y="1059"/>
                    <a:pt x="681" y="1062"/>
                  </a:cubicBezTo>
                  <a:cubicBezTo>
                    <a:pt x="686" y="1060"/>
                    <a:pt x="693" y="1062"/>
                    <a:pt x="699" y="1063"/>
                  </a:cubicBezTo>
                  <a:cubicBezTo>
                    <a:pt x="700" y="1067"/>
                    <a:pt x="701" y="1074"/>
                    <a:pt x="702" y="1083"/>
                  </a:cubicBezTo>
                  <a:cubicBezTo>
                    <a:pt x="700" y="1094"/>
                    <a:pt x="698" y="1106"/>
                    <a:pt x="692" y="1116"/>
                  </a:cubicBezTo>
                  <a:cubicBezTo>
                    <a:pt x="691" y="1121"/>
                    <a:pt x="688" y="1127"/>
                    <a:pt x="683" y="1128"/>
                  </a:cubicBezTo>
                  <a:cubicBezTo>
                    <a:pt x="666" y="1125"/>
                    <a:pt x="645" y="1121"/>
                    <a:pt x="625" y="1120"/>
                  </a:cubicBezTo>
                  <a:cubicBezTo>
                    <a:pt x="642" y="1097"/>
                    <a:pt x="644" y="1073"/>
                    <a:pt x="641" y="1057"/>
                  </a:cubicBezTo>
                  <a:close/>
                  <a:moveTo>
                    <a:pt x="726" y="1133"/>
                  </a:moveTo>
                  <a:cubicBezTo>
                    <a:pt x="723" y="1135"/>
                    <a:pt x="719" y="1134"/>
                    <a:pt x="717" y="1134"/>
                  </a:cubicBezTo>
                  <a:cubicBezTo>
                    <a:pt x="720" y="1132"/>
                    <a:pt x="720" y="1132"/>
                    <a:pt x="720" y="1130"/>
                  </a:cubicBezTo>
                  <a:cubicBezTo>
                    <a:pt x="727" y="1116"/>
                    <a:pt x="732" y="1101"/>
                    <a:pt x="732" y="1086"/>
                  </a:cubicBezTo>
                  <a:cubicBezTo>
                    <a:pt x="733" y="1080"/>
                    <a:pt x="732" y="1073"/>
                    <a:pt x="731" y="1066"/>
                  </a:cubicBezTo>
                  <a:cubicBezTo>
                    <a:pt x="738" y="1067"/>
                    <a:pt x="744" y="1069"/>
                    <a:pt x="748" y="1069"/>
                  </a:cubicBezTo>
                  <a:cubicBezTo>
                    <a:pt x="765" y="1099"/>
                    <a:pt x="759" y="1121"/>
                    <a:pt x="726" y="1133"/>
                  </a:cubicBezTo>
                  <a:close/>
                  <a:moveTo>
                    <a:pt x="1047" y="920"/>
                  </a:moveTo>
                  <a:cubicBezTo>
                    <a:pt x="1020" y="946"/>
                    <a:pt x="988" y="980"/>
                    <a:pt x="986" y="979"/>
                  </a:cubicBezTo>
                  <a:lnTo>
                    <a:pt x="978" y="985"/>
                  </a:lnTo>
                  <a:lnTo>
                    <a:pt x="985" y="995"/>
                  </a:lnTo>
                  <a:cubicBezTo>
                    <a:pt x="985" y="995"/>
                    <a:pt x="987" y="999"/>
                    <a:pt x="990" y="1007"/>
                  </a:cubicBezTo>
                  <a:cubicBezTo>
                    <a:pt x="995" y="1014"/>
                    <a:pt x="1000" y="1024"/>
                    <a:pt x="1007" y="1031"/>
                  </a:cubicBezTo>
                  <a:lnTo>
                    <a:pt x="1007" y="1033"/>
                  </a:lnTo>
                  <a:cubicBezTo>
                    <a:pt x="1009" y="1036"/>
                    <a:pt x="1007" y="1036"/>
                    <a:pt x="1006" y="1038"/>
                  </a:cubicBezTo>
                  <a:cubicBezTo>
                    <a:pt x="1006" y="1040"/>
                    <a:pt x="1003" y="1042"/>
                    <a:pt x="1001" y="1041"/>
                  </a:cubicBezTo>
                  <a:cubicBezTo>
                    <a:pt x="999" y="1045"/>
                    <a:pt x="994" y="1047"/>
                    <a:pt x="990" y="1046"/>
                  </a:cubicBezTo>
                  <a:cubicBezTo>
                    <a:pt x="969" y="1049"/>
                    <a:pt x="950" y="1045"/>
                    <a:pt x="934" y="1038"/>
                  </a:cubicBezTo>
                  <a:cubicBezTo>
                    <a:pt x="920" y="1031"/>
                    <a:pt x="910" y="1023"/>
                    <a:pt x="907" y="1014"/>
                  </a:cubicBezTo>
                  <a:cubicBezTo>
                    <a:pt x="905" y="1002"/>
                    <a:pt x="905" y="992"/>
                    <a:pt x="906" y="983"/>
                  </a:cubicBezTo>
                  <a:cubicBezTo>
                    <a:pt x="905" y="965"/>
                    <a:pt x="905" y="950"/>
                    <a:pt x="889" y="943"/>
                  </a:cubicBezTo>
                  <a:cubicBezTo>
                    <a:pt x="874" y="940"/>
                    <a:pt x="856" y="941"/>
                    <a:pt x="840" y="947"/>
                  </a:cubicBezTo>
                  <a:cubicBezTo>
                    <a:pt x="821" y="955"/>
                    <a:pt x="804" y="963"/>
                    <a:pt x="796" y="974"/>
                  </a:cubicBezTo>
                  <a:cubicBezTo>
                    <a:pt x="784" y="992"/>
                    <a:pt x="771" y="1016"/>
                    <a:pt x="760" y="1040"/>
                  </a:cubicBezTo>
                  <a:cubicBezTo>
                    <a:pt x="750" y="1036"/>
                    <a:pt x="732" y="1033"/>
                    <a:pt x="713" y="1032"/>
                  </a:cubicBezTo>
                  <a:cubicBezTo>
                    <a:pt x="734" y="974"/>
                    <a:pt x="741" y="938"/>
                    <a:pt x="780" y="888"/>
                  </a:cubicBezTo>
                  <a:cubicBezTo>
                    <a:pt x="819" y="840"/>
                    <a:pt x="877" y="787"/>
                    <a:pt x="951" y="817"/>
                  </a:cubicBezTo>
                  <a:cubicBezTo>
                    <a:pt x="961" y="821"/>
                    <a:pt x="973" y="830"/>
                    <a:pt x="986" y="843"/>
                  </a:cubicBezTo>
                  <a:cubicBezTo>
                    <a:pt x="991" y="849"/>
                    <a:pt x="994" y="858"/>
                    <a:pt x="993" y="866"/>
                  </a:cubicBezTo>
                  <a:cubicBezTo>
                    <a:pt x="993" y="875"/>
                    <a:pt x="992" y="884"/>
                    <a:pt x="986" y="889"/>
                  </a:cubicBezTo>
                  <a:cubicBezTo>
                    <a:pt x="981" y="893"/>
                    <a:pt x="976" y="899"/>
                    <a:pt x="970" y="904"/>
                  </a:cubicBezTo>
                  <a:cubicBezTo>
                    <a:pt x="960" y="913"/>
                    <a:pt x="948" y="922"/>
                    <a:pt x="939" y="936"/>
                  </a:cubicBezTo>
                  <a:cubicBezTo>
                    <a:pt x="925" y="949"/>
                    <a:pt x="921" y="963"/>
                    <a:pt x="921" y="974"/>
                  </a:cubicBezTo>
                  <a:cubicBezTo>
                    <a:pt x="920" y="992"/>
                    <a:pt x="928" y="1007"/>
                    <a:pt x="938" y="1017"/>
                  </a:cubicBezTo>
                  <a:cubicBezTo>
                    <a:pt x="954" y="1035"/>
                    <a:pt x="989" y="1037"/>
                    <a:pt x="989" y="1037"/>
                  </a:cubicBezTo>
                  <a:lnTo>
                    <a:pt x="990" y="1007"/>
                  </a:lnTo>
                  <a:cubicBezTo>
                    <a:pt x="986" y="1006"/>
                    <a:pt x="968" y="1005"/>
                    <a:pt x="961" y="997"/>
                  </a:cubicBezTo>
                  <a:lnTo>
                    <a:pt x="959" y="994"/>
                  </a:lnTo>
                  <a:cubicBezTo>
                    <a:pt x="955" y="992"/>
                    <a:pt x="952" y="984"/>
                    <a:pt x="951" y="978"/>
                  </a:cubicBezTo>
                  <a:cubicBezTo>
                    <a:pt x="952" y="971"/>
                    <a:pt x="956" y="963"/>
                    <a:pt x="961" y="955"/>
                  </a:cubicBezTo>
                  <a:cubicBezTo>
                    <a:pt x="970" y="944"/>
                    <a:pt x="980" y="934"/>
                    <a:pt x="991" y="928"/>
                  </a:cubicBezTo>
                  <a:cubicBezTo>
                    <a:pt x="998" y="920"/>
                    <a:pt x="1003" y="917"/>
                    <a:pt x="1009" y="911"/>
                  </a:cubicBezTo>
                  <a:lnTo>
                    <a:pt x="1007" y="911"/>
                  </a:lnTo>
                  <a:cubicBezTo>
                    <a:pt x="1017" y="901"/>
                    <a:pt x="1025" y="883"/>
                    <a:pt x="1026" y="865"/>
                  </a:cubicBezTo>
                  <a:cubicBezTo>
                    <a:pt x="1024" y="850"/>
                    <a:pt x="1020" y="834"/>
                    <a:pt x="1007" y="821"/>
                  </a:cubicBezTo>
                  <a:cubicBezTo>
                    <a:pt x="992" y="805"/>
                    <a:pt x="977" y="795"/>
                    <a:pt x="962" y="788"/>
                  </a:cubicBezTo>
                  <a:cubicBezTo>
                    <a:pt x="870" y="750"/>
                    <a:pt x="802" y="813"/>
                    <a:pt x="757" y="869"/>
                  </a:cubicBezTo>
                  <a:cubicBezTo>
                    <a:pt x="712" y="927"/>
                    <a:pt x="704" y="960"/>
                    <a:pt x="684" y="1023"/>
                  </a:cubicBezTo>
                  <a:lnTo>
                    <a:pt x="711" y="1032"/>
                  </a:lnTo>
                  <a:cubicBezTo>
                    <a:pt x="702" y="1030"/>
                    <a:pt x="694" y="1031"/>
                    <a:pt x="683" y="1029"/>
                  </a:cubicBezTo>
                  <a:cubicBezTo>
                    <a:pt x="659" y="1027"/>
                    <a:pt x="633" y="1025"/>
                    <a:pt x="618" y="1022"/>
                  </a:cubicBezTo>
                  <a:cubicBezTo>
                    <a:pt x="614" y="1021"/>
                    <a:pt x="612" y="1021"/>
                    <a:pt x="608" y="1020"/>
                  </a:cubicBezTo>
                  <a:cubicBezTo>
                    <a:pt x="626" y="979"/>
                    <a:pt x="679" y="866"/>
                    <a:pt x="729" y="818"/>
                  </a:cubicBezTo>
                  <a:cubicBezTo>
                    <a:pt x="753" y="795"/>
                    <a:pt x="780" y="774"/>
                    <a:pt x="808" y="755"/>
                  </a:cubicBezTo>
                  <a:cubicBezTo>
                    <a:pt x="857" y="724"/>
                    <a:pt x="900" y="707"/>
                    <a:pt x="961" y="722"/>
                  </a:cubicBezTo>
                  <a:cubicBezTo>
                    <a:pt x="980" y="726"/>
                    <a:pt x="992" y="734"/>
                    <a:pt x="1005" y="743"/>
                  </a:cubicBezTo>
                  <a:lnTo>
                    <a:pt x="1008" y="744"/>
                  </a:lnTo>
                  <a:cubicBezTo>
                    <a:pt x="1017" y="750"/>
                    <a:pt x="1029" y="761"/>
                    <a:pt x="1040" y="774"/>
                  </a:cubicBezTo>
                  <a:cubicBezTo>
                    <a:pt x="1054" y="792"/>
                    <a:pt x="1066" y="809"/>
                    <a:pt x="1071" y="821"/>
                  </a:cubicBezTo>
                  <a:lnTo>
                    <a:pt x="1073" y="819"/>
                  </a:lnTo>
                  <a:cubicBezTo>
                    <a:pt x="1074" y="830"/>
                    <a:pt x="1076" y="844"/>
                    <a:pt x="1074" y="854"/>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6" name="Freeform 50"/>
            <p:cNvSpPr>
              <a:spLocks noEditPoints="1"/>
            </p:cNvSpPr>
            <p:nvPr/>
          </p:nvSpPr>
          <p:spPr bwMode="auto">
            <a:xfrm>
              <a:off x="1908175" y="44751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6 h 1639"/>
                <a:gd name="T14" fmla="*/ 186 w 1108"/>
                <a:gd name="T15" fmla="*/ 995 h 1639"/>
                <a:gd name="T16" fmla="*/ 230 w 1108"/>
                <a:gd name="T17" fmla="*/ 1119 h 1639"/>
                <a:gd name="T18" fmla="*/ 135 w 1108"/>
                <a:gd name="T19" fmla="*/ 1221 h 1639"/>
                <a:gd name="T20" fmla="*/ 188 w 1108"/>
                <a:gd name="T21" fmla="*/ 1417 h 1639"/>
                <a:gd name="T22" fmla="*/ 347 w 1108"/>
                <a:gd name="T23" fmla="*/ 1587 h 1639"/>
                <a:gd name="T24" fmla="*/ 545 w 1108"/>
                <a:gd name="T25" fmla="*/ 1511 h 1639"/>
                <a:gd name="T26" fmla="*/ 803 w 1108"/>
                <a:gd name="T27" fmla="*/ 1382 h 1639"/>
                <a:gd name="T28" fmla="*/ 737 w 1108"/>
                <a:gd name="T29" fmla="*/ 1233 h 1639"/>
                <a:gd name="T30" fmla="*/ 757 w 1108"/>
                <a:gd name="T31" fmla="*/ 1157 h 1639"/>
                <a:gd name="T32" fmla="*/ 850 w 1108"/>
                <a:gd name="T33" fmla="*/ 976 h 1639"/>
                <a:gd name="T34" fmla="*/ 1020 w 1108"/>
                <a:gd name="T35" fmla="*/ 1069 h 1639"/>
                <a:gd name="T36" fmla="*/ 1069 w 1108"/>
                <a:gd name="T37" fmla="*/ 942 h 1639"/>
                <a:gd name="T38" fmla="*/ 238 w 1108"/>
                <a:gd name="T39" fmla="*/ 1010 h 1639"/>
                <a:gd name="T40" fmla="*/ 153 w 1108"/>
                <a:gd name="T41" fmla="*/ 846 h 1639"/>
                <a:gd name="T42" fmla="*/ 35 w 1108"/>
                <a:gd name="T43" fmla="*/ 865 h 1639"/>
                <a:gd name="T44" fmla="*/ 111 w 1108"/>
                <a:gd name="T45" fmla="*/ 870 h 1639"/>
                <a:gd name="T46" fmla="*/ 313 w 1108"/>
                <a:gd name="T47" fmla="*/ 962 h 1639"/>
                <a:gd name="T48" fmla="*/ 113 w 1108"/>
                <a:gd name="T49" fmla="*/ 661 h 1639"/>
                <a:gd name="T50" fmla="*/ 66 w 1108"/>
                <a:gd name="T51" fmla="*/ 840 h 1639"/>
                <a:gd name="T52" fmla="*/ 190 w 1108"/>
                <a:gd name="T53" fmla="*/ 585 h 1639"/>
                <a:gd name="T54" fmla="*/ 269 w 1108"/>
                <a:gd name="T55" fmla="*/ 959 h 1639"/>
                <a:gd name="T56" fmla="*/ 350 w 1108"/>
                <a:gd name="T57" fmla="*/ 1008 h 1639"/>
                <a:gd name="T58" fmla="*/ 159 w 1108"/>
                <a:gd name="T59" fmla="*/ 1357 h 1639"/>
                <a:gd name="T60" fmla="*/ 172 w 1108"/>
                <a:gd name="T61" fmla="*/ 1221 h 1639"/>
                <a:gd name="T62" fmla="*/ 260 w 1108"/>
                <a:gd name="T63" fmla="*/ 1122 h 1639"/>
                <a:gd name="T64" fmla="*/ 205 w 1108"/>
                <a:gd name="T65" fmla="*/ 1299 h 1639"/>
                <a:gd name="T66" fmla="*/ 361 w 1108"/>
                <a:gd name="T67" fmla="*/ 1111 h 1639"/>
                <a:gd name="T68" fmla="*/ 316 w 1108"/>
                <a:gd name="T69" fmla="*/ 1367 h 1639"/>
                <a:gd name="T70" fmla="*/ 425 w 1108"/>
                <a:gd name="T71" fmla="*/ 1122 h 1639"/>
                <a:gd name="T72" fmla="*/ 476 w 1108"/>
                <a:gd name="T73" fmla="*/ 1031 h 1639"/>
                <a:gd name="T74" fmla="*/ 447 w 1108"/>
                <a:gd name="T75" fmla="*/ 995 h 1639"/>
                <a:gd name="T76" fmla="*/ 429 w 1108"/>
                <a:gd name="T77" fmla="*/ 286 h 1639"/>
                <a:gd name="T78" fmla="*/ 643 w 1108"/>
                <a:gd name="T79" fmla="*/ 208 h 1639"/>
                <a:gd name="T80" fmla="*/ 759 w 1108"/>
                <a:gd name="T81" fmla="*/ 160 h 1639"/>
                <a:gd name="T82" fmla="*/ 683 w 1108"/>
                <a:gd name="T83" fmla="*/ 592 h 1639"/>
                <a:gd name="T84" fmla="*/ 589 w 1108"/>
                <a:gd name="T85" fmla="*/ 1114 h 1639"/>
                <a:gd name="T86" fmla="*/ 459 w 1108"/>
                <a:gd name="T87" fmla="*/ 1561 h 1639"/>
                <a:gd name="T88" fmla="*/ 538 w 1108"/>
                <a:gd name="T89" fmla="*/ 1424 h 1639"/>
                <a:gd name="T90" fmla="*/ 754 w 1108"/>
                <a:gd name="T91" fmla="*/ 1323 h 1639"/>
                <a:gd name="T92" fmla="*/ 718 w 1108"/>
                <a:gd name="T93" fmla="*/ 1455 h 1639"/>
                <a:gd name="T94" fmla="*/ 605 w 1108"/>
                <a:gd name="T95" fmla="*/ 1396 h 1639"/>
                <a:gd name="T96" fmla="*/ 628 w 1108"/>
                <a:gd name="T97" fmla="*/ 1314 h 1639"/>
                <a:gd name="T98" fmla="*/ 705 w 1108"/>
                <a:gd name="T99" fmla="*/ 1165 h 1639"/>
                <a:gd name="T100" fmla="*/ 640 w 1108"/>
                <a:gd name="T101" fmla="*/ 1057 h 1639"/>
                <a:gd name="T102" fmla="*/ 625 w 1108"/>
                <a:gd name="T103" fmla="*/ 1120 h 1639"/>
                <a:gd name="T104" fmla="*/ 731 w 1108"/>
                <a:gd name="T105" fmla="*/ 1067 h 1639"/>
                <a:gd name="T106" fmla="*/ 985 w 1108"/>
                <a:gd name="T107" fmla="*/ 995 h 1639"/>
                <a:gd name="T108" fmla="*/ 1001 w 1108"/>
                <a:gd name="T109" fmla="*/ 1042 h 1639"/>
                <a:gd name="T110" fmla="*/ 840 w 1108"/>
                <a:gd name="T111" fmla="*/ 948 h 1639"/>
                <a:gd name="T112" fmla="*/ 986 w 1108"/>
                <a:gd name="T113" fmla="*/ 844 h 1639"/>
                <a:gd name="T114" fmla="*/ 937 w 1108"/>
                <a:gd name="T115" fmla="*/ 1017 h 1639"/>
                <a:gd name="T116" fmla="*/ 961 w 1108"/>
                <a:gd name="T117" fmla="*/ 956 h 1639"/>
                <a:gd name="T118" fmla="*/ 962 w 1108"/>
                <a:gd name="T119" fmla="*/ 789 h 1639"/>
                <a:gd name="T120" fmla="*/ 607 w 1108"/>
                <a:gd name="T121" fmla="*/ 1021 h 1639"/>
                <a:gd name="T122" fmla="*/ 1040 w 1108"/>
                <a:gd name="T123" fmla="*/ 774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067" y="942"/>
                  </a:moveTo>
                  <a:cubicBezTo>
                    <a:pt x="1090" y="922"/>
                    <a:pt x="1102" y="890"/>
                    <a:pt x="1106" y="858"/>
                  </a:cubicBezTo>
                  <a:cubicBezTo>
                    <a:pt x="1108" y="823"/>
                    <a:pt x="1101" y="789"/>
                    <a:pt x="1086" y="758"/>
                  </a:cubicBezTo>
                  <a:cubicBezTo>
                    <a:pt x="1069" y="729"/>
                    <a:pt x="1045" y="709"/>
                    <a:pt x="1016" y="693"/>
                  </a:cubicBezTo>
                  <a:cubicBezTo>
                    <a:pt x="886" y="626"/>
                    <a:pt x="716" y="706"/>
                    <a:pt x="647" y="832"/>
                  </a:cubicBezTo>
                  <a:cubicBezTo>
                    <a:pt x="669" y="744"/>
                    <a:pt x="693" y="645"/>
                    <a:pt x="711" y="606"/>
                  </a:cubicBezTo>
                  <a:cubicBezTo>
                    <a:pt x="718" y="594"/>
                    <a:pt x="733" y="571"/>
                    <a:pt x="750" y="549"/>
                  </a:cubicBezTo>
                  <a:cubicBezTo>
                    <a:pt x="761" y="532"/>
                    <a:pt x="775" y="519"/>
                    <a:pt x="785" y="512"/>
                  </a:cubicBezTo>
                  <a:lnTo>
                    <a:pt x="785" y="510"/>
                  </a:lnTo>
                  <a:cubicBezTo>
                    <a:pt x="801" y="497"/>
                    <a:pt x="818" y="483"/>
                    <a:pt x="834" y="459"/>
                  </a:cubicBezTo>
                  <a:cubicBezTo>
                    <a:pt x="851" y="436"/>
                    <a:pt x="865" y="405"/>
                    <a:pt x="875" y="363"/>
                  </a:cubicBezTo>
                  <a:cubicBezTo>
                    <a:pt x="887" y="321"/>
                    <a:pt x="867" y="271"/>
                    <a:pt x="844" y="228"/>
                  </a:cubicBezTo>
                  <a:cubicBezTo>
                    <a:pt x="820" y="186"/>
                    <a:pt x="792" y="151"/>
                    <a:pt x="782" y="140"/>
                  </a:cubicBezTo>
                  <a:cubicBezTo>
                    <a:pt x="775" y="130"/>
                    <a:pt x="763" y="110"/>
                    <a:pt x="754" y="89"/>
                  </a:cubicBezTo>
                  <a:cubicBezTo>
                    <a:pt x="748" y="75"/>
                    <a:pt x="744" y="61"/>
                    <a:pt x="743" y="52"/>
                  </a:cubicBezTo>
                  <a:lnTo>
                    <a:pt x="743" y="50"/>
                  </a:lnTo>
                  <a:cubicBezTo>
                    <a:pt x="742" y="10"/>
                    <a:pt x="705" y="6"/>
                    <a:pt x="696" y="7"/>
                  </a:cubicBezTo>
                  <a:cubicBezTo>
                    <a:pt x="688" y="5"/>
                    <a:pt x="649" y="0"/>
                    <a:pt x="634" y="37"/>
                  </a:cubicBezTo>
                  <a:cubicBezTo>
                    <a:pt x="630" y="45"/>
                    <a:pt x="621" y="57"/>
                    <a:pt x="608" y="68"/>
                  </a:cubicBezTo>
                  <a:cubicBezTo>
                    <a:pt x="593" y="82"/>
                    <a:pt x="575" y="97"/>
                    <a:pt x="563" y="104"/>
                  </a:cubicBezTo>
                  <a:lnTo>
                    <a:pt x="560" y="103"/>
                  </a:lnTo>
                  <a:cubicBezTo>
                    <a:pt x="558" y="105"/>
                    <a:pt x="555" y="107"/>
                    <a:pt x="551" y="110"/>
                  </a:cubicBezTo>
                  <a:cubicBezTo>
                    <a:pt x="513" y="136"/>
                    <a:pt x="407" y="203"/>
                    <a:pt x="397" y="281"/>
                  </a:cubicBezTo>
                  <a:cubicBezTo>
                    <a:pt x="392" y="322"/>
                    <a:pt x="395" y="355"/>
                    <a:pt x="404" y="383"/>
                  </a:cubicBezTo>
                  <a:cubicBezTo>
                    <a:pt x="410" y="411"/>
                    <a:pt x="423" y="435"/>
                    <a:pt x="433" y="452"/>
                  </a:cubicBezTo>
                  <a:cubicBezTo>
                    <a:pt x="440" y="462"/>
                    <a:pt x="447" y="483"/>
                    <a:pt x="452" y="504"/>
                  </a:cubicBezTo>
                  <a:cubicBezTo>
                    <a:pt x="459" y="527"/>
                    <a:pt x="466" y="552"/>
                    <a:pt x="466" y="563"/>
                  </a:cubicBezTo>
                  <a:lnTo>
                    <a:pt x="466" y="565"/>
                  </a:lnTo>
                  <a:cubicBezTo>
                    <a:pt x="468" y="605"/>
                    <a:pt x="456" y="706"/>
                    <a:pt x="447" y="795"/>
                  </a:cubicBezTo>
                  <a:cubicBezTo>
                    <a:pt x="442" y="765"/>
                    <a:pt x="433" y="737"/>
                    <a:pt x="424" y="716"/>
                  </a:cubicBezTo>
                  <a:cubicBezTo>
                    <a:pt x="386" y="643"/>
                    <a:pt x="331" y="583"/>
                    <a:pt x="253" y="552"/>
                  </a:cubicBezTo>
                  <a:cubicBezTo>
                    <a:pt x="224" y="540"/>
                    <a:pt x="188" y="534"/>
                    <a:pt x="152" y="539"/>
                  </a:cubicBezTo>
                  <a:cubicBezTo>
                    <a:pt x="80" y="548"/>
                    <a:pt x="29" y="589"/>
                    <a:pt x="10" y="658"/>
                  </a:cubicBezTo>
                  <a:cubicBezTo>
                    <a:pt x="0" y="692"/>
                    <a:pt x="1" y="725"/>
                    <a:pt x="13" y="753"/>
                  </a:cubicBezTo>
                  <a:cubicBezTo>
                    <a:pt x="23" y="775"/>
                    <a:pt x="37" y="804"/>
                    <a:pt x="43" y="820"/>
                  </a:cubicBezTo>
                  <a:cubicBezTo>
                    <a:pt x="38" y="821"/>
                    <a:pt x="31" y="829"/>
                    <a:pt x="24" y="832"/>
                  </a:cubicBezTo>
                  <a:cubicBezTo>
                    <a:pt x="16" y="837"/>
                    <a:pt x="11" y="843"/>
                    <a:pt x="7" y="851"/>
                  </a:cubicBezTo>
                  <a:cubicBezTo>
                    <a:pt x="6" y="857"/>
                    <a:pt x="5" y="862"/>
                    <a:pt x="6" y="868"/>
                  </a:cubicBezTo>
                  <a:cubicBezTo>
                    <a:pt x="7" y="875"/>
                    <a:pt x="8" y="880"/>
                    <a:pt x="12" y="885"/>
                  </a:cubicBezTo>
                  <a:cubicBezTo>
                    <a:pt x="17" y="895"/>
                    <a:pt x="28" y="903"/>
                    <a:pt x="39" y="907"/>
                  </a:cubicBezTo>
                  <a:cubicBezTo>
                    <a:pt x="61" y="918"/>
                    <a:pt x="87" y="922"/>
                    <a:pt x="109" y="922"/>
                  </a:cubicBezTo>
                  <a:cubicBezTo>
                    <a:pt x="131" y="921"/>
                    <a:pt x="150" y="914"/>
                    <a:pt x="162" y="896"/>
                  </a:cubicBezTo>
                  <a:cubicBezTo>
                    <a:pt x="173" y="882"/>
                    <a:pt x="177" y="870"/>
                    <a:pt x="181" y="858"/>
                  </a:cubicBezTo>
                  <a:cubicBezTo>
                    <a:pt x="183" y="851"/>
                    <a:pt x="177" y="848"/>
                    <a:pt x="181" y="849"/>
                  </a:cubicBezTo>
                  <a:cubicBezTo>
                    <a:pt x="188" y="848"/>
                    <a:pt x="198" y="854"/>
                    <a:pt x="207" y="862"/>
                  </a:cubicBezTo>
                  <a:cubicBezTo>
                    <a:pt x="217" y="871"/>
                    <a:pt x="224" y="880"/>
                    <a:pt x="226" y="890"/>
                  </a:cubicBezTo>
                  <a:cubicBezTo>
                    <a:pt x="232" y="908"/>
                    <a:pt x="236" y="933"/>
                    <a:pt x="238" y="958"/>
                  </a:cubicBezTo>
                  <a:cubicBezTo>
                    <a:pt x="212" y="960"/>
                    <a:pt x="192" y="972"/>
                    <a:pt x="186" y="995"/>
                  </a:cubicBezTo>
                  <a:lnTo>
                    <a:pt x="184" y="994"/>
                  </a:lnTo>
                  <a:cubicBezTo>
                    <a:pt x="179" y="1020"/>
                    <a:pt x="184" y="1040"/>
                    <a:pt x="193" y="1055"/>
                  </a:cubicBezTo>
                  <a:cubicBezTo>
                    <a:pt x="204" y="1068"/>
                    <a:pt x="217" y="1079"/>
                    <a:pt x="229" y="1086"/>
                  </a:cubicBezTo>
                  <a:cubicBezTo>
                    <a:pt x="231" y="1086"/>
                    <a:pt x="231" y="1086"/>
                    <a:pt x="233" y="1087"/>
                  </a:cubicBezTo>
                  <a:cubicBezTo>
                    <a:pt x="232" y="1093"/>
                    <a:pt x="231" y="1097"/>
                    <a:pt x="231" y="1099"/>
                  </a:cubicBezTo>
                  <a:cubicBezTo>
                    <a:pt x="230" y="1106"/>
                    <a:pt x="231" y="1112"/>
                    <a:pt x="230" y="1119"/>
                  </a:cubicBezTo>
                  <a:cubicBezTo>
                    <a:pt x="229" y="1121"/>
                    <a:pt x="229" y="1121"/>
                    <a:pt x="228" y="1127"/>
                  </a:cubicBezTo>
                  <a:cubicBezTo>
                    <a:pt x="229" y="1134"/>
                    <a:pt x="228" y="1140"/>
                    <a:pt x="222" y="1140"/>
                  </a:cubicBezTo>
                  <a:lnTo>
                    <a:pt x="222" y="1142"/>
                  </a:lnTo>
                  <a:cubicBezTo>
                    <a:pt x="219" y="1141"/>
                    <a:pt x="217" y="1141"/>
                    <a:pt x="213" y="1140"/>
                  </a:cubicBezTo>
                  <a:cubicBezTo>
                    <a:pt x="182" y="1141"/>
                    <a:pt x="142" y="1141"/>
                    <a:pt x="125" y="1166"/>
                  </a:cubicBezTo>
                  <a:cubicBezTo>
                    <a:pt x="105" y="1191"/>
                    <a:pt x="120" y="1207"/>
                    <a:pt x="135" y="1221"/>
                  </a:cubicBezTo>
                  <a:cubicBezTo>
                    <a:pt x="139" y="1224"/>
                    <a:pt x="142" y="1229"/>
                    <a:pt x="142" y="1231"/>
                  </a:cubicBezTo>
                  <a:cubicBezTo>
                    <a:pt x="143" y="1235"/>
                    <a:pt x="139" y="1226"/>
                    <a:pt x="136" y="1225"/>
                  </a:cubicBezTo>
                  <a:cubicBezTo>
                    <a:pt x="124" y="1232"/>
                    <a:pt x="110" y="1240"/>
                    <a:pt x="106" y="1260"/>
                  </a:cubicBezTo>
                  <a:cubicBezTo>
                    <a:pt x="103" y="1281"/>
                    <a:pt x="103" y="1301"/>
                    <a:pt x="107" y="1319"/>
                  </a:cubicBezTo>
                  <a:cubicBezTo>
                    <a:pt x="114" y="1342"/>
                    <a:pt x="125" y="1362"/>
                    <a:pt x="134" y="1374"/>
                  </a:cubicBezTo>
                  <a:cubicBezTo>
                    <a:pt x="148" y="1394"/>
                    <a:pt x="166" y="1408"/>
                    <a:pt x="188" y="1417"/>
                  </a:cubicBezTo>
                  <a:cubicBezTo>
                    <a:pt x="207" y="1424"/>
                    <a:pt x="228" y="1426"/>
                    <a:pt x="254" y="1420"/>
                  </a:cubicBezTo>
                  <a:cubicBezTo>
                    <a:pt x="269" y="1418"/>
                    <a:pt x="288" y="1410"/>
                    <a:pt x="302" y="1406"/>
                  </a:cubicBezTo>
                  <a:cubicBezTo>
                    <a:pt x="299" y="1423"/>
                    <a:pt x="297" y="1447"/>
                    <a:pt x="302" y="1470"/>
                  </a:cubicBezTo>
                  <a:lnTo>
                    <a:pt x="302" y="1472"/>
                  </a:lnTo>
                  <a:cubicBezTo>
                    <a:pt x="306" y="1495"/>
                    <a:pt x="319" y="1523"/>
                    <a:pt x="332" y="1547"/>
                  </a:cubicBezTo>
                  <a:cubicBezTo>
                    <a:pt x="338" y="1564"/>
                    <a:pt x="344" y="1578"/>
                    <a:pt x="347" y="1587"/>
                  </a:cubicBezTo>
                  <a:cubicBezTo>
                    <a:pt x="355" y="1615"/>
                    <a:pt x="387" y="1636"/>
                    <a:pt x="387" y="1636"/>
                  </a:cubicBezTo>
                  <a:lnTo>
                    <a:pt x="391" y="1639"/>
                  </a:lnTo>
                  <a:lnTo>
                    <a:pt x="398" y="1638"/>
                  </a:lnTo>
                  <a:cubicBezTo>
                    <a:pt x="398" y="1638"/>
                    <a:pt x="443" y="1626"/>
                    <a:pt x="461" y="1603"/>
                  </a:cubicBezTo>
                  <a:cubicBezTo>
                    <a:pt x="464" y="1597"/>
                    <a:pt x="472" y="1592"/>
                    <a:pt x="479" y="1585"/>
                  </a:cubicBezTo>
                  <a:cubicBezTo>
                    <a:pt x="501" y="1564"/>
                    <a:pt x="530" y="1536"/>
                    <a:pt x="545" y="1511"/>
                  </a:cubicBezTo>
                  <a:cubicBezTo>
                    <a:pt x="558" y="1488"/>
                    <a:pt x="564" y="1468"/>
                    <a:pt x="567" y="1451"/>
                  </a:cubicBezTo>
                  <a:cubicBezTo>
                    <a:pt x="580" y="1462"/>
                    <a:pt x="593" y="1473"/>
                    <a:pt x="607" y="1482"/>
                  </a:cubicBezTo>
                  <a:cubicBezTo>
                    <a:pt x="629" y="1497"/>
                    <a:pt x="650" y="1502"/>
                    <a:pt x="672" y="1502"/>
                  </a:cubicBezTo>
                  <a:cubicBezTo>
                    <a:pt x="694" y="1502"/>
                    <a:pt x="715" y="1494"/>
                    <a:pt x="735" y="1480"/>
                  </a:cubicBezTo>
                  <a:cubicBezTo>
                    <a:pt x="750" y="1472"/>
                    <a:pt x="768" y="1457"/>
                    <a:pt x="782" y="1438"/>
                  </a:cubicBezTo>
                  <a:cubicBezTo>
                    <a:pt x="791" y="1422"/>
                    <a:pt x="801" y="1404"/>
                    <a:pt x="803" y="1382"/>
                  </a:cubicBezTo>
                  <a:cubicBezTo>
                    <a:pt x="806" y="1363"/>
                    <a:pt x="795" y="1350"/>
                    <a:pt x="786" y="1340"/>
                  </a:cubicBezTo>
                  <a:cubicBezTo>
                    <a:pt x="784" y="1340"/>
                    <a:pt x="776" y="1347"/>
                    <a:pt x="779" y="1343"/>
                  </a:cubicBezTo>
                  <a:cubicBezTo>
                    <a:pt x="781" y="1341"/>
                    <a:pt x="784" y="1337"/>
                    <a:pt x="789" y="1336"/>
                  </a:cubicBezTo>
                  <a:cubicBezTo>
                    <a:pt x="808" y="1328"/>
                    <a:pt x="827" y="1319"/>
                    <a:pt x="817" y="1288"/>
                  </a:cubicBezTo>
                  <a:cubicBezTo>
                    <a:pt x="809" y="1256"/>
                    <a:pt x="772" y="1243"/>
                    <a:pt x="741" y="1233"/>
                  </a:cubicBezTo>
                  <a:cubicBezTo>
                    <a:pt x="739" y="1233"/>
                    <a:pt x="737" y="1233"/>
                    <a:pt x="737" y="1233"/>
                  </a:cubicBezTo>
                  <a:lnTo>
                    <a:pt x="735" y="1230"/>
                  </a:lnTo>
                  <a:cubicBezTo>
                    <a:pt x="731" y="1229"/>
                    <a:pt x="731" y="1227"/>
                    <a:pt x="732" y="1220"/>
                  </a:cubicBezTo>
                  <a:cubicBezTo>
                    <a:pt x="735" y="1217"/>
                    <a:pt x="736" y="1215"/>
                    <a:pt x="736" y="1210"/>
                  </a:cubicBezTo>
                  <a:cubicBezTo>
                    <a:pt x="738" y="1204"/>
                    <a:pt x="741" y="1196"/>
                    <a:pt x="742" y="1187"/>
                  </a:cubicBezTo>
                  <a:cubicBezTo>
                    <a:pt x="744" y="1181"/>
                    <a:pt x="745" y="1172"/>
                    <a:pt x="750" y="1160"/>
                  </a:cubicBezTo>
                  <a:cubicBezTo>
                    <a:pt x="752" y="1158"/>
                    <a:pt x="754" y="1159"/>
                    <a:pt x="757" y="1157"/>
                  </a:cubicBezTo>
                  <a:cubicBezTo>
                    <a:pt x="774" y="1147"/>
                    <a:pt x="785" y="1131"/>
                    <a:pt x="795" y="1115"/>
                  </a:cubicBezTo>
                  <a:lnTo>
                    <a:pt x="793" y="1115"/>
                  </a:lnTo>
                  <a:cubicBezTo>
                    <a:pt x="802" y="1101"/>
                    <a:pt x="800" y="1085"/>
                    <a:pt x="796" y="1074"/>
                  </a:cubicBezTo>
                  <a:cubicBezTo>
                    <a:pt x="792" y="1069"/>
                    <a:pt x="789" y="1064"/>
                    <a:pt x="785" y="1059"/>
                  </a:cubicBezTo>
                  <a:cubicBezTo>
                    <a:pt x="796" y="1034"/>
                    <a:pt x="809" y="1010"/>
                    <a:pt x="821" y="995"/>
                  </a:cubicBezTo>
                  <a:cubicBezTo>
                    <a:pt x="826" y="987"/>
                    <a:pt x="838" y="980"/>
                    <a:pt x="850" y="976"/>
                  </a:cubicBezTo>
                  <a:cubicBezTo>
                    <a:pt x="860" y="971"/>
                    <a:pt x="871" y="968"/>
                    <a:pt x="879" y="972"/>
                  </a:cubicBezTo>
                  <a:cubicBezTo>
                    <a:pt x="881" y="972"/>
                    <a:pt x="874" y="976"/>
                    <a:pt x="875" y="982"/>
                  </a:cubicBezTo>
                  <a:cubicBezTo>
                    <a:pt x="874" y="993"/>
                    <a:pt x="873" y="1008"/>
                    <a:pt x="877" y="1022"/>
                  </a:cubicBezTo>
                  <a:cubicBezTo>
                    <a:pt x="884" y="1043"/>
                    <a:pt x="900" y="1057"/>
                    <a:pt x="920" y="1067"/>
                  </a:cubicBezTo>
                  <a:cubicBezTo>
                    <a:pt x="942" y="1075"/>
                    <a:pt x="968" y="1080"/>
                    <a:pt x="990" y="1077"/>
                  </a:cubicBezTo>
                  <a:cubicBezTo>
                    <a:pt x="1001" y="1077"/>
                    <a:pt x="1011" y="1074"/>
                    <a:pt x="1020" y="1069"/>
                  </a:cubicBezTo>
                  <a:cubicBezTo>
                    <a:pt x="1026" y="1064"/>
                    <a:pt x="1031" y="1060"/>
                    <a:pt x="1034" y="1054"/>
                  </a:cubicBezTo>
                  <a:cubicBezTo>
                    <a:pt x="1037" y="1048"/>
                    <a:pt x="1039" y="1040"/>
                    <a:pt x="1040" y="1033"/>
                  </a:cubicBezTo>
                  <a:cubicBezTo>
                    <a:pt x="1039" y="1027"/>
                    <a:pt x="1036" y="1019"/>
                    <a:pt x="1032" y="1012"/>
                  </a:cubicBezTo>
                  <a:lnTo>
                    <a:pt x="1030" y="1012"/>
                  </a:lnTo>
                  <a:cubicBezTo>
                    <a:pt x="1025" y="1007"/>
                    <a:pt x="1022" y="997"/>
                    <a:pt x="1016" y="992"/>
                  </a:cubicBezTo>
                  <a:cubicBezTo>
                    <a:pt x="1029" y="981"/>
                    <a:pt x="1051" y="958"/>
                    <a:pt x="1069" y="942"/>
                  </a:cubicBezTo>
                  <a:lnTo>
                    <a:pt x="1067" y="942"/>
                  </a:lnTo>
                  <a:close/>
                  <a:moveTo>
                    <a:pt x="231" y="1049"/>
                  </a:moveTo>
                  <a:cubicBezTo>
                    <a:pt x="225" y="1045"/>
                    <a:pt x="224" y="1041"/>
                    <a:pt x="220" y="1038"/>
                  </a:cubicBezTo>
                  <a:cubicBezTo>
                    <a:pt x="215" y="1028"/>
                    <a:pt x="211" y="1017"/>
                    <a:pt x="215" y="1002"/>
                  </a:cubicBezTo>
                  <a:cubicBezTo>
                    <a:pt x="217" y="993"/>
                    <a:pt x="226" y="991"/>
                    <a:pt x="237" y="988"/>
                  </a:cubicBezTo>
                  <a:cubicBezTo>
                    <a:pt x="239" y="995"/>
                    <a:pt x="239" y="1004"/>
                    <a:pt x="238" y="1010"/>
                  </a:cubicBezTo>
                  <a:cubicBezTo>
                    <a:pt x="234" y="1023"/>
                    <a:pt x="229" y="1035"/>
                    <a:pt x="231" y="1049"/>
                  </a:cubicBezTo>
                  <a:close/>
                  <a:moveTo>
                    <a:pt x="257" y="880"/>
                  </a:moveTo>
                  <a:cubicBezTo>
                    <a:pt x="252" y="866"/>
                    <a:pt x="240" y="853"/>
                    <a:pt x="226" y="839"/>
                  </a:cubicBezTo>
                  <a:cubicBezTo>
                    <a:pt x="213" y="828"/>
                    <a:pt x="197" y="821"/>
                    <a:pt x="182" y="818"/>
                  </a:cubicBezTo>
                  <a:lnTo>
                    <a:pt x="180" y="818"/>
                  </a:lnTo>
                  <a:cubicBezTo>
                    <a:pt x="162" y="819"/>
                    <a:pt x="158" y="831"/>
                    <a:pt x="153" y="846"/>
                  </a:cubicBezTo>
                  <a:cubicBezTo>
                    <a:pt x="149" y="856"/>
                    <a:pt x="144" y="869"/>
                    <a:pt x="136" y="878"/>
                  </a:cubicBezTo>
                  <a:cubicBezTo>
                    <a:pt x="130" y="886"/>
                    <a:pt x="119" y="890"/>
                    <a:pt x="108" y="891"/>
                  </a:cubicBezTo>
                  <a:cubicBezTo>
                    <a:pt x="90" y="892"/>
                    <a:pt x="69" y="886"/>
                    <a:pt x="53" y="879"/>
                  </a:cubicBezTo>
                  <a:lnTo>
                    <a:pt x="50" y="878"/>
                  </a:lnTo>
                  <a:cubicBezTo>
                    <a:pt x="46" y="878"/>
                    <a:pt x="41" y="872"/>
                    <a:pt x="39" y="870"/>
                  </a:cubicBezTo>
                  <a:cubicBezTo>
                    <a:pt x="37" y="867"/>
                    <a:pt x="38" y="865"/>
                    <a:pt x="35" y="865"/>
                  </a:cubicBezTo>
                  <a:cubicBezTo>
                    <a:pt x="36" y="863"/>
                    <a:pt x="36" y="863"/>
                    <a:pt x="36" y="863"/>
                  </a:cubicBezTo>
                  <a:cubicBezTo>
                    <a:pt x="36" y="861"/>
                    <a:pt x="39" y="859"/>
                    <a:pt x="39" y="859"/>
                  </a:cubicBezTo>
                  <a:cubicBezTo>
                    <a:pt x="48" y="854"/>
                    <a:pt x="58" y="847"/>
                    <a:pt x="63" y="841"/>
                  </a:cubicBezTo>
                  <a:lnTo>
                    <a:pt x="54" y="870"/>
                  </a:lnTo>
                  <a:cubicBezTo>
                    <a:pt x="54" y="870"/>
                    <a:pt x="85" y="880"/>
                    <a:pt x="109" y="869"/>
                  </a:cubicBezTo>
                  <a:lnTo>
                    <a:pt x="111" y="870"/>
                  </a:lnTo>
                  <a:cubicBezTo>
                    <a:pt x="133" y="860"/>
                    <a:pt x="153" y="831"/>
                    <a:pt x="137" y="795"/>
                  </a:cubicBezTo>
                  <a:cubicBezTo>
                    <a:pt x="129" y="767"/>
                    <a:pt x="100" y="736"/>
                    <a:pt x="111" y="709"/>
                  </a:cubicBezTo>
                  <a:cubicBezTo>
                    <a:pt x="115" y="701"/>
                    <a:pt x="120" y="693"/>
                    <a:pt x="128" y="690"/>
                  </a:cubicBezTo>
                  <a:cubicBezTo>
                    <a:pt x="152" y="677"/>
                    <a:pt x="174" y="676"/>
                    <a:pt x="199" y="683"/>
                  </a:cubicBezTo>
                  <a:cubicBezTo>
                    <a:pt x="269" y="711"/>
                    <a:pt x="310" y="779"/>
                    <a:pt x="312" y="852"/>
                  </a:cubicBezTo>
                  <a:cubicBezTo>
                    <a:pt x="316" y="879"/>
                    <a:pt x="313" y="962"/>
                    <a:pt x="313" y="962"/>
                  </a:cubicBezTo>
                  <a:lnTo>
                    <a:pt x="343" y="963"/>
                  </a:lnTo>
                  <a:cubicBezTo>
                    <a:pt x="343" y="963"/>
                    <a:pt x="347" y="878"/>
                    <a:pt x="343" y="849"/>
                  </a:cubicBezTo>
                  <a:lnTo>
                    <a:pt x="343" y="851"/>
                  </a:lnTo>
                  <a:cubicBezTo>
                    <a:pt x="340" y="765"/>
                    <a:pt x="291" y="686"/>
                    <a:pt x="211" y="655"/>
                  </a:cubicBezTo>
                  <a:lnTo>
                    <a:pt x="209" y="654"/>
                  </a:lnTo>
                  <a:cubicBezTo>
                    <a:pt x="175" y="644"/>
                    <a:pt x="144" y="645"/>
                    <a:pt x="113" y="661"/>
                  </a:cubicBezTo>
                  <a:cubicBezTo>
                    <a:pt x="98" y="670"/>
                    <a:pt x="89" y="683"/>
                    <a:pt x="82" y="698"/>
                  </a:cubicBezTo>
                  <a:cubicBezTo>
                    <a:pt x="63" y="743"/>
                    <a:pt x="95" y="764"/>
                    <a:pt x="107" y="805"/>
                  </a:cubicBezTo>
                  <a:lnTo>
                    <a:pt x="109" y="806"/>
                  </a:lnTo>
                  <a:cubicBezTo>
                    <a:pt x="115" y="824"/>
                    <a:pt x="108" y="836"/>
                    <a:pt x="99" y="841"/>
                  </a:cubicBezTo>
                  <a:lnTo>
                    <a:pt x="97" y="841"/>
                  </a:lnTo>
                  <a:cubicBezTo>
                    <a:pt x="84" y="847"/>
                    <a:pt x="66" y="842"/>
                    <a:pt x="66" y="840"/>
                  </a:cubicBezTo>
                  <a:cubicBezTo>
                    <a:pt x="71" y="836"/>
                    <a:pt x="74" y="832"/>
                    <a:pt x="74" y="832"/>
                  </a:cubicBezTo>
                  <a:lnTo>
                    <a:pt x="81" y="827"/>
                  </a:lnTo>
                  <a:lnTo>
                    <a:pt x="77" y="817"/>
                  </a:lnTo>
                  <a:cubicBezTo>
                    <a:pt x="77" y="817"/>
                    <a:pt x="56" y="772"/>
                    <a:pt x="42" y="741"/>
                  </a:cubicBezTo>
                  <a:cubicBezTo>
                    <a:pt x="32" y="719"/>
                    <a:pt x="33" y="693"/>
                    <a:pt x="39" y="668"/>
                  </a:cubicBezTo>
                  <a:cubicBezTo>
                    <a:pt x="55" y="614"/>
                    <a:pt x="153" y="580"/>
                    <a:pt x="190" y="585"/>
                  </a:cubicBezTo>
                  <a:cubicBezTo>
                    <a:pt x="229" y="589"/>
                    <a:pt x="232" y="594"/>
                    <a:pt x="271" y="614"/>
                  </a:cubicBezTo>
                  <a:cubicBezTo>
                    <a:pt x="307" y="634"/>
                    <a:pt x="360" y="720"/>
                    <a:pt x="375" y="756"/>
                  </a:cubicBezTo>
                  <a:cubicBezTo>
                    <a:pt x="403" y="820"/>
                    <a:pt x="415" y="943"/>
                    <a:pt x="415" y="989"/>
                  </a:cubicBezTo>
                  <a:cubicBezTo>
                    <a:pt x="400" y="987"/>
                    <a:pt x="385" y="984"/>
                    <a:pt x="379" y="983"/>
                  </a:cubicBezTo>
                  <a:cubicBezTo>
                    <a:pt x="375" y="982"/>
                    <a:pt x="368" y="981"/>
                    <a:pt x="362" y="980"/>
                  </a:cubicBezTo>
                  <a:cubicBezTo>
                    <a:pt x="335" y="971"/>
                    <a:pt x="299" y="962"/>
                    <a:pt x="269" y="959"/>
                  </a:cubicBezTo>
                  <a:cubicBezTo>
                    <a:pt x="268" y="930"/>
                    <a:pt x="264" y="903"/>
                    <a:pt x="257" y="880"/>
                  </a:cubicBezTo>
                  <a:close/>
                  <a:moveTo>
                    <a:pt x="339" y="1076"/>
                  </a:moveTo>
                  <a:cubicBezTo>
                    <a:pt x="317" y="1073"/>
                    <a:pt x="287" y="1070"/>
                    <a:pt x="268" y="1064"/>
                  </a:cubicBezTo>
                  <a:cubicBezTo>
                    <a:pt x="268" y="1051"/>
                    <a:pt x="269" y="1036"/>
                    <a:pt x="270" y="1018"/>
                  </a:cubicBezTo>
                  <a:cubicBezTo>
                    <a:pt x="276" y="1006"/>
                    <a:pt x="289" y="998"/>
                    <a:pt x="294" y="994"/>
                  </a:cubicBezTo>
                  <a:cubicBezTo>
                    <a:pt x="313" y="997"/>
                    <a:pt x="334" y="1003"/>
                    <a:pt x="350" y="1008"/>
                  </a:cubicBezTo>
                  <a:cubicBezTo>
                    <a:pt x="341" y="1024"/>
                    <a:pt x="330" y="1049"/>
                    <a:pt x="339" y="1076"/>
                  </a:cubicBezTo>
                  <a:close/>
                  <a:moveTo>
                    <a:pt x="316" y="1367"/>
                  </a:moveTo>
                  <a:cubicBezTo>
                    <a:pt x="304" y="1371"/>
                    <a:pt x="271" y="1385"/>
                    <a:pt x="248" y="1390"/>
                  </a:cubicBezTo>
                  <a:lnTo>
                    <a:pt x="246" y="1389"/>
                  </a:lnTo>
                  <a:cubicBezTo>
                    <a:pt x="229" y="1395"/>
                    <a:pt x="212" y="1392"/>
                    <a:pt x="200" y="1388"/>
                  </a:cubicBezTo>
                  <a:cubicBezTo>
                    <a:pt x="183" y="1383"/>
                    <a:pt x="170" y="1372"/>
                    <a:pt x="159" y="1357"/>
                  </a:cubicBezTo>
                  <a:lnTo>
                    <a:pt x="160" y="1355"/>
                  </a:lnTo>
                  <a:cubicBezTo>
                    <a:pt x="150" y="1344"/>
                    <a:pt x="142" y="1329"/>
                    <a:pt x="137" y="1311"/>
                  </a:cubicBezTo>
                  <a:cubicBezTo>
                    <a:pt x="135" y="1297"/>
                    <a:pt x="133" y="1282"/>
                    <a:pt x="136" y="1267"/>
                  </a:cubicBezTo>
                  <a:lnTo>
                    <a:pt x="136" y="1265"/>
                  </a:lnTo>
                  <a:cubicBezTo>
                    <a:pt x="137" y="1261"/>
                    <a:pt x="144" y="1257"/>
                    <a:pt x="151" y="1254"/>
                  </a:cubicBezTo>
                  <a:cubicBezTo>
                    <a:pt x="166" y="1246"/>
                    <a:pt x="178" y="1241"/>
                    <a:pt x="172" y="1221"/>
                  </a:cubicBezTo>
                  <a:cubicBezTo>
                    <a:pt x="170" y="1211"/>
                    <a:pt x="164" y="1206"/>
                    <a:pt x="156" y="1198"/>
                  </a:cubicBezTo>
                  <a:cubicBezTo>
                    <a:pt x="153" y="1193"/>
                    <a:pt x="147" y="1188"/>
                    <a:pt x="150" y="1184"/>
                  </a:cubicBezTo>
                  <a:cubicBezTo>
                    <a:pt x="159" y="1172"/>
                    <a:pt x="190" y="1171"/>
                    <a:pt x="212" y="1171"/>
                  </a:cubicBezTo>
                  <a:cubicBezTo>
                    <a:pt x="214" y="1171"/>
                    <a:pt x="214" y="1171"/>
                    <a:pt x="218" y="1172"/>
                  </a:cubicBezTo>
                  <a:cubicBezTo>
                    <a:pt x="253" y="1176"/>
                    <a:pt x="259" y="1155"/>
                    <a:pt x="261" y="1131"/>
                  </a:cubicBezTo>
                  <a:cubicBezTo>
                    <a:pt x="261" y="1129"/>
                    <a:pt x="261" y="1127"/>
                    <a:pt x="260" y="1122"/>
                  </a:cubicBezTo>
                  <a:cubicBezTo>
                    <a:pt x="261" y="1116"/>
                    <a:pt x="262" y="1112"/>
                    <a:pt x="263" y="1105"/>
                  </a:cubicBezTo>
                  <a:cubicBezTo>
                    <a:pt x="264" y="1103"/>
                    <a:pt x="264" y="1098"/>
                    <a:pt x="265" y="1096"/>
                  </a:cubicBezTo>
                  <a:cubicBezTo>
                    <a:pt x="277" y="1099"/>
                    <a:pt x="292" y="1101"/>
                    <a:pt x="307" y="1104"/>
                  </a:cubicBezTo>
                  <a:cubicBezTo>
                    <a:pt x="311" y="1122"/>
                    <a:pt x="318" y="1167"/>
                    <a:pt x="286" y="1212"/>
                  </a:cubicBezTo>
                  <a:cubicBezTo>
                    <a:pt x="280" y="1222"/>
                    <a:pt x="276" y="1230"/>
                    <a:pt x="270" y="1238"/>
                  </a:cubicBezTo>
                  <a:cubicBezTo>
                    <a:pt x="251" y="1270"/>
                    <a:pt x="234" y="1295"/>
                    <a:pt x="205" y="1299"/>
                  </a:cubicBezTo>
                  <a:lnTo>
                    <a:pt x="206" y="1330"/>
                  </a:lnTo>
                  <a:cubicBezTo>
                    <a:pt x="253" y="1325"/>
                    <a:pt x="274" y="1294"/>
                    <a:pt x="296" y="1253"/>
                  </a:cubicBezTo>
                  <a:cubicBezTo>
                    <a:pt x="302" y="1246"/>
                    <a:pt x="308" y="1238"/>
                    <a:pt x="311" y="1230"/>
                  </a:cubicBezTo>
                  <a:cubicBezTo>
                    <a:pt x="344" y="1183"/>
                    <a:pt x="343" y="1137"/>
                    <a:pt x="339" y="1107"/>
                  </a:cubicBezTo>
                  <a:cubicBezTo>
                    <a:pt x="339" y="1107"/>
                    <a:pt x="339" y="1107"/>
                    <a:pt x="342" y="1108"/>
                  </a:cubicBezTo>
                  <a:cubicBezTo>
                    <a:pt x="350" y="1109"/>
                    <a:pt x="357" y="1110"/>
                    <a:pt x="361" y="1111"/>
                  </a:cubicBezTo>
                  <a:cubicBezTo>
                    <a:pt x="365" y="1112"/>
                    <a:pt x="375" y="1114"/>
                    <a:pt x="391" y="1116"/>
                  </a:cubicBezTo>
                  <a:cubicBezTo>
                    <a:pt x="381" y="1148"/>
                    <a:pt x="357" y="1218"/>
                    <a:pt x="343" y="1249"/>
                  </a:cubicBezTo>
                  <a:cubicBezTo>
                    <a:pt x="324" y="1285"/>
                    <a:pt x="285" y="1342"/>
                    <a:pt x="285" y="1342"/>
                  </a:cubicBezTo>
                  <a:lnTo>
                    <a:pt x="311" y="1359"/>
                  </a:lnTo>
                  <a:cubicBezTo>
                    <a:pt x="313" y="1360"/>
                    <a:pt x="343" y="1314"/>
                    <a:pt x="362" y="1276"/>
                  </a:cubicBezTo>
                  <a:cubicBezTo>
                    <a:pt x="352" y="1312"/>
                    <a:pt x="337" y="1344"/>
                    <a:pt x="316" y="1367"/>
                  </a:cubicBezTo>
                  <a:close/>
                  <a:moveTo>
                    <a:pt x="387" y="1597"/>
                  </a:moveTo>
                  <a:cubicBezTo>
                    <a:pt x="384" y="1592"/>
                    <a:pt x="378" y="1586"/>
                    <a:pt x="377" y="1580"/>
                  </a:cubicBezTo>
                  <a:cubicBezTo>
                    <a:pt x="375" y="1568"/>
                    <a:pt x="367" y="1552"/>
                    <a:pt x="359" y="1535"/>
                  </a:cubicBezTo>
                  <a:cubicBezTo>
                    <a:pt x="349" y="1511"/>
                    <a:pt x="337" y="1485"/>
                    <a:pt x="332" y="1464"/>
                  </a:cubicBezTo>
                  <a:cubicBezTo>
                    <a:pt x="323" y="1423"/>
                    <a:pt x="341" y="1387"/>
                    <a:pt x="341" y="1387"/>
                  </a:cubicBezTo>
                  <a:cubicBezTo>
                    <a:pt x="402" y="1312"/>
                    <a:pt x="421" y="1170"/>
                    <a:pt x="425" y="1122"/>
                  </a:cubicBezTo>
                  <a:cubicBezTo>
                    <a:pt x="440" y="1125"/>
                    <a:pt x="455" y="1126"/>
                    <a:pt x="470" y="1128"/>
                  </a:cubicBezTo>
                  <a:lnTo>
                    <a:pt x="387" y="1597"/>
                  </a:lnTo>
                  <a:close/>
                  <a:moveTo>
                    <a:pt x="475" y="1098"/>
                  </a:moveTo>
                  <a:cubicBezTo>
                    <a:pt x="435" y="1091"/>
                    <a:pt x="392" y="1086"/>
                    <a:pt x="372" y="1082"/>
                  </a:cubicBezTo>
                  <a:cubicBezTo>
                    <a:pt x="358" y="1051"/>
                    <a:pt x="376" y="1026"/>
                    <a:pt x="384" y="1016"/>
                  </a:cubicBezTo>
                  <a:cubicBezTo>
                    <a:pt x="406" y="1018"/>
                    <a:pt x="440" y="1024"/>
                    <a:pt x="476" y="1031"/>
                  </a:cubicBezTo>
                  <a:cubicBezTo>
                    <a:pt x="480" y="1031"/>
                    <a:pt x="482" y="1032"/>
                    <a:pt x="487" y="1032"/>
                  </a:cubicBezTo>
                  <a:lnTo>
                    <a:pt x="475" y="1098"/>
                  </a:lnTo>
                  <a:close/>
                  <a:moveTo>
                    <a:pt x="591" y="442"/>
                  </a:moveTo>
                  <a:lnTo>
                    <a:pt x="492" y="1003"/>
                  </a:lnTo>
                  <a:cubicBezTo>
                    <a:pt x="488" y="1002"/>
                    <a:pt x="486" y="1001"/>
                    <a:pt x="481" y="1001"/>
                  </a:cubicBezTo>
                  <a:cubicBezTo>
                    <a:pt x="469" y="999"/>
                    <a:pt x="458" y="997"/>
                    <a:pt x="447" y="995"/>
                  </a:cubicBezTo>
                  <a:cubicBezTo>
                    <a:pt x="460" y="874"/>
                    <a:pt x="509" y="707"/>
                    <a:pt x="497" y="562"/>
                  </a:cubicBezTo>
                  <a:lnTo>
                    <a:pt x="497" y="564"/>
                  </a:lnTo>
                  <a:cubicBezTo>
                    <a:pt x="497" y="549"/>
                    <a:pt x="491" y="521"/>
                    <a:pt x="483" y="496"/>
                  </a:cubicBezTo>
                  <a:cubicBezTo>
                    <a:pt x="476" y="470"/>
                    <a:pt x="467" y="447"/>
                    <a:pt x="460" y="435"/>
                  </a:cubicBezTo>
                  <a:cubicBezTo>
                    <a:pt x="450" y="420"/>
                    <a:pt x="440" y="400"/>
                    <a:pt x="433" y="375"/>
                  </a:cubicBezTo>
                  <a:cubicBezTo>
                    <a:pt x="427" y="352"/>
                    <a:pt x="423" y="321"/>
                    <a:pt x="429" y="286"/>
                  </a:cubicBezTo>
                  <a:cubicBezTo>
                    <a:pt x="436" y="222"/>
                    <a:pt x="533" y="160"/>
                    <a:pt x="568" y="135"/>
                  </a:cubicBezTo>
                  <a:cubicBezTo>
                    <a:pt x="573" y="134"/>
                    <a:pt x="575" y="132"/>
                    <a:pt x="578" y="131"/>
                  </a:cubicBezTo>
                  <a:cubicBezTo>
                    <a:pt x="592" y="122"/>
                    <a:pt x="613" y="106"/>
                    <a:pt x="631" y="92"/>
                  </a:cubicBezTo>
                  <a:cubicBezTo>
                    <a:pt x="644" y="76"/>
                    <a:pt x="658" y="61"/>
                    <a:pt x="662" y="49"/>
                  </a:cubicBezTo>
                  <a:cubicBezTo>
                    <a:pt x="665" y="43"/>
                    <a:pt x="668" y="41"/>
                    <a:pt x="673" y="37"/>
                  </a:cubicBezTo>
                  <a:lnTo>
                    <a:pt x="643" y="208"/>
                  </a:lnTo>
                  <a:lnTo>
                    <a:pt x="673" y="213"/>
                  </a:lnTo>
                  <a:lnTo>
                    <a:pt x="704" y="38"/>
                  </a:lnTo>
                  <a:cubicBezTo>
                    <a:pt x="707" y="41"/>
                    <a:pt x="711" y="44"/>
                    <a:pt x="712" y="53"/>
                  </a:cubicBezTo>
                  <a:lnTo>
                    <a:pt x="713" y="51"/>
                  </a:lnTo>
                  <a:cubicBezTo>
                    <a:pt x="712" y="66"/>
                    <a:pt x="718" y="85"/>
                    <a:pt x="725" y="104"/>
                  </a:cubicBezTo>
                  <a:cubicBezTo>
                    <a:pt x="737" y="125"/>
                    <a:pt x="748" y="147"/>
                    <a:pt x="759" y="160"/>
                  </a:cubicBezTo>
                  <a:cubicBezTo>
                    <a:pt x="768" y="171"/>
                    <a:pt x="793" y="204"/>
                    <a:pt x="815" y="243"/>
                  </a:cubicBezTo>
                  <a:cubicBezTo>
                    <a:pt x="837" y="282"/>
                    <a:pt x="853" y="324"/>
                    <a:pt x="845" y="356"/>
                  </a:cubicBezTo>
                  <a:cubicBezTo>
                    <a:pt x="837" y="394"/>
                    <a:pt x="823" y="420"/>
                    <a:pt x="809" y="439"/>
                  </a:cubicBezTo>
                  <a:cubicBezTo>
                    <a:pt x="794" y="461"/>
                    <a:pt x="778" y="475"/>
                    <a:pt x="765" y="486"/>
                  </a:cubicBezTo>
                  <a:cubicBezTo>
                    <a:pt x="753" y="495"/>
                    <a:pt x="739" y="512"/>
                    <a:pt x="725" y="530"/>
                  </a:cubicBezTo>
                  <a:cubicBezTo>
                    <a:pt x="707" y="553"/>
                    <a:pt x="689" y="578"/>
                    <a:pt x="683" y="592"/>
                  </a:cubicBezTo>
                  <a:cubicBezTo>
                    <a:pt x="622" y="727"/>
                    <a:pt x="609" y="885"/>
                    <a:pt x="575" y="1015"/>
                  </a:cubicBezTo>
                  <a:cubicBezTo>
                    <a:pt x="560" y="1013"/>
                    <a:pt x="541" y="1009"/>
                    <a:pt x="524" y="1006"/>
                  </a:cubicBezTo>
                  <a:lnTo>
                    <a:pt x="623" y="448"/>
                  </a:lnTo>
                  <a:lnTo>
                    <a:pt x="591" y="442"/>
                  </a:lnTo>
                  <a:close/>
                  <a:moveTo>
                    <a:pt x="610" y="1054"/>
                  </a:moveTo>
                  <a:cubicBezTo>
                    <a:pt x="613" y="1065"/>
                    <a:pt x="614" y="1092"/>
                    <a:pt x="589" y="1114"/>
                  </a:cubicBezTo>
                  <a:cubicBezTo>
                    <a:pt x="580" y="1112"/>
                    <a:pt x="576" y="1112"/>
                    <a:pt x="572" y="1111"/>
                  </a:cubicBezTo>
                  <a:cubicBezTo>
                    <a:pt x="561" y="1111"/>
                    <a:pt x="535" y="1107"/>
                    <a:pt x="507" y="1104"/>
                  </a:cubicBezTo>
                  <a:lnTo>
                    <a:pt x="519" y="1038"/>
                  </a:lnTo>
                  <a:cubicBezTo>
                    <a:pt x="557" y="1045"/>
                    <a:pt x="591" y="1051"/>
                    <a:pt x="610" y="1054"/>
                  </a:cubicBezTo>
                  <a:close/>
                  <a:moveTo>
                    <a:pt x="519" y="1495"/>
                  </a:moveTo>
                  <a:cubicBezTo>
                    <a:pt x="507" y="1517"/>
                    <a:pt x="478" y="1542"/>
                    <a:pt x="459" y="1561"/>
                  </a:cubicBezTo>
                  <a:cubicBezTo>
                    <a:pt x="449" y="1570"/>
                    <a:pt x="441" y="1578"/>
                    <a:pt x="436" y="1583"/>
                  </a:cubicBezTo>
                  <a:lnTo>
                    <a:pt x="435" y="1586"/>
                  </a:lnTo>
                  <a:cubicBezTo>
                    <a:pt x="432" y="1589"/>
                    <a:pt x="425" y="1592"/>
                    <a:pt x="420" y="1598"/>
                  </a:cubicBezTo>
                  <a:lnTo>
                    <a:pt x="502" y="1134"/>
                  </a:lnTo>
                  <a:cubicBezTo>
                    <a:pt x="521" y="1137"/>
                    <a:pt x="538" y="1138"/>
                    <a:pt x="551" y="1140"/>
                  </a:cubicBezTo>
                  <a:cubicBezTo>
                    <a:pt x="538" y="1189"/>
                    <a:pt x="506" y="1334"/>
                    <a:pt x="538" y="1424"/>
                  </a:cubicBezTo>
                  <a:cubicBezTo>
                    <a:pt x="538" y="1437"/>
                    <a:pt x="535" y="1467"/>
                    <a:pt x="519" y="1495"/>
                  </a:cubicBezTo>
                  <a:close/>
                  <a:moveTo>
                    <a:pt x="727" y="1261"/>
                  </a:moveTo>
                  <a:cubicBezTo>
                    <a:pt x="729" y="1262"/>
                    <a:pt x="730" y="1262"/>
                    <a:pt x="732" y="1262"/>
                  </a:cubicBezTo>
                  <a:cubicBezTo>
                    <a:pt x="754" y="1271"/>
                    <a:pt x="784" y="1280"/>
                    <a:pt x="789" y="1296"/>
                  </a:cubicBezTo>
                  <a:cubicBezTo>
                    <a:pt x="791" y="1301"/>
                    <a:pt x="784" y="1304"/>
                    <a:pt x="776" y="1307"/>
                  </a:cubicBezTo>
                  <a:cubicBezTo>
                    <a:pt x="769" y="1313"/>
                    <a:pt x="760" y="1315"/>
                    <a:pt x="754" y="1323"/>
                  </a:cubicBezTo>
                  <a:cubicBezTo>
                    <a:pt x="742" y="1341"/>
                    <a:pt x="752" y="1349"/>
                    <a:pt x="762" y="1362"/>
                  </a:cubicBezTo>
                  <a:cubicBezTo>
                    <a:pt x="768" y="1368"/>
                    <a:pt x="774" y="1373"/>
                    <a:pt x="773" y="1377"/>
                  </a:cubicBezTo>
                  <a:lnTo>
                    <a:pt x="773" y="1379"/>
                  </a:lnTo>
                  <a:cubicBezTo>
                    <a:pt x="770" y="1394"/>
                    <a:pt x="763" y="1408"/>
                    <a:pt x="757" y="1418"/>
                  </a:cubicBezTo>
                  <a:cubicBezTo>
                    <a:pt x="745" y="1436"/>
                    <a:pt x="730" y="1446"/>
                    <a:pt x="718" y="1453"/>
                  </a:cubicBezTo>
                  <a:lnTo>
                    <a:pt x="718" y="1455"/>
                  </a:lnTo>
                  <a:cubicBezTo>
                    <a:pt x="703" y="1464"/>
                    <a:pt x="686" y="1469"/>
                    <a:pt x="671" y="1471"/>
                  </a:cubicBezTo>
                  <a:cubicBezTo>
                    <a:pt x="655" y="1471"/>
                    <a:pt x="641" y="1466"/>
                    <a:pt x="625" y="1456"/>
                  </a:cubicBezTo>
                  <a:cubicBezTo>
                    <a:pt x="601" y="1439"/>
                    <a:pt x="571" y="1412"/>
                    <a:pt x="566" y="1406"/>
                  </a:cubicBezTo>
                  <a:cubicBezTo>
                    <a:pt x="557" y="1379"/>
                    <a:pt x="555" y="1343"/>
                    <a:pt x="557" y="1308"/>
                  </a:cubicBezTo>
                  <a:cubicBezTo>
                    <a:pt x="560" y="1351"/>
                    <a:pt x="575" y="1404"/>
                    <a:pt x="575" y="1404"/>
                  </a:cubicBezTo>
                  <a:lnTo>
                    <a:pt x="605" y="1396"/>
                  </a:lnTo>
                  <a:cubicBezTo>
                    <a:pt x="605" y="1396"/>
                    <a:pt x="588" y="1329"/>
                    <a:pt x="586" y="1289"/>
                  </a:cubicBezTo>
                  <a:lnTo>
                    <a:pt x="584" y="1289"/>
                  </a:lnTo>
                  <a:cubicBezTo>
                    <a:pt x="581" y="1255"/>
                    <a:pt x="584" y="1177"/>
                    <a:pt x="585" y="1144"/>
                  </a:cubicBezTo>
                  <a:cubicBezTo>
                    <a:pt x="600" y="1147"/>
                    <a:pt x="620" y="1150"/>
                    <a:pt x="641" y="1154"/>
                  </a:cubicBezTo>
                  <a:cubicBezTo>
                    <a:pt x="626" y="1176"/>
                    <a:pt x="605" y="1222"/>
                    <a:pt x="620" y="1282"/>
                  </a:cubicBezTo>
                  <a:cubicBezTo>
                    <a:pt x="623" y="1294"/>
                    <a:pt x="625" y="1305"/>
                    <a:pt x="628" y="1314"/>
                  </a:cubicBezTo>
                  <a:cubicBezTo>
                    <a:pt x="636" y="1357"/>
                    <a:pt x="642" y="1396"/>
                    <a:pt x="683" y="1414"/>
                  </a:cubicBezTo>
                  <a:lnTo>
                    <a:pt x="697" y="1386"/>
                  </a:lnTo>
                  <a:cubicBezTo>
                    <a:pt x="670" y="1374"/>
                    <a:pt x="665" y="1343"/>
                    <a:pt x="658" y="1308"/>
                  </a:cubicBezTo>
                  <a:cubicBezTo>
                    <a:pt x="655" y="1297"/>
                    <a:pt x="653" y="1286"/>
                    <a:pt x="650" y="1274"/>
                  </a:cubicBezTo>
                  <a:cubicBezTo>
                    <a:pt x="632" y="1203"/>
                    <a:pt x="675" y="1160"/>
                    <a:pt x="675" y="1160"/>
                  </a:cubicBezTo>
                  <a:cubicBezTo>
                    <a:pt x="686" y="1162"/>
                    <a:pt x="696" y="1164"/>
                    <a:pt x="705" y="1165"/>
                  </a:cubicBezTo>
                  <a:cubicBezTo>
                    <a:pt x="707" y="1165"/>
                    <a:pt x="711" y="1166"/>
                    <a:pt x="716" y="1165"/>
                  </a:cubicBezTo>
                  <a:cubicBezTo>
                    <a:pt x="714" y="1173"/>
                    <a:pt x="713" y="1178"/>
                    <a:pt x="713" y="1182"/>
                  </a:cubicBezTo>
                  <a:cubicBezTo>
                    <a:pt x="712" y="1188"/>
                    <a:pt x="708" y="1195"/>
                    <a:pt x="707" y="1201"/>
                  </a:cubicBezTo>
                  <a:cubicBezTo>
                    <a:pt x="704" y="1207"/>
                    <a:pt x="703" y="1211"/>
                    <a:pt x="703" y="1213"/>
                  </a:cubicBezTo>
                  <a:cubicBezTo>
                    <a:pt x="697" y="1236"/>
                    <a:pt x="698" y="1254"/>
                    <a:pt x="727" y="1261"/>
                  </a:cubicBezTo>
                  <a:close/>
                  <a:moveTo>
                    <a:pt x="640" y="1057"/>
                  </a:moveTo>
                  <a:cubicBezTo>
                    <a:pt x="653" y="1059"/>
                    <a:pt x="668" y="1060"/>
                    <a:pt x="681" y="1062"/>
                  </a:cubicBezTo>
                  <a:cubicBezTo>
                    <a:pt x="686" y="1061"/>
                    <a:pt x="692" y="1062"/>
                    <a:pt x="699" y="1063"/>
                  </a:cubicBezTo>
                  <a:cubicBezTo>
                    <a:pt x="700" y="1068"/>
                    <a:pt x="701" y="1075"/>
                    <a:pt x="702" y="1084"/>
                  </a:cubicBezTo>
                  <a:cubicBezTo>
                    <a:pt x="700" y="1094"/>
                    <a:pt x="698" y="1107"/>
                    <a:pt x="691" y="1117"/>
                  </a:cubicBezTo>
                  <a:cubicBezTo>
                    <a:pt x="691" y="1121"/>
                    <a:pt x="687" y="1127"/>
                    <a:pt x="683" y="1128"/>
                  </a:cubicBezTo>
                  <a:cubicBezTo>
                    <a:pt x="666" y="1125"/>
                    <a:pt x="644" y="1122"/>
                    <a:pt x="625" y="1120"/>
                  </a:cubicBezTo>
                  <a:cubicBezTo>
                    <a:pt x="642" y="1097"/>
                    <a:pt x="644" y="1073"/>
                    <a:pt x="640" y="1057"/>
                  </a:cubicBezTo>
                  <a:close/>
                  <a:moveTo>
                    <a:pt x="726" y="1134"/>
                  </a:moveTo>
                  <a:cubicBezTo>
                    <a:pt x="723" y="1135"/>
                    <a:pt x="721" y="1135"/>
                    <a:pt x="717" y="1134"/>
                  </a:cubicBezTo>
                  <a:cubicBezTo>
                    <a:pt x="719" y="1133"/>
                    <a:pt x="719" y="1133"/>
                    <a:pt x="720" y="1131"/>
                  </a:cubicBezTo>
                  <a:cubicBezTo>
                    <a:pt x="726" y="1116"/>
                    <a:pt x="732" y="1102"/>
                    <a:pt x="732" y="1086"/>
                  </a:cubicBezTo>
                  <a:cubicBezTo>
                    <a:pt x="733" y="1080"/>
                    <a:pt x="732" y="1073"/>
                    <a:pt x="731" y="1067"/>
                  </a:cubicBezTo>
                  <a:cubicBezTo>
                    <a:pt x="740" y="1068"/>
                    <a:pt x="744" y="1069"/>
                    <a:pt x="748" y="1070"/>
                  </a:cubicBezTo>
                  <a:cubicBezTo>
                    <a:pt x="765" y="1099"/>
                    <a:pt x="759" y="1122"/>
                    <a:pt x="726" y="1134"/>
                  </a:cubicBezTo>
                  <a:close/>
                  <a:moveTo>
                    <a:pt x="1047" y="920"/>
                  </a:moveTo>
                  <a:cubicBezTo>
                    <a:pt x="1020" y="947"/>
                    <a:pt x="988" y="980"/>
                    <a:pt x="988" y="980"/>
                  </a:cubicBezTo>
                  <a:lnTo>
                    <a:pt x="978" y="985"/>
                  </a:lnTo>
                  <a:lnTo>
                    <a:pt x="985" y="995"/>
                  </a:lnTo>
                  <a:cubicBezTo>
                    <a:pt x="985" y="995"/>
                    <a:pt x="987" y="1000"/>
                    <a:pt x="990" y="1007"/>
                  </a:cubicBezTo>
                  <a:cubicBezTo>
                    <a:pt x="995" y="1014"/>
                    <a:pt x="1000" y="1024"/>
                    <a:pt x="1007" y="1032"/>
                  </a:cubicBezTo>
                  <a:cubicBezTo>
                    <a:pt x="1007" y="1032"/>
                    <a:pt x="1007" y="1034"/>
                    <a:pt x="1009" y="1034"/>
                  </a:cubicBezTo>
                  <a:cubicBezTo>
                    <a:pt x="1008" y="1036"/>
                    <a:pt x="1008" y="1036"/>
                    <a:pt x="1006" y="1038"/>
                  </a:cubicBezTo>
                  <a:cubicBezTo>
                    <a:pt x="1006" y="1040"/>
                    <a:pt x="1003" y="1042"/>
                    <a:pt x="1003" y="1042"/>
                  </a:cubicBezTo>
                  <a:lnTo>
                    <a:pt x="1001" y="1042"/>
                  </a:lnTo>
                  <a:cubicBezTo>
                    <a:pt x="998" y="1046"/>
                    <a:pt x="994" y="1047"/>
                    <a:pt x="989" y="1046"/>
                  </a:cubicBezTo>
                  <a:cubicBezTo>
                    <a:pt x="971" y="1050"/>
                    <a:pt x="950" y="1046"/>
                    <a:pt x="934" y="1039"/>
                  </a:cubicBezTo>
                  <a:cubicBezTo>
                    <a:pt x="921" y="1032"/>
                    <a:pt x="910" y="1024"/>
                    <a:pt x="907" y="1014"/>
                  </a:cubicBezTo>
                  <a:cubicBezTo>
                    <a:pt x="905" y="1003"/>
                    <a:pt x="904" y="992"/>
                    <a:pt x="906" y="983"/>
                  </a:cubicBezTo>
                  <a:cubicBezTo>
                    <a:pt x="905" y="966"/>
                    <a:pt x="905" y="950"/>
                    <a:pt x="889" y="943"/>
                  </a:cubicBezTo>
                  <a:cubicBezTo>
                    <a:pt x="874" y="941"/>
                    <a:pt x="856" y="942"/>
                    <a:pt x="840" y="948"/>
                  </a:cubicBezTo>
                  <a:cubicBezTo>
                    <a:pt x="821" y="955"/>
                    <a:pt x="804" y="963"/>
                    <a:pt x="795" y="975"/>
                  </a:cubicBezTo>
                  <a:cubicBezTo>
                    <a:pt x="784" y="992"/>
                    <a:pt x="771" y="1016"/>
                    <a:pt x="760" y="1041"/>
                  </a:cubicBezTo>
                  <a:cubicBezTo>
                    <a:pt x="749" y="1037"/>
                    <a:pt x="734" y="1034"/>
                    <a:pt x="713" y="1033"/>
                  </a:cubicBezTo>
                  <a:cubicBezTo>
                    <a:pt x="734" y="975"/>
                    <a:pt x="743" y="939"/>
                    <a:pt x="782" y="889"/>
                  </a:cubicBezTo>
                  <a:cubicBezTo>
                    <a:pt x="821" y="841"/>
                    <a:pt x="877" y="787"/>
                    <a:pt x="950" y="818"/>
                  </a:cubicBezTo>
                  <a:cubicBezTo>
                    <a:pt x="961" y="822"/>
                    <a:pt x="972" y="830"/>
                    <a:pt x="986" y="844"/>
                  </a:cubicBezTo>
                  <a:cubicBezTo>
                    <a:pt x="991" y="849"/>
                    <a:pt x="994" y="858"/>
                    <a:pt x="992" y="867"/>
                  </a:cubicBezTo>
                  <a:cubicBezTo>
                    <a:pt x="993" y="876"/>
                    <a:pt x="991" y="884"/>
                    <a:pt x="986" y="890"/>
                  </a:cubicBezTo>
                  <a:cubicBezTo>
                    <a:pt x="981" y="893"/>
                    <a:pt x="976" y="899"/>
                    <a:pt x="970" y="905"/>
                  </a:cubicBezTo>
                  <a:cubicBezTo>
                    <a:pt x="960" y="914"/>
                    <a:pt x="947" y="922"/>
                    <a:pt x="938" y="937"/>
                  </a:cubicBezTo>
                  <a:cubicBezTo>
                    <a:pt x="925" y="950"/>
                    <a:pt x="920" y="964"/>
                    <a:pt x="921" y="975"/>
                  </a:cubicBezTo>
                  <a:cubicBezTo>
                    <a:pt x="920" y="992"/>
                    <a:pt x="928" y="1007"/>
                    <a:pt x="937" y="1017"/>
                  </a:cubicBezTo>
                  <a:cubicBezTo>
                    <a:pt x="954" y="1036"/>
                    <a:pt x="989" y="1037"/>
                    <a:pt x="989" y="1037"/>
                  </a:cubicBezTo>
                  <a:lnTo>
                    <a:pt x="990" y="1007"/>
                  </a:lnTo>
                  <a:cubicBezTo>
                    <a:pt x="985" y="1006"/>
                    <a:pt x="968" y="1005"/>
                    <a:pt x="961" y="997"/>
                  </a:cubicBezTo>
                  <a:lnTo>
                    <a:pt x="959" y="995"/>
                  </a:lnTo>
                  <a:cubicBezTo>
                    <a:pt x="955" y="992"/>
                    <a:pt x="952" y="985"/>
                    <a:pt x="951" y="978"/>
                  </a:cubicBezTo>
                  <a:cubicBezTo>
                    <a:pt x="952" y="972"/>
                    <a:pt x="955" y="964"/>
                    <a:pt x="961" y="956"/>
                  </a:cubicBezTo>
                  <a:cubicBezTo>
                    <a:pt x="970" y="944"/>
                    <a:pt x="980" y="935"/>
                    <a:pt x="990" y="928"/>
                  </a:cubicBezTo>
                  <a:cubicBezTo>
                    <a:pt x="998" y="921"/>
                    <a:pt x="1003" y="917"/>
                    <a:pt x="1009" y="912"/>
                  </a:cubicBezTo>
                  <a:lnTo>
                    <a:pt x="1006" y="911"/>
                  </a:lnTo>
                  <a:cubicBezTo>
                    <a:pt x="1017" y="902"/>
                    <a:pt x="1025" y="883"/>
                    <a:pt x="1026" y="866"/>
                  </a:cubicBezTo>
                  <a:cubicBezTo>
                    <a:pt x="1024" y="850"/>
                    <a:pt x="1020" y="834"/>
                    <a:pt x="1007" y="821"/>
                  </a:cubicBezTo>
                  <a:cubicBezTo>
                    <a:pt x="992" y="805"/>
                    <a:pt x="976" y="796"/>
                    <a:pt x="962" y="789"/>
                  </a:cubicBezTo>
                  <a:cubicBezTo>
                    <a:pt x="870" y="751"/>
                    <a:pt x="802" y="814"/>
                    <a:pt x="757" y="869"/>
                  </a:cubicBezTo>
                  <a:cubicBezTo>
                    <a:pt x="712" y="927"/>
                    <a:pt x="703" y="961"/>
                    <a:pt x="684" y="1023"/>
                  </a:cubicBezTo>
                  <a:lnTo>
                    <a:pt x="711" y="1032"/>
                  </a:lnTo>
                  <a:cubicBezTo>
                    <a:pt x="702" y="1031"/>
                    <a:pt x="693" y="1031"/>
                    <a:pt x="685" y="1030"/>
                  </a:cubicBezTo>
                  <a:cubicBezTo>
                    <a:pt x="659" y="1028"/>
                    <a:pt x="633" y="1025"/>
                    <a:pt x="618" y="1023"/>
                  </a:cubicBezTo>
                  <a:cubicBezTo>
                    <a:pt x="614" y="1022"/>
                    <a:pt x="611" y="1022"/>
                    <a:pt x="607" y="1021"/>
                  </a:cubicBezTo>
                  <a:cubicBezTo>
                    <a:pt x="626" y="980"/>
                    <a:pt x="678" y="866"/>
                    <a:pt x="729" y="818"/>
                  </a:cubicBezTo>
                  <a:cubicBezTo>
                    <a:pt x="752" y="796"/>
                    <a:pt x="780" y="775"/>
                    <a:pt x="808" y="755"/>
                  </a:cubicBezTo>
                  <a:cubicBezTo>
                    <a:pt x="857" y="724"/>
                    <a:pt x="900" y="708"/>
                    <a:pt x="961" y="723"/>
                  </a:cubicBezTo>
                  <a:cubicBezTo>
                    <a:pt x="980" y="726"/>
                    <a:pt x="991" y="735"/>
                    <a:pt x="1005" y="744"/>
                  </a:cubicBezTo>
                  <a:lnTo>
                    <a:pt x="1007" y="744"/>
                  </a:lnTo>
                  <a:cubicBezTo>
                    <a:pt x="1017" y="751"/>
                    <a:pt x="1029" y="761"/>
                    <a:pt x="1040" y="774"/>
                  </a:cubicBezTo>
                  <a:cubicBezTo>
                    <a:pt x="1054" y="792"/>
                    <a:pt x="1066" y="809"/>
                    <a:pt x="1071" y="821"/>
                  </a:cubicBezTo>
                  <a:lnTo>
                    <a:pt x="1073" y="820"/>
                  </a:lnTo>
                  <a:cubicBezTo>
                    <a:pt x="1076" y="831"/>
                    <a:pt x="1075" y="844"/>
                    <a:pt x="1074" y="855"/>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7" name="Freeform 51"/>
            <p:cNvSpPr>
              <a:spLocks noEditPoints="1"/>
            </p:cNvSpPr>
            <p:nvPr/>
          </p:nvSpPr>
          <p:spPr bwMode="auto">
            <a:xfrm>
              <a:off x="1423988" y="3870325"/>
              <a:ext cx="298450" cy="444500"/>
            </a:xfrm>
            <a:custGeom>
              <a:avLst/>
              <a:gdLst>
                <a:gd name="T0" fmla="*/ 748 w 1105"/>
                <a:gd name="T1" fmla="*/ 549 h 1641"/>
                <a:gd name="T2" fmla="*/ 751 w 1105"/>
                <a:gd name="T3" fmla="*/ 90 h 1641"/>
                <a:gd name="T4" fmla="*/ 560 w 1105"/>
                <a:gd name="T5" fmla="*/ 103 h 1641"/>
                <a:gd name="T6" fmla="*/ 466 w 1105"/>
                <a:gd name="T7" fmla="*/ 565 h 1641"/>
                <a:gd name="T8" fmla="*/ 13 w 1105"/>
                <a:gd name="T9" fmla="*/ 753 h 1641"/>
                <a:gd name="T10" fmla="*/ 38 w 1105"/>
                <a:gd name="T11" fmla="*/ 911 h 1641"/>
                <a:gd name="T12" fmla="*/ 226 w 1105"/>
                <a:gd name="T13" fmla="*/ 891 h 1641"/>
                <a:gd name="T14" fmla="*/ 232 w 1105"/>
                <a:gd name="T15" fmla="*/ 1090 h 1641"/>
                <a:gd name="T16" fmla="*/ 212 w 1105"/>
                <a:gd name="T17" fmla="*/ 1144 h 1641"/>
                <a:gd name="T18" fmla="*/ 106 w 1105"/>
                <a:gd name="T19" fmla="*/ 1261 h 1641"/>
                <a:gd name="T20" fmla="*/ 301 w 1105"/>
                <a:gd name="T21" fmla="*/ 1473 h 1641"/>
                <a:gd name="T22" fmla="*/ 458 w 1105"/>
                <a:gd name="T23" fmla="*/ 1604 h 1641"/>
                <a:gd name="T24" fmla="*/ 669 w 1105"/>
                <a:gd name="T25" fmla="*/ 1503 h 1641"/>
                <a:gd name="T26" fmla="*/ 786 w 1105"/>
                <a:gd name="T27" fmla="*/ 1337 h 1641"/>
                <a:gd name="T28" fmla="*/ 733 w 1105"/>
                <a:gd name="T29" fmla="*/ 1214 h 1641"/>
                <a:gd name="T30" fmla="*/ 782 w 1105"/>
                <a:gd name="T31" fmla="*/ 1060 h 1641"/>
                <a:gd name="T32" fmla="*/ 874 w 1105"/>
                <a:gd name="T33" fmla="*/ 1026 h 1641"/>
                <a:gd name="T34" fmla="*/ 1030 w 1105"/>
                <a:gd name="T35" fmla="*/ 1016 h 1641"/>
                <a:gd name="T36" fmla="*/ 229 w 1105"/>
                <a:gd name="T37" fmla="*/ 1050 h 1641"/>
                <a:gd name="T38" fmla="*/ 256 w 1105"/>
                <a:gd name="T39" fmla="*/ 881 h 1641"/>
                <a:gd name="T40" fmla="*/ 107 w 1105"/>
                <a:gd name="T41" fmla="*/ 892 h 1641"/>
                <a:gd name="T42" fmla="*/ 38 w 1105"/>
                <a:gd name="T43" fmla="*/ 861 h 1641"/>
                <a:gd name="T44" fmla="*/ 111 w 1105"/>
                <a:gd name="T45" fmla="*/ 709 h 1641"/>
                <a:gd name="T46" fmla="*/ 343 w 1105"/>
                <a:gd name="T47" fmla="*/ 850 h 1641"/>
                <a:gd name="T48" fmla="*/ 107 w 1105"/>
                <a:gd name="T49" fmla="*/ 807 h 1641"/>
                <a:gd name="T50" fmla="*/ 76 w 1105"/>
                <a:gd name="T51" fmla="*/ 817 h 1641"/>
                <a:gd name="T52" fmla="*/ 375 w 1105"/>
                <a:gd name="T53" fmla="*/ 755 h 1641"/>
                <a:gd name="T54" fmla="*/ 336 w 1105"/>
                <a:gd name="T55" fmla="*/ 1078 h 1641"/>
                <a:gd name="T56" fmla="*/ 315 w 1105"/>
                <a:gd name="T57" fmla="*/ 1368 h 1641"/>
                <a:gd name="T58" fmla="*/ 151 w 1105"/>
                <a:gd name="T59" fmla="*/ 1256 h 1641"/>
                <a:gd name="T60" fmla="*/ 218 w 1105"/>
                <a:gd name="T61" fmla="*/ 1173 h 1641"/>
                <a:gd name="T62" fmla="*/ 285 w 1105"/>
                <a:gd name="T63" fmla="*/ 1214 h 1641"/>
                <a:gd name="T64" fmla="*/ 339 w 1105"/>
                <a:gd name="T65" fmla="*/ 1111 h 1641"/>
                <a:gd name="T66" fmla="*/ 310 w 1105"/>
                <a:gd name="T67" fmla="*/ 1361 h 1641"/>
                <a:gd name="T68" fmla="*/ 331 w 1105"/>
                <a:gd name="T69" fmla="*/ 1468 h 1641"/>
                <a:gd name="T70" fmla="*/ 372 w 1105"/>
                <a:gd name="T71" fmla="*/ 1084 h 1641"/>
                <a:gd name="T72" fmla="*/ 491 w 1105"/>
                <a:gd name="T73" fmla="*/ 1004 h 1641"/>
                <a:gd name="T74" fmla="*/ 433 w 1105"/>
                <a:gd name="T75" fmla="*/ 377 h 1641"/>
                <a:gd name="T76" fmla="*/ 673 w 1105"/>
                <a:gd name="T77" fmla="*/ 39 h 1641"/>
                <a:gd name="T78" fmla="*/ 757 w 1105"/>
                <a:gd name="T79" fmla="*/ 159 h 1641"/>
                <a:gd name="T80" fmla="*/ 681 w 1105"/>
                <a:gd name="T81" fmla="*/ 592 h 1641"/>
                <a:gd name="T82" fmla="*/ 606 w 1105"/>
                <a:gd name="T83" fmla="*/ 1055 h 1641"/>
                <a:gd name="T84" fmla="*/ 516 w 1105"/>
                <a:gd name="T85" fmla="*/ 1498 h 1641"/>
                <a:gd name="T86" fmla="*/ 501 w 1105"/>
                <a:gd name="T87" fmla="*/ 1135 h 1641"/>
                <a:gd name="T88" fmla="*/ 729 w 1105"/>
                <a:gd name="T89" fmla="*/ 1265 h 1641"/>
                <a:gd name="T90" fmla="*/ 754 w 1105"/>
                <a:gd name="T91" fmla="*/ 1421 h 1641"/>
                <a:gd name="T92" fmla="*/ 572 w 1105"/>
                <a:gd name="T93" fmla="*/ 1405 h 1641"/>
                <a:gd name="T94" fmla="*/ 618 w 1105"/>
                <a:gd name="T95" fmla="*/ 1283 h 1641"/>
                <a:gd name="T96" fmla="*/ 672 w 1105"/>
                <a:gd name="T97" fmla="*/ 1161 h 1641"/>
                <a:gd name="T98" fmla="*/ 725 w 1105"/>
                <a:gd name="T99" fmla="*/ 1263 h 1641"/>
                <a:gd name="T100" fmla="*/ 680 w 1105"/>
                <a:gd name="T101" fmla="*/ 1132 h 1641"/>
                <a:gd name="T102" fmla="*/ 729 w 1105"/>
                <a:gd name="T103" fmla="*/ 1088 h 1641"/>
                <a:gd name="T104" fmla="*/ 984 w 1105"/>
                <a:gd name="T105" fmla="*/ 979 h 1641"/>
                <a:gd name="T106" fmla="*/ 1004 w 1105"/>
                <a:gd name="T107" fmla="*/ 1039 h 1641"/>
                <a:gd name="T108" fmla="*/ 886 w 1105"/>
                <a:gd name="T109" fmla="*/ 944 h 1641"/>
                <a:gd name="T110" fmla="*/ 948 w 1105"/>
                <a:gd name="T111" fmla="*/ 817 h 1641"/>
                <a:gd name="T112" fmla="*/ 918 w 1105"/>
                <a:gd name="T113" fmla="*/ 978 h 1641"/>
                <a:gd name="T114" fmla="*/ 948 w 1105"/>
                <a:gd name="T115" fmla="*/ 979 h 1641"/>
                <a:gd name="T116" fmla="*/ 1004 w 1105"/>
                <a:gd name="T117" fmla="*/ 822 h 1641"/>
                <a:gd name="T118" fmla="*/ 613 w 1105"/>
                <a:gd name="T119" fmla="*/ 1024 h 1641"/>
                <a:gd name="T120" fmla="*/ 1005 w 1105"/>
                <a:gd name="T121" fmla="*/ 743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5" h="1641">
                  <a:moveTo>
                    <a:pt x="1084" y="757"/>
                  </a:moveTo>
                  <a:lnTo>
                    <a:pt x="1082" y="757"/>
                  </a:lnTo>
                  <a:cubicBezTo>
                    <a:pt x="1067" y="730"/>
                    <a:pt x="1042" y="708"/>
                    <a:pt x="1014" y="694"/>
                  </a:cubicBezTo>
                  <a:cubicBezTo>
                    <a:pt x="881" y="625"/>
                    <a:pt x="713" y="705"/>
                    <a:pt x="645" y="831"/>
                  </a:cubicBezTo>
                  <a:cubicBezTo>
                    <a:pt x="667" y="743"/>
                    <a:pt x="691" y="644"/>
                    <a:pt x="709" y="606"/>
                  </a:cubicBezTo>
                  <a:cubicBezTo>
                    <a:pt x="713" y="593"/>
                    <a:pt x="731" y="570"/>
                    <a:pt x="748" y="549"/>
                  </a:cubicBezTo>
                  <a:cubicBezTo>
                    <a:pt x="759" y="533"/>
                    <a:pt x="773" y="518"/>
                    <a:pt x="783" y="511"/>
                  </a:cubicBezTo>
                  <a:cubicBezTo>
                    <a:pt x="798" y="498"/>
                    <a:pt x="814" y="481"/>
                    <a:pt x="831" y="458"/>
                  </a:cubicBezTo>
                  <a:cubicBezTo>
                    <a:pt x="849" y="435"/>
                    <a:pt x="863" y="404"/>
                    <a:pt x="872" y="364"/>
                  </a:cubicBezTo>
                  <a:cubicBezTo>
                    <a:pt x="884" y="322"/>
                    <a:pt x="864" y="270"/>
                    <a:pt x="841" y="227"/>
                  </a:cubicBezTo>
                  <a:cubicBezTo>
                    <a:pt x="818" y="186"/>
                    <a:pt x="789" y="152"/>
                    <a:pt x="780" y="139"/>
                  </a:cubicBezTo>
                  <a:cubicBezTo>
                    <a:pt x="773" y="129"/>
                    <a:pt x="761" y="110"/>
                    <a:pt x="751" y="90"/>
                  </a:cubicBezTo>
                  <a:cubicBezTo>
                    <a:pt x="745" y="76"/>
                    <a:pt x="741" y="60"/>
                    <a:pt x="741" y="51"/>
                  </a:cubicBezTo>
                  <a:cubicBezTo>
                    <a:pt x="737" y="9"/>
                    <a:pt x="705" y="5"/>
                    <a:pt x="696" y="6"/>
                  </a:cubicBezTo>
                  <a:cubicBezTo>
                    <a:pt x="688" y="4"/>
                    <a:pt x="649" y="0"/>
                    <a:pt x="634" y="37"/>
                  </a:cubicBezTo>
                  <a:cubicBezTo>
                    <a:pt x="630" y="45"/>
                    <a:pt x="621" y="56"/>
                    <a:pt x="608" y="67"/>
                  </a:cubicBezTo>
                  <a:cubicBezTo>
                    <a:pt x="593" y="82"/>
                    <a:pt x="575" y="96"/>
                    <a:pt x="562" y="103"/>
                  </a:cubicBezTo>
                  <a:lnTo>
                    <a:pt x="560" y="103"/>
                  </a:lnTo>
                  <a:cubicBezTo>
                    <a:pt x="558" y="105"/>
                    <a:pt x="555" y="108"/>
                    <a:pt x="550" y="110"/>
                  </a:cubicBezTo>
                  <a:cubicBezTo>
                    <a:pt x="511" y="135"/>
                    <a:pt x="408" y="204"/>
                    <a:pt x="397" y="281"/>
                  </a:cubicBezTo>
                  <a:cubicBezTo>
                    <a:pt x="392" y="321"/>
                    <a:pt x="395" y="355"/>
                    <a:pt x="403" y="385"/>
                  </a:cubicBezTo>
                  <a:cubicBezTo>
                    <a:pt x="409" y="412"/>
                    <a:pt x="421" y="434"/>
                    <a:pt x="433" y="452"/>
                  </a:cubicBezTo>
                  <a:cubicBezTo>
                    <a:pt x="440" y="461"/>
                    <a:pt x="447" y="482"/>
                    <a:pt x="452" y="503"/>
                  </a:cubicBezTo>
                  <a:cubicBezTo>
                    <a:pt x="459" y="528"/>
                    <a:pt x="466" y="552"/>
                    <a:pt x="466" y="565"/>
                  </a:cubicBezTo>
                  <a:cubicBezTo>
                    <a:pt x="467" y="607"/>
                    <a:pt x="456" y="706"/>
                    <a:pt x="447" y="796"/>
                  </a:cubicBezTo>
                  <a:cubicBezTo>
                    <a:pt x="441" y="767"/>
                    <a:pt x="433" y="739"/>
                    <a:pt x="423" y="718"/>
                  </a:cubicBezTo>
                  <a:cubicBezTo>
                    <a:pt x="386" y="643"/>
                    <a:pt x="331" y="583"/>
                    <a:pt x="253" y="551"/>
                  </a:cubicBezTo>
                  <a:cubicBezTo>
                    <a:pt x="224" y="540"/>
                    <a:pt x="188" y="535"/>
                    <a:pt x="152" y="538"/>
                  </a:cubicBezTo>
                  <a:cubicBezTo>
                    <a:pt x="80" y="547"/>
                    <a:pt x="29" y="589"/>
                    <a:pt x="10" y="660"/>
                  </a:cubicBezTo>
                  <a:cubicBezTo>
                    <a:pt x="0" y="691"/>
                    <a:pt x="1" y="724"/>
                    <a:pt x="13" y="753"/>
                  </a:cubicBezTo>
                  <a:cubicBezTo>
                    <a:pt x="23" y="774"/>
                    <a:pt x="37" y="803"/>
                    <a:pt x="43" y="820"/>
                  </a:cubicBezTo>
                  <a:cubicBezTo>
                    <a:pt x="38" y="825"/>
                    <a:pt x="30" y="830"/>
                    <a:pt x="23" y="834"/>
                  </a:cubicBezTo>
                  <a:cubicBezTo>
                    <a:pt x="16" y="839"/>
                    <a:pt x="10" y="847"/>
                    <a:pt x="7" y="853"/>
                  </a:cubicBezTo>
                  <a:cubicBezTo>
                    <a:pt x="5" y="859"/>
                    <a:pt x="4" y="865"/>
                    <a:pt x="6" y="870"/>
                  </a:cubicBezTo>
                  <a:cubicBezTo>
                    <a:pt x="4" y="877"/>
                    <a:pt x="8" y="881"/>
                    <a:pt x="12" y="886"/>
                  </a:cubicBezTo>
                  <a:cubicBezTo>
                    <a:pt x="16" y="896"/>
                    <a:pt x="26" y="904"/>
                    <a:pt x="38" y="911"/>
                  </a:cubicBezTo>
                  <a:cubicBezTo>
                    <a:pt x="61" y="920"/>
                    <a:pt x="86" y="926"/>
                    <a:pt x="108" y="923"/>
                  </a:cubicBezTo>
                  <a:cubicBezTo>
                    <a:pt x="130" y="923"/>
                    <a:pt x="149" y="915"/>
                    <a:pt x="161" y="900"/>
                  </a:cubicBezTo>
                  <a:cubicBezTo>
                    <a:pt x="170" y="886"/>
                    <a:pt x="177" y="872"/>
                    <a:pt x="181" y="859"/>
                  </a:cubicBezTo>
                  <a:cubicBezTo>
                    <a:pt x="182" y="855"/>
                    <a:pt x="176" y="850"/>
                    <a:pt x="180" y="851"/>
                  </a:cubicBezTo>
                  <a:cubicBezTo>
                    <a:pt x="187" y="852"/>
                    <a:pt x="197" y="858"/>
                    <a:pt x="204" y="864"/>
                  </a:cubicBezTo>
                  <a:cubicBezTo>
                    <a:pt x="216" y="872"/>
                    <a:pt x="223" y="882"/>
                    <a:pt x="226" y="891"/>
                  </a:cubicBezTo>
                  <a:cubicBezTo>
                    <a:pt x="231" y="910"/>
                    <a:pt x="236" y="935"/>
                    <a:pt x="235" y="961"/>
                  </a:cubicBezTo>
                  <a:cubicBezTo>
                    <a:pt x="211" y="963"/>
                    <a:pt x="192" y="973"/>
                    <a:pt x="183" y="996"/>
                  </a:cubicBezTo>
                  <a:lnTo>
                    <a:pt x="183" y="998"/>
                  </a:lnTo>
                  <a:cubicBezTo>
                    <a:pt x="179" y="1022"/>
                    <a:pt x="184" y="1042"/>
                    <a:pt x="192" y="1057"/>
                  </a:cubicBezTo>
                  <a:cubicBezTo>
                    <a:pt x="203" y="1072"/>
                    <a:pt x="217" y="1081"/>
                    <a:pt x="229" y="1087"/>
                  </a:cubicBezTo>
                  <a:cubicBezTo>
                    <a:pt x="229" y="1087"/>
                    <a:pt x="231" y="1088"/>
                    <a:pt x="232" y="1090"/>
                  </a:cubicBezTo>
                  <a:cubicBezTo>
                    <a:pt x="232" y="1094"/>
                    <a:pt x="231" y="1099"/>
                    <a:pt x="231" y="1101"/>
                  </a:cubicBezTo>
                  <a:cubicBezTo>
                    <a:pt x="229" y="1107"/>
                    <a:pt x="230" y="1116"/>
                    <a:pt x="229" y="1122"/>
                  </a:cubicBezTo>
                  <a:cubicBezTo>
                    <a:pt x="229" y="1122"/>
                    <a:pt x="229" y="1122"/>
                    <a:pt x="228" y="1129"/>
                  </a:cubicBezTo>
                  <a:cubicBezTo>
                    <a:pt x="228" y="1138"/>
                    <a:pt x="227" y="1144"/>
                    <a:pt x="221" y="1143"/>
                  </a:cubicBezTo>
                  <a:lnTo>
                    <a:pt x="219" y="1143"/>
                  </a:lnTo>
                  <a:cubicBezTo>
                    <a:pt x="219" y="1143"/>
                    <a:pt x="217" y="1142"/>
                    <a:pt x="212" y="1144"/>
                  </a:cubicBezTo>
                  <a:cubicBezTo>
                    <a:pt x="182" y="1143"/>
                    <a:pt x="142" y="1142"/>
                    <a:pt x="124" y="1168"/>
                  </a:cubicBezTo>
                  <a:cubicBezTo>
                    <a:pt x="105" y="1193"/>
                    <a:pt x="119" y="1209"/>
                    <a:pt x="135" y="1222"/>
                  </a:cubicBezTo>
                  <a:cubicBezTo>
                    <a:pt x="138" y="1227"/>
                    <a:pt x="142" y="1230"/>
                    <a:pt x="142" y="1232"/>
                  </a:cubicBezTo>
                  <a:cubicBezTo>
                    <a:pt x="143" y="1237"/>
                    <a:pt x="138" y="1227"/>
                    <a:pt x="136" y="1229"/>
                  </a:cubicBezTo>
                  <a:cubicBezTo>
                    <a:pt x="123" y="1236"/>
                    <a:pt x="109" y="1242"/>
                    <a:pt x="105" y="1263"/>
                  </a:cubicBezTo>
                  <a:lnTo>
                    <a:pt x="106" y="1261"/>
                  </a:lnTo>
                  <a:cubicBezTo>
                    <a:pt x="100" y="1282"/>
                    <a:pt x="103" y="1302"/>
                    <a:pt x="106" y="1321"/>
                  </a:cubicBezTo>
                  <a:cubicBezTo>
                    <a:pt x="113" y="1344"/>
                    <a:pt x="125" y="1363"/>
                    <a:pt x="134" y="1376"/>
                  </a:cubicBezTo>
                  <a:cubicBezTo>
                    <a:pt x="148" y="1396"/>
                    <a:pt x="165" y="1410"/>
                    <a:pt x="188" y="1421"/>
                  </a:cubicBezTo>
                  <a:cubicBezTo>
                    <a:pt x="206" y="1426"/>
                    <a:pt x="228" y="1428"/>
                    <a:pt x="253" y="1423"/>
                  </a:cubicBezTo>
                  <a:cubicBezTo>
                    <a:pt x="269" y="1419"/>
                    <a:pt x="287" y="1414"/>
                    <a:pt x="302" y="1408"/>
                  </a:cubicBezTo>
                  <a:cubicBezTo>
                    <a:pt x="299" y="1425"/>
                    <a:pt x="297" y="1449"/>
                    <a:pt x="301" y="1473"/>
                  </a:cubicBezTo>
                  <a:cubicBezTo>
                    <a:pt x="306" y="1496"/>
                    <a:pt x="318" y="1525"/>
                    <a:pt x="329" y="1551"/>
                  </a:cubicBezTo>
                  <a:cubicBezTo>
                    <a:pt x="338" y="1565"/>
                    <a:pt x="344" y="1580"/>
                    <a:pt x="347" y="1589"/>
                  </a:cubicBezTo>
                  <a:cubicBezTo>
                    <a:pt x="354" y="1619"/>
                    <a:pt x="384" y="1638"/>
                    <a:pt x="384" y="1638"/>
                  </a:cubicBezTo>
                  <a:lnTo>
                    <a:pt x="390" y="1641"/>
                  </a:lnTo>
                  <a:lnTo>
                    <a:pt x="397" y="1640"/>
                  </a:lnTo>
                  <a:cubicBezTo>
                    <a:pt x="397" y="1640"/>
                    <a:pt x="441" y="1628"/>
                    <a:pt x="458" y="1604"/>
                  </a:cubicBezTo>
                  <a:cubicBezTo>
                    <a:pt x="461" y="1600"/>
                    <a:pt x="469" y="1593"/>
                    <a:pt x="477" y="1586"/>
                  </a:cubicBezTo>
                  <a:cubicBezTo>
                    <a:pt x="498" y="1565"/>
                    <a:pt x="527" y="1537"/>
                    <a:pt x="542" y="1514"/>
                  </a:cubicBezTo>
                  <a:cubicBezTo>
                    <a:pt x="555" y="1492"/>
                    <a:pt x="561" y="1469"/>
                    <a:pt x="564" y="1452"/>
                  </a:cubicBezTo>
                  <a:cubicBezTo>
                    <a:pt x="575" y="1463"/>
                    <a:pt x="591" y="1474"/>
                    <a:pt x="605" y="1483"/>
                  </a:cubicBezTo>
                  <a:lnTo>
                    <a:pt x="604" y="1485"/>
                  </a:lnTo>
                  <a:cubicBezTo>
                    <a:pt x="626" y="1498"/>
                    <a:pt x="647" y="1504"/>
                    <a:pt x="669" y="1503"/>
                  </a:cubicBezTo>
                  <a:cubicBezTo>
                    <a:pt x="691" y="1503"/>
                    <a:pt x="712" y="1495"/>
                    <a:pt x="732" y="1481"/>
                  </a:cubicBezTo>
                  <a:cubicBezTo>
                    <a:pt x="747" y="1473"/>
                    <a:pt x="765" y="1459"/>
                    <a:pt x="779" y="1439"/>
                  </a:cubicBezTo>
                  <a:cubicBezTo>
                    <a:pt x="789" y="1423"/>
                    <a:pt x="799" y="1405"/>
                    <a:pt x="800" y="1383"/>
                  </a:cubicBezTo>
                  <a:cubicBezTo>
                    <a:pt x="803" y="1364"/>
                    <a:pt x="792" y="1354"/>
                    <a:pt x="783" y="1343"/>
                  </a:cubicBezTo>
                  <a:cubicBezTo>
                    <a:pt x="781" y="1341"/>
                    <a:pt x="773" y="1348"/>
                    <a:pt x="776" y="1344"/>
                  </a:cubicBezTo>
                  <a:cubicBezTo>
                    <a:pt x="777" y="1342"/>
                    <a:pt x="781" y="1341"/>
                    <a:pt x="786" y="1337"/>
                  </a:cubicBezTo>
                  <a:cubicBezTo>
                    <a:pt x="805" y="1330"/>
                    <a:pt x="825" y="1320"/>
                    <a:pt x="814" y="1289"/>
                  </a:cubicBezTo>
                  <a:cubicBezTo>
                    <a:pt x="807" y="1260"/>
                    <a:pt x="769" y="1246"/>
                    <a:pt x="738" y="1234"/>
                  </a:cubicBezTo>
                  <a:cubicBezTo>
                    <a:pt x="736" y="1234"/>
                    <a:pt x="734" y="1234"/>
                    <a:pt x="734" y="1234"/>
                  </a:cubicBezTo>
                  <a:lnTo>
                    <a:pt x="732" y="1233"/>
                  </a:lnTo>
                  <a:cubicBezTo>
                    <a:pt x="728" y="1232"/>
                    <a:pt x="729" y="1228"/>
                    <a:pt x="729" y="1224"/>
                  </a:cubicBezTo>
                  <a:cubicBezTo>
                    <a:pt x="733" y="1218"/>
                    <a:pt x="733" y="1216"/>
                    <a:pt x="733" y="1214"/>
                  </a:cubicBezTo>
                  <a:cubicBezTo>
                    <a:pt x="735" y="1205"/>
                    <a:pt x="738" y="1197"/>
                    <a:pt x="740" y="1189"/>
                  </a:cubicBezTo>
                  <a:cubicBezTo>
                    <a:pt x="741" y="1184"/>
                    <a:pt x="743" y="1174"/>
                    <a:pt x="747" y="1161"/>
                  </a:cubicBezTo>
                  <a:cubicBezTo>
                    <a:pt x="749" y="1161"/>
                    <a:pt x="751" y="1160"/>
                    <a:pt x="754" y="1158"/>
                  </a:cubicBezTo>
                  <a:cubicBezTo>
                    <a:pt x="771" y="1148"/>
                    <a:pt x="783" y="1134"/>
                    <a:pt x="790" y="1116"/>
                  </a:cubicBezTo>
                  <a:cubicBezTo>
                    <a:pt x="797" y="1102"/>
                    <a:pt x="798" y="1087"/>
                    <a:pt x="793" y="1075"/>
                  </a:cubicBezTo>
                  <a:cubicBezTo>
                    <a:pt x="790" y="1070"/>
                    <a:pt x="786" y="1065"/>
                    <a:pt x="782" y="1060"/>
                  </a:cubicBezTo>
                  <a:cubicBezTo>
                    <a:pt x="793" y="1035"/>
                    <a:pt x="806" y="1013"/>
                    <a:pt x="818" y="996"/>
                  </a:cubicBezTo>
                  <a:cubicBezTo>
                    <a:pt x="824" y="988"/>
                    <a:pt x="836" y="981"/>
                    <a:pt x="847" y="977"/>
                  </a:cubicBezTo>
                  <a:cubicBezTo>
                    <a:pt x="857" y="974"/>
                    <a:pt x="868" y="972"/>
                    <a:pt x="877" y="973"/>
                  </a:cubicBezTo>
                  <a:cubicBezTo>
                    <a:pt x="879" y="974"/>
                    <a:pt x="872" y="977"/>
                    <a:pt x="873" y="984"/>
                  </a:cubicBezTo>
                  <a:cubicBezTo>
                    <a:pt x="871" y="996"/>
                    <a:pt x="871" y="1010"/>
                    <a:pt x="875" y="1023"/>
                  </a:cubicBezTo>
                  <a:lnTo>
                    <a:pt x="874" y="1026"/>
                  </a:lnTo>
                  <a:cubicBezTo>
                    <a:pt x="882" y="1044"/>
                    <a:pt x="897" y="1058"/>
                    <a:pt x="917" y="1068"/>
                  </a:cubicBezTo>
                  <a:cubicBezTo>
                    <a:pt x="937" y="1078"/>
                    <a:pt x="966" y="1081"/>
                    <a:pt x="988" y="1081"/>
                  </a:cubicBezTo>
                  <a:cubicBezTo>
                    <a:pt x="999" y="1080"/>
                    <a:pt x="1008" y="1076"/>
                    <a:pt x="1018" y="1071"/>
                  </a:cubicBezTo>
                  <a:cubicBezTo>
                    <a:pt x="1023" y="1067"/>
                    <a:pt x="1028" y="1061"/>
                    <a:pt x="1031" y="1056"/>
                  </a:cubicBezTo>
                  <a:cubicBezTo>
                    <a:pt x="1035" y="1049"/>
                    <a:pt x="1036" y="1043"/>
                    <a:pt x="1035" y="1034"/>
                  </a:cubicBezTo>
                  <a:cubicBezTo>
                    <a:pt x="1036" y="1028"/>
                    <a:pt x="1033" y="1020"/>
                    <a:pt x="1030" y="1016"/>
                  </a:cubicBezTo>
                  <a:lnTo>
                    <a:pt x="1028" y="1013"/>
                  </a:lnTo>
                  <a:cubicBezTo>
                    <a:pt x="1022" y="1008"/>
                    <a:pt x="1017" y="1000"/>
                    <a:pt x="1014" y="993"/>
                  </a:cubicBezTo>
                  <a:cubicBezTo>
                    <a:pt x="1027" y="982"/>
                    <a:pt x="1049" y="957"/>
                    <a:pt x="1065" y="940"/>
                  </a:cubicBezTo>
                  <a:cubicBezTo>
                    <a:pt x="1088" y="920"/>
                    <a:pt x="1100" y="890"/>
                    <a:pt x="1102" y="857"/>
                  </a:cubicBezTo>
                  <a:cubicBezTo>
                    <a:pt x="1105" y="825"/>
                    <a:pt x="1098" y="789"/>
                    <a:pt x="1084" y="757"/>
                  </a:cubicBezTo>
                  <a:close/>
                  <a:moveTo>
                    <a:pt x="229" y="1050"/>
                  </a:moveTo>
                  <a:cubicBezTo>
                    <a:pt x="225" y="1047"/>
                    <a:pt x="221" y="1044"/>
                    <a:pt x="220" y="1040"/>
                  </a:cubicBezTo>
                  <a:cubicBezTo>
                    <a:pt x="214" y="1032"/>
                    <a:pt x="210" y="1020"/>
                    <a:pt x="214" y="1006"/>
                  </a:cubicBezTo>
                  <a:cubicBezTo>
                    <a:pt x="216" y="997"/>
                    <a:pt x="226" y="992"/>
                    <a:pt x="237" y="990"/>
                  </a:cubicBezTo>
                  <a:cubicBezTo>
                    <a:pt x="238" y="999"/>
                    <a:pt x="239" y="1006"/>
                    <a:pt x="238" y="1012"/>
                  </a:cubicBezTo>
                  <a:cubicBezTo>
                    <a:pt x="233" y="1024"/>
                    <a:pt x="229" y="1037"/>
                    <a:pt x="229" y="1050"/>
                  </a:cubicBezTo>
                  <a:close/>
                  <a:moveTo>
                    <a:pt x="256" y="881"/>
                  </a:moveTo>
                  <a:cubicBezTo>
                    <a:pt x="252" y="870"/>
                    <a:pt x="239" y="852"/>
                    <a:pt x="226" y="841"/>
                  </a:cubicBezTo>
                  <a:cubicBezTo>
                    <a:pt x="213" y="830"/>
                    <a:pt x="197" y="820"/>
                    <a:pt x="181" y="820"/>
                  </a:cubicBezTo>
                  <a:lnTo>
                    <a:pt x="179" y="819"/>
                  </a:lnTo>
                  <a:cubicBezTo>
                    <a:pt x="162" y="819"/>
                    <a:pt x="157" y="831"/>
                    <a:pt x="152" y="850"/>
                  </a:cubicBezTo>
                  <a:cubicBezTo>
                    <a:pt x="148" y="858"/>
                    <a:pt x="144" y="870"/>
                    <a:pt x="136" y="880"/>
                  </a:cubicBezTo>
                  <a:cubicBezTo>
                    <a:pt x="130" y="888"/>
                    <a:pt x="118" y="892"/>
                    <a:pt x="107" y="892"/>
                  </a:cubicBezTo>
                  <a:cubicBezTo>
                    <a:pt x="89" y="894"/>
                    <a:pt x="68" y="890"/>
                    <a:pt x="52" y="883"/>
                  </a:cubicBezTo>
                  <a:lnTo>
                    <a:pt x="50" y="882"/>
                  </a:lnTo>
                  <a:cubicBezTo>
                    <a:pt x="44" y="879"/>
                    <a:pt x="40" y="876"/>
                    <a:pt x="38" y="871"/>
                  </a:cubicBezTo>
                  <a:cubicBezTo>
                    <a:pt x="37" y="869"/>
                    <a:pt x="37" y="869"/>
                    <a:pt x="35" y="867"/>
                  </a:cubicBezTo>
                  <a:lnTo>
                    <a:pt x="35" y="864"/>
                  </a:lnTo>
                  <a:cubicBezTo>
                    <a:pt x="36" y="862"/>
                    <a:pt x="38" y="863"/>
                    <a:pt x="38" y="861"/>
                  </a:cubicBezTo>
                  <a:cubicBezTo>
                    <a:pt x="48" y="856"/>
                    <a:pt x="58" y="849"/>
                    <a:pt x="63" y="843"/>
                  </a:cubicBezTo>
                  <a:lnTo>
                    <a:pt x="54" y="872"/>
                  </a:lnTo>
                  <a:cubicBezTo>
                    <a:pt x="54" y="872"/>
                    <a:pt x="84" y="884"/>
                    <a:pt x="108" y="873"/>
                  </a:cubicBezTo>
                  <a:cubicBezTo>
                    <a:pt x="109" y="871"/>
                    <a:pt x="111" y="871"/>
                    <a:pt x="111" y="871"/>
                  </a:cubicBezTo>
                  <a:cubicBezTo>
                    <a:pt x="132" y="862"/>
                    <a:pt x="153" y="832"/>
                    <a:pt x="137" y="794"/>
                  </a:cubicBezTo>
                  <a:cubicBezTo>
                    <a:pt x="129" y="769"/>
                    <a:pt x="100" y="735"/>
                    <a:pt x="111" y="709"/>
                  </a:cubicBezTo>
                  <a:cubicBezTo>
                    <a:pt x="115" y="701"/>
                    <a:pt x="120" y="693"/>
                    <a:pt x="127" y="690"/>
                  </a:cubicBezTo>
                  <a:cubicBezTo>
                    <a:pt x="152" y="676"/>
                    <a:pt x="174" y="676"/>
                    <a:pt x="199" y="682"/>
                  </a:cubicBezTo>
                  <a:cubicBezTo>
                    <a:pt x="269" y="710"/>
                    <a:pt x="309" y="779"/>
                    <a:pt x="312" y="852"/>
                  </a:cubicBezTo>
                  <a:cubicBezTo>
                    <a:pt x="313" y="880"/>
                    <a:pt x="312" y="964"/>
                    <a:pt x="312" y="964"/>
                  </a:cubicBezTo>
                  <a:lnTo>
                    <a:pt x="342" y="967"/>
                  </a:lnTo>
                  <a:cubicBezTo>
                    <a:pt x="343" y="964"/>
                    <a:pt x="346" y="880"/>
                    <a:pt x="343" y="850"/>
                  </a:cubicBezTo>
                  <a:cubicBezTo>
                    <a:pt x="340" y="767"/>
                    <a:pt x="291" y="686"/>
                    <a:pt x="211" y="654"/>
                  </a:cubicBezTo>
                  <a:lnTo>
                    <a:pt x="209" y="653"/>
                  </a:lnTo>
                  <a:cubicBezTo>
                    <a:pt x="175" y="643"/>
                    <a:pt x="144" y="644"/>
                    <a:pt x="113" y="661"/>
                  </a:cubicBezTo>
                  <a:cubicBezTo>
                    <a:pt x="98" y="669"/>
                    <a:pt x="87" y="683"/>
                    <a:pt x="82" y="697"/>
                  </a:cubicBezTo>
                  <a:cubicBezTo>
                    <a:pt x="63" y="742"/>
                    <a:pt x="95" y="763"/>
                    <a:pt x="107" y="805"/>
                  </a:cubicBezTo>
                  <a:lnTo>
                    <a:pt x="107" y="807"/>
                  </a:lnTo>
                  <a:cubicBezTo>
                    <a:pt x="115" y="823"/>
                    <a:pt x="108" y="838"/>
                    <a:pt x="98" y="842"/>
                  </a:cubicBezTo>
                  <a:lnTo>
                    <a:pt x="96" y="844"/>
                  </a:lnTo>
                  <a:cubicBezTo>
                    <a:pt x="84" y="849"/>
                    <a:pt x="65" y="843"/>
                    <a:pt x="65" y="843"/>
                  </a:cubicBezTo>
                  <a:cubicBezTo>
                    <a:pt x="69" y="837"/>
                    <a:pt x="73" y="836"/>
                    <a:pt x="73" y="836"/>
                  </a:cubicBezTo>
                  <a:lnTo>
                    <a:pt x="81" y="826"/>
                  </a:lnTo>
                  <a:lnTo>
                    <a:pt x="76" y="817"/>
                  </a:lnTo>
                  <a:cubicBezTo>
                    <a:pt x="76" y="817"/>
                    <a:pt x="56" y="774"/>
                    <a:pt x="42" y="740"/>
                  </a:cubicBezTo>
                  <a:cubicBezTo>
                    <a:pt x="32" y="719"/>
                    <a:pt x="33" y="693"/>
                    <a:pt x="39" y="668"/>
                  </a:cubicBezTo>
                  <a:cubicBezTo>
                    <a:pt x="55" y="615"/>
                    <a:pt x="153" y="580"/>
                    <a:pt x="190" y="584"/>
                  </a:cubicBezTo>
                  <a:cubicBezTo>
                    <a:pt x="227" y="588"/>
                    <a:pt x="232" y="596"/>
                    <a:pt x="270" y="614"/>
                  </a:cubicBezTo>
                  <a:cubicBezTo>
                    <a:pt x="306" y="633"/>
                    <a:pt x="357" y="719"/>
                    <a:pt x="375" y="757"/>
                  </a:cubicBezTo>
                  <a:lnTo>
                    <a:pt x="375" y="755"/>
                  </a:lnTo>
                  <a:cubicBezTo>
                    <a:pt x="403" y="820"/>
                    <a:pt x="414" y="947"/>
                    <a:pt x="415" y="991"/>
                  </a:cubicBezTo>
                  <a:cubicBezTo>
                    <a:pt x="400" y="988"/>
                    <a:pt x="385" y="985"/>
                    <a:pt x="379" y="984"/>
                  </a:cubicBezTo>
                  <a:cubicBezTo>
                    <a:pt x="374" y="983"/>
                    <a:pt x="368" y="982"/>
                    <a:pt x="362" y="981"/>
                  </a:cubicBezTo>
                  <a:cubicBezTo>
                    <a:pt x="334" y="974"/>
                    <a:pt x="299" y="963"/>
                    <a:pt x="269" y="960"/>
                  </a:cubicBezTo>
                  <a:cubicBezTo>
                    <a:pt x="267" y="932"/>
                    <a:pt x="263" y="905"/>
                    <a:pt x="256" y="881"/>
                  </a:cubicBezTo>
                  <a:close/>
                  <a:moveTo>
                    <a:pt x="336" y="1078"/>
                  </a:moveTo>
                  <a:cubicBezTo>
                    <a:pt x="316" y="1076"/>
                    <a:pt x="286" y="1071"/>
                    <a:pt x="268" y="1066"/>
                  </a:cubicBezTo>
                  <a:cubicBezTo>
                    <a:pt x="268" y="1053"/>
                    <a:pt x="268" y="1037"/>
                    <a:pt x="269" y="1022"/>
                  </a:cubicBezTo>
                  <a:cubicBezTo>
                    <a:pt x="276" y="1008"/>
                    <a:pt x="288" y="1001"/>
                    <a:pt x="293" y="996"/>
                  </a:cubicBezTo>
                  <a:cubicBezTo>
                    <a:pt x="312" y="999"/>
                    <a:pt x="333" y="1005"/>
                    <a:pt x="350" y="1010"/>
                  </a:cubicBezTo>
                  <a:cubicBezTo>
                    <a:pt x="341" y="1026"/>
                    <a:pt x="330" y="1050"/>
                    <a:pt x="336" y="1078"/>
                  </a:cubicBezTo>
                  <a:close/>
                  <a:moveTo>
                    <a:pt x="315" y="1368"/>
                  </a:moveTo>
                  <a:cubicBezTo>
                    <a:pt x="303" y="1375"/>
                    <a:pt x="270" y="1387"/>
                    <a:pt x="245" y="1391"/>
                  </a:cubicBezTo>
                  <a:cubicBezTo>
                    <a:pt x="227" y="1397"/>
                    <a:pt x="212" y="1396"/>
                    <a:pt x="199" y="1390"/>
                  </a:cubicBezTo>
                  <a:cubicBezTo>
                    <a:pt x="183" y="1385"/>
                    <a:pt x="170" y="1373"/>
                    <a:pt x="159" y="1358"/>
                  </a:cubicBezTo>
                  <a:cubicBezTo>
                    <a:pt x="150" y="1348"/>
                    <a:pt x="142" y="1331"/>
                    <a:pt x="136" y="1312"/>
                  </a:cubicBezTo>
                  <a:cubicBezTo>
                    <a:pt x="134" y="1299"/>
                    <a:pt x="132" y="1286"/>
                    <a:pt x="135" y="1269"/>
                  </a:cubicBezTo>
                  <a:cubicBezTo>
                    <a:pt x="136" y="1262"/>
                    <a:pt x="143" y="1259"/>
                    <a:pt x="151" y="1256"/>
                  </a:cubicBezTo>
                  <a:cubicBezTo>
                    <a:pt x="165" y="1250"/>
                    <a:pt x="177" y="1243"/>
                    <a:pt x="172" y="1222"/>
                  </a:cubicBezTo>
                  <a:cubicBezTo>
                    <a:pt x="169" y="1213"/>
                    <a:pt x="163" y="1208"/>
                    <a:pt x="156" y="1202"/>
                  </a:cubicBezTo>
                  <a:cubicBezTo>
                    <a:pt x="152" y="1197"/>
                    <a:pt x="146" y="1191"/>
                    <a:pt x="150" y="1188"/>
                  </a:cubicBezTo>
                  <a:cubicBezTo>
                    <a:pt x="158" y="1174"/>
                    <a:pt x="189" y="1175"/>
                    <a:pt x="211" y="1174"/>
                  </a:cubicBezTo>
                  <a:cubicBezTo>
                    <a:pt x="213" y="1175"/>
                    <a:pt x="213" y="1175"/>
                    <a:pt x="220" y="1174"/>
                  </a:cubicBezTo>
                  <a:lnTo>
                    <a:pt x="218" y="1173"/>
                  </a:lnTo>
                  <a:cubicBezTo>
                    <a:pt x="252" y="1177"/>
                    <a:pt x="258" y="1159"/>
                    <a:pt x="260" y="1132"/>
                  </a:cubicBezTo>
                  <a:cubicBezTo>
                    <a:pt x="260" y="1132"/>
                    <a:pt x="261" y="1128"/>
                    <a:pt x="260" y="1124"/>
                  </a:cubicBezTo>
                  <a:cubicBezTo>
                    <a:pt x="260" y="1119"/>
                    <a:pt x="262" y="1113"/>
                    <a:pt x="263" y="1106"/>
                  </a:cubicBezTo>
                  <a:cubicBezTo>
                    <a:pt x="263" y="1104"/>
                    <a:pt x="263" y="1102"/>
                    <a:pt x="264" y="1098"/>
                  </a:cubicBezTo>
                  <a:cubicBezTo>
                    <a:pt x="277" y="1100"/>
                    <a:pt x="292" y="1103"/>
                    <a:pt x="307" y="1105"/>
                  </a:cubicBezTo>
                  <a:cubicBezTo>
                    <a:pt x="310" y="1124"/>
                    <a:pt x="317" y="1169"/>
                    <a:pt x="285" y="1214"/>
                  </a:cubicBezTo>
                  <a:cubicBezTo>
                    <a:pt x="279" y="1224"/>
                    <a:pt x="276" y="1232"/>
                    <a:pt x="270" y="1240"/>
                  </a:cubicBezTo>
                  <a:cubicBezTo>
                    <a:pt x="251" y="1272"/>
                    <a:pt x="233" y="1299"/>
                    <a:pt x="202" y="1300"/>
                  </a:cubicBezTo>
                  <a:lnTo>
                    <a:pt x="205" y="1331"/>
                  </a:lnTo>
                  <a:cubicBezTo>
                    <a:pt x="252" y="1329"/>
                    <a:pt x="271" y="1295"/>
                    <a:pt x="295" y="1257"/>
                  </a:cubicBezTo>
                  <a:cubicBezTo>
                    <a:pt x="301" y="1247"/>
                    <a:pt x="307" y="1240"/>
                    <a:pt x="311" y="1231"/>
                  </a:cubicBezTo>
                  <a:cubicBezTo>
                    <a:pt x="343" y="1184"/>
                    <a:pt x="343" y="1138"/>
                    <a:pt x="339" y="1111"/>
                  </a:cubicBezTo>
                  <a:cubicBezTo>
                    <a:pt x="339" y="1111"/>
                    <a:pt x="339" y="1111"/>
                    <a:pt x="341" y="1111"/>
                  </a:cubicBezTo>
                  <a:cubicBezTo>
                    <a:pt x="350" y="1111"/>
                    <a:pt x="356" y="1112"/>
                    <a:pt x="360" y="1113"/>
                  </a:cubicBezTo>
                  <a:cubicBezTo>
                    <a:pt x="362" y="1113"/>
                    <a:pt x="375" y="1115"/>
                    <a:pt x="390" y="1118"/>
                  </a:cubicBezTo>
                  <a:cubicBezTo>
                    <a:pt x="380" y="1151"/>
                    <a:pt x="356" y="1222"/>
                    <a:pt x="343" y="1250"/>
                  </a:cubicBezTo>
                  <a:cubicBezTo>
                    <a:pt x="323" y="1288"/>
                    <a:pt x="285" y="1343"/>
                    <a:pt x="285" y="1343"/>
                  </a:cubicBezTo>
                  <a:lnTo>
                    <a:pt x="310" y="1361"/>
                  </a:lnTo>
                  <a:cubicBezTo>
                    <a:pt x="310" y="1361"/>
                    <a:pt x="342" y="1316"/>
                    <a:pt x="362" y="1280"/>
                  </a:cubicBezTo>
                  <a:cubicBezTo>
                    <a:pt x="351" y="1313"/>
                    <a:pt x="337" y="1346"/>
                    <a:pt x="315" y="1368"/>
                  </a:cubicBezTo>
                  <a:close/>
                  <a:moveTo>
                    <a:pt x="387" y="1598"/>
                  </a:moveTo>
                  <a:cubicBezTo>
                    <a:pt x="383" y="1593"/>
                    <a:pt x="378" y="1588"/>
                    <a:pt x="377" y="1581"/>
                  </a:cubicBezTo>
                  <a:cubicBezTo>
                    <a:pt x="374" y="1570"/>
                    <a:pt x="366" y="1555"/>
                    <a:pt x="358" y="1536"/>
                  </a:cubicBezTo>
                  <a:cubicBezTo>
                    <a:pt x="349" y="1515"/>
                    <a:pt x="336" y="1486"/>
                    <a:pt x="331" y="1468"/>
                  </a:cubicBezTo>
                  <a:cubicBezTo>
                    <a:pt x="323" y="1425"/>
                    <a:pt x="340" y="1388"/>
                    <a:pt x="340" y="1388"/>
                  </a:cubicBezTo>
                  <a:cubicBezTo>
                    <a:pt x="401" y="1316"/>
                    <a:pt x="420" y="1172"/>
                    <a:pt x="424" y="1124"/>
                  </a:cubicBezTo>
                  <a:cubicBezTo>
                    <a:pt x="439" y="1127"/>
                    <a:pt x="454" y="1129"/>
                    <a:pt x="469" y="1132"/>
                  </a:cubicBezTo>
                  <a:lnTo>
                    <a:pt x="387" y="1598"/>
                  </a:lnTo>
                  <a:close/>
                  <a:moveTo>
                    <a:pt x="474" y="1100"/>
                  </a:moveTo>
                  <a:cubicBezTo>
                    <a:pt x="434" y="1095"/>
                    <a:pt x="389" y="1087"/>
                    <a:pt x="372" y="1084"/>
                  </a:cubicBezTo>
                  <a:cubicBezTo>
                    <a:pt x="356" y="1053"/>
                    <a:pt x="373" y="1029"/>
                    <a:pt x="384" y="1018"/>
                  </a:cubicBezTo>
                  <a:cubicBezTo>
                    <a:pt x="405" y="1022"/>
                    <a:pt x="439" y="1028"/>
                    <a:pt x="476" y="1032"/>
                  </a:cubicBezTo>
                  <a:cubicBezTo>
                    <a:pt x="480" y="1033"/>
                    <a:pt x="482" y="1033"/>
                    <a:pt x="486" y="1034"/>
                  </a:cubicBezTo>
                  <a:lnTo>
                    <a:pt x="474" y="1100"/>
                  </a:lnTo>
                  <a:close/>
                  <a:moveTo>
                    <a:pt x="590" y="442"/>
                  </a:moveTo>
                  <a:lnTo>
                    <a:pt x="491" y="1004"/>
                  </a:lnTo>
                  <a:cubicBezTo>
                    <a:pt x="487" y="1003"/>
                    <a:pt x="483" y="1003"/>
                    <a:pt x="481" y="1002"/>
                  </a:cubicBezTo>
                  <a:cubicBezTo>
                    <a:pt x="468" y="1000"/>
                    <a:pt x="457" y="998"/>
                    <a:pt x="447" y="996"/>
                  </a:cubicBezTo>
                  <a:cubicBezTo>
                    <a:pt x="459" y="873"/>
                    <a:pt x="509" y="706"/>
                    <a:pt x="497" y="564"/>
                  </a:cubicBezTo>
                  <a:cubicBezTo>
                    <a:pt x="497" y="548"/>
                    <a:pt x="491" y="521"/>
                    <a:pt x="482" y="495"/>
                  </a:cubicBezTo>
                  <a:cubicBezTo>
                    <a:pt x="475" y="472"/>
                    <a:pt x="467" y="448"/>
                    <a:pt x="460" y="434"/>
                  </a:cubicBezTo>
                  <a:cubicBezTo>
                    <a:pt x="450" y="419"/>
                    <a:pt x="440" y="400"/>
                    <a:pt x="433" y="377"/>
                  </a:cubicBezTo>
                  <a:cubicBezTo>
                    <a:pt x="426" y="351"/>
                    <a:pt x="423" y="322"/>
                    <a:pt x="429" y="286"/>
                  </a:cubicBezTo>
                  <a:cubicBezTo>
                    <a:pt x="436" y="221"/>
                    <a:pt x="533" y="159"/>
                    <a:pt x="568" y="137"/>
                  </a:cubicBezTo>
                  <a:cubicBezTo>
                    <a:pt x="573" y="133"/>
                    <a:pt x="575" y="132"/>
                    <a:pt x="577" y="130"/>
                  </a:cubicBezTo>
                  <a:cubicBezTo>
                    <a:pt x="592" y="122"/>
                    <a:pt x="612" y="108"/>
                    <a:pt x="628" y="91"/>
                  </a:cubicBezTo>
                  <a:cubicBezTo>
                    <a:pt x="644" y="76"/>
                    <a:pt x="658" y="61"/>
                    <a:pt x="662" y="48"/>
                  </a:cubicBezTo>
                  <a:cubicBezTo>
                    <a:pt x="665" y="45"/>
                    <a:pt x="668" y="40"/>
                    <a:pt x="673" y="39"/>
                  </a:cubicBezTo>
                  <a:lnTo>
                    <a:pt x="643" y="207"/>
                  </a:lnTo>
                  <a:lnTo>
                    <a:pt x="673" y="213"/>
                  </a:lnTo>
                  <a:lnTo>
                    <a:pt x="703" y="40"/>
                  </a:lnTo>
                  <a:cubicBezTo>
                    <a:pt x="707" y="41"/>
                    <a:pt x="711" y="46"/>
                    <a:pt x="710" y="52"/>
                  </a:cubicBezTo>
                  <a:cubicBezTo>
                    <a:pt x="710" y="65"/>
                    <a:pt x="715" y="84"/>
                    <a:pt x="723" y="103"/>
                  </a:cubicBezTo>
                  <a:cubicBezTo>
                    <a:pt x="732" y="124"/>
                    <a:pt x="746" y="146"/>
                    <a:pt x="757" y="159"/>
                  </a:cubicBezTo>
                  <a:cubicBezTo>
                    <a:pt x="766" y="170"/>
                    <a:pt x="791" y="203"/>
                    <a:pt x="813" y="241"/>
                  </a:cubicBezTo>
                  <a:cubicBezTo>
                    <a:pt x="834" y="280"/>
                    <a:pt x="851" y="323"/>
                    <a:pt x="843" y="357"/>
                  </a:cubicBezTo>
                  <a:cubicBezTo>
                    <a:pt x="834" y="392"/>
                    <a:pt x="821" y="419"/>
                    <a:pt x="806" y="440"/>
                  </a:cubicBezTo>
                  <a:cubicBezTo>
                    <a:pt x="792" y="460"/>
                    <a:pt x="776" y="475"/>
                    <a:pt x="763" y="485"/>
                  </a:cubicBezTo>
                  <a:cubicBezTo>
                    <a:pt x="750" y="494"/>
                    <a:pt x="737" y="511"/>
                    <a:pt x="722" y="529"/>
                  </a:cubicBezTo>
                  <a:cubicBezTo>
                    <a:pt x="705" y="552"/>
                    <a:pt x="688" y="577"/>
                    <a:pt x="681" y="592"/>
                  </a:cubicBezTo>
                  <a:lnTo>
                    <a:pt x="680" y="594"/>
                  </a:lnTo>
                  <a:cubicBezTo>
                    <a:pt x="620" y="726"/>
                    <a:pt x="607" y="884"/>
                    <a:pt x="573" y="1016"/>
                  </a:cubicBezTo>
                  <a:cubicBezTo>
                    <a:pt x="557" y="1016"/>
                    <a:pt x="541" y="1013"/>
                    <a:pt x="523" y="1010"/>
                  </a:cubicBezTo>
                  <a:lnTo>
                    <a:pt x="623" y="447"/>
                  </a:lnTo>
                  <a:lnTo>
                    <a:pt x="590" y="442"/>
                  </a:lnTo>
                  <a:close/>
                  <a:moveTo>
                    <a:pt x="606" y="1055"/>
                  </a:moveTo>
                  <a:cubicBezTo>
                    <a:pt x="610" y="1067"/>
                    <a:pt x="612" y="1093"/>
                    <a:pt x="584" y="1115"/>
                  </a:cubicBezTo>
                  <a:cubicBezTo>
                    <a:pt x="577" y="1114"/>
                    <a:pt x="573" y="1115"/>
                    <a:pt x="569" y="1114"/>
                  </a:cubicBezTo>
                  <a:cubicBezTo>
                    <a:pt x="558" y="1113"/>
                    <a:pt x="532" y="1110"/>
                    <a:pt x="507" y="1106"/>
                  </a:cubicBezTo>
                  <a:lnTo>
                    <a:pt x="518" y="1040"/>
                  </a:lnTo>
                  <a:cubicBezTo>
                    <a:pt x="554" y="1046"/>
                    <a:pt x="588" y="1052"/>
                    <a:pt x="606" y="1055"/>
                  </a:cubicBezTo>
                  <a:close/>
                  <a:moveTo>
                    <a:pt x="516" y="1498"/>
                  </a:moveTo>
                  <a:lnTo>
                    <a:pt x="517" y="1496"/>
                  </a:lnTo>
                  <a:cubicBezTo>
                    <a:pt x="502" y="1518"/>
                    <a:pt x="475" y="1544"/>
                    <a:pt x="456" y="1564"/>
                  </a:cubicBezTo>
                  <a:cubicBezTo>
                    <a:pt x="446" y="1572"/>
                    <a:pt x="441" y="1579"/>
                    <a:pt x="435" y="1585"/>
                  </a:cubicBezTo>
                  <a:lnTo>
                    <a:pt x="435" y="1587"/>
                  </a:lnTo>
                  <a:cubicBezTo>
                    <a:pt x="432" y="1591"/>
                    <a:pt x="424" y="1596"/>
                    <a:pt x="419" y="1600"/>
                  </a:cubicBezTo>
                  <a:lnTo>
                    <a:pt x="501" y="1135"/>
                  </a:lnTo>
                  <a:cubicBezTo>
                    <a:pt x="518" y="1138"/>
                    <a:pt x="535" y="1141"/>
                    <a:pt x="548" y="1144"/>
                  </a:cubicBezTo>
                  <a:cubicBezTo>
                    <a:pt x="536" y="1190"/>
                    <a:pt x="503" y="1336"/>
                    <a:pt x="536" y="1425"/>
                  </a:cubicBezTo>
                  <a:cubicBezTo>
                    <a:pt x="536" y="1438"/>
                    <a:pt x="533" y="1468"/>
                    <a:pt x="516" y="1498"/>
                  </a:cubicBezTo>
                  <a:close/>
                  <a:moveTo>
                    <a:pt x="725" y="1263"/>
                  </a:moveTo>
                  <a:lnTo>
                    <a:pt x="723" y="1262"/>
                  </a:lnTo>
                  <a:cubicBezTo>
                    <a:pt x="725" y="1263"/>
                    <a:pt x="727" y="1263"/>
                    <a:pt x="729" y="1265"/>
                  </a:cubicBezTo>
                  <a:cubicBezTo>
                    <a:pt x="752" y="1272"/>
                    <a:pt x="780" y="1283"/>
                    <a:pt x="786" y="1300"/>
                  </a:cubicBezTo>
                  <a:cubicBezTo>
                    <a:pt x="785" y="1304"/>
                    <a:pt x="780" y="1308"/>
                    <a:pt x="773" y="1311"/>
                  </a:cubicBezTo>
                  <a:cubicBezTo>
                    <a:pt x="764" y="1314"/>
                    <a:pt x="757" y="1317"/>
                    <a:pt x="751" y="1324"/>
                  </a:cubicBezTo>
                  <a:cubicBezTo>
                    <a:pt x="739" y="1342"/>
                    <a:pt x="749" y="1353"/>
                    <a:pt x="760" y="1363"/>
                  </a:cubicBezTo>
                  <a:cubicBezTo>
                    <a:pt x="765" y="1369"/>
                    <a:pt x="771" y="1374"/>
                    <a:pt x="770" y="1381"/>
                  </a:cubicBezTo>
                  <a:cubicBezTo>
                    <a:pt x="767" y="1395"/>
                    <a:pt x="760" y="1409"/>
                    <a:pt x="754" y="1421"/>
                  </a:cubicBezTo>
                  <a:cubicBezTo>
                    <a:pt x="742" y="1437"/>
                    <a:pt x="727" y="1448"/>
                    <a:pt x="715" y="1456"/>
                  </a:cubicBezTo>
                  <a:cubicBezTo>
                    <a:pt x="700" y="1467"/>
                    <a:pt x="684" y="1471"/>
                    <a:pt x="668" y="1472"/>
                  </a:cubicBezTo>
                  <a:cubicBezTo>
                    <a:pt x="653" y="1472"/>
                    <a:pt x="638" y="1467"/>
                    <a:pt x="622" y="1458"/>
                  </a:cubicBezTo>
                  <a:cubicBezTo>
                    <a:pt x="597" y="1442"/>
                    <a:pt x="569" y="1413"/>
                    <a:pt x="563" y="1408"/>
                  </a:cubicBezTo>
                  <a:cubicBezTo>
                    <a:pt x="555" y="1380"/>
                    <a:pt x="552" y="1344"/>
                    <a:pt x="554" y="1309"/>
                  </a:cubicBezTo>
                  <a:cubicBezTo>
                    <a:pt x="557" y="1352"/>
                    <a:pt x="572" y="1405"/>
                    <a:pt x="572" y="1405"/>
                  </a:cubicBezTo>
                  <a:lnTo>
                    <a:pt x="602" y="1397"/>
                  </a:lnTo>
                  <a:cubicBezTo>
                    <a:pt x="602" y="1397"/>
                    <a:pt x="585" y="1332"/>
                    <a:pt x="583" y="1293"/>
                  </a:cubicBezTo>
                  <a:lnTo>
                    <a:pt x="582" y="1290"/>
                  </a:lnTo>
                  <a:cubicBezTo>
                    <a:pt x="579" y="1256"/>
                    <a:pt x="582" y="1178"/>
                    <a:pt x="583" y="1147"/>
                  </a:cubicBezTo>
                  <a:cubicBezTo>
                    <a:pt x="598" y="1148"/>
                    <a:pt x="617" y="1151"/>
                    <a:pt x="636" y="1155"/>
                  </a:cubicBezTo>
                  <a:cubicBezTo>
                    <a:pt x="624" y="1177"/>
                    <a:pt x="602" y="1224"/>
                    <a:pt x="618" y="1283"/>
                  </a:cubicBezTo>
                  <a:cubicBezTo>
                    <a:pt x="620" y="1295"/>
                    <a:pt x="623" y="1306"/>
                    <a:pt x="625" y="1318"/>
                  </a:cubicBezTo>
                  <a:cubicBezTo>
                    <a:pt x="633" y="1359"/>
                    <a:pt x="639" y="1397"/>
                    <a:pt x="680" y="1415"/>
                  </a:cubicBezTo>
                  <a:lnTo>
                    <a:pt x="694" y="1387"/>
                  </a:lnTo>
                  <a:cubicBezTo>
                    <a:pt x="667" y="1375"/>
                    <a:pt x="662" y="1346"/>
                    <a:pt x="655" y="1312"/>
                  </a:cubicBezTo>
                  <a:cubicBezTo>
                    <a:pt x="653" y="1298"/>
                    <a:pt x="650" y="1287"/>
                    <a:pt x="648" y="1276"/>
                  </a:cubicBezTo>
                  <a:cubicBezTo>
                    <a:pt x="630" y="1204"/>
                    <a:pt x="672" y="1161"/>
                    <a:pt x="672" y="1161"/>
                  </a:cubicBezTo>
                  <a:cubicBezTo>
                    <a:pt x="683" y="1163"/>
                    <a:pt x="694" y="1165"/>
                    <a:pt x="702" y="1167"/>
                  </a:cubicBezTo>
                  <a:cubicBezTo>
                    <a:pt x="704" y="1167"/>
                    <a:pt x="709" y="1168"/>
                    <a:pt x="713" y="1168"/>
                  </a:cubicBezTo>
                  <a:cubicBezTo>
                    <a:pt x="712" y="1175"/>
                    <a:pt x="711" y="1181"/>
                    <a:pt x="710" y="1183"/>
                  </a:cubicBezTo>
                  <a:cubicBezTo>
                    <a:pt x="709" y="1192"/>
                    <a:pt x="705" y="1198"/>
                    <a:pt x="704" y="1204"/>
                  </a:cubicBezTo>
                  <a:cubicBezTo>
                    <a:pt x="702" y="1208"/>
                    <a:pt x="700" y="1214"/>
                    <a:pt x="700" y="1214"/>
                  </a:cubicBezTo>
                  <a:cubicBezTo>
                    <a:pt x="694" y="1238"/>
                    <a:pt x="695" y="1255"/>
                    <a:pt x="725" y="1263"/>
                  </a:cubicBezTo>
                  <a:close/>
                  <a:moveTo>
                    <a:pt x="638" y="1059"/>
                  </a:moveTo>
                  <a:cubicBezTo>
                    <a:pt x="650" y="1061"/>
                    <a:pt x="664" y="1061"/>
                    <a:pt x="679" y="1064"/>
                  </a:cubicBezTo>
                  <a:cubicBezTo>
                    <a:pt x="683" y="1064"/>
                    <a:pt x="690" y="1063"/>
                    <a:pt x="696" y="1065"/>
                  </a:cubicBezTo>
                  <a:cubicBezTo>
                    <a:pt x="697" y="1069"/>
                    <a:pt x="698" y="1076"/>
                    <a:pt x="699" y="1087"/>
                  </a:cubicBezTo>
                  <a:cubicBezTo>
                    <a:pt x="697" y="1097"/>
                    <a:pt x="695" y="1108"/>
                    <a:pt x="689" y="1118"/>
                  </a:cubicBezTo>
                  <a:cubicBezTo>
                    <a:pt x="685" y="1124"/>
                    <a:pt x="685" y="1128"/>
                    <a:pt x="680" y="1132"/>
                  </a:cubicBezTo>
                  <a:cubicBezTo>
                    <a:pt x="663" y="1129"/>
                    <a:pt x="641" y="1125"/>
                    <a:pt x="622" y="1122"/>
                  </a:cubicBezTo>
                  <a:cubicBezTo>
                    <a:pt x="640" y="1098"/>
                    <a:pt x="639" y="1076"/>
                    <a:pt x="638" y="1059"/>
                  </a:cubicBezTo>
                  <a:close/>
                  <a:moveTo>
                    <a:pt x="721" y="1137"/>
                  </a:moveTo>
                  <a:cubicBezTo>
                    <a:pt x="719" y="1136"/>
                    <a:pt x="716" y="1136"/>
                    <a:pt x="714" y="1136"/>
                  </a:cubicBezTo>
                  <a:cubicBezTo>
                    <a:pt x="716" y="1136"/>
                    <a:pt x="716" y="1134"/>
                    <a:pt x="717" y="1132"/>
                  </a:cubicBezTo>
                  <a:cubicBezTo>
                    <a:pt x="724" y="1120"/>
                    <a:pt x="729" y="1103"/>
                    <a:pt x="729" y="1088"/>
                  </a:cubicBezTo>
                  <a:cubicBezTo>
                    <a:pt x="730" y="1082"/>
                    <a:pt x="729" y="1075"/>
                    <a:pt x="728" y="1068"/>
                  </a:cubicBezTo>
                  <a:cubicBezTo>
                    <a:pt x="735" y="1069"/>
                    <a:pt x="741" y="1070"/>
                    <a:pt x="745" y="1071"/>
                  </a:cubicBezTo>
                  <a:cubicBezTo>
                    <a:pt x="762" y="1100"/>
                    <a:pt x="755" y="1126"/>
                    <a:pt x="721" y="1137"/>
                  </a:cubicBezTo>
                  <a:close/>
                  <a:moveTo>
                    <a:pt x="1045" y="919"/>
                  </a:moveTo>
                  <a:lnTo>
                    <a:pt x="1042" y="919"/>
                  </a:lnTo>
                  <a:cubicBezTo>
                    <a:pt x="1018" y="946"/>
                    <a:pt x="986" y="979"/>
                    <a:pt x="984" y="979"/>
                  </a:cubicBezTo>
                  <a:lnTo>
                    <a:pt x="975" y="986"/>
                  </a:lnTo>
                  <a:lnTo>
                    <a:pt x="982" y="998"/>
                  </a:lnTo>
                  <a:cubicBezTo>
                    <a:pt x="982" y="998"/>
                    <a:pt x="984" y="1001"/>
                    <a:pt x="987" y="1008"/>
                  </a:cubicBezTo>
                  <a:cubicBezTo>
                    <a:pt x="992" y="1016"/>
                    <a:pt x="997" y="1025"/>
                    <a:pt x="1005" y="1033"/>
                  </a:cubicBezTo>
                  <a:lnTo>
                    <a:pt x="1004" y="1035"/>
                  </a:lnTo>
                  <a:cubicBezTo>
                    <a:pt x="1006" y="1038"/>
                    <a:pt x="1004" y="1037"/>
                    <a:pt x="1004" y="1039"/>
                  </a:cubicBezTo>
                  <a:cubicBezTo>
                    <a:pt x="1003" y="1042"/>
                    <a:pt x="1001" y="1044"/>
                    <a:pt x="998" y="1045"/>
                  </a:cubicBezTo>
                  <a:cubicBezTo>
                    <a:pt x="996" y="1047"/>
                    <a:pt x="991" y="1049"/>
                    <a:pt x="986" y="1050"/>
                  </a:cubicBezTo>
                  <a:cubicBezTo>
                    <a:pt x="966" y="1050"/>
                    <a:pt x="947" y="1047"/>
                    <a:pt x="931" y="1040"/>
                  </a:cubicBezTo>
                  <a:cubicBezTo>
                    <a:pt x="917" y="1033"/>
                    <a:pt x="907" y="1025"/>
                    <a:pt x="904" y="1015"/>
                  </a:cubicBezTo>
                  <a:cubicBezTo>
                    <a:pt x="902" y="1006"/>
                    <a:pt x="902" y="993"/>
                    <a:pt x="904" y="984"/>
                  </a:cubicBezTo>
                  <a:cubicBezTo>
                    <a:pt x="903" y="965"/>
                    <a:pt x="903" y="949"/>
                    <a:pt x="886" y="944"/>
                  </a:cubicBezTo>
                  <a:cubicBezTo>
                    <a:pt x="872" y="939"/>
                    <a:pt x="854" y="943"/>
                    <a:pt x="837" y="949"/>
                  </a:cubicBezTo>
                  <a:cubicBezTo>
                    <a:pt x="819" y="954"/>
                    <a:pt x="801" y="966"/>
                    <a:pt x="793" y="976"/>
                  </a:cubicBezTo>
                  <a:cubicBezTo>
                    <a:pt x="781" y="994"/>
                    <a:pt x="768" y="1018"/>
                    <a:pt x="757" y="1042"/>
                  </a:cubicBezTo>
                  <a:cubicBezTo>
                    <a:pt x="747" y="1038"/>
                    <a:pt x="729" y="1037"/>
                    <a:pt x="710" y="1034"/>
                  </a:cubicBezTo>
                  <a:cubicBezTo>
                    <a:pt x="731" y="976"/>
                    <a:pt x="738" y="938"/>
                    <a:pt x="777" y="890"/>
                  </a:cubicBezTo>
                  <a:cubicBezTo>
                    <a:pt x="817" y="840"/>
                    <a:pt x="874" y="788"/>
                    <a:pt x="948" y="817"/>
                  </a:cubicBezTo>
                  <a:cubicBezTo>
                    <a:pt x="959" y="821"/>
                    <a:pt x="970" y="829"/>
                    <a:pt x="983" y="843"/>
                  </a:cubicBezTo>
                  <a:cubicBezTo>
                    <a:pt x="989" y="848"/>
                    <a:pt x="992" y="857"/>
                    <a:pt x="990" y="866"/>
                  </a:cubicBezTo>
                  <a:cubicBezTo>
                    <a:pt x="991" y="875"/>
                    <a:pt x="987" y="885"/>
                    <a:pt x="984" y="889"/>
                  </a:cubicBezTo>
                  <a:cubicBezTo>
                    <a:pt x="978" y="894"/>
                    <a:pt x="973" y="898"/>
                    <a:pt x="968" y="904"/>
                  </a:cubicBezTo>
                  <a:cubicBezTo>
                    <a:pt x="958" y="913"/>
                    <a:pt x="945" y="922"/>
                    <a:pt x="936" y="935"/>
                  </a:cubicBezTo>
                  <a:cubicBezTo>
                    <a:pt x="923" y="950"/>
                    <a:pt x="918" y="965"/>
                    <a:pt x="918" y="978"/>
                  </a:cubicBezTo>
                  <a:cubicBezTo>
                    <a:pt x="917" y="996"/>
                    <a:pt x="925" y="1010"/>
                    <a:pt x="935" y="1019"/>
                  </a:cubicBezTo>
                  <a:cubicBezTo>
                    <a:pt x="951" y="1039"/>
                    <a:pt x="986" y="1039"/>
                    <a:pt x="986" y="1039"/>
                  </a:cubicBezTo>
                  <a:lnTo>
                    <a:pt x="987" y="1008"/>
                  </a:lnTo>
                  <a:cubicBezTo>
                    <a:pt x="983" y="1007"/>
                    <a:pt x="965" y="1006"/>
                    <a:pt x="958" y="999"/>
                  </a:cubicBezTo>
                  <a:lnTo>
                    <a:pt x="956" y="998"/>
                  </a:lnTo>
                  <a:cubicBezTo>
                    <a:pt x="952" y="993"/>
                    <a:pt x="949" y="986"/>
                    <a:pt x="948" y="979"/>
                  </a:cubicBezTo>
                  <a:cubicBezTo>
                    <a:pt x="950" y="971"/>
                    <a:pt x="953" y="965"/>
                    <a:pt x="959" y="955"/>
                  </a:cubicBezTo>
                  <a:cubicBezTo>
                    <a:pt x="968" y="945"/>
                    <a:pt x="978" y="934"/>
                    <a:pt x="988" y="927"/>
                  </a:cubicBezTo>
                  <a:cubicBezTo>
                    <a:pt x="994" y="921"/>
                    <a:pt x="1001" y="916"/>
                    <a:pt x="1006" y="910"/>
                  </a:cubicBezTo>
                  <a:lnTo>
                    <a:pt x="1004" y="910"/>
                  </a:lnTo>
                  <a:cubicBezTo>
                    <a:pt x="1015" y="901"/>
                    <a:pt x="1022" y="885"/>
                    <a:pt x="1023" y="867"/>
                  </a:cubicBezTo>
                  <a:cubicBezTo>
                    <a:pt x="1022" y="849"/>
                    <a:pt x="1018" y="833"/>
                    <a:pt x="1004" y="822"/>
                  </a:cubicBezTo>
                  <a:cubicBezTo>
                    <a:pt x="990" y="804"/>
                    <a:pt x="974" y="795"/>
                    <a:pt x="960" y="788"/>
                  </a:cubicBezTo>
                  <a:cubicBezTo>
                    <a:pt x="867" y="752"/>
                    <a:pt x="800" y="813"/>
                    <a:pt x="754" y="871"/>
                  </a:cubicBezTo>
                  <a:cubicBezTo>
                    <a:pt x="709" y="926"/>
                    <a:pt x="701" y="964"/>
                    <a:pt x="681" y="1024"/>
                  </a:cubicBezTo>
                  <a:lnTo>
                    <a:pt x="708" y="1034"/>
                  </a:lnTo>
                  <a:cubicBezTo>
                    <a:pt x="699" y="1034"/>
                    <a:pt x="691" y="1033"/>
                    <a:pt x="680" y="1031"/>
                  </a:cubicBezTo>
                  <a:cubicBezTo>
                    <a:pt x="656" y="1029"/>
                    <a:pt x="630" y="1026"/>
                    <a:pt x="613" y="1024"/>
                  </a:cubicBezTo>
                  <a:cubicBezTo>
                    <a:pt x="611" y="1023"/>
                    <a:pt x="609" y="1023"/>
                    <a:pt x="605" y="1022"/>
                  </a:cubicBezTo>
                  <a:cubicBezTo>
                    <a:pt x="623" y="981"/>
                    <a:pt x="676" y="868"/>
                    <a:pt x="726" y="819"/>
                  </a:cubicBezTo>
                  <a:cubicBezTo>
                    <a:pt x="750" y="795"/>
                    <a:pt x="778" y="773"/>
                    <a:pt x="805" y="757"/>
                  </a:cubicBezTo>
                  <a:cubicBezTo>
                    <a:pt x="855" y="723"/>
                    <a:pt x="898" y="707"/>
                    <a:pt x="958" y="722"/>
                  </a:cubicBezTo>
                  <a:cubicBezTo>
                    <a:pt x="975" y="727"/>
                    <a:pt x="989" y="734"/>
                    <a:pt x="1003" y="743"/>
                  </a:cubicBezTo>
                  <a:lnTo>
                    <a:pt x="1005" y="743"/>
                  </a:lnTo>
                  <a:cubicBezTo>
                    <a:pt x="1015" y="750"/>
                    <a:pt x="1026" y="760"/>
                    <a:pt x="1037" y="773"/>
                  </a:cubicBezTo>
                  <a:cubicBezTo>
                    <a:pt x="1052" y="791"/>
                    <a:pt x="1064" y="811"/>
                    <a:pt x="1068" y="820"/>
                  </a:cubicBezTo>
                  <a:lnTo>
                    <a:pt x="1071" y="819"/>
                  </a:lnTo>
                  <a:cubicBezTo>
                    <a:pt x="1071" y="830"/>
                    <a:pt x="1073" y="843"/>
                    <a:pt x="1071" y="854"/>
                  </a:cubicBezTo>
                  <a:cubicBezTo>
                    <a:pt x="1069" y="880"/>
                    <a:pt x="1060" y="905"/>
                    <a:pt x="1045" y="91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8" name="Freeform 52"/>
            <p:cNvSpPr>
              <a:spLocks/>
            </p:cNvSpPr>
            <p:nvPr/>
          </p:nvSpPr>
          <p:spPr bwMode="auto">
            <a:xfrm>
              <a:off x="1530350" y="3946525"/>
              <a:ext cx="0" cy="0"/>
            </a:xfrm>
            <a:custGeom>
              <a:avLst/>
              <a:gdLst>
                <a:gd name="T0" fmla="*/ 3 h 3"/>
                <a:gd name="T1" fmla="*/ 1 h 3"/>
                <a:gd name="T2" fmla="*/ 0 h 3"/>
                <a:gd name="T3" fmla="*/ 3 h 3"/>
              </a:gdLst>
              <a:ahLst/>
              <a:cxnLst>
                <a:cxn ang="0">
                  <a:pos x="0" y="T0"/>
                </a:cxn>
                <a:cxn ang="0">
                  <a:pos x="0" y="T1"/>
                </a:cxn>
                <a:cxn ang="0">
                  <a:pos x="0" y="T2"/>
                </a:cxn>
                <a:cxn ang="0">
                  <a:pos x="0" y="T3"/>
                </a:cxn>
              </a:cxnLst>
              <a:rect l="0" t="0" r="r" b="b"/>
              <a:pathLst>
                <a:path h="3">
                  <a:moveTo>
                    <a:pt x="0" y="3"/>
                  </a:moveTo>
                  <a:cubicBezTo>
                    <a:pt x="0" y="2"/>
                    <a:pt x="0" y="1"/>
                    <a:pt x="0" y="1"/>
                  </a:cubicBezTo>
                  <a:cubicBezTo>
                    <a:pt x="0" y="1"/>
                    <a:pt x="0" y="1"/>
                    <a:pt x="0" y="0"/>
                  </a:cubicBezTo>
                  <a:lnTo>
                    <a:pt x="0" y="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9" name="Freeform 53"/>
            <p:cNvSpPr>
              <a:spLocks/>
            </p:cNvSpPr>
            <p:nvPr/>
          </p:nvSpPr>
          <p:spPr bwMode="auto">
            <a:xfrm>
              <a:off x="1295400" y="5199063"/>
              <a:ext cx="133350" cy="109537"/>
            </a:xfrm>
            <a:custGeom>
              <a:avLst/>
              <a:gdLst>
                <a:gd name="T0" fmla="*/ 469 w 493"/>
                <a:gd name="T1" fmla="*/ 403 h 403"/>
                <a:gd name="T2" fmla="*/ 436 w 493"/>
                <a:gd name="T3" fmla="*/ 403 h 403"/>
                <a:gd name="T4" fmla="*/ 451 w 493"/>
                <a:gd name="T5" fmla="*/ 355 h 403"/>
                <a:gd name="T6" fmla="*/ 421 w 493"/>
                <a:gd name="T7" fmla="*/ 242 h 403"/>
                <a:gd name="T8" fmla="*/ 365 w 493"/>
                <a:gd name="T9" fmla="*/ 158 h 403"/>
                <a:gd name="T10" fmla="*/ 331 w 493"/>
                <a:gd name="T11" fmla="*/ 101 h 403"/>
                <a:gd name="T12" fmla="*/ 319 w 493"/>
                <a:gd name="T13" fmla="*/ 51 h 403"/>
                <a:gd name="T14" fmla="*/ 318 w 493"/>
                <a:gd name="T15" fmla="*/ 53 h 403"/>
                <a:gd name="T16" fmla="*/ 312 w 493"/>
                <a:gd name="T17" fmla="*/ 38 h 403"/>
                <a:gd name="T18" fmla="*/ 281 w 493"/>
                <a:gd name="T19" fmla="*/ 213 h 403"/>
                <a:gd name="T20" fmla="*/ 251 w 493"/>
                <a:gd name="T21" fmla="*/ 208 h 403"/>
                <a:gd name="T22" fmla="*/ 281 w 493"/>
                <a:gd name="T23" fmla="*/ 38 h 403"/>
                <a:gd name="T24" fmla="*/ 270 w 493"/>
                <a:gd name="T25" fmla="*/ 49 h 403"/>
                <a:gd name="T26" fmla="*/ 236 w 493"/>
                <a:gd name="T27" fmla="*/ 91 h 403"/>
                <a:gd name="T28" fmla="*/ 186 w 493"/>
                <a:gd name="T29" fmla="*/ 129 h 403"/>
                <a:gd name="T30" fmla="*/ 176 w 493"/>
                <a:gd name="T31" fmla="*/ 136 h 403"/>
                <a:gd name="T32" fmla="*/ 38 w 493"/>
                <a:gd name="T33" fmla="*/ 285 h 403"/>
                <a:gd name="T34" fmla="*/ 38 w 493"/>
                <a:gd name="T35" fmla="*/ 287 h 403"/>
                <a:gd name="T36" fmla="*/ 42 w 493"/>
                <a:gd name="T37" fmla="*/ 375 h 403"/>
                <a:gd name="T38" fmla="*/ 51 w 493"/>
                <a:gd name="T39" fmla="*/ 403 h 403"/>
                <a:gd name="T40" fmla="*/ 17 w 493"/>
                <a:gd name="T41" fmla="*/ 403 h 403"/>
                <a:gd name="T42" fmla="*/ 12 w 493"/>
                <a:gd name="T43" fmla="*/ 383 h 403"/>
                <a:gd name="T44" fmla="*/ 6 w 493"/>
                <a:gd name="T45" fmla="*/ 281 h 403"/>
                <a:gd name="T46" fmla="*/ 159 w 493"/>
                <a:gd name="T47" fmla="*/ 111 h 403"/>
                <a:gd name="T48" fmla="*/ 168 w 493"/>
                <a:gd name="T49" fmla="*/ 103 h 403"/>
                <a:gd name="T50" fmla="*/ 171 w 493"/>
                <a:gd name="T51" fmla="*/ 102 h 403"/>
                <a:gd name="T52" fmla="*/ 217 w 493"/>
                <a:gd name="T53" fmla="*/ 68 h 403"/>
                <a:gd name="T54" fmla="*/ 242 w 493"/>
                <a:gd name="T55" fmla="*/ 37 h 403"/>
                <a:gd name="T56" fmla="*/ 304 w 493"/>
                <a:gd name="T57" fmla="*/ 6 h 403"/>
                <a:gd name="T58" fmla="*/ 349 w 493"/>
                <a:gd name="T59" fmla="*/ 50 h 403"/>
                <a:gd name="T60" fmla="*/ 349 w 493"/>
                <a:gd name="T61" fmla="*/ 52 h 403"/>
                <a:gd name="T62" fmla="*/ 360 w 493"/>
                <a:gd name="T63" fmla="*/ 89 h 403"/>
                <a:gd name="T64" fmla="*/ 388 w 493"/>
                <a:gd name="T65" fmla="*/ 140 h 403"/>
                <a:gd name="T66" fmla="*/ 450 w 493"/>
                <a:gd name="T67" fmla="*/ 228 h 403"/>
                <a:gd name="T68" fmla="*/ 481 w 493"/>
                <a:gd name="T69" fmla="*/ 363 h 403"/>
                <a:gd name="T70" fmla="*/ 469 w 493"/>
                <a:gd name="T71"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3" h="403">
                  <a:moveTo>
                    <a:pt x="469" y="403"/>
                  </a:moveTo>
                  <a:lnTo>
                    <a:pt x="436" y="403"/>
                  </a:lnTo>
                  <a:cubicBezTo>
                    <a:pt x="442" y="389"/>
                    <a:pt x="447" y="374"/>
                    <a:pt x="451" y="355"/>
                  </a:cubicBezTo>
                  <a:cubicBezTo>
                    <a:pt x="459" y="324"/>
                    <a:pt x="443" y="279"/>
                    <a:pt x="421" y="242"/>
                  </a:cubicBezTo>
                  <a:cubicBezTo>
                    <a:pt x="399" y="203"/>
                    <a:pt x="374" y="170"/>
                    <a:pt x="365" y="158"/>
                  </a:cubicBezTo>
                  <a:cubicBezTo>
                    <a:pt x="354" y="147"/>
                    <a:pt x="340" y="125"/>
                    <a:pt x="331" y="101"/>
                  </a:cubicBezTo>
                  <a:cubicBezTo>
                    <a:pt x="323" y="85"/>
                    <a:pt x="318" y="66"/>
                    <a:pt x="319" y="51"/>
                  </a:cubicBezTo>
                  <a:lnTo>
                    <a:pt x="318" y="53"/>
                  </a:lnTo>
                  <a:cubicBezTo>
                    <a:pt x="320" y="44"/>
                    <a:pt x="316" y="41"/>
                    <a:pt x="312" y="38"/>
                  </a:cubicBezTo>
                  <a:lnTo>
                    <a:pt x="281" y="213"/>
                  </a:lnTo>
                  <a:lnTo>
                    <a:pt x="251" y="208"/>
                  </a:lnTo>
                  <a:lnTo>
                    <a:pt x="281" y="38"/>
                  </a:lnTo>
                  <a:cubicBezTo>
                    <a:pt x="277" y="39"/>
                    <a:pt x="274" y="43"/>
                    <a:pt x="270" y="49"/>
                  </a:cubicBezTo>
                  <a:cubicBezTo>
                    <a:pt x="266" y="61"/>
                    <a:pt x="252" y="76"/>
                    <a:pt x="236" y="91"/>
                  </a:cubicBezTo>
                  <a:cubicBezTo>
                    <a:pt x="221" y="106"/>
                    <a:pt x="200" y="122"/>
                    <a:pt x="186" y="129"/>
                  </a:cubicBezTo>
                  <a:cubicBezTo>
                    <a:pt x="183" y="132"/>
                    <a:pt x="181" y="134"/>
                    <a:pt x="176" y="136"/>
                  </a:cubicBezTo>
                  <a:cubicBezTo>
                    <a:pt x="141" y="160"/>
                    <a:pt x="45" y="222"/>
                    <a:pt x="38" y="285"/>
                  </a:cubicBezTo>
                  <a:lnTo>
                    <a:pt x="38" y="287"/>
                  </a:lnTo>
                  <a:cubicBezTo>
                    <a:pt x="31" y="321"/>
                    <a:pt x="35" y="350"/>
                    <a:pt x="42" y="375"/>
                  </a:cubicBezTo>
                  <a:cubicBezTo>
                    <a:pt x="44" y="385"/>
                    <a:pt x="47" y="394"/>
                    <a:pt x="51" y="403"/>
                  </a:cubicBezTo>
                  <a:lnTo>
                    <a:pt x="17" y="403"/>
                  </a:lnTo>
                  <a:cubicBezTo>
                    <a:pt x="15" y="396"/>
                    <a:pt x="13" y="390"/>
                    <a:pt x="12" y="383"/>
                  </a:cubicBezTo>
                  <a:cubicBezTo>
                    <a:pt x="3" y="355"/>
                    <a:pt x="0" y="322"/>
                    <a:pt x="6" y="281"/>
                  </a:cubicBezTo>
                  <a:cubicBezTo>
                    <a:pt x="15" y="204"/>
                    <a:pt x="119" y="134"/>
                    <a:pt x="159" y="111"/>
                  </a:cubicBezTo>
                  <a:cubicBezTo>
                    <a:pt x="164" y="107"/>
                    <a:pt x="166" y="105"/>
                    <a:pt x="168" y="103"/>
                  </a:cubicBezTo>
                  <a:lnTo>
                    <a:pt x="171" y="102"/>
                  </a:lnTo>
                  <a:cubicBezTo>
                    <a:pt x="183" y="95"/>
                    <a:pt x="201" y="83"/>
                    <a:pt x="217" y="68"/>
                  </a:cubicBezTo>
                  <a:cubicBezTo>
                    <a:pt x="230" y="57"/>
                    <a:pt x="238" y="45"/>
                    <a:pt x="242" y="37"/>
                  </a:cubicBezTo>
                  <a:cubicBezTo>
                    <a:pt x="257" y="0"/>
                    <a:pt x="296" y="5"/>
                    <a:pt x="304" y="6"/>
                  </a:cubicBezTo>
                  <a:cubicBezTo>
                    <a:pt x="313" y="6"/>
                    <a:pt x="346" y="9"/>
                    <a:pt x="349" y="50"/>
                  </a:cubicBezTo>
                  <a:lnTo>
                    <a:pt x="349" y="52"/>
                  </a:lnTo>
                  <a:cubicBezTo>
                    <a:pt x="350" y="61"/>
                    <a:pt x="354" y="75"/>
                    <a:pt x="360" y="89"/>
                  </a:cubicBezTo>
                  <a:cubicBezTo>
                    <a:pt x="369" y="110"/>
                    <a:pt x="381" y="130"/>
                    <a:pt x="388" y="140"/>
                  </a:cubicBezTo>
                  <a:cubicBezTo>
                    <a:pt x="397" y="150"/>
                    <a:pt x="426" y="186"/>
                    <a:pt x="450" y="228"/>
                  </a:cubicBezTo>
                  <a:cubicBezTo>
                    <a:pt x="473" y="271"/>
                    <a:pt x="493" y="321"/>
                    <a:pt x="481" y="363"/>
                  </a:cubicBezTo>
                  <a:cubicBezTo>
                    <a:pt x="477" y="377"/>
                    <a:pt x="473" y="390"/>
                    <a:pt x="469" y="40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0" name="Freeform 54"/>
            <p:cNvSpPr>
              <a:spLocks noEditPoints="1"/>
            </p:cNvSpPr>
            <p:nvPr/>
          </p:nvSpPr>
          <p:spPr bwMode="auto">
            <a:xfrm>
              <a:off x="1246188" y="4373563"/>
              <a:ext cx="487363" cy="712787"/>
            </a:xfrm>
            <a:custGeom>
              <a:avLst/>
              <a:gdLst>
                <a:gd name="T0" fmla="*/ 1620 w 1809"/>
                <a:gd name="T1" fmla="*/ 485 h 2641"/>
                <a:gd name="T2" fmla="*/ 550 w 1809"/>
                <a:gd name="T3" fmla="*/ 55 h 2641"/>
                <a:gd name="T4" fmla="*/ 216 w 1809"/>
                <a:gd name="T5" fmla="*/ 279 h 2641"/>
                <a:gd name="T6" fmla="*/ 189 w 1809"/>
                <a:gd name="T7" fmla="*/ 634 h 2641"/>
                <a:gd name="T8" fmla="*/ 359 w 1809"/>
                <a:gd name="T9" fmla="*/ 864 h 2641"/>
                <a:gd name="T10" fmla="*/ 555 w 1809"/>
                <a:gd name="T11" fmla="*/ 1580 h 2641"/>
                <a:gd name="T12" fmla="*/ 2 w 1809"/>
                <a:gd name="T13" fmla="*/ 2068 h 2641"/>
                <a:gd name="T14" fmla="*/ 359 w 1809"/>
                <a:gd name="T15" fmla="*/ 2443 h 2641"/>
                <a:gd name="T16" fmla="*/ 770 w 1809"/>
                <a:gd name="T17" fmla="*/ 2456 h 2641"/>
                <a:gd name="T18" fmla="*/ 1123 w 1809"/>
                <a:gd name="T19" fmla="*/ 2433 h 2641"/>
                <a:gd name="T20" fmla="*/ 1074 w 1809"/>
                <a:gd name="T21" fmla="*/ 1965 h 2641"/>
                <a:gd name="T22" fmla="*/ 924 w 1809"/>
                <a:gd name="T23" fmla="*/ 1517 h 2641"/>
                <a:gd name="T24" fmla="*/ 1369 w 1809"/>
                <a:gd name="T25" fmla="*/ 928 h 2641"/>
                <a:gd name="T26" fmla="*/ 1619 w 1809"/>
                <a:gd name="T27" fmla="*/ 893 h 2641"/>
                <a:gd name="T28" fmla="*/ 393 w 1809"/>
                <a:gd name="T29" fmla="*/ 747 h 2641"/>
                <a:gd name="T30" fmla="*/ 220 w 1809"/>
                <a:gd name="T31" fmla="*/ 629 h 2641"/>
                <a:gd name="T32" fmla="*/ 292 w 1809"/>
                <a:gd name="T33" fmla="*/ 385 h 2641"/>
                <a:gd name="T34" fmla="*/ 791 w 1809"/>
                <a:gd name="T35" fmla="*/ 1180 h 2641"/>
                <a:gd name="T36" fmla="*/ 588 w 1809"/>
                <a:gd name="T37" fmla="*/ 1568 h 2641"/>
                <a:gd name="T38" fmla="*/ 675 w 1809"/>
                <a:gd name="T39" fmla="*/ 1664 h 2641"/>
                <a:gd name="T40" fmla="*/ 648 w 1809"/>
                <a:gd name="T41" fmla="*/ 2152 h 2641"/>
                <a:gd name="T42" fmla="*/ 700 w 1809"/>
                <a:gd name="T43" fmla="*/ 1682 h 2641"/>
                <a:gd name="T44" fmla="*/ 555 w 1809"/>
                <a:gd name="T45" fmla="*/ 1619 h 2641"/>
                <a:gd name="T46" fmla="*/ 355 w 1809"/>
                <a:gd name="T47" fmla="*/ 1933 h 2641"/>
                <a:gd name="T48" fmla="*/ 411 w 1809"/>
                <a:gd name="T49" fmla="*/ 2090 h 2641"/>
                <a:gd name="T50" fmla="*/ 250 w 1809"/>
                <a:gd name="T51" fmla="*/ 2081 h 2641"/>
                <a:gd name="T52" fmla="*/ 131 w 1809"/>
                <a:gd name="T53" fmla="*/ 2045 h 2641"/>
                <a:gd name="T54" fmla="*/ 73 w 1809"/>
                <a:gd name="T55" fmla="*/ 1987 h 2641"/>
                <a:gd name="T56" fmla="*/ 313 w 1809"/>
                <a:gd name="T57" fmla="*/ 2356 h 2641"/>
                <a:gd name="T58" fmla="*/ 300 w 1809"/>
                <a:gd name="T59" fmla="*/ 2391 h 2641"/>
                <a:gd name="T60" fmla="*/ 191 w 1809"/>
                <a:gd name="T61" fmla="*/ 2324 h 2641"/>
                <a:gd name="T62" fmla="*/ 461 w 1809"/>
                <a:gd name="T63" fmla="*/ 2266 h 2641"/>
                <a:gd name="T64" fmla="*/ 437 w 1809"/>
                <a:gd name="T65" fmla="*/ 2077 h 2641"/>
                <a:gd name="T66" fmla="*/ 509 w 1809"/>
                <a:gd name="T67" fmla="*/ 2019 h 2641"/>
                <a:gd name="T68" fmla="*/ 614 w 1809"/>
                <a:gd name="T69" fmla="*/ 2194 h 2641"/>
                <a:gd name="T70" fmla="*/ 712 w 1809"/>
                <a:gd name="T71" fmla="*/ 2363 h 2641"/>
                <a:gd name="T72" fmla="*/ 685 w 1809"/>
                <a:gd name="T73" fmla="*/ 2204 h 2641"/>
                <a:gd name="T74" fmla="*/ 794 w 1809"/>
                <a:gd name="T75" fmla="*/ 2259 h 2641"/>
                <a:gd name="T76" fmla="*/ 770 w 1809"/>
                <a:gd name="T77" fmla="*/ 2357 h 2641"/>
                <a:gd name="T78" fmla="*/ 895 w 1809"/>
                <a:gd name="T79" fmla="*/ 2121 h 2641"/>
                <a:gd name="T80" fmla="*/ 1048 w 1809"/>
                <a:gd name="T81" fmla="*/ 2475 h 2641"/>
                <a:gd name="T82" fmla="*/ 1122 w 1809"/>
                <a:gd name="T83" fmla="*/ 2479 h 2641"/>
                <a:gd name="T84" fmla="*/ 1036 w 1809"/>
                <a:gd name="T85" fmla="*/ 2339 h 2641"/>
                <a:gd name="T86" fmla="*/ 1208 w 1809"/>
                <a:gd name="T87" fmla="*/ 2163 h 2641"/>
                <a:gd name="T88" fmla="*/ 1186 w 1809"/>
                <a:gd name="T89" fmla="*/ 2262 h 2641"/>
                <a:gd name="T90" fmla="*/ 819 w 1809"/>
                <a:gd name="T91" fmla="*/ 1841 h 2641"/>
                <a:gd name="T92" fmla="*/ 953 w 1809"/>
                <a:gd name="T93" fmla="*/ 1751 h 2641"/>
                <a:gd name="T94" fmla="*/ 892 w 1809"/>
                <a:gd name="T95" fmla="*/ 1637 h 2641"/>
                <a:gd name="T96" fmla="*/ 731 w 1809"/>
                <a:gd name="T97" fmla="*/ 1516 h 2641"/>
                <a:gd name="T98" fmla="*/ 1463 w 1809"/>
                <a:gd name="T99" fmla="*/ 205 h 2641"/>
                <a:gd name="T100" fmla="*/ 1574 w 1809"/>
                <a:gd name="T101" fmla="*/ 786 h 2641"/>
                <a:gd name="T102" fmla="*/ 1526 w 1809"/>
                <a:gd name="T103" fmla="*/ 699 h 2641"/>
                <a:gd name="T104" fmla="*/ 1304 w 1809"/>
                <a:gd name="T105" fmla="*/ 818 h 2641"/>
                <a:gd name="T106" fmla="*/ 1534 w 1809"/>
                <a:gd name="T107" fmla="*/ 949 h 2641"/>
                <a:gd name="T108" fmla="*/ 1352 w 1809"/>
                <a:gd name="T109" fmla="*/ 901 h 2641"/>
                <a:gd name="T110" fmla="*/ 1676 w 1809"/>
                <a:gd name="T111" fmla="*/ 556 h 2641"/>
                <a:gd name="T112" fmla="*/ 1339 w 1809"/>
                <a:gd name="T113" fmla="*/ 820 h 2641"/>
                <a:gd name="T114" fmla="*/ 1627 w 1809"/>
                <a:gd name="T115" fmla="*/ 71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9" h="2641">
                  <a:moveTo>
                    <a:pt x="1798" y="600"/>
                  </a:moveTo>
                  <a:lnTo>
                    <a:pt x="1680" y="520"/>
                  </a:lnTo>
                  <a:lnTo>
                    <a:pt x="1664" y="510"/>
                  </a:lnTo>
                  <a:lnTo>
                    <a:pt x="1657" y="527"/>
                  </a:lnTo>
                  <a:cubicBezTo>
                    <a:pt x="1657" y="527"/>
                    <a:pt x="1616" y="610"/>
                    <a:pt x="1609" y="613"/>
                  </a:cubicBezTo>
                  <a:lnTo>
                    <a:pt x="1609" y="615"/>
                  </a:lnTo>
                  <a:cubicBezTo>
                    <a:pt x="1606" y="616"/>
                    <a:pt x="1589" y="598"/>
                    <a:pt x="1578" y="587"/>
                  </a:cubicBezTo>
                  <a:lnTo>
                    <a:pt x="1626" y="506"/>
                  </a:lnTo>
                  <a:lnTo>
                    <a:pt x="1632" y="494"/>
                  </a:lnTo>
                  <a:lnTo>
                    <a:pt x="1620" y="485"/>
                  </a:lnTo>
                  <a:lnTo>
                    <a:pt x="1521" y="423"/>
                  </a:lnTo>
                  <a:lnTo>
                    <a:pt x="1603" y="297"/>
                  </a:lnTo>
                  <a:lnTo>
                    <a:pt x="1603" y="295"/>
                  </a:lnTo>
                  <a:cubicBezTo>
                    <a:pt x="1603" y="295"/>
                    <a:pt x="1640" y="223"/>
                    <a:pt x="1560" y="169"/>
                  </a:cubicBezTo>
                  <a:cubicBezTo>
                    <a:pt x="1489" y="121"/>
                    <a:pt x="1438" y="187"/>
                    <a:pt x="1438" y="187"/>
                  </a:cubicBezTo>
                  <a:lnTo>
                    <a:pt x="1438" y="189"/>
                  </a:lnTo>
                  <a:lnTo>
                    <a:pt x="819" y="1132"/>
                  </a:lnTo>
                  <a:lnTo>
                    <a:pt x="817" y="1132"/>
                  </a:lnTo>
                  <a:lnTo>
                    <a:pt x="551" y="59"/>
                  </a:lnTo>
                  <a:lnTo>
                    <a:pt x="550" y="55"/>
                  </a:lnTo>
                  <a:cubicBezTo>
                    <a:pt x="550" y="55"/>
                    <a:pt x="527" y="0"/>
                    <a:pt x="432" y="14"/>
                  </a:cubicBezTo>
                  <a:cubicBezTo>
                    <a:pt x="364" y="26"/>
                    <a:pt x="352" y="94"/>
                    <a:pt x="351" y="97"/>
                  </a:cubicBezTo>
                  <a:lnTo>
                    <a:pt x="351" y="101"/>
                  </a:lnTo>
                  <a:cubicBezTo>
                    <a:pt x="351" y="102"/>
                    <a:pt x="362" y="147"/>
                    <a:pt x="380" y="220"/>
                  </a:cubicBezTo>
                  <a:lnTo>
                    <a:pt x="252" y="259"/>
                  </a:lnTo>
                  <a:lnTo>
                    <a:pt x="238" y="263"/>
                  </a:lnTo>
                  <a:lnTo>
                    <a:pt x="242" y="279"/>
                  </a:lnTo>
                  <a:cubicBezTo>
                    <a:pt x="242" y="279"/>
                    <a:pt x="270" y="361"/>
                    <a:pt x="269" y="365"/>
                  </a:cubicBezTo>
                  <a:cubicBezTo>
                    <a:pt x="261" y="373"/>
                    <a:pt x="248" y="373"/>
                    <a:pt x="237" y="373"/>
                  </a:cubicBezTo>
                  <a:lnTo>
                    <a:pt x="216" y="279"/>
                  </a:lnTo>
                  <a:lnTo>
                    <a:pt x="212" y="263"/>
                  </a:lnTo>
                  <a:lnTo>
                    <a:pt x="196" y="269"/>
                  </a:lnTo>
                  <a:lnTo>
                    <a:pt x="38" y="316"/>
                  </a:lnTo>
                  <a:lnTo>
                    <a:pt x="24" y="320"/>
                  </a:lnTo>
                  <a:lnTo>
                    <a:pt x="28" y="334"/>
                  </a:lnTo>
                  <a:cubicBezTo>
                    <a:pt x="28" y="336"/>
                    <a:pt x="67" y="490"/>
                    <a:pt x="102" y="628"/>
                  </a:cubicBezTo>
                  <a:cubicBezTo>
                    <a:pt x="106" y="642"/>
                    <a:pt x="116" y="646"/>
                    <a:pt x="132" y="642"/>
                  </a:cubicBezTo>
                  <a:cubicBezTo>
                    <a:pt x="146" y="640"/>
                    <a:pt x="164" y="634"/>
                    <a:pt x="179" y="628"/>
                  </a:cubicBezTo>
                  <a:cubicBezTo>
                    <a:pt x="181" y="626"/>
                    <a:pt x="185" y="627"/>
                    <a:pt x="188" y="626"/>
                  </a:cubicBezTo>
                  <a:cubicBezTo>
                    <a:pt x="187" y="628"/>
                    <a:pt x="189" y="632"/>
                    <a:pt x="189" y="634"/>
                  </a:cubicBezTo>
                  <a:cubicBezTo>
                    <a:pt x="192" y="641"/>
                    <a:pt x="192" y="650"/>
                    <a:pt x="193" y="657"/>
                  </a:cubicBezTo>
                  <a:cubicBezTo>
                    <a:pt x="189" y="658"/>
                    <a:pt x="184" y="658"/>
                    <a:pt x="180" y="659"/>
                  </a:cubicBezTo>
                  <a:cubicBezTo>
                    <a:pt x="150" y="665"/>
                    <a:pt x="116" y="672"/>
                    <a:pt x="121" y="695"/>
                  </a:cubicBezTo>
                  <a:lnTo>
                    <a:pt x="120" y="697"/>
                  </a:lnTo>
                  <a:cubicBezTo>
                    <a:pt x="145" y="794"/>
                    <a:pt x="178" y="918"/>
                    <a:pt x="178" y="920"/>
                  </a:cubicBezTo>
                  <a:lnTo>
                    <a:pt x="182" y="934"/>
                  </a:lnTo>
                  <a:lnTo>
                    <a:pt x="198" y="930"/>
                  </a:lnTo>
                  <a:lnTo>
                    <a:pt x="349" y="884"/>
                  </a:lnTo>
                  <a:lnTo>
                    <a:pt x="365" y="878"/>
                  </a:lnTo>
                  <a:lnTo>
                    <a:pt x="359" y="864"/>
                  </a:lnTo>
                  <a:cubicBezTo>
                    <a:pt x="359" y="864"/>
                    <a:pt x="329" y="784"/>
                    <a:pt x="332" y="781"/>
                  </a:cubicBezTo>
                  <a:cubicBezTo>
                    <a:pt x="341" y="767"/>
                    <a:pt x="356" y="767"/>
                    <a:pt x="367" y="767"/>
                  </a:cubicBezTo>
                  <a:lnTo>
                    <a:pt x="401" y="859"/>
                  </a:lnTo>
                  <a:lnTo>
                    <a:pt x="406" y="870"/>
                  </a:lnTo>
                  <a:lnTo>
                    <a:pt x="420" y="868"/>
                  </a:lnTo>
                  <a:lnTo>
                    <a:pt x="533" y="838"/>
                  </a:lnTo>
                  <a:cubicBezTo>
                    <a:pt x="590" y="1066"/>
                    <a:pt x="644" y="1282"/>
                    <a:pt x="669" y="1373"/>
                  </a:cubicBezTo>
                  <a:cubicBezTo>
                    <a:pt x="659" y="1389"/>
                    <a:pt x="648" y="1403"/>
                    <a:pt x="637" y="1418"/>
                  </a:cubicBezTo>
                  <a:cubicBezTo>
                    <a:pt x="607" y="1464"/>
                    <a:pt x="572" y="1510"/>
                    <a:pt x="560" y="1556"/>
                  </a:cubicBezTo>
                  <a:cubicBezTo>
                    <a:pt x="556" y="1562"/>
                    <a:pt x="557" y="1571"/>
                    <a:pt x="555" y="1580"/>
                  </a:cubicBezTo>
                  <a:cubicBezTo>
                    <a:pt x="550" y="1585"/>
                    <a:pt x="508" y="1613"/>
                    <a:pt x="487" y="1645"/>
                  </a:cubicBezTo>
                  <a:cubicBezTo>
                    <a:pt x="469" y="1670"/>
                    <a:pt x="458" y="1712"/>
                    <a:pt x="452" y="1733"/>
                  </a:cubicBezTo>
                  <a:cubicBezTo>
                    <a:pt x="420" y="1751"/>
                    <a:pt x="393" y="1779"/>
                    <a:pt x="376" y="1814"/>
                  </a:cubicBezTo>
                  <a:cubicBezTo>
                    <a:pt x="373" y="1818"/>
                    <a:pt x="372" y="1824"/>
                    <a:pt x="369" y="1830"/>
                  </a:cubicBezTo>
                  <a:cubicBezTo>
                    <a:pt x="351" y="1840"/>
                    <a:pt x="227" y="1911"/>
                    <a:pt x="187" y="1923"/>
                  </a:cubicBezTo>
                  <a:cubicBezTo>
                    <a:pt x="169" y="1927"/>
                    <a:pt x="152" y="1939"/>
                    <a:pt x="144" y="1946"/>
                  </a:cubicBezTo>
                  <a:cubicBezTo>
                    <a:pt x="133" y="1944"/>
                    <a:pt x="122" y="1943"/>
                    <a:pt x="114" y="1941"/>
                  </a:cubicBezTo>
                  <a:cubicBezTo>
                    <a:pt x="92" y="1942"/>
                    <a:pt x="73" y="1949"/>
                    <a:pt x="56" y="1959"/>
                  </a:cubicBezTo>
                  <a:cubicBezTo>
                    <a:pt x="41" y="1972"/>
                    <a:pt x="27" y="1987"/>
                    <a:pt x="17" y="2007"/>
                  </a:cubicBezTo>
                  <a:cubicBezTo>
                    <a:pt x="7" y="2025"/>
                    <a:pt x="1" y="2046"/>
                    <a:pt x="2" y="2068"/>
                  </a:cubicBezTo>
                  <a:cubicBezTo>
                    <a:pt x="0" y="2092"/>
                    <a:pt x="10" y="2120"/>
                    <a:pt x="28" y="2143"/>
                  </a:cubicBezTo>
                  <a:cubicBezTo>
                    <a:pt x="45" y="2159"/>
                    <a:pt x="66" y="2174"/>
                    <a:pt x="94" y="2179"/>
                  </a:cubicBezTo>
                  <a:cubicBezTo>
                    <a:pt x="100" y="2195"/>
                    <a:pt x="111" y="2222"/>
                    <a:pt x="121" y="2248"/>
                  </a:cubicBezTo>
                  <a:cubicBezTo>
                    <a:pt x="134" y="2276"/>
                    <a:pt x="145" y="2302"/>
                    <a:pt x="153" y="2319"/>
                  </a:cubicBezTo>
                  <a:cubicBezTo>
                    <a:pt x="136" y="2340"/>
                    <a:pt x="125" y="2362"/>
                    <a:pt x="123" y="2389"/>
                  </a:cubicBezTo>
                  <a:cubicBezTo>
                    <a:pt x="118" y="2416"/>
                    <a:pt x="126" y="2446"/>
                    <a:pt x="150" y="2472"/>
                  </a:cubicBezTo>
                  <a:cubicBezTo>
                    <a:pt x="159" y="2480"/>
                    <a:pt x="169" y="2489"/>
                    <a:pt x="181" y="2493"/>
                  </a:cubicBezTo>
                  <a:cubicBezTo>
                    <a:pt x="206" y="2504"/>
                    <a:pt x="236" y="2509"/>
                    <a:pt x="265" y="2506"/>
                  </a:cubicBezTo>
                  <a:cubicBezTo>
                    <a:pt x="294" y="2502"/>
                    <a:pt x="320" y="2489"/>
                    <a:pt x="341" y="2471"/>
                  </a:cubicBezTo>
                  <a:cubicBezTo>
                    <a:pt x="350" y="2461"/>
                    <a:pt x="355" y="2453"/>
                    <a:pt x="359" y="2443"/>
                  </a:cubicBezTo>
                  <a:cubicBezTo>
                    <a:pt x="363" y="2435"/>
                    <a:pt x="368" y="2418"/>
                    <a:pt x="370" y="2406"/>
                  </a:cubicBezTo>
                  <a:cubicBezTo>
                    <a:pt x="372" y="2395"/>
                    <a:pt x="374" y="2387"/>
                    <a:pt x="373" y="2380"/>
                  </a:cubicBezTo>
                  <a:cubicBezTo>
                    <a:pt x="380" y="2377"/>
                    <a:pt x="387" y="2376"/>
                    <a:pt x="387" y="2376"/>
                  </a:cubicBezTo>
                  <a:lnTo>
                    <a:pt x="389" y="2374"/>
                  </a:lnTo>
                  <a:lnTo>
                    <a:pt x="497" y="2321"/>
                  </a:lnTo>
                  <a:cubicBezTo>
                    <a:pt x="505" y="2326"/>
                    <a:pt x="515" y="2332"/>
                    <a:pt x="527" y="2339"/>
                  </a:cubicBezTo>
                  <a:cubicBezTo>
                    <a:pt x="543" y="2346"/>
                    <a:pt x="562" y="2352"/>
                    <a:pt x="581" y="2355"/>
                  </a:cubicBezTo>
                  <a:cubicBezTo>
                    <a:pt x="593" y="2366"/>
                    <a:pt x="619" y="2390"/>
                    <a:pt x="645" y="2395"/>
                  </a:cubicBezTo>
                  <a:cubicBezTo>
                    <a:pt x="656" y="2397"/>
                    <a:pt x="666" y="2399"/>
                    <a:pt x="677" y="2400"/>
                  </a:cubicBezTo>
                  <a:cubicBezTo>
                    <a:pt x="690" y="2410"/>
                    <a:pt x="730" y="2436"/>
                    <a:pt x="770" y="2456"/>
                  </a:cubicBezTo>
                  <a:cubicBezTo>
                    <a:pt x="798" y="2470"/>
                    <a:pt x="830" y="2487"/>
                    <a:pt x="867" y="2500"/>
                  </a:cubicBezTo>
                  <a:cubicBezTo>
                    <a:pt x="893" y="2507"/>
                    <a:pt x="908" y="2509"/>
                    <a:pt x="916" y="2511"/>
                  </a:cubicBezTo>
                  <a:cubicBezTo>
                    <a:pt x="915" y="2530"/>
                    <a:pt x="916" y="2548"/>
                    <a:pt x="922" y="2564"/>
                  </a:cubicBezTo>
                  <a:cubicBezTo>
                    <a:pt x="926" y="2581"/>
                    <a:pt x="938" y="2596"/>
                    <a:pt x="954" y="2607"/>
                  </a:cubicBezTo>
                  <a:cubicBezTo>
                    <a:pt x="971" y="2622"/>
                    <a:pt x="991" y="2632"/>
                    <a:pt x="1008" y="2635"/>
                  </a:cubicBezTo>
                  <a:cubicBezTo>
                    <a:pt x="1042" y="2641"/>
                    <a:pt x="1079" y="2632"/>
                    <a:pt x="1109" y="2611"/>
                  </a:cubicBezTo>
                  <a:cubicBezTo>
                    <a:pt x="1135" y="2591"/>
                    <a:pt x="1155" y="2564"/>
                    <a:pt x="1159" y="2529"/>
                  </a:cubicBezTo>
                  <a:lnTo>
                    <a:pt x="1159" y="2527"/>
                  </a:lnTo>
                  <a:cubicBezTo>
                    <a:pt x="1160" y="2508"/>
                    <a:pt x="1158" y="2485"/>
                    <a:pt x="1148" y="2466"/>
                  </a:cubicBezTo>
                  <a:cubicBezTo>
                    <a:pt x="1144" y="2452"/>
                    <a:pt x="1135" y="2442"/>
                    <a:pt x="1123" y="2433"/>
                  </a:cubicBezTo>
                  <a:cubicBezTo>
                    <a:pt x="1129" y="2421"/>
                    <a:pt x="1137" y="2407"/>
                    <a:pt x="1141" y="2392"/>
                  </a:cubicBezTo>
                  <a:lnTo>
                    <a:pt x="1142" y="2390"/>
                  </a:lnTo>
                  <a:cubicBezTo>
                    <a:pt x="1150" y="2365"/>
                    <a:pt x="1172" y="2317"/>
                    <a:pt x="1183" y="2294"/>
                  </a:cubicBezTo>
                  <a:cubicBezTo>
                    <a:pt x="1187" y="2293"/>
                    <a:pt x="1192" y="2294"/>
                    <a:pt x="1196" y="2292"/>
                  </a:cubicBezTo>
                  <a:cubicBezTo>
                    <a:pt x="1215" y="2285"/>
                    <a:pt x="1233" y="2272"/>
                    <a:pt x="1246" y="2257"/>
                  </a:cubicBezTo>
                  <a:cubicBezTo>
                    <a:pt x="1258" y="2240"/>
                    <a:pt x="1268" y="2219"/>
                    <a:pt x="1272" y="2198"/>
                  </a:cubicBezTo>
                  <a:cubicBezTo>
                    <a:pt x="1281" y="2162"/>
                    <a:pt x="1275" y="2120"/>
                    <a:pt x="1250" y="2084"/>
                  </a:cubicBezTo>
                  <a:cubicBezTo>
                    <a:pt x="1236" y="2066"/>
                    <a:pt x="1216" y="2054"/>
                    <a:pt x="1191" y="2050"/>
                  </a:cubicBezTo>
                  <a:cubicBezTo>
                    <a:pt x="1170" y="2046"/>
                    <a:pt x="1145" y="2048"/>
                    <a:pt x="1124" y="2053"/>
                  </a:cubicBezTo>
                  <a:cubicBezTo>
                    <a:pt x="1109" y="2027"/>
                    <a:pt x="1092" y="1997"/>
                    <a:pt x="1074" y="1965"/>
                  </a:cubicBezTo>
                  <a:cubicBezTo>
                    <a:pt x="1040" y="1905"/>
                    <a:pt x="1007" y="1848"/>
                    <a:pt x="997" y="1831"/>
                  </a:cubicBezTo>
                  <a:cubicBezTo>
                    <a:pt x="995" y="1828"/>
                    <a:pt x="995" y="1826"/>
                    <a:pt x="996" y="1824"/>
                  </a:cubicBezTo>
                  <a:cubicBezTo>
                    <a:pt x="992" y="1806"/>
                    <a:pt x="984" y="1763"/>
                    <a:pt x="984" y="1752"/>
                  </a:cubicBezTo>
                  <a:cubicBezTo>
                    <a:pt x="986" y="1741"/>
                    <a:pt x="983" y="1721"/>
                    <a:pt x="977" y="1702"/>
                  </a:cubicBezTo>
                  <a:cubicBezTo>
                    <a:pt x="970" y="1679"/>
                    <a:pt x="960" y="1653"/>
                    <a:pt x="955" y="1643"/>
                  </a:cubicBezTo>
                  <a:cubicBezTo>
                    <a:pt x="946" y="1631"/>
                    <a:pt x="939" y="1623"/>
                    <a:pt x="931" y="1617"/>
                  </a:cubicBezTo>
                  <a:cubicBezTo>
                    <a:pt x="927" y="1612"/>
                    <a:pt x="926" y="1610"/>
                    <a:pt x="926" y="1610"/>
                  </a:cubicBezTo>
                  <a:cubicBezTo>
                    <a:pt x="928" y="1599"/>
                    <a:pt x="931" y="1580"/>
                    <a:pt x="932" y="1563"/>
                  </a:cubicBezTo>
                  <a:cubicBezTo>
                    <a:pt x="930" y="1547"/>
                    <a:pt x="929" y="1531"/>
                    <a:pt x="924" y="1520"/>
                  </a:cubicBezTo>
                  <a:lnTo>
                    <a:pt x="924" y="1517"/>
                  </a:lnTo>
                  <a:cubicBezTo>
                    <a:pt x="918" y="1505"/>
                    <a:pt x="909" y="1495"/>
                    <a:pt x="902" y="1485"/>
                  </a:cubicBezTo>
                  <a:cubicBezTo>
                    <a:pt x="895" y="1475"/>
                    <a:pt x="887" y="1467"/>
                    <a:pt x="888" y="1463"/>
                  </a:cubicBezTo>
                  <a:lnTo>
                    <a:pt x="886" y="1460"/>
                  </a:lnTo>
                  <a:cubicBezTo>
                    <a:pt x="887" y="1456"/>
                    <a:pt x="887" y="1454"/>
                    <a:pt x="886" y="1447"/>
                  </a:cubicBezTo>
                  <a:cubicBezTo>
                    <a:pt x="886" y="1436"/>
                    <a:pt x="886" y="1423"/>
                    <a:pt x="882" y="1407"/>
                  </a:cubicBezTo>
                  <a:lnTo>
                    <a:pt x="1190" y="936"/>
                  </a:lnTo>
                  <a:lnTo>
                    <a:pt x="1301" y="1002"/>
                  </a:lnTo>
                  <a:lnTo>
                    <a:pt x="1315" y="1009"/>
                  </a:lnTo>
                  <a:lnTo>
                    <a:pt x="1321" y="997"/>
                  </a:lnTo>
                  <a:cubicBezTo>
                    <a:pt x="1322" y="994"/>
                    <a:pt x="1358" y="938"/>
                    <a:pt x="1369" y="928"/>
                  </a:cubicBezTo>
                  <a:cubicBezTo>
                    <a:pt x="1371" y="928"/>
                    <a:pt x="1382" y="942"/>
                    <a:pt x="1389" y="949"/>
                  </a:cubicBezTo>
                  <a:lnTo>
                    <a:pt x="1345" y="1025"/>
                  </a:lnTo>
                  <a:lnTo>
                    <a:pt x="1339" y="1037"/>
                  </a:lnTo>
                  <a:lnTo>
                    <a:pt x="1350" y="1046"/>
                  </a:lnTo>
                  <a:lnTo>
                    <a:pt x="1467" y="1130"/>
                  </a:lnTo>
                  <a:lnTo>
                    <a:pt x="1481" y="1139"/>
                  </a:lnTo>
                  <a:lnTo>
                    <a:pt x="1490" y="1125"/>
                  </a:lnTo>
                  <a:lnTo>
                    <a:pt x="1622" y="911"/>
                  </a:lnTo>
                  <a:lnTo>
                    <a:pt x="1628" y="901"/>
                  </a:lnTo>
                  <a:lnTo>
                    <a:pt x="1619" y="893"/>
                  </a:lnTo>
                  <a:lnTo>
                    <a:pt x="1570" y="847"/>
                  </a:lnTo>
                  <a:lnTo>
                    <a:pt x="1591" y="816"/>
                  </a:lnTo>
                  <a:lnTo>
                    <a:pt x="1642" y="849"/>
                  </a:lnTo>
                  <a:lnTo>
                    <a:pt x="1653" y="858"/>
                  </a:lnTo>
                  <a:lnTo>
                    <a:pt x="1662" y="844"/>
                  </a:lnTo>
                  <a:lnTo>
                    <a:pt x="1803" y="620"/>
                  </a:lnTo>
                  <a:lnTo>
                    <a:pt x="1809" y="608"/>
                  </a:lnTo>
                  <a:lnTo>
                    <a:pt x="1798" y="600"/>
                  </a:lnTo>
                  <a:close/>
                  <a:moveTo>
                    <a:pt x="426" y="834"/>
                  </a:moveTo>
                  <a:lnTo>
                    <a:pt x="393" y="747"/>
                  </a:lnTo>
                  <a:lnTo>
                    <a:pt x="390" y="740"/>
                  </a:lnTo>
                  <a:lnTo>
                    <a:pt x="381" y="739"/>
                  </a:lnTo>
                  <a:cubicBezTo>
                    <a:pt x="381" y="739"/>
                    <a:pt x="331" y="725"/>
                    <a:pt x="306" y="763"/>
                  </a:cubicBezTo>
                  <a:cubicBezTo>
                    <a:pt x="298" y="775"/>
                    <a:pt x="316" y="831"/>
                    <a:pt x="325" y="858"/>
                  </a:cubicBezTo>
                  <a:lnTo>
                    <a:pt x="204" y="896"/>
                  </a:lnTo>
                  <a:cubicBezTo>
                    <a:pt x="195" y="860"/>
                    <a:pt x="171" y="772"/>
                    <a:pt x="150" y="691"/>
                  </a:cubicBezTo>
                  <a:cubicBezTo>
                    <a:pt x="151" y="685"/>
                    <a:pt x="172" y="693"/>
                    <a:pt x="185" y="691"/>
                  </a:cubicBezTo>
                  <a:cubicBezTo>
                    <a:pt x="196" y="688"/>
                    <a:pt x="204" y="687"/>
                    <a:pt x="211" y="685"/>
                  </a:cubicBezTo>
                  <a:lnTo>
                    <a:pt x="224" y="649"/>
                  </a:lnTo>
                  <a:cubicBezTo>
                    <a:pt x="223" y="643"/>
                    <a:pt x="222" y="636"/>
                    <a:pt x="220" y="629"/>
                  </a:cubicBezTo>
                  <a:cubicBezTo>
                    <a:pt x="218" y="618"/>
                    <a:pt x="217" y="609"/>
                    <a:pt x="214" y="602"/>
                  </a:cubicBezTo>
                  <a:cubicBezTo>
                    <a:pt x="210" y="590"/>
                    <a:pt x="201" y="588"/>
                    <a:pt x="187" y="592"/>
                  </a:cubicBezTo>
                  <a:cubicBezTo>
                    <a:pt x="182" y="594"/>
                    <a:pt x="175" y="597"/>
                    <a:pt x="168" y="600"/>
                  </a:cubicBezTo>
                  <a:cubicBezTo>
                    <a:pt x="154" y="604"/>
                    <a:pt x="140" y="608"/>
                    <a:pt x="131" y="611"/>
                  </a:cubicBezTo>
                  <a:cubicBezTo>
                    <a:pt x="102" y="500"/>
                    <a:pt x="71" y="381"/>
                    <a:pt x="62" y="342"/>
                  </a:cubicBezTo>
                  <a:lnTo>
                    <a:pt x="190" y="303"/>
                  </a:lnTo>
                  <a:lnTo>
                    <a:pt x="210" y="390"/>
                  </a:lnTo>
                  <a:lnTo>
                    <a:pt x="212" y="401"/>
                  </a:lnTo>
                  <a:lnTo>
                    <a:pt x="223" y="403"/>
                  </a:lnTo>
                  <a:cubicBezTo>
                    <a:pt x="223" y="403"/>
                    <a:pt x="272" y="408"/>
                    <a:pt x="292" y="385"/>
                  </a:cubicBezTo>
                  <a:lnTo>
                    <a:pt x="294" y="385"/>
                  </a:lnTo>
                  <a:cubicBezTo>
                    <a:pt x="303" y="373"/>
                    <a:pt x="285" y="313"/>
                    <a:pt x="277" y="283"/>
                  </a:cubicBezTo>
                  <a:lnTo>
                    <a:pt x="388" y="250"/>
                  </a:lnTo>
                  <a:lnTo>
                    <a:pt x="525" y="808"/>
                  </a:lnTo>
                  <a:lnTo>
                    <a:pt x="426" y="834"/>
                  </a:lnTo>
                  <a:close/>
                  <a:moveTo>
                    <a:pt x="382" y="97"/>
                  </a:moveTo>
                  <a:cubicBezTo>
                    <a:pt x="386" y="87"/>
                    <a:pt x="397" y="52"/>
                    <a:pt x="437" y="46"/>
                  </a:cubicBezTo>
                  <a:cubicBezTo>
                    <a:pt x="501" y="35"/>
                    <a:pt x="518" y="62"/>
                    <a:pt x="521" y="67"/>
                  </a:cubicBezTo>
                  <a:lnTo>
                    <a:pt x="787" y="1137"/>
                  </a:lnTo>
                  <a:cubicBezTo>
                    <a:pt x="787" y="1142"/>
                    <a:pt x="790" y="1160"/>
                    <a:pt x="791" y="1180"/>
                  </a:cubicBezTo>
                  <a:cubicBezTo>
                    <a:pt x="791" y="1180"/>
                    <a:pt x="797" y="1220"/>
                    <a:pt x="803" y="1237"/>
                  </a:cubicBezTo>
                  <a:cubicBezTo>
                    <a:pt x="805" y="1246"/>
                    <a:pt x="809" y="1262"/>
                    <a:pt x="812" y="1282"/>
                  </a:cubicBezTo>
                  <a:cubicBezTo>
                    <a:pt x="815" y="1303"/>
                    <a:pt x="818" y="1325"/>
                    <a:pt x="823" y="1344"/>
                  </a:cubicBezTo>
                  <a:cubicBezTo>
                    <a:pt x="826" y="1364"/>
                    <a:pt x="843" y="1391"/>
                    <a:pt x="850" y="1403"/>
                  </a:cubicBezTo>
                  <a:cubicBezTo>
                    <a:pt x="854" y="1419"/>
                    <a:pt x="855" y="1437"/>
                    <a:pt x="855" y="1450"/>
                  </a:cubicBezTo>
                  <a:cubicBezTo>
                    <a:pt x="855" y="1450"/>
                    <a:pt x="855" y="1450"/>
                    <a:pt x="854" y="1452"/>
                  </a:cubicBezTo>
                  <a:cubicBezTo>
                    <a:pt x="799" y="1431"/>
                    <a:pt x="735" y="1431"/>
                    <a:pt x="724" y="1432"/>
                  </a:cubicBezTo>
                  <a:cubicBezTo>
                    <a:pt x="722" y="1431"/>
                    <a:pt x="718" y="1428"/>
                    <a:pt x="709" y="1407"/>
                  </a:cubicBezTo>
                  <a:cubicBezTo>
                    <a:pt x="695" y="1374"/>
                    <a:pt x="400" y="171"/>
                    <a:pt x="382" y="97"/>
                  </a:cubicBezTo>
                  <a:close/>
                  <a:moveTo>
                    <a:pt x="588" y="1568"/>
                  </a:moveTo>
                  <a:lnTo>
                    <a:pt x="589" y="1566"/>
                  </a:lnTo>
                  <a:cubicBezTo>
                    <a:pt x="600" y="1524"/>
                    <a:pt x="633" y="1479"/>
                    <a:pt x="662" y="1436"/>
                  </a:cubicBezTo>
                  <a:cubicBezTo>
                    <a:pt x="668" y="1428"/>
                    <a:pt x="674" y="1420"/>
                    <a:pt x="679" y="1413"/>
                  </a:cubicBezTo>
                  <a:cubicBezTo>
                    <a:pt x="679" y="1417"/>
                    <a:pt x="681" y="1417"/>
                    <a:pt x="680" y="1419"/>
                  </a:cubicBezTo>
                  <a:cubicBezTo>
                    <a:pt x="688" y="1436"/>
                    <a:pt x="695" y="1446"/>
                    <a:pt x="703" y="1452"/>
                  </a:cubicBezTo>
                  <a:cubicBezTo>
                    <a:pt x="697" y="1473"/>
                    <a:pt x="689" y="1517"/>
                    <a:pt x="720" y="1567"/>
                  </a:cubicBezTo>
                  <a:lnTo>
                    <a:pt x="718" y="1567"/>
                  </a:lnTo>
                  <a:cubicBezTo>
                    <a:pt x="720" y="1567"/>
                    <a:pt x="720" y="1569"/>
                    <a:pt x="722" y="1572"/>
                  </a:cubicBezTo>
                  <a:cubicBezTo>
                    <a:pt x="723" y="1574"/>
                    <a:pt x="725" y="1577"/>
                    <a:pt x="727" y="1579"/>
                  </a:cubicBezTo>
                  <a:cubicBezTo>
                    <a:pt x="717" y="1597"/>
                    <a:pt x="696" y="1633"/>
                    <a:pt x="675" y="1664"/>
                  </a:cubicBezTo>
                  <a:cubicBezTo>
                    <a:pt x="654" y="1694"/>
                    <a:pt x="634" y="1721"/>
                    <a:pt x="622" y="1725"/>
                  </a:cubicBezTo>
                  <a:cubicBezTo>
                    <a:pt x="614" y="1698"/>
                    <a:pt x="596" y="1635"/>
                    <a:pt x="586" y="1607"/>
                  </a:cubicBezTo>
                  <a:cubicBezTo>
                    <a:pt x="584" y="1589"/>
                    <a:pt x="585" y="1576"/>
                    <a:pt x="588" y="1568"/>
                  </a:cubicBezTo>
                  <a:close/>
                  <a:moveTo>
                    <a:pt x="789" y="1847"/>
                  </a:moveTo>
                  <a:cubicBezTo>
                    <a:pt x="791" y="1863"/>
                    <a:pt x="797" y="1879"/>
                    <a:pt x="803" y="1896"/>
                  </a:cubicBezTo>
                  <a:cubicBezTo>
                    <a:pt x="806" y="1905"/>
                    <a:pt x="811" y="1912"/>
                    <a:pt x="814" y="1920"/>
                  </a:cubicBezTo>
                  <a:cubicBezTo>
                    <a:pt x="800" y="1948"/>
                    <a:pt x="727" y="2115"/>
                    <a:pt x="717" y="2122"/>
                  </a:cubicBezTo>
                  <a:cubicBezTo>
                    <a:pt x="709" y="2127"/>
                    <a:pt x="706" y="2135"/>
                    <a:pt x="699" y="2145"/>
                  </a:cubicBezTo>
                  <a:cubicBezTo>
                    <a:pt x="696" y="2156"/>
                    <a:pt x="689" y="2168"/>
                    <a:pt x="675" y="2174"/>
                  </a:cubicBezTo>
                  <a:cubicBezTo>
                    <a:pt x="670" y="2166"/>
                    <a:pt x="660" y="2158"/>
                    <a:pt x="648" y="2152"/>
                  </a:cubicBezTo>
                  <a:cubicBezTo>
                    <a:pt x="632" y="2144"/>
                    <a:pt x="613" y="2139"/>
                    <a:pt x="589" y="2135"/>
                  </a:cubicBezTo>
                  <a:cubicBezTo>
                    <a:pt x="585" y="2123"/>
                    <a:pt x="582" y="2114"/>
                    <a:pt x="576" y="2108"/>
                  </a:cubicBezTo>
                  <a:cubicBezTo>
                    <a:pt x="573" y="2101"/>
                    <a:pt x="565" y="2075"/>
                    <a:pt x="556" y="2052"/>
                  </a:cubicBezTo>
                  <a:cubicBezTo>
                    <a:pt x="548" y="2033"/>
                    <a:pt x="542" y="2017"/>
                    <a:pt x="537" y="2007"/>
                  </a:cubicBezTo>
                  <a:cubicBezTo>
                    <a:pt x="527" y="1990"/>
                    <a:pt x="531" y="1967"/>
                    <a:pt x="533" y="1945"/>
                  </a:cubicBezTo>
                  <a:cubicBezTo>
                    <a:pt x="535" y="1932"/>
                    <a:pt x="537" y="1919"/>
                    <a:pt x="537" y="1908"/>
                  </a:cubicBezTo>
                  <a:cubicBezTo>
                    <a:pt x="550" y="1899"/>
                    <a:pt x="577" y="1878"/>
                    <a:pt x="592" y="1848"/>
                  </a:cubicBezTo>
                  <a:cubicBezTo>
                    <a:pt x="598" y="1836"/>
                    <a:pt x="607" y="1813"/>
                    <a:pt x="612" y="1792"/>
                  </a:cubicBezTo>
                  <a:cubicBezTo>
                    <a:pt x="617" y="1779"/>
                    <a:pt x="621" y="1767"/>
                    <a:pt x="623" y="1756"/>
                  </a:cubicBezTo>
                  <a:cubicBezTo>
                    <a:pt x="648" y="1752"/>
                    <a:pt x="676" y="1720"/>
                    <a:pt x="700" y="1682"/>
                  </a:cubicBezTo>
                  <a:cubicBezTo>
                    <a:pt x="721" y="1653"/>
                    <a:pt x="737" y="1623"/>
                    <a:pt x="749" y="1603"/>
                  </a:cubicBezTo>
                  <a:cubicBezTo>
                    <a:pt x="751" y="1605"/>
                    <a:pt x="755" y="1608"/>
                    <a:pt x="756" y="1611"/>
                  </a:cubicBezTo>
                  <a:cubicBezTo>
                    <a:pt x="754" y="1626"/>
                    <a:pt x="751" y="1656"/>
                    <a:pt x="754" y="1676"/>
                  </a:cubicBezTo>
                  <a:cubicBezTo>
                    <a:pt x="756" y="1725"/>
                    <a:pt x="776" y="1748"/>
                    <a:pt x="789" y="1761"/>
                  </a:cubicBezTo>
                  <a:cubicBezTo>
                    <a:pt x="791" y="1764"/>
                    <a:pt x="793" y="1767"/>
                    <a:pt x="794" y="1769"/>
                  </a:cubicBezTo>
                  <a:lnTo>
                    <a:pt x="796" y="1769"/>
                  </a:lnTo>
                  <a:cubicBezTo>
                    <a:pt x="796" y="1772"/>
                    <a:pt x="798" y="1772"/>
                    <a:pt x="798" y="1772"/>
                  </a:cubicBezTo>
                  <a:cubicBezTo>
                    <a:pt x="792" y="1793"/>
                    <a:pt x="784" y="1826"/>
                    <a:pt x="789" y="1847"/>
                  </a:cubicBezTo>
                  <a:close/>
                  <a:moveTo>
                    <a:pt x="512" y="1662"/>
                  </a:moveTo>
                  <a:cubicBezTo>
                    <a:pt x="524" y="1647"/>
                    <a:pt x="542" y="1630"/>
                    <a:pt x="555" y="1619"/>
                  </a:cubicBezTo>
                  <a:cubicBezTo>
                    <a:pt x="551" y="1667"/>
                    <a:pt x="580" y="1740"/>
                    <a:pt x="595" y="1751"/>
                  </a:cubicBezTo>
                  <a:cubicBezTo>
                    <a:pt x="595" y="1756"/>
                    <a:pt x="589" y="1763"/>
                    <a:pt x="583" y="1782"/>
                  </a:cubicBezTo>
                  <a:cubicBezTo>
                    <a:pt x="578" y="1801"/>
                    <a:pt x="570" y="1824"/>
                    <a:pt x="563" y="1834"/>
                  </a:cubicBezTo>
                  <a:cubicBezTo>
                    <a:pt x="556" y="1850"/>
                    <a:pt x="542" y="1865"/>
                    <a:pt x="530" y="1874"/>
                  </a:cubicBezTo>
                  <a:cubicBezTo>
                    <a:pt x="519" y="1835"/>
                    <a:pt x="490" y="1762"/>
                    <a:pt x="483" y="1743"/>
                  </a:cubicBezTo>
                  <a:cubicBezTo>
                    <a:pt x="486" y="1725"/>
                    <a:pt x="495" y="1685"/>
                    <a:pt x="512" y="1662"/>
                  </a:cubicBezTo>
                  <a:close/>
                  <a:moveTo>
                    <a:pt x="193" y="1953"/>
                  </a:moveTo>
                  <a:lnTo>
                    <a:pt x="195" y="1953"/>
                  </a:lnTo>
                  <a:cubicBezTo>
                    <a:pt x="228" y="1942"/>
                    <a:pt x="311" y="1897"/>
                    <a:pt x="357" y="1872"/>
                  </a:cubicBezTo>
                  <a:cubicBezTo>
                    <a:pt x="353" y="1893"/>
                    <a:pt x="352" y="1913"/>
                    <a:pt x="355" y="1933"/>
                  </a:cubicBezTo>
                  <a:cubicBezTo>
                    <a:pt x="357" y="1949"/>
                    <a:pt x="362" y="1967"/>
                    <a:pt x="366" y="1983"/>
                  </a:cubicBezTo>
                  <a:cubicBezTo>
                    <a:pt x="340" y="1994"/>
                    <a:pt x="285" y="2017"/>
                    <a:pt x="265" y="2029"/>
                  </a:cubicBezTo>
                  <a:lnTo>
                    <a:pt x="263" y="2029"/>
                  </a:lnTo>
                  <a:cubicBezTo>
                    <a:pt x="251" y="2038"/>
                    <a:pt x="238" y="2047"/>
                    <a:pt x="230" y="2056"/>
                  </a:cubicBezTo>
                  <a:cubicBezTo>
                    <a:pt x="224" y="2037"/>
                    <a:pt x="217" y="2019"/>
                    <a:pt x="207" y="2001"/>
                  </a:cubicBezTo>
                  <a:cubicBezTo>
                    <a:pt x="196" y="1986"/>
                    <a:pt x="185" y="1971"/>
                    <a:pt x="174" y="1962"/>
                  </a:cubicBezTo>
                  <a:cubicBezTo>
                    <a:pt x="179" y="1957"/>
                    <a:pt x="187" y="1954"/>
                    <a:pt x="193" y="1953"/>
                  </a:cubicBezTo>
                  <a:close/>
                  <a:moveTo>
                    <a:pt x="376" y="2014"/>
                  </a:moveTo>
                  <a:cubicBezTo>
                    <a:pt x="377" y="2018"/>
                    <a:pt x="379" y="2023"/>
                    <a:pt x="380" y="2025"/>
                  </a:cubicBezTo>
                  <a:cubicBezTo>
                    <a:pt x="385" y="2037"/>
                    <a:pt x="397" y="2066"/>
                    <a:pt x="411" y="2090"/>
                  </a:cubicBezTo>
                  <a:cubicBezTo>
                    <a:pt x="420" y="2111"/>
                    <a:pt x="428" y="2130"/>
                    <a:pt x="429" y="2135"/>
                  </a:cubicBezTo>
                  <a:cubicBezTo>
                    <a:pt x="433" y="2140"/>
                    <a:pt x="436" y="2156"/>
                    <a:pt x="438" y="2172"/>
                  </a:cubicBezTo>
                  <a:cubicBezTo>
                    <a:pt x="441" y="2179"/>
                    <a:pt x="442" y="2186"/>
                    <a:pt x="443" y="2192"/>
                  </a:cubicBezTo>
                  <a:cubicBezTo>
                    <a:pt x="433" y="2197"/>
                    <a:pt x="414" y="2209"/>
                    <a:pt x="404" y="2214"/>
                  </a:cubicBezTo>
                  <a:cubicBezTo>
                    <a:pt x="397" y="2217"/>
                    <a:pt x="385" y="2222"/>
                    <a:pt x="373" y="2228"/>
                  </a:cubicBezTo>
                  <a:cubicBezTo>
                    <a:pt x="363" y="2233"/>
                    <a:pt x="354" y="2238"/>
                    <a:pt x="346" y="2241"/>
                  </a:cubicBezTo>
                  <a:cubicBezTo>
                    <a:pt x="337" y="2244"/>
                    <a:pt x="325" y="2248"/>
                    <a:pt x="312" y="2251"/>
                  </a:cubicBezTo>
                  <a:cubicBezTo>
                    <a:pt x="301" y="2253"/>
                    <a:pt x="289" y="2257"/>
                    <a:pt x="275" y="2259"/>
                  </a:cubicBezTo>
                  <a:cubicBezTo>
                    <a:pt x="268" y="2225"/>
                    <a:pt x="248" y="2141"/>
                    <a:pt x="238" y="2097"/>
                  </a:cubicBezTo>
                  <a:cubicBezTo>
                    <a:pt x="239" y="2093"/>
                    <a:pt x="242" y="2087"/>
                    <a:pt x="250" y="2081"/>
                  </a:cubicBezTo>
                  <a:cubicBezTo>
                    <a:pt x="258" y="2072"/>
                    <a:pt x="268" y="2063"/>
                    <a:pt x="281" y="2056"/>
                  </a:cubicBezTo>
                  <a:cubicBezTo>
                    <a:pt x="300" y="2046"/>
                    <a:pt x="350" y="2024"/>
                    <a:pt x="376" y="2014"/>
                  </a:cubicBezTo>
                  <a:close/>
                  <a:moveTo>
                    <a:pt x="150" y="2237"/>
                  </a:moveTo>
                  <a:cubicBezTo>
                    <a:pt x="136" y="2202"/>
                    <a:pt x="124" y="2171"/>
                    <a:pt x="123" y="2164"/>
                  </a:cubicBezTo>
                  <a:cubicBezTo>
                    <a:pt x="122" y="2158"/>
                    <a:pt x="130" y="2139"/>
                    <a:pt x="134" y="2127"/>
                  </a:cubicBezTo>
                  <a:cubicBezTo>
                    <a:pt x="137" y="2121"/>
                    <a:pt x="138" y="2116"/>
                    <a:pt x="141" y="2115"/>
                  </a:cubicBezTo>
                  <a:cubicBezTo>
                    <a:pt x="145" y="2100"/>
                    <a:pt x="149" y="2090"/>
                    <a:pt x="151" y="2082"/>
                  </a:cubicBezTo>
                  <a:cubicBezTo>
                    <a:pt x="152" y="2075"/>
                    <a:pt x="151" y="2068"/>
                    <a:pt x="150" y="2064"/>
                  </a:cubicBezTo>
                  <a:cubicBezTo>
                    <a:pt x="147" y="2055"/>
                    <a:pt x="143" y="2050"/>
                    <a:pt x="137" y="2046"/>
                  </a:cubicBezTo>
                  <a:cubicBezTo>
                    <a:pt x="135" y="2046"/>
                    <a:pt x="133" y="2045"/>
                    <a:pt x="131" y="2045"/>
                  </a:cubicBezTo>
                  <a:cubicBezTo>
                    <a:pt x="120" y="2043"/>
                    <a:pt x="113" y="2046"/>
                    <a:pt x="106" y="2052"/>
                  </a:cubicBezTo>
                  <a:cubicBezTo>
                    <a:pt x="100" y="2055"/>
                    <a:pt x="95" y="2061"/>
                    <a:pt x="94" y="2067"/>
                  </a:cubicBezTo>
                  <a:cubicBezTo>
                    <a:pt x="91" y="2073"/>
                    <a:pt x="89" y="2082"/>
                    <a:pt x="90" y="2089"/>
                  </a:cubicBezTo>
                  <a:cubicBezTo>
                    <a:pt x="93" y="2096"/>
                    <a:pt x="96" y="2105"/>
                    <a:pt x="102" y="2110"/>
                  </a:cubicBezTo>
                  <a:cubicBezTo>
                    <a:pt x="99" y="2116"/>
                    <a:pt x="97" y="2125"/>
                    <a:pt x="94" y="2131"/>
                  </a:cubicBezTo>
                  <a:cubicBezTo>
                    <a:pt x="93" y="2135"/>
                    <a:pt x="92" y="2141"/>
                    <a:pt x="91" y="2148"/>
                  </a:cubicBezTo>
                  <a:cubicBezTo>
                    <a:pt x="74" y="2142"/>
                    <a:pt x="61" y="2132"/>
                    <a:pt x="52" y="2121"/>
                  </a:cubicBezTo>
                  <a:cubicBezTo>
                    <a:pt x="37" y="2105"/>
                    <a:pt x="31" y="2087"/>
                    <a:pt x="32" y="2069"/>
                  </a:cubicBezTo>
                  <a:cubicBezTo>
                    <a:pt x="33" y="2052"/>
                    <a:pt x="36" y="2035"/>
                    <a:pt x="45" y="2021"/>
                  </a:cubicBezTo>
                  <a:cubicBezTo>
                    <a:pt x="52" y="2007"/>
                    <a:pt x="61" y="1993"/>
                    <a:pt x="73" y="1987"/>
                  </a:cubicBezTo>
                  <a:cubicBezTo>
                    <a:pt x="85" y="1978"/>
                    <a:pt x="99" y="1974"/>
                    <a:pt x="115" y="1974"/>
                  </a:cubicBezTo>
                  <a:cubicBezTo>
                    <a:pt x="126" y="1974"/>
                    <a:pt x="136" y="1976"/>
                    <a:pt x="148" y="1982"/>
                  </a:cubicBezTo>
                  <a:cubicBezTo>
                    <a:pt x="161" y="1989"/>
                    <a:pt x="169" y="2001"/>
                    <a:pt x="180" y="2016"/>
                  </a:cubicBezTo>
                  <a:cubicBezTo>
                    <a:pt x="190" y="2036"/>
                    <a:pt x="199" y="2059"/>
                    <a:pt x="202" y="2080"/>
                  </a:cubicBezTo>
                  <a:cubicBezTo>
                    <a:pt x="207" y="2109"/>
                    <a:pt x="234" y="2219"/>
                    <a:pt x="246" y="2263"/>
                  </a:cubicBezTo>
                  <a:cubicBezTo>
                    <a:pt x="230" y="2265"/>
                    <a:pt x="219" y="2269"/>
                    <a:pt x="209" y="2274"/>
                  </a:cubicBezTo>
                  <a:cubicBezTo>
                    <a:pt x="195" y="2280"/>
                    <a:pt x="185" y="2287"/>
                    <a:pt x="177" y="2295"/>
                  </a:cubicBezTo>
                  <a:cubicBezTo>
                    <a:pt x="168" y="2280"/>
                    <a:pt x="159" y="2259"/>
                    <a:pt x="150" y="2237"/>
                  </a:cubicBezTo>
                  <a:close/>
                  <a:moveTo>
                    <a:pt x="377" y="2345"/>
                  </a:moveTo>
                  <a:cubicBezTo>
                    <a:pt x="369" y="2349"/>
                    <a:pt x="337" y="2356"/>
                    <a:pt x="313" y="2356"/>
                  </a:cubicBezTo>
                  <a:cubicBezTo>
                    <a:pt x="295" y="2358"/>
                    <a:pt x="282" y="2357"/>
                    <a:pt x="269" y="2359"/>
                  </a:cubicBezTo>
                  <a:cubicBezTo>
                    <a:pt x="257" y="2364"/>
                    <a:pt x="245" y="2366"/>
                    <a:pt x="238" y="2371"/>
                  </a:cubicBezTo>
                  <a:cubicBezTo>
                    <a:pt x="230" y="2379"/>
                    <a:pt x="227" y="2385"/>
                    <a:pt x="223" y="2393"/>
                  </a:cubicBezTo>
                  <a:cubicBezTo>
                    <a:pt x="222" y="2397"/>
                    <a:pt x="222" y="2401"/>
                    <a:pt x="221" y="2406"/>
                  </a:cubicBezTo>
                  <a:cubicBezTo>
                    <a:pt x="222" y="2412"/>
                    <a:pt x="223" y="2417"/>
                    <a:pt x="229" y="2423"/>
                  </a:cubicBezTo>
                  <a:cubicBezTo>
                    <a:pt x="231" y="2425"/>
                    <a:pt x="235" y="2428"/>
                    <a:pt x="241" y="2431"/>
                  </a:cubicBezTo>
                  <a:cubicBezTo>
                    <a:pt x="243" y="2432"/>
                    <a:pt x="245" y="2432"/>
                    <a:pt x="249" y="2433"/>
                  </a:cubicBezTo>
                  <a:cubicBezTo>
                    <a:pt x="258" y="2432"/>
                    <a:pt x="267" y="2429"/>
                    <a:pt x="277" y="2422"/>
                  </a:cubicBezTo>
                  <a:cubicBezTo>
                    <a:pt x="285" y="2417"/>
                    <a:pt x="293" y="2407"/>
                    <a:pt x="298" y="2395"/>
                  </a:cubicBezTo>
                  <a:cubicBezTo>
                    <a:pt x="298" y="2395"/>
                    <a:pt x="298" y="2393"/>
                    <a:pt x="300" y="2391"/>
                  </a:cubicBezTo>
                  <a:cubicBezTo>
                    <a:pt x="305" y="2392"/>
                    <a:pt x="311" y="2391"/>
                    <a:pt x="316" y="2390"/>
                  </a:cubicBezTo>
                  <a:cubicBezTo>
                    <a:pt x="325" y="2389"/>
                    <a:pt x="334" y="2388"/>
                    <a:pt x="340" y="2389"/>
                  </a:cubicBezTo>
                  <a:cubicBezTo>
                    <a:pt x="340" y="2391"/>
                    <a:pt x="341" y="2396"/>
                    <a:pt x="341" y="2400"/>
                  </a:cubicBezTo>
                  <a:cubicBezTo>
                    <a:pt x="339" y="2411"/>
                    <a:pt x="334" y="2424"/>
                    <a:pt x="331" y="2430"/>
                  </a:cubicBezTo>
                  <a:cubicBezTo>
                    <a:pt x="328" y="2436"/>
                    <a:pt x="324" y="2442"/>
                    <a:pt x="319" y="2447"/>
                  </a:cubicBezTo>
                  <a:cubicBezTo>
                    <a:pt x="305" y="2462"/>
                    <a:pt x="284" y="2472"/>
                    <a:pt x="260" y="2474"/>
                  </a:cubicBezTo>
                  <a:cubicBezTo>
                    <a:pt x="237" y="2477"/>
                    <a:pt x="213" y="2475"/>
                    <a:pt x="193" y="2464"/>
                  </a:cubicBezTo>
                  <a:cubicBezTo>
                    <a:pt x="185" y="2461"/>
                    <a:pt x="179" y="2458"/>
                    <a:pt x="174" y="2450"/>
                  </a:cubicBezTo>
                  <a:cubicBezTo>
                    <a:pt x="157" y="2434"/>
                    <a:pt x="150" y="2411"/>
                    <a:pt x="153" y="2392"/>
                  </a:cubicBezTo>
                  <a:cubicBezTo>
                    <a:pt x="156" y="2366"/>
                    <a:pt x="171" y="2342"/>
                    <a:pt x="191" y="2324"/>
                  </a:cubicBezTo>
                  <a:cubicBezTo>
                    <a:pt x="200" y="2314"/>
                    <a:pt x="210" y="2307"/>
                    <a:pt x="222" y="2303"/>
                  </a:cubicBezTo>
                  <a:cubicBezTo>
                    <a:pt x="231" y="2298"/>
                    <a:pt x="245" y="2294"/>
                    <a:pt x="263" y="2292"/>
                  </a:cubicBezTo>
                  <a:lnTo>
                    <a:pt x="265" y="2293"/>
                  </a:lnTo>
                  <a:cubicBezTo>
                    <a:pt x="283" y="2290"/>
                    <a:pt x="303" y="2287"/>
                    <a:pt x="319" y="2283"/>
                  </a:cubicBezTo>
                  <a:cubicBezTo>
                    <a:pt x="336" y="2277"/>
                    <a:pt x="347" y="2274"/>
                    <a:pt x="357" y="2272"/>
                  </a:cubicBezTo>
                  <a:lnTo>
                    <a:pt x="357" y="2269"/>
                  </a:lnTo>
                  <a:cubicBezTo>
                    <a:pt x="366" y="2267"/>
                    <a:pt x="376" y="2262"/>
                    <a:pt x="388" y="2255"/>
                  </a:cubicBezTo>
                  <a:cubicBezTo>
                    <a:pt x="398" y="2250"/>
                    <a:pt x="407" y="2245"/>
                    <a:pt x="417" y="2243"/>
                  </a:cubicBezTo>
                  <a:cubicBezTo>
                    <a:pt x="422" y="2239"/>
                    <a:pt x="436" y="2233"/>
                    <a:pt x="448" y="2228"/>
                  </a:cubicBezTo>
                  <a:cubicBezTo>
                    <a:pt x="450" y="2240"/>
                    <a:pt x="454" y="2254"/>
                    <a:pt x="461" y="2266"/>
                  </a:cubicBezTo>
                  <a:cubicBezTo>
                    <a:pt x="465" y="2278"/>
                    <a:pt x="472" y="2288"/>
                    <a:pt x="478" y="2295"/>
                  </a:cubicBezTo>
                  <a:lnTo>
                    <a:pt x="377" y="2345"/>
                  </a:lnTo>
                  <a:close/>
                  <a:moveTo>
                    <a:pt x="578" y="2324"/>
                  </a:moveTo>
                  <a:cubicBezTo>
                    <a:pt x="565" y="2321"/>
                    <a:pt x="551" y="2317"/>
                    <a:pt x="541" y="2311"/>
                  </a:cubicBezTo>
                  <a:cubicBezTo>
                    <a:pt x="524" y="2303"/>
                    <a:pt x="513" y="2295"/>
                    <a:pt x="506" y="2285"/>
                  </a:cubicBezTo>
                  <a:cubicBezTo>
                    <a:pt x="501" y="2277"/>
                    <a:pt x="494" y="2265"/>
                    <a:pt x="487" y="2253"/>
                  </a:cubicBezTo>
                  <a:cubicBezTo>
                    <a:pt x="483" y="2239"/>
                    <a:pt x="477" y="2227"/>
                    <a:pt x="477" y="2213"/>
                  </a:cubicBezTo>
                  <a:cubicBezTo>
                    <a:pt x="476" y="2203"/>
                    <a:pt x="473" y="2184"/>
                    <a:pt x="470" y="2166"/>
                  </a:cubicBezTo>
                  <a:cubicBezTo>
                    <a:pt x="466" y="2148"/>
                    <a:pt x="463" y="2130"/>
                    <a:pt x="460" y="2123"/>
                  </a:cubicBezTo>
                  <a:cubicBezTo>
                    <a:pt x="456" y="2116"/>
                    <a:pt x="447" y="2097"/>
                    <a:pt x="437" y="2077"/>
                  </a:cubicBezTo>
                  <a:cubicBezTo>
                    <a:pt x="426" y="2051"/>
                    <a:pt x="413" y="2024"/>
                    <a:pt x="410" y="2015"/>
                  </a:cubicBezTo>
                  <a:cubicBezTo>
                    <a:pt x="406" y="2006"/>
                    <a:pt x="401" y="1992"/>
                    <a:pt x="396" y="1975"/>
                  </a:cubicBezTo>
                  <a:cubicBezTo>
                    <a:pt x="392" y="1961"/>
                    <a:pt x="388" y="1943"/>
                    <a:pt x="386" y="1930"/>
                  </a:cubicBezTo>
                  <a:cubicBezTo>
                    <a:pt x="381" y="1896"/>
                    <a:pt x="387" y="1860"/>
                    <a:pt x="404" y="1828"/>
                  </a:cubicBezTo>
                  <a:cubicBezTo>
                    <a:pt x="417" y="1804"/>
                    <a:pt x="434" y="1782"/>
                    <a:pt x="457" y="1767"/>
                  </a:cubicBezTo>
                  <a:cubicBezTo>
                    <a:pt x="466" y="1790"/>
                    <a:pt x="485" y="1842"/>
                    <a:pt x="490" y="1852"/>
                  </a:cubicBezTo>
                  <a:cubicBezTo>
                    <a:pt x="493" y="1861"/>
                    <a:pt x="501" y="1886"/>
                    <a:pt x="504" y="1898"/>
                  </a:cubicBezTo>
                  <a:cubicBezTo>
                    <a:pt x="506" y="1909"/>
                    <a:pt x="504" y="1924"/>
                    <a:pt x="503" y="1939"/>
                  </a:cubicBezTo>
                  <a:cubicBezTo>
                    <a:pt x="498" y="1967"/>
                    <a:pt x="495" y="1995"/>
                    <a:pt x="511" y="2022"/>
                  </a:cubicBezTo>
                  <a:lnTo>
                    <a:pt x="509" y="2019"/>
                  </a:lnTo>
                  <a:cubicBezTo>
                    <a:pt x="513" y="2029"/>
                    <a:pt x="519" y="2045"/>
                    <a:pt x="525" y="2064"/>
                  </a:cubicBezTo>
                  <a:cubicBezTo>
                    <a:pt x="534" y="2088"/>
                    <a:pt x="545" y="2114"/>
                    <a:pt x="550" y="2123"/>
                  </a:cubicBezTo>
                  <a:lnTo>
                    <a:pt x="551" y="2126"/>
                  </a:lnTo>
                  <a:cubicBezTo>
                    <a:pt x="555" y="2131"/>
                    <a:pt x="563" y="2148"/>
                    <a:pt x="568" y="2166"/>
                  </a:cubicBezTo>
                  <a:cubicBezTo>
                    <a:pt x="574" y="2185"/>
                    <a:pt x="577" y="2203"/>
                    <a:pt x="579" y="2205"/>
                  </a:cubicBezTo>
                  <a:cubicBezTo>
                    <a:pt x="574" y="2220"/>
                    <a:pt x="581" y="2232"/>
                    <a:pt x="591" y="2240"/>
                  </a:cubicBezTo>
                  <a:cubicBezTo>
                    <a:pt x="594" y="2243"/>
                    <a:pt x="598" y="2246"/>
                    <a:pt x="603" y="2247"/>
                  </a:cubicBezTo>
                  <a:cubicBezTo>
                    <a:pt x="607" y="2248"/>
                    <a:pt x="613" y="2249"/>
                    <a:pt x="618" y="2247"/>
                  </a:cubicBezTo>
                  <a:cubicBezTo>
                    <a:pt x="627" y="2245"/>
                    <a:pt x="635" y="2237"/>
                    <a:pt x="635" y="2224"/>
                  </a:cubicBezTo>
                  <a:cubicBezTo>
                    <a:pt x="638" y="2196"/>
                    <a:pt x="627" y="2194"/>
                    <a:pt x="614" y="2194"/>
                  </a:cubicBezTo>
                  <a:cubicBezTo>
                    <a:pt x="612" y="2194"/>
                    <a:pt x="610" y="2193"/>
                    <a:pt x="608" y="2180"/>
                  </a:cubicBezTo>
                  <a:lnTo>
                    <a:pt x="608" y="2178"/>
                  </a:lnTo>
                  <a:cubicBezTo>
                    <a:pt x="609" y="2175"/>
                    <a:pt x="607" y="2173"/>
                    <a:pt x="607" y="2171"/>
                  </a:cubicBezTo>
                  <a:cubicBezTo>
                    <a:pt x="618" y="2173"/>
                    <a:pt x="626" y="2176"/>
                    <a:pt x="632" y="2179"/>
                  </a:cubicBezTo>
                  <a:cubicBezTo>
                    <a:pt x="648" y="2187"/>
                    <a:pt x="656" y="2195"/>
                    <a:pt x="657" y="2199"/>
                  </a:cubicBezTo>
                  <a:cubicBezTo>
                    <a:pt x="657" y="2201"/>
                    <a:pt x="657" y="2201"/>
                    <a:pt x="656" y="2204"/>
                  </a:cubicBezTo>
                  <a:cubicBezTo>
                    <a:pt x="655" y="2208"/>
                    <a:pt x="654" y="2214"/>
                    <a:pt x="653" y="2221"/>
                  </a:cubicBezTo>
                  <a:cubicBezTo>
                    <a:pt x="649" y="2233"/>
                    <a:pt x="640" y="2256"/>
                    <a:pt x="634" y="2266"/>
                  </a:cubicBezTo>
                  <a:cubicBezTo>
                    <a:pt x="620" y="2287"/>
                    <a:pt x="586" y="2314"/>
                    <a:pt x="578" y="2324"/>
                  </a:cubicBezTo>
                  <a:close/>
                  <a:moveTo>
                    <a:pt x="712" y="2363"/>
                  </a:moveTo>
                  <a:cubicBezTo>
                    <a:pt x="704" y="2368"/>
                    <a:pt x="697" y="2369"/>
                    <a:pt x="686" y="2369"/>
                  </a:cubicBezTo>
                  <a:cubicBezTo>
                    <a:pt x="677" y="2370"/>
                    <a:pt x="665" y="2368"/>
                    <a:pt x="650" y="2363"/>
                  </a:cubicBezTo>
                  <a:cubicBezTo>
                    <a:pt x="635" y="2360"/>
                    <a:pt x="620" y="2349"/>
                    <a:pt x="608" y="2338"/>
                  </a:cubicBezTo>
                  <a:cubicBezTo>
                    <a:pt x="611" y="2336"/>
                    <a:pt x="614" y="2332"/>
                    <a:pt x="617" y="2328"/>
                  </a:cubicBezTo>
                  <a:cubicBezTo>
                    <a:pt x="619" y="2329"/>
                    <a:pt x="619" y="2329"/>
                    <a:pt x="619" y="2329"/>
                  </a:cubicBezTo>
                  <a:cubicBezTo>
                    <a:pt x="624" y="2325"/>
                    <a:pt x="629" y="2320"/>
                    <a:pt x="632" y="2314"/>
                  </a:cubicBezTo>
                  <a:cubicBezTo>
                    <a:pt x="640" y="2310"/>
                    <a:pt x="645" y="2305"/>
                    <a:pt x="646" y="2298"/>
                  </a:cubicBezTo>
                  <a:cubicBezTo>
                    <a:pt x="654" y="2291"/>
                    <a:pt x="659" y="2285"/>
                    <a:pt x="662" y="2281"/>
                  </a:cubicBezTo>
                  <a:cubicBezTo>
                    <a:pt x="669" y="2269"/>
                    <a:pt x="676" y="2253"/>
                    <a:pt x="679" y="2238"/>
                  </a:cubicBezTo>
                  <a:cubicBezTo>
                    <a:pt x="683" y="2226"/>
                    <a:pt x="686" y="2213"/>
                    <a:pt x="685" y="2204"/>
                  </a:cubicBezTo>
                  <a:cubicBezTo>
                    <a:pt x="685" y="2202"/>
                    <a:pt x="685" y="2202"/>
                    <a:pt x="685" y="2202"/>
                  </a:cubicBezTo>
                  <a:cubicBezTo>
                    <a:pt x="711" y="2193"/>
                    <a:pt x="720" y="2175"/>
                    <a:pt x="728" y="2159"/>
                  </a:cubicBezTo>
                  <a:cubicBezTo>
                    <a:pt x="731" y="2153"/>
                    <a:pt x="734" y="2149"/>
                    <a:pt x="734" y="2147"/>
                  </a:cubicBezTo>
                  <a:lnTo>
                    <a:pt x="736" y="2148"/>
                  </a:lnTo>
                  <a:cubicBezTo>
                    <a:pt x="750" y="2134"/>
                    <a:pt x="810" y="2007"/>
                    <a:pt x="833" y="1951"/>
                  </a:cubicBezTo>
                  <a:cubicBezTo>
                    <a:pt x="856" y="1982"/>
                    <a:pt x="886" y="2022"/>
                    <a:pt x="898" y="2040"/>
                  </a:cubicBezTo>
                  <a:cubicBezTo>
                    <a:pt x="891" y="2056"/>
                    <a:pt x="876" y="2091"/>
                    <a:pt x="867" y="2103"/>
                  </a:cubicBezTo>
                  <a:cubicBezTo>
                    <a:pt x="858" y="2116"/>
                    <a:pt x="843" y="2155"/>
                    <a:pt x="828" y="2188"/>
                  </a:cubicBezTo>
                  <a:cubicBezTo>
                    <a:pt x="828" y="2190"/>
                    <a:pt x="825" y="2194"/>
                    <a:pt x="821" y="2204"/>
                  </a:cubicBezTo>
                  <a:cubicBezTo>
                    <a:pt x="813" y="2225"/>
                    <a:pt x="803" y="2243"/>
                    <a:pt x="794" y="2259"/>
                  </a:cubicBezTo>
                  <a:cubicBezTo>
                    <a:pt x="786" y="2277"/>
                    <a:pt x="777" y="2293"/>
                    <a:pt x="765" y="2308"/>
                  </a:cubicBezTo>
                  <a:cubicBezTo>
                    <a:pt x="751" y="2337"/>
                    <a:pt x="739" y="2345"/>
                    <a:pt x="724" y="2354"/>
                  </a:cubicBezTo>
                  <a:cubicBezTo>
                    <a:pt x="719" y="2358"/>
                    <a:pt x="714" y="2359"/>
                    <a:pt x="712" y="2363"/>
                  </a:cubicBezTo>
                  <a:close/>
                  <a:moveTo>
                    <a:pt x="938" y="2438"/>
                  </a:moveTo>
                  <a:cubicBezTo>
                    <a:pt x="931" y="2454"/>
                    <a:pt x="926" y="2469"/>
                    <a:pt x="922" y="2481"/>
                  </a:cubicBezTo>
                  <a:cubicBezTo>
                    <a:pt x="913" y="2480"/>
                    <a:pt x="898" y="2477"/>
                    <a:pt x="879" y="2471"/>
                  </a:cubicBezTo>
                  <a:cubicBezTo>
                    <a:pt x="842" y="2458"/>
                    <a:pt x="811" y="2444"/>
                    <a:pt x="783" y="2430"/>
                  </a:cubicBezTo>
                  <a:cubicBezTo>
                    <a:pt x="759" y="2417"/>
                    <a:pt x="733" y="2404"/>
                    <a:pt x="719" y="2395"/>
                  </a:cubicBezTo>
                  <a:cubicBezTo>
                    <a:pt x="726" y="2392"/>
                    <a:pt x="736" y="2385"/>
                    <a:pt x="744" y="2377"/>
                  </a:cubicBezTo>
                  <a:cubicBezTo>
                    <a:pt x="754" y="2373"/>
                    <a:pt x="762" y="2367"/>
                    <a:pt x="770" y="2357"/>
                  </a:cubicBezTo>
                  <a:cubicBezTo>
                    <a:pt x="777" y="2352"/>
                    <a:pt x="782" y="2347"/>
                    <a:pt x="788" y="2341"/>
                  </a:cubicBezTo>
                  <a:cubicBezTo>
                    <a:pt x="810" y="2354"/>
                    <a:pt x="840" y="2368"/>
                    <a:pt x="875" y="2381"/>
                  </a:cubicBezTo>
                  <a:cubicBezTo>
                    <a:pt x="902" y="2392"/>
                    <a:pt x="928" y="2403"/>
                    <a:pt x="951" y="2409"/>
                  </a:cubicBezTo>
                  <a:cubicBezTo>
                    <a:pt x="947" y="2420"/>
                    <a:pt x="941" y="2430"/>
                    <a:pt x="938" y="2438"/>
                  </a:cubicBezTo>
                  <a:close/>
                  <a:moveTo>
                    <a:pt x="887" y="2354"/>
                  </a:moveTo>
                  <a:cubicBezTo>
                    <a:pt x="852" y="2339"/>
                    <a:pt x="819" y="2325"/>
                    <a:pt x="800" y="2312"/>
                  </a:cubicBezTo>
                  <a:cubicBezTo>
                    <a:pt x="809" y="2298"/>
                    <a:pt x="815" y="2286"/>
                    <a:pt x="822" y="2274"/>
                  </a:cubicBezTo>
                  <a:cubicBezTo>
                    <a:pt x="831" y="2256"/>
                    <a:pt x="841" y="2238"/>
                    <a:pt x="849" y="2216"/>
                  </a:cubicBezTo>
                  <a:cubicBezTo>
                    <a:pt x="849" y="2216"/>
                    <a:pt x="853" y="2210"/>
                    <a:pt x="856" y="2202"/>
                  </a:cubicBezTo>
                  <a:cubicBezTo>
                    <a:pt x="871" y="2169"/>
                    <a:pt x="886" y="2132"/>
                    <a:pt x="895" y="2121"/>
                  </a:cubicBezTo>
                  <a:cubicBezTo>
                    <a:pt x="901" y="2111"/>
                    <a:pt x="913" y="2082"/>
                    <a:pt x="922" y="2064"/>
                  </a:cubicBezTo>
                  <a:cubicBezTo>
                    <a:pt x="937" y="2082"/>
                    <a:pt x="954" y="2107"/>
                    <a:pt x="972" y="2132"/>
                  </a:cubicBezTo>
                  <a:cubicBezTo>
                    <a:pt x="984" y="2152"/>
                    <a:pt x="996" y="2169"/>
                    <a:pt x="1007" y="2184"/>
                  </a:cubicBezTo>
                  <a:cubicBezTo>
                    <a:pt x="1019" y="2200"/>
                    <a:pt x="1034" y="2218"/>
                    <a:pt x="1049" y="2231"/>
                  </a:cubicBezTo>
                  <a:cubicBezTo>
                    <a:pt x="1044" y="2246"/>
                    <a:pt x="1023" y="2301"/>
                    <a:pt x="1011" y="2321"/>
                  </a:cubicBezTo>
                  <a:cubicBezTo>
                    <a:pt x="1000" y="2334"/>
                    <a:pt x="985" y="2354"/>
                    <a:pt x="972" y="2378"/>
                  </a:cubicBezTo>
                  <a:cubicBezTo>
                    <a:pt x="970" y="2380"/>
                    <a:pt x="970" y="2382"/>
                    <a:pt x="967" y="2384"/>
                  </a:cubicBezTo>
                  <a:cubicBezTo>
                    <a:pt x="942" y="2377"/>
                    <a:pt x="918" y="2366"/>
                    <a:pt x="887" y="2354"/>
                  </a:cubicBezTo>
                  <a:close/>
                  <a:moveTo>
                    <a:pt x="1112" y="2381"/>
                  </a:moveTo>
                  <a:cubicBezTo>
                    <a:pt x="1089" y="2438"/>
                    <a:pt x="1061" y="2462"/>
                    <a:pt x="1048" y="2475"/>
                  </a:cubicBezTo>
                  <a:cubicBezTo>
                    <a:pt x="1045" y="2476"/>
                    <a:pt x="1043" y="2478"/>
                    <a:pt x="1042" y="2480"/>
                  </a:cubicBezTo>
                  <a:cubicBezTo>
                    <a:pt x="1035" y="2486"/>
                    <a:pt x="1024" y="2499"/>
                    <a:pt x="1019" y="2511"/>
                  </a:cubicBezTo>
                  <a:cubicBezTo>
                    <a:pt x="1012" y="2530"/>
                    <a:pt x="1013" y="2547"/>
                    <a:pt x="1047" y="2552"/>
                  </a:cubicBezTo>
                  <a:cubicBezTo>
                    <a:pt x="1054" y="2553"/>
                    <a:pt x="1061" y="2549"/>
                    <a:pt x="1068" y="2544"/>
                  </a:cubicBezTo>
                  <a:cubicBezTo>
                    <a:pt x="1071" y="2540"/>
                    <a:pt x="1074" y="2537"/>
                    <a:pt x="1075" y="2532"/>
                  </a:cubicBezTo>
                  <a:cubicBezTo>
                    <a:pt x="1078" y="2528"/>
                    <a:pt x="1079" y="2522"/>
                    <a:pt x="1080" y="2518"/>
                  </a:cubicBezTo>
                  <a:cubicBezTo>
                    <a:pt x="1081" y="2509"/>
                    <a:pt x="1080" y="2502"/>
                    <a:pt x="1077" y="2495"/>
                  </a:cubicBezTo>
                  <a:cubicBezTo>
                    <a:pt x="1083" y="2487"/>
                    <a:pt x="1091" y="2480"/>
                    <a:pt x="1099" y="2470"/>
                  </a:cubicBezTo>
                  <a:cubicBezTo>
                    <a:pt x="1102" y="2467"/>
                    <a:pt x="1104" y="2465"/>
                    <a:pt x="1107" y="2461"/>
                  </a:cubicBezTo>
                  <a:cubicBezTo>
                    <a:pt x="1113" y="2466"/>
                    <a:pt x="1119" y="2472"/>
                    <a:pt x="1122" y="2479"/>
                  </a:cubicBezTo>
                  <a:cubicBezTo>
                    <a:pt x="1128" y="2493"/>
                    <a:pt x="1129" y="2511"/>
                    <a:pt x="1129" y="2526"/>
                  </a:cubicBezTo>
                  <a:cubicBezTo>
                    <a:pt x="1126" y="2550"/>
                    <a:pt x="1112" y="2572"/>
                    <a:pt x="1090" y="2585"/>
                  </a:cubicBezTo>
                  <a:cubicBezTo>
                    <a:pt x="1067" y="2601"/>
                    <a:pt x="1040" y="2608"/>
                    <a:pt x="1014" y="2603"/>
                  </a:cubicBezTo>
                  <a:cubicBezTo>
                    <a:pt x="1001" y="2601"/>
                    <a:pt x="987" y="2594"/>
                    <a:pt x="973" y="2585"/>
                  </a:cubicBezTo>
                  <a:cubicBezTo>
                    <a:pt x="964" y="2576"/>
                    <a:pt x="955" y="2566"/>
                    <a:pt x="952" y="2555"/>
                  </a:cubicBezTo>
                  <a:cubicBezTo>
                    <a:pt x="948" y="2541"/>
                    <a:pt x="946" y="2527"/>
                    <a:pt x="947" y="2510"/>
                  </a:cubicBezTo>
                  <a:cubicBezTo>
                    <a:pt x="950" y="2492"/>
                    <a:pt x="955" y="2474"/>
                    <a:pt x="966" y="2452"/>
                  </a:cubicBezTo>
                  <a:cubicBezTo>
                    <a:pt x="976" y="2431"/>
                    <a:pt x="986" y="2411"/>
                    <a:pt x="998" y="2393"/>
                  </a:cubicBezTo>
                  <a:cubicBezTo>
                    <a:pt x="1011" y="2372"/>
                    <a:pt x="1025" y="2352"/>
                    <a:pt x="1036" y="2341"/>
                  </a:cubicBezTo>
                  <a:lnTo>
                    <a:pt x="1036" y="2339"/>
                  </a:lnTo>
                  <a:cubicBezTo>
                    <a:pt x="1046" y="2323"/>
                    <a:pt x="1064" y="2282"/>
                    <a:pt x="1073" y="2255"/>
                  </a:cubicBezTo>
                  <a:cubicBezTo>
                    <a:pt x="1085" y="2264"/>
                    <a:pt x="1095" y="2270"/>
                    <a:pt x="1106" y="2279"/>
                  </a:cubicBezTo>
                  <a:cubicBezTo>
                    <a:pt x="1123" y="2286"/>
                    <a:pt x="1135" y="2290"/>
                    <a:pt x="1150" y="2293"/>
                  </a:cubicBezTo>
                  <a:cubicBezTo>
                    <a:pt x="1137" y="2319"/>
                    <a:pt x="1121" y="2358"/>
                    <a:pt x="1112" y="2381"/>
                  </a:cubicBezTo>
                  <a:close/>
                  <a:moveTo>
                    <a:pt x="973" y="1851"/>
                  </a:moveTo>
                  <a:cubicBezTo>
                    <a:pt x="982" y="1866"/>
                    <a:pt x="1013" y="1922"/>
                    <a:pt x="1047" y="1980"/>
                  </a:cubicBezTo>
                  <a:cubicBezTo>
                    <a:pt x="1089" y="2054"/>
                    <a:pt x="1132" y="2131"/>
                    <a:pt x="1143" y="2145"/>
                  </a:cubicBezTo>
                  <a:cubicBezTo>
                    <a:pt x="1152" y="2155"/>
                    <a:pt x="1164" y="2166"/>
                    <a:pt x="1172" y="2170"/>
                  </a:cubicBezTo>
                  <a:cubicBezTo>
                    <a:pt x="1178" y="2173"/>
                    <a:pt x="1184" y="2174"/>
                    <a:pt x="1189" y="2172"/>
                  </a:cubicBezTo>
                  <a:cubicBezTo>
                    <a:pt x="1197" y="2174"/>
                    <a:pt x="1205" y="2169"/>
                    <a:pt x="1208" y="2163"/>
                  </a:cubicBezTo>
                  <a:cubicBezTo>
                    <a:pt x="1211" y="2159"/>
                    <a:pt x="1212" y="2152"/>
                    <a:pt x="1213" y="2146"/>
                  </a:cubicBezTo>
                  <a:lnTo>
                    <a:pt x="1212" y="2141"/>
                  </a:lnTo>
                  <a:cubicBezTo>
                    <a:pt x="1208" y="2125"/>
                    <a:pt x="1200" y="2120"/>
                    <a:pt x="1190" y="2115"/>
                  </a:cubicBezTo>
                  <a:cubicBezTo>
                    <a:pt x="1184" y="2114"/>
                    <a:pt x="1177" y="2113"/>
                    <a:pt x="1173" y="2115"/>
                  </a:cubicBezTo>
                  <a:cubicBezTo>
                    <a:pt x="1164" y="2100"/>
                    <a:pt x="1157" y="2090"/>
                    <a:pt x="1150" y="2080"/>
                  </a:cubicBezTo>
                  <a:cubicBezTo>
                    <a:pt x="1162" y="2078"/>
                    <a:pt x="1173" y="2077"/>
                    <a:pt x="1185" y="2080"/>
                  </a:cubicBezTo>
                  <a:cubicBezTo>
                    <a:pt x="1202" y="2085"/>
                    <a:pt x="1216" y="2092"/>
                    <a:pt x="1225" y="2102"/>
                  </a:cubicBezTo>
                  <a:cubicBezTo>
                    <a:pt x="1245" y="2129"/>
                    <a:pt x="1248" y="2163"/>
                    <a:pt x="1242" y="2193"/>
                  </a:cubicBezTo>
                  <a:cubicBezTo>
                    <a:pt x="1239" y="2210"/>
                    <a:pt x="1232" y="2224"/>
                    <a:pt x="1221" y="2237"/>
                  </a:cubicBezTo>
                  <a:cubicBezTo>
                    <a:pt x="1213" y="2249"/>
                    <a:pt x="1200" y="2258"/>
                    <a:pt x="1186" y="2262"/>
                  </a:cubicBezTo>
                  <a:cubicBezTo>
                    <a:pt x="1168" y="2267"/>
                    <a:pt x="1146" y="2264"/>
                    <a:pt x="1122" y="2251"/>
                  </a:cubicBezTo>
                  <a:cubicBezTo>
                    <a:pt x="1104" y="2241"/>
                    <a:pt x="1089" y="2227"/>
                    <a:pt x="1074" y="2213"/>
                  </a:cubicBezTo>
                  <a:cubicBezTo>
                    <a:pt x="1057" y="2197"/>
                    <a:pt x="1044" y="2182"/>
                    <a:pt x="1032" y="2164"/>
                  </a:cubicBezTo>
                  <a:cubicBezTo>
                    <a:pt x="1021" y="2151"/>
                    <a:pt x="1009" y="2134"/>
                    <a:pt x="997" y="2114"/>
                  </a:cubicBezTo>
                  <a:cubicBezTo>
                    <a:pt x="976" y="2084"/>
                    <a:pt x="955" y="2054"/>
                    <a:pt x="938" y="2036"/>
                  </a:cubicBezTo>
                  <a:cubicBezTo>
                    <a:pt x="922" y="2018"/>
                    <a:pt x="895" y="1982"/>
                    <a:pt x="876" y="1955"/>
                  </a:cubicBezTo>
                  <a:cubicBezTo>
                    <a:pt x="865" y="1940"/>
                    <a:pt x="856" y="1927"/>
                    <a:pt x="849" y="1921"/>
                  </a:cubicBezTo>
                  <a:lnTo>
                    <a:pt x="851" y="1922"/>
                  </a:lnTo>
                  <a:cubicBezTo>
                    <a:pt x="844" y="1914"/>
                    <a:pt x="837" y="1900"/>
                    <a:pt x="833" y="1886"/>
                  </a:cubicBezTo>
                  <a:cubicBezTo>
                    <a:pt x="827" y="1869"/>
                    <a:pt x="821" y="1855"/>
                    <a:pt x="819" y="1841"/>
                  </a:cubicBezTo>
                  <a:cubicBezTo>
                    <a:pt x="817" y="1826"/>
                    <a:pt x="824" y="1801"/>
                    <a:pt x="829" y="1784"/>
                  </a:cubicBezTo>
                  <a:cubicBezTo>
                    <a:pt x="831" y="1784"/>
                    <a:pt x="835" y="1787"/>
                    <a:pt x="840" y="1788"/>
                  </a:cubicBezTo>
                  <a:cubicBezTo>
                    <a:pt x="856" y="1791"/>
                    <a:pt x="875" y="1796"/>
                    <a:pt x="889" y="1803"/>
                  </a:cubicBezTo>
                  <a:cubicBezTo>
                    <a:pt x="904" y="1810"/>
                    <a:pt x="921" y="1822"/>
                    <a:pt x="937" y="1831"/>
                  </a:cubicBezTo>
                  <a:cubicBezTo>
                    <a:pt x="951" y="1840"/>
                    <a:pt x="963" y="1847"/>
                    <a:pt x="973" y="1851"/>
                  </a:cubicBezTo>
                  <a:close/>
                  <a:moveTo>
                    <a:pt x="915" y="1645"/>
                  </a:moveTo>
                  <a:lnTo>
                    <a:pt x="917" y="1646"/>
                  </a:lnTo>
                  <a:cubicBezTo>
                    <a:pt x="921" y="1649"/>
                    <a:pt x="925" y="1654"/>
                    <a:pt x="928" y="1659"/>
                  </a:cubicBezTo>
                  <a:cubicBezTo>
                    <a:pt x="931" y="1668"/>
                    <a:pt x="940" y="1689"/>
                    <a:pt x="947" y="1710"/>
                  </a:cubicBezTo>
                  <a:cubicBezTo>
                    <a:pt x="951" y="1726"/>
                    <a:pt x="955" y="1742"/>
                    <a:pt x="953" y="1751"/>
                  </a:cubicBezTo>
                  <a:cubicBezTo>
                    <a:pt x="954" y="1762"/>
                    <a:pt x="956" y="1784"/>
                    <a:pt x="959" y="1805"/>
                  </a:cubicBezTo>
                  <a:cubicBezTo>
                    <a:pt x="945" y="1798"/>
                    <a:pt x="932" y="1789"/>
                    <a:pt x="913" y="1781"/>
                  </a:cubicBezTo>
                  <a:cubicBezTo>
                    <a:pt x="892" y="1766"/>
                    <a:pt x="823" y="1745"/>
                    <a:pt x="823" y="1745"/>
                  </a:cubicBezTo>
                  <a:lnTo>
                    <a:pt x="814" y="1744"/>
                  </a:lnTo>
                  <a:lnTo>
                    <a:pt x="812" y="1741"/>
                  </a:lnTo>
                  <a:cubicBezTo>
                    <a:pt x="803" y="1731"/>
                    <a:pt x="785" y="1712"/>
                    <a:pt x="781" y="1672"/>
                  </a:cubicBezTo>
                  <a:cubicBezTo>
                    <a:pt x="781" y="1659"/>
                    <a:pt x="783" y="1637"/>
                    <a:pt x="785" y="1622"/>
                  </a:cubicBezTo>
                  <a:cubicBezTo>
                    <a:pt x="804" y="1628"/>
                    <a:pt x="834" y="1633"/>
                    <a:pt x="847" y="1633"/>
                  </a:cubicBezTo>
                  <a:lnTo>
                    <a:pt x="849" y="1634"/>
                  </a:lnTo>
                  <a:cubicBezTo>
                    <a:pt x="856" y="1633"/>
                    <a:pt x="875" y="1634"/>
                    <a:pt x="892" y="1637"/>
                  </a:cubicBezTo>
                  <a:cubicBezTo>
                    <a:pt x="903" y="1639"/>
                    <a:pt x="913" y="1643"/>
                    <a:pt x="915" y="1645"/>
                  </a:cubicBezTo>
                  <a:close/>
                  <a:moveTo>
                    <a:pt x="876" y="1505"/>
                  </a:moveTo>
                  <a:cubicBezTo>
                    <a:pt x="884" y="1512"/>
                    <a:pt x="891" y="1520"/>
                    <a:pt x="896" y="1530"/>
                  </a:cubicBezTo>
                  <a:cubicBezTo>
                    <a:pt x="898" y="1539"/>
                    <a:pt x="899" y="1550"/>
                    <a:pt x="899" y="1561"/>
                  </a:cubicBezTo>
                  <a:cubicBezTo>
                    <a:pt x="901" y="1579"/>
                    <a:pt x="898" y="1594"/>
                    <a:pt x="894" y="1602"/>
                  </a:cubicBezTo>
                  <a:lnTo>
                    <a:pt x="894" y="1604"/>
                  </a:lnTo>
                  <a:lnTo>
                    <a:pt x="894" y="1606"/>
                  </a:lnTo>
                  <a:cubicBezTo>
                    <a:pt x="876" y="1603"/>
                    <a:pt x="857" y="1602"/>
                    <a:pt x="846" y="1602"/>
                  </a:cubicBezTo>
                  <a:cubicBezTo>
                    <a:pt x="833" y="1602"/>
                    <a:pt x="792" y="1593"/>
                    <a:pt x="778" y="1590"/>
                  </a:cubicBezTo>
                  <a:cubicBezTo>
                    <a:pt x="762" y="1577"/>
                    <a:pt x="738" y="1544"/>
                    <a:pt x="731" y="1516"/>
                  </a:cubicBezTo>
                  <a:cubicBezTo>
                    <a:pt x="730" y="1501"/>
                    <a:pt x="729" y="1483"/>
                    <a:pt x="731" y="1468"/>
                  </a:cubicBezTo>
                  <a:cubicBezTo>
                    <a:pt x="732" y="1466"/>
                    <a:pt x="732" y="1464"/>
                    <a:pt x="732" y="1464"/>
                  </a:cubicBezTo>
                  <a:cubicBezTo>
                    <a:pt x="754" y="1463"/>
                    <a:pt x="817" y="1466"/>
                    <a:pt x="867" y="1492"/>
                  </a:cubicBezTo>
                  <a:cubicBezTo>
                    <a:pt x="869" y="1495"/>
                    <a:pt x="873" y="1499"/>
                    <a:pt x="876" y="1505"/>
                  </a:cubicBezTo>
                  <a:close/>
                  <a:moveTo>
                    <a:pt x="871" y="1369"/>
                  </a:moveTo>
                  <a:cubicBezTo>
                    <a:pt x="868" y="1365"/>
                    <a:pt x="866" y="1362"/>
                    <a:pt x="865" y="1358"/>
                  </a:cubicBezTo>
                  <a:cubicBezTo>
                    <a:pt x="852" y="1344"/>
                    <a:pt x="845" y="1297"/>
                    <a:pt x="838" y="1260"/>
                  </a:cubicBezTo>
                  <a:cubicBezTo>
                    <a:pt x="834" y="1244"/>
                    <a:pt x="835" y="1229"/>
                    <a:pt x="832" y="1218"/>
                  </a:cubicBezTo>
                  <a:cubicBezTo>
                    <a:pt x="827" y="1208"/>
                    <a:pt x="825" y="1195"/>
                    <a:pt x="824" y="1181"/>
                  </a:cubicBezTo>
                  <a:lnTo>
                    <a:pt x="1463" y="205"/>
                  </a:lnTo>
                  <a:cubicBezTo>
                    <a:pt x="1466" y="201"/>
                    <a:pt x="1498" y="167"/>
                    <a:pt x="1541" y="197"/>
                  </a:cubicBezTo>
                  <a:cubicBezTo>
                    <a:pt x="1597" y="233"/>
                    <a:pt x="1578" y="278"/>
                    <a:pt x="1577" y="282"/>
                  </a:cubicBezTo>
                  <a:lnTo>
                    <a:pt x="1496" y="406"/>
                  </a:lnTo>
                  <a:lnTo>
                    <a:pt x="1487" y="420"/>
                  </a:lnTo>
                  <a:lnTo>
                    <a:pt x="1261" y="767"/>
                  </a:lnTo>
                  <a:lnTo>
                    <a:pt x="871" y="1369"/>
                  </a:lnTo>
                  <a:close/>
                  <a:moveTo>
                    <a:pt x="1646" y="815"/>
                  </a:moveTo>
                  <a:lnTo>
                    <a:pt x="1594" y="781"/>
                  </a:lnTo>
                  <a:lnTo>
                    <a:pt x="1582" y="775"/>
                  </a:lnTo>
                  <a:lnTo>
                    <a:pt x="1574" y="786"/>
                  </a:lnTo>
                  <a:lnTo>
                    <a:pt x="1538" y="842"/>
                  </a:lnTo>
                  <a:lnTo>
                    <a:pt x="1532" y="849"/>
                  </a:lnTo>
                  <a:lnTo>
                    <a:pt x="1531" y="792"/>
                  </a:lnTo>
                  <a:lnTo>
                    <a:pt x="1654" y="733"/>
                  </a:lnTo>
                  <a:lnTo>
                    <a:pt x="1663" y="728"/>
                  </a:lnTo>
                  <a:lnTo>
                    <a:pt x="1661" y="714"/>
                  </a:lnTo>
                  <a:lnTo>
                    <a:pt x="1647" y="659"/>
                  </a:lnTo>
                  <a:lnTo>
                    <a:pt x="1641" y="640"/>
                  </a:lnTo>
                  <a:lnTo>
                    <a:pt x="1625" y="648"/>
                  </a:lnTo>
                  <a:lnTo>
                    <a:pt x="1526" y="699"/>
                  </a:lnTo>
                  <a:lnTo>
                    <a:pt x="1525" y="591"/>
                  </a:lnTo>
                  <a:lnTo>
                    <a:pt x="1525" y="576"/>
                  </a:lnTo>
                  <a:lnTo>
                    <a:pt x="1510" y="577"/>
                  </a:lnTo>
                  <a:lnTo>
                    <a:pt x="1459" y="578"/>
                  </a:lnTo>
                  <a:lnTo>
                    <a:pt x="1444" y="577"/>
                  </a:lnTo>
                  <a:lnTo>
                    <a:pt x="1443" y="592"/>
                  </a:lnTo>
                  <a:lnTo>
                    <a:pt x="1437" y="743"/>
                  </a:lnTo>
                  <a:lnTo>
                    <a:pt x="1313" y="797"/>
                  </a:lnTo>
                  <a:lnTo>
                    <a:pt x="1300" y="804"/>
                  </a:lnTo>
                  <a:lnTo>
                    <a:pt x="1304" y="818"/>
                  </a:lnTo>
                  <a:lnTo>
                    <a:pt x="1328" y="873"/>
                  </a:lnTo>
                  <a:lnTo>
                    <a:pt x="1334" y="889"/>
                  </a:lnTo>
                  <a:lnTo>
                    <a:pt x="1348" y="881"/>
                  </a:lnTo>
                  <a:lnTo>
                    <a:pt x="1442" y="834"/>
                  </a:lnTo>
                  <a:lnTo>
                    <a:pt x="1443" y="946"/>
                  </a:lnTo>
                  <a:lnTo>
                    <a:pt x="1442" y="961"/>
                  </a:lnTo>
                  <a:lnTo>
                    <a:pt x="1457" y="961"/>
                  </a:lnTo>
                  <a:lnTo>
                    <a:pt x="1516" y="965"/>
                  </a:lnTo>
                  <a:lnTo>
                    <a:pt x="1533" y="966"/>
                  </a:lnTo>
                  <a:lnTo>
                    <a:pt x="1534" y="949"/>
                  </a:lnTo>
                  <a:lnTo>
                    <a:pt x="1531" y="853"/>
                  </a:lnTo>
                  <a:lnTo>
                    <a:pt x="1539" y="861"/>
                  </a:lnTo>
                  <a:lnTo>
                    <a:pt x="1587" y="907"/>
                  </a:lnTo>
                  <a:lnTo>
                    <a:pt x="1471" y="1095"/>
                  </a:lnTo>
                  <a:lnTo>
                    <a:pt x="1380" y="1029"/>
                  </a:lnTo>
                  <a:lnTo>
                    <a:pt x="1421" y="955"/>
                  </a:lnTo>
                  <a:lnTo>
                    <a:pt x="1427" y="945"/>
                  </a:lnTo>
                  <a:lnTo>
                    <a:pt x="1420" y="937"/>
                  </a:lnTo>
                  <a:cubicBezTo>
                    <a:pt x="1420" y="937"/>
                    <a:pt x="1379" y="886"/>
                    <a:pt x="1354" y="901"/>
                  </a:cubicBezTo>
                  <a:lnTo>
                    <a:pt x="1352" y="901"/>
                  </a:lnTo>
                  <a:cubicBezTo>
                    <a:pt x="1341" y="908"/>
                    <a:pt x="1317" y="948"/>
                    <a:pt x="1302" y="969"/>
                  </a:cubicBezTo>
                  <a:lnTo>
                    <a:pt x="1207" y="911"/>
                  </a:lnTo>
                  <a:lnTo>
                    <a:pt x="1289" y="782"/>
                  </a:lnTo>
                  <a:lnTo>
                    <a:pt x="1506" y="449"/>
                  </a:lnTo>
                  <a:lnTo>
                    <a:pt x="1591" y="504"/>
                  </a:lnTo>
                  <a:lnTo>
                    <a:pt x="1546" y="582"/>
                  </a:lnTo>
                  <a:lnTo>
                    <a:pt x="1540" y="592"/>
                  </a:lnTo>
                  <a:lnTo>
                    <a:pt x="1550" y="600"/>
                  </a:lnTo>
                  <a:cubicBezTo>
                    <a:pt x="1550" y="600"/>
                    <a:pt x="1608" y="654"/>
                    <a:pt x="1629" y="638"/>
                  </a:cubicBezTo>
                  <a:cubicBezTo>
                    <a:pt x="1639" y="629"/>
                    <a:pt x="1663" y="580"/>
                    <a:pt x="1676" y="556"/>
                  </a:cubicBezTo>
                  <a:lnTo>
                    <a:pt x="1768" y="617"/>
                  </a:lnTo>
                  <a:lnTo>
                    <a:pt x="1646" y="815"/>
                  </a:lnTo>
                  <a:close/>
                  <a:moveTo>
                    <a:pt x="1500" y="782"/>
                  </a:moveTo>
                  <a:lnTo>
                    <a:pt x="1502" y="932"/>
                  </a:lnTo>
                  <a:lnTo>
                    <a:pt x="1473" y="931"/>
                  </a:lnTo>
                  <a:lnTo>
                    <a:pt x="1473" y="810"/>
                  </a:lnTo>
                  <a:lnTo>
                    <a:pt x="1473" y="784"/>
                  </a:lnTo>
                  <a:lnTo>
                    <a:pt x="1449" y="795"/>
                  </a:lnTo>
                  <a:lnTo>
                    <a:pt x="1350" y="846"/>
                  </a:lnTo>
                  <a:lnTo>
                    <a:pt x="1339" y="820"/>
                  </a:lnTo>
                  <a:lnTo>
                    <a:pt x="1459" y="766"/>
                  </a:lnTo>
                  <a:lnTo>
                    <a:pt x="1468" y="763"/>
                  </a:lnTo>
                  <a:lnTo>
                    <a:pt x="1468" y="752"/>
                  </a:lnTo>
                  <a:lnTo>
                    <a:pt x="1473" y="608"/>
                  </a:lnTo>
                  <a:lnTo>
                    <a:pt x="1496" y="608"/>
                  </a:lnTo>
                  <a:lnTo>
                    <a:pt x="1495" y="724"/>
                  </a:lnTo>
                  <a:lnTo>
                    <a:pt x="1495" y="748"/>
                  </a:lnTo>
                  <a:lnTo>
                    <a:pt x="1519" y="737"/>
                  </a:lnTo>
                  <a:lnTo>
                    <a:pt x="1620" y="685"/>
                  </a:lnTo>
                  <a:lnTo>
                    <a:pt x="1627" y="710"/>
                  </a:lnTo>
                  <a:lnTo>
                    <a:pt x="1509" y="768"/>
                  </a:lnTo>
                  <a:lnTo>
                    <a:pt x="1499" y="773"/>
                  </a:lnTo>
                  <a:lnTo>
                    <a:pt x="1500" y="78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1" name="Freeform 55"/>
            <p:cNvSpPr>
              <a:spLocks noEditPoints="1"/>
            </p:cNvSpPr>
            <p:nvPr/>
          </p:nvSpPr>
          <p:spPr bwMode="auto">
            <a:xfrm>
              <a:off x="1281113" y="4475163"/>
              <a:ext cx="92075" cy="106362"/>
            </a:xfrm>
            <a:custGeom>
              <a:avLst/>
              <a:gdLst>
                <a:gd name="T0" fmla="*/ 59 w 339"/>
                <a:gd name="T1" fmla="*/ 362 h 395"/>
                <a:gd name="T2" fmla="*/ 74 w 339"/>
                <a:gd name="T3" fmla="*/ 367 h 395"/>
                <a:gd name="T4" fmla="*/ 129 w 339"/>
                <a:gd name="T5" fmla="*/ 390 h 395"/>
                <a:gd name="T6" fmla="*/ 145 w 339"/>
                <a:gd name="T7" fmla="*/ 395 h 395"/>
                <a:gd name="T8" fmla="*/ 151 w 339"/>
                <a:gd name="T9" fmla="*/ 379 h 395"/>
                <a:gd name="T10" fmla="*/ 181 w 339"/>
                <a:gd name="T11" fmla="*/ 280 h 395"/>
                <a:gd name="T12" fmla="*/ 262 w 339"/>
                <a:gd name="T13" fmla="*/ 358 h 395"/>
                <a:gd name="T14" fmla="*/ 271 w 339"/>
                <a:gd name="T15" fmla="*/ 369 h 395"/>
                <a:gd name="T16" fmla="*/ 281 w 339"/>
                <a:gd name="T17" fmla="*/ 360 h 395"/>
                <a:gd name="T18" fmla="*/ 326 w 339"/>
                <a:gd name="T19" fmla="*/ 317 h 395"/>
                <a:gd name="T20" fmla="*/ 339 w 339"/>
                <a:gd name="T21" fmla="*/ 306 h 395"/>
                <a:gd name="T22" fmla="*/ 215 w 339"/>
                <a:gd name="T23" fmla="*/ 188 h 395"/>
                <a:gd name="T24" fmla="*/ 258 w 339"/>
                <a:gd name="T25" fmla="*/ 59 h 395"/>
                <a:gd name="T26" fmla="*/ 262 w 339"/>
                <a:gd name="T27" fmla="*/ 49 h 395"/>
                <a:gd name="T28" fmla="*/ 252 w 339"/>
                <a:gd name="T29" fmla="*/ 43 h 395"/>
                <a:gd name="T30" fmla="*/ 200 w 339"/>
                <a:gd name="T31" fmla="*/ 12 h 395"/>
                <a:gd name="T32" fmla="*/ 185 w 339"/>
                <a:gd name="T33" fmla="*/ 0 h 395"/>
                <a:gd name="T34" fmla="*/ 177 w 339"/>
                <a:gd name="T35" fmla="*/ 18 h 395"/>
                <a:gd name="T36" fmla="*/ 143 w 339"/>
                <a:gd name="T37" fmla="*/ 124 h 395"/>
                <a:gd name="T38" fmla="*/ 68 w 339"/>
                <a:gd name="T39" fmla="*/ 50 h 395"/>
                <a:gd name="T40" fmla="*/ 57 w 339"/>
                <a:gd name="T41" fmla="*/ 39 h 395"/>
                <a:gd name="T42" fmla="*/ 46 w 339"/>
                <a:gd name="T43" fmla="*/ 50 h 395"/>
                <a:gd name="T44" fmla="*/ 9 w 339"/>
                <a:gd name="T45" fmla="*/ 88 h 395"/>
                <a:gd name="T46" fmla="*/ 0 w 339"/>
                <a:gd name="T47" fmla="*/ 99 h 395"/>
                <a:gd name="T48" fmla="*/ 9 w 339"/>
                <a:gd name="T49" fmla="*/ 110 h 395"/>
                <a:gd name="T50" fmla="*/ 111 w 339"/>
                <a:gd name="T51" fmla="*/ 220 h 395"/>
                <a:gd name="T52" fmla="*/ 91 w 339"/>
                <a:gd name="T53" fmla="*/ 273 h 395"/>
                <a:gd name="T54" fmla="*/ 93 w 339"/>
                <a:gd name="T55" fmla="*/ 283 h 395"/>
                <a:gd name="T56" fmla="*/ 95 w 339"/>
                <a:gd name="T57" fmla="*/ 283 h 395"/>
                <a:gd name="T58" fmla="*/ 84 w 339"/>
                <a:gd name="T59" fmla="*/ 307 h 395"/>
                <a:gd name="T60" fmla="*/ 78 w 339"/>
                <a:gd name="T61" fmla="*/ 309 h 395"/>
                <a:gd name="T62" fmla="*/ 64 w 339"/>
                <a:gd name="T63" fmla="*/ 348 h 395"/>
                <a:gd name="T64" fmla="*/ 59 w 339"/>
                <a:gd name="T65" fmla="*/ 362 h 395"/>
                <a:gd name="T66" fmla="*/ 42 w 339"/>
                <a:gd name="T67" fmla="*/ 98 h 395"/>
                <a:gd name="T68" fmla="*/ 58 w 339"/>
                <a:gd name="T69" fmla="*/ 83 h 395"/>
                <a:gd name="T70" fmla="*/ 140 w 339"/>
                <a:gd name="T71" fmla="*/ 164 h 395"/>
                <a:gd name="T72" fmla="*/ 157 w 339"/>
                <a:gd name="T73" fmla="*/ 182 h 395"/>
                <a:gd name="T74" fmla="*/ 165 w 339"/>
                <a:gd name="T75" fmla="*/ 159 h 395"/>
                <a:gd name="T76" fmla="*/ 200 w 339"/>
                <a:gd name="T77" fmla="*/ 47 h 395"/>
                <a:gd name="T78" fmla="*/ 224 w 339"/>
                <a:gd name="T79" fmla="*/ 62 h 395"/>
                <a:gd name="T80" fmla="*/ 182 w 339"/>
                <a:gd name="T81" fmla="*/ 188 h 395"/>
                <a:gd name="T82" fmla="*/ 178 w 339"/>
                <a:gd name="T83" fmla="*/ 197 h 395"/>
                <a:gd name="T84" fmla="*/ 186 w 339"/>
                <a:gd name="T85" fmla="*/ 205 h 395"/>
                <a:gd name="T86" fmla="*/ 293 w 339"/>
                <a:gd name="T87" fmla="*/ 307 h 395"/>
                <a:gd name="T88" fmla="*/ 272 w 339"/>
                <a:gd name="T89" fmla="*/ 325 h 395"/>
                <a:gd name="T90" fmla="*/ 186 w 339"/>
                <a:gd name="T91" fmla="*/ 242 h 395"/>
                <a:gd name="T92" fmla="*/ 167 w 339"/>
                <a:gd name="T93" fmla="*/ 223 h 395"/>
                <a:gd name="T94" fmla="*/ 158 w 339"/>
                <a:gd name="T95" fmla="*/ 248 h 395"/>
                <a:gd name="T96" fmla="*/ 126 w 339"/>
                <a:gd name="T97" fmla="*/ 354 h 395"/>
                <a:gd name="T98" fmla="*/ 98 w 339"/>
                <a:gd name="T99" fmla="*/ 343 h 395"/>
                <a:gd name="T100" fmla="*/ 143 w 339"/>
                <a:gd name="T101" fmla="*/ 221 h 395"/>
                <a:gd name="T102" fmla="*/ 147 w 339"/>
                <a:gd name="T103" fmla="*/ 211 h 395"/>
                <a:gd name="T104" fmla="*/ 142 w 339"/>
                <a:gd name="T105" fmla="*/ 206 h 395"/>
                <a:gd name="T106" fmla="*/ 42 w 339"/>
                <a:gd name="T107" fmla="*/ 9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395">
                  <a:moveTo>
                    <a:pt x="59" y="362"/>
                  </a:moveTo>
                  <a:lnTo>
                    <a:pt x="74" y="367"/>
                  </a:lnTo>
                  <a:lnTo>
                    <a:pt x="129" y="390"/>
                  </a:lnTo>
                  <a:lnTo>
                    <a:pt x="145" y="395"/>
                  </a:lnTo>
                  <a:lnTo>
                    <a:pt x="151" y="379"/>
                  </a:lnTo>
                  <a:lnTo>
                    <a:pt x="181" y="280"/>
                  </a:lnTo>
                  <a:lnTo>
                    <a:pt x="262" y="358"/>
                  </a:lnTo>
                  <a:lnTo>
                    <a:pt x="271" y="369"/>
                  </a:lnTo>
                  <a:lnTo>
                    <a:pt x="281" y="360"/>
                  </a:lnTo>
                  <a:lnTo>
                    <a:pt x="326" y="317"/>
                  </a:lnTo>
                  <a:lnTo>
                    <a:pt x="339" y="306"/>
                  </a:lnTo>
                  <a:lnTo>
                    <a:pt x="215" y="188"/>
                  </a:lnTo>
                  <a:lnTo>
                    <a:pt x="258" y="59"/>
                  </a:lnTo>
                  <a:lnTo>
                    <a:pt x="262" y="49"/>
                  </a:lnTo>
                  <a:lnTo>
                    <a:pt x="252" y="43"/>
                  </a:lnTo>
                  <a:lnTo>
                    <a:pt x="200" y="12"/>
                  </a:lnTo>
                  <a:lnTo>
                    <a:pt x="185" y="0"/>
                  </a:lnTo>
                  <a:lnTo>
                    <a:pt x="177" y="18"/>
                  </a:lnTo>
                  <a:lnTo>
                    <a:pt x="143" y="124"/>
                  </a:lnTo>
                  <a:lnTo>
                    <a:pt x="68" y="50"/>
                  </a:lnTo>
                  <a:lnTo>
                    <a:pt x="57" y="39"/>
                  </a:lnTo>
                  <a:lnTo>
                    <a:pt x="46" y="50"/>
                  </a:lnTo>
                  <a:lnTo>
                    <a:pt x="9" y="88"/>
                  </a:lnTo>
                  <a:lnTo>
                    <a:pt x="0" y="99"/>
                  </a:lnTo>
                  <a:lnTo>
                    <a:pt x="9" y="110"/>
                  </a:lnTo>
                  <a:lnTo>
                    <a:pt x="111" y="220"/>
                  </a:lnTo>
                  <a:lnTo>
                    <a:pt x="91" y="273"/>
                  </a:lnTo>
                  <a:cubicBezTo>
                    <a:pt x="92" y="277"/>
                    <a:pt x="93" y="281"/>
                    <a:pt x="93" y="283"/>
                  </a:cubicBezTo>
                  <a:lnTo>
                    <a:pt x="95" y="283"/>
                  </a:lnTo>
                  <a:cubicBezTo>
                    <a:pt x="100" y="294"/>
                    <a:pt x="94" y="302"/>
                    <a:pt x="84" y="307"/>
                  </a:cubicBezTo>
                  <a:cubicBezTo>
                    <a:pt x="83" y="308"/>
                    <a:pt x="80" y="308"/>
                    <a:pt x="78" y="309"/>
                  </a:cubicBezTo>
                  <a:lnTo>
                    <a:pt x="64" y="348"/>
                  </a:lnTo>
                  <a:lnTo>
                    <a:pt x="59" y="362"/>
                  </a:lnTo>
                  <a:close/>
                  <a:moveTo>
                    <a:pt x="42" y="98"/>
                  </a:moveTo>
                  <a:lnTo>
                    <a:pt x="58" y="83"/>
                  </a:lnTo>
                  <a:lnTo>
                    <a:pt x="140" y="164"/>
                  </a:lnTo>
                  <a:lnTo>
                    <a:pt x="157" y="182"/>
                  </a:lnTo>
                  <a:lnTo>
                    <a:pt x="165" y="159"/>
                  </a:lnTo>
                  <a:lnTo>
                    <a:pt x="200" y="47"/>
                  </a:lnTo>
                  <a:lnTo>
                    <a:pt x="224" y="62"/>
                  </a:lnTo>
                  <a:lnTo>
                    <a:pt x="182" y="188"/>
                  </a:lnTo>
                  <a:lnTo>
                    <a:pt x="178" y="197"/>
                  </a:lnTo>
                  <a:lnTo>
                    <a:pt x="186" y="205"/>
                  </a:lnTo>
                  <a:lnTo>
                    <a:pt x="293" y="307"/>
                  </a:lnTo>
                  <a:lnTo>
                    <a:pt x="272" y="325"/>
                  </a:lnTo>
                  <a:lnTo>
                    <a:pt x="186" y="242"/>
                  </a:lnTo>
                  <a:lnTo>
                    <a:pt x="167" y="223"/>
                  </a:lnTo>
                  <a:lnTo>
                    <a:pt x="158" y="248"/>
                  </a:lnTo>
                  <a:lnTo>
                    <a:pt x="126" y="354"/>
                  </a:lnTo>
                  <a:lnTo>
                    <a:pt x="98" y="343"/>
                  </a:lnTo>
                  <a:lnTo>
                    <a:pt x="143" y="221"/>
                  </a:lnTo>
                  <a:lnTo>
                    <a:pt x="147" y="211"/>
                  </a:lnTo>
                  <a:lnTo>
                    <a:pt x="142" y="206"/>
                  </a:lnTo>
                  <a:lnTo>
                    <a:pt x="42" y="9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2" name="Freeform 56"/>
            <p:cNvSpPr>
              <a:spLocks/>
            </p:cNvSpPr>
            <p:nvPr/>
          </p:nvSpPr>
          <p:spPr bwMode="auto">
            <a:xfrm>
              <a:off x="200025" y="2782888"/>
              <a:ext cx="3182938" cy="2525712"/>
            </a:xfrm>
            <a:custGeom>
              <a:avLst/>
              <a:gdLst>
                <a:gd name="T0" fmla="*/ 10741 w 11783"/>
                <a:gd name="T1" fmla="*/ 9343 h 9343"/>
                <a:gd name="T2" fmla="*/ 10623 w 11783"/>
                <a:gd name="T3" fmla="*/ 9343 h 9343"/>
                <a:gd name="T4" fmla="*/ 11054 w 11783"/>
                <a:gd name="T5" fmla="*/ 7907 h 9343"/>
                <a:gd name="T6" fmla="*/ 5870 w 11783"/>
                <a:gd name="T7" fmla="*/ 503 h 9343"/>
                <a:gd name="T8" fmla="*/ 0 w 11783"/>
                <a:gd name="T9" fmla="*/ 2533 h 9343"/>
                <a:gd name="T10" fmla="*/ 0 w 11783"/>
                <a:gd name="T11" fmla="*/ 2372 h 9343"/>
                <a:gd name="T12" fmla="*/ 5889 w 11783"/>
                <a:gd name="T13" fmla="*/ 397 h 9343"/>
                <a:gd name="T14" fmla="*/ 11160 w 11783"/>
                <a:gd name="T15" fmla="*/ 7926 h 9343"/>
                <a:gd name="T16" fmla="*/ 10741 w 11783"/>
                <a:gd name="T17" fmla="*/ 9343 h 9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3" h="9343">
                  <a:moveTo>
                    <a:pt x="10741" y="9343"/>
                  </a:moveTo>
                  <a:lnTo>
                    <a:pt x="10623" y="9343"/>
                  </a:lnTo>
                  <a:cubicBezTo>
                    <a:pt x="10819" y="8892"/>
                    <a:pt x="10965" y="8412"/>
                    <a:pt x="11054" y="7907"/>
                  </a:cubicBezTo>
                  <a:cubicBezTo>
                    <a:pt x="11666" y="4433"/>
                    <a:pt x="9344" y="1116"/>
                    <a:pt x="5870" y="503"/>
                  </a:cubicBezTo>
                  <a:cubicBezTo>
                    <a:pt x="3614" y="106"/>
                    <a:pt x="1426" y="945"/>
                    <a:pt x="0" y="2533"/>
                  </a:cubicBezTo>
                  <a:lnTo>
                    <a:pt x="0" y="2372"/>
                  </a:lnTo>
                  <a:cubicBezTo>
                    <a:pt x="1451" y="814"/>
                    <a:pt x="3636" y="0"/>
                    <a:pt x="5889" y="397"/>
                  </a:cubicBezTo>
                  <a:cubicBezTo>
                    <a:pt x="9422" y="1020"/>
                    <a:pt x="11783" y="4392"/>
                    <a:pt x="11160" y="7926"/>
                  </a:cubicBezTo>
                  <a:cubicBezTo>
                    <a:pt x="11073" y="8423"/>
                    <a:pt x="10931" y="8897"/>
                    <a:pt x="10741" y="934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3" name="Freeform 57"/>
            <p:cNvSpPr>
              <a:spLocks/>
            </p:cNvSpPr>
            <p:nvPr/>
          </p:nvSpPr>
          <p:spPr bwMode="auto">
            <a:xfrm>
              <a:off x="188913" y="3240088"/>
              <a:ext cx="2695575" cy="2068512"/>
            </a:xfrm>
            <a:custGeom>
              <a:avLst/>
              <a:gdLst>
                <a:gd name="T0" fmla="*/ 8862 w 9982"/>
                <a:gd name="T1" fmla="*/ 7652 h 7652"/>
                <a:gd name="T2" fmla="*/ 8733 w 9982"/>
                <a:gd name="T3" fmla="*/ 7652 h 7652"/>
                <a:gd name="T4" fmla="*/ 9421 w 9982"/>
                <a:gd name="T5" fmla="*/ 5915 h 7652"/>
                <a:gd name="T6" fmla="*/ 5673 w 9982"/>
                <a:gd name="T7" fmla="*/ 562 h 7652"/>
                <a:gd name="T8" fmla="*/ 321 w 9982"/>
                <a:gd name="T9" fmla="*/ 4311 h 7652"/>
                <a:gd name="T10" fmla="*/ 1011 w 9982"/>
                <a:gd name="T11" fmla="*/ 7652 h 7652"/>
                <a:gd name="T12" fmla="*/ 882 w 9982"/>
                <a:gd name="T13" fmla="*/ 7652 h 7652"/>
                <a:gd name="T14" fmla="*/ 214 w 9982"/>
                <a:gd name="T15" fmla="*/ 4292 h 7652"/>
                <a:gd name="T16" fmla="*/ 5692 w 9982"/>
                <a:gd name="T17" fmla="*/ 453 h 7652"/>
                <a:gd name="T18" fmla="*/ 9528 w 9982"/>
                <a:gd name="T19" fmla="*/ 5934 h 7652"/>
                <a:gd name="T20" fmla="*/ 8862 w 9982"/>
                <a:gd name="T21" fmla="*/ 7652 h 7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82" h="7652">
                  <a:moveTo>
                    <a:pt x="8862" y="7652"/>
                  </a:moveTo>
                  <a:lnTo>
                    <a:pt x="8733" y="7652"/>
                  </a:lnTo>
                  <a:cubicBezTo>
                    <a:pt x="9069" y="7141"/>
                    <a:pt x="9308" y="6555"/>
                    <a:pt x="9421" y="5915"/>
                  </a:cubicBezTo>
                  <a:cubicBezTo>
                    <a:pt x="9865" y="3400"/>
                    <a:pt x="8188" y="1005"/>
                    <a:pt x="5673" y="562"/>
                  </a:cubicBezTo>
                  <a:cubicBezTo>
                    <a:pt x="3161" y="119"/>
                    <a:pt x="764" y="1795"/>
                    <a:pt x="321" y="4311"/>
                  </a:cubicBezTo>
                  <a:cubicBezTo>
                    <a:pt x="107" y="5520"/>
                    <a:pt x="385" y="6701"/>
                    <a:pt x="1011" y="7652"/>
                  </a:cubicBezTo>
                  <a:lnTo>
                    <a:pt x="882" y="7652"/>
                  </a:lnTo>
                  <a:cubicBezTo>
                    <a:pt x="269" y="6689"/>
                    <a:pt x="0" y="5504"/>
                    <a:pt x="214" y="4292"/>
                  </a:cubicBezTo>
                  <a:cubicBezTo>
                    <a:pt x="668" y="1717"/>
                    <a:pt x="3121" y="0"/>
                    <a:pt x="5692" y="453"/>
                  </a:cubicBezTo>
                  <a:cubicBezTo>
                    <a:pt x="8266" y="907"/>
                    <a:pt x="9982" y="3360"/>
                    <a:pt x="9528" y="5934"/>
                  </a:cubicBezTo>
                  <a:cubicBezTo>
                    <a:pt x="9417" y="6564"/>
                    <a:pt x="9185" y="7143"/>
                    <a:pt x="8862" y="7652"/>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4" name="Freeform 58"/>
            <p:cNvSpPr>
              <a:spLocks/>
            </p:cNvSpPr>
            <p:nvPr/>
          </p:nvSpPr>
          <p:spPr bwMode="auto">
            <a:xfrm>
              <a:off x="484188" y="4310063"/>
              <a:ext cx="150813" cy="230187"/>
            </a:xfrm>
            <a:custGeom>
              <a:avLst/>
              <a:gdLst>
                <a:gd name="T0" fmla="*/ 365 w 558"/>
                <a:gd name="T1" fmla="*/ 316 h 849"/>
                <a:gd name="T2" fmla="*/ 439 w 558"/>
                <a:gd name="T3" fmla="*/ 343 h 849"/>
                <a:gd name="T4" fmla="*/ 505 w 558"/>
                <a:gd name="T5" fmla="*/ 394 h 849"/>
                <a:gd name="T6" fmla="*/ 549 w 558"/>
                <a:gd name="T7" fmla="*/ 470 h 849"/>
                <a:gd name="T8" fmla="*/ 557 w 558"/>
                <a:gd name="T9" fmla="*/ 544 h 849"/>
                <a:gd name="T10" fmla="*/ 547 w 558"/>
                <a:gd name="T11" fmla="*/ 603 h 849"/>
                <a:gd name="T12" fmla="*/ 516 w 558"/>
                <a:gd name="T13" fmla="*/ 666 h 849"/>
                <a:gd name="T14" fmla="*/ 469 w 558"/>
                <a:gd name="T15" fmla="*/ 721 h 849"/>
                <a:gd name="T16" fmla="*/ 413 w 558"/>
                <a:gd name="T17" fmla="*/ 766 h 849"/>
                <a:gd name="T18" fmla="*/ 313 w 558"/>
                <a:gd name="T19" fmla="*/ 819 h 849"/>
                <a:gd name="T20" fmla="*/ 205 w 558"/>
                <a:gd name="T21" fmla="*/ 846 h 849"/>
                <a:gd name="T22" fmla="*/ 135 w 558"/>
                <a:gd name="T23" fmla="*/ 849 h 849"/>
                <a:gd name="T24" fmla="*/ 71 w 558"/>
                <a:gd name="T25" fmla="*/ 838 h 849"/>
                <a:gd name="T26" fmla="*/ 31 w 558"/>
                <a:gd name="T27" fmla="*/ 815 h 849"/>
                <a:gd name="T28" fmla="*/ 9 w 558"/>
                <a:gd name="T29" fmla="*/ 792 h 849"/>
                <a:gd name="T30" fmla="*/ 0 w 558"/>
                <a:gd name="T31" fmla="*/ 753 h 849"/>
                <a:gd name="T32" fmla="*/ 23 w 558"/>
                <a:gd name="T33" fmla="*/ 720 h 849"/>
                <a:gd name="T34" fmla="*/ 64 w 558"/>
                <a:gd name="T35" fmla="*/ 716 h 849"/>
                <a:gd name="T36" fmla="*/ 96 w 558"/>
                <a:gd name="T37" fmla="*/ 732 h 849"/>
                <a:gd name="T38" fmla="*/ 121 w 558"/>
                <a:gd name="T39" fmla="*/ 766 h 849"/>
                <a:gd name="T40" fmla="*/ 144 w 558"/>
                <a:gd name="T41" fmla="*/ 798 h 849"/>
                <a:gd name="T42" fmla="*/ 187 w 558"/>
                <a:gd name="T43" fmla="*/ 814 h 849"/>
                <a:gd name="T44" fmla="*/ 254 w 558"/>
                <a:gd name="T45" fmla="*/ 809 h 849"/>
                <a:gd name="T46" fmla="*/ 325 w 558"/>
                <a:gd name="T47" fmla="*/ 775 h 849"/>
                <a:gd name="T48" fmla="*/ 390 w 558"/>
                <a:gd name="T49" fmla="*/ 710 h 849"/>
                <a:gd name="T50" fmla="*/ 424 w 558"/>
                <a:gd name="T51" fmla="*/ 617 h 849"/>
                <a:gd name="T52" fmla="*/ 425 w 558"/>
                <a:gd name="T53" fmla="*/ 545 h 849"/>
                <a:gd name="T54" fmla="*/ 398 w 558"/>
                <a:gd name="T55" fmla="*/ 474 h 849"/>
                <a:gd name="T56" fmla="*/ 342 w 558"/>
                <a:gd name="T57" fmla="*/ 418 h 849"/>
                <a:gd name="T58" fmla="*/ 250 w 558"/>
                <a:gd name="T59" fmla="*/ 384 h 849"/>
                <a:gd name="T60" fmla="*/ 184 w 558"/>
                <a:gd name="T61" fmla="*/ 381 h 849"/>
                <a:gd name="T62" fmla="*/ 96 w 558"/>
                <a:gd name="T63" fmla="*/ 394 h 849"/>
                <a:gd name="T64" fmla="*/ 84 w 558"/>
                <a:gd name="T65" fmla="*/ 377 h 849"/>
                <a:gd name="T66" fmla="*/ 100 w 558"/>
                <a:gd name="T67" fmla="*/ 362 h 849"/>
                <a:gd name="T68" fmla="*/ 242 w 558"/>
                <a:gd name="T69" fmla="*/ 303 h 849"/>
                <a:gd name="T70" fmla="*/ 326 w 558"/>
                <a:gd name="T71" fmla="*/ 261 h 849"/>
                <a:gd name="T72" fmla="*/ 382 w 558"/>
                <a:gd name="T73" fmla="*/ 216 h 849"/>
                <a:gd name="T74" fmla="*/ 407 w 558"/>
                <a:gd name="T75" fmla="*/ 162 h 849"/>
                <a:gd name="T76" fmla="*/ 408 w 558"/>
                <a:gd name="T77" fmla="*/ 120 h 849"/>
                <a:gd name="T78" fmla="*/ 395 w 558"/>
                <a:gd name="T79" fmla="*/ 85 h 849"/>
                <a:gd name="T80" fmla="*/ 365 w 558"/>
                <a:gd name="T81" fmla="*/ 53 h 849"/>
                <a:gd name="T82" fmla="*/ 319 w 558"/>
                <a:gd name="T83" fmla="*/ 38 h 849"/>
                <a:gd name="T84" fmla="*/ 244 w 558"/>
                <a:gd name="T85" fmla="*/ 42 h 849"/>
                <a:gd name="T86" fmla="*/ 191 w 558"/>
                <a:gd name="T87" fmla="*/ 70 h 849"/>
                <a:gd name="T88" fmla="*/ 153 w 558"/>
                <a:gd name="T89" fmla="*/ 110 h 849"/>
                <a:gd name="T90" fmla="*/ 142 w 558"/>
                <a:gd name="T91" fmla="*/ 112 h 849"/>
                <a:gd name="T92" fmla="*/ 130 w 558"/>
                <a:gd name="T93" fmla="*/ 93 h 849"/>
                <a:gd name="T94" fmla="*/ 151 w 558"/>
                <a:gd name="T95" fmla="*/ 59 h 849"/>
                <a:gd name="T96" fmla="*/ 203 w 558"/>
                <a:gd name="T97" fmla="*/ 24 h 849"/>
                <a:gd name="T98" fmla="*/ 279 w 558"/>
                <a:gd name="T99" fmla="*/ 3 h 849"/>
                <a:gd name="T100" fmla="*/ 376 w 558"/>
                <a:gd name="T101" fmla="*/ 4 h 849"/>
                <a:gd name="T102" fmla="*/ 447 w 558"/>
                <a:gd name="T103" fmla="*/ 23 h 849"/>
                <a:gd name="T104" fmla="*/ 497 w 558"/>
                <a:gd name="T105" fmla="*/ 61 h 849"/>
                <a:gd name="T106" fmla="*/ 529 w 558"/>
                <a:gd name="T107" fmla="*/ 104 h 849"/>
                <a:gd name="T108" fmla="*/ 535 w 558"/>
                <a:gd name="T109" fmla="*/ 158 h 849"/>
                <a:gd name="T110" fmla="*/ 523 w 558"/>
                <a:gd name="T111" fmla="*/ 188 h 849"/>
                <a:gd name="T112" fmla="*/ 493 w 558"/>
                <a:gd name="T113" fmla="*/ 225 h 849"/>
                <a:gd name="T114" fmla="*/ 427 w 558"/>
                <a:gd name="T115" fmla="*/ 264 h 849"/>
                <a:gd name="T116" fmla="*/ 305 w 558"/>
                <a:gd name="T117" fmla="*/ 308 h 849"/>
                <a:gd name="T118" fmla="*/ 307 w 558"/>
                <a:gd name="T119" fmla="*/ 30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8" h="849">
                  <a:moveTo>
                    <a:pt x="307" y="308"/>
                  </a:moveTo>
                  <a:lnTo>
                    <a:pt x="365" y="316"/>
                  </a:lnTo>
                  <a:lnTo>
                    <a:pt x="403" y="325"/>
                  </a:lnTo>
                  <a:lnTo>
                    <a:pt x="439" y="343"/>
                  </a:lnTo>
                  <a:lnTo>
                    <a:pt x="475" y="362"/>
                  </a:lnTo>
                  <a:lnTo>
                    <a:pt x="505" y="394"/>
                  </a:lnTo>
                  <a:lnTo>
                    <a:pt x="532" y="427"/>
                  </a:lnTo>
                  <a:lnTo>
                    <a:pt x="549" y="470"/>
                  </a:lnTo>
                  <a:lnTo>
                    <a:pt x="558" y="518"/>
                  </a:lnTo>
                  <a:lnTo>
                    <a:pt x="557" y="544"/>
                  </a:lnTo>
                  <a:lnTo>
                    <a:pt x="555" y="570"/>
                  </a:lnTo>
                  <a:lnTo>
                    <a:pt x="547" y="603"/>
                  </a:lnTo>
                  <a:lnTo>
                    <a:pt x="533" y="634"/>
                  </a:lnTo>
                  <a:lnTo>
                    <a:pt x="516" y="666"/>
                  </a:lnTo>
                  <a:lnTo>
                    <a:pt x="494" y="693"/>
                  </a:lnTo>
                  <a:lnTo>
                    <a:pt x="469" y="721"/>
                  </a:lnTo>
                  <a:lnTo>
                    <a:pt x="443" y="745"/>
                  </a:lnTo>
                  <a:lnTo>
                    <a:pt x="413" y="766"/>
                  </a:lnTo>
                  <a:lnTo>
                    <a:pt x="383" y="787"/>
                  </a:lnTo>
                  <a:lnTo>
                    <a:pt x="313" y="819"/>
                  </a:lnTo>
                  <a:lnTo>
                    <a:pt x="241" y="842"/>
                  </a:lnTo>
                  <a:lnTo>
                    <a:pt x="205" y="846"/>
                  </a:lnTo>
                  <a:lnTo>
                    <a:pt x="170" y="849"/>
                  </a:lnTo>
                  <a:lnTo>
                    <a:pt x="135" y="849"/>
                  </a:lnTo>
                  <a:lnTo>
                    <a:pt x="100" y="845"/>
                  </a:lnTo>
                  <a:lnTo>
                    <a:pt x="71" y="838"/>
                  </a:lnTo>
                  <a:lnTo>
                    <a:pt x="48" y="829"/>
                  </a:lnTo>
                  <a:lnTo>
                    <a:pt x="31" y="815"/>
                  </a:lnTo>
                  <a:lnTo>
                    <a:pt x="19" y="805"/>
                  </a:lnTo>
                  <a:lnTo>
                    <a:pt x="9" y="792"/>
                  </a:lnTo>
                  <a:lnTo>
                    <a:pt x="4" y="780"/>
                  </a:lnTo>
                  <a:lnTo>
                    <a:pt x="0" y="753"/>
                  </a:lnTo>
                  <a:lnTo>
                    <a:pt x="10" y="732"/>
                  </a:lnTo>
                  <a:lnTo>
                    <a:pt x="23" y="720"/>
                  </a:lnTo>
                  <a:lnTo>
                    <a:pt x="44" y="717"/>
                  </a:lnTo>
                  <a:lnTo>
                    <a:pt x="64" y="716"/>
                  </a:lnTo>
                  <a:lnTo>
                    <a:pt x="80" y="723"/>
                  </a:lnTo>
                  <a:lnTo>
                    <a:pt x="96" y="732"/>
                  </a:lnTo>
                  <a:lnTo>
                    <a:pt x="106" y="747"/>
                  </a:lnTo>
                  <a:lnTo>
                    <a:pt x="121" y="766"/>
                  </a:lnTo>
                  <a:lnTo>
                    <a:pt x="133" y="783"/>
                  </a:lnTo>
                  <a:lnTo>
                    <a:pt x="144" y="798"/>
                  </a:lnTo>
                  <a:lnTo>
                    <a:pt x="162" y="808"/>
                  </a:lnTo>
                  <a:lnTo>
                    <a:pt x="187" y="814"/>
                  </a:lnTo>
                  <a:lnTo>
                    <a:pt x="219" y="818"/>
                  </a:lnTo>
                  <a:lnTo>
                    <a:pt x="254" y="809"/>
                  </a:lnTo>
                  <a:lnTo>
                    <a:pt x="291" y="795"/>
                  </a:lnTo>
                  <a:lnTo>
                    <a:pt x="325" y="775"/>
                  </a:lnTo>
                  <a:lnTo>
                    <a:pt x="357" y="745"/>
                  </a:lnTo>
                  <a:lnTo>
                    <a:pt x="390" y="710"/>
                  </a:lnTo>
                  <a:lnTo>
                    <a:pt x="410" y="667"/>
                  </a:lnTo>
                  <a:lnTo>
                    <a:pt x="424" y="617"/>
                  </a:lnTo>
                  <a:lnTo>
                    <a:pt x="428" y="580"/>
                  </a:lnTo>
                  <a:lnTo>
                    <a:pt x="425" y="545"/>
                  </a:lnTo>
                  <a:lnTo>
                    <a:pt x="416" y="508"/>
                  </a:lnTo>
                  <a:lnTo>
                    <a:pt x="398" y="474"/>
                  </a:lnTo>
                  <a:lnTo>
                    <a:pt x="375" y="443"/>
                  </a:lnTo>
                  <a:lnTo>
                    <a:pt x="342" y="418"/>
                  </a:lnTo>
                  <a:lnTo>
                    <a:pt x="300" y="397"/>
                  </a:lnTo>
                  <a:lnTo>
                    <a:pt x="250" y="384"/>
                  </a:lnTo>
                  <a:lnTo>
                    <a:pt x="213" y="378"/>
                  </a:lnTo>
                  <a:lnTo>
                    <a:pt x="184" y="381"/>
                  </a:lnTo>
                  <a:lnTo>
                    <a:pt x="135" y="386"/>
                  </a:lnTo>
                  <a:lnTo>
                    <a:pt x="96" y="394"/>
                  </a:lnTo>
                  <a:lnTo>
                    <a:pt x="86" y="388"/>
                  </a:lnTo>
                  <a:lnTo>
                    <a:pt x="84" y="377"/>
                  </a:lnTo>
                  <a:lnTo>
                    <a:pt x="90" y="369"/>
                  </a:lnTo>
                  <a:lnTo>
                    <a:pt x="100" y="362"/>
                  </a:lnTo>
                  <a:lnTo>
                    <a:pt x="126" y="351"/>
                  </a:lnTo>
                  <a:lnTo>
                    <a:pt x="242" y="303"/>
                  </a:lnTo>
                  <a:lnTo>
                    <a:pt x="290" y="281"/>
                  </a:lnTo>
                  <a:lnTo>
                    <a:pt x="326" y="261"/>
                  </a:lnTo>
                  <a:lnTo>
                    <a:pt x="359" y="239"/>
                  </a:lnTo>
                  <a:lnTo>
                    <a:pt x="382" y="216"/>
                  </a:lnTo>
                  <a:lnTo>
                    <a:pt x="398" y="188"/>
                  </a:lnTo>
                  <a:lnTo>
                    <a:pt x="407" y="162"/>
                  </a:lnTo>
                  <a:lnTo>
                    <a:pt x="409" y="140"/>
                  </a:lnTo>
                  <a:lnTo>
                    <a:pt x="408" y="120"/>
                  </a:lnTo>
                  <a:lnTo>
                    <a:pt x="403" y="101"/>
                  </a:lnTo>
                  <a:lnTo>
                    <a:pt x="395" y="85"/>
                  </a:lnTo>
                  <a:lnTo>
                    <a:pt x="380" y="69"/>
                  </a:lnTo>
                  <a:lnTo>
                    <a:pt x="365" y="53"/>
                  </a:lnTo>
                  <a:lnTo>
                    <a:pt x="344" y="45"/>
                  </a:lnTo>
                  <a:lnTo>
                    <a:pt x="319" y="38"/>
                  </a:lnTo>
                  <a:lnTo>
                    <a:pt x="282" y="36"/>
                  </a:lnTo>
                  <a:lnTo>
                    <a:pt x="244" y="42"/>
                  </a:lnTo>
                  <a:lnTo>
                    <a:pt x="206" y="58"/>
                  </a:lnTo>
                  <a:lnTo>
                    <a:pt x="191" y="70"/>
                  </a:lnTo>
                  <a:lnTo>
                    <a:pt x="175" y="85"/>
                  </a:lnTo>
                  <a:lnTo>
                    <a:pt x="153" y="110"/>
                  </a:lnTo>
                  <a:lnTo>
                    <a:pt x="148" y="111"/>
                  </a:lnTo>
                  <a:lnTo>
                    <a:pt x="142" y="112"/>
                  </a:lnTo>
                  <a:lnTo>
                    <a:pt x="132" y="106"/>
                  </a:lnTo>
                  <a:lnTo>
                    <a:pt x="130" y="93"/>
                  </a:lnTo>
                  <a:lnTo>
                    <a:pt x="135" y="76"/>
                  </a:lnTo>
                  <a:lnTo>
                    <a:pt x="151" y="59"/>
                  </a:lnTo>
                  <a:lnTo>
                    <a:pt x="174" y="41"/>
                  </a:lnTo>
                  <a:lnTo>
                    <a:pt x="203" y="24"/>
                  </a:lnTo>
                  <a:lnTo>
                    <a:pt x="238" y="13"/>
                  </a:lnTo>
                  <a:lnTo>
                    <a:pt x="279" y="3"/>
                  </a:lnTo>
                  <a:lnTo>
                    <a:pt x="326" y="0"/>
                  </a:lnTo>
                  <a:lnTo>
                    <a:pt x="376" y="4"/>
                  </a:lnTo>
                  <a:lnTo>
                    <a:pt x="414" y="13"/>
                  </a:lnTo>
                  <a:lnTo>
                    <a:pt x="447" y="23"/>
                  </a:lnTo>
                  <a:lnTo>
                    <a:pt x="475" y="41"/>
                  </a:lnTo>
                  <a:lnTo>
                    <a:pt x="497" y="61"/>
                  </a:lnTo>
                  <a:lnTo>
                    <a:pt x="516" y="79"/>
                  </a:lnTo>
                  <a:lnTo>
                    <a:pt x="529" y="104"/>
                  </a:lnTo>
                  <a:lnTo>
                    <a:pt x="538" y="132"/>
                  </a:lnTo>
                  <a:lnTo>
                    <a:pt x="535" y="158"/>
                  </a:lnTo>
                  <a:lnTo>
                    <a:pt x="533" y="173"/>
                  </a:lnTo>
                  <a:lnTo>
                    <a:pt x="523" y="188"/>
                  </a:lnTo>
                  <a:lnTo>
                    <a:pt x="513" y="209"/>
                  </a:lnTo>
                  <a:lnTo>
                    <a:pt x="493" y="225"/>
                  </a:lnTo>
                  <a:lnTo>
                    <a:pt x="465" y="244"/>
                  </a:lnTo>
                  <a:lnTo>
                    <a:pt x="427" y="264"/>
                  </a:lnTo>
                  <a:lnTo>
                    <a:pt x="372" y="287"/>
                  </a:lnTo>
                  <a:lnTo>
                    <a:pt x="305" y="308"/>
                  </a:lnTo>
                  <a:lnTo>
                    <a:pt x="305" y="306"/>
                  </a:lnTo>
                  <a:lnTo>
                    <a:pt x="307" y="30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5" name="Freeform 59"/>
            <p:cNvSpPr>
              <a:spLocks/>
            </p:cNvSpPr>
            <p:nvPr/>
          </p:nvSpPr>
          <p:spPr bwMode="auto">
            <a:xfrm>
              <a:off x="347663" y="4286250"/>
              <a:ext cx="101600" cy="211137"/>
            </a:xfrm>
            <a:custGeom>
              <a:avLst/>
              <a:gdLst>
                <a:gd name="T0" fmla="*/ 219 w 375"/>
                <a:gd name="T1" fmla="*/ 159 h 779"/>
                <a:gd name="T2" fmla="*/ 225 w 375"/>
                <a:gd name="T3" fmla="*/ 125 h 779"/>
                <a:gd name="T4" fmla="*/ 227 w 375"/>
                <a:gd name="T5" fmla="*/ 101 h 779"/>
                <a:gd name="T6" fmla="*/ 222 w 375"/>
                <a:gd name="T7" fmla="*/ 83 h 779"/>
                <a:gd name="T8" fmla="*/ 214 w 375"/>
                <a:gd name="T9" fmla="*/ 77 h 779"/>
                <a:gd name="T10" fmla="*/ 206 w 375"/>
                <a:gd name="T11" fmla="*/ 73 h 779"/>
                <a:gd name="T12" fmla="*/ 148 w 375"/>
                <a:gd name="T13" fmla="*/ 74 h 779"/>
                <a:gd name="T14" fmla="*/ 104 w 375"/>
                <a:gd name="T15" fmla="*/ 79 h 779"/>
                <a:gd name="T16" fmla="*/ 98 w 375"/>
                <a:gd name="T17" fmla="*/ 76 h 779"/>
                <a:gd name="T18" fmla="*/ 95 w 375"/>
                <a:gd name="T19" fmla="*/ 69 h 779"/>
                <a:gd name="T20" fmla="*/ 94 w 375"/>
                <a:gd name="T21" fmla="*/ 60 h 779"/>
                <a:gd name="T22" fmla="*/ 98 w 375"/>
                <a:gd name="T23" fmla="*/ 50 h 779"/>
                <a:gd name="T24" fmla="*/ 105 w 375"/>
                <a:gd name="T25" fmla="*/ 47 h 779"/>
                <a:gd name="T26" fmla="*/ 151 w 375"/>
                <a:gd name="T27" fmla="*/ 37 h 779"/>
                <a:gd name="T28" fmla="*/ 238 w 375"/>
                <a:gd name="T29" fmla="*/ 26 h 779"/>
                <a:gd name="T30" fmla="*/ 315 w 375"/>
                <a:gd name="T31" fmla="*/ 11 h 779"/>
                <a:gd name="T32" fmla="*/ 348 w 375"/>
                <a:gd name="T33" fmla="*/ 2 h 779"/>
                <a:gd name="T34" fmla="*/ 361 w 375"/>
                <a:gd name="T35" fmla="*/ 0 h 779"/>
                <a:gd name="T36" fmla="*/ 372 w 375"/>
                <a:gd name="T37" fmla="*/ 1 h 779"/>
                <a:gd name="T38" fmla="*/ 375 w 375"/>
                <a:gd name="T39" fmla="*/ 9 h 779"/>
                <a:gd name="T40" fmla="*/ 371 w 375"/>
                <a:gd name="T41" fmla="*/ 32 h 779"/>
                <a:gd name="T42" fmla="*/ 267 w 375"/>
                <a:gd name="T43" fmla="*/ 622 h 779"/>
                <a:gd name="T44" fmla="*/ 262 w 375"/>
                <a:gd name="T45" fmla="*/ 674 h 779"/>
                <a:gd name="T46" fmla="*/ 263 w 375"/>
                <a:gd name="T47" fmla="*/ 694 h 779"/>
                <a:gd name="T48" fmla="*/ 267 w 375"/>
                <a:gd name="T49" fmla="*/ 710 h 779"/>
                <a:gd name="T50" fmla="*/ 274 w 375"/>
                <a:gd name="T51" fmla="*/ 720 h 779"/>
                <a:gd name="T52" fmla="*/ 286 w 375"/>
                <a:gd name="T53" fmla="*/ 728 h 779"/>
                <a:gd name="T54" fmla="*/ 297 w 375"/>
                <a:gd name="T55" fmla="*/ 737 h 779"/>
                <a:gd name="T56" fmla="*/ 316 w 375"/>
                <a:gd name="T57" fmla="*/ 740 h 779"/>
                <a:gd name="T58" fmla="*/ 357 w 375"/>
                <a:gd name="T59" fmla="*/ 750 h 779"/>
                <a:gd name="T60" fmla="*/ 364 w 375"/>
                <a:gd name="T61" fmla="*/ 756 h 779"/>
                <a:gd name="T62" fmla="*/ 367 w 375"/>
                <a:gd name="T63" fmla="*/ 765 h 779"/>
                <a:gd name="T64" fmla="*/ 361 w 375"/>
                <a:gd name="T65" fmla="*/ 777 h 779"/>
                <a:gd name="T66" fmla="*/ 351 w 375"/>
                <a:gd name="T67" fmla="*/ 779 h 779"/>
                <a:gd name="T68" fmla="*/ 327 w 375"/>
                <a:gd name="T69" fmla="*/ 777 h 779"/>
                <a:gd name="T70" fmla="*/ 268 w 375"/>
                <a:gd name="T71" fmla="*/ 765 h 779"/>
                <a:gd name="T72" fmla="*/ 153 w 375"/>
                <a:gd name="T73" fmla="*/ 742 h 779"/>
                <a:gd name="T74" fmla="*/ 25 w 375"/>
                <a:gd name="T75" fmla="*/ 724 h 779"/>
                <a:gd name="T76" fmla="*/ 6 w 375"/>
                <a:gd name="T77" fmla="*/ 719 h 779"/>
                <a:gd name="T78" fmla="*/ 1 w 375"/>
                <a:gd name="T79" fmla="*/ 713 h 779"/>
                <a:gd name="T80" fmla="*/ 0 w 375"/>
                <a:gd name="T81" fmla="*/ 704 h 779"/>
                <a:gd name="T82" fmla="*/ 6 w 375"/>
                <a:gd name="T83" fmla="*/ 692 h 779"/>
                <a:gd name="T84" fmla="*/ 22 w 375"/>
                <a:gd name="T85" fmla="*/ 691 h 779"/>
                <a:gd name="T86" fmla="*/ 50 w 375"/>
                <a:gd name="T87" fmla="*/ 693 h 779"/>
                <a:gd name="T88" fmla="*/ 72 w 375"/>
                <a:gd name="T89" fmla="*/ 697 h 779"/>
                <a:gd name="T90" fmla="*/ 92 w 375"/>
                <a:gd name="T91" fmla="*/ 694 h 779"/>
                <a:gd name="T92" fmla="*/ 103 w 375"/>
                <a:gd name="T93" fmla="*/ 690 h 779"/>
                <a:gd name="T94" fmla="*/ 116 w 375"/>
                <a:gd name="T95" fmla="*/ 683 h 779"/>
                <a:gd name="T96" fmla="*/ 125 w 375"/>
                <a:gd name="T97" fmla="*/ 669 h 779"/>
                <a:gd name="T98" fmla="*/ 130 w 375"/>
                <a:gd name="T99" fmla="*/ 653 h 779"/>
                <a:gd name="T100" fmla="*/ 140 w 375"/>
                <a:gd name="T101" fmla="*/ 606 h 779"/>
                <a:gd name="T102" fmla="*/ 219 w 375"/>
                <a:gd name="T103"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5" h="779">
                  <a:moveTo>
                    <a:pt x="219" y="159"/>
                  </a:moveTo>
                  <a:lnTo>
                    <a:pt x="225" y="125"/>
                  </a:lnTo>
                  <a:lnTo>
                    <a:pt x="227" y="101"/>
                  </a:lnTo>
                  <a:lnTo>
                    <a:pt x="222" y="83"/>
                  </a:lnTo>
                  <a:lnTo>
                    <a:pt x="214" y="77"/>
                  </a:lnTo>
                  <a:lnTo>
                    <a:pt x="206" y="73"/>
                  </a:lnTo>
                  <a:lnTo>
                    <a:pt x="148" y="74"/>
                  </a:lnTo>
                  <a:lnTo>
                    <a:pt x="104" y="79"/>
                  </a:lnTo>
                  <a:lnTo>
                    <a:pt x="98" y="76"/>
                  </a:lnTo>
                  <a:lnTo>
                    <a:pt x="95" y="69"/>
                  </a:lnTo>
                  <a:lnTo>
                    <a:pt x="94" y="60"/>
                  </a:lnTo>
                  <a:lnTo>
                    <a:pt x="98" y="50"/>
                  </a:lnTo>
                  <a:lnTo>
                    <a:pt x="105" y="47"/>
                  </a:lnTo>
                  <a:lnTo>
                    <a:pt x="151" y="37"/>
                  </a:lnTo>
                  <a:lnTo>
                    <a:pt x="238" y="26"/>
                  </a:lnTo>
                  <a:lnTo>
                    <a:pt x="315" y="11"/>
                  </a:lnTo>
                  <a:lnTo>
                    <a:pt x="348" y="2"/>
                  </a:lnTo>
                  <a:lnTo>
                    <a:pt x="361" y="0"/>
                  </a:lnTo>
                  <a:lnTo>
                    <a:pt x="372" y="1"/>
                  </a:lnTo>
                  <a:lnTo>
                    <a:pt x="375" y="9"/>
                  </a:lnTo>
                  <a:lnTo>
                    <a:pt x="371" y="32"/>
                  </a:lnTo>
                  <a:lnTo>
                    <a:pt x="267" y="622"/>
                  </a:lnTo>
                  <a:lnTo>
                    <a:pt x="262" y="674"/>
                  </a:lnTo>
                  <a:lnTo>
                    <a:pt x="263" y="694"/>
                  </a:lnTo>
                  <a:lnTo>
                    <a:pt x="267" y="710"/>
                  </a:lnTo>
                  <a:lnTo>
                    <a:pt x="274" y="720"/>
                  </a:lnTo>
                  <a:lnTo>
                    <a:pt x="286" y="728"/>
                  </a:lnTo>
                  <a:lnTo>
                    <a:pt x="297" y="737"/>
                  </a:lnTo>
                  <a:lnTo>
                    <a:pt x="316" y="740"/>
                  </a:lnTo>
                  <a:lnTo>
                    <a:pt x="357" y="750"/>
                  </a:lnTo>
                  <a:lnTo>
                    <a:pt x="364" y="756"/>
                  </a:lnTo>
                  <a:lnTo>
                    <a:pt x="367" y="765"/>
                  </a:lnTo>
                  <a:lnTo>
                    <a:pt x="361" y="777"/>
                  </a:lnTo>
                  <a:lnTo>
                    <a:pt x="351" y="779"/>
                  </a:lnTo>
                  <a:lnTo>
                    <a:pt x="327" y="777"/>
                  </a:lnTo>
                  <a:lnTo>
                    <a:pt x="268" y="765"/>
                  </a:lnTo>
                  <a:lnTo>
                    <a:pt x="153" y="742"/>
                  </a:lnTo>
                  <a:lnTo>
                    <a:pt x="25" y="724"/>
                  </a:lnTo>
                  <a:lnTo>
                    <a:pt x="6" y="719"/>
                  </a:lnTo>
                  <a:lnTo>
                    <a:pt x="1" y="713"/>
                  </a:lnTo>
                  <a:lnTo>
                    <a:pt x="0" y="704"/>
                  </a:lnTo>
                  <a:lnTo>
                    <a:pt x="6" y="692"/>
                  </a:lnTo>
                  <a:lnTo>
                    <a:pt x="22" y="691"/>
                  </a:lnTo>
                  <a:lnTo>
                    <a:pt x="50" y="693"/>
                  </a:lnTo>
                  <a:lnTo>
                    <a:pt x="72" y="697"/>
                  </a:lnTo>
                  <a:lnTo>
                    <a:pt x="92" y="694"/>
                  </a:lnTo>
                  <a:lnTo>
                    <a:pt x="103" y="690"/>
                  </a:lnTo>
                  <a:lnTo>
                    <a:pt x="116" y="683"/>
                  </a:lnTo>
                  <a:lnTo>
                    <a:pt x="125" y="669"/>
                  </a:lnTo>
                  <a:lnTo>
                    <a:pt x="130" y="653"/>
                  </a:lnTo>
                  <a:lnTo>
                    <a:pt x="140" y="606"/>
                  </a:lnTo>
                  <a:lnTo>
                    <a:pt x="219" y="15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6" name="Freeform 60"/>
            <p:cNvSpPr>
              <a:spLocks/>
            </p:cNvSpPr>
            <p:nvPr/>
          </p:nvSpPr>
          <p:spPr bwMode="auto">
            <a:xfrm>
              <a:off x="2525713" y="4659313"/>
              <a:ext cx="155575" cy="223837"/>
            </a:xfrm>
            <a:custGeom>
              <a:avLst/>
              <a:gdLst>
                <a:gd name="T0" fmla="*/ 125 w 573"/>
                <a:gd name="T1" fmla="*/ 756 h 831"/>
                <a:gd name="T2" fmla="*/ 80 w 573"/>
                <a:gd name="T3" fmla="*/ 821 h 831"/>
                <a:gd name="T4" fmla="*/ 66 w 573"/>
                <a:gd name="T5" fmla="*/ 831 h 831"/>
                <a:gd name="T6" fmla="*/ 54 w 573"/>
                <a:gd name="T7" fmla="*/ 831 h 831"/>
                <a:gd name="T8" fmla="*/ 42 w 573"/>
                <a:gd name="T9" fmla="*/ 829 h 831"/>
                <a:gd name="T10" fmla="*/ 36 w 573"/>
                <a:gd name="T11" fmla="*/ 824 h 831"/>
                <a:gd name="T12" fmla="*/ 35 w 573"/>
                <a:gd name="T13" fmla="*/ 817 h 831"/>
                <a:gd name="T14" fmla="*/ 43 w 573"/>
                <a:gd name="T15" fmla="*/ 801 h 831"/>
                <a:gd name="T16" fmla="*/ 411 w 573"/>
                <a:gd name="T17" fmla="*/ 253 h 831"/>
                <a:gd name="T18" fmla="*/ 437 w 573"/>
                <a:gd name="T19" fmla="*/ 207 h 831"/>
                <a:gd name="T20" fmla="*/ 436 w 573"/>
                <a:gd name="T21" fmla="*/ 200 h 831"/>
                <a:gd name="T22" fmla="*/ 433 w 573"/>
                <a:gd name="T23" fmla="*/ 195 h 831"/>
                <a:gd name="T24" fmla="*/ 420 w 573"/>
                <a:gd name="T25" fmla="*/ 191 h 831"/>
                <a:gd name="T26" fmla="*/ 231 w 573"/>
                <a:gd name="T27" fmla="*/ 158 h 831"/>
                <a:gd name="T28" fmla="*/ 77 w 573"/>
                <a:gd name="T29" fmla="*/ 134 h 831"/>
                <a:gd name="T30" fmla="*/ 9 w 573"/>
                <a:gd name="T31" fmla="*/ 129 h 831"/>
                <a:gd name="T32" fmla="*/ 4 w 573"/>
                <a:gd name="T33" fmla="*/ 122 h 831"/>
                <a:gd name="T34" fmla="*/ 2 w 573"/>
                <a:gd name="T35" fmla="*/ 110 h 831"/>
                <a:gd name="T36" fmla="*/ 0 w 573"/>
                <a:gd name="T37" fmla="*/ 73 h 831"/>
                <a:gd name="T38" fmla="*/ 5 w 573"/>
                <a:gd name="T39" fmla="*/ 16 h 831"/>
                <a:gd name="T40" fmla="*/ 9 w 573"/>
                <a:gd name="T41" fmla="*/ 4 h 831"/>
                <a:gd name="T42" fmla="*/ 21 w 573"/>
                <a:gd name="T43" fmla="*/ 0 h 831"/>
                <a:gd name="T44" fmla="*/ 34 w 573"/>
                <a:gd name="T45" fmla="*/ 0 h 831"/>
                <a:gd name="T46" fmla="*/ 62 w 573"/>
                <a:gd name="T47" fmla="*/ 5 h 831"/>
                <a:gd name="T48" fmla="*/ 500 w 573"/>
                <a:gd name="T49" fmla="*/ 82 h 831"/>
                <a:gd name="T50" fmla="*/ 559 w 573"/>
                <a:gd name="T51" fmla="*/ 88 h 831"/>
                <a:gd name="T52" fmla="*/ 569 w 573"/>
                <a:gd name="T53" fmla="*/ 94 h 831"/>
                <a:gd name="T54" fmla="*/ 572 w 573"/>
                <a:gd name="T55" fmla="*/ 99 h 831"/>
                <a:gd name="T56" fmla="*/ 573 w 573"/>
                <a:gd name="T57" fmla="*/ 106 h 831"/>
                <a:gd name="T58" fmla="*/ 567 w 573"/>
                <a:gd name="T59" fmla="*/ 120 h 831"/>
                <a:gd name="T60" fmla="*/ 543 w 573"/>
                <a:gd name="T61" fmla="*/ 151 h 831"/>
                <a:gd name="T62" fmla="*/ 410 w 573"/>
                <a:gd name="T63" fmla="*/ 336 h 831"/>
                <a:gd name="T64" fmla="*/ 275 w 573"/>
                <a:gd name="T65" fmla="*/ 526 h 831"/>
                <a:gd name="T66" fmla="*/ 125 w 573"/>
                <a:gd name="T67" fmla="*/ 756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831">
                  <a:moveTo>
                    <a:pt x="125" y="756"/>
                  </a:moveTo>
                  <a:lnTo>
                    <a:pt x="80" y="821"/>
                  </a:lnTo>
                  <a:lnTo>
                    <a:pt x="66" y="831"/>
                  </a:lnTo>
                  <a:lnTo>
                    <a:pt x="54" y="831"/>
                  </a:lnTo>
                  <a:lnTo>
                    <a:pt x="42" y="829"/>
                  </a:lnTo>
                  <a:lnTo>
                    <a:pt x="36" y="824"/>
                  </a:lnTo>
                  <a:lnTo>
                    <a:pt x="35" y="817"/>
                  </a:lnTo>
                  <a:lnTo>
                    <a:pt x="43" y="801"/>
                  </a:lnTo>
                  <a:lnTo>
                    <a:pt x="411" y="253"/>
                  </a:lnTo>
                  <a:lnTo>
                    <a:pt x="437" y="207"/>
                  </a:lnTo>
                  <a:lnTo>
                    <a:pt x="436" y="200"/>
                  </a:lnTo>
                  <a:lnTo>
                    <a:pt x="433" y="195"/>
                  </a:lnTo>
                  <a:lnTo>
                    <a:pt x="420" y="191"/>
                  </a:lnTo>
                  <a:lnTo>
                    <a:pt x="231" y="158"/>
                  </a:lnTo>
                  <a:lnTo>
                    <a:pt x="77" y="134"/>
                  </a:lnTo>
                  <a:lnTo>
                    <a:pt x="9" y="129"/>
                  </a:lnTo>
                  <a:lnTo>
                    <a:pt x="4" y="122"/>
                  </a:lnTo>
                  <a:lnTo>
                    <a:pt x="2" y="110"/>
                  </a:lnTo>
                  <a:lnTo>
                    <a:pt x="0" y="73"/>
                  </a:lnTo>
                  <a:lnTo>
                    <a:pt x="5" y="16"/>
                  </a:lnTo>
                  <a:lnTo>
                    <a:pt x="9" y="4"/>
                  </a:lnTo>
                  <a:lnTo>
                    <a:pt x="21" y="0"/>
                  </a:lnTo>
                  <a:lnTo>
                    <a:pt x="34" y="0"/>
                  </a:lnTo>
                  <a:lnTo>
                    <a:pt x="62" y="5"/>
                  </a:lnTo>
                  <a:lnTo>
                    <a:pt x="500" y="82"/>
                  </a:lnTo>
                  <a:lnTo>
                    <a:pt x="559" y="88"/>
                  </a:lnTo>
                  <a:lnTo>
                    <a:pt x="569" y="94"/>
                  </a:lnTo>
                  <a:lnTo>
                    <a:pt x="572" y="99"/>
                  </a:lnTo>
                  <a:lnTo>
                    <a:pt x="573" y="106"/>
                  </a:lnTo>
                  <a:lnTo>
                    <a:pt x="567" y="120"/>
                  </a:lnTo>
                  <a:lnTo>
                    <a:pt x="543" y="151"/>
                  </a:lnTo>
                  <a:lnTo>
                    <a:pt x="410" y="336"/>
                  </a:lnTo>
                  <a:lnTo>
                    <a:pt x="275" y="526"/>
                  </a:lnTo>
                  <a:lnTo>
                    <a:pt x="125" y="75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7" name="Freeform 61"/>
            <p:cNvSpPr>
              <a:spLocks/>
            </p:cNvSpPr>
            <p:nvPr/>
          </p:nvSpPr>
          <p:spPr bwMode="auto">
            <a:xfrm>
              <a:off x="2332038" y="4619625"/>
              <a:ext cx="180975" cy="225425"/>
            </a:xfrm>
            <a:custGeom>
              <a:avLst/>
              <a:gdLst>
                <a:gd name="T0" fmla="*/ 212 w 669"/>
                <a:gd name="T1" fmla="*/ 824 h 836"/>
                <a:gd name="T2" fmla="*/ 153 w 669"/>
                <a:gd name="T3" fmla="*/ 800 h 836"/>
                <a:gd name="T4" fmla="*/ 102 w 669"/>
                <a:gd name="T5" fmla="*/ 767 h 836"/>
                <a:gd name="T6" fmla="*/ 64 w 669"/>
                <a:gd name="T7" fmla="*/ 721 h 836"/>
                <a:gd name="T8" fmla="*/ 18 w 669"/>
                <a:gd name="T9" fmla="*/ 642 h 836"/>
                <a:gd name="T10" fmla="*/ 0 w 669"/>
                <a:gd name="T11" fmla="*/ 521 h 836"/>
                <a:gd name="T12" fmla="*/ 23 w 669"/>
                <a:gd name="T13" fmla="*/ 389 h 836"/>
                <a:gd name="T14" fmla="*/ 88 w 669"/>
                <a:gd name="T15" fmla="*/ 273 h 836"/>
                <a:gd name="T16" fmla="*/ 177 w 669"/>
                <a:gd name="T17" fmla="*/ 178 h 836"/>
                <a:gd name="T18" fmla="*/ 281 w 669"/>
                <a:gd name="T19" fmla="*/ 109 h 836"/>
                <a:gd name="T20" fmla="*/ 393 w 669"/>
                <a:gd name="T21" fmla="*/ 59 h 836"/>
                <a:gd name="T22" fmla="*/ 542 w 669"/>
                <a:gd name="T23" fmla="*/ 12 h 836"/>
                <a:gd name="T24" fmla="*/ 656 w 669"/>
                <a:gd name="T25" fmla="*/ 0 h 836"/>
                <a:gd name="T26" fmla="*/ 669 w 669"/>
                <a:gd name="T27" fmla="*/ 15 h 836"/>
                <a:gd name="T28" fmla="*/ 658 w 669"/>
                <a:gd name="T29" fmla="*/ 26 h 836"/>
                <a:gd name="T30" fmla="*/ 560 w 669"/>
                <a:gd name="T31" fmla="*/ 48 h 836"/>
                <a:gd name="T32" fmla="*/ 455 w 669"/>
                <a:gd name="T33" fmla="*/ 83 h 836"/>
                <a:gd name="T34" fmla="*/ 374 w 669"/>
                <a:gd name="T35" fmla="*/ 130 h 836"/>
                <a:gd name="T36" fmla="*/ 295 w 669"/>
                <a:gd name="T37" fmla="*/ 191 h 836"/>
                <a:gd name="T38" fmla="*/ 232 w 669"/>
                <a:gd name="T39" fmla="*/ 261 h 836"/>
                <a:gd name="T40" fmla="*/ 179 w 669"/>
                <a:gd name="T41" fmla="*/ 339 h 836"/>
                <a:gd name="T42" fmla="*/ 144 w 669"/>
                <a:gd name="T43" fmla="*/ 425 h 836"/>
                <a:gd name="T44" fmla="*/ 130 w 669"/>
                <a:gd name="T45" fmla="*/ 530 h 836"/>
                <a:gd name="T46" fmla="*/ 141 w 669"/>
                <a:gd name="T47" fmla="*/ 642 h 836"/>
                <a:gd name="T48" fmla="*/ 177 w 669"/>
                <a:gd name="T49" fmla="*/ 736 h 836"/>
                <a:gd name="T50" fmla="*/ 235 w 669"/>
                <a:gd name="T51" fmla="*/ 795 h 836"/>
                <a:gd name="T52" fmla="*/ 270 w 669"/>
                <a:gd name="T53" fmla="*/ 807 h 836"/>
                <a:gd name="T54" fmla="*/ 331 w 669"/>
                <a:gd name="T55" fmla="*/ 801 h 836"/>
                <a:gd name="T56" fmla="*/ 381 w 669"/>
                <a:gd name="T57" fmla="*/ 761 h 836"/>
                <a:gd name="T58" fmla="*/ 419 w 669"/>
                <a:gd name="T59" fmla="*/ 700 h 836"/>
                <a:gd name="T60" fmla="*/ 440 w 669"/>
                <a:gd name="T61" fmla="*/ 627 h 836"/>
                <a:gd name="T62" fmla="*/ 444 w 669"/>
                <a:gd name="T63" fmla="*/ 529 h 836"/>
                <a:gd name="T64" fmla="*/ 420 w 669"/>
                <a:gd name="T65" fmla="*/ 452 h 836"/>
                <a:gd name="T66" fmla="*/ 379 w 669"/>
                <a:gd name="T67" fmla="*/ 403 h 836"/>
                <a:gd name="T68" fmla="*/ 328 w 669"/>
                <a:gd name="T69" fmla="*/ 379 h 836"/>
                <a:gd name="T70" fmla="*/ 295 w 669"/>
                <a:gd name="T71" fmla="*/ 382 h 836"/>
                <a:gd name="T72" fmla="*/ 248 w 669"/>
                <a:gd name="T73" fmla="*/ 395 h 836"/>
                <a:gd name="T74" fmla="*/ 237 w 669"/>
                <a:gd name="T75" fmla="*/ 382 h 836"/>
                <a:gd name="T76" fmla="*/ 254 w 669"/>
                <a:gd name="T77" fmla="*/ 363 h 836"/>
                <a:gd name="T78" fmla="*/ 343 w 669"/>
                <a:gd name="T79" fmla="*/ 342 h 836"/>
                <a:gd name="T80" fmla="*/ 398 w 669"/>
                <a:gd name="T81" fmla="*/ 343 h 836"/>
                <a:gd name="T82" fmla="*/ 488 w 669"/>
                <a:gd name="T83" fmla="*/ 381 h 836"/>
                <a:gd name="T84" fmla="*/ 549 w 669"/>
                <a:gd name="T85" fmla="*/ 448 h 836"/>
                <a:gd name="T86" fmla="*/ 581 w 669"/>
                <a:gd name="T87" fmla="*/ 529 h 836"/>
                <a:gd name="T88" fmla="*/ 579 w 669"/>
                <a:gd name="T89" fmla="*/ 612 h 836"/>
                <a:gd name="T90" fmla="*/ 541 w 669"/>
                <a:gd name="T91" fmla="*/ 702 h 836"/>
                <a:gd name="T92" fmla="*/ 470 w 669"/>
                <a:gd name="T93" fmla="*/ 779 h 836"/>
                <a:gd name="T94" fmla="*/ 370 w 669"/>
                <a:gd name="T95" fmla="*/ 827 h 836"/>
                <a:gd name="T96" fmla="*/ 309 w 669"/>
                <a:gd name="T97" fmla="*/ 836 h 836"/>
                <a:gd name="T98" fmla="*/ 244 w 669"/>
                <a:gd name="T99" fmla="*/ 8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9" h="836">
                  <a:moveTo>
                    <a:pt x="244" y="834"/>
                  </a:moveTo>
                  <a:lnTo>
                    <a:pt x="212" y="824"/>
                  </a:lnTo>
                  <a:lnTo>
                    <a:pt x="181" y="814"/>
                  </a:lnTo>
                  <a:lnTo>
                    <a:pt x="153" y="800"/>
                  </a:lnTo>
                  <a:lnTo>
                    <a:pt x="127" y="785"/>
                  </a:lnTo>
                  <a:lnTo>
                    <a:pt x="102" y="767"/>
                  </a:lnTo>
                  <a:lnTo>
                    <a:pt x="82" y="743"/>
                  </a:lnTo>
                  <a:lnTo>
                    <a:pt x="64" y="721"/>
                  </a:lnTo>
                  <a:lnTo>
                    <a:pt x="46" y="696"/>
                  </a:lnTo>
                  <a:lnTo>
                    <a:pt x="18" y="642"/>
                  </a:lnTo>
                  <a:lnTo>
                    <a:pt x="5" y="581"/>
                  </a:lnTo>
                  <a:lnTo>
                    <a:pt x="0" y="521"/>
                  </a:lnTo>
                  <a:lnTo>
                    <a:pt x="5" y="455"/>
                  </a:lnTo>
                  <a:lnTo>
                    <a:pt x="23" y="389"/>
                  </a:lnTo>
                  <a:lnTo>
                    <a:pt x="50" y="325"/>
                  </a:lnTo>
                  <a:lnTo>
                    <a:pt x="88" y="273"/>
                  </a:lnTo>
                  <a:lnTo>
                    <a:pt x="127" y="223"/>
                  </a:lnTo>
                  <a:lnTo>
                    <a:pt x="177" y="178"/>
                  </a:lnTo>
                  <a:lnTo>
                    <a:pt x="227" y="141"/>
                  </a:lnTo>
                  <a:lnTo>
                    <a:pt x="281" y="109"/>
                  </a:lnTo>
                  <a:lnTo>
                    <a:pt x="337" y="79"/>
                  </a:lnTo>
                  <a:lnTo>
                    <a:pt x="393" y="59"/>
                  </a:lnTo>
                  <a:lnTo>
                    <a:pt x="447" y="37"/>
                  </a:lnTo>
                  <a:lnTo>
                    <a:pt x="542" y="12"/>
                  </a:lnTo>
                  <a:lnTo>
                    <a:pt x="617" y="1"/>
                  </a:lnTo>
                  <a:lnTo>
                    <a:pt x="656" y="0"/>
                  </a:lnTo>
                  <a:lnTo>
                    <a:pt x="664" y="5"/>
                  </a:lnTo>
                  <a:lnTo>
                    <a:pt x="669" y="15"/>
                  </a:lnTo>
                  <a:lnTo>
                    <a:pt x="665" y="23"/>
                  </a:lnTo>
                  <a:lnTo>
                    <a:pt x="658" y="26"/>
                  </a:lnTo>
                  <a:lnTo>
                    <a:pt x="624" y="33"/>
                  </a:lnTo>
                  <a:lnTo>
                    <a:pt x="560" y="48"/>
                  </a:lnTo>
                  <a:lnTo>
                    <a:pt x="491" y="67"/>
                  </a:lnTo>
                  <a:lnTo>
                    <a:pt x="455" y="83"/>
                  </a:lnTo>
                  <a:lnTo>
                    <a:pt x="414" y="102"/>
                  </a:lnTo>
                  <a:lnTo>
                    <a:pt x="374" y="130"/>
                  </a:lnTo>
                  <a:lnTo>
                    <a:pt x="331" y="162"/>
                  </a:lnTo>
                  <a:lnTo>
                    <a:pt x="295" y="191"/>
                  </a:lnTo>
                  <a:lnTo>
                    <a:pt x="263" y="226"/>
                  </a:lnTo>
                  <a:lnTo>
                    <a:pt x="232" y="261"/>
                  </a:lnTo>
                  <a:lnTo>
                    <a:pt x="204" y="300"/>
                  </a:lnTo>
                  <a:lnTo>
                    <a:pt x="179" y="339"/>
                  </a:lnTo>
                  <a:lnTo>
                    <a:pt x="161" y="382"/>
                  </a:lnTo>
                  <a:lnTo>
                    <a:pt x="144" y="425"/>
                  </a:lnTo>
                  <a:lnTo>
                    <a:pt x="134" y="470"/>
                  </a:lnTo>
                  <a:lnTo>
                    <a:pt x="130" y="530"/>
                  </a:lnTo>
                  <a:lnTo>
                    <a:pt x="131" y="586"/>
                  </a:lnTo>
                  <a:lnTo>
                    <a:pt x="141" y="642"/>
                  </a:lnTo>
                  <a:lnTo>
                    <a:pt x="156" y="691"/>
                  </a:lnTo>
                  <a:lnTo>
                    <a:pt x="177" y="736"/>
                  </a:lnTo>
                  <a:lnTo>
                    <a:pt x="204" y="770"/>
                  </a:lnTo>
                  <a:lnTo>
                    <a:pt x="235" y="795"/>
                  </a:lnTo>
                  <a:lnTo>
                    <a:pt x="251" y="802"/>
                  </a:lnTo>
                  <a:lnTo>
                    <a:pt x="270" y="807"/>
                  </a:lnTo>
                  <a:lnTo>
                    <a:pt x="301" y="809"/>
                  </a:lnTo>
                  <a:lnTo>
                    <a:pt x="331" y="801"/>
                  </a:lnTo>
                  <a:lnTo>
                    <a:pt x="358" y="784"/>
                  </a:lnTo>
                  <a:lnTo>
                    <a:pt x="381" y="761"/>
                  </a:lnTo>
                  <a:lnTo>
                    <a:pt x="399" y="734"/>
                  </a:lnTo>
                  <a:lnTo>
                    <a:pt x="419" y="700"/>
                  </a:lnTo>
                  <a:lnTo>
                    <a:pt x="432" y="663"/>
                  </a:lnTo>
                  <a:lnTo>
                    <a:pt x="440" y="627"/>
                  </a:lnTo>
                  <a:lnTo>
                    <a:pt x="446" y="573"/>
                  </a:lnTo>
                  <a:lnTo>
                    <a:pt x="444" y="529"/>
                  </a:lnTo>
                  <a:lnTo>
                    <a:pt x="434" y="489"/>
                  </a:lnTo>
                  <a:lnTo>
                    <a:pt x="420" y="452"/>
                  </a:lnTo>
                  <a:lnTo>
                    <a:pt x="401" y="424"/>
                  </a:lnTo>
                  <a:lnTo>
                    <a:pt x="379" y="403"/>
                  </a:lnTo>
                  <a:lnTo>
                    <a:pt x="353" y="390"/>
                  </a:lnTo>
                  <a:lnTo>
                    <a:pt x="328" y="379"/>
                  </a:lnTo>
                  <a:lnTo>
                    <a:pt x="312" y="380"/>
                  </a:lnTo>
                  <a:lnTo>
                    <a:pt x="295" y="382"/>
                  </a:lnTo>
                  <a:lnTo>
                    <a:pt x="260" y="393"/>
                  </a:lnTo>
                  <a:lnTo>
                    <a:pt x="248" y="395"/>
                  </a:lnTo>
                  <a:lnTo>
                    <a:pt x="240" y="392"/>
                  </a:lnTo>
                  <a:lnTo>
                    <a:pt x="237" y="382"/>
                  </a:lnTo>
                  <a:lnTo>
                    <a:pt x="241" y="374"/>
                  </a:lnTo>
                  <a:lnTo>
                    <a:pt x="254" y="363"/>
                  </a:lnTo>
                  <a:lnTo>
                    <a:pt x="292" y="348"/>
                  </a:lnTo>
                  <a:lnTo>
                    <a:pt x="343" y="342"/>
                  </a:lnTo>
                  <a:lnTo>
                    <a:pt x="370" y="338"/>
                  </a:lnTo>
                  <a:lnTo>
                    <a:pt x="398" y="343"/>
                  </a:lnTo>
                  <a:lnTo>
                    <a:pt x="451" y="356"/>
                  </a:lnTo>
                  <a:lnTo>
                    <a:pt x="488" y="381"/>
                  </a:lnTo>
                  <a:lnTo>
                    <a:pt x="522" y="411"/>
                  </a:lnTo>
                  <a:lnTo>
                    <a:pt x="549" y="448"/>
                  </a:lnTo>
                  <a:lnTo>
                    <a:pt x="568" y="487"/>
                  </a:lnTo>
                  <a:lnTo>
                    <a:pt x="581" y="529"/>
                  </a:lnTo>
                  <a:lnTo>
                    <a:pt x="582" y="571"/>
                  </a:lnTo>
                  <a:lnTo>
                    <a:pt x="579" y="612"/>
                  </a:lnTo>
                  <a:lnTo>
                    <a:pt x="567" y="656"/>
                  </a:lnTo>
                  <a:lnTo>
                    <a:pt x="541" y="702"/>
                  </a:lnTo>
                  <a:lnTo>
                    <a:pt x="510" y="742"/>
                  </a:lnTo>
                  <a:lnTo>
                    <a:pt x="470" y="779"/>
                  </a:lnTo>
                  <a:lnTo>
                    <a:pt x="423" y="808"/>
                  </a:lnTo>
                  <a:lnTo>
                    <a:pt x="370" y="827"/>
                  </a:lnTo>
                  <a:lnTo>
                    <a:pt x="340" y="835"/>
                  </a:lnTo>
                  <a:lnTo>
                    <a:pt x="309" y="836"/>
                  </a:lnTo>
                  <a:lnTo>
                    <a:pt x="278" y="835"/>
                  </a:lnTo>
                  <a:lnTo>
                    <a:pt x="244" y="83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8" name="Freeform 62"/>
            <p:cNvSpPr>
              <a:spLocks/>
            </p:cNvSpPr>
            <p:nvPr/>
          </p:nvSpPr>
          <p:spPr bwMode="auto">
            <a:xfrm>
              <a:off x="200025" y="3775075"/>
              <a:ext cx="109538" cy="149225"/>
            </a:xfrm>
            <a:custGeom>
              <a:avLst/>
              <a:gdLst>
                <a:gd name="T0" fmla="*/ 0 w 404"/>
                <a:gd name="T1" fmla="*/ 550 h 550"/>
                <a:gd name="T2" fmla="*/ 0 w 404"/>
                <a:gd name="T3" fmla="*/ 85 h 550"/>
                <a:gd name="T4" fmla="*/ 277 w 404"/>
                <a:gd name="T5" fmla="*/ 0 h 550"/>
                <a:gd name="T6" fmla="*/ 404 w 404"/>
                <a:gd name="T7" fmla="*/ 429 h 550"/>
                <a:gd name="T8" fmla="*/ 0 w 404"/>
                <a:gd name="T9" fmla="*/ 550 h 550"/>
              </a:gdLst>
              <a:ahLst/>
              <a:cxnLst>
                <a:cxn ang="0">
                  <a:pos x="T0" y="T1"/>
                </a:cxn>
                <a:cxn ang="0">
                  <a:pos x="T2" y="T3"/>
                </a:cxn>
                <a:cxn ang="0">
                  <a:pos x="T4" y="T5"/>
                </a:cxn>
                <a:cxn ang="0">
                  <a:pos x="T6" y="T7"/>
                </a:cxn>
                <a:cxn ang="0">
                  <a:pos x="T8" y="T9"/>
                </a:cxn>
              </a:cxnLst>
              <a:rect l="0" t="0" r="r" b="b"/>
              <a:pathLst>
                <a:path w="404" h="550">
                  <a:moveTo>
                    <a:pt x="0" y="550"/>
                  </a:moveTo>
                  <a:lnTo>
                    <a:pt x="0" y="85"/>
                  </a:lnTo>
                  <a:lnTo>
                    <a:pt x="277" y="0"/>
                  </a:lnTo>
                  <a:lnTo>
                    <a:pt x="404" y="429"/>
                  </a:lnTo>
                  <a:lnTo>
                    <a:pt x="0" y="55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9" name="Freeform 63"/>
            <p:cNvSpPr>
              <a:spLocks/>
            </p:cNvSpPr>
            <p:nvPr/>
          </p:nvSpPr>
          <p:spPr bwMode="auto">
            <a:xfrm>
              <a:off x="2836863" y="4240213"/>
              <a:ext cx="169863" cy="169862"/>
            </a:xfrm>
            <a:custGeom>
              <a:avLst/>
              <a:gdLst>
                <a:gd name="T0" fmla="*/ 292 w 628"/>
                <a:gd name="T1" fmla="*/ 0 h 627"/>
                <a:gd name="T2" fmla="*/ 0 w 628"/>
                <a:gd name="T3" fmla="*/ 335 h 627"/>
                <a:gd name="T4" fmla="*/ 335 w 628"/>
                <a:gd name="T5" fmla="*/ 627 h 627"/>
                <a:gd name="T6" fmla="*/ 628 w 628"/>
                <a:gd name="T7" fmla="*/ 295 h 627"/>
                <a:gd name="T8" fmla="*/ 292 w 628"/>
                <a:gd name="T9" fmla="*/ 0 h 627"/>
              </a:gdLst>
              <a:ahLst/>
              <a:cxnLst>
                <a:cxn ang="0">
                  <a:pos x="T0" y="T1"/>
                </a:cxn>
                <a:cxn ang="0">
                  <a:pos x="T2" y="T3"/>
                </a:cxn>
                <a:cxn ang="0">
                  <a:pos x="T4" y="T5"/>
                </a:cxn>
                <a:cxn ang="0">
                  <a:pos x="T6" y="T7"/>
                </a:cxn>
                <a:cxn ang="0">
                  <a:pos x="T8" y="T9"/>
                </a:cxn>
              </a:cxnLst>
              <a:rect l="0" t="0" r="r" b="b"/>
              <a:pathLst>
                <a:path w="628" h="627">
                  <a:moveTo>
                    <a:pt x="292" y="0"/>
                  </a:moveTo>
                  <a:lnTo>
                    <a:pt x="0" y="335"/>
                  </a:lnTo>
                  <a:lnTo>
                    <a:pt x="335" y="627"/>
                  </a:lnTo>
                  <a:lnTo>
                    <a:pt x="628" y="295"/>
                  </a:lnTo>
                  <a:lnTo>
                    <a:pt x="292" y="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0" name="Freeform 64"/>
            <p:cNvSpPr>
              <a:spLocks/>
            </p:cNvSpPr>
            <p:nvPr/>
          </p:nvSpPr>
          <p:spPr bwMode="auto">
            <a:xfrm>
              <a:off x="2676525" y="5181600"/>
              <a:ext cx="192088" cy="127000"/>
            </a:xfrm>
            <a:custGeom>
              <a:avLst/>
              <a:gdLst>
                <a:gd name="T0" fmla="*/ 710 w 710"/>
                <a:gd name="T1" fmla="*/ 470 h 470"/>
                <a:gd name="T2" fmla="*/ 574 w 710"/>
                <a:gd name="T3" fmla="*/ 470 h 470"/>
                <a:gd name="T4" fmla="*/ 300 w 710"/>
                <a:gd name="T5" fmla="*/ 316 h 470"/>
                <a:gd name="T6" fmla="*/ 197 w 710"/>
                <a:gd name="T7" fmla="*/ 265 h 470"/>
                <a:gd name="T8" fmla="*/ 162 w 710"/>
                <a:gd name="T9" fmla="*/ 249 h 470"/>
                <a:gd name="T10" fmla="*/ 137 w 710"/>
                <a:gd name="T11" fmla="*/ 243 h 470"/>
                <a:gd name="T12" fmla="*/ 117 w 710"/>
                <a:gd name="T13" fmla="*/ 244 h 470"/>
                <a:gd name="T14" fmla="*/ 102 w 710"/>
                <a:gd name="T15" fmla="*/ 255 h 470"/>
                <a:gd name="T16" fmla="*/ 86 w 710"/>
                <a:gd name="T17" fmla="*/ 269 h 470"/>
                <a:gd name="T18" fmla="*/ 73 w 710"/>
                <a:gd name="T19" fmla="*/ 291 h 470"/>
                <a:gd name="T20" fmla="*/ 51 w 710"/>
                <a:gd name="T21" fmla="*/ 320 h 470"/>
                <a:gd name="T22" fmla="*/ 34 w 710"/>
                <a:gd name="T23" fmla="*/ 339 h 470"/>
                <a:gd name="T24" fmla="*/ 22 w 710"/>
                <a:gd name="T25" fmla="*/ 346 h 470"/>
                <a:gd name="T26" fmla="*/ 9 w 710"/>
                <a:gd name="T27" fmla="*/ 344 h 470"/>
                <a:gd name="T28" fmla="*/ 2 w 710"/>
                <a:gd name="T29" fmla="*/ 334 h 470"/>
                <a:gd name="T30" fmla="*/ 0 w 710"/>
                <a:gd name="T31" fmla="*/ 324 h 470"/>
                <a:gd name="T32" fmla="*/ 2 w 710"/>
                <a:gd name="T33" fmla="*/ 312 h 470"/>
                <a:gd name="T34" fmla="*/ 9 w 710"/>
                <a:gd name="T35" fmla="*/ 293 h 470"/>
                <a:gd name="T36" fmla="*/ 28 w 710"/>
                <a:gd name="T37" fmla="*/ 263 h 470"/>
                <a:gd name="T38" fmla="*/ 94 w 710"/>
                <a:gd name="T39" fmla="*/ 163 h 470"/>
                <a:gd name="T40" fmla="*/ 147 w 710"/>
                <a:gd name="T41" fmla="*/ 62 h 470"/>
                <a:gd name="T42" fmla="*/ 167 w 710"/>
                <a:gd name="T43" fmla="*/ 20 h 470"/>
                <a:gd name="T44" fmla="*/ 176 w 710"/>
                <a:gd name="T45" fmla="*/ 8 h 470"/>
                <a:gd name="T46" fmla="*/ 183 w 710"/>
                <a:gd name="T47" fmla="*/ 3 h 470"/>
                <a:gd name="T48" fmla="*/ 193 w 710"/>
                <a:gd name="T49" fmla="*/ 0 h 470"/>
                <a:gd name="T50" fmla="*/ 203 w 710"/>
                <a:gd name="T51" fmla="*/ 4 h 470"/>
                <a:gd name="T52" fmla="*/ 215 w 710"/>
                <a:gd name="T53" fmla="*/ 13 h 470"/>
                <a:gd name="T54" fmla="*/ 215 w 710"/>
                <a:gd name="T55" fmla="*/ 26 h 470"/>
                <a:gd name="T56" fmla="*/ 211 w 710"/>
                <a:gd name="T57" fmla="*/ 48 h 470"/>
                <a:gd name="T58" fmla="*/ 199 w 710"/>
                <a:gd name="T59" fmla="*/ 78 h 470"/>
                <a:gd name="T60" fmla="*/ 181 w 710"/>
                <a:gd name="T61" fmla="*/ 119 h 470"/>
                <a:gd name="T62" fmla="*/ 178 w 710"/>
                <a:gd name="T63" fmla="*/ 136 h 470"/>
                <a:gd name="T64" fmla="*/ 179 w 710"/>
                <a:gd name="T65" fmla="*/ 152 h 470"/>
                <a:gd name="T66" fmla="*/ 188 w 710"/>
                <a:gd name="T67" fmla="*/ 164 h 470"/>
                <a:gd name="T68" fmla="*/ 203 w 710"/>
                <a:gd name="T69" fmla="*/ 178 h 470"/>
                <a:gd name="T70" fmla="*/ 246 w 710"/>
                <a:gd name="T71" fmla="*/ 208 h 470"/>
                <a:gd name="T72" fmla="*/ 710 w 710"/>
                <a:gd name="T73"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0" h="470">
                  <a:moveTo>
                    <a:pt x="710" y="470"/>
                  </a:moveTo>
                  <a:lnTo>
                    <a:pt x="574" y="470"/>
                  </a:lnTo>
                  <a:lnTo>
                    <a:pt x="300" y="316"/>
                  </a:lnTo>
                  <a:lnTo>
                    <a:pt x="197" y="265"/>
                  </a:lnTo>
                  <a:lnTo>
                    <a:pt x="162" y="249"/>
                  </a:lnTo>
                  <a:lnTo>
                    <a:pt x="137" y="243"/>
                  </a:lnTo>
                  <a:lnTo>
                    <a:pt x="117" y="244"/>
                  </a:lnTo>
                  <a:lnTo>
                    <a:pt x="102" y="255"/>
                  </a:lnTo>
                  <a:lnTo>
                    <a:pt x="86" y="269"/>
                  </a:lnTo>
                  <a:lnTo>
                    <a:pt x="73" y="291"/>
                  </a:lnTo>
                  <a:lnTo>
                    <a:pt x="51" y="320"/>
                  </a:lnTo>
                  <a:lnTo>
                    <a:pt x="34" y="339"/>
                  </a:lnTo>
                  <a:lnTo>
                    <a:pt x="22" y="346"/>
                  </a:lnTo>
                  <a:lnTo>
                    <a:pt x="9" y="344"/>
                  </a:lnTo>
                  <a:lnTo>
                    <a:pt x="2" y="334"/>
                  </a:lnTo>
                  <a:lnTo>
                    <a:pt x="0" y="324"/>
                  </a:lnTo>
                  <a:lnTo>
                    <a:pt x="2" y="312"/>
                  </a:lnTo>
                  <a:lnTo>
                    <a:pt x="9" y="293"/>
                  </a:lnTo>
                  <a:lnTo>
                    <a:pt x="28" y="263"/>
                  </a:lnTo>
                  <a:lnTo>
                    <a:pt x="94" y="163"/>
                  </a:lnTo>
                  <a:lnTo>
                    <a:pt x="147" y="62"/>
                  </a:lnTo>
                  <a:lnTo>
                    <a:pt x="167" y="20"/>
                  </a:lnTo>
                  <a:lnTo>
                    <a:pt x="176" y="8"/>
                  </a:lnTo>
                  <a:lnTo>
                    <a:pt x="183" y="3"/>
                  </a:lnTo>
                  <a:lnTo>
                    <a:pt x="193" y="0"/>
                  </a:lnTo>
                  <a:lnTo>
                    <a:pt x="203" y="4"/>
                  </a:lnTo>
                  <a:lnTo>
                    <a:pt x="215" y="13"/>
                  </a:lnTo>
                  <a:lnTo>
                    <a:pt x="215" y="26"/>
                  </a:lnTo>
                  <a:lnTo>
                    <a:pt x="211" y="48"/>
                  </a:lnTo>
                  <a:lnTo>
                    <a:pt x="199" y="78"/>
                  </a:lnTo>
                  <a:lnTo>
                    <a:pt x="181" y="119"/>
                  </a:lnTo>
                  <a:lnTo>
                    <a:pt x="178" y="136"/>
                  </a:lnTo>
                  <a:lnTo>
                    <a:pt x="179" y="152"/>
                  </a:lnTo>
                  <a:lnTo>
                    <a:pt x="188" y="164"/>
                  </a:lnTo>
                  <a:lnTo>
                    <a:pt x="203" y="178"/>
                  </a:lnTo>
                  <a:lnTo>
                    <a:pt x="246" y="208"/>
                  </a:lnTo>
                  <a:lnTo>
                    <a:pt x="710" y="47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1" name="Freeform 65"/>
            <p:cNvSpPr>
              <a:spLocks/>
            </p:cNvSpPr>
            <p:nvPr/>
          </p:nvSpPr>
          <p:spPr bwMode="auto">
            <a:xfrm>
              <a:off x="2743200" y="5014913"/>
              <a:ext cx="285750" cy="230187"/>
            </a:xfrm>
            <a:custGeom>
              <a:avLst/>
              <a:gdLst>
                <a:gd name="T0" fmla="*/ 311 w 1060"/>
                <a:gd name="T1" fmla="*/ 46 h 855"/>
                <a:gd name="T2" fmla="*/ 343 w 1060"/>
                <a:gd name="T3" fmla="*/ 65 h 855"/>
                <a:gd name="T4" fmla="*/ 347 w 1060"/>
                <a:gd name="T5" fmla="*/ 88 h 855"/>
                <a:gd name="T6" fmla="*/ 328 w 1060"/>
                <a:gd name="T7" fmla="*/ 102 h 855"/>
                <a:gd name="T8" fmla="*/ 224 w 1060"/>
                <a:gd name="T9" fmla="*/ 105 h 855"/>
                <a:gd name="T10" fmla="*/ 154 w 1060"/>
                <a:gd name="T11" fmla="*/ 117 h 855"/>
                <a:gd name="T12" fmla="*/ 105 w 1060"/>
                <a:gd name="T13" fmla="*/ 153 h 855"/>
                <a:gd name="T14" fmla="*/ 73 w 1060"/>
                <a:gd name="T15" fmla="*/ 202 h 855"/>
                <a:gd name="T16" fmla="*/ 50 w 1060"/>
                <a:gd name="T17" fmla="*/ 268 h 855"/>
                <a:gd name="T18" fmla="*/ 48 w 1060"/>
                <a:gd name="T19" fmla="*/ 340 h 855"/>
                <a:gd name="T20" fmla="*/ 75 w 1060"/>
                <a:gd name="T21" fmla="*/ 400 h 855"/>
                <a:gd name="T22" fmla="*/ 122 w 1060"/>
                <a:gd name="T23" fmla="*/ 446 h 855"/>
                <a:gd name="T24" fmla="*/ 192 w 1060"/>
                <a:gd name="T25" fmla="*/ 469 h 855"/>
                <a:gd name="T26" fmla="*/ 267 w 1060"/>
                <a:gd name="T27" fmla="*/ 460 h 855"/>
                <a:gd name="T28" fmla="*/ 325 w 1060"/>
                <a:gd name="T29" fmla="*/ 424 h 855"/>
                <a:gd name="T30" fmla="*/ 437 w 1060"/>
                <a:gd name="T31" fmla="*/ 312 h 855"/>
                <a:gd name="T32" fmla="*/ 540 w 1060"/>
                <a:gd name="T33" fmla="*/ 216 h 855"/>
                <a:gd name="T34" fmla="*/ 638 w 1060"/>
                <a:gd name="T35" fmla="*/ 161 h 855"/>
                <a:gd name="T36" fmla="*/ 735 w 1060"/>
                <a:gd name="T37" fmla="*/ 143 h 855"/>
                <a:gd name="T38" fmla="*/ 840 w 1060"/>
                <a:gd name="T39" fmla="*/ 161 h 855"/>
                <a:gd name="T40" fmla="*/ 896 w 1060"/>
                <a:gd name="T41" fmla="*/ 191 h 855"/>
                <a:gd name="T42" fmla="*/ 993 w 1060"/>
                <a:gd name="T43" fmla="*/ 278 h 855"/>
                <a:gd name="T44" fmla="*/ 1026 w 1060"/>
                <a:gd name="T45" fmla="*/ 335 h 855"/>
                <a:gd name="T46" fmla="*/ 1050 w 1060"/>
                <a:gd name="T47" fmla="*/ 398 h 855"/>
                <a:gd name="T48" fmla="*/ 1060 w 1060"/>
                <a:gd name="T49" fmla="*/ 470 h 855"/>
                <a:gd name="T50" fmla="*/ 1053 w 1060"/>
                <a:gd name="T51" fmla="*/ 546 h 855"/>
                <a:gd name="T52" fmla="*/ 1034 w 1060"/>
                <a:gd name="T53" fmla="*/ 620 h 855"/>
                <a:gd name="T54" fmla="*/ 965 w 1060"/>
                <a:gd name="T55" fmla="*/ 755 h 855"/>
                <a:gd name="T56" fmla="*/ 901 w 1060"/>
                <a:gd name="T57" fmla="*/ 833 h 855"/>
                <a:gd name="T58" fmla="*/ 869 w 1060"/>
                <a:gd name="T59" fmla="*/ 854 h 855"/>
                <a:gd name="T60" fmla="*/ 830 w 1060"/>
                <a:gd name="T61" fmla="*/ 851 h 855"/>
                <a:gd name="T62" fmla="*/ 669 w 1060"/>
                <a:gd name="T63" fmla="*/ 792 h 855"/>
                <a:gd name="T64" fmla="*/ 637 w 1060"/>
                <a:gd name="T65" fmla="*/ 774 h 855"/>
                <a:gd name="T66" fmla="*/ 636 w 1060"/>
                <a:gd name="T67" fmla="*/ 754 h 855"/>
                <a:gd name="T68" fmla="*/ 645 w 1060"/>
                <a:gd name="T69" fmla="*/ 744 h 855"/>
                <a:gd name="T70" fmla="*/ 669 w 1060"/>
                <a:gd name="T71" fmla="*/ 744 h 855"/>
                <a:gd name="T72" fmla="*/ 779 w 1060"/>
                <a:gd name="T73" fmla="*/ 742 h 855"/>
                <a:gd name="T74" fmla="*/ 877 w 1060"/>
                <a:gd name="T75" fmla="*/ 710 h 855"/>
                <a:gd name="T76" fmla="*/ 955 w 1060"/>
                <a:gd name="T77" fmla="*/ 652 h 855"/>
                <a:gd name="T78" fmla="*/ 1004 w 1060"/>
                <a:gd name="T79" fmla="*/ 577 h 855"/>
                <a:gd name="T80" fmla="*/ 1015 w 1060"/>
                <a:gd name="T81" fmla="*/ 498 h 855"/>
                <a:gd name="T82" fmla="*/ 997 w 1060"/>
                <a:gd name="T83" fmla="*/ 424 h 855"/>
                <a:gd name="T84" fmla="*/ 954 w 1060"/>
                <a:gd name="T85" fmla="*/ 362 h 855"/>
                <a:gd name="T86" fmla="*/ 890 w 1060"/>
                <a:gd name="T87" fmla="*/ 324 h 855"/>
                <a:gd name="T88" fmla="*/ 815 w 1060"/>
                <a:gd name="T89" fmla="*/ 311 h 855"/>
                <a:gd name="T90" fmla="*/ 742 w 1060"/>
                <a:gd name="T91" fmla="*/ 331 h 855"/>
                <a:gd name="T92" fmla="*/ 663 w 1060"/>
                <a:gd name="T93" fmla="*/ 378 h 855"/>
                <a:gd name="T94" fmla="*/ 573 w 1060"/>
                <a:gd name="T95" fmla="*/ 466 h 855"/>
                <a:gd name="T96" fmla="*/ 453 w 1060"/>
                <a:gd name="T97" fmla="*/ 574 h 855"/>
                <a:gd name="T98" fmla="*/ 358 w 1060"/>
                <a:gd name="T99" fmla="*/ 624 h 855"/>
                <a:gd name="T100" fmla="*/ 278 w 1060"/>
                <a:gd name="T101" fmla="*/ 633 h 855"/>
                <a:gd name="T102" fmla="*/ 190 w 1060"/>
                <a:gd name="T103" fmla="*/ 618 h 855"/>
                <a:gd name="T104" fmla="*/ 87 w 1060"/>
                <a:gd name="T105" fmla="*/ 556 h 855"/>
                <a:gd name="T106" fmla="*/ 49 w 1060"/>
                <a:gd name="T107" fmla="*/ 510 h 855"/>
                <a:gd name="T108" fmla="*/ 21 w 1060"/>
                <a:gd name="T109" fmla="*/ 459 h 855"/>
                <a:gd name="T110" fmla="*/ 4 w 1060"/>
                <a:gd name="T111" fmla="*/ 403 h 855"/>
                <a:gd name="T112" fmla="*/ 5 w 1060"/>
                <a:gd name="T113" fmla="*/ 276 h 855"/>
                <a:gd name="T114" fmla="*/ 47 w 1060"/>
                <a:gd name="T115" fmla="*/ 149 h 855"/>
                <a:gd name="T116" fmla="*/ 105 w 1060"/>
                <a:gd name="T117" fmla="*/ 41 h 855"/>
                <a:gd name="T118" fmla="*/ 145 w 1060"/>
                <a:gd name="T119" fmla="*/ 2 h 855"/>
                <a:gd name="T120" fmla="*/ 230 w 1060"/>
                <a:gd name="T121" fmla="*/ 2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855">
                  <a:moveTo>
                    <a:pt x="292" y="41"/>
                  </a:moveTo>
                  <a:lnTo>
                    <a:pt x="311" y="46"/>
                  </a:lnTo>
                  <a:lnTo>
                    <a:pt x="333" y="57"/>
                  </a:lnTo>
                  <a:lnTo>
                    <a:pt x="343" y="65"/>
                  </a:lnTo>
                  <a:lnTo>
                    <a:pt x="350" y="73"/>
                  </a:lnTo>
                  <a:lnTo>
                    <a:pt x="347" y="88"/>
                  </a:lnTo>
                  <a:lnTo>
                    <a:pt x="340" y="95"/>
                  </a:lnTo>
                  <a:lnTo>
                    <a:pt x="328" y="102"/>
                  </a:lnTo>
                  <a:lnTo>
                    <a:pt x="277" y="104"/>
                  </a:lnTo>
                  <a:lnTo>
                    <a:pt x="224" y="105"/>
                  </a:lnTo>
                  <a:lnTo>
                    <a:pt x="184" y="107"/>
                  </a:lnTo>
                  <a:lnTo>
                    <a:pt x="154" y="117"/>
                  </a:lnTo>
                  <a:lnTo>
                    <a:pt x="126" y="135"/>
                  </a:lnTo>
                  <a:lnTo>
                    <a:pt x="105" y="153"/>
                  </a:lnTo>
                  <a:lnTo>
                    <a:pt x="88" y="176"/>
                  </a:lnTo>
                  <a:lnTo>
                    <a:pt x="73" y="202"/>
                  </a:lnTo>
                  <a:lnTo>
                    <a:pt x="61" y="233"/>
                  </a:lnTo>
                  <a:lnTo>
                    <a:pt x="50" y="268"/>
                  </a:lnTo>
                  <a:lnTo>
                    <a:pt x="48" y="307"/>
                  </a:lnTo>
                  <a:lnTo>
                    <a:pt x="48" y="340"/>
                  </a:lnTo>
                  <a:lnTo>
                    <a:pt x="60" y="373"/>
                  </a:lnTo>
                  <a:lnTo>
                    <a:pt x="75" y="400"/>
                  </a:lnTo>
                  <a:lnTo>
                    <a:pt x="95" y="425"/>
                  </a:lnTo>
                  <a:lnTo>
                    <a:pt x="122" y="446"/>
                  </a:lnTo>
                  <a:lnTo>
                    <a:pt x="154" y="460"/>
                  </a:lnTo>
                  <a:lnTo>
                    <a:pt x="192" y="469"/>
                  </a:lnTo>
                  <a:lnTo>
                    <a:pt x="228" y="469"/>
                  </a:lnTo>
                  <a:lnTo>
                    <a:pt x="267" y="460"/>
                  </a:lnTo>
                  <a:lnTo>
                    <a:pt x="300" y="442"/>
                  </a:lnTo>
                  <a:lnTo>
                    <a:pt x="325" y="424"/>
                  </a:lnTo>
                  <a:lnTo>
                    <a:pt x="359" y="399"/>
                  </a:lnTo>
                  <a:lnTo>
                    <a:pt x="437" y="312"/>
                  </a:lnTo>
                  <a:lnTo>
                    <a:pt x="489" y="258"/>
                  </a:lnTo>
                  <a:lnTo>
                    <a:pt x="540" y="216"/>
                  </a:lnTo>
                  <a:lnTo>
                    <a:pt x="590" y="183"/>
                  </a:lnTo>
                  <a:lnTo>
                    <a:pt x="638" y="161"/>
                  </a:lnTo>
                  <a:lnTo>
                    <a:pt x="686" y="148"/>
                  </a:lnTo>
                  <a:lnTo>
                    <a:pt x="735" y="143"/>
                  </a:lnTo>
                  <a:lnTo>
                    <a:pt x="787" y="148"/>
                  </a:lnTo>
                  <a:lnTo>
                    <a:pt x="840" y="161"/>
                  </a:lnTo>
                  <a:lnTo>
                    <a:pt x="868" y="175"/>
                  </a:lnTo>
                  <a:lnTo>
                    <a:pt x="896" y="191"/>
                  </a:lnTo>
                  <a:lnTo>
                    <a:pt x="948" y="231"/>
                  </a:lnTo>
                  <a:lnTo>
                    <a:pt x="993" y="278"/>
                  </a:lnTo>
                  <a:lnTo>
                    <a:pt x="1012" y="304"/>
                  </a:lnTo>
                  <a:lnTo>
                    <a:pt x="1026" y="335"/>
                  </a:lnTo>
                  <a:lnTo>
                    <a:pt x="1041" y="366"/>
                  </a:lnTo>
                  <a:lnTo>
                    <a:pt x="1050" y="398"/>
                  </a:lnTo>
                  <a:lnTo>
                    <a:pt x="1055" y="434"/>
                  </a:lnTo>
                  <a:lnTo>
                    <a:pt x="1060" y="470"/>
                  </a:lnTo>
                  <a:lnTo>
                    <a:pt x="1058" y="507"/>
                  </a:lnTo>
                  <a:lnTo>
                    <a:pt x="1053" y="546"/>
                  </a:lnTo>
                  <a:lnTo>
                    <a:pt x="1044" y="584"/>
                  </a:lnTo>
                  <a:lnTo>
                    <a:pt x="1034" y="620"/>
                  </a:lnTo>
                  <a:lnTo>
                    <a:pt x="1004" y="689"/>
                  </a:lnTo>
                  <a:lnTo>
                    <a:pt x="965" y="755"/>
                  </a:lnTo>
                  <a:lnTo>
                    <a:pt x="923" y="811"/>
                  </a:lnTo>
                  <a:lnTo>
                    <a:pt x="901" y="833"/>
                  </a:lnTo>
                  <a:lnTo>
                    <a:pt x="883" y="850"/>
                  </a:lnTo>
                  <a:lnTo>
                    <a:pt x="869" y="854"/>
                  </a:lnTo>
                  <a:lnTo>
                    <a:pt x="851" y="855"/>
                  </a:lnTo>
                  <a:lnTo>
                    <a:pt x="830" y="851"/>
                  </a:lnTo>
                  <a:lnTo>
                    <a:pt x="799" y="842"/>
                  </a:lnTo>
                  <a:lnTo>
                    <a:pt x="669" y="792"/>
                  </a:lnTo>
                  <a:lnTo>
                    <a:pt x="649" y="782"/>
                  </a:lnTo>
                  <a:lnTo>
                    <a:pt x="637" y="774"/>
                  </a:lnTo>
                  <a:lnTo>
                    <a:pt x="635" y="764"/>
                  </a:lnTo>
                  <a:lnTo>
                    <a:pt x="636" y="754"/>
                  </a:lnTo>
                  <a:lnTo>
                    <a:pt x="640" y="748"/>
                  </a:lnTo>
                  <a:lnTo>
                    <a:pt x="645" y="744"/>
                  </a:lnTo>
                  <a:lnTo>
                    <a:pt x="656" y="742"/>
                  </a:lnTo>
                  <a:lnTo>
                    <a:pt x="669" y="744"/>
                  </a:lnTo>
                  <a:lnTo>
                    <a:pt x="726" y="745"/>
                  </a:lnTo>
                  <a:lnTo>
                    <a:pt x="779" y="742"/>
                  </a:lnTo>
                  <a:lnTo>
                    <a:pt x="830" y="728"/>
                  </a:lnTo>
                  <a:lnTo>
                    <a:pt x="877" y="710"/>
                  </a:lnTo>
                  <a:lnTo>
                    <a:pt x="921" y="685"/>
                  </a:lnTo>
                  <a:lnTo>
                    <a:pt x="955" y="652"/>
                  </a:lnTo>
                  <a:lnTo>
                    <a:pt x="983" y="617"/>
                  </a:lnTo>
                  <a:lnTo>
                    <a:pt x="1004" y="577"/>
                  </a:lnTo>
                  <a:lnTo>
                    <a:pt x="1013" y="537"/>
                  </a:lnTo>
                  <a:lnTo>
                    <a:pt x="1015" y="498"/>
                  </a:lnTo>
                  <a:lnTo>
                    <a:pt x="1009" y="459"/>
                  </a:lnTo>
                  <a:lnTo>
                    <a:pt x="997" y="424"/>
                  </a:lnTo>
                  <a:lnTo>
                    <a:pt x="977" y="390"/>
                  </a:lnTo>
                  <a:lnTo>
                    <a:pt x="954" y="362"/>
                  </a:lnTo>
                  <a:lnTo>
                    <a:pt x="922" y="341"/>
                  </a:lnTo>
                  <a:lnTo>
                    <a:pt x="890" y="324"/>
                  </a:lnTo>
                  <a:lnTo>
                    <a:pt x="852" y="313"/>
                  </a:lnTo>
                  <a:lnTo>
                    <a:pt x="815" y="311"/>
                  </a:lnTo>
                  <a:lnTo>
                    <a:pt x="779" y="318"/>
                  </a:lnTo>
                  <a:lnTo>
                    <a:pt x="742" y="331"/>
                  </a:lnTo>
                  <a:lnTo>
                    <a:pt x="703" y="350"/>
                  </a:lnTo>
                  <a:lnTo>
                    <a:pt x="663" y="378"/>
                  </a:lnTo>
                  <a:lnTo>
                    <a:pt x="618" y="419"/>
                  </a:lnTo>
                  <a:lnTo>
                    <a:pt x="573" y="466"/>
                  </a:lnTo>
                  <a:lnTo>
                    <a:pt x="507" y="527"/>
                  </a:lnTo>
                  <a:lnTo>
                    <a:pt x="453" y="574"/>
                  </a:lnTo>
                  <a:lnTo>
                    <a:pt x="406" y="605"/>
                  </a:lnTo>
                  <a:lnTo>
                    <a:pt x="358" y="624"/>
                  </a:lnTo>
                  <a:lnTo>
                    <a:pt x="320" y="630"/>
                  </a:lnTo>
                  <a:lnTo>
                    <a:pt x="278" y="633"/>
                  </a:lnTo>
                  <a:lnTo>
                    <a:pt x="235" y="628"/>
                  </a:lnTo>
                  <a:lnTo>
                    <a:pt x="190" y="618"/>
                  </a:lnTo>
                  <a:lnTo>
                    <a:pt x="134" y="590"/>
                  </a:lnTo>
                  <a:lnTo>
                    <a:pt x="87" y="556"/>
                  </a:lnTo>
                  <a:lnTo>
                    <a:pt x="67" y="532"/>
                  </a:lnTo>
                  <a:lnTo>
                    <a:pt x="49" y="510"/>
                  </a:lnTo>
                  <a:lnTo>
                    <a:pt x="34" y="485"/>
                  </a:lnTo>
                  <a:lnTo>
                    <a:pt x="21" y="459"/>
                  </a:lnTo>
                  <a:lnTo>
                    <a:pt x="10" y="432"/>
                  </a:lnTo>
                  <a:lnTo>
                    <a:pt x="4" y="403"/>
                  </a:lnTo>
                  <a:lnTo>
                    <a:pt x="0" y="341"/>
                  </a:lnTo>
                  <a:lnTo>
                    <a:pt x="5" y="276"/>
                  </a:lnTo>
                  <a:lnTo>
                    <a:pt x="24" y="206"/>
                  </a:lnTo>
                  <a:lnTo>
                    <a:pt x="47" y="149"/>
                  </a:lnTo>
                  <a:lnTo>
                    <a:pt x="75" y="90"/>
                  </a:lnTo>
                  <a:lnTo>
                    <a:pt x="105" y="41"/>
                  </a:lnTo>
                  <a:lnTo>
                    <a:pt x="133" y="6"/>
                  </a:lnTo>
                  <a:lnTo>
                    <a:pt x="145" y="2"/>
                  </a:lnTo>
                  <a:lnTo>
                    <a:pt x="163" y="0"/>
                  </a:lnTo>
                  <a:lnTo>
                    <a:pt x="230" y="21"/>
                  </a:lnTo>
                  <a:lnTo>
                    <a:pt x="292" y="4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2" name="Freeform 66"/>
            <p:cNvSpPr>
              <a:spLocks/>
            </p:cNvSpPr>
            <p:nvPr/>
          </p:nvSpPr>
          <p:spPr bwMode="auto">
            <a:xfrm>
              <a:off x="2787650" y="4845050"/>
              <a:ext cx="307975" cy="192087"/>
            </a:xfrm>
            <a:custGeom>
              <a:avLst/>
              <a:gdLst>
                <a:gd name="T0" fmla="*/ 1004 w 1139"/>
                <a:gd name="T1" fmla="*/ 368 h 709"/>
                <a:gd name="T2" fmla="*/ 1031 w 1139"/>
                <a:gd name="T3" fmla="*/ 366 h 709"/>
                <a:gd name="T4" fmla="*/ 1060 w 1139"/>
                <a:gd name="T5" fmla="*/ 341 h 709"/>
                <a:gd name="T6" fmla="*/ 1082 w 1139"/>
                <a:gd name="T7" fmla="*/ 301 h 709"/>
                <a:gd name="T8" fmla="*/ 1101 w 1139"/>
                <a:gd name="T9" fmla="*/ 258 h 709"/>
                <a:gd name="T10" fmla="*/ 1122 w 1139"/>
                <a:gd name="T11" fmla="*/ 251 h 709"/>
                <a:gd name="T12" fmla="*/ 1139 w 1139"/>
                <a:gd name="T13" fmla="*/ 262 h 709"/>
                <a:gd name="T14" fmla="*/ 1137 w 1139"/>
                <a:gd name="T15" fmla="*/ 288 h 709"/>
                <a:gd name="T16" fmla="*/ 1080 w 1139"/>
                <a:gd name="T17" fmla="*/ 487 h 709"/>
                <a:gd name="T18" fmla="*/ 1038 w 1139"/>
                <a:gd name="T19" fmla="*/ 684 h 709"/>
                <a:gd name="T20" fmla="*/ 1024 w 1139"/>
                <a:gd name="T21" fmla="*/ 705 h 709"/>
                <a:gd name="T22" fmla="*/ 1008 w 1139"/>
                <a:gd name="T23" fmla="*/ 709 h 709"/>
                <a:gd name="T24" fmla="*/ 991 w 1139"/>
                <a:gd name="T25" fmla="*/ 693 h 709"/>
                <a:gd name="T26" fmla="*/ 993 w 1139"/>
                <a:gd name="T27" fmla="*/ 643 h 709"/>
                <a:gd name="T28" fmla="*/ 994 w 1139"/>
                <a:gd name="T29" fmla="*/ 599 h 709"/>
                <a:gd name="T30" fmla="*/ 981 w 1139"/>
                <a:gd name="T31" fmla="*/ 566 h 709"/>
                <a:gd name="T32" fmla="*/ 957 w 1139"/>
                <a:gd name="T33" fmla="*/ 549 h 709"/>
                <a:gd name="T34" fmla="*/ 196 w 1139"/>
                <a:gd name="T35" fmla="*/ 355 h 709"/>
                <a:gd name="T36" fmla="*/ 122 w 1139"/>
                <a:gd name="T37" fmla="*/ 342 h 709"/>
                <a:gd name="T38" fmla="*/ 93 w 1139"/>
                <a:gd name="T39" fmla="*/ 353 h 709"/>
                <a:gd name="T40" fmla="*/ 68 w 1139"/>
                <a:gd name="T41" fmla="*/ 383 h 709"/>
                <a:gd name="T42" fmla="*/ 49 w 1139"/>
                <a:gd name="T43" fmla="*/ 432 h 709"/>
                <a:gd name="T44" fmla="*/ 31 w 1139"/>
                <a:gd name="T45" fmla="*/ 458 h 709"/>
                <a:gd name="T46" fmla="*/ 8 w 1139"/>
                <a:gd name="T47" fmla="*/ 454 h 709"/>
                <a:gd name="T48" fmla="*/ 0 w 1139"/>
                <a:gd name="T49" fmla="*/ 435 h 709"/>
                <a:gd name="T50" fmla="*/ 24 w 1139"/>
                <a:gd name="T51" fmla="*/ 349 h 709"/>
                <a:gd name="T52" fmla="*/ 98 w 1139"/>
                <a:gd name="T53" fmla="*/ 54 h 709"/>
                <a:gd name="T54" fmla="*/ 107 w 1139"/>
                <a:gd name="T55" fmla="*/ 12 h 709"/>
                <a:gd name="T56" fmla="*/ 123 w 1139"/>
                <a:gd name="T57" fmla="*/ 0 h 709"/>
                <a:gd name="T58" fmla="*/ 144 w 1139"/>
                <a:gd name="T59" fmla="*/ 6 h 709"/>
                <a:gd name="T60" fmla="*/ 151 w 1139"/>
                <a:gd name="T61" fmla="*/ 38 h 709"/>
                <a:gd name="T62" fmla="*/ 145 w 1139"/>
                <a:gd name="T63" fmla="*/ 87 h 709"/>
                <a:gd name="T64" fmla="*/ 153 w 1139"/>
                <a:gd name="T65" fmla="*/ 128 h 709"/>
                <a:gd name="T66" fmla="*/ 171 w 1139"/>
                <a:gd name="T67" fmla="*/ 153 h 709"/>
                <a:gd name="T68" fmla="*/ 243 w 1139"/>
                <a:gd name="T69" fmla="*/ 177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9" h="709">
                  <a:moveTo>
                    <a:pt x="943" y="355"/>
                  </a:moveTo>
                  <a:lnTo>
                    <a:pt x="1004" y="368"/>
                  </a:lnTo>
                  <a:lnTo>
                    <a:pt x="1017" y="368"/>
                  </a:lnTo>
                  <a:lnTo>
                    <a:pt x="1031" y="366"/>
                  </a:lnTo>
                  <a:lnTo>
                    <a:pt x="1048" y="356"/>
                  </a:lnTo>
                  <a:lnTo>
                    <a:pt x="1060" y="341"/>
                  </a:lnTo>
                  <a:lnTo>
                    <a:pt x="1071" y="323"/>
                  </a:lnTo>
                  <a:lnTo>
                    <a:pt x="1082" y="301"/>
                  </a:lnTo>
                  <a:lnTo>
                    <a:pt x="1091" y="274"/>
                  </a:lnTo>
                  <a:lnTo>
                    <a:pt x="1101" y="258"/>
                  </a:lnTo>
                  <a:lnTo>
                    <a:pt x="1110" y="251"/>
                  </a:lnTo>
                  <a:lnTo>
                    <a:pt x="1122" y="251"/>
                  </a:lnTo>
                  <a:lnTo>
                    <a:pt x="1134" y="255"/>
                  </a:lnTo>
                  <a:lnTo>
                    <a:pt x="1139" y="262"/>
                  </a:lnTo>
                  <a:lnTo>
                    <a:pt x="1139" y="276"/>
                  </a:lnTo>
                  <a:lnTo>
                    <a:pt x="1137" y="288"/>
                  </a:lnTo>
                  <a:lnTo>
                    <a:pt x="1117" y="362"/>
                  </a:lnTo>
                  <a:lnTo>
                    <a:pt x="1080" y="487"/>
                  </a:lnTo>
                  <a:lnTo>
                    <a:pt x="1044" y="652"/>
                  </a:lnTo>
                  <a:lnTo>
                    <a:pt x="1038" y="684"/>
                  </a:lnTo>
                  <a:lnTo>
                    <a:pt x="1034" y="696"/>
                  </a:lnTo>
                  <a:lnTo>
                    <a:pt x="1024" y="705"/>
                  </a:lnTo>
                  <a:lnTo>
                    <a:pt x="1017" y="709"/>
                  </a:lnTo>
                  <a:lnTo>
                    <a:pt x="1008" y="709"/>
                  </a:lnTo>
                  <a:lnTo>
                    <a:pt x="996" y="703"/>
                  </a:lnTo>
                  <a:lnTo>
                    <a:pt x="991" y="693"/>
                  </a:lnTo>
                  <a:lnTo>
                    <a:pt x="988" y="673"/>
                  </a:lnTo>
                  <a:lnTo>
                    <a:pt x="993" y="643"/>
                  </a:lnTo>
                  <a:lnTo>
                    <a:pt x="995" y="619"/>
                  </a:lnTo>
                  <a:lnTo>
                    <a:pt x="994" y="599"/>
                  </a:lnTo>
                  <a:lnTo>
                    <a:pt x="989" y="581"/>
                  </a:lnTo>
                  <a:lnTo>
                    <a:pt x="981" y="566"/>
                  </a:lnTo>
                  <a:lnTo>
                    <a:pt x="971" y="558"/>
                  </a:lnTo>
                  <a:lnTo>
                    <a:pt x="957" y="549"/>
                  </a:lnTo>
                  <a:lnTo>
                    <a:pt x="896" y="531"/>
                  </a:lnTo>
                  <a:lnTo>
                    <a:pt x="196" y="355"/>
                  </a:lnTo>
                  <a:lnTo>
                    <a:pt x="137" y="343"/>
                  </a:lnTo>
                  <a:lnTo>
                    <a:pt x="122" y="342"/>
                  </a:lnTo>
                  <a:lnTo>
                    <a:pt x="108" y="344"/>
                  </a:lnTo>
                  <a:lnTo>
                    <a:pt x="93" y="353"/>
                  </a:lnTo>
                  <a:lnTo>
                    <a:pt x="80" y="366"/>
                  </a:lnTo>
                  <a:lnTo>
                    <a:pt x="68" y="383"/>
                  </a:lnTo>
                  <a:lnTo>
                    <a:pt x="60" y="406"/>
                  </a:lnTo>
                  <a:lnTo>
                    <a:pt x="49" y="432"/>
                  </a:lnTo>
                  <a:lnTo>
                    <a:pt x="39" y="451"/>
                  </a:lnTo>
                  <a:lnTo>
                    <a:pt x="31" y="458"/>
                  </a:lnTo>
                  <a:lnTo>
                    <a:pt x="18" y="458"/>
                  </a:lnTo>
                  <a:lnTo>
                    <a:pt x="8" y="454"/>
                  </a:lnTo>
                  <a:lnTo>
                    <a:pt x="1" y="444"/>
                  </a:lnTo>
                  <a:lnTo>
                    <a:pt x="0" y="435"/>
                  </a:lnTo>
                  <a:lnTo>
                    <a:pt x="3" y="418"/>
                  </a:lnTo>
                  <a:lnTo>
                    <a:pt x="24" y="349"/>
                  </a:lnTo>
                  <a:lnTo>
                    <a:pt x="59" y="223"/>
                  </a:lnTo>
                  <a:lnTo>
                    <a:pt x="98" y="54"/>
                  </a:lnTo>
                  <a:lnTo>
                    <a:pt x="102" y="29"/>
                  </a:lnTo>
                  <a:lnTo>
                    <a:pt x="107" y="12"/>
                  </a:lnTo>
                  <a:lnTo>
                    <a:pt x="115" y="5"/>
                  </a:lnTo>
                  <a:lnTo>
                    <a:pt x="123" y="0"/>
                  </a:lnTo>
                  <a:lnTo>
                    <a:pt x="134" y="0"/>
                  </a:lnTo>
                  <a:lnTo>
                    <a:pt x="144" y="6"/>
                  </a:lnTo>
                  <a:lnTo>
                    <a:pt x="151" y="18"/>
                  </a:lnTo>
                  <a:lnTo>
                    <a:pt x="151" y="38"/>
                  </a:lnTo>
                  <a:lnTo>
                    <a:pt x="147" y="63"/>
                  </a:lnTo>
                  <a:lnTo>
                    <a:pt x="145" y="87"/>
                  </a:lnTo>
                  <a:lnTo>
                    <a:pt x="145" y="109"/>
                  </a:lnTo>
                  <a:lnTo>
                    <a:pt x="153" y="128"/>
                  </a:lnTo>
                  <a:lnTo>
                    <a:pt x="159" y="144"/>
                  </a:lnTo>
                  <a:lnTo>
                    <a:pt x="171" y="153"/>
                  </a:lnTo>
                  <a:lnTo>
                    <a:pt x="182" y="160"/>
                  </a:lnTo>
                  <a:lnTo>
                    <a:pt x="243" y="177"/>
                  </a:lnTo>
                  <a:lnTo>
                    <a:pt x="943" y="35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3" name="Freeform 67"/>
            <p:cNvSpPr>
              <a:spLocks/>
            </p:cNvSpPr>
            <p:nvPr/>
          </p:nvSpPr>
          <p:spPr bwMode="auto">
            <a:xfrm>
              <a:off x="2824163" y="4652963"/>
              <a:ext cx="293688" cy="177800"/>
            </a:xfrm>
            <a:custGeom>
              <a:avLst/>
              <a:gdLst>
                <a:gd name="T0" fmla="*/ 222 w 1087"/>
                <a:gd name="T1" fmla="*/ 52 h 660"/>
                <a:gd name="T2" fmla="*/ 261 w 1087"/>
                <a:gd name="T3" fmla="*/ 57 h 660"/>
                <a:gd name="T4" fmla="*/ 270 w 1087"/>
                <a:gd name="T5" fmla="*/ 79 h 660"/>
                <a:gd name="T6" fmla="*/ 258 w 1087"/>
                <a:gd name="T7" fmla="*/ 101 h 660"/>
                <a:gd name="T8" fmla="*/ 208 w 1087"/>
                <a:gd name="T9" fmla="*/ 116 h 660"/>
                <a:gd name="T10" fmla="*/ 122 w 1087"/>
                <a:gd name="T11" fmla="*/ 149 h 660"/>
                <a:gd name="T12" fmla="*/ 75 w 1087"/>
                <a:gd name="T13" fmla="*/ 189 h 660"/>
                <a:gd name="T14" fmla="*/ 52 w 1087"/>
                <a:gd name="T15" fmla="*/ 242 h 660"/>
                <a:gd name="T16" fmla="*/ 42 w 1087"/>
                <a:gd name="T17" fmla="*/ 302 h 660"/>
                <a:gd name="T18" fmla="*/ 52 w 1087"/>
                <a:gd name="T19" fmla="*/ 381 h 660"/>
                <a:gd name="T20" fmla="*/ 81 w 1087"/>
                <a:gd name="T21" fmla="*/ 438 h 660"/>
                <a:gd name="T22" fmla="*/ 134 w 1087"/>
                <a:gd name="T23" fmla="*/ 478 h 660"/>
                <a:gd name="T24" fmla="*/ 199 w 1087"/>
                <a:gd name="T25" fmla="*/ 492 h 660"/>
                <a:gd name="T26" fmla="*/ 274 w 1087"/>
                <a:gd name="T27" fmla="*/ 477 h 660"/>
                <a:gd name="T28" fmla="*/ 335 w 1087"/>
                <a:gd name="T29" fmla="*/ 431 h 660"/>
                <a:gd name="T30" fmla="*/ 374 w 1087"/>
                <a:gd name="T31" fmla="*/ 371 h 660"/>
                <a:gd name="T32" fmla="*/ 458 w 1087"/>
                <a:gd name="T33" fmla="*/ 197 h 660"/>
                <a:gd name="T34" fmla="*/ 530 w 1087"/>
                <a:gd name="T35" fmla="*/ 98 h 660"/>
                <a:gd name="T36" fmla="*/ 612 w 1087"/>
                <a:gd name="T37" fmla="*/ 33 h 660"/>
                <a:gd name="T38" fmla="*/ 707 w 1087"/>
                <a:gd name="T39" fmla="*/ 4 h 660"/>
                <a:gd name="T40" fmla="*/ 793 w 1087"/>
                <a:gd name="T41" fmla="*/ 4 h 660"/>
                <a:gd name="T42" fmla="*/ 886 w 1087"/>
                <a:gd name="T43" fmla="*/ 33 h 660"/>
                <a:gd name="T44" fmla="*/ 970 w 1087"/>
                <a:gd name="T45" fmla="*/ 83 h 660"/>
                <a:gd name="T46" fmla="*/ 1016 w 1087"/>
                <a:gd name="T47" fmla="*/ 133 h 660"/>
                <a:gd name="T48" fmla="*/ 1051 w 1087"/>
                <a:gd name="T49" fmla="*/ 194 h 660"/>
                <a:gd name="T50" fmla="*/ 1077 w 1087"/>
                <a:gd name="T51" fmla="*/ 262 h 660"/>
                <a:gd name="T52" fmla="*/ 1087 w 1087"/>
                <a:gd name="T53" fmla="*/ 339 h 660"/>
                <a:gd name="T54" fmla="*/ 1078 w 1087"/>
                <a:gd name="T55" fmla="*/ 452 h 660"/>
                <a:gd name="T56" fmla="*/ 1040 w 1087"/>
                <a:gd name="T57" fmla="*/ 594 h 660"/>
                <a:gd name="T58" fmla="*/ 999 w 1087"/>
                <a:gd name="T59" fmla="*/ 651 h 660"/>
                <a:gd name="T60" fmla="*/ 965 w 1087"/>
                <a:gd name="T61" fmla="*/ 660 h 660"/>
                <a:gd name="T62" fmla="*/ 793 w 1087"/>
                <a:gd name="T63" fmla="*/ 652 h 660"/>
                <a:gd name="T64" fmla="*/ 754 w 1087"/>
                <a:gd name="T65" fmla="*/ 645 h 660"/>
                <a:gd name="T66" fmla="*/ 749 w 1087"/>
                <a:gd name="T67" fmla="*/ 626 h 660"/>
                <a:gd name="T68" fmla="*/ 755 w 1087"/>
                <a:gd name="T69" fmla="*/ 614 h 660"/>
                <a:gd name="T70" fmla="*/ 777 w 1087"/>
                <a:gd name="T71" fmla="*/ 605 h 660"/>
                <a:gd name="T72" fmla="*/ 882 w 1087"/>
                <a:gd name="T73" fmla="*/ 571 h 660"/>
                <a:gd name="T74" fmla="*/ 967 w 1087"/>
                <a:gd name="T75" fmla="*/ 509 h 660"/>
                <a:gd name="T76" fmla="*/ 1020 w 1087"/>
                <a:gd name="T77" fmla="*/ 430 h 660"/>
                <a:gd name="T78" fmla="*/ 1045 w 1087"/>
                <a:gd name="T79" fmla="*/ 342 h 660"/>
                <a:gd name="T80" fmla="*/ 1032 w 1087"/>
                <a:gd name="T81" fmla="*/ 265 h 660"/>
                <a:gd name="T82" fmla="*/ 991 w 1087"/>
                <a:gd name="T83" fmla="*/ 199 h 660"/>
                <a:gd name="T84" fmla="*/ 932 w 1087"/>
                <a:gd name="T85" fmla="*/ 158 h 660"/>
                <a:gd name="T86" fmla="*/ 859 w 1087"/>
                <a:gd name="T87" fmla="*/ 141 h 660"/>
                <a:gd name="T88" fmla="*/ 785 w 1087"/>
                <a:gd name="T89" fmla="*/ 149 h 660"/>
                <a:gd name="T90" fmla="*/ 721 w 1087"/>
                <a:gd name="T91" fmla="*/ 189 h 660"/>
                <a:gd name="T92" fmla="*/ 659 w 1087"/>
                <a:gd name="T93" fmla="*/ 262 h 660"/>
                <a:gd name="T94" fmla="*/ 599 w 1087"/>
                <a:gd name="T95" fmla="*/ 369 h 660"/>
                <a:gd name="T96" fmla="*/ 521 w 1087"/>
                <a:gd name="T97" fmla="*/ 509 h 660"/>
                <a:gd name="T98" fmla="*/ 446 w 1087"/>
                <a:gd name="T99" fmla="*/ 586 h 660"/>
                <a:gd name="T100" fmla="*/ 370 w 1087"/>
                <a:gd name="T101" fmla="*/ 621 h 660"/>
                <a:gd name="T102" fmla="*/ 283 w 1087"/>
                <a:gd name="T103" fmla="*/ 630 h 660"/>
                <a:gd name="T104" fmla="*/ 220 w 1087"/>
                <a:gd name="T105" fmla="*/ 623 h 660"/>
                <a:gd name="T106" fmla="*/ 164 w 1087"/>
                <a:gd name="T107" fmla="*/ 604 h 660"/>
                <a:gd name="T108" fmla="*/ 74 w 1087"/>
                <a:gd name="T109" fmla="*/ 531 h 660"/>
                <a:gd name="T110" fmla="*/ 41 w 1087"/>
                <a:gd name="T111" fmla="*/ 482 h 660"/>
                <a:gd name="T112" fmla="*/ 1 w 1087"/>
                <a:gd name="T113" fmla="*/ 360 h 660"/>
                <a:gd name="T114" fmla="*/ 2 w 1087"/>
                <a:gd name="T115" fmla="*/ 229 h 660"/>
                <a:gd name="T116" fmla="*/ 28 w 1087"/>
                <a:gd name="T117" fmla="*/ 108 h 660"/>
                <a:gd name="T118" fmla="*/ 52 w 1087"/>
                <a:gd name="T119" fmla="*/ 58 h 660"/>
                <a:gd name="T120" fmla="*/ 139 w 1087"/>
                <a:gd name="T121" fmla="*/ 5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 h="660">
                  <a:moveTo>
                    <a:pt x="205" y="52"/>
                  </a:moveTo>
                  <a:lnTo>
                    <a:pt x="222" y="52"/>
                  </a:lnTo>
                  <a:lnTo>
                    <a:pt x="248" y="55"/>
                  </a:lnTo>
                  <a:lnTo>
                    <a:pt x="261" y="57"/>
                  </a:lnTo>
                  <a:lnTo>
                    <a:pt x="268" y="65"/>
                  </a:lnTo>
                  <a:lnTo>
                    <a:pt x="270" y="79"/>
                  </a:lnTo>
                  <a:lnTo>
                    <a:pt x="266" y="89"/>
                  </a:lnTo>
                  <a:lnTo>
                    <a:pt x="258" y="101"/>
                  </a:lnTo>
                  <a:lnTo>
                    <a:pt x="239" y="106"/>
                  </a:lnTo>
                  <a:lnTo>
                    <a:pt x="208" y="116"/>
                  </a:lnTo>
                  <a:lnTo>
                    <a:pt x="157" y="131"/>
                  </a:lnTo>
                  <a:lnTo>
                    <a:pt x="122" y="149"/>
                  </a:lnTo>
                  <a:lnTo>
                    <a:pt x="96" y="166"/>
                  </a:lnTo>
                  <a:lnTo>
                    <a:pt x="75" y="189"/>
                  </a:lnTo>
                  <a:lnTo>
                    <a:pt x="62" y="213"/>
                  </a:lnTo>
                  <a:lnTo>
                    <a:pt x="52" y="242"/>
                  </a:lnTo>
                  <a:lnTo>
                    <a:pt x="43" y="271"/>
                  </a:lnTo>
                  <a:lnTo>
                    <a:pt x="42" y="302"/>
                  </a:lnTo>
                  <a:lnTo>
                    <a:pt x="44" y="342"/>
                  </a:lnTo>
                  <a:lnTo>
                    <a:pt x="52" y="381"/>
                  </a:lnTo>
                  <a:lnTo>
                    <a:pt x="62" y="411"/>
                  </a:lnTo>
                  <a:lnTo>
                    <a:pt x="81" y="438"/>
                  </a:lnTo>
                  <a:lnTo>
                    <a:pt x="106" y="460"/>
                  </a:lnTo>
                  <a:lnTo>
                    <a:pt x="134" y="478"/>
                  </a:lnTo>
                  <a:lnTo>
                    <a:pt x="167" y="489"/>
                  </a:lnTo>
                  <a:lnTo>
                    <a:pt x="199" y="492"/>
                  </a:lnTo>
                  <a:lnTo>
                    <a:pt x="239" y="488"/>
                  </a:lnTo>
                  <a:lnTo>
                    <a:pt x="274" y="477"/>
                  </a:lnTo>
                  <a:lnTo>
                    <a:pt x="309" y="459"/>
                  </a:lnTo>
                  <a:lnTo>
                    <a:pt x="335" y="431"/>
                  </a:lnTo>
                  <a:lnTo>
                    <a:pt x="353" y="407"/>
                  </a:lnTo>
                  <a:lnTo>
                    <a:pt x="374" y="371"/>
                  </a:lnTo>
                  <a:lnTo>
                    <a:pt x="428" y="267"/>
                  </a:lnTo>
                  <a:lnTo>
                    <a:pt x="458" y="197"/>
                  </a:lnTo>
                  <a:lnTo>
                    <a:pt x="495" y="145"/>
                  </a:lnTo>
                  <a:lnTo>
                    <a:pt x="530" y="98"/>
                  </a:lnTo>
                  <a:lnTo>
                    <a:pt x="570" y="61"/>
                  </a:lnTo>
                  <a:lnTo>
                    <a:pt x="612" y="33"/>
                  </a:lnTo>
                  <a:lnTo>
                    <a:pt x="659" y="15"/>
                  </a:lnTo>
                  <a:lnTo>
                    <a:pt x="707" y="4"/>
                  </a:lnTo>
                  <a:lnTo>
                    <a:pt x="760" y="0"/>
                  </a:lnTo>
                  <a:lnTo>
                    <a:pt x="793" y="4"/>
                  </a:lnTo>
                  <a:lnTo>
                    <a:pt x="822" y="9"/>
                  </a:lnTo>
                  <a:lnTo>
                    <a:pt x="886" y="33"/>
                  </a:lnTo>
                  <a:lnTo>
                    <a:pt x="944" y="66"/>
                  </a:lnTo>
                  <a:lnTo>
                    <a:pt x="970" y="83"/>
                  </a:lnTo>
                  <a:lnTo>
                    <a:pt x="995" y="105"/>
                  </a:lnTo>
                  <a:lnTo>
                    <a:pt x="1016" y="133"/>
                  </a:lnTo>
                  <a:lnTo>
                    <a:pt x="1035" y="163"/>
                  </a:lnTo>
                  <a:lnTo>
                    <a:pt x="1051" y="194"/>
                  </a:lnTo>
                  <a:lnTo>
                    <a:pt x="1065" y="228"/>
                  </a:lnTo>
                  <a:lnTo>
                    <a:pt x="1077" y="262"/>
                  </a:lnTo>
                  <a:lnTo>
                    <a:pt x="1081" y="300"/>
                  </a:lnTo>
                  <a:lnTo>
                    <a:pt x="1087" y="339"/>
                  </a:lnTo>
                  <a:lnTo>
                    <a:pt x="1087" y="381"/>
                  </a:lnTo>
                  <a:lnTo>
                    <a:pt x="1078" y="452"/>
                  </a:lnTo>
                  <a:lnTo>
                    <a:pt x="1061" y="525"/>
                  </a:lnTo>
                  <a:lnTo>
                    <a:pt x="1040" y="594"/>
                  </a:lnTo>
                  <a:lnTo>
                    <a:pt x="1012" y="642"/>
                  </a:lnTo>
                  <a:lnTo>
                    <a:pt x="999" y="651"/>
                  </a:lnTo>
                  <a:lnTo>
                    <a:pt x="987" y="657"/>
                  </a:lnTo>
                  <a:lnTo>
                    <a:pt x="965" y="660"/>
                  </a:lnTo>
                  <a:lnTo>
                    <a:pt x="930" y="658"/>
                  </a:lnTo>
                  <a:lnTo>
                    <a:pt x="793" y="652"/>
                  </a:lnTo>
                  <a:lnTo>
                    <a:pt x="769" y="648"/>
                  </a:lnTo>
                  <a:lnTo>
                    <a:pt x="754" y="645"/>
                  </a:lnTo>
                  <a:lnTo>
                    <a:pt x="749" y="637"/>
                  </a:lnTo>
                  <a:lnTo>
                    <a:pt x="749" y="626"/>
                  </a:lnTo>
                  <a:lnTo>
                    <a:pt x="750" y="618"/>
                  </a:lnTo>
                  <a:lnTo>
                    <a:pt x="755" y="614"/>
                  </a:lnTo>
                  <a:lnTo>
                    <a:pt x="763" y="607"/>
                  </a:lnTo>
                  <a:lnTo>
                    <a:pt x="777" y="605"/>
                  </a:lnTo>
                  <a:lnTo>
                    <a:pt x="832" y="591"/>
                  </a:lnTo>
                  <a:lnTo>
                    <a:pt x="882" y="571"/>
                  </a:lnTo>
                  <a:lnTo>
                    <a:pt x="926" y="541"/>
                  </a:lnTo>
                  <a:lnTo>
                    <a:pt x="967" y="509"/>
                  </a:lnTo>
                  <a:lnTo>
                    <a:pt x="997" y="475"/>
                  </a:lnTo>
                  <a:lnTo>
                    <a:pt x="1020" y="430"/>
                  </a:lnTo>
                  <a:lnTo>
                    <a:pt x="1039" y="388"/>
                  </a:lnTo>
                  <a:lnTo>
                    <a:pt x="1045" y="342"/>
                  </a:lnTo>
                  <a:lnTo>
                    <a:pt x="1041" y="304"/>
                  </a:lnTo>
                  <a:lnTo>
                    <a:pt x="1032" y="265"/>
                  </a:lnTo>
                  <a:lnTo>
                    <a:pt x="1016" y="230"/>
                  </a:lnTo>
                  <a:lnTo>
                    <a:pt x="991" y="199"/>
                  </a:lnTo>
                  <a:lnTo>
                    <a:pt x="965" y="175"/>
                  </a:lnTo>
                  <a:lnTo>
                    <a:pt x="932" y="158"/>
                  </a:lnTo>
                  <a:lnTo>
                    <a:pt x="897" y="145"/>
                  </a:lnTo>
                  <a:lnTo>
                    <a:pt x="859" y="141"/>
                  </a:lnTo>
                  <a:lnTo>
                    <a:pt x="819" y="140"/>
                  </a:lnTo>
                  <a:lnTo>
                    <a:pt x="785" y="149"/>
                  </a:lnTo>
                  <a:lnTo>
                    <a:pt x="751" y="165"/>
                  </a:lnTo>
                  <a:lnTo>
                    <a:pt x="721" y="189"/>
                  </a:lnTo>
                  <a:lnTo>
                    <a:pt x="688" y="222"/>
                  </a:lnTo>
                  <a:lnTo>
                    <a:pt x="659" y="262"/>
                  </a:lnTo>
                  <a:lnTo>
                    <a:pt x="629" y="311"/>
                  </a:lnTo>
                  <a:lnTo>
                    <a:pt x="599" y="369"/>
                  </a:lnTo>
                  <a:lnTo>
                    <a:pt x="558" y="450"/>
                  </a:lnTo>
                  <a:lnTo>
                    <a:pt x="521" y="509"/>
                  </a:lnTo>
                  <a:lnTo>
                    <a:pt x="483" y="553"/>
                  </a:lnTo>
                  <a:lnTo>
                    <a:pt x="446" y="586"/>
                  </a:lnTo>
                  <a:lnTo>
                    <a:pt x="408" y="606"/>
                  </a:lnTo>
                  <a:lnTo>
                    <a:pt x="370" y="621"/>
                  </a:lnTo>
                  <a:lnTo>
                    <a:pt x="327" y="629"/>
                  </a:lnTo>
                  <a:lnTo>
                    <a:pt x="283" y="630"/>
                  </a:lnTo>
                  <a:lnTo>
                    <a:pt x="252" y="629"/>
                  </a:lnTo>
                  <a:lnTo>
                    <a:pt x="220" y="623"/>
                  </a:lnTo>
                  <a:lnTo>
                    <a:pt x="193" y="614"/>
                  </a:lnTo>
                  <a:lnTo>
                    <a:pt x="164" y="604"/>
                  </a:lnTo>
                  <a:lnTo>
                    <a:pt x="115" y="574"/>
                  </a:lnTo>
                  <a:lnTo>
                    <a:pt x="74" y="531"/>
                  </a:lnTo>
                  <a:lnTo>
                    <a:pt x="55" y="511"/>
                  </a:lnTo>
                  <a:lnTo>
                    <a:pt x="41" y="482"/>
                  </a:lnTo>
                  <a:lnTo>
                    <a:pt x="16" y="425"/>
                  </a:lnTo>
                  <a:lnTo>
                    <a:pt x="1" y="360"/>
                  </a:lnTo>
                  <a:lnTo>
                    <a:pt x="0" y="290"/>
                  </a:lnTo>
                  <a:lnTo>
                    <a:pt x="2" y="229"/>
                  </a:lnTo>
                  <a:lnTo>
                    <a:pt x="13" y="167"/>
                  </a:lnTo>
                  <a:lnTo>
                    <a:pt x="28" y="108"/>
                  </a:lnTo>
                  <a:lnTo>
                    <a:pt x="44" y="67"/>
                  </a:lnTo>
                  <a:lnTo>
                    <a:pt x="52" y="58"/>
                  </a:lnTo>
                  <a:lnTo>
                    <a:pt x="68" y="52"/>
                  </a:lnTo>
                  <a:lnTo>
                    <a:pt x="139" y="51"/>
                  </a:lnTo>
                  <a:lnTo>
                    <a:pt x="205" y="5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4" name="Freeform 68"/>
            <p:cNvSpPr>
              <a:spLocks/>
            </p:cNvSpPr>
            <p:nvPr/>
          </p:nvSpPr>
          <p:spPr bwMode="auto">
            <a:xfrm>
              <a:off x="2665413" y="3822700"/>
              <a:ext cx="309563" cy="234950"/>
            </a:xfrm>
            <a:custGeom>
              <a:avLst/>
              <a:gdLst>
                <a:gd name="T0" fmla="*/ 974 w 1147"/>
                <a:gd name="T1" fmla="*/ 528 h 870"/>
                <a:gd name="T2" fmla="*/ 943 w 1147"/>
                <a:gd name="T3" fmla="*/ 518 h 870"/>
                <a:gd name="T4" fmla="*/ 956 w 1147"/>
                <a:gd name="T5" fmla="*/ 476 h 870"/>
                <a:gd name="T6" fmla="*/ 1037 w 1147"/>
                <a:gd name="T7" fmla="*/ 381 h 870"/>
                <a:gd name="T8" fmla="*/ 1057 w 1147"/>
                <a:gd name="T9" fmla="*/ 292 h 870"/>
                <a:gd name="T10" fmla="*/ 1031 w 1147"/>
                <a:gd name="T11" fmla="*/ 202 h 870"/>
                <a:gd name="T12" fmla="*/ 956 w 1147"/>
                <a:gd name="T13" fmla="*/ 120 h 870"/>
                <a:gd name="T14" fmla="*/ 861 w 1147"/>
                <a:gd name="T15" fmla="*/ 97 h 870"/>
                <a:gd name="T16" fmla="*/ 764 w 1147"/>
                <a:gd name="T17" fmla="*/ 137 h 870"/>
                <a:gd name="T18" fmla="*/ 706 w 1147"/>
                <a:gd name="T19" fmla="*/ 239 h 870"/>
                <a:gd name="T20" fmla="*/ 710 w 1147"/>
                <a:gd name="T21" fmla="*/ 431 h 870"/>
                <a:gd name="T22" fmla="*/ 701 w 1147"/>
                <a:gd name="T23" fmla="*/ 631 h 870"/>
                <a:gd name="T24" fmla="*/ 630 w 1147"/>
                <a:gd name="T25" fmla="*/ 770 h 870"/>
                <a:gd name="T26" fmla="*/ 516 w 1147"/>
                <a:gd name="T27" fmla="*/ 847 h 870"/>
                <a:gd name="T28" fmla="*/ 419 w 1147"/>
                <a:gd name="T29" fmla="*/ 869 h 870"/>
                <a:gd name="T30" fmla="*/ 321 w 1147"/>
                <a:gd name="T31" fmla="*/ 867 h 870"/>
                <a:gd name="T32" fmla="*/ 222 w 1147"/>
                <a:gd name="T33" fmla="*/ 830 h 870"/>
                <a:gd name="T34" fmla="*/ 138 w 1147"/>
                <a:gd name="T35" fmla="*/ 760 h 870"/>
                <a:gd name="T36" fmla="*/ 69 w 1147"/>
                <a:gd name="T37" fmla="*/ 663 h 870"/>
                <a:gd name="T38" fmla="*/ 2 w 1147"/>
                <a:gd name="T39" fmla="*/ 449 h 870"/>
                <a:gd name="T40" fmla="*/ 7 w 1147"/>
                <a:gd name="T41" fmla="*/ 379 h 870"/>
                <a:gd name="T42" fmla="*/ 63 w 1147"/>
                <a:gd name="T43" fmla="*/ 337 h 870"/>
                <a:gd name="T44" fmla="*/ 228 w 1147"/>
                <a:gd name="T45" fmla="*/ 262 h 870"/>
                <a:gd name="T46" fmla="*/ 246 w 1147"/>
                <a:gd name="T47" fmla="*/ 281 h 870"/>
                <a:gd name="T48" fmla="*/ 227 w 1147"/>
                <a:gd name="T49" fmla="*/ 306 h 870"/>
                <a:gd name="T50" fmla="*/ 127 w 1147"/>
                <a:gd name="T51" fmla="*/ 438 h 870"/>
                <a:gd name="T52" fmla="*/ 99 w 1147"/>
                <a:gd name="T53" fmla="*/ 584 h 870"/>
                <a:gd name="T54" fmla="*/ 145 w 1147"/>
                <a:gd name="T55" fmla="*/ 709 h 870"/>
                <a:gd name="T56" fmla="*/ 239 w 1147"/>
                <a:gd name="T57" fmla="*/ 774 h 870"/>
                <a:gd name="T58" fmla="*/ 355 w 1147"/>
                <a:gd name="T59" fmla="*/ 777 h 870"/>
                <a:gd name="T60" fmla="*/ 449 w 1147"/>
                <a:gd name="T61" fmla="*/ 714 h 870"/>
                <a:gd name="T62" fmla="*/ 499 w 1147"/>
                <a:gd name="T63" fmla="*/ 602 h 870"/>
                <a:gd name="T64" fmla="*/ 502 w 1147"/>
                <a:gd name="T65" fmla="*/ 425 h 870"/>
                <a:gd name="T66" fmla="*/ 513 w 1147"/>
                <a:gd name="T67" fmla="*/ 205 h 870"/>
                <a:gd name="T68" fmla="*/ 579 w 1147"/>
                <a:gd name="T69" fmla="*/ 89 h 870"/>
                <a:gd name="T70" fmla="*/ 681 w 1147"/>
                <a:gd name="T71" fmla="*/ 21 h 870"/>
                <a:gd name="T72" fmla="*/ 771 w 1147"/>
                <a:gd name="T73" fmla="*/ 0 h 870"/>
                <a:gd name="T74" fmla="*/ 886 w 1147"/>
                <a:gd name="T75" fmla="*/ 16 h 870"/>
                <a:gd name="T76" fmla="*/ 1037 w 1147"/>
                <a:gd name="T77" fmla="*/ 133 h 870"/>
                <a:gd name="T78" fmla="*/ 1102 w 1147"/>
                <a:gd name="T79" fmla="*/ 250 h 870"/>
                <a:gd name="T80" fmla="*/ 1147 w 1147"/>
                <a:gd name="T81" fmla="*/ 416 h 870"/>
                <a:gd name="T82" fmla="*/ 1112 w 1147"/>
                <a:gd name="T83" fmla="*/ 45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7" h="870">
                  <a:moveTo>
                    <a:pt x="1015" y="509"/>
                  </a:moveTo>
                  <a:lnTo>
                    <a:pt x="997" y="519"/>
                  </a:lnTo>
                  <a:lnTo>
                    <a:pt x="974" y="528"/>
                  </a:lnTo>
                  <a:lnTo>
                    <a:pt x="960" y="530"/>
                  </a:lnTo>
                  <a:lnTo>
                    <a:pt x="950" y="528"/>
                  </a:lnTo>
                  <a:lnTo>
                    <a:pt x="943" y="518"/>
                  </a:lnTo>
                  <a:lnTo>
                    <a:pt x="940" y="509"/>
                  </a:lnTo>
                  <a:lnTo>
                    <a:pt x="945" y="494"/>
                  </a:lnTo>
                  <a:lnTo>
                    <a:pt x="956" y="476"/>
                  </a:lnTo>
                  <a:lnTo>
                    <a:pt x="978" y="454"/>
                  </a:lnTo>
                  <a:lnTo>
                    <a:pt x="1014" y="414"/>
                  </a:lnTo>
                  <a:lnTo>
                    <a:pt x="1037" y="381"/>
                  </a:lnTo>
                  <a:lnTo>
                    <a:pt x="1051" y="353"/>
                  </a:lnTo>
                  <a:lnTo>
                    <a:pt x="1056" y="321"/>
                  </a:lnTo>
                  <a:lnTo>
                    <a:pt x="1057" y="292"/>
                  </a:lnTo>
                  <a:lnTo>
                    <a:pt x="1054" y="263"/>
                  </a:lnTo>
                  <a:lnTo>
                    <a:pt x="1044" y="230"/>
                  </a:lnTo>
                  <a:lnTo>
                    <a:pt x="1031" y="202"/>
                  </a:lnTo>
                  <a:lnTo>
                    <a:pt x="1009" y="169"/>
                  </a:lnTo>
                  <a:lnTo>
                    <a:pt x="985" y="141"/>
                  </a:lnTo>
                  <a:lnTo>
                    <a:pt x="956" y="120"/>
                  </a:lnTo>
                  <a:lnTo>
                    <a:pt x="927" y="107"/>
                  </a:lnTo>
                  <a:lnTo>
                    <a:pt x="894" y="98"/>
                  </a:lnTo>
                  <a:lnTo>
                    <a:pt x="861" y="97"/>
                  </a:lnTo>
                  <a:lnTo>
                    <a:pt x="827" y="102"/>
                  </a:lnTo>
                  <a:lnTo>
                    <a:pt x="794" y="116"/>
                  </a:lnTo>
                  <a:lnTo>
                    <a:pt x="764" y="137"/>
                  </a:lnTo>
                  <a:lnTo>
                    <a:pt x="736" y="168"/>
                  </a:lnTo>
                  <a:lnTo>
                    <a:pt x="717" y="201"/>
                  </a:lnTo>
                  <a:lnTo>
                    <a:pt x="706" y="239"/>
                  </a:lnTo>
                  <a:lnTo>
                    <a:pt x="701" y="269"/>
                  </a:lnTo>
                  <a:lnTo>
                    <a:pt x="700" y="310"/>
                  </a:lnTo>
                  <a:lnTo>
                    <a:pt x="710" y="431"/>
                  </a:lnTo>
                  <a:lnTo>
                    <a:pt x="714" y="506"/>
                  </a:lnTo>
                  <a:lnTo>
                    <a:pt x="711" y="572"/>
                  </a:lnTo>
                  <a:lnTo>
                    <a:pt x="701" y="631"/>
                  </a:lnTo>
                  <a:lnTo>
                    <a:pt x="685" y="685"/>
                  </a:lnTo>
                  <a:lnTo>
                    <a:pt x="661" y="732"/>
                  </a:lnTo>
                  <a:lnTo>
                    <a:pt x="630" y="770"/>
                  </a:lnTo>
                  <a:lnTo>
                    <a:pt x="591" y="805"/>
                  </a:lnTo>
                  <a:lnTo>
                    <a:pt x="546" y="834"/>
                  </a:lnTo>
                  <a:lnTo>
                    <a:pt x="516" y="847"/>
                  </a:lnTo>
                  <a:lnTo>
                    <a:pt x="485" y="859"/>
                  </a:lnTo>
                  <a:lnTo>
                    <a:pt x="453" y="864"/>
                  </a:lnTo>
                  <a:lnTo>
                    <a:pt x="419" y="869"/>
                  </a:lnTo>
                  <a:lnTo>
                    <a:pt x="386" y="870"/>
                  </a:lnTo>
                  <a:lnTo>
                    <a:pt x="352" y="868"/>
                  </a:lnTo>
                  <a:lnTo>
                    <a:pt x="321" y="867"/>
                  </a:lnTo>
                  <a:lnTo>
                    <a:pt x="288" y="857"/>
                  </a:lnTo>
                  <a:lnTo>
                    <a:pt x="255" y="845"/>
                  </a:lnTo>
                  <a:lnTo>
                    <a:pt x="222" y="830"/>
                  </a:lnTo>
                  <a:lnTo>
                    <a:pt x="193" y="809"/>
                  </a:lnTo>
                  <a:lnTo>
                    <a:pt x="164" y="787"/>
                  </a:lnTo>
                  <a:lnTo>
                    <a:pt x="138" y="760"/>
                  </a:lnTo>
                  <a:lnTo>
                    <a:pt x="110" y="731"/>
                  </a:lnTo>
                  <a:lnTo>
                    <a:pt x="87" y="699"/>
                  </a:lnTo>
                  <a:lnTo>
                    <a:pt x="69" y="663"/>
                  </a:lnTo>
                  <a:lnTo>
                    <a:pt x="37" y="595"/>
                  </a:lnTo>
                  <a:lnTo>
                    <a:pt x="16" y="519"/>
                  </a:lnTo>
                  <a:lnTo>
                    <a:pt x="2" y="449"/>
                  </a:lnTo>
                  <a:lnTo>
                    <a:pt x="0" y="420"/>
                  </a:lnTo>
                  <a:lnTo>
                    <a:pt x="2" y="394"/>
                  </a:lnTo>
                  <a:lnTo>
                    <a:pt x="7" y="379"/>
                  </a:lnTo>
                  <a:lnTo>
                    <a:pt x="16" y="368"/>
                  </a:lnTo>
                  <a:lnTo>
                    <a:pt x="36" y="353"/>
                  </a:lnTo>
                  <a:lnTo>
                    <a:pt x="63" y="337"/>
                  </a:lnTo>
                  <a:lnTo>
                    <a:pt x="191" y="273"/>
                  </a:lnTo>
                  <a:lnTo>
                    <a:pt x="212" y="264"/>
                  </a:lnTo>
                  <a:lnTo>
                    <a:pt x="228" y="262"/>
                  </a:lnTo>
                  <a:lnTo>
                    <a:pt x="236" y="264"/>
                  </a:lnTo>
                  <a:lnTo>
                    <a:pt x="243" y="274"/>
                  </a:lnTo>
                  <a:lnTo>
                    <a:pt x="246" y="281"/>
                  </a:lnTo>
                  <a:lnTo>
                    <a:pt x="245" y="289"/>
                  </a:lnTo>
                  <a:lnTo>
                    <a:pt x="239" y="299"/>
                  </a:lnTo>
                  <a:lnTo>
                    <a:pt x="227" y="306"/>
                  </a:lnTo>
                  <a:lnTo>
                    <a:pt x="186" y="347"/>
                  </a:lnTo>
                  <a:lnTo>
                    <a:pt x="154" y="392"/>
                  </a:lnTo>
                  <a:lnTo>
                    <a:pt x="127" y="438"/>
                  </a:lnTo>
                  <a:lnTo>
                    <a:pt x="107" y="487"/>
                  </a:lnTo>
                  <a:lnTo>
                    <a:pt x="99" y="534"/>
                  </a:lnTo>
                  <a:lnTo>
                    <a:pt x="99" y="584"/>
                  </a:lnTo>
                  <a:lnTo>
                    <a:pt x="103" y="631"/>
                  </a:lnTo>
                  <a:lnTo>
                    <a:pt x="123" y="672"/>
                  </a:lnTo>
                  <a:lnTo>
                    <a:pt x="145" y="709"/>
                  </a:lnTo>
                  <a:lnTo>
                    <a:pt x="173" y="736"/>
                  </a:lnTo>
                  <a:lnTo>
                    <a:pt x="206" y="759"/>
                  </a:lnTo>
                  <a:lnTo>
                    <a:pt x="239" y="774"/>
                  </a:lnTo>
                  <a:lnTo>
                    <a:pt x="277" y="780"/>
                  </a:lnTo>
                  <a:lnTo>
                    <a:pt x="316" y="783"/>
                  </a:lnTo>
                  <a:lnTo>
                    <a:pt x="355" y="777"/>
                  </a:lnTo>
                  <a:lnTo>
                    <a:pt x="390" y="761"/>
                  </a:lnTo>
                  <a:lnTo>
                    <a:pt x="422" y="740"/>
                  </a:lnTo>
                  <a:lnTo>
                    <a:pt x="449" y="714"/>
                  </a:lnTo>
                  <a:lnTo>
                    <a:pt x="472" y="683"/>
                  </a:lnTo>
                  <a:lnTo>
                    <a:pt x="489" y="646"/>
                  </a:lnTo>
                  <a:lnTo>
                    <a:pt x="499" y="602"/>
                  </a:lnTo>
                  <a:lnTo>
                    <a:pt x="506" y="553"/>
                  </a:lnTo>
                  <a:lnTo>
                    <a:pt x="506" y="494"/>
                  </a:lnTo>
                  <a:lnTo>
                    <a:pt x="502" y="425"/>
                  </a:lnTo>
                  <a:lnTo>
                    <a:pt x="501" y="334"/>
                  </a:lnTo>
                  <a:lnTo>
                    <a:pt x="502" y="262"/>
                  </a:lnTo>
                  <a:lnTo>
                    <a:pt x="513" y="205"/>
                  </a:lnTo>
                  <a:lnTo>
                    <a:pt x="532" y="158"/>
                  </a:lnTo>
                  <a:lnTo>
                    <a:pt x="554" y="120"/>
                  </a:lnTo>
                  <a:lnTo>
                    <a:pt x="579" y="89"/>
                  </a:lnTo>
                  <a:lnTo>
                    <a:pt x="615" y="60"/>
                  </a:lnTo>
                  <a:lnTo>
                    <a:pt x="652" y="36"/>
                  </a:lnTo>
                  <a:lnTo>
                    <a:pt x="681" y="21"/>
                  </a:lnTo>
                  <a:lnTo>
                    <a:pt x="709" y="11"/>
                  </a:lnTo>
                  <a:lnTo>
                    <a:pt x="741" y="6"/>
                  </a:lnTo>
                  <a:lnTo>
                    <a:pt x="771" y="0"/>
                  </a:lnTo>
                  <a:lnTo>
                    <a:pt x="799" y="1"/>
                  </a:lnTo>
                  <a:lnTo>
                    <a:pt x="830" y="2"/>
                  </a:lnTo>
                  <a:lnTo>
                    <a:pt x="886" y="16"/>
                  </a:lnTo>
                  <a:lnTo>
                    <a:pt x="941" y="43"/>
                  </a:lnTo>
                  <a:lnTo>
                    <a:pt x="993" y="83"/>
                  </a:lnTo>
                  <a:lnTo>
                    <a:pt x="1037" y="133"/>
                  </a:lnTo>
                  <a:lnTo>
                    <a:pt x="1056" y="160"/>
                  </a:lnTo>
                  <a:lnTo>
                    <a:pt x="1075" y="192"/>
                  </a:lnTo>
                  <a:lnTo>
                    <a:pt x="1102" y="250"/>
                  </a:lnTo>
                  <a:lnTo>
                    <a:pt x="1124" y="310"/>
                  </a:lnTo>
                  <a:lnTo>
                    <a:pt x="1142" y="371"/>
                  </a:lnTo>
                  <a:lnTo>
                    <a:pt x="1147" y="416"/>
                  </a:lnTo>
                  <a:lnTo>
                    <a:pt x="1145" y="426"/>
                  </a:lnTo>
                  <a:lnTo>
                    <a:pt x="1134" y="440"/>
                  </a:lnTo>
                  <a:lnTo>
                    <a:pt x="1112" y="455"/>
                  </a:lnTo>
                  <a:lnTo>
                    <a:pt x="1071" y="475"/>
                  </a:lnTo>
                  <a:lnTo>
                    <a:pt x="1015" y="5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5" name="Freeform 69"/>
            <p:cNvSpPr>
              <a:spLocks/>
            </p:cNvSpPr>
            <p:nvPr/>
          </p:nvSpPr>
          <p:spPr bwMode="auto">
            <a:xfrm>
              <a:off x="331788" y="3286125"/>
              <a:ext cx="360363" cy="360362"/>
            </a:xfrm>
            <a:custGeom>
              <a:avLst/>
              <a:gdLst>
                <a:gd name="T0" fmla="*/ 1262 w 1333"/>
                <a:gd name="T1" fmla="*/ 703 h 1333"/>
                <a:gd name="T2" fmla="*/ 1307 w 1333"/>
                <a:gd name="T3" fmla="*/ 775 h 1333"/>
                <a:gd name="T4" fmla="*/ 1330 w 1333"/>
                <a:gd name="T5" fmla="*/ 843 h 1333"/>
                <a:gd name="T6" fmla="*/ 1329 w 1333"/>
                <a:gd name="T7" fmla="*/ 910 h 1333"/>
                <a:gd name="T8" fmla="*/ 1301 w 1333"/>
                <a:gd name="T9" fmla="*/ 1004 h 1333"/>
                <a:gd name="T10" fmla="*/ 1214 w 1333"/>
                <a:gd name="T11" fmla="*/ 1125 h 1333"/>
                <a:gd name="T12" fmla="*/ 1075 w 1333"/>
                <a:gd name="T13" fmla="*/ 1243 h 1333"/>
                <a:gd name="T14" fmla="*/ 997 w 1333"/>
                <a:gd name="T15" fmla="*/ 1287 h 1333"/>
                <a:gd name="T16" fmla="*/ 922 w 1333"/>
                <a:gd name="T17" fmla="*/ 1315 h 1333"/>
                <a:gd name="T18" fmla="*/ 848 w 1333"/>
                <a:gd name="T19" fmla="*/ 1331 h 1333"/>
                <a:gd name="T20" fmla="*/ 779 w 1333"/>
                <a:gd name="T21" fmla="*/ 1330 h 1333"/>
                <a:gd name="T22" fmla="*/ 710 w 1333"/>
                <a:gd name="T23" fmla="*/ 1306 h 1333"/>
                <a:gd name="T24" fmla="*/ 647 w 1333"/>
                <a:gd name="T25" fmla="*/ 1265 h 1333"/>
                <a:gd name="T26" fmla="*/ 584 w 1333"/>
                <a:gd name="T27" fmla="*/ 1201 h 1333"/>
                <a:gd name="T28" fmla="*/ 174 w 1333"/>
                <a:gd name="T29" fmla="*/ 720 h 1333"/>
                <a:gd name="T30" fmla="*/ 146 w 1333"/>
                <a:gd name="T31" fmla="*/ 706 h 1333"/>
                <a:gd name="T32" fmla="*/ 113 w 1333"/>
                <a:gd name="T33" fmla="*/ 707 h 1333"/>
                <a:gd name="T34" fmla="*/ 72 w 1333"/>
                <a:gd name="T35" fmla="*/ 726 h 1333"/>
                <a:gd name="T36" fmla="*/ 30 w 1333"/>
                <a:gd name="T37" fmla="*/ 754 h 1333"/>
                <a:gd name="T38" fmla="*/ 5 w 1333"/>
                <a:gd name="T39" fmla="*/ 745 h 1333"/>
                <a:gd name="T40" fmla="*/ 0 w 1333"/>
                <a:gd name="T41" fmla="*/ 727 h 1333"/>
                <a:gd name="T42" fmla="*/ 19 w 1333"/>
                <a:gd name="T43" fmla="*/ 706 h 1333"/>
                <a:gd name="T44" fmla="*/ 178 w 1333"/>
                <a:gd name="T45" fmla="*/ 576 h 1333"/>
                <a:gd name="T46" fmla="*/ 332 w 1333"/>
                <a:gd name="T47" fmla="*/ 436 h 1333"/>
                <a:gd name="T48" fmla="*/ 356 w 1333"/>
                <a:gd name="T49" fmla="*/ 425 h 1333"/>
                <a:gd name="T50" fmla="*/ 372 w 1333"/>
                <a:gd name="T51" fmla="*/ 434 h 1333"/>
                <a:gd name="T52" fmla="*/ 377 w 1333"/>
                <a:gd name="T53" fmla="*/ 457 h 1333"/>
                <a:gd name="T54" fmla="*/ 346 w 1333"/>
                <a:gd name="T55" fmla="*/ 496 h 1333"/>
                <a:gd name="T56" fmla="*/ 317 w 1333"/>
                <a:gd name="T57" fmla="*/ 532 h 1333"/>
                <a:gd name="T58" fmla="*/ 310 w 1333"/>
                <a:gd name="T59" fmla="*/ 571 h 1333"/>
                <a:gd name="T60" fmla="*/ 319 w 1333"/>
                <a:gd name="T61" fmla="*/ 598 h 1333"/>
                <a:gd name="T62" fmla="*/ 712 w 1333"/>
                <a:gd name="T63" fmla="*/ 1058 h 1333"/>
                <a:gd name="T64" fmla="*/ 802 w 1333"/>
                <a:gd name="T65" fmla="*/ 1156 h 1333"/>
                <a:gd name="T66" fmla="*/ 858 w 1333"/>
                <a:gd name="T67" fmla="*/ 1190 h 1333"/>
                <a:gd name="T68" fmla="*/ 914 w 1333"/>
                <a:gd name="T69" fmla="*/ 1206 h 1333"/>
                <a:gd name="T70" fmla="*/ 992 w 1333"/>
                <a:gd name="T71" fmla="*/ 1204 h 1333"/>
                <a:gd name="T72" fmla="*/ 1098 w 1333"/>
                <a:gd name="T73" fmla="*/ 1160 h 1333"/>
                <a:gd name="T74" fmla="*/ 1178 w 1333"/>
                <a:gd name="T75" fmla="*/ 1092 h 1333"/>
                <a:gd name="T76" fmla="*/ 1226 w 1333"/>
                <a:gd name="T77" fmla="*/ 1033 h 1333"/>
                <a:gd name="T78" fmla="*/ 1259 w 1333"/>
                <a:gd name="T79" fmla="*/ 970 h 1333"/>
                <a:gd name="T80" fmla="*/ 1274 w 1333"/>
                <a:gd name="T81" fmla="*/ 910 h 1333"/>
                <a:gd name="T82" fmla="*/ 1267 w 1333"/>
                <a:gd name="T83" fmla="*/ 840 h 1333"/>
                <a:gd name="T84" fmla="*/ 1222 w 1333"/>
                <a:gd name="T85" fmla="*/ 757 h 1333"/>
                <a:gd name="T86" fmla="*/ 839 w 1333"/>
                <a:gd name="T87" fmla="*/ 301 h 1333"/>
                <a:gd name="T88" fmla="*/ 759 w 1333"/>
                <a:gd name="T89" fmla="*/ 219 h 1333"/>
                <a:gd name="T90" fmla="*/ 717 w 1333"/>
                <a:gd name="T91" fmla="*/ 208 h 1333"/>
                <a:gd name="T92" fmla="*/ 675 w 1333"/>
                <a:gd name="T93" fmla="*/ 222 h 1333"/>
                <a:gd name="T94" fmla="*/ 623 w 1333"/>
                <a:gd name="T95" fmla="*/ 257 h 1333"/>
                <a:gd name="T96" fmla="*/ 595 w 1333"/>
                <a:gd name="T97" fmla="*/ 265 h 1333"/>
                <a:gd name="T98" fmla="*/ 581 w 1333"/>
                <a:gd name="T99" fmla="*/ 247 h 1333"/>
                <a:gd name="T100" fmla="*/ 591 w 1333"/>
                <a:gd name="T101" fmla="*/ 225 h 1333"/>
                <a:gd name="T102" fmla="*/ 625 w 1333"/>
                <a:gd name="T103" fmla="*/ 196 h 1333"/>
                <a:gd name="T104" fmla="*/ 806 w 1333"/>
                <a:gd name="T105" fmla="*/ 41 h 1333"/>
                <a:gd name="T106" fmla="*/ 848 w 1333"/>
                <a:gd name="T107" fmla="*/ 2 h 1333"/>
                <a:gd name="T108" fmla="*/ 868 w 1333"/>
                <a:gd name="T109" fmla="*/ 1 h 1333"/>
                <a:gd name="T110" fmla="*/ 880 w 1333"/>
                <a:gd name="T111" fmla="*/ 17 h 1333"/>
                <a:gd name="T112" fmla="*/ 871 w 1333"/>
                <a:gd name="T113" fmla="*/ 45 h 1333"/>
                <a:gd name="T114" fmla="*/ 831 w 1333"/>
                <a:gd name="T115" fmla="*/ 85 h 1333"/>
                <a:gd name="T116" fmla="*/ 811 w 1333"/>
                <a:gd name="T117" fmla="*/ 121 h 1333"/>
                <a:gd name="T118" fmla="*/ 817 w 1333"/>
                <a:gd name="T119" fmla="*/ 161 h 1333"/>
                <a:gd name="T120" fmla="*/ 883 w 1333"/>
                <a:gd name="T121" fmla="*/ 2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3" h="1333">
                  <a:moveTo>
                    <a:pt x="1232" y="663"/>
                  </a:moveTo>
                  <a:lnTo>
                    <a:pt x="1262" y="703"/>
                  </a:lnTo>
                  <a:lnTo>
                    <a:pt x="1289" y="739"/>
                  </a:lnTo>
                  <a:lnTo>
                    <a:pt x="1307" y="775"/>
                  </a:lnTo>
                  <a:lnTo>
                    <a:pt x="1320" y="808"/>
                  </a:lnTo>
                  <a:lnTo>
                    <a:pt x="1330" y="843"/>
                  </a:lnTo>
                  <a:lnTo>
                    <a:pt x="1333" y="876"/>
                  </a:lnTo>
                  <a:lnTo>
                    <a:pt x="1329" y="910"/>
                  </a:lnTo>
                  <a:lnTo>
                    <a:pt x="1323" y="944"/>
                  </a:lnTo>
                  <a:lnTo>
                    <a:pt x="1301" y="1004"/>
                  </a:lnTo>
                  <a:lnTo>
                    <a:pt x="1262" y="1065"/>
                  </a:lnTo>
                  <a:lnTo>
                    <a:pt x="1214" y="1125"/>
                  </a:lnTo>
                  <a:lnTo>
                    <a:pt x="1154" y="1180"/>
                  </a:lnTo>
                  <a:lnTo>
                    <a:pt x="1075" y="1243"/>
                  </a:lnTo>
                  <a:lnTo>
                    <a:pt x="1038" y="1265"/>
                  </a:lnTo>
                  <a:lnTo>
                    <a:pt x="997" y="1287"/>
                  </a:lnTo>
                  <a:lnTo>
                    <a:pt x="961" y="1302"/>
                  </a:lnTo>
                  <a:lnTo>
                    <a:pt x="922" y="1315"/>
                  </a:lnTo>
                  <a:lnTo>
                    <a:pt x="884" y="1326"/>
                  </a:lnTo>
                  <a:lnTo>
                    <a:pt x="848" y="1331"/>
                  </a:lnTo>
                  <a:lnTo>
                    <a:pt x="811" y="1333"/>
                  </a:lnTo>
                  <a:lnTo>
                    <a:pt x="779" y="1330"/>
                  </a:lnTo>
                  <a:lnTo>
                    <a:pt x="745" y="1321"/>
                  </a:lnTo>
                  <a:lnTo>
                    <a:pt x="710" y="1306"/>
                  </a:lnTo>
                  <a:lnTo>
                    <a:pt x="680" y="1290"/>
                  </a:lnTo>
                  <a:lnTo>
                    <a:pt x="647" y="1265"/>
                  </a:lnTo>
                  <a:lnTo>
                    <a:pt x="617" y="1235"/>
                  </a:lnTo>
                  <a:lnTo>
                    <a:pt x="584" y="1201"/>
                  </a:lnTo>
                  <a:lnTo>
                    <a:pt x="217" y="767"/>
                  </a:lnTo>
                  <a:lnTo>
                    <a:pt x="174" y="720"/>
                  </a:lnTo>
                  <a:lnTo>
                    <a:pt x="161" y="711"/>
                  </a:lnTo>
                  <a:lnTo>
                    <a:pt x="146" y="706"/>
                  </a:lnTo>
                  <a:lnTo>
                    <a:pt x="131" y="704"/>
                  </a:lnTo>
                  <a:lnTo>
                    <a:pt x="113" y="707"/>
                  </a:lnTo>
                  <a:lnTo>
                    <a:pt x="92" y="716"/>
                  </a:lnTo>
                  <a:lnTo>
                    <a:pt x="72" y="726"/>
                  </a:lnTo>
                  <a:lnTo>
                    <a:pt x="47" y="743"/>
                  </a:lnTo>
                  <a:lnTo>
                    <a:pt x="30" y="754"/>
                  </a:lnTo>
                  <a:lnTo>
                    <a:pt x="17" y="754"/>
                  </a:lnTo>
                  <a:lnTo>
                    <a:pt x="5" y="745"/>
                  </a:lnTo>
                  <a:lnTo>
                    <a:pt x="0" y="735"/>
                  </a:lnTo>
                  <a:lnTo>
                    <a:pt x="0" y="727"/>
                  </a:lnTo>
                  <a:lnTo>
                    <a:pt x="6" y="715"/>
                  </a:lnTo>
                  <a:lnTo>
                    <a:pt x="19" y="706"/>
                  </a:lnTo>
                  <a:lnTo>
                    <a:pt x="76" y="657"/>
                  </a:lnTo>
                  <a:lnTo>
                    <a:pt x="178" y="576"/>
                  </a:lnTo>
                  <a:lnTo>
                    <a:pt x="310" y="460"/>
                  </a:lnTo>
                  <a:lnTo>
                    <a:pt x="332" y="436"/>
                  </a:lnTo>
                  <a:lnTo>
                    <a:pt x="344" y="430"/>
                  </a:lnTo>
                  <a:lnTo>
                    <a:pt x="356" y="425"/>
                  </a:lnTo>
                  <a:lnTo>
                    <a:pt x="364" y="428"/>
                  </a:lnTo>
                  <a:lnTo>
                    <a:pt x="372" y="434"/>
                  </a:lnTo>
                  <a:lnTo>
                    <a:pt x="379" y="444"/>
                  </a:lnTo>
                  <a:lnTo>
                    <a:pt x="377" y="457"/>
                  </a:lnTo>
                  <a:lnTo>
                    <a:pt x="365" y="475"/>
                  </a:lnTo>
                  <a:lnTo>
                    <a:pt x="346" y="496"/>
                  </a:lnTo>
                  <a:lnTo>
                    <a:pt x="329" y="514"/>
                  </a:lnTo>
                  <a:lnTo>
                    <a:pt x="317" y="532"/>
                  </a:lnTo>
                  <a:lnTo>
                    <a:pt x="312" y="551"/>
                  </a:lnTo>
                  <a:lnTo>
                    <a:pt x="310" y="571"/>
                  </a:lnTo>
                  <a:lnTo>
                    <a:pt x="313" y="582"/>
                  </a:lnTo>
                  <a:lnTo>
                    <a:pt x="319" y="598"/>
                  </a:lnTo>
                  <a:lnTo>
                    <a:pt x="356" y="647"/>
                  </a:lnTo>
                  <a:lnTo>
                    <a:pt x="712" y="1058"/>
                  </a:lnTo>
                  <a:lnTo>
                    <a:pt x="774" y="1129"/>
                  </a:lnTo>
                  <a:lnTo>
                    <a:pt x="802" y="1156"/>
                  </a:lnTo>
                  <a:lnTo>
                    <a:pt x="832" y="1176"/>
                  </a:lnTo>
                  <a:lnTo>
                    <a:pt x="858" y="1190"/>
                  </a:lnTo>
                  <a:lnTo>
                    <a:pt x="885" y="1201"/>
                  </a:lnTo>
                  <a:lnTo>
                    <a:pt x="914" y="1206"/>
                  </a:lnTo>
                  <a:lnTo>
                    <a:pt x="940" y="1209"/>
                  </a:lnTo>
                  <a:lnTo>
                    <a:pt x="992" y="1204"/>
                  </a:lnTo>
                  <a:lnTo>
                    <a:pt x="1043" y="1185"/>
                  </a:lnTo>
                  <a:lnTo>
                    <a:pt x="1098" y="1160"/>
                  </a:lnTo>
                  <a:lnTo>
                    <a:pt x="1149" y="1122"/>
                  </a:lnTo>
                  <a:lnTo>
                    <a:pt x="1178" y="1092"/>
                  </a:lnTo>
                  <a:lnTo>
                    <a:pt x="1205" y="1064"/>
                  </a:lnTo>
                  <a:lnTo>
                    <a:pt x="1226" y="1033"/>
                  </a:lnTo>
                  <a:lnTo>
                    <a:pt x="1244" y="1003"/>
                  </a:lnTo>
                  <a:lnTo>
                    <a:pt x="1259" y="970"/>
                  </a:lnTo>
                  <a:lnTo>
                    <a:pt x="1268" y="941"/>
                  </a:lnTo>
                  <a:lnTo>
                    <a:pt x="1274" y="910"/>
                  </a:lnTo>
                  <a:lnTo>
                    <a:pt x="1273" y="879"/>
                  </a:lnTo>
                  <a:lnTo>
                    <a:pt x="1267" y="840"/>
                  </a:lnTo>
                  <a:lnTo>
                    <a:pt x="1250" y="800"/>
                  </a:lnTo>
                  <a:lnTo>
                    <a:pt x="1222" y="757"/>
                  </a:lnTo>
                  <a:lnTo>
                    <a:pt x="1186" y="710"/>
                  </a:lnTo>
                  <a:lnTo>
                    <a:pt x="839" y="301"/>
                  </a:lnTo>
                  <a:lnTo>
                    <a:pt x="782" y="239"/>
                  </a:lnTo>
                  <a:lnTo>
                    <a:pt x="759" y="219"/>
                  </a:lnTo>
                  <a:lnTo>
                    <a:pt x="739" y="209"/>
                  </a:lnTo>
                  <a:lnTo>
                    <a:pt x="717" y="208"/>
                  </a:lnTo>
                  <a:lnTo>
                    <a:pt x="697" y="210"/>
                  </a:lnTo>
                  <a:lnTo>
                    <a:pt x="675" y="222"/>
                  </a:lnTo>
                  <a:lnTo>
                    <a:pt x="647" y="241"/>
                  </a:lnTo>
                  <a:lnTo>
                    <a:pt x="623" y="257"/>
                  </a:lnTo>
                  <a:lnTo>
                    <a:pt x="608" y="267"/>
                  </a:lnTo>
                  <a:lnTo>
                    <a:pt x="595" y="265"/>
                  </a:lnTo>
                  <a:lnTo>
                    <a:pt x="588" y="257"/>
                  </a:lnTo>
                  <a:lnTo>
                    <a:pt x="581" y="247"/>
                  </a:lnTo>
                  <a:lnTo>
                    <a:pt x="580" y="236"/>
                  </a:lnTo>
                  <a:lnTo>
                    <a:pt x="591" y="225"/>
                  </a:lnTo>
                  <a:lnTo>
                    <a:pt x="605" y="210"/>
                  </a:lnTo>
                  <a:lnTo>
                    <a:pt x="625" y="196"/>
                  </a:lnTo>
                  <a:lnTo>
                    <a:pt x="725" y="114"/>
                  </a:lnTo>
                  <a:lnTo>
                    <a:pt x="806" y="41"/>
                  </a:lnTo>
                  <a:lnTo>
                    <a:pt x="838" y="7"/>
                  </a:lnTo>
                  <a:lnTo>
                    <a:pt x="848" y="2"/>
                  </a:lnTo>
                  <a:lnTo>
                    <a:pt x="859" y="0"/>
                  </a:lnTo>
                  <a:lnTo>
                    <a:pt x="868" y="1"/>
                  </a:lnTo>
                  <a:lnTo>
                    <a:pt x="875" y="7"/>
                  </a:lnTo>
                  <a:lnTo>
                    <a:pt x="880" y="17"/>
                  </a:lnTo>
                  <a:lnTo>
                    <a:pt x="880" y="30"/>
                  </a:lnTo>
                  <a:lnTo>
                    <a:pt x="871" y="45"/>
                  </a:lnTo>
                  <a:lnTo>
                    <a:pt x="852" y="64"/>
                  </a:lnTo>
                  <a:lnTo>
                    <a:pt x="831" y="85"/>
                  </a:lnTo>
                  <a:lnTo>
                    <a:pt x="819" y="104"/>
                  </a:lnTo>
                  <a:lnTo>
                    <a:pt x="811" y="121"/>
                  </a:lnTo>
                  <a:lnTo>
                    <a:pt x="810" y="140"/>
                  </a:lnTo>
                  <a:lnTo>
                    <a:pt x="817" y="161"/>
                  </a:lnTo>
                  <a:lnTo>
                    <a:pt x="831" y="186"/>
                  </a:lnTo>
                  <a:lnTo>
                    <a:pt x="883" y="252"/>
                  </a:lnTo>
                  <a:lnTo>
                    <a:pt x="1232" y="66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6" name="Freeform 70"/>
            <p:cNvSpPr>
              <a:spLocks/>
            </p:cNvSpPr>
            <p:nvPr/>
          </p:nvSpPr>
          <p:spPr bwMode="auto">
            <a:xfrm>
              <a:off x="628650" y="3098800"/>
              <a:ext cx="381000" cy="404812"/>
            </a:xfrm>
            <a:custGeom>
              <a:avLst/>
              <a:gdLst>
                <a:gd name="T0" fmla="*/ 1217 w 1414"/>
                <a:gd name="T1" fmla="*/ 806 h 1495"/>
                <a:gd name="T2" fmla="*/ 321 w 1414"/>
                <a:gd name="T3" fmla="*/ 386 h 1495"/>
                <a:gd name="T4" fmla="*/ 289 w 1414"/>
                <a:gd name="T5" fmla="*/ 381 h 1495"/>
                <a:gd name="T6" fmla="*/ 175 w 1414"/>
                <a:gd name="T7" fmla="*/ 440 h 1495"/>
                <a:gd name="T8" fmla="*/ 19 w 1414"/>
                <a:gd name="T9" fmla="*/ 515 h 1495"/>
                <a:gd name="T10" fmla="*/ 0 w 1414"/>
                <a:gd name="T11" fmla="*/ 536 h 1495"/>
                <a:gd name="T12" fmla="*/ 12 w 1414"/>
                <a:gd name="T13" fmla="*/ 558 h 1495"/>
                <a:gd name="T14" fmla="*/ 43 w 1414"/>
                <a:gd name="T15" fmla="*/ 555 h 1495"/>
                <a:gd name="T16" fmla="*/ 98 w 1414"/>
                <a:gd name="T17" fmla="*/ 531 h 1495"/>
                <a:gd name="T18" fmla="*/ 134 w 1414"/>
                <a:gd name="T19" fmla="*/ 525 h 1495"/>
                <a:gd name="T20" fmla="*/ 167 w 1414"/>
                <a:gd name="T21" fmla="*/ 546 h 1495"/>
                <a:gd name="T22" fmla="*/ 219 w 1414"/>
                <a:gd name="T23" fmla="*/ 636 h 1495"/>
                <a:gd name="T24" fmla="*/ 540 w 1414"/>
                <a:gd name="T25" fmla="*/ 1275 h 1495"/>
                <a:gd name="T26" fmla="*/ 566 w 1414"/>
                <a:gd name="T27" fmla="*/ 1347 h 1495"/>
                <a:gd name="T28" fmla="*/ 559 w 1414"/>
                <a:gd name="T29" fmla="*/ 1388 h 1495"/>
                <a:gd name="T30" fmla="*/ 523 w 1414"/>
                <a:gd name="T31" fmla="*/ 1417 h 1495"/>
                <a:gd name="T32" fmla="*/ 470 w 1414"/>
                <a:gd name="T33" fmla="*/ 1460 h 1495"/>
                <a:gd name="T34" fmla="*/ 468 w 1414"/>
                <a:gd name="T35" fmla="*/ 1484 h 1495"/>
                <a:gd name="T36" fmla="*/ 479 w 1414"/>
                <a:gd name="T37" fmla="*/ 1495 h 1495"/>
                <a:gd name="T38" fmla="*/ 502 w 1414"/>
                <a:gd name="T39" fmla="*/ 1490 h 1495"/>
                <a:gd name="T40" fmla="*/ 612 w 1414"/>
                <a:gd name="T41" fmla="*/ 1424 h 1495"/>
                <a:gd name="T42" fmla="*/ 759 w 1414"/>
                <a:gd name="T43" fmla="*/ 1351 h 1495"/>
                <a:gd name="T44" fmla="*/ 817 w 1414"/>
                <a:gd name="T45" fmla="*/ 1321 h 1495"/>
                <a:gd name="T46" fmla="*/ 831 w 1414"/>
                <a:gd name="T47" fmla="*/ 1302 h 1495"/>
                <a:gd name="T48" fmla="*/ 821 w 1414"/>
                <a:gd name="T49" fmla="*/ 1283 h 1495"/>
                <a:gd name="T50" fmla="*/ 802 w 1414"/>
                <a:gd name="T51" fmla="*/ 1279 h 1495"/>
                <a:gd name="T52" fmla="*/ 748 w 1414"/>
                <a:gd name="T53" fmla="*/ 1298 h 1495"/>
                <a:gd name="T54" fmla="*/ 685 w 1414"/>
                <a:gd name="T55" fmla="*/ 1312 h 1495"/>
                <a:gd name="T56" fmla="*/ 636 w 1414"/>
                <a:gd name="T57" fmla="*/ 1276 h 1495"/>
                <a:gd name="T58" fmla="*/ 533 w 1414"/>
                <a:gd name="T59" fmla="*/ 1102 h 1495"/>
                <a:gd name="T60" fmla="*/ 1328 w 1414"/>
                <a:gd name="T61" fmla="*/ 1060 h 1495"/>
                <a:gd name="T62" fmla="*/ 1385 w 1414"/>
                <a:gd name="T63" fmla="*/ 1075 h 1495"/>
                <a:gd name="T64" fmla="*/ 1410 w 1414"/>
                <a:gd name="T65" fmla="*/ 1061 h 1495"/>
                <a:gd name="T66" fmla="*/ 1408 w 1414"/>
                <a:gd name="T67" fmla="*/ 1035 h 1495"/>
                <a:gd name="T68" fmla="*/ 987 w 1414"/>
                <a:gd name="T69" fmla="*/ 207 h 1495"/>
                <a:gd name="T70" fmla="*/ 961 w 1414"/>
                <a:gd name="T71" fmla="*/ 141 h 1495"/>
                <a:gd name="T72" fmla="*/ 969 w 1414"/>
                <a:gd name="T73" fmla="*/ 112 h 1495"/>
                <a:gd name="T74" fmla="*/ 1017 w 1414"/>
                <a:gd name="T75" fmla="*/ 72 h 1495"/>
                <a:gd name="T76" fmla="*/ 1063 w 1414"/>
                <a:gd name="T77" fmla="*/ 38 h 1495"/>
                <a:gd name="T78" fmla="*/ 1065 w 1414"/>
                <a:gd name="T79" fmla="*/ 12 h 1495"/>
                <a:gd name="T80" fmla="*/ 1048 w 1414"/>
                <a:gd name="T81" fmla="*/ 0 h 1495"/>
                <a:gd name="T82" fmla="*/ 1025 w 1414"/>
                <a:gd name="T83" fmla="*/ 5 h 1495"/>
                <a:gd name="T84" fmla="*/ 881 w 1414"/>
                <a:gd name="T85" fmla="*/ 86 h 1495"/>
                <a:gd name="T86" fmla="*/ 738 w 1414"/>
                <a:gd name="T87" fmla="*/ 152 h 1495"/>
                <a:gd name="T88" fmla="*/ 710 w 1414"/>
                <a:gd name="T89" fmla="*/ 172 h 1495"/>
                <a:gd name="T90" fmla="*/ 708 w 1414"/>
                <a:gd name="T91" fmla="*/ 193 h 1495"/>
                <a:gd name="T92" fmla="*/ 731 w 1414"/>
                <a:gd name="T93" fmla="*/ 204 h 1495"/>
                <a:gd name="T94" fmla="*/ 791 w 1414"/>
                <a:gd name="T95" fmla="*/ 184 h 1495"/>
                <a:gd name="T96" fmla="*/ 838 w 1414"/>
                <a:gd name="T97" fmla="*/ 170 h 1495"/>
                <a:gd name="T98" fmla="*/ 873 w 1414"/>
                <a:gd name="T99" fmla="*/ 181 h 1495"/>
                <a:gd name="T100" fmla="*/ 912 w 1414"/>
                <a:gd name="T101" fmla="*/ 232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4" h="1495">
                  <a:moveTo>
                    <a:pt x="969" y="332"/>
                  </a:moveTo>
                  <a:lnTo>
                    <a:pt x="1217" y="806"/>
                  </a:lnTo>
                  <a:lnTo>
                    <a:pt x="353" y="401"/>
                  </a:lnTo>
                  <a:lnTo>
                    <a:pt x="321" y="386"/>
                  </a:lnTo>
                  <a:lnTo>
                    <a:pt x="300" y="376"/>
                  </a:lnTo>
                  <a:lnTo>
                    <a:pt x="289" y="381"/>
                  </a:lnTo>
                  <a:lnTo>
                    <a:pt x="270" y="386"/>
                  </a:lnTo>
                  <a:lnTo>
                    <a:pt x="175" y="440"/>
                  </a:lnTo>
                  <a:lnTo>
                    <a:pt x="41" y="502"/>
                  </a:lnTo>
                  <a:lnTo>
                    <a:pt x="19" y="515"/>
                  </a:lnTo>
                  <a:lnTo>
                    <a:pt x="4" y="524"/>
                  </a:lnTo>
                  <a:lnTo>
                    <a:pt x="0" y="536"/>
                  </a:lnTo>
                  <a:lnTo>
                    <a:pt x="2" y="548"/>
                  </a:lnTo>
                  <a:lnTo>
                    <a:pt x="12" y="558"/>
                  </a:lnTo>
                  <a:lnTo>
                    <a:pt x="26" y="561"/>
                  </a:lnTo>
                  <a:lnTo>
                    <a:pt x="43" y="555"/>
                  </a:lnTo>
                  <a:lnTo>
                    <a:pt x="74" y="542"/>
                  </a:lnTo>
                  <a:lnTo>
                    <a:pt x="98" y="531"/>
                  </a:lnTo>
                  <a:lnTo>
                    <a:pt x="116" y="528"/>
                  </a:lnTo>
                  <a:lnTo>
                    <a:pt x="134" y="525"/>
                  </a:lnTo>
                  <a:lnTo>
                    <a:pt x="150" y="534"/>
                  </a:lnTo>
                  <a:lnTo>
                    <a:pt x="167" y="546"/>
                  </a:lnTo>
                  <a:lnTo>
                    <a:pt x="183" y="568"/>
                  </a:lnTo>
                  <a:lnTo>
                    <a:pt x="219" y="636"/>
                  </a:lnTo>
                  <a:lnTo>
                    <a:pt x="480" y="1150"/>
                  </a:lnTo>
                  <a:lnTo>
                    <a:pt x="540" y="1275"/>
                  </a:lnTo>
                  <a:lnTo>
                    <a:pt x="557" y="1315"/>
                  </a:lnTo>
                  <a:lnTo>
                    <a:pt x="566" y="1347"/>
                  </a:lnTo>
                  <a:lnTo>
                    <a:pt x="567" y="1370"/>
                  </a:lnTo>
                  <a:lnTo>
                    <a:pt x="559" y="1388"/>
                  </a:lnTo>
                  <a:lnTo>
                    <a:pt x="544" y="1401"/>
                  </a:lnTo>
                  <a:lnTo>
                    <a:pt x="523" y="1417"/>
                  </a:lnTo>
                  <a:lnTo>
                    <a:pt x="486" y="1443"/>
                  </a:lnTo>
                  <a:lnTo>
                    <a:pt x="470" y="1460"/>
                  </a:lnTo>
                  <a:lnTo>
                    <a:pt x="461" y="1472"/>
                  </a:lnTo>
                  <a:lnTo>
                    <a:pt x="468" y="1484"/>
                  </a:lnTo>
                  <a:lnTo>
                    <a:pt x="473" y="1491"/>
                  </a:lnTo>
                  <a:lnTo>
                    <a:pt x="479" y="1495"/>
                  </a:lnTo>
                  <a:lnTo>
                    <a:pt x="492" y="1495"/>
                  </a:lnTo>
                  <a:lnTo>
                    <a:pt x="502" y="1490"/>
                  </a:lnTo>
                  <a:lnTo>
                    <a:pt x="560" y="1456"/>
                  </a:lnTo>
                  <a:lnTo>
                    <a:pt x="612" y="1424"/>
                  </a:lnTo>
                  <a:lnTo>
                    <a:pt x="668" y="1394"/>
                  </a:lnTo>
                  <a:lnTo>
                    <a:pt x="759" y="1351"/>
                  </a:lnTo>
                  <a:lnTo>
                    <a:pt x="804" y="1330"/>
                  </a:lnTo>
                  <a:lnTo>
                    <a:pt x="817" y="1321"/>
                  </a:lnTo>
                  <a:lnTo>
                    <a:pt x="830" y="1311"/>
                  </a:lnTo>
                  <a:lnTo>
                    <a:pt x="831" y="1302"/>
                  </a:lnTo>
                  <a:lnTo>
                    <a:pt x="827" y="1290"/>
                  </a:lnTo>
                  <a:lnTo>
                    <a:pt x="821" y="1283"/>
                  </a:lnTo>
                  <a:lnTo>
                    <a:pt x="816" y="1279"/>
                  </a:lnTo>
                  <a:lnTo>
                    <a:pt x="802" y="1279"/>
                  </a:lnTo>
                  <a:lnTo>
                    <a:pt x="793" y="1282"/>
                  </a:lnTo>
                  <a:lnTo>
                    <a:pt x="748" y="1298"/>
                  </a:lnTo>
                  <a:lnTo>
                    <a:pt x="713" y="1310"/>
                  </a:lnTo>
                  <a:lnTo>
                    <a:pt x="685" y="1312"/>
                  </a:lnTo>
                  <a:lnTo>
                    <a:pt x="660" y="1300"/>
                  </a:lnTo>
                  <a:lnTo>
                    <a:pt x="636" y="1276"/>
                  </a:lnTo>
                  <a:lnTo>
                    <a:pt x="608" y="1236"/>
                  </a:lnTo>
                  <a:lnTo>
                    <a:pt x="533" y="1102"/>
                  </a:lnTo>
                  <a:lnTo>
                    <a:pt x="256" y="568"/>
                  </a:lnTo>
                  <a:lnTo>
                    <a:pt x="1328" y="1060"/>
                  </a:lnTo>
                  <a:lnTo>
                    <a:pt x="1370" y="1072"/>
                  </a:lnTo>
                  <a:lnTo>
                    <a:pt x="1385" y="1075"/>
                  </a:lnTo>
                  <a:lnTo>
                    <a:pt x="1395" y="1072"/>
                  </a:lnTo>
                  <a:lnTo>
                    <a:pt x="1410" y="1061"/>
                  </a:lnTo>
                  <a:lnTo>
                    <a:pt x="1414" y="1051"/>
                  </a:lnTo>
                  <a:lnTo>
                    <a:pt x="1408" y="1035"/>
                  </a:lnTo>
                  <a:lnTo>
                    <a:pt x="1401" y="1012"/>
                  </a:lnTo>
                  <a:lnTo>
                    <a:pt x="987" y="207"/>
                  </a:lnTo>
                  <a:lnTo>
                    <a:pt x="967" y="158"/>
                  </a:lnTo>
                  <a:lnTo>
                    <a:pt x="961" y="141"/>
                  </a:lnTo>
                  <a:lnTo>
                    <a:pt x="962" y="126"/>
                  </a:lnTo>
                  <a:lnTo>
                    <a:pt x="969" y="112"/>
                  </a:lnTo>
                  <a:lnTo>
                    <a:pt x="979" y="101"/>
                  </a:lnTo>
                  <a:lnTo>
                    <a:pt x="1017" y="72"/>
                  </a:lnTo>
                  <a:lnTo>
                    <a:pt x="1045" y="53"/>
                  </a:lnTo>
                  <a:lnTo>
                    <a:pt x="1063" y="38"/>
                  </a:lnTo>
                  <a:lnTo>
                    <a:pt x="1067" y="26"/>
                  </a:lnTo>
                  <a:lnTo>
                    <a:pt x="1065" y="12"/>
                  </a:lnTo>
                  <a:lnTo>
                    <a:pt x="1056" y="4"/>
                  </a:lnTo>
                  <a:lnTo>
                    <a:pt x="1048" y="0"/>
                  </a:lnTo>
                  <a:lnTo>
                    <a:pt x="1039" y="1"/>
                  </a:lnTo>
                  <a:lnTo>
                    <a:pt x="1025" y="5"/>
                  </a:lnTo>
                  <a:lnTo>
                    <a:pt x="981" y="28"/>
                  </a:lnTo>
                  <a:lnTo>
                    <a:pt x="881" y="86"/>
                  </a:lnTo>
                  <a:lnTo>
                    <a:pt x="771" y="136"/>
                  </a:lnTo>
                  <a:lnTo>
                    <a:pt x="738" y="152"/>
                  </a:lnTo>
                  <a:lnTo>
                    <a:pt x="721" y="160"/>
                  </a:lnTo>
                  <a:lnTo>
                    <a:pt x="710" y="172"/>
                  </a:lnTo>
                  <a:lnTo>
                    <a:pt x="706" y="180"/>
                  </a:lnTo>
                  <a:lnTo>
                    <a:pt x="708" y="193"/>
                  </a:lnTo>
                  <a:lnTo>
                    <a:pt x="718" y="201"/>
                  </a:lnTo>
                  <a:lnTo>
                    <a:pt x="731" y="204"/>
                  </a:lnTo>
                  <a:lnTo>
                    <a:pt x="756" y="197"/>
                  </a:lnTo>
                  <a:lnTo>
                    <a:pt x="791" y="184"/>
                  </a:lnTo>
                  <a:lnTo>
                    <a:pt x="817" y="173"/>
                  </a:lnTo>
                  <a:lnTo>
                    <a:pt x="838" y="170"/>
                  </a:lnTo>
                  <a:lnTo>
                    <a:pt x="857" y="171"/>
                  </a:lnTo>
                  <a:lnTo>
                    <a:pt x="873" y="181"/>
                  </a:lnTo>
                  <a:lnTo>
                    <a:pt x="889" y="201"/>
                  </a:lnTo>
                  <a:lnTo>
                    <a:pt x="912" y="232"/>
                  </a:lnTo>
                  <a:lnTo>
                    <a:pt x="969" y="33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7" name="Freeform 71"/>
            <p:cNvSpPr>
              <a:spLocks/>
            </p:cNvSpPr>
            <p:nvPr/>
          </p:nvSpPr>
          <p:spPr bwMode="auto">
            <a:xfrm>
              <a:off x="974725" y="3044825"/>
              <a:ext cx="206375" cy="314325"/>
            </a:xfrm>
            <a:custGeom>
              <a:avLst/>
              <a:gdLst>
                <a:gd name="T0" fmla="*/ 595 w 763"/>
                <a:gd name="T1" fmla="*/ 968 h 1166"/>
                <a:gd name="T2" fmla="*/ 613 w 763"/>
                <a:gd name="T3" fmla="*/ 991 h 1166"/>
                <a:gd name="T4" fmla="*/ 648 w 763"/>
                <a:gd name="T5" fmla="*/ 1006 h 1166"/>
                <a:gd name="T6" fmla="*/ 694 w 763"/>
                <a:gd name="T7" fmla="*/ 1001 h 1166"/>
                <a:gd name="T8" fmla="*/ 744 w 763"/>
                <a:gd name="T9" fmla="*/ 994 h 1166"/>
                <a:gd name="T10" fmla="*/ 760 w 763"/>
                <a:gd name="T11" fmla="*/ 1012 h 1166"/>
                <a:gd name="T12" fmla="*/ 759 w 763"/>
                <a:gd name="T13" fmla="*/ 1032 h 1166"/>
                <a:gd name="T14" fmla="*/ 735 w 763"/>
                <a:gd name="T15" fmla="*/ 1045 h 1166"/>
                <a:gd name="T16" fmla="*/ 534 w 763"/>
                <a:gd name="T17" fmla="*/ 1100 h 1166"/>
                <a:gd name="T18" fmla="*/ 338 w 763"/>
                <a:gd name="T19" fmla="*/ 1164 h 1166"/>
                <a:gd name="T20" fmla="*/ 312 w 763"/>
                <a:gd name="T21" fmla="*/ 1164 h 1166"/>
                <a:gd name="T22" fmla="*/ 301 w 763"/>
                <a:gd name="T23" fmla="*/ 1151 h 1166"/>
                <a:gd name="T24" fmla="*/ 307 w 763"/>
                <a:gd name="T25" fmla="*/ 1128 h 1166"/>
                <a:gd name="T26" fmla="*/ 349 w 763"/>
                <a:gd name="T27" fmla="*/ 1105 h 1166"/>
                <a:gd name="T28" fmla="*/ 390 w 763"/>
                <a:gd name="T29" fmla="*/ 1083 h 1166"/>
                <a:gd name="T30" fmla="*/ 411 w 763"/>
                <a:gd name="T31" fmla="*/ 1054 h 1166"/>
                <a:gd name="T32" fmla="*/ 414 w 763"/>
                <a:gd name="T33" fmla="*/ 1024 h 1166"/>
                <a:gd name="T34" fmla="*/ 184 w 763"/>
                <a:gd name="T35" fmla="*/ 259 h 1166"/>
                <a:gd name="T36" fmla="*/ 158 w 763"/>
                <a:gd name="T37" fmla="*/ 186 h 1166"/>
                <a:gd name="T38" fmla="*/ 133 w 763"/>
                <a:gd name="T39" fmla="*/ 166 h 1166"/>
                <a:gd name="T40" fmla="*/ 92 w 763"/>
                <a:gd name="T41" fmla="*/ 161 h 1166"/>
                <a:gd name="T42" fmla="*/ 39 w 763"/>
                <a:gd name="T43" fmla="*/ 171 h 1166"/>
                <a:gd name="T44" fmla="*/ 7 w 763"/>
                <a:gd name="T45" fmla="*/ 166 h 1166"/>
                <a:gd name="T46" fmla="*/ 0 w 763"/>
                <a:gd name="T47" fmla="*/ 143 h 1166"/>
                <a:gd name="T48" fmla="*/ 14 w 763"/>
                <a:gd name="T49" fmla="*/ 127 h 1166"/>
                <a:gd name="T50" fmla="*/ 100 w 763"/>
                <a:gd name="T51" fmla="*/ 101 h 1166"/>
                <a:gd name="T52" fmla="*/ 394 w 763"/>
                <a:gd name="T53" fmla="*/ 12 h 1166"/>
                <a:gd name="T54" fmla="*/ 438 w 763"/>
                <a:gd name="T55" fmla="*/ 0 h 1166"/>
                <a:gd name="T56" fmla="*/ 459 w 763"/>
                <a:gd name="T57" fmla="*/ 6 h 1166"/>
                <a:gd name="T58" fmla="*/ 464 w 763"/>
                <a:gd name="T59" fmla="*/ 29 h 1166"/>
                <a:gd name="T60" fmla="*/ 441 w 763"/>
                <a:gd name="T61" fmla="*/ 49 h 1166"/>
                <a:gd name="T62" fmla="*/ 390 w 763"/>
                <a:gd name="T63" fmla="*/ 73 h 1166"/>
                <a:gd name="T64" fmla="*/ 360 w 763"/>
                <a:gd name="T65" fmla="*/ 98 h 1166"/>
                <a:gd name="T66" fmla="*/ 348 w 763"/>
                <a:gd name="T67" fmla="*/ 129 h 1166"/>
                <a:gd name="T68" fmla="*/ 365 w 763"/>
                <a:gd name="T69" fmla="*/ 20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3" h="1166">
                  <a:moveTo>
                    <a:pt x="574" y="909"/>
                  </a:moveTo>
                  <a:lnTo>
                    <a:pt x="595" y="968"/>
                  </a:lnTo>
                  <a:lnTo>
                    <a:pt x="603" y="982"/>
                  </a:lnTo>
                  <a:lnTo>
                    <a:pt x="613" y="991"/>
                  </a:lnTo>
                  <a:lnTo>
                    <a:pt x="629" y="998"/>
                  </a:lnTo>
                  <a:lnTo>
                    <a:pt x="648" y="1006"/>
                  </a:lnTo>
                  <a:lnTo>
                    <a:pt x="670" y="1005"/>
                  </a:lnTo>
                  <a:lnTo>
                    <a:pt x="694" y="1001"/>
                  </a:lnTo>
                  <a:lnTo>
                    <a:pt x="724" y="997"/>
                  </a:lnTo>
                  <a:lnTo>
                    <a:pt x="744" y="994"/>
                  </a:lnTo>
                  <a:lnTo>
                    <a:pt x="756" y="1003"/>
                  </a:lnTo>
                  <a:lnTo>
                    <a:pt x="760" y="1012"/>
                  </a:lnTo>
                  <a:lnTo>
                    <a:pt x="763" y="1022"/>
                  </a:lnTo>
                  <a:lnTo>
                    <a:pt x="759" y="1032"/>
                  </a:lnTo>
                  <a:lnTo>
                    <a:pt x="751" y="1039"/>
                  </a:lnTo>
                  <a:lnTo>
                    <a:pt x="735" y="1045"/>
                  </a:lnTo>
                  <a:lnTo>
                    <a:pt x="662" y="1063"/>
                  </a:lnTo>
                  <a:lnTo>
                    <a:pt x="534" y="1100"/>
                  </a:lnTo>
                  <a:lnTo>
                    <a:pt x="369" y="1152"/>
                  </a:lnTo>
                  <a:lnTo>
                    <a:pt x="338" y="1164"/>
                  </a:lnTo>
                  <a:lnTo>
                    <a:pt x="325" y="1166"/>
                  </a:lnTo>
                  <a:lnTo>
                    <a:pt x="312" y="1164"/>
                  </a:lnTo>
                  <a:lnTo>
                    <a:pt x="306" y="1159"/>
                  </a:lnTo>
                  <a:lnTo>
                    <a:pt x="301" y="1151"/>
                  </a:lnTo>
                  <a:lnTo>
                    <a:pt x="301" y="1138"/>
                  </a:lnTo>
                  <a:lnTo>
                    <a:pt x="307" y="1128"/>
                  </a:lnTo>
                  <a:lnTo>
                    <a:pt x="323" y="1115"/>
                  </a:lnTo>
                  <a:lnTo>
                    <a:pt x="349" y="1105"/>
                  </a:lnTo>
                  <a:lnTo>
                    <a:pt x="370" y="1095"/>
                  </a:lnTo>
                  <a:lnTo>
                    <a:pt x="390" y="1083"/>
                  </a:lnTo>
                  <a:lnTo>
                    <a:pt x="404" y="1068"/>
                  </a:lnTo>
                  <a:lnTo>
                    <a:pt x="411" y="1054"/>
                  </a:lnTo>
                  <a:lnTo>
                    <a:pt x="415" y="1039"/>
                  </a:lnTo>
                  <a:lnTo>
                    <a:pt x="414" y="1024"/>
                  </a:lnTo>
                  <a:lnTo>
                    <a:pt x="396" y="963"/>
                  </a:lnTo>
                  <a:lnTo>
                    <a:pt x="184" y="259"/>
                  </a:lnTo>
                  <a:lnTo>
                    <a:pt x="166" y="198"/>
                  </a:lnTo>
                  <a:lnTo>
                    <a:pt x="158" y="186"/>
                  </a:lnTo>
                  <a:lnTo>
                    <a:pt x="148" y="175"/>
                  </a:lnTo>
                  <a:lnTo>
                    <a:pt x="133" y="166"/>
                  </a:lnTo>
                  <a:lnTo>
                    <a:pt x="113" y="163"/>
                  </a:lnTo>
                  <a:lnTo>
                    <a:pt x="92" y="161"/>
                  </a:lnTo>
                  <a:lnTo>
                    <a:pt x="67" y="163"/>
                  </a:lnTo>
                  <a:lnTo>
                    <a:pt x="39" y="171"/>
                  </a:lnTo>
                  <a:lnTo>
                    <a:pt x="20" y="170"/>
                  </a:lnTo>
                  <a:lnTo>
                    <a:pt x="7" y="166"/>
                  </a:lnTo>
                  <a:lnTo>
                    <a:pt x="0" y="156"/>
                  </a:lnTo>
                  <a:lnTo>
                    <a:pt x="0" y="143"/>
                  </a:lnTo>
                  <a:lnTo>
                    <a:pt x="4" y="134"/>
                  </a:lnTo>
                  <a:lnTo>
                    <a:pt x="14" y="127"/>
                  </a:lnTo>
                  <a:lnTo>
                    <a:pt x="28" y="121"/>
                  </a:lnTo>
                  <a:lnTo>
                    <a:pt x="100" y="101"/>
                  </a:lnTo>
                  <a:lnTo>
                    <a:pt x="229" y="69"/>
                  </a:lnTo>
                  <a:lnTo>
                    <a:pt x="394" y="12"/>
                  </a:lnTo>
                  <a:lnTo>
                    <a:pt x="423" y="2"/>
                  </a:lnTo>
                  <a:lnTo>
                    <a:pt x="438" y="0"/>
                  </a:lnTo>
                  <a:lnTo>
                    <a:pt x="449" y="0"/>
                  </a:lnTo>
                  <a:lnTo>
                    <a:pt x="459" y="6"/>
                  </a:lnTo>
                  <a:lnTo>
                    <a:pt x="464" y="18"/>
                  </a:lnTo>
                  <a:lnTo>
                    <a:pt x="464" y="29"/>
                  </a:lnTo>
                  <a:lnTo>
                    <a:pt x="457" y="41"/>
                  </a:lnTo>
                  <a:lnTo>
                    <a:pt x="441" y="49"/>
                  </a:lnTo>
                  <a:lnTo>
                    <a:pt x="412" y="62"/>
                  </a:lnTo>
                  <a:lnTo>
                    <a:pt x="390" y="73"/>
                  </a:lnTo>
                  <a:lnTo>
                    <a:pt x="371" y="83"/>
                  </a:lnTo>
                  <a:lnTo>
                    <a:pt x="360" y="98"/>
                  </a:lnTo>
                  <a:lnTo>
                    <a:pt x="350" y="114"/>
                  </a:lnTo>
                  <a:lnTo>
                    <a:pt x="348" y="129"/>
                  </a:lnTo>
                  <a:lnTo>
                    <a:pt x="349" y="143"/>
                  </a:lnTo>
                  <a:lnTo>
                    <a:pt x="365" y="205"/>
                  </a:lnTo>
                  <a:lnTo>
                    <a:pt x="574" y="9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8" name="Freeform 72"/>
            <p:cNvSpPr>
              <a:spLocks/>
            </p:cNvSpPr>
            <p:nvPr/>
          </p:nvSpPr>
          <p:spPr bwMode="auto">
            <a:xfrm>
              <a:off x="1125538" y="2987675"/>
              <a:ext cx="306388" cy="317500"/>
            </a:xfrm>
            <a:custGeom>
              <a:avLst/>
              <a:gdLst>
                <a:gd name="T0" fmla="*/ 754 w 1133"/>
                <a:gd name="T1" fmla="*/ 859 h 1174"/>
                <a:gd name="T2" fmla="*/ 368 w 1133"/>
                <a:gd name="T3" fmla="*/ 220 h 1174"/>
                <a:gd name="T4" fmla="*/ 362 w 1133"/>
                <a:gd name="T5" fmla="*/ 184 h 1174"/>
                <a:gd name="T6" fmla="*/ 390 w 1133"/>
                <a:gd name="T7" fmla="*/ 158 h 1174"/>
                <a:gd name="T8" fmla="*/ 457 w 1133"/>
                <a:gd name="T9" fmla="*/ 139 h 1174"/>
                <a:gd name="T10" fmla="*/ 484 w 1133"/>
                <a:gd name="T11" fmla="*/ 122 h 1174"/>
                <a:gd name="T12" fmla="*/ 481 w 1133"/>
                <a:gd name="T13" fmla="*/ 104 h 1174"/>
                <a:gd name="T14" fmla="*/ 463 w 1133"/>
                <a:gd name="T15" fmla="*/ 92 h 1174"/>
                <a:gd name="T16" fmla="*/ 375 w 1133"/>
                <a:gd name="T17" fmla="*/ 109 h 1174"/>
                <a:gd name="T18" fmla="*/ 232 w 1133"/>
                <a:gd name="T19" fmla="*/ 132 h 1174"/>
                <a:gd name="T20" fmla="*/ 11 w 1133"/>
                <a:gd name="T21" fmla="*/ 157 h 1174"/>
                <a:gd name="T22" fmla="*/ 2 w 1133"/>
                <a:gd name="T23" fmla="*/ 169 h 1174"/>
                <a:gd name="T24" fmla="*/ 3 w 1133"/>
                <a:gd name="T25" fmla="*/ 188 h 1174"/>
                <a:gd name="T26" fmla="*/ 29 w 1133"/>
                <a:gd name="T27" fmla="*/ 198 h 1174"/>
                <a:gd name="T28" fmla="*/ 95 w 1133"/>
                <a:gd name="T29" fmla="*/ 201 h 1174"/>
                <a:gd name="T30" fmla="*/ 126 w 1133"/>
                <a:gd name="T31" fmla="*/ 213 h 1174"/>
                <a:gd name="T32" fmla="*/ 152 w 1133"/>
                <a:gd name="T33" fmla="*/ 241 h 1174"/>
                <a:gd name="T34" fmla="*/ 686 w 1133"/>
                <a:gd name="T35" fmla="*/ 1143 h 1174"/>
                <a:gd name="T36" fmla="*/ 716 w 1133"/>
                <a:gd name="T37" fmla="*/ 1173 h 1174"/>
                <a:gd name="T38" fmla="*/ 730 w 1133"/>
                <a:gd name="T39" fmla="*/ 1169 h 1174"/>
                <a:gd name="T40" fmla="*/ 749 w 1133"/>
                <a:gd name="T41" fmla="*/ 1137 h 1174"/>
                <a:gd name="T42" fmla="*/ 995 w 1133"/>
                <a:gd name="T43" fmla="*/ 153 h 1174"/>
                <a:gd name="T44" fmla="*/ 1024 w 1133"/>
                <a:gd name="T45" fmla="*/ 88 h 1174"/>
                <a:gd name="T46" fmla="*/ 1050 w 1133"/>
                <a:gd name="T47" fmla="*/ 66 h 1174"/>
                <a:gd name="T48" fmla="*/ 1104 w 1133"/>
                <a:gd name="T49" fmla="*/ 47 h 1174"/>
                <a:gd name="T50" fmla="*/ 1133 w 1133"/>
                <a:gd name="T51" fmla="*/ 30 h 1174"/>
                <a:gd name="T52" fmla="*/ 1130 w 1133"/>
                <a:gd name="T53" fmla="*/ 10 h 1174"/>
                <a:gd name="T54" fmla="*/ 1112 w 1133"/>
                <a:gd name="T55" fmla="*/ 0 h 1174"/>
                <a:gd name="T56" fmla="*/ 1042 w 1133"/>
                <a:gd name="T57" fmla="*/ 12 h 1174"/>
                <a:gd name="T58" fmla="*/ 848 w 1133"/>
                <a:gd name="T59" fmla="*/ 41 h 1174"/>
                <a:gd name="T60" fmla="*/ 781 w 1133"/>
                <a:gd name="T61" fmla="*/ 49 h 1174"/>
                <a:gd name="T62" fmla="*/ 760 w 1133"/>
                <a:gd name="T63" fmla="*/ 63 h 1174"/>
                <a:gd name="T64" fmla="*/ 763 w 1133"/>
                <a:gd name="T65" fmla="*/ 87 h 1174"/>
                <a:gd name="T66" fmla="*/ 799 w 1133"/>
                <a:gd name="T67" fmla="*/ 96 h 1174"/>
                <a:gd name="T68" fmla="*/ 867 w 1133"/>
                <a:gd name="T69" fmla="*/ 93 h 1174"/>
                <a:gd name="T70" fmla="*/ 907 w 1133"/>
                <a:gd name="T71" fmla="*/ 115 h 1174"/>
                <a:gd name="T72" fmla="*/ 914 w 1133"/>
                <a:gd name="T73" fmla="*/ 178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3" h="1174">
                  <a:moveTo>
                    <a:pt x="904" y="231"/>
                  </a:moveTo>
                  <a:lnTo>
                    <a:pt x="754" y="859"/>
                  </a:lnTo>
                  <a:lnTo>
                    <a:pt x="392" y="259"/>
                  </a:lnTo>
                  <a:lnTo>
                    <a:pt x="368" y="220"/>
                  </a:lnTo>
                  <a:lnTo>
                    <a:pt x="359" y="199"/>
                  </a:lnTo>
                  <a:lnTo>
                    <a:pt x="362" y="184"/>
                  </a:lnTo>
                  <a:lnTo>
                    <a:pt x="371" y="168"/>
                  </a:lnTo>
                  <a:lnTo>
                    <a:pt x="390" y="158"/>
                  </a:lnTo>
                  <a:lnTo>
                    <a:pt x="416" y="147"/>
                  </a:lnTo>
                  <a:lnTo>
                    <a:pt x="457" y="139"/>
                  </a:lnTo>
                  <a:lnTo>
                    <a:pt x="476" y="132"/>
                  </a:lnTo>
                  <a:lnTo>
                    <a:pt x="484" y="122"/>
                  </a:lnTo>
                  <a:lnTo>
                    <a:pt x="484" y="111"/>
                  </a:lnTo>
                  <a:lnTo>
                    <a:pt x="481" y="104"/>
                  </a:lnTo>
                  <a:lnTo>
                    <a:pt x="471" y="96"/>
                  </a:lnTo>
                  <a:lnTo>
                    <a:pt x="463" y="92"/>
                  </a:lnTo>
                  <a:lnTo>
                    <a:pt x="447" y="96"/>
                  </a:lnTo>
                  <a:lnTo>
                    <a:pt x="375" y="109"/>
                  </a:lnTo>
                  <a:lnTo>
                    <a:pt x="280" y="125"/>
                  </a:lnTo>
                  <a:lnTo>
                    <a:pt x="232" y="132"/>
                  </a:lnTo>
                  <a:lnTo>
                    <a:pt x="20" y="154"/>
                  </a:lnTo>
                  <a:lnTo>
                    <a:pt x="11" y="157"/>
                  </a:lnTo>
                  <a:lnTo>
                    <a:pt x="5" y="162"/>
                  </a:lnTo>
                  <a:lnTo>
                    <a:pt x="2" y="169"/>
                  </a:lnTo>
                  <a:lnTo>
                    <a:pt x="0" y="179"/>
                  </a:lnTo>
                  <a:lnTo>
                    <a:pt x="3" y="188"/>
                  </a:lnTo>
                  <a:lnTo>
                    <a:pt x="13" y="195"/>
                  </a:lnTo>
                  <a:lnTo>
                    <a:pt x="29" y="198"/>
                  </a:lnTo>
                  <a:lnTo>
                    <a:pt x="56" y="198"/>
                  </a:lnTo>
                  <a:lnTo>
                    <a:pt x="95" y="201"/>
                  </a:lnTo>
                  <a:lnTo>
                    <a:pt x="110" y="205"/>
                  </a:lnTo>
                  <a:lnTo>
                    <a:pt x="126" y="213"/>
                  </a:lnTo>
                  <a:lnTo>
                    <a:pt x="137" y="225"/>
                  </a:lnTo>
                  <a:lnTo>
                    <a:pt x="152" y="241"/>
                  </a:lnTo>
                  <a:lnTo>
                    <a:pt x="186" y="297"/>
                  </a:lnTo>
                  <a:lnTo>
                    <a:pt x="686" y="1143"/>
                  </a:lnTo>
                  <a:lnTo>
                    <a:pt x="707" y="1165"/>
                  </a:lnTo>
                  <a:lnTo>
                    <a:pt x="716" y="1173"/>
                  </a:lnTo>
                  <a:lnTo>
                    <a:pt x="723" y="1174"/>
                  </a:lnTo>
                  <a:lnTo>
                    <a:pt x="730" y="1169"/>
                  </a:lnTo>
                  <a:lnTo>
                    <a:pt x="740" y="1162"/>
                  </a:lnTo>
                  <a:lnTo>
                    <a:pt x="749" y="1137"/>
                  </a:lnTo>
                  <a:lnTo>
                    <a:pt x="975" y="230"/>
                  </a:lnTo>
                  <a:lnTo>
                    <a:pt x="995" y="153"/>
                  </a:lnTo>
                  <a:lnTo>
                    <a:pt x="1015" y="101"/>
                  </a:lnTo>
                  <a:lnTo>
                    <a:pt x="1024" y="88"/>
                  </a:lnTo>
                  <a:lnTo>
                    <a:pt x="1035" y="76"/>
                  </a:lnTo>
                  <a:lnTo>
                    <a:pt x="1050" y="66"/>
                  </a:lnTo>
                  <a:lnTo>
                    <a:pt x="1062" y="61"/>
                  </a:lnTo>
                  <a:lnTo>
                    <a:pt x="1104" y="47"/>
                  </a:lnTo>
                  <a:lnTo>
                    <a:pt x="1125" y="39"/>
                  </a:lnTo>
                  <a:lnTo>
                    <a:pt x="1133" y="30"/>
                  </a:lnTo>
                  <a:lnTo>
                    <a:pt x="1133" y="19"/>
                  </a:lnTo>
                  <a:lnTo>
                    <a:pt x="1130" y="10"/>
                  </a:lnTo>
                  <a:lnTo>
                    <a:pt x="1125" y="2"/>
                  </a:lnTo>
                  <a:lnTo>
                    <a:pt x="1112" y="0"/>
                  </a:lnTo>
                  <a:lnTo>
                    <a:pt x="1101" y="0"/>
                  </a:lnTo>
                  <a:lnTo>
                    <a:pt x="1042" y="12"/>
                  </a:lnTo>
                  <a:lnTo>
                    <a:pt x="949" y="30"/>
                  </a:lnTo>
                  <a:lnTo>
                    <a:pt x="848" y="41"/>
                  </a:lnTo>
                  <a:lnTo>
                    <a:pt x="801" y="44"/>
                  </a:lnTo>
                  <a:lnTo>
                    <a:pt x="781" y="49"/>
                  </a:lnTo>
                  <a:lnTo>
                    <a:pt x="767" y="53"/>
                  </a:lnTo>
                  <a:lnTo>
                    <a:pt x="760" y="63"/>
                  </a:lnTo>
                  <a:lnTo>
                    <a:pt x="759" y="74"/>
                  </a:lnTo>
                  <a:lnTo>
                    <a:pt x="763" y="87"/>
                  </a:lnTo>
                  <a:lnTo>
                    <a:pt x="775" y="94"/>
                  </a:lnTo>
                  <a:lnTo>
                    <a:pt x="799" y="96"/>
                  </a:lnTo>
                  <a:lnTo>
                    <a:pt x="837" y="90"/>
                  </a:lnTo>
                  <a:lnTo>
                    <a:pt x="867" y="93"/>
                  </a:lnTo>
                  <a:lnTo>
                    <a:pt x="890" y="99"/>
                  </a:lnTo>
                  <a:lnTo>
                    <a:pt x="907" y="115"/>
                  </a:lnTo>
                  <a:lnTo>
                    <a:pt x="913" y="134"/>
                  </a:lnTo>
                  <a:lnTo>
                    <a:pt x="914" y="178"/>
                  </a:lnTo>
                  <a:lnTo>
                    <a:pt x="904" y="23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9" name="Freeform 73"/>
            <p:cNvSpPr>
              <a:spLocks/>
            </p:cNvSpPr>
            <p:nvPr/>
          </p:nvSpPr>
          <p:spPr bwMode="auto">
            <a:xfrm>
              <a:off x="1458913" y="2989263"/>
              <a:ext cx="230188" cy="301625"/>
            </a:xfrm>
            <a:custGeom>
              <a:avLst/>
              <a:gdLst>
                <a:gd name="T0" fmla="*/ 190 w 856"/>
                <a:gd name="T1" fmla="*/ 104 h 1116"/>
                <a:gd name="T2" fmla="*/ 155 w 856"/>
                <a:gd name="T3" fmla="*/ 65 h 1116"/>
                <a:gd name="T4" fmla="*/ 83 w 856"/>
                <a:gd name="T5" fmla="*/ 50 h 1116"/>
                <a:gd name="T6" fmla="*/ 53 w 856"/>
                <a:gd name="T7" fmla="*/ 20 h 1116"/>
                <a:gd name="T8" fmla="*/ 72 w 856"/>
                <a:gd name="T9" fmla="*/ 0 h 1116"/>
                <a:gd name="T10" fmla="*/ 202 w 856"/>
                <a:gd name="T11" fmla="*/ 9 h 1116"/>
                <a:gd name="T12" fmla="*/ 832 w 856"/>
                <a:gd name="T13" fmla="*/ 35 h 1116"/>
                <a:gd name="T14" fmla="*/ 856 w 856"/>
                <a:gd name="T15" fmla="*/ 61 h 1116"/>
                <a:gd name="T16" fmla="*/ 845 w 856"/>
                <a:gd name="T17" fmla="*/ 261 h 1116"/>
                <a:gd name="T18" fmla="*/ 825 w 856"/>
                <a:gd name="T19" fmla="*/ 277 h 1116"/>
                <a:gd name="T20" fmla="*/ 796 w 856"/>
                <a:gd name="T21" fmla="*/ 244 h 1116"/>
                <a:gd name="T22" fmla="*/ 719 w 856"/>
                <a:gd name="T23" fmla="*/ 127 h 1116"/>
                <a:gd name="T24" fmla="*/ 596 w 856"/>
                <a:gd name="T25" fmla="*/ 83 h 1116"/>
                <a:gd name="T26" fmla="*/ 426 w 856"/>
                <a:gd name="T27" fmla="*/ 71 h 1116"/>
                <a:gd name="T28" fmla="*/ 389 w 856"/>
                <a:gd name="T29" fmla="*/ 97 h 1116"/>
                <a:gd name="T30" fmla="*/ 367 w 856"/>
                <a:gd name="T31" fmla="*/ 432 h 1116"/>
                <a:gd name="T32" fmla="*/ 377 w 856"/>
                <a:gd name="T33" fmla="*/ 488 h 1116"/>
                <a:gd name="T34" fmla="*/ 457 w 856"/>
                <a:gd name="T35" fmla="*/ 505 h 1116"/>
                <a:gd name="T36" fmla="*/ 629 w 856"/>
                <a:gd name="T37" fmla="*/ 489 h 1116"/>
                <a:gd name="T38" fmla="*/ 689 w 856"/>
                <a:gd name="T39" fmla="*/ 423 h 1116"/>
                <a:gd name="T40" fmla="*/ 724 w 856"/>
                <a:gd name="T41" fmla="*/ 363 h 1116"/>
                <a:gd name="T42" fmla="*/ 745 w 856"/>
                <a:gd name="T43" fmla="*/ 369 h 1116"/>
                <a:gd name="T44" fmla="*/ 743 w 856"/>
                <a:gd name="T45" fmla="*/ 432 h 1116"/>
                <a:gd name="T46" fmla="*/ 727 w 856"/>
                <a:gd name="T47" fmla="*/ 671 h 1116"/>
                <a:gd name="T48" fmla="*/ 719 w 856"/>
                <a:gd name="T49" fmla="*/ 740 h 1116"/>
                <a:gd name="T50" fmla="*/ 694 w 856"/>
                <a:gd name="T51" fmla="*/ 744 h 1116"/>
                <a:gd name="T52" fmla="*/ 670 w 856"/>
                <a:gd name="T53" fmla="*/ 705 h 1116"/>
                <a:gd name="T54" fmla="*/ 618 w 856"/>
                <a:gd name="T55" fmla="*/ 588 h 1116"/>
                <a:gd name="T56" fmla="*/ 540 w 856"/>
                <a:gd name="T57" fmla="*/ 559 h 1116"/>
                <a:gd name="T58" fmla="*/ 374 w 856"/>
                <a:gd name="T59" fmla="*/ 556 h 1116"/>
                <a:gd name="T60" fmla="*/ 355 w 856"/>
                <a:gd name="T61" fmla="*/ 599 h 1116"/>
                <a:gd name="T62" fmla="*/ 346 w 856"/>
                <a:gd name="T63" fmla="*/ 975 h 1116"/>
                <a:gd name="T64" fmla="*/ 390 w 856"/>
                <a:gd name="T65" fmla="*/ 1035 h 1116"/>
                <a:gd name="T66" fmla="*/ 512 w 856"/>
                <a:gd name="T67" fmla="*/ 1054 h 1116"/>
                <a:gd name="T68" fmla="*/ 667 w 856"/>
                <a:gd name="T69" fmla="*/ 1036 h 1116"/>
                <a:gd name="T70" fmla="*/ 750 w 856"/>
                <a:gd name="T71" fmla="*/ 962 h 1116"/>
                <a:gd name="T72" fmla="*/ 835 w 856"/>
                <a:gd name="T73" fmla="*/ 853 h 1116"/>
                <a:gd name="T74" fmla="*/ 852 w 856"/>
                <a:gd name="T75" fmla="*/ 868 h 1116"/>
                <a:gd name="T76" fmla="*/ 839 w 856"/>
                <a:gd name="T77" fmla="*/ 941 h 1116"/>
                <a:gd name="T78" fmla="*/ 813 w 856"/>
                <a:gd name="T79" fmla="*/ 1101 h 1116"/>
                <a:gd name="T80" fmla="*/ 787 w 856"/>
                <a:gd name="T81" fmla="*/ 1116 h 1116"/>
                <a:gd name="T82" fmla="*/ 109 w 856"/>
                <a:gd name="T83" fmla="*/ 1085 h 1116"/>
                <a:gd name="T84" fmla="*/ 5 w 856"/>
                <a:gd name="T85" fmla="*/ 1079 h 1116"/>
                <a:gd name="T86" fmla="*/ 4 w 856"/>
                <a:gd name="T87" fmla="*/ 1046 h 1116"/>
                <a:gd name="T88" fmla="*/ 64 w 856"/>
                <a:gd name="T89" fmla="*/ 1033 h 1116"/>
                <a:gd name="T90" fmla="*/ 124 w 856"/>
                <a:gd name="T91" fmla="*/ 1015 h 1116"/>
                <a:gd name="T92" fmla="*/ 150 w 856"/>
                <a:gd name="T93" fmla="*/ 97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1116">
                  <a:moveTo>
                    <a:pt x="192" y="181"/>
                  </a:moveTo>
                  <a:lnTo>
                    <a:pt x="192" y="117"/>
                  </a:lnTo>
                  <a:lnTo>
                    <a:pt x="190" y="104"/>
                  </a:lnTo>
                  <a:lnTo>
                    <a:pt x="184" y="90"/>
                  </a:lnTo>
                  <a:lnTo>
                    <a:pt x="173" y="75"/>
                  </a:lnTo>
                  <a:lnTo>
                    <a:pt x="155" y="65"/>
                  </a:lnTo>
                  <a:lnTo>
                    <a:pt x="134" y="57"/>
                  </a:lnTo>
                  <a:lnTo>
                    <a:pt x="113" y="53"/>
                  </a:lnTo>
                  <a:lnTo>
                    <a:pt x="83" y="50"/>
                  </a:lnTo>
                  <a:lnTo>
                    <a:pt x="65" y="42"/>
                  </a:lnTo>
                  <a:lnTo>
                    <a:pt x="53" y="32"/>
                  </a:lnTo>
                  <a:lnTo>
                    <a:pt x="53" y="20"/>
                  </a:lnTo>
                  <a:lnTo>
                    <a:pt x="55" y="10"/>
                  </a:lnTo>
                  <a:lnTo>
                    <a:pt x="61" y="2"/>
                  </a:lnTo>
                  <a:lnTo>
                    <a:pt x="72" y="0"/>
                  </a:lnTo>
                  <a:lnTo>
                    <a:pt x="90" y="1"/>
                  </a:lnTo>
                  <a:lnTo>
                    <a:pt x="163" y="5"/>
                  </a:lnTo>
                  <a:lnTo>
                    <a:pt x="202" y="9"/>
                  </a:lnTo>
                  <a:lnTo>
                    <a:pt x="689" y="36"/>
                  </a:lnTo>
                  <a:lnTo>
                    <a:pt x="797" y="38"/>
                  </a:lnTo>
                  <a:lnTo>
                    <a:pt x="832" y="35"/>
                  </a:lnTo>
                  <a:lnTo>
                    <a:pt x="845" y="37"/>
                  </a:lnTo>
                  <a:lnTo>
                    <a:pt x="852" y="47"/>
                  </a:lnTo>
                  <a:lnTo>
                    <a:pt x="856" y="61"/>
                  </a:lnTo>
                  <a:lnTo>
                    <a:pt x="853" y="89"/>
                  </a:lnTo>
                  <a:lnTo>
                    <a:pt x="847" y="248"/>
                  </a:lnTo>
                  <a:lnTo>
                    <a:pt x="845" y="261"/>
                  </a:lnTo>
                  <a:lnTo>
                    <a:pt x="839" y="271"/>
                  </a:lnTo>
                  <a:lnTo>
                    <a:pt x="834" y="275"/>
                  </a:lnTo>
                  <a:lnTo>
                    <a:pt x="825" y="277"/>
                  </a:lnTo>
                  <a:lnTo>
                    <a:pt x="819" y="274"/>
                  </a:lnTo>
                  <a:lnTo>
                    <a:pt x="809" y="268"/>
                  </a:lnTo>
                  <a:lnTo>
                    <a:pt x="796" y="244"/>
                  </a:lnTo>
                  <a:lnTo>
                    <a:pt x="770" y="188"/>
                  </a:lnTo>
                  <a:lnTo>
                    <a:pt x="746" y="151"/>
                  </a:lnTo>
                  <a:lnTo>
                    <a:pt x="719" y="127"/>
                  </a:lnTo>
                  <a:lnTo>
                    <a:pt x="683" y="107"/>
                  </a:lnTo>
                  <a:lnTo>
                    <a:pt x="644" y="96"/>
                  </a:lnTo>
                  <a:lnTo>
                    <a:pt x="596" y="83"/>
                  </a:lnTo>
                  <a:lnTo>
                    <a:pt x="538" y="73"/>
                  </a:lnTo>
                  <a:lnTo>
                    <a:pt x="479" y="71"/>
                  </a:lnTo>
                  <a:lnTo>
                    <a:pt x="426" y="71"/>
                  </a:lnTo>
                  <a:lnTo>
                    <a:pt x="410" y="77"/>
                  </a:lnTo>
                  <a:lnTo>
                    <a:pt x="398" y="83"/>
                  </a:lnTo>
                  <a:lnTo>
                    <a:pt x="389" y="97"/>
                  </a:lnTo>
                  <a:lnTo>
                    <a:pt x="383" y="116"/>
                  </a:lnTo>
                  <a:lnTo>
                    <a:pt x="378" y="172"/>
                  </a:lnTo>
                  <a:lnTo>
                    <a:pt x="367" y="432"/>
                  </a:lnTo>
                  <a:lnTo>
                    <a:pt x="367" y="471"/>
                  </a:lnTo>
                  <a:lnTo>
                    <a:pt x="370" y="481"/>
                  </a:lnTo>
                  <a:lnTo>
                    <a:pt x="377" y="488"/>
                  </a:lnTo>
                  <a:lnTo>
                    <a:pt x="388" y="497"/>
                  </a:lnTo>
                  <a:lnTo>
                    <a:pt x="405" y="502"/>
                  </a:lnTo>
                  <a:lnTo>
                    <a:pt x="457" y="505"/>
                  </a:lnTo>
                  <a:lnTo>
                    <a:pt x="561" y="505"/>
                  </a:lnTo>
                  <a:lnTo>
                    <a:pt x="597" y="499"/>
                  </a:lnTo>
                  <a:lnTo>
                    <a:pt x="629" y="489"/>
                  </a:lnTo>
                  <a:lnTo>
                    <a:pt x="651" y="475"/>
                  </a:lnTo>
                  <a:lnTo>
                    <a:pt x="671" y="450"/>
                  </a:lnTo>
                  <a:lnTo>
                    <a:pt x="689" y="423"/>
                  </a:lnTo>
                  <a:lnTo>
                    <a:pt x="705" y="386"/>
                  </a:lnTo>
                  <a:lnTo>
                    <a:pt x="719" y="366"/>
                  </a:lnTo>
                  <a:lnTo>
                    <a:pt x="724" y="363"/>
                  </a:lnTo>
                  <a:lnTo>
                    <a:pt x="731" y="362"/>
                  </a:lnTo>
                  <a:lnTo>
                    <a:pt x="741" y="364"/>
                  </a:lnTo>
                  <a:lnTo>
                    <a:pt x="745" y="369"/>
                  </a:lnTo>
                  <a:lnTo>
                    <a:pt x="748" y="376"/>
                  </a:lnTo>
                  <a:lnTo>
                    <a:pt x="748" y="387"/>
                  </a:lnTo>
                  <a:lnTo>
                    <a:pt x="743" y="432"/>
                  </a:lnTo>
                  <a:lnTo>
                    <a:pt x="735" y="525"/>
                  </a:lnTo>
                  <a:lnTo>
                    <a:pt x="726" y="627"/>
                  </a:lnTo>
                  <a:lnTo>
                    <a:pt x="727" y="671"/>
                  </a:lnTo>
                  <a:lnTo>
                    <a:pt x="727" y="717"/>
                  </a:lnTo>
                  <a:lnTo>
                    <a:pt x="726" y="728"/>
                  </a:lnTo>
                  <a:lnTo>
                    <a:pt x="719" y="740"/>
                  </a:lnTo>
                  <a:lnTo>
                    <a:pt x="714" y="745"/>
                  </a:lnTo>
                  <a:lnTo>
                    <a:pt x="705" y="746"/>
                  </a:lnTo>
                  <a:lnTo>
                    <a:pt x="694" y="744"/>
                  </a:lnTo>
                  <a:lnTo>
                    <a:pt x="685" y="736"/>
                  </a:lnTo>
                  <a:lnTo>
                    <a:pt x="678" y="722"/>
                  </a:lnTo>
                  <a:lnTo>
                    <a:pt x="670" y="705"/>
                  </a:lnTo>
                  <a:lnTo>
                    <a:pt x="658" y="652"/>
                  </a:lnTo>
                  <a:lnTo>
                    <a:pt x="640" y="614"/>
                  </a:lnTo>
                  <a:lnTo>
                    <a:pt x="618" y="588"/>
                  </a:lnTo>
                  <a:lnTo>
                    <a:pt x="589" y="570"/>
                  </a:lnTo>
                  <a:lnTo>
                    <a:pt x="568" y="564"/>
                  </a:lnTo>
                  <a:lnTo>
                    <a:pt x="540" y="559"/>
                  </a:lnTo>
                  <a:lnTo>
                    <a:pt x="447" y="553"/>
                  </a:lnTo>
                  <a:lnTo>
                    <a:pt x="399" y="551"/>
                  </a:lnTo>
                  <a:lnTo>
                    <a:pt x="374" y="556"/>
                  </a:lnTo>
                  <a:lnTo>
                    <a:pt x="364" y="563"/>
                  </a:lnTo>
                  <a:lnTo>
                    <a:pt x="360" y="571"/>
                  </a:lnTo>
                  <a:lnTo>
                    <a:pt x="355" y="599"/>
                  </a:lnTo>
                  <a:lnTo>
                    <a:pt x="341" y="903"/>
                  </a:lnTo>
                  <a:lnTo>
                    <a:pt x="341" y="943"/>
                  </a:lnTo>
                  <a:lnTo>
                    <a:pt x="346" y="975"/>
                  </a:lnTo>
                  <a:lnTo>
                    <a:pt x="352" y="1000"/>
                  </a:lnTo>
                  <a:lnTo>
                    <a:pt x="369" y="1021"/>
                  </a:lnTo>
                  <a:lnTo>
                    <a:pt x="390" y="1035"/>
                  </a:lnTo>
                  <a:lnTo>
                    <a:pt x="421" y="1045"/>
                  </a:lnTo>
                  <a:lnTo>
                    <a:pt x="462" y="1050"/>
                  </a:lnTo>
                  <a:lnTo>
                    <a:pt x="512" y="1054"/>
                  </a:lnTo>
                  <a:lnTo>
                    <a:pt x="576" y="1055"/>
                  </a:lnTo>
                  <a:lnTo>
                    <a:pt x="625" y="1048"/>
                  </a:lnTo>
                  <a:lnTo>
                    <a:pt x="667" y="1036"/>
                  </a:lnTo>
                  <a:lnTo>
                    <a:pt x="702" y="1009"/>
                  </a:lnTo>
                  <a:lnTo>
                    <a:pt x="729" y="985"/>
                  </a:lnTo>
                  <a:lnTo>
                    <a:pt x="750" y="962"/>
                  </a:lnTo>
                  <a:lnTo>
                    <a:pt x="808" y="872"/>
                  </a:lnTo>
                  <a:lnTo>
                    <a:pt x="819" y="856"/>
                  </a:lnTo>
                  <a:lnTo>
                    <a:pt x="835" y="853"/>
                  </a:lnTo>
                  <a:lnTo>
                    <a:pt x="842" y="854"/>
                  </a:lnTo>
                  <a:lnTo>
                    <a:pt x="849" y="859"/>
                  </a:lnTo>
                  <a:lnTo>
                    <a:pt x="852" y="868"/>
                  </a:lnTo>
                  <a:lnTo>
                    <a:pt x="853" y="877"/>
                  </a:lnTo>
                  <a:lnTo>
                    <a:pt x="850" y="906"/>
                  </a:lnTo>
                  <a:lnTo>
                    <a:pt x="839" y="941"/>
                  </a:lnTo>
                  <a:lnTo>
                    <a:pt x="825" y="1035"/>
                  </a:lnTo>
                  <a:lnTo>
                    <a:pt x="818" y="1091"/>
                  </a:lnTo>
                  <a:lnTo>
                    <a:pt x="813" y="1101"/>
                  </a:lnTo>
                  <a:lnTo>
                    <a:pt x="810" y="1109"/>
                  </a:lnTo>
                  <a:lnTo>
                    <a:pt x="800" y="1114"/>
                  </a:lnTo>
                  <a:lnTo>
                    <a:pt x="787" y="1116"/>
                  </a:lnTo>
                  <a:lnTo>
                    <a:pt x="734" y="1116"/>
                  </a:lnTo>
                  <a:lnTo>
                    <a:pt x="146" y="1087"/>
                  </a:lnTo>
                  <a:lnTo>
                    <a:pt x="109" y="1085"/>
                  </a:lnTo>
                  <a:lnTo>
                    <a:pt x="34" y="1087"/>
                  </a:lnTo>
                  <a:lnTo>
                    <a:pt x="17" y="1084"/>
                  </a:lnTo>
                  <a:lnTo>
                    <a:pt x="5" y="1079"/>
                  </a:lnTo>
                  <a:lnTo>
                    <a:pt x="2" y="1070"/>
                  </a:lnTo>
                  <a:lnTo>
                    <a:pt x="0" y="1059"/>
                  </a:lnTo>
                  <a:lnTo>
                    <a:pt x="4" y="1046"/>
                  </a:lnTo>
                  <a:lnTo>
                    <a:pt x="12" y="1039"/>
                  </a:lnTo>
                  <a:lnTo>
                    <a:pt x="32" y="1036"/>
                  </a:lnTo>
                  <a:lnTo>
                    <a:pt x="64" y="1033"/>
                  </a:lnTo>
                  <a:lnTo>
                    <a:pt x="88" y="1030"/>
                  </a:lnTo>
                  <a:lnTo>
                    <a:pt x="109" y="1023"/>
                  </a:lnTo>
                  <a:lnTo>
                    <a:pt x="124" y="1015"/>
                  </a:lnTo>
                  <a:lnTo>
                    <a:pt x="139" y="1002"/>
                  </a:lnTo>
                  <a:lnTo>
                    <a:pt x="145" y="992"/>
                  </a:lnTo>
                  <a:lnTo>
                    <a:pt x="150" y="978"/>
                  </a:lnTo>
                  <a:lnTo>
                    <a:pt x="154" y="915"/>
                  </a:lnTo>
                  <a:lnTo>
                    <a:pt x="192" y="18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40" name="Freeform 74"/>
            <p:cNvSpPr>
              <a:spLocks/>
            </p:cNvSpPr>
            <p:nvPr/>
          </p:nvSpPr>
          <p:spPr bwMode="auto">
            <a:xfrm>
              <a:off x="1990725" y="3128963"/>
              <a:ext cx="250825" cy="287337"/>
            </a:xfrm>
            <a:custGeom>
              <a:avLst/>
              <a:gdLst>
                <a:gd name="T0" fmla="*/ 871 w 930"/>
                <a:gd name="T1" fmla="*/ 342 h 1064"/>
                <a:gd name="T2" fmla="*/ 847 w 930"/>
                <a:gd name="T3" fmla="*/ 375 h 1064"/>
                <a:gd name="T4" fmla="*/ 825 w 930"/>
                <a:gd name="T5" fmla="*/ 376 h 1064"/>
                <a:gd name="T6" fmla="*/ 811 w 930"/>
                <a:gd name="T7" fmla="*/ 356 h 1064"/>
                <a:gd name="T8" fmla="*/ 814 w 930"/>
                <a:gd name="T9" fmla="*/ 301 h 1064"/>
                <a:gd name="T10" fmla="*/ 819 w 930"/>
                <a:gd name="T11" fmla="*/ 210 h 1064"/>
                <a:gd name="T12" fmla="*/ 797 w 930"/>
                <a:gd name="T13" fmla="*/ 149 h 1064"/>
                <a:gd name="T14" fmla="*/ 758 w 930"/>
                <a:gd name="T15" fmla="*/ 107 h 1064"/>
                <a:gd name="T16" fmla="*/ 703 w 930"/>
                <a:gd name="T17" fmla="*/ 73 h 1064"/>
                <a:gd name="T18" fmla="*/ 630 w 930"/>
                <a:gd name="T19" fmla="*/ 51 h 1064"/>
                <a:gd name="T20" fmla="*/ 563 w 930"/>
                <a:gd name="T21" fmla="*/ 59 h 1064"/>
                <a:gd name="T22" fmla="*/ 507 w 930"/>
                <a:gd name="T23" fmla="*/ 91 h 1064"/>
                <a:gd name="T24" fmla="*/ 464 w 930"/>
                <a:gd name="T25" fmla="*/ 147 h 1064"/>
                <a:gd name="T26" fmla="*/ 448 w 930"/>
                <a:gd name="T27" fmla="*/ 221 h 1064"/>
                <a:gd name="T28" fmla="*/ 470 w 930"/>
                <a:gd name="T29" fmla="*/ 300 h 1064"/>
                <a:gd name="T30" fmla="*/ 510 w 930"/>
                <a:gd name="T31" fmla="*/ 360 h 1064"/>
                <a:gd name="T32" fmla="*/ 637 w 930"/>
                <a:gd name="T33" fmla="*/ 507 h 1064"/>
                <a:gd name="T34" fmla="*/ 704 w 930"/>
                <a:gd name="T35" fmla="*/ 613 h 1064"/>
                <a:gd name="T36" fmla="*/ 732 w 930"/>
                <a:gd name="T37" fmla="*/ 715 h 1064"/>
                <a:gd name="T38" fmla="*/ 723 w 930"/>
                <a:gd name="T39" fmla="*/ 817 h 1064"/>
                <a:gd name="T40" fmla="*/ 689 w 930"/>
                <a:gd name="T41" fmla="*/ 896 h 1064"/>
                <a:gd name="T42" fmla="*/ 625 w 930"/>
                <a:gd name="T43" fmla="*/ 973 h 1064"/>
                <a:gd name="T44" fmla="*/ 572 w 930"/>
                <a:gd name="T45" fmla="*/ 1014 h 1064"/>
                <a:gd name="T46" fmla="*/ 516 w 930"/>
                <a:gd name="T47" fmla="*/ 1044 h 1064"/>
                <a:gd name="T48" fmla="*/ 445 w 930"/>
                <a:gd name="T49" fmla="*/ 1062 h 1064"/>
                <a:gd name="T50" fmla="*/ 370 w 930"/>
                <a:gd name="T51" fmla="*/ 1064 h 1064"/>
                <a:gd name="T52" fmla="*/ 298 w 930"/>
                <a:gd name="T53" fmla="*/ 1051 h 1064"/>
                <a:gd name="T54" fmla="*/ 221 w 930"/>
                <a:gd name="T55" fmla="*/ 1025 h 1064"/>
                <a:gd name="T56" fmla="*/ 93 w 930"/>
                <a:gd name="T57" fmla="*/ 943 h 1064"/>
                <a:gd name="T58" fmla="*/ 19 w 930"/>
                <a:gd name="T59" fmla="*/ 873 h 1064"/>
                <a:gd name="T60" fmla="*/ 0 w 930"/>
                <a:gd name="T61" fmla="*/ 836 h 1064"/>
                <a:gd name="T62" fmla="*/ 6 w 930"/>
                <a:gd name="T63" fmla="*/ 798 h 1064"/>
                <a:gd name="T64" fmla="*/ 83 w 930"/>
                <a:gd name="T65" fmla="*/ 640 h 1064"/>
                <a:gd name="T66" fmla="*/ 104 w 930"/>
                <a:gd name="T67" fmla="*/ 609 h 1064"/>
                <a:gd name="T68" fmla="*/ 123 w 930"/>
                <a:gd name="T69" fmla="*/ 608 h 1064"/>
                <a:gd name="T70" fmla="*/ 132 w 930"/>
                <a:gd name="T71" fmla="*/ 620 h 1064"/>
                <a:gd name="T72" fmla="*/ 130 w 930"/>
                <a:gd name="T73" fmla="*/ 644 h 1064"/>
                <a:gd name="T74" fmla="*/ 123 w 930"/>
                <a:gd name="T75" fmla="*/ 757 h 1064"/>
                <a:gd name="T76" fmla="*/ 147 w 930"/>
                <a:gd name="T77" fmla="*/ 858 h 1064"/>
                <a:gd name="T78" fmla="*/ 198 w 930"/>
                <a:gd name="T79" fmla="*/ 944 h 1064"/>
                <a:gd name="T80" fmla="*/ 269 w 930"/>
                <a:gd name="T81" fmla="*/ 1000 h 1064"/>
                <a:gd name="T82" fmla="*/ 349 w 930"/>
                <a:gd name="T83" fmla="*/ 1019 h 1064"/>
                <a:gd name="T84" fmla="*/ 424 w 930"/>
                <a:gd name="T85" fmla="*/ 1008 h 1064"/>
                <a:gd name="T86" fmla="*/ 490 w 930"/>
                <a:gd name="T87" fmla="*/ 967 h 1064"/>
                <a:gd name="T88" fmla="*/ 536 w 930"/>
                <a:gd name="T89" fmla="*/ 905 h 1064"/>
                <a:gd name="T90" fmla="*/ 556 w 930"/>
                <a:gd name="T91" fmla="*/ 831 h 1064"/>
                <a:gd name="T92" fmla="*/ 546 w 930"/>
                <a:gd name="T93" fmla="*/ 755 h 1064"/>
                <a:gd name="T94" fmla="*/ 501 w 930"/>
                <a:gd name="T95" fmla="*/ 670 h 1064"/>
                <a:gd name="T96" fmla="*/ 422 w 930"/>
                <a:gd name="T97" fmla="*/ 571 h 1064"/>
                <a:gd name="T98" fmla="*/ 322 w 930"/>
                <a:gd name="T99" fmla="*/ 441 h 1064"/>
                <a:gd name="T100" fmla="*/ 282 w 930"/>
                <a:gd name="T101" fmla="*/ 342 h 1064"/>
                <a:gd name="T102" fmla="*/ 278 w 930"/>
                <a:gd name="T103" fmla="*/ 255 h 1064"/>
                <a:gd name="T104" fmla="*/ 302 w 930"/>
                <a:gd name="T105" fmla="*/ 169 h 1064"/>
                <a:gd name="T106" fmla="*/ 333 w 930"/>
                <a:gd name="T107" fmla="*/ 113 h 1064"/>
                <a:gd name="T108" fmla="*/ 372 w 930"/>
                <a:gd name="T109" fmla="*/ 69 h 1064"/>
                <a:gd name="T110" fmla="*/ 422 w 930"/>
                <a:gd name="T111" fmla="*/ 34 h 1064"/>
                <a:gd name="T112" fmla="*/ 476 w 930"/>
                <a:gd name="T113" fmla="*/ 13 h 1064"/>
                <a:gd name="T114" fmla="*/ 535 w 930"/>
                <a:gd name="T115" fmla="*/ 2 h 1064"/>
                <a:gd name="T116" fmla="*/ 665 w 930"/>
                <a:gd name="T117" fmla="*/ 12 h 1064"/>
                <a:gd name="T118" fmla="*/ 788 w 930"/>
                <a:gd name="T119" fmla="*/ 66 h 1064"/>
                <a:gd name="T120" fmla="*/ 891 w 930"/>
                <a:gd name="T121" fmla="*/ 137 h 1064"/>
                <a:gd name="T122" fmla="*/ 930 w 930"/>
                <a:gd name="T123" fmla="*/ 181 h 1064"/>
                <a:gd name="T124" fmla="*/ 904 w 930"/>
                <a:gd name="T125" fmla="*/ 26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0" h="1064">
                  <a:moveTo>
                    <a:pt x="878" y="326"/>
                  </a:moveTo>
                  <a:lnTo>
                    <a:pt x="871" y="342"/>
                  </a:lnTo>
                  <a:lnTo>
                    <a:pt x="860" y="364"/>
                  </a:lnTo>
                  <a:lnTo>
                    <a:pt x="847" y="375"/>
                  </a:lnTo>
                  <a:lnTo>
                    <a:pt x="838" y="378"/>
                  </a:lnTo>
                  <a:lnTo>
                    <a:pt x="825" y="376"/>
                  </a:lnTo>
                  <a:lnTo>
                    <a:pt x="818" y="368"/>
                  </a:lnTo>
                  <a:lnTo>
                    <a:pt x="811" y="356"/>
                  </a:lnTo>
                  <a:lnTo>
                    <a:pt x="810" y="336"/>
                  </a:lnTo>
                  <a:lnTo>
                    <a:pt x="814" y="301"/>
                  </a:lnTo>
                  <a:lnTo>
                    <a:pt x="819" y="249"/>
                  </a:lnTo>
                  <a:lnTo>
                    <a:pt x="819" y="210"/>
                  </a:lnTo>
                  <a:lnTo>
                    <a:pt x="811" y="180"/>
                  </a:lnTo>
                  <a:lnTo>
                    <a:pt x="797" y="149"/>
                  </a:lnTo>
                  <a:lnTo>
                    <a:pt x="779" y="126"/>
                  </a:lnTo>
                  <a:lnTo>
                    <a:pt x="758" y="107"/>
                  </a:lnTo>
                  <a:lnTo>
                    <a:pt x="733" y="87"/>
                  </a:lnTo>
                  <a:lnTo>
                    <a:pt x="703" y="73"/>
                  </a:lnTo>
                  <a:lnTo>
                    <a:pt x="668" y="58"/>
                  </a:lnTo>
                  <a:lnTo>
                    <a:pt x="630" y="51"/>
                  </a:lnTo>
                  <a:lnTo>
                    <a:pt x="595" y="50"/>
                  </a:lnTo>
                  <a:lnTo>
                    <a:pt x="563" y="59"/>
                  </a:lnTo>
                  <a:lnTo>
                    <a:pt x="532" y="71"/>
                  </a:lnTo>
                  <a:lnTo>
                    <a:pt x="507" y="91"/>
                  </a:lnTo>
                  <a:lnTo>
                    <a:pt x="482" y="116"/>
                  </a:lnTo>
                  <a:lnTo>
                    <a:pt x="464" y="147"/>
                  </a:lnTo>
                  <a:lnTo>
                    <a:pt x="453" y="185"/>
                  </a:lnTo>
                  <a:lnTo>
                    <a:pt x="448" y="221"/>
                  </a:lnTo>
                  <a:lnTo>
                    <a:pt x="455" y="260"/>
                  </a:lnTo>
                  <a:lnTo>
                    <a:pt x="470" y="300"/>
                  </a:lnTo>
                  <a:lnTo>
                    <a:pt x="482" y="326"/>
                  </a:lnTo>
                  <a:lnTo>
                    <a:pt x="510" y="360"/>
                  </a:lnTo>
                  <a:lnTo>
                    <a:pt x="588" y="448"/>
                  </a:lnTo>
                  <a:lnTo>
                    <a:pt x="637" y="507"/>
                  </a:lnTo>
                  <a:lnTo>
                    <a:pt x="676" y="560"/>
                  </a:lnTo>
                  <a:lnTo>
                    <a:pt x="704" y="613"/>
                  </a:lnTo>
                  <a:lnTo>
                    <a:pt x="724" y="665"/>
                  </a:lnTo>
                  <a:lnTo>
                    <a:pt x="732" y="715"/>
                  </a:lnTo>
                  <a:lnTo>
                    <a:pt x="732" y="766"/>
                  </a:lnTo>
                  <a:lnTo>
                    <a:pt x="723" y="817"/>
                  </a:lnTo>
                  <a:lnTo>
                    <a:pt x="705" y="868"/>
                  </a:lnTo>
                  <a:lnTo>
                    <a:pt x="689" y="896"/>
                  </a:lnTo>
                  <a:lnTo>
                    <a:pt x="672" y="924"/>
                  </a:lnTo>
                  <a:lnTo>
                    <a:pt x="625" y="973"/>
                  </a:lnTo>
                  <a:lnTo>
                    <a:pt x="600" y="995"/>
                  </a:lnTo>
                  <a:lnTo>
                    <a:pt x="572" y="1014"/>
                  </a:lnTo>
                  <a:lnTo>
                    <a:pt x="545" y="1031"/>
                  </a:lnTo>
                  <a:lnTo>
                    <a:pt x="516" y="1044"/>
                  </a:lnTo>
                  <a:lnTo>
                    <a:pt x="480" y="1053"/>
                  </a:lnTo>
                  <a:lnTo>
                    <a:pt x="445" y="1062"/>
                  </a:lnTo>
                  <a:lnTo>
                    <a:pt x="409" y="1064"/>
                  </a:lnTo>
                  <a:lnTo>
                    <a:pt x="370" y="1064"/>
                  </a:lnTo>
                  <a:lnTo>
                    <a:pt x="336" y="1060"/>
                  </a:lnTo>
                  <a:lnTo>
                    <a:pt x="298" y="1051"/>
                  </a:lnTo>
                  <a:lnTo>
                    <a:pt x="258" y="1038"/>
                  </a:lnTo>
                  <a:lnTo>
                    <a:pt x="221" y="1025"/>
                  </a:lnTo>
                  <a:lnTo>
                    <a:pt x="155" y="989"/>
                  </a:lnTo>
                  <a:lnTo>
                    <a:pt x="93" y="943"/>
                  </a:lnTo>
                  <a:lnTo>
                    <a:pt x="39" y="896"/>
                  </a:lnTo>
                  <a:lnTo>
                    <a:pt x="19" y="873"/>
                  </a:lnTo>
                  <a:lnTo>
                    <a:pt x="4" y="850"/>
                  </a:lnTo>
                  <a:lnTo>
                    <a:pt x="0" y="836"/>
                  </a:lnTo>
                  <a:lnTo>
                    <a:pt x="0" y="821"/>
                  </a:lnTo>
                  <a:lnTo>
                    <a:pt x="6" y="798"/>
                  </a:lnTo>
                  <a:lnTo>
                    <a:pt x="18" y="767"/>
                  </a:lnTo>
                  <a:lnTo>
                    <a:pt x="83" y="640"/>
                  </a:lnTo>
                  <a:lnTo>
                    <a:pt x="93" y="620"/>
                  </a:lnTo>
                  <a:lnTo>
                    <a:pt x="104" y="609"/>
                  </a:lnTo>
                  <a:lnTo>
                    <a:pt x="110" y="606"/>
                  </a:lnTo>
                  <a:lnTo>
                    <a:pt x="123" y="608"/>
                  </a:lnTo>
                  <a:lnTo>
                    <a:pt x="129" y="613"/>
                  </a:lnTo>
                  <a:lnTo>
                    <a:pt x="132" y="620"/>
                  </a:lnTo>
                  <a:lnTo>
                    <a:pt x="132" y="631"/>
                  </a:lnTo>
                  <a:lnTo>
                    <a:pt x="130" y="644"/>
                  </a:lnTo>
                  <a:lnTo>
                    <a:pt x="122" y="700"/>
                  </a:lnTo>
                  <a:lnTo>
                    <a:pt x="123" y="757"/>
                  </a:lnTo>
                  <a:lnTo>
                    <a:pt x="129" y="809"/>
                  </a:lnTo>
                  <a:lnTo>
                    <a:pt x="147" y="858"/>
                  </a:lnTo>
                  <a:lnTo>
                    <a:pt x="168" y="903"/>
                  </a:lnTo>
                  <a:lnTo>
                    <a:pt x="198" y="944"/>
                  </a:lnTo>
                  <a:lnTo>
                    <a:pt x="230" y="976"/>
                  </a:lnTo>
                  <a:lnTo>
                    <a:pt x="269" y="1000"/>
                  </a:lnTo>
                  <a:lnTo>
                    <a:pt x="309" y="1011"/>
                  </a:lnTo>
                  <a:lnTo>
                    <a:pt x="349" y="1019"/>
                  </a:lnTo>
                  <a:lnTo>
                    <a:pt x="390" y="1015"/>
                  </a:lnTo>
                  <a:lnTo>
                    <a:pt x="424" y="1008"/>
                  </a:lnTo>
                  <a:lnTo>
                    <a:pt x="460" y="990"/>
                  </a:lnTo>
                  <a:lnTo>
                    <a:pt x="490" y="967"/>
                  </a:lnTo>
                  <a:lnTo>
                    <a:pt x="517" y="939"/>
                  </a:lnTo>
                  <a:lnTo>
                    <a:pt x="536" y="905"/>
                  </a:lnTo>
                  <a:lnTo>
                    <a:pt x="550" y="868"/>
                  </a:lnTo>
                  <a:lnTo>
                    <a:pt x="556" y="831"/>
                  </a:lnTo>
                  <a:lnTo>
                    <a:pt x="554" y="793"/>
                  </a:lnTo>
                  <a:lnTo>
                    <a:pt x="546" y="755"/>
                  </a:lnTo>
                  <a:lnTo>
                    <a:pt x="524" y="713"/>
                  </a:lnTo>
                  <a:lnTo>
                    <a:pt x="501" y="670"/>
                  </a:lnTo>
                  <a:lnTo>
                    <a:pt x="466" y="622"/>
                  </a:lnTo>
                  <a:lnTo>
                    <a:pt x="422" y="571"/>
                  </a:lnTo>
                  <a:lnTo>
                    <a:pt x="362" y="498"/>
                  </a:lnTo>
                  <a:lnTo>
                    <a:pt x="322" y="441"/>
                  </a:lnTo>
                  <a:lnTo>
                    <a:pt x="295" y="390"/>
                  </a:lnTo>
                  <a:lnTo>
                    <a:pt x="282" y="342"/>
                  </a:lnTo>
                  <a:lnTo>
                    <a:pt x="274" y="298"/>
                  </a:lnTo>
                  <a:lnTo>
                    <a:pt x="278" y="255"/>
                  </a:lnTo>
                  <a:lnTo>
                    <a:pt x="288" y="213"/>
                  </a:lnTo>
                  <a:lnTo>
                    <a:pt x="302" y="169"/>
                  </a:lnTo>
                  <a:lnTo>
                    <a:pt x="318" y="141"/>
                  </a:lnTo>
                  <a:lnTo>
                    <a:pt x="333" y="113"/>
                  </a:lnTo>
                  <a:lnTo>
                    <a:pt x="353" y="90"/>
                  </a:lnTo>
                  <a:lnTo>
                    <a:pt x="372" y="69"/>
                  </a:lnTo>
                  <a:lnTo>
                    <a:pt x="397" y="52"/>
                  </a:lnTo>
                  <a:lnTo>
                    <a:pt x="422" y="34"/>
                  </a:lnTo>
                  <a:lnTo>
                    <a:pt x="451" y="22"/>
                  </a:lnTo>
                  <a:lnTo>
                    <a:pt x="476" y="13"/>
                  </a:lnTo>
                  <a:lnTo>
                    <a:pt x="506" y="5"/>
                  </a:lnTo>
                  <a:lnTo>
                    <a:pt x="535" y="2"/>
                  </a:lnTo>
                  <a:lnTo>
                    <a:pt x="599" y="0"/>
                  </a:lnTo>
                  <a:lnTo>
                    <a:pt x="665" y="12"/>
                  </a:lnTo>
                  <a:lnTo>
                    <a:pt x="732" y="36"/>
                  </a:lnTo>
                  <a:lnTo>
                    <a:pt x="788" y="66"/>
                  </a:lnTo>
                  <a:lnTo>
                    <a:pt x="845" y="102"/>
                  </a:lnTo>
                  <a:lnTo>
                    <a:pt x="891" y="137"/>
                  </a:lnTo>
                  <a:lnTo>
                    <a:pt x="926" y="167"/>
                  </a:lnTo>
                  <a:lnTo>
                    <a:pt x="930" y="181"/>
                  </a:lnTo>
                  <a:lnTo>
                    <a:pt x="929" y="196"/>
                  </a:lnTo>
                  <a:lnTo>
                    <a:pt x="904" y="264"/>
                  </a:lnTo>
                  <a:lnTo>
                    <a:pt x="878" y="32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41" name="Freeform 75"/>
            <p:cNvSpPr>
              <a:spLocks/>
            </p:cNvSpPr>
            <p:nvPr/>
          </p:nvSpPr>
          <p:spPr bwMode="auto">
            <a:xfrm>
              <a:off x="2165350" y="3209925"/>
              <a:ext cx="260350" cy="312737"/>
            </a:xfrm>
            <a:custGeom>
              <a:avLst/>
              <a:gdLst>
                <a:gd name="T0" fmla="*/ 756 w 966"/>
                <a:gd name="T1" fmla="*/ 316 h 1159"/>
                <a:gd name="T2" fmla="*/ 804 w 966"/>
                <a:gd name="T3" fmla="*/ 254 h 1159"/>
                <a:gd name="T4" fmla="*/ 833 w 966"/>
                <a:gd name="T5" fmla="*/ 243 h 1159"/>
                <a:gd name="T6" fmla="*/ 873 w 966"/>
                <a:gd name="T7" fmla="*/ 251 h 1159"/>
                <a:gd name="T8" fmla="*/ 922 w 966"/>
                <a:gd name="T9" fmla="*/ 272 h 1159"/>
                <a:gd name="T10" fmla="*/ 952 w 966"/>
                <a:gd name="T11" fmla="*/ 276 h 1159"/>
                <a:gd name="T12" fmla="*/ 966 w 966"/>
                <a:gd name="T13" fmla="*/ 256 h 1159"/>
                <a:gd name="T14" fmla="*/ 959 w 966"/>
                <a:gd name="T15" fmla="*/ 237 h 1159"/>
                <a:gd name="T16" fmla="*/ 919 w 966"/>
                <a:gd name="T17" fmla="*/ 215 h 1159"/>
                <a:gd name="T18" fmla="*/ 658 w 966"/>
                <a:gd name="T19" fmla="*/ 50 h 1159"/>
                <a:gd name="T20" fmla="*/ 583 w 966"/>
                <a:gd name="T21" fmla="*/ 2 h 1159"/>
                <a:gd name="T22" fmla="*/ 563 w 966"/>
                <a:gd name="T23" fmla="*/ 3 h 1159"/>
                <a:gd name="T24" fmla="*/ 549 w 966"/>
                <a:gd name="T25" fmla="*/ 22 h 1159"/>
                <a:gd name="T26" fmla="*/ 566 w 966"/>
                <a:gd name="T27" fmla="*/ 50 h 1159"/>
                <a:gd name="T28" fmla="*/ 611 w 966"/>
                <a:gd name="T29" fmla="*/ 84 h 1159"/>
                <a:gd name="T30" fmla="*/ 633 w 966"/>
                <a:gd name="T31" fmla="*/ 118 h 1159"/>
                <a:gd name="T32" fmla="*/ 634 w 966"/>
                <a:gd name="T33" fmla="*/ 149 h 1159"/>
                <a:gd name="T34" fmla="*/ 598 w 966"/>
                <a:gd name="T35" fmla="*/ 218 h 1159"/>
                <a:gd name="T36" fmla="*/ 173 w 966"/>
                <a:gd name="T37" fmla="*/ 894 h 1159"/>
                <a:gd name="T38" fmla="*/ 148 w 966"/>
                <a:gd name="T39" fmla="*/ 911 h 1159"/>
                <a:gd name="T40" fmla="*/ 113 w 966"/>
                <a:gd name="T41" fmla="*/ 914 h 1159"/>
                <a:gd name="T42" fmla="*/ 71 w 966"/>
                <a:gd name="T43" fmla="*/ 900 h 1159"/>
                <a:gd name="T44" fmla="*/ 26 w 966"/>
                <a:gd name="T45" fmla="*/ 883 h 1159"/>
                <a:gd name="T46" fmla="*/ 4 w 966"/>
                <a:gd name="T47" fmla="*/ 893 h 1159"/>
                <a:gd name="T48" fmla="*/ 1 w 966"/>
                <a:gd name="T49" fmla="*/ 912 h 1159"/>
                <a:gd name="T50" fmla="*/ 19 w 966"/>
                <a:gd name="T51" fmla="*/ 933 h 1159"/>
                <a:gd name="T52" fmla="*/ 197 w 966"/>
                <a:gd name="T53" fmla="*/ 1034 h 1159"/>
                <a:gd name="T54" fmla="*/ 367 w 966"/>
                <a:gd name="T55" fmla="*/ 1150 h 1159"/>
                <a:gd name="T56" fmla="*/ 395 w 966"/>
                <a:gd name="T57" fmla="*/ 1159 h 1159"/>
                <a:gd name="T58" fmla="*/ 412 w 966"/>
                <a:gd name="T59" fmla="*/ 1147 h 1159"/>
                <a:gd name="T60" fmla="*/ 412 w 966"/>
                <a:gd name="T61" fmla="*/ 1122 h 1159"/>
                <a:gd name="T62" fmla="*/ 376 w 966"/>
                <a:gd name="T63" fmla="*/ 1090 h 1159"/>
                <a:gd name="T64" fmla="*/ 342 w 966"/>
                <a:gd name="T65" fmla="*/ 1057 h 1159"/>
                <a:gd name="T66" fmla="*/ 328 w 966"/>
                <a:gd name="T67" fmla="*/ 1024 h 1159"/>
                <a:gd name="T68" fmla="*/ 333 w 966"/>
                <a:gd name="T69" fmla="*/ 994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1159">
                  <a:moveTo>
                    <a:pt x="365" y="939"/>
                  </a:moveTo>
                  <a:lnTo>
                    <a:pt x="756" y="316"/>
                  </a:lnTo>
                  <a:lnTo>
                    <a:pt x="791" y="265"/>
                  </a:lnTo>
                  <a:lnTo>
                    <a:pt x="804" y="254"/>
                  </a:lnTo>
                  <a:lnTo>
                    <a:pt x="814" y="247"/>
                  </a:lnTo>
                  <a:lnTo>
                    <a:pt x="833" y="243"/>
                  </a:lnTo>
                  <a:lnTo>
                    <a:pt x="853" y="243"/>
                  </a:lnTo>
                  <a:lnTo>
                    <a:pt x="873" y="251"/>
                  </a:lnTo>
                  <a:lnTo>
                    <a:pt x="896" y="259"/>
                  </a:lnTo>
                  <a:lnTo>
                    <a:pt x="922" y="272"/>
                  </a:lnTo>
                  <a:lnTo>
                    <a:pt x="941" y="278"/>
                  </a:lnTo>
                  <a:lnTo>
                    <a:pt x="952" y="276"/>
                  </a:lnTo>
                  <a:lnTo>
                    <a:pt x="962" y="269"/>
                  </a:lnTo>
                  <a:lnTo>
                    <a:pt x="966" y="256"/>
                  </a:lnTo>
                  <a:lnTo>
                    <a:pt x="966" y="248"/>
                  </a:lnTo>
                  <a:lnTo>
                    <a:pt x="959" y="237"/>
                  </a:lnTo>
                  <a:lnTo>
                    <a:pt x="947" y="229"/>
                  </a:lnTo>
                  <a:lnTo>
                    <a:pt x="919" y="215"/>
                  </a:lnTo>
                  <a:lnTo>
                    <a:pt x="770" y="125"/>
                  </a:lnTo>
                  <a:lnTo>
                    <a:pt x="658" y="50"/>
                  </a:lnTo>
                  <a:lnTo>
                    <a:pt x="597" y="9"/>
                  </a:lnTo>
                  <a:lnTo>
                    <a:pt x="583" y="2"/>
                  </a:lnTo>
                  <a:lnTo>
                    <a:pt x="570" y="0"/>
                  </a:lnTo>
                  <a:lnTo>
                    <a:pt x="563" y="3"/>
                  </a:lnTo>
                  <a:lnTo>
                    <a:pt x="553" y="10"/>
                  </a:lnTo>
                  <a:lnTo>
                    <a:pt x="549" y="22"/>
                  </a:lnTo>
                  <a:lnTo>
                    <a:pt x="555" y="35"/>
                  </a:lnTo>
                  <a:lnTo>
                    <a:pt x="566" y="50"/>
                  </a:lnTo>
                  <a:lnTo>
                    <a:pt x="591" y="69"/>
                  </a:lnTo>
                  <a:lnTo>
                    <a:pt x="611" y="84"/>
                  </a:lnTo>
                  <a:lnTo>
                    <a:pt x="623" y="101"/>
                  </a:lnTo>
                  <a:lnTo>
                    <a:pt x="633" y="118"/>
                  </a:lnTo>
                  <a:lnTo>
                    <a:pt x="634" y="134"/>
                  </a:lnTo>
                  <a:lnTo>
                    <a:pt x="634" y="149"/>
                  </a:lnTo>
                  <a:lnTo>
                    <a:pt x="629" y="164"/>
                  </a:lnTo>
                  <a:lnTo>
                    <a:pt x="598" y="218"/>
                  </a:lnTo>
                  <a:lnTo>
                    <a:pt x="209" y="841"/>
                  </a:lnTo>
                  <a:lnTo>
                    <a:pt x="173" y="894"/>
                  </a:lnTo>
                  <a:lnTo>
                    <a:pt x="163" y="903"/>
                  </a:lnTo>
                  <a:lnTo>
                    <a:pt x="148" y="911"/>
                  </a:lnTo>
                  <a:lnTo>
                    <a:pt x="132" y="915"/>
                  </a:lnTo>
                  <a:lnTo>
                    <a:pt x="113" y="914"/>
                  </a:lnTo>
                  <a:lnTo>
                    <a:pt x="91" y="910"/>
                  </a:lnTo>
                  <a:lnTo>
                    <a:pt x="71" y="900"/>
                  </a:lnTo>
                  <a:lnTo>
                    <a:pt x="45" y="889"/>
                  </a:lnTo>
                  <a:lnTo>
                    <a:pt x="26" y="883"/>
                  </a:lnTo>
                  <a:lnTo>
                    <a:pt x="12" y="885"/>
                  </a:lnTo>
                  <a:lnTo>
                    <a:pt x="4" y="893"/>
                  </a:lnTo>
                  <a:lnTo>
                    <a:pt x="0" y="903"/>
                  </a:lnTo>
                  <a:lnTo>
                    <a:pt x="1" y="912"/>
                  </a:lnTo>
                  <a:lnTo>
                    <a:pt x="5" y="924"/>
                  </a:lnTo>
                  <a:lnTo>
                    <a:pt x="19" y="933"/>
                  </a:lnTo>
                  <a:lnTo>
                    <a:pt x="45" y="946"/>
                  </a:lnTo>
                  <a:lnTo>
                    <a:pt x="197" y="1034"/>
                  </a:lnTo>
                  <a:lnTo>
                    <a:pt x="307" y="1106"/>
                  </a:lnTo>
                  <a:lnTo>
                    <a:pt x="367" y="1150"/>
                  </a:lnTo>
                  <a:lnTo>
                    <a:pt x="384" y="1157"/>
                  </a:lnTo>
                  <a:lnTo>
                    <a:pt x="395" y="1159"/>
                  </a:lnTo>
                  <a:lnTo>
                    <a:pt x="404" y="1156"/>
                  </a:lnTo>
                  <a:lnTo>
                    <a:pt x="412" y="1147"/>
                  </a:lnTo>
                  <a:lnTo>
                    <a:pt x="416" y="1136"/>
                  </a:lnTo>
                  <a:lnTo>
                    <a:pt x="412" y="1122"/>
                  </a:lnTo>
                  <a:lnTo>
                    <a:pt x="399" y="1109"/>
                  </a:lnTo>
                  <a:lnTo>
                    <a:pt x="376" y="1090"/>
                  </a:lnTo>
                  <a:lnTo>
                    <a:pt x="356" y="1076"/>
                  </a:lnTo>
                  <a:lnTo>
                    <a:pt x="342" y="1057"/>
                  </a:lnTo>
                  <a:lnTo>
                    <a:pt x="334" y="1041"/>
                  </a:lnTo>
                  <a:lnTo>
                    <a:pt x="328" y="1024"/>
                  </a:lnTo>
                  <a:lnTo>
                    <a:pt x="328" y="1009"/>
                  </a:lnTo>
                  <a:lnTo>
                    <a:pt x="333" y="994"/>
                  </a:lnTo>
                  <a:lnTo>
                    <a:pt x="365" y="93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42" name="Freeform 76"/>
            <p:cNvSpPr>
              <a:spLocks/>
            </p:cNvSpPr>
            <p:nvPr/>
          </p:nvSpPr>
          <p:spPr bwMode="auto">
            <a:xfrm>
              <a:off x="2336800" y="3303588"/>
              <a:ext cx="349250" cy="350837"/>
            </a:xfrm>
            <a:custGeom>
              <a:avLst/>
              <a:gdLst>
                <a:gd name="T0" fmla="*/ 318 w 1296"/>
                <a:gd name="T1" fmla="*/ 1125 h 1295"/>
                <a:gd name="T2" fmla="*/ 307 w 1296"/>
                <a:gd name="T3" fmla="*/ 1151 h 1295"/>
                <a:gd name="T4" fmla="*/ 314 w 1296"/>
                <a:gd name="T5" fmla="*/ 1190 h 1295"/>
                <a:gd name="T6" fmla="*/ 342 w 1296"/>
                <a:gd name="T7" fmla="*/ 1226 h 1295"/>
                <a:gd name="T8" fmla="*/ 375 w 1296"/>
                <a:gd name="T9" fmla="*/ 1262 h 1295"/>
                <a:gd name="T10" fmla="*/ 371 w 1296"/>
                <a:gd name="T11" fmla="*/ 1285 h 1295"/>
                <a:gd name="T12" fmla="*/ 352 w 1296"/>
                <a:gd name="T13" fmla="*/ 1295 h 1295"/>
                <a:gd name="T14" fmla="*/ 324 w 1296"/>
                <a:gd name="T15" fmla="*/ 1282 h 1295"/>
                <a:gd name="T16" fmla="*/ 177 w 1296"/>
                <a:gd name="T17" fmla="*/ 1140 h 1295"/>
                <a:gd name="T18" fmla="*/ 13 w 1296"/>
                <a:gd name="T19" fmla="*/ 1012 h 1295"/>
                <a:gd name="T20" fmla="*/ 0 w 1296"/>
                <a:gd name="T21" fmla="*/ 989 h 1295"/>
                <a:gd name="T22" fmla="*/ 7 w 1296"/>
                <a:gd name="T23" fmla="*/ 971 h 1295"/>
                <a:gd name="T24" fmla="*/ 28 w 1296"/>
                <a:gd name="T25" fmla="*/ 966 h 1295"/>
                <a:gd name="T26" fmla="*/ 72 w 1296"/>
                <a:gd name="T27" fmla="*/ 991 h 1295"/>
                <a:gd name="T28" fmla="*/ 112 w 1296"/>
                <a:gd name="T29" fmla="*/ 1012 h 1295"/>
                <a:gd name="T30" fmla="*/ 147 w 1296"/>
                <a:gd name="T31" fmla="*/ 1013 h 1295"/>
                <a:gd name="T32" fmla="*/ 172 w 1296"/>
                <a:gd name="T33" fmla="*/ 998 h 1295"/>
                <a:gd name="T34" fmla="*/ 746 w 1296"/>
                <a:gd name="T35" fmla="*/ 342 h 1295"/>
                <a:gd name="T36" fmla="*/ 764 w 1296"/>
                <a:gd name="T37" fmla="*/ 305 h 1295"/>
                <a:gd name="T38" fmla="*/ 745 w 1296"/>
                <a:gd name="T39" fmla="*/ 278 h 1295"/>
                <a:gd name="T40" fmla="*/ 646 w 1296"/>
                <a:gd name="T41" fmla="*/ 203 h 1295"/>
                <a:gd name="T42" fmla="*/ 578 w 1296"/>
                <a:gd name="T43" fmla="*/ 176 h 1295"/>
                <a:gd name="T44" fmla="*/ 490 w 1296"/>
                <a:gd name="T45" fmla="*/ 178 h 1295"/>
                <a:gd name="T46" fmla="*/ 399 w 1296"/>
                <a:gd name="T47" fmla="*/ 197 h 1295"/>
                <a:gd name="T48" fmla="*/ 356 w 1296"/>
                <a:gd name="T49" fmla="*/ 205 h 1295"/>
                <a:gd name="T50" fmla="*/ 342 w 1296"/>
                <a:gd name="T51" fmla="*/ 193 h 1295"/>
                <a:gd name="T52" fmla="*/ 339 w 1296"/>
                <a:gd name="T53" fmla="*/ 175 h 1295"/>
                <a:gd name="T54" fmla="*/ 365 w 1296"/>
                <a:gd name="T55" fmla="*/ 153 h 1295"/>
                <a:gd name="T56" fmla="*/ 602 w 1296"/>
                <a:gd name="T57" fmla="*/ 0 h 1295"/>
                <a:gd name="T58" fmla="*/ 619 w 1296"/>
                <a:gd name="T59" fmla="*/ 5 h 1295"/>
                <a:gd name="T60" fmla="*/ 625 w 1296"/>
                <a:gd name="T61" fmla="*/ 19 h 1295"/>
                <a:gd name="T62" fmla="*/ 611 w 1296"/>
                <a:gd name="T63" fmla="*/ 63 h 1295"/>
                <a:gd name="T64" fmla="*/ 620 w 1296"/>
                <a:gd name="T65" fmla="*/ 100 h 1295"/>
                <a:gd name="T66" fmla="*/ 1069 w 1296"/>
                <a:gd name="T67" fmla="*/ 491 h 1295"/>
                <a:gd name="T68" fmla="*/ 1197 w 1296"/>
                <a:gd name="T69" fmla="*/ 588 h 1295"/>
                <a:gd name="T70" fmla="*/ 1226 w 1296"/>
                <a:gd name="T71" fmla="*/ 589 h 1295"/>
                <a:gd name="T72" fmla="*/ 1255 w 1296"/>
                <a:gd name="T73" fmla="*/ 581 h 1295"/>
                <a:gd name="T74" fmla="*/ 1283 w 1296"/>
                <a:gd name="T75" fmla="*/ 572 h 1295"/>
                <a:gd name="T76" fmla="*/ 1294 w 1296"/>
                <a:gd name="T77" fmla="*/ 588 h 1295"/>
                <a:gd name="T78" fmla="*/ 1287 w 1296"/>
                <a:gd name="T79" fmla="*/ 615 h 1295"/>
                <a:gd name="T80" fmla="*/ 1259 w 1296"/>
                <a:gd name="T81" fmla="*/ 647 h 1295"/>
                <a:gd name="T82" fmla="*/ 1093 w 1296"/>
                <a:gd name="T83" fmla="*/ 818 h 1295"/>
                <a:gd name="T84" fmla="*/ 1067 w 1296"/>
                <a:gd name="T85" fmla="*/ 826 h 1295"/>
                <a:gd name="T86" fmla="*/ 1050 w 1296"/>
                <a:gd name="T87" fmla="*/ 812 h 1295"/>
                <a:gd name="T88" fmla="*/ 1051 w 1296"/>
                <a:gd name="T89" fmla="*/ 791 h 1295"/>
                <a:gd name="T90" fmla="*/ 1081 w 1296"/>
                <a:gd name="T91" fmla="*/ 732 h 1295"/>
                <a:gd name="T92" fmla="*/ 1099 w 1296"/>
                <a:gd name="T93" fmla="*/ 661 h 1295"/>
                <a:gd name="T94" fmla="*/ 1090 w 1296"/>
                <a:gd name="T95" fmla="*/ 600 h 1295"/>
                <a:gd name="T96" fmla="*/ 1045 w 1296"/>
                <a:gd name="T97" fmla="*/ 541 h 1295"/>
                <a:gd name="T98" fmla="*/ 952 w 1296"/>
                <a:gd name="T99" fmla="*/ 459 h 1295"/>
                <a:gd name="T100" fmla="*/ 922 w 1296"/>
                <a:gd name="T101" fmla="*/ 443 h 1295"/>
                <a:gd name="T102" fmla="*/ 901 w 1296"/>
                <a:gd name="T103" fmla="*/ 450 h 1295"/>
                <a:gd name="T104" fmla="*/ 356 w 1296"/>
                <a:gd name="T105" fmla="*/ 1074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6" h="1295">
                  <a:moveTo>
                    <a:pt x="356" y="1074"/>
                  </a:moveTo>
                  <a:lnTo>
                    <a:pt x="318" y="1125"/>
                  </a:lnTo>
                  <a:lnTo>
                    <a:pt x="312" y="1137"/>
                  </a:lnTo>
                  <a:lnTo>
                    <a:pt x="307" y="1151"/>
                  </a:lnTo>
                  <a:lnTo>
                    <a:pt x="308" y="1169"/>
                  </a:lnTo>
                  <a:lnTo>
                    <a:pt x="314" y="1190"/>
                  </a:lnTo>
                  <a:lnTo>
                    <a:pt x="326" y="1205"/>
                  </a:lnTo>
                  <a:lnTo>
                    <a:pt x="342" y="1226"/>
                  </a:lnTo>
                  <a:lnTo>
                    <a:pt x="363" y="1247"/>
                  </a:lnTo>
                  <a:lnTo>
                    <a:pt x="375" y="1262"/>
                  </a:lnTo>
                  <a:lnTo>
                    <a:pt x="377" y="1276"/>
                  </a:lnTo>
                  <a:lnTo>
                    <a:pt x="371" y="1285"/>
                  </a:lnTo>
                  <a:lnTo>
                    <a:pt x="361" y="1295"/>
                  </a:lnTo>
                  <a:lnTo>
                    <a:pt x="352" y="1295"/>
                  </a:lnTo>
                  <a:lnTo>
                    <a:pt x="339" y="1291"/>
                  </a:lnTo>
                  <a:lnTo>
                    <a:pt x="324" y="1282"/>
                  </a:lnTo>
                  <a:lnTo>
                    <a:pt x="273" y="1231"/>
                  </a:lnTo>
                  <a:lnTo>
                    <a:pt x="177" y="1140"/>
                  </a:lnTo>
                  <a:lnTo>
                    <a:pt x="41" y="1032"/>
                  </a:lnTo>
                  <a:lnTo>
                    <a:pt x="13" y="1012"/>
                  </a:lnTo>
                  <a:lnTo>
                    <a:pt x="4" y="1001"/>
                  </a:lnTo>
                  <a:lnTo>
                    <a:pt x="0" y="989"/>
                  </a:lnTo>
                  <a:lnTo>
                    <a:pt x="1" y="981"/>
                  </a:lnTo>
                  <a:lnTo>
                    <a:pt x="7" y="971"/>
                  </a:lnTo>
                  <a:lnTo>
                    <a:pt x="15" y="964"/>
                  </a:lnTo>
                  <a:lnTo>
                    <a:pt x="28" y="966"/>
                  </a:lnTo>
                  <a:lnTo>
                    <a:pt x="46" y="973"/>
                  </a:lnTo>
                  <a:lnTo>
                    <a:pt x="72" y="991"/>
                  </a:lnTo>
                  <a:lnTo>
                    <a:pt x="92" y="1004"/>
                  </a:lnTo>
                  <a:lnTo>
                    <a:pt x="112" y="1012"/>
                  </a:lnTo>
                  <a:lnTo>
                    <a:pt x="131" y="1015"/>
                  </a:lnTo>
                  <a:lnTo>
                    <a:pt x="147" y="1013"/>
                  </a:lnTo>
                  <a:lnTo>
                    <a:pt x="161" y="1009"/>
                  </a:lnTo>
                  <a:lnTo>
                    <a:pt x="172" y="998"/>
                  </a:lnTo>
                  <a:lnTo>
                    <a:pt x="217" y="953"/>
                  </a:lnTo>
                  <a:lnTo>
                    <a:pt x="746" y="342"/>
                  </a:lnTo>
                  <a:lnTo>
                    <a:pt x="758" y="322"/>
                  </a:lnTo>
                  <a:lnTo>
                    <a:pt x="764" y="305"/>
                  </a:lnTo>
                  <a:lnTo>
                    <a:pt x="759" y="293"/>
                  </a:lnTo>
                  <a:lnTo>
                    <a:pt x="745" y="278"/>
                  </a:lnTo>
                  <a:lnTo>
                    <a:pt x="691" y="233"/>
                  </a:lnTo>
                  <a:lnTo>
                    <a:pt x="646" y="203"/>
                  </a:lnTo>
                  <a:lnTo>
                    <a:pt x="612" y="184"/>
                  </a:lnTo>
                  <a:lnTo>
                    <a:pt x="578" y="176"/>
                  </a:lnTo>
                  <a:lnTo>
                    <a:pt x="537" y="173"/>
                  </a:lnTo>
                  <a:lnTo>
                    <a:pt x="490" y="178"/>
                  </a:lnTo>
                  <a:lnTo>
                    <a:pt x="440" y="186"/>
                  </a:lnTo>
                  <a:lnTo>
                    <a:pt x="399" y="197"/>
                  </a:lnTo>
                  <a:lnTo>
                    <a:pt x="366" y="207"/>
                  </a:lnTo>
                  <a:lnTo>
                    <a:pt x="356" y="205"/>
                  </a:lnTo>
                  <a:lnTo>
                    <a:pt x="347" y="201"/>
                  </a:lnTo>
                  <a:lnTo>
                    <a:pt x="342" y="193"/>
                  </a:lnTo>
                  <a:lnTo>
                    <a:pt x="337" y="184"/>
                  </a:lnTo>
                  <a:lnTo>
                    <a:pt x="339" y="175"/>
                  </a:lnTo>
                  <a:lnTo>
                    <a:pt x="344" y="170"/>
                  </a:lnTo>
                  <a:lnTo>
                    <a:pt x="365" y="153"/>
                  </a:lnTo>
                  <a:lnTo>
                    <a:pt x="580" y="14"/>
                  </a:lnTo>
                  <a:lnTo>
                    <a:pt x="602" y="0"/>
                  </a:lnTo>
                  <a:lnTo>
                    <a:pt x="611" y="1"/>
                  </a:lnTo>
                  <a:lnTo>
                    <a:pt x="619" y="5"/>
                  </a:lnTo>
                  <a:lnTo>
                    <a:pt x="625" y="10"/>
                  </a:lnTo>
                  <a:lnTo>
                    <a:pt x="625" y="19"/>
                  </a:lnTo>
                  <a:lnTo>
                    <a:pt x="619" y="40"/>
                  </a:lnTo>
                  <a:lnTo>
                    <a:pt x="611" y="63"/>
                  </a:lnTo>
                  <a:lnTo>
                    <a:pt x="610" y="82"/>
                  </a:lnTo>
                  <a:lnTo>
                    <a:pt x="620" y="100"/>
                  </a:lnTo>
                  <a:lnTo>
                    <a:pt x="646" y="124"/>
                  </a:lnTo>
                  <a:lnTo>
                    <a:pt x="1069" y="491"/>
                  </a:lnTo>
                  <a:lnTo>
                    <a:pt x="1142" y="550"/>
                  </a:lnTo>
                  <a:lnTo>
                    <a:pt x="1197" y="588"/>
                  </a:lnTo>
                  <a:lnTo>
                    <a:pt x="1212" y="590"/>
                  </a:lnTo>
                  <a:lnTo>
                    <a:pt x="1226" y="589"/>
                  </a:lnTo>
                  <a:lnTo>
                    <a:pt x="1239" y="587"/>
                  </a:lnTo>
                  <a:lnTo>
                    <a:pt x="1255" y="581"/>
                  </a:lnTo>
                  <a:lnTo>
                    <a:pt x="1274" y="573"/>
                  </a:lnTo>
                  <a:lnTo>
                    <a:pt x="1283" y="572"/>
                  </a:lnTo>
                  <a:lnTo>
                    <a:pt x="1289" y="578"/>
                  </a:lnTo>
                  <a:lnTo>
                    <a:pt x="1294" y="588"/>
                  </a:lnTo>
                  <a:lnTo>
                    <a:pt x="1296" y="601"/>
                  </a:lnTo>
                  <a:lnTo>
                    <a:pt x="1287" y="615"/>
                  </a:lnTo>
                  <a:lnTo>
                    <a:pt x="1275" y="632"/>
                  </a:lnTo>
                  <a:lnTo>
                    <a:pt x="1259" y="647"/>
                  </a:lnTo>
                  <a:lnTo>
                    <a:pt x="1114" y="799"/>
                  </a:lnTo>
                  <a:lnTo>
                    <a:pt x="1093" y="818"/>
                  </a:lnTo>
                  <a:lnTo>
                    <a:pt x="1081" y="824"/>
                  </a:lnTo>
                  <a:lnTo>
                    <a:pt x="1067" y="826"/>
                  </a:lnTo>
                  <a:lnTo>
                    <a:pt x="1057" y="820"/>
                  </a:lnTo>
                  <a:lnTo>
                    <a:pt x="1050" y="812"/>
                  </a:lnTo>
                  <a:lnTo>
                    <a:pt x="1049" y="801"/>
                  </a:lnTo>
                  <a:lnTo>
                    <a:pt x="1051" y="791"/>
                  </a:lnTo>
                  <a:lnTo>
                    <a:pt x="1059" y="774"/>
                  </a:lnTo>
                  <a:lnTo>
                    <a:pt x="1081" y="732"/>
                  </a:lnTo>
                  <a:lnTo>
                    <a:pt x="1095" y="695"/>
                  </a:lnTo>
                  <a:lnTo>
                    <a:pt x="1099" y="661"/>
                  </a:lnTo>
                  <a:lnTo>
                    <a:pt x="1098" y="626"/>
                  </a:lnTo>
                  <a:lnTo>
                    <a:pt x="1090" y="600"/>
                  </a:lnTo>
                  <a:lnTo>
                    <a:pt x="1072" y="573"/>
                  </a:lnTo>
                  <a:lnTo>
                    <a:pt x="1045" y="541"/>
                  </a:lnTo>
                  <a:lnTo>
                    <a:pt x="999" y="500"/>
                  </a:lnTo>
                  <a:lnTo>
                    <a:pt x="952" y="459"/>
                  </a:lnTo>
                  <a:lnTo>
                    <a:pt x="934" y="447"/>
                  </a:lnTo>
                  <a:lnTo>
                    <a:pt x="922" y="443"/>
                  </a:lnTo>
                  <a:lnTo>
                    <a:pt x="911" y="443"/>
                  </a:lnTo>
                  <a:lnTo>
                    <a:pt x="901" y="450"/>
                  </a:lnTo>
                  <a:lnTo>
                    <a:pt x="877" y="474"/>
                  </a:lnTo>
                  <a:lnTo>
                    <a:pt x="356" y="107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43" name="Freeform 77"/>
            <p:cNvSpPr>
              <a:spLocks noEditPoints="1"/>
            </p:cNvSpPr>
            <p:nvPr/>
          </p:nvSpPr>
          <p:spPr bwMode="auto">
            <a:xfrm>
              <a:off x="200025" y="4989513"/>
              <a:ext cx="85725" cy="230187"/>
            </a:xfrm>
            <a:custGeom>
              <a:avLst/>
              <a:gdLst>
                <a:gd name="T0" fmla="*/ 0 w 316"/>
                <a:gd name="T1" fmla="*/ 799 h 848"/>
                <a:gd name="T2" fmla="*/ 0 w 316"/>
                <a:gd name="T3" fmla="*/ 724 h 848"/>
                <a:gd name="T4" fmla="*/ 104 w 316"/>
                <a:gd name="T5" fmla="*/ 677 h 848"/>
                <a:gd name="T6" fmla="*/ 137 w 316"/>
                <a:gd name="T7" fmla="*/ 661 h 848"/>
                <a:gd name="T8" fmla="*/ 158 w 316"/>
                <a:gd name="T9" fmla="*/ 645 h 848"/>
                <a:gd name="T10" fmla="*/ 170 w 316"/>
                <a:gd name="T11" fmla="*/ 627 h 848"/>
                <a:gd name="T12" fmla="*/ 173 w 316"/>
                <a:gd name="T13" fmla="*/ 610 h 848"/>
                <a:gd name="T14" fmla="*/ 170 w 316"/>
                <a:gd name="T15" fmla="*/ 590 h 848"/>
                <a:gd name="T16" fmla="*/ 163 w 316"/>
                <a:gd name="T17" fmla="*/ 564 h 848"/>
                <a:gd name="T18" fmla="*/ 152 w 316"/>
                <a:gd name="T19" fmla="*/ 530 h 848"/>
                <a:gd name="T20" fmla="*/ 148 w 316"/>
                <a:gd name="T21" fmla="*/ 503 h 848"/>
                <a:gd name="T22" fmla="*/ 152 w 316"/>
                <a:gd name="T23" fmla="*/ 490 h 848"/>
                <a:gd name="T24" fmla="*/ 160 w 316"/>
                <a:gd name="T25" fmla="*/ 481 h 848"/>
                <a:gd name="T26" fmla="*/ 174 w 316"/>
                <a:gd name="T27" fmla="*/ 481 h 848"/>
                <a:gd name="T28" fmla="*/ 182 w 316"/>
                <a:gd name="T29" fmla="*/ 485 h 848"/>
                <a:gd name="T30" fmla="*/ 191 w 316"/>
                <a:gd name="T31" fmla="*/ 497 h 848"/>
                <a:gd name="T32" fmla="*/ 199 w 316"/>
                <a:gd name="T33" fmla="*/ 512 h 848"/>
                <a:gd name="T34" fmla="*/ 210 w 316"/>
                <a:gd name="T35" fmla="*/ 546 h 848"/>
                <a:gd name="T36" fmla="*/ 249 w 316"/>
                <a:gd name="T37" fmla="*/ 661 h 848"/>
                <a:gd name="T38" fmla="*/ 295 w 316"/>
                <a:gd name="T39" fmla="*/ 766 h 848"/>
                <a:gd name="T40" fmla="*/ 313 w 316"/>
                <a:gd name="T41" fmla="*/ 808 h 848"/>
                <a:gd name="T42" fmla="*/ 316 w 316"/>
                <a:gd name="T43" fmla="*/ 820 h 848"/>
                <a:gd name="T44" fmla="*/ 316 w 316"/>
                <a:gd name="T45" fmla="*/ 833 h 848"/>
                <a:gd name="T46" fmla="*/ 312 w 316"/>
                <a:gd name="T47" fmla="*/ 841 h 848"/>
                <a:gd name="T48" fmla="*/ 302 w 316"/>
                <a:gd name="T49" fmla="*/ 848 h 848"/>
                <a:gd name="T50" fmla="*/ 289 w 316"/>
                <a:gd name="T51" fmla="*/ 848 h 848"/>
                <a:gd name="T52" fmla="*/ 279 w 316"/>
                <a:gd name="T53" fmla="*/ 842 h 848"/>
                <a:gd name="T54" fmla="*/ 265 w 316"/>
                <a:gd name="T55" fmla="*/ 824 h 848"/>
                <a:gd name="T56" fmla="*/ 250 w 316"/>
                <a:gd name="T57" fmla="*/ 797 h 848"/>
                <a:gd name="T58" fmla="*/ 224 w 316"/>
                <a:gd name="T59" fmla="*/ 755 h 848"/>
                <a:gd name="T60" fmla="*/ 215 w 316"/>
                <a:gd name="T61" fmla="*/ 745 h 848"/>
                <a:gd name="T62" fmla="*/ 201 w 316"/>
                <a:gd name="T63" fmla="*/ 738 h 848"/>
                <a:gd name="T64" fmla="*/ 188 w 316"/>
                <a:gd name="T65" fmla="*/ 736 h 848"/>
                <a:gd name="T66" fmla="*/ 170 w 316"/>
                <a:gd name="T67" fmla="*/ 737 h 848"/>
                <a:gd name="T68" fmla="*/ 119 w 316"/>
                <a:gd name="T69" fmla="*/ 752 h 848"/>
                <a:gd name="T70" fmla="*/ 0 w 316"/>
                <a:gd name="T71" fmla="*/ 799 h 848"/>
                <a:gd name="T72" fmla="*/ 0 w 316"/>
                <a:gd name="T73" fmla="*/ 105 h 848"/>
                <a:gd name="T74" fmla="*/ 0 w 316"/>
                <a:gd name="T75" fmla="*/ 0 h 848"/>
                <a:gd name="T76" fmla="*/ 15 w 316"/>
                <a:gd name="T77" fmla="*/ 35 h 848"/>
                <a:gd name="T78" fmla="*/ 21 w 316"/>
                <a:gd name="T79" fmla="*/ 52 h 848"/>
                <a:gd name="T80" fmla="*/ 20 w 316"/>
                <a:gd name="T81" fmla="*/ 67 h 848"/>
                <a:gd name="T82" fmla="*/ 12 w 316"/>
                <a:gd name="T83" fmla="*/ 86 h 848"/>
                <a:gd name="T84" fmla="*/ 0 w 316"/>
                <a:gd name="T85" fmla="*/ 105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848">
                  <a:moveTo>
                    <a:pt x="0" y="799"/>
                  </a:moveTo>
                  <a:lnTo>
                    <a:pt x="0" y="724"/>
                  </a:lnTo>
                  <a:lnTo>
                    <a:pt x="104" y="677"/>
                  </a:lnTo>
                  <a:lnTo>
                    <a:pt x="137" y="661"/>
                  </a:lnTo>
                  <a:lnTo>
                    <a:pt x="158" y="645"/>
                  </a:lnTo>
                  <a:lnTo>
                    <a:pt x="170" y="627"/>
                  </a:lnTo>
                  <a:lnTo>
                    <a:pt x="173" y="610"/>
                  </a:lnTo>
                  <a:lnTo>
                    <a:pt x="170" y="590"/>
                  </a:lnTo>
                  <a:lnTo>
                    <a:pt x="163" y="564"/>
                  </a:lnTo>
                  <a:lnTo>
                    <a:pt x="152" y="530"/>
                  </a:lnTo>
                  <a:lnTo>
                    <a:pt x="148" y="503"/>
                  </a:lnTo>
                  <a:lnTo>
                    <a:pt x="152" y="490"/>
                  </a:lnTo>
                  <a:lnTo>
                    <a:pt x="160" y="481"/>
                  </a:lnTo>
                  <a:lnTo>
                    <a:pt x="174" y="481"/>
                  </a:lnTo>
                  <a:lnTo>
                    <a:pt x="182" y="485"/>
                  </a:lnTo>
                  <a:lnTo>
                    <a:pt x="191" y="497"/>
                  </a:lnTo>
                  <a:lnTo>
                    <a:pt x="199" y="512"/>
                  </a:lnTo>
                  <a:lnTo>
                    <a:pt x="210" y="546"/>
                  </a:lnTo>
                  <a:lnTo>
                    <a:pt x="249" y="661"/>
                  </a:lnTo>
                  <a:lnTo>
                    <a:pt x="295" y="766"/>
                  </a:lnTo>
                  <a:lnTo>
                    <a:pt x="313" y="808"/>
                  </a:lnTo>
                  <a:lnTo>
                    <a:pt x="316" y="820"/>
                  </a:lnTo>
                  <a:lnTo>
                    <a:pt x="316" y="833"/>
                  </a:lnTo>
                  <a:lnTo>
                    <a:pt x="312" y="841"/>
                  </a:lnTo>
                  <a:lnTo>
                    <a:pt x="302" y="848"/>
                  </a:lnTo>
                  <a:lnTo>
                    <a:pt x="289" y="848"/>
                  </a:lnTo>
                  <a:lnTo>
                    <a:pt x="279" y="842"/>
                  </a:lnTo>
                  <a:lnTo>
                    <a:pt x="265" y="824"/>
                  </a:lnTo>
                  <a:lnTo>
                    <a:pt x="250" y="797"/>
                  </a:lnTo>
                  <a:lnTo>
                    <a:pt x="224" y="755"/>
                  </a:lnTo>
                  <a:lnTo>
                    <a:pt x="215" y="745"/>
                  </a:lnTo>
                  <a:lnTo>
                    <a:pt x="201" y="738"/>
                  </a:lnTo>
                  <a:lnTo>
                    <a:pt x="188" y="736"/>
                  </a:lnTo>
                  <a:lnTo>
                    <a:pt x="170" y="737"/>
                  </a:lnTo>
                  <a:lnTo>
                    <a:pt x="119" y="752"/>
                  </a:lnTo>
                  <a:lnTo>
                    <a:pt x="0" y="799"/>
                  </a:lnTo>
                  <a:close/>
                  <a:moveTo>
                    <a:pt x="0" y="105"/>
                  </a:moveTo>
                  <a:lnTo>
                    <a:pt x="0" y="0"/>
                  </a:lnTo>
                  <a:lnTo>
                    <a:pt x="15" y="35"/>
                  </a:lnTo>
                  <a:lnTo>
                    <a:pt x="21" y="52"/>
                  </a:lnTo>
                  <a:lnTo>
                    <a:pt x="20" y="67"/>
                  </a:lnTo>
                  <a:lnTo>
                    <a:pt x="12" y="86"/>
                  </a:lnTo>
                  <a:lnTo>
                    <a:pt x="0" y="10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grpSp>
      <p:grpSp>
        <p:nvGrpSpPr>
          <p:cNvPr id="44" name="Csoportba foglalás 101"/>
          <p:cNvGrpSpPr>
            <a:grpSpLocks/>
          </p:cNvGrpSpPr>
          <p:nvPr userDrawn="1"/>
        </p:nvGrpSpPr>
        <p:grpSpPr bwMode="auto">
          <a:xfrm>
            <a:off x="1084263" y="196850"/>
            <a:ext cx="603250" cy="658813"/>
            <a:chOff x="1083675" y="196500"/>
            <a:chExt cx="603318" cy="658800"/>
          </a:xfrm>
        </p:grpSpPr>
        <p:sp>
          <p:nvSpPr>
            <p:cNvPr id="45" name="Freeform 6"/>
            <p:cNvSpPr>
              <a:spLocks noEditPoints="1"/>
            </p:cNvSpPr>
            <p:nvPr/>
          </p:nvSpPr>
          <p:spPr bwMode="auto">
            <a:xfrm>
              <a:off x="1161471" y="196500"/>
              <a:ext cx="462015" cy="584188"/>
            </a:xfrm>
            <a:custGeom>
              <a:avLst/>
              <a:gdLst>
                <a:gd name="T0" fmla="*/ 230140 w 14382"/>
                <a:gd name="T1" fmla="*/ 574724 h 18209"/>
                <a:gd name="T2" fmla="*/ 341259 w 14382"/>
                <a:gd name="T3" fmla="*/ 508634 h 18209"/>
                <a:gd name="T4" fmla="*/ 452956 w 14382"/>
                <a:gd name="T5" fmla="*/ 287234 h 18209"/>
                <a:gd name="T6" fmla="*/ 452956 w 14382"/>
                <a:gd name="T7" fmla="*/ 9047 h 18209"/>
                <a:gd name="T8" fmla="*/ 9091 w 14382"/>
                <a:gd name="T9" fmla="*/ 9047 h 18209"/>
                <a:gd name="T10" fmla="*/ 9091 w 14382"/>
                <a:gd name="T11" fmla="*/ 287266 h 18209"/>
                <a:gd name="T12" fmla="*/ 68072 w 14382"/>
                <a:gd name="T13" fmla="*/ 455377 h 18209"/>
                <a:gd name="T14" fmla="*/ 230140 w 14382"/>
                <a:gd name="T15" fmla="*/ 574724 h 18209"/>
                <a:gd name="T16" fmla="*/ 228181 w 14382"/>
                <a:gd name="T17" fmla="*/ 583771 h 18209"/>
                <a:gd name="T18" fmla="*/ 60940 w 14382"/>
                <a:gd name="T19" fmla="*/ 460928 h 18209"/>
                <a:gd name="T20" fmla="*/ 0 w 14382"/>
                <a:gd name="T21" fmla="*/ 287490 h 18209"/>
                <a:gd name="T22" fmla="*/ 0 w 14382"/>
                <a:gd name="T23" fmla="*/ 4524 h 18209"/>
                <a:gd name="T24" fmla="*/ 4562 w 14382"/>
                <a:gd name="T25" fmla="*/ 0 h 18209"/>
                <a:gd name="T26" fmla="*/ 457485 w 14382"/>
                <a:gd name="T27" fmla="*/ 0 h 18209"/>
                <a:gd name="T28" fmla="*/ 462015 w 14382"/>
                <a:gd name="T29" fmla="*/ 4524 h 18209"/>
                <a:gd name="T30" fmla="*/ 462015 w 14382"/>
                <a:gd name="T31" fmla="*/ 287522 h 18209"/>
                <a:gd name="T32" fmla="*/ 346977 w 14382"/>
                <a:gd name="T33" fmla="*/ 515628 h 18209"/>
                <a:gd name="T34" fmla="*/ 231971 w 14382"/>
                <a:gd name="T35" fmla="*/ 583771 h 18209"/>
                <a:gd name="T36" fmla="*/ 228181 w 14382"/>
                <a:gd name="T37" fmla="*/ 583771 h 182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382" h="18209">
                  <a:moveTo>
                    <a:pt x="7164" y="17914"/>
                  </a:moveTo>
                  <a:cubicBezTo>
                    <a:pt x="8394" y="17372"/>
                    <a:pt x="9579" y="16704"/>
                    <a:pt x="10623" y="15854"/>
                  </a:cubicBezTo>
                  <a:cubicBezTo>
                    <a:pt x="13035" y="13891"/>
                    <a:pt x="14019" y="11489"/>
                    <a:pt x="14100" y="8953"/>
                  </a:cubicBezTo>
                  <a:lnTo>
                    <a:pt x="14100" y="282"/>
                  </a:lnTo>
                  <a:lnTo>
                    <a:pt x="283" y="282"/>
                  </a:lnTo>
                  <a:lnTo>
                    <a:pt x="283" y="8954"/>
                  </a:lnTo>
                  <a:cubicBezTo>
                    <a:pt x="343" y="10989"/>
                    <a:pt x="961" y="12718"/>
                    <a:pt x="2119" y="14194"/>
                  </a:cubicBezTo>
                  <a:cubicBezTo>
                    <a:pt x="3271" y="15663"/>
                    <a:pt x="4959" y="16886"/>
                    <a:pt x="7164" y="17914"/>
                  </a:cubicBezTo>
                  <a:close/>
                  <a:moveTo>
                    <a:pt x="7103" y="18196"/>
                  </a:moveTo>
                  <a:cubicBezTo>
                    <a:pt x="4830" y="17144"/>
                    <a:pt x="3088" y="15886"/>
                    <a:pt x="1897" y="14367"/>
                  </a:cubicBezTo>
                  <a:cubicBezTo>
                    <a:pt x="701" y="12842"/>
                    <a:pt x="62" y="11058"/>
                    <a:pt x="0" y="8961"/>
                  </a:cubicBezTo>
                  <a:cubicBezTo>
                    <a:pt x="0" y="6021"/>
                    <a:pt x="0" y="3081"/>
                    <a:pt x="0" y="141"/>
                  </a:cubicBezTo>
                  <a:cubicBezTo>
                    <a:pt x="0" y="70"/>
                    <a:pt x="71" y="0"/>
                    <a:pt x="142" y="0"/>
                  </a:cubicBezTo>
                  <a:lnTo>
                    <a:pt x="14241" y="0"/>
                  </a:lnTo>
                  <a:cubicBezTo>
                    <a:pt x="14312" y="0"/>
                    <a:pt x="14382" y="70"/>
                    <a:pt x="14382" y="141"/>
                  </a:cubicBezTo>
                  <a:cubicBezTo>
                    <a:pt x="14382" y="3081"/>
                    <a:pt x="14382" y="6022"/>
                    <a:pt x="14382" y="8962"/>
                  </a:cubicBezTo>
                  <a:cubicBezTo>
                    <a:pt x="14299" y="11575"/>
                    <a:pt x="13286" y="14050"/>
                    <a:pt x="10801" y="16072"/>
                  </a:cubicBezTo>
                  <a:cubicBezTo>
                    <a:pt x="9721" y="16951"/>
                    <a:pt x="8494" y="17640"/>
                    <a:pt x="7221" y="18196"/>
                  </a:cubicBezTo>
                  <a:cubicBezTo>
                    <a:pt x="7193" y="18208"/>
                    <a:pt x="7131" y="18209"/>
                    <a:pt x="7103" y="18196"/>
                  </a:cubicBezTo>
                  <a:close/>
                </a:path>
              </a:pathLst>
            </a:custGeom>
            <a:solidFill>
              <a:schemeClr val="bg1"/>
            </a:solidFill>
            <a:ln w="1588" cap="flat">
              <a:noFill/>
              <a:prstDash val="solid"/>
              <a:miter lim="800000"/>
              <a:headEnd/>
              <a:tailEnd/>
            </a:ln>
          </p:spPr>
          <p:txBody>
            <a:bodyPr/>
            <a:lstStyle/>
            <a:p>
              <a:pPr>
                <a:defRPr/>
              </a:pPr>
              <a:endParaRPr lang="hu-HU" b="0">
                <a:solidFill>
                  <a:prstClr val="black"/>
                </a:solidFill>
              </a:endParaRPr>
            </a:p>
          </p:txBody>
        </p:sp>
        <p:sp>
          <p:nvSpPr>
            <p:cNvPr id="46" name="Freeform 7"/>
            <p:cNvSpPr>
              <a:spLocks/>
            </p:cNvSpPr>
            <p:nvPr/>
          </p:nvSpPr>
          <p:spPr bwMode="auto">
            <a:xfrm>
              <a:off x="1255144" y="277461"/>
              <a:ext cx="33341" cy="71436"/>
            </a:xfrm>
            <a:custGeom>
              <a:avLst/>
              <a:gdLst>
                <a:gd name="T0" fmla="*/ 16316 w 1034"/>
                <a:gd name="T1" fmla="*/ 0 h 2192"/>
                <a:gd name="T2" fmla="*/ 33341 w 1034"/>
                <a:gd name="T3" fmla="*/ 24572 h 2192"/>
                <a:gd name="T4" fmla="*/ 18122 w 1034"/>
                <a:gd name="T5" fmla="*/ 71436 h 2192"/>
                <a:gd name="T6" fmla="*/ 14349 w 1034"/>
                <a:gd name="T7" fmla="*/ 71436 h 2192"/>
                <a:gd name="T8" fmla="*/ 0 w 1034"/>
                <a:gd name="T9" fmla="*/ 24670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2" y="2192"/>
                  </a:lnTo>
                  <a:lnTo>
                    <a:pt x="445" y="2192"/>
                  </a:lnTo>
                  <a:lnTo>
                    <a:pt x="0" y="757"/>
                  </a:lnTo>
                  <a:lnTo>
                    <a:pt x="506"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47" name="Freeform 8"/>
            <p:cNvSpPr>
              <a:spLocks/>
            </p:cNvSpPr>
            <p:nvPr/>
          </p:nvSpPr>
          <p:spPr bwMode="auto">
            <a:xfrm>
              <a:off x="1221803" y="328260"/>
              <a:ext cx="42868" cy="47624"/>
            </a:xfrm>
            <a:custGeom>
              <a:avLst/>
              <a:gdLst>
                <a:gd name="T0" fmla="*/ 22294 w 1371"/>
                <a:gd name="T1" fmla="*/ 43504 h 1468"/>
                <a:gd name="T2" fmla="*/ 10068 w 1371"/>
                <a:gd name="T3" fmla="*/ 8078 h 1468"/>
                <a:gd name="T4" fmla="*/ 27547 w 1371"/>
                <a:gd name="T5" fmla="*/ 1979 h 1468"/>
                <a:gd name="T6" fmla="*/ 40179 w 1371"/>
                <a:gd name="T7" fmla="*/ 22093 h 1468"/>
                <a:gd name="T8" fmla="*/ 24545 w 1371"/>
                <a:gd name="T9" fmla="*/ 25142 h 1468"/>
                <a:gd name="T10" fmla="*/ 22294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713" y="1341"/>
                  </a:moveTo>
                  <a:cubicBezTo>
                    <a:pt x="243" y="1468"/>
                    <a:pt x="0" y="609"/>
                    <a:pt x="322" y="249"/>
                  </a:cubicBezTo>
                  <a:cubicBezTo>
                    <a:pt x="510" y="61"/>
                    <a:pt x="642" y="0"/>
                    <a:pt x="881" y="61"/>
                  </a:cubicBezTo>
                  <a:cubicBezTo>
                    <a:pt x="1234" y="155"/>
                    <a:pt x="1371" y="642"/>
                    <a:pt x="1285" y="681"/>
                  </a:cubicBezTo>
                  <a:cubicBezTo>
                    <a:pt x="1234" y="660"/>
                    <a:pt x="980" y="472"/>
                    <a:pt x="785" y="775"/>
                  </a:cubicBezTo>
                  <a:cubicBezTo>
                    <a:pt x="558" y="1034"/>
                    <a:pt x="792" y="1265"/>
                    <a:pt x="713"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48" name="Freeform 9"/>
            <p:cNvSpPr>
              <a:spLocks/>
            </p:cNvSpPr>
            <p:nvPr/>
          </p:nvSpPr>
          <p:spPr bwMode="auto">
            <a:xfrm>
              <a:off x="1278959" y="328260"/>
              <a:ext cx="42868" cy="47624"/>
            </a:xfrm>
            <a:custGeom>
              <a:avLst/>
              <a:gdLst>
                <a:gd name="T0" fmla="*/ 20559 w 1372"/>
                <a:gd name="T1" fmla="*/ 43504 h 1468"/>
                <a:gd name="T2" fmla="*/ 32776 w 1372"/>
                <a:gd name="T3" fmla="*/ 8078 h 1468"/>
                <a:gd name="T4" fmla="*/ 15310 w 1372"/>
                <a:gd name="T5" fmla="*/ 1979 h 1468"/>
                <a:gd name="T6" fmla="*/ 2687 w 1372"/>
                <a:gd name="T7" fmla="*/ 22093 h 1468"/>
                <a:gd name="T8" fmla="*/ 18341 w 1372"/>
                <a:gd name="T9" fmla="*/ 25142 h 1468"/>
                <a:gd name="T10" fmla="*/ 20559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658" y="1341"/>
                  </a:moveTo>
                  <a:cubicBezTo>
                    <a:pt x="1128" y="1468"/>
                    <a:pt x="1372" y="609"/>
                    <a:pt x="1049" y="249"/>
                  </a:cubicBezTo>
                  <a:cubicBezTo>
                    <a:pt x="861" y="61"/>
                    <a:pt x="729" y="0"/>
                    <a:pt x="490" y="61"/>
                  </a:cubicBezTo>
                  <a:cubicBezTo>
                    <a:pt x="137" y="155"/>
                    <a:pt x="0" y="642"/>
                    <a:pt x="86" y="681"/>
                  </a:cubicBezTo>
                  <a:cubicBezTo>
                    <a:pt x="137" y="660"/>
                    <a:pt x="391" y="472"/>
                    <a:pt x="587" y="775"/>
                  </a:cubicBezTo>
                  <a:cubicBezTo>
                    <a:pt x="813" y="1034"/>
                    <a:pt x="579" y="1265"/>
                    <a:pt x="658"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49" name="Freeform 10"/>
            <p:cNvSpPr>
              <a:spLocks/>
            </p:cNvSpPr>
            <p:nvPr/>
          </p:nvSpPr>
          <p:spPr bwMode="auto">
            <a:xfrm>
              <a:off x="1255144" y="352072"/>
              <a:ext cx="33341" cy="11113"/>
            </a:xfrm>
            <a:custGeom>
              <a:avLst/>
              <a:gdLst>
                <a:gd name="T0" fmla="*/ 6117 w 1052"/>
                <a:gd name="T1" fmla="*/ 0 h 331"/>
                <a:gd name="T2" fmla="*/ 26495 w 1052"/>
                <a:gd name="T3" fmla="*/ 0 h 331"/>
                <a:gd name="T4" fmla="*/ 26495 w 1052"/>
                <a:gd name="T5" fmla="*/ 11113 h 331"/>
                <a:gd name="T6" fmla="*/ 6117 w 1052"/>
                <a:gd name="T7" fmla="*/ 11113 h 331"/>
                <a:gd name="T8" fmla="*/ 6117 w 1052"/>
                <a:gd name="T9" fmla="*/ 0 h 3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1">
                  <a:moveTo>
                    <a:pt x="193" y="0"/>
                  </a:moveTo>
                  <a:lnTo>
                    <a:pt x="836" y="0"/>
                  </a:lnTo>
                  <a:cubicBezTo>
                    <a:pt x="1052" y="33"/>
                    <a:pt x="1034" y="313"/>
                    <a:pt x="836" y="331"/>
                  </a:cubicBezTo>
                  <a:lnTo>
                    <a:pt x="193" y="331"/>
                  </a:lnTo>
                  <a:cubicBezTo>
                    <a:pt x="18" y="275"/>
                    <a:pt x="0" y="77"/>
                    <a:pt x="193" y="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0" name="Freeform 11"/>
            <p:cNvSpPr>
              <a:spLocks/>
            </p:cNvSpPr>
            <p:nvPr/>
          </p:nvSpPr>
          <p:spPr bwMode="auto">
            <a:xfrm>
              <a:off x="1258320" y="364772"/>
              <a:ext cx="28578" cy="30162"/>
            </a:xfrm>
            <a:custGeom>
              <a:avLst/>
              <a:gdLst>
                <a:gd name="T0" fmla="*/ 10809 w 854"/>
                <a:gd name="T1" fmla="*/ 1025 h 912"/>
                <a:gd name="T2" fmla="*/ 16598 w 854"/>
                <a:gd name="T3" fmla="*/ 1091 h 912"/>
                <a:gd name="T4" fmla="*/ 13519 w 854"/>
                <a:gd name="T5" fmla="*/ 30162 h 912"/>
                <a:gd name="T6" fmla="*/ 10809 w 854"/>
                <a:gd name="T7" fmla="*/ 1025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1"/>
                  </a:moveTo>
                  <a:cubicBezTo>
                    <a:pt x="320" y="8"/>
                    <a:pt x="498" y="0"/>
                    <a:pt x="496" y="33"/>
                  </a:cubicBezTo>
                  <a:cubicBezTo>
                    <a:pt x="468" y="315"/>
                    <a:pt x="854" y="912"/>
                    <a:pt x="404" y="912"/>
                  </a:cubicBezTo>
                  <a:cubicBezTo>
                    <a:pt x="0" y="912"/>
                    <a:pt x="348" y="315"/>
                    <a:pt x="323" y="3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1" name="Freeform 12"/>
            <p:cNvSpPr>
              <a:spLocks/>
            </p:cNvSpPr>
            <p:nvPr/>
          </p:nvSpPr>
          <p:spPr bwMode="auto">
            <a:xfrm>
              <a:off x="1245618" y="364772"/>
              <a:ext cx="23815" cy="25399"/>
            </a:xfrm>
            <a:custGeom>
              <a:avLst/>
              <a:gdLst>
                <a:gd name="T0" fmla="*/ 12855 w 767"/>
                <a:gd name="T1" fmla="*/ 22240 h 780"/>
                <a:gd name="T2" fmla="*/ 19561 w 767"/>
                <a:gd name="T3" fmla="*/ 749 h 780"/>
                <a:gd name="T4" fmla="*/ 5682 w 767"/>
                <a:gd name="T5" fmla="*/ 12732 h 780"/>
                <a:gd name="T6" fmla="*/ 12855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414" y="683"/>
                  </a:moveTo>
                  <a:cubicBezTo>
                    <a:pt x="597" y="589"/>
                    <a:pt x="767" y="33"/>
                    <a:pt x="630" y="23"/>
                  </a:cubicBezTo>
                  <a:cubicBezTo>
                    <a:pt x="526" y="0"/>
                    <a:pt x="521" y="307"/>
                    <a:pt x="183" y="391"/>
                  </a:cubicBezTo>
                  <a:cubicBezTo>
                    <a:pt x="0" y="571"/>
                    <a:pt x="226" y="780"/>
                    <a:pt x="414"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2" name="Freeform 13"/>
            <p:cNvSpPr>
              <a:spLocks/>
            </p:cNvSpPr>
            <p:nvPr/>
          </p:nvSpPr>
          <p:spPr bwMode="auto">
            <a:xfrm>
              <a:off x="1274196" y="364772"/>
              <a:ext cx="23815" cy="25399"/>
            </a:xfrm>
            <a:custGeom>
              <a:avLst/>
              <a:gdLst>
                <a:gd name="T0" fmla="*/ 10960 w 767"/>
                <a:gd name="T1" fmla="*/ 22240 h 780"/>
                <a:gd name="T2" fmla="*/ 4254 w 767"/>
                <a:gd name="T3" fmla="*/ 749 h 780"/>
                <a:gd name="T4" fmla="*/ 18164 w 767"/>
                <a:gd name="T5" fmla="*/ 12732 h 780"/>
                <a:gd name="T6" fmla="*/ 10960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353" y="683"/>
                  </a:moveTo>
                  <a:cubicBezTo>
                    <a:pt x="171" y="589"/>
                    <a:pt x="0" y="33"/>
                    <a:pt x="137" y="23"/>
                  </a:cubicBezTo>
                  <a:cubicBezTo>
                    <a:pt x="242" y="0"/>
                    <a:pt x="247" y="307"/>
                    <a:pt x="585" y="391"/>
                  </a:cubicBezTo>
                  <a:cubicBezTo>
                    <a:pt x="767" y="571"/>
                    <a:pt x="541" y="780"/>
                    <a:pt x="353"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3" name="Freeform 14"/>
            <p:cNvSpPr>
              <a:spLocks/>
            </p:cNvSpPr>
            <p:nvPr/>
          </p:nvSpPr>
          <p:spPr bwMode="auto">
            <a:xfrm>
              <a:off x="1490121" y="277461"/>
              <a:ext cx="33341" cy="71436"/>
            </a:xfrm>
            <a:custGeom>
              <a:avLst/>
              <a:gdLst>
                <a:gd name="T0" fmla="*/ 16316 w 1034"/>
                <a:gd name="T1" fmla="*/ 0 h 2192"/>
                <a:gd name="T2" fmla="*/ 33341 w 1034"/>
                <a:gd name="T3" fmla="*/ 24572 h 2192"/>
                <a:gd name="T4" fmla="*/ 18089 w 1034"/>
                <a:gd name="T5" fmla="*/ 71436 h 2192"/>
                <a:gd name="T6" fmla="*/ 14349 w 1034"/>
                <a:gd name="T7" fmla="*/ 71436 h 2192"/>
                <a:gd name="T8" fmla="*/ 0 w 1034"/>
                <a:gd name="T9" fmla="*/ 24670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1" y="2192"/>
                  </a:lnTo>
                  <a:lnTo>
                    <a:pt x="445" y="2192"/>
                  </a:lnTo>
                  <a:lnTo>
                    <a:pt x="0" y="757"/>
                  </a:lnTo>
                  <a:lnTo>
                    <a:pt x="506"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4" name="Freeform 15"/>
            <p:cNvSpPr>
              <a:spLocks/>
            </p:cNvSpPr>
            <p:nvPr/>
          </p:nvSpPr>
          <p:spPr bwMode="auto">
            <a:xfrm>
              <a:off x="1456779" y="328260"/>
              <a:ext cx="42868" cy="47624"/>
            </a:xfrm>
            <a:custGeom>
              <a:avLst/>
              <a:gdLst>
                <a:gd name="T0" fmla="*/ 22309 w 1372"/>
                <a:gd name="T1" fmla="*/ 43504 h 1468"/>
                <a:gd name="T2" fmla="*/ 10092 w 1372"/>
                <a:gd name="T3" fmla="*/ 8078 h 1468"/>
                <a:gd name="T4" fmla="*/ 27558 w 1372"/>
                <a:gd name="T5" fmla="*/ 1979 h 1468"/>
                <a:gd name="T6" fmla="*/ 40181 w 1372"/>
                <a:gd name="T7" fmla="*/ 22093 h 1468"/>
                <a:gd name="T8" fmla="*/ 24527 w 1372"/>
                <a:gd name="T9" fmla="*/ 25142 h 1468"/>
                <a:gd name="T10" fmla="*/ 22309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714" y="1341"/>
                  </a:moveTo>
                  <a:cubicBezTo>
                    <a:pt x="244" y="1468"/>
                    <a:pt x="0" y="609"/>
                    <a:pt x="323" y="249"/>
                  </a:cubicBezTo>
                  <a:cubicBezTo>
                    <a:pt x="511" y="61"/>
                    <a:pt x="643" y="0"/>
                    <a:pt x="882" y="61"/>
                  </a:cubicBezTo>
                  <a:cubicBezTo>
                    <a:pt x="1235" y="155"/>
                    <a:pt x="1372" y="642"/>
                    <a:pt x="1286" y="681"/>
                  </a:cubicBezTo>
                  <a:cubicBezTo>
                    <a:pt x="1235" y="660"/>
                    <a:pt x="981" y="472"/>
                    <a:pt x="785" y="775"/>
                  </a:cubicBezTo>
                  <a:cubicBezTo>
                    <a:pt x="559" y="1034"/>
                    <a:pt x="793" y="1265"/>
                    <a:pt x="714"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5" name="Freeform 16"/>
            <p:cNvSpPr>
              <a:spLocks/>
            </p:cNvSpPr>
            <p:nvPr/>
          </p:nvSpPr>
          <p:spPr bwMode="auto">
            <a:xfrm>
              <a:off x="1512348" y="328260"/>
              <a:ext cx="44455" cy="47624"/>
            </a:xfrm>
            <a:custGeom>
              <a:avLst/>
              <a:gdLst>
                <a:gd name="T0" fmla="*/ 21336 w 1371"/>
                <a:gd name="T1" fmla="*/ 43504 h 1468"/>
                <a:gd name="T2" fmla="*/ 34014 w 1371"/>
                <a:gd name="T3" fmla="*/ 8078 h 1468"/>
                <a:gd name="T4" fmla="*/ 15888 w 1371"/>
                <a:gd name="T5" fmla="*/ 1979 h 1468"/>
                <a:gd name="T6" fmla="*/ 2789 w 1371"/>
                <a:gd name="T7" fmla="*/ 22093 h 1468"/>
                <a:gd name="T8" fmla="*/ 19001 w 1371"/>
                <a:gd name="T9" fmla="*/ 25142 h 1468"/>
                <a:gd name="T10" fmla="*/ 21336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658" y="1341"/>
                  </a:moveTo>
                  <a:cubicBezTo>
                    <a:pt x="1127" y="1468"/>
                    <a:pt x="1371" y="609"/>
                    <a:pt x="1049" y="249"/>
                  </a:cubicBezTo>
                  <a:cubicBezTo>
                    <a:pt x="861" y="61"/>
                    <a:pt x="729" y="0"/>
                    <a:pt x="490" y="61"/>
                  </a:cubicBezTo>
                  <a:cubicBezTo>
                    <a:pt x="137" y="155"/>
                    <a:pt x="0" y="642"/>
                    <a:pt x="86" y="681"/>
                  </a:cubicBezTo>
                  <a:cubicBezTo>
                    <a:pt x="137" y="660"/>
                    <a:pt x="391" y="472"/>
                    <a:pt x="586" y="775"/>
                  </a:cubicBezTo>
                  <a:cubicBezTo>
                    <a:pt x="812" y="1034"/>
                    <a:pt x="579" y="1265"/>
                    <a:pt x="658"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6" name="Freeform 17"/>
            <p:cNvSpPr>
              <a:spLocks/>
            </p:cNvSpPr>
            <p:nvPr/>
          </p:nvSpPr>
          <p:spPr bwMode="auto">
            <a:xfrm>
              <a:off x="1490121" y="352072"/>
              <a:ext cx="33341" cy="11113"/>
            </a:xfrm>
            <a:custGeom>
              <a:avLst/>
              <a:gdLst>
                <a:gd name="T0" fmla="*/ 6117 w 1052"/>
                <a:gd name="T1" fmla="*/ 0 h 331"/>
                <a:gd name="T2" fmla="*/ 26495 w 1052"/>
                <a:gd name="T3" fmla="*/ 0 h 331"/>
                <a:gd name="T4" fmla="*/ 26495 w 1052"/>
                <a:gd name="T5" fmla="*/ 11113 h 331"/>
                <a:gd name="T6" fmla="*/ 6117 w 1052"/>
                <a:gd name="T7" fmla="*/ 11113 h 331"/>
                <a:gd name="T8" fmla="*/ 6117 w 1052"/>
                <a:gd name="T9" fmla="*/ 0 h 3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1">
                  <a:moveTo>
                    <a:pt x="193" y="0"/>
                  </a:moveTo>
                  <a:lnTo>
                    <a:pt x="836" y="0"/>
                  </a:lnTo>
                  <a:cubicBezTo>
                    <a:pt x="1052" y="33"/>
                    <a:pt x="1034" y="313"/>
                    <a:pt x="836" y="331"/>
                  </a:cubicBezTo>
                  <a:lnTo>
                    <a:pt x="193" y="331"/>
                  </a:lnTo>
                  <a:cubicBezTo>
                    <a:pt x="18" y="275"/>
                    <a:pt x="0" y="77"/>
                    <a:pt x="193" y="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7" name="Freeform 18"/>
            <p:cNvSpPr>
              <a:spLocks/>
            </p:cNvSpPr>
            <p:nvPr/>
          </p:nvSpPr>
          <p:spPr bwMode="auto">
            <a:xfrm>
              <a:off x="1493296" y="364772"/>
              <a:ext cx="26990" cy="30162"/>
            </a:xfrm>
            <a:custGeom>
              <a:avLst/>
              <a:gdLst>
                <a:gd name="T0" fmla="*/ 10208 w 854"/>
                <a:gd name="T1" fmla="*/ 1025 h 912"/>
                <a:gd name="T2" fmla="*/ 15644 w 854"/>
                <a:gd name="T3" fmla="*/ 1091 h 912"/>
                <a:gd name="T4" fmla="*/ 12768 w 854"/>
                <a:gd name="T5" fmla="*/ 30162 h 912"/>
                <a:gd name="T6" fmla="*/ 10208 w 854"/>
                <a:gd name="T7" fmla="*/ 1025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1"/>
                  </a:moveTo>
                  <a:cubicBezTo>
                    <a:pt x="320" y="8"/>
                    <a:pt x="498" y="0"/>
                    <a:pt x="495" y="33"/>
                  </a:cubicBezTo>
                  <a:cubicBezTo>
                    <a:pt x="467" y="315"/>
                    <a:pt x="854" y="912"/>
                    <a:pt x="404" y="912"/>
                  </a:cubicBezTo>
                  <a:cubicBezTo>
                    <a:pt x="0" y="912"/>
                    <a:pt x="348" y="315"/>
                    <a:pt x="323" y="3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8" name="Freeform 19"/>
            <p:cNvSpPr>
              <a:spLocks/>
            </p:cNvSpPr>
            <p:nvPr/>
          </p:nvSpPr>
          <p:spPr bwMode="auto">
            <a:xfrm>
              <a:off x="1479007" y="364772"/>
              <a:ext cx="25403" cy="25399"/>
            </a:xfrm>
            <a:custGeom>
              <a:avLst/>
              <a:gdLst>
                <a:gd name="T0" fmla="*/ 13712 w 767"/>
                <a:gd name="T1" fmla="*/ 22240 h 780"/>
                <a:gd name="T2" fmla="*/ 20866 w 767"/>
                <a:gd name="T3" fmla="*/ 749 h 780"/>
                <a:gd name="T4" fmla="*/ 6061 w 767"/>
                <a:gd name="T5" fmla="*/ 12732 h 780"/>
                <a:gd name="T6" fmla="*/ 13712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414" y="683"/>
                  </a:moveTo>
                  <a:cubicBezTo>
                    <a:pt x="597" y="589"/>
                    <a:pt x="767" y="33"/>
                    <a:pt x="630" y="23"/>
                  </a:cubicBezTo>
                  <a:cubicBezTo>
                    <a:pt x="526" y="0"/>
                    <a:pt x="521" y="307"/>
                    <a:pt x="183" y="391"/>
                  </a:cubicBezTo>
                  <a:cubicBezTo>
                    <a:pt x="0" y="571"/>
                    <a:pt x="226" y="780"/>
                    <a:pt x="414"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9" name="Freeform 20"/>
            <p:cNvSpPr>
              <a:spLocks/>
            </p:cNvSpPr>
            <p:nvPr/>
          </p:nvSpPr>
          <p:spPr bwMode="auto">
            <a:xfrm>
              <a:off x="1509173" y="364772"/>
              <a:ext cx="23815" cy="25399"/>
            </a:xfrm>
            <a:custGeom>
              <a:avLst/>
              <a:gdLst>
                <a:gd name="T0" fmla="*/ 10960 w 767"/>
                <a:gd name="T1" fmla="*/ 22240 h 780"/>
                <a:gd name="T2" fmla="*/ 4254 w 767"/>
                <a:gd name="T3" fmla="*/ 749 h 780"/>
                <a:gd name="T4" fmla="*/ 18133 w 767"/>
                <a:gd name="T5" fmla="*/ 12732 h 780"/>
                <a:gd name="T6" fmla="*/ 10960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353" y="683"/>
                  </a:moveTo>
                  <a:cubicBezTo>
                    <a:pt x="170" y="589"/>
                    <a:pt x="0" y="33"/>
                    <a:pt x="137" y="23"/>
                  </a:cubicBezTo>
                  <a:cubicBezTo>
                    <a:pt x="241" y="0"/>
                    <a:pt x="246" y="307"/>
                    <a:pt x="584" y="391"/>
                  </a:cubicBezTo>
                  <a:cubicBezTo>
                    <a:pt x="767" y="571"/>
                    <a:pt x="541" y="780"/>
                    <a:pt x="353"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0" name="Freeform 21"/>
            <p:cNvSpPr>
              <a:spLocks/>
            </p:cNvSpPr>
            <p:nvPr/>
          </p:nvSpPr>
          <p:spPr bwMode="auto">
            <a:xfrm>
              <a:off x="1375808" y="207613"/>
              <a:ext cx="33341" cy="71436"/>
            </a:xfrm>
            <a:custGeom>
              <a:avLst/>
              <a:gdLst>
                <a:gd name="T0" fmla="*/ 16316 w 1034"/>
                <a:gd name="T1" fmla="*/ 0 h 2192"/>
                <a:gd name="T2" fmla="*/ 33341 w 1034"/>
                <a:gd name="T3" fmla="*/ 24572 h 2192"/>
                <a:gd name="T4" fmla="*/ 18122 w 1034"/>
                <a:gd name="T5" fmla="*/ 71436 h 2192"/>
                <a:gd name="T6" fmla="*/ 14349 w 1034"/>
                <a:gd name="T7" fmla="*/ 71436 h 2192"/>
                <a:gd name="T8" fmla="*/ 0 w 1034"/>
                <a:gd name="T9" fmla="*/ 24638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2" y="2192"/>
                  </a:lnTo>
                  <a:lnTo>
                    <a:pt x="445" y="2192"/>
                  </a:lnTo>
                  <a:lnTo>
                    <a:pt x="0" y="756"/>
                  </a:lnTo>
                  <a:lnTo>
                    <a:pt x="506"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1" name="Freeform 22"/>
            <p:cNvSpPr>
              <a:spLocks/>
            </p:cNvSpPr>
            <p:nvPr/>
          </p:nvSpPr>
          <p:spPr bwMode="auto">
            <a:xfrm>
              <a:off x="1340879" y="258412"/>
              <a:ext cx="44455" cy="47624"/>
            </a:xfrm>
            <a:custGeom>
              <a:avLst/>
              <a:gdLst>
                <a:gd name="T0" fmla="*/ 23119 w 1371"/>
                <a:gd name="T1" fmla="*/ 43504 h 1468"/>
                <a:gd name="T2" fmla="*/ 10441 w 1371"/>
                <a:gd name="T3" fmla="*/ 8045 h 1468"/>
                <a:gd name="T4" fmla="*/ 28567 w 1371"/>
                <a:gd name="T5" fmla="*/ 1979 h 1468"/>
                <a:gd name="T6" fmla="*/ 41666 w 1371"/>
                <a:gd name="T7" fmla="*/ 22060 h 1468"/>
                <a:gd name="T8" fmla="*/ 25421 w 1371"/>
                <a:gd name="T9" fmla="*/ 25110 h 1468"/>
                <a:gd name="T10" fmla="*/ 23119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713" y="1341"/>
                  </a:moveTo>
                  <a:cubicBezTo>
                    <a:pt x="243" y="1468"/>
                    <a:pt x="0" y="609"/>
                    <a:pt x="322" y="248"/>
                  </a:cubicBezTo>
                  <a:cubicBezTo>
                    <a:pt x="510" y="61"/>
                    <a:pt x="642" y="0"/>
                    <a:pt x="881" y="61"/>
                  </a:cubicBezTo>
                  <a:cubicBezTo>
                    <a:pt x="1234" y="155"/>
                    <a:pt x="1371" y="642"/>
                    <a:pt x="1285" y="680"/>
                  </a:cubicBezTo>
                  <a:cubicBezTo>
                    <a:pt x="1234" y="660"/>
                    <a:pt x="980" y="472"/>
                    <a:pt x="784" y="774"/>
                  </a:cubicBezTo>
                  <a:cubicBezTo>
                    <a:pt x="558" y="1033"/>
                    <a:pt x="792" y="1264"/>
                    <a:pt x="713"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2" name="Freeform 23"/>
            <p:cNvSpPr>
              <a:spLocks/>
            </p:cNvSpPr>
            <p:nvPr/>
          </p:nvSpPr>
          <p:spPr bwMode="auto">
            <a:xfrm>
              <a:off x="1398035" y="258412"/>
              <a:ext cx="44455" cy="47624"/>
            </a:xfrm>
            <a:custGeom>
              <a:avLst/>
              <a:gdLst>
                <a:gd name="T0" fmla="*/ 21320 w 1372"/>
                <a:gd name="T1" fmla="*/ 43504 h 1468"/>
                <a:gd name="T2" fmla="*/ 33989 w 1372"/>
                <a:gd name="T3" fmla="*/ 8045 h 1468"/>
                <a:gd name="T4" fmla="*/ 15877 w 1372"/>
                <a:gd name="T5" fmla="*/ 1979 h 1468"/>
                <a:gd name="T6" fmla="*/ 2787 w 1372"/>
                <a:gd name="T7" fmla="*/ 22060 h 1468"/>
                <a:gd name="T8" fmla="*/ 19020 w 1372"/>
                <a:gd name="T9" fmla="*/ 25110 h 1468"/>
                <a:gd name="T10" fmla="*/ 21320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658" y="1341"/>
                  </a:moveTo>
                  <a:cubicBezTo>
                    <a:pt x="1128" y="1468"/>
                    <a:pt x="1372" y="609"/>
                    <a:pt x="1049" y="248"/>
                  </a:cubicBezTo>
                  <a:cubicBezTo>
                    <a:pt x="861" y="61"/>
                    <a:pt x="729" y="0"/>
                    <a:pt x="490" y="61"/>
                  </a:cubicBezTo>
                  <a:cubicBezTo>
                    <a:pt x="137" y="155"/>
                    <a:pt x="0" y="642"/>
                    <a:pt x="86" y="680"/>
                  </a:cubicBezTo>
                  <a:cubicBezTo>
                    <a:pt x="137" y="660"/>
                    <a:pt x="391" y="472"/>
                    <a:pt x="587" y="774"/>
                  </a:cubicBezTo>
                  <a:cubicBezTo>
                    <a:pt x="813" y="1033"/>
                    <a:pt x="579" y="1264"/>
                    <a:pt x="658"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3" name="Freeform 24"/>
            <p:cNvSpPr>
              <a:spLocks/>
            </p:cNvSpPr>
            <p:nvPr/>
          </p:nvSpPr>
          <p:spPr bwMode="auto">
            <a:xfrm>
              <a:off x="1375808" y="282223"/>
              <a:ext cx="33341" cy="11113"/>
            </a:xfrm>
            <a:custGeom>
              <a:avLst/>
              <a:gdLst>
                <a:gd name="T0" fmla="*/ 6117 w 1052"/>
                <a:gd name="T1" fmla="*/ 0 h 330"/>
                <a:gd name="T2" fmla="*/ 26495 w 1052"/>
                <a:gd name="T3" fmla="*/ 0 h 330"/>
                <a:gd name="T4" fmla="*/ 26495 w 1052"/>
                <a:gd name="T5" fmla="*/ 11113 h 330"/>
                <a:gd name="T6" fmla="*/ 6117 w 1052"/>
                <a:gd name="T7" fmla="*/ 11113 h 330"/>
                <a:gd name="T8" fmla="*/ 6117 w 1052"/>
                <a:gd name="T9" fmla="*/ 0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0">
                  <a:moveTo>
                    <a:pt x="193" y="0"/>
                  </a:moveTo>
                  <a:lnTo>
                    <a:pt x="836" y="0"/>
                  </a:lnTo>
                  <a:cubicBezTo>
                    <a:pt x="1052" y="33"/>
                    <a:pt x="1034" y="313"/>
                    <a:pt x="836" y="330"/>
                  </a:cubicBezTo>
                  <a:lnTo>
                    <a:pt x="193" y="330"/>
                  </a:lnTo>
                  <a:cubicBezTo>
                    <a:pt x="18" y="274"/>
                    <a:pt x="0" y="76"/>
                    <a:pt x="193" y="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4" name="Freeform 25"/>
            <p:cNvSpPr>
              <a:spLocks/>
            </p:cNvSpPr>
            <p:nvPr/>
          </p:nvSpPr>
          <p:spPr bwMode="auto">
            <a:xfrm>
              <a:off x="1378983" y="294923"/>
              <a:ext cx="26990" cy="30162"/>
            </a:xfrm>
            <a:custGeom>
              <a:avLst/>
              <a:gdLst>
                <a:gd name="T0" fmla="*/ 10208 w 854"/>
                <a:gd name="T1" fmla="*/ 992 h 912"/>
                <a:gd name="T2" fmla="*/ 15676 w 854"/>
                <a:gd name="T3" fmla="*/ 1091 h 912"/>
                <a:gd name="T4" fmla="*/ 12768 w 854"/>
                <a:gd name="T5" fmla="*/ 30162 h 912"/>
                <a:gd name="T6" fmla="*/ 10208 w 854"/>
                <a:gd name="T7" fmla="*/ 99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0"/>
                  </a:moveTo>
                  <a:cubicBezTo>
                    <a:pt x="320" y="7"/>
                    <a:pt x="498" y="0"/>
                    <a:pt x="496" y="33"/>
                  </a:cubicBezTo>
                  <a:cubicBezTo>
                    <a:pt x="468" y="315"/>
                    <a:pt x="854" y="912"/>
                    <a:pt x="404" y="912"/>
                  </a:cubicBezTo>
                  <a:cubicBezTo>
                    <a:pt x="0" y="912"/>
                    <a:pt x="348" y="315"/>
                    <a:pt x="323" y="3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5" name="Freeform 26"/>
            <p:cNvSpPr>
              <a:spLocks/>
            </p:cNvSpPr>
            <p:nvPr/>
          </p:nvSpPr>
          <p:spPr bwMode="auto">
            <a:xfrm>
              <a:off x="1364694" y="294923"/>
              <a:ext cx="25403" cy="25399"/>
            </a:xfrm>
            <a:custGeom>
              <a:avLst/>
              <a:gdLst>
                <a:gd name="T0" fmla="*/ 13712 w 767"/>
                <a:gd name="T1" fmla="*/ 22269 h 779"/>
                <a:gd name="T2" fmla="*/ 20866 w 767"/>
                <a:gd name="T3" fmla="*/ 717 h 779"/>
                <a:gd name="T4" fmla="*/ 6061 w 767"/>
                <a:gd name="T5" fmla="*/ 12748 h 779"/>
                <a:gd name="T6" fmla="*/ 13712 w 767"/>
                <a:gd name="T7" fmla="*/ 22269 h 7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79">
                  <a:moveTo>
                    <a:pt x="414" y="683"/>
                  </a:moveTo>
                  <a:cubicBezTo>
                    <a:pt x="597" y="589"/>
                    <a:pt x="767" y="33"/>
                    <a:pt x="630" y="22"/>
                  </a:cubicBezTo>
                  <a:cubicBezTo>
                    <a:pt x="526" y="0"/>
                    <a:pt x="521" y="307"/>
                    <a:pt x="183" y="391"/>
                  </a:cubicBezTo>
                  <a:cubicBezTo>
                    <a:pt x="0" y="571"/>
                    <a:pt x="226" y="779"/>
                    <a:pt x="414"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6" name="Freeform 27"/>
            <p:cNvSpPr>
              <a:spLocks/>
            </p:cNvSpPr>
            <p:nvPr/>
          </p:nvSpPr>
          <p:spPr bwMode="auto">
            <a:xfrm>
              <a:off x="1393272" y="294923"/>
              <a:ext cx="25403" cy="25399"/>
            </a:xfrm>
            <a:custGeom>
              <a:avLst/>
              <a:gdLst>
                <a:gd name="T0" fmla="*/ 11691 w 767"/>
                <a:gd name="T1" fmla="*/ 22269 h 779"/>
                <a:gd name="T2" fmla="*/ 4537 w 767"/>
                <a:gd name="T3" fmla="*/ 717 h 779"/>
                <a:gd name="T4" fmla="*/ 19342 w 767"/>
                <a:gd name="T5" fmla="*/ 12748 h 779"/>
                <a:gd name="T6" fmla="*/ 11691 w 767"/>
                <a:gd name="T7" fmla="*/ 22269 h 7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79">
                  <a:moveTo>
                    <a:pt x="353" y="683"/>
                  </a:moveTo>
                  <a:cubicBezTo>
                    <a:pt x="170" y="589"/>
                    <a:pt x="0" y="33"/>
                    <a:pt x="137" y="22"/>
                  </a:cubicBezTo>
                  <a:cubicBezTo>
                    <a:pt x="242" y="0"/>
                    <a:pt x="247" y="307"/>
                    <a:pt x="584" y="391"/>
                  </a:cubicBezTo>
                  <a:cubicBezTo>
                    <a:pt x="767" y="571"/>
                    <a:pt x="541" y="779"/>
                    <a:pt x="353"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7" name="Freeform 28"/>
            <p:cNvSpPr>
              <a:spLocks/>
            </p:cNvSpPr>
            <p:nvPr/>
          </p:nvSpPr>
          <p:spPr bwMode="auto">
            <a:xfrm>
              <a:off x="1456779" y="426683"/>
              <a:ext cx="77797" cy="77785"/>
            </a:xfrm>
            <a:custGeom>
              <a:avLst/>
              <a:gdLst>
                <a:gd name="T0" fmla="*/ 19851 w 2418"/>
                <a:gd name="T1" fmla="*/ 77785 h 2423"/>
                <a:gd name="T2" fmla="*/ 44625 w 2418"/>
                <a:gd name="T3" fmla="*/ 52905 h 2423"/>
                <a:gd name="T4" fmla="*/ 38834 w 2418"/>
                <a:gd name="T5" fmla="*/ 47031 h 2423"/>
                <a:gd name="T6" fmla="*/ 30469 w 2418"/>
                <a:gd name="T7" fmla="*/ 55377 h 2423"/>
                <a:gd name="T8" fmla="*/ 25739 w 2418"/>
                <a:gd name="T9" fmla="*/ 50401 h 2423"/>
                <a:gd name="T10" fmla="*/ 34008 w 2418"/>
                <a:gd name="T11" fmla="*/ 42247 h 2423"/>
                <a:gd name="T12" fmla="*/ 29504 w 2418"/>
                <a:gd name="T13" fmla="*/ 37753 h 2423"/>
                <a:gd name="T14" fmla="*/ 40797 w 2418"/>
                <a:gd name="T15" fmla="*/ 26421 h 2423"/>
                <a:gd name="T16" fmla="*/ 45365 w 2418"/>
                <a:gd name="T17" fmla="*/ 30915 h 2423"/>
                <a:gd name="T18" fmla="*/ 53859 w 2418"/>
                <a:gd name="T19" fmla="*/ 22344 h 2423"/>
                <a:gd name="T20" fmla="*/ 58750 w 2418"/>
                <a:gd name="T21" fmla="*/ 27159 h 2423"/>
                <a:gd name="T22" fmla="*/ 50192 w 2418"/>
                <a:gd name="T23" fmla="*/ 35698 h 2423"/>
                <a:gd name="T24" fmla="*/ 55983 w 2418"/>
                <a:gd name="T25" fmla="*/ 41573 h 2423"/>
                <a:gd name="T26" fmla="*/ 77797 w 2418"/>
                <a:gd name="T27" fmla="*/ 19968 h 2423"/>
                <a:gd name="T28" fmla="*/ 57785 w 2418"/>
                <a:gd name="T29" fmla="*/ 0 h 2423"/>
                <a:gd name="T30" fmla="*/ 52058 w 2418"/>
                <a:gd name="T31" fmla="*/ 5714 h 2423"/>
                <a:gd name="T32" fmla="*/ 48712 w 2418"/>
                <a:gd name="T33" fmla="*/ 2440 h 2423"/>
                <a:gd name="T34" fmla="*/ 3121 w 2418"/>
                <a:gd name="T35" fmla="*/ 47929 h 2423"/>
                <a:gd name="T36" fmla="*/ 6531 w 2418"/>
                <a:gd name="T37" fmla="*/ 51364 h 2423"/>
                <a:gd name="T38" fmla="*/ 0 w 2418"/>
                <a:gd name="T39" fmla="*/ 57978 h 2423"/>
                <a:gd name="T40" fmla="*/ 19851 w 2418"/>
                <a:gd name="T41" fmla="*/ 77785 h 24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18" h="2423">
                  <a:moveTo>
                    <a:pt x="617" y="2423"/>
                  </a:moveTo>
                  <a:lnTo>
                    <a:pt x="1387" y="1648"/>
                  </a:lnTo>
                  <a:lnTo>
                    <a:pt x="1207" y="1465"/>
                  </a:lnTo>
                  <a:lnTo>
                    <a:pt x="947" y="1725"/>
                  </a:lnTo>
                  <a:lnTo>
                    <a:pt x="800" y="1570"/>
                  </a:lnTo>
                  <a:lnTo>
                    <a:pt x="1057" y="1316"/>
                  </a:lnTo>
                  <a:lnTo>
                    <a:pt x="917" y="1176"/>
                  </a:lnTo>
                  <a:lnTo>
                    <a:pt x="1268" y="823"/>
                  </a:lnTo>
                  <a:lnTo>
                    <a:pt x="1410" y="963"/>
                  </a:lnTo>
                  <a:lnTo>
                    <a:pt x="1674" y="696"/>
                  </a:lnTo>
                  <a:lnTo>
                    <a:pt x="1826" y="846"/>
                  </a:lnTo>
                  <a:lnTo>
                    <a:pt x="1560" y="1112"/>
                  </a:lnTo>
                  <a:lnTo>
                    <a:pt x="1740" y="1295"/>
                  </a:lnTo>
                  <a:lnTo>
                    <a:pt x="2418" y="622"/>
                  </a:lnTo>
                  <a:lnTo>
                    <a:pt x="1796" y="0"/>
                  </a:lnTo>
                  <a:lnTo>
                    <a:pt x="1618" y="178"/>
                  </a:lnTo>
                  <a:lnTo>
                    <a:pt x="1514" y="76"/>
                  </a:lnTo>
                  <a:lnTo>
                    <a:pt x="97" y="1493"/>
                  </a:lnTo>
                  <a:lnTo>
                    <a:pt x="203" y="1600"/>
                  </a:lnTo>
                  <a:lnTo>
                    <a:pt x="0" y="1806"/>
                  </a:lnTo>
                  <a:lnTo>
                    <a:pt x="617" y="242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8" name="Freeform 29"/>
            <p:cNvSpPr>
              <a:spLocks/>
            </p:cNvSpPr>
            <p:nvPr/>
          </p:nvSpPr>
          <p:spPr bwMode="auto">
            <a:xfrm>
              <a:off x="1347230" y="401284"/>
              <a:ext cx="171469" cy="169859"/>
            </a:xfrm>
            <a:custGeom>
              <a:avLst/>
              <a:gdLst>
                <a:gd name="T0" fmla="*/ 152413 w 5327"/>
                <a:gd name="T1" fmla="*/ 1951 h 5311"/>
                <a:gd name="T2" fmla="*/ 168926 w 5327"/>
                <a:gd name="T3" fmla="*/ 17303 h 5311"/>
                <a:gd name="T4" fmla="*/ 15451 w 5327"/>
                <a:gd name="T5" fmla="*/ 169859 h 5311"/>
                <a:gd name="T6" fmla="*/ 0 w 5327"/>
                <a:gd name="T7" fmla="*/ 154284 h 5311"/>
                <a:gd name="T8" fmla="*/ 152413 w 5327"/>
                <a:gd name="T9" fmla="*/ 1951 h 53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7" h="5311">
                  <a:moveTo>
                    <a:pt x="4735" y="61"/>
                  </a:moveTo>
                  <a:cubicBezTo>
                    <a:pt x="4895" y="0"/>
                    <a:pt x="5327" y="397"/>
                    <a:pt x="5248" y="541"/>
                  </a:cubicBezTo>
                  <a:lnTo>
                    <a:pt x="480" y="5311"/>
                  </a:lnTo>
                  <a:cubicBezTo>
                    <a:pt x="356" y="5050"/>
                    <a:pt x="219" y="4923"/>
                    <a:pt x="0" y="4824"/>
                  </a:cubicBezTo>
                  <a:lnTo>
                    <a:pt x="4735" y="6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9" name="Freeform 30"/>
            <p:cNvSpPr>
              <a:spLocks noEditPoints="1"/>
            </p:cNvSpPr>
            <p:nvPr/>
          </p:nvSpPr>
          <p:spPr bwMode="auto">
            <a:xfrm>
              <a:off x="1334528" y="550506"/>
              <a:ext cx="33341" cy="33336"/>
            </a:xfrm>
            <a:custGeom>
              <a:avLst/>
              <a:gdLst>
                <a:gd name="T0" fmla="*/ 7793 w 1061"/>
                <a:gd name="T1" fmla="*/ 7851 h 1053"/>
                <a:gd name="T2" fmla="*/ 22217 w 1061"/>
                <a:gd name="T3" fmla="*/ 10954 h 1053"/>
                <a:gd name="T4" fmla="*/ 25548 w 1061"/>
                <a:gd name="T5" fmla="*/ 25390 h 1053"/>
                <a:gd name="T6" fmla="*/ 11124 w 1061"/>
                <a:gd name="T7" fmla="*/ 22287 h 1053"/>
                <a:gd name="T8" fmla="*/ 7793 w 1061"/>
                <a:gd name="T9" fmla="*/ 7851 h 1053"/>
                <a:gd name="T10" fmla="*/ 4274 w 1061"/>
                <a:gd name="T11" fmla="*/ 4337 h 1053"/>
                <a:gd name="T12" fmla="*/ 24417 w 1061"/>
                <a:gd name="T13" fmla="*/ 8674 h 1053"/>
                <a:gd name="T14" fmla="*/ 29130 w 1061"/>
                <a:gd name="T15" fmla="*/ 28936 h 1053"/>
                <a:gd name="T16" fmla="*/ 8924 w 1061"/>
                <a:gd name="T17" fmla="*/ 24567 h 1053"/>
                <a:gd name="T18" fmla="*/ 4274 w 1061"/>
                <a:gd name="T19" fmla="*/ 4337 h 10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1" h="1053">
                  <a:moveTo>
                    <a:pt x="248" y="248"/>
                  </a:moveTo>
                  <a:cubicBezTo>
                    <a:pt x="345" y="149"/>
                    <a:pt x="551" y="192"/>
                    <a:pt x="707" y="346"/>
                  </a:cubicBezTo>
                  <a:cubicBezTo>
                    <a:pt x="863" y="499"/>
                    <a:pt x="909" y="704"/>
                    <a:pt x="813" y="802"/>
                  </a:cubicBezTo>
                  <a:cubicBezTo>
                    <a:pt x="716" y="900"/>
                    <a:pt x="510" y="857"/>
                    <a:pt x="354" y="704"/>
                  </a:cubicBezTo>
                  <a:cubicBezTo>
                    <a:pt x="199" y="551"/>
                    <a:pt x="152" y="346"/>
                    <a:pt x="248" y="248"/>
                  </a:cubicBezTo>
                  <a:close/>
                  <a:moveTo>
                    <a:pt x="136" y="137"/>
                  </a:moveTo>
                  <a:cubicBezTo>
                    <a:pt x="271" y="0"/>
                    <a:pt x="559" y="59"/>
                    <a:pt x="777" y="274"/>
                  </a:cubicBezTo>
                  <a:cubicBezTo>
                    <a:pt x="995" y="488"/>
                    <a:pt x="1061" y="777"/>
                    <a:pt x="927" y="914"/>
                  </a:cubicBezTo>
                  <a:cubicBezTo>
                    <a:pt x="790" y="1053"/>
                    <a:pt x="502" y="990"/>
                    <a:pt x="284" y="776"/>
                  </a:cubicBezTo>
                  <a:cubicBezTo>
                    <a:pt x="66" y="561"/>
                    <a:pt x="0" y="276"/>
                    <a:pt x="136" y="137"/>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0" name="Freeform 31"/>
            <p:cNvSpPr>
              <a:spLocks noEditPoints="1"/>
            </p:cNvSpPr>
            <p:nvPr/>
          </p:nvSpPr>
          <p:spPr bwMode="auto">
            <a:xfrm>
              <a:off x="1250381" y="575906"/>
              <a:ext cx="93674" cy="92073"/>
            </a:xfrm>
            <a:custGeom>
              <a:avLst/>
              <a:gdLst>
                <a:gd name="T0" fmla="*/ 93674 w 2883"/>
                <a:gd name="T1" fmla="*/ 92073 h 2882"/>
                <a:gd name="T2" fmla="*/ 86363 w 2883"/>
                <a:gd name="T3" fmla="*/ 21565 h 2882"/>
                <a:gd name="T4" fmla="*/ 71645 w 2883"/>
                <a:gd name="T5" fmla="*/ 6997 h 2882"/>
                <a:gd name="T6" fmla="*/ 0 w 2883"/>
                <a:gd name="T7" fmla="*/ 0 h 2882"/>
                <a:gd name="T8" fmla="*/ 17611 w 2883"/>
                <a:gd name="T9" fmla="*/ 74821 h 2882"/>
                <a:gd name="T10" fmla="*/ 93674 w 2883"/>
                <a:gd name="T11" fmla="*/ 92073 h 2882"/>
                <a:gd name="T12" fmla="*/ 9520 w 2883"/>
                <a:gd name="T13" fmla="*/ 8754 h 2882"/>
                <a:gd name="T14" fmla="*/ 66998 w 2883"/>
                <a:gd name="T15" fmla="*/ 14217 h 2882"/>
                <a:gd name="T16" fmla="*/ 78890 w 2883"/>
                <a:gd name="T17" fmla="*/ 26037 h 2882"/>
                <a:gd name="T18" fmla="*/ 84804 w 2883"/>
                <a:gd name="T19" fmla="*/ 82776 h 2882"/>
                <a:gd name="T20" fmla="*/ 23687 w 2883"/>
                <a:gd name="T21" fmla="*/ 68943 h 2882"/>
                <a:gd name="T22" fmla="*/ 9520 w 2883"/>
                <a:gd name="T23" fmla="*/ 8754 h 28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3" h="2882">
                  <a:moveTo>
                    <a:pt x="2883" y="2882"/>
                  </a:moveTo>
                  <a:cubicBezTo>
                    <a:pt x="2543" y="2137"/>
                    <a:pt x="2482" y="1339"/>
                    <a:pt x="2658" y="675"/>
                  </a:cubicBezTo>
                  <a:lnTo>
                    <a:pt x="2205" y="219"/>
                  </a:lnTo>
                  <a:cubicBezTo>
                    <a:pt x="1492" y="350"/>
                    <a:pt x="840" y="395"/>
                    <a:pt x="0" y="0"/>
                  </a:cubicBezTo>
                  <a:cubicBezTo>
                    <a:pt x="427" y="783"/>
                    <a:pt x="569" y="1517"/>
                    <a:pt x="542" y="2342"/>
                  </a:cubicBezTo>
                  <a:cubicBezTo>
                    <a:pt x="1347" y="2241"/>
                    <a:pt x="2094" y="2518"/>
                    <a:pt x="2883" y="2882"/>
                  </a:cubicBezTo>
                  <a:close/>
                  <a:moveTo>
                    <a:pt x="293" y="274"/>
                  </a:moveTo>
                  <a:cubicBezTo>
                    <a:pt x="934" y="585"/>
                    <a:pt x="1492" y="558"/>
                    <a:pt x="2062" y="445"/>
                  </a:cubicBezTo>
                  <a:lnTo>
                    <a:pt x="2428" y="815"/>
                  </a:lnTo>
                  <a:cubicBezTo>
                    <a:pt x="2286" y="1348"/>
                    <a:pt x="2337" y="1988"/>
                    <a:pt x="2610" y="2591"/>
                  </a:cubicBezTo>
                  <a:cubicBezTo>
                    <a:pt x="1974" y="2297"/>
                    <a:pt x="1369" y="2076"/>
                    <a:pt x="729" y="2158"/>
                  </a:cubicBezTo>
                  <a:cubicBezTo>
                    <a:pt x="754" y="1494"/>
                    <a:pt x="636" y="901"/>
                    <a:pt x="293" y="274"/>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1" name="Freeform 32"/>
            <p:cNvSpPr>
              <a:spLocks noEditPoints="1"/>
            </p:cNvSpPr>
            <p:nvPr/>
          </p:nvSpPr>
          <p:spPr bwMode="auto">
            <a:xfrm>
              <a:off x="1317063" y="563206"/>
              <a:ext cx="38104" cy="38099"/>
            </a:xfrm>
            <a:custGeom>
              <a:avLst/>
              <a:gdLst>
                <a:gd name="T0" fmla="*/ 8909 w 1219"/>
                <a:gd name="T1" fmla="*/ 8957 h 1208"/>
                <a:gd name="T2" fmla="*/ 25351 w 1219"/>
                <a:gd name="T3" fmla="*/ 12521 h 1208"/>
                <a:gd name="T4" fmla="*/ 29164 w 1219"/>
                <a:gd name="T5" fmla="*/ 29047 h 1208"/>
                <a:gd name="T6" fmla="*/ 12722 w 1219"/>
                <a:gd name="T7" fmla="*/ 25483 h 1208"/>
                <a:gd name="T8" fmla="*/ 8909 w 1219"/>
                <a:gd name="T9" fmla="*/ 8957 h 1208"/>
                <a:gd name="T10" fmla="*/ 4876 w 1219"/>
                <a:gd name="T11" fmla="*/ 4952 h 1208"/>
                <a:gd name="T12" fmla="*/ 27883 w 1219"/>
                <a:gd name="T13" fmla="*/ 9903 h 1208"/>
                <a:gd name="T14" fmla="*/ 33259 w 1219"/>
                <a:gd name="T15" fmla="*/ 33084 h 1208"/>
                <a:gd name="T16" fmla="*/ 10190 w 1219"/>
                <a:gd name="T17" fmla="*/ 28070 h 1208"/>
                <a:gd name="T18" fmla="*/ 4876 w 1219"/>
                <a:gd name="T19" fmla="*/ 4952 h 1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9" h="1208">
                  <a:moveTo>
                    <a:pt x="285" y="284"/>
                  </a:moveTo>
                  <a:cubicBezTo>
                    <a:pt x="396" y="171"/>
                    <a:pt x="632" y="221"/>
                    <a:pt x="811" y="397"/>
                  </a:cubicBezTo>
                  <a:cubicBezTo>
                    <a:pt x="990" y="572"/>
                    <a:pt x="1044" y="808"/>
                    <a:pt x="933" y="921"/>
                  </a:cubicBezTo>
                  <a:cubicBezTo>
                    <a:pt x="822" y="1033"/>
                    <a:pt x="586" y="984"/>
                    <a:pt x="407" y="808"/>
                  </a:cubicBezTo>
                  <a:cubicBezTo>
                    <a:pt x="228" y="632"/>
                    <a:pt x="174" y="397"/>
                    <a:pt x="285" y="284"/>
                  </a:cubicBezTo>
                  <a:close/>
                  <a:moveTo>
                    <a:pt x="156" y="157"/>
                  </a:moveTo>
                  <a:cubicBezTo>
                    <a:pt x="311" y="0"/>
                    <a:pt x="642" y="68"/>
                    <a:pt x="892" y="314"/>
                  </a:cubicBezTo>
                  <a:cubicBezTo>
                    <a:pt x="1143" y="560"/>
                    <a:pt x="1219" y="892"/>
                    <a:pt x="1064" y="1049"/>
                  </a:cubicBezTo>
                  <a:cubicBezTo>
                    <a:pt x="907" y="1208"/>
                    <a:pt x="577" y="1137"/>
                    <a:pt x="326" y="890"/>
                  </a:cubicBezTo>
                  <a:cubicBezTo>
                    <a:pt x="75" y="644"/>
                    <a:pt x="0" y="317"/>
                    <a:pt x="156" y="157"/>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2" name="Freeform 33"/>
            <p:cNvSpPr>
              <a:spLocks/>
            </p:cNvSpPr>
            <p:nvPr/>
          </p:nvSpPr>
          <p:spPr bwMode="auto">
            <a:xfrm>
              <a:off x="1274196" y="637816"/>
              <a:ext cx="60332" cy="20638"/>
            </a:xfrm>
            <a:custGeom>
              <a:avLst/>
              <a:gdLst>
                <a:gd name="T0" fmla="*/ 60332 w 1880"/>
                <a:gd name="T1" fmla="*/ 20638 h 645"/>
                <a:gd name="T2" fmla="*/ 0 w 1880"/>
                <a:gd name="T3" fmla="*/ 6783 h 645"/>
                <a:gd name="T4" fmla="*/ 4493 w 1880"/>
                <a:gd name="T5" fmla="*/ 2304 h 645"/>
                <a:gd name="T6" fmla="*/ 53529 w 1880"/>
                <a:gd name="T7" fmla="*/ 13375 h 645"/>
                <a:gd name="T8" fmla="*/ 60332 w 1880"/>
                <a:gd name="T9" fmla="*/ 20638 h 6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0" h="645">
                  <a:moveTo>
                    <a:pt x="1880" y="645"/>
                  </a:moveTo>
                  <a:cubicBezTo>
                    <a:pt x="1246" y="352"/>
                    <a:pt x="643" y="129"/>
                    <a:pt x="0" y="212"/>
                  </a:cubicBezTo>
                  <a:lnTo>
                    <a:pt x="140" y="72"/>
                  </a:lnTo>
                  <a:cubicBezTo>
                    <a:pt x="661" y="0"/>
                    <a:pt x="1153" y="180"/>
                    <a:pt x="1668" y="418"/>
                  </a:cubicBezTo>
                  <a:lnTo>
                    <a:pt x="1880" y="645"/>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3" name="Freeform 34"/>
            <p:cNvSpPr>
              <a:spLocks/>
            </p:cNvSpPr>
            <p:nvPr/>
          </p:nvSpPr>
          <p:spPr bwMode="auto">
            <a:xfrm>
              <a:off x="1320239" y="602892"/>
              <a:ext cx="14290" cy="55562"/>
            </a:xfrm>
            <a:custGeom>
              <a:avLst/>
              <a:gdLst>
                <a:gd name="T0" fmla="*/ 7899 w 474"/>
                <a:gd name="T1" fmla="*/ 48460 h 1776"/>
                <a:gd name="T2" fmla="*/ 3407 w 474"/>
                <a:gd name="T3" fmla="*/ 3347 h 1776"/>
                <a:gd name="T4" fmla="*/ 8833 w 474"/>
                <a:gd name="T5" fmla="*/ 0 h 1776"/>
                <a:gd name="T6" fmla="*/ 14290 w 474"/>
                <a:gd name="T7" fmla="*/ 55562 h 1776"/>
                <a:gd name="T8" fmla="*/ 7899 w 474"/>
                <a:gd name="T9" fmla="*/ 48460 h 17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4" h="1776">
                  <a:moveTo>
                    <a:pt x="262" y="1549"/>
                  </a:moveTo>
                  <a:cubicBezTo>
                    <a:pt x="40" y="1061"/>
                    <a:pt x="0" y="540"/>
                    <a:pt x="113" y="107"/>
                  </a:cubicBezTo>
                  <a:lnTo>
                    <a:pt x="293" y="0"/>
                  </a:lnTo>
                  <a:cubicBezTo>
                    <a:pt x="153" y="535"/>
                    <a:pt x="201" y="1176"/>
                    <a:pt x="474" y="1776"/>
                  </a:cubicBezTo>
                  <a:lnTo>
                    <a:pt x="262" y="154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4" name="Freeform 35"/>
            <p:cNvSpPr>
              <a:spLocks/>
            </p:cNvSpPr>
            <p:nvPr/>
          </p:nvSpPr>
          <p:spPr bwMode="auto">
            <a:xfrm>
              <a:off x="1259907" y="585430"/>
              <a:ext cx="57156" cy="14287"/>
            </a:xfrm>
            <a:custGeom>
              <a:avLst/>
              <a:gdLst>
                <a:gd name="T0" fmla="*/ 7173 w 1769"/>
                <a:gd name="T1" fmla="*/ 6363 h 467"/>
                <a:gd name="T2" fmla="*/ 53731 w 1769"/>
                <a:gd name="T3" fmla="*/ 10769 h 467"/>
                <a:gd name="T4" fmla="*/ 57156 w 1769"/>
                <a:gd name="T5" fmla="*/ 5231 h 467"/>
                <a:gd name="T6" fmla="*/ 0 w 1769"/>
                <a:gd name="T7" fmla="*/ 0 h 467"/>
                <a:gd name="T8" fmla="*/ 7173 w 1769"/>
                <a:gd name="T9" fmla="*/ 6363 h 4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9" h="467">
                  <a:moveTo>
                    <a:pt x="222" y="208"/>
                  </a:moveTo>
                  <a:cubicBezTo>
                    <a:pt x="772" y="467"/>
                    <a:pt x="1199" y="438"/>
                    <a:pt x="1663" y="352"/>
                  </a:cubicBezTo>
                  <a:lnTo>
                    <a:pt x="1769" y="171"/>
                  </a:lnTo>
                  <a:cubicBezTo>
                    <a:pt x="1196" y="277"/>
                    <a:pt x="677" y="318"/>
                    <a:pt x="0" y="0"/>
                  </a:cubicBezTo>
                  <a:lnTo>
                    <a:pt x="222" y="208"/>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5" name="Freeform 36"/>
            <p:cNvSpPr>
              <a:spLocks/>
            </p:cNvSpPr>
            <p:nvPr/>
          </p:nvSpPr>
          <p:spPr bwMode="auto">
            <a:xfrm>
              <a:off x="1313888" y="590192"/>
              <a:ext cx="15877" cy="15875"/>
            </a:xfrm>
            <a:custGeom>
              <a:avLst/>
              <a:gdLst>
                <a:gd name="T0" fmla="*/ 9822 w 472"/>
                <a:gd name="T1" fmla="*/ 15875 h 474"/>
                <a:gd name="T2" fmla="*/ 15877 w 472"/>
                <a:gd name="T3" fmla="*/ 12291 h 474"/>
                <a:gd name="T4" fmla="*/ 3667 w 472"/>
                <a:gd name="T5" fmla="*/ 0 h 474"/>
                <a:gd name="T6" fmla="*/ 0 w 472"/>
                <a:gd name="T7" fmla="*/ 5961 h 474"/>
                <a:gd name="T8" fmla="*/ 9822 w 472"/>
                <a:gd name="T9" fmla="*/ 15875 h 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2" h="474">
                  <a:moveTo>
                    <a:pt x="292" y="474"/>
                  </a:moveTo>
                  <a:lnTo>
                    <a:pt x="472" y="367"/>
                  </a:lnTo>
                  <a:lnTo>
                    <a:pt x="109" y="0"/>
                  </a:lnTo>
                  <a:lnTo>
                    <a:pt x="0" y="178"/>
                  </a:lnTo>
                  <a:lnTo>
                    <a:pt x="292" y="4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6" name="Freeform 37"/>
            <p:cNvSpPr>
              <a:spLocks/>
            </p:cNvSpPr>
            <p:nvPr/>
          </p:nvSpPr>
          <p:spPr bwMode="auto">
            <a:xfrm>
              <a:off x="1259907" y="585430"/>
              <a:ext cx="19052" cy="60324"/>
            </a:xfrm>
            <a:custGeom>
              <a:avLst/>
              <a:gdLst>
                <a:gd name="T0" fmla="*/ 18477 w 596"/>
                <a:gd name="T1" fmla="*/ 55718 h 1886"/>
                <a:gd name="T2" fmla="*/ 7160 w 596"/>
                <a:gd name="T3" fmla="*/ 6717 h 1886"/>
                <a:gd name="T4" fmla="*/ 0 w 596"/>
                <a:gd name="T5" fmla="*/ 0 h 1886"/>
                <a:gd name="T6" fmla="*/ 13873 w 596"/>
                <a:gd name="T7" fmla="*/ 60324 h 1886"/>
                <a:gd name="T8" fmla="*/ 18477 w 596"/>
                <a:gd name="T9" fmla="*/ 55718 h 18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6" h="1886">
                  <a:moveTo>
                    <a:pt x="578" y="1742"/>
                  </a:moveTo>
                  <a:cubicBezTo>
                    <a:pt x="596" y="1203"/>
                    <a:pt x="503" y="722"/>
                    <a:pt x="224" y="210"/>
                  </a:cubicBezTo>
                  <a:lnTo>
                    <a:pt x="0" y="0"/>
                  </a:lnTo>
                  <a:cubicBezTo>
                    <a:pt x="343" y="631"/>
                    <a:pt x="458" y="1223"/>
                    <a:pt x="434" y="1886"/>
                  </a:cubicBezTo>
                  <a:lnTo>
                    <a:pt x="578" y="174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7" name="Freeform 38"/>
            <p:cNvSpPr>
              <a:spLocks/>
            </p:cNvSpPr>
            <p:nvPr/>
          </p:nvSpPr>
          <p:spPr bwMode="auto">
            <a:xfrm>
              <a:off x="1251969" y="426683"/>
              <a:ext cx="76209" cy="77785"/>
            </a:xfrm>
            <a:custGeom>
              <a:avLst/>
              <a:gdLst>
                <a:gd name="T0" fmla="*/ 56763 w 2418"/>
                <a:gd name="T1" fmla="*/ 77785 h 2423"/>
                <a:gd name="T2" fmla="*/ 32494 w 2418"/>
                <a:gd name="T3" fmla="*/ 52937 h 2423"/>
                <a:gd name="T4" fmla="*/ 38199 w 2418"/>
                <a:gd name="T5" fmla="*/ 47063 h 2423"/>
                <a:gd name="T6" fmla="*/ 46362 w 2418"/>
                <a:gd name="T7" fmla="*/ 55377 h 2423"/>
                <a:gd name="T8" fmla="*/ 50995 w 2418"/>
                <a:gd name="T9" fmla="*/ 50401 h 2423"/>
                <a:gd name="T10" fmla="*/ 42895 w 2418"/>
                <a:gd name="T11" fmla="*/ 42247 h 2423"/>
                <a:gd name="T12" fmla="*/ 47308 w 2418"/>
                <a:gd name="T13" fmla="*/ 37753 h 2423"/>
                <a:gd name="T14" fmla="*/ 36276 w 2418"/>
                <a:gd name="T15" fmla="*/ 26421 h 2423"/>
                <a:gd name="T16" fmla="*/ 31770 w 2418"/>
                <a:gd name="T17" fmla="*/ 30915 h 2423"/>
                <a:gd name="T18" fmla="*/ 23449 w 2418"/>
                <a:gd name="T19" fmla="*/ 22344 h 2423"/>
                <a:gd name="T20" fmla="*/ 18658 w 2418"/>
                <a:gd name="T21" fmla="*/ 27159 h 2423"/>
                <a:gd name="T22" fmla="*/ 27073 w 2418"/>
                <a:gd name="T23" fmla="*/ 35730 h 2423"/>
                <a:gd name="T24" fmla="*/ 21369 w 2418"/>
                <a:gd name="T25" fmla="*/ 41573 h 2423"/>
                <a:gd name="T26" fmla="*/ 0 w 2418"/>
                <a:gd name="T27" fmla="*/ 19968 h 2423"/>
                <a:gd name="T28" fmla="*/ 19604 w 2418"/>
                <a:gd name="T29" fmla="*/ 0 h 2423"/>
                <a:gd name="T30" fmla="*/ 25214 w 2418"/>
                <a:gd name="T31" fmla="*/ 5714 h 2423"/>
                <a:gd name="T32" fmla="*/ 28492 w 2418"/>
                <a:gd name="T33" fmla="*/ 2440 h 2423"/>
                <a:gd name="T34" fmla="*/ 73152 w 2418"/>
                <a:gd name="T35" fmla="*/ 47962 h 2423"/>
                <a:gd name="T36" fmla="*/ 69811 w 2418"/>
                <a:gd name="T37" fmla="*/ 51364 h 2423"/>
                <a:gd name="T38" fmla="*/ 76209 w 2418"/>
                <a:gd name="T39" fmla="*/ 57978 h 2423"/>
                <a:gd name="T40" fmla="*/ 56763 w 2418"/>
                <a:gd name="T41" fmla="*/ 77785 h 24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18" h="2423">
                  <a:moveTo>
                    <a:pt x="1801" y="2423"/>
                  </a:moveTo>
                  <a:lnTo>
                    <a:pt x="1031" y="1649"/>
                  </a:lnTo>
                  <a:lnTo>
                    <a:pt x="1212" y="1466"/>
                  </a:lnTo>
                  <a:lnTo>
                    <a:pt x="1471" y="1725"/>
                  </a:lnTo>
                  <a:lnTo>
                    <a:pt x="1618" y="1570"/>
                  </a:lnTo>
                  <a:lnTo>
                    <a:pt x="1361" y="1316"/>
                  </a:lnTo>
                  <a:lnTo>
                    <a:pt x="1501" y="1176"/>
                  </a:lnTo>
                  <a:lnTo>
                    <a:pt x="1151" y="823"/>
                  </a:lnTo>
                  <a:lnTo>
                    <a:pt x="1008" y="963"/>
                  </a:lnTo>
                  <a:lnTo>
                    <a:pt x="744" y="696"/>
                  </a:lnTo>
                  <a:lnTo>
                    <a:pt x="592" y="846"/>
                  </a:lnTo>
                  <a:lnTo>
                    <a:pt x="859" y="1113"/>
                  </a:lnTo>
                  <a:lnTo>
                    <a:pt x="678" y="1295"/>
                  </a:lnTo>
                  <a:lnTo>
                    <a:pt x="0" y="622"/>
                  </a:lnTo>
                  <a:lnTo>
                    <a:pt x="622" y="0"/>
                  </a:lnTo>
                  <a:lnTo>
                    <a:pt x="800" y="178"/>
                  </a:lnTo>
                  <a:lnTo>
                    <a:pt x="904" y="76"/>
                  </a:lnTo>
                  <a:lnTo>
                    <a:pt x="2321" y="1494"/>
                  </a:lnTo>
                  <a:lnTo>
                    <a:pt x="2215" y="1600"/>
                  </a:lnTo>
                  <a:lnTo>
                    <a:pt x="2418" y="1806"/>
                  </a:lnTo>
                  <a:lnTo>
                    <a:pt x="1801" y="242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8" name="Freeform 39"/>
            <p:cNvSpPr>
              <a:spLocks/>
            </p:cNvSpPr>
            <p:nvPr/>
          </p:nvSpPr>
          <p:spPr bwMode="auto">
            <a:xfrm>
              <a:off x="1267846" y="401284"/>
              <a:ext cx="168294" cy="168272"/>
            </a:xfrm>
            <a:custGeom>
              <a:avLst/>
              <a:gdLst>
                <a:gd name="T0" fmla="*/ 17031 w 5247"/>
                <a:gd name="T1" fmla="*/ 1966 h 5220"/>
                <a:gd name="T2" fmla="*/ 2502 w 5247"/>
                <a:gd name="T3" fmla="*/ 16795 h 5220"/>
                <a:gd name="T4" fmla="*/ 153925 w 5247"/>
                <a:gd name="T5" fmla="*/ 168272 h 5220"/>
                <a:gd name="T6" fmla="*/ 168294 w 5247"/>
                <a:gd name="T7" fmla="*/ 153766 h 5220"/>
                <a:gd name="T8" fmla="*/ 17031 w 5247"/>
                <a:gd name="T9" fmla="*/ 1966 h 52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47" h="5220">
                  <a:moveTo>
                    <a:pt x="531" y="61"/>
                  </a:moveTo>
                  <a:cubicBezTo>
                    <a:pt x="373" y="0"/>
                    <a:pt x="0" y="378"/>
                    <a:pt x="78" y="521"/>
                  </a:cubicBezTo>
                  <a:lnTo>
                    <a:pt x="4799" y="5220"/>
                  </a:lnTo>
                  <a:cubicBezTo>
                    <a:pt x="4940" y="4975"/>
                    <a:pt x="5031" y="4837"/>
                    <a:pt x="5247" y="4770"/>
                  </a:cubicBezTo>
                  <a:lnTo>
                    <a:pt x="531" y="6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9" name="Freeform 40"/>
            <p:cNvSpPr>
              <a:spLocks noEditPoints="1"/>
            </p:cNvSpPr>
            <p:nvPr/>
          </p:nvSpPr>
          <p:spPr bwMode="auto">
            <a:xfrm>
              <a:off x="1417088" y="550506"/>
              <a:ext cx="33341" cy="33336"/>
            </a:xfrm>
            <a:custGeom>
              <a:avLst/>
              <a:gdLst>
                <a:gd name="T0" fmla="*/ 25524 w 1062"/>
                <a:gd name="T1" fmla="*/ 7827 h 1052"/>
                <a:gd name="T2" fmla="*/ 11145 w 1062"/>
                <a:gd name="T3" fmla="*/ 10932 h 1052"/>
                <a:gd name="T4" fmla="*/ 7817 w 1062"/>
                <a:gd name="T5" fmla="*/ 25414 h 1052"/>
                <a:gd name="T6" fmla="*/ 22196 w 1062"/>
                <a:gd name="T7" fmla="*/ 22309 h 1052"/>
                <a:gd name="T8" fmla="*/ 25524 w 1062"/>
                <a:gd name="T9" fmla="*/ 7827 h 1052"/>
                <a:gd name="T10" fmla="*/ 29040 w 1062"/>
                <a:gd name="T11" fmla="*/ 4341 h 1052"/>
                <a:gd name="T12" fmla="*/ 8916 w 1062"/>
                <a:gd name="T13" fmla="*/ 8651 h 1052"/>
                <a:gd name="T14" fmla="*/ 4238 w 1062"/>
                <a:gd name="T15" fmla="*/ 28931 h 1052"/>
                <a:gd name="T16" fmla="*/ 24425 w 1062"/>
                <a:gd name="T17" fmla="*/ 24558 h 1052"/>
                <a:gd name="T18" fmla="*/ 29040 w 1062"/>
                <a:gd name="T19" fmla="*/ 4341 h 10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2" h="1052">
                  <a:moveTo>
                    <a:pt x="813" y="247"/>
                  </a:moveTo>
                  <a:cubicBezTo>
                    <a:pt x="717" y="149"/>
                    <a:pt x="511" y="192"/>
                    <a:pt x="355" y="345"/>
                  </a:cubicBezTo>
                  <a:cubicBezTo>
                    <a:pt x="199" y="498"/>
                    <a:pt x="152" y="703"/>
                    <a:pt x="249" y="802"/>
                  </a:cubicBezTo>
                  <a:cubicBezTo>
                    <a:pt x="345" y="900"/>
                    <a:pt x="551" y="857"/>
                    <a:pt x="707" y="704"/>
                  </a:cubicBezTo>
                  <a:cubicBezTo>
                    <a:pt x="863" y="550"/>
                    <a:pt x="910" y="345"/>
                    <a:pt x="813" y="247"/>
                  </a:cubicBezTo>
                  <a:close/>
                  <a:moveTo>
                    <a:pt x="925" y="137"/>
                  </a:moveTo>
                  <a:cubicBezTo>
                    <a:pt x="791" y="0"/>
                    <a:pt x="503" y="59"/>
                    <a:pt x="284" y="273"/>
                  </a:cubicBezTo>
                  <a:cubicBezTo>
                    <a:pt x="66" y="488"/>
                    <a:pt x="0" y="776"/>
                    <a:pt x="135" y="913"/>
                  </a:cubicBezTo>
                  <a:cubicBezTo>
                    <a:pt x="271" y="1052"/>
                    <a:pt x="559" y="990"/>
                    <a:pt x="778" y="775"/>
                  </a:cubicBezTo>
                  <a:cubicBezTo>
                    <a:pt x="996" y="561"/>
                    <a:pt x="1062" y="276"/>
                    <a:pt x="925" y="137"/>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0" name="Freeform 41"/>
            <p:cNvSpPr>
              <a:spLocks noEditPoints="1"/>
            </p:cNvSpPr>
            <p:nvPr/>
          </p:nvSpPr>
          <p:spPr bwMode="auto">
            <a:xfrm>
              <a:off x="1440902" y="575906"/>
              <a:ext cx="93674" cy="92073"/>
            </a:xfrm>
            <a:custGeom>
              <a:avLst/>
              <a:gdLst>
                <a:gd name="T0" fmla="*/ 0 w 2883"/>
                <a:gd name="T1" fmla="*/ 92073 h 2883"/>
                <a:gd name="T2" fmla="*/ 7311 w 2883"/>
                <a:gd name="T3" fmla="*/ 21557 h 2883"/>
                <a:gd name="T4" fmla="*/ 21997 w 2883"/>
                <a:gd name="T5" fmla="*/ 6994 h 2883"/>
                <a:gd name="T6" fmla="*/ 93674 w 2883"/>
                <a:gd name="T7" fmla="*/ 0 h 2883"/>
                <a:gd name="T8" fmla="*/ 76031 w 2883"/>
                <a:gd name="T9" fmla="*/ 74795 h 2883"/>
                <a:gd name="T10" fmla="*/ 0 w 2883"/>
                <a:gd name="T11" fmla="*/ 92073 h 2883"/>
                <a:gd name="T12" fmla="*/ 84154 w 2883"/>
                <a:gd name="T13" fmla="*/ 8783 h 2883"/>
                <a:gd name="T14" fmla="*/ 26676 w 2883"/>
                <a:gd name="T15" fmla="*/ 14244 h 2883"/>
                <a:gd name="T16" fmla="*/ 14751 w 2883"/>
                <a:gd name="T17" fmla="*/ 26060 h 2883"/>
                <a:gd name="T18" fmla="*/ 8870 w 2883"/>
                <a:gd name="T19" fmla="*/ 82779 h 2883"/>
                <a:gd name="T20" fmla="*/ 69955 w 2883"/>
                <a:gd name="T21" fmla="*/ 68951 h 2883"/>
                <a:gd name="T22" fmla="*/ 84154 w 2883"/>
                <a:gd name="T23" fmla="*/ 8783 h 28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3" h="2883">
                  <a:moveTo>
                    <a:pt x="0" y="2883"/>
                  </a:moveTo>
                  <a:cubicBezTo>
                    <a:pt x="339" y="2137"/>
                    <a:pt x="401" y="1340"/>
                    <a:pt x="225" y="675"/>
                  </a:cubicBezTo>
                  <a:lnTo>
                    <a:pt x="677" y="219"/>
                  </a:lnTo>
                  <a:cubicBezTo>
                    <a:pt x="1390" y="350"/>
                    <a:pt x="2042" y="395"/>
                    <a:pt x="2883" y="0"/>
                  </a:cubicBezTo>
                  <a:cubicBezTo>
                    <a:pt x="2455" y="783"/>
                    <a:pt x="2313" y="1518"/>
                    <a:pt x="2340" y="2342"/>
                  </a:cubicBezTo>
                  <a:cubicBezTo>
                    <a:pt x="1536" y="2242"/>
                    <a:pt x="788" y="2518"/>
                    <a:pt x="0" y="2883"/>
                  </a:cubicBezTo>
                  <a:close/>
                  <a:moveTo>
                    <a:pt x="2590" y="275"/>
                  </a:moveTo>
                  <a:cubicBezTo>
                    <a:pt x="1949" y="586"/>
                    <a:pt x="1390" y="559"/>
                    <a:pt x="821" y="446"/>
                  </a:cubicBezTo>
                  <a:lnTo>
                    <a:pt x="454" y="816"/>
                  </a:lnTo>
                  <a:cubicBezTo>
                    <a:pt x="596" y="1349"/>
                    <a:pt x="546" y="1988"/>
                    <a:pt x="273" y="2592"/>
                  </a:cubicBezTo>
                  <a:cubicBezTo>
                    <a:pt x="909" y="2297"/>
                    <a:pt x="1514" y="2076"/>
                    <a:pt x="2153" y="2159"/>
                  </a:cubicBezTo>
                  <a:cubicBezTo>
                    <a:pt x="2128" y="1494"/>
                    <a:pt x="2247" y="902"/>
                    <a:pt x="2590" y="275"/>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1" name="Freeform 42"/>
            <p:cNvSpPr>
              <a:spLocks noEditPoints="1"/>
            </p:cNvSpPr>
            <p:nvPr/>
          </p:nvSpPr>
          <p:spPr bwMode="auto">
            <a:xfrm>
              <a:off x="1429789" y="563206"/>
              <a:ext cx="38104" cy="38099"/>
            </a:xfrm>
            <a:custGeom>
              <a:avLst/>
              <a:gdLst>
                <a:gd name="T0" fmla="*/ 29164 w 1219"/>
                <a:gd name="T1" fmla="*/ 8981 h 1209"/>
                <a:gd name="T2" fmla="*/ 12722 w 1219"/>
                <a:gd name="T3" fmla="*/ 12511 h 1209"/>
                <a:gd name="T4" fmla="*/ 8909 w 1219"/>
                <a:gd name="T5" fmla="*/ 29023 h 1209"/>
                <a:gd name="T6" fmla="*/ 25382 w 1219"/>
                <a:gd name="T7" fmla="*/ 25494 h 1209"/>
                <a:gd name="T8" fmla="*/ 29164 w 1219"/>
                <a:gd name="T9" fmla="*/ 8981 h 1209"/>
                <a:gd name="T10" fmla="*/ 33196 w 1219"/>
                <a:gd name="T11" fmla="*/ 4979 h 1209"/>
                <a:gd name="T12" fmla="*/ 10190 w 1219"/>
                <a:gd name="T13" fmla="*/ 9927 h 1209"/>
                <a:gd name="T14" fmla="*/ 4845 w 1219"/>
                <a:gd name="T15" fmla="*/ 33088 h 1209"/>
                <a:gd name="T16" fmla="*/ 27914 w 1219"/>
                <a:gd name="T17" fmla="*/ 28078 h 1209"/>
                <a:gd name="T18" fmla="*/ 33196 w 1219"/>
                <a:gd name="T19" fmla="*/ 4979 h 12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9" h="1209">
                  <a:moveTo>
                    <a:pt x="933" y="285"/>
                  </a:moveTo>
                  <a:cubicBezTo>
                    <a:pt x="823" y="172"/>
                    <a:pt x="586" y="221"/>
                    <a:pt x="407" y="397"/>
                  </a:cubicBezTo>
                  <a:cubicBezTo>
                    <a:pt x="228" y="573"/>
                    <a:pt x="175" y="808"/>
                    <a:pt x="285" y="921"/>
                  </a:cubicBezTo>
                  <a:cubicBezTo>
                    <a:pt x="396" y="1034"/>
                    <a:pt x="633" y="985"/>
                    <a:pt x="812" y="809"/>
                  </a:cubicBezTo>
                  <a:cubicBezTo>
                    <a:pt x="991" y="633"/>
                    <a:pt x="1044" y="397"/>
                    <a:pt x="933" y="285"/>
                  </a:cubicBezTo>
                  <a:close/>
                  <a:moveTo>
                    <a:pt x="1062" y="158"/>
                  </a:moveTo>
                  <a:cubicBezTo>
                    <a:pt x="907" y="0"/>
                    <a:pt x="577" y="69"/>
                    <a:pt x="326" y="315"/>
                  </a:cubicBezTo>
                  <a:cubicBezTo>
                    <a:pt x="76" y="561"/>
                    <a:pt x="0" y="892"/>
                    <a:pt x="155" y="1050"/>
                  </a:cubicBezTo>
                  <a:cubicBezTo>
                    <a:pt x="311" y="1209"/>
                    <a:pt x="642" y="1137"/>
                    <a:pt x="893" y="891"/>
                  </a:cubicBezTo>
                  <a:cubicBezTo>
                    <a:pt x="1143" y="645"/>
                    <a:pt x="1219" y="317"/>
                    <a:pt x="1062" y="158"/>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2" name="Freeform 43"/>
            <p:cNvSpPr>
              <a:spLocks/>
            </p:cNvSpPr>
            <p:nvPr/>
          </p:nvSpPr>
          <p:spPr bwMode="auto">
            <a:xfrm>
              <a:off x="1450428" y="639404"/>
              <a:ext cx="60332" cy="19050"/>
            </a:xfrm>
            <a:custGeom>
              <a:avLst/>
              <a:gdLst>
                <a:gd name="T0" fmla="*/ 0 w 1881"/>
                <a:gd name="T1" fmla="*/ 19050 h 644"/>
                <a:gd name="T2" fmla="*/ 60332 w 1881"/>
                <a:gd name="T3" fmla="*/ 6242 h 644"/>
                <a:gd name="T4" fmla="*/ 55842 w 1881"/>
                <a:gd name="T5" fmla="*/ 2100 h 644"/>
                <a:gd name="T6" fmla="*/ 6800 w 1881"/>
                <a:gd name="T7" fmla="*/ 12365 h 644"/>
                <a:gd name="T8" fmla="*/ 0 w 1881"/>
                <a:gd name="T9" fmla="*/ 19050 h 6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1" h="644">
                  <a:moveTo>
                    <a:pt x="0" y="644"/>
                  </a:moveTo>
                  <a:cubicBezTo>
                    <a:pt x="634" y="352"/>
                    <a:pt x="1238" y="129"/>
                    <a:pt x="1881" y="211"/>
                  </a:cubicBezTo>
                  <a:lnTo>
                    <a:pt x="1741" y="71"/>
                  </a:lnTo>
                  <a:cubicBezTo>
                    <a:pt x="1220" y="0"/>
                    <a:pt x="728" y="179"/>
                    <a:pt x="212" y="418"/>
                  </a:cubicBezTo>
                  <a:lnTo>
                    <a:pt x="0" y="64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3" name="Freeform 44"/>
            <p:cNvSpPr>
              <a:spLocks/>
            </p:cNvSpPr>
            <p:nvPr/>
          </p:nvSpPr>
          <p:spPr bwMode="auto">
            <a:xfrm>
              <a:off x="1450428" y="602892"/>
              <a:ext cx="14290" cy="55562"/>
            </a:xfrm>
            <a:custGeom>
              <a:avLst/>
              <a:gdLst>
                <a:gd name="T0" fmla="*/ 6391 w 474"/>
                <a:gd name="T1" fmla="*/ 48492 h 1776"/>
                <a:gd name="T2" fmla="*/ 10883 w 474"/>
                <a:gd name="T3" fmla="*/ 3379 h 1776"/>
                <a:gd name="T4" fmla="*/ 5487 w 474"/>
                <a:gd name="T5" fmla="*/ 0 h 1776"/>
                <a:gd name="T6" fmla="*/ 0 w 474"/>
                <a:gd name="T7" fmla="*/ 55562 h 1776"/>
                <a:gd name="T8" fmla="*/ 6391 w 474"/>
                <a:gd name="T9" fmla="*/ 48492 h 17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4" h="1776">
                  <a:moveTo>
                    <a:pt x="212" y="1550"/>
                  </a:moveTo>
                  <a:cubicBezTo>
                    <a:pt x="435" y="1062"/>
                    <a:pt x="474" y="541"/>
                    <a:pt x="361" y="108"/>
                  </a:cubicBezTo>
                  <a:lnTo>
                    <a:pt x="182" y="0"/>
                  </a:lnTo>
                  <a:cubicBezTo>
                    <a:pt x="322" y="535"/>
                    <a:pt x="273" y="1176"/>
                    <a:pt x="0" y="1776"/>
                  </a:cubicBezTo>
                  <a:lnTo>
                    <a:pt x="212" y="155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4" name="Freeform 45"/>
            <p:cNvSpPr>
              <a:spLocks/>
            </p:cNvSpPr>
            <p:nvPr/>
          </p:nvSpPr>
          <p:spPr bwMode="auto">
            <a:xfrm>
              <a:off x="1467893" y="585430"/>
              <a:ext cx="57156" cy="14287"/>
            </a:xfrm>
            <a:custGeom>
              <a:avLst/>
              <a:gdLst>
                <a:gd name="T0" fmla="*/ 49951 w 1769"/>
                <a:gd name="T1" fmla="*/ 6394 h 467"/>
                <a:gd name="T2" fmla="*/ 3425 w 1769"/>
                <a:gd name="T3" fmla="*/ 10769 h 467"/>
                <a:gd name="T4" fmla="*/ 0 w 1769"/>
                <a:gd name="T5" fmla="*/ 5231 h 467"/>
                <a:gd name="T6" fmla="*/ 57156 w 1769"/>
                <a:gd name="T7" fmla="*/ 0 h 467"/>
                <a:gd name="T8" fmla="*/ 49951 w 1769"/>
                <a:gd name="T9" fmla="*/ 6394 h 4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9" h="467">
                  <a:moveTo>
                    <a:pt x="1546" y="209"/>
                  </a:moveTo>
                  <a:cubicBezTo>
                    <a:pt x="997" y="467"/>
                    <a:pt x="569" y="439"/>
                    <a:pt x="106" y="352"/>
                  </a:cubicBezTo>
                  <a:lnTo>
                    <a:pt x="0" y="171"/>
                  </a:lnTo>
                  <a:cubicBezTo>
                    <a:pt x="573" y="277"/>
                    <a:pt x="1092" y="318"/>
                    <a:pt x="1769" y="0"/>
                  </a:cubicBezTo>
                  <a:lnTo>
                    <a:pt x="1546" y="20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5" name="Freeform 46"/>
            <p:cNvSpPr>
              <a:spLocks/>
            </p:cNvSpPr>
            <p:nvPr/>
          </p:nvSpPr>
          <p:spPr bwMode="auto">
            <a:xfrm>
              <a:off x="1456779" y="590192"/>
              <a:ext cx="14290" cy="15875"/>
            </a:xfrm>
            <a:custGeom>
              <a:avLst/>
              <a:gdLst>
                <a:gd name="T0" fmla="*/ 5419 w 472"/>
                <a:gd name="T1" fmla="*/ 15875 h 474"/>
                <a:gd name="T2" fmla="*/ 0 w 472"/>
                <a:gd name="T3" fmla="*/ 12258 h 474"/>
                <a:gd name="T4" fmla="*/ 10960 w 472"/>
                <a:gd name="T5" fmla="*/ 0 h 474"/>
                <a:gd name="T6" fmla="*/ 14290 w 472"/>
                <a:gd name="T7" fmla="*/ 5928 h 474"/>
                <a:gd name="T8" fmla="*/ 5419 w 472"/>
                <a:gd name="T9" fmla="*/ 15875 h 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2" h="474">
                  <a:moveTo>
                    <a:pt x="179" y="474"/>
                  </a:moveTo>
                  <a:lnTo>
                    <a:pt x="0" y="366"/>
                  </a:lnTo>
                  <a:lnTo>
                    <a:pt x="362" y="0"/>
                  </a:lnTo>
                  <a:lnTo>
                    <a:pt x="472" y="177"/>
                  </a:lnTo>
                  <a:lnTo>
                    <a:pt x="179" y="4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6" name="Freeform 47"/>
            <p:cNvSpPr>
              <a:spLocks/>
            </p:cNvSpPr>
            <p:nvPr/>
          </p:nvSpPr>
          <p:spPr bwMode="auto">
            <a:xfrm>
              <a:off x="1505998" y="585430"/>
              <a:ext cx="19052" cy="60324"/>
            </a:xfrm>
            <a:custGeom>
              <a:avLst/>
              <a:gdLst>
                <a:gd name="T0" fmla="*/ 575 w 596"/>
                <a:gd name="T1" fmla="*/ 55748 h 1885"/>
                <a:gd name="T2" fmla="*/ 11860 w 596"/>
                <a:gd name="T3" fmla="*/ 6720 h 1885"/>
                <a:gd name="T4" fmla="*/ 19052 w 596"/>
                <a:gd name="T5" fmla="*/ 0 h 1885"/>
                <a:gd name="T6" fmla="*/ 5147 w 596"/>
                <a:gd name="T7" fmla="*/ 60324 h 1885"/>
                <a:gd name="T8" fmla="*/ 575 w 596"/>
                <a:gd name="T9" fmla="*/ 55748 h 18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6" h="1885">
                  <a:moveTo>
                    <a:pt x="18" y="1742"/>
                  </a:moveTo>
                  <a:cubicBezTo>
                    <a:pt x="0" y="1203"/>
                    <a:pt x="93" y="722"/>
                    <a:pt x="371" y="210"/>
                  </a:cubicBezTo>
                  <a:lnTo>
                    <a:pt x="596" y="0"/>
                  </a:lnTo>
                  <a:cubicBezTo>
                    <a:pt x="253" y="630"/>
                    <a:pt x="138" y="1223"/>
                    <a:pt x="161" y="1885"/>
                  </a:cubicBezTo>
                  <a:lnTo>
                    <a:pt x="18" y="174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7" name="Freeform 48"/>
            <p:cNvSpPr>
              <a:spLocks/>
            </p:cNvSpPr>
            <p:nvPr/>
          </p:nvSpPr>
          <p:spPr bwMode="auto">
            <a:xfrm>
              <a:off x="1382159" y="361597"/>
              <a:ext cx="19052" cy="407980"/>
            </a:xfrm>
            <a:custGeom>
              <a:avLst/>
              <a:gdLst>
                <a:gd name="T0" fmla="*/ 0 w 635"/>
                <a:gd name="T1" fmla="*/ 0 h 12698"/>
                <a:gd name="T2" fmla="*/ 5401 w 635"/>
                <a:gd name="T3" fmla="*/ 401040 h 12698"/>
                <a:gd name="T4" fmla="*/ 9691 w 635"/>
                <a:gd name="T5" fmla="*/ 407980 h 12698"/>
                <a:gd name="T6" fmla="*/ 13261 w 635"/>
                <a:gd name="T7" fmla="*/ 400622 h 12698"/>
                <a:gd name="T8" fmla="*/ 19052 w 635"/>
                <a:gd name="T9" fmla="*/ 321 h 12698"/>
                <a:gd name="T10" fmla="*/ 0 w 635"/>
                <a:gd name="T11" fmla="*/ 0 h 126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5" h="12698">
                  <a:moveTo>
                    <a:pt x="0" y="0"/>
                  </a:moveTo>
                  <a:lnTo>
                    <a:pt x="180" y="12482"/>
                  </a:lnTo>
                  <a:cubicBezTo>
                    <a:pt x="191" y="12568"/>
                    <a:pt x="229" y="12659"/>
                    <a:pt x="323" y="12698"/>
                  </a:cubicBezTo>
                  <a:cubicBezTo>
                    <a:pt x="419" y="12657"/>
                    <a:pt x="437" y="12543"/>
                    <a:pt x="442" y="12469"/>
                  </a:cubicBezTo>
                  <a:lnTo>
                    <a:pt x="635" y="10"/>
                  </a:lnTo>
                  <a:cubicBezTo>
                    <a:pt x="412" y="58"/>
                    <a:pt x="211" y="58"/>
                    <a:pt x="0" y="0"/>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88" name="Freeform 49"/>
            <p:cNvSpPr>
              <a:spLocks noEditPoints="1"/>
            </p:cNvSpPr>
            <p:nvPr/>
          </p:nvSpPr>
          <p:spPr bwMode="auto">
            <a:xfrm>
              <a:off x="1471069" y="753702"/>
              <a:ext cx="53981" cy="49211"/>
            </a:xfrm>
            <a:custGeom>
              <a:avLst/>
              <a:gdLst>
                <a:gd name="T0" fmla="*/ 14542 w 1689"/>
                <a:gd name="T1" fmla="*/ 8921 h 1550"/>
                <a:gd name="T2" fmla="*/ 27710 w 1689"/>
                <a:gd name="T3" fmla="*/ 34448 h 1550"/>
                <a:gd name="T4" fmla="*/ 26367 w 1689"/>
                <a:gd name="T5" fmla="*/ 44163 h 1550"/>
                <a:gd name="T6" fmla="*/ 24993 w 1689"/>
                <a:gd name="T7" fmla="*/ 41369 h 1550"/>
                <a:gd name="T8" fmla="*/ 9364 w 1689"/>
                <a:gd name="T9" fmla="*/ 18319 h 1550"/>
                <a:gd name="T10" fmla="*/ 6009 w 1689"/>
                <a:gd name="T11" fmla="*/ 21970 h 1550"/>
                <a:gd name="T12" fmla="*/ 11761 w 1689"/>
                <a:gd name="T13" fmla="*/ 4953 h 1550"/>
                <a:gd name="T14" fmla="*/ 14510 w 1689"/>
                <a:gd name="T15" fmla="*/ 6572 h 1550"/>
                <a:gd name="T16" fmla="*/ 18345 w 1689"/>
                <a:gd name="T17" fmla="*/ 349 h 1550"/>
                <a:gd name="T18" fmla="*/ 41069 w 1689"/>
                <a:gd name="T19" fmla="*/ 10064 h 1550"/>
                <a:gd name="T20" fmla="*/ 42411 w 1689"/>
                <a:gd name="T21" fmla="*/ 37877 h 1550"/>
                <a:gd name="T22" fmla="*/ 50977 w 1689"/>
                <a:gd name="T23" fmla="*/ 39147 h 1550"/>
                <a:gd name="T24" fmla="*/ 52639 w 1689"/>
                <a:gd name="T25" fmla="*/ 37210 h 1550"/>
                <a:gd name="T26" fmla="*/ 52063 w 1689"/>
                <a:gd name="T27" fmla="*/ 41464 h 1550"/>
                <a:gd name="T28" fmla="*/ 44297 w 1689"/>
                <a:gd name="T29" fmla="*/ 45274 h 1550"/>
                <a:gd name="T30" fmla="*/ 18377 w 1689"/>
                <a:gd name="T31" fmla="*/ 48544 h 1550"/>
                <a:gd name="T32" fmla="*/ 3707 w 1689"/>
                <a:gd name="T33" fmla="*/ 39813 h 1550"/>
                <a:gd name="T34" fmla="*/ 5050 w 1689"/>
                <a:gd name="T35" fmla="*/ 10795 h 1550"/>
                <a:gd name="T36" fmla="*/ 3643 w 1689"/>
                <a:gd name="T37" fmla="*/ 22828 h 1550"/>
                <a:gd name="T38" fmla="*/ 19528 w 1689"/>
                <a:gd name="T39" fmla="*/ 45179 h 1550"/>
                <a:gd name="T40" fmla="*/ 34006 w 1689"/>
                <a:gd name="T41" fmla="*/ 41496 h 1550"/>
                <a:gd name="T42" fmla="*/ 30778 w 1689"/>
                <a:gd name="T43" fmla="*/ 43877 h 1550"/>
                <a:gd name="T44" fmla="*/ 31449 w 1689"/>
                <a:gd name="T45" fmla="*/ 39972 h 1550"/>
                <a:gd name="T46" fmla="*/ 41868 w 1689"/>
                <a:gd name="T47" fmla="*/ 23240 h 1550"/>
                <a:gd name="T48" fmla="*/ 35220 w 1689"/>
                <a:gd name="T49" fmla="*/ 25463 h 1550"/>
                <a:gd name="T50" fmla="*/ 35955 w 1689"/>
                <a:gd name="T51" fmla="*/ 36988 h 1550"/>
                <a:gd name="T52" fmla="*/ 41133 w 1689"/>
                <a:gd name="T53" fmla="*/ 37496 h 1550"/>
                <a:gd name="T54" fmla="*/ 41868 w 1689"/>
                <a:gd name="T55" fmla="*/ 23240 h 1550"/>
                <a:gd name="T56" fmla="*/ 31928 w 1689"/>
                <a:gd name="T57" fmla="*/ 13462 h 1550"/>
                <a:gd name="T58" fmla="*/ 26239 w 1689"/>
                <a:gd name="T59" fmla="*/ 17494 h 1550"/>
                <a:gd name="T60" fmla="*/ 30171 w 1689"/>
                <a:gd name="T61" fmla="*/ 28796 h 1550"/>
                <a:gd name="T62" fmla="*/ 41453 w 1689"/>
                <a:gd name="T63" fmla="*/ 21939 h 1550"/>
                <a:gd name="T64" fmla="*/ 38097 w 1689"/>
                <a:gd name="T65" fmla="*/ 15430 h 1550"/>
                <a:gd name="T66" fmla="*/ 34006 w 1689"/>
                <a:gd name="T67" fmla="*/ 10795 h 1550"/>
                <a:gd name="T68" fmla="*/ 24897 w 1689"/>
                <a:gd name="T69" fmla="*/ 6572 h 1550"/>
                <a:gd name="T70" fmla="*/ 15277 w 1689"/>
                <a:gd name="T71" fmla="*/ 7683 h 1550"/>
                <a:gd name="T72" fmla="*/ 28573 w 1689"/>
                <a:gd name="T73" fmla="*/ 14859 h 15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89" h="1550">
                  <a:moveTo>
                    <a:pt x="1081" y="1174"/>
                  </a:moveTo>
                  <a:lnTo>
                    <a:pt x="455" y="281"/>
                  </a:lnTo>
                  <a:lnTo>
                    <a:pt x="388" y="402"/>
                  </a:lnTo>
                  <a:lnTo>
                    <a:pt x="867" y="1085"/>
                  </a:lnTo>
                  <a:cubicBezTo>
                    <a:pt x="899" y="1132"/>
                    <a:pt x="911" y="1180"/>
                    <a:pt x="902" y="1230"/>
                  </a:cubicBezTo>
                  <a:cubicBezTo>
                    <a:pt x="893" y="1280"/>
                    <a:pt x="867" y="1334"/>
                    <a:pt x="825" y="1391"/>
                  </a:cubicBezTo>
                  <a:lnTo>
                    <a:pt x="775" y="1393"/>
                  </a:lnTo>
                  <a:cubicBezTo>
                    <a:pt x="786" y="1360"/>
                    <a:pt x="788" y="1330"/>
                    <a:pt x="782" y="1303"/>
                  </a:cubicBezTo>
                  <a:cubicBezTo>
                    <a:pt x="777" y="1276"/>
                    <a:pt x="763" y="1248"/>
                    <a:pt x="743" y="1220"/>
                  </a:cubicBezTo>
                  <a:lnTo>
                    <a:pt x="293" y="577"/>
                  </a:lnTo>
                  <a:lnTo>
                    <a:pt x="220" y="716"/>
                  </a:lnTo>
                  <a:lnTo>
                    <a:pt x="188" y="692"/>
                  </a:lnTo>
                  <a:lnTo>
                    <a:pt x="428" y="243"/>
                  </a:lnTo>
                  <a:lnTo>
                    <a:pt x="368" y="156"/>
                  </a:lnTo>
                  <a:lnTo>
                    <a:pt x="401" y="132"/>
                  </a:lnTo>
                  <a:lnTo>
                    <a:pt x="454" y="207"/>
                  </a:lnTo>
                  <a:lnTo>
                    <a:pt x="546" y="30"/>
                  </a:lnTo>
                  <a:lnTo>
                    <a:pt x="574" y="11"/>
                  </a:lnTo>
                  <a:cubicBezTo>
                    <a:pt x="764" y="0"/>
                    <a:pt x="915" y="23"/>
                    <a:pt x="1029" y="80"/>
                  </a:cubicBezTo>
                  <a:cubicBezTo>
                    <a:pt x="1121" y="126"/>
                    <a:pt x="1206" y="205"/>
                    <a:pt x="1285" y="317"/>
                  </a:cubicBezTo>
                  <a:cubicBezTo>
                    <a:pt x="1384" y="458"/>
                    <a:pt x="1437" y="608"/>
                    <a:pt x="1445" y="766"/>
                  </a:cubicBezTo>
                  <a:cubicBezTo>
                    <a:pt x="1453" y="925"/>
                    <a:pt x="1414" y="1067"/>
                    <a:pt x="1327" y="1193"/>
                  </a:cubicBezTo>
                  <a:cubicBezTo>
                    <a:pt x="1407" y="1226"/>
                    <a:pt x="1462" y="1245"/>
                    <a:pt x="1493" y="1250"/>
                  </a:cubicBezTo>
                  <a:cubicBezTo>
                    <a:pt x="1535" y="1258"/>
                    <a:pt x="1569" y="1252"/>
                    <a:pt x="1595" y="1233"/>
                  </a:cubicBezTo>
                  <a:cubicBezTo>
                    <a:pt x="1604" y="1227"/>
                    <a:pt x="1613" y="1218"/>
                    <a:pt x="1622" y="1208"/>
                  </a:cubicBezTo>
                  <a:cubicBezTo>
                    <a:pt x="1631" y="1198"/>
                    <a:pt x="1639" y="1185"/>
                    <a:pt x="1647" y="1172"/>
                  </a:cubicBezTo>
                  <a:lnTo>
                    <a:pt x="1689" y="1188"/>
                  </a:lnTo>
                  <a:cubicBezTo>
                    <a:pt x="1675" y="1229"/>
                    <a:pt x="1655" y="1268"/>
                    <a:pt x="1629" y="1306"/>
                  </a:cubicBezTo>
                  <a:cubicBezTo>
                    <a:pt x="1603" y="1344"/>
                    <a:pt x="1574" y="1374"/>
                    <a:pt x="1543" y="1396"/>
                  </a:cubicBezTo>
                  <a:cubicBezTo>
                    <a:pt x="1500" y="1426"/>
                    <a:pt x="1448" y="1436"/>
                    <a:pt x="1386" y="1426"/>
                  </a:cubicBezTo>
                  <a:cubicBezTo>
                    <a:pt x="1332" y="1417"/>
                    <a:pt x="1263" y="1392"/>
                    <a:pt x="1179" y="1351"/>
                  </a:cubicBezTo>
                  <a:cubicBezTo>
                    <a:pt x="979" y="1491"/>
                    <a:pt x="778" y="1550"/>
                    <a:pt x="575" y="1529"/>
                  </a:cubicBezTo>
                  <a:cubicBezTo>
                    <a:pt x="380" y="1509"/>
                    <a:pt x="228" y="1421"/>
                    <a:pt x="118" y="1264"/>
                  </a:cubicBezTo>
                  <a:lnTo>
                    <a:pt x="116" y="1254"/>
                  </a:lnTo>
                  <a:cubicBezTo>
                    <a:pt x="38" y="1142"/>
                    <a:pt x="0" y="1008"/>
                    <a:pt x="3" y="852"/>
                  </a:cubicBezTo>
                  <a:cubicBezTo>
                    <a:pt x="5" y="680"/>
                    <a:pt x="57" y="509"/>
                    <a:pt x="158" y="340"/>
                  </a:cubicBezTo>
                  <a:lnTo>
                    <a:pt x="190" y="362"/>
                  </a:lnTo>
                  <a:cubicBezTo>
                    <a:pt x="120" y="476"/>
                    <a:pt x="94" y="595"/>
                    <a:pt x="114" y="719"/>
                  </a:cubicBezTo>
                  <a:cubicBezTo>
                    <a:pt x="134" y="843"/>
                    <a:pt x="197" y="980"/>
                    <a:pt x="304" y="1133"/>
                  </a:cubicBezTo>
                  <a:cubicBezTo>
                    <a:pt x="407" y="1280"/>
                    <a:pt x="509" y="1377"/>
                    <a:pt x="611" y="1423"/>
                  </a:cubicBezTo>
                  <a:cubicBezTo>
                    <a:pt x="770" y="1495"/>
                    <a:pt x="944" y="1465"/>
                    <a:pt x="1134" y="1332"/>
                  </a:cubicBezTo>
                  <a:cubicBezTo>
                    <a:pt x="1109" y="1318"/>
                    <a:pt x="1086" y="1310"/>
                    <a:pt x="1064" y="1307"/>
                  </a:cubicBezTo>
                  <a:cubicBezTo>
                    <a:pt x="1042" y="1304"/>
                    <a:pt x="1025" y="1307"/>
                    <a:pt x="1013" y="1316"/>
                  </a:cubicBezTo>
                  <a:cubicBezTo>
                    <a:pt x="994" y="1329"/>
                    <a:pt x="978" y="1351"/>
                    <a:pt x="963" y="1382"/>
                  </a:cubicBezTo>
                  <a:lnTo>
                    <a:pt x="934" y="1371"/>
                  </a:lnTo>
                  <a:cubicBezTo>
                    <a:pt x="945" y="1324"/>
                    <a:pt x="961" y="1287"/>
                    <a:pt x="984" y="1259"/>
                  </a:cubicBezTo>
                  <a:cubicBezTo>
                    <a:pt x="1007" y="1232"/>
                    <a:pt x="1039" y="1203"/>
                    <a:pt x="1081" y="1174"/>
                  </a:cubicBezTo>
                  <a:close/>
                  <a:moveTo>
                    <a:pt x="1310" y="732"/>
                  </a:moveTo>
                  <a:cubicBezTo>
                    <a:pt x="1272" y="734"/>
                    <a:pt x="1236" y="741"/>
                    <a:pt x="1202" y="752"/>
                  </a:cubicBezTo>
                  <a:cubicBezTo>
                    <a:pt x="1168" y="763"/>
                    <a:pt x="1135" y="780"/>
                    <a:pt x="1102" y="802"/>
                  </a:cubicBezTo>
                  <a:cubicBezTo>
                    <a:pt x="1048" y="840"/>
                    <a:pt x="1004" y="888"/>
                    <a:pt x="971" y="946"/>
                  </a:cubicBezTo>
                  <a:lnTo>
                    <a:pt x="1125" y="1165"/>
                  </a:lnTo>
                  <a:cubicBezTo>
                    <a:pt x="1147" y="1160"/>
                    <a:pt x="1169" y="1159"/>
                    <a:pt x="1191" y="1160"/>
                  </a:cubicBezTo>
                  <a:cubicBezTo>
                    <a:pt x="1223" y="1167"/>
                    <a:pt x="1255" y="1174"/>
                    <a:pt x="1287" y="1181"/>
                  </a:cubicBezTo>
                  <a:cubicBezTo>
                    <a:pt x="1325" y="1116"/>
                    <a:pt x="1346" y="1045"/>
                    <a:pt x="1351" y="967"/>
                  </a:cubicBezTo>
                  <a:cubicBezTo>
                    <a:pt x="1357" y="889"/>
                    <a:pt x="1343" y="810"/>
                    <a:pt x="1310" y="732"/>
                  </a:cubicBezTo>
                  <a:close/>
                  <a:moveTo>
                    <a:pt x="1064" y="340"/>
                  </a:moveTo>
                  <a:cubicBezTo>
                    <a:pt x="1045" y="369"/>
                    <a:pt x="1023" y="397"/>
                    <a:pt x="999" y="424"/>
                  </a:cubicBezTo>
                  <a:cubicBezTo>
                    <a:pt x="975" y="452"/>
                    <a:pt x="947" y="476"/>
                    <a:pt x="917" y="497"/>
                  </a:cubicBezTo>
                  <a:cubicBezTo>
                    <a:pt x="884" y="520"/>
                    <a:pt x="852" y="538"/>
                    <a:pt x="821" y="551"/>
                  </a:cubicBezTo>
                  <a:cubicBezTo>
                    <a:pt x="790" y="565"/>
                    <a:pt x="756" y="576"/>
                    <a:pt x="719" y="586"/>
                  </a:cubicBezTo>
                  <a:lnTo>
                    <a:pt x="944" y="907"/>
                  </a:lnTo>
                  <a:cubicBezTo>
                    <a:pt x="990" y="850"/>
                    <a:pt x="1035" y="805"/>
                    <a:pt x="1081" y="773"/>
                  </a:cubicBezTo>
                  <a:cubicBezTo>
                    <a:pt x="1148" y="726"/>
                    <a:pt x="1220" y="699"/>
                    <a:pt x="1297" y="691"/>
                  </a:cubicBezTo>
                  <a:cubicBezTo>
                    <a:pt x="1282" y="655"/>
                    <a:pt x="1266" y="620"/>
                    <a:pt x="1249" y="584"/>
                  </a:cubicBezTo>
                  <a:cubicBezTo>
                    <a:pt x="1232" y="549"/>
                    <a:pt x="1213" y="516"/>
                    <a:pt x="1192" y="486"/>
                  </a:cubicBezTo>
                  <a:cubicBezTo>
                    <a:pt x="1170" y="455"/>
                    <a:pt x="1152" y="431"/>
                    <a:pt x="1138" y="416"/>
                  </a:cubicBezTo>
                  <a:cubicBezTo>
                    <a:pt x="1124" y="401"/>
                    <a:pt x="1099" y="375"/>
                    <a:pt x="1064" y="340"/>
                  </a:cubicBezTo>
                  <a:close/>
                  <a:moveTo>
                    <a:pt x="1033" y="313"/>
                  </a:moveTo>
                  <a:cubicBezTo>
                    <a:pt x="961" y="262"/>
                    <a:pt x="876" y="227"/>
                    <a:pt x="779" y="207"/>
                  </a:cubicBezTo>
                  <a:cubicBezTo>
                    <a:pt x="674" y="186"/>
                    <a:pt x="580" y="188"/>
                    <a:pt x="495" y="215"/>
                  </a:cubicBezTo>
                  <a:lnTo>
                    <a:pt x="478" y="242"/>
                  </a:lnTo>
                  <a:lnTo>
                    <a:pt x="694" y="550"/>
                  </a:lnTo>
                  <a:cubicBezTo>
                    <a:pt x="776" y="531"/>
                    <a:pt x="842" y="504"/>
                    <a:pt x="894" y="468"/>
                  </a:cubicBezTo>
                  <a:cubicBezTo>
                    <a:pt x="939" y="436"/>
                    <a:pt x="985" y="385"/>
                    <a:pt x="1033" y="31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9" name="Freeform 50"/>
            <p:cNvSpPr>
              <a:spLocks/>
            </p:cNvSpPr>
            <p:nvPr/>
          </p:nvSpPr>
          <p:spPr bwMode="auto">
            <a:xfrm>
              <a:off x="1520286" y="739414"/>
              <a:ext cx="36517" cy="36512"/>
            </a:xfrm>
            <a:custGeom>
              <a:avLst/>
              <a:gdLst>
                <a:gd name="T0" fmla="*/ 14934 w 1093"/>
                <a:gd name="T1" fmla="*/ 30012 h 1146"/>
                <a:gd name="T2" fmla="*/ 5546 w 1093"/>
                <a:gd name="T3" fmla="*/ 19722 h 1146"/>
                <a:gd name="T4" fmla="*/ 2172 w 1093"/>
                <a:gd name="T5" fmla="*/ 19403 h 1146"/>
                <a:gd name="T6" fmla="*/ 1437 w 1093"/>
                <a:gd name="T7" fmla="*/ 21888 h 1146"/>
                <a:gd name="T8" fmla="*/ 0 w 1093"/>
                <a:gd name="T9" fmla="*/ 21665 h 1146"/>
                <a:gd name="T10" fmla="*/ 2038 w 1093"/>
                <a:gd name="T11" fmla="*/ 14337 h 1146"/>
                <a:gd name="T12" fmla="*/ 2873 w 1093"/>
                <a:gd name="T13" fmla="*/ 13636 h 1146"/>
                <a:gd name="T14" fmla="*/ 6983 w 1093"/>
                <a:gd name="T15" fmla="*/ 14178 h 1146"/>
                <a:gd name="T16" fmla="*/ 9087 w 1093"/>
                <a:gd name="T17" fmla="*/ 15835 h 1146"/>
                <a:gd name="T18" fmla="*/ 18877 w 1093"/>
                <a:gd name="T19" fmla="*/ 26572 h 1146"/>
                <a:gd name="T20" fmla="*/ 23220 w 1093"/>
                <a:gd name="T21" fmla="*/ 25743 h 1146"/>
                <a:gd name="T22" fmla="*/ 25191 w 1093"/>
                <a:gd name="T23" fmla="*/ 18065 h 1146"/>
                <a:gd name="T24" fmla="*/ 17874 w 1093"/>
                <a:gd name="T25" fmla="*/ 10036 h 1146"/>
                <a:gd name="T26" fmla="*/ 14199 w 1093"/>
                <a:gd name="T27" fmla="*/ 10036 h 1146"/>
                <a:gd name="T28" fmla="*/ 13631 w 1093"/>
                <a:gd name="T29" fmla="*/ 11948 h 1146"/>
                <a:gd name="T30" fmla="*/ 12562 w 1093"/>
                <a:gd name="T31" fmla="*/ 11406 h 1146"/>
                <a:gd name="T32" fmla="*/ 14132 w 1093"/>
                <a:gd name="T33" fmla="*/ 4333 h 1146"/>
                <a:gd name="T34" fmla="*/ 14968 w 1093"/>
                <a:gd name="T35" fmla="*/ 3632 h 1146"/>
                <a:gd name="T36" fmla="*/ 18409 w 1093"/>
                <a:gd name="T37" fmla="*/ 3919 h 1146"/>
                <a:gd name="T38" fmla="*/ 20781 w 1093"/>
                <a:gd name="T39" fmla="*/ 3441 h 1146"/>
                <a:gd name="T40" fmla="*/ 21549 w 1093"/>
                <a:gd name="T41" fmla="*/ 1912 h 1146"/>
                <a:gd name="T42" fmla="*/ 22117 w 1093"/>
                <a:gd name="T43" fmla="*/ 0 h 1146"/>
                <a:gd name="T44" fmla="*/ 23320 w 1093"/>
                <a:gd name="T45" fmla="*/ 255 h 1146"/>
                <a:gd name="T46" fmla="*/ 21883 w 1093"/>
                <a:gd name="T47" fmla="*/ 6022 h 1146"/>
                <a:gd name="T48" fmla="*/ 30637 w 1093"/>
                <a:gd name="T49" fmla="*/ 15612 h 1146"/>
                <a:gd name="T50" fmla="*/ 34813 w 1093"/>
                <a:gd name="T51" fmla="*/ 15835 h 1146"/>
                <a:gd name="T52" fmla="*/ 35515 w 1093"/>
                <a:gd name="T53" fmla="*/ 14305 h 1146"/>
                <a:gd name="T54" fmla="*/ 36517 w 1093"/>
                <a:gd name="T55" fmla="*/ 14369 h 1146"/>
                <a:gd name="T56" fmla="*/ 34913 w 1093"/>
                <a:gd name="T57" fmla="*/ 21538 h 1146"/>
                <a:gd name="T58" fmla="*/ 33944 w 1093"/>
                <a:gd name="T59" fmla="*/ 22366 h 1146"/>
                <a:gd name="T60" fmla="*/ 30336 w 1093"/>
                <a:gd name="T61" fmla="*/ 22047 h 1146"/>
                <a:gd name="T62" fmla="*/ 28465 w 1093"/>
                <a:gd name="T63" fmla="*/ 21378 h 1146"/>
                <a:gd name="T64" fmla="*/ 26360 w 1093"/>
                <a:gd name="T65" fmla="*/ 19403 h 1146"/>
                <a:gd name="T66" fmla="*/ 23186 w 1093"/>
                <a:gd name="T67" fmla="*/ 31287 h 1146"/>
                <a:gd name="T68" fmla="*/ 22318 w 1093"/>
                <a:gd name="T69" fmla="*/ 31988 h 1146"/>
                <a:gd name="T70" fmla="*/ 15937 w 1093"/>
                <a:gd name="T71" fmla="*/ 33135 h 1146"/>
                <a:gd name="T72" fmla="*/ 14400 w 1093"/>
                <a:gd name="T73" fmla="*/ 36512 h 1146"/>
                <a:gd name="T74" fmla="*/ 13331 w 1093"/>
                <a:gd name="T75" fmla="*/ 36257 h 1146"/>
                <a:gd name="T76" fmla="*/ 14934 w 1093"/>
                <a:gd name="T77" fmla="*/ 30012 h 11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93" h="1146">
                  <a:moveTo>
                    <a:pt x="447" y="942"/>
                  </a:moveTo>
                  <a:lnTo>
                    <a:pt x="166" y="619"/>
                  </a:lnTo>
                  <a:lnTo>
                    <a:pt x="65" y="609"/>
                  </a:lnTo>
                  <a:lnTo>
                    <a:pt x="43" y="687"/>
                  </a:lnTo>
                  <a:lnTo>
                    <a:pt x="0" y="680"/>
                  </a:lnTo>
                  <a:lnTo>
                    <a:pt x="61" y="450"/>
                  </a:lnTo>
                  <a:lnTo>
                    <a:pt x="86" y="428"/>
                  </a:lnTo>
                  <a:cubicBezTo>
                    <a:pt x="150" y="432"/>
                    <a:pt x="191" y="438"/>
                    <a:pt x="209" y="445"/>
                  </a:cubicBezTo>
                  <a:cubicBezTo>
                    <a:pt x="227" y="452"/>
                    <a:pt x="248" y="469"/>
                    <a:pt x="272" y="497"/>
                  </a:cubicBezTo>
                  <a:lnTo>
                    <a:pt x="565" y="834"/>
                  </a:lnTo>
                  <a:lnTo>
                    <a:pt x="695" y="808"/>
                  </a:lnTo>
                  <a:lnTo>
                    <a:pt x="754" y="567"/>
                  </a:lnTo>
                  <a:lnTo>
                    <a:pt x="535" y="315"/>
                  </a:lnTo>
                  <a:lnTo>
                    <a:pt x="425" y="315"/>
                  </a:lnTo>
                  <a:lnTo>
                    <a:pt x="408" y="375"/>
                  </a:lnTo>
                  <a:lnTo>
                    <a:pt x="376" y="358"/>
                  </a:lnTo>
                  <a:lnTo>
                    <a:pt x="423" y="136"/>
                  </a:lnTo>
                  <a:lnTo>
                    <a:pt x="448" y="114"/>
                  </a:lnTo>
                  <a:cubicBezTo>
                    <a:pt x="481" y="119"/>
                    <a:pt x="515" y="122"/>
                    <a:pt x="551" y="123"/>
                  </a:cubicBezTo>
                  <a:cubicBezTo>
                    <a:pt x="586" y="123"/>
                    <a:pt x="610" y="118"/>
                    <a:pt x="622" y="108"/>
                  </a:cubicBezTo>
                  <a:cubicBezTo>
                    <a:pt x="631" y="97"/>
                    <a:pt x="639" y="80"/>
                    <a:pt x="645" y="60"/>
                  </a:cubicBezTo>
                  <a:cubicBezTo>
                    <a:pt x="652" y="39"/>
                    <a:pt x="657" y="19"/>
                    <a:pt x="662" y="0"/>
                  </a:cubicBezTo>
                  <a:lnTo>
                    <a:pt x="698" y="8"/>
                  </a:lnTo>
                  <a:lnTo>
                    <a:pt x="655" y="189"/>
                  </a:lnTo>
                  <a:lnTo>
                    <a:pt x="917" y="490"/>
                  </a:lnTo>
                  <a:lnTo>
                    <a:pt x="1042" y="497"/>
                  </a:lnTo>
                  <a:lnTo>
                    <a:pt x="1063" y="449"/>
                  </a:lnTo>
                  <a:lnTo>
                    <a:pt x="1093" y="451"/>
                  </a:lnTo>
                  <a:lnTo>
                    <a:pt x="1045" y="676"/>
                  </a:lnTo>
                  <a:lnTo>
                    <a:pt x="1016" y="702"/>
                  </a:lnTo>
                  <a:lnTo>
                    <a:pt x="908" y="692"/>
                  </a:lnTo>
                  <a:cubicBezTo>
                    <a:pt x="885" y="688"/>
                    <a:pt x="866" y="681"/>
                    <a:pt x="852" y="671"/>
                  </a:cubicBezTo>
                  <a:cubicBezTo>
                    <a:pt x="838" y="661"/>
                    <a:pt x="817" y="640"/>
                    <a:pt x="789" y="609"/>
                  </a:cubicBezTo>
                  <a:lnTo>
                    <a:pt x="694" y="982"/>
                  </a:lnTo>
                  <a:lnTo>
                    <a:pt x="668" y="1004"/>
                  </a:lnTo>
                  <a:cubicBezTo>
                    <a:pt x="567" y="1005"/>
                    <a:pt x="503" y="1017"/>
                    <a:pt x="477" y="1040"/>
                  </a:cubicBezTo>
                  <a:cubicBezTo>
                    <a:pt x="459" y="1055"/>
                    <a:pt x="444" y="1091"/>
                    <a:pt x="431" y="1146"/>
                  </a:cubicBezTo>
                  <a:lnTo>
                    <a:pt x="399" y="1138"/>
                  </a:lnTo>
                  <a:lnTo>
                    <a:pt x="447" y="94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0" name="Freeform 51"/>
            <p:cNvSpPr>
              <a:spLocks noEditPoints="1"/>
            </p:cNvSpPr>
            <p:nvPr/>
          </p:nvSpPr>
          <p:spPr bwMode="auto">
            <a:xfrm>
              <a:off x="1542514" y="714015"/>
              <a:ext cx="31754" cy="31749"/>
            </a:xfrm>
            <a:custGeom>
              <a:avLst/>
              <a:gdLst>
                <a:gd name="T0" fmla="*/ 12825 w 978"/>
                <a:gd name="T1" fmla="*/ 18905 h 969"/>
                <a:gd name="T2" fmla="*/ 10163 w 978"/>
                <a:gd name="T3" fmla="*/ 19036 h 969"/>
                <a:gd name="T4" fmla="*/ 9481 w 978"/>
                <a:gd name="T5" fmla="*/ 21494 h 969"/>
                <a:gd name="T6" fmla="*/ 8279 w 978"/>
                <a:gd name="T7" fmla="*/ 21526 h 969"/>
                <a:gd name="T8" fmla="*/ 9676 w 978"/>
                <a:gd name="T9" fmla="*/ 13040 h 969"/>
                <a:gd name="T10" fmla="*/ 10065 w 978"/>
                <a:gd name="T11" fmla="*/ 12647 h 969"/>
                <a:gd name="T12" fmla="*/ 13799 w 978"/>
                <a:gd name="T13" fmla="*/ 12188 h 969"/>
                <a:gd name="T14" fmla="*/ 15260 w 978"/>
                <a:gd name="T15" fmla="*/ 11631 h 969"/>
                <a:gd name="T16" fmla="*/ 15845 w 978"/>
                <a:gd name="T17" fmla="*/ 10452 h 969"/>
                <a:gd name="T18" fmla="*/ 16104 w 978"/>
                <a:gd name="T19" fmla="*/ 8912 h 969"/>
                <a:gd name="T20" fmla="*/ 17468 w 978"/>
                <a:gd name="T21" fmla="*/ 9010 h 969"/>
                <a:gd name="T22" fmla="*/ 16624 w 978"/>
                <a:gd name="T23" fmla="*/ 15236 h 969"/>
                <a:gd name="T24" fmla="*/ 25682 w 978"/>
                <a:gd name="T25" fmla="*/ 24410 h 969"/>
                <a:gd name="T26" fmla="*/ 30163 w 978"/>
                <a:gd name="T27" fmla="*/ 24705 h 969"/>
                <a:gd name="T28" fmla="*/ 30747 w 978"/>
                <a:gd name="T29" fmla="*/ 22018 h 969"/>
                <a:gd name="T30" fmla="*/ 31754 w 978"/>
                <a:gd name="T31" fmla="*/ 22083 h 969"/>
                <a:gd name="T32" fmla="*/ 30520 w 978"/>
                <a:gd name="T33" fmla="*/ 30275 h 969"/>
                <a:gd name="T34" fmla="*/ 29416 w 978"/>
                <a:gd name="T35" fmla="*/ 31421 h 969"/>
                <a:gd name="T36" fmla="*/ 24351 w 978"/>
                <a:gd name="T37" fmla="*/ 30537 h 969"/>
                <a:gd name="T38" fmla="*/ 12825 w 978"/>
                <a:gd name="T39" fmla="*/ 18905 h 969"/>
                <a:gd name="T40" fmla="*/ 0 w 978"/>
                <a:gd name="T41" fmla="*/ 11337 h 969"/>
                <a:gd name="T42" fmla="*/ 844 w 978"/>
                <a:gd name="T43" fmla="*/ 3375 h 969"/>
                <a:gd name="T44" fmla="*/ 1429 w 978"/>
                <a:gd name="T45" fmla="*/ 2785 h 969"/>
                <a:gd name="T46" fmla="*/ 5649 w 978"/>
                <a:gd name="T47" fmla="*/ 2425 h 969"/>
                <a:gd name="T48" fmla="*/ 5877 w 978"/>
                <a:gd name="T49" fmla="*/ 0 h 969"/>
                <a:gd name="T50" fmla="*/ 7078 w 978"/>
                <a:gd name="T51" fmla="*/ 98 h 969"/>
                <a:gd name="T52" fmla="*/ 6364 w 978"/>
                <a:gd name="T53" fmla="*/ 7831 h 969"/>
                <a:gd name="T54" fmla="*/ 5747 w 978"/>
                <a:gd name="T55" fmla="*/ 8552 h 969"/>
                <a:gd name="T56" fmla="*/ 1494 w 978"/>
                <a:gd name="T57" fmla="*/ 8846 h 969"/>
                <a:gd name="T58" fmla="*/ 1266 w 978"/>
                <a:gd name="T59" fmla="*/ 11238 h 969"/>
                <a:gd name="T60" fmla="*/ 0 w 978"/>
                <a:gd name="T61" fmla="*/ 11337 h 9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78" h="969">
                  <a:moveTo>
                    <a:pt x="395" y="577"/>
                  </a:moveTo>
                  <a:lnTo>
                    <a:pt x="313" y="581"/>
                  </a:lnTo>
                  <a:lnTo>
                    <a:pt x="292" y="656"/>
                  </a:lnTo>
                  <a:lnTo>
                    <a:pt x="255" y="657"/>
                  </a:lnTo>
                  <a:lnTo>
                    <a:pt x="298" y="398"/>
                  </a:lnTo>
                  <a:lnTo>
                    <a:pt x="310" y="386"/>
                  </a:lnTo>
                  <a:cubicBezTo>
                    <a:pt x="362" y="382"/>
                    <a:pt x="400" y="377"/>
                    <a:pt x="425" y="372"/>
                  </a:cubicBezTo>
                  <a:cubicBezTo>
                    <a:pt x="449" y="366"/>
                    <a:pt x="464" y="361"/>
                    <a:pt x="470" y="355"/>
                  </a:cubicBezTo>
                  <a:cubicBezTo>
                    <a:pt x="478" y="347"/>
                    <a:pt x="484" y="335"/>
                    <a:pt x="488" y="319"/>
                  </a:cubicBezTo>
                  <a:cubicBezTo>
                    <a:pt x="490" y="313"/>
                    <a:pt x="493" y="297"/>
                    <a:pt x="496" y="272"/>
                  </a:cubicBezTo>
                  <a:lnTo>
                    <a:pt x="538" y="275"/>
                  </a:lnTo>
                  <a:lnTo>
                    <a:pt x="512" y="465"/>
                  </a:lnTo>
                  <a:lnTo>
                    <a:pt x="791" y="745"/>
                  </a:lnTo>
                  <a:cubicBezTo>
                    <a:pt x="821" y="775"/>
                    <a:pt x="867" y="778"/>
                    <a:pt x="929" y="754"/>
                  </a:cubicBezTo>
                  <a:lnTo>
                    <a:pt x="947" y="672"/>
                  </a:lnTo>
                  <a:lnTo>
                    <a:pt x="978" y="674"/>
                  </a:lnTo>
                  <a:lnTo>
                    <a:pt x="940" y="924"/>
                  </a:lnTo>
                  <a:lnTo>
                    <a:pt x="906" y="959"/>
                  </a:lnTo>
                  <a:cubicBezTo>
                    <a:pt x="830" y="969"/>
                    <a:pt x="778" y="960"/>
                    <a:pt x="750" y="932"/>
                  </a:cubicBezTo>
                  <a:lnTo>
                    <a:pt x="395" y="577"/>
                  </a:lnTo>
                  <a:close/>
                  <a:moveTo>
                    <a:pt x="0" y="346"/>
                  </a:moveTo>
                  <a:lnTo>
                    <a:pt x="26" y="103"/>
                  </a:lnTo>
                  <a:lnTo>
                    <a:pt x="44" y="85"/>
                  </a:lnTo>
                  <a:lnTo>
                    <a:pt x="174" y="74"/>
                  </a:lnTo>
                  <a:lnTo>
                    <a:pt x="181" y="0"/>
                  </a:lnTo>
                  <a:lnTo>
                    <a:pt x="218" y="3"/>
                  </a:lnTo>
                  <a:lnTo>
                    <a:pt x="196" y="239"/>
                  </a:lnTo>
                  <a:lnTo>
                    <a:pt x="177" y="261"/>
                  </a:lnTo>
                  <a:lnTo>
                    <a:pt x="46" y="270"/>
                  </a:lnTo>
                  <a:lnTo>
                    <a:pt x="39" y="343"/>
                  </a:lnTo>
                  <a:lnTo>
                    <a:pt x="0" y="34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1" name="Freeform 52"/>
            <p:cNvSpPr>
              <a:spLocks/>
            </p:cNvSpPr>
            <p:nvPr/>
          </p:nvSpPr>
          <p:spPr bwMode="auto">
            <a:xfrm>
              <a:off x="1567917" y="693378"/>
              <a:ext cx="33342" cy="38099"/>
            </a:xfrm>
            <a:custGeom>
              <a:avLst/>
              <a:gdLst>
                <a:gd name="T0" fmla="*/ 15530 w 1052"/>
                <a:gd name="T1" fmla="*/ 31528 h 1177"/>
                <a:gd name="T2" fmla="*/ 5293 w 1052"/>
                <a:gd name="T3" fmla="*/ 22756 h 1177"/>
                <a:gd name="T4" fmla="*/ 1395 w 1052"/>
                <a:gd name="T5" fmla="*/ 23274 h 1177"/>
                <a:gd name="T6" fmla="*/ 1363 w 1052"/>
                <a:gd name="T7" fmla="*/ 25410 h 1177"/>
                <a:gd name="T8" fmla="*/ 0 w 1052"/>
                <a:gd name="T9" fmla="*/ 25572 h 1177"/>
                <a:gd name="T10" fmla="*/ 444 w 1052"/>
                <a:gd name="T11" fmla="*/ 17803 h 1177"/>
                <a:gd name="T12" fmla="*/ 1299 w 1052"/>
                <a:gd name="T13" fmla="*/ 16767 h 1177"/>
                <a:gd name="T14" fmla="*/ 3962 w 1052"/>
                <a:gd name="T15" fmla="*/ 16638 h 1177"/>
                <a:gd name="T16" fmla="*/ 5768 w 1052"/>
                <a:gd name="T17" fmla="*/ 16800 h 1177"/>
                <a:gd name="T18" fmla="*/ 7099 w 1052"/>
                <a:gd name="T19" fmla="*/ 17641 h 1177"/>
                <a:gd name="T20" fmla="*/ 9540 w 1052"/>
                <a:gd name="T21" fmla="*/ 19616 h 1177"/>
                <a:gd name="T22" fmla="*/ 10586 w 1052"/>
                <a:gd name="T23" fmla="*/ 5503 h 1177"/>
                <a:gd name="T24" fmla="*/ 11220 w 1052"/>
                <a:gd name="T25" fmla="*/ 4694 h 1177"/>
                <a:gd name="T26" fmla="*/ 14674 w 1052"/>
                <a:gd name="T27" fmla="*/ 4532 h 1177"/>
                <a:gd name="T28" fmla="*/ 16734 w 1052"/>
                <a:gd name="T29" fmla="*/ 3625 h 1177"/>
                <a:gd name="T30" fmla="*/ 17337 w 1052"/>
                <a:gd name="T31" fmla="*/ 1716 h 1177"/>
                <a:gd name="T32" fmla="*/ 17432 w 1052"/>
                <a:gd name="T33" fmla="*/ 0 h 1177"/>
                <a:gd name="T34" fmla="*/ 18668 w 1052"/>
                <a:gd name="T35" fmla="*/ 0 h 1177"/>
                <a:gd name="T36" fmla="*/ 18161 w 1052"/>
                <a:gd name="T37" fmla="*/ 6215 h 1177"/>
                <a:gd name="T38" fmla="*/ 26274 w 1052"/>
                <a:gd name="T39" fmla="*/ 13174 h 1177"/>
                <a:gd name="T40" fmla="*/ 28937 w 1052"/>
                <a:gd name="T41" fmla="*/ 14502 h 1177"/>
                <a:gd name="T42" fmla="*/ 31789 w 1052"/>
                <a:gd name="T43" fmla="*/ 13919 h 1177"/>
                <a:gd name="T44" fmla="*/ 31979 w 1052"/>
                <a:gd name="T45" fmla="*/ 12139 h 1177"/>
                <a:gd name="T46" fmla="*/ 33342 w 1052"/>
                <a:gd name="T47" fmla="*/ 12300 h 1177"/>
                <a:gd name="T48" fmla="*/ 32867 w 1052"/>
                <a:gd name="T49" fmla="*/ 19551 h 1177"/>
                <a:gd name="T50" fmla="*/ 32138 w 1052"/>
                <a:gd name="T51" fmla="*/ 20425 h 1177"/>
                <a:gd name="T52" fmla="*/ 26052 w 1052"/>
                <a:gd name="T53" fmla="*/ 19745 h 1177"/>
                <a:gd name="T54" fmla="*/ 15118 w 1052"/>
                <a:gd name="T55" fmla="*/ 10391 h 1177"/>
                <a:gd name="T56" fmla="*/ 11283 w 1052"/>
                <a:gd name="T57" fmla="*/ 11200 h 1177"/>
                <a:gd name="T58" fmla="*/ 10934 w 1052"/>
                <a:gd name="T59" fmla="*/ 20814 h 1177"/>
                <a:gd name="T60" fmla="*/ 18382 w 1052"/>
                <a:gd name="T61" fmla="*/ 27190 h 1177"/>
                <a:gd name="T62" fmla="*/ 21615 w 1052"/>
                <a:gd name="T63" fmla="*/ 26122 h 1177"/>
                <a:gd name="T64" fmla="*/ 21900 w 1052"/>
                <a:gd name="T65" fmla="*/ 24148 h 1177"/>
                <a:gd name="T66" fmla="*/ 23073 w 1052"/>
                <a:gd name="T67" fmla="*/ 23889 h 1177"/>
                <a:gd name="T68" fmla="*/ 22503 w 1052"/>
                <a:gd name="T69" fmla="*/ 32175 h 1177"/>
                <a:gd name="T70" fmla="*/ 21932 w 1052"/>
                <a:gd name="T71" fmla="*/ 32855 h 1177"/>
                <a:gd name="T72" fmla="*/ 16925 w 1052"/>
                <a:gd name="T73" fmla="*/ 34344 h 1177"/>
                <a:gd name="T74" fmla="*/ 16386 w 1052"/>
                <a:gd name="T75" fmla="*/ 37937 h 1177"/>
                <a:gd name="T76" fmla="*/ 15023 w 1052"/>
                <a:gd name="T77" fmla="*/ 38099 h 1177"/>
                <a:gd name="T78" fmla="*/ 15530 w 1052"/>
                <a:gd name="T79" fmla="*/ 31528 h 11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52" h="1177">
                  <a:moveTo>
                    <a:pt x="490" y="974"/>
                  </a:moveTo>
                  <a:lnTo>
                    <a:pt x="167" y="703"/>
                  </a:lnTo>
                  <a:lnTo>
                    <a:pt x="44" y="719"/>
                  </a:lnTo>
                  <a:lnTo>
                    <a:pt x="43" y="785"/>
                  </a:lnTo>
                  <a:lnTo>
                    <a:pt x="0" y="790"/>
                  </a:lnTo>
                  <a:lnTo>
                    <a:pt x="14" y="550"/>
                  </a:lnTo>
                  <a:lnTo>
                    <a:pt x="41" y="518"/>
                  </a:lnTo>
                  <a:cubicBezTo>
                    <a:pt x="80" y="516"/>
                    <a:pt x="108" y="514"/>
                    <a:pt x="125" y="514"/>
                  </a:cubicBezTo>
                  <a:cubicBezTo>
                    <a:pt x="153" y="513"/>
                    <a:pt x="172" y="515"/>
                    <a:pt x="182" y="519"/>
                  </a:cubicBezTo>
                  <a:cubicBezTo>
                    <a:pt x="193" y="523"/>
                    <a:pt x="207" y="532"/>
                    <a:pt x="224" y="545"/>
                  </a:cubicBezTo>
                  <a:cubicBezTo>
                    <a:pt x="242" y="558"/>
                    <a:pt x="267" y="578"/>
                    <a:pt x="301" y="606"/>
                  </a:cubicBezTo>
                  <a:lnTo>
                    <a:pt x="334" y="170"/>
                  </a:lnTo>
                  <a:lnTo>
                    <a:pt x="354" y="145"/>
                  </a:lnTo>
                  <a:cubicBezTo>
                    <a:pt x="395" y="147"/>
                    <a:pt x="431" y="145"/>
                    <a:pt x="463" y="140"/>
                  </a:cubicBezTo>
                  <a:cubicBezTo>
                    <a:pt x="495" y="135"/>
                    <a:pt x="516" y="126"/>
                    <a:pt x="528" y="112"/>
                  </a:cubicBezTo>
                  <a:cubicBezTo>
                    <a:pt x="539" y="99"/>
                    <a:pt x="545" y="79"/>
                    <a:pt x="547" y="53"/>
                  </a:cubicBezTo>
                  <a:cubicBezTo>
                    <a:pt x="548" y="36"/>
                    <a:pt x="549" y="18"/>
                    <a:pt x="550" y="0"/>
                  </a:cubicBezTo>
                  <a:lnTo>
                    <a:pt x="589" y="0"/>
                  </a:lnTo>
                  <a:lnTo>
                    <a:pt x="573" y="192"/>
                  </a:lnTo>
                  <a:lnTo>
                    <a:pt x="829" y="407"/>
                  </a:lnTo>
                  <a:cubicBezTo>
                    <a:pt x="855" y="429"/>
                    <a:pt x="883" y="443"/>
                    <a:pt x="913" y="448"/>
                  </a:cubicBezTo>
                  <a:cubicBezTo>
                    <a:pt x="943" y="454"/>
                    <a:pt x="973" y="448"/>
                    <a:pt x="1003" y="430"/>
                  </a:cubicBezTo>
                  <a:lnTo>
                    <a:pt x="1009" y="375"/>
                  </a:lnTo>
                  <a:lnTo>
                    <a:pt x="1052" y="380"/>
                  </a:lnTo>
                  <a:lnTo>
                    <a:pt x="1037" y="604"/>
                  </a:lnTo>
                  <a:lnTo>
                    <a:pt x="1014" y="631"/>
                  </a:lnTo>
                  <a:cubicBezTo>
                    <a:pt x="927" y="652"/>
                    <a:pt x="863" y="645"/>
                    <a:pt x="822" y="610"/>
                  </a:cubicBezTo>
                  <a:lnTo>
                    <a:pt x="477" y="321"/>
                  </a:lnTo>
                  <a:lnTo>
                    <a:pt x="356" y="346"/>
                  </a:lnTo>
                  <a:lnTo>
                    <a:pt x="345" y="643"/>
                  </a:lnTo>
                  <a:lnTo>
                    <a:pt x="580" y="840"/>
                  </a:lnTo>
                  <a:lnTo>
                    <a:pt x="682" y="807"/>
                  </a:lnTo>
                  <a:lnTo>
                    <a:pt x="691" y="746"/>
                  </a:lnTo>
                  <a:lnTo>
                    <a:pt x="728" y="738"/>
                  </a:lnTo>
                  <a:lnTo>
                    <a:pt x="710" y="994"/>
                  </a:lnTo>
                  <a:lnTo>
                    <a:pt x="692" y="1015"/>
                  </a:lnTo>
                  <a:cubicBezTo>
                    <a:pt x="607" y="1022"/>
                    <a:pt x="554" y="1038"/>
                    <a:pt x="534" y="1061"/>
                  </a:cubicBezTo>
                  <a:cubicBezTo>
                    <a:pt x="510" y="1090"/>
                    <a:pt x="505" y="1126"/>
                    <a:pt x="517" y="1172"/>
                  </a:cubicBezTo>
                  <a:lnTo>
                    <a:pt x="474" y="1177"/>
                  </a:lnTo>
                  <a:lnTo>
                    <a:pt x="490" y="9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2" name="Freeform 53"/>
            <p:cNvSpPr>
              <a:spLocks noEditPoints="1"/>
            </p:cNvSpPr>
            <p:nvPr/>
          </p:nvSpPr>
          <p:spPr bwMode="auto">
            <a:xfrm>
              <a:off x="1593319" y="664804"/>
              <a:ext cx="39692" cy="34924"/>
            </a:xfrm>
            <a:custGeom>
              <a:avLst/>
              <a:gdLst>
                <a:gd name="T0" fmla="*/ 24205 w 1243"/>
                <a:gd name="T1" fmla="*/ 18145 h 1099"/>
                <a:gd name="T2" fmla="*/ 23375 w 1243"/>
                <a:gd name="T3" fmla="*/ 25073 h 1099"/>
                <a:gd name="T4" fmla="*/ 22991 w 1243"/>
                <a:gd name="T5" fmla="*/ 27615 h 1099"/>
                <a:gd name="T6" fmla="*/ 22768 w 1243"/>
                <a:gd name="T7" fmla="*/ 28537 h 1099"/>
                <a:gd name="T8" fmla="*/ 19287 w 1243"/>
                <a:gd name="T9" fmla="*/ 30094 h 1099"/>
                <a:gd name="T10" fmla="*/ 15615 w 1243"/>
                <a:gd name="T11" fmla="*/ 31969 h 1099"/>
                <a:gd name="T12" fmla="*/ 15232 w 1243"/>
                <a:gd name="T13" fmla="*/ 34924 h 1099"/>
                <a:gd name="T14" fmla="*/ 14082 w 1243"/>
                <a:gd name="T15" fmla="*/ 34924 h 1099"/>
                <a:gd name="T16" fmla="*/ 13891 w 1243"/>
                <a:gd name="T17" fmla="*/ 29681 h 1099"/>
                <a:gd name="T18" fmla="*/ 2842 w 1243"/>
                <a:gd name="T19" fmla="*/ 21990 h 1099"/>
                <a:gd name="T20" fmla="*/ 0 w 1243"/>
                <a:gd name="T21" fmla="*/ 22403 h 1099"/>
                <a:gd name="T22" fmla="*/ 4151 w 1243"/>
                <a:gd name="T23" fmla="*/ 14681 h 1099"/>
                <a:gd name="T24" fmla="*/ 5939 w 1243"/>
                <a:gd name="T25" fmla="*/ 7182 h 1099"/>
                <a:gd name="T26" fmla="*/ 6865 w 1243"/>
                <a:gd name="T27" fmla="*/ 5879 h 1099"/>
                <a:gd name="T28" fmla="*/ 11017 w 1243"/>
                <a:gd name="T29" fmla="*/ 4481 h 1099"/>
                <a:gd name="T30" fmla="*/ 13284 w 1243"/>
                <a:gd name="T31" fmla="*/ 3273 h 1099"/>
                <a:gd name="T32" fmla="*/ 13571 w 1243"/>
                <a:gd name="T33" fmla="*/ 2066 h 1099"/>
                <a:gd name="T34" fmla="*/ 13380 w 1243"/>
                <a:gd name="T35" fmla="*/ 127 h 1099"/>
                <a:gd name="T36" fmla="*/ 14593 w 1243"/>
                <a:gd name="T37" fmla="*/ 0 h 1099"/>
                <a:gd name="T38" fmla="*/ 14849 w 1243"/>
                <a:gd name="T39" fmla="*/ 5402 h 1099"/>
                <a:gd name="T40" fmla="*/ 39692 w 1243"/>
                <a:gd name="T41" fmla="*/ 22689 h 1099"/>
                <a:gd name="T42" fmla="*/ 38255 w 1243"/>
                <a:gd name="T43" fmla="*/ 32731 h 1099"/>
                <a:gd name="T44" fmla="*/ 37233 w 1243"/>
                <a:gd name="T45" fmla="*/ 32414 h 1099"/>
                <a:gd name="T46" fmla="*/ 37872 w 1243"/>
                <a:gd name="T47" fmla="*/ 27647 h 1099"/>
                <a:gd name="T48" fmla="*/ 24205 w 1243"/>
                <a:gd name="T49" fmla="*/ 18145 h 1099"/>
                <a:gd name="T50" fmla="*/ 12134 w 1243"/>
                <a:gd name="T51" fmla="*/ 9724 h 1099"/>
                <a:gd name="T52" fmla="*/ 8494 w 1243"/>
                <a:gd name="T53" fmla="*/ 11758 h 1099"/>
                <a:gd name="T54" fmla="*/ 6259 w 1243"/>
                <a:gd name="T55" fmla="*/ 12807 h 1099"/>
                <a:gd name="T56" fmla="*/ 5652 w 1243"/>
                <a:gd name="T57" fmla="*/ 14777 h 1099"/>
                <a:gd name="T58" fmla="*/ 4822 w 1243"/>
                <a:gd name="T59" fmla="*/ 17065 h 1099"/>
                <a:gd name="T60" fmla="*/ 16733 w 1243"/>
                <a:gd name="T61" fmla="*/ 25359 h 1099"/>
                <a:gd name="T62" fmla="*/ 22417 w 1243"/>
                <a:gd name="T63" fmla="*/ 22276 h 1099"/>
                <a:gd name="T64" fmla="*/ 22927 w 1243"/>
                <a:gd name="T65" fmla="*/ 17255 h 1099"/>
                <a:gd name="T66" fmla="*/ 12134 w 1243"/>
                <a:gd name="T67" fmla="*/ 9724 h 10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3" h="1099">
                  <a:moveTo>
                    <a:pt x="758" y="571"/>
                  </a:moveTo>
                  <a:lnTo>
                    <a:pt x="732" y="789"/>
                  </a:lnTo>
                  <a:cubicBezTo>
                    <a:pt x="726" y="827"/>
                    <a:pt x="722" y="853"/>
                    <a:pt x="720" y="869"/>
                  </a:cubicBezTo>
                  <a:cubicBezTo>
                    <a:pt x="718" y="885"/>
                    <a:pt x="715" y="894"/>
                    <a:pt x="713" y="898"/>
                  </a:cubicBezTo>
                  <a:cubicBezTo>
                    <a:pt x="704" y="910"/>
                    <a:pt x="668" y="927"/>
                    <a:pt x="604" y="947"/>
                  </a:cubicBezTo>
                  <a:cubicBezTo>
                    <a:pt x="541" y="967"/>
                    <a:pt x="502" y="987"/>
                    <a:pt x="489" y="1006"/>
                  </a:cubicBezTo>
                  <a:cubicBezTo>
                    <a:pt x="477" y="1022"/>
                    <a:pt x="473" y="1053"/>
                    <a:pt x="477" y="1099"/>
                  </a:cubicBezTo>
                  <a:lnTo>
                    <a:pt x="441" y="1099"/>
                  </a:lnTo>
                  <a:lnTo>
                    <a:pt x="435" y="934"/>
                  </a:lnTo>
                  <a:lnTo>
                    <a:pt x="89" y="692"/>
                  </a:lnTo>
                  <a:cubicBezTo>
                    <a:pt x="48" y="714"/>
                    <a:pt x="18" y="718"/>
                    <a:pt x="0" y="705"/>
                  </a:cubicBezTo>
                  <a:cubicBezTo>
                    <a:pt x="45" y="641"/>
                    <a:pt x="89" y="559"/>
                    <a:pt x="130" y="462"/>
                  </a:cubicBezTo>
                  <a:cubicBezTo>
                    <a:pt x="171" y="364"/>
                    <a:pt x="190" y="286"/>
                    <a:pt x="186" y="226"/>
                  </a:cubicBezTo>
                  <a:lnTo>
                    <a:pt x="215" y="185"/>
                  </a:lnTo>
                  <a:cubicBezTo>
                    <a:pt x="272" y="166"/>
                    <a:pt x="315" y="151"/>
                    <a:pt x="345" y="141"/>
                  </a:cubicBezTo>
                  <a:cubicBezTo>
                    <a:pt x="386" y="125"/>
                    <a:pt x="410" y="112"/>
                    <a:pt x="416" y="103"/>
                  </a:cubicBezTo>
                  <a:cubicBezTo>
                    <a:pt x="422" y="95"/>
                    <a:pt x="425" y="82"/>
                    <a:pt x="425" y="65"/>
                  </a:cubicBezTo>
                  <a:cubicBezTo>
                    <a:pt x="425" y="62"/>
                    <a:pt x="423" y="42"/>
                    <a:pt x="419" y="4"/>
                  </a:cubicBezTo>
                  <a:lnTo>
                    <a:pt x="457" y="0"/>
                  </a:lnTo>
                  <a:lnTo>
                    <a:pt x="465" y="170"/>
                  </a:lnTo>
                  <a:lnTo>
                    <a:pt x="1243" y="714"/>
                  </a:lnTo>
                  <a:lnTo>
                    <a:pt x="1198" y="1030"/>
                  </a:lnTo>
                  <a:lnTo>
                    <a:pt x="1166" y="1020"/>
                  </a:lnTo>
                  <a:lnTo>
                    <a:pt x="1186" y="870"/>
                  </a:lnTo>
                  <a:lnTo>
                    <a:pt x="758" y="571"/>
                  </a:lnTo>
                  <a:close/>
                  <a:moveTo>
                    <a:pt x="380" y="306"/>
                  </a:moveTo>
                  <a:cubicBezTo>
                    <a:pt x="352" y="324"/>
                    <a:pt x="314" y="345"/>
                    <a:pt x="266" y="370"/>
                  </a:cubicBezTo>
                  <a:cubicBezTo>
                    <a:pt x="233" y="385"/>
                    <a:pt x="210" y="396"/>
                    <a:pt x="196" y="403"/>
                  </a:cubicBezTo>
                  <a:cubicBezTo>
                    <a:pt x="192" y="418"/>
                    <a:pt x="186" y="439"/>
                    <a:pt x="177" y="465"/>
                  </a:cubicBezTo>
                  <a:cubicBezTo>
                    <a:pt x="168" y="491"/>
                    <a:pt x="160" y="515"/>
                    <a:pt x="151" y="537"/>
                  </a:cubicBezTo>
                  <a:lnTo>
                    <a:pt x="524" y="798"/>
                  </a:lnTo>
                  <a:lnTo>
                    <a:pt x="702" y="701"/>
                  </a:lnTo>
                  <a:lnTo>
                    <a:pt x="718" y="543"/>
                  </a:lnTo>
                  <a:lnTo>
                    <a:pt x="380" y="30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3" name="Freeform 54"/>
            <p:cNvSpPr>
              <a:spLocks/>
            </p:cNvSpPr>
            <p:nvPr/>
          </p:nvSpPr>
          <p:spPr bwMode="auto">
            <a:xfrm>
              <a:off x="1612372" y="633054"/>
              <a:ext cx="31754" cy="36511"/>
            </a:xfrm>
            <a:custGeom>
              <a:avLst/>
              <a:gdLst>
                <a:gd name="T0" fmla="*/ 16891 w 1002"/>
                <a:gd name="T1" fmla="*/ 30238 h 1164"/>
                <a:gd name="T2" fmla="*/ 4975 w 1002"/>
                <a:gd name="T3" fmla="*/ 23713 h 1164"/>
                <a:gd name="T4" fmla="*/ 1870 w 1002"/>
                <a:gd name="T5" fmla="*/ 24498 h 1164"/>
                <a:gd name="T6" fmla="*/ 2060 w 1002"/>
                <a:gd name="T7" fmla="*/ 27038 h 1164"/>
                <a:gd name="T8" fmla="*/ 697 w 1002"/>
                <a:gd name="T9" fmla="*/ 27258 h 1164"/>
                <a:gd name="T10" fmla="*/ 0 w 1002"/>
                <a:gd name="T11" fmla="*/ 19855 h 1164"/>
                <a:gd name="T12" fmla="*/ 539 w 1002"/>
                <a:gd name="T13" fmla="*/ 18946 h 1164"/>
                <a:gd name="T14" fmla="*/ 4342 w 1002"/>
                <a:gd name="T15" fmla="*/ 18130 h 1164"/>
                <a:gd name="T16" fmla="*/ 6782 w 1002"/>
                <a:gd name="T17" fmla="*/ 18977 h 1164"/>
                <a:gd name="T18" fmla="*/ 19109 w 1002"/>
                <a:gd name="T19" fmla="*/ 25752 h 1164"/>
                <a:gd name="T20" fmla="*/ 22690 w 1002"/>
                <a:gd name="T21" fmla="*/ 23556 h 1164"/>
                <a:gd name="T22" fmla="*/ 21867 w 1002"/>
                <a:gd name="T23" fmla="*/ 15872 h 1164"/>
                <a:gd name="T24" fmla="*/ 12645 w 1002"/>
                <a:gd name="T25" fmla="*/ 10822 h 1164"/>
                <a:gd name="T26" fmla="*/ 9412 w 1002"/>
                <a:gd name="T27" fmla="*/ 11982 h 1164"/>
                <a:gd name="T28" fmla="*/ 9571 w 1002"/>
                <a:gd name="T29" fmla="*/ 13927 h 1164"/>
                <a:gd name="T30" fmla="*/ 8398 w 1002"/>
                <a:gd name="T31" fmla="*/ 13739 h 1164"/>
                <a:gd name="T32" fmla="*/ 7384 w 1002"/>
                <a:gd name="T33" fmla="*/ 6681 h 1164"/>
                <a:gd name="T34" fmla="*/ 7891 w 1002"/>
                <a:gd name="T35" fmla="*/ 5771 h 1164"/>
                <a:gd name="T36" fmla="*/ 11060 w 1002"/>
                <a:gd name="T37" fmla="*/ 4956 h 1164"/>
                <a:gd name="T38" fmla="*/ 13025 w 1002"/>
                <a:gd name="T39" fmla="*/ 3764 h 1164"/>
                <a:gd name="T40" fmla="*/ 13183 w 1002"/>
                <a:gd name="T41" fmla="*/ 2070 h 1164"/>
                <a:gd name="T42" fmla="*/ 13057 w 1002"/>
                <a:gd name="T43" fmla="*/ 157 h 1164"/>
                <a:gd name="T44" fmla="*/ 14197 w 1002"/>
                <a:gd name="T45" fmla="*/ 0 h 1164"/>
                <a:gd name="T46" fmla="*/ 14863 w 1002"/>
                <a:gd name="T47" fmla="*/ 5803 h 1164"/>
                <a:gd name="T48" fmla="*/ 25986 w 1002"/>
                <a:gd name="T49" fmla="*/ 11888 h 1164"/>
                <a:gd name="T50" fmla="*/ 29789 w 1002"/>
                <a:gd name="T51" fmla="*/ 10696 h 1164"/>
                <a:gd name="T52" fmla="*/ 29916 w 1002"/>
                <a:gd name="T53" fmla="*/ 9065 h 1164"/>
                <a:gd name="T54" fmla="*/ 30803 w 1002"/>
                <a:gd name="T55" fmla="*/ 8814 h 1164"/>
                <a:gd name="T56" fmla="*/ 31754 w 1002"/>
                <a:gd name="T57" fmla="*/ 15966 h 1164"/>
                <a:gd name="T58" fmla="*/ 31152 w 1002"/>
                <a:gd name="T59" fmla="*/ 17032 h 1164"/>
                <a:gd name="T60" fmla="*/ 27856 w 1002"/>
                <a:gd name="T61" fmla="*/ 17910 h 1164"/>
                <a:gd name="T62" fmla="*/ 25955 w 1002"/>
                <a:gd name="T63" fmla="*/ 17879 h 1164"/>
                <a:gd name="T64" fmla="*/ 23419 w 1002"/>
                <a:gd name="T65" fmla="*/ 16719 h 1164"/>
                <a:gd name="T66" fmla="*/ 24592 w 1002"/>
                <a:gd name="T67" fmla="*/ 28732 h 1164"/>
                <a:gd name="T68" fmla="*/ 24053 w 1002"/>
                <a:gd name="T69" fmla="*/ 29673 h 1164"/>
                <a:gd name="T70" fmla="*/ 18761 w 1002"/>
                <a:gd name="T71" fmla="*/ 32747 h 1164"/>
                <a:gd name="T72" fmla="*/ 18634 w 1002"/>
                <a:gd name="T73" fmla="*/ 36417 h 1164"/>
                <a:gd name="T74" fmla="*/ 17557 w 1002"/>
                <a:gd name="T75" fmla="*/ 36511 h 1164"/>
                <a:gd name="T76" fmla="*/ 16891 w 1002"/>
                <a:gd name="T77" fmla="*/ 30238 h 11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02" h="1164">
                  <a:moveTo>
                    <a:pt x="533" y="964"/>
                  </a:moveTo>
                  <a:lnTo>
                    <a:pt x="157" y="756"/>
                  </a:lnTo>
                  <a:lnTo>
                    <a:pt x="59" y="781"/>
                  </a:lnTo>
                  <a:lnTo>
                    <a:pt x="65" y="862"/>
                  </a:lnTo>
                  <a:lnTo>
                    <a:pt x="22" y="869"/>
                  </a:lnTo>
                  <a:lnTo>
                    <a:pt x="0" y="633"/>
                  </a:lnTo>
                  <a:lnTo>
                    <a:pt x="17" y="604"/>
                  </a:lnTo>
                  <a:cubicBezTo>
                    <a:pt x="78" y="586"/>
                    <a:pt x="118" y="578"/>
                    <a:pt x="137" y="578"/>
                  </a:cubicBezTo>
                  <a:cubicBezTo>
                    <a:pt x="156" y="578"/>
                    <a:pt x="182" y="587"/>
                    <a:pt x="214" y="605"/>
                  </a:cubicBezTo>
                  <a:lnTo>
                    <a:pt x="603" y="821"/>
                  </a:lnTo>
                  <a:lnTo>
                    <a:pt x="716" y="751"/>
                  </a:lnTo>
                  <a:lnTo>
                    <a:pt x="690" y="506"/>
                  </a:lnTo>
                  <a:lnTo>
                    <a:pt x="399" y="345"/>
                  </a:lnTo>
                  <a:lnTo>
                    <a:pt x="297" y="382"/>
                  </a:lnTo>
                  <a:lnTo>
                    <a:pt x="302" y="444"/>
                  </a:lnTo>
                  <a:lnTo>
                    <a:pt x="265" y="438"/>
                  </a:lnTo>
                  <a:lnTo>
                    <a:pt x="233" y="213"/>
                  </a:lnTo>
                  <a:lnTo>
                    <a:pt x="249" y="184"/>
                  </a:lnTo>
                  <a:cubicBezTo>
                    <a:pt x="282" y="178"/>
                    <a:pt x="315" y="169"/>
                    <a:pt x="349" y="158"/>
                  </a:cubicBezTo>
                  <a:cubicBezTo>
                    <a:pt x="383" y="146"/>
                    <a:pt x="403" y="133"/>
                    <a:pt x="411" y="120"/>
                  </a:cubicBezTo>
                  <a:cubicBezTo>
                    <a:pt x="415" y="106"/>
                    <a:pt x="417" y="88"/>
                    <a:pt x="416" y="66"/>
                  </a:cubicBezTo>
                  <a:cubicBezTo>
                    <a:pt x="416" y="44"/>
                    <a:pt x="414" y="24"/>
                    <a:pt x="412" y="5"/>
                  </a:cubicBezTo>
                  <a:lnTo>
                    <a:pt x="448" y="0"/>
                  </a:lnTo>
                  <a:lnTo>
                    <a:pt x="469" y="185"/>
                  </a:lnTo>
                  <a:lnTo>
                    <a:pt x="820" y="379"/>
                  </a:lnTo>
                  <a:lnTo>
                    <a:pt x="940" y="341"/>
                  </a:lnTo>
                  <a:lnTo>
                    <a:pt x="944" y="289"/>
                  </a:lnTo>
                  <a:lnTo>
                    <a:pt x="972" y="281"/>
                  </a:lnTo>
                  <a:lnTo>
                    <a:pt x="1002" y="509"/>
                  </a:lnTo>
                  <a:lnTo>
                    <a:pt x="983" y="543"/>
                  </a:lnTo>
                  <a:lnTo>
                    <a:pt x="879" y="571"/>
                  </a:lnTo>
                  <a:cubicBezTo>
                    <a:pt x="856" y="575"/>
                    <a:pt x="836" y="575"/>
                    <a:pt x="819" y="570"/>
                  </a:cubicBezTo>
                  <a:cubicBezTo>
                    <a:pt x="803" y="566"/>
                    <a:pt x="776" y="554"/>
                    <a:pt x="739" y="533"/>
                  </a:cubicBezTo>
                  <a:lnTo>
                    <a:pt x="776" y="916"/>
                  </a:lnTo>
                  <a:lnTo>
                    <a:pt x="759" y="946"/>
                  </a:lnTo>
                  <a:cubicBezTo>
                    <a:pt x="664" y="981"/>
                    <a:pt x="609" y="1014"/>
                    <a:pt x="592" y="1044"/>
                  </a:cubicBezTo>
                  <a:cubicBezTo>
                    <a:pt x="580" y="1065"/>
                    <a:pt x="579" y="1104"/>
                    <a:pt x="588" y="1161"/>
                  </a:cubicBezTo>
                  <a:lnTo>
                    <a:pt x="554" y="1164"/>
                  </a:lnTo>
                  <a:lnTo>
                    <a:pt x="533" y="96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4" name="Freeform 55"/>
            <p:cNvSpPr>
              <a:spLocks noEditPoints="1"/>
            </p:cNvSpPr>
            <p:nvPr/>
          </p:nvSpPr>
          <p:spPr bwMode="auto">
            <a:xfrm>
              <a:off x="1631424" y="609242"/>
              <a:ext cx="23816" cy="25399"/>
            </a:xfrm>
            <a:custGeom>
              <a:avLst/>
              <a:gdLst>
                <a:gd name="T0" fmla="*/ 15910 w 735"/>
                <a:gd name="T1" fmla="*/ 20924 h 789"/>
                <a:gd name="T2" fmla="*/ 2463 w 735"/>
                <a:gd name="T3" fmla="*/ 15259 h 789"/>
                <a:gd name="T4" fmla="*/ 1199 w 735"/>
                <a:gd name="T5" fmla="*/ 15967 h 789"/>
                <a:gd name="T6" fmla="*/ 0 w 735"/>
                <a:gd name="T7" fmla="*/ 15967 h 789"/>
                <a:gd name="T8" fmla="*/ 1329 w 735"/>
                <a:gd name="T9" fmla="*/ 9915 h 789"/>
                <a:gd name="T10" fmla="*/ 940 w 735"/>
                <a:gd name="T11" fmla="*/ 3187 h 789"/>
                <a:gd name="T12" fmla="*/ 1264 w 735"/>
                <a:gd name="T13" fmla="*/ 2414 h 789"/>
                <a:gd name="T14" fmla="*/ 11147 w 735"/>
                <a:gd name="T15" fmla="*/ 0 h 789"/>
                <a:gd name="T16" fmla="*/ 12151 w 735"/>
                <a:gd name="T17" fmla="*/ 451 h 789"/>
                <a:gd name="T18" fmla="*/ 13739 w 735"/>
                <a:gd name="T19" fmla="*/ 14390 h 789"/>
                <a:gd name="T20" fmla="*/ 16947 w 735"/>
                <a:gd name="T21" fmla="*/ 15742 h 789"/>
                <a:gd name="T22" fmla="*/ 21937 w 735"/>
                <a:gd name="T23" fmla="*/ 11621 h 789"/>
                <a:gd name="T24" fmla="*/ 21224 w 735"/>
                <a:gd name="T25" fmla="*/ 5376 h 789"/>
                <a:gd name="T26" fmla="*/ 22585 w 735"/>
                <a:gd name="T27" fmla="*/ 4925 h 789"/>
                <a:gd name="T28" fmla="*/ 23816 w 735"/>
                <a:gd name="T29" fmla="*/ 17061 h 789"/>
                <a:gd name="T30" fmla="*/ 23427 w 735"/>
                <a:gd name="T31" fmla="*/ 17995 h 789"/>
                <a:gd name="T32" fmla="*/ 17562 w 735"/>
                <a:gd name="T33" fmla="*/ 22051 h 789"/>
                <a:gd name="T34" fmla="*/ 17433 w 735"/>
                <a:gd name="T35" fmla="*/ 23468 h 789"/>
                <a:gd name="T36" fmla="*/ 17595 w 735"/>
                <a:gd name="T37" fmla="*/ 24787 h 789"/>
                <a:gd name="T38" fmla="*/ 16590 w 735"/>
                <a:gd name="T39" fmla="*/ 25399 h 789"/>
                <a:gd name="T40" fmla="*/ 15910 w 735"/>
                <a:gd name="T41" fmla="*/ 20924 h 789"/>
                <a:gd name="T42" fmla="*/ 11309 w 735"/>
                <a:gd name="T43" fmla="*/ 4990 h 789"/>
                <a:gd name="T44" fmla="*/ 2625 w 735"/>
                <a:gd name="T45" fmla="*/ 7050 h 789"/>
                <a:gd name="T46" fmla="*/ 2527 w 735"/>
                <a:gd name="T47" fmla="*/ 9657 h 789"/>
                <a:gd name="T48" fmla="*/ 12475 w 735"/>
                <a:gd name="T49" fmla="*/ 13842 h 789"/>
                <a:gd name="T50" fmla="*/ 11309 w 735"/>
                <a:gd name="T51" fmla="*/ 4990 h 7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5" h="789">
                  <a:moveTo>
                    <a:pt x="491" y="650"/>
                  </a:moveTo>
                  <a:lnTo>
                    <a:pt x="76" y="474"/>
                  </a:lnTo>
                  <a:cubicBezTo>
                    <a:pt x="64" y="484"/>
                    <a:pt x="51" y="491"/>
                    <a:pt x="37" y="496"/>
                  </a:cubicBezTo>
                  <a:cubicBezTo>
                    <a:pt x="23" y="500"/>
                    <a:pt x="11" y="500"/>
                    <a:pt x="0" y="496"/>
                  </a:cubicBezTo>
                  <a:cubicBezTo>
                    <a:pt x="21" y="448"/>
                    <a:pt x="34" y="385"/>
                    <a:pt x="41" y="308"/>
                  </a:cubicBezTo>
                  <a:cubicBezTo>
                    <a:pt x="48" y="232"/>
                    <a:pt x="44" y="162"/>
                    <a:pt x="29" y="99"/>
                  </a:cubicBezTo>
                  <a:lnTo>
                    <a:pt x="39" y="75"/>
                  </a:lnTo>
                  <a:lnTo>
                    <a:pt x="344" y="0"/>
                  </a:lnTo>
                  <a:lnTo>
                    <a:pt x="375" y="14"/>
                  </a:lnTo>
                  <a:lnTo>
                    <a:pt x="424" y="447"/>
                  </a:lnTo>
                  <a:lnTo>
                    <a:pt x="523" y="489"/>
                  </a:lnTo>
                  <a:lnTo>
                    <a:pt x="677" y="361"/>
                  </a:lnTo>
                  <a:lnTo>
                    <a:pt x="655" y="167"/>
                  </a:lnTo>
                  <a:lnTo>
                    <a:pt x="697" y="153"/>
                  </a:lnTo>
                  <a:lnTo>
                    <a:pt x="735" y="530"/>
                  </a:lnTo>
                  <a:lnTo>
                    <a:pt x="723" y="559"/>
                  </a:lnTo>
                  <a:cubicBezTo>
                    <a:pt x="613" y="617"/>
                    <a:pt x="553" y="659"/>
                    <a:pt x="542" y="685"/>
                  </a:cubicBezTo>
                  <a:cubicBezTo>
                    <a:pt x="540" y="702"/>
                    <a:pt x="538" y="717"/>
                    <a:pt x="538" y="729"/>
                  </a:cubicBezTo>
                  <a:cubicBezTo>
                    <a:pt x="537" y="741"/>
                    <a:pt x="539" y="754"/>
                    <a:pt x="543" y="770"/>
                  </a:cubicBezTo>
                  <a:lnTo>
                    <a:pt x="512" y="789"/>
                  </a:lnTo>
                  <a:lnTo>
                    <a:pt x="491" y="650"/>
                  </a:lnTo>
                  <a:close/>
                  <a:moveTo>
                    <a:pt x="349" y="155"/>
                  </a:moveTo>
                  <a:lnTo>
                    <a:pt x="81" y="219"/>
                  </a:lnTo>
                  <a:lnTo>
                    <a:pt x="78" y="300"/>
                  </a:lnTo>
                  <a:lnTo>
                    <a:pt x="385" y="430"/>
                  </a:lnTo>
                  <a:lnTo>
                    <a:pt x="349" y="155"/>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5" name="Freeform 56"/>
            <p:cNvSpPr>
              <a:spLocks noEditPoints="1"/>
            </p:cNvSpPr>
            <p:nvPr/>
          </p:nvSpPr>
          <p:spPr bwMode="auto">
            <a:xfrm>
              <a:off x="1642538" y="582255"/>
              <a:ext cx="22228" cy="25399"/>
            </a:xfrm>
            <a:custGeom>
              <a:avLst/>
              <a:gdLst>
                <a:gd name="T0" fmla="*/ 15121 w 735"/>
                <a:gd name="T1" fmla="*/ 20867 h 779"/>
                <a:gd name="T2" fmla="*/ 2268 w 735"/>
                <a:gd name="T3" fmla="*/ 15813 h 779"/>
                <a:gd name="T4" fmla="*/ 1119 w 735"/>
                <a:gd name="T5" fmla="*/ 16628 h 779"/>
                <a:gd name="T6" fmla="*/ 0 w 735"/>
                <a:gd name="T7" fmla="*/ 16726 h 779"/>
                <a:gd name="T8" fmla="*/ 938 w 735"/>
                <a:gd name="T9" fmla="*/ 10564 h 779"/>
                <a:gd name="T10" fmla="*/ 242 w 735"/>
                <a:gd name="T11" fmla="*/ 3750 h 779"/>
                <a:gd name="T12" fmla="*/ 514 w 735"/>
                <a:gd name="T13" fmla="*/ 2967 h 779"/>
                <a:gd name="T14" fmla="*/ 9587 w 735"/>
                <a:gd name="T15" fmla="*/ 0 h 779"/>
                <a:gd name="T16" fmla="*/ 10555 w 735"/>
                <a:gd name="T17" fmla="*/ 391 h 779"/>
                <a:gd name="T18" fmla="*/ 12702 w 735"/>
                <a:gd name="T19" fmla="*/ 14379 h 779"/>
                <a:gd name="T20" fmla="*/ 15786 w 735"/>
                <a:gd name="T21" fmla="*/ 15585 h 779"/>
                <a:gd name="T22" fmla="*/ 20232 w 735"/>
                <a:gd name="T23" fmla="*/ 11151 h 779"/>
                <a:gd name="T24" fmla="*/ 19234 w 735"/>
                <a:gd name="T25" fmla="*/ 4891 h 779"/>
                <a:gd name="T26" fmla="*/ 20504 w 735"/>
                <a:gd name="T27" fmla="*/ 4336 h 779"/>
                <a:gd name="T28" fmla="*/ 22228 w 735"/>
                <a:gd name="T29" fmla="*/ 16563 h 779"/>
                <a:gd name="T30" fmla="*/ 21895 w 735"/>
                <a:gd name="T31" fmla="*/ 17541 h 779"/>
                <a:gd name="T32" fmla="*/ 16724 w 735"/>
                <a:gd name="T33" fmla="*/ 21943 h 779"/>
                <a:gd name="T34" fmla="*/ 16633 w 735"/>
                <a:gd name="T35" fmla="*/ 23410 h 779"/>
                <a:gd name="T36" fmla="*/ 16875 w 735"/>
                <a:gd name="T37" fmla="*/ 24747 h 779"/>
                <a:gd name="T38" fmla="*/ 15968 w 735"/>
                <a:gd name="T39" fmla="*/ 25399 h 779"/>
                <a:gd name="T40" fmla="*/ 15121 w 735"/>
                <a:gd name="T41" fmla="*/ 20867 h 779"/>
                <a:gd name="T42" fmla="*/ 10040 w 735"/>
                <a:gd name="T43" fmla="*/ 5086 h 779"/>
                <a:gd name="T44" fmla="*/ 1996 w 735"/>
                <a:gd name="T45" fmla="*/ 7629 h 779"/>
                <a:gd name="T46" fmla="*/ 2087 w 735"/>
                <a:gd name="T47" fmla="*/ 10205 h 779"/>
                <a:gd name="T48" fmla="*/ 11553 w 735"/>
                <a:gd name="T49" fmla="*/ 13890 h 779"/>
                <a:gd name="T50" fmla="*/ 10040 w 735"/>
                <a:gd name="T51" fmla="*/ 5086 h 7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5" h="779">
                  <a:moveTo>
                    <a:pt x="500" y="640"/>
                  </a:moveTo>
                  <a:lnTo>
                    <a:pt x="75" y="485"/>
                  </a:lnTo>
                  <a:cubicBezTo>
                    <a:pt x="64" y="496"/>
                    <a:pt x="51" y="505"/>
                    <a:pt x="37" y="510"/>
                  </a:cubicBezTo>
                  <a:cubicBezTo>
                    <a:pt x="23" y="516"/>
                    <a:pt x="11" y="517"/>
                    <a:pt x="0" y="513"/>
                  </a:cubicBezTo>
                  <a:cubicBezTo>
                    <a:pt x="18" y="464"/>
                    <a:pt x="28" y="401"/>
                    <a:pt x="31" y="324"/>
                  </a:cubicBezTo>
                  <a:cubicBezTo>
                    <a:pt x="33" y="246"/>
                    <a:pt x="26" y="177"/>
                    <a:pt x="8" y="115"/>
                  </a:cubicBezTo>
                  <a:lnTo>
                    <a:pt x="17" y="91"/>
                  </a:lnTo>
                  <a:lnTo>
                    <a:pt x="317" y="0"/>
                  </a:lnTo>
                  <a:lnTo>
                    <a:pt x="349" y="12"/>
                  </a:lnTo>
                  <a:lnTo>
                    <a:pt x="420" y="441"/>
                  </a:lnTo>
                  <a:lnTo>
                    <a:pt x="522" y="478"/>
                  </a:lnTo>
                  <a:lnTo>
                    <a:pt x="669" y="342"/>
                  </a:lnTo>
                  <a:lnTo>
                    <a:pt x="636" y="150"/>
                  </a:lnTo>
                  <a:lnTo>
                    <a:pt x="678" y="133"/>
                  </a:lnTo>
                  <a:lnTo>
                    <a:pt x="735" y="508"/>
                  </a:lnTo>
                  <a:lnTo>
                    <a:pt x="724" y="538"/>
                  </a:lnTo>
                  <a:cubicBezTo>
                    <a:pt x="620" y="602"/>
                    <a:pt x="562" y="647"/>
                    <a:pt x="553" y="673"/>
                  </a:cubicBezTo>
                  <a:cubicBezTo>
                    <a:pt x="551" y="691"/>
                    <a:pt x="550" y="706"/>
                    <a:pt x="550" y="718"/>
                  </a:cubicBezTo>
                  <a:cubicBezTo>
                    <a:pt x="550" y="730"/>
                    <a:pt x="553" y="743"/>
                    <a:pt x="558" y="759"/>
                  </a:cubicBezTo>
                  <a:lnTo>
                    <a:pt x="528" y="779"/>
                  </a:lnTo>
                  <a:lnTo>
                    <a:pt x="500" y="640"/>
                  </a:lnTo>
                  <a:close/>
                  <a:moveTo>
                    <a:pt x="332" y="156"/>
                  </a:moveTo>
                  <a:lnTo>
                    <a:pt x="66" y="234"/>
                  </a:lnTo>
                  <a:lnTo>
                    <a:pt x="69" y="313"/>
                  </a:lnTo>
                  <a:lnTo>
                    <a:pt x="382" y="426"/>
                  </a:lnTo>
                  <a:lnTo>
                    <a:pt x="332" y="15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6" name="Freeform 57"/>
            <p:cNvSpPr>
              <a:spLocks/>
            </p:cNvSpPr>
            <p:nvPr/>
          </p:nvSpPr>
          <p:spPr bwMode="auto">
            <a:xfrm>
              <a:off x="1648889" y="553681"/>
              <a:ext cx="25403" cy="25399"/>
            </a:xfrm>
            <a:custGeom>
              <a:avLst/>
              <a:gdLst>
                <a:gd name="T0" fmla="*/ 17308 w 772"/>
                <a:gd name="T1" fmla="*/ 21134 h 792"/>
                <a:gd name="T2" fmla="*/ 3718 w 772"/>
                <a:gd name="T3" fmla="*/ 17831 h 792"/>
                <a:gd name="T4" fmla="*/ 2567 w 772"/>
                <a:gd name="T5" fmla="*/ 18921 h 792"/>
                <a:gd name="T6" fmla="*/ 1349 w 772"/>
                <a:gd name="T7" fmla="*/ 18632 h 792"/>
                <a:gd name="T8" fmla="*/ 1612 w 772"/>
                <a:gd name="T9" fmla="*/ 12154 h 792"/>
                <a:gd name="T10" fmla="*/ 0 w 772"/>
                <a:gd name="T11" fmla="*/ 6254 h 792"/>
                <a:gd name="T12" fmla="*/ 230 w 772"/>
                <a:gd name="T13" fmla="*/ 5259 h 792"/>
                <a:gd name="T14" fmla="*/ 3488 w 772"/>
                <a:gd name="T15" fmla="*/ 3079 h 792"/>
                <a:gd name="T16" fmla="*/ 5035 w 772"/>
                <a:gd name="T17" fmla="*/ 0 h 792"/>
                <a:gd name="T18" fmla="*/ 5956 w 772"/>
                <a:gd name="T19" fmla="*/ 224 h 792"/>
                <a:gd name="T20" fmla="*/ 7404 w 772"/>
                <a:gd name="T21" fmla="*/ 3303 h 792"/>
                <a:gd name="T22" fmla="*/ 7437 w 772"/>
                <a:gd name="T23" fmla="*/ 6606 h 792"/>
                <a:gd name="T24" fmla="*/ 5758 w 772"/>
                <a:gd name="T25" fmla="*/ 9172 h 792"/>
                <a:gd name="T26" fmla="*/ 2665 w 772"/>
                <a:gd name="T27" fmla="*/ 10487 h 792"/>
                <a:gd name="T28" fmla="*/ 2961 w 772"/>
                <a:gd name="T29" fmla="*/ 12315 h 792"/>
                <a:gd name="T30" fmla="*/ 17901 w 772"/>
                <a:gd name="T31" fmla="*/ 15939 h 792"/>
                <a:gd name="T32" fmla="*/ 20270 w 772"/>
                <a:gd name="T33" fmla="*/ 12764 h 792"/>
                <a:gd name="T34" fmla="*/ 22310 w 772"/>
                <a:gd name="T35" fmla="*/ 10711 h 792"/>
                <a:gd name="T36" fmla="*/ 20467 w 772"/>
                <a:gd name="T37" fmla="*/ 4939 h 792"/>
                <a:gd name="T38" fmla="*/ 21586 w 772"/>
                <a:gd name="T39" fmla="*/ 4458 h 792"/>
                <a:gd name="T40" fmla="*/ 25403 w 772"/>
                <a:gd name="T41" fmla="*/ 15457 h 792"/>
                <a:gd name="T42" fmla="*/ 25008 w 772"/>
                <a:gd name="T43" fmla="*/ 16901 h 792"/>
                <a:gd name="T44" fmla="*/ 21224 w 772"/>
                <a:gd name="T45" fmla="*/ 20043 h 792"/>
                <a:gd name="T46" fmla="*/ 19513 w 772"/>
                <a:gd name="T47" fmla="*/ 22192 h 792"/>
                <a:gd name="T48" fmla="*/ 20171 w 772"/>
                <a:gd name="T49" fmla="*/ 24822 h 792"/>
                <a:gd name="T50" fmla="*/ 19184 w 772"/>
                <a:gd name="T51" fmla="*/ 25399 h 792"/>
                <a:gd name="T52" fmla="*/ 17308 w 772"/>
                <a:gd name="T53" fmla="*/ 21134 h 7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72" h="792">
                  <a:moveTo>
                    <a:pt x="526" y="659"/>
                  </a:moveTo>
                  <a:lnTo>
                    <a:pt x="113" y="556"/>
                  </a:lnTo>
                  <a:lnTo>
                    <a:pt x="78" y="590"/>
                  </a:lnTo>
                  <a:lnTo>
                    <a:pt x="41" y="581"/>
                  </a:lnTo>
                  <a:cubicBezTo>
                    <a:pt x="55" y="526"/>
                    <a:pt x="57" y="459"/>
                    <a:pt x="49" y="379"/>
                  </a:cubicBezTo>
                  <a:cubicBezTo>
                    <a:pt x="40" y="299"/>
                    <a:pt x="24" y="238"/>
                    <a:pt x="0" y="195"/>
                  </a:cubicBezTo>
                  <a:lnTo>
                    <a:pt x="7" y="164"/>
                  </a:lnTo>
                  <a:cubicBezTo>
                    <a:pt x="51" y="146"/>
                    <a:pt x="83" y="123"/>
                    <a:pt x="106" y="96"/>
                  </a:cubicBezTo>
                  <a:cubicBezTo>
                    <a:pt x="128" y="69"/>
                    <a:pt x="144" y="37"/>
                    <a:pt x="153" y="0"/>
                  </a:cubicBezTo>
                  <a:lnTo>
                    <a:pt x="181" y="7"/>
                  </a:lnTo>
                  <a:cubicBezTo>
                    <a:pt x="201" y="37"/>
                    <a:pt x="216" y="69"/>
                    <a:pt x="225" y="103"/>
                  </a:cubicBezTo>
                  <a:cubicBezTo>
                    <a:pt x="235" y="138"/>
                    <a:pt x="235" y="172"/>
                    <a:pt x="226" y="206"/>
                  </a:cubicBezTo>
                  <a:cubicBezTo>
                    <a:pt x="218" y="239"/>
                    <a:pt x="201" y="266"/>
                    <a:pt x="175" y="286"/>
                  </a:cubicBezTo>
                  <a:cubicBezTo>
                    <a:pt x="149" y="307"/>
                    <a:pt x="118" y="320"/>
                    <a:pt x="81" y="327"/>
                  </a:cubicBezTo>
                  <a:lnTo>
                    <a:pt x="90" y="384"/>
                  </a:lnTo>
                  <a:lnTo>
                    <a:pt x="544" y="497"/>
                  </a:lnTo>
                  <a:cubicBezTo>
                    <a:pt x="573" y="453"/>
                    <a:pt x="598" y="420"/>
                    <a:pt x="616" y="398"/>
                  </a:cubicBezTo>
                  <a:cubicBezTo>
                    <a:pt x="635" y="376"/>
                    <a:pt x="655" y="355"/>
                    <a:pt x="678" y="334"/>
                  </a:cubicBezTo>
                  <a:lnTo>
                    <a:pt x="622" y="154"/>
                  </a:lnTo>
                  <a:lnTo>
                    <a:pt x="656" y="139"/>
                  </a:lnTo>
                  <a:lnTo>
                    <a:pt x="772" y="482"/>
                  </a:lnTo>
                  <a:lnTo>
                    <a:pt x="760" y="527"/>
                  </a:lnTo>
                  <a:cubicBezTo>
                    <a:pt x="715" y="561"/>
                    <a:pt x="677" y="593"/>
                    <a:pt x="645" y="625"/>
                  </a:cubicBezTo>
                  <a:cubicBezTo>
                    <a:pt x="614" y="656"/>
                    <a:pt x="597" y="679"/>
                    <a:pt x="593" y="692"/>
                  </a:cubicBezTo>
                  <a:cubicBezTo>
                    <a:pt x="588" y="713"/>
                    <a:pt x="595" y="740"/>
                    <a:pt x="613" y="774"/>
                  </a:cubicBezTo>
                  <a:lnTo>
                    <a:pt x="583" y="792"/>
                  </a:lnTo>
                  <a:lnTo>
                    <a:pt x="526" y="65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7" name="Freeform 58"/>
            <p:cNvSpPr>
              <a:spLocks/>
            </p:cNvSpPr>
            <p:nvPr/>
          </p:nvSpPr>
          <p:spPr bwMode="auto">
            <a:xfrm>
              <a:off x="1655239" y="526693"/>
              <a:ext cx="25403" cy="23813"/>
            </a:xfrm>
            <a:custGeom>
              <a:avLst/>
              <a:gdLst>
                <a:gd name="T0" fmla="*/ 17734 w 785"/>
                <a:gd name="T1" fmla="*/ 19751 h 768"/>
                <a:gd name="T2" fmla="*/ 4272 w 785"/>
                <a:gd name="T3" fmla="*/ 17240 h 768"/>
                <a:gd name="T4" fmla="*/ 3204 w 785"/>
                <a:gd name="T5" fmla="*/ 18387 h 768"/>
                <a:gd name="T6" fmla="*/ 1974 w 785"/>
                <a:gd name="T7" fmla="*/ 18170 h 768"/>
                <a:gd name="T8" fmla="*/ 1877 w 785"/>
                <a:gd name="T9" fmla="*/ 11907 h 768"/>
                <a:gd name="T10" fmla="*/ 0 w 785"/>
                <a:gd name="T11" fmla="*/ 6294 h 768"/>
                <a:gd name="T12" fmla="*/ 194 w 785"/>
                <a:gd name="T13" fmla="*/ 5333 h 768"/>
                <a:gd name="T14" fmla="*/ 3236 w 785"/>
                <a:gd name="T15" fmla="*/ 3070 h 768"/>
                <a:gd name="T16" fmla="*/ 4628 w 785"/>
                <a:gd name="T17" fmla="*/ 0 h 768"/>
                <a:gd name="T18" fmla="*/ 5501 w 785"/>
                <a:gd name="T19" fmla="*/ 155 h 768"/>
                <a:gd name="T20" fmla="*/ 7119 w 785"/>
                <a:gd name="T21" fmla="*/ 3070 h 768"/>
                <a:gd name="T22" fmla="*/ 7346 w 785"/>
                <a:gd name="T23" fmla="*/ 6232 h 768"/>
                <a:gd name="T24" fmla="*/ 5825 w 785"/>
                <a:gd name="T25" fmla="*/ 8806 h 768"/>
                <a:gd name="T26" fmla="*/ 2815 w 785"/>
                <a:gd name="T27" fmla="*/ 10201 h 768"/>
                <a:gd name="T28" fmla="*/ 3236 w 785"/>
                <a:gd name="T29" fmla="*/ 11938 h 768"/>
                <a:gd name="T30" fmla="*/ 18122 w 785"/>
                <a:gd name="T31" fmla="*/ 14728 h 768"/>
                <a:gd name="T32" fmla="*/ 20290 w 785"/>
                <a:gd name="T33" fmla="*/ 11565 h 768"/>
                <a:gd name="T34" fmla="*/ 22167 w 785"/>
                <a:gd name="T35" fmla="*/ 9488 h 768"/>
                <a:gd name="T36" fmla="*/ 19999 w 785"/>
                <a:gd name="T37" fmla="*/ 4000 h 768"/>
                <a:gd name="T38" fmla="*/ 21099 w 785"/>
                <a:gd name="T39" fmla="*/ 3473 h 768"/>
                <a:gd name="T40" fmla="*/ 25403 w 785"/>
                <a:gd name="T41" fmla="*/ 13891 h 768"/>
                <a:gd name="T42" fmla="*/ 25112 w 785"/>
                <a:gd name="T43" fmla="*/ 15317 h 768"/>
                <a:gd name="T44" fmla="*/ 21584 w 785"/>
                <a:gd name="T45" fmla="*/ 18542 h 768"/>
                <a:gd name="T46" fmla="*/ 20031 w 785"/>
                <a:gd name="T47" fmla="*/ 20712 h 768"/>
                <a:gd name="T48" fmla="*/ 20743 w 785"/>
                <a:gd name="T49" fmla="*/ 23193 h 768"/>
                <a:gd name="T50" fmla="*/ 19772 w 785"/>
                <a:gd name="T51" fmla="*/ 23813 h 768"/>
                <a:gd name="T52" fmla="*/ 17734 w 785"/>
                <a:gd name="T53" fmla="*/ 19751 h 76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85" h="768">
                  <a:moveTo>
                    <a:pt x="548" y="637"/>
                  </a:moveTo>
                  <a:lnTo>
                    <a:pt x="132" y="556"/>
                  </a:lnTo>
                  <a:lnTo>
                    <a:pt x="99" y="593"/>
                  </a:lnTo>
                  <a:lnTo>
                    <a:pt x="61" y="586"/>
                  </a:lnTo>
                  <a:cubicBezTo>
                    <a:pt x="72" y="530"/>
                    <a:pt x="71" y="463"/>
                    <a:pt x="58" y="384"/>
                  </a:cubicBezTo>
                  <a:cubicBezTo>
                    <a:pt x="45" y="304"/>
                    <a:pt x="26" y="244"/>
                    <a:pt x="0" y="203"/>
                  </a:cubicBezTo>
                  <a:lnTo>
                    <a:pt x="6" y="172"/>
                  </a:lnTo>
                  <a:cubicBezTo>
                    <a:pt x="48" y="151"/>
                    <a:pt x="79" y="127"/>
                    <a:pt x="100" y="99"/>
                  </a:cubicBezTo>
                  <a:cubicBezTo>
                    <a:pt x="121" y="70"/>
                    <a:pt x="136" y="37"/>
                    <a:pt x="143" y="0"/>
                  </a:cubicBezTo>
                  <a:lnTo>
                    <a:pt x="170" y="5"/>
                  </a:lnTo>
                  <a:cubicBezTo>
                    <a:pt x="193" y="34"/>
                    <a:pt x="209" y="65"/>
                    <a:pt x="220" y="99"/>
                  </a:cubicBezTo>
                  <a:cubicBezTo>
                    <a:pt x="231" y="133"/>
                    <a:pt x="233" y="167"/>
                    <a:pt x="227" y="201"/>
                  </a:cubicBezTo>
                  <a:cubicBezTo>
                    <a:pt x="220" y="234"/>
                    <a:pt x="205" y="262"/>
                    <a:pt x="180" y="284"/>
                  </a:cubicBezTo>
                  <a:cubicBezTo>
                    <a:pt x="155" y="305"/>
                    <a:pt x="124" y="320"/>
                    <a:pt x="87" y="329"/>
                  </a:cubicBezTo>
                  <a:lnTo>
                    <a:pt x="100" y="385"/>
                  </a:lnTo>
                  <a:lnTo>
                    <a:pt x="560" y="475"/>
                  </a:lnTo>
                  <a:cubicBezTo>
                    <a:pt x="587" y="430"/>
                    <a:pt x="609" y="396"/>
                    <a:pt x="627" y="373"/>
                  </a:cubicBezTo>
                  <a:cubicBezTo>
                    <a:pt x="644" y="350"/>
                    <a:pt x="664" y="327"/>
                    <a:pt x="685" y="306"/>
                  </a:cubicBezTo>
                  <a:lnTo>
                    <a:pt x="618" y="129"/>
                  </a:lnTo>
                  <a:lnTo>
                    <a:pt x="652" y="112"/>
                  </a:lnTo>
                  <a:lnTo>
                    <a:pt x="785" y="448"/>
                  </a:lnTo>
                  <a:lnTo>
                    <a:pt x="776" y="494"/>
                  </a:lnTo>
                  <a:cubicBezTo>
                    <a:pt x="733" y="530"/>
                    <a:pt x="697" y="565"/>
                    <a:pt x="667" y="598"/>
                  </a:cubicBezTo>
                  <a:cubicBezTo>
                    <a:pt x="638" y="631"/>
                    <a:pt x="622" y="654"/>
                    <a:pt x="619" y="668"/>
                  </a:cubicBezTo>
                  <a:cubicBezTo>
                    <a:pt x="615" y="689"/>
                    <a:pt x="622" y="716"/>
                    <a:pt x="641" y="748"/>
                  </a:cubicBezTo>
                  <a:lnTo>
                    <a:pt x="611" y="768"/>
                  </a:lnTo>
                  <a:lnTo>
                    <a:pt x="548" y="63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8" name="Freeform 59"/>
            <p:cNvSpPr>
              <a:spLocks/>
            </p:cNvSpPr>
            <p:nvPr/>
          </p:nvSpPr>
          <p:spPr bwMode="auto">
            <a:xfrm>
              <a:off x="1640950" y="504469"/>
              <a:ext cx="42868" cy="15875"/>
            </a:xfrm>
            <a:custGeom>
              <a:avLst/>
              <a:gdLst>
                <a:gd name="T0" fmla="*/ 36907 w 1352"/>
                <a:gd name="T1" fmla="*/ 10947 h 538"/>
                <a:gd name="T2" fmla="*/ 8751 w 1352"/>
                <a:gd name="T3" fmla="*/ 8203 h 538"/>
                <a:gd name="T4" fmla="*/ 4724 w 1352"/>
                <a:gd name="T5" fmla="*/ 7938 h 538"/>
                <a:gd name="T6" fmla="*/ 2410 w 1352"/>
                <a:gd name="T7" fmla="*/ 8203 h 538"/>
                <a:gd name="T8" fmla="*/ 1839 w 1352"/>
                <a:gd name="T9" fmla="*/ 7259 h 538"/>
                <a:gd name="T10" fmla="*/ 5263 w 1352"/>
                <a:gd name="T11" fmla="*/ 6138 h 538"/>
                <a:gd name="T12" fmla="*/ 2061 w 1352"/>
                <a:gd name="T13" fmla="*/ 3039 h 538"/>
                <a:gd name="T14" fmla="*/ 0 w 1352"/>
                <a:gd name="T15" fmla="*/ 649 h 538"/>
                <a:gd name="T16" fmla="*/ 1141 w 1352"/>
                <a:gd name="T17" fmla="*/ 0 h 538"/>
                <a:gd name="T18" fmla="*/ 5010 w 1352"/>
                <a:gd name="T19" fmla="*/ 2390 h 538"/>
                <a:gd name="T20" fmla="*/ 9322 w 1352"/>
                <a:gd name="T21" fmla="*/ 3452 h 538"/>
                <a:gd name="T22" fmla="*/ 36653 w 1352"/>
                <a:gd name="T23" fmla="*/ 6108 h 538"/>
                <a:gd name="T24" fmla="*/ 39000 w 1352"/>
                <a:gd name="T25" fmla="*/ 3688 h 538"/>
                <a:gd name="T26" fmla="*/ 38049 w 1352"/>
                <a:gd name="T27" fmla="*/ 1947 h 538"/>
                <a:gd name="T28" fmla="*/ 38873 w 1352"/>
                <a:gd name="T29" fmla="*/ 1239 h 538"/>
                <a:gd name="T30" fmla="*/ 42868 w 1352"/>
                <a:gd name="T31" fmla="*/ 7288 h 538"/>
                <a:gd name="T32" fmla="*/ 42741 w 1352"/>
                <a:gd name="T33" fmla="*/ 8528 h 538"/>
                <a:gd name="T34" fmla="*/ 40078 w 1352"/>
                <a:gd name="T35" fmla="*/ 10682 h 538"/>
                <a:gd name="T36" fmla="*/ 39095 w 1352"/>
                <a:gd name="T37" fmla="*/ 12452 h 538"/>
                <a:gd name="T38" fmla="*/ 39253 w 1352"/>
                <a:gd name="T39" fmla="*/ 13514 h 538"/>
                <a:gd name="T40" fmla="*/ 39951 w 1352"/>
                <a:gd name="T41" fmla="*/ 15108 h 538"/>
                <a:gd name="T42" fmla="*/ 39000 w 1352"/>
                <a:gd name="T43" fmla="*/ 15875 h 538"/>
                <a:gd name="T44" fmla="*/ 36907 w 1352"/>
                <a:gd name="T45" fmla="*/ 10947 h 5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52" h="538">
                  <a:moveTo>
                    <a:pt x="1164" y="371"/>
                  </a:moveTo>
                  <a:lnTo>
                    <a:pt x="276" y="278"/>
                  </a:lnTo>
                  <a:cubicBezTo>
                    <a:pt x="214" y="271"/>
                    <a:pt x="172" y="268"/>
                    <a:pt x="149" y="269"/>
                  </a:cubicBezTo>
                  <a:cubicBezTo>
                    <a:pt x="118" y="272"/>
                    <a:pt x="93" y="276"/>
                    <a:pt x="76" y="278"/>
                  </a:cubicBezTo>
                  <a:lnTo>
                    <a:pt x="58" y="246"/>
                  </a:lnTo>
                  <a:lnTo>
                    <a:pt x="166" y="208"/>
                  </a:lnTo>
                  <a:cubicBezTo>
                    <a:pt x="127" y="169"/>
                    <a:pt x="93" y="134"/>
                    <a:pt x="65" y="103"/>
                  </a:cubicBezTo>
                  <a:cubicBezTo>
                    <a:pt x="46" y="81"/>
                    <a:pt x="24" y="54"/>
                    <a:pt x="0" y="22"/>
                  </a:cubicBezTo>
                  <a:lnTo>
                    <a:pt x="36" y="0"/>
                  </a:lnTo>
                  <a:cubicBezTo>
                    <a:pt x="65" y="34"/>
                    <a:pt x="106" y="60"/>
                    <a:pt x="158" y="81"/>
                  </a:cubicBezTo>
                  <a:cubicBezTo>
                    <a:pt x="211" y="101"/>
                    <a:pt x="256" y="113"/>
                    <a:pt x="294" y="117"/>
                  </a:cubicBezTo>
                  <a:lnTo>
                    <a:pt x="1156" y="207"/>
                  </a:lnTo>
                  <a:lnTo>
                    <a:pt x="1230" y="125"/>
                  </a:lnTo>
                  <a:lnTo>
                    <a:pt x="1200" y="66"/>
                  </a:lnTo>
                  <a:lnTo>
                    <a:pt x="1226" y="42"/>
                  </a:lnTo>
                  <a:lnTo>
                    <a:pt x="1352" y="247"/>
                  </a:lnTo>
                  <a:lnTo>
                    <a:pt x="1348" y="289"/>
                  </a:lnTo>
                  <a:cubicBezTo>
                    <a:pt x="1311" y="315"/>
                    <a:pt x="1283" y="339"/>
                    <a:pt x="1264" y="362"/>
                  </a:cubicBezTo>
                  <a:cubicBezTo>
                    <a:pt x="1245" y="385"/>
                    <a:pt x="1235" y="405"/>
                    <a:pt x="1233" y="422"/>
                  </a:cubicBezTo>
                  <a:cubicBezTo>
                    <a:pt x="1232" y="433"/>
                    <a:pt x="1234" y="445"/>
                    <a:pt x="1238" y="458"/>
                  </a:cubicBezTo>
                  <a:cubicBezTo>
                    <a:pt x="1239" y="461"/>
                    <a:pt x="1246" y="479"/>
                    <a:pt x="1260" y="512"/>
                  </a:cubicBezTo>
                  <a:lnTo>
                    <a:pt x="1230" y="538"/>
                  </a:lnTo>
                  <a:lnTo>
                    <a:pt x="1164" y="37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9" name="Freeform 60"/>
            <p:cNvSpPr>
              <a:spLocks noEditPoints="1"/>
            </p:cNvSpPr>
            <p:nvPr/>
          </p:nvSpPr>
          <p:spPr bwMode="auto">
            <a:xfrm>
              <a:off x="1660002" y="475894"/>
              <a:ext cx="26991" cy="22225"/>
            </a:xfrm>
            <a:custGeom>
              <a:avLst/>
              <a:gdLst>
                <a:gd name="T0" fmla="*/ 20849 w 813"/>
                <a:gd name="T1" fmla="*/ 18181 h 676"/>
                <a:gd name="T2" fmla="*/ 5909 w 813"/>
                <a:gd name="T3" fmla="*/ 17655 h 676"/>
                <a:gd name="T4" fmla="*/ 4947 w 813"/>
                <a:gd name="T5" fmla="*/ 18806 h 676"/>
                <a:gd name="T6" fmla="*/ 3818 w 813"/>
                <a:gd name="T7" fmla="*/ 19266 h 676"/>
                <a:gd name="T8" fmla="*/ 2855 w 813"/>
                <a:gd name="T9" fmla="*/ 13019 h 676"/>
                <a:gd name="T10" fmla="*/ 0 w 813"/>
                <a:gd name="T11" fmla="*/ 6740 h 676"/>
                <a:gd name="T12" fmla="*/ 33 w 813"/>
                <a:gd name="T13" fmla="*/ 5918 h 676"/>
                <a:gd name="T14" fmla="*/ 8565 w 813"/>
                <a:gd name="T15" fmla="*/ 0 h 676"/>
                <a:gd name="T16" fmla="*/ 9694 w 813"/>
                <a:gd name="T17" fmla="*/ 33 h 676"/>
                <a:gd name="T18" fmla="*/ 16334 w 813"/>
                <a:gd name="T19" fmla="*/ 12723 h 676"/>
                <a:gd name="T20" fmla="*/ 19920 w 813"/>
                <a:gd name="T21" fmla="*/ 12855 h 676"/>
                <a:gd name="T22" fmla="*/ 23140 w 813"/>
                <a:gd name="T23" fmla="*/ 7101 h 676"/>
                <a:gd name="T24" fmla="*/ 20185 w 813"/>
                <a:gd name="T25" fmla="*/ 1447 h 676"/>
                <a:gd name="T26" fmla="*/ 21314 w 813"/>
                <a:gd name="T27" fmla="*/ 526 h 676"/>
                <a:gd name="T28" fmla="*/ 26991 w 813"/>
                <a:gd name="T29" fmla="*/ 11639 h 676"/>
                <a:gd name="T30" fmla="*/ 26958 w 813"/>
                <a:gd name="T31" fmla="*/ 12691 h 676"/>
                <a:gd name="T32" fmla="*/ 22874 w 813"/>
                <a:gd name="T33" fmla="*/ 18674 h 676"/>
                <a:gd name="T34" fmla="*/ 23239 w 813"/>
                <a:gd name="T35" fmla="*/ 20055 h 676"/>
                <a:gd name="T36" fmla="*/ 23903 w 813"/>
                <a:gd name="T37" fmla="*/ 21272 h 676"/>
                <a:gd name="T38" fmla="*/ 23173 w 813"/>
                <a:gd name="T39" fmla="*/ 22225 h 676"/>
                <a:gd name="T40" fmla="*/ 20849 w 813"/>
                <a:gd name="T41" fmla="*/ 18181 h 676"/>
                <a:gd name="T42" fmla="*/ 10624 w 813"/>
                <a:gd name="T43" fmla="*/ 4701 h 676"/>
                <a:gd name="T44" fmla="*/ 3021 w 813"/>
                <a:gd name="T45" fmla="*/ 9863 h 676"/>
                <a:gd name="T46" fmla="*/ 3918 w 813"/>
                <a:gd name="T47" fmla="*/ 12296 h 676"/>
                <a:gd name="T48" fmla="*/ 14973 w 813"/>
                <a:gd name="T49" fmla="*/ 12658 h 676"/>
                <a:gd name="T50" fmla="*/ 10624 w 813"/>
                <a:gd name="T51" fmla="*/ 4701 h 6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3" h="676">
                  <a:moveTo>
                    <a:pt x="628" y="553"/>
                  </a:moveTo>
                  <a:lnTo>
                    <a:pt x="178" y="537"/>
                  </a:lnTo>
                  <a:cubicBezTo>
                    <a:pt x="170" y="551"/>
                    <a:pt x="161" y="563"/>
                    <a:pt x="149" y="572"/>
                  </a:cubicBezTo>
                  <a:cubicBezTo>
                    <a:pt x="137" y="582"/>
                    <a:pt x="126" y="586"/>
                    <a:pt x="115" y="586"/>
                  </a:cubicBezTo>
                  <a:cubicBezTo>
                    <a:pt x="116" y="534"/>
                    <a:pt x="107" y="470"/>
                    <a:pt x="86" y="396"/>
                  </a:cubicBezTo>
                  <a:cubicBezTo>
                    <a:pt x="64" y="322"/>
                    <a:pt x="36" y="258"/>
                    <a:pt x="0" y="205"/>
                  </a:cubicBezTo>
                  <a:lnTo>
                    <a:pt x="1" y="180"/>
                  </a:lnTo>
                  <a:lnTo>
                    <a:pt x="258" y="0"/>
                  </a:lnTo>
                  <a:lnTo>
                    <a:pt x="292" y="1"/>
                  </a:lnTo>
                  <a:lnTo>
                    <a:pt x="492" y="387"/>
                  </a:lnTo>
                  <a:lnTo>
                    <a:pt x="600" y="391"/>
                  </a:lnTo>
                  <a:lnTo>
                    <a:pt x="697" y="216"/>
                  </a:lnTo>
                  <a:lnTo>
                    <a:pt x="608" y="44"/>
                  </a:lnTo>
                  <a:lnTo>
                    <a:pt x="642" y="16"/>
                  </a:lnTo>
                  <a:lnTo>
                    <a:pt x="813" y="354"/>
                  </a:lnTo>
                  <a:lnTo>
                    <a:pt x="812" y="386"/>
                  </a:lnTo>
                  <a:cubicBezTo>
                    <a:pt x="731" y="479"/>
                    <a:pt x="690" y="540"/>
                    <a:pt x="689" y="568"/>
                  </a:cubicBezTo>
                  <a:cubicBezTo>
                    <a:pt x="693" y="585"/>
                    <a:pt x="696" y="599"/>
                    <a:pt x="700" y="610"/>
                  </a:cubicBezTo>
                  <a:cubicBezTo>
                    <a:pt x="704" y="622"/>
                    <a:pt x="711" y="634"/>
                    <a:pt x="720" y="647"/>
                  </a:cubicBezTo>
                  <a:lnTo>
                    <a:pt x="698" y="676"/>
                  </a:lnTo>
                  <a:lnTo>
                    <a:pt x="628" y="553"/>
                  </a:lnTo>
                  <a:close/>
                  <a:moveTo>
                    <a:pt x="320" y="143"/>
                  </a:moveTo>
                  <a:lnTo>
                    <a:pt x="91" y="300"/>
                  </a:lnTo>
                  <a:lnTo>
                    <a:pt x="118" y="374"/>
                  </a:lnTo>
                  <a:lnTo>
                    <a:pt x="451" y="385"/>
                  </a:lnTo>
                  <a:lnTo>
                    <a:pt x="320" y="14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0" name="Freeform 61"/>
            <p:cNvSpPr>
              <a:spLocks noEditPoints="1"/>
            </p:cNvSpPr>
            <p:nvPr/>
          </p:nvSpPr>
          <p:spPr bwMode="auto">
            <a:xfrm>
              <a:off x="1660002" y="440970"/>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1" name="Freeform 62"/>
            <p:cNvSpPr>
              <a:spLocks noEditPoints="1"/>
            </p:cNvSpPr>
            <p:nvPr/>
          </p:nvSpPr>
          <p:spPr bwMode="auto">
            <a:xfrm>
              <a:off x="1647301" y="413984"/>
              <a:ext cx="39692" cy="15875"/>
            </a:xfrm>
            <a:custGeom>
              <a:avLst/>
              <a:gdLst>
                <a:gd name="T0" fmla="*/ 19215 w 1227"/>
                <a:gd name="T1" fmla="*/ 10890 h 500"/>
                <a:gd name="T2" fmla="*/ 17436 w 1227"/>
                <a:gd name="T3" fmla="*/ 12859 h 500"/>
                <a:gd name="T4" fmla="*/ 18665 w 1227"/>
                <a:gd name="T5" fmla="*/ 14986 h 500"/>
                <a:gd name="T6" fmla="*/ 17857 w 1227"/>
                <a:gd name="T7" fmla="*/ 15875 h 500"/>
                <a:gd name="T8" fmla="*/ 12940 w 1227"/>
                <a:gd name="T9" fmla="*/ 9081 h 500"/>
                <a:gd name="T10" fmla="*/ 12940 w 1227"/>
                <a:gd name="T11" fmla="*/ 8541 h 500"/>
                <a:gd name="T12" fmla="*/ 15236 w 1227"/>
                <a:gd name="T13" fmla="*/ 5652 h 500"/>
                <a:gd name="T14" fmla="*/ 15883 w 1227"/>
                <a:gd name="T15" fmla="*/ 4255 h 500"/>
                <a:gd name="T16" fmla="*/ 15463 w 1227"/>
                <a:gd name="T17" fmla="*/ 3048 h 500"/>
                <a:gd name="T18" fmla="*/ 14557 w 1227"/>
                <a:gd name="T19" fmla="*/ 1810 h 500"/>
                <a:gd name="T20" fmla="*/ 15592 w 1227"/>
                <a:gd name="T21" fmla="*/ 953 h 500"/>
                <a:gd name="T22" fmla="*/ 19377 w 1227"/>
                <a:gd name="T23" fmla="*/ 5779 h 500"/>
                <a:gd name="T24" fmla="*/ 32187 w 1227"/>
                <a:gd name="T25" fmla="*/ 5779 h 500"/>
                <a:gd name="T26" fmla="*/ 35519 w 1227"/>
                <a:gd name="T27" fmla="*/ 2889 h 500"/>
                <a:gd name="T28" fmla="*/ 34096 w 1227"/>
                <a:gd name="T29" fmla="*/ 667 h 500"/>
                <a:gd name="T30" fmla="*/ 34840 w 1227"/>
                <a:gd name="T31" fmla="*/ 0 h 500"/>
                <a:gd name="T32" fmla="*/ 39692 w 1227"/>
                <a:gd name="T33" fmla="*/ 6477 h 500"/>
                <a:gd name="T34" fmla="*/ 39692 w 1227"/>
                <a:gd name="T35" fmla="*/ 8001 h 500"/>
                <a:gd name="T36" fmla="*/ 35519 w 1227"/>
                <a:gd name="T37" fmla="*/ 10890 h 500"/>
                <a:gd name="T38" fmla="*/ 19215 w 1227"/>
                <a:gd name="T39" fmla="*/ 10890 h 500"/>
                <a:gd name="T40" fmla="*/ 4917 w 1227"/>
                <a:gd name="T41" fmla="*/ 14605 h 500"/>
                <a:gd name="T42" fmla="*/ 0 w 1227"/>
                <a:gd name="T43" fmla="*/ 8541 h 500"/>
                <a:gd name="T44" fmla="*/ 0 w 1227"/>
                <a:gd name="T45" fmla="*/ 7747 h 500"/>
                <a:gd name="T46" fmla="*/ 2653 w 1227"/>
                <a:gd name="T47" fmla="*/ 4572 h 500"/>
                <a:gd name="T48" fmla="*/ 1165 w 1227"/>
                <a:gd name="T49" fmla="*/ 2762 h 500"/>
                <a:gd name="T50" fmla="*/ 2070 w 1227"/>
                <a:gd name="T51" fmla="*/ 1969 h 500"/>
                <a:gd name="T52" fmla="*/ 6987 w 1227"/>
                <a:gd name="T53" fmla="*/ 7779 h 500"/>
                <a:gd name="T54" fmla="*/ 7052 w 1227"/>
                <a:gd name="T55" fmla="*/ 8700 h 500"/>
                <a:gd name="T56" fmla="*/ 4238 w 1227"/>
                <a:gd name="T57" fmla="*/ 11843 h 500"/>
                <a:gd name="T58" fmla="*/ 5726 w 1227"/>
                <a:gd name="T59" fmla="*/ 13653 h 500"/>
                <a:gd name="T60" fmla="*/ 4917 w 1227"/>
                <a:gd name="T61" fmla="*/ 14605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594" y="343"/>
                  </a:moveTo>
                  <a:lnTo>
                    <a:pt x="539" y="405"/>
                  </a:lnTo>
                  <a:lnTo>
                    <a:pt x="577" y="472"/>
                  </a:lnTo>
                  <a:lnTo>
                    <a:pt x="552" y="500"/>
                  </a:lnTo>
                  <a:lnTo>
                    <a:pt x="400" y="286"/>
                  </a:lnTo>
                  <a:lnTo>
                    <a:pt x="400" y="269"/>
                  </a:lnTo>
                  <a:cubicBezTo>
                    <a:pt x="434" y="230"/>
                    <a:pt x="457" y="199"/>
                    <a:pt x="471" y="178"/>
                  </a:cubicBezTo>
                  <a:cubicBezTo>
                    <a:pt x="484" y="157"/>
                    <a:pt x="491" y="142"/>
                    <a:pt x="491" y="134"/>
                  </a:cubicBezTo>
                  <a:cubicBezTo>
                    <a:pt x="491" y="122"/>
                    <a:pt x="486" y="110"/>
                    <a:pt x="478" y="96"/>
                  </a:cubicBezTo>
                  <a:cubicBezTo>
                    <a:pt x="475" y="90"/>
                    <a:pt x="466" y="77"/>
                    <a:pt x="450" y="57"/>
                  </a:cubicBezTo>
                  <a:lnTo>
                    <a:pt x="482" y="30"/>
                  </a:lnTo>
                  <a:lnTo>
                    <a:pt x="599" y="182"/>
                  </a:lnTo>
                  <a:lnTo>
                    <a:pt x="995" y="182"/>
                  </a:lnTo>
                  <a:cubicBezTo>
                    <a:pt x="1037" y="182"/>
                    <a:pt x="1071" y="152"/>
                    <a:pt x="1098" y="91"/>
                  </a:cubicBezTo>
                  <a:lnTo>
                    <a:pt x="1054" y="21"/>
                  </a:lnTo>
                  <a:lnTo>
                    <a:pt x="1077" y="0"/>
                  </a:lnTo>
                  <a:lnTo>
                    <a:pt x="1227" y="204"/>
                  </a:lnTo>
                  <a:lnTo>
                    <a:pt x="1227" y="252"/>
                  </a:lnTo>
                  <a:cubicBezTo>
                    <a:pt x="1181" y="313"/>
                    <a:pt x="1138" y="343"/>
                    <a:pt x="1098" y="343"/>
                  </a:cubicBezTo>
                  <a:lnTo>
                    <a:pt x="594" y="343"/>
                  </a:lnTo>
                  <a:close/>
                  <a:moveTo>
                    <a:pt x="152" y="460"/>
                  </a:moveTo>
                  <a:lnTo>
                    <a:pt x="0" y="269"/>
                  </a:lnTo>
                  <a:lnTo>
                    <a:pt x="0" y="244"/>
                  </a:lnTo>
                  <a:lnTo>
                    <a:pt x="82" y="144"/>
                  </a:lnTo>
                  <a:lnTo>
                    <a:pt x="36" y="87"/>
                  </a:lnTo>
                  <a:lnTo>
                    <a:pt x="64" y="62"/>
                  </a:lnTo>
                  <a:lnTo>
                    <a:pt x="216" y="245"/>
                  </a:lnTo>
                  <a:lnTo>
                    <a:pt x="218" y="274"/>
                  </a:lnTo>
                  <a:lnTo>
                    <a:pt x="131" y="373"/>
                  </a:lnTo>
                  <a:lnTo>
                    <a:pt x="177" y="430"/>
                  </a:lnTo>
                  <a:lnTo>
                    <a:pt x="152" y="46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2" name="Freeform 63"/>
            <p:cNvSpPr>
              <a:spLocks noEditPoints="1"/>
            </p:cNvSpPr>
            <p:nvPr/>
          </p:nvSpPr>
          <p:spPr bwMode="auto">
            <a:xfrm>
              <a:off x="1660002" y="383821"/>
              <a:ext cx="26991" cy="20638"/>
            </a:xfrm>
            <a:custGeom>
              <a:avLst/>
              <a:gdLst>
                <a:gd name="T0" fmla="*/ 21144 w 817"/>
                <a:gd name="T1" fmla="*/ 16860 h 661"/>
                <a:gd name="T2" fmla="*/ 6244 w 817"/>
                <a:gd name="T3" fmla="*/ 16860 h 661"/>
                <a:gd name="T4" fmla="*/ 5319 w 817"/>
                <a:gd name="T5" fmla="*/ 17984 h 661"/>
                <a:gd name="T6" fmla="*/ 4196 w 817"/>
                <a:gd name="T7" fmla="*/ 18452 h 661"/>
                <a:gd name="T8" fmla="*/ 3039 w 817"/>
                <a:gd name="T9" fmla="*/ 12551 h 661"/>
                <a:gd name="T10" fmla="*/ 0 w 817"/>
                <a:gd name="T11" fmla="*/ 6682 h 661"/>
                <a:gd name="T12" fmla="*/ 0 w 817"/>
                <a:gd name="T13" fmla="*/ 5901 h 661"/>
                <a:gd name="T14" fmla="*/ 8259 w 817"/>
                <a:gd name="T15" fmla="*/ 0 h 661"/>
                <a:gd name="T16" fmla="*/ 9382 w 817"/>
                <a:gd name="T17" fmla="*/ 0 h 661"/>
                <a:gd name="T18" fmla="*/ 16452 w 817"/>
                <a:gd name="T19" fmla="*/ 11833 h 661"/>
                <a:gd name="T20" fmla="*/ 20020 w 817"/>
                <a:gd name="T21" fmla="*/ 11833 h 661"/>
                <a:gd name="T22" fmla="*/ 23027 w 817"/>
                <a:gd name="T23" fmla="*/ 6276 h 661"/>
                <a:gd name="T24" fmla="*/ 19855 w 817"/>
                <a:gd name="T25" fmla="*/ 999 h 661"/>
                <a:gd name="T26" fmla="*/ 20978 w 817"/>
                <a:gd name="T27" fmla="*/ 62 h 661"/>
                <a:gd name="T28" fmla="*/ 26991 w 817"/>
                <a:gd name="T29" fmla="*/ 10460 h 661"/>
                <a:gd name="T30" fmla="*/ 26991 w 817"/>
                <a:gd name="T31" fmla="*/ 11459 h 661"/>
                <a:gd name="T32" fmla="*/ 23159 w 817"/>
                <a:gd name="T33" fmla="*/ 17266 h 661"/>
                <a:gd name="T34" fmla="*/ 23588 w 817"/>
                <a:gd name="T35" fmla="*/ 18577 h 661"/>
                <a:gd name="T36" fmla="*/ 24282 w 817"/>
                <a:gd name="T37" fmla="*/ 19701 h 661"/>
                <a:gd name="T38" fmla="*/ 23588 w 817"/>
                <a:gd name="T39" fmla="*/ 20638 h 661"/>
                <a:gd name="T40" fmla="*/ 21144 w 817"/>
                <a:gd name="T41" fmla="*/ 16860 h 661"/>
                <a:gd name="T42" fmla="*/ 10473 w 817"/>
                <a:gd name="T43" fmla="*/ 4402 h 661"/>
                <a:gd name="T44" fmla="*/ 3105 w 817"/>
                <a:gd name="T45" fmla="*/ 9554 h 661"/>
                <a:gd name="T46" fmla="*/ 4097 w 817"/>
                <a:gd name="T47" fmla="*/ 11833 h 661"/>
                <a:gd name="T48" fmla="*/ 15065 w 817"/>
                <a:gd name="T49" fmla="*/ 11833 h 661"/>
                <a:gd name="T50" fmla="*/ 10473 w 817"/>
                <a:gd name="T51" fmla="*/ 4402 h 6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7" h="661">
                  <a:moveTo>
                    <a:pt x="640" y="540"/>
                  </a:moveTo>
                  <a:lnTo>
                    <a:pt x="189" y="540"/>
                  </a:lnTo>
                  <a:cubicBezTo>
                    <a:pt x="182" y="554"/>
                    <a:pt x="172" y="566"/>
                    <a:pt x="161" y="576"/>
                  </a:cubicBezTo>
                  <a:cubicBezTo>
                    <a:pt x="150" y="586"/>
                    <a:pt x="139" y="591"/>
                    <a:pt x="127" y="591"/>
                  </a:cubicBezTo>
                  <a:cubicBezTo>
                    <a:pt x="127" y="539"/>
                    <a:pt x="115" y="476"/>
                    <a:pt x="92" y="402"/>
                  </a:cubicBezTo>
                  <a:cubicBezTo>
                    <a:pt x="68" y="329"/>
                    <a:pt x="38" y="266"/>
                    <a:pt x="0" y="214"/>
                  </a:cubicBezTo>
                  <a:lnTo>
                    <a:pt x="0" y="189"/>
                  </a:lnTo>
                  <a:lnTo>
                    <a:pt x="250" y="0"/>
                  </a:lnTo>
                  <a:lnTo>
                    <a:pt x="284" y="0"/>
                  </a:lnTo>
                  <a:lnTo>
                    <a:pt x="498" y="379"/>
                  </a:lnTo>
                  <a:lnTo>
                    <a:pt x="606" y="379"/>
                  </a:lnTo>
                  <a:lnTo>
                    <a:pt x="697" y="201"/>
                  </a:lnTo>
                  <a:lnTo>
                    <a:pt x="601" y="32"/>
                  </a:lnTo>
                  <a:lnTo>
                    <a:pt x="635" y="2"/>
                  </a:lnTo>
                  <a:lnTo>
                    <a:pt x="817" y="335"/>
                  </a:lnTo>
                  <a:lnTo>
                    <a:pt x="817" y="367"/>
                  </a:lnTo>
                  <a:cubicBezTo>
                    <a:pt x="740" y="462"/>
                    <a:pt x="701" y="525"/>
                    <a:pt x="701" y="553"/>
                  </a:cubicBezTo>
                  <a:cubicBezTo>
                    <a:pt x="705" y="570"/>
                    <a:pt x="709" y="584"/>
                    <a:pt x="714" y="595"/>
                  </a:cubicBezTo>
                  <a:cubicBezTo>
                    <a:pt x="718" y="606"/>
                    <a:pt x="725" y="618"/>
                    <a:pt x="735" y="631"/>
                  </a:cubicBezTo>
                  <a:lnTo>
                    <a:pt x="714" y="661"/>
                  </a:lnTo>
                  <a:lnTo>
                    <a:pt x="640" y="540"/>
                  </a:lnTo>
                  <a:close/>
                  <a:moveTo>
                    <a:pt x="317" y="141"/>
                  </a:moveTo>
                  <a:lnTo>
                    <a:pt x="94" y="306"/>
                  </a:lnTo>
                  <a:lnTo>
                    <a:pt x="124" y="379"/>
                  </a:lnTo>
                  <a:lnTo>
                    <a:pt x="456" y="379"/>
                  </a:lnTo>
                  <a:lnTo>
                    <a:pt x="317" y="14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3" name="Freeform 64"/>
            <p:cNvSpPr>
              <a:spLocks/>
            </p:cNvSpPr>
            <p:nvPr/>
          </p:nvSpPr>
          <p:spPr bwMode="auto">
            <a:xfrm>
              <a:off x="1660002" y="342547"/>
              <a:ext cx="26991" cy="31749"/>
            </a:xfrm>
            <a:custGeom>
              <a:avLst/>
              <a:gdLst>
                <a:gd name="T0" fmla="*/ 20978 w 817"/>
                <a:gd name="T1" fmla="*/ 26201 h 990"/>
                <a:gd name="T2" fmla="*/ 7070 w 817"/>
                <a:gd name="T3" fmla="*/ 26201 h 990"/>
                <a:gd name="T4" fmla="*/ 4262 w 817"/>
                <a:gd name="T5" fmla="*/ 29119 h 990"/>
                <a:gd name="T6" fmla="*/ 5682 w 817"/>
                <a:gd name="T7" fmla="*/ 30755 h 990"/>
                <a:gd name="T8" fmla="*/ 4691 w 817"/>
                <a:gd name="T9" fmla="*/ 31749 h 990"/>
                <a:gd name="T10" fmla="*/ 0 w 817"/>
                <a:gd name="T11" fmla="*/ 25592 h 990"/>
                <a:gd name="T12" fmla="*/ 0 w 817"/>
                <a:gd name="T13" fmla="*/ 24213 h 990"/>
                <a:gd name="T14" fmla="*/ 2015 w 817"/>
                <a:gd name="T15" fmla="*/ 22385 h 990"/>
                <a:gd name="T16" fmla="*/ 3568 w 817"/>
                <a:gd name="T17" fmla="*/ 21326 h 990"/>
                <a:gd name="T18" fmla="*/ 5187 w 817"/>
                <a:gd name="T19" fmla="*/ 21102 h 990"/>
                <a:gd name="T20" fmla="*/ 8391 w 817"/>
                <a:gd name="T21" fmla="*/ 21038 h 990"/>
                <a:gd name="T22" fmla="*/ 0 w 817"/>
                <a:gd name="T23" fmla="*/ 9621 h 990"/>
                <a:gd name="T24" fmla="*/ 0 w 817"/>
                <a:gd name="T25" fmla="*/ 8595 h 990"/>
                <a:gd name="T26" fmla="*/ 2610 w 817"/>
                <a:gd name="T27" fmla="*/ 6222 h 990"/>
                <a:gd name="T28" fmla="*/ 3634 w 817"/>
                <a:gd name="T29" fmla="*/ 4201 h 990"/>
                <a:gd name="T30" fmla="*/ 2874 w 817"/>
                <a:gd name="T31" fmla="*/ 2373 h 990"/>
                <a:gd name="T32" fmla="*/ 1817 w 817"/>
                <a:gd name="T33" fmla="*/ 994 h 990"/>
                <a:gd name="T34" fmla="*/ 2808 w 817"/>
                <a:gd name="T35" fmla="*/ 192 h 990"/>
                <a:gd name="T36" fmla="*/ 6508 w 817"/>
                <a:gd name="T37" fmla="*/ 5292 h 990"/>
                <a:gd name="T38" fmla="*/ 17576 w 817"/>
                <a:gd name="T39" fmla="*/ 5292 h 990"/>
                <a:gd name="T40" fmla="*/ 20582 w 817"/>
                <a:gd name="T41" fmla="*/ 4586 h 990"/>
                <a:gd name="T42" fmla="*/ 22465 w 817"/>
                <a:gd name="T43" fmla="*/ 2213 h 990"/>
                <a:gd name="T44" fmla="*/ 21408 w 817"/>
                <a:gd name="T45" fmla="*/ 738 h 990"/>
                <a:gd name="T46" fmla="*/ 22597 w 817"/>
                <a:gd name="T47" fmla="*/ 0 h 990"/>
                <a:gd name="T48" fmla="*/ 26991 w 817"/>
                <a:gd name="T49" fmla="*/ 5837 h 990"/>
                <a:gd name="T50" fmla="*/ 26991 w 817"/>
                <a:gd name="T51" fmla="*/ 6991 h 990"/>
                <a:gd name="T52" fmla="*/ 21705 w 817"/>
                <a:gd name="T53" fmla="*/ 10455 h 990"/>
                <a:gd name="T54" fmla="*/ 6806 w 817"/>
                <a:gd name="T55" fmla="*/ 10455 h 990"/>
                <a:gd name="T56" fmla="*/ 4295 w 817"/>
                <a:gd name="T57" fmla="*/ 13469 h 990"/>
                <a:gd name="T58" fmla="*/ 10307 w 817"/>
                <a:gd name="T59" fmla="*/ 21038 h 990"/>
                <a:gd name="T60" fmla="*/ 20417 w 817"/>
                <a:gd name="T61" fmla="*/ 21038 h 990"/>
                <a:gd name="T62" fmla="*/ 22333 w 817"/>
                <a:gd name="T63" fmla="*/ 18119 h 990"/>
                <a:gd name="T64" fmla="*/ 21276 w 817"/>
                <a:gd name="T65" fmla="*/ 16420 h 990"/>
                <a:gd name="T66" fmla="*/ 22035 w 817"/>
                <a:gd name="T67" fmla="*/ 15458 h 990"/>
                <a:gd name="T68" fmla="*/ 26991 w 817"/>
                <a:gd name="T69" fmla="*/ 22128 h 990"/>
                <a:gd name="T70" fmla="*/ 26991 w 817"/>
                <a:gd name="T71" fmla="*/ 22994 h 990"/>
                <a:gd name="T72" fmla="*/ 23985 w 817"/>
                <a:gd name="T73" fmla="*/ 27420 h 990"/>
                <a:gd name="T74" fmla="*/ 25901 w 817"/>
                <a:gd name="T75" fmla="*/ 30466 h 990"/>
                <a:gd name="T76" fmla="*/ 24910 w 817"/>
                <a:gd name="T77" fmla="*/ 31492 h 990"/>
                <a:gd name="T78" fmla="*/ 20978 w 817"/>
                <a:gd name="T79" fmla="*/ 26201 h 9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17" h="990">
                  <a:moveTo>
                    <a:pt x="635" y="817"/>
                  </a:moveTo>
                  <a:lnTo>
                    <a:pt x="214" y="817"/>
                  </a:lnTo>
                  <a:lnTo>
                    <a:pt x="129" y="908"/>
                  </a:lnTo>
                  <a:lnTo>
                    <a:pt x="172" y="959"/>
                  </a:lnTo>
                  <a:lnTo>
                    <a:pt x="142" y="990"/>
                  </a:lnTo>
                  <a:lnTo>
                    <a:pt x="0" y="798"/>
                  </a:lnTo>
                  <a:lnTo>
                    <a:pt x="0" y="755"/>
                  </a:lnTo>
                  <a:cubicBezTo>
                    <a:pt x="28" y="729"/>
                    <a:pt x="49" y="710"/>
                    <a:pt x="61" y="698"/>
                  </a:cubicBezTo>
                  <a:cubicBezTo>
                    <a:pt x="82" y="680"/>
                    <a:pt x="98" y="669"/>
                    <a:pt x="108" y="665"/>
                  </a:cubicBezTo>
                  <a:cubicBezTo>
                    <a:pt x="119" y="662"/>
                    <a:pt x="135" y="659"/>
                    <a:pt x="157" y="658"/>
                  </a:cubicBezTo>
                  <a:cubicBezTo>
                    <a:pt x="178" y="657"/>
                    <a:pt x="211" y="656"/>
                    <a:pt x="254" y="656"/>
                  </a:cubicBezTo>
                  <a:lnTo>
                    <a:pt x="0" y="300"/>
                  </a:lnTo>
                  <a:lnTo>
                    <a:pt x="0" y="268"/>
                  </a:lnTo>
                  <a:cubicBezTo>
                    <a:pt x="32" y="243"/>
                    <a:pt x="58" y="218"/>
                    <a:pt x="79" y="194"/>
                  </a:cubicBezTo>
                  <a:cubicBezTo>
                    <a:pt x="100" y="170"/>
                    <a:pt x="110" y="149"/>
                    <a:pt x="110" y="131"/>
                  </a:cubicBezTo>
                  <a:cubicBezTo>
                    <a:pt x="110" y="114"/>
                    <a:pt x="103" y="95"/>
                    <a:pt x="87" y="74"/>
                  </a:cubicBezTo>
                  <a:cubicBezTo>
                    <a:pt x="77" y="60"/>
                    <a:pt x="67" y="45"/>
                    <a:pt x="55" y="31"/>
                  </a:cubicBezTo>
                  <a:lnTo>
                    <a:pt x="85" y="6"/>
                  </a:lnTo>
                  <a:lnTo>
                    <a:pt x="197" y="165"/>
                  </a:lnTo>
                  <a:lnTo>
                    <a:pt x="532" y="165"/>
                  </a:lnTo>
                  <a:cubicBezTo>
                    <a:pt x="565" y="165"/>
                    <a:pt x="596" y="157"/>
                    <a:pt x="623" y="143"/>
                  </a:cubicBezTo>
                  <a:cubicBezTo>
                    <a:pt x="649" y="128"/>
                    <a:pt x="669" y="103"/>
                    <a:pt x="680" y="69"/>
                  </a:cubicBezTo>
                  <a:lnTo>
                    <a:pt x="648" y="23"/>
                  </a:lnTo>
                  <a:lnTo>
                    <a:pt x="684" y="0"/>
                  </a:lnTo>
                  <a:lnTo>
                    <a:pt x="817" y="182"/>
                  </a:lnTo>
                  <a:lnTo>
                    <a:pt x="817" y="218"/>
                  </a:lnTo>
                  <a:cubicBezTo>
                    <a:pt x="764" y="290"/>
                    <a:pt x="710" y="326"/>
                    <a:pt x="657" y="326"/>
                  </a:cubicBezTo>
                  <a:lnTo>
                    <a:pt x="206" y="326"/>
                  </a:lnTo>
                  <a:lnTo>
                    <a:pt x="130" y="420"/>
                  </a:lnTo>
                  <a:lnTo>
                    <a:pt x="312" y="656"/>
                  </a:lnTo>
                  <a:lnTo>
                    <a:pt x="618" y="656"/>
                  </a:lnTo>
                  <a:lnTo>
                    <a:pt x="676" y="565"/>
                  </a:lnTo>
                  <a:lnTo>
                    <a:pt x="644" y="512"/>
                  </a:lnTo>
                  <a:lnTo>
                    <a:pt x="667" y="482"/>
                  </a:lnTo>
                  <a:lnTo>
                    <a:pt x="817" y="690"/>
                  </a:lnTo>
                  <a:lnTo>
                    <a:pt x="817" y="717"/>
                  </a:lnTo>
                  <a:cubicBezTo>
                    <a:pt x="757" y="778"/>
                    <a:pt x="726" y="824"/>
                    <a:pt x="726" y="855"/>
                  </a:cubicBezTo>
                  <a:cubicBezTo>
                    <a:pt x="726" y="892"/>
                    <a:pt x="745" y="923"/>
                    <a:pt x="784" y="950"/>
                  </a:cubicBezTo>
                  <a:lnTo>
                    <a:pt x="754" y="982"/>
                  </a:lnTo>
                  <a:lnTo>
                    <a:pt x="635" y="81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4" name="Freeform 65"/>
            <p:cNvSpPr>
              <a:spLocks noEditPoints="1"/>
            </p:cNvSpPr>
            <p:nvPr/>
          </p:nvSpPr>
          <p:spPr bwMode="auto">
            <a:xfrm>
              <a:off x="1660002" y="307623"/>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5" name="Freeform 66"/>
            <p:cNvSpPr>
              <a:spLocks noEditPoints="1"/>
            </p:cNvSpPr>
            <p:nvPr/>
          </p:nvSpPr>
          <p:spPr bwMode="auto">
            <a:xfrm>
              <a:off x="1647301" y="280636"/>
              <a:ext cx="39692" cy="15875"/>
            </a:xfrm>
            <a:custGeom>
              <a:avLst/>
              <a:gdLst>
                <a:gd name="T0" fmla="*/ 19215 w 1227"/>
                <a:gd name="T1" fmla="*/ 10890 h 500"/>
                <a:gd name="T2" fmla="*/ 17436 w 1227"/>
                <a:gd name="T3" fmla="*/ 12859 h 500"/>
                <a:gd name="T4" fmla="*/ 18665 w 1227"/>
                <a:gd name="T5" fmla="*/ 14986 h 500"/>
                <a:gd name="T6" fmla="*/ 17857 w 1227"/>
                <a:gd name="T7" fmla="*/ 15875 h 500"/>
                <a:gd name="T8" fmla="*/ 12940 w 1227"/>
                <a:gd name="T9" fmla="*/ 9081 h 500"/>
                <a:gd name="T10" fmla="*/ 12940 w 1227"/>
                <a:gd name="T11" fmla="*/ 8541 h 500"/>
                <a:gd name="T12" fmla="*/ 15236 w 1227"/>
                <a:gd name="T13" fmla="*/ 5652 h 500"/>
                <a:gd name="T14" fmla="*/ 15883 w 1227"/>
                <a:gd name="T15" fmla="*/ 4255 h 500"/>
                <a:gd name="T16" fmla="*/ 15463 w 1227"/>
                <a:gd name="T17" fmla="*/ 3048 h 500"/>
                <a:gd name="T18" fmla="*/ 14557 w 1227"/>
                <a:gd name="T19" fmla="*/ 1810 h 500"/>
                <a:gd name="T20" fmla="*/ 15592 w 1227"/>
                <a:gd name="T21" fmla="*/ 953 h 500"/>
                <a:gd name="T22" fmla="*/ 19377 w 1227"/>
                <a:gd name="T23" fmla="*/ 5779 h 500"/>
                <a:gd name="T24" fmla="*/ 32187 w 1227"/>
                <a:gd name="T25" fmla="*/ 5779 h 500"/>
                <a:gd name="T26" fmla="*/ 35519 w 1227"/>
                <a:gd name="T27" fmla="*/ 2889 h 500"/>
                <a:gd name="T28" fmla="*/ 34096 w 1227"/>
                <a:gd name="T29" fmla="*/ 667 h 500"/>
                <a:gd name="T30" fmla="*/ 34840 w 1227"/>
                <a:gd name="T31" fmla="*/ 0 h 500"/>
                <a:gd name="T32" fmla="*/ 39692 w 1227"/>
                <a:gd name="T33" fmla="*/ 6477 h 500"/>
                <a:gd name="T34" fmla="*/ 39692 w 1227"/>
                <a:gd name="T35" fmla="*/ 8001 h 500"/>
                <a:gd name="T36" fmla="*/ 35519 w 1227"/>
                <a:gd name="T37" fmla="*/ 10890 h 500"/>
                <a:gd name="T38" fmla="*/ 19215 w 1227"/>
                <a:gd name="T39" fmla="*/ 10890 h 500"/>
                <a:gd name="T40" fmla="*/ 4917 w 1227"/>
                <a:gd name="T41" fmla="*/ 14605 h 500"/>
                <a:gd name="T42" fmla="*/ 0 w 1227"/>
                <a:gd name="T43" fmla="*/ 8541 h 500"/>
                <a:gd name="T44" fmla="*/ 0 w 1227"/>
                <a:gd name="T45" fmla="*/ 7747 h 500"/>
                <a:gd name="T46" fmla="*/ 2653 w 1227"/>
                <a:gd name="T47" fmla="*/ 4572 h 500"/>
                <a:gd name="T48" fmla="*/ 1165 w 1227"/>
                <a:gd name="T49" fmla="*/ 2762 h 500"/>
                <a:gd name="T50" fmla="*/ 2070 w 1227"/>
                <a:gd name="T51" fmla="*/ 1969 h 500"/>
                <a:gd name="T52" fmla="*/ 6987 w 1227"/>
                <a:gd name="T53" fmla="*/ 7779 h 500"/>
                <a:gd name="T54" fmla="*/ 7052 w 1227"/>
                <a:gd name="T55" fmla="*/ 8700 h 500"/>
                <a:gd name="T56" fmla="*/ 4238 w 1227"/>
                <a:gd name="T57" fmla="*/ 11843 h 500"/>
                <a:gd name="T58" fmla="*/ 5726 w 1227"/>
                <a:gd name="T59" fmla="*/ 13653 h 500"/>
                <a:gd name="T60" fmla="*/ 4917 w 1227"/>
                <a:gd name="T61" fmla="*/ 14605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594" y="343"/>
                  </a:moveTo>
                  <a:lnTo>
                    <a:pt x="539" y="405"/>
                  </a:lnTo>
                  <a:lnTo>
                    <a:pt x="577" y="472"/>
                  </a:lnTo>
                  <a:lnTo>
                    <a:pt x="552" y="500"/>
                  </a:lnTo>
                  <a:lnTo>
                    <a:pt x="400" y="286"/>
                  </a:lnTo>
                  <a:lnTo>
                    <a:pt x="400" y="269"/>
                  </a:lnTo>
                  <a:cubicBezTo>
                    <a:pt x="434" y="230"/>
                    <a:pt x="457" y="199"/>
                    <a:pt x="471" y="178"/>
                  </a:cubicBezTo>
                  <a:cubicBezTo>
                    <a:pt x="484" y="157"/>
                    <a:pt x="491" y="142"/>
                    <a:pt x="491" y="134"/>
                  </a:cubicBezTo>
                  <a:cubicBezTo>
                    <a:pt x="491" y="122"/>
                    <a:pt x="486" y="110"/>
                    <a:pt x="478" y="96"/>
                  </a:cubicBezTo>
                  <a:cubicBezTo>
                    <a:pt x="475" y="90"/>
                    <a:pt x="466" y="77"/>
                    <a:pt x="450" y="57"/>
                  </a:cubicBezTo>
                  <a:lnTo>
                    <a:pt x="482" y="30"/>
                  </a:lnTo>
                  <a:lnTo>
                    <a:pt x="599" y="182"/>
                  </a:lnTo>
                  <a:lnTo>
                    <a:pt x="995" y="182"/>
                  </a:lnTo>
                  <a:cubicBezTo>
                    <a:pt x="1037" y="182"/>
                    <a:pt x="1071" y="152"/>
                    <a:pt x="1098" y="91"/>
                  </a:cubicBezTo>
                  <a:lnTo>
                    <a:pt x="1054" y="21"/>
                  </a:lnTo>
                  <a:lnTo>
                    <a:pt x="1077" y="0"/>
                  </a:lnTo>
                  <a:lnTo>
                    <a:pt x="1227" y="204"/>
                  </a:lnTo>
                  <a:lnTo>
                    <a:pt x="1227" y="252"/>
                  </a:lnTo>
                  <a:cubicBezTo>
                    <a:pt x="1181" y="313"/>
                    <a:pt x="1138" y="343"/>
                    <a:pt x="1098" y="343"/>
                  </a:cubicBezTo>
                  <a:lnTo>
                    <a:pt x="594" y="343"/>
                  </a:lnTo>
                  <a:close/>
                  <a:moveTo>
                    <a:pt x="152" y="460"/>
                  </a:moveTo>
                  <a:lnTo>
                    <a:pt x="0" y="269"/>
                  </a:lnTo>
                  <a:lnTo>
                    <a:pt x="0" y="244"/>
                  </a:lnTo>
                  <a:lnTo>
                    <a:pt x="82" y="144"/>
                  </a:lnTo>
                  <a:lnTo>
                    <a:pt x="36" y="87"/>
                  </a:lnTo>
                  <a:lnTo>
                    <a:pt x="64" y="62"/>
                  </a:lnTo>
                  <a:lnTo>
                    <a:pt x="216" y="245"/>
                  </a:lnTo>
                  <a:lnTo>
                    <a:pt x="218" y="274"/>
                  </a:lnTo>
                  <a:lnTo>
                    <a:pt x="131" y="373"/>
                  </a:lnTo>
                  <a:lnTo>
                    <a:pt x="177" y="430"/>
                  </a:lnTo>
                  <a:lnTo>
                    <a:pt x="152" y="46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6" name="Freeform 67"/>
            <p:cNvSpPr>
              <a:spLocks noEditPoints="1"/>
            </p:cNvSpPr>
            <p:nvPr/>
          </p:nvSpPr>
          <p:spPr bwMode="auto">
            <a:xfrm>
              <a:off x="1660002" y="244124"/>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7" name="Freeform 68"/>
            <p:cNvSpPr>
              <a:spLocks noEditPoints="1"/>
            </p:cNvSpPr>
            <p:nvPr/>
          </p:nvSpPr>
          <p:spPr bwMode="auto">
            <a:xfrm>
              <a:off x="1083675" y="231424"/>
              <a:ext cx="60332" cy="50799"/>
            </a:xfrm>
            <a:custGeom>
              <a:avLst/>
              <a:gdLst>
                <a:gd name="T0" fmla="*/ 35202 w 1863"/>
                <a:gd name="T1" fmla="*/ 13596 h 1558"/>
                <a:gd name="T2" fmla="*/ 32222 w 1863"/>
                <a:gd name="T3" fmla="*/ 7662 h 1558"/>
                <a:gd name="T4" fmla="*/ 34068 w 1863"/>
                <a:gd name="T5" fmla="*/ 5804 h 1558"/>
                <a:gd name="T6" fmla="*/ 39120 w 1863"/>
                <a:gd name="T7" fmla="*/ 7956 h 1558"/>
                <a:gd name="T8" fmla="*/ 49516 w 1863"/>
                <a:gd name="T9" fmla="*/ 13596 h 1558"/>
                <a:gd name="T10" fmla="*/ 54730 w 1863"/>
                <a:gd name="T11" fmla="*/ 7662 h 1558"/>
                <a:gd name="T12" fmla="*/ 49645 w 1863"/>
                <a:gd name="T13" fmla="*/ 1174 h 1558"/>
                <a:gd name="T14" fmla="*/ 57741 w 1863"/>
                <a:gd name="T15" fmla="*/ 3587 h 1558"/>
                <a:gd name="T16" fmla="*/ 58097 w 1863"/>
                <a:gd name="T17" fmla="*/ 16498 h 1558"/>
                <a:gd name="T18" fmla="*/ 21536 w 1863"/>
                <a:gd name="T19" fmla="*/ 19400 h 1558"/>
                <a:gd name="T20" fmla="*/ 19269 w 1863"/>
                <a:gd name="T21" fmla="*/ 24095 h 1558"/>
                <a:gd name="T22" fmla="*/ 60332 w 1863"/>
                <a:gd name="T23" fmla="*/ 25334 h 1558"/>
                <a:gd name="T24" fmla="*/ 45370 w 1863"/>
                <a:gd name="T25" fmla="*/ 28660 h 1558"/>
                <a:gd name="T26" fmla="*/ 46148 w 1863"/>
                <a:gd name="T27" fmla="*/ 38670 h 1558"/>
                <a:gd name="T28" fmla="*/ 53499 w 1863"/>
                <a:gd name="T29" fmla="*/ 36877 h 1558"/>
                <a:gd name="T30" fmla="*/ 53434 w 1863"/>
                <a:gd name="T31" fmla="*/ 32736 h 1558"/>
                <a:gd name="T32" fmla="*/ 60332 w 1863"/>
                <a:gd name="T33" fmla="*/ 40398 h 1558"/>
                <a:gd name="T34" fmla="*/ 57644 w 1863"/>
                <a:gd name="T35" fmla="*/ 44148 h 1558"/>
                <a:gd name="T36" fmla="*/ 56932 w 1863"/>
                <a:gd name="T37" fmla="*/ 48158 h 1558"/>
                <a:gd name="T38" fmla="*/ 57288 w 1863"/>
                <a:gd name="T39" fmla="*/ 50538 h 1558"/>
                <a:gd name="T40" fmla="*/ 20467 w 1863"/>
                <a:gd name="T41" fmla="*/ 44474 h 1558"/>
                <a:gd name="T42" fmla="*/ 17909 w 1863"/>
                <a:gd name="T43" fmla="*/ 47832 h 1558"/>
                <a:gd name="T44" fmla="*/ 18265 w 1863"/>
                <a:gd name="T45" fmla="*/ 50799 h 1558"/>
                <a:gd name="T46" fmla="*/ 13537 w 1863"/>
                <a:gd name="T47" fmla="*/ 42191 h 1558"/>
                <a:gd name="T48" fmla="*/ 18589 w 1863"/>
                <a:gd name="T49" fmla="*/ 38670 h 1558"/>
                <a:gd name="T50" fmla="*/ 13537 w 1863"/>
                <a:gd name="T51" fmla="*/ 22661 h 1558"/>
                <a:gd name="T52" fmla="*/ 15804 w 1863"/>
                <a:gd name="T53" fmla="*/ 15911 h 1558"/>
                <a:gd name="T54" fmla="*/ 14702 w 1863"/>
                <a:gd name="T55" fmla="*/ 4369 h 1558"/>
                <a:gd name="T56" fmla="*/ 3174 w 1863"/>
                <a:gd name="T57" fmla="*/ 3684 h 1558"/>
                <a:gd name="T58" fmla="*/ 1716 w 1863"/>
                <a:gd name="T59" fmla="*/ 14509 h 1558"/>
                <a:gd name="T60" fmla="*/ 291 w 1863"/>
                <a:gd name="T61" fmla="*/ 12846 h 1558"/>
                <a:gd name="T62" fmla="*/ 2073 w 1863"/>
                <a:gd name="T63" fmla="*/ 2967 h 1558"/>
                <a:gd name="T64" fmla="*/ 17196 w 1863"/>
                <a:gd name="T65" fmla="*/ 3945 h 1558"/>
                <a:gd name="T66" fmla="*/ 31283 w 1863"/>
                <a:gd name="T67" fmla="*/ 38670 h 1558"/>
                <a:gd name="T68" fmla="*/ 32773 w 1863"/>
                <a:gd name="T69" fmla="*/ 32051 h 1558"/>
                <a:gd name="T70" fmla="*/ 31413 w 1863"/>
                <a:gd name="T71" fmla="*/ 25334 h 1558"/>
                <a:gd name="T72" fmla="*/ 17682 w 1863"/>
                <a:gd name="T73" fmla="*/ 27030 h 1558"/>
                <a:gd name="T74" fmla="*/ 31283 w 1863"/>
                <a:gd name="T75" fmla="*/ 38670 h 1558"/>
                <a:gd name="T76" fmla="*/ 44852 w 1863"/>
                <a:gd name="T77" fmla="*/ 38670 h 1558"/>
                <a:gd name="T78" fmla="*/ 43881 w 1863"/>
                <a:gd name="T79" fmla="*/ 32051 h 1558"/>
                <a:gd name="T80" fmla="*/ 32514 w 1863"/>
                <a:gd name="T81" fmla="*/ 25334 h 1558"/>
                <a:gd name="T82" fmla="*/ 33939 w 1863"/>
                <a:gd name="T83" fmla="*/ 32442 h 1558"/>
                <a:gd name="T84" fmla="*/ 32773 w 1863"/>
                <a:gd name="T85" fmla="*/ 38670 h 15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63" h="1558">
                  <a:moveTo>
                    <a:pt x="666" y="417"/>
                  </a:moveTo>
                  <a:lnTo>
                    <a:pt x="1087" y="417"/>
                  </a:lnTo>
                  <a:lnTo>
                    <a:pt x="1087" y="339"/>
                  </a:lnTo>
                  <a:cubicBezTo>
                    <a:pt x="1087" y="285"/>
                    <a:pt x="1056" y="251"/>
                    <a:pt x="995" y="235"/>
                  </a:cubicBezTo>
                  <a:lnTo>
                    <a:pt x="995" y="193"/>
                  </a:lnTo>
                  <a:cubicBezTo>
                    <a:pt x="1019" y="186"/>
                    <a:pt x="1038" y="181"/>
                    <a:pt x="1052" y="178"/>
                  </a:cubicBezTo>
                  <a:cubicBezTo>
                    <a:pt x="1065" y="175"/>
                    <a:pt x="1079" y="174"/>
                    <a:pt x="1095" y="174"/>
                  </a:cubicBezTo>
                  <a:cubicBezTo>
                    <a:pt x="1147" y="174"/>
                    <a:pt x="1185" y="197"/>
                    <a:pt x="1208" y="244"/>
                  </a:cubicBezTo>
                  <a:cubicBezTo>
                    <a:pt x="1232" y="290"/>
                    <a:pt x="1243" y="348"/>
                    <a:pt x="1243" y="417"/>
                  </a:cubicBezTo>
                  <a:lnTo>
                    <a:pt x="1529" y="417"/>
                  </a:lnTo>
                  <a:cubicBezTo>
                    <a:pt x="1580" y="417"/>
                    <a:pt x="1619" y="400"/>
                    <a:pt x="1648" y="364"/>
                  </a:cubicBezTo>
                  <a:cubicBezTo>
                    <a:pt x="1676" y="329"/>
                    <a:pt x="1690" y="286"/>
                    <a:pt x="1690" y="235"/>
                  </a:cubicBezTo>
                  <a:cubicBezTo>
                    <a:pt x="1690" y="193"/>
                    <a:pt x="1676" y="154"/>
                    <a:pt x="1650" y="118"/>
                  </a:cubicBezTo>
                  <a:cubicBezTo>
                    <a:pt x="1623" y="82"/>
                    <a:pt x="1584" y="55"/>
                    <a:pt x="1533" y="36"/>
                  </a:cubicBezTo>
                  <a:lnTo>
                    <a:pt x="1533" y="0"/>
                  </a:lnTo>
                  <a:cubicBezTo>
                    <a:pt x="1640" y="12"/>
                    <a:pt x="1724" y="48"/>
                    <a:pt x="1783" y="110"/>
                  </a:cubicBezTo>
                  <a:cubicBezTo>
                    <a:pt x="1837" y="167"/>
                    <a:pt x="1863" y="235"/>
                    <a:pt x="1863" y="314"/>
                  </a:cubicBezTo>
                  <a:cubicBezTo>
                    <a:pt x="1863" y="390"/>
                    <a:pt x="1840" y="454"/>
                    <a:pt x="1794" y="506"/>
                  </a:cubicBezTo>
                  <a:cubicBezTo>
                    <a:pt x="1741" y="566"/>
                    <a:pt x="1669" y="595"/>
                    <a:pt x="1578" y="595"/>
                  </a:cubicBezTo>
                  <a:lnTo>
                    <a:pt x="665" y="595"/>
                  </a:lnTo>
                  <a:cubicBezTo>
                    <a:pt x="655" y="631"/>
                    <a:pt x="643" y="661"/>
                    <a:pt x="629" y="686"/>
                  </a:cubicBezTo>
                  <a:cubicBezTo>
                    <a:pt x="628" y="690"/>
                    <a:pt x="617" y="708"/>
                    <a:pt x="595" y="739"/>
                  </a:cubicBezTo>
                  <a:lnTo>
                    <a:pt x="1863" y="739"/>
                  </a:lnTo>
                  <a:lnTo>
                    <a:pt x="1863" y="777"/>
                  </a:lnTo>
                  <a:lnTo>
                    <a:pt x="1438" y="777"/>
                  </a:lnTo>
                  <a:cubicBezTo>
                    <a:pt x="1420" y="810"/>
                    <a:pt x="1407" y="844"/>
                    <a:pt x="1401" y="879"/>
                  </a:cubicBezTo>
                  <a:cubicBezTo>
                    <a:pt x="1395" y="914"/>
                    <a:pt x="1391" y="953"/>
                    <a:pt x="1391" y="995"/>
                  </a:cubicBezTo>
                  <a:cubicBezTo>
                    <a:pt x="1391" y="1053"/>
                    <a:pt x="1402" y="1117"/>
                    <a:pt x="1425" y="1186"/>
                  </a:cubicBezTo>
                  <a:lnTo>
                    <a:pt x="1625" y="1186"/>
                  </a:lnTo>
                  <a:cubicBezTo>
                    <a:pt x="1633" y="1166"/>
                    <a:pt x="1643" y="1148"/>
                    <a:pt x="1652" y="1131"/>
                  </a:cubicBezTo>
                  <a:cubicBezTo>
                    <a:pt x="1662" y="1114"/>
                    <a:pt x="1675" y="1095"/>
                    <a:pt x="1690" y="1074"/>
                  </a:cubicBezTo>
                  <a:lnTo>
                    <a:pt x="1650" y="1004"/>
                  </a:lnTo>
                  <a:lnTo>
                    <a:pt x="1681" y="983"/>
                  </a:lnTo>
                  <a:lnTo>
                    <a:pt x="1863" y="1239"/>
                  </a:lnTo>
                  <a:lnTo>
                    <a:pt x="1863" y="1268"/>
                  </a:lnTo>
                  <a:cubicBezTo>
                    <a:pt x="1830" y="1294"/>
                    <a:pt x="1802" y="1322"/>
                    <a:pt x="1780" y="1354"/>
                  </a:cubicBezTo>
                  <a:cubicBezTo>
                    <a:pt x="1758" y="1386"/>
                    <a:pt x="1747" y="1414"/>
                    <a:pt x="1747" y="1438"/>
                  </a:cubicBezTo>
                  <a:cubicBezTo>
                    <a:pt x="1747" y="1450"/>
                    <a:pt x="1751" y="1464"/>
                    <a:pt x="1758" y="1477"/>
                  </a:cubicBezTo>
                  <a:cubicBezTo>
                    <a:pt x="1765" y="1490"/>
                    <a:pt x="1778" y="1508"/>
                    <a:pt x="1798" y="1529"/>
                  </a:cubicBezTo>
                  <a:lnTo>
                    <a:pt x="1769" y="1550"/>
                  </a:lnTo>
                  <a:lnTo>
                    <a:pt x="1650" y="1364"/>
                  </a:lnTo>
                  <a:lnTo>
                    <a:pt x="632" y="1364"/>
                  </a:lnTo>
                  <a:cubicBezTo>
                    <a:pt x="613" y="1375"/>
                    <a:pt x="598" y="1389"/>
                    <a:pt x="585" y="1407"/>
                  </a:cubicBezTo>
                  <a:cubicBezTo>
                    <a:pt x="572" y="1425"/>
                    <a:pt x="562" y="1445"/>
                    <a:pt x="553" y="1467"/>
                  </a:cubicBezTo>
                  <a:lnTo>
                    <a:pt x="595" y="1537"/>
                  </a:lnTo>
                  <a:lnTo>
                    <a:pt x="564" y="1558"/>
                  </a:lnTo>
                  <a:lnTo>
                    <a:pt x="418" y="1334"/>
                  </a:lnTo>
                  <a:lnTo>
                    <a:pt x="418" y="1294"/>
                  </a:lnTo>
                  <a:cubicBezTo>
                    <a:pt x="443" y="1256"/>
                    <a:pt x="473" y="1227"/>
                    <a:pt x="506" y="1207"/>
                  </a:cubicBezTo>
                  <a:cubicBezTo>
                    <a:pt x="532" y="1193"/>
                    <a:pt x="554" y="1186"/>
                    <a:pt x="574" y="1186"/>
                  </a:cubicBezTo>
                  <a:lnTo>
                    <a:pt x="714" y="1186"/>
                  </a:lnTo>
                  <a:lnTo>
                    <a:pt x="418" y="695"/>
                  </a:lnTo>
                  <a:lnTo>
                    <a:pt x="418" y="631"/>
                  </a:lnTo>
                  <a:cubicBezTo>
                    <a:pt x="450" y="579"/>
                    <a:pt x="474" y="531"/>
                    <a:pt x="488" y="488"/>
                  </a:cubicBezTo>
                  <a:cubicBezTo>
                    <a:pt x="503" y="445"/>
                    <a:pt x="511" y="398"/>
                    <a:pt x="511" y="348"/>
                  </a:cubicBezTo>
                  <a:cubicBezTo>
                    <a:pt x="511" y="260"/>
                    <a:pt x="492" y="189"/>
                    <a:pt x="454" y="134"/>
                  </a:cubicBezTo>
                  <a:cubicBezTo>
                    <a:pt x="409" y="69"/>
                    <a:pt x="344" y="36"/>
                    <a:pt x="260" y="36"/>
                  </a:cubicBezTo>
                  <a:cubicBezTo>
                    <a:pt x="188" y="36"/>
                    <a:pt x="134" y="62"/>
                    <a:pt x="98" y="113"/>
                  </a:cubicBezTo>
                  <a:cubicBezTo>
                    <a:pt x="61" y="163"/>
                    <a:pt x="43" y="230"/>
                    <a:pt x="43" y="314"/>
                  </a:cubicBezTo>
                  <a:cubicBezTo>
                    <a:pt x="43" y="356"/>
                    <a:pt x="46" y="400"/>
                    <a:pt x="53" y="445"/>
                  </a:cubicBezTo>
                  <a:lnTo>
                    <a:pt x="17" y="445"/>
                  </a:lnTo>
                  <a:cubicBezTo>
                    <a:pt x="13" y="422"/>
                    <a:pt x="10" y="405"/>
                    <a:pt x="9" y="394"/>
                  </a:cubicBezTo>
                  <a:cubicBezTo>
                    <a:pt x="7" y="383"/>
                    <a:pt x="5" y="356"/>
                    <a:pt x="0" y="314"/>
                  </a:cubicBezTo>
                  <a:cubicBezTo>
                    <a:pt x="0" y="221"/>
                    <a:pt x="22" y="146"/>
                    <a:pt x="64" y="91"/>
                  </a:cubicBezTo>
                  <a:cubicBezTo>
                    <a:pt x="110" y="31"/>
                    <a:pt x="176" y="0"/>
                    <a:pt x="260" y="0"/>
                  </a:cubicBezTo>
                  <a:cubicBezTo>
                    <a:pt x="366" y="0"/>
                    <a:pt x="456" y="41"/>
                    <a:pt x="531" y="121"/>
                  </a:cubicBezTo>
                  <a:cubicBezTo>
                    <a:pt x="605" y="201"/>
                    <a:pt x="651" y="300"/>
                    <a:pt x="666" y="417"/>
                  </a:cubicBezTo>
                  <a:close/>
                  <a:moveTo>
                    <a:pt x="966" y="1186"/>
                  </a:moveTo>
                  <a:cubicBezTo>
                    <a:pt x="980" y="1153"/>
                    <a:pt x="991" y="1120"/>
                    <a:pt x="1000" y="1086"/>
                  </a:cubicBezTo>
                  <a:cubicBezTo>
                    <a:pt x="1008" y="1052"/>
                    <a:pt x="1012" y="1018"/>
                    <a:pt x="1012" y="983"/>
                  </a:cubicBezTo>
                  <a:cubicBezTo>
                    <a:pt x="1012" y="947"/>
                    <a:pt x="1010" y="915"/>
                    <a:pt x="1005" y="884"/>
                  </a:cubicBezTo>
                  <a:cubicBezTo>
                    <a:pt x="1000" y="854"/>
                    <a:pt x="988" y="818"/>
                    <a:pt x="970" y="777"/>
                  </a:cubicBezTo>
                  <a:lnTo>
                    <a:pt x="580" y="777"/>
                  </a:lnTo>
                  <a:lnTo>
                    <a:pt x="546" y="829"/>
                  </a:lnTo>
                  <a:lnTo>
                    <a:pt x="761" y="1186"/>
                  </a:lnTo>
                  <a:lnTo>
                    <a:pt x="966" y="1186"/>
                  </a:lnTo>
                  <a:close/>
                  <a:moveTo>
                    <a:pt x="1012" y="1186"/>
                  </a:moveTo>
                  <a:lnTo>
                    <a:pt x="1385" y="1186"/>
                  </a:lnTo>
                  <a:cubicBezTo>
                    <a:pt x="1375" y="1152"/>
                    <a:pt x="1368" y="1118"/>
                    <a:pt x="1363" y="1084"/>
                  </a:cubicBezTo>
                  <a:cubicBezTo>
                    <a:pt x="1358" y="1050"/>
                    <a:pt x="1355" y="1016"/>
                    <a:pt x="1355" y="983"/>
                  </a:cubicBezTo>
                  <a:cubicBezTo>
                    <a:pt x="1355" y="913"/>
                    <a:pt x="1369" y="845"/>
                    <a:pt x="1396" y="777"/>
                  </a:cubicBezTo>
                  <a:lnTo>
                    <a:pt x="1004" y="777"/>
                  </a:lnTo>
                  <a:cubicBezTo>
                    <a:pt x="1019" y="807"/>
                    <a:pt x="1031" y="840"/>
                    <a:pt x="1038" y="878"/>
                  </a:cubicBezTo>
                  <a:cubicBezTo>
                    <a:pt x="1045" y="915"/>
                    <a:pt x="1048" y="954"/>
                    <a:pt x="1048" y="995"/>
                  </a:cubicBezTo>
                  <a:cubicBezTo>
                    <a:pt x="1048" y="1035"/>
                    <a:pt x="1045" y="1070"/>
                    <a:pt x="1038" y="1101"/>
                  </a:cubicBezTo>
                  <a:cubicBezTo>
                    <a:pt x="1027" y="1135"/>
                    <a:pt x="1018" y="1163"/>
                    <a:pt x="1012" y="1186"/>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8" name="Freeform 69"/>
            <p:cNvSpPr>
              <a:spLocks/>
            </p:cNvSpPr>
            <p:nvPr/>
          </p:nvSpPr>
          <p:spPr bwMode="auto">
            <a:xfrm>
              <a:off x="1097964" y="286986"/>
              <a:ext cx="26991" cy="31749"/>
            </a:xfrm>
            <a:custGeom>
              <a:avLst/>
              <a:gdLst>
                <a:gd name="T0" fmla="*/ 6013 w 817"/>
                <a:gd name="T1" fmla="*/ 5548 h 990"/>
                <a:gd name="T2" fmla="*/ 19921 w 817"/>
                <a:gd name="T3" fmla="*/ 5548 h 990"/>
                <a:gd name="T4" fmla="*/ 22729 w 817"/>
                <a:gd name="T5" fmla="*/ 2630 h 990"/>
                <a:gd name="T6" fmla="*/ 21309 w 817"/>
                <a:gd name="T7" fmla="*/ 994 h 990"/>
                <a:gd name="T8" fmla="*/ 22300 w 817"/>
                <a:gd name="T9" fmla="*/ 0 h 990"/>
                <a:gd name="T10" fmla="*/ 26991 w 817"/>
                <a:gd name="T11" fmla="*/ 6157 h 990"/>
                <a:gd name="T12" fmla="*/ 26991 w 817"/>
                <a:gd name="T13" fmla="*/ 7536 h 990"/>
                <a:gd name="T14" fmla="*/ 24976 w 817"/>
                <a:gd name="T15" fmla="*/ 9364 h 990"/>
                <a:gd name="T16" fmla="*/ 23423 w 817"/>
                <a:gd name="T17" fmla="*/ 10423 h 990"/>
                <a:gd name="T18" fmla="*/ 21804 w 817"/>
                <a:gd name="T19" fmla="*/ 10647 h 990"/>
                <a:gd name="T20" fmla="*/ 18600 w 817"/>
                <a:gd name="T21" fmla="*/ 10711 h 990"/>
                <a:gd name="T22" fmla="*/ 26991 w 817"/>
                <a:gd name="T23" fmla="*/ 22128 h 990"/>
                <a:gd name="T24" fmla="*/ 26991 w 817"/>
                <a:gd name="T25" fmla="*/ 23154 h 990"/>
                <a:gd name="T26" fmla="*/ 24381 w 817"/>
                <a:gd name="T27" fmla="*/ 25527 h 990"/>
                <a:gd name="T28" fmla="*/ 23357 w 817"/>
                <a:gd name="T29" fmla="*/ 27548 h 990"/>
                <a:gd name="T30" fmla="*/ 24117 w 817"/>
                <a:gd name="T31" fmla="*/ 29376 h 990"/>
                <a:gd name="T32" fmla="*/ 25174 w 817"/>
                <a:gd name="T33" fmla="*/ 30755 h 990"/>
                <a:gd name="T34" fmla="*/ 24183 w 817"/>
                <a:gd name="T35" fmla="*/ 31557 h 990"/>
                <a:gd name="T36" fmla="*/ 20483 w 817"/>
                <a:gd name="T37" fmla="*/ 26458 h 990"/>
                <a:gd name="T38" fmla="*/ 9415 w 817"/>
                <a:gd name="T39" fmla="*/ 26458 h 990"/>
                <a:gd name="T40" fmla="*/ 6409 w 817"/>
                <a:gd name="T41" fmla="*/ 27163 h 990"/>
                <a:gd name="T42" fmla="*/ 4526 w 817"/>
                <a:gd name="T43" fmla="*/ 29536 h 990"/>
                <a:gd name="T44" fmla="*/ 5583 w 817"/>
                <a:gd name="T45" fmla="*/ 31011 h 990"/>
                <a:gd name="T46" fmla="*/ 4394 w 817"/>
                <a:gd name="T47" fmla="*/ 31749 h 990"/>
                <a:gd name="T48" fmla="*/ 0 w 817"/>
                <a:gd name="T49" fmla="*/ 25912 h 990"/>
                <a:gd name="T50" fmla="*/ 0 w 817"/>
                <a:gd name="T51" fmla="*/ 24758 h 990"/>
                <a:gd name="T52" fmla="*/ 5286 w 817"/>
                <a:gd name="T53" fmla="*/ 21294 h 990"/>
                <a:gd name="T54" fmla="*/ 20185 w 817"/>
                <a:gd name="T55" fmla="*/ 21294 h 990"/>
                <a:gd name="T56" fmla="*/ 22696 w 817"/>
                <a:gd name="T57" fmla="*/ 18280 h 990"/>
                <a:gd name="T58" fmla="*/ 16684 w 817"/>
                <a:gd name="T59" fmla="*/ 10711 h 990"/>
                <a:gd name="T60" fmla="*/ 6574 w 817"/>
                <a:gd name="T61" fmla="*/ 10711 h 990"/>
                <a:gd name="T62" fmla="*/ 4658 w 817"/>
                <a:gd name="T63" fmla="*/ 13630 h 990"/>
                <a:gd name="T64" fmla="*/ 5715 w 817"/>
                <a:gd name="T65" fmla="*/ 15329 h 990"/>
                <a:gd name="T66" fmla="*/ 4956 w 817"/>
                <a:gd name="T67" fmla="*/ 16291 h 990"/>
                <a:gd name="T68" fmla="*/ 0 w 817"/>
                <a:gd name="T69" fmla="*/ 9621 h 990"/>
                <a:gd name="T70" fmla="*/ 0 w 817"/>
                <a:gd name="T71" fmla="*/ 8755 h 990"/>
                <a:gd name="T72" fmla="*/ 3006 w 817"/>
                <a:gd name="T73" fmla="*/ 4329 h 990"/>
                <a:gd name="T74" fmla="*/ 1090 w 817"/>
                <a:gd name="T75" fmla="*/ 1283 h 990"/>
                <a:gd name="T76" fmla="*/ 2081 w 817"/>
                <a:gd name="T77" fmla="*/ 257 h 990"/>
                <a:gd name="T78" fmla="*/ 6013 w 817"/>
                <a:gd name="T79" fmla="*/ 5548 h 9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17" h="990">
                  <a:moveTo>
                    <a:pt x="182" y="173"/>
                  </a:moveTo>
                  <a:lnTo>
                    <a:pt x="603" y="173"/>
                  </a:lnTo>
                  <a:lnTo>
                    <a:pt x="688" y="82"/>
                  </a:lnTo>
                  <a:lnTo>
                    <a:pt x="645" y="31"/>
                  </a:lnTo>
                  <a:lnTo>
                    <a:pt x="675" y="0"/>
                  </a:lnTo>
                  <a:lnTo>
                    <a:pt x="817" y="192"/>
                  </a:lnTo>
                  <a:lnTo>
                    <a:pt x="817" y="235"/>
                  </a:lnTo>
                  <a:cubicBezTo>
                    <a:pt x="789" y="261"/>
                    <a:pt x="768" y="280"/>
                    <a:pt x="756" y="292"/>
                  </a:cubicBezTo>
                  <a:cubicBezTo>
                    <a:pt x="735" y="310"/>
                    <a:pt x="719" y="321"/>
                    <a:pt x="709" y="325"/>
                  </a:cubicBezTo>
                  <a:cubicBezTo>
                    <a:pt x="698" y="328"/>
                    <a:pt x="682" y="331"/>
                    <a:pt x="660" y="332"/>
                  </a:cubicBezTo>
                  <a:cubicBezTo>
                    <a:pt x="639" y="333"/>
                    <a:pt x="606" y="334"/>
                    <a:pt x="563" y="334"/>
                  </a:cubicBezTo>
                  <a:lnTo>
                    <a:pt x="817" y="690"/>
                  </a:lnTo>
                  <a:lnTo>
                    <a:pt x="817" y="722"/>
                  </a:lnTo>
                  <a:cubicBezTo>
                    <a:pt x="785" y="747"/>
                    <a:pt x="759" y="772"/>
                    <a:pt x="738" y="796"/>
                  </a:cubicBezTo>
                  <a:cubicBezTo>
                    <a:pt x="717" y="820"/>
                    <a:pt x="707" y="841"/>
                    <a:pt x="707" y="859"/>
                  </a:cubicBezTo>
                  <a:cubicBezTo>
                    <a:pt x="707" y="876"/>
                    <a:pt x="714" y="895"/>
                    <a:pt x="730" y="916"/>
                  </a:cubicBezTo>
                  <a:cubicBezTo>
                    <a:pt x="740" y="930"/>
                    <a:pt x="750" y="945"/>
                    <a:pt x="762" y="959"/>
                  </a:cubicBezTo>
                  <a:lnTo>
                    <a:pt x="732" y="984"/>
                  </a:lnTo>
                  <a:lnTo>
                    <a:pt x="620" y="825"/>
                  </a:lnTo>
                  <a:lnTo>
                    <a:pt x="285" y="825"/>
                  </a:lnTo>
                  <a:cubicBezTo>
                    <a:pt x="252" y="825"/>
                    <a:pt x="221" y="833"/>
                    <a:pt x="194" y="847"/>
                  </a:cubicBezTo>
                  <a:cubicBezTo>
                    <a:pt x="168" y="862"/>
                    <a:pt x="148" y="887"/>
                    <a:pt x="137" y="921"/>
                  </a:cubicBezTo>
                  <a:lnTo>
                    <a:pt x="169" y="967"/>
                  </a:lnTo>
                  <a:lnTo>
                    <a:pt x="133" y="990"/>
                  </a:lnTo>
                  <a:lnTo>
                    <a:pt x="0" y="808"/>
                  </a:lnTo>
                  <a:lnTo>
                    <a:pt x="0" y="772"/>
                  </a:lnTo>
                  <a:cubicBezTo>
                    <a:pt x="53" y="700"/>
                    <a:pt x="107" y="664"/>
                    <a:pt x="160" y="664"/>
                  </a:cubicBezTo>
                  <a:lnTo>
                    <a:pt x="611" y="664"/>
                  </a:lnTo>
                  <a:lnTo>
                    <a:pt x="687" y="570"/>
                  </a:lnTo>
                  <a:lnTo>
                    <a:pt x="505" y="334"/>
                  </a:lnTo>
                  <a:lnTo>
                    <a:pt x="199" y="334"/>
                  </a:lnTo>
                  <a:lnTo>
                    <a:pt x="141" y="425"/>
                  </a:lnTo>
                  <a:lnTo>
                    <a:pt x="173" y="478"/>
                  </a:lnTo>
                  <a:lnTo>
                    <a:pt x="150" y="508"/>
                  </a:lnTo>
                  <a:lnTo>
                    <a:pt x="0" y="300"/>
                  </a:lnTo>
                  <a:lnTo>
                    <a:pt x="0" y="273"/>
                  </a:lnTo>
                  <a:cubicBezTo>
                    <a:pt x="60" y="212"/>
                    <a:pt x="91" y="166"/>
                    <a:pt x="91" y="135"/>
                  </a:cubicBezTo>
                  <a:cubicBezTo>
                    <a:pt x="91" y="98"/>
                    <a:pt x="72" y="67"/>
                    <a:pt x="33" y="40"/>
                  </a:cubicBezTo>
                  <a:lnTo>
                    <a:pt x="63" y="8"/>
                  </a:lnTo>
                  <a:lnTo>
                    <a:pt x="182" y="17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9" name="Freeform 70"/>
            <p:cNvSpPr>
              <a:spLocks noEditPoints="1"/>
            </p:cNvSpPr>
            <p:nvPr/>
          </p:nvSpPr>
          <p:spPr bwMode="auto">
            <a:xfrm>
              <a:off x="1097964" y="325085"/>
              <a:ext cx="39692" cy="15875"/>
            </a:xfrm>
            <a:custGeom>
              <a:avLst/>
              <a:gdLst>
                <a:gd name="T0" fmla="*/ 20477 w 1227"/>
                <a:gd name="T1" fmla="*/ 4985 h 500"/>
                <a:gd name="T2" fmla="*/ 22256 w 1227"/>
                <a:gd name="T3" fmla="*/ 3016 h 500"/>
                <a:gd name="T4" fmla="*/ 21027 w 1227"/>
                <a:gd name="T5" fmla="*/ 889 h 500"/>
                <a:gd name="T6" fmla="*/ 21835 w 1227"/>
                <a:gd name="T7" fmla="*/ 0 h 500"/>
                <a:gd name="T8" fmla="*/ 26752 w 1227"/>
                <a:gd name="T9" fmla="*/ 6795 h 500"/>
                <a:gd name="T10" fmla="*/ 26752 w 1227"/>
                <a:gd name="T11" fmla="*/ 7334 h 500"/>
                <a:gd name="T12" fmla="*/ 24456 w 1227"/>
                <a:gd name="T13" fmla="*/ 10224 h 500"/>
                <a:gd name="T14" fmla="*/ 23809 w 1227"/>
                <a:gd name="T15" fmla="*/ 11621 h 500"/>
                <a:gd name="T16" fmla="*/ 24229 w 1227"/>
                <a:gd name="T17" fmla="*/ 12827 h 500"/>
                <a:gd name="T18" fmla="*/ 25135 w 1227"/>
                <a:gd name="T19" fmla="*/ 14065 h 500"/>
                <a:gd name="T20" fmla="*/ 24100 w 1227"/>
                <a:gd name="T21" fmla="*/ 14923 h 500"/>
                <a:gd name="T22" fmla="*/ 20315 w 1227"/>
                <a:gd name="T23" fmla="*/ 10097 h 500"/>
                <a:gd name="T24" fmla="*/ 7505 w 1227"/>
                <a:gd name="T25" fmla="*/ 10097 h 500"/>
                <a:gd name="T26" fmla="*/ 4173 w 1227"/>
                <a:gd name="T27" fmla="*/ 12986 h 500"/>
                <a:gd name="T28" fmla="*/ 5596 w 1227"/>
                <a:gd name="T29" fmla="*/ 15208 h 500"/>
                <a:gd name="T30" fmla="*/ 4852 w 1227"/>
                <a:gd name="T31" fmla="*/ 15875 h 500"/>
                <a:gd name="T32" fmla="*/ 0 w 1227"/>
                <a:gd name="T33" fmla="*/ 9398 h 500"/>
                <a:gd name="T34" fmla="*/ 0 w 1227"/>
                <a:gd name="T35" fmla="*/ 7874 h 500"/>
                <a:gd name="T36" fmla="*/ 4173 w 1227"/>
                <a:gd name="T37" fmla="*/ 4985 h 500"/>
                <a:gd name="T38" fmla="*/ 20477 w 1227"/>
                <a:gd name="T39" fmla="*/ 4985 h 500"/>
                <a:gd name="T40" fmla="*/ 34775 w 1227"/>
                <a:gd name="T41" fmla="*/ 1270 h 500"/>
                <a:gd name="T42" fmla="*/ 39692 w 1227"/>
                <a:gd name="T43" fmla="*/ 7334 h 500"/>
                <a:gd name="T44" fmla="*/ 39692 w 1227"/>
                <a:gd name="T45" fmla="*/ 8128 h 500"/>
                <a:gd name="T46" fmla="*/ 37039 w 1227"/>
                <a:gd name="T47" fmla="*/ 11303 h 500"/>
                <a:gd name="T48" fmla="*/ 38527 w 1227"/>
                <a:gd name="T49" fmla="*/ 13113 h 500"/>
                <a:gd name="T50" fmla="*/ 37622 w 1227"/>
                <a:gd name="T51" fmla="*/ 13907 h 500"/>
                <a:gd name="T52" fmla="*/ 32705 w 1227"/>
                <a:gd name="T53" fmla="*/ 8096 h 500"/>
                <a:gd name="T54" fmla="*/ 32640 w 1227"/>
                <a:gd name="T55" fmla="*/ 7176 h 500"/>
                <a:gd name="T56" fmla="*/ 35454 w 1227"/>
                <a:gd name="T57" fmla="*/ 4032 h 500"/>
                <a:gd name="T58" fmla="*/ 33966 w 1227"/>
                <a:gd name="T59" fmla="*/ 2223 h 500"/>
                <a:gd name="T60" fmla="*/ 34775 w 1227"/>
                <a:gd name="T61" fmla="*/ 1270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633" y="157"/>
                  </a:moveTo>
                  <a:lnTo>
                    <a:pt x="688" y="95"/>
                  </a:lnTo>
                  <a:lnTo>
                    <a:pt x="650" y="28"/>
                  </a:lnTo>
                  <a:lnTo>
                    <a:pt x="675" y="0"/>
                  </a:lnTo>
                  <a:lnTo>
                    <a:pt x="827" y="214"/>
                  </a:lnTo>
                  <a:lnTo>
                    <a:pt x="827" y="231"/>
                  </a:lnTo>
                  <a:cubicBezTo>
                    <a:pt x="793" y="270"/>
                    <a:pt x="770" y="301"/>
                    <a:pt x="756" y="322"/>
                  </a:cubicBezTo>
                  <a:cubicBezTo>
                    <a:pt x="743" y="343"/>
                    <a:pt x="736" y="358"/>
                    <a:pt x="736" y="366"/>
                  </a:cubicBezTo>
                  <a:cubicBezTo>
                    <a:pt x="736" y="378"/>
                    <a:pt x="741" y="390"/>
                    <a:pt x="749" y="404"/>
                  </a:cubicBezTo>
                  <a:cubicBezTo>
                    <a:pt x="752" y="410"/>
                    <a:pt x="761" y="423"/>
                    <a:pt x="777" y="443"/>
                  </a:cubicBezTo>
                  <a:lnTo>
                    <a:pt x="745" y="470"/>
                  </a:lnTo>
                  <a:lnTo>
                    <a:pt x="628" y="318"/>
                  </a:lnTo>
                  <a:lnTo>
                    <a:pt x="232" y="318"/>
                  </a:lnTo>
                  <a:cubicBezTo>
                    <a:pt x="190" y="318"/>
                    <a:pt x="156" y="348"/>
                    <a:pt x="129" y="409"/>
                  </a:cubicBezTo>
                  <a:lnTo>
                    <a:pt x="173" y="479"/>
                  </a:lnTo>
                  <a:lnTo>
                    <a:pt x="150" y="500"/>
                  </a:lnTo>
                  <a:lnTo>
                    <a:pt x="0" y="296"/>
                  </a:lnTo>
                  <a:lnTo>
                    <a:pt x="0" y="248"/>
                  </a:lnTo>
                  <a:cubicBezTo>
                    <a:pt x="46" y="187"/>
                    <a:pt x="89" y="157"/>
                    <a:pt x="129" y="157"/>
                  </a:cubicBezTo>
                  <a:lnTo>
                    <a:pt x="633" y="157"/>
                  </a:lnTo>
                  <a:close/>
                  <a:moveTo>
                    <a:pt x="1075" y="40"/>
                  </a:moveTo>
                  <a:lnTo>
                    <a:pt x="1227" y="231"/>
                  </a:lnTo>
                  <a:lnTo>
                    <a:pt x="1227" y="256"/>
                  </a:lnTo>
                  <a:lnTo>
                    <a:pt x="1145" y="356"/>
                  </a:lnTo>
                  <a:lnTo>
                    <a:pt x="1191" y="413"/>
                  </a:lnTo>
                  <a:lnTo>
                    <a:pt x="1163" y="438"/>
                  </a:lnTo>
                  <a:lnTo>
                    <a:pt x="1011" y="255"/>
                  </a:lnTo>
                  <a:lnTo>
                    <a:pt x="1009" y="226"/>
                  </a:lnTo>
                  <a:lnTo>
                    <a:pt x="1096" y="127"/>
                  </a:lnTo>
                  <a:lnTo>
                    <a:pt x="1050" y="70"/>
                  </a:lnTo>
                  <a:lnTo>
                    <a:pt x="1075" y="4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0" name="Freeform 71"/>
            <p:cNvSpPr>
              <a:spLocks noEditPoints="1"/>
            </p:cNvSpPr>
            <p:nvPr/>
          </p:nvSpPr>
          <p:spPr bwMode="auto">
            <a:xfrm>
              <a:off x="1097964" y="345722"/>
              <a:ext cx="39692" cy="28574"/>
            </a:xfrm>
            <a:custGeom>
              <a:avLst/>
              <a:gdLst>
                <a:gd name="T0" fmla="*/ 6732 w 1244"/>
                <a:gd name="T1" fmla="*/ 4211 h 889"/>
                <a:gd name="T2" fmla="*/ 19367 w 1244"/>
                <a:gd name="T3" fmla="*/ 4211 h 889"/>
                <a:gd name="T4" fmla="*/ 22016 w 1244"/>
                <a:gd name="T5" fmla="*/ 2153 h 889"/>
                <a:gd name="T6" fmla="*/ 25462 w 1244"/>
                <a:gd name="T7" fmla="*/ 1286 h 889"/>
                <a:gd name="T8" fmla="*/ 34906 w 1244"/>
                <a:gd name="T9" fmla="*/ 6460 h 889"/>
                <a:gd name="T10" fmla="*/ 39692 w 1244"/>
                <a:gd name="T11" fmla="*/ 16585 h 889"/>
                <a:gd name="T12" fmla="*/ 38543 w 1244"/>
                <a:gd name="T13" fmla="*/ 16585 h 889"/>
                <a:gd name="T14" fmla="*/ 34172 w 1244"/>
                <a:gd name="T15" fmla="*/ 9064 h 889"/>
                <a:gd name="T16" fmla="*/ 27950 w 1244"/>
                <a:gd name="T17" fmla="*/ 6653 h 889"/>
                <a:gd name="T18" fmla="*/ 24728 w 1244"/>
                <a:gd name="T19" fmla="*/ 7264 h 889"/>
                <a:gd name="T20" fmla="*/ 21250 w 1244"/>
                <a:gd name="T21" fmla="*/ 9450 h 889"/>
                <a:gd name="T22" fmla="*/ 26132 w 1244"/>
                <a:gd name="T23" fmla="*/ 19189 h 889"/>
                <a:gd name="T24" fmla="*/ 26132 w 1244"/>
                <a:gd name="T25" fmla="*/ 20796 h 889"/>
                <a:gd name="T26" fmla="*/ 24345 w 1244"/>
                <a:gd name="T27" fmla="*/ 23142 h 889"/>
                <a:gd name="T28" fmla="*/ 23228 w 1244"/>
                <a:gd name="T29" fmla="*/ 25649 h 889"/>
                <a:gd name="T30" fmla="*/ 24568 w 1244"/>
                <a:gd name="T31" fmla="*/ 27610 h 889"/>
                <a:gd name="T32" fmla="*/ 23483 w 1244"/>
                <a:gd name="T33" fmla="*/ 28574 h 889"/>
                <a:gd name="T34" fmla="*/ 20580 w 1244"/>
                <a:gd name="T35" fmla="*/ 24974 h 889"/>
                <a:gd name="T36" fmla="*/ 6349 w 1244"/>
                <a:gd name="T37" fmla="*/ 24974 h 889"/>
                <a:gd name="T38" fmla="*/ 5807 w 1244"/>
                <a:gd name="T39" fmla="*/ 26324 h 889"/>
                <a:gd name="T40" fmla="*/ 4786 w 1244"/>
                <a:gd name="T41" fmla="*/ 26324 h 889"/>
                <a:gd name="T42" fmla="*/ 3669 w 1244"/>
                <a:gd name="T43" fmla="*/ 17035 h 889"/>
                <a:gd name="T44" fmla="*/ 0 w 1244"/>
                <a:gd name="T45" fmla="*/ 10735 h 889"/>
                <a:gd name="T46" fmla="*/ 0 w 1244"/>
                <a:gd name="T47" fmla="*/ 9450 h 889"/>
                <a:gd name="T48" fmla="*/ 3063 w 1244"/>
                <a:gd name="T49" fmla="*/ 5464 h 889"/>
                <a:gd name="T50" fmla="*/ 3829 w 1244"/>
                <a:gd name="T51" fmla="*/ 3311 h 889"/>
                <a:gd name="T52" fmla="*/ 3637 w 1244"/>
                <a:gd name="T53" fmla="*/ 2057 h 889"/>
                <a:gd name="T54" fmla="*/ 2904 w 1244"/>
                <a:gd name="T55" fmla="*/ 804 h 889"/>
                <a:gd name="T56" fmla="*/ 3829 w 1244"/>
                <a:gd name="T57" fmla="*/ 0 h 889"/>
                <a:gd name="T58" fmla="*/ 6732 w 1244"/>
                <a:gd name="T59" fmla="*/ 4211 h 889"/>
                <a:gd name="T60" fmla="*/ 20037 w 1244"/>
                <a:gd name="T61" fmla="*/ 19799 h 889"/>
                <a:gd name="T62" fmla="*/ 22399 w 1244"/>
                <a:gd name="T63" fmla="*/ 14882 h 889"/>
                <a:gd name="T64" fmla="*/ 19782 w 1244"/>
                <a:gd name="T65" fmla="*/ 9450 h 889"/>
                <a:gd name="T66" fmla="*/ 7147 w 1244"/>
                <a:gd name="T67" fmla="*/ 9450 h 889"/>
                <a:gd name="T68" fmla="*/ 4116 w 1244"/>
                <a:gd name="T69" fmla="*/ 15042 h 889"/>
                <a:gd name="T70" fmla="*/ 4882 w 1244"/>
                <a:gd name="T71" fmla="*/ 17421 h 889"/>
                <a:gd name="T72" fmla="*/ 5265 w 1244"/>
                <a:gd name="T73" fmla="*/ 19799 h 889"/>
                <a:gd name="T74" fmla="*/ 20037 w 1244"/>
                <a:gd name="T75" fmla="*/ 19799 h 8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44" h="889">
                  <a:moveTo>
                    <a:pt x="211" y="131"/>
                  </a:moveTo>
                  <a:lnTo>
                    <a:pt x="607" y="131"/>
                  </a:lnTo>
                  <a:cubicBezTo>
                    <a:pt x="642" y="100"/>
                    <a:pt x="670" y="79"/>
                    <a:pt x="690" y="67"/>
                  </a:cubicBezTo>
                  <a:cubicBezTo>
                    <a:pt x="722" y="49"/>
                    <a:pt x="758" y="40"/>
                    <a:pt x="798" y="40"/>
                  </a:cubicBezTo>
                  <a:cubicBezTo>
                    <a:pt x="906" y="40"/>
                    <a:pt x="1005" y="94"/>
                    <a:pt x="1094" y="201"/>
                  </a:cubicBezTo>
                  <a:cubicBezTo>
                    <a:pt x="1172" y="294"/>
                    <a:pt x="1222" y="399"/>
                    <a:pt x="1244" y="516"/>
                  </a:cubicBezTo>
                  <a:lnTo>
                    <a:pt x="1208" y="516"/>
                  </a:lnTo>
                  <a:cubicBezTo>
                    <a:pt x="1176" y="410"/>
                    <a:pt x="1130" y="332"/>
                    <a:pt x="1071" y="282"/>
                  </a:cubicBezTo>
                  <a:cubicBezTo>
                    <a:pt x="1012" y="232"/>
                    <a:pt x="947" y="207"/>
                    <a:pt x="876" y="207"/>
                  </a:cubicBezTo>
                  <a:cubicBezTo>
                    <a:pt x="838" y="207"/>
                    <a:pt x="804" y="213"/>
                    <a:pt x="775" y="226"/>
                  </a:cubicBezTo>
                  <a:cubicBezTo>
                    <a:pt x="747" y="239"/>
                    <a:pt x="710" y="261"/>
                    <a:pt x="666" y="294"/>
                  </a:cubicBezTo>
                  <a:lnTo>
                    <a:pt x="819" y="597"/>
                  </a:lnTo>
                  <a:lnTo>
                    <a:pt x="819" y="647"/>
                  </a:lnTo>
                  <a:cubicBezTo>
                    <a:pt x="805" y="657"/>
                    <a:pt x="786" y="681"/>
                    <a:pt x="763" y="720"/>
                  </a:cubicBezTo>
                  <a:cubicBezTo>
                    <a:pt x="739" y="758"/>
                    <a:pt x="728" y="784"/>
                    <a:pt x="728" y="798"/>
                  </a:cubicBezTo>
                  <a:cubicBezTo>
                    <a:pt x="728" y="811"/>
                    <a:pt x="742" y="831"/>
                    <a:pt x="770" y="859"/>
                  </a:cubicBezTo>
                  <a:lnTo>
                    <a:pt x="736" y="889"/>
                  </a:lnTo>
                  <a:lnTo>
                    <a:pt x="645" y="777"/>
                  </a:lnTo>
                  <a:lnTo>
                    <a:pt x="199" y="777"/>
                  </a:lnTo>
                  <a:lnTo>
                    <a:pt x="182" y="819"/>
                  </a:lnTo>
                  <a:lnTo>
                    <a:pt x="150" y="819"/>
                  </a:lnTo>
                  <a:cubicBezTo>
                    <a:pt x="150" y="716"/>
                    <a:pt x="138" y="620"/>
                    <a:pt x="115" y="530"/>
                  </a:cubicBezTo>
                  <a:cubicBezTo>
                    <a:pt x="92" y="440"/>
                    <a:pt x="53" y="375"/>
                    <a:pt x="0" y="334"/>
                  </a:cubicBezTo>
                  <a:lnTo>
                    <a:pt x="0" y="294"/>
                  </a:lnTo>
                  <a:cubicBezTo>
                    <a:pt x="48" y="240"/>
                    <a:pt x="80" y="199"/>
                    <a:pt x="96" y="170"/>
                  </a:cubicBezTo>
                  <a:cubicBezTo>
                    <a:pt x="112" y="141"/>
                    <a:pt x="120" y="119"/>
                    <a:pt x="120" y="103"/>
                  </a:cubicBezTo>
                  <a:cubicBezTo>
                    <a:pt x="120" y="89"/>
                    <a:pt x="118" y="76"/>
                    <a:pt x="114" y="64"/>
                  </a:cubicBezTo>
                  <a:cubicBezTo>
                    <a:pt x="110" y="52"/>
                    <a:pt x="102" y="39"/>
                    <a:pt x="91" y="25"/>
                  </a:cubicBezTo>
                  <a:lnTo>
                    <a:pt x="120" y="0"/>
                  </a:lnTo>
                  <a:lnTo>
                    <a:pt x="211" y="131"/>
                  </a:lnTo>
                  <a:close/>
                  <a:moveTo>
                    <a:pt x="628" y="616"/>
                  </a:moveTo>
                  <a:lnTo>
                    <a:pt x="702" y="463"/>
                  </a:lnTo>
                  <a:lnTo>
                    <a:pt x="620" y="294"/>
                  </a:lnTo>
                  <a:lnTo>
                    <a:pt x="224" y="294"/>
                  </a:lnTo>
                  <a:lnTo>
                    <a:pt x="129" y="468"/>
                  </a:lnTo>
                  <a:cubicBezTo>
                    <a:pt x="137" y="490"/>
                    <a:pt x="145" y="515"/>
                    <a:pt x="153" y="542"/>
                  </a:cubicBezTo>
                  <a:cubicBezTo>
                    <a:pt x="161" y="568"/>
                    <a:pt x="165" y="593"/>
                    <a:pt x="165" y="616"/>
                  </a:cubicBezTo>
                  <a:lnTo>
                    <a:pt x="628" y="61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1" name="Freeform 72"/>
            <p:cNvSpPr>
              <a:spLocks noEditPoints="1"/>
            </p:cNvSpPr>
            <p:nvPr/>
          </p:nvSpPr>
          <p:spPr bwMode="auto">
            <a:xfrm>
              <a:off x="1097964" y="379059"/>
              <a:ext cx="26991" cy="20637"/>
            </a:xfrm>
            <a:custGeom>
              <a:avLst/>
              <a:gdLst>
                <a:gd name="T0" fmla="*/ 5847 w 817"/>
                <a:gd name="T1" fmla="*/ 3778 h 661"/>
                <a:gd name="T2" fmla="*/ 20747 w 817"/>
                <a:gd name="T3" fmla="*/ 3778 h 661"/>
                <a:gd name="T4" fmla="*/ 21672 w 817"/>
                <a:gd name="T5" fmla="*/ 2654 h 661"/>
                <a:gd name="T6" fmla="*/ 22795 w 817"/>
                <a:gd name="T7" fmla="*/ 2185 h 661"/>
                <a:gd name="T8" fmla="*/ 23952 w 817"/>
                <a:gd name="T9" fmla="*/ 8086 h 661"/>
                <a:gd name="T10" fmla="*/ 26991 w 817"/>
                <a:gd name="T11" fmla="*/ 13956 h 661"/>
                <a:gd name="T12" fmla="*/ 26991 w 817"/>
                <a:gd name="T13" fmla="*/ 14736 h 661"/>
                <a:gd name="T14" fmla="*/ 18732 w 817"/>
                <a:gd name="T15" fmla="*/ 20637 h 661"/>
                <a:gd name="T16" fmla="*/ 17609 w 817"/>
                <a:gd name="T17" fmla="*/ 20637 h 661"/>
                <a:gd name="T18" fmla="*/ 10539 w 817"/>
                <a:gd name="T19" fmla="*/ 8804 h 661"/>
                <a:gd name="T20" fmla="*/ 6971 w 817"/>
                <a:gd name="T21" fmla="*/ 8804 h 661"/>
                <a:gd name="T22" fmla="*/ 3964 w 817"/>
                <a:gd name="T23" fmla="*/ 14362 h 661"/>
                <a:gd name="T24" fmla="*/ 7136 w 817"/>
                <a:gd name="T25" fmla="*/ 19638 h 661"/>
                <a:gd name="T26" fmla="*/ 6013 w 817"/>
                <a:gd name="T27" fmla="*/ 20575 h 661"/>
                <a:gd name="T28" fmla="*/ 0 w 817"/>
                <a:gd name="T29" fmla="*/ 10178 h 661"/>
                <a:gd name="T30" fmla="*/ 0 w 817"/>
                <a:gd name="T31" fmla="*/ 9179 h 661"/>
                <a:gd name="T32" fmla="*/ 3832 w 817"/>
                <a:gd name="T33" fmla="*/ 3372 h 661"/>
                <a:gd name="T34" fmla="*/ 3403 w 817"/>
                <a:gd name="T35" fmla="*/ 2061 h 661"/>
                <a:gd name="T36" fmla="*/ 2709 w 817"/>
                <a:gd name="T37" fmla="*/ 937 h 661"/>
                <a:gd name="T38" fmla="*/ 3403 w 817"/>
                <a:gd name="T39" fmla="*/ 0 h 661"/>
                <a:gd name="T40" fmla="*/ 5847 w 817"/>
                <a:gd name="T41" fmla="*/ 3778 h 661"/>
                <a:gd name="T42" fmla="*/ 16518 w 817"/>
                <a:gd name="T43" fmla="*/ 16235 h 661"/>
                <a:gd name="T44" fmla="*/ 23886 w 817"/>
                <a:gd name="T45" fmla="*/ 11083 h 661"/>
                <a:gd name="T46" fmla="*/ 22894 w 817"/>
                <a:gd name="T47" fmla="*/ 8804 h 661"/>
                <a:gd name="T48" fmla="*/ 11926 w 817"/>
                <a:gd name="T49" fmla="*/ 8804 h 661"/>
                <a:gd name="T50" fmla="*/ 16518 w 817"/>
                <a:gd name="T51" fmla="*/ 16235 h 6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7" h="661">
                  <a:moveTo>
                    <a:pt x="177" y="121"/>
                  </a:moveTo>
                  <a:lnTo>
                    <a:pt x="628" y="121"/>
                  </a:lnTo>
                  <a:cubicBezTo>
                    <a:pt x="635" y="107"/>
                    <a:pt x="645" y="95"/>
                    <a:pt x="656" y="85"/>
                  </a:cubicBezTo>
                  <a:cubicBezTo>
                    <a:pt x="667" y="75"/>
                    <a:pt x="678" y="70"/>
                    <a:pt x="690" y="70"/>
                  </a:cubicBezTo>
                  <a:cubicBezTo>
                    <a:pt x="690" y="122"/>
                    <a:pt x="702" y="185"/>
                    <a:pt x="725" y="259"/>
                  </a:cubicBezTo>
                  <a:cubicBezTo>
                    <a:pt x="749" y="332"/>
                    <a:pt x="779" y="395"/>
                    <a:pt x="817" y="447"/>
                  </a:cubicBezTo>
                  <a:lnTo>
                    <a:pt x="817" y="472"/>
                  </a:lnTo>
                  <a:lnTo>
                    <a:pt x="567" y="661"/>
                  </a:lnTo>
                  <a:lnTo>
                    <a:pt x="533" y="661"/>
                  </a:lnTo>
                  <a:lnTo>
                    <a:pt x="319" y="282"/>
                  </a:lnTo>
                  <a:lnTo>
                    <a:pt x="211" y="282"/>
                  </a:lnTo>
                  <a:lnTo>
                    <a:pt x="120" y="460"/>
                  </a:lnTo>
                  <a:lnTo>
                    <a:pt x="216" y="629"/>
                  </a:lnTo>
                  <a:lnTo>
                    <a:pt x="182" y="659"/>
                  </a:lnTo>
                  <a:lnTo>
                    <a:pt x="0" y="326"/>
                  </a:lnTo>
                  <a:lnTo>
                    <a:pt x="0" y="294"/>
                  </a:lnTo>
                  <a:cubicBezTo>
                    <a:pt x="77" y="199"/>
                    <a:pt x="116" y="136"/>
                    <a:pt x="116" y="108"/>
                  </a:cubicBezTo>
                  <a:cubicBezTo>
                    <a:pt x="112" y="91"/>
                    <a:pt x="108" y="77"/>
                    <a:pt x="103" y="66"/>
                  </a:cubicBezTo>
                  <a:cubicBezTo>
                    <a:pt x="99" y="55"/>
                    <a:pt x="92" y="43"/>
                    <a:pt x="82" y="30"/>
                  </a:cubicBezTo>
                  <a:lnTo>
                    <a:pt x="103" y="0"/>
                  </a:lnTo>
                  <a:lnTo>
                    <a:pt x="177" y="121"/>
                  </a:lnTo>
                  <a:close/>
                  <a:moveTo>
                    <a:pt x="500" y="520"/>
                  </a:moveTo>
                  <a:lnTo>
                    <a:pt x="723" y="355"/>
                  </a:lnTo>
                  <a:lnTo>
                    <a:pt x="693" y="282"/>
                  </a:lnTo>
                  <a:lnTo>
                    <a:pt x="361" y="282"/>
                  </a:lnTo>
                  <a:lnTo>
                    <a:pt x="500" y="52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2" name="Freeform 73"/>
            <p:cNvSpPr>
              <a:spLocks/>
            </p:cNvSpPr>
            <p:nvPr/>
          </p:nvSpPr>
          <p:spPr bwMode="auto">
            <a:xfrm>
              <a:off x="1097964" y="406046"/>
              <a:ext cx="26991" cy="23813"/>
            </a:xfrm>
            <a:custGeom>
              <a:avLst/>
              <a:gdLst>
                <a:gd name="T0" fmla="*/ 6806 w 817"/>
                <a:gd name="T1" fmla="*/ 5723 h 724"/>
                <a:gd name="T2" fmla="*/ 20086 w 817"/>
                <a:gd name="T3" fmla="*/ 5723 h 724"/>
                <a:gd name="T4" fmla="*/ 21474 w 817"/>
                <a:gd name="T5" fmla="*/ 4440 h 724"/>
                <a:gd name="T6" fmla="*/ 22432 w 817"/>
                <a:gd name="T7" fmla="*/ 2862 h 724"/>
                <a:gd name="T8" fmla="*/ 21309 w 817"/>
                <a:gd name="T9" fmla="*/ 1118 h 724"/>
                <a:gd name="T10" fmla="*/ 22432 w 817"/>
                <a:gd name="T11" fmla="*/ 0 h 724"/>
                <a:gd name="T12" fmla="*/ 26991 w 817"/>
                <a:gd name="T13" fmla="*/ 6118 h 724"/>
                <a:gd name="T14" fmla="*/ 26991 w 817"/>
                <a:gd name="T15" fmla="*/ 7104 h 724"/>
                <a:gd name="T16" fmla="*/ 24216 w 817"/>
                <a:gd name="T17" fmla="*/ 9900 h 724"/>
                <a:gd name="T18" fmla="*/ 20615 w 817"/>
                <a:gd name="T19" fmla="*/ 11084 h 724"/>
                <a:gd name="T20" fmla="*/ 26991 w 817"/>
                <a:gd name="T21" fmla="*/ 17268 h 724"/>
                <a:gd name="T22" fmla="*/ 26991 w 817"/>
                <a:gd name="T23" fmla="*/ 18386 h 724"/>
                <a:gd name="T24" fmla="*/ 25339 w 817"/>
                <a:gd name="T25" fmla="*/ 19570 h 724"/>
                <a:gd name="T26" fmla="*/ 24051 w 817"/>
                <a:gd name="T27" fmla="*/ 22333 h 724"/>
                <a:gd name="T28" fmla="*/ 22927 w 817"/>
                <a:gd name="T29" fmla="*/ 23813 h 724"/>
                <a:gd name="T30" fmla="*/ 20945 w 817"/>
                <a:gd name="T31" fmla="*/ 21938 h 724"/>
                <a:gd name="T32" fmla="*/ 19558 w 817"/>
                <a:gd name="T33" fmla="*/ 18386 h 724"/>
                <a:gd name="T34" fmla="*/ 20020 w 817"/>
                <a:gd name="T35" fmla="*/ 16117 h 724"/>
                <a:gd name="T36" fmla="*/ 21870 w 817"/>
                <a:gd name="T37" fmla="*/ 14077 h 724"/>
                <a:gd name="T38" fmla="*/ 18864 w 817"/>
                <a:gd name="T39" fmla="*/ 11084 h 724"/>
                <a:gd name="T40" fmla="*/ 6839 w 817"/>
                <a:gd name="T41" fmla="*/ 11084 h 724"/>
                <a:gd name="T42" fmla="*/ 4262 w 817"/>
                <a:gd name="T43" fmla="*/ 15261 h 724"/>
                <a:gd name="T44" fmla="*/ 6145 w 817"/>
                <a:gd name="T45" fmla="*/ 18254 h 724"/>
                <a:gd name="T46" fmla="*/ 5286 w 817"/>
                <a:gd name="T47" fmla="*/ 19208 h 724"/>
                <a:gd name="T48" fmla="*/ 0 w 817"/>
                <a:gd name="T49" fmla="*/ 11347 h 724"/>
                <a:gd name="T50" fmla="*/ 0 w 817"/>
                <a:gd name="T51" fmla="*/ 10032 h 724"/>
                <a:gd name="T52" fmla="*/ 3964 w 817"/>
                <a:gd name="T53" fmla="*/ 4407 h 724"/>
                <a:gd name="T54" fmla="*/ 1949 w 817"/>
                <a:gd name="T55" fmla="*/ 1118 h 724"/>
                <a:gd name="T56" fmla="*/ 2709 w 817"/>
                <a:gd name="T57" fmla="*/ 263 h 724"/>
                <a:gd name="T58" fmla="*/ 6806 w 817"/>
                <a:gd name="T59" fmla="*/ 5723 h 7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7" h="724">
                  <a:moveTo>
                    <a:pt x="206" y="174"/>
                  </a:moveTo>
                  <a:lnTo>
                    <a:pt x="608" y="174"/>
                  </a:lnTo>
                  <a:cubicBezTo>
                    <a:pt x="626" y="157"/>
                    <a:pt x="640" y="144"/>
                    <a:pt x="650" y="135"/>
                  </a:cubicBezTo>
                  <a:cubicBezTo>
                    <a:pt x="669" y="117"/>
                    <a:pt x="679" y="101"/>
                    <a:pt x="679" y="87"/>
                  </a:cubicBezTo>
                  <a:cubicBezTo>
                    <a:pt x="679" y="81"/>
                    <a:pt x="668" y="63"/>
                    <a:pt x="645" y="34"/>
                  </a:cubicBezTo>
                  <a:lnTo>
                    <a:pt x="679" y="0"/>
                  </a:lnTo>
                  <a:lnTo>
                    <a:pt x="817" y="186"/>
                  </a:lnTo>
                  <a:lnTo>
                    <a:pt x="817" y="216"/>
                  </a:lnTo>
                  <a:cubicBezTo>
                    <a:pt x="786" y="254"/>
                    <a:pt x="758" y="282"/>
                    <a:pt x="733" y="301"/>
                  </a:cubicBezTo>
                  <a:cubicBezTo>
                    <a:pt x="700" y="325"/>
                    <a:pt x="663" y="337"/>
                    <a:pt x="624" y="337"/>
                  </a:cubicBezTo>
                  <a:lnTo>
                    <a:pt x="817" y="525"/>
                  </a:lnTo>
                  <a:lnTo>
                    <a:pt x="817" y="559"/>
                  </a:lnTo>
                  <a:cubicBezTo>
                    <a:pt x="795" y="573"/>
                    <a:pt x="778" y="585"/>
                    <a:pt x="767" y="595"/>
                  </a:cubicBezTo>
                  <a:cubicBezTo>
                    <a:pt x="741" y="617"/>
                    <a:pt x="728" y="646"/>
                    <a:pt x="728" y="679"/>
                  </a:cubicBezTo>
                  <a:cubicBezTo>
                    <a:pt x="728" y="709"/>
                    <a:pt x="717" y="724"/>
                    <a:pt x="694" y="724"/>
                  </a:cubicBezTo>
                  <a:cubicBezTo>
                    <a:pt x="681" y="724"/>
                    <a:pt x="661" y="705"/>
                    <a:pt x="634" y="667"/>
                  </a:cubicBezTo>
                  <a:cubicBezTo>
                    <a:pt x="606" y="629"/>
                    <a:pt x="592" y="593"/>
                    <a:pt x="592" y="559"/>
                  </a:cubicBezTo>
                  <a:cubicBezTo>
                    <a:pt x="592" y="532"/>
                    <a:pt x="597" y="509"/>
                    <a:pt x="606" y="490"/>
                  </a:cubicBezTo>
                  <a:cubicBezTo>
                    <a:pt x="615" y="471"/>
                    <a:pt x="634" y="450"/>
                    <a:pt x="662" y="428"/>
                  </a:cubicBezTo>
                  <a:lnTo>
                    <a:pt x="571" y="337"/>
                  </a:lnTo>
                  <a:lnTo>
                    <a:pt x="207" y="337"/>
                  </a:lnTo>
                  <a:lnTo>
                    <a:pt x="129" y="464"/>
                  </a:lnTo>
                  <a:lnTo>
                    <a:pt x="186" y="555"/>
                  </a:lnTo>
                  <a:lnTo>
                    <a:pt x="160" y="584"/>
                  </a:lnTo>
                  <a:lnTo>
                    <a:pt x="0" y="345"/>
                  </a:lnTo>
                  <a:lnTo>
                    <a:pt x="0" y="305"/>
                  </a:lnTo>
                  <a:cubicBezTo>
                    <a:pt x="80" y="224"/>
                    <a:pt x="120" y="167"/>
                    <a:pt x="120" y="134"/>
                  </a:cubicBezTo>
                  <a:cubicBezTo>
                    <a:pt x="120" y="113"/>
                    <a:pt x="100" y="79"/>
                    <a:pt x="59" y="34"/>
                  </a:cubicBezTo>
                  <a:lnTo>
                    <a:pt x="82" y="8"/>
                  </a:lnTo>
                  <a:lnTo>
                    <a:pt x="206" y="1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3" name="Freeform 74"/>
            <p:cNvSpPr>
              <a:spLocks noEditPoints="1"/>
            </p:cNvSpPr>
            <p:nvPr/>
          </p:nvSpPr>
          <p:spPr bwMode="auto">
            <a:xfrm>
              <a:off x="1097964" y="437795"/>
              <a:ext cx="26991" cy="25399"/>
            </a:xfrm>
            <a:custGeom>
              <a:avLst/>
              <a:gdLst>
                <a:gd name="T0" fmla="*/ 11728 w 817"/>
                <a:gd name="T1" fmla="*/ 9999 h 790"/>
                <a:gd name="T2" fmla="*/ 11728 w 817"/>
                <a:gd name="T3" fmla="*/ 1350 h 790"/>
                <a:gd name="T4" fmla="*/ 12587 w 817"/>
                <a:gd name="T5" fmla="*/ 289 h 790"/>
                <a:gd name="T6" fmla="*/ 13512 w 817"/>
                <a:gd name="T7" fmla="*/ 900 h 790"/>
                <a:gd name="T8" fmla="*/ 14173 w 817"/>
                <a:gd name="T9" fmla="*/ 2251 h 790"/>
                <a:gd name="T10" fmla="*/ 20846 w 817"/>
                <a:gd name="T11" fmla="*/ 2251 h 790"/>
                <a:gd name="T12" fmla="*/ 21771 w 817"/>
                <a:gd name="T13" fmla="*/ 965 h 790"/>
                <a:gd name="T14" fmla="*/ 22531 w 817"/>
                <a:gd name="T15" fmla="*/ 418 h 790"/>
                <a:gd name="T16" fmla="*/ 22729 w 817"/>
                <a:gd name="T17" fmla="*/ 675 h 790"/>
                <a:gd name="T18" fmla="*/ 23225 w 817"/>
                <a:gd name="T19" fmla="*/ 3183 h 790"/>
                <a:gd name="T20" fmla="*/ 24117 w 817"/>
                <a:gd name="T21" fmla="*/ 7202 h 790"/>
                <a:gd name="T22" fmla="*/ 26991 w 817"/>
                <a:gd name="T23" fmla="*/ 12121 h 790"/>
                <a:gd name="T24" fmla="*/ 26991 w 817"/>
                <a:gd name="T25" fmla="*/ 13214 h 790"/>
                <a:gd name="T26" fmla="*/ 25636 w 817"/>
                <a:gd name="T27" fmla="*/ 16075 h 790"/>
                <a:gd name="T28" fmla="*/ 25174 w 817"/>
                <a:gd name="T29" fmla="*/ 18647 h 790"/>
                <a:gd name="T30" fmla="*/ 26991 w 817"/>
                <a:gd name="T31" fmla="*/ 23824 h 790"/>
                <a:gd name="T32" fmla="*/ 26363 w 817"/>
                <a:gd name="T33" fmla="*/ 24563 h 790"/>
                <a:gd name="T34" fmla="*/ 16155 w 817"/>
                <a:gd name="T35" fmla="*/ 15304 h 790"/>
                <a:gd name="T36" fmla="*/ 16155 w 817"/>
                <a:gd name="T37" fmla="*/ 23824 h 790"/>
                <a:gd name="T38" fmla="*/ 15428 w 817"/>
                <a:gd name="T39" fmla="*/ 25399 h 790"/>
                <a:gd name="T40" fmla="*/ 14041 w 817"/>
                <a:gd name="T41" fmla="*/ 23824 h 790"/>
                <a:gd name="T42" fmla="*/ 6277 w 817"/>
                <a:gd name="T43" fmla="*/ 23824 h 790"/>
                <a:gd name="T44" fmla="*/ 4823 w 817"/>
                <a:gd name="T45" fmla="*/ 25270 h 790"/>
                <a:gd name="T46" fmla="*/ 4460 w 817"/>
                <a:gd name="T47" fmla="*/ 24981 h 790"/>
                <a:gd name="T48" fmla="*/ 4196 w 817"/>
                <a:gd name="T49" fmla="*/ 22795 h 790"/>
                <a:gd name="T50" fmla="*/ 3205 w 817"/>
                <a:gd name="T51" fmla="*/ 18712 h 790"/>
                <a:gd name="T52" fmla="*/ 0 w 817"/>
                <a:gd name="T53" fmla="*/ 13696 h 790"/>
                <a:gd name="T54" fmla="*/ 0 w 817"/>
                <a:gd name="T55" fmla="*/ 12539 h 790"/>
                <a:gd name="T56" fmla="*/ 1454 w 817"/>
                <a:gd name="T57" fmla="*/ 9645 h 790"/>
                <a:gd name="T58" fmla="*/ 2213 w 817"/>
                <a:gd name="T59" fmla="*/ 6141 h 790"/>
                <a:gd name="T60" fmla="*/ 1916 w 817"/>
                <a:gd name="T61" fmla="*/ 3955 h 790"/>
                <a:gd name="T62" fmla="*/ 0 w 817"/>
                <a:gd name="T63" fmla="*/ 965 h 790"/>
                <a:gd name="T64" fmla="*/ 826 w 817"/>
                <a:gd name="T65" fmla="*/ 0 h 790"/>
                <a:gd name="T66" fmla="*/ 11728 w 817"/>
                <a:gd name="T67" fmla="*/ 9999 h 790"/>
                <a:gd name="T68" fmla="*/ 12983 w 817"/>
                <a:gd name="T69" fmla="*/ 18647 h 790"/>
                <a:gd name="T70" fmla="*/ 12983 w 817"/>
                <a:gd name="T71" fmla="*/ 12667 h 790"/>
                <a:gd name="T72" fmla="*/ 4030 w 817"/>
                <a:gd name="T73" fmla="*/ 4694 h 790"/>
                <a:gd name="T74" fmla="*/ 3832 w 817"/>
                <a:gd name="T75" fmla="*/ 4694 h 790"/>
                <a:gd name="T76" fmla="*/ 6277 w 817"/>
                <a:gd name="T77" fmla="*/ 11703 h 790"/>
                <a:gd name="T78" fmla="*/ 5748 w 817"/>
                <a:gd name="T79" fmla="*/ 14950 h 790"/>
                <a:gd name="T80" fmla="*/ 4262 w 817"/>
                <a:gd name="T81" fmla="*/ 17715 h 790"/>
                <a:gd name="T82" fmla="*/ 4262 w 817"/>
                <a:gd name="T83" fmla="*/ 18647 h 790"/>
                <a:gd name="T84" fmla="*/ 12983 w 817"/>
                <a:gd name="T85" fmla="*/ 18647 h 790"/>
                <a:gd name="T86" fmla="*/ 22795 w 817"/>
                <a:gd name="T87" fmla="*/ 7491 h 790"/>
                <a:gd name="T88" fmla="*/ 15296 w 817"/>
                <a:gd name="T89" fmla="*/ 7491 h 790"/>
                <a:gd name="T90" fmla="*/ 15296 w 817"/>
                <a:gd name="T91" fmla="*/ 13085 h 790"/>
                <a:gd name="T92" fmla="*/ 23357 w 817"/>
                <a:gd name="T93" fmla="*/ 20223 h 790"/>
                <a:gd name="T94" fmla="*/ 23621 w 817"/>
                <a:gd name="T95" fmla="*/ 20223 h 790"/>
                <a:gd name="T96" fmla="*/ 21837 w 817"/>
                <a:gd name="T97" fmla="*/ 16686 h 790"/>
                <a:gd name="T98" fmla="*/ 21177 w 817"/>
                <a:gd name="T99" fmla="*/ 13214 h 790"/>
                <a:gd name="T100" fmla="*/ 21507 w 817"/>
                <a:gd name="T101" fmla="*/ 10899 h 790"/>
                <a:gd name="T102" fmla="*/ 23357 w 817"/>
                <a:gd name="T103" fmla="*/ 8520 h 790"/>
                <a:gd name="T104" fmla="*/ 22795 w 817"/>
                <a:gd name="T105" fmla="*/ 7491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355" y="311"/>
                  </a:moveTo>
                  <a:lnTo>
                    <a:pt x="355" y="42"/>
                  </a:lnTo>
                  <a:cubicBezTo>
                    <a:pt x="355" y="20"/>
                    <a:pt x="364" y="9"/>
                    <a:pt x="381" y="9"/>
                  </a:cubicBezTo>
                  <a:cubicBezTo>
                    <a:pt x="390" y="9"/>
                    <a:pt x="400" y="15"/>
                    <a:pt x="409" y="28"/>
                  </a:cubicBezTo>
                  <a:cubicBezTo>
                    <a:pt x="418" y="40"/>
                    <a:pt x="425" y="54"/>
                    <a:pt x="429" y="70"/>
                  </a:cubicBezTo>
                  <a:lnTo>
                    <a:pt x="631" y="70"/>
                  </a:lnTo>
                  <a:cubicBezTo>
                    <a:pt x="645" y="50"/>
                    <a:pt x="654" y="37"/>
                    <a:pt x="659" y="30"/>
                  </a:cubicBezTo>
                  <a:cubicBezTo>
                    <a:pt x="667" y="18"/>
                    <a:pt x="675" y="13"/>
                    <a:pt x="682" y="13"/>
                  </a:cubicBezTo>
                  <a:cubicBezTo>
                    <a:pt x="685" y="16"/>
                    <a:pt x="687" y="18"/>
                    <a:pt x="688" y="21"/>
                  </a:cubicBezTo>
                  <a:cubicBezTo>
                    <a:pt x="695" y="34"/>
                    <a:pt x="700" y="60"/>
                    <a:pt x="703" y="99"/>
                  </a:cubicBezTo>
                  <a:cubicBezTo>
                    <a:pt x="706" y="137"/>
                    <a:pt x="715" y="179"/>
                    <a:pt x="730" y="224"/>
                  </a:cubicBezTo>
                  <a:cubicBezTo>
                    <a:pt x="746" y="270"/>
                    <a:pt x="775" y="320"/>
                    <a:pt x="817" y="377"/>
                  </a:cubicBezTo>
                  <a:lnTo>
                    <a:pt x="817" y="411"/>
                  </a:lnTo>
                  <a:cubicBezTo>
                    <a:pt x="799" y="445"/>
                    <a:pt x="786" y="474"/>
                    <a:pt x="776" y="500"/>
                  </a:cubicBezTo>
                  <a:cubicBezTo>
                    <a:pt x="766" y="525"/>
                    <a:pt x="762" y="552"/>
                    <a:pt x="762" y="580"/>
                  </a:cubicBezTo>
                  <a:cubicBezTo>
                    <a:pt x="762" y="628"/>
                    <a:pt x="780" y="682"/>
                    <a:pt x="817" y="741"/>
                  </a:cubicBezTo>
                  <a:lnTo>
                    <a:pt x="798" y="764"/>
                  </a:lnTo>
                  <a:lnTo>
                    <a:pt x="489" y="476"/>
                  </a:lnTo>
                  <a:lnTo>
                    <a:pt x="489" y="741"/>
                  </a:lnTo>
                  <a:cubicBezTo>
                    <a:pt x="489" y="774"/>
                    <a:pt x="482" y="790"/>
                    <a:pt x="467" y="790"/>
                  </a:cubicBezTo>
                  <a:cubicBezTo>
                    <a:pt x="449" y="790"/>
                    <a:pt x="435" y="774"/>
                    <a:pt x="425" y="741"/>
                  </a:cubicBezTo>
                  <a:lnTo>
                    <a:pt x="190" y="741"/>
                  </a:lnTo>
                  <a:cubicBezTo>
                    <a:pt x="179" y="771"/>
                    <a:pt x="164" y="786"/>
                    <a:pt x="146" y="786"/>
                  </a:cubicBezTo>
                  <a:cubicBezTo>
                    <a:pt x="140" y="786"/>
                    <a:pt x="136" y="783"/>
                    <a:pt x="135" y="777"/>
                  </a:cubicBezTo>
                  <a:cubicBezTo>
                    <a:pt x="134" y="771"/>
                    <a:pt x="131" y="749"/>
                    <a:pt x="127" y="709"/>
                  </a:cubicBezTo>
                  <a:cubicBezTo>
                    <a:pt x="122" y="670"/>
                    <a:pt x="113" y="627"/>
                    <a:pt x="97" y="582"/>
                  </a:cubicBezTo>
                  <a:cubicBezTo>
                    <a:pt x="76" y="522"/>
                    <a:pt x="43" y="469"/>
                    <a:pt x="0" y="426"/>
                  </a:cubicBezTo>
                  <a:lnTo>
                    <a:pt x="0" y="390"/>
                  </a:lnTo>
                  <a:cubicBezTo>
                    <a:pt x="14" y="371"/>
                    <a:pt x="29" y="341"/>
                    <a:pt x="44" y="300"/>
                  </a:cubicBezTo>
                  <a:cubicBezTo>
                    <a:pt x="60" y="258"/>
                    <a:pt x="67" y="222"/>
                    <a:pt x="67" y="191"/>
                  </a:cubicBezTo>
                  <a:cubicBezTo>
                    <a:pt x="67" y="162"/>
                    <a:pt x="64" y="140"/>
                    <a:pt x="58" y="123"/>
                  </a:cubicBezTo>
                  <a:cubicBezTo>
                    <a:pt x="52" y="106"/>
                    <a:pt x="33" y="75"/>
                    <a:pt x="0" y="30"/>
                  </a:cubicBezTo>
                  <a:lnTo>
                    <a:pt x="25" y="0"/>
                  </a:lnTo>
                  <a:lnTo>
                    <a:pt x="355" y="311"/>
                  </a:lnTo>
                  <a:close/>
                  <a:moveTo>
                    <a:pt x="393" y="580"/>
                  </a:moveTo>
                  <a:lnTo>
                    <a:pt x="393" y="394"/>
                  </a:lnTo>
                  <a:lnTo>
                    <a:pt x="122" y="146"/>
                  </a:lnTo>
                  <a:lnTo>
                    <a:pt x="116" y="146"/>
                  </a:lnTo>
                  <a:cubicBezTo>
                    <a:pt x="165" y="229"/>
                    <a:pt x="190" y="302"/>
                    <a:pt x="190" y="364"/>
                  </a:cubicBezTo>
                  <a:cubicBezTo>
                    <a:pt x="190" y="397"/>
                    <a:pt x="185" y="430"/>
                    <a:pt x="174" y="465"/>
                  </a:cubicBezTo>
                  <a:cubicBezTo>
                    <a:pt x="164" y="499"/>
                    <a:pt x="148" y="528"/>
                    <a:pt x="129" y="551"/>
                  </a:cubicBezTo>
                  <a:lnTo>
                    <a:pt x="129" y="580"/>
                  </a:lnTo>
                  <a:lnTo>
                    <a:pt x="393" y="580"/>
                  </a:lnTo>
                  <a:close/>
                  <a:moveTo>
                    <a:pt x="690" y="233"/>
                  </a:moveTo>
                  <a:lnTo>
                    <a:pt x="463" y="233"/>
                  </a:lnTo>
                  <a:lnTo>
                    <a:pt x="463" y="407"/>
                  </a:lnTo>
                  <a:lnTo>
                    <a:pt x="707" y="629"/>
                  </a:lnTo>
                  <a:lnTo>
                    <a:pt x="715" y="629"/>
                  </a:lnTo>
                  <a:cubicBezTo>
                    <a:pt x="693" y="594"/>
                    <a:pt x="675" y="557"/>
                    <a:pt x="661" y="519"/>
                  </a:cubicBezTo>
                  <a:cubicBezTo>
                    <a:pt x="648" y="481"/>
                    <a:pt x="641" y="445"/>
                    <a:pt x="641" y="411"/>
                  </a:cubicBezTo>
                  <a:cubicBezTo>
                    <a:pt x="641" y="380"/>
                    <a:pt x="644" y="356"/>
                    <a:pt x="651" y="339"/>
                  </a:cubicBezTo>
                  <a:cubicBezTo>
                    <a:pt x="657" y="322"/>
                    <a:pt x="676" y="297"/>
                    <a:pt x="707" y="265"/>
                  </a:cubicBezTo>
                  <a:lnTo>
                    <a:pt x="690" y="23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4" name="Freeform 75"/>
            <p:cNvSpPr>
              <a:spLocks noEditPoints="1"/>
            </p:cNvSpPr>
            <p:nvPr/>
          </p:nvSpPr>
          <p:spPr bwMode="auto">
            <a:xfrm>
              <a:off x="1097964" y="469545"/>
              <a:ext cx="39692" cy="15875"/>
            </a:xfrm>
            <a:custGeom>
              <a:avLst/>
              <a:gdLst>
                <a:gd name="T0" fmla="*/ 20477 w 1227"/>
                <a:gd name="T1" fmla="*/ 4985 h 500"/>
                <a:gd name="T2" fmla="*/ 22256 w 1227"/>
                <a:gd name="T3" fmla="*/ 3016 h 500"/>
                <a:gd name="T4" fmla="*/ 21027 w 1227"/>
                <a:gd name="T5" fmla="*/ 889 h 500"/>
                <a:gd name="T6" fmla="*/ 21835 w 1227"/>
                <a:gd name="T7" fmla="*/ 0 h 500"/>
                <a:gd name="T8" fmla="*/ 26752 w 1227"/>
                <a:gd name="T9" fmla="*/ 6795 h 500"/>
                <a:gd name="T10" fmla="*/ 26752 w 1227"/>
                <a:gd name="T11" fmla="*/ 7334 h 500"/>
                <a:gd name="T12" fmla="*/ 24456 w 1227"/>
                <a:gd name="T13" fmla="*/ 10224 h 500"/>
                <a:gd name="T14" fmla="*/ 23809 w 1227"/>
                <a:gd name="T15" fmla="*/ 11621 h 500"/>
                <a:gd name="T16" fmla="*/ 24229 w 1227"/>
                <a:gd name="T17" fmla="*/ 12827 h 500"/>
                <a:gd name="T18" fmla="*/ 25135 w 1227"/>
                <a:gd name="T19" fmla="*/ 14065 h 500"/>
                <a:gd name="T20" fmla="*/ 24100 w 1227"/>
                <a:gd name="T21" fmla="*/ 14923 h 500"/>
                <a:gd name="T22" fmla="*/ 20315 w 1227"/>
                <a:gd name="T23" fmla="*/ 10097 h 500"/>
                <a:gd name="T24" fmla="*/ 7505 w 1227"/>
                <a:gd name="T25" fmla="*/ 10097 h 500"/>
                <a:gd name="T26" fmla="*/ 4173 w 1227"/>
                <a:gd name="T27" fmla="*/ 12986 h 500"/>
                <a:gd name="T28" fmla="*/ 5596 w 1227"/>
                <a:gd name="T29" fmla="*/ 15208 h 500"/>
                <a:gd name="T30" fmla="*/ 4852 w 1227"/>
                <a:gd name="T31" fmla="*/ 15875 h 500"/>
                <a:gd name="T32" fmla="*/ 0 w 1227"/>
                <a:gd name="T33" fmla="*/ 9398 h 500"/>
                <a:gd name="T34" fmla="*/ 0 w 1227"/>
                <a:gd name="T35" fmla="*/ 7874 h 500"/>
                <a:gd name="T36" fmla="*/ 4173 w 1227"/>
                <a:gd name="T37" fmla="*/ 4985 h 500"/>
                <a:gd name="T38" fmla="*/ 20477 w 1227"/>
                <a:gd name="T39" fmla="*/ 4985 h 500"/>
                <a:gd name="T40" fmla="*/ 34775 w 1227"/>
                <a:gd name="T41" fmla="*/ 1270 h 500"/>
                <a:gd name="T42" fmla="*/ 39692 w 1227"/>
                <a:gd name="T43" fmla="*/ 7334 h 500"/>
                <a:gd name="T44" fmla="*/ 39692 w 1227"/>
                <a:gd name="T45" fmla="*/ 8128 h 500"/>
                <a:gd name="T46" fmla="*/ 37039 w 1227"/>
                <a:gd name="T47" fmla="*/ 11303 h 500"/>
                <a:gd name="T48" fmla="*/ 38527 w 1227"/>
                <a:gd name="T49" fmla="*/ 13113 h 500"/>
                <a:gd name="T50" fmla="*/ 37622 w 1227"/>
                <a:gd name="T51" fmla="*/ 13907 h 500"/>
                <a:gd name="T52" fmla="*/ 32705 w 1227"/>
                <a:gd name="T53" fmla="*/ 8096 h 500"/>
                <a:gd name="T54" fmla="*/ 32640 w 1227"/>
                <a:gd name="T55" fmla="*/ 7176 h 500"/>
                <a:gd name="T56" fmla="*/ 35454 w 1227"/>
                <a:gd name="T57" fmla="*/ 4032 h 500"/>
                <a:gd name="T58" fmla="*/ 33966 w 1227"/>
                <a:gd name="T59" fmla="*/ 2223 h 500"/>
                <a:gd name="T60" fmla="*/ 34775 w 1227"/>
                <a:gd name="T61" fmla="*/ 1270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633" y="157"/>
                  </a:moveTo>
                  <a:lnTo>
                    <a:pt x="688" y="95"/>
                  </a:lnTo>
                  <a:lnTo>
                    <a:pt x="650" y="28"/>
                  </a:lnTo>
                  <a:lnTo>
                    <a:pt x="675" y="0"/>
                  </a:lnTo>
                  <a:lnTo>
                    <a:pt x="827" y="214"/>
                  </a:lnTo>
                  <a:lnTo>
                    <a:pt x="827" y="231"/>
                  </a:lnTo>
                  <a:cubicBezTo>
                    <a:pt x="793" y="270"/>
                    <a:pt x="770" y="301"/>
                    <a:pt x="756" y="322"/>
                  </a:cubicBezTo>
                  <a:cubicBezTo>
                    <a:pt x="743" y="343"/>
                    <a:pt x="736" y="358"/>
                    <a:pt x="736" y="366"/>
                  </a:cubicBezTo>
                  <a:cubicBezTo>
                    <a:pt x="736" y="378"/>
                    <a:pt x="741" y="390"/>
                    <a:pt x="749" y="404"/>
                  </a:cubicBezTo>
                  <a:cubicBezTo>
                    <a:pt x="752" y="410"/>
                    <a:pt x="761" y="423"/>
                    <a:pt x="777" y="443"/>
                  </a:cubicBezTo>
                  <a:lnTo>
                    <a:pt x="745" y="470"/>
                  </a:lnTo>
                  <a:lnTo>
                    <a:pt x="628" y="318"/>
                  </a:lnTo>
                  <a:lnTo>
                    <a:pt x="232" y="318"/>
                  </a:lnTo>
                  <a:cubicBezTo>
                    <a:pt x="190" y="318"/>
                    <a:pt x="156" y="348"/>
                    <a:pt x="129" y="409"/>
                  </a:cubicBezTo>
                  <a:lnTo>
                    <a:pt x="173" y="479"/>
                  </a:lnTo>
                  <a:lnTo>
                    <a:pt x="150" y="500"/>
                  </a:lnTo>
                  <a:lnTo>
                    <a:pt x="0" y="296"/>
                  </a:lnTo>
                  <a:lnTo>
                    <a:pt x="0" y="248"/>
                  </a:lnTo>
                  <a:cubicBezTo>
                    <a:pt x="46" y="187"/>
                    <a:pt x="89" y="157"/>
                    <a:pt x="129" y="157"/>
                  </a:cubicBezTo>
                  <a:lnTo>
                    <a:pt x="633" y="157"/>
                  </a:lnTo>
                  <a:close/>
                  <a:moveTo>
                    <a:pt x="1075" y="40"/>
                  </a:moveTo>
                  <a:lnTo>
                    <a:pt x="1227" y="231"/>
                  </a:lnTo>
                  <a:lnTo>
                    <a:pt x="1227" y="256"/>
                  </a:lnTo>
                  <a:lnTo>
                    <a:pt x="1145" y="356"/>
                  </a:lnTo>
                  <a:lnTo>
                    <a:pt x="1191" y="413"/>
                  </a:lnTo>
                  <a:lnTo>
                    <a:pt x="1163" y="438"/>
                  </a:lnTo>
                  <a:lnTo>
                    <a:pt x="1011" y="255"/>
                  </a:lnTo>
                  <a:lnTo>
                    <a:pt x="1009" y="226"/>
                  </a:lnTo>
                  <a:lnTo>
                    <a:pt x="1096" y="127"/>
                  </a:lnTo>
                  <a:lnTo>
                    <a:pt x="1050" y="70"/>
                  </a:lnTo>
                  <a:lnTo>
                    <a:pt x="1075" y="4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5" name="Freeform 76"/>
            <p:cNvSpPr>
              <a:spLocks/>
            </p:cNvSpPr>
            <p:nvPr/>
          </p:nvSpPr>
          <p:spPr bwMode="auto">
            <a:xfrm>
              <a:off x="1099552" y="490182"/>
              <a:ext cx="38104" cy="17462"/>
            </a:xfrm>
            <a:custGeom>
              <a:avLst/>
              <a:gdLst>
                <a:gd name="T0" fmla="*/ 25424 w 1211"/>
                <a:gd name="T1" fmla="*/ 4659 h 551"/>
                <a:gd name="T2" fmla="*/ 34611 w 1211"/>
                <a:gd name="T3" fmla="*/ 3993 h 551"/>
                <a:gd name="T4" fmla="*/ 38104 w 1211"/>
                <a:gd name="T5" fmla="*/ 8874 h 551"/>
                <a:gd name="T6" fmla="*/ 25770 w 1211"/>
                <a:gd name="T7" fmla="*/ 9761 h 551"/>
                <a:gd name="T8" fmla="*/ 25959 w 1211"/>
                <a:gd name="T9" fmla="*/ 12486 h 551"/>
                <a:gd name="T10" fmla="*/ 26399 w 1211"/>
                <a:gd name="T11" fmla="*/ 13976 h 551"/>
                <a:gd name="T12" fmla="*/ 27469 w 1211"/>
                <a:gd name="T13" fmla="*/ 15244 h 551"/>
                <a:gd name="T14" fmla="*/ 26997 w 1211"/>
                <a:gd name="T15" fmla="*/ 15814 h 551"/>
                <a:gd name="T16" fmla="*/ 22529 w 1211"/>
                <a:gd name="T17" fmla="*/ 14261 h 551"/>
                <a:gd name="T18" fmla="*/ 22246 w 1211"/>
                <a:gd name="T19" fmla="*/ 10015 h 551"/>
                <a:gd name="T20" fmla="*/ 6356 w 1211"/>
                <a:gd name="T21" fmla="*/ 11124 h 551"/>
                <a:gd name="T22" fmla="*/ 4657 w 1211"/>
                <a:gd name="T23" fmla="*/ 14229 h 551"/>
                <a:gd name="T24" fmla="*/ 6513 w 1211"/>
                <a:gd name="T25" fmla="*/ 16733 h 551"/>
                <a:gd name="T26" fmla="*/ 5758 w 1211"/>
                <a:gd name="T27" fmla="*/ 17462 h 551"/>
                <a:gd name="T28" fmla="*/ 63 w 1211"/>
                <a:gd name="T29" fmla="*/ 10870 h 551"/>
                <a:gd name="T30" fmla="*/ 0 w 1211"/>
                <a:gd name="T31" fmla="*/ 10046 h 551"/>
                <a:gd name="T32" fmla="*/ 2769 w 1211"/>
                <a:gd name="T33" fmla="*/ 4468 h 551"/>
                <a:gd name="T34" fmla="*/ 1605 w 1211"/>
                <a:gd name="T35" fmla="*/ 1933 h 551"/>
                <a:gd name="T36" fmla="*/ 2265 w 1211"/>
                <a:gd name="T37" fmla="*/ 1299 h 551"/>
                <a:gd name="T38" fmla="*/ 5852 w 1211"/>
                <a:gd name="T39" fmla="*/ 6021 h 551"/>
                <a:gd name="T40" fmla="*/ 21868 w 1211"/>
                <a:gd name="T41" fmla="*/ 4912 h 551"/>
                <a:gd name="T42" fmla="*/ 21742 w 1211"/>
                <a:gd name="T43" fmla="*/ 2757 h 551"/>
                <a:gd name="T44" fmla="*/ 21459 w 1211"/>
                <a:gd name="T45" fmla="*/ 1458 h 551"/>
                <a:gd name="T46" fmla="*/ 20515 w 1211"/>
                <a:gd name="T47" fmla="*/ 602 h 551"/>
                <a:gd name="T48" fmla="*/ 20735 w 1211"/>
                <a:gd name="T49" fmla="*/ 0 h 551"/>
                <a:gd name="T50" fmla="*/ 25203 w 1211"/>
                <a:gd name="T51" fmla="*/ 1489 h 551"/>
                <a:gd name="T52" fmla="*/ 25424 w 1211"/>
                <a:gd name="T53" fmla="*/ 4659 h 5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11" h="551">
                  <a:moveTo>
                    <a:pt x="808" y="147"/>
                  </a:moveTo>
                  <a:lnTo>
                    <a:pt x="1100" y="126"/>
                  </a:lnTo>
                  <a:lnTo>
                    <a:pt x="1211" y="280"/>
                  </a:lnTo>
                  <a:lnTo>
                    <a:pt x="819" y="308"/>
                  </a:lnTo>
                  <a:lnTo>
                    <a:pt x="825" y="394"/>
                  </a:lnTo>
                  <a:cubicBezTo>
                    <a:pt x="826" y="412"/>
                    <a:pt x="831" y="428"/>
                    <a:pt x="839" y="441"/>
                  </a:cubicBezTo>
                  <a:cubicBezTo>
                    <a:pt x="847" y="455"/>
                    <a:pt x="858" y="468"/>
                    <a:pt x="873" y="481"/>
                  </a:cubicBezTo>
                  <a:lnTo>
                    <a:pt x="858" y="499"/>
                  </a:lnTo>
                  <a:lnTo>
                    <a:pt x="716" y="450"/>
                  </a:lnTo>
                  <a:lnTo>
                    <a:pt x="707" y="316"/>
                  </a:lnTo>
                  <a:lnTo>
                    <a:pt x="202" y="351"/>
                  </a:lnTo>
                  <a:lnTo>
                    <a:pt x="148" y="449"/>
                  </a:lnTo>
                  <a:lnTo>
                    <a:pt x="207" y="528"/>
                  </a:lnTo>
                  <a:lnTo>
                    <a:pt x="183" y="551"/>
                  </a:lnTo>
                  <a:lnTo>
                    <a:pt x="2" y="343"/>
                  </a:lnTo>
                  <a:lnTo>
                    <a:pt x="0" y="317"/>
                  </a:lnTo>
                  <a:cubicBezTo>
                    <a:pt x="61" y="235"/>
                    <a:pt x="91" y="177"/>
                    <a:pt x="88" y="141"/>
                  </a:cubicBezTo>
                  <a:cubicBezTo>
                    <a:pt x="86" y="118"/>
                    <a:pt x="74" y="91"/>
                    <a:pt x="51" y="61"/>
                  </a:cubicBezTo>
                  <a:lnTo>
                    <a:pt x="72" y="41"/>
                  </a:lnTo>
                  <a:lnTo>
                    <a:pt x="186" y="190"/>
                  </a:lnTo>
                  <a:lnTo>
                    <a:pt x="695" y="155"/>
                  </a:lnTo>
                  <a:lnTo>
                    <a:pt x="691" y="87"/>
                  </a:lnTo>
                  <a:cubicBezTo>
                    <a:pt x="689" y="69"/>
                    <a:pt x="686" y="56"/>
                    <a:pt x="682" y="46"/>
                  </a:cubicBezTo>
                  <a:cubicBezTo>
                    <a:pt x="677" y="36"/>
                    <a:pt x="667" y="27"/>
                    <a:pt x="652" y="19"/>
                  </a:cubicBezTo>
                  <a:lnTo>
                    <a:pt x="659" y="0"/>
                  </a:lnTo>
                  <a:lnTo>
                    <a:pt x="801" y="47"/>
                  </a:lnTo>
                  <a:lnTo>
                    <a:pt x="808" y="14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6" name="Freeform 77"/>
            <p:cNvSpPr>
              <a:spLocks noEditPoints="1"/>
            </p:cNvSpPr>
            <p:nvPr/>
          </p:nvSpPr>
          <p:spPr bwMode="auto">
            <a:xfrm>
              <a:off x="1101139" y="513994"/>
              <a:ext cx="28578" cy="26987"/>
            </a:xfrm>
            <a:custGeom>
              <a:avLst/>
              <a:gdLst>
                <a:gd name="T0" fmla="*/ 16147 w 869"/>
                <a:gd name="T1" fmla="*/ 8245 h 851"/>
                <a:gd name="T2" fmla="*/ 20258 w 869"/>
                <a:gd name="T3" fmla="*/ 2918 h 851"/>
                <a:gd name="T4" fmla="*/ 21212 w 869"/>
                <a:gd name="T5" fmla="*/ 1712 h 851"/>
                <a:gd name="T6" fmla="*/ 23579 w 869"/>
                <a:gd name="T7" fmla="*/ 222 h 851"/>
                <a:gd name="T8" fmla="*/ 25717 w 869"/>
                <a:gd name="T9" fmla="*/ 761 h 851"/>
                <a:gd name="T10" fmla="*/ 26703 w 869"/>
                <a:gd name="T11" fmla="*/ 2696 h 851"/>
                <a:gd name="T12" fmla="*/ 26309 w 869"/>
                <a:gd name="T13" fmla="*/ 4757 h 851"/>
                <a:gd name="T14" fmla="*/ 24434 w 869"/>
                <a:gd name="T15" fmla="*/ 5994 h 851"/>
                <a:gd name="T16" fmla="*/ 22001 w 869"/>
                <a:gd name="T17" fmla="*/ 5169 h 851"/>
                <a:gd name="T18" fmla="*/ 24336 w 869"/>
                <a:gd name="T19" fmla="*/ 10402 h 851"/>
                <a:gd name="T20" fmla="*/ 28414 w 869"/>
                <a:gd name="T21" fmla="*/ 14619 h 851"/>
                <a:gd name="T22" fmla="*/ 28578 w 869"/>
                <a:gd name="T23" fmla="*/ 15666 h 851"/>
                <a:gd name="T24" fmla="*/ 26243 w 869"/>
                <a:gd name="T25" fmla="*/ 18108 h 851"/>
                <a:gd name="T26" fmla="*/ 25454 w 869"/>
                <a:gd name="T27" fmla="*/ 20581 h 851"/>
                <a:gd name="T28" fmla="*/ 26210 w 869"/>
                <a:gd name="T29" fmla="*/ 21945 h 851"/>
                <a:gd name="T30" fmla="*/ 27723 w 869"/>
                <a:gd name="T31" fmla="*/ 23594 h 851"/>
                <a:gd name="T32" fmla="*/ 26802 w 869"/>
                <a:gd name="T33" fmla="*/ 24260 h 851"/>
                <a:gd name="T34" fmla="*/ 22461 w 869"/>
                <a:gd name="T35" fmla="*/ 19820 h 851"/>
                <a:gd name="T36" fmla="*/ 9109 w 869"/>
                <a:gd name="T37" fmla="*/ 21628 h 851"/>
                <a:gd name="T38" fmla="*/ 7136 w 869"/>
                <a:gd name="T39" fmla="*/ 24831 h 851"/>
                <a:gd name="T40" fmla="*/ 8386 w 869"/>
                <a:gd name="T41" fmla="*/ 26194 h 851"/>
                <a:gd name="T42" fmla="*/ 7564 w 869"/>
                <a:gd name="T43" fmla="*/ 26987 h 851"/>
                <a:gd name="T44" fmla="*/ 2236 w 869"/>
                <a:gd name="T45" fmla="*/ 21596 h 851"/>
                <a:gd name="T46" fmla="*/ 2138 w 869"/>
                <a:gd name="T47" fmla="*/ 20803 h 851"/>
                <a:gd name="T48" fmla="*/ 4308 w 869"/>
                <a:gd name="T49" fmla="*/ 17886 h 851"/>
                <a:gd name="T50" fmla="*/ 7860 w 869"/>
                <a:gd name="T51" fmla="*/ 16649 h 851"/>
                <a:gd name="T52" fmla="*/ 197 w 869"/>
                <a:gd name="T53" fmla="*/ 7579 h 851"/>
                <a:gd name="T54" fmla="*/ 33 w 869"/>
                <a:gd name="T55" fmla="*/ 6438 h 851"/>
                <a:gd name="T56" fmla="*/ 658 w 869"/>
                <a:gd name="T57" fmla="*/ 4313 h 851"/>
                <a:gd name="T58" fmla="*/ 5459 w 869"/>
                <a:gd name="T59" fmla="*/ 222 h 851"/>
                <a:gd name="T60" fmla="*/ 10556 w 869"/>
                <a:gd name="T61" fmla="*/ 1776 h 851"/>
                <a:gd name="T62" fmla="*/ 16147 w 869"/>
                <a:gd name="T63" fmla="*/ 8245 h 851"/>
                <a:gd name="T64" fmla="*/ 21442 w 869"/>
                <a:gd name="T65" fmla="*/ 14810 h 851"/>
                <a:gd name="T66" fmla="*/ 23481 w 869"/>
                <a:gd name="T67" fmla="*/ 11511 h 851"/>
                <a:gd name="T68" fmla="*/ 21409 w 869"/>
                <a:gd name="T69" fmla="*/ 8087 h 851"/>
                <a:gd name="T70" fmla="*/ 20258 w 869"/>
                <a:gd name="T71" fmla="*/ 4820 h 851"/>
                <a:gd name="T72" fmla="*/ 14273 w 869"/>
                <a:gd name="T73" fmla="*/ 12558 h 851"/>
                <a:gd name="T74" fmla="*/ 13187 w 869"/>
                <a:gd name="T75" fmla="*/ 11892 h 851"/>
                <a:gd name="T76" fmla="*/ 15292 w 869"/>
                <a:gd name="T77" fmla="*/ 9260 h 851"/>
                <a:gd name="T78" fmla="*/ 12135 w 869"/>
                <a:gd name="T79" fmla="*/ 5550 h 851"/>
                <a:gd name="T80" fmla="*/ 9011 w 869"/>
                <a:gd name="T81" fmla="*/ 4947 h 851"/>
                <a:gd name="T82" fmla="*/ 4505 w 869"/>
                <a:gd name="T83" fmla="*/ 10750 h 851"/>
                <a:gd name="T84" fmla="*/ 9471 w 869"/>
                <a:gd name="T85" fmla="*/ 16459 h 851"/>
                <a:gd name="T86" fmla="*/ 21442 w 869"/>
                <a:gd name="T87" fmla="*/ 14810 h 8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69" h="851">
                  <a:moveTo>
                    <a:pt x="491" y="260"/>
                  </a:moveTo>
                  <a:lnTo>
                    <a:pt x="616" y="92"/>
                  </a:lnTo>
                  <a:cubicBezTo>
                    <a:pt x="624" y="78"/>
                    <a:pt x="634" y="65"/>
                    <a:pt x="645" y="54"/>
                  </a:cubicBezTo>
                  <a:cubicBezTo>
                    <a:pt x="670" y="26"/>
                    <a:pt x="694" y="10"/>
                    <a:pt x="717" y="7"/>
                  </a:cubicBezTo>
                  <a:cubicBezTo>
                    <a:pt x="744" y="3"/>
                    <a:pt x="765" y="9"/>
                    <a:pt x="782" y="24"/>
                  </a:cubicBezTo>
                  <a:cubicBezTo>
                    <a:pt x="798" y="38"/>
                    <a:pt x="808" y="59"/>
                    <a:pt x="812" y="85"/>
                  </a:cubicBezTo>
                  <a:cubicBezTo>
                    <a:pt x="815" y="106"/>
                    <a:pt x="811" y="128"/>
                    <a:pt x="800" y="150"/>
                  </a:cubicBezTo>
                  <a:cubicBezTo>
                    <a:pt x="790" y="172"/>
                    <a:pt x="771" y="185"/>
                    <a:pt x="743" y="189"/>
                  </a:cubicBezTo>
                  <a:cubicBezTo>
                    <a:pt x="721" y="192"/>
                    <a:pt x="696" y="184"/>
                    <a:pt x="669" y="163"/>
                  </a:cubicBezTo>
                  <a:cubicBezTo>
                    <a:pt x="679" y="213"/>
                    <a:pt x="703" y="268"/>
                    <a:pt x="740" y="328"/>
                  </a:cubicBezTo>
                  <a:cubicBezTo>
                    <a:pt x="778" y="389"/>
                    <a:pt x="819" y="433"/>
                    <a:pt x="864" y="461"/>
                  </a:cubicBezTo>
                  <a:lnTo>
                    <a:pt x="869" y="494"/>
                  </a:lnTo>
                  <a:cubicBezTo>
                    <a:pt x="841" y="514"/>
                    <a:pt x="817" y="539"/>
                    <a:pt x="798" y="571"/>
                  </a:cubicBezTo>
                  <a:cubicBezTo>
                    <a:pt x="779" y="602"/>
                    <a:pt x="771" y="628"/>
                    <a:pt x="774" y="649"/>
                  </a:cubicBezTo>
                  <a:cubicBezTo>
                    <a:pt x="775" y="661"/>
                    <a:pt x="783" y="676"/>
                    <a:pt x="797" y="692"/>
                  </a:cubicBezTo>
                  <a:cubicBezTo>
                    <a:pt x="817" y="715"/>
                    <a:pt x="832" y="732"/>
                    <a:pt x="843" y="744"/>
                  </a:cubicBezTo>
                  <a:lnTo>
                    <a:pt x="815" y="765"/>
                  </a:lnTo>
                  <a:lnTo>
                    <a:pt x="683" y="625"/>
                  </a:lnTo>
                  <a:lnTo>
                    <a:pt x="277" y="682"/>
                  </a:lnTo>
                  <a:lnTo>
                    <a:pt x="217" y="783"/>
                  </a:lnTo>
                  <a:lnTo>
                    <a:pt x="255" y="826"/>
                  </a:lnTo>
                  <a:lnTo>
                    <a:pt x="230" y="851"/>
                  </a:lnTo>
                  <a:lnTo>
                    <a:pt x="68" y="681"/>
                  </a:lnTo>
                  <a:lnTo>
                    <a:pt x="65" y="656"/>
                  </a:lnTo>
                  <a:cubicBezTo>
                    <a:pt x="86" y="625"/>
                    <a:pt x="108" y="594"/>
                    <a:pt x="131" y="564"/>
                  </a:cubicBezTo>
                  <a:cubicBezTo>
                    <a:pt x="150" y="546"/>
                    <a:pt x="186" y="533"/>
                    <a:pt x="239" y="525"/>
                  </a:cubicBezTo>
                  <a:lnTo>
                    <a:pt x="6" y="239"/>
                  </a:lnTo>
                  <a:lnTo>
                    <a:pt x="1" y="203"/>
                  </a:lnTo>
                  <a:cubicBezTo>
                    <a:pt x="0" y="190"/>
                    <a:pt x="6" y="168"/>
                    <a:pt x="20" y="136"/>
                  </a:cubicBezTo>
                  <a:cubicBezTo>
                    <a:pt x="55" y="59"/>
                    <a:pt x="103" y="16"/>
                    <a:pt x="166" y="7"/>
                  </a:cubicBezTo>
                  <a:cubicBezTo>
                    <a:pt x="216" y="0"/>
                    <a:pt x="267" y="16"/>
                    <a:pt x="321" y="56"/>
                  </a:cubicBezTo>
                  <a:cubicBezTo>
                    <a:pt x="382" y="100"/>
                    <a:pt x="438" y="168"/>
                    <a:pt x="491" y="260"/>
                  </a:cubicBezTo>
                  <a:close/>
                  <a:moveTo>
                    <a:pt x="652" y="467"/>
                  </a:moveTo>
                  <a:lnTo>
                    <a:pt x="714" y="363"/>
                  </a:lnTo>
                  <a:cubicBezTo>
                    <a:pt x="686" y="322"/>
                    <a:pt x="665" y="286"/>
                    <a:pt x="651" y="255"/>
                  </a:cubicBezTo>
                  <a:cubicBezTo>
                    <a:pt x="637" y="224"/>
                    <a:pt x="626" y="190"/>
                    <a:pt x="616" y="152"/>
                  </a:cubicBezTo>
                  <a:lnTo>
                    <a:pt x="434" y="396"/>
                  </a:lnTo>
                  <a:lnTo>
                    <a:pt x="401" y="375"/>
                  </a:lnTo>
                  <a:lnTo>
                    <a:pt x="465" y="292"/>
                  </a:lnTo>
                  <a:cubicBezTo>
                    <a:pt x="429" y="232"/>
                    <a:pt x="397" y="194"/>
                    <a:pt x="369" y="175"/>
                  </a:cubicBezTo>
                  <a:cubicBezTo>
                    <a:pt x="341" y="157"/>
                    <a:pt x="309" y="151"/>
                    <a:pt x="274" y="156"/>
                  </a:cubicBezTo>
                  <a:cubicBezTo>
                    <a:pt x="197" y="166"/>
                    <a:pt x="152" y="228"/>
                    <a:pt x="137" y="339"/>
                  </a:cubicBezTo>
                  <a:lnTo>
                    <a:pt x="288" y="519"/>
                  </a:lnTo>
                  <a:lnTo>
                    <a:pt x="652" y="46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7" name="Freeform 78"/>
            <p:cNvSpPr>
              <a:spLocks noEditPoints="1"/>
            </p:cNvSpPr>
            <p:nvPr/>
          </p:nvSpPr>
          <p:spPr bwMode="auto">
            <a:xfrm>
              <a:off x="1105903" y="544156"/>
              <a:ext cx="30165" cy="28574"/>
            </a:xfrm>
            <a:custGeom>
              <a:avLst/>
              <a:gdLst>
                <a:gd name="T0" fmla="*/ 12847 w 958"/>
                <a:gd name="T1" fmla="*/ 11900 h 874"/>
                <a:gd name="T2" fmla="*/ 10958 w 958"/>
                <a:gd name="T3" fmla="*/ 3335 h 874"/>
                <a:gd name="T4" fmla="*/ 11493 w 958"/>
                <a:gd name="T5" fmla="*/ 2092 h 874"/>
                <a:gd name="T6" fmla="*/ 12501 w 958"/>
                <a:gd name="T7" fmla="*/ 2485 h 874"/>
                <a:gd name="T8" fmla="*/ 13414 w 958"/>
                <a:gd name="T9" fmla="*/ 3662 h 874"/>
                <a:gd name="T10" fmla="*/ 19680 w 958"/>
                <a:gd name="T11" fmla="*/ 2158 h 874"/>
                <a:gd name="T12" fmla="*/ 20246 w 958"/>
                <a:gd name="T13" fmla="*/ 687 h 874"/>
                <a:gd name="T14" fmla="*/ 20845 w 958"/>
                <a:gd name="T15" fmla="*/ 0 h 874"/>
                <a:gd name="T16" fmla="*/ 21097 w 958"/>
                <a:gd name="T17" fmla="*/ 196 h 874"/>
                <a:gd name="T18" fmla="*/ 22104 w 958"/>
                <a:gd name="T19" fmla="*/ 2550 h 874"/>
                <a:gd name="T20" fmla="*/ 23836 w 958"/>
                <a:gd name="T21" fmla="*/ 6375 h 874"/>
                <a:gd name="T22" fmla="*/ 27583 w 958"/>
                <a:gd name="T23" fmla="*/ 10560 h 874"/>
                <a:gd name="T24" fmla="*/ 27835 w 958"/>
                <a:gd name="T25" fmla="*/ 11639 h 874"/>
                <a:gd name="T26" fmla="*/ 27174 w 958"/>
                <a:gd name="T27" fmla="*/ 14777 h 874"/>
                <a:gd name="T28" fmla="*/ 27300 w 958"/>
                <a:gd name="T29" fmla="*/ 17458 h 874"/>
                <a:gd name="T30" fmla="*/ 30165 w 958"/>
                <a:gd name="T31" fmla="*/ 22166 h 874"/>
                <a:gd name="T32" fmla="*/ 29693 w 958"/>
                <a:gd name="T33" fmla="*/ 23049 h 874"/>
                <a:gd name="T34" fmla="*/ 18168 w 958"/>
                <a:gd name="T35" fmla="*/ 16183 h 874"/>
                <a:gd name="T36" fmla="*/ 20026 w 958"/>
                <a:gd name="T37" fmla="*/ 24618 h 874"/>
                <a:gd name="T38" fmla="*/ 19743 w 958"/>
                <a:gd name="T39" fmla="*/ 26318 h 874"/>
                <a:gd name="T40" fmla="*/ 18105 w 958"/>
                <a:gd name="T41" fmla="*/ 25076 h 874"/>
                <a:gd name="T42" fmla="*/ 10895 w 958"/>
                <a:gd name="T43" fmla="*/ 26809 h 874"/>
                <a:gd name="T44" fmla="*/ 9824 w 958"/>
                <a:gd name="T45" fmla="*/ 28541 h 874"/>
                <a:gd name="T46" fmla="*/ 9446 w 958"/>
                <a:gd name="T47" fmla="*/ 28345 h 874"/>
                <a:gd name="T48" fmla="*/ 8691 w 958"/>
                <a:gd name="T49" fmla="*/ 26253 h 874"/>
                <a:gd name="T50" fmla="*/ 6896 w 958"/>
                <a:gd name="T51" fmla="*/ 22428 h 874"/>
                <a:gd name="T52" fmla="*/ 2802 w 958"/>
                <a:gd name="T53" fmla="*/ 18145 h 874"/>
                <a:gd name="T54" fmla="*/ 2550 w 958"/>
                <a:gd name="T55" fmla="*/ 17001 h 874"/>
                <a:gd name="T56" fmla="*/ 3275 w 958"/>
                <a:gd name="T57" fmla="*/ 13829 h 874"/>
                <a:gd name="T58" fmla="*/ 3212 w 958"/>
                <a:gd name="T59" fmla="*/ 10168 h 874"/>
                <a:gd name="T60" fmla="*/ 2456 w 958"/>
                <a:gd name="T61" fmla="*/ 8075 h 874"/>
                <a:gd name="T62" fmla="*/ 0 w 958"/>
                <a:gd name="T63" fmla="*/ 5558 h 874"/>
                <a:gd name="T64" fmla="*/ 598 w 958"/>
                <a:gd name="T65" fmla="*/ 4414 h 874"/>
                <a:gd name="T66" fmla="*/ 12847 w 958"/>
                <a:gd name="T67" fmla="*/ 11900 h 874"/>
                <a:gd name="T68" fmla="*/ 16027 w 958"/>
                <a:gd name="T69" fmla="*/ 20172 h 874"/>
                <a:gd name="T70" fmla="*/ 14736 w 958"/>
                <a:gd name="T71" fmla="*/ 14385 h 874"/>
                <a:gd name="T72" fmla="*/ 4534 w 958"/>
                <a:gd name="T73" fmla="*/ 8337 h 874"/>
                <a:gd name="T74" fmla="*/ 4345 w 958"/>
                <a:gd name="T75" fmla="*/ 8402 h 874"/>
                <a:gd name="T76" fmla="*/ 8155 w 958"/>
                <a:gd name="T77" fmla="*/ 14810 h 874"/>
                <a:gd name="T78" fmla="*/ 8407 w 958"/>
                <a:gd name="T79" fmla="*/ 18112 h 874"/>
                <a:gd name="T80" fmla="*/ 7683 w 958"/>
                <a:gd name="T81" fmla="*/ 21185 h 874"/>
                <a:gd name="T82" fmla="*/ 7903 w 958"/>
                <a:gd name="T83" fmla="*/ 22133 h 874"/>
                <a:gd name="T84" fmla="*/ 16027 w 958"/>
                <a:gd name="T85" fmla="*/ 20172 h 874"/>
                <a:gd name="T86" fmla="*/ 22639 w 958"/>
                <a:gd name="T87" fmla="*/ 6931 h 874"/>
                <a:gd name="T88" fmla="*/ 15712 w 958"/>
                <a:gd name="T89" fmla="*/ 8598 h 874"/>
                <a:gd name="T90" fmla="*/ 16940 w 958"/>
                <a:gd name="T91" fmla="*/ 14124 h 874"/>
                <a:gd name="T92" fmla="*/ 25946 w 958"/>
                <a:gd name="T93" fmla="*/ 19420 h 874"/>
                <a:gd name="T94" fmla="*/ 26229 w 958"/>
                <a:gd name="T95" fmla="*/ 19354 h 874"/>
                <a:gd name="T96" fmla="*/ 23742 w 958"/>
                <a:gd name="T97" fmla="*/ 16249 h 874"/>
                <a:gd name="T98" fmla="*/ 22356 w 958"/>
                <a:gd name="T99" fmla="*/ 12979 h 874"/>
                <a:gd name="T100" fmla="*/ 22136 w 958"/>
                <a:gd name="T101" fmla="*/ 10593 h 874"/>
                <a:gd name="T102" fmla="*/ 23395 w 958"/>
                <a:gd name="T103" fmla="*/ 7814 h 874"/>
                <a:gd name="T104" fmla="*/ 22639 w 958"/>
                <a:gd name="T105" fmla="*/ 6931 h 8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58" h="874">
                  <a:moveTo>
                    <a:pt x="408" y="364"/>
                  </a:moveTo>
                  <a:lnTo>
                    <a:pt x="348" y="102"/>
                  </a:lnTo>
                  <a:cubicBezTo>
                    <a:pt x="343" y="80"/>
                    <a:pt x="348" y="68"/>
                    <a:pt x="365" y="64"/>
                  </a:cubicBezTo>
                  <a:cubicBezTo>
                    <a:pt x="375" y="62"/>
                    <a:pt x="385" y="66"/>
                    <a:pt x="397" y="76"/>
                  </a:cubicBezTo>
                  <a:cubicBezTo>
                    <a:pt x="409" y="86"/>
                    <a:pt x="419" y="98"/>
                    <a:pt x="426" y="112"/>
                  </a:cubicBezTo>
                  <a:lnTo>
                    <a:pt x="625" y="66"/>
                  </a:lnTo>
                  <a:cubicBezTo>
                    <a:pt x="634" y="44"/>
                    <a:pt x="640" y="29"/>
                    <a:pt x="643" y="21"/>
                  </a:cubicBezTo>
                  <a:cubicBezTo>
                    <a:pt x="649" y="8"/>
                    <a:pt x="655" y="1"/>
                    <a:pt x="662" y="0"/>
                  </a:cubicBezTo>
                  <a:cubicBezTo>
                    <a:pt x="665" y="2"/>
                    <a:pt x="668" y="4"/>
                    <a:pt x="670" y="6"/>
                  </a:cubicBezTo>
                  <a:cubicBezTo>
                    <a:pt x="680" y="17"/>
                    <a:pt x="690" y="41"/>
                    <a:pt x="702" y="78"/>
                  </a:cubicBezTo>
                  <a:cubicBezTo>
                    <a:pt x="713" y="115"/>
                    <a:pt x="732" y="154"/>
                    <a:pt x="757" y="195"/>
                  </a:cubicBezTo>
                  <a:cubicBezTo>
                    <a:pt x="782" y="235"/>
                    <a:pt x="822" y="278"/>
                    <a:pt x="876" y="323"/>
                  </a:cubicBezTo>
                  <a:lnTo>
                    <a:pt x="884" y="356"/>
                  </a:lnTo>
                  <a:cubicBezTo>
                    <a:pt x="874" y="393"/>
                    <a:pt x="867" y="425"/>
                    <a:pt x="863" y="452"/>
                  </a:cubicBezTo>
                  <a:cubicBezTo>
                    <a:pt x="859" y="479"/>
                    <a:pt x="860" y="506"/>
                    <a:pt x="867" y="534"/>
                  </a:cubicBezTo>
                  <a:cubicBezTo>
                    <a:pt x="877" y="581"/>
                    <a:pt x="908" y="629"/>
                    <a:pt x="958" y="678"/>
                  </a:cubicBezTo>
                  <a:lnTo>
                    <a:pt x="943" y="705"/>
                  </a:lnTo>
                  <a:lnTo>
                    <a:pt x="577" y="495"/>
                  </a:lnTo>
                  <a:lnTo>
                    <a:pt x="636" y="753"/>
                  </a:lnTo>
                  <a:cubicBezTo>
                    <a:pt x="644" y="784"/>
                    <a:pt x="640" y="802"/>
                    <a:pt x="627" y="805"/>
                  </a:cubicBezTo>
                  <a:cubicBezTo>
                    <a:pt x="609" y="809"/>
                    <a:pt x="592" y="796"/>
                    <a:pt x="575" y="767"/>
                  </a:cubicBezTo>
                  <a:lnTo>
                    <a:pt x="346" y="820"/>
                  </a:lnTo>
                  <a:cubicBezTo>
                    <a:pt x="341" y="851"/>
                    <a:pt x="330" y="869"/>
                    <a:pt x="312" y="873"/>
                  </a:cubicBezTo>
                  <a:cubicBezTo>
                    <a:pt x="307" y="874"/>
                    <a:pt x="303" y="872"/>
                    <a:pt x="300" y="867"/>
                  </a:cubicBezTo>
                  <a:cubicBezTo>
                    <a:pt x="297" y="862"/>
                    <a:pt x="289" y="840"/>
                    <a:pt x="276" y="803"/>
                  </a:cubicBezTo>
                  <a:cubicBezTo>
                    <a:pt x="263" y="765"/>
                    <a:pt x="244" y="726"/>
                    <a:pt x="219" y="686"/>
                  </a:cubicBezTo>
                  <a:cubicBezTo>
                    <a:pt x="185" y="632"/>
                    <a:pt x="141" y="588"/>
                    <a:pt x="89" y="555"/>
                  </a:cubicBezTo>
                  <a:lnTo>
                    <a:pt x="81" y="520"/>
                  </a:lnTo>
                  <a:cubicBezTo>
                    <a:pt x="90" y="499"/>
                    <a:pt x="98" y="467"/>
                    <a:pt x="104" y="423"/>
                  </a:cubicBezTo>
                  <a:cubicBezTo>
                    <a:pt x="109" y="379"/>
                    <a:pt x="109" y="341"/>
                    <a:pt x="102" y="311"/>
                  </a:cubicBezTo>
                  <a:cubicBezTo>
                    <a:pt x="95" y="284"/>
                    <a:pt x="87" y="262"/>
                    <a:pt x="78" y="247"/>
                  </a:cubicBezTo>
                  <a:cubicBezTo>
                    <a:pt x="68" y="232"/>
                    <a:pt x="42" y="206"/>
                    <a:pt x="0" y="170"/>
                  </a:cubicBezTo>
                  <a:lnTo>
                    <a:pt x="19" y="135"/>
                  </a:lnTo>
                  <a:lnTo>
                    <a:pt x="408" y="364"/>
                  </a:lnTo>
                  <a:close/>
                  <a:moveTo>
                    <a:pt x="509" y="617"/>
                  </a:moveTo>
                  <a:lnTo>
                    <a:pt x="468" y="440"/>
                  </a:lnTo>
                  <a:lnTo>
                    <a:pt x="144" y="255"/>
                  </a:lnTo>
                  <a:lnTo>
                    <a:pt x="138" y="257"/>
                  </a:lnTo>
                  <a:cubicBezTo>
                    <a:pt x="205" y="327"/>
                    <a:pt x="245" y="392"/>
                    <a:pt x="259" y="453"/>
                  </a:cubicBezTo>
                  <a:cubicBezTo>
                    <a:pt x="267" y="485"/>
                    <a:pt x="269" y="518"/>
                    <a:pt x="267" y="554"/>
                  </a:cubicBezTo>
                  <a:cubicBezTo>
                    <a:pt x="265" y="590"/>
                    <a:pt x="257" y="622"/>
                    <a:pt x="244" y="648"/>
                  </a:cubicBezTo>
                  <a:lnTo>
                    <a:pt x="251" y="677"/>
                  </a:lnTo>
                  <a:lnTo>
                    <a:pt x="509" y="617"/>
                  </a:lnTo>
                  <a:close/>
                  <a:moveTo>
                    <a:pt x="719" y="212"/>
                  </a:moveTo>
                  <a:lnTo>
                    <a:pt x="499" y="263"/>
                  </a:lnTo>
                  <a:lnTo>
                    <a:pt x="538" y="432"/>
                  </a:lnTo>
                  <a:lnTo>
                    <a:pt x="824" y="594"/>
                  </a:lnTo>
                  <a:lnTo>
                    <a:pt x="833" y="592"/>
                  </a:lnTo>
                  <a:cubicBezTo>
                    <a:pt x="803" y="563"/>
                    <a:pt x="776" y="531"/>
                    <a:pt x="754" y="497"/>
                  </a:cubicBezTo>
                  <a:cubicBezTo>
                    <a:pt x="733" y="463"/>
                    <a:pt x="718" y="430"/>
                    <a:pt x="710" y="397"/>
                  </a:cubicBezTo>
                  <a:cubicBezTo>
                    <a:pt x="703" y="366"/>
                    <a:pt x="701" y="342"/>
                    <a:pt x="703" y="324"/>
                  </a:cubicBezTo>
                  <a:cubicBezTo>
                    <a:pt x="706" y="306"/>
                    <a:pt x="719" y="278"/>
                    <a:pt x="743" y="239"/>
                  </a:cubicBezTo>
                  <a:lnTo>
                    <a:pt x="719" y="21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8" name="Freeform 79"/>
            <p:cNvSpPr>
              <a:spLocks noEditPoints="1"/>
            </p:cNvSpPr>
            <p:nvPr/>
          </p:nvSpPr>
          <p:spPr bwMode="auto">
            <a:xfrm>
              <a:off x="1105903" y="591780"/>
              <a:ext cx="74620" cy="60324"/>
            </a:xfrm>
            <a:custGeom>
              <a:avLst/>
              <a:gdLst>
                <a:gd name="T0" fmla="*/ 34651 w 2343"/>
                <a:gd name="T1" fmla="*/ 5829 h 1873"/>
                <a:gd name="T2" fmla="*/ 29268 w 2343"/>
                <a:gd name="T3" fmla="*/ 4187 h 1873"/>
                <a:gd name="T4" fmla="*/ 29969 w 2343"/>
                <a:gd name="T5" fmla="*/ 1675 h 1873"/>
                <a:gd name="T6" fmla="*/ 35797 w 2343"/>
                <a:gd name="T7" fmla="*/ 322 h 1873"/>
                <a:gd name="T8" fmla="*/ 40001 w 2343"/>
                <a:gd name="T9" fmla="*/ 6087 h 1873"/>
                <a:gd name="T10" fmla="*/ 49683 w 2343"/>
                <a:gd name="T11" fmla="*/ 3639 h 1873"/>
                <a:gd name="T12" fmla="*/ 65097 w 2343"/>
                <a:gd name="T13" fmla="*/ 15620 h 1873"/>
                <a:gd name="T14" fmla="*/ 64397 w 2343"/>
                <a:gd name="T15" fmla="*/ 20935 h 1873"/>
                <a:gd name="T16" fmla="*/ 59078 w 2343"/>
                <a:gd name="T17" fmla="*/ 24381 h 1873"/>
                <a:gd name="T18" fmla="*/ 67231 w 2343"/>
                <a:gd name="T19" fmla="*/ 25411 h 1873"/>
                <a:gd name="T20" fmla="*/ 68664 w 2343"/>
                <a:gd name="T21" fmla="*/ 24671 h 1873"/>
                <a:gd name="T22" fmla="*/ 69110 w 2343"/>
                <a:gd name="T23" fmla="*/ 26184 h 1873"/>
                <a:gd name="T24" fmla="*/ 67709 w 2343"/>
                <a:gd name="T25" fmla="*/ 26571 h 1873"/>
                <a:gd name="T26" fmla="*/ 73155 w 2343"/>
                <a:gd name="T27" fmla="*/ 34816 h 1873"/>
                <a:gd name="T28" fmla="*/ 71881 w 2343"/>
                <a:gd name="T29" fmla="*/ 42191 h 1873"/>
                <a:gd name="T30" fmla="*/ 74110 w 2343"/>
                <a:gd name="T31" fmla="*/ 45219 h 1873"/>
                <a:gd name="T32" fmla="*/ 40192 w 2343"/>
                <a:gd name="T33" fmla="*/ 53335 h 1873"/>
                <a:gd name="T34" fmla="*/ 37676 w 2343"/>
                <a:gd name="T35" fmla="*/ 58134 h 1873"/>
                <a:gd name="T36" fmla="*/ 39301 w 2343"/>
                <a:gd name="T37" fmla="*/ 60324 h 1873"/>
                <a:gd name="T38" fmla="*/ 33249 w 2343"/>
                <a:gd name="T39" fmla="*/ 56781 h 1873"/>
                <a:gd name="T40" fmla="*/ 33154 w 2343"/>
                <a:gd name="T41" fmla="*/ 51725 h 1873"/>
                <a:gd name="T42" fmla="*/ 50193 w 2343"/>
                <a:gd name="T43" fmla="*/ 42836 h 1873"/>
                <a:gd name="T44" fmla="*/ 31753 w 2343"/>
                <a:gd name="T45" fmla="*/ 41998 h 1873"/>
                <a:gd name="T46" fmla="*/ 33854 w 2343"/>
                <a:gd name="T47" fmla="*/ 44865 h 1873"/>
                <a:gd name="T48" fmla="*/ 24555 w 2343"/>
                <a:gd name="T49" fmla="*/ 38101 h 1873"/>
                <a:gd name="T50" fmla="*/ 24396 w 2343"/>
                <a:gd name="T51" fmla="*/ 30146 h 1873"/>
                <a:gd name="T52" fmla="*/ 21625 w 2343"/>
                <a:gd name="T53" fmla="*/ 27473 h 1873"/>
                <a:gd name="T54" fmla="*/ 29396 w 2343"/>
                <a:gd name="T55" fmla="*/ 30951 h 1873"/>
                <a:gd name="T56" fmla="*/ 39810 w 2343"/>
                <a:gd name="T57" fmla="*/ 18100 h 1873"/>
                <a:gd name="T58" fmla="*/ 22580 w 2343"/>
                <a:gd name="T59" fmla="*/ 23930 h 1873"/>
                <a:gd name="T60" fmla="*/ 14523 w 2343"/>
                <a:gd name="T61" fmla="*/ 12625 h 1873"/>
                <a:gd name="T62" fmla="*/ 10574 w 2343"/>
                <a:gd name="T63" fmla="*/ 2931 h 1873"/>
                <a:gd name="T64" fmla="*/ 1879 w 2343"/>
                <a:gd name="T65" fmla="*/ 8954 h 1873"/>
                <a:gd name="T66" fmla="*/ 4809 w 2343"/>
                <a:gd name="T67" fmla="*/ 21708 h 1873"/>
                <a:gd name="T68" fmla="*/ 6370 w 2343"/>
                <a:gd name="T69" fmla="*/ 26023 h 1873"/>
                <a:gd name="T70" fmla="*/ 1815 w 2343"/>
                <a:gd name="T71" fmla="*/ 18422 h 1873"/>
                <a:gd name="T72" fmla="*/ 6019 w 2343"/>
                <a:gd name="T73" fmla="*/ 2190 h 1873"/>
                <a:gd name="T74" fmla="*/ 19141 w 2343"/>
                <a:gd name="T75" fmla="*/ 7375 h 1873"/>
                <a:gd name="T76" fmla="*/ 21720 w 2343"/>
                <a:gd name="T77" fmla="*/ 18422 h 1873"/>
                <a:gd name="T78" fmla="*/ 28600 w 2343"/>
                <a:gd name="T79" fmla="*/ 21547 h 1873"/>
                <a:gd name="T80" fmla="*/ 53568 w 2343"/>
                <a:gd name="T81" fmla="*/ 7665 h 1873"/>
                <a:gd name="T82" fmla="*/ 32007 w 2343"/>
                <a:gd name="T83" fmla="*/ 15749 h 1873"/>
                <a:gd name="T84" fmla="*/ 22708 w 2343"/>
                <a:gd name="T85" fmla="*/ 12657 h 1873"/>
                <a:gd name="T86" fmla="*/ 25447 w 2343"/>
                <a:gd name="T87" fmla="*/ 12335 h 1873"/>
                <a:gd name="T88" fmla="*/ 35574 w 2343"/>
                <a:gd name="T89" fmla="*/ 8020 h 1873"/>
                <a:gd name="T90" fmla="*/ 57104 w 2343"/>
                <a:gd name="T91" fmla="*/ 19034 h 1873"/>
                <a:gd name="T92" fmla="*/ 59524 w 2343"/>
                <a:gd name="T93" fmla="*/ 12818 h 1873"/>
                <a:gd name="T94" fmla="*/ 44237 w 2343"/>
                <a:gd name="T95" fmla="*/ 16200 h 1873"/>
                <a:gd name="T96" fmla="*/ 54651 w 2343"/>
                <a:gd name="T97" fmla="*/ 40935 h 1873"/>
                <a:gd name="T98" fmla="*/ 66722 w 2343"/>
                <a:gd name="T99" fmla="*/ 31660 h 1873"/>
                <a:gd name="T100" fmla="*/ 51530 w 2343"/>
                <a:gd name="T101" fmla="*/ 33495 h 1873"/>
                <a:gd name="T102" fmla="*/ 31179 w 2343"/>
                <a:gd name="T103" fmla="*/ 36362 h 1873"/>
                <a:gd name="T104" fmla="*/ 61530 w 2343"/>
                <a:gd name="T105" fmla="*/ 27859 h 1873"/>
                <a:gd name="T106" fmla="*/ 31179 w 2343"/>
                <a:gd name="T107" fmla="*/ 36362 h 187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43" h="1873">
                  <a:moveTo>
                    <a:pt x="1117" y="249"/>
                  </a:moveTo>
                  <a:lnTo>
                    <a:pt x="1088" y="181"/>
                  </a:lnTo>
                  <a:cubicBezTo>
                    <a:pt x="1073" y="147"/>
                    <a:pt x="1050" y="126"/>
                    <a:pt x="1018" y="119"/>
                  </a:cubicBezTo>
                  <a:cubicBezTo>
                    <a:pt x="987" y="112"/>
                    <a:pt x="953" y="116"/>
                    <a:pt x="919" y="130"/>
                  </a:cubicBezTo>
                  <a:lnTo>
                    <a:pt x="898" y="82"/>
                  </a:lnTo>
                  <a:cubicBezTo>
                    <a:pt x="905" y="76"/>
                    <a:pt x="919" y="66"/>
                    <a:pt x="941" y="52"/>
                  </a:cubicBezTo>
                  <a:cubicBezTo>
                    <a:pt x="963" y="38"/>
                    <a:pt x="980" y="29"/>
                    <a:pt x="992" y="24"/>
                  </a:cubicBezTo>
                  <a:cubicBezTo>
                    <a:pt x="1037" y="4"/>
                    <a:pt x="1081" y="0"/>
                    <a:pt x="1124" y="10"/>
                  </a:cubicBezTo>
                  <a:cubicBezTo>
                    <a:pt x="1166" y="21"/>
                    <a:pt x="1197" y="49"/>
                    <a:pt x="1216" y="94"/>
                  </a:cubicBezTo>
                  <a:lnTo>
                    <a:pt x="1256" y="189"/>
                  </a:lnTo>
                  <a:lnTo>
                    <a:pt x="1400" y="128"/>
                  </a:lnTo>
                  <a:cubicBezTo>
                    <a:pt x="1452" y="106"/>
                    <a:pt x="1505" y="101"/>
                    <a:pt x="1560" y="113"/>
                  </a:cubicBezTo>
                  <a:cubicBezTo>
                    <a:pt x="1614" y="125"/>
                    <a:pt x="1663" y="151"/>
                    <a:pt x="1704" y="192"/>
                  </a:cubicBezTo>
                  <a:lnTo>
                    <a:pt x="2044" y="485"/>
                  </a:lnTo>
                  <a:lnTo>
                    <a:pt x="2056" y="513"/>
                  </a:lnTo>
                  <a:cubicBezTo>
                    <a:pt x="2049" y="573"/>
                    <a:pt x="2038" y="619"/>
                    <a:pt x="2022" y="650"/>
                  </a:cubicBezTo>
                  <a:cubicBezTo>
                    <a:pt x="2006" y="681"/>
                    <a:pt x="1980" y="704"/>
                    <a:pt x="1942" y="720"/>
                  </a:cubicBezTo>
                  <a:lnTo>
                    <a:pt x="1855" y="757"/>
                  </a:lnTo>
                  <a:lnTo>
                    <a:pt x="1977" y="845"/>
                  </a:lnTo>
                  <a:lnTo>
                    <a:pt x="2111" y="789"/>
                  </a:lnTo>
                  <a:cubicBezTo>
                    <a:pt x="2118" y="776"/>
                    <a:pt x="2126" y="768"/>
                    <a:pt x="2135" y="764"/>
                  </a:cubicBezTo>
                  <a:cubicBezTo>
                    <a:pt x="2144" y="760"/>
                    <a:pt x="2151" y="761"/>
                    <a:pt x="2156" y="766"/>
                  </a:cubicBezTo>
                  <a:cubicBezTo>
                    <a:pt x="2162" y="772"/>
                    <a:pt x="2167" y="778"/>
                    <a:pt x="2171" y="785"/>
                  </a:cubicBezTo>
                  <a:cubicBezTo>
                    <a:pt x="2176" y="796"/>
                    <a:pt x="2175" y="805"/>
                    <a:pt x="2170" y="813"/>
                  </a:cubicBezTo>
                  <a:cubicBezTo>
                    <a:pt x="2168" y="816"/>
                    <a:pt x="2165" y="819"/>
                    <a:pt x="2160" y="824"/>
                  </a:cubicBezTo>
                  <a:cubicBezTo>
                    <a:pt x="2148" y="825"/>
                    <a:pt x="2137" y="825"/>
                    <a:pt x="2126" y="825"/>
                  </a:cubicBezTo>
                  <a:lnTo>
                    <a:pt x="2019" y="870"/>
                  </a:lnTo>
                  <a:lnTo>
                    <a:pt x="2297" y="1081"/>
                  </a:lnTo>
                  <a:lnTo>
                    <a:pt x="2305" y="1101"/>
                  </a:lnTo>
                  <a:lnTo>
                    <a:pt x="2257" y="1310"/>
                  </a:lnTo>
                  <a:lnTo>
                    <a:pt x="2343" y="1367"/>
                  </a:lnTo>
                  <a:lnTo>
                    <a:pt x="2327" y="1404"/>
                  </a:lnTo>
                  <a:lnTo>
                    <a:pt x="2143" y="1282"/>
                  </a:lnTo>
                  <a:lnTo>
                    <a:pt x="1262" y="1656"/>
                  </a:lnTo>
                  <a:cubicBezTo>
                    <a:pt x="1241" y="1665"/>
                    <a:pt x="1224" y="1684"/>
                    <a:pt x="1210" y="1713"/>
                  </a:cubicBezTo>
                  <a:cubicBezTo>
                    <a:pt x="1201" y="1730"/>
                    <a:pt x="1192" y="1761"/>
                    <a:pt x="1183" y="1805"/>
                  </a:cubicBezTo>
                  <a:lnTo>
                    <a:pt x="1249" y="1850"/>
                  </a:lnTo>
                  <a:lnTo>
                    <a:pt x="1234" y="1873"/>
                  </a:lnTo>
                  <a:lnTo>
                    <a:pt x="1095" y="1794"/>
                  </a:lnTo>
                  <a:cubicBezTo>
                    <a:pt x="1068" y="1778"/>
                    <a:pt x="1051" y="1768"/>
                    <a:pt x="1044" y="1763"/>
                  </a:cubicBezTo>
                  <a:cubicBezTo>
                    <a:pt x="1020" y="1748"/>
                    <a:pt x="1006" y="1736"/>
                    <a:pt x="1002" y="1726"/>
                  </a:cubicBezTo>
                  <a:cubicBezTo>
                    <a:pt x="994" y="1708"/>
                    <a:pt x="1007" y="1668"/>
                    <a:pt x="1041" y="1606"/>
                  </a:cubicBezTo>
                  <a:cubicBezTo>
                    <a:pt x="1058" y="1566"/>
                    <a:pt x="1088" y="1537"/>
                    <a:pt x="1133" y="1519"/>
                  </a:cubicBezTo>
                  <a:lnTo>
                    <a:pt x="1576" y="1330"/>
                  </a:lnTo>
                  <a:lnTo>
                    <a:pt x="1478" y="1100"/>
                  </a:lnTo>
                  <a:lnTo>
                    <a:pt x="997" y="1304"/>
                  </a:lnTo>
                  <a:lnTo>
                    <a:pt x="1081" y="1358"/>
                  </a:lnTo>
                  <a:lnTo>
                    <a:pt x="1063" y="1393"/>
                  </a:lnTo>
                  <a:lnTo>
                    <a:pt x="784" y="1212"/>
                  </a:lnTo>
                  <a:lnTo>
                    <a:pt x="771" y="1183"/>
                  </a:lnTo>
                  <a:cubicBezTo>
                    <a:pt x="778" y="1135"/>
                    <a:pt x="783" y="1097"/>
                    <a:pt x="784" y="1069"/>
                  </a:cubicBezTo>
                  <a:cubicBezTo>
                    <a:pt x="788" y="1017"/>
                    <a:pt x="782" y="972"/>
                    <a:pt x="766" y="936"/>
                  </a:cubicBezTo>
                  <a:cubicBezTo>
                    <a:pt x="760" y="922"/>
                    <a:pt x="749" y="907"/>
                    <a:pt x="733" y="892"/>
                  </a:cubicBezTo>
                  <a:cubicBezTo>
                    <a:pt x="717" y="878"/>
                    <a:pt x="699" y="865"/>
                    <a:pt x="679" y="853"/>
                  </a:cubicBezTo>
                  <a:lnTo>
                    <a:pt x="695" y="814"/>
                  </a:lnTo>
                  <a:lnTo>
                    <a:pt x="923" y="961"/>
                  </a:lnTo>
                  <a:lnTo>
                    <a:pt x="1343" y="782"/>
                  </a:lnTo>
                  <a:lnTo>
                    <a:pt x="1250" y="562"/>
                  </a:lnTo>
                  <a:lnTo>
                    <a:pt x="861" y="727"/>
                  </a:lnTo>
                  <a:cubicBezTo>
                    <a:pt x="812" y="748"/>
                    <a:pt x="761" y="753"/>
                    <a:pt x="709" y="743"/>
                  </a:cubicBezTo>
                  <a:cubicBezTo>
                    <a:pt x="618" y="725"/>
                    <a:pt x="549" y="659"/>
                    <a:pt x="501" y="546"/>
                  </a:cubicBezTo>
                  <a:cubicBezTo>
                    <a:pt x="484" y="506"/>
                    <a:pt x="469" y="454"/>
                    <a:pt x="456" y="392"/>
                  </a:cubicBezTo>
                  <a:cubicBezTo>
                    <a:pt x="427" y="254"/>
                    <a:pt x="411" y="182"/>
                    <a:pt x="409" y="177"/>
                  </a:cubicBezTo>
                  <a:cubicBezTo>
                    <a:pt x="392" y="135"/>
                    <a:pt x="366" y="107"/>
                    <a:pt x="332" y="91"/>
                  </a:cubicBezTo>
                  <a:cubicBezTo>
                    <a:pt x="298" y="76"/>
                    <a:pt x="255" y="79"/>
                    <a:pt x="203" y="101"/>
                  </a:cubicBezTo>
                  <a:cubicBezTo>
                    <a:pt x="127" y="133"/>
                    <a:pt x="79" y="192"/>
                    <a:pt x="59" y="278"/>
                  </a:cubicBezTo>
                  <a:cubicBezTo>
                    <a:pt x="39" y="364"/>
                    <a:pt x="51" y="457"/>
                    <a:pt x="93" y="556"/>
                  </a:cubicBezTo>
                  <a:cubicBezTo>
                    <a:pt x="111" y="599"/>
                    <a:pt x="131" y="639"/>
                    <a:pt x="151" y="674"/>
                  </a:cubicBezTo>
                  <a:cubicBezTo>
                    <a:pt x="171" y="710"/>
                    <a:pt x="194" y="741"/>
                    <a:pt x="220" y="767"/>
                  </a:cubicBezTo>
                  <a:lnTo>
                    <a:pt x="200" y="808"/>
                  </a:lnTo>
                  <a:cubicBezTo>
                    <a:pt x="177" y="787"/>
                    <a:pt x="153" y="755"/>
                    <a:pt x="127" y="711"/>
                  </a:cubicBezTo>
                  <a:cubicBezTo>
                    <a:pt x="101" y="668"/>
                    <a:pt x="78" y="621"/>
                    <a:pt x="57" y="572"/>
                  </a:cubicBezTo>
                  <a:cubicBezTo>
                    <a:pt x="14" y="469"/>
                    <a:pt x="0" y="374"/>
                    <a:pt x="15" y="284"/>
                  </a:cubicBezTo>
                  <a:cubicBezTo>
                    <a:pt x="33" y="182"/>
                    <a:pt x="91" y="110"/>
                    <a:pt x="189" y="68"/>
                  </a:cubicBezTo>
                  <a:cubicBezTo>
                    <a:pt x="282" y="28"/>
                    <a:pt x="368" y="26"/>
                    <a:pt x="446" y="62"/>
                  </a:cubicBezTo>
                  <a:cubicBezTo>
                    <a:pt x="516" y="95"/>
                    <a:pt x="568" y="151"/>
                    <a:pt x="601" y="229"/>
                  </a:cubicBezTo>
                  <a:cubicBezTo>
                    <a:pt x="615" y="263"/>
                    <a:pt x="627" y="307"/>
                    <a:pt x="637" y="361"/>
                  </a:cubicBezTo>
                  <a:cubicBezTo>
                    <a:pt x="659" y="483"/>
                    <a:pt x="674" y="554"/>
                    <a:pt x="682" y="572"/>
                  </a:cubicBezTo>
                  <a:cubicBezTo>
                    <a:pt x="708" y="633"/>
                    <a:pt x="742" y="670"/>
                    <a:pt x="786" y="682"/>
                  </a:cubicBezTo>
                  <a:cubicBezTo>
                    <a:pt x="819" y="691"/>
                    <a:pt x="856" y="687"/>
                    <a:pt x="898" y="669"/>
                  </a:cubicBezTo>
                  <a:lnTo>
                    <a:pt x="1764" y="301"/>
                  </a:lnTo>
                  <a:cubicBezTo>
                    <a:pt x="1734" y="269"/>
                    <a:pt x="1706" y="248"/>
                    <a:pt x="1682" y="238"/>
                  </a:cubicBezTo>
                  <a:cubicBezTo>
                    <a:pt x="1652" y="226"/>
                    <a:pt x="1619" y="228"/>
                    <a:pt x="1584" y="243"/>
                  </a:cubicBezTo>
                  <a:lnTo>
                    <a:pt x="1005" y="489"/>
                  </a:lnTo>
                  <a:cubicBezTo>
                    <a:pt x="945" y="514"/>
                    <a:pt x="892" y="518"/>
                    <a:pt x="845" y="500"/>
                  </a:cubicBezTo>
                  <a:cubicBezTo>
                    <a:pt x="798" y="483"/>
                    <a:pt x="754" y="447"/>
                    <a:pt x="713" y="393"/>
                  </a:cubicBezTo>
                  <a:lnTo>
                    <a:pt x="734" y="361"/>
                  </a:lnTo>
                  <a:cubicBezTo>
                    <a:pt x="755" y="385"/>
                    <a:pt x="777" y="393"/>
                    <a:pt x="799" y="383"/>
                  </a:cubicBezTo>
                  <a:lnTo>
                    <a:pt x="807" y="380"/>
                  </a:lnTo>
                  <a:lnTo>
                    <a:pt x="1117" y="249"/>
                  </a:lnTo>
                  <a:close/>
                  <a:moveTo>
                    <a:pt x="1483" y="723"/>
                  </a:moveTo>
                  <a:lnTo>
                    <a:pt x="1793" y="591"/>
                  </a:lnTo>
                  <a:cubicBezTo>
                    <a:pt x="1826" y="577"/>
                    <a:pt x="1846" y="549"/>
                    <a:pt x="1855" y="505"/>
                  </a:cubicBezTo>
                  <a:cubicBezTo>
                    <a:pt x="1860" y="486"/>
                    <a:pt x="1864" y="451"/>
                    <a:pt x="1869" y="398"/>
                  </a:cubicBezTo>
                  <a:lnTo>
                    <a:pt x="1795" y="331"/>
                  </a:lnTo>
                  <a:lnTo>
                    <a:pt x="1389" y="503"/>
                  </a:lnTo>
                  <a:lnTo>
                    <a:pt x="1483" y="723"/>
                  </a:lnTo>
                  <a:close/>
                  <a:moveTo>
                    <a:pt x="1716" y="1271"/>
                  </a:moveTo>
                  <a:lnTo>
                    <a:pt x="2069" y="1121"/>
                  </a:lnTo>
                  <a:lnTo>
                    <a:pt x="2095" y="983"/>
                  </a:lnTo>
                  <a:lnTo>
                    <a:pt x="1975" y="889"/>
                  </a:lnTo>
                  <a:lnTo>
                    <a:pt x="1618" y="1040"/>
                  </a:lnTo>
                  <a:lnTo>
                    <a:pt x="1716" y="1271"/>
                  </a:lnTo>
                  <a:close/>
                  <a:moveTo>
                    <a:pt x="979" y="1129"/>
                  </a:moveTo>
                  <a:lnTo>
                    <a:pt x="969" y="1273"/>
                  </a:lnTo>
                  <a:lnTo>
                    <a:pt x="1932" y="865"/>
                  </a:lnTo>
                  <a:lnTo>
                    <a:pt x="1810" y="777"/>
                  </a:lnTo>
                  <a:lnTo>
                    <a:pt x="979" y="112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9" name="Freeform 80"/>
            <p:cNvSpPr>
              <a:spLocks noEditPoints="1"/>
            </p:cNvSpPr>
            <p:nvPr/>
          </p:nvSpPr>
          <p:spPr bwMode="auto">
            <a:xfrm>
              <a:off x="1148769" y="647341"/>
              <a:ext cx="26991" cy="25399"/>
            </a:xfrm>
            <a:custGeom>
              <a:avLst/>
              <a:gdLst>
                <a:gd name="T0" fmla="*/ 4053 w 859"/>
                <a:gd name="T1" fmla="*/ 10179 h 766"/>
                <a:gd name="T2" fmla="*/ 16213 w 859"/>
                <a:gd name="T3" fmla="*/ 2487 h 766"/>
                <a:gd name="T4" fmla="*/ 16371 w 859"/>
                <a:gd name="T5" fmla="*/ 995 h 766"/>
                <a:gd name="T6" fmla="*/ 17030 w 859"/>
                <a:gd name="T7" fmla="*/ 0 h 766"/>
                <a:gd name="T8" fmla="*/ 21052 w 859"/>
                <a:gd name="T9" fmla="*/ 4742 h 766"/>
                <a:gd name="T10" fmla="*/ 26583 w 859"/>
                <a:gd name="T11" fmla="*/ 8522 h 766"/>
                <a:gd name="T12" fmla="*/ 26991 w 859"/>
                <a:gd name="T13" fmla="*/ 9218 h 766"/>
                <a:gd name="T14" fmla="*/ 23283 w 859"/>
                <a:gd name="T15" fmla="*/ 18867 h 766"/>
                <a:gd name="T16" fmla="*/ 22372 w 859"/>
                <a:gd name="T17" fmla="*/ 19464 h 766"/>
                <a:gd name="T18" fmla="*/ 10463 w 859"/>
                <a:gd name="T19" fmla="*/ 12335 h 766"/>
                <a:gd name="T20" fmla="*/ 7573 w 859"/>
                <a:gd name="T21" fmla="*/ 14158 h 766"/>
                <a:gd name="T22" fmla="*/ 8012 w 859"/>
                <a:gd name="T23" fmla="*/ 20757 h 766"/>
                <a:gd name="T24" fmla="*/ 13291 w 859"/>
                <a:gd name="T25" fmla="*/ 23973 h 766"/>
                <a:gd name="T26" fmla="*/ 12851 w 859"/>
                <a:gd name="T27" fmla="*/ 25399 h 766"/>
                <a:gd name="T28" fmla="*/ 2608 w 859"/>
                <a:gd name="T29" fmla="*/ 19033 h 766"/>
                <a:gd name="T30" fmla="*/ 2105 w 859"/>
                <a:gd name="T31" fmla="*/ 18137 h 766"/>
                <a:gd name="T32" fmla="*/ 2199 w 859"/>
                <a:gd name="T33" fmla="*/ 10876 h 766"/>
                <a:gd name="T34" fmla="*/ 1163 w 859"/>
                <a:gd name="T35" fmla="*/ 9881 h 766"/>
                <a:gd name="T36" fmla="*/ 0 w 859"/>
                <a:gd name="T37" fmla="*/ 9218 h 766"/>
                <a:gd name="T38" fmla="*/ 94 w 859"/>
                <a:gd name="T39" fmla="*/ 8024 h 766"/>
                <a:gd name="T40" fmla="*/ 4053 w 859"/>
                <a:gd name="T41" fmla="*/ 10179 h 766"/>
                <a:gd name="T42" fmla="*/ 19198 w 859"/>
                <a:gd name="T43" fmla="*/ 15982 h 766"/>
                <a:gd name="T44" fmla="*/ 22529 w 859"/>
                <a:gd name="T45" fmla="*/ 7527 h 766"/>
                <a:gd name="T46" fmla="*/ 20550 w 859"/>
                <a:gd name="T47" fmla="*/ 5935 h 766"/>
                <a:gd name="T48" fmla="*/ 11626 w 859"/>
                <a:gd name="T49" fmla="*/ 11605 h 766"/>
                <a:gd name="T50" fmla="*/ 19198 w 859"/>
                <a:gd name="T51" fmla="*/ 15982 h 7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59" h="766">
                  <a:moveTo>
                    <a:pt x="129" y="307"/>
                  </a:moveTo>
                  <a:lnTo>
                    <a:pt x="516" y="75"/>
                  </a:lnTo>
                  <a:cubicBezTo>
                    <a:pt x="514" y="59"/>
                    <a:pt x="516" y="44"/>
                    <a:pt x="521" y="30"/>
                  </a:cubicBezTo>
                  <a:cubicBezTo>
                    <a:pt x="525" y="16"/>
                    <a:pt x="532" y="5"/>
                    <a:pt x="542" y="0"/>
                  </a:cubicBezTo>
                  <a:cubicBezTo>
                    <a:pt x="569" y="44"/>
                    <a:pt x="611" y="92"/>
                    <a:pt x="670" y="143"/>
                  </a:cubicBezTo>
                  <a:cubicBezTo>
                    <a:pt x="728" y="193"/>
                    <a:pt x="787" y="231"/>
                    <a:pt x="846" y="257"/>
                  </a:cubicBezTo>
                  <a:lnTo>
                    <a:pt x="859" y="278"/>
                  </a:lnTo>
                  <a:lnTo>
                    <a:pt x="741" y="569"/>
                  </a:lnTo>
                  <a:lnTo>
                    <a:pt x="712" y="587"/>
                  </a:lnTo>
                  <a:lnTo>
                    <a:pt x="333" y="372"/>
                  </a:lnTo>
                  <a:lnTo>
                    <a:pt x="241" y="427"/>
                  </a:lnTo>
                  <a:lnTo>
                    <a:pt x="255" y="626"/>
                  </a:lnTo>
                  <a:lnTo>
                    <a:pt x="423" y="723"/>
                  </a:lnTo>
                  <a:lnTo>
                    <a:pt x="409" y="766"/>
                  </a:lnTo>
                  <a:lnTo>
                    <a:pt x="83" y="574"/>
                  </a:lnTo>
                  <a:lnTo>
                    <a:pt x="67" y="547"/>
                  </a:lnTo>
                  <a:cubicBezTo>
                    <a:pt x="84" y="425"/>
                    <a:pt x="85" y="352"/>
                    <a:pt x="70" y="328"/>
                  </a:cubicBezTo>
                  <a:cubicBezTo>
                    <a:pt x="58" y="315"/>
                    <a:pt x="47" y="305"/>
                    <a:pt x="37" y="298"/>
                  </a:cubicBezTo>
                  <a:cubicBezTo>
                    <a:pt x="28" y="291"/>
                    <a:pt x="15" y="284"/>
                    <a:pt x="0" y="278"/>
                  </a:cubicBezTo>
                  <a:lnTo>
                    <a:pt x="3" y="242"/>
                  </a:lnTo>
                  <a:lnTo>
                    <a:pt x="129" y="307"/>
                  </a:lnTo>
                  <a:close/>
                  <a:moveTo>
                    <a:pt x="611" y="482"/>
                  </a:moveTo>
                  <a:lnTo>
                    <a:pt x="717" y="227"/>
                  </a:lnTo>
                  <a:lnTo>
                    <a:pt x="654" y="179"/>
                  </a:lnTo>
                  <a:lnTo>
                    <a:pt x="370" y="350"/>
                  </a:lnTo>
                  <a:lnTo>
                    <a:pt x="611" y="48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0" name="Freeform 81"/>
            <p:cNvSpPr>
              <a:spLocks noEditPoints="1"/>
            </p:cNvSpPr>
            <p:nvPr/>
          </p:nvSpPr>
          <p:spPr bwMode="auto">
            <a:xfrm>
              <a:off x="1161471" y="660041"/>
              <a:ext cx="33342" cy="38099"/>
            </a:xfrm>
            <a:custGeom>
              <a:avLst/>
              <a:gdLst>
                <a:gd name="T0" fmla="*/ 26377 w 1058"/>
                <a:gd name="T1" fmla="*/ 16500 h 1233"/>
                <a:gd name="T2" fmla="*/ 27953 w 1058"/>
                <a:gd name="T3" fmla="*/ 0 h 1233"/>
                <a:gd name="T4" fmla="*/ 32932 w 1058"/>
                <a:gd name="T5" fmla="*/ 649 h 1233"/>
                <a:gd name="T6" fmla="*/ 30474 w 1058"/>
                <a:gd name="T7" fmla="*/ 23885 h 1233"/>
                <a:gd name="T8" fmla="*/ 30380 w 1058"/>
                <a:gd name="T9" fmla="*/ 25770 h 1233"/>
                <a:gd name="T10" fmla="*/ 30600 w 1058"/>
                <a:gd name="T11" fmla="*/ 26852 h 1233"/>
                <a:gd name="T12" fmla="*/ 33342 w 1058"/>
                <a:gd name="T13" fmla="*/ 28026 h 1233"/>
                <a:gd name="T14" fmla="*/ 33153 w 1058"/>
                <a:gd name="T15" fmla="*/ 29293 h 1233"/>
                <a:gd name="T16" fmla="*/ 28016 w 1058"/>
                <a:gd name="T17" fmla="*/ 27933 h 1233"/>
                <a:gd name="T18" fmla="*/ 17648 w 1058"/>
                <a:gd name="T19" fmla="*/ 35596 h 1233"/>
                <a:gd name="T20" fmla="*/ 17711 w 1058"/>
                <a:gd name="T21" fmla="*/ 37419 h 1233"/>
                <a:gd name="T22" fmla="*/ 16797 w 1058"/>
                <a:gd name="T23" fmla="*/ 38099 h 1233"/>
                <a:gd name="T24" fmla="*/ 15536 w 1058"/>
                <a:gd name="T25" fmla="*/ 36338 h 1233"/>
                <a:gd name="T26" fmla="*/ 10431 w 1058"/>
                <a:gd name="T27" fmla="*/ 31641 h 1233"/>
                <a:gd name="T28" fmla="*/ 3845 w 1058"/>
                <a:gd name="T29" fmla="*/ 28180 h 1233"/>
                <a:gd name="T30" fmla="*/ 2994 w 1058"/>
                <a:gd name="T31" fmla="*/ 27068 h 1233"/>
                <a:gd name="T32" fmla="*/ 3404 w 1058"/>
                <a:gd name="T33" fmla="*/ 22989 h 1233"/>
                <a:gd name="T34" fmla="*/ 2647 w 1058"/>
                <a:gd name="T35" fmla="*/ 20641 h 1233"/>
                <a:gd name="T36" fmla="*/ 0 w 1058"/>
                <a:gd name="T37" fmla="*/ 19374 h 1233"/>
                <a:gd name="T38" fmla="*/ 0 w 1058"/>
                <a:gd name="T39" fmla="*/ 18076 h 1233"/>
                <a:gd name="T40" fmla="*/ 5200 w 1058"/>
                <a:gd name="T41" fmla="*/ 19467 h 1233"/>
                <a:gd name="T42" fmla="*/ 16009 w 1058"/>
                <a:gd name="T43" fmla="*/ 11464 h 1233"/>
                <a:gd name="T44" fmla="*/ 15915 w 1058"/>
                <a:gd name="T45" fmla="*/ 9826 h 1233"/>
                <a:gd name="T46" fmla="*/ 16829 w 1058"/>
                <a:gd name="T47" fmla="*/ 9177 h 1233"/>
                <a:gd name="T48" fmla="*/ 21556 w 1058"/>
                <a:gd name="T49" fmla="*/ 14028 h 1233"/>
                <a:gd name="T50" fmla="*/ 26377 w 1058"/>
                <a:gd name="T51" fmla="*/ 16500 h 1233"/>
                <a:gd name="T52" fmla="*/ 25495 w 1058"/>
                <a:gd name="T53" fmla="*/ 23576 h 1233"/>
                <a:gd name="T54" fmla="*/ 25936 w 1058"/>
                <a:gd name="T55" fmla="*/ 17736 h 1233"/>
                <a:gd name="T56" fmla="*/ 22816 w 1058"/>
                <a:gd name="T57" fmla="*/ 16346 h 1233"/>
                <a:gd name="T58" fmla="*/ 20264 w 1058"/>
                <a:gd name="T59" fmla="*/ 14615 h 1233"/>
                <a:gd name="T60" fmla="*/ 8603 w 1058"/>
                <a:gd name="T61" fmla="*/ 23205 h 1233"/>
                <a:gd name="T62" fmla="*/ 9864 w 1058"/>
                <a:gd name="T63" fmla="*/ 29756 h 1233"/>
                <a:gd name="T64" fmla="*/ 13614 w 1058"/>
                <a:gd name="T65" fmla="*/ 32352 h 1233"/>
                <a:gd name="T66" fmla="*/ 25495 w 1058"/>
                <a:gd name="T67" fmla="*/ 23576 h 12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58" h="1233">
                  <a:moveTo>
                    <a:pt x="837" y="534"/>
                  </a:moveTo>
                  <a:lnTo>
                    <a:pt x="887" y="0"/>
                  </a:lnTo>
                  <a:lnTo>
                    <a:pt x="1045" y="21"/>
                  </a:lnTo>
                  <a:lnTo>
                    <a:pt x="967" y="773"/>
                  </a:lnTo>
                  <a:cubicBezTo>
                    <a:pt x="965" y="796"/>
                    <a:pt x="964" y="816"/>
                    <a:pt x="964" y="834"/>
                  </a:cubicBezTo>
                  <a:cubicBezTo>
                    <a:pt x="964" y="851"/>
                    <a:pt x="966" y="863"/>
                    <a:pt x="971" y="869"/>
                  </a:cubicBezTo>
                  <a:cubicBezTo>
                    <a:pt x="985" y="888"/>
                    <a:pt x="1014" y="901"/>
                    <a:pt x="1058" y="907"/>
                  </a:cubicBezTo>
                  <a:lnTo>
                    <a:pt x="1052" y="948"/>
                  </a:lnTo>
                  <a:lnTo>
                    <a:pt x="889" y="904"/>
                  </a:lnTo>
                  <a:lnTo>
                    <a:pt x="560" y="1152"/>
                  </a:lnTo>
                  <a:lnTo>
                    <a:pt x="562" y="1211"/>
                  </a:lnTo>
                  <a:lnTo>
                    <a:pt x="533" y="1233"/>
                  </a:lnTo>
                  <a:lnTo>
                    <a:pt x="493" y="1176"/>
                  </a:lnTo>
                  <a:cubicBezTo>
                    <a:pt x="452" y="1120"/>
                    <a:pt x="398" y="1070"/>
                    <a:pt x="331" y="1024"/>
                  </a:cubicBezTo>
                  <a:cubicBezTo>
                    <a:pt x="264" y="977"/>
                    <a:pt x="195" y="940"/>
                    <a:pt x="122" y="912"/>
                  </a:cubicBezTo>
                  <a:lnTo>
                    <a:pt x="95" y="876"/>
                  </a:lnTo>
                  <a:cubicBezTo>
                    <a:pt x="105" y="819"/>
                    <a:pt x="110" y="775"/>
                    <a:pt x="108" y="744"/>
                  </a:cubicBezTo>
                  <a:cubicBezTo>
                    <a:pt x="106" y="712"/>
                    <a:pt x="98" y="687"/>
                    <a:pt x="84" y="668"/>
                  </a:cubicBezTo>
                  <a:cubicBezTo>
                    <a:pt x="66" y="644"/>
                    <a:pt x="38" y="631"/>
                    <a:pt x="0" y="627"/>
                  </a:cubicBezTo>
                  <a:lnTo>
                    <a:pt x="0" y="585"/>
                  </a:lnTo>
                  <a:lnTo>
                    <a:pt x="165" y="630"/>
                  </a:lnTo>
                  <a:lnTo>
                    <a:pt x="508" y="371"/>
                  </a:lnTo>
                  <a:lnTo>
                    <a:pt x="505" y="318"/>
                  </a:lnTo>
                  <a:lnTo>
                    <a:pt x="534" y="297"/>
                  </a:lnTo>
                  <a:cubicBezTo>
                    <a:pt x="586" y="365"/>
                    <a:pt x="636" y="418"/>
                    <a:pt x="684" y="454"/>
                  </a:cubicBezTo>
                  <a:cubicBezTo>
                    <a:pt x="733" y="490"/>
                    <a:pt x="784" y="517"/>
                    <a:pt x="837" y="534"/>
                  </a:cubicBezTo>
                  <a:close/>
                  <a:moveTo>
                    <a:pt x="809" y="763"/>
                  </a:moveTo>
                  <a:lnTo>
                    <a:pt x="823" y="574"/>
                  </a:lnTo>
                  <a:cubicBezTo>
                    <a:pt x="785" y="559"/>
                    <a:pt x="752" y="544"/>
                    <a:pt x="724" y="529"/>
                  </a:cubicBezTo>
                  <a:cubicBezTo>
                    <a:pt x="695" y="513"/>
                    <a:pt x="668" y="494"/>
                    <a:pt x="643" y="473"/>
                  </a:cubicBezTo>
                  <a:lnTo>
                    <a:pt x="273" y="751"/>
                  </a:lnTo>
                  <a:lnTo>
                    <a:pt x="313" y="963"/>
                  </a:lnTo>
                  <a:lnTo>
                    <a:pt x="432" y="1047"/>
                  </a:lnTo>
                  <a:lnTo>
                    <a:pt x="809" y="76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1" name="Freeform 82"/>
            <p:cNvSpPr>
              <a:spLocks noEditPoints="1"/>
            </p:cNvSpPr>
            <p:nvPr/>
          </p:nvSpPr>
          <p:spPr bwMode="auto">
            <a:xfrm>
              <a:off x="1185286" y="687028"/>
              <a:ext cx="33341" cy="30161"/>
            </a:xfrm>
            <a:custGeom>
              <a:avLst/>
              <a:gdLst>
                <a:gd name="T0" fmla="*/ 14009 w 1021"/>
                <a:gd name="T1" fmla="*/ 11937 h 945"/>
                <a:gd name="T2" fmla="*/ 14107 w 1021"/>
                <a:gd name="T3" fmla="*/ 9288 h 945"/>
                <a:gd name="T4" fmla="*/ 11723 w 1021"/>
                <a:gd name="T5" fmla="*/ 8426 h 945"/>
                <a:gd name="T6" fmla="*/ 11756 w 1021"/>
                <a:gd name="T7" fmla="*/ 7213 h 945"/>
                <a:gd name="T8" fmla="*/ 20050 w 1021"/>
                <a:gd name="T9" fmla="*/ 9320 h 945"/>
                <a:gd name="T10" fmla="*/ 20410 w 1021"/>
                <a:gd name="T11" fmla="*/ 9735 h 945"/>
                <a:gd name="T12" fmla="*/ 20573 w 1021"/>
                <a:gd name="T13" fmla="*/ 13405 h 945"/>
                <a:gd name="T14" fmla="*/ 20997 w 1021"/>
                <a:gd name="T15" fmla="*/ 14905 h 945"/>
                <a:gd name="T16" fmla="*/ 22108 w 1021"/>
                <a:gd name="T17" fmla="*/ 15575 h 945"/>
                <a:gd name="T18" fmla="*/ 23610 w 1021"/>
                <a:gd name="T19" fmla="*/ 15958 h 945"/>
                <a:gd name="T20" fmla="*/ 23381 w 1021"/>
                <a:gd name="T21" fmla="*/ 17267 h 945"/>
                <a:gd name="T22" fmla="*/ 17275 w 1021"/>
                <a:gd name="T23" fmla="*/ 15926 h 945"/>
                <a:gd name="T24" fmla="*/ 7413 w 1021"/>
                <a:gd name="T25" fmla="*/ 24033 h 945"/>
                <a:gd name="T26" fmla="*/ 6727 w 1021"/>
                <a:gd name="T27" fmla="*/ 28374 h 945"/>
                <a:gd name="T28" fmla="*/ 9307 w 1021"/>
                <a:gd name="T29" fmla="*/ 29172 h 945"/>
                <a:gd name="T30" fmla="*/ 9143 w 1021"/>
                <a:gd name="T31" fmla="*/ 30161 h 945"/>
                <a:gd name="T32" fmla="*/ 1143 w 1021"/>
                <a:gd name="T33" fmla="*/ 28310 h 945"/>
                <a:gd name="T34" fmla="*/ 98 w 1021"/>
                <a:gd name="T35" fmla="*/ 27129 h 945"/>
                <a:gd name="T36" fmla="*/ 1437 w 1021"/>
                <a:gd name="T37" fmla="*/ 22246 h 945"/>
                <a:gd name="T38" fmla="*/ 14009 w 1021"/>
                <a:gd name="T39" fmla="*/ 11937 h 945"/>
                <a:gd name="T40" fmla="*/ 22630 w 1021"/>
                <a:gd name="T41" fmla="*/ 0 h 945"/>
                <a:gd name="T42" fmla="*/ 30435 w 1021"/>
                <a:gd name="T43" fmla="*/ 1532 h 945"/>
                <a:gd name="T44" fmla="*/ 30990 w 1021"/>
                <a:gd name="T45" fmla="*/ 2138 h 945"/>
                <a:gd name="T46" fmla="*/ 30990 w 1021"/>
                <a:gd name="T47" fmla="*/ 6288 h 945"/>
                <a:gd name="T48" fmla="*/ 33341 w 1021"/>
                <a:gd name="T49" fmla="*/ 6702 h 945"/>
                <a:gd name="T50" fmla="*/ 33145 w 1021"/>
                <a:gd name="T51" fmla="*/ 7883 h 945"/>
                <a:gd name="T52" fmla="*/ 25504 w 1021"/>
                <a:gd name="T53" fmla="*/ 6575 h 945"/>
                <a:gd name="T54" fmla="*/ 24883 w 1021"/>
                <a:gd name="T55" fmla="*/ 5873 h 945"/>
                <a:gd name="T56" fmla="*/ 24981 w 1021"/>
                <a:gd name="T57" fmla="*/ 1660 h 945"/>
                <a:gd name="T58" fmla="*/ 22597 w 1021"/>
                <a:gd name="T59" fmla="*/ 1245 h 945"/>
                <a:gd name="T60" fmla="*/ 22630 w 1021"/>
                <a:gd name="T61" fmla="*/ 0 h 9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21" h="945">
                  <a:moveTo>
                    <a:pt x="429" y="374"/>
                  </a:moveTo>
                  <a:lnTo>
                    <a:pt x="432" y="291"/>
                  </a:lnTo>
                  <a:lnTo>
                    <a:pt x="359" y="264"/>
                  </a:lnTo>
                  <a:lnTo>
                    <a:pt x="360" y="226"/>
                  </a:lnTo>
                  <a:lnTo>
                    <a:pt x="614" y="292"/>
                  </a:lnTo>
                  <a:lnTo>
                    <a:pt x="625" y="305"/>
                  </a:lnTo>
                  <a:cubicBezTo>
                    <a:pt x="625" y="357"/>
                    <a:pt x="626" y="395"/>
                    <a:pt x="630" y="420"/>
                  </a:cubicBezTo>
                  <a:cubicBezTo>
                    <a:pt x="633" y="445"/>
                    <a:pt x="637" y="461"/>
                    <a:pt x="643" y="467"/>
                  </a:cubicBezTo>
                  <a:cubicBezTo>
                    <a:pt x="650" y="476"/>
                    <a:pt x="662" y="483"/>
                    <a:pt x="677" y="488"/>
                  </a:cubicBezTo>
                  <a:cubicBezTo>
                    <a:pt x="683" y="491"/>
                    <a:pt x="698" y="495"/>
                    <a:pt x="723" y="500"/>
                  </a:cubicBezTo>
                  <a:lnTo>
                    <a:pt x="716" y="541"/>
                  </a:lnTo>
                  <a:lnTo>
                    <a:pt x="529" y="499"/>
                  </a:lnTo>
                  <a:lnTo>
                    <a:pt x="227" y="753"/>
                  </a:lnTo>
                  <a:cubicBezTo>
                    <a:pt x="195" y="780"/>
                    <a:pt x="188" y="826"/>
                    <a:pt x="206" y="889"/>
                  </a:cubicBezTo>
                  <a:lnTo>
                    <a:pt x="285" y="914"/>
                  </a:lnTo>
                  <a:lnTo>
                    <a:pt x="280" y="945"/>
                  </a:lnTo>
                  <a:lnTo>
                    <a:pt x="35" y="887"/>
                  </a:lnTo>
                  <a:lnTo>
                    <a:pt x="3" y="850"/>
                  </a:lnTo>
                  <a:cubicBezTo>
                    <a:pt x="0" y="774"/>
                    <a:pt x="14" y="723"/>
                    <a:pt x="44" y="697"/>
                  </a:cubicBezTo>
                  <a:lnTo>
                    <a:pt x="429" y="374"/>
                  </a:lnTo>
                  <a:close/>
                  <a:moveTo>
                    <a:pt x="693" y="0"/>
                  </a:moveTo>
                  <a:lnTo>
                    <a:pt x="932" y="48"/>
                  </a:lnTo>
                  <a:lnTo>
                    <a:pt x="949" y="67"/>
                  </a:lnTo>
                  <a:lnTo>
                    <a:pt x="949" y="197"/>
                  </a:lnTo>
                  <a:lnTo>
                    <a:pt x="1021" y="210"/>
                  </a:lnTo>
                  <a:lnTo>
                    <a:pt x="1015" y="247"/>
                  </a:lnTo>
                  <a:lnTo>
                    <a:pt x="781" y="206"/>
                  </a:lnTo>
                  <a:lnTo>
                    <a:pt x="762" y="184"/>
                  </a:lnTo>
                  <a:lnTo>
                    <a:pt x="765" y="52"/>
                  </a:lnTo>
                  <a:lnTo>
                    <a:pt x="692" y="39"/>
                  </a:lnTo>
                  <a:lnTo>
                    <a:pt x="693"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2" name="Freeform 83"/>
            <p:cNvSpPr>
              <a:spLocks/>
            </p:cNvSpPr>
            <p:nvPr/>
          </p:nvSpPr>
          <p:spPr bwMode="auto">
            <a:xfrm>
              <a:off x="1196400" y="710840"/>
              <a:ext cx="28578" cy="23813"/>
            </a:xfrm>
            <a:custGeom>
              <a:avLst/>
              <a:gdLst>
                <a:gd name="T0" fmla="*/ 4604 w 900"/>
                <a:gd name="T1" fmla="*/ 11717 h 754"/>
                <a:gd name="T2" fmla="*/ 14353 w 900"/>
                <a:gd name="T3" fmla="*/ 2369 h 754"/>
                <a:gd name="T4" fmla="*/ 13971 w 900"/>
                <a:gd name="T5" fmla="*/ 821 h 754"/>
                <a:gd name="T6" fmla="*/ 14829 w 900"/>
                <a:gd name="T7" fmla="*/ 0 h 754"/>
                <a:gd name="T8" fmla="*/ 20163 w 900"/>
                <a:gd name="T9" fmla="*/ 3569 h 754"/>
                <a:gd name="T10" fmla="*/ 25911 w 900"/>
                <a:gd name="T11" fmla="*/ 5337 h 754"/>
                <a:gd name="T12" fmla="*/ 26609 w 900"/>
                <a:gd name="T13" fmla="*/ 6064 h 754"/>
                <a:gd name="T14" fmla="*/ 26800 w 900"/>
                <a:gd name="T15" fmla="*/ 9822 h 754"/>
                <a:gd name="T16" fmla="*/ 28578 w 900"/>
                <a:gd name="T17" fmla="*/ 12696 h 754"/>
                <a:gd name="T18" fmla="*/ 27943 w 900"/>
                <a:gd name="T19" fmla="*/ 13328 h 754"/>
                <a:gd name="T20" fmla="*/ 24641 w 900"/>
                <a:gd name="T21" fmla="*/ 12886 h 754"/>
                <a:gd name="T22" fmla="*/ 21878 w 900"/>
                <a:gd name="T23" fmla="*/ 11212 h 754"/>
                <a:gd name="T24" fmla="*/ 20576 w 900"/>
                <a:gd name="T25" fmla="*/ 8527 h 754"/>
                <a:gd name="T26" fmla="*/ 21052 w 900"/>
                <a:gd name="T27" fmla="*/ 5337 h 754"/>
                <a:gd name="T28" fmla="*/ 19370 w 900"/>
                <a:gd name="T29" fmla="*/ 4674 h 754"/>
                <a:gd name="T30" fmla="*/ 8700 w 900"/>
                <a:gd name="T31" fmla="*/ 14907 h 754"/>
                <a:gd name="T32" fmla="*/ 10129 w 900"/>
                <a:gd name="T33" fmla="*/ 18476 h 754"/>
                <a:gd name="T34" fmla="*/ 10796 w 900"/>
                <a:gd name="T35" fmla="*/ 21192 h 754"/>
                <a:gd name="T36" fmla="*/ 16607 w 900"/>
                <a:gd name="T37" fmla="*/ 22644 h 754"/>
                <a:gd name="T38" fmla="*/ 16416 w 900"/>
                <a:gd name="T39" fmla="*/ 23813 h 754"/>
                <a:gd name="T40" fmla="*/ 5208 w 900"/>
                <a:gd name="T41" fmla="*/ 21223 h 754"/>
                <a:gd name="T42" fmla="*/ 4191 w 900"/>
                <a:gd name="T43" fmla="*/ 20149 h 754"/>
                <a:gd name="T44" fmla="*/ 3461 w 900"/>
                <a:gd name="T45" fmla="*/ 15475 h 754"/>
                <a:gd name="T46" fmla="*/ 2509 w 900"/>
                <a:gd name="T47" fmla="*/ 12949 h 754"/>
                <a:gd name="T48" fmla="*/ 0 w 900"/>
                <a:gd name="T49" fmla="*/ 12096 h 754"/>
                <a:gd name="T50" fmla="*/ 32 w 900"/>
                <a:gd name="T51" fmla="*/ 10959 h 754"/>
                <a:gd name="T52" fmla="*/ 4604 w 900"/>
                <a:gd name="T53" fmla="*/ 11717 h 7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00" h="754">
                  <a:moveTo>
                    <a:pt x="145" y="371"/>
                  </a:moveTo>
                  <a:lnTo>
                    <a:pt x="452" y="75"/>
                  </a:lnTo>
                  <a:lnTo>
                    <a:pt x="440" y="26"/>
                  </a:lnTo>
                  <a:lnTo>
                    <a:pt x="467" y="0"/>
                  </a:lnTo>
                  <a:cubicBezTo>
                    <a:pt x="506" y="40"/>
                    <a:pt x="562" y="78"/>
                    <a:pt x="635" y="113"/>
                  </a:cubicBezTo>
                  <a:cubicBezTo>
                    <a:pt x="707" y="148"/>
                    <a:pt x="767" y="167"/>
                    <a:pt x="816" y="169"/>
                  </a:cubicBezTo>
                  <a:lnTo>
                    <a:pt x="838" y="192"/>
                  </a:lnTo>
                  <a:cubicBezTo>
                    <a:pt x="831" y="238"/>
                    <a:pt x="833" y="278"/>
                    <a:pt x="844" y="311"/>
                  </a:cubicBezTo>
                  <a:cubicBezTo>
                    <a:pt x="855" y="345"/>
                    <a:pt x="874" y="375"/>
                    <a:pt x="900" y="402"/>
                  </a:cubicBezTo>
                  <a:lnTo>
                    <a:pt x="880" y="422"/>
                  </a:lnTo>
                  <a:cubicBezTo>
                    <a:pt x="844" y="423"/>
                    <a:pt x="809" y="419"/>
                    <a:pt x="776" y="408"/>
                  </a:cubicBezTo>
                  <a:cubicBezTo>
                    <a:pt x="742" y="398"/>
                    <a:pt x="713" y="380"/>
                    <a:pt x="689" y="355"/>
                  </a:cubicBezTo>
                  <a:cubicBezTo>
                    <a:pt x="665" y="331"/>
                    <a:pt x="652" y="302"/>
                    <a:pt x="648" y="270"/>
                  </a:cubicBezTo>
                  <a:cubicBezTo>
                    <a:pt x="644" y="238"/>
                    <a:pt x="649" y="204"/>
                    <a:pt x="663" y="169"/>
                  </a:cubicBezTo>
                  <a:lnTo>
                    <a:pt x="610" y="148"/>
                  </a:lnTo>
                  <a:lnTo>
                    <a:pt x="274" y="472"/>
                  </a:lnTo>
                  <a:cubicBezTo>
                    <a:pt x="295" y="520"/>
                    <a:pt x="310" y="558"/>
                    <a:pt x="319" y="585"/>
                  </a:cubicBezTo>
                  <a:cubicBezTo>
                    <a:pt x="327" y="613"/>
                    <a:pt x="335" y="642"/>
                    <a:pt x="340" y="671"/>
                  </a:cubicBezTo>
                  <a:lnTo>
                    <a:pt x="523" y="717"/>
                  </a:lnTo>
                  <a:lnTo>
                    <a:pt x="517" y="754"/>
                  </a:lnTo>
                  <a:lnTo>
                    <a:pt x="164" y="672"/>
                  </a:lnTo>
                  <a:lnTo>
                    <a:pt x="132" y="638"/>
                  </a:lnTo>
                  <a:cubicBezTo>
                    <a:pt x="127" y="582"/>
                    <a:pt x="119" y="533"/>
                    <a:pt x="109" y="490"/>
                  </a:cubicBezTo>
                  <a:cubicBezTo>
                    <a:pt x="99" y="447"/>
                    <a:pt x="89" y="420"/>
                    <a:pt x="79" y="410"/>
                  </a:cubicBezTo>
                  <a:cubicBezTo>
                    <a:pt x="64" y="395"/>
                    <a:pt x="38" y="386"/>
                    <a:pt x="0" y="383"/>
                  </a:cubicBezTo>
                  <a:lnTo>
                    <a:pt x="1" y="347"/>
                  </a:lnTo>
                  <a:lnTo>
                    <a:pt x="145" y="37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3" name="Freeform 84"/>
            <p:cNvSpPr>
              <a:spLocks noEditPoints="1"/>
            </p:cNvSpPr>
            <p:nvPr/>
          </p:nvSpPr>
          <p:spPr bwMode="auto">
            <a:xfrm>
              <a:off x="1218627" y="718778"/>
              <a:ext cx="30166" cy="31749"/>
            </a:xfrm>
            <a:custGeom>
              <a:avLst/>
              <a:gdLst>
                <a:gd name="T0" fmla="*/ 12054 w 946"/>
                <a:gd name="T1" fmla="*/ 12905 h 989"/>
                <a:gd name="T2" fmla="*/ 11830 w 946"/>
                <a:gd name="T3" fmla="*/ 10273 h 989"/>
                <a:gd name="T4" fmla="*/ 9407 w 946"/>
                <a:gd name="T5" fmla="*/ 9695 h 989"/>
                <a:gd name="T6" fmla="*/ 9343 w 946"/>
                <a:gd name="T7" fmla="*/ 8507 h 989"/>
                <a:gd name="T8" fmla="*/ 17634 w 946"/>
                <a:gd name="T9" fmla="*/ 9599 h 989"/>
                <a:gd name="T10" fmla="*/ 18017 w 946"/>
                <a:gd name="T11" fmla="*/ 9984 h 989"/>
                <a:gd name="T12" fmla="*/ 18591 w 946"/>
                <a:gd name="T13" fmla="*/ 13611 h 989"/>
                <a:gd name="T14" fmla="*/ 19197 w 946"/>
                <a:gd name="T15" fmla="*/ 15056 h 989"/>
                <a:gd name="T16" fmla="*/ 20376 w 946"/>
                <a:gd name="T17" fmla="*/ 15602 h 989"/>
                <a:gd name="T18" fmla="*/ 21843 w 946"/>
                <a:gd name="T19" fmla="*/ 15794 h 989"/>
                <a:gd name="T20" fmla="*/ 21811 w 946"/>
                <a:gd name="T21" fmla="*/ 17143 h 989"/>
                <a:gd name="T22" fmla="*/ 15753 w 946"/>
                <a:gd name="T23" fmla="*/ 16565 h 989"/>
                <a:gd name="T24" fmla="*/ 7143 w 946"/>
                <a:gd name="T25" fmla="*/ 25842 h 989"/>
                <a:gd name="T26" fmla="*/ 6983 w 946"/>
                <a:gd name="T27" fmla="*/ 30240 h 989"/>
                <a:gd name="T28" fmla="*/ 9566 w 946"/>
                <a:gd name="T29" fmla="*/ 30754 h 989"/>
                <a:gd name="T30" fmla="*/ 9566 w 946"/>
                <a:gd name="T31" fmla="*/ 31749 h 989"/>
                <a:gd name="T32" fmla="*/ 1531 w 946"/>
                <a:gd name="T33" fmla="*/ 30850 h 989"/>
                <a:gd name="T34" fmla="*/ 415 w 946"/>
                <a:gd name="T35" fmla="*/ 29759 h 989"/>
                <a:gd name="T36" fmla="*/ 1084 w 946"/>
                <a:gd name="T37" fmla="*/ 24751 h 989"/>
                <a:gd name="T38" fmla="*/ 12054 w 946"/>
                <a:gd name="T39" fmla="*/ 12905 h 989"/>
                <a:gd name="T40" fmla="*/ 18973 w 946"/>
                <a:gd name="T41" fmla="*/ 0 h 989"/>
                <a:gd name="T42" fmla="*/ 26690 w 946"/>
                <a:gd name="T43" fmla="*/ 578 h 989"/>
                <a:gd name="T44" fmla="*/ 27296 w 946"/>
                <a:gd name="T45" fmla="*/ 1156 h 989"/>
                <a:gd name="T46" fmla="*/ 27838 w 946"/>
                <a:gd name="T47" fmla="*/ 5233 h 989"/>
                <a:gd name="T48" fmla="*/ 30166 w 946"/>
                <a:gd name="T49" fmla="*/ 5393 h 989"/>
                <a:gd name="T50" fmla="*/ 30134 w 946"/>
                <a:gd name="T51" fmla="*/ 6645 h 989"/>
                <a:gd name="T52" fmla="*/ 22577 w 946"/>
                <a:gd name="T53" fmla="*/ 6132 h 989"/>
                <a:gd name="T54" fmla="*/ 21843 w 946"/>
                <a:gd name="T55" fmla="*/ 5554 h 989"/>
                <a:gd name="T56" fmla="*/ 21429 w 946"/>
                <a:gd name="T57" fmla="*/ 1380 h 989"/>
                <a:gd name="T58" fmla="*/ 19101 w 946"/>
                <a:gd name="T59" fmla="*/ 1220 h 989"/>
                <a:gd name="T60" fmla="*/ 18973 w 946"/>
                <a:gd name="T61" fmla="*/ 0 h 9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46" h="989">
                  <a:moveTo>
                    <a:pt x="378" y="402"/>
                  </a:moveTo>
                  <a:lnTo>
                    <a:pt x="371" y="320"/>
                  </a:lnTo>
                  <a:lnTo>
                    <a:pt x="295" y="302"/>
                  </a:lnTo>
                  <a:lnTo>
                    <a:pt x="293" y="265"/>
                  </a:lnTo>
                  <a:lnTo>
                    <a:pt x="553" y="299"/>
                  </a:lnTo>
                  <a:lnTo>
                    <a:pt x="565" y="311"/>
                  </a:lnTo>
                  <a:cubicBezTo>
                    <a:pt x="571" y="362"/>
                    <a:pt x="577" y="400"/>
                    <a:pt x="583" y="424"/>
                  </a:cubicBezTo>
                  <a:cubicBezTo>
                    <a:pt x="590" y="449"/>
                    <a:pt x="596" y="464"/>
                    <a:pt x="602" y="469"/>
                  </a:cubicBezTo>
                  <a:cubicBezTo>
                    <a:pt x="610" y="477"/>
                    <a:pt x="623" y="483"/>
                    <a:pt x="639" y="486"/>
                  </a:cubicBezTo>
                  <a:cubicBezTo>
                    <a:pt x="645" y="488"/>
                    <a:pt x="660" y="490"/>
                    <a:pt x="685" y="492"/>
                  </a:cubicBezTo>
                  <a:lnTo>
                    <a:pt x="684" y="534"/>
                  </a:lnTo>
                  <a:lnTo>
                    <a:pt x="494" y="516"/>
                  </a:lnTo>
                  <a:lnTo>
                    <a:pt x="224" y="805"/>
                  </a:lnTo>
                  <a:cubicBezTo>
                    <a:pt x="195" y="836"/>
                    <a:pt x="194" y="881"/>
                    <a:pt x="219" y="942"/>
                  </a:cubicBezTo>
                  <a:lnTo>
                    <a:pt x="300" y="958"/>
                  </a:lnTo>
                  <a:lnTo>
                    <a:pt x="300" y="989"/>
                  </a:lnTo>
                  <a:lnTo>
                    <a:pt x="48" y="961"/>
                  </a:lnTo>
                  <a:lnTo>
                    <a:pt x="13" y="927"/>
                  </a:lnTo>
                  <a:cubicBezTo>
                    <a:pt x="0" y="852"/>
                    <a:pt x="7" y="800"/>
                    <a:pt x="34" y="771"/>
                  </a:cubicBezTo>
                  <a:lnTo>
                    <a:pt x="378" y="402"/>
                  </a:lnTo>
                  <a:close/>
                  <a:moveTo>
                    <a:pt x="595" y="0"/>
                  </a:moveTo>
                  <a:lnTo>
                    <a:pt x="837" y="18"/>
                  </a:lnTo>
                  <a:lnTo>
                    <a:pt x="856" y="36"/>
                  </a:lnTo>
                  <a:lnTo>
                    <a:pt x="873" y="163"/>
                  </a:lnTo>
                  <a:lnTo>
                    <a:pt x="946" y="168"/>
                  </a:lnTo>
                  <a:lnTo>
                    <a:pt x="945" y="207"/>
                  </a:lnTo>
                  <a:lnTo>
                    <a:pt x="708" y="191"/>
                  </a:lnTo>
                  <a:lnTo>
                    <a:pt x="685" y="173"/>
                  </a:lnTo>
                  <a:lnTo>
                    <a:pt x="672" y="43"/>
                  </a:lnTo>
                  <a:lnTo>
                    <a:pt x="599" y="38"/>
                  </a:lnTo>
                  <a:lnTo>
                    <a:pt x="595"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4" name="Freeform 85"/>
            <p:cNvSpPr>
              <a:spLocks/>
            </p:cNvSpPr>
            <p:nvPr/>
          </p:nvSpPr>
          <p:spPr bwMode="auto">
            <a:xfrm>
              <a:off x="1231329" y="741002"/>
              <a:ext cx="36517" cy="34924"/>
            </a:xfrm>
            <a:custGeom>
              <a:avLst/>
              <a:gdLst>
                <a:gd name="T0" fmla="*/ 6298 w 1177"/>
                <a:gd name="T1" fmla="*/ 16267 h 1052"/>
                <a:gd name="T2" fmla="*/ 14706 w 1177"/>
                <a:gd name="T3" fmla="*/ 5544 h 1052"/>
                <a:gd name="T4" fmla="*/ 14210 w 1177"/>
                <a:gd name="T5" fmla="*/ 1461 h 1052"/>
                <a:gd name="T6" fmla="*/ 12162 w 1177"/>
                <a:gd name="T7" fmla="*/ 1428 h 1052"/>
                <a:gd name="T8" fmla="*/ 12007 w 1177"/>
                <a:gd name="T9" fmla="*/ 0 h 1052"/>
                <a:gd name="T10" fmla="*/ 19453 w 1177"/>
                <a:gd name="T11" fmla="*/ 465 h 1052"/>
                <a:gd name="T12" fmla="*/ 20446 w 1177"/>
                <a:gd name="T13" fmla="*/ 1361 h 1052"/>
                <a:gd name="T14" fmla="*/ 20570 w 1177"/>
                <a:gd name="T15" fmla="*/ 4150 h 1052"/>
                <a:gd name="T16" fmla="*/ 20415 w 1177"/>
                <a:gd name="T17" fmla="*/ 6042 h 1052"/>
                <a:gd name="T18" fmla="*/ 19608 w 1177"/>
                <a:gd name="T19" fmla="*/ 7436 h 1052"/>
                <a:gd name="T20" fmla="*/ 17716 w 1177"/>
                <a:gd name="T21" fmla="*/ 9993 h 1052"/>
                <a:gd name="T22" fmla="*/ 31212 w 1177"/>
                <a:gd name="T23" fmla="*/ 11088 h 1052"/>
                <a:gd name="T24" fmla="*/ 32018 w 1177"/>
                <a:gd name="T25" fmla="*/ 11752 h 1052"/>
                <a:gd name="T26" fmla="*/ 32173 w 1177"/>
                <a:gd name="T27" fmla="*/ 15371 h 1052"/>
                <a:gd name="T28" fmla="*/ 33042 w 1177"/>
                <a:gd name="T29" fmla="*/ 17528 h 1052"/>
                <a:gd name="T30" fmla="*/ 34873 w 1177"/>
                <a:gd name="T31" fmla="*/ 18159 h 1052"/>
                <a:gd name="T32" fmla="*/ 36517 w 1177"/>
                <a:gd name="T33" fmla="*/ 18259 h 1052"/>
                <a:gd name="T34" fmla="*/ 36517 w 1177"/>
                <a:gd name="T35" fmla="*/ 19553 h 1052"/>
                <a:gd name="T36" fmla="*/ 30560 w 1177"/>
                <a:gd name="T37" fmla="*/ 19022 h 1052"/>
                <a:gd name="T38" fmla="*/ 23890 w 1177"/>
                <a:gd name="T39" fmla="*/ 27521 h 1052"/>
                <a:gd name="T40" fmla="*/ 22618 w 1177"/>
                <a:gd name="T41" fmla="*/ 30310 h 1052"/>
                <a:gd name="T42" fmla="*/ 23176 w 1177"/>
                <a:gd name="T43" fmla="*/ 33297 h 1052"/>
                <a:gd name="T44" fmla="*/ 24882 w 1177"/>
                <a:gd name="T45" fmla="*/ 33496 h 1052"/>
                <a:gd name="T46" fmla="*/ 24727 w 1177"/>
                <a:gd name="T47" fmla="*/ 34924 h 1052"/>
                <a:gd name="T48" fmla="*/ 17778 w 1177"/>
                <a:gd name="T49" fmla="*/ 34426 h 1052"/>
                <a:gd name="T50" fmla="*/ 16940 w 1177"/>
                <a:gd name="T51" fmla="*/ 33662 h 1052"/>
                <a:gd name="T52" fmla="*/ 17591 w 1177"/>
                <a:gd name="T53" fmla="*/ 27289 h 1052"/>
                <a:gd name="T54" fmla="*/ 26558 w 1177"/>
                <a:gd name="T55" fmla="*/ 15835 h 1052"/>
                <a:gd name="T56" fmla="*/ 25782 w 1177"/>
                <a:gd name="T57" fmla="*/ 11818 h 1052"/>
                <a:gd name="T58" fmla="*/ 16568 w 1177"/>
                <a:gd name="T59" fmla="*/ 11453 h 1052"/>
                <a:gd name="T60" fmla="*/ 10456 w 1177"/>
                <a:gd name="T61" fmla="*/ 19255 h 1052"/>
                <a:gd name="T62" fmla="*/ 11479 w 1177"/>
                <a:gd name="T63" fmla="*/ 22641 h 1052"/>
                <a:gd name="T64" fmla="*/ 13372 w 1177"/>
                <a:gd name="T65" fmla="*/ 22940 h 1052"/>
                <a:gd name="T66" fmla="*/ 13620 w 1177"/>
                <a:gd name="T67" fmla="*/ 24168 h 1052"/>
                <a:gd name="T68" fmla="*/ 5678 w 1177"/>
                <a:gd name="T69" fmla="*/ 23570 h 1052"/>
                <a:gd name="T70" fmla="*/ 5026 w 1177"/>
                <a:gd name="T71" fmla="*/ 22973 h 1052"/>
                <a:gd name="T72" fmla="*/ 3599 w 1177"/>
                <a:gd name="T73" fmla="*/ 17728 h 1052"/>
                <a:gd name="T74" fmla="*/ 155 w 1177"/>
                <a:gd name="T75" fmla="*/ 17163 h 1052"/>
                <a:gd name="T76" fmla="*/ 0 w 1177"/>
                <a:gd name="T77" fmla="*/ 15736 h 1052"/>
                <a:gd name="T78" fmla="*/ 6298 w 1177"/>
                <a:gd name="T79" fmla="*/ 16267 h 10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77" h="1052">
                  <a:moveTo>
                    <a:pt x="203" y="490"/>
                  </a:moveTo>
                  <a:lnTo>
                    <a:pt x="474" y="167"/>
                  </a:lnTo>
                  <a:lnTo>
                    <a:pt x="458" y="44"/>
                  </a:lnTo>
                  <a:lnTo>
                    <a:pt x="392" y="43"/>
                  </a:lnTo>
                  <a:lnTo>
                    <a:pt x="387" y="0"/>
                  </a:lnTo>
                  <a:lnTo>
                    <a:pt x="627" y="14"/>
                  </a:lnTo>
                  <a:lnTo>
                    <a:pt x="659" y="41"/>
                  </a:lnTo>
                  <a:cubicBezTo>
                    <a:pt x="661" y="80"/>
                    <a:pt x="663" y="108"/>
                    <a:pt x="663" y="125"/>
                  </a:cubicBezTo>
                  <a:cubicBezTo>
                    <a:pt x="664" y="153"/>
                    <a:pt x="662" y="172"/>
                    <a:pt x="658" y="182"/>
                  </a:cubicBezTo>
                  <a:cubicBezTo>
                    <a:pt x="654" y="193"/>
                    <a:pt x="645" y="207"/>
                    <a:pt x="632" y="224"/>
                  </a:cubicBezTo>
                  <a:cubicBezTo>
                    <a:pt x="619" y="242"/>
                    <a:pt x="599" y="267"/>
                    <a:pt x="571" y="301"/>
                  </a:cubicBezTo>
                  <a:lnTo>
                    <a:pt x="1006" y="334"/>
                  </a:lnTo>
                  <a:lnTo>
                    <a:pt x="1032" y="354"/>
                  </a:lnTo>
                  <a:cubicBezTo>
                    <a:pt x="1030" y="395"/>
                    <a:pt x="1032" y="431"/>
                    <a:pt x="1037" y="463"/>
                  </a:cubicBezTo>
                  <a:cubicBezTo>
                    <a:pt x="1042" y="495"/>
                    <a:pt x="1051" y="516"/>
                    <a:pt x="1065" y="528"/>
                  </a:cubicBezTo>
                  <a:cubicBezTo>
                    <a:pt x="1077" y="539"/>
                    <a:pt x="1098" y="545"/>
                    <a:pt x="1124" y="547"/>
                  </a:cubicBezTo>
                  <a:cubicBezTo>
                    <a:pt x="1141" y="548"/>
                    <a:pt x="1159" y="549"/>
                    <a:pt x="1177" y="550"/>
                  </a:cubicBezTo>
                  <a:lnTo>
                    <a:pt x="1177" y="589"/>
                  </a:lnTo>
                  <a:lnTo>
                    <a:pt x="985" y="573"/>
                  </a:lnTo>
                  <a:lnTo>
                    <a:pt x="770" y="829"/>
                  </a:lnTo>
                  <a:cubicBezTo>
                    <a:pt x="748" y="855"/>
                    <a:pt x="734" y="883"/>
                    <a:pt x="729" y="913"/>
                  </a:cubicBezTo>
                  <a:cubicBezTo>
                    <a:pt x="723" y="943"/>
                    <a:pt x="729" y="973"/>
                    <a:pt x="747" y="1003"/>
                  </a:cubicBezTo>
                  <a:lnTo>
                    <a:pt x="802" y="1009"/>
                  </a:lnTo>
                  <a:lnTo>
                    <a:pt x="797" y="1052"/>
                  </a:lnTo>
                  <a:lnTo>
                    <a:pt x="573" y="1037"/>
                  </a:lnTo>
                  <a:lnTo>
                    <a:pt x="546" y="1014"/>
                  </a:lnTo>
                  <a:cubicBezTo>
                    <a:pt x="525" y="927"/>
                    <a:pt x="532" y="863"/>
                    <a:pt x="567" y="822"/>
                  </a:cubicBezTo>
                  <a:lnTo>
                    <a:pt x="856" y="477"/>
                  </a:lnTo>
                  <a:lnTo>
                    <a:pt x="831" y="356"/>
                  </a:lnTo>
                  <a:lnTo>
                    <a:pt x="534" y="345"/>
                  </a:lnTo>
                  <a:lnTo>
                    <a:pt x="337" y="580"/>
                  </a:lnTo>
                  <a:lnTo>
                    <a:pt x="370" y="682"/>
                  </a:lnTo>
                  <a:lnTo>
                    <a:pt x="431" y="691"/>
                  </a:lnTo>
                  <a:lnTo>
                    <a:pt x="439" y="728"/>
                  </a:lnTo>
                  <a:lnTo>
                    <a:pt x="183" y="710"/>
                  </a:lnTo>
                  <a:lnTo>
                    <a:pt x="162" y="692"/>
                  </a:lnTo>
                  <a:cubicBezTo>
                    <a:pt x="155" y="607"/>
                    <a:pt x="139" y="554"/>
                    <a:pt x="116" y="534"/>
                  </a:cubicBezTo>
                  <a:cubicBezTo>
                    <a:pt x="87" y="510"/>
                    <a:pt x="51" y="505"/>
                    <a:pt x="5" y="517"/>
                  </a:cubicBezTo>
                  <a:lnTo>
                    <a:pt x="0" y="474"/>
                  </a:lnTo>
                  <a:lnTo>
                    <a:pt x="203" y="49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5" name="Freeform 86"/>
            <p:cNvSpPr>
              <a:spLocks noEditPoints="1"/>
            </p:cNvSpPr>
            <p:nvPr/>
          </p:nvSpPr>
          <p:spPr bwMode="auto">
            <a:xfrm>
              <a:off x="1259907" y="763227"/>
              <a:ext cx="34929" cy="31749"/>
            </a:xfrm>
            <a:custGeom>
              <a:avLst/>
              <a:gdLst>
                <a:gd name="T0" fmla="*/ 14888 w 1037"/>
                <a:gd name="T1" fmla="*/ 12274 h 970"/>
                <a:gd name="T2" fmla="*/ 13675 w 1037"/>
                <a:gd name="T3" fmla="*/ 5499 h 970"/>
                <a:gd name="T4" fmla="*/ 13372 w 1037"/>
                <a:gd name="T5" fmla="*/ 3960 h 970"/>
                <a:gd name="T6" fmla="*/ 13844 w 1037"/>
                <a:gd name="T7" fmla="*/ 1244 h 970"/>
                <a:gd name="T8" fmla="*/ 15730 w 1037"/>
                <a:gd name="T9" fmla="*/ 65 h 970"/>
                <a:gd name="T10" fmla="*/ 17953 w 1037"/>
                <a:gd name="T11" fmla="*/ 720 h 970"/>
                <a:gd name="T12" fmla="*/ 19267 w 1037"/>
                <a:gd name="T13" fmla="*/ 2422 h 970"/>
                <a:gd name="T14" fmla="*/ 18930 w 1037"/>
                <a:gd name="T15" fmla="*/ 4648 h 970"/>
                <a:gd name="T16" fmla="*/ 16606 w 1037"/>
                <a:gd name="T17" fmla="*/ 5826 h 970"/>
                <a:gd name="T18" fmla="*/ 22264 w 1037"/>
                <a:gd name="T19" fmla="*/ 7823 h 970"/>
                <a:gd name="T20" fmla="*/ 28395 w 1037"/>
                <a:gd name="T21" fmla="*/ 7855 h 970"/>
                <a:gd name="T22" fmla="*/ 29338 w 1037"/>
                <a:gd name="T23" fmla="*/ 8477 h 970"/>
                <a:gd name="T24" fmla="*/ 29607 w 1037"/>
                <a:gd name="T25" fmla="*/ 11849 h 970"/>
                <a:gd name="T26" fmla="*/ 30988 w 1037"/>
                <a:gd name="T27" fmla="*/ 14172 h 970"/>
                <a:gd name="T28" fmla="*/ 32605 w 1037"/>
                <a:gd name="T29" fmla="*/ 14598 h 970"/>
                <a:gd name="T30" fmla="*/ 34929 w 1037"/>
                <a:gd name="T31" fmla="*/ 14631 h 970"/>
                <a:gd name="T32" fmla="*/ 34727 w 1037"/>
                <a:gd name="T33" fmla="*/ 15809 h 970"/>
                <a:gd name="T34" fmla="*/ 28294 w 1037"/>
                <a:gd name="T35" fmla="*/ 15809 h 970"/>
                <a:gd name="T36" fmla="*/ 20445 w 1037"/>
                <a:gd name="T37" fmla="*/ 26741 h 970"/>
                <a:gd name="T38" fmla="*/ 21523 w 1037"/>
                <a:gd name="T39" fmla="*/ 30440 h 970"/>
                <a:gd name="T40" fmla="*/ 23477 w 1037"/>
                <a:gd name="T41" fmla="*/ 30538 h 970"/>
                <a:gd name="T42" fmla="*/ 23544 w 1037"/>
                <a:gd name="T43" fmla="*/ 31651 h 970"/>
                <a:gd name="T44" fmla="*/ 15629 w 1037"/>
                <a:gd name="T45" fmla="*/ 31749 h 970"/>
                <a:gd name="T46" fmla="*/ 14888 w 1037"/>
                <a:gd name="T47" fmla="*/ 31291 h 970"/>
                <a:gd name="T48" fmla="*/ 14147 w 1037"/>
                <a:gd name="T49" fmla="*/ 27658 h 970"/>
                <a:gd name="T50" fmla="*/ 15696 w 1037"/>
                <a:gd name="T51" fmla="*/ 24188 h 970"/>
                <a:gd name="T52" fmla="*/ 3301 w 1037"/>
                <a:gd name="T53" fmla="*/ 23403 h 970"/>
                <a:gd name="T54" fmla="*/ 2324 w 1037"/>
                <a:gd name="T55" fmla="*/ 22748 h 970"/>
                <a:gd name="T56" fmla="*/ 1112 w 1037"/>
                <a:gd name="T57" fmla="*/ 20817 h 970"/>
                <a:gd name="T58" fmla="*/ 1280 w 1037"/>
                <a:gd name="T59" fmla="*/ 14402 h 970"/>
                <a:gd name="T60" fmla="*/ 6029 w 1037"/>
                <a:gd name="T61" fmla="*/ 11816 h 970"/>
                <a:gd name="T62" fmla="*/ 14888 w 1037"/>
                <a:gd name="T63" fmla="*/ 12274 h 970"/>
                <a:gd name="T64" fmla="*/ 23746 w 1037"/>
                <a:gd name="T65" fmla="*/ 13027 h 970"/>
                <a:gd name="T66" fmla="*/ 22567 w 1037"/>
                <a:gd name="T67" fmla="*/ 9197 h 970"/>
                <a:gd name="T68" fmla="*/ 18492 w 1037"/>
                <a:gd name="T69" fmla="*/ 8346 h 970"/>
                <a:gd name="T70" fmla="*/ 15191 w 1037"/>
                <a:gd name="T71" fmla="*/ 6873 h 970"/>
                <a:gd name="T72" fmla="*/ 17010 w 1037"/>
                <a:gd name="T73" fmla="*/ 16693 h 970"/>
                <a:gd name="T74" fmla="*/ 15764 w 1037"/>
                <a:gd name="T75" fmla="*/ 17020 h 970"/>
                <a:gd name="T76" fmla="*/ 15157 w 1037"/>
                <a:gd name="T77" fmla="*/ 13682 h 970"/>
                <a:gd name="T78" fmla="*/ 10105 w 1037"/>
                <a:gd name="T79" fmla="*/ 13321 h 970"/>
                <a:gd name="T80" fmla="*/ 7444 w 1037"/>
                <a:gd name="T81" fmla="*/ 15154 h 970"/>
                <a:gd name="T82" fmla="*/ 8724 w 1037"/>
                <a:gd name="T83" fmla="*/ 22388 h 970"/>
                <a:gd name="T84" fmla="*/ 16639 w 1037"/>
                <a:gd name="T85" fmla="*/ 22813 h 970"/>
                <a:gd name="T86" fmla="*/ 23746 w 1037"/>
                <a:gd name="T87" fmla="*/ 13027 h 9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37" h="970">
                  <a:moveTo>
                    <a:pt x="442" y="375"/>
                  </a:moveTo>
                  <a:lnTo>
                    <a:pt x="406" y="168"/>
                  </a:lnTo>
                  <a:cubicBezTo>
                    <a:pt x="401" y="153"/>
                    <a:pt x="398" y="137"/>
                    <a:pt x="397" y="121"/>
                  </a:cubicBezTo>
                  <a:cubicBezTo>
                    <a:pt x="393" y="85"/>
                    <a:pt x="398" y="57"/>
                    <a:pt x="411" y="38"/>
                  </a:cubicBezTo>
                  <a:cubicBezTo>
                    <a:pt x="426" y="16"/>
                    <a:pt x="445" y="4"/>
                    <a:pt x="467" y="2"/>
                  </a:cubicBezTo>
                  <a:cubicBezTo>
                    <a:pt x="489" y="0"/>
                    <a:pt x="511" y="7"/>
                    <a:pt x="533" y="22"/>
                  </a:cubicBezTo>
                  <a:cubicBezTo>
                    <a:pt x="550" y="34"/>
                    <a:pt x="563" y="52"/>
                    <a:pt x="572" y="74"/>
                  </a:cubicBezTo>
                  <a:cubicBezTo>
                    <a:pt x="581" y="97"/>
                    <a:pt x="578" y="119"/>
                    <a:pt x="562" y="142"/>
                  </a:cubicBezTo>
                  <a:cubicBezTo>
                    <a:pt x="549" y="160"/>
                    <a:pt x="526" y="172"/>
                    <a:pt x="493" y="178"/>
                  </a:cubicBezTo>
                  <a:cubicBezTo>
                    <a:pt x="537" y="205"/>
                    <a:pt x="592" y="225"/>
                    <a:pt x="661" y="239"/>
                  </a:cubicBezTo>
                  <a:cubicBezTo>
                    <a:pt x="732" y="253"/>
                    <a:pt x="792" y="253"/>
                    <a:pt x="843" y="240"/>
                  </a:cubicBezTo>
                  <a:lnTo>
                    <a:pt x="871" y="259"/>
                  </a:lnTo>
                  <a:cubicBezTo>
                    <a:pt x="866" y="293"/>
                    <a:pt x="869" y="327"/>
                    <a:pt x="879" y="362"/>
                  </a:cubicBezTo>
                  <a:cubicBezTo>
                    <a:pt x="889" y="397"/>
                    <a:pt x="903" y="421"/>
                    <a:pt x="920" y="433"/>
                  </a:cubicBezTo>
                  <a:cubicBezTo>
                    <a:pt x="931" y="440"/>
                    <a:pt x="947" y="444"/>
                    <a:pt x="968" y="446"/>
                  </a:cubicBezTo>
                  <a:cubicBezTo>
                    <a:pt x="999" y="446"/>
                    <a:pt x="1022" y="447"/>
                    <a:pt x="1037" y="447"/>
                  </a:cubicBezTo>
                  <a:lnTo>
                    <a:pt x="1031" y="483"/>
                  </a:lnTo>
                  <a:lnTo>
                    <a:pt x="840" y="483"/>
                  </a:lnTo>
                  <a:lnTo>
                    <a:pt x="607" y="817"/>
                  </a:lnTo>
                  <a:lnTo>
                    <a:pt x="639" y="930"/>
                  </a:lnTo>
                  <a:lnTo>
                    <a:pt x="697" y="933"/>
                  </a:lnTo>
                  <a:lnTo>
                    <a:pt x="699" y="967"/>
                  </a:lnTo>
                  <a:lnTo>
                    <a:pt x="464" y="970"/>
                  </a:lnTo>
                  <a:lnTo>
                    <a:pt x="442" y="956"/>
                  </a:lnTo>
                  <a:cubicBezTo>
                    <a:pt x="434" y="919"/>
                    <a:pt x="427" y="882"/>
                    <a:pt x="420" y="845"/>
                  </a:cubicBezTo>
                  <a:cubicBezTo>
                    <a:pt x="420" y="818"/>
                    <a:pt x="435" y="783"/>
                    <a:pt x="466" y="739"/>
                  </a:cubicBezTo>
                  <a:lnTo>
                    <a:pt x="98" y="715"/>
                  </a:lnTo>
                  <a:lnTo>
                    <a:pt x="69" y="695"/>
                  </a:lnTo>
                  <a:cubicBezTo>
                    <a:pt x="58" y="687"/>
                    <a:pt x="46" y="668"/>
                    <a:pt x="33" y="636"/>
                  </a:cubicBezTo>
                  <a:cubicBezTo>
                    <a:pt x="0" y="557"/>
                    <a:pt x="1" y="492"/>
                    <a:pt x="38" y="440"/>
                  </a:cubicBezTo>
                  <a:cubicBezTo>
                    <a:pt x="66" y="400"/>
                    <a:pt x="113" y="373"/>
                    <a:pt x="179" y="361"/>
                  </a:cubicBezTo>
                  <a:cubicBezTo>
                    <a:pt x="252" y="347"/>
                    <a:pt x="340" y="352"/>
                    <a:pt x="442" y="375"/>
                  </a:cubicBezTo>
                  <a:close/>
                  <a:moveTo>
                    <a:pt x="705" y="398"/>
                  </a:moveTo>
                  <a:lnTo>
                    <a:pt x="670" y="281"/>
                  </a:lnTo>
                  <a:cubicBezTo>
                    <a:pt x="622" y="275"/>
                    <a:pt x="581" y="266"/>
                    <a:pt x="549" y="255"/>
                  </a:cubicBezTo>
                  <a:cubicBezTo>
                    <a:pt x="517" y="244"/>
                    <a:pt x="484" y="229"/>
                    <a:pt x="451" y="210"/>
                  </a:cubicBezTo>
                  <a:lnTo>
                    <a:pt x="505" y="510"/>
                  </a:lnTo>
                  <a:lnTo>
                    <a:pt x="468" y="520"/>
                  </a:lnTo>
                  <a:lnTo>
                    <a:pt x="450" y="418"/>
                  </a:lnTo>
                  <a:cubicBezTo>
                    <a:pt x="382" y="403"/>
                    <a:pt x="332" y="399"/>
                    <a:pt x="300" y="407"/>
                  </a:cubicBezTo>
                  <a:cubicBezTo>
                    <a:pt x="267" y="415"/>
                    <a:pt x="241" y="434"/>
                    <a:pt x="221" y="463"/>
                  </a:cubicBezTo>
                  <a:cubicBezTo>
                    <a:pt x="177" y="526"/>
                    <a:pt x="189" y="600"/>
                    <a:pt x="259" y="684"/>
                  </a:cubicBezTo>
                  <a:lnTo>
                    <a:pt x="494" y="697"/>
                  </a:lnTo>
                  <a:lnTo>
                    <a:pt x="705" y="398"/>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6" name="Freeform 87"/>
            <p:cNvSpPr>
              <a:spLocks noEditPoints="1"/>
            </p:cNvSpPr>
            <p:nvPr/>
          </p:nvSpPr>
          <p:spPr bwMode="auto">
            <a:xfrm>
              <a:off x="1286898" y="783863"/>
              <a:ext cx="25403" cy="23813"/>
            </a:xfrm>
            <a:custGeom>
              <a:avLst/>
              <a:gdLst>
                <a:gd name="T0" fmla="*/ 4475 w 806"/>
                <a:gd name="T1" fmla="*/ 14568 h 747"/>
                <a:gd name="T2" fmla="*/ 12197 w 806"/>
                <a:gd name="T3" fmla="*/ 2550 h 747"/>
                <a:gd name="T4" fmla="*/ 11724 w 806"/>
                <a:gd name="T5" fmla="*/ 1179 h 747"/>
                <a:gd name="T6" fmla="*/ 11914 w 806"/>
                <a:gd name="T7" fmla="*/ 0 h 747"/>
                <a:gd name="T8" fmla="*/ 17492 w 806"/>
                <a:gd name="T9" fmla="*/ 2327 h 747"/>
                <a:gd name="T10" fmla="*/ 24048 w 806"/>
                <a:gd name="T11" fmla="*/ 3124 h 747"/>
                <a:gd name="T12" fmla="*/ 24741 w 806"/>
                <a:gd name="T13" fmla="*/ 3570 h 747"/>
                <a:gd name="T14" fmla="*/ 25403 w 806"/>
                <a:gd name="T15" fmla="*/ 13548 h 747"/>
                <a:gd name="T16" fmla="*/ 24804 w 806"/>
                <a:gd name="T17" fmla="*/ 14441 h 747"/>
                <a:gd name="T18" fmla="*/ 11157 w 806"/>
                <a:gd name="T19" fmla="*/ 13612 h 747"/>
                <a:gd name="T20" fmla="*/ 9329 w 806"/>
                <a:gd name="T21" fmla="*/ 16481 h 747"/>
                <a:gd name="T22" fmla="*/ 12449 w 806"/>
                <a:gd name="T23" fmla="*/ 21964 h 747"/>
                <a:gd name="T24" fmla="*/ 18501 w 806"/>
                <a:gd name="T25" fmla="*/ 22410 h 747"/>
                <a:gd name="T26" fmla="*/ 18721 w 806"/>
                <a:gd name="T27" fmla="*/ 23813 h 747"/>
                <a:gd name="T28" fmla="*/ 6839 w 806"/>
                <a:gd name="T29" fmla="*/ 22889 h 747"/>
                <a:gd name="T30" fmla="*/ 5988 w 806"/>
                <a:gd name="T31" fmla="*/ 22347 h 747"/>
                <a:gd name="T32" fmla="*/ 3057 w 806"/>
                <a:gd name="T33" fmla="*/ 16003 h 747"/>
                <a:gd name="T34" fmla="*/ 1733 w 806"/>
                <a:gd name="T35" fmla="*/ 15588 h 747"/>
                <a:gd name="T36" fmla="*/ 441 w 806"/>
                <a:gd name="T37" fmla="*/ 15525 h 747"/>
                <a:gd name="T38" fmla="*/ 0 w 806"/>
                <a:gd name="T39" fmla="*/ 14441 h 747"/>
                <a:gd name="T40" fmla="*/ 4475 w 806"/>
                <a:gd name="T41" fmla="*/ 14568 h 747"/>
                <a:gd name="T42" fmla="*/ 20486 w 806"/>
                <a:gd name="T43" fmla="*/ 12911 h 747"/>
                <a:gd name="T44" fmla="*/ 19982 w 806"/>
                <a:gd name="T45" fmla="*/ 4049 h 747"/>
                <a:gd name="T46" fmla="*/ 17587 w 806"/>
                <a:gd name="T47" fmla="*/ 3602 h 747"/>
                <a:gd name="T48" fmla="*/ 11882 w 806"/>
                <a:gd name="T49" fmla="*/ 12528 h 747"/>
                <a:gd name="T50" fmla="*/ 20486 w 806"/>
                <a:gd name="T51" fmla="*/ 12911 h 7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6" h="747">
                  <a:moveTo>
                    <a:pt x="142" y="457"/>
                  </a:moveTo>
                  <a:lnTo>
                    <a:pt x="387" y="80"/>
                  </a:lnTo>
                  <a:cubicBezTo>
                    <a:pt x="379" y="66"/>
                    <a:pt x="374" y="52"/>
                    <a:pt x="372" y="37"/>
                  </a:cubicBezTo>
                  <a:cubicBezTo>
                    <a:pt x="369" y="22"/>
                    <a:pt x="371" y="10"/>
                    <a:pt x="378" y="0"/>
                  </a:cubicBezTo>
                  <a:cubicBezTo>
                    <a:pt x="421" y="29"/>
                    <a:pt x="480" y="53"/>
                    <a:pt x="555" y="73"/>
                  </a:cubicBezTo>
                  <a:cubicBezTo>
                    <a:pt x="629" y="93"/>
                    <a:pt x="699" y="101"/>
                    <a:pt x="763" y="98"/>
                  </a:cubicBezTo>
                  <a:lnTo>
                    <a:pt x="785" y="112"/>
                  </a:lnTo>
                  <a:lnTo>
                    <a:pt x="806" y="425"/>
                  </a:lnTo>
                  <a:lnTo>
                    <a:pt x="787" y="453"/>
                  </a:lnTo>
                  <a:lnTo>
                    <a:pt x="354" y="427"/>
                  </a:lnTo>
                  <a:lnTo>
                    <a:pt x="296" y="517"/>
                  </a:lnTo>
                  <a:lnTo>
                    <a:pt x="395" y="689"/>
                  </a:lnTo>
                  <a:lnTo>
                    <a:pt x="587" y="703"/>
                  </a:lnTo>
                  <a:lnTo>
                    <a:pt x="594" y="747"/>
                  </a:lnTo>
                  <a:lnTo>
                    <a:pt x="217" y="718"/>
                  </a:lnTo>
                  <a:lnTo>
                    <a:pt x="190" y="701"/>
                  </a:lnTo>
                  <a:cubicBezTo>
                    <a:pt x="152" y="584"/>
                    <a:pt x="121" y="517"/>
                    <a:pt x="97" y="502"/>
                  </a:cubicBezTo>
                  <a:cubicBezTo>
                    <a:pt x="81" y="496"/>
                    <a:pt x="67" y="492"/>
                    <a:pt x="55" y="489"/>
                  </a:cubicBezTo>
                  <a:cubicBezTo>
                    <a:pt x="43" y="487"/>
                    <a:pt x="30" y="486"/>
                    <a:pt x="14" y="487"/>
                  </a:cubicBezTo>
                  <a:lnTo>
                    <a:pt x="0" y="453"/>
                  </a:lnTo>
                  <a:lnTo>
                    <a:pt x="142" y="457"/>
                  </a:lnTo>
                  <a:close/>
                  <a:moveTo>
                    <a:pt x="650" y="405"/>
                  </a:moveTo>
                  <a:lnTo>
                    <a:pt x="634" y="127"/>
                  </a:lnTo>
                  <a:lnTo>
                    <a:pt x="558" y="113"/>
                  </a:lnTo>
                  <a:lnTo>
                    <a:pt x="377" y="393"/>
                  </a:lnTo>
                  <a:lnTo>
                    <a:pt x="650" y="405"/>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7" name="Freeform 88"/>
            <p:cNvSpPr>
              <a:spLocks/>
            </p:cNvSpPr>
            <p:nvPr/>
          </p:nvSpPr>
          <p:spPr bwMode="auto">
            <a:xfrm>
              <a:off x="1366282" y="801326"/>
              <a:ext cx="53981" cy="53974"/>
            </a:xfrm>
            <a:custGeom>
              <a:avLst/>
              <a:gdLst>
                <a:gd name="T0" fmla="*/ 36267 w 1673"/>
                <a:gd name="T1" fmla="*/ 18753 h 1701"/>
                <a:gd name="T2" fmla="*/ 53981 w 1673"/>
                <a:gd name="T3" fmla="*/ 24718 h 1701"/>
                <a:gd name="T4" fmla="*/ 36267 w 1673"/>
                <a:gd name="T5" fmla="*/ 34206 h 1701"/>
                <a:gd name="T6" fmla="*/ 27394 w 1673"/>
                <a:gd name="T7" fmla="*/ 53974 h 1701"/>
                <a:gd name="T8" fmla="*/ 17520 w 1673"/>
                <a:gd name="T9" fmla="*/ 34206 h 1701"/>
                <a:gd name="T10" fmla="*/ 0 w 1673"/>
                <a:gd name="T11" fmla="*/ 24496 h 1701"/>
                <a:gd name="T12" fmla="*/ 17843 w 1673"/>
                <a:gd name="T13" fmla="*/ 18531 h 1701"/>
                <a:gd name="T14" fmla="*/ 26813 w 1673"/>
                <a:gd name="T15" fmla="*/ 0 h 1701"/>
                <a:gd name="T16" fmla="*/ 36267 w 1673"/>
                <a:gd name="T17" fmla="*/ 18753 h 17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73" h="1701">
                  <a:moveTo>
                    <a:pt x="1124" y="591"/>
                  </a:moveTo>
                  <a:lnTo>
                    <a:pt x="1673" y="779"/>
                  </a:lnTo>
                  <a:lnTo>
                    <a:pt x="1124" y="1078"/>
                  </a:lnTo>
                  <a:lnTo>
                    <a:pt x="849" y="1701"/>
                  </a:lnTo>
                  <a:lnTo>
                    <a:pt x="543" y="1078"/>
                  </a:lnTo>
                  <a:lnTo>
                    <a:pt x="0" y="772"/>
                  </a:lnTo>
                  <a:lnTo>
                    <a:pt x="553" y="584"/>
                  </a:lnTo>
                  <a:lnTo>
                    <a:pt x="831" y="0"/>
                  </a:lnTo>
                  <a:lnTo>
                    <a:pt x="1124" y="591"/>
                  </a:lnTo>
                  <a:close/>
                </a:path>
              </a:pathLst>
            </a:custGeom>
            <a:solidFill>
              <a:schemeClr val="bg1"/>
            </a:solidFill>
            <a:ln w="4763" cap="flat">
              <a:noFill/>
              <a:prstDash val="solid"/>
              <a:miter lim="800000"/>
              <a:headEnd/>
              <a:tailEnd/>
            </a:ln>
          </p:spPr>
          <p:txBody>
            <a:bodyPr/>
            <a:lstStyle/>
            <a:p>
              <a:pPr>
                <a:defRPr/>
              </a:pPr>
              <a:endParaRPr lang="hu-HU" b="0">
                <a:solidFill>
                  <a:prstClr val="black"/>
                </a:solidFill>
              </a:endParaRPr>
            </a:p>
          </p:txBody>
        </p:sp>
        <p:sp>
          <p:nvSpPr>
            <p:cNvPr id="128" name="Freeform 89"/>
            <p:cNvSpPr>
              <a:spLocks/>
            </p:cNvSpPr>
            <p:nvPr/>
          </p:nvSpPr>
          <p:spPr bwMode="auto">
            <a:xfrm>
              <a:off x="1358343" y="480657"/>
              <a:ext cx="82559" cy="180971"/>
            </a:xfrm>
            <a:custGeom>
              <a:avLst/>
              <a:gdLst>
                <a:gd name="T0" fmla="*/ 69633 w 2606"/>
                <a:gd name="T1" fmla="*/ 77573 h 5676"/>
                <a:gd name="T2" fmla="*/ 41628 w 2606"/>
                <a:gd name="T3" fmla="*/ 106140 h 5676"/>
                <a:gd name="T4" fmla="*/ 21162 w 2606"/>
                <a:gd name="T5" fmla="*/ 134102 h 5676"/>
                <a:gd name="T6" fmla="*/ 27467 w 2606"/>
                <a:gd name="T7" fmla="*/ 158142 h 5676"/>
                <a:gd name="T8" fmla="*/ 27815 w 2606"/>
                <a:gd name="T9" fmla="*/ 180971 h 5676"/>
                <a:gd name="T10" fmla="*/ 4213 w 2606"/>
                <a:gd name="T11" fmla="*/ 152148 h 5676"/>
                <a:gd name="T12" fmla="*/ 13781 w 2606"/>
                <a:gd name="T13" fmla="*/ 106555 h 5676"/>
                <a:gd name="T14" fmla="*/ 41691 w 2606"/>
                <a:gd name="T15" fmla="*/ 80219 h 5676"/>
                <a:gd name="T16" fmla="*/ 61587 w 2606"/>
                <a:gd name="T17" fmla="*/ 43234 h 5676"/>
                <a:gd name="T18" fmla="*/ 41501 w 2606"/>
                <a:gd name="T19" fmla="*/ 19768 h 5676"/>
                <a:gd name="T20" fmla="*/ 41818 w 2606"/>
                <a:gd name="T21" fmla="*/ 0 h 5676"/>
                <a:gd name="T22" fmla="*/ 80563 w 2606"/>
                <a:gd name="T23" fmla="*/ 40875 h 5676"/>
                <a:gd name="T24" fmla="*/ 69633 w 2606"/>
                <a:gd name="T25" fmla="*/ 77573 h 56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06" h="5676">
                  <a:moveTo>
                    <a:pt x="2198" y="2433"/>
                  </a:moveTo>
                  <a:cubicBezTo>
                    <a:pt x="1916" y="2735"/>
                    <a:pt x="1997" y="2610"/>
                    <a:pt x="1314" y="3329"/>
                  </a:cubicBezTo>
                  <a:cubicBezTo>
                    <a:pt x="1093" y="3487"/>
                    <a:pt x="708" y="3997"/>
                    <a:pt x="668" y="4206"/>
                  </a:cubicBezTo>
                  <a:cubicBezTo>
                    <a:pt x="622" y="4447"/>
                    <a:pt x="670" y="4742"/>
                    <a:pt x="867" y="4960"/>
                  </a:cubicBezTo>
                  <a:lnTo>
                    <a:pt x="878" y="5676"/>
                  </a:lnTo>
                  <a:cubicBezTo>
                    <a:pt x="575" y="5475"/>
                    <a:pt x="224" y="5204"/>
                    <a:pt x="133" y="4772"/>
                  </a:cubicBezTo>
                  <a:cubicBezTo>
                    <a:pt x="0" y="4206"/>
                    <a:pt x="160" y="3779"/>
                    <a:pt x="435" y="3342"/>
                  </a:cubicBezTo>
                  <a:cubicBezTo>
                    <a:pt x="587" y="3139"/>
                    <a:pt x="1022" y="2791"/>
                    <a:pt x="1316" y="2516"/>
                  </a:cubicBezTo>
                  <a:cubicBezTo>
                    <a:pt x="1662" y="2285"/>
                    <a:pt x="2078" y="1777"/>
                    <a:pt x="1944" y="1356"/>
                  </a:cubicBezTo>
                  <a:cubicBezTo>
                    <a:pt x="1905" y="1051"/>
                    <a:pt x="1740" y="795"/>
                    <a:pt x="1310" y="620"/>
                  </a:cubicBezTo>
                  <a:lnTo>
                    <a:pt x="1320" y="0"/>
                  </a:lnTo>
                  <a:cubicBezTo>
                    <a:pt x="2168" y="348"/>
                    <a:pt x="2368" y="578"/>
                    <a:pt x="2543" y="1282"/>
                  </a:cubicBezTo>
                  <a:cubicBezTo>
                    <a:pt x="2606" y="1803"/>
                    <a:pt x="2416" y="2105"/>
                    <a:pt x="2198" y="2433"/>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129" name="Freeform 90"/>
            <p:cNvSpPr>
              <a:spLocks noEditPoints="1"/>
            </p:cNvSpPr>
            <p:nvPr/>
          </p:nvSpPr>
          <p:spPr bwMode="auto">
            <a:xfrm>
              <a:off x="1332940" y="379059"/>
              <a:ext cx="125427" cy="117473"/>
            </a:xfrm>
            <a:custGeom>
              <a:avLst/>
              <a:gdLst>
                <a:gd name="T0" fmla="*/ 111141 w 3907"/>
                <a:gd name="T1" fmla="*/ 28379 h 3680"/>
                <a:gd name="T2" fmla="*/ 114737 w 3907"/>
                <a:gd name="T3" fmla="*/ 32337 h 3680"/>
                <a:gd name="T4" fmla="*/ 109440 w 3907"/>
                <a:gd name="T5" fmla="*/ 31603 h 3680"/>
                <a:gd name="T6" fmla="*/ 106005 w 3907"/>
                <a:gd name="T7" fmla="*/ 27644 h 3680"/>
                <a:gd name="T8" fmla="*/ 111141 w 3907"/>
                <a:gd name="T9" fmla="*/ 28379 h 3680"/>
                <a:gd name="T10" fmla="*/ 50241 w 3907"/>
                <a:gd name="T11" fmla="*/ 117473 h 3680"/>
                <a:gd name="T12" fmla="*/ 49952 w 3907"/>
                <a:gd name="T13" fmla="*/ 95670 h 3680"/>
                <a:gd name="T14" fmla="*/ 22601 w 3907"/>
                <a:gd name="T15" fmla="*/ 58226 h 3680"/>
                <a:gd name="T16" fmla="*/ 63468 w 3907"/>
                <a:gd name="T17" fmla="*/ 18068 h 3680"/>
                <a:gd name="T18" fmla="*/ 88894 w 3907"/>
                <a:gd name="T19" fmla="*/ 43127 h 3680"/>
                <a:gd name="T20" fmla="*/ 122088 w 3907"/>
                <a:gd name="T21" fmla="*/ 47596 h 3680"/>
                <a:gd name="T22" fmla="*/ 107481 w 3907"/>
                <a:gd name="T23" fmla="*/ 39966 h 3680"/>
                <a:gd name="T24" fmla="*/ 125427 w 3907"/>
                <a:gd name="T25" fmla="*/ 42648 h 3680"/>
                <a:gd name="T26" fmla="*/ 114737 w 3907"/>
                <a:gd name="T27" fmla="*/ 23686 h 3680"/>
                <a:gd name="T28" fmla="*/ 91430 w 3907"/>
                <a:gd name="T29" fmla="*/ 12386 h 3680"/>
                <a:gd name="T30" fmla="*/ 63275 w 3907"/>
                <a:gd name="T31" fmla="*/ 0 h 3680"/>
                <a:gd name="T32" fmla="*/ 0 w 3907"/>
                <a:gd name="T33" fmla="*/ 59758 h 3680"/>
                <a:gd name="T34" fmla="*/ 50241 w 3907"/>
                <a:gd name="T35" fmla="*/ 117473 h 3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07" h="3680">
                  <a:moveTo>
                    <a:pt x="3462" y="889"/>
                  </a:moveTo>
                  <a:cubicBezTo>
                    <a:pt x="3539" y="927"/>
                    <a:pt x="3589" y="983"/>
                    <a:pt x="3574" y="1013"/>
                  </a:cubicBezTo>
                  <a:cubicBezTo>
                    <a:pt x="3559" y="1041"/>
                    <a:pt x="3485" y="1029"/>
                    <a:pt x="3409" y="990"/>
                  </a:cubicBezTo>
                  <a:cubicBezTo>
                    <a:pt x="3335" y="952"/>
                    <a:pt x="3287" y="894"/>
                    <a:pt x="3302" y="866"/>
                  </a:cubicBezTo>
                  <a:cubicBezTo>
                    <a:pt x="3318" y="836"/>
                    <a:pt x="3389" y="851"/>
                    <a:pt x="3462" y="889"/>
                  </a:cubicBezTo>
                  <a:close/>
                  <a:moveTo>
                    <a:pt x="1565" y="3680"/>
                  </a:moveTo>
                  <a:lnTo>
                    <a:pt x="1556" y="2997"/>
                  </a:lnTo>
                  <a:cubicBezTo>
                    <a:pt x="1144" y="2781"/>
                    <a:pt x="704" y="2293"/>
                    <a:pt x="704" y="1824"/>
                  </a:cubicBezTo>
                  <a:cubicBezTo>
                    <a:pt x="704" y="1128"/>
                    <a:pt x="1349" y="523"/>
                    <a:pt x="1977" y="566"/>
                  </a:cubicBezTo>
                  <a:cubicBezTo>
                    <a:pt x="2350" y="726"/>
                    <a:pt x="2406" y="1092"/>
                    <a:pt x="2769" y="1351"/>
                  </a:cubicBezTo>
                  <a:cubicBezTo>
                    <a:pt x="3071" y="1567"/>
                    <a:pt x="3658" y="1600"/>
                    <a:pt x="3803" y="1491"/>
                  </a:cubicBezTo>
                  <a:lnTo>
                    <a:pt x="3348" y="1252"/>
                  </a:lnTo>
                  <a:lnTo>
                    <a:pt x="3907" y="1336"/>
                  </a:lnTo>
                  <a:cubicBezTo>
                    <a:pt x="3838" y="1087"/>
                    <a:pt x="3775" y="874"/>
                    <a:pt x="3574" y="742"/>
                  </a:cubicBezTo>
                  <a:cubicBezTo>
                    <a:pt x="3376" y="541"/>
                    <a:pt x="2993" y="521"/>
                    <a:pt x="2848" y="388"/>
                  </a:cubicBezTo>
                  <a:cubicBezTo>
                    <a:pt x="2576" y="140"/>
                    <a:pt x="2375" y="40"/>
                    <a:pt x="1971" y="0"/>
                  </a:cubicBezTo>
                  <a:cubicBezTo>
                    <a:pt x="897" y="0"/>
                    <a:pt x="0" y="836"/>
                    <a:pt x="0" y="1872"/>
                  </a:cubicBezTo>
                  <a:cubicBezTo>
                    <a:pt x="0" y="2702"/>
                    <a:pt x="763" y="3406"/>
                    <a:pt x="1565" y="3680"/>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130" name="Freeform 91"/>
            <p:cNvSpPr>
              <a:spLocks/>
            </p:cNvSpPr>
            <p:nvPr/>
          </p:nvSpPr>
          <p:spPr bwMode="auto">
            <a:xfrm>
              <a:off x="1378983" y="648929"/>
              <a:ext cx="41280" cy="111123"/>
            </a:xfrm>
            <a:custGeom>
              <a:avLst/>
              <a:gdLst>
                <a:gd name="T0" fmla="*/ 6848 w 1290"/>
                <a:gd name="T1" fmla="*/ 82746 h 3493"/>
                <a:gd name="T2" fmla="*/ 3744 w 1290"/>
                <a:gd name="T3" fmla="*/ 94548 h 3493"/>
                <a:gd name="T4" fmla="*/ 6848 w 1290"/>
                <a:gd name="T5" fmla="*/ 111123 h 3493"/>
                <a:gd name="T6" fmla="*/ 416 w 1290"/>
                <a:gd name="T7" fmla="*/ 93976 h 3493"/>
                <a:gd name="T8" fmla="*/ 11712 w 1290"/>
                <a:gd name="T9" fmla="*/ 66839 h 3493"/>
                <a:gd name="T10" fmla="*/ 25280 w 1290"/>
                <a:gd name="T11" fmla="*/ 41389 h 3493"/>
                <a:gd name="T12" fmla="*/ 19296 w 1290"/>
                <a:gd name="T13" fmla="*/ 21601 h 3493"/>
                <a:gd name="T14" fmla="*/ 19648 w 1290"/>
                <a:gd name="T15" fmla="*/ 0 h 3493"/>
                <a:gd name="T16" fmla="*/ 37088 w 1290"/>
                <a:gd name="T17" fmla="*/ 21410 h 3493"/>
                <a:gd name="T18" fmla="*/ 22048 w 1290"/>
                <a:gd name="T19" fmla="*/ 66903 h 3493"/>
                <a:gd name="T20" fmla="*/ 6848 w 1290"/>
                <a:gd name="T21" fmla="*/ 82746 h 34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90" h="3493">
                  <a:moveTo>
                    <a:pt x="214" y="2601"/>
                  </a:moveTo>
                  <a:cubicBezTo>
                    <a:pt x="127" y="2751"/>
                    <a:pt x="127" y="2810"/>
                    <a:pt x="117" y="2972"/>
                  </a:cubicBezTo>
                  <a:cubicBezTo>
                    <a:pt x="117" y="3208"/>
                    <a:pt x="244" y="3434"/>
                    <a:pt x="214" y="3493"/>
                  </a:cubicBezTo>
                  <a:cubicBezTo>
                    <a:pt x="165" y="3460"/>
                    <a:pt x="61" y="3158"/>
                    <a:pt x="13" y="2954"/>
                  </a:cubicBezTo>
                  <a:cubicBezTo>
                    <a:pt x="0" y="2622"/>
                    <a:pt x="201" y="2337"/>
                    <a:pt x="366" y="2101"/>
                  </a:cubicBezTo>
                  <a:cubicBezTo>
                    <a:pt x="640" y="1669"/>
                    <a:pt x="694" y="1555"/>
                    <a:pt x="790" y="1301"/>
                  </a:cubicBezTo>
                  <a:cubicBezTo>
                    <a:pt x="838" y="1021"/>
                    <a:pt x="827" y="892"/>
                    <a:pt x="603" y="679"/>
                  </a:cubicBezTo>
                  <a:lnTo>
                    <a:pt x="614" y="0"/>
                  </a:lnTo>
                  <a:cubicBezTo>
                    <a:pt x="760" y="108"/>
                    <a:pt x="1103" y="363"/>
                    <a:pt x="1159" y="673"/>
                  </a:cubicBezTo>
                  <a:cubicBezTo>
                    <a:pt x="1290" y="1417"/>
                    <a:pt x="1072" y="1700"/>
                    <a:pt x="689" y="2103"/>
                  </a:cubicBezTo>
                  <a:cubicBezTo>
                    <a:pt x="536" y="2263"/>
                    <a:pt x="384" y="2345"/>
                    <a:pt x="214" y="2601"/>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131" name="Freeform 92"/>
            <p:cNvSpPr>
              <a:spLocks noEditPoints="1"/>
            </p:cNvSpPr>
            <p:nvPr/>
          </p:nvSpPr>
          <p:spPr bwMode="auto">
            <a:xfrm>
              <a:off x="1369457" y="342547"/>
              <a:ext cx="44455" cy="20638"/>
            </a:xfrm>
            <a:custGeom>
              <a:avLst/>
              <a:gdLst>
                <a:gd name="T0" fmla="*/ 22228 w 1390"/>
                <a:gd name="T1" fmla="*/ 0 h 635"/>
                <a:gd name="T2" fmla="*/ 44455 w 1390"/>
                <a:gd name="T3" fmla="*/ 10335 h 635"/>
                <a:gd name="T4" fmla="*/ 22228 w 1390"/>
                <a:gd name="T5" fmla="*/ 20638 h 635"/>
                <a:gd name="T6" fmla="*/ 0 w 1390"/>
                <a:gd name="T7" fmla="*/ 10335 h 635"/>
                <a:gd name="T8" fmla="*/ 22228 w 1390"/>
                <a:gd name="T9" fmla="*/ 0 h 635"/>
                <a:gd name="T10" fmla="*/ 13337 w 1390"/>
                <a:gd name="T11" fmla="*/ 2730 h 635"/>
                <a:gd name="T12" fmla="*/ 20884 w 1390"/>
                <a:gd name="T13" fmla="*/ 6273 h 635"/>
                <a:gd name="T14" fmla="*/ 13337 w 1390"/>
                <a:gd name="T15" fmla="*/ 9750 h 635"/>
                <a:gd name="T16" fmla="*/ 5789 w 1390"/>
                <a:gd name="T17" fmla="*/ 6273 h 635"/>
                <a:gd name="T18" fmla="*/ 13337 w 1390"/>
                <a:gd name="T19" fmla="*/ 2730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0" h="635">
                  <a:moveTo>
                    <a:pt x="695" y="0"/>
                  </a:moveTo>
                  <a:cubicBezTo>
                    <a:pt x="1078" y="0"/>
                    <a:pt x="1390" y="143"/>
                    <a:pt x="1390" y="318"/>
                  </a:cubicBezTo>
                  <a:cubicBezTo>
                    <a:pt x="1390" y="493"/>
                    <a:pt x="1078" y="635"/>
                    <a:pt x="695" y="635"/>
                  </a:cubicBezTo>
                  <a:cubicBezTo>
                    <a:pt x="312" y="635"/>
                    <a:pt x="0" y="493"/>
                    <a:pt x="0" y="318"/>
                  </a:cubicBezTo>
                  <a:cubicBezTo>
                    <a:pt x="0" y="143"/>
                    <a:pt x="312" y="0"/>
                    <a:pt x="695" y="0"/>
                  </a:cubicBezTo>
                  <a:close/>
                  <a:moveTo>
                    <a:pt x="417" y="84"/>
                  </a:moveTo>
                  <a:cubicBezTo>
                    <a:pt x="549" y="84"/>
                    <a:pt x="653" y="132"/>
                    <a:pt x="653" y="193"/>
                  </a:cubicBezTo>
                  <a:cubicBezTo>
                    <a:pt x="653" y="252"/>
                    <a:pt x="549" y="300"/>
                    <a:pt x="417" y="300"/>
                  </a:cubicBezTo>
                  <a:cubicBezTo>
                    <a:pt x="287" y="300"/>
                    <a:pt x="181" y="252"/>
                    <a:pt x="181" y="193"/>
                  </a:cubicBezTo>
                  <a:cubicBezTo>
                    <a:pt x="181" y="132"/>
                    <a:pt x="287" y="84"/>
                    <a:pt x="417" y="84"/>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grpSp>
      <p:grpSp>
        <p:nvGrpSpPr>
          <p:cNvPr id="132" name="Csoportba foglalás 225"/>
          <p:cNvGrpSpPr>
            <a:grpSpLocks/>
          </p:cNvGrpSpPr>
          <p:nvPr userDrawn="1"/>
        </p:nvGrpSpPr>
        <p:grpSpPr bwMode="auto">
          <a:xfrm>
            <a:off x="306388" y="947738"/>
            <a:ext cx="2159000" cy="293687"/>
            <a:chOff x="305900" y="947394"/>
            <a:chExt cx="2160000" cy="294044"/>
          </a:xfrm>
        </p:grpSpPr>
        <p:sp>
          <p:nvSpPr>
            <p:cNvPr id="133" name="Freeform 7"/>
            <p:cNvSpPr>
              <a:spLocks noEditPoints="1"/>
            </p:cNvSpPr>
            <p:nvPr userDrawn="1"/>
          </p:nvSpPr>
          <p:spPr bwMode="auto">
            <a:xfrm>
              <a:off x="690253" y="947394"/>
              <a:ext cx="1391294" cy="98545"/>
            </a:xfrm>
            <a:custGeom>
              <a:avLst/>
              <a:gdLst>
                <a:gd name="T0" fmla="*/ 47889 w 3864"/>
                <a:gd name="T1" fmla="*/ 53144 h 280"/>
                <a:gd name="T2" fmla="*/ 720 w 3864"/>
                <a:gd name="T3" fmla="*/ 67926 h 280"/>
                <a:gd name="T4" fmla="*/ 33126 w 3864"/>
                <a:gd name="T5" fmla="*/ 44345 h 280"/>
                <a:gd name="T6" fmla="*/ 101539 w 3864"/>
                <a:gd name="T7" fmla="*/ 31323 h 280"/>
                <a:gd name="T8" fmla="*/ 77054 w 3864"/>
                <a:gd name="T9" fmla="*/ 62295 h 280"/>
                <a:gd name="T10" fmla="*/ 62291 w 3864"/>
                <a:gd name="T11" fmla="*/ 97137 h 280"/>
                <a:gd name="T12" fmla="*/ 98658 w 3864"/>
                <a:gd name="T13" fmla="*/ 6687 h 280"/>
                <a:gd name="T14" fmla="*/ 113781 w 3864"/>
                <a:gd name="T15" fmla="*/ 44697 h 280"/>
                <a:gd name="T16" fmla="*/ 136105 w 3864"/>
                <a:gd name="T17" fmla="*/ 36954 h 280"/>
                <a:gd name="T18" fmla="*/ 198756 w 3864"/>
                <a:gd name="T19" fmla="*/ 32027 h 280"/>
                <a:gd name="T20" fmla="*/ 184354 w 3864"/>
                <a:gd name="T21" fmla="*/ 87283 h 280"/>
                <a:gd name="T22" fmla="*/ 183273 w 3864"/>
                <a:gd name="T23" fmla="*/ 45401 h 280"/>
                <a:gd name="T24" fmla="*/ 241964 w 3864"/>
                <a:gd name="T25" fmla="*/ 24284 h 280"/>
                <a:gd name="T26" fmla="*/ 255647 w 3864"/>
                <a:gd name="T27" fmla="*/ 96785 h 280"/>
                <a:gd name="T28" fmla="*/ 296334 w 3864"/>
                <a:gd name="T29" fmla="*/ 33083 h 280"/>
                <a:gd name="T30" fmla="*/ 346383 w 3864"/>
                <a:gd name="T31" fmla="*/ 26396 h 280"/>
                <a:gd name="T32" fmla="*/ 328020 w 3864"/>
                <a:gd name="T33" fmla="*/ 97137 h 280"/>
                <a:gd name="T34" fmla="*/ 358625 w 3864"/>
                <a:gd name="T35" fmla="*/ 70741 h 280"/>
                <a:gd name="T36" fmla="*/ 374828 w 3864"/>
                <a:gd name="T37" fmla="*/ 61239 h 280"/>
                <a:gd name="T38" fmla="*/ 424518 w 3864"/>
                <a:gd name="T39" fmla="*/ 30267 h 280"/>
                <a:gd name="T40" fmla="*/ 470606 w 3864"/>
                <a:gd name="T41" fmla="*/ 24284 h 280"/>
                <a:gd name="T42" fmla="*/ 442521 w 3864"/>
                <a:gd name="T43" fmla="*/ 83411 h 280"/>
                <a:gd name="T44" fmla="*/ 495090 w 3864"/>
                <a:gd name="T45" fmla="*/ 58423 h 280"/>
                <a:gd name="T46" fmla="*/ 532537 w 3864"/>
                <a:gd name="T47" fmla="*/ 33787 h 280"/>
                <a:gd name="T48" fmla="*/ 521015 w 3864"/>
                <a:gd name="T49" fmla="*/ 60535 h 280"/>
                <a:gd name="T50" fmla="*/ 571064 w 3864"/>
                <a:gd name="T51" fmla="*/ 90098 h 280"/>
                <a:gd name="T52" fmla="*/ 626874 w 3864"/>
                <a:gd name="T53" fmla="*/ 24636 h 280"/>
                <a:gd name="T54" fmla="*/ 695647 w 3864"/>
                <a:gd name="T55" fmla="*/ 96785 h 280"/>
                <a:gd name="T56" fmla="*/ 626154 w 3864"/>
                <a:gd name="T57" fmla="*/ 49273 h 280"/>
                <a:gd name="T58" fmla="*/ 734534 w 3864"/>
                <a:gd name="T59" fmla="*/ 75317 h 280"/>
                <a:gd name="T60" fmla="*/ 735974 w 3864"/>
                <a:gd name="T61" fmla="*/ 23580 h 280"/>
                <a:gd name="T62" fmla="*/ 749297 w 3864"/>
                <a:gd name="T63" fmla="*/ 352 h 280"/>
                <a:gd name="T64" fmla="*/ 819150 w 3864"/>
                <a:gd name="T65" fmla="*/ 49273 h 280"/>
                <a:gd name="T66" fmla="*/ 850115 w 3864"/>
                <a:gd name="T67" fmla="*/ 84115 h 280"/>
                <a:gd name="T68" fmla="*/ 789264 w 3864"/>
                <a:gd name="T69" fmla="*/ 96785 h 280"/>
                <a:gd name="T70" fmla="*/ 919608 w 3864"/>
                <a:gd name="T71" fmla="*/ 24636 h 280"/>
                <a:gd name="T72" fmla="*/ 884682 w 3864"/>
                <a:gd name="T73" fmla="*/ 97137 h 280"/>
                <a:gd name="T74" fmla="*/ 881801 w 3864"/>
                <a:gd name="T75" fmla="*/ 24284 h 280"/>
                <a:gd name="T76" fmla="*/ 967497 w 3864"/>
                <a:gd name="T77" fmla="*/ 24636 h 280"/>
                <a:gd name="T78" fmla="*/ 975418 w 3864"/>
                <a:gd name="T79" fmla="*/ 54200 h 280"/>
                <a:gd name="T80" fmla="*/ 975778 w 3864"/>
                <a:gd name="T81" fmla="*/ 97137 h 280"/>
                <a:gd name="T82" fmla="*/ 1030508 w 3864"/>
                <a:gd name="T83" fmla="*/ 29212 h 280"/>
                <a:gd name="T84" fmla="*/ 1041670 w 3864"/>
                <a:gd name="T85" fmla="*/ 82707 h 280"/>
                <a:gd name="T86" fmla="*/ 1057153 w 3864"/>
                <a:gd name="T87" fmla="*/ 93970 h 280"/>
                <a:gd name="T88" fmla="*/ 1053192 w 3864"/>
                <a:gd name="T89" fmla="*/ 39770 h 280"/>
                <a:gd name="T90" fmla="*/ 1106482 w 3864"/>
                <a:gd name="T91" fmla="*/ 64758 h 280"/>
                <a:gd name="T92" fmla="*/ 1081637 w 3864"/>
                <a:gd name="T93" fmla="*/ 51032 h 280"/>
                <a:gd name="T94" fmla="*/ 1139248 w 3864"/>
                <a:gd name="T95" fmla="*/ 53496 h 280"/>
                <a:gd name="T96" fmla="*/ 1180295 w 3864"/>
                <a:gd name="T97" fmla="*/ 33435 h 280"/>
                <a:gd name="T98" fmla="*/ 1155451 w 3864"/>
                <a:gd name="T99" fmla="*/ 69333 h 280"/>
                <a:gd name="T100" fmla="*/ 1138528 w 3864"/>
                <a:gd name="T101" fmla="*/ 97137 h 280"/>
                <a:gd name="T102" fmla="*/ 1187497 w 3864"/>
                <a:gd name="T103" fmla="*/ 28860 h 280"/>
                <a:gd name="T104" fmla="*/ 1242587 w 3864"/>
                <a:gd name="T105" fmla="*/ 33435 h 280"/>
                <a:gd name="T106" fmla="*/ 1210181 w 3864"/>
                <a:gd name="T107" fmla="*/ 96785 h 280"/>
                <a:gd name="T108" fmla="*/ 1279674 w 3864"/>
                <a:gd name="T109" fmla="*/ 24636 h 280"/>
                <a:gd name="T110" fmla="*/ 1282194 w 3864"/>
                <a:gd name="T111" fmla="*/ 54904 h 280"/>
                <a:gd name="T112" fmla="*/ 1294436 w 3864"/>
                <a:gd name="T113" fmla="*/ 95377 h 280"/>
                <a:gd name="T114" fmla="*/ 1314600 w 3864"/>
                <a:gd name="T115" fmla="*/ 73205 h 280"/>
                <a:gd name="T116" fmla="*/ 1347726 w 3864"/>
                <a:gd name="T117" fmla="*/ 74613 h 280"/>
                <a:gd name="T118" fmla="*/ 1369330 w 3864"/>
                <a:gd name="T119" fmla="*/ 48217 h 2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64" h="280">
                  <a:moveTo>
                    <a:pt x="2" y="152"/>
                  </a:moveTo>
                  <a:cubicBezTo>
                    <a:pt x="2" y="143"/>
                    <a:pt x="2" y="136"/>
                    <a:pt x="2" y="128"/>
                  </a:cubicBezTo>
                  <a:cubicBezTo>
                    <a:pt x="2" y="121"/>
                    <a:pt x="2" y="114"/>
                    <a:pt x="2" y="108"/>
                  </a:cubicBezTo>
                  <a:cubicBezTo>
                    <a:pt x="1" y="101"/>
                    <a:pt x="1" y="94"/>
                    <a:pt x="1" y="88"/>
                  </a:cubicBezTo>
                  <a:cubicBezTo>
                    <a:pt x="0" y="82"/>
                    <a:pt x="0" y="75"/>
                    <a:pt x="0" y="69"/>
                  </a:cubicBezTo>
                  <a:cubicBezTo>
                    <a:pt x="3" y="69"/>
                    <a:pt x="7" y="69"/>
                    <a:pt x="11" y="70"/>
                  </a:cubicBezTo>
                  <a:cubicBezTo>
                    <a:pt x="15" y="70"/>
                    <a:pt x="19" y="70"/>
                    <a:pt x="24" y="70"/>
                  </a:cubicBezTo>
                  <a:cubicBezTo>
                    <a:pt x="31" y="70"/>
                    <a:pt x="39" y="70"/>
                    <a:pt x="46" y="69"/>
                  </a:cubicBezTo>
                  <a:cubicBezTo>
                    <a:pt x="54" y="69"/>
                    <a:pt x="61" y="69"/>
                    <a:pt x="68" y="69"/>
                  </a:cubicBezTo>
                  <a:cubicBezTo>
                    <a:pt x="82" y="69"/>
                    <a:pt x="94" y="70"/>
                    <a:pt x="102" y="72"/>
                  </a:cubicBezTo>
                  <a:cubicBezTo>
                    <a:pt x="110" y="74"/>
                    <a:pt x="116" y="77"/>
                    <a:pt x="121" y="81"/>
                  </a:cubicBezTo>
                  <a:cubicBezTo>
                    <a:pt x="127" y="86"/>
                    <a:pt x="132" y="92"/>
                    <a:pt x="135" y="98"/>
                  </a:cubicBezTo>
                  <a:cubicBezTo>
                    <a:pt x="138" y="105"/>
                    <a:pt x="139" y="113"/>
                    <a:pt x="139" y="122"/>
                  </a:cubicBezTo>
                  <a:cubicBezTo>
                    <a:pt x="139" y="133"/>
                    <a:pt x="137" y="143"/>
                    <a:pt x="133" y="151"/>
                  </a:cubicBezTo>
                  <a:cubicBezTo>
                    <a:pt x="130" y="159"/>
                    <a:pt x="124" y="166"/>
                    <a:pt x="117" y="171"/>
                  </a:cubicBezTo>
                  <a:cubicBezTo>
                    <a:pt x="110" y="176"/>
                    <a:pt x="102" y="180"/>
                    <a:pt x="93" y="182"/>
                  </a:cubicBezTo>
                  <a:cubicBezTo>
                    <a:pt x="83" y="185"/>
                    <a:pt x="73" y="186"/>
                    <a:pt x="62" y="186"/>
                  </a:cubicBezTo>
                  <a:lnTo>
                    <a:pt x="47" y="186"/>
                  </a:lnTo>
                  <a:cubicBezTo>
                    <a:pt x="47" y="201"/>
                    <a:pt x="47" y="216"/>
                    <a:pt x="47" y="231"/>
                  </a:cubicBezTo>
                  <a:cubicBezTo>
                    <a:pt x="47" y="246"/>
                    <a:pt x="48" y="261"/>
                    <a:pt x="49" y="276"/>
                  </a:cubicBezTo>
                  <a:cubicBezTo>
                    <a:pt x="46" y="276"/>
                    <a:pt x="42" y="275"/>
                    <a:pt x="38" y="275"/>
                  </a:cubicBezTo>
                  <a:cubicBezTo>
                    <a:pt x="34" y="275"/>
                    <a:pt x="29" y="275"/>
                    <a:pt x="24" y="275"/>
                  </a:cubicBezTo>
                  <a:cubicBezTo>
                    <a:pt x="19" y="275"/>
                    <a:pt x="15" y="275"/>
                    <a:pt x="11" y="275"/>
                  </a:cubicBezTo>
                  <a:cubicBezTo>
                    <a:pt x="7" y="275"/>
                    <a:pt x="3" y="276"/>
                    <a:pt x="0" y="276"/>
                  </a:cubicBezTo>
                  <a:cubicBezTo>
                    <a:pt x="0" y="269"/>
                    <a:pt x="0" y="263"/>
                    <a:pt x="1" y="257"/>
                  </a:cubicBezTo>
                  <a:cubicBezTo>
                    <a:pt x="1" y="250"/>
                    <a:pt x="1" y="244"/>
                    <a:pt x="2" y="237"/>
                  </a:cubicBezTo>
                  <a:cubicBezTo>
                    <a:pt x="2" y="230"/>
                    <a:pt x="2" y="223"/>
                    <a:pt x="2" y="216"/>
                  </a:cubicBezTo>
                  <a:cubicBezTo>
                    <a:pt x="2" y="209"/>
                    <a:pt x="2" y="201"/>
                    <a:pt x="2" y="193"/>
                  </a:cubicBezTo>
                  <a:lnTo>
                    <a:pt x="2" y="152"/>
                  </a:lnTo>
                  <a:close/>
                  <a:moveTo>
                    <a:pt x="92" y="126"/>
                  </a:moveTo>
                  <a:cubicBezTo>
                    <a:pt x="92" y="119"/>
                    <a:pt x="91" y="112"/>
                    <a:pt x="89" y="107"/>
                  </a:cubicBezTo>
                  <a:cubicBezTo>
                    <a:pt x="87" y="102"/>
                    <a:pt x="85" y="98"/>
                    <a:pt x="82" y="95"/>
                  </a:cubicBezTo>
                  <a:cubicBezTo>
                    <a:pt x="79" y="92"/>
                    <a:pt x="76" y="89"/>
                    <a:pt x="72" y="88"/>
                  </a:cubicBezTo>
                  <a:cubicBezTo>
                    <a:pt x="68" y="86"/>
                    <a:pt x="64" y="86"/>
                    <a:pt x="60" y="86"/>
                  </a:cubicBezTo>
                  <a:cubicBezTo>
                    <a:pt x="57" y="86"/>
                    <a:pt x="55" y="86"/>
                    <a:pt x="53" y="86"/>
                  </a:cubicBezTo>
                  <a:cubicBezTo>
                    <a:pt x="51" y="86"/>
                    <a:pt x="49" y="86"/>
                    <a:pt x="47" y="86"/>
                  </a:cubicBezTo>
                  <a:cubicBezTo>
                    <a:pt x="47" y="100"/>
                    <a:pt x="47" y="114"/>
                    <a:pt x="47" y="128"/>
                  </a:cubicBezTo>
                  <a:cubicBezTo>
                    <a:pt x="47" y="142"/>
                    <a:pt x="47" y="156"/>
                    <a:pt x="47" y="171"/>
                  </a:cubicBezTo>
                  <a:cubicBezTo>
                    <a:pt x="52" y="171"/>
                    <a:pt x="57" y="170"/>
                    <a:pt x="62" y="169"/>
                  </a:cubicBezTo>
                  <a:cubicBezTo>
                    <a:pt x="67" y="168"/>
                    <a:pt x="72" y="166"/>
                    <a:pt x="77" y="163"/>
                  </a:cubicBezTo>
                  <a:cubicBezTo>
                    <a:pt x="81" y="160"/>
                    <a:pt x="85" y="155"/>
                    <a:pt x="87" y="149"/>
                  </a:cubicBezTo>
                  <a:cubicBezTo>
                    <a:pt x="90" y="144"/>
                    <a:pt x="92" y="136"/>
                    <a:pt x="92" y="126"/>
                  </a:cubicBezTo>
                  <a:close/>
                  <a:moveTo>
                    <a:pt x="169" y="152"/>
                  </a:moveTo>
                  <a:cubicBezTo>
                    <a:pt x="169" y="143"/>
                    <a:pt x="169" y="136"/>
                    <a:pt x="169" y="128"/>
                  </a:cubicBezTo>
                  <a:cubicBezTo>
                    <a:pt x="169" y="121"/>
                    <a:pt x="169" y="114"/>
                    <a:pt x="169" y="108"/>
                  </a:cubicBezTo>
                  <a:cubicBezTo>
                    <a:pt x="168" y="101"/>
                    <a:pt x="168" y="94"/>
                    <a:pt x="168" y="88"/>
                  </a:cubicBezTo>
                  <a:cubicBezTo>
                    <a:pt x="168" y="82"/>
                    <a:pt x="167" y="75"/>
                    <a:pt x="167" y="69"/>
                  </a:cubicBezTo>
                  <a:cubicBezTo>
                    <a:pt x="176" y="69"/>
                    <a:pt x="185" y="69"/>
                    <a:pt x="194" y="70"/>
                  </a:cubicBezTo>
                  <a:cubicBezTo>
                    <a:pt x="202" y="70"/>
                    <a:pt x="211" y="70"/>
                    <a:pt x="220" y="70"/>
                  </a:cubicBezTo>
                  <a:cubicBezTo>
                    <a:pt x="228" y="70"/>
                    <a:pt x="235" y="70"/>
                    <a:pt x="242" y="70"/>
                  </a:cubicBezTo>
                  <a:cubicBezTo>
                    <a:pt x="248" y="70"/>
                    <a:pt x="254" y="70"/>
                    <a:pt x="260" y="70"/>
                  </a:cubicBezTo>
                  <a:cubicBezTo>
                    <a:pt x="265" y="70"/>
                    <a:pt x="270" y="69"/>
                    <a:pt x="274" y="69"/>
                  </a:cubicBezTo>
                  <a:cubicBezTo>
                    <a:pt x="278" y="69"/>
                    <a:pt x="281" y="69"/>
                    <a:pt x="283" y="69"/>
                  </a:cubicBezTo>
                  <a:cubicBezTo>
                    <a:pt x="283" y="70"/>
                    <a:pt x="282" y="72"/>
                    <a:pt x="282" y="74"/>
                  </a:cubicBezTo>
                  <a:cubicBezTo>
                    <a:pt x="282" y="76"/>
                    <a:pt x="282" y="78"/>
                    <a:pt x="282" y="81"/>
                  </a:cubicBezTo>
                  <a:cubicBezTo>
                    <a:pt x="282" y="84"/>
                    <a:pt x="282" y="87"/>
                    <a:pt x="282" y="89"/>
                  </a:cubicBezTo>
                  <a:cubicBezTo>
                    <a:pt x="282" y="91"/>
                    <a:pt x="283" y="93"/>
                    <a:pt x="283" y="95"/>
                  </a:cubicBezTo>
                  <a:cubicBezTo>
                    <a:pt x="277" y="94"/>
                    <a:pt x="271" y="94"/>
                    <a:pt x="264" y="94"/>
                  </a:cubicBezTo>
                  <a:cubicBezTo>
                    <a:pt x="257" y="93"/>
                    <a:pt x="250" y="93"/>
                    <a:pt x="244" y="92"/>
                  </a:cubicBezTo>
                  <a:cubicBezTo>
                    <a:pt x="237" y="92"/>
                    <a:pt x="232" y="92"/>
                    <a:pt x="226" y="91"/>
                  </a:cubicBezTo>
                  <a:cubicBezTo>
                    <a:pt x="221" y="91"/>
                    <a:pt x="217" y="91"/>
                    <a:pt x="215" y="91"/>
                  </a:cubicBezTo>
                  <a:cubicBezTo>
                    <a:pt x="214" y="102"/>
                    <a:pt x="214" y="113"/>
                    <a:pt x="214" y="124"/>
                  </a:cubicBezTo>
                  <a:cubicBezTo>
                    <a:pt x="214" y="135"/>
                    <a:pt x="214" y="146"/>
                    <a:pt x="214" y="157"/>
                  </a:cubicBezTo>
                  <a:cubicBezTo>
                    <a:pt x="227" y="156"/>
                    <a:pt x="239" y="156"/>
                    <a:pt x="249" y="156"/>
                  </a:cubicBezTo>
                  <a:cubicBezTo>
                    <a:pt x="260" y="155"/>
                    <a:pt x="271" y="155"/>
                    <a:pt x="282" y="154"/>
                  </a:cubicBezTo>
                  <a:cubicBezTo>
                    <a:pt x="281" y="158"/>
                    <a:pt x="281" y="160"/>
                    <a:pt x="281" y="162"/>
                  </a:cubicBezTo>
                  <a:cubicBezTo>
                    <a:pt x="281" y="164"/>
                    <a:pt x="280" y="166"/>
                    <a:pt x="280" y="168"/>
                  </a:cubicBezTo>
                  <a:cubicBezTo>
                    <a:pt x="280" y="169"/>
                    <a:pt x="281" y="171"/>
                    <a:pt x="281" y="173"/>
                  </a:cubicBezTo>
                  <a:cubicBezTo>
                    <a:pt x="281" y="174"/>
                    <a:pt x="282" y="177"/>
                    <a:pt x="282" y="180"/>
                  </a:cubicBezTo>
                  <a:cubicBezTo>
                    <a:pt x="259" y="178"/>
                    <a:pt x="236" y="177"/>
                    <a:pt x="214" y="177"/>
                  </a:cubicBezTo>
                  <a:cubicBezTo>
                    <a:pt x="214" y="184"/>
                    <a:pt x="214" y="190"/>
                    <a:pt x="214" y="197"/>
                  </a:cubicBezTo>
                  <a:cubicBezTo>
                    <a:pt x="213" y="203"/>
                    <a:pt x="213" y="209"/>
                    <a:pt x="213" y="216"/>
                  </a:cubicBezTo>
                  <a:cubicBezTo>
                    <a:pt x="213" y="229"/>
                    <a:pt x="214" y="241"/>
                    <a:pt x="214" y="253"/>
                  </a:cubicBezTo>
                  <a:cubicBezTo>
                    <a:pt x="226" y="253"/>
                    <a:pt x="237" y="253"/>
                    <a:pt x="249" y="253"/>
                  </a:cubicBezTo>
                  <a:cubicBezTo>
                    <a:pt x="260" y="252"/>
                    <a:pt x="272" y="251"/>
                    <a:pt x="283" y="250"/>
                  </a:cubicBezTo>
                  <a:cubicBezTo>
                    <a:pt x="283" y="252"/>
                    <a:pt x="282" y="254"/>
                    <a:pt x="282" y="256"/>
                  </a:cubicBezTo>
                  <a:cubicBezTo>
                    <a:pt x="282" y="257"/>
                    <a:pt x="282" y="260"/>
                    <a:pt x="282" y="263"/>
                  </a:cubicBezTo>
                  <a:cubicBezTo>
                    <a:pt x="282" y="266"/>
                    <a:pt x="282" y="269"/>
                    <a:pt x="282" y="271"/>
                  </a:cubicBezTo>
                  <a:cubicBezTo>
                    <a:pt x="282" y="272"/>
                    <a:pt x="283" y="274"/>
                    <a:pt x="283" y="276"/>
                  </a:cubicBezTo>
                  <a:cubicBezTo>
                    <a:pt x="278" y="276"/>
                    <a:pt x="271" y="276"/>
                    <a:pt x="263" y="275"/>
                  </a:cubicBezTo>
                  <a:cubicBezTo>
                    <a:pt x="255" y="275"/>
                    <a:pt x="244" y="275"/>
                    <a:pt x="231" y="275"/>
                  </a:cubicBezTo>
                  <a:cubicBezTo>
                    <a:pt x="218" y="275"/>
                    <a:pt x="208" y="275"/>
                    <a:pt x="201" y="275"/>
                  </a:cubicBezTo>
                  <a:cubicBezTo>
                    <a:pt x="193" y="275"/>
                    <a:pt x="187" y="275"/>
                    <a:pt x="183" y="275"/>
                  </a:cubicBezTo>
                  <a:cubicBezTo>
                    <a:pt x="178" y="275"/>
                    <a:pt x="175" y="275"/>
                    <a:pt x="173" y="276"/>
                  </a:cubicBezTo>
                  <a:cubicBezTo>
                    <a:pt x="170" y="276"/>
                    <a:pt x="168" y="276"/>
                    <a:pt x="167" y="276"/>
                  </a:cubicBezTo>
                  <a:cubicBezTo>
                    <a:pt x="167" y="269"/>
                    <a:pt x="168" y="263"/>
                    <a:pt x="168" y="257"/>
                  </a:cubicBezTo>
                  <a:cubicBezTo>
                    <a:pt x="168" y="250"/>
                    <a:pt x="168" y="244"/>
                    <a:pt x="169" y="237"/>
                  </a:cubicBezTo>
                  <a:cubicBezTo>
                    <a:pt x="169" y="230"/>
                    <a:pt x="169" y="223"/>
                    <a:pt x="169" y="216"/>
                  </a:cubicBezTo>
                  <a:cubicBezTo>
                    <a:pt x="169" y="209"/>
                    <a:pt x="169" y="201"/>
                    <a:pt x="169" y="193"/>
                  </a:cubicBezTo>
                  <a:lnTo>
                    <a:pt x="169" y="152"/>
                  </a:lnTo>
                  <a:close/>
                  <a:moveTo>
                    <a:pt x="203" y="57"/>
                  </a:moveTo>
                  <a:cubicBezTo>
                    <a:pt x="215" y="43"/>
                    <a:pt x="224" y="32"/>
                    <a:pt x="230" y="25"/>
                  </a:cubicBezTo>
                  <a:cubicBezTo>
                    <a:pt x="237" y="17"/>
                    <a:pt x="242" y="12"/>
                    <a:pt x="246" y="8"/>
                  </a:cubicBezTo>
                  <a:cubicBezTo>
                    <a:pt x="249" y="4"/>
                    <a:pt x="252" y="2"/>
                    <a:pt x="254" y="1"/>
                  </a:cubicBezTo>
                  <a:cubicBezTo>
                    <a:pt x="256" y="1"/>
                    <a:pt x="258" y="0"/>
                    <a:pt x="261" y="0"/>
                  </a:cubicBezTo>
                  <a:cubicBezTo>
                    <a:pt x="265" y="0"/>
                    <a:pt x="269" y="2"/>
                    <a:pt x="271" y="4"/>
                  </a:cubicBezTo>
                  <a:cubicBezTo>
                    <a:pt x="274" y="7"/>
                    <a:pt x="275" y="10"/>
                    <a:pt x="275" y="14"/>
                  </a:cubicBezTo>
                  <a:cubicBezTo>
                    <a:pt x="275" y="16"/>
                    <a:pt x="274" y="18"/>
                    <a:pt x="274" y="19"/>
                  </a:cubicBezTo>
                  <a:cubicBezTo>
                    <a:pt x="273" y="21"/>
                    <a:pt x="271" y="23"/>
                    <a:pt x="267" y="26"/>
                  </a:cubicBezTo>
                  <a:cubicBezTo>
                    <a:pt x="263" y="29"/>
                    <a:pt x="258" y="33"/>
                    <a:pt x="251" y="38"/>
                  </a:cubicBezTo>
                  <a:cubicBezTo>
                    <a:pt x="243" y="43"/>
                    <a:pt x="233" y="49"/>
                    <a:pt x="220" y="57"/>
                  </a:cubicBezTo>
                  <a:lnTo>
                    <a:pt x="203" y="57"/>
                  </a:lnTo>
                  <a:close/>
                  <a:moveTo>
                    <a:pt x="485" y="241"/>
                  </a:moveTo>
                  <a:cubicBezTo>
                    <a:pt x="483" y="245"/>
                    <a:pt x="482" y="250"/>
                    <a:pt x="481" y="254"/>
                  </a:cubicBezTo>
                  <a:cubicBezTo>
                    <a:pt x="479" y="258"/>
                    <a:pt x="479" y="262"/>
                    <a:pt x="478" y="267"/>
                  </a:cubicBezTo>
                  <a:cubicBezTo>
                    <a:pt x="470" y="271"/>
                    <a:pt x="461" y="274"/>
                    <a:pt x="451" y="276"/>
                  </a:cubicBezTo>
                  <a:cubicBezTo>
                    <a:pt x="441" y="279"/>
                    <a:pt x="429" y="280"/>
                    <a:pt x="417" y="280"/>
                  </a:cubicBezTo>
                  <a:cubicBezTo>
                    <a:pt x="399" y="280"/>
                    <a:pt x="384" y="277"/>
                    <a:pt x="370" y="272"/>
                  </a:cubicBezTo>
                  <a:cubicBezTo>
                    <a:pt x="356" y="267"/>
                    <a:pt x="345" y="260"/>
                    <a:pt x="335" y="251"/>
                  </a:cubicBezTo>
                  <a:cubicBezTo>
                    <a:pt x="326" y="242"/>
                    <a:pt x="318" y="231"/>
                    <a:pt x="313" y="219"/>
                  </a:cubicBezTo>
                  <a:cubicBezTo>
                    <a:pt x="308" y="207"/>
                    <a:pt x="306" y="194"/>
                    <a:pt x="306" y="180"/>
                  </a:cubicBezTo>
                  <a:cubicBezTo>
                    <a:pt x="306" y="159"/>
                    <a:pt x="309" y="141"/>
                    <a:pt x="316" y="127"/>
                  </a:cubicBezTo>
                  <a:cubicBezTo>
                    <a:pt x="322" y="112"/>
                    <a:pt x="331" y="100"/>
                    <a:pt x="342" y="91"/>
                  </a:cubicBezTo>
                  <a:cubicBezTo>
                    <a:pt x="353" y="82"/>
                    <a:pt x="365" y="75"/>
                    <a:pt x="380" y="71"/>
                  </a:cubicBezTo>
                  <a:cubicBezTo>
                    <a:pt x="394" y="67"/>
                    <a:pt x="409" y="65"/>
                    <a:pt x="425" y="65"/>
                  </a:cubicBezTo>
                  <a:cubicBezTo>
                    <a:pt x="431" y="65"/>
                    <a:pt x="436" y="65"/>
                    <a:pt x="442" y="66"/>
                  </a:cubicBezTo>
                  <a:cubicBezTo>
                    <a:pt x="448" y="66"/>
                    <a:pt x="453" y="68"/>
                    <a:pt x="459" y="69"/>
                  </a:cubicBezTo>
                  <a:cubicBezTo>
                    <a:pt x="464" y="70"/>
                    <a:pt x="469" y="72"/>
                    <a:pt x="474" y="74"/>
                  </a:cubicBezTo>
                  <a:cubicBezTo>
                    <a:pt x="479" y="76"/>
                    <a:pt x="483" y="77"/>
                    <a:pt x="487" y="79"/>
                  </a:cubicBezTo>
                  <a:cubicBezTo>
                    <a:pt x="485" y="84"/>
                    <a:pt x="483" y="90"/>
                    <a:pt x="482" y="95"/>
                  </a:cubicBezTo>
                  <a:cubicBezTo>
                    <a:pt x="481" y="100"/>
                    <a:pt x="480" y="105"/>
                    <a:pt x="480" y="110"/>
                  </a:cubicBezTo>
                  <a:lnTo>
                    <a:pt x="475" y="110"/>
                  </a:lnTo>
                  <a:cubicBezTo>
                    <a:pt x="468" y="101"/>
                    <a:pt x="460" y="94"/>
                    <a:pt x="452" y="90"/>
                  </a:cubicBezTo>
                  <a:cubicBezTo>
                    <a:pt x="444" y="85"/>
                    <a:pt x="435" y="83"/>
                    <a:pt x="424" y="83"/>
                  </a:cubicBezTo>
                  <a:cubicBezTo>
                    <a:pt x="416" y="83"/>
                    <a:pt x="408" y="85"/>
                    <a:pt x="400" y="89"/>
                  </a:cubicBezTo>
                  <a:cubicBezTo>
                    <a:pt x="391" y="92"/>
                    <a:pt x="384" y="98"/>
                    <a:pt x="378" y="105"/>
                  </a:cubicBezTo>
                  <a:cubicBezTo>
                    <a:pt x="371" y="113"/>
                    <a:pt x="366" y="122"/>
                    <a:pt x="361" y="134"/>
                  </a:cubicBezTo>
                  <a:cubicBezTo>
                    <a:pt x="357" y="145"/>
                    <a:pt x="355" y="159"/>
                    <a:pt x="355" y="175"/>
                  </a:cubicBezTo>
                  <a:cubicBezTo>
                    <a:pt x="355" y="190"/>
                    <a:pt x="357" y="204"/>
                    <a:pt x="362" y="215"/>
                  </a:cubicBezTo>
                  <a:cubicBezTo>
                    <a:pt x="366" y="225"/>
                    <a:pt x="371" y="234"/>
                    <a:pt x="378" y="241"/>
                  </a:cubicBezTo>
                  <a:cubicBezTo>
                    <a:pt x="385" y="248"/>
                    <a:pt x="392" y="253"/>
                    <a:pt x="401" y="256"/>
                  </a:cubicBezTo>
                  <a:cubicBezTo>
                    <a:pt x="409" y="260"/>
                    <a:pt x="418" y="261"/>
                    <a:pt x="426" y="261"/>
                  </a:cubicBezTo>
                  <a:cubicBezTo>
                    <a:pt x="431" y="261"/>
                    <a:pt x="436" y="261"/>
                    <a:pt x="441" y="260"/>
                  </a:cubicBezTo>
                  <a:cubicBezTo>
                    <a:pt x="446" y="259"/>
                    <a:pt x="451" y="257"/>
                    <a:pt x="456" y="255"/>
                  </a:cubicBezTo>
                  <a:cubicBezTo>
                    <a:pt x="461" y="253"/>
                    <a:pt x="465" y="251"/>
                    <a:pt x="470" y="248"/>
                  </a:cubicBezTo>
                  <a:cubicBezTo>
                    <a:pt x="474" y="245"/>
                    <a:pt x="478" y="242"/>
                    <a:pt x="481" y="239"/>
                  </a:cubicBezTo>
                  <a:lnTo>
                    <a:pt x="485" y="241"/>
                  </a:lnTo>
                  <a:close/>
                  <a:moveTo>
                    <a:pt x="611" y="109"/>
                  </a:moveTo>
                  <a:cubicBezTo>
                    <a:pt x="605" y="92"/>
                    <a:pt x="593" y="83"/>
                    <a:pt x="575" y="83"/>
                  </a:cubicBezTo>
                  <a:cubicBezTo>
                    <a:pt x="566" y="83"/>
                    <a:pt x="558" y="86"/>
                    <a:pt x="552" y="91"/>
                  </a:cubicBezTo>
                  <a:cubicBezTo>
                    <a:pt x="547" y="97"/>
                    <a:pt x="544" y="103"/>
                    <a:pt x="544" y="110"/>
                  </a:cubicBezTo>
                  <a:cubicBezTo>
                    <a:pt x="544" y="118"/>
                    <a:pt x="546" y="124"/>
                    <a:pt x="550" y="129"/>
                  </a:cubicBezTo>
                  <a:cubicBezTo>
                    <a:pt x="555" y="133"/>
                    <a:pt x="561" y="138"/>
                    <a:pt x="567" y="141"/>
                  </a:cubicBezTo>
                  <a:cubicBezTo>
                    <a:pt x="574" y="145"/>
                    <a:pt x="582" y="149"/>
                    <a:pt x="589" y="152"/>
                  </a:cubicBezTo>
                  <a:cubicBezTo>
                    <a:pt x="597" y="156"/>
                    <a:pt x="605" y="160"/>
                    <a:pt x="611" y="165"/>
                  </a:cubicBezTo>
                  <a:cubicBezTo>
                    <a:pt x="618" y="170"/>
                    <a:pt x="624" y="177"/>
                    <a:pt x="628" y="184"/>
                  </a:cubicBezTo>
                  <a:cubicBezTo>
                    <a:pt x="633" y="191"/>
                    <a:pt x="635" y="201"/>
                    <a:pt x="635" y="212"/>
                  </a:cubicBezTo>
                  <a:cubicBezTo>
                    <a:pt x="635" y="222"/>
                    <a:pt x="633" y="231"/>
                    <a:pt x="629" y="239"/>
                  </a:cubicBezTo>
                  <a:cubicBezTo>
                    <a:pt x="626" y="248"/>
                    <a:pt x="620" y="255"/>
                    <a:pt x="613" y="261"/>
                  </a:cubicBezTo>
                  <a:cubicBezTo>
                    <a:pt x="606" y="267"/>
                    <a:pt x="598" y="272"/>
                    <a:pt x="588" y="275"/>
                  </a:cubicBezTo>
                  <a:cubicBezTo>
                    <a:pt x="578" y="278"/>
                    <a:pt x="567" y="280"/>
                    <a:pt x="555" y="280"/>
                  </a:cubicBezTo>
                  <a:cubicBezTo>
                    <a:pt x="545" y="280"/>
                    <a:pt x="535" y="279"/>
                    <a:pt x="526" y="276"/>
                  </a:cubicBezTo>
                  <a:cubicBezTo>
                    <a:pt x="518" y="273"/>
                    <a:pt x="511" y="270"/>
                    <a:pt x="507" y="267"/>
                  </a:cubicBezTo>
                  <a:cubicBezTo>
                    <a:pt x="509" y="260"/>
                    <a:pt x="511" y="254"/>
                    <a:pt x="512" y="248"/>
                  </a:cubicBezTo>
                  <a:cubicBezTo>
                    <a:pt x="514" y="242"/>
                    <a:pt x="515" y="236"/>
                    <a:pt x="516" y="229"/>
                  </a:cubicBezTo>
                  <a:lnTo>
                    <a:pt x="521" y="229"/>
                  </a:lnTo>
                  <a:cubicBezTo>
                    <a:pt x="522" y="233"/>
                    <a:pt x="524" y="237"/>
                    <a:pt x="526" y="241"/>
                  </a:cubicBezTo>
                  <a:cubicBezTo>
                    <a:pt x="528" y="245"/>
                    <a:pt x="531" y="249"/>
                    <a:pt x="534" y="252"/>
                  </a:cubicBezTo>
                  <a:cubicBezTo>
                    <a:pt x="538" y="255"/>
                    <a:pt x="542" y="257"/>
                    <a:pt x="547" y="259"/>
                  </a:cubicBezTo>
                  <a:cubicBezTo>
                    <a:pt x="552" y="260"/>
                    <a:pt x="557" y="261"/>
                    <a:pt x="563" y="261"/>
                  </a:cubicBezTo>
                  <a:cubicBezTo>
                    <a:pt x="575" y="261"/>
                    <a:pt x="584" y="258"/>
                    <a:pt x="589" y="252"/>
                  </a:cubicBezTo>
                  <a:cubicBezTo>
                    <a:pt x="595" y="246"/>
                    <a:pt x="598" y="239"/>
                    <a:pt x="598" y="231"/>
                  </a:cubicBezTo>
                  <a:cubicBezTo>
                    <a:pt x="598" y="223"/>
                    <a:pt x="596" y="217"/>
                    <a:pt x="591" y="212"/>
                  </a:cubicBezTo>
                  <a:cubicBezTo>
                    <a:pt x="587" y="207"/>
                    <a:pt x="582" y="203"/>
                    <a:pt x="575" y="199"/>
                  </a:cubicBezTo>
                  <a:cubicBezTo>
                    <a:pt x="568" y="196"/>
                    <a:pt x="561" y="192"/>
                    <a:pt x="553" y="188"/>
                  </a:cubicBezTo>
                  <a:cubicBezTo>
                    <a:pt x="546" y="185"/>
                    <a:pt x="538" y="181"/>
                    <a:pt x="532" y="176"/>
                  </a:cubicBezTo>
                  <a:cubicBezTo>
                    <a:pt x="525" y="171"/>
                    <a:pt x="520" y="164"/>
                    <a:pt x="515" y="157"/>
                  </a:cubicBezTo>
                  <a:cubicBezTo>
                    <a:pt x="511" y="150"/>
                    <a:pt x="509" y="140"/>
                    <a:pt x="509" y="129"/>
                  </a:cubicBezTo>
                  <a:cubicBezTo>
                    <a:pt x="509" y="119"/>
                    <a:pt x="510" y="109"/>
                    <a:pt x="514" y="101"/>
                  </a:cubicBezTo>
                  <a:cubicBezTo>
                    <a:pt x="518" y="93"/>
                    <a:pt x="523" y="87"/>
                    <a:pt x="529" y="81"/>
                  </a:cubicBezTo>
                  <a:cubicBezTo>
                    <a:pt x="535" y="76"/>
                    <a:pt x="542" y="72"/>
                    <a:pt x="550" y="69"/>
                  </a:cubicBezTo>
                  <a:cubicBezTo>
                    <a:pt x="559" y="66"/>
                    <a:pt x="567" y="65"/>
                    <a:pt x="576" y="65"/>
                  </a:cubicBezTo>
                  <a:cubicBezTo>
                    <a:pt x="587" y="65"/>
                    <a:pt x="596" y="66"/>
                    <a:pt x="605" y="69"/>
                  </a:cubicBezTo>
                  <a:cubicBezTo>
                    <a:pt x="613" y="71"/>
                    <a:pt x="620" y="75"/>
                    <a:pt x="625" y="79"/>
                  </a:cubicBezTo>
                  <a:cubicBezTo>
                    <a:pt x="624" y="84"/>
                    <a:pt x="622" y="89"/>
                    <a:pt x="621" y="93"/>
                  </a:cubicBezTo>
                  <a:cubicBezTo>
                    <a:pt x="620" y="97"/>
                    <a:pt x="618" y="103"/>
                    <a:pt x="616" y="109"/>
                  </a:cubicBezTo>
                  <a:lnTo>
                    <a:pt x="611" y="109"/>
                  </a:lnTo>
                  <a:close/>
                  <a:moveTo>
                    <a:pt x="674" y="152"/>
                  </a:moveTo>
                  <a:cubicBezTo>
                    <a:pt x="674" y="143"/>
                    <a:pt x="674" y="136"/>
                    <a:pt x="674" y="128"/>
                  </a:cubicBezTo>
                  <a:cubicBezTo>
                    <a:pt x="674" y="121"/>
                    <a:pt x="674" y="114"/>
                    <a:pt x="674" y="108"/>
                  </a:cubicBezTo>
                  <a:cubicBezTo>
                    <a:pt x="673" y="101"/>
                    <a:pt x="673" y="94"/>
                    <a:pt x="673" y="88"/>
                  </a:cubicBezTo>
                  <a:cubicBezTo>
                    <a:pt x="672" y="82"/>
                    <a:pt x="672" y="75"/>
                    <a:pt x="672" y="69"/>
                  </a:cubicBezTo>
                  <a:cubicBezTo>
                    <a:pt x="675" y="69"/>
                    <a:pt x="679" y="69"/>
                    <a:pt x="683" y="70"/>
                  </a:cubicBezTo>
                  <a:cubicBezTo>
                    <a:pt x="687" y="70"/>
                    <a:pt x="691" y="70"/>
                    <a:pt x="696" y="70"/>
                  </a:cubicBezTo>
                  <a:cubicBezTo>
                    <a:pt x="701" y="70"/>
                    <a:pt x="706" y="70"/>
                    <a:pt x="710" y="70"/>
                  </a:cubicBezTo>
                  <a:cubicBezTo>
                    <a:pt x="714" y="69"/>
                    <a:pt x="718" y="69"/>
                    <a:pt x="721" y="69"/>
                  </a:cubicBezTo>
                  <a:cubicBezTo>
                    <a:pt x="721" y="75"/>
                    <a:pt x="720" y="82"/>
                    <a:pt x="720" y="88"/>
                  </a:cubicBezTo>
                  <a:cubicBezTo>
                    <a:pt x="720" y="94"/>
                    <a:pt x="719" y="101"/>
                    <a:pt x="719" y="108"/>
                  </a:cubicBezTo>
                  <a:cubicBezTo>
                    <a:pt x="719" y="114"/>
                    <a:pt x="719" y="121"/>
                    <a:pt x="719" y="128"/>
                  </a:cubicBezTo>
                  <a:cubicBezTo>
                    <a:pt x="719" y="136"/>
                    <a:pt x="719" y="143"/>
                    <a:pt x="719" y="152"/>
                  </a:cubicBezTo>
                  <a:lnTo>
                    <a:pt x="719" y="193"/>
                  </a:lnTo>
                  <a:cubicBezTo>
                    <a:pt x="719" y="201"/>
                    <a:pt x="719" y="209"/>
                    <a:pt x="719" y="216"/>
                  </a:cubicBezTo>
                  <a:cubicBezTo>
                    <a:pt x="719" y="223"/>
                    <a:pt x="719" y="230"/>
                    <a:pt x="719" y="237"/>
                  </a:cubicBezTo>
                  <a:cubicBezTo>
                    <a:pt x="719" y="244"/>
                    <a:pt x="720" y="250"/>
                    <a:pt x="720" y="257"/>
                  </a:cubicBezTo>
                  <a:cubicBezTo>
                    <a:pt x="720" y="263"/>
                    <a:pt x="721" y="269"/>
                    <a:pt x="721" y="276"/>
                  </a:cubicBezTo>
                  <a:cubicBezTo>
                    <a:pt x="718" y="276"/>
                    <a:pt x="714" y="275"/>
                    <a:pt x="710" y="275"/>
                  </a:cubicBezTo>
                  <a:cubicBezTo>
                    <a:pt x="706" y="275"/>
                    <a:pt x="701" y="275"/>
                    <a:pt x="696" y="275"/>
                  </a:cubicBezTo>
                  <a:cubicBezTo>
                    <a:pt x="691" y="275"/>
                    <a:pt x="687" y="275"/>
                    <a:pt x="683" y="275"/>
                  </a:cubicBezTo>
                  <a:cubicBezTo>
                    <a:pt x="679" y="275"/>
                    <a:pt x="675" y="276"/>
                    <a:pt x="672" y="276"/>
                  </a:cubicBezTo>
                  <a:cubicBezTo>
                    <a:pt x="672" y="269"/>
                    <a:pt x="672" y="263"/>
                    <a:pt x="673" y="257"/>
                  </a:cubicBezTo>
                  <a:cubicBezTo>
                    <a:pt x="673" y="250"/>
                    <a:pt x="673" y="244"/>
                    <a:pt x="674" y="237"/>
                  </a:cubicBezTo>
                  <a:cubicBezTo>
                    <a:pt x="674" y="230"/>
                    <a:pt x="674" y="223"/>
                    <a:pt x="674" y="216"/>
                  </a:cubicBezTo>
                  <a:cubicBezTo>
                    <a:pt x="674" y="209"/>
                    <a:pt x="674" y="201"/>
                    <a:pt x="674" y="193"/>
                  </a:cubicBezTo>
                  <a:lnTo>
                    <a:pt x="674" y="152"/>
                  </a:lnTo>
                  <a:close/>
                  <a:moveTo>
                    <a:pt x="864" y="118"/>
                  </a:moveTo>
                  <a:cubicBezTo>
                    <a:pt x="864" y="112"/>
                    <a:pt x="864" y="107"/>
                    <a:pt x="864" y="102"/>
                  </a:cubicBezTo>
                  <a:cubicBezTo>
                    <a:pt x="864" y="97"/>
                    <a:pt x="864" y="93"/>
                    <a:pt x="863" y="91"/>
                  </a:cubicBezTo>
                  <a:cubicBezTo>
                    <a:pt x="860" y="91"/>
                    <a:pt x="857" y="91"/>
                    <a:pt x="852" y="91"/>
                  </a:cubicBezTo>
                  <a:cubicBezTo>
                    <a:pt x="848" y="92"/>
                    <a:pt x="843" y="92"/>
                    <a:pt x="838" y="92"/>
                  </a:cubicBezTo>
                  <a:cubicBezTo>
                    <a:pt x="833" y="93"/>
                    <a:pt x="828" y="93"/>
                    <a:pt x="823" y="94"/>
                  </a:cubicBezTo>
                  <a:cubicBezTo>
                    <a:pt x="818" y="94"/>
                    <a:pt x="813" y="94"/>
                    <a:pt x="808" y="95"/>
                  </a:cubicBezTo>
                  <a:cubicBezTo>
                    <a:pt x="809" y="93"/>
                    <a:pt x="809" y="91"/>
                    <a:pt x="810" y="88"/>
                  </a:cubicBezTo>
                  <a:cubicBezTo>
                    <a:pt x="810" y="86"/>
                    <a:pt x="810" y="84"/>
                    <a:pt x="810" y="82"/>
                  </a:cubicBezTo>
                  <a:cubicBezTo>
                    <a:pt x="810" y="80"/>
                    <a:pt x="810" y="77"/>
                    <a:pt x="810" y="75"/>
                  </a:cubicBezTo>
                  <a:cubicBezTo>
                    <a:pt x="809" y="73"/>
                    <a:pt x="809" y="71"/>
                    <a:pt x="808" y="69"/>
                  </a:cubicBezTo>
                  <a:cubicBezTo>
                    <a:pt x="815" y="69"/>
                    <a:pt x="821" y="69"/>
                    <a:pt x="827" y="69"/>
                  </a:cubicBezTo>
                  <a:cubicBezTo>
                    <a:pt x="832" y="69"/>
                    <a:pt x="838" y="70"/>
                    <a:pt x="844" y="70"/>
                  </a:cubicBezTo>
                  <a:cubicBezTo>
                    <a:pt x="850" y="70"/>
                    <a:pt x="856" y="70"/>
                    <a:pt x="862" y="70"/>
                  </a:cubicBezTo>
                  <a:cubicBezTo>
                    <a:pt x="869" y="70"/>
                    <a:pt x="877" y="70"/>
                    <a:pt x="887" y="70"/>
                  </a:cubicBezTo>
                  <a:cubicBezTo>
                    <a:pt x="896" y="70"/>
                    <a:pt x="904" y="70"/>
                    <a:pt x="911" y="70"/>
                  </a:cubicBezTo>
                  <a:cubicBezTo>
                    <a:pt x="917" y="70"/>
                    <a:pt x="924" y="70"/>
                    <a:pt x="929" y="70"/>
                  </a:cubicBezTo>
                  <a:cubicBezTo>
                    <a:pt x="935" y="70"/>
                    <a:pt x="940" y="69"/>
                    <a:pt x="946" y="69"/>
                  </a:cubicBezTo>
                  <a:cubicBezTo>
                    <a:pt x="951" y="69"/>
                    <a:pt x="957" y="69"/>
                    <a:pt x="963" y="69"/>
                  </a:cubicBezTo>
                  <a:cubicBezTo>
                    <a:pt x="963" y="71"/>
                    <a:pt x="962" y="73"/>
                    <a:pt x="962" y="75"/>
                  </a:cubicBezTo>
                  <a:cubicBezTo>
                    <a:pt x="962" y="77"/>
                    <a:pt x="961" y="80"/>
                    <a:pt x="961" y="82"/>
                  </a:cubicBezTo>
                  <a:cubicBezTo>
                    <a:pt x="961" y="84"/>
                    <a:pt x="962" y="86"/>
                    <a:pt x="962" y="88"/>
                  </a:cubicBezTo>
                  <a:cubicBezTo>
                    <a:pt x="962" y="91"/>
                    <a:pt x="963" y="93"/>
                    <a:pt x="963" y="95"/>
                  </a:cubicBezTo>
                  <a:cubicBezTo>
                    <a:pt x="959" y="94"/>
                    <a:pt x="954" y="94"/>
                    <a:pt x="949" y="94"/>
                  </a:cubicBezTo>
                  <a:cubicBezTo>
                    <a:pt x="944" y="93"/>
                    <a:pt x="939" y="93"/>
                    <a:pt x="935" y="92"/>
                  </a:cubicBezTo>
                  <a:cubicBezTo>
                    <a:pt x="930" y="92"/>
                    <a:pt x="925" y="92"/>
                    <a:pt x="921" y="91"/>
                  </a:cubicBezTo>
                  <a:cubicBezTo>
                    <a:pt x="916" y="91"/>
                    <a:pt x="912" y="91"/>
                    <a:pt x="909" y="91"/>
                  </a:cubicBezTo>
                  <a:cubicBezTo>
                    <a:pt x="909" y="93"/>
                    <a:pt x="909" y="97"/>
                    <a:pt x="909" y="102"/>
                  </a:cubicBezTo>
                  <a:cubicBezTo>
                    <a:pt x="909" y="107"/>
                    <a:pt x="909" y="112"/>
                    <a:pt x="909" y="118"/>
                  </a:cubicBezTo>
                  <a:lnTo>
                    <a:pt x="909" y="193"/>
                  </a:lnTo>
                  <a:cubicBezTo>
                    <a:pt x="909" y="201"/>
                    <a:pt x="909" y="209"/>
                    <a:pt x="909" y="216"/>
                  </a:cubicBezTo>
                  <a:cubicBezTo>
                    <a:pt x="909" y="223"/>
                    <a:pt x="909" y="230"/>
                    <a:pt x="909" y="237"/>
                  </a:cubicBezTo>
                  <a:cubicBezTo>
                    <a:pt x="910" y="244"/>
                    <a:pt x="910" y="250"/>
                    <a:pt x="910" y="257"/>
                  </a:cubicBezTo>
                  <a:cubicBezTo>
                    <a:pt x="911" y="263"/>
                    <a:pt x="911" y="269"/>
                    <a:pt x="911" y="276"/>
                  </a:cubicBezTo>
                  <a:cubicBezTo>
                    <a:pt x="908" y="276"/>
                    <a:pt x="904" y="275"/>
                    <a:pt x="900" y="275"/>
                  </a:cubicBezTo>
                  <a:cubicBezTo>
                    <a:pt x="896" y="275"/>
                    <a:pt x="892" y="275"/>
                    <a:pt x="887" y="275"/>
                  </a:cubicBezTo>
                  <a:cubicBezTo>
                    <a:pt x="882" y="275"/>
                    <a:pt x="877" y="275"/>
                    <a:pt x="873" y="275"/>
                  </a:cubicBezTo>
                  <a:cubicBezTo>
                    <a:pt x="869" y="275"/>
                    <a:pt x="865" y="276"/>
                    <a:pt x="862" y="276"/>
                  </a:cubicBezTo>
                  <a:cubicBezTo>
                    <a:pt x="862" y="269"/>
                    <a:pt x="863" y="263"/>
                    <a:pt x="863" y="257"/>
                  </a:cubicBezTo>
                  <a:cubicBezTo>
                    <a:pt x="863" y="250"/>
                    <a:pt x="864" y="244"/>
                    <a:pt x="864" y="237"/>
                  </a:cubicBezTo>
                  <a:cubicBezTo>
                    <a:pt x="864" y="230"/>
                    <a:pt x="864" y="223"/>
                    <a:pt x="864" y="216"/>
                  </a:cubicBezTo>
                  <a:cubicBezTo>
                    <a:pt x="864" y="209"/>
                    <a:pt x="864" y="201"/>
                    <a:pt x="864" y="193"/>
                  </a:cubicBezTo>
                  <a:lnTo>
                    <a:pt x="864" y="118"/>
                  </a:lnTo>
                  <a:close/>
                  <a:moveTo>
                    <a:pt x="1088" y="280"/>
                  </a:moveTo>
                  <a:cubicBezTo>
                    <a:pt x="1075" y="280"/>
                    <a:pt x="1063" y="278"/>
                    <a:pt x="1052" y="276"/>
                  </a:cubicBezTo>
                  <a:cubicBezTo>
                    <a:pt x="1041" y="273"/>
                    <a:pt x="1031" y="268"/>
                    <a:pt x="1023" y="262"/>
                  </a:cubicBezTo>
                  <a:cubicBezTo>
                    <a:pt x="1015" y="255"/>
                    <a:pt x="1008" y="247"/>
                    <a:pt x="1003" y="237"/>
                  </a:cubicBezTo>
                  <a:cubicBezTo>
                    <a:pt x="999" y="227"/>
                    <a:pt x="996" y="215"/>
                    <a:pt x="996" y="201"/>
                  </a:cubicBezTo>
                  <a:cubicBezTo>
                    <a:pt x="996" y="193"/>
                    <a:pt x="996" y="186"/>
                    <a:pt x="996" y="179"/>
                  </a:cubicBezTo>
                  <a:cubicBezTo>
                    <a:pt x="997" y="173"/>
                    <a:pt x="997" y="167"/>
                    <a:pt x="997" y="162"/>
                  </a:cubicBezTo>
                  <a:cubicBezTo>
                    <a:pt x="997" y="156"/>
                    <a:pt x="997" y="151"/>
                    <a:pt x="997" y="146"/>
                  </a:cubicBezTo>
                  <a:cubicBezTo>
                    <a:pt x="997" y="141"/>
                    <a:pt x="997" y="136"/>
                    <a:pt x="997" y="131"/>
                  </a:cubicBezTo>
                  <a:cubicBezTo>
                    <a:pt x="997" y="115"/>
                    <a:pt x="997" y="101"/>
                    <a:pt x="997" y="91"/>
                  </a:cubicBezTo>
                  <a:cubicBezTo>
                    <a:pt x="996" y="81"/>
                    <a:pt x="996" y="74"/>
                    <a:pt x="996" y="69"/>
                  </a:cubicBezTo>
                  <a:cubicBezTo>
                    <a:pt x="1000" y="69"/>
                    <a:pt x="1004" y="69"/>
                    <a:pt x="1008" y="70"/>
                  </a:cubicBezTo>
                  <a:cubicBezTo>
                    <a:pt x="1012" y="70"/>
                    <a:pt x="1016" y="70"/>
                    <a:pt x="1020" y="70"/>
                  </a:cubicBezTo>
                  <a:cubicBezTo>
                    <a:pt x="1024" y="70"/>
                    <a:pt x="1028" y="70"/>
                    <a:pt x="1033" y="70"/>
                  </a:cubicBezTo>
                  <a:cubicBezTo>
                    <a:pt x="1037" y="69"/>
                    <a:pt x="1041" y="69"/>
                    <a:pt x="1045" y="69"/>
                  </a:cubicBezTo>
                  <a:cubicBezTo>
                    <a:pt x="1044" y="78"/>
                    <a:pt x="1043" y="88"/>
                    <a:pt x="1043" y="97"/>
                  </a:cubicBezTo>
                  <a:cubicBezTo>
                    <a:pt x="1042" y="106"/>
                    <a:pt x="1042" y="114"/>
                    <a:pt x="1042" y="123"/>
                  </a:cubicBezTo>
                  <a:cubicBezTo>
                    <a:pt x="1041" y="131"/>
                    <a:pt x="1041" y="140"/>
                    <a:pt x="1041" y="148"/>
                  </a:cubicBezTo>
                  <a:cubicBezTo>
                    <a:pt x="1041" y="157"/>
                    <a:pt x="1041" y="165"/>
                    <a:pt x="1041" y="174"/>
                  </a:cubicBezTo>
                  <a:cubicBezTo>
                    <a:pt x="1041" y="192"/>
                    <a:pt x="1042" y="207"/>
                    <a:pt x="1045" y="218"/>
                  </a:cubicBezTo>
                  <a:cubicBezTo>
                    <a:pt x="1047" y="229"/>
                    <a:pt x="1051" y="238"/>
                    <a:pt x="1056" y="244"/>
                  </a:cubicBezTo>
                  <a:cubicBezTo>
                    <a:pt x="1061" y="250"/>
                    <a:pt x="1068" y="254"/>
                    <a:pt x="1075" y="256"/>
                  </a:cubicBezTo>
                  <a:cubicBezTo>
                    <a:pt x="1082" y="258"/>
                    <a:pt x="1091" y="259"/>
                    <a:pt x="1101" y="259"/>
                  </a:cubicBezTo>
                  <a:cubicBezTo>
                    <a:pt x="1113" y="259"/>
                    <a:pt x="1122" y="256"/>
                    <a:pt x="1129" y="250"/>
                  </a:cubicBezTo>
                  <a:cubicBezTo>
                    <a:pt x="1136" y="244"/>
                    <a:pt x="1141" y="236"/>
                    <a:pt x="1145" y="226"/>
                  </a:cubicBezTo>
                  <a:cubicBezTo>
                    <a:pt x="1148" y="216"/>
                    <a:pt x="1150" y="205"/>
                    <a:pt x="1151" y="192"/>
                  </a:cubicBezTo>
                  <a:cubicBezTo>
                    <a:pt x="1152" y="179"/>
                    <a:pt x="1152" y="165"/>
                    <a:pt x="1152" y="151"/>
                  </a:cubicBezTo>
                  <a:cubicBezTo>
                    <a:pt x="1152" y="137"/>
                    <a:pt x="1152" y="124"/>
                    <a:pt x="1152" y="110"/>
                  </a:cubicBezTo>
                  <a:cubicBezTo>
                    <a:pt x="1151" y="96"/>
                    <a:pt x="1151" y="82"/>
                    <a:pt x="1150" y="69"/>
                  </a:cubicBezTo>
                  <a:cubicBezTo>
                    <a:pt x="1156" y="70"/>
                    <a:pt x="1161" y="70"/>
                    <a:pt x="1165" y="70"/>
                  </a:cubicBezTo>
                  <a:cubicBezTo>
                    <a:pt x="1168" y="70"/>
                    <a:pt x="1170" y="70"/>
                    <a:pt x="1173" y="70"/>
                  </a:cubicBezTo>
                  <a:cubicBezTo>
                    <a:pt x="1175" y="69"/>
                    <a:pt x="1178" y="69"/>
                    <a:pt x="1180" y="69"/>
                  </a:cubicBezTo>
                  <a:cubicBezTo>
                    <a:pt x="1180" y="73"/>
                    <a:pt x="1179" y="79"/>
                    <a:pt x="1179" y="86"/>
                  </a:cubicBezTo>
                  <a:cubicBezTo>
                    <a:pt x="1178" y="94"/>
                    <a:pt x="1178" y="102"/>
                    <a:pt x="1178" y="112"/>
                  </a:cubicBezTo>
                  <a:cubicBezTo>
                    <a:pt x="1177" y="122"/>
                    <a:pt x="1177" y="132"/>
                    <a:pt x="1177" y="144"/>
                  </a:cubicBezTo>
                  <a:cubicBezTo>
                    <a:pt x="1176" y="156"/>
                    <a:pt x="1176" y="168"/>
                    <a:pt x="1176" y="181"/>
                  </a:cubicBezTo>
                  <a:cubicBezTo>
                    <a:pt x="1176" y="216"/>
                    <a:pt x="1169" y="241"/>
                    <a:pt x="1154" y="257"/>
                  </a:cubicBezTo>
                  <a:cubicBezTo>
                    <a:pt x="1139" y="272"/>
                    <a:pt x="1117" y="280"/>
                    <a:pt x="1088" y="280"/>
                  </a:cubicBezTo>
                  <a:close/>
                  <a:moveTo>
                    <a:pt x="1230" y="152"/>
                  </a:moveTo>
                  <a:cubicBezTo>
                    <a:pt x="1230" y="143"/>
                    <a:pt x="1230" y="136"/>
                    <a:pt x="1230" y="128"/>
                  </a:cubicBezTo>
                  <a:cubicBezTo>
                    <a:pt x="1230" y="121"/>
                    <a:pt x="1229" y="114"/>
                    <a:pt x="1229" y="108"/>
                  </a:cubicBezTo>
                  <a:cubicBezTo>
                    <a:pt x="1229" y="101"/>
                    <a:pt x="1229" y="94"/>
                    <a:pt x="1229" y="88"/>
                  </a:cubicBezTo>
                  <a:cubicBezTo>
                    <a:pt x="1228" y="82"/>
                    <a:pt x="1228" y="75"/>
                    <a:pt x="1227" y="69"/>
                  </a:cubicBezTo>
                  <a:cubicBezTo>
                    <a:pt x="1231" y="69"/>
                    <a:pt x="1235" y="69"/>
                    <a:pt x="1239" y="70"/>
                  </a:cubicBezTo>
                  <a:cubicBezTo>
                    <a:pt x="1243" y="70"/>
                    <a:pt x="1247" y="70"/>
                    <a:pt x="1252" y="70"/>
                  </a:cubicBezTo>
                  <a:cubicBezTo>
                    <a:pt x="1259" y="70"/>
                    <a:pt x="1266" y="70"/>
                    <a:pt x="1274" y="69"/>
                  </a:cubicBezTo>
                  <a:cubicBezTo>
                    <a:pt x="1283" y="69"/>
                    <a:pt x="1293" y="69"/>
                    <a:pt x="1307" y="69"/>
                  </a:cubicBezTo>
                  <a:cubicBezTo>
                    <a:pt x="1324" y="69"/>
                    <a:pt x="1339" y="70"/>
                    <a:pt x="1353" y="73"/>
                  </a:cubicBezTo>
                  <a:cubicBezTo>
                    <a:pt x="1368" y="76"/>
                    <a:pt x="1380" y="82"/>
                    <a:pt x="1390" y="89"/>
                  </a:cubicBezTo>
                  <a:cubicBezTo>
                    <a:pt x="1400" y="96"/>
                    <a:pt x="1408" y="107"/>
                    <a:pt x="1414" y="119"/>
                  </a:cubicBezTo>
                  <a:cubicBezTo>
                    <a:pt x="1419" y="132"/>
                    <a:pt x="1422" y="147"/>
                    <a:pt x="1422" y="166"/>
                  </a:cubicBezTo>
                  <a:cubicBezTo>
                    <a:pt x="1422" y="183"/>
                    <a:pt x="1419" y="198"/>
                    <a:pt x="1414" y="211"/>
                  </a:cubicBezTo>
                  <a:cubicBezTo>
                    <a:pt x="1408" y="225"/>
                    <a:pt x="1401" y="236"/>
                    <a:pt x="1391" y="246"/>
                  </a:cubicBezTo>
                  <a:cubicBezTo>
                    <a:pt x="1382" y="256"/>
                    <a:pt x="1371" y="263"/>
                    <a:pt x="1358" y="268"/>
                  </a:cubicBezTo>
                  <a:cubicBezTo>
                    <a:pt x="1346" y="273"/>
                    <a:pt x="1332" y="276"/>
                    <a:pt x="1318" y="276"/>
                  </a:cubicBezTo>
                  <a:cubicBezTo>
                    <a:pt x="1303" y="276"/>
                    <a:pt x="1290" y="276"/>
                    <a:pt x="1280" y="275"/>
                  </a:cubicBezTo>
                  <a:cubicBezTo>
                    <a:pt x="1269" y="275"/>
                    <a:pt x="1260" y="275"/>
                    <a:pt x="1252" y="275"/>
                  </a:cubicBezTo>
                  <a:cubicBezTo>
                    <a:pt x="1247" y="275"/>
                    <a:pt x="1243" y="275"/>
                    <a:pt x="1239" y="275"/>
                  </a:cubicBezTo>
                  <a:cubicBezTo>
                    <a:pt x="1235" y="275"/>
                    <a:pt x="1231" y="276"/>
                    <a:pt x="1227" y="276"/>
                  </a:cubicBezTo>
                  <a:cubicBezTo>
                    <a:pt x="1228" y="269"/>
                    <a:pt x="1228" y="263"/>
                    <a:pt x="1229" y="257"/>
                  </a:cubicBezTo>
                  <a:cubicBezTo>
                    <a:pt x="1229" y="250"/>
                    <a:pt x="1229" y="244"/>
                    <a:pt x="1229" y="237"/>
                  </a:cubicBezTo>
                  <a:cubicBezTo>
                    <a:pt x="1229" y="230"/>
                    <a:pt x="1230" y="223"/>
                    <a:pt x="1230" y="216"/>
                  </a:cubicBezTo>
                  <a:cubicBezTo>
                    <a:pt x="1230" y="209"/>
                    <a:pt x="1230" y="201"/>
                    <a:pt x="1230" y="193"/>
                  </a:cubicBezTo>
                  <a:lnTo>
                    <a:pt x="1230" y="152"/>
                  </a:lnTo>
                  <a:close/>
                  <a:moveTo>
                    <a:pt x="1274" y="199"/>
                  </a:moveTo>
                  <a:cubicBezTo>
                    <a:pt x="1274" y="203"/>
                    <a:pt x="1274" y="208"/>
                    <a:pt x="1274" y="215"/>
                  </a:cubicBezTo>
                  <a:cubicBezTo>
                    <a:pt x="1274" y="221"/>
                    <a:pt x="1274" y="227"/>
                    <a:pt x="1274" y="233"/>
                  </a:cubicBezTo>
                  <a:cubicBezTo>
                    <a:pt x="1274" y="239"/>
                    <a:pt x="1274" y="244"/>
                    <a:pt x="1274" y="249"/>
                  </a:cubicBezTo>
                  <a:cubicBezTo>
                    <a:pt x="1275" y="253"/>
                    <a:pt x="1275" y="257"/>
                    <a:pt x="1275" y="258"/>
                  </a:cubicBezTo>
                  <a:cubicBezTo>
                    <a:pt x="1278" y="258"/>
                    <a:pt x="1281" y="258"/>
                    <a:pt x="1285" y="259"/>
                  </a:cubicBezTo>
                  <a:cubicBezTo>
                    <a:pt x="1290" y="259"/>
                    <a:pt x="1295" y="259"/>
                    <a:pt x="1301" y="259"/>
                  </a:cubicBezTo>
                  <a:cubicBezTo>
                    <a:pt x="1312" y="259"/>
                    <a:pt x="1322" y="257"/>
                    <a:pt x="1332" y="253"/>
                  </a:cubicBezTo>
                  <a:cubicBezTo>
                    <a:pt x="1341" y="249"/>
                    <a:pt x="1348" y="244"/>
                    <a:pt x="1355" y="236"/>
                  </a:cubicBezTo>
                  <a:cubicBezTo>
                    <a:pt x="1361" y="228"/>
                    <a:pt x="1366" y="218"/>
                    <a:pt x="1370" y="207"/>
                  </a:cubicBezTo>
                  <a:cubicBezTo>
                    <a:pt x="1373" y="195"/>
                    <a:pt x="1375" y="181"/>
                    <a:pt x="1375" y="166"/>
                  </a:cubicBezTo>
                  <a:cubicBezTo>
                    <a:pt x="1375" y="153"/>
                    <a:pt x="1373" y="142"/>
                    <a:pt x="1370" y="132"/>
                  </a:cubicBezTo>
                  <a:cubicBezTo>
                    <a:pt x="1366" y="123"/>
                    <a:pt x="1362" y="114"/>
                    <a:pt x="1356" y="107"/>
                  </a:cubicBezTo>
                  <a:cubicBezTo>
                    <a:pt x="1350" y="100"/>
                    <a:pt x="1343" y="95"/>
                    <a:pt x="1334" y="91"/>
                  </a:cubicBezTo>
                  <a:cubicBezTo>
                    <a:pt x="1326" y="88"/>
                    <a:pt x="1316" y="86"/>
                    <a:pt x="1306" y="86"/>
                  </a:cubicBezTo>
                  <a:cubicBezTo>
                    <a:pt x="1299" y="86"/>
                    <a:pt x="1293" y="86"/>
                    <a:pt x="1288" y="86"/>
                  </a:cubicBezTo>
                  <a:cubicBezTo>
                    <a:pt x="1284" y="87"/>
                    <a:pt x="1279" y="87"/>
                    <a:pt x="1275" y="87"/>
                  </a:cubicBezTo>
                  <a:cubicBezTo>
                    <a:pt x="1275" y="89"/>
                    <a:pt x="1275" y="92"/>
                    <a:pt x="1274" y="97"/>
                  </a:cubicBezTo>
                  <a:cubicBezTo>
                    <a:pt x="1274" y="101"/>
                    <a:pt x="1274" y="107"/>
                    <a:pt x="1274" y="113"/>
                  </a:cubicBezTo>
                  <a:cubicBezTo>
                    <a:pt x="1274" y="119"/>
                    <a:pt x="1274" y="125"/>
                    <a:pt x="1274" y="131"/>
                  </a:cubicBezTo>
                  <a:cubicBezTo>
                    <a:pt x="1274" y="137"/>
                    <a:pt x="1274" y="142"/>
                    <a:pt x="1274" y="146"/>
                  </a:cubicBezTo>
                  <a:lnTo>
                    <a:pt x="1274" y="199"/>
                  </a:lnTo>
                  <a:close/>
                  <a:moveTo>
                    <a:pt x="1447" y="172"/>
                  </a:moveTo>
                  <a:cubicBezTo>
                    <a:pt x="1447" y="157"/>
                    <a:pt x="1450" y="144"/>
                    <a:pt x="1456" y="131"/>
                  </a:cubicBezTo>
                  <a:cubicBezTo>
                    <a:pt x="1461" y="118"/>
                    <a:pt x="1469" y="106"/>
                    <a:pt x="1479" y="96"/>
                  </a:cubicBezTo>
                  <a:cubicBezTo>
                    <a:pt x="1489" y="86"/>
                    <a:pt x="1501" y="79"/>
                    <a:pt x="1515" y="73"/>
                  </a:cubicBezTo>
                  <a:cubicBezTo>
                    <a:pt x="1530" y="68"/>
                    <a:pt x="1545" y="65"/>
                    <a:pt x="1563" y="65"/>
                  </a:cubicBezTo>
                  <a:cubicBezTo>
                    <a:pt x="1579" y="65"/>
                    <a:pt x="1594" y="67"/>
                    <a:pt x="1608" y="71"/>
                  </a:cubicBezTo>
                  <a:cubicBezTo>
                    <a:pt x="1621" y="76"/>
                    <a:pt x="1634" y="82"/>
                    <a:pt x="1644" y="91"/>
                  </a:cubicBezTo>
                  <a:cubicBezTo>
                    <a:pt x="1654" y="100"/>
                    <a:pt x="1662" y="111"/>
                    <a:pt x="1668" y="125"/>
                  </a:cubicBezTo>
                  <a:cubicBezTo>
                    <a:pt x="1674" y="138"/>
                    <a:pt x="1677" y="154"/>
                    <a:pt x="1677" y="172"/>
                  </a:cubicBezTo>
                  <a:cubicBezTo>
                    <a:pt x="1677" y="187"/>
                    <a:pt x="1674" y="201"/>
                    <a:pt x="1668" y="214"/>
                  </a:cubicBezTo>
                  <a:cubicBezTo>
                    <a:pt x="1663" y="227"/>
                    <a:pt x="1655" y="239"/>
                    <a:pt x="1644" y="248"/>
                  </a:cubicBezTo>
                  <a:cubicBezTo>
                    <a:pt x="1634" y="258"/>
                    <a:pt x="1622" y="266"/>
                    <a:pt x="1608" y="272"/>
                  </a:cubicBezTo>
                  <a:cubicBezTo>
                    <a:pt x="1594" y="277"/>
                    <a:pt x="1579" y="280"/>
                    <a:pt x="1562" y="280"/>
                  </a:cubicBezTo>
                  <a:cubicBezTo>
                    <a:pt x="1546" y="280"/>
                    <a:pt x="1531" y="278"/>
                    <a:pt x="1517" y="274"/>
                  </a:cubicBezTo>
                  <a:cubicBezTo>
                    <a:pt x="1503" y="269"/>
                    <a:pt x="1491" y="263"/>
                    <a:pt x="1481" y="254"/>
                  </a:cubicBezTo>
                  <a:cubicBezTo>
                    <a:pt x="1471" y="246"/>
                    <a:pt x="1462" y="234"/>
                    <a:pt x="1456" y="221"/>
                  </a:cubicBezTo>
                  <a:cubicBezTo>
                    <a:pt x="1450" y="207"/>
                    <a:pt x="1447" y="191"/>
                    <a:pt x="1447" y="172"/>
                  </a:cubicBezTo>
                  <a:close/>
                  <a:moveTo>
                    <a:pt x="1627" y="166"/>
                  </a:moveTo>
                  <a:cubicBezTo>
                    <a:pt x="1627" y="153"/>
                    <a:pt x="1626" y="141"/>
                    <a:pt x="1623" y="131"/>
                  </a:cubicBezTo>
                  <a:cubicBezTo>
                    <a:pt x="1619" y="120"/>
                    <a:pt x="1615" y="112"/>
                    <a:pt x="1609" y="104"/>
                  </a:cubicBezTo>
                  <a:cubicBezTo>
                    <a:pt x="1604" y="97"/>
                    <a:pt x="1597" y="92"/>
                    <a:pt x="1589" y="88"/>
                  </a:cubicBezTo>
                  <a:cubicBezTo>
                    <a:pt x="1580" y="84"/>
                    <a:pt x="1572" y="82"/>
                    <a:pt x="1562" y="82"/>
                  </a:cubicBezTo>
                  <a:cubicBezTo>
                    <a:pt x="1552" y="82"/>
                    <a:pt x="1543" y="84"/>
                    <a:pt x="1534" y="89"/>
                  </a:cubicBezTo>
                  <a:cubicBezTo>
                    <a:pt x="1526" y="94"/>
                    <a:pt x="1519" y="101"/>
                    <a:pt x="1514" y="109"/>
                  </a:cubicBezTo>
                  <a:cubicBezTo>
                    <a:pt x="1508" y="118"/>
                    <a:pt x="1504" y="127"/>
                    <a:pt x="1501" y="139"/>
                  </a:cubicBezTo>
                  <a:cubicBezTo>
                    <a:pt x="1498" y="150"/>
                    <a:pt x="1497" y="162"/>
                    <a:pt x="1497" y="175"/>
                  </a:cubicBezTo>
                  <a:cubicBezTo>
                    <a:pt x="1497" y="191"/>
                    <a:pt x="1498" y="205"/>
                    <a:pt x="1502" y="216"/>
                  </a:cubicBezTo>
                  <a:cubicBezTo>
                    <a:pt x="1505" y="227"/>
                    <a:pt x="1510" y="235"/>
                    <a:pt x="1516" y="242"/>
                  </a:cubicBezTo>
                  <a:cubicBezTo>
                    <a:pt x="1521" y="249"/>
                    <a:pt x="1528" y="254"/>
                    <a:pt x="1536" y="257"/>
                  </a:cubicBezTo>
                  <a:cubicBezTo>
                    <a:pt x="1543" y="260"/>
                    <a:pt x="1551" y="261"/>
                    <a:pt x="1560" y="261"/>
                  </a:cubicBezTo>
                  <a:cubicBezTo>
                    <a:pt x="1569" y="261"/>
                    <a:pt x="1578" y="259"/>
                    <a:pt x="1586" y="256"/>
                  </a:cubicBezTo>
                  <a:cubicBezTo>
                    <a:pt x="1594" y="252"/>
                    <a:pt x="1601" y="246"/>
                    <a:pt x="1607" y="238"/>
                  </a:cubicBezTo>
                  <a:cubicBezTo>
                    <a:pt x="1613" y="230"/>
                    <a:pt x="1618" y="220"/>
                    <a:pt x="1622" y="208"/>
                  </a:cubicBezTo>
                  <a:cubicBezTo>
                    <a:pt x="1626" y="196"/>
                    <a:pt x="1627" y="182"/>
                    <a:pt x="1627" y="166"/>
                  </a:cubicBezTo>
                  <a:close/>
                  <a:moveTo>
                    <a:pt x="1738" y="140"/>
                  </a:moveTo>
                  <a:cubicBezTo>
                    <a:pt x="1735" y="162"/>
                    <a:pt x="1732" y="185"/>
                    <a:pt x="1731" y="208"/>
                  </a:cubicBezTo>
                  <a:cubicBezTo>
                    <a:pt x="1729" y="230"/>
                    <a:pt x="1728" y="253"/>
                    <a:pt x="1726" y="276"/>
                  </a:cubicBezTo>
                  <a:cubicBezTo>
                    <a:pt x="1724" y="276"/>
                    <a:pt x="1721" y="275"/>
                    <a:pt x="1719" y="275"/>
                  </a:cubicBezTo>
                  <a:cubicBezTo>
                    <a:pt x="1716" y="275"/>
                    <a:pt x="1714" y="275"/>
                    <a:pt x="1712" y="275"/>
                  </a:cubicBezTo>
                  <a:cubicBezTo>
                    <a:pt x="1710" y="275"/>
                    <a:pt x="1707" y="275"/>
                    <a:pt x="1705" y="275"/>
                  </a:cubicBezTo>
                  <a:cubicBezTo>
                    <a:pt x="1703" y="275"/>
                    <a:pt x="1700" y="276"/>
                    <a:pt x="1698" y="276"/>
                  </a:cubicBezTo>
                  <a:cubicBezTo>
                    <a:pt x="1704" y="241"/>
                    <a:pt x="1710" y="207"/>
                    <a:pt x="1715" y="172"/>
                  </a:cubicBezTo>
                  <a:cubicBezTo>
                    <a:pt x="1720" y="138"/>
                    <a:pt x="1725" y="103"/>
                    <a:pt x="1729" y="69"/>
                  </a:cubicBezTo>
                  <a:cubicBezTo>
                    <a:pt x="1731" y="69"/>
                    <a:pt x="1733" y="69"/>
                    <a:pt x="1735" y="70"/>
                  </a:cubicBezTo>
                  <a:cubicBezTo>
                    <a:pt x="1737" y="70"/>
                    <a:pt x="1739" y="70"/>
                    <a:pt x="1741" y="70"/>
                  </a:cubicBezTo>
                  <a:cubicBezTo>
                    <a:pt x="1745" y="70"/>
                    <a:pt x="1749" y="70"/>
                    <a:pt x="1753" y="69"/>
                  </a:cubicBezTo>
                  <a:cubicBezTo>
                    <a:pt x="1759" y="81"/>
                    <a:pt x="1764" y="93"/>
                    <a:pt x="1770" y="105"/>
                  </a:cubicBezTo>
                  <a:cubicBezTo>
                    <a:pt x="1776" y="118"/>
                    <a:pt x="1782" y="130"/>
                    <a:pt x="1788" y="142"/>
                  </a:cubicBezTo>
                  <a:cubicBezTo>
                    <a:pt x="1794" y="155"/>
                    <a:pt x="1800" y="167"/>
                    <a:pt x="1806" y="179"/>
                  </a:cubicBezTo>
                  <a:cubicBezTo>
                    <a:pt x="1811" y="190"/>
                    <a:pt x="1817" y="202"/>
                    <a:pt x="1823" y="212"/>
                  </a:cubicBezTo>
                  <a:cubicBezTo>
                    <a:pt x="1835" y="190"/>
                    <a:pt x="1847" y="166"/>
                    <a:pt x="1858" y="142"/>
                  </a:cubicBezTo>
                  <a:cubicBezTo>
                    <a:pt x="1870" y="117"/>
                    <a:pt x="1882" y="93"/>
                    <a:pt x="1893" y="69"/>
                  </a:cubicBezTo>
                  <a:cubicBezTo>
                    <a:pt x="1897" y="70"/>
                    <a:pt x="1901" y="70"/>
                    <a:pt x="1905" y="70"/>
                  </a:cubicBezTo>
                  <a:cubicBezTo>
                    <a:pt x="1909" y="70"/>
                    <a:pt x="1914" y="70"/>
                    <a:pt x="1918" y="69"/>
                  </a:cubicBezTo>
                  <a:cubicBezTo>
                    <a:pt x="1920" y="86"/>
                    <a:pt x="1922" y="104"/>
                    <a:pt x="1924" y="124"/>
                  </a:cubicBezTo>
                  <a:cubicBezTo>
                    <a:pt x="1927" y="144"/>
                    <a:pt x="1929" y="163"/>
                    <a:pt x="1931" y="182"/>
                  </a:cubicBezTo>
                  <a:cubicBezTo>
                    <a:pt x="1933" y="201"/>
                    <a:pt x="1936" y="219"/>
                    <a:pt x="1938" y="235"/>
                  </a:cubicBezTo>
                  <a:cubicBezTo>
                    <a:pt x="1940" y="252"/>
                    <a:pt x="1942" y="265"/>
                    <a:pt x="1944" y="276"/>
                  </a:cubicBezTo>
                  <a:cubicBezTo>
                    <a:pt x="1940" y="276"/>
                    <a:pt x="1936" y="275"/>
                    <a:pt x="1932" y="275"/>
                  </a:cubicBezTo>
                  <a:cubicBezTo>
                    <a:pt x="1928" y="275"/>
                    <a:pt x="1924" y="275"/>
                    <a:pt x="1920" y="275"/>
                  </a:cubicBezTo>
                  <a:cubicBezTo>
                    <a:pt x="1916" y="275"/>
                    <a:pt x="1912" y="275"/>
                    <a:pt x="1907" y="275"/>
                  </a:cubicBezTo>
                  <a:cubicBezTo>
                    <a:pt x="1903" y="275"/>
                    <a:pt x="1899" y="276"/>
                    <a:pt x="1895" y="276"/>
                  </a:cubicBezTo>
                  <a:cubicBezTo>
                    <a:pt x="1894" y="255"/>
                    <a:pt x="1892" y="232"/>
                    <a:pt x="1890" y="208"/>
                  </a:cubicBezTo>
                  <a:cubicBezTo>
                    <a:pt x="1887" y="184"/>
                    <a:pt x="1885" y="160"/>
                    <a:pt x="1883" y="137"/>
                  </a:cubicBezTo>
                  <a:lnTo>
                    <a:pt x="1882" y="137"/>
                  </a:lnTo>
                  <a:cubicBezTo>
                    <a:pt x="1871" y="160"/>
                    <a:pt x="1859" y="183"/>
                    <a:pt x="1848" y="206"/>
                  </a:cubicBezTo>
                  <a:cubicBezTo>
                    <a:pt x="1837" y="229"/>
                    <a:pt x="1826" y="253"/>
                    <a:pt x="1816" y="276"/>
                  </a:cubicBezTo>
                  <a:cubicBezTo>
                    <a:pt x="1815" y="276"/>
                    <a:pt x="1814" y="276"/>
                    <a:pt x="1813" y="276"/>
                  </a:cubicBezTo>
                  <a:cubicBezTo>
                    <a:pt x="1812" y="275"/>
                    <a:pt x="1811" y="275"/>
                    <a:pt x="1810" y="275"/>
                  </a:cubicBezTo>
                  <a:cubicBezTo>
                    <a:pt x="1809" y="275"/>
                    <a:pt x="1808" y="275"/>
                    <a:pt x="1807" y="276"/>
                  </a:cubicBezTo>
                  <a:cubicBezTo>
                    <a:pt x="1806" y="276"/>
                    <a:pt x="1805" y="276"/>
                    <a:pt x="1804" y="276"/>
                  </a:cubicBezTo>
                  <a:cubicBezTo>
                    <a:pt x="1793" y="253"/>
                    <a:pt x="1783" y="230"/>
                    <a:pt x="1772" y="208"/>
                  </a:cubicBezTo>
                  <a:cubicBezTo>
                    <a:pt x="1761" y="185"/>
                    <a:pt x="1750" y="162"/>
                    <a:pt x="1739" y="140"/>
                  </a:cubicBezTo>
                  <a:lnTo>
                    <a:pt x="1738" y="140"/>
                  </a:lnTo>
                  <a:close/>
                  <a:moveTo>
                    <a:pt x="2067" y="67"/>
                  </a:moveTo>
                  <a:cubicBezTo>
                    <a:pt x="2074" y="84"/>
                    <a:pt x="2080" y="103"/>
                    <a:pt x="2088" y="122"/>
                  </a:cubicBezTo>
                  <a:cubicBezTo>
                    <a:pt x="2095" y="141"/>
                    <a:pt x="2102" y="160"/>
                    <a:pt x="2110" y="179"/>
                  </a:cubicBezTo>
                  <a:cubicBezTo>
                    <a:pt x="2117" y="198"/>
                    <a:pt x="2124" y="216"/>
                    <a:pt x="2132" y="232"/>
                  </a:cubicBezTo>
                  <a:cubicBezTo>
                    <a:pt x="2139" y="249"/>
                    <a:pt x="2145" y="264"/>
                    <a:pt x="2151" y="276"/>
                  </a:cubicBezTo>
                  <a:cubicBezTo>
                    <a:pt x="2146" y="276"/>
                    <a:pt x="2141" y="275"/>
                    <a:pt x="2137" y="275"/>
                  </a:cubicBezTo>
                  <a:cubicBezTo>
                    <a:pt x="2133" y="275"/>
                    <a:pt x="2129" y="275"/>
                    <a:pt x="2124" y="275"/>
                  </a:cubicBezTo>
                  <a:cubicBezTo>
                    <a:pt x="2120" y="275"/>
                    <a:pt x="2116" y="275"/>
                    <a:pt x="2112" y="275"/>
                  </a:cubicBezTo>
                  <a:cubicBezTo>
                    <a:pt x="2107" y="275"/>
                    <a:pt x="2103" y="276"/>
                    <a:pt x="2099" y="276"/>
                  </a:cubicBezTo>
                  <a:cubicBezTo>
                    <a:pt x="2096" y="266"/>
                    <a:pt x="2092" y="256"/>
                    <a:pt x="2089" y="245"/>
                  </a:cubicBezTo>
                  <a:cubicBezTo>
                    <a:pt x="2085" y="235"/>
                    <a:pt x="2082" y="225"/>
                    <a:pt x="2078" y="214"/>
                  </a:cubicBezTo>
                  <a:cubicBezTo>
                    <a:pt x="2072" y="214"/>
                    <a:pt x="2065" y="214"/>
                    <a:pt x="2059" y="214"/>
                  </a:cubicBezTo>
                  <a:cubicBezTo>
                    <a:pt x="2052" y="214"/>
                    <a:pt x="2046" y="214"/>
                    <a:pt x="2040" y="214"/>
                  </a:cubicBezTo>
                  <a:cubicBezTo>
                    <a:pt x="2034" y="214"/>
                    <a:pt x="2029" y="214"/>
                    <a:pt x="2024" y="214"/>
                  </a:cubicBezTo>
                  <a:cubicBezTo>
                    <a:pt x="2019" y="214"/>
                    <a:pt x="2013" y="214"/>
                    <a:pt x="2008" y="214"/>
                  </a:cubicBezTo>
                  <a:cubicBezTo>
                    <a:pt x="2004" y="225"/>
                    <a:pt x="2001" y="235"/>
                    <a:pt x="1997" y="245"/>
                  </a:cubicBezTo>
                  <a:cubicBezTo>
                    <a:pt x="1994" y="255"/>
                    <a:pt x="1991" y="266"/>
                    <a:pt x="1988" y="276"/>
                  </a:cubicBezTo>
                  <a:cubicBezTo>
                    <a:pt x="1985" y="276"/>
                    <a:pt x="1983" y="275"/>
                    <a:pt x="1981" y="275"/>
                  </a:cubicBezTo>
                  <a:cubicBezTo>
                    <a:pt x="1978" y="275"/>
                    <a:pt x="1976" y="275"/>
                    <a:pt x="1974" y="275"/>
                  </a:cubicBezTo>
                  <a:cubicBezTo>
                    <a:pt x="1971" y="275"/>
                    <a:pt x="1969" y="275"/>
                    <a:pt x="1967" y="275"/>
                  </a:cubicBezTo>
                  <a:cubicBezTo>
                    <a:pt x="1964" y="275"/>
                    <a:pt x="1961" y="276"/>
                    <a:pt x="1959" y="276"/>
                  </a:cubicBezTo>
                  <a:cubicBezTo>
                    <a:pt x="1961" y="270"/>
                    <a:pt x="1964" y="263"/>
                    <a:pt x="1968" y="254"/>
                  </a:cubicBezTo>
                  <a:cubicBezTo>
                    <a:pt x="1972" y="244"/>
                    <a:pt x="1977" y="234"/>
                    <a:pt x="1982" y="222"/>
                  </a:cubicBezTo>
                  <a:cubicBezTo>
                    <a:pt x="1987" y="211"/>
                    <a:pt x="1992" y="198"/>
                    <a:pt x="1997" y="185"/>
                  </a:cubicBezTo>
                  <a:cubicBezTo>
                    <a:pt x="2003" y="171"/>
                    <a:pt x="2008" y="158"/>
                    <a:pt x="2014" y="144"/>
                  </a:cubicBezTo>
                  <a:cubicBezTo>
                    <a:pt x="2019" y="131"/>
                    <a:pt x="2025" y="117"/>
                    <a:pt x="2030" y="104"/>
                  </a:cubicBezTo>
                  <a:cubicBezTo>
                    <a:pt x="2035" y="91"/>
                    <a:pt x="2040" y="79"/>
                    <a:pt x="2044" y="67"/>
                  </a:cubicBezTo>
                  <a:cubicBezTo>
                    <a:pt x="2046" y="68"/>
                    <a:pt x="2048" y="68"/>
                    <a:pt x="2050" y="68"/>
                  </a:cubicBezTo>
                  <a:cubicBezTo>
                    <a:pt x="2052" y="68"/>
                    <a:pt x="2054" y="69"/>
                    <a:pt x="2056" y="69"/>
                  </a:cubicBezTo>
                  <a:cubicBezTo>
                    <a:pt x="2058" y="69"/>
                    <a:pt x="2060" y="68"/>
                    <a:pt x="2061" y="68"/>
                  </a:cubicBezTo>
                  <a:cubicBezTo>
                    <a:pt x="2063" y="68"/>
                    <a:pt x="2065" y="68"/>
                    <a:pt x="2067" y="67"/>
                  </a:cubicBezTo>
                  <a:close/>
                  <a:moveTo>
                    <a:pt x="2071" y="197"/>
                  </a:moveTo>
                  <a:cubicBezTo>
                    <a:pt x="2067" y="184"/>
                    <a:pt x="2062" y="172"/>
                    <a:pt x="2058" y="161"/>
                  </a:cubicBezTo>
                  <a:cubicBezTo>
                    <a:pt x="2054" y="149"/>
                    <a:pt x="2049" y="137"/>
                    <a:pt x="2044" y="125"/>
                  </a:cubicBezTo>
                  <a:cubicBezTo>
                    <a:pt x="2039" y="137"/>
                    <a:pt x="2034" y="149"/>
                    <a:pt x="2030" y="161"/>
                  </a:cubicBezTo>
                  <a:cubicBezTo>
                    <a:pt x="2025" y="172"/>
                    <a:pt x="2021" y="184"/>
                    <a:pt x="2016" y="197"/>
                  </a:cubicBezTo>
                  <a:lnTo>
                    <a:pt x="2071" y="197"/>
                  </a:lnTo>
                  <a:close/>
                  <a:moveTo>
                    <a:pt x="2030" y="57"/>
                  </a:moveTo>
                  <a:cubicBezTo>
                    <a:pt x="2041" y="43"/>
                    <a:pt x="2050" y="32"/>
                    <a:pt x="2057" y="25"/>
                  </a:cubicBezTo>
                  <a:cubicBezTo>
                    <a:pt x="2063" y="17"/>
                    <a:pt x="2068" y="12"/>
                    <a:pt x="2072" y="8"/>
                  </a:cubicBezTo>
                  <a:cubicBezTo>
                    <a:pt x="2076" y="4"/>
                    <a:pt x="2079" y="2"/>
                    <a:pt x="2081" y="1"/>
                  </a:cubicBezTo>
                  <a:cubicBezTo>
                    <a:pt x="2083" y="1"/>
                    <a:pt x="2085" y="0"/>
                    <a:pt x="2087" y="0"/>
                  </a:cubicBezTo>
                  <a:cubicBezTo>
                    <a:pt x="2092" y="0"/>
                    <a:pt x="2096" y="2"/>
                    <a:pt x="2098" y="4"/>
                  </a:cubicBezTo>
                  <a:cubicBezTo>
                    <a:pt x="2100" y="7"/>
                    <a:pt x="2101" y="10"/>
                    <a:pt x="2101" y="14"/>
                  </a:cubicBezTo>
                  <a:cubicBezTo>
                    <a:pt x="2101" y="16"/>
                    <a:pt x="2101" y="18"/>
                    <a:pt x="2100" y="19"/>
                  </a:cubicBezTo>
                  <a:cubicBezTo>
                    <a:pt x="2099" y="21"/>
                    <a:pt x="2097" y="23"/>
                    <a:pt x="2094" y="26"/>
                  </a:cubicBezTo>
                  <a:cubicBezTo>
                    <a:pt x="2090" y="29"/>
                    <a:pt x="2085" y="33"/>
                    <a:pt x="2077" y="38"/>
                  </a:cubicBezTo>
                  <a:cubicBezTo>
                    <a:pt x="2070" y="43"/>
                    <a:pt x="2060" y="49"/>
                    <a:pt x="2047" y="57"/>
                  </a:cubicBezTo>
                  <a:lnTo>
                    <a:pt x="2030" y="57"/>
                  </a:lnTo>
                  <a:close/>
                  <a:moveTo>
                    <a:pt x="2184" y="128"/>
                  </a:moveTo>
                  <a:cubicBezTo>
                    <a:pt x="2184" y="115"/>
                    <a:pt x="2184" y="103"/>
                    <a:pt x="2184" y="94"/>
                  </a:cubicBezTo>
                  <a:cubicBezTo>
                    <a:pt x="2183" y="84"/>
                    <a:pt x="2183" y="76"/>
                    <a:pt x="2183" y="69"/>
                  </a:cubicBezTo>
                  <a:cubicBezTo>
                    <a:pt x="2188" y="70"/>
                    <a:pt x="2192" y="70"/>
                    <a:pt x="2196" y="70"/>
                  </a:cubicBezTo>
                  <a:cubicBezTo>
                    <a:pt x="2200" y="70"/>
                    <a:pt x="2205" y="70"/>
                    <a:pt x="2210" y="69"/>
                  </a:cubicBezTo>
                  <a:cubicBezTo>
                    <a:pt x="2232" y="93"/>
                    <a:pt x="2253" y="117"/>
                    <a:pt x="2275" y="140"/>
                  </a:cubicBezTo>
                  <a:cubicBezTo>
                    <a:pt x="2296" y="164"/>
                    <a:pt x="2318" y="188"/>
                    <a:pt x="2340" y="212"/>
                  </a:cubicBezTo>
                  <a:cubicBezTo>
                    <a:pt x="2340" y="204"/>
                    <a:pt x="2340" y="195"/>
                    <a:pt x="2340" y="186"/>
                  </a:cubicBezTo>
                  <a:cubicBezTo>
                    <a:pt x="2340" y="176"/>
                    <a:pt x="2340" y="166"/>
                    <a:pt x="2340" y="156"/>
                  </a:cubicBezTo>
                  <a:cubicBezTo>
                    <a:pt x="2340" y="147"/>
                    <a:pt x="2340" y="137"/>
                    <a:pt x="2340" y="127"/>
                  </a:cubicBezTo>
                  <a:cubicBezTo>
                    <a:pt x="2340" y="118"/>
                    <a:pt x="2340" y="109"/>
                    <a:pt x="2340" y="101"/>
                  </a:cubicBezTo>
                  <a:cubicBezTo>
                    <a:pt x="2340" y="93"/>
                    <a:pt x="2339" y="86"/>
                    <a:pt x="2339" y="81"/>
                  </a:cubicBezTo>
                  <a:cubicBezTo>
                    <a:pt x="2339" y="75"/>
                    <a:pt x="2339" y="71"/>
                    <a:pt x="2338" y="69"/>
                  </a:cubicBezTo>
                  <a:cubicBezTo>
                    <a:pt x="2343" y="70"/>
                    <a:pt x="2348" y="70"/>
                    <a:pt x="2352" y="70"/>
                  </a:cubicBezTo>
                  <a:cubicBezTo>
                    <a:pt x="2356" y="70"/>
                    <a:pt x="2360" y="70"/>
                    <a:pt x="2365" y="69"/>
                  </a:cubicBezTo>
                  <a:cubicBezTo>
                    <a:pt x="2365" y="83"/>
                    <a:pt x="2364" y="97"/>
                    <a:pt x="2363" y="109"/>
                  </a:cubicBezTo>
                  <a:cubicBezTo>
                    <a:pt x="2363" y="121"/>
                    <a:pt x="2362" y="133"/>
                    <a:pt x="2362" y="144"/>
                  </a:cubicBezTo>
                  <a:cubicBezTo>
                    <a:pt x="2362" y="155"/>
                    <a:pt x="2361" y="165"/>
                    <a:pt x="2361" y="175"/>
                  </a:cubicBezTo>
                  <a:cubicBezTo>
                    <a:pt x="2361" y="185"/>
                    <a:pt x="2361" y="196"/>
                    <a:pt x="2361" y="206"/>
                  </a:cubicBezTo>
                  <a:cubicBezTo>
                    <a:pt x="2361" y="217"/>
                    <a:pt x="2361" y="228"/>
                    <a:pt x="2361" y="239"/>
                  </a:cubicBezTo>
                  <a:cubicBezTo>
                    <a:pt x="2361" y="250"/>
                    <a:pt x="2361" y="263"/>
                    <a:pt x="2361" y="276"/>
                  </a:cubicBezTo>
                  <a:cubicBezTo>
                    <a:pt x="2358" y="276"/>
                    <a:pt x="2356" y="275"/>
                    <a:pt x="2354" y="275"/>
                  </a:cubicBezTo>
                  <a:cubicBezTo>
                    <a:pt x="2352" y="275"/>
                    <a:pt x="2350" y="275"/>
                    <a:pt x="2348" y="275"/>
                  </a:cubicBezTo>
                  <a:cubicBezTo>
                    <a:pt x="2344" y="275"/>
                    <a:pt x="2340" y="275"/>
                    <a:pt x="2336" y="276"/>
                  </a:cubicBezTo>
                  <a:cubicBezTo>
                    <a:pt x="2316" y="252"/>
                    <a:pt x="2295" y="227"/>
                    <a:pt x="2273" y="203"/>
                  </a:cubicBezTo>
                  <a:cubicBezTo>
                    <a:pt x="2251" y="179"/>
                    <a:pt x="2228" y="154"/>
                    <a:pt x="2205" y="130"/>
                  </a:cubicBezTo>
                  <a:cubicBezTo>
                    <a:pt x="2205" y="141"/>
                    <a:pt x="2205" y="153"/>
                    <a:pt x="2205" y="165"/>
                  </a:cubicBezTo>
                  <a:cubicBezTo>
                    <a:pt x="2205" y="177"/>
                    <a:pt x="2205" y="189"/>
                    <a:pt x="2205" y="200"/>
                  </a:cubicBezTo>
                  <a:cubicBezTo>
                    <a:pt x="2205" y="212"/>
                    <a:pt x="2205" y="222"/>
                    <a:pt x="2205" y="231"/>
                  </a:cubicBezTo>
                  <a:cubicBezTo>
                    <a:pt x="2205" y="239"/>
                    <a:pt x="2205" y="246"/>
                    <a:pt x="2205" y="252"/>
                  </a:cubicBezTo>
                  <a:cubicBezTo>
                    <a:pt x="2205" y="258"/>
                    <a:pt x="2206" y="263"/>
                    <a:pt x="2206" y="266"/>
                  </a:cubicBezTo>
                  <a:cubicBezTo>
                    <a:pt x="2206" y="270"/>
                    <a:pt x="2206" y="273"/>
                    <a:pt x="2206" y="276"/>
                  </a:cubicBezTo>
                  <a:cubicBezTo>
                    <a:pt x="2204" y="276"/>
                    <a:pt x="2202" y="275"/>
                    <a:pt x="2199" y="275"/>
                  </a:cubicBezTo>
                  <a:cubicBezTo>
                    <a:pt x="2197" y="275"/>
                    <a:pt x="2194" y="275"/>
                    <a:pt x="2192" y="275"/>
                  </a:cubicBezTo>
                  <a:cubicBezTo>
                    <a:pt x="2188" y="275"/>
                    <a:pt x="2183" y="275"/>
                    <a:pt x="2178" y="276"/>
                  </a:cubicBezTo>
                  <a:cubicBezTo>
                    <a:pt x="2179" y="275"/>
                    <a:pt x="2179" y="271"/>
                    <a:pt x="2179" y="266"/>
                  </a:cubicBezTo>
                  <a:cubicBezTo>
                    <a:pt x="2180" y="261"/>
                    <a:pt x="2180" y="255"/>
                    <a:pt x="2181" y="248"/>
                  </a:cubicBezTo>
                  <a:cubicBezTo>
                    <a:pt x="2181" y="240"/>
                    <a:pt x="2182" y="232"/>
                    <a:pt x="2182" y="222"/>
                  </a:cubicBezTo>
                  <a:cubicBezTo>
                    <a:pt x="2182" y="213"/>
                    <a:pt x="2183" y="203"/>
                    <a:pt x="2183" y="192"/>
                  </a:cubicBezTo>
                  <a:cubicBezTo>
                    <a:pt x="2184" y="181"/>
                    <a:pt x="2184" y="171"/>
                    <a:pt x="2184" y="160"/>
                  </a:cubicBezTo>
                  <a:cubicBezTo>
                    <a:pt x="2184" y="149"/>
                    <a:pt x="2184" y="139"/>
                    <a:pt x="2184" y="128"/>
                  </a:cubicBezTo>
                  <a:close/>
                  <a:moveTo>
                    <a:pt x="2495" y="159"/>
                  </a:moveTo>
                  <a:cubicBezTo>
                    <a:pt x="2499" y="153"/>
                    <a:pt x="2503" y="147"/>
                    <a:pt x="2507" y="139"/>
                  </a:cubicBezTo>
                  <a:cubicBezTo>
                    <a:pt x="2511" y="132"/>
                    <a:pt x="2515" y="124"/>
                    <a:pt x="2519" y="116"/>
                  </a:cubicBezTo>
                  <a:cubicBezTo>
                    <a:pt x="2522" y="108"/>
                    <a:pt x="2526" y="100"/>
                    <a:pt x="2530" y="92"/>
                  </a:cubicBezTo>
                  <a:cubicBezTo>
                    <a:pt x="2533" y="84"/>
                    <a:pt x="2537" y="76"/>
                    <a:pt x="2540" y="69"/>
                  </a:cubicBezTo>
                  <a:cubicBezTo>
                    <a:pt x="2542" y="69"/>
                    <a:pt x="2545" y="69"/>
                    <a:pt x="2547" y="70"/>
                  </a:cubicBezTo>
                  <a:cubicBezTo>
                    <a:pt x="2549" y="70"/>
                    <a:pt x="2552" y="70"/>
                    <a:pt x="2554" y="70"/>
                  </a:cubicBezTo>
                  <a:cubicBezTo>
                    <a:pt x="2556" y="70"/>
                    <a:pt x="2559" y="70"/>
                    <a:pt x="2561" y="70"/>
                  </a:cubicBezTo>
                  <a:cubicBezTo>
                    <a:pt x="2563" y="69"/>
                    <a:pt x="2566" y="69"/>
                    <a:pt x="2569" y="69"/>
                  </a:cubicBezTo>
                  <a:cubicBezTo>
                    <a:pt x="2565" y="74"/>
                    <a:pt x="2561" y="82"/>
                    <a:pt x="2556" y="91"/>
                  </a:cubicBezTo>
                  <a:cubicBezTo>
                    <a:pt x="2551" y="100"/>
                    <a:pt x="2545" y="110"/>
                    <a:pt x="2539" y="120"/>
                  </a:cubicBezTo>
                  <a:cubicBezTo>
                    <a:pt x="2534" y="131"/>
                    <a:pt x="2528" y="142"/>
                    <a:pt x="2522" y="153"/>
                  </a:cubicBezTo>
                  <a:cubicBezTo>
                    <a:pt x="2516" y="164"/>
                    <a:pt x="2511" y="174"/>
                    <a:pt x="2506" y="184"/>
                  </a:cubicBezTo>
                  <a:cubicBezTo>
                    <a:pt x="2506" y="189"/>
                    <a:pt x="2506" y="193"/>
                    <a:pt x="2505" y="198"/>
                  </a:cubicBezTo>
                  <a:cubicBezTo>
                    <a:pt x="2505" y="203"/>
                    <a:pt x="2505" y="208"/>
                    <a:pt x="2505" y="213"/>
                  </a:cubicBezTo>
                  <a:cubicBezTo>
                    <a:pt x="2505" y="223"/>
                    <a:pt x="2505" y="233"/>
                    <a:pt x="2506" y="244"/>
                  </a:cubicBezTo>
                  <a:cubicBezTo>
                    <a:pt x="2506" y="254"/>
                    <a:pt x="2507" y="265"/>
                    <a:pt x="2508" y="276"/>
                  </a:cubicBezTo>
                  <a:cubicBezTo>
                    <a:pt x="2504" y="276"/>
                    <a:pt x="2500" y="275"/>
                    <a:pt x="2495" y="275"/>
                  </a:cubicBezTo>
                  <a:cubicBezTo>
                    <a:pt x="2491" y="275"/>
                    <a:pt x="2487" y="275"/>
                    <a:pt x="2483" y="275"/>
                  </a:cubicBezTo>
                  <a:cubicBezTo>
                    <a:pt x="2478" y="275"/>
                    <a:pt x="2474" y="275"/>
                    <a:pt x="2470" y="275"/>
                  </a:cubicBezTo>
                  <a:cubicBezTo>
                    <a:pt x="2465" y="275"/>
                    <a:pt x="2461" y="276"/>
                    <a:pt x="2457" y="276"/>
                  </a:cubicBezTo>
                  <a:cubicBezTo>
                    <a:pt x="2457" y="266"/>
                    <a:pt x="2458" y="257"/>
                    <a:pt x="2459" y="247"/>
                  </a:cubicBezTo>
                  <a:cubicBezTo>
                    <a:pt x="2460" y="237"/>
                    <a:pt x="2461" y="227"/>
                    <a:pt x="2461" y="218"/>
                  </a:cubicBezTo>
                  <a:cubicBezTo>
                    <a:pt x="2461" y="213"/>
                    <a:pt x="2461" y="209"/>
                    <a:pt x="2460" y="204"/>
                  </a:cubicBezTo>
                  <a:cubicBezTo>
                    <a:pt x="2460" y="199"/>
                    <a:pt x="2460" y="195"/>
                    <a:pt x="2460" y="190"/>
                  </a:cubicBezTo>
                  <a:cubicBezTo>
                    <a:pt x="2457" y="183"/>
                    <a:pt x="2453" y="176"/>
                    <a:pt x="2449" y="168"/>
                  </a:cubicBezTo>
                  <a:cubicBezTo>
                    <a:pt x="2445" y="161"/>
                    <a:pt x="2440" y="153"/>
                    <a:pt x="2436" y="145"/>
                  </a:cubicBezTo>
                  <a:cubicBezTo>
                    <a:pt x="2432" y="137"/>
                    <a:pt x="2428" y="129"/>
                    <a:pt x="2424" y="121"/>
                  </a:cubicBezTo>
                  <a:cubicBezTo>
                    <a:pt x="2419" y="113"/>
                    <a:pt x="2416" y="106"/>
                    <a:pt x="2412" y="99"/>
                  </a:cubicBezTo>
                  <a:cubicBezTo>
                    <a:pt x="2408" y="92"/>
                    <a:pt x="2405" y="86"/>
                    <a:pt x="2402" y="81"/>
                  </a:cubicBezTo>
                  <a:cubicBezTo>
                    <a:pt x="2400" y="75"/>
                    <a:pt x="2397" y="71"/>
                    <a:pt x="2396" y="69"/>
                  </a:cubicBezTo>
                  <a:cubicBezTo>
                    <a:pt x="2400" y="69"/>
                    <a:pt x="2405" y="69"/>
                    <a:pt x="2409" y="70"/>
                  </a:cubicBezTo>
                  <a:cubicBezTo>
                    <a:pt x="2414" y="70"/>
                    <a:pt x="2418" y="70"/>
                    <a:pt x="2423" y="70"/>
                  </a:cubicBezTo>
                  <a:cubicBezTo>
                    <a:pt x="2427" y="70"/>
                    <a:pt x="2432" y="70"/>
                    <a:pt x="2436" y="70"/>
                  </a:cubicBezTo>
                  <a:cubicBezTo>
                    <a:pt x="2440" y="69"/>
                    <a:pt x="2445" y="69"/>
                    <a:pt x="2449" y="69"/>
                  </a:cubicBezTo>
                  <a:cubicBezTo>
                    <a:pt x="2453" y="76"/>
                    <a:pt x="2457" y="84"/>
                    <a:pt x="2461" y="93"/>
                  </a:cubicBezTo>
                  <a:cubicBezTo>
                    <a:pt x="2465" y="102"/>
                    <a:pt x="2470" y="111"/>
                    <a:pt x="2474" y="120"/>
                  </a:cubicBezTo>
                  <a:cubicBezTo>
                    <a:pt x="2478" y="128"/>
                    <a:pt x="2482" y="136"/>
                    <a:pt x="2486" y="143"/>
                  </a:cubicBezTo>
                  <a:cubicBezTo>
                    <a:pt x="2489" y="150"/>
                    <a:pt x="2492" y="155"/>
                    <a:pt x="2494" y="159"/>
                  </a:cubicBezTo>
                  <a:lnTo>
                    <a:pt x="2495" y="159"/>
                  </a:lnTo>
                  <a:close/>
                  <a:moveTo>
                    <a:pt x="2596" y="152"/>
                  </a:moveTo>
                  <a:cubicBezTo>
                    <a:pt x="2596" y="143"/>
                    <a:pt x="2596" y="136"/>
                    <a:pt x="2596" y="128"/>
                  </a:cubicBezTo>
                  <a:cubicBezTo>
                    <a:pt x="2596" y="121"/>
                    <a:pt x="2596" y="114"/>
                    <a:pt x="2596" y="108"/>
                  </a:cubicBezTo>
                  <a:cubicBezTo>
                    <a:pt x="2596" y="101"/>
                    <a:pt x="2595" y="94"/>
                    <a:pt x="2595" y="88"/>
                  </a:cubicBezTo>
                  <a:cubicBezTo>
                    <a:pt x="2595" y="82"/>
                    <a:pt x="2594" y="75"/>
                    <a:pt x="2594" y="69"/>
                  </a:cubicBezTo>
                  <a:cubicBezTo>
                    <a:pt x="2603" y="69"/>
                    <a:pt x="2612" y="69"/>
                    <a:pt x="2621" y="70"/>
                  </a:cubicBezTo>
                  <a:cubicBezTo>
                    <a:pt x="2630" y="70"/>
                    <a:pt x="2639" y="70"/>
                    <a:pt x="2648" y="70"/>
                  </a:cubicBezTo>
                  <a:cubicBezTo>
                    <a:pt x="2655" y="70"/>
                    <a:pt x="2662" y="70"/>
                    <a:pt x="2669" y="70"/>
                  </a:cubicBezTo>
                  <a:cubicBezTo>
                    <a:pt x="2675" y="70"/>
                    <a:pt x="2682" y="70"/>
                    <a:pt x="2687" y="70"/>
                  </a:cubicBezTo>
                  <a:cubicBezTo>
                    <a:pt x="2693" y="70"/>
                    <a:pt x="2697" y="69"/>
                    <a:pt x="2701" y="69"/>
                  </a:cubicBezTo>
                  <a:cubicBezTo>
                    <a:pt x="2705" y="69"/>
                    <a:pt x="2708" y="69"/>
                    <a:pt x="2710" y="69"/>
                  </a:cubicBezTo>
                  <a:cubicBezTo>
                    <a:pt x="2710" y="70"/>
                    <a:pt x="2710" y="72"/>
                    <a:pt x="2709" y="74"/>
                  </a:cubicBezTo>
                  <a:cubicBezTo>
                    <a:pt x="2709" y="76"/>
                    <a:pt x="2709" y="78"/>
                    <a:pt x="2709" y="81"/>
                  </a:cubicBezTo>
                  <a:cubicBezTo>
                    <a:pt x="2709" y="84"/>
                    <a:pt x="2709" y="87"/>
                    <a:pt x="2709" y="89"/>
                  </a:cubicBezTo>
                  <a:cubicBezTo>
                    <a:pt x="2710" y="91"/>
                    <a:pt x="2710" y="93"/>
                    <a:pt x="2710" y="95"/>
                  </a:cubicBezTo>
                  <a:cubicBezTo>
                    <a:pt x="2705" y="94"/>
                    <a:pt x="2698" y="94"/>
                    <a:pt x="2691" y="94"/>
                  </a:cubicBezTo>
                  <a:cubicBezTo>
                    <a:pt x="2684" y="93"/>
                    <a:pt x="2678" y="93"/>
                    <a:pt x="2671" y="92"/>
                  </a:cubicBezTo>
                  <a:cubicBezTo>
                    <a:pt x="2665" y="92"/>
                    <a:pt x="2659" y="92"/>
                    <a:pt x="2654" y="91"/>
                  </a:cubicBezTo>
                  <a:cubicBezTo>
                    <a:pt x="2648" y="91"/>
                    <a:pt x="2645" y="91"/>
                    <a:pt x="2642" y="91"/>
                  </a:cubicBezTo>
                  <a:cubicBezTo>
                    <a:pt x="2642" y="102"/>
                    <a:pt x="2641" y="113"/>
                    <a:pt x="2641" y="124"/>
                  </a:cubicBezTo>
                  <a:cubicBezTo>
                    <a:pt x="2641" y="135"/>
                    <a:pt x="2641" y="146"/>
                    <a:pt x="2641" y="157"/>
                  </a:cubicBezTo>
                  <a:cubicBezTo>
                    <a:pt x="2654" y="156"/>
                    <a:pt x="2666" y="156"/>
                    <a:pt x="2676" y="156"/>
                  </a:cubicBezTo>
                  <a:cubicBezTo>
                    <a:pt x="2687" y="155"/>
                    <a:pt x="2698" y="155"/>
                    <a:pt x="2709" y="154"/>
                  </a:cubicBezTo>
                  <a:cubicBezTo>
                    <a:pt x="2709" y="158"/>
                    <a:pt x="2708" y="160"/>
                    <a:pt x="2708" y="162"/>
                  </a:cubicBezTo>
                  <a:cubicBezTo>
                    <a:pt x="2708" y="164"/>
                    <a:pt x="2708" y="166"/>
                    <a:pt x="2708" y="168"/>
                  </a:cubicBezTo>
                  <a:cubicBezTo>
                    <a:pt x="2708" y="169"/>
                    <a:pt x="2708" y="171"/>
                    <a:pt x="2708" y="173"/>
                  </a:cubicBezTo>
                  <a:cubicBezTo>
                    <a:pt x="2708" y="174"/>
                    <a:pt x="2709" y="177"/>
                    <a:pt x="2709" y="180"/>
                  </a:cubicBezTo>
                  <a:cubicBezTo>
                    <a:pt x="2686" y="178"/>
                    <a:pt x="2664" y="177"/>
                    <a:pt x="2641" y="177"/>
                  </a:cubicBezTo>
                  <a:cubicBezTo>
                    <a:pt x="2641" y="184"/>
                    <a:pt x="2641" y="190"/>
                    <a:pt x="2641" y="197"/>
                  </a:cubicBezTo>
                  <a:cubicBezTo>
                    <a:pt x="2641" y="203"/>
                    <a:pt x="2641" y="209"/>
                    <a:pt x="2641" y="216"/>
                  </a:cubicBezTo>
                  <a:cubicBezTo>
                    <a:pt x="2641" y="229"/>
                    <a:pt x="2641" y="241"/>
                    <a:pt x="2642" y="253"/>
                  </a:cubicBezTo>
                  <a:cubicBezTo>
                    <a:pt x="2653" y="253"/>
                    <a:pt x="2664" y="253"/>
                    <a:pt x="2676" y="253"/>
                  </a:cubicBezTo>
                  <a:cubicBezTo>
                    <a:pt x="2687" y="252"/>
                    <a:pt x="2699" y="251"/>
                    <a:pt x="2710" y="250"/>
                  </a:cubicBezTo>
                  <a:cubicBezTo>
                    <a:pt x="2710" y="252"/>
                    <a:pt x="2710" y="254"/>
                    <a:pt x="2709" y="256"/>
                  </a:cubicBezTo>
                  <a:cubicBezTo>
                    <a:pt x="2709" y="257"/>
                    <a:pt x="2709" y="260"/>
                    <a:pt x="2709" y="263"/>
                  </a:cubicBezTo>
                  <a:cubicBezTo>
                    <a:pt x="2709" y="266"/>
                    <a:pt x="2709" y="269"/>
                    <a:pt x="2709" y="271"/>
                  </a:cubicBezTo>
                  <a:cubicBezTo>
                    <a:pt x="2710" y="272"/>
                    <a:pt x="2710" y="274"/>
                    <a:pt x="2710" y="276"/>
                  </a:cubicBezTo>
                  <a:cubicBezTo>
                    <a:pt x="2705" y="276"/>
                    <a:pt x="2698" y="276"/>
                    <a:pt x="2690" y="275"/>
                  </a:cubicBezTo>
                  <a:cubicBezTo>
                    <a:pt x="2682" y="275"/>
                    <a:pt x="2672" y="275"/>
                    <a:pt x="2658" y="275"/>
                  </a:cubicBezTo>
                  <a:cubicBezTo>
                    <a:pt x="2646" y="275"/>
                    <a:pt x="2636" y="275"/>
                    <a:pt x="2628" y="275"/>
                  </a:cubicBezTo>
                  <a:cubicBezTo>
                    <a:pt x="2621" y="275"/>
                    <a:pt x="2615" y="275"/>
                    <a:pt x="2610" y="275"/>
                  </a:cubicBezTo>
                  <a:cubicBezTo>
                    <a:pt x="2606" y="275"/>
                    <a:pt x="2602" y="275"/>
                    <a:pt x="2600" y="276"/>
                  </a:cubicBezTo>
                  <a:cubicBezTo>
                    <a:pt x="2598" y="276"/>
                    <a:pt x="2596" y="276"/>
                    <a:pt x="2594" y="276"/>
                  </a:cubicBezTo>
                  <a:cubicBezTo>
                    <a:pt x="2594" y="269"/>
                    <a:pt x="2595" y="263"/>
                    <a:pt x="2595" y="257"/>
                  </a:cubicBezTo>
                  <a:cubicBezTo>
                    <a:pt x="2595" y="250"/>
                    <a:pt x="2596" y="244"/>
                    <a:pt x="2596" y="237"/>
                  </a:cubicBezTo>
                  <a:cubicBezTo>
                    <a:pt x="2596" y="230"/>
                    <a:pt x="2596" y="223"/>
                    <a:pt x="2596" y="216"/>
                  </a:cubicBezTo>
                  <a:cubicBezTo>
                    <a:pt x="2596" y="209"/>
                    <a:pt x="2596" y="201"/>
                    <a:pt x="2596" y="193"/>
                  </a:cubicBezTo>
                  <a:lnTo>
                    <a:pt x="2596" y="152"/>
                  </a:lnTo>
                  <a:close/>
                  <a:moveTo>
                    <a:pt x="2921" y="113"/>
                  </a:moveTo>
                  <a:cubicBezTo>
                    <a:pt x="2915" y="104"/>
                    <a:pt x="2907" y="97"/>
                    <a:pt x="2897" y="92"/>
                  </a:cubicBezTo>
                  <a:cubicBezTo>
                    <a:pt x="2887" y="86"/>
                    <a:pt x="2876" y="83"/>
                    <a:pt x="2862" y="83"/>
                  </a:cubicBezTo>
                  <a:cubicBezTo>
                    <a:pt x="2852" y="83"/>
                    <a:pt x="2843" y="85"/>
                    <a:pt x="2834" y="89"/>
                  </a:cubicBezTo>
                  <a:cubicBezTo>
                    <a:pt x="2825" y="93"/>
                    <a:pt x="2817" y="99"/>
                    <a:pt x="2810" y="107"/>
                  </a:cubicBezTo>
                  <a:cubicBezTo>
                    <a:pt x="2803" y="115"/>
                    <a:pt x="2797" y="124"/>
                    <a:pt x="2793" y="136"/>
                  </a:cubicBezTo>
                  <a:cubicBezTo>
                    <a:pt x="2788" y="148"/>
                    <a:pt x="2786" y="162"/>
                    <a:pt x="2786" y="177"/>
                  </a:cubicBezTo>
                  <a:cubicBezTo>
                    <a:pt x="2786" y="189"/>
                    <a:pt x="2788" y="201"/>
                    <a:pt x="2791" y="211"/>
                  </a:cubicBezTo>
                  <a:cubicBezTo>
                    <a:pt x="2794" y="221"/>
                    <a:pt x="2799" y="230"/>
                    <a:pt x="2805" y="237"/>
                  </a:cubicBezTo>
                  <a:cubicBezTo>
                    <a:pt x="2812" y="245"/>
                    <a:pt x="2819" y="251"/>
                    <a:pt x="2828" y="255"/>
                  </a:cubicBezTo>
                  <a:cubicBezTo>
                    <a:pt x="2837" y="259"/>
                    <a:pt x="2848" y="261"/>
                    <a:pt x="2859" y="261"/>
                  </a:cubicBezTo>
                  <a:cubicBezTo>
                    <a:pt x="2862" y="261"/>
                    <a:pt x="2865" y="261"/>
                    <a:pt x="2868" y="261"/>
                  </a:cubicBezTo>
                  <a:cubicBezTo>
                    <a:pt x="2871" y="261"/>
                    <a:pt x="2874" y="260"/>
                    <a:pt x="2877" y="260"/>
                  </a:cubicBezTo>
                  <a:cubicBezTo>
                    <a:pt x="2881" y="259"/>
                    <a:pt x="2884" y="259"/>
                    <a:pt x="2886" y="258"/>
                  </a:cubicBezTo>
                  <a:cubicBezTo>
                    <a:pt x="2889" y="257"/>
                    <a:pt x="2891" y="257"/>
                    <a:pt x="2892" y="256"/>
                  </a:cubicBezTo>
                  <a:cubicBezTo>
                    <a:pt x="2892" y="253"/>
                    <a:pt x="2893" y="250"/>
                    <a:pt x="2893" y="247"/>
                  </a:cubicBezTo>
                  <a:cubicBezTo>
                    <a:pt x="2893" y="243"/>
                    <a:pt x="2893" y="239"/>
                    <a:pt x="2893" y="235"/>
                  </a:cubicBezTo>
                  <a:cubicBezTo>
                    <a:pt x="2893" y="219"/>
                    <a:pt x="2893" y="207"/>
                    <a:pt x="2892" y="199"/>
                  </a:cubicBezTo>
                  <a:cubicBezTo>
                    <a:pt x="2891" y="191"/>
                    <a:pt x="2891" y="186"/>
                    <a:pt x="2891" y="183"/>
                  </a:cubicBezTo>
                  <a:cubicBezTo>
                    <a:pt x="2893" y="184"/>
                    <a:pt x="2895" y="184"/>
                    <a:pt x="2899" y="184"/>
                  </a:cubicBezTo>
                  <a:cubicBezTo>
                    <a:pt x="2902" y="184"/>
                    <a:pt x="2907" y="185"/>
                    <a:pt x="2913" y="185"/>
                  </a:cubicBezTo>
                  <a:cubicBezTo>
                    <a:pt x="2920" y="185"/>
                    <a:pt x="2926" y="184"/>
                    <a:pt x="2929" y="184"/>
                  </a:cubicBezTo>
                  <a:cubicBezTo>
                    <a:pt x="2933" y="184"/>
                    <a:pt x="2935" y="184"/>
                    <a:pt x="2937" y="183"/>
                  </a:cubicBezTo>
                  <a:cubicBezTo>
                    <a:pt x="2937" y="185"/>
                    <a:pt x="2937" y="187"/>
                    <a:pt x="2936" y="191"/>
                  </a:cubicBezTo>
                  <a:cubicBezTo>
                    <a:pt x="2936" y="195"/>
                    <a:pt x="2936" y="199"/>
                    <a:pt x="2935" y="203"/>
                  </a:cubicBezTo>
                  <a:cubicBezTo>
                    <a:pt x="2935" y="208"/>
                    <a:pt x="2935" y="213"/>
                    <a:pt x="2935" y="218"/>
                  </a:cubicBezTo>
                  <a:cubicBezTo>
                    <a:pt x="2935" y="224"/>
                    <a:pt x="2935" y="229"/>
                    <a:pt x="2935" y="234"/>
                  </a:cubicBezTo>
                  <a:cubicBezTo>
                    <a:pt x="2935" y="237"/>
                    <a:pt x="2935" y="240"/>
                    <a:pt x="2935" y="244"/>
                  </a:cubicBezTo>
                  <a:cubicBezTo>
                    <a:pt x="2935" y="247"/>
                    <a:pt x="2935" y="250"/>
                    <a:pt x="2935" y="253"/>
                  </a:cubicBezTo>
                  <a:cubicBezTo>
                    <a:pt x="2935" y="256"/>
                    <a:pt x="2935" y="259"/>
                    <a:pt x="2935" y="261"/>
                  </a:cubicBezTo>
                  <a:cubicBezTo>
                    <a:pt x="2935" y="264"/>
                    <a:pt x="2936" y="265"/>
                    <a:pt x="2936" y="267"/>
                  </a:cubicBezTo>
                  <a:cubicBezTo>
                    <a:pt x="2923" y="271"/>
                    <a:pt x="2909" y="274"/>
                    <a:pt x="2896" y="276"/>
                  </a:cubicBezTo>
                  <a:cubicBezTo>
                    <a:pt x="2882" y="279"/>
                    <a:pt x="2869" y="280"/>
                    <a:pt x="2856" y="280"/>
                  </a:cubicBezTo>
                  <a:cubicBezTo>
                    <a:pt x="2838" y="280"/>
                    <a:pt x="2822" y="278"/>
                    <a:pt x="2808" y="273"/>
                  </a:cubicBezTo>
                  <a:cubicBezTo>
                    <a:pt x="2793" y="268"/>
                    <a:pt x="2781" y="261"/>
                    <a:pt x="2770" y="253"/>
                  </a:cubicBezTo>
                  <a:cubicBezTo>
                    <a:pt x="2760" y="244"/>
                    <a:pt x="2752" y="233"/>
                    <a:pt x="2746" y="221"/>
                  </a:cubicBezTo>
                  <a:cubicBezTo>
                    <a:pt x="2740" y="209"/>
                    <a:pt x="2737" y="195"/>
                    <a:pt x="2737" y="179"/>
                  </a:cubicBezTo>
                  <a:cubicBezTo>
                    <a:pt x="2737" y="160"/>
                    <a:pt x="2740" y="144"/>
                    <a:pt x="2746" y="129"/>
                  </a:cubicBezTo>
                  <a:cubicBezTo>
                    <a:pt x="2753" y="115"/>
                    <a:pt x="2761" y="103"/>
                    <a:pt x="2772" y="93"/>
                  </a:cubicBezTo>
                  <a:cubicBezTo>
                    <a:pt x="2784" y="84"/>
                    <a:pt x="2797" y="77"/>
                    <a:pt x="2812" y="72"/>
                  </a:cubicBezTo>
                  <a:cubicBezTo>
                    <a:pt x="2827" y="67"/>
                    <a:pt x="2844" y="65"/>
                    <a:pt x="2861" y="65"/>
                  </a:cubicBezTo>
                  <a:cubicBezTo>
                    <a:pt x="2876" y="65"/>
                    <a:pt x="2890" y="66"/>
                    <a:pt x="2901" y="69"/>
                  </a:cubicBezTo>
                  <a:cubicBezTo>
                    <a:pt x="2912" y="72"/>
                    <a:pt x="2923" y="77"/>
                    <a:pt x="2934" y="83"/>
                  </a:cubicBezTo>
                  <a:cubicBezTo>
                    <a:pt x="2932" y="88"/>
                    <a:pt x="2931" y="93"/>
                    <a:pt x="2929" y="98"/>
                  </a:cubicBezTo>
                  <a:cubicBezTo>
                    <a:pt x="2928" y="103"/>
                    <a:pt x="2926" y="108"/>
                    <a:pt x="2925" y="113"/>
                  </a:cubicBezTo>
                  <a:lnTo>
                    <a:pt x="2921" y="113"/>
                  </a:lnTo>
                  <a:close/>
                  <a:moveTo>
                    <a:pt x="3063" y="159"/>
                  </a:moveTo>
                  <a:cubicBezTo>
                    <a:pt x="3067" y="153"/>
                    <a:pt x="3071" y="147"/>
                    <a:pt x="3075" y="139"/>
                  </a:cubicBezTo>
                  <a:cubicBezTo>
                    <a:pt x="3079" y="132"/>
                    <a:pt x="3083" y="124"/>
                    <a:pt x="3086" y="116"/>
                  </a:cubicBezTo>
                  <a:cubicBezTo>
                    <a:pt x="3090" y="108"/>
                    <a:pt x="3094" y="100"/>
                    <a:pt x="3097" y="92"/>
                  </a:cubicBezTo>
                  <a:cubicBezTo>
                    <a:pt x="3101" y="84"/>
                    <a:pt x="3105" y="76"/>
                    <a:pt x="3108" y="69"/>
                  </a:cubicBezTo>
                  <a:cubicBezTo>
                    <a:pt x="3110" y="69"/>
                    <a:pt x="3112" y="69"/>
                    <a:pt x="3115" y="70"/>
                  </a:cubicBezTo>
                  <a:cubicBezTo>
                    <a:pt x="3117" y="70"/>
                    <a:pt x="3119" y="70"/>
                    <a:pt x="3122" y="70"/>
                  </a:cubicBezTo>
                  <a:cubicBezTo>
                    <a:pt x="3124" y="70"/>
                    <a:pt x="3127" y="70"/>
                    <a:pt x="3129" y="70"/>
                  </a:cubicBezTo>
                  <a:cubicBezTo>
                    <a:pt x="3131" y="69"/>
                    <a:pt x="3134" y="69"/>
                    <a:pt x="3136" y="69"/>
                  </a:cubicBezTo>
                  <a:cubicBezTo>
                    <a:pt x="3133" y="74"/>
                    <a:pt x="3129" y="82"/>
                    <a:pt x="3123" y="91"/>
                  </a:cubicBezTo>
                  <a:cubicBezTo>
                    <a:pt x="3118" y="100"/>
                    <a:pt x="3113" y="110"/>
                    <a:pt x="3107" y="120"/>
                  </a:cubicBezTo>
                  <a:cubicBezTo>
                    <a:pt x="3101" y="131"/>
                    <a:pt x="3095" y="142"/>
                    <a:pt x="3090" y="153"/>
                  </a:cubicBezTo>
                  <a:cubicBezTo>
                    <a:pt x="3084" y="164"/>
                    <a:pt x="3078" y="174"/>
                    <a:pt x="3073" y="184"/>
                  </a:cubicBezTo>
                  <a:cubicBezTo>
                    <a:pt x="3073" y="189"/>
                    <a:pt x="3073" y="193"/>
                    <a:pt x="3073" y="198"/>
                  </a:cubicBezTo>
                  <a:cubicBezTo>
                    <a:pt x="3073" y="203"/>
                    <a:pt x="3073" y="208"/>
                    <a:pt x="3073" y="213"/>
                  </a:cubicBezTo>
                  <a:cubicBezTo>
                    <a:pt x="3073" y="223"/>
                    <a:pt x="3073" y="233"/>
                    <a:pt x="3073" y="244"/>
                  </a:cubicBezTo>
                  <a:cubicBezTo>
                    <a:pt x="3074" y="254"/>
                    <a:pt x="3074" y="265"/>
                    <a:pt x="3076" y="276"/>
                  </a:cubicBezTo>
                  <a:cubicBezTo>
                    <a:pt x="3072" y="276"/>
                    <a:pt x="3067" y="275"/>
                    <a:pt x="3063" y="275"/>
                  </a:cubicBezTo>
                  <a:cubicBezTo>
                    <a:pt x="3059" y="275"/>
                    <a:pt x="3055" y="275"/>
                    <a:pt x="3050" y="275"/>
                  </a:cubicBezTo>
                  <a:cubicBezTo>
                    <a:pt x="3046" y="275"/>
                    <a:pt x="3042" y="275"/>
                    <a:pt x="3038" y="275"/>
                  </a:cubicBezTo>
                  <a:cubicBezTo>
                    <a:pt x="3033" y="275"/>
                    <a:pt x="3029" y="276"/>
                    <a:pt x="3025" y="276"/>
                  </a:cubicBezTo>
                  <a:cubicBezTo>
                    <a:pt x="3025" y="266"/>
                    <a:pt x="3026" y="257"/>
                    <a:pt x="3027" y="247"/>
                  </a:cubicBezTo>
                  <a:cubicBezTo>
                    <a:pt x="3028" y="237"/>
                    <a:pt x="3028" y="227"/>
                    <a:pt x="3028" y="218"/>
                  </a:cubicBezTo>
                  <a:cubicBezTo>
                    <a:pt x="3028" y="213"/>
                    <a:pt x="3028" y="209"/>
                    <a:pt x="3028" y="204"/>
                  </a:cubicBezTo>
                  <a:cubicBezTo>
                    <a:pt x="3028" y="199"/>
                    <a:pt x="3028" y="195"/>
                    <a:pt x="3028" y="190"/>
                  </a:cubicBezTo>
                  <a:cubicBezTo>
                    <a:pt x="3024" y="183"/>
                    <a:pt x="3021" y="176"/>
                    <a:pt x="3016" y="168"/>
                  </a:cubicBezTo>
                  <a:cubicBezTo>
                    <a:pt x="3012" y="161"/>
                    <a:pt x="3008" y="153"/>
                    <a:pt x="3004" y="145"/>
                  </a:cubicBezTo>
                  <a:cubicBezTo>
                    <a:pt x="3000" y="137"/>
                    <a:pt x="2996" y="129"/>
                    <a:pt x="2991" y="121"/>
                  </a:cubicBezTo>
                  <a:cubicBezTo>
                    <a:pt x="2987" y="113"/>
                    <a:pt x="2983" y="106"/>
                    <a:pt x="2980" y="99"/>
                  </a:cubicBezTo>
                  <a:cubicBezTo>
                    <a:pt x="2976" y="92"/>
                    <a:pt x="2973" y="86"/>
                    <a:pt x="2970" y="81"/>
                  </a:cubicBezTo>
                  <a:cubicBezTo>
                    <a:pt x="2967" y="75"/>
                    <a:pt x="2965" y="71"/>
                    <a:pt x="2963" y="69"/>
                  </a:cubicBezTo>
                  <a:cubicBezTo>
                    <a:pt x="2968" y="69"/>
                    <a:pt x="2973" y="69"/>
                    <a:pt x="2977" y="70"/>
                  </a:cubicBezTo>
                  <a:cubicBezTo>
                    <a:pt x="2981" y="70"/>
                    <a:pt x="2986" y="70"/>
                    <a:pt x="2990" y="70"/>
                  </a:cubicBezTo>
                  <a:cubicBezTo>
                    <a:pt x="2995" y="70"/>
                    <a:pt x="3000" y="70"/>
                    <a:pt x="3004" y="70"/>
                  </a:cubicBezTo>
                  <a:cubicBezTo>
                    <a:pt x="3008" y="69"/>
                    <a:pt x="3013" y="69"/>
                    <a:pt x="3017" y="69"/>
                  </a:cubicBezTo>
                  <a:cubicBezTo>
                    <a:pt x="3021" y="76"/>
                    <a:pt x="3024" y="84"/>
                    <a:pt x="3029" y="93"/>
                  </a:cubicBezTo>
                  <a:cubicBezTo>
                    <a:pt x="3033" y="102"/>
                    <a:pt x="3037" y="111"/>
                    <a:pt x="3042" y="120"/>
                  </a:cubicBezTo>
                  <a:cubicBezTo>
                    <a:pt x="3046" y="128"/>
                    <a:pt x="3050" y="136"/>
                    <a:pt x="3053" y="143"/>
                  </a:cubicBezTo>
                  <a:cubicBezTo>
                    <a:pt x="3057" y="150"/>
                    <a:pt x="3060" y="155"/>
                    <a:pt x="3062" y="159"/>
                  </a:cubicBezTo>
                  <a:lnTo>
                    <a:pt x="3063" y="159"/>
                  </a:lnTo>
                  <a:close/>
                  <a:moveTo>
                    <a:pt x="3164" y="152"/>
                  </a:moveTo>
                  <a:cubicBezTo>
                    <a:pt x="3164" y="143"/>
                    <a:pt x="3164" y="136"/>
                    <a:pt x="3164" y="128"/>
                  </a:cubicBezTo>
                  <a:cubicBezTo>
                    <a:pt x="3164" y="121"/>
                    <a:pt x="3164" y="114"/>
                    <a:pt x="3164" y="108"/>
                  </a:cubicBezTo>
                  <a:cubicBezTo>
                    <a:pt x="3163" y="101"/>
                    <a:pt x="3163" y="94"/>
                    <a:pt x="3163" y="88"/>
                  </a:cubicBezTo>
                  <a:cubicBezTo>
                    <a:pt x="3163" y="82"/>
                    <a:pt x="3162" y="75"/>
                    <a:pt x="3162" y="69"/>
                  </a:cubicBezTo>
                  <a:cubicBezTo>
                    <a:pt x="3171" y="69"/>
                    <a:pt x="3180" y="69"/>
                    <a:pt x="3189" y="70"/>
                  </a:cubicBezTo>
                  <a:cubicBezTo>
                    <a:pt x="3197" y="70"/>
                    <a:pt x="3206" y="70"/>
                    <a:pt x="3215" y="70"/>
                  </a:cubicBezTo>
                  <a:cubicBezTo>
                    <a:pt x="3223" y="70"/>
                    <a:pt x="3230" y="70"/>
                    <a:pt x="3236" y="70"/>
                  </a:cubicBezTo>
                  <a:cubicBezTo>
                    <a:pt x="3243" y="70"/>
                    <a:pt x="3249" y="70"/>
                    <a:pt x="3255" y="70"/>
                  </a:cubicBezTo>
                  <a:cubicBezTo>
                    <a:pt x="3260" y="70"/>
                    <a:pt x="3265" y="69"/>
                    <a:pt x="3269" y="69"/>
                  </a:cubicBezTo>
                  <a:cubicBezTo>
                    <a:pt x="3273" y="69"/>
                    <a:pt x="3276" y="69"/>
                    <a:pt x="3278" y="69"/>
                  </a:cubicBezTo>
                  <a:cubicBezTo>
                    <a:pt x="3278" y="70"/>
                    <a:pt x="3277" y="72"/>
                    <a:pt x="3277" y="74"/>
                  </a:cubicBezTo>
                  <a:cubicBezTo>
                    <a:pt x="3277" y="76"/>
                    <a:pt x="3277" y="78"/>
                    <a:pt x="3277" y="81"/>
                  </a:cubicBezTo>
                  <a:cubicBezTo>
                    <a:pt x="3277" y="84"/>
                    <a:pt x="3277" y="87"/>
                    <a:pt x="3277" y="89"/>
                  </a:cubicBezTo>
                  <a:cubicBezTo>
                    <a:pt x="3277" y="91"/>
                    <a:pt x="3278" y="93"/>
                    <a:pt x="3278" y="95"/>
                  </a:cubicBezTo>
                  <a:cubicBezTo>
                    <a:pt x="3272" y="94"/>
                    <a:pt x="3266" y="94"/>
                    <a:pt x="3259" y="94"/>
                  </a:cubicBezTo>
                  <a:cubicBezTo>
                    <a:pt x="3252" y="93"/>
                    <a:pt x="3245" y="93"/>
                    <a:pt x="3239" y="92"/>
                  </a:cubicBezTo>
                  <a:cubicBezTo>
                    <a:pt x="3232" y="92"/>
                    <a:pt x="3227" y="92"/>
                    <a:pt x="3221" y="91"/>
                  </a:cubicBezTo>
                  <a:cubicBezTo>
                    <a:pt x="3216" y="91"/>
                    <a:pt x="3212" y="91"/>
                    <a:pt x="3210" y="91"/>
                  </a:cubicBezTo>
                  <a:cubicBezTo>
                    <a:pt x="3209" y="102"/>
                    <a:pt x="3209" y="113"/>
                    <a:pt x="3209" y="124"/>
                  </a:cubicBezTo>
                  <a:cubicBezTo>
                    <a:pt x="3209" y="135"/>
                    <a:pt x="3209" y="146"/>
                    <a:pt x="3209" y="157"/>
                  </a:cubicBezTo>
                  <a:cubicBezTo>
                    <a:pt x="3222" y="156"/>
                    <a:pt x="3233" y="156"/>
                    <a:pt x="3244" y="156"/>
                  </a:cubicBezTo>
                  <a:cubicBezTo>
                    <a:pt x="3255" y="155"/>
                    <a:pt x="3265" y="155"/>
                    <a:pt x="3277" y="154"/>
                  </a:cubicBezTo>
                  <a:cubicBezTo>
                    <a:pt x="3276" y="158"/>
                    <a:pt x="3276" y="160"/>
                    <a:pt x="3276" y="162"/>
                  </a:cubicBezTo>
                  <a:cubicBezTo>
                    <a:pt x="3276" y="164"/>
                    <a:pt x="3275" y="166"/>
                    <a:pt x="3275" y="168"/>
                  </a:cubicBezTo>
                  <a:cubicBezTo>
                    <a:pt x="3275" y="169"/>
                    <a:pt x="3276" y="171"/>
                    <a:pt x="3276" y="173"/>
                  </a:cubicBezTo>
                  <a:cubicBezTo>
                    <a:pt x="3276" y="174"/>
                    <a:pt x="3277" y="177"/>
                    <a:pt x="3277" y="180"/>
                  </a:cubicBezTo>
                  <a:cubicBezTo>
                    <a:pt x="3254" y="178"/>
                    <a:pt x="3231" y="177"/>
                    <a:pt x="3209" y="177"/>
                  </a:cubicBezTo>
                  <a:cubicBezTo>
                    <a:pt x="3209" y="184"/>
                    <a:pt x="3209" y="190"/>
                    <a:pt x="3209" y="197"/>
                  </a:cubicBezTo>
                  <a:cubicBezTo>
                    <a:pt x="3208" y="203"/>
                    <a:pt x="3208" y="209"/>
                    <a:pt x="3208" y="216"/>
                  </a:cubicBezTo>
                  <a:cubicBezTo>
                    <a:pt x="3208" y="229"/>
                    <a:pt x="3209" y="241"/>
                    <a:pt x="3209" y="253"/>
                  </a:cubicBezTo>
                  <a:cubicBezTo>
                    <a:pt x="3221" y="253"/>
                    <a:pt x="3232" y="253"/>
                    <a:pt x="3244" y="253"/>
                  </a:cubicBezTo>
                  <a:cubicBezTo>
                    <a:pt x="3255" y="252"/>
                    <a:pt x="3266" y="251"/>
                    <a:pt x="3278" y="250"/>
                  </a:cubicBezTo>
                  <a:cubicBezTo>
                    <a:pt x="3278" y="252"/>
                    <a:pt x="3277" y="254"/>
                    <a:pt x="3277" y="256"/>
                  </a:cubicBezTo>
                  <a:cubicBezTo>
                    <a:pt x="3277" y="257"/>
                    <a:pt x="3277" y="260"/>
                    <a:pt x="3277" y="263"/>
                  </a:cubicBezTo>
                  <a:cubicBezTo>
                    <a:pt x="3277" y="266"/>
                    <a:pt x="3277" y="269"/>
                    <a:pt x="3277" y="271"/>
                  </a:cubicBezTo>
                  <a:cubicBezTo>
                    <a:pt x="3277" y="272"/>
                    <a:pt x="3278" y="274"/>
                    <a:pt x="3278" y="276"/>
                  </a:cubicBezTo>
                  <a:cubicBezTo>
                    <a:pt x="3273" y="276"/>
                    <a:pt x="3266" y="276"/>
                    <a:pt x="3258" y="275"/>
                  </a:cubicBezTo>
                  <a:cubicBezTo>
                    <a:pt x="3250" y="275"/>
                    <a:pt x="3239" y="275"/>
                    <a:pt x="3226" y="275"/>
                  </a:cubicBezTo>
                  <a:cubicBezTo>
                    <a:pt x="3213" y="275"/>
                    <a:pt x="3203" y="275"/>
                    <a:pt x="3196" y="275"/>
                  </a:cubicBezTo>
                  <a:cubicBezTo>
                    <a:pt x="3188" y="275"/>
                    <a:pt x="3182" y="275"/>
                    <a:pt x="3178" y="275"/>
                  </a:cubicBezTo>
                  <a:cubicBezTo>
                    <a:pt x="3173" y="275"/>
                    <a:pt x="3170" y="275"/>
                    <a:pt x="3168" y="276"/>
                  </a:cubicBezTo>
                  <a:cubicBezTo>
                    <a:pt x="3165" y="276"/>
                    <a:pt x="3163" y="276"/>
                    <a:pt x="3162" y="276"/>
                  </a:cubicBezTo>
                  <a:cubicBezTo>
                    <a:pt x="3162" y="269"/>
                    <a:pt x="3163" y="263"/>
                    <a:pt x="3163" y="257"/>
                  </a:cubicBezTo>
                  <a:cubicBezTo>
                    <a:pt x="3163" y="250"/>
                    <a:pt x="3163" y="244"/>
                    <a:pt x="3164" y="237"/>
                  </a:cubicBezTo>
                  <a:cubicBezTo>
                    <a:pt x="3164" y="230"/>
                    <a:pt x="3164" y="223"/>
                    <a:pt x="3164" y="216"/>
                  </a:cubicBezTo>
                  <a:cubicBezTo>
                    <a:pt x="3164" y="209"/>
                    <a:pt x="3164" y="201"/>
                    <a:pt x="3164" y="193"/>
                  </a:cubicBezTo>
                  <a:lnTo>
                    <a:pt x="3164" y="152"/>
                  </a:lnTo>
                  <a:close/>
                  <a:moveTo>
                    <a:pt x="3353" y="118"/>
                  </a:moveTo>
                  <a:cubicBezTo>
                    <a:pt x="3353" y="112"/>
                    <a:pt x="3353" y="107"/>
                    <a:pt x="3353" y="102"/>
                  </a:cubicBezTo>
                  <a:cubicBezTo>
                    <a:pt x="3352" y="97"/>
                    <a:pt x="3352" y="93"/>
                    <a:pt x="3352" y="91"/>
                  </a:cubicBezTo>
                  <a:cubicBezTo>
                    <a:pt x="3349" y="91"/>
                    <a:pt x="3345" y="91"/>
                    <a:pt x="3341" y="91"/>
                  </a:cubicBezTo>
                  <a:cubicBezTo>
                    <a:pt x="3336" y="92"/>
                    <a:pt x="3332" y="92"/>
                    <a:pt x="3326" y="92"/>
                  </a:cubicBezTo>
                  <a:cubicBezTo>
                    <a:pt x="3321" y="93"/>
                    <a:pt x="3316" y="93"/>
                    <a:pt x="3311" y="94"/>
                  </a:cubicBezTo>
                  <a:cubicBezTo>
                    <a:pt x="3306" y="94"/>
                    <a:pt x="3301" y="94"/>
                    <a:pt x="3297" y="95"/>
                  </a:cubicBezTo>
                  <a:cubicBezTo>
                    <a:pt x="3297" y="93"/>
                    <a:pt x="3297" y="91"/>
                    <a:pt x="3298" y="88"/>
                  </a:cubicBezTo>
                  <a:cubicBezTo>
                    <a:pt x="3298" y="86"/>
                    <a:pt x="3298" y="84"/>
                    <a:pt x="3298" y="82"/>
                  </a:cubicBezTo>
                  <a:cubicBezTo>
                    <a:pt x="3298" y="80"/>
                    <a:pt x="3298" y="77"/>
                    <a:pt x="3298" y="75"/>
                  </a:cubicBezTo>
                  <a:cubicBezTo>
                    <a:pt x="3297" y="73"/>
                    <a:pt x="3297" y="71"/>
                    <a:pt x="3297" y="69"/>
                  </a:cubicBezTo>
                  <a:cubicBezTo>
                    <a:pt x="3304" y="69"/>
                    <a:pt x="3310" y="69"/>
                    <a:pt x="3315" y="69"/>
                  </a:cubicBezTo>
                  <a:cubicBezTo>
                    <a:pt x="3321" y="69"/>
                    <a:pt x="3326" y="70"/>
                    <a:pt x="3332" y="70"/>
                  </a:cubicBezTo>
                  <a:cubicBezTo>
                    <a:pt x="3338" y="70"/>
                    <a:pt x="3344" y="70"/>
                    <a:pt x="3351" y="70"/>
                  </a:cubicBezTo>
                  <a:cubicBezTo>
                    <a:pt x="3357" y="70"/>
                    <a:pt x="3365" y="70"/>
                    <a:pt x="3375" y="70"/>
                  </a:cubicBezTo>
                  <a:cubicBezTo>
                    <a:pt x="3384" y="70"/>
                    <a:pt x="3392" y="70"/>
                    <a:pt x="3399" y="70"/>
                  </a:cubicBezTo>
                  <a:cubicBezTo>
                    <a:pt x="3406" y="70"/>
                    <a:pt x="3412" y="70"/>
                    <a:pt x="3418" y="70"/>
                  </a:cubicBezTo>
                  <a:cubicBezTo>
                    <a:pt x="3423" y="70"/>
                    <a:pt x="3429" y="69"/>
                    <a:pt x="3434" y="69"/>
                  </a:cubicBezTo>
                  <a:cubicBezTo>
                    <a:pt x="3439" y="69"/>
                    <a:pt x="3445" y="69"/>
                    <a:pt x="3451" y="69"/>
                  </a:cubicBezTo>
                  <a:cubicBezTo>
                    <a:pt x="3451" y="71"/>
                    <a:pt x="3450" y="73"/>
                    <a:pt x="3450" y="75"/>
                  </a:cubicBezTo>
                  <a:cubicBezTo>
                    <a:pt x="3450" y="77"/>
                    <a:pt x="3450" y="80"/>
                    <a:pt x="3450" y="82"/>
                  </a:cubicBezTo>
                  <a:cubicBezTo>
                    <a:pt x="3450" y="84"/>
                    <a:pt x="3450" y="86"/>
                    <a:pt x="3450" y="88"/>
                  </a:cubicBezTo>
                  <a:cubicBezTo>
                    <a:pt x="3450" y="91"/>
                    <a:pt x="3451" y="93"/>
                    <a:pt x="3451" y="95"/>
                  </a:cubicBezTo>
                  <a:cubicBezTo>
                    <a:pt x="3447" y="94"/>
                    <a:pt x="3443" y="94"/>
                    <a:pt x="3438" y="94"/>
                  </a:cubicBezTo>
                  <a:cubicBezTo>
                    <a:pt x="3433" y="93"/>
                    <a:pt x="3428" y="93"/>
                    <a:pt x="3423" y="92"/>
                  </a:cubicBezTo>
                  <a:cubicBezTo>
                    <a:pt x="3418" y="92"/>
                    <a:pt x="3413" y="92"/>
                    <a:pt x="3409" y="91"/>
                  </a:cubicBezTo>
                  <a:cubicBezTo>
                    <a:pt x="3404" y="91"/>
                    <a:pt x="3401" y="91"/>
                    <a:pt x="3398" y="91"/>
                  </a:cubicBezTo>
                  <a:cubicBezTo>
                    <a:pt x="3397" y="93"/>
                    <a:pt x="3397" y="97"/>
                    <a:pt x="3397" y="102"/>
                  </a:cubicBezTo>
                  <a:cubicBezTo>
                    <a:pt x="3397" y="107"/>
                    <a:pt x="3397" y="112"/>
                    <a:pt x="3397" y="118"/>
                  </a:cubicBezTo>
                  <a:lnTo>
                    <a:pt x="3397" y="193"/>
                  </a:lnTo>
                  <a:cubicBezTo>
                    <a:pt x="3397" y="201"/>
                    <a:pt x="3397" y="209"/>
                    <a:pt x="3397" y="216"/>
                  </a:cubicBezTo>
                  <a:cubicBezTo>
                    <a:pt x="3397" y="223"/>
                    <a:pt x="3398" y="230"/>
                    <a:pt x="3398" y="237"/>
                  </a:cubicBezTo>
                  <a:cubicBezTo>
                    <a:pt x="3398" y="244"/>
                    <a:pt x="3398" y="250"/>
                    <a:pt x="3398" y="257"/>
                  </a:cubicBezTo>
                  <a:cubicBezTo>
                    <a:pt x="3399" y="263"/>
                    <a:pt x="3399" y="269"/>
                    <a:pt x="3400" y="276"/>
                  </a:cubicBezTo>
                  <a:cubicBezTo>
                    <a:pt x="3396" y="276"/>
                    <a:pt x="3392" y="275"/>
                    <a:pt x="3388" y="275"/>
                  </a:cubicBezTo>
                  <a:cubicBezTo>
                    <a:pt x="3384" y="275"/>
                    <a:pt x="3380" y="275"/>
                    <a:pt x="3375" y="275"/>
                  </a:cubicBezTo>
                  <a:cubicBezTo>
                    <a:pt x="3370" y="275"/>
                    <a:pt x="3365" y="275"/>
                    <a:pt x="3361" y="275"/>
                  </a:cubicBezTo>
                  <a:cubicBezTo>
                    <a:pt x="3357" y="275"/>
                    <a:pt x="3354" y="276"/>
                    <a:pt x="3350" y="276"/>
                  </a:cubicBezTo>
                  <a:cubicBezTo>
                    <a:pt x="3351" y="269"/>
                    <a:pt x="3351" y="263"/>
                    <a:pt x="3351" y="257"/>
                  </a:cubicBezTo>
                  <a:cubicBezTo>
                    <a:pt x="3352" y="250"/>
                    <a:pt x="3352" y="244"/>
                    <a:pt x="3352" y="237"/>
                  </a:cubicBezTo>
                  <a:cubicBezTo>
                    <a:pt x="3352" y="230"/>
                    <a:pt x="3352" y="223"/>
                    <a:pt x="3353" y="216"/>
                  </a:cubicBezTo>
                  <a:cubicBezTo>
                    <a:pt x="3353" y="209"/>
                    <a:pt x="3353" y="201"/>
                    <a:pt x="3353" y="193"/>
                  </a:cubicBezTo>
                  <a:lnTo>
                    <a:pt x="3353" y="118"/>
                  </a:lnTo>
                  <a:close/>
                  <a:moveTo>
                    <a:pt x="3482" y="152"/>
                  </a:moveTo>
                  <a:cubicBezTo>
                    <a:pt x="3482" y="143"/>
                    <a:pt x="3482" y="136"/>
                    <a:pt x="3481" y="128"/>
                  </a:cubicBezTo>
                  <a:cubicBezTo>
                    <a:pt x="3481" y="121"/>
                    <a:pt x="3481" y="114"/>
                    <a:pt x="3481" y="108"/>
                  </a:cubicBezTo>
                  <a:cubicBezTo>
                    <a:pt x="3481" y="101"/>
                    <a:pt x="3481" y="94"/>
                    <a:pt x="3480" y="88"/>
                  </a:cubicBezTo>
                  <a:cubicBezTo>
                    <a:pt x="3480" y="82"/>
                    <a:pt x="3480" y="75"/>
                    <a:pt x="3479" y="69"/>
                  </a:cubicBezTo>
                  <a:cubicBezTo>
                    <a:pt x="3488" y="69"/>
                    <a:pt x="3497" y="69"/>
                    <a:pt x="3506" y="70"/>
                  </a:cubicBezTo>
                  <a:cubicBezTo>
                    <a:pt x="3515" y="70"/>
                    <a:pt x="3524" y="70"/>
                    <a:pt x="3533" y="70"/>
                  </a:cubicBezTo>
                  <a:cubicBezTo>
                    <a:pt x="3540" y="70"/>
                    <a:pt x="3547" y="70"/>
                    <a:pt x="3554" y="70"/>
                  </a:cubicBezTo>
                  <a:cubicBezTo>
                    <a:pt x="3561" y="70"/>
                    <a:pt x="3567" y="70"/>
                    <a:pt x="3572" y="70"/>
                  </a:cubicBezTo>
                  <a:cubicBezTo>
                    <a:pt x="3578" y="70"/>
                    <a:pt x="3582" y="69"/>
                    <a:pt x="3586" y="69"/>
                  </a:cubicBezTo>
                  <a:cubicBezTo>
                    <a:pt x="3590" y="69"/>
                    <a:pt x="3593" y="69"/>
                    <a:pt x="3595" y="69"/>
                  </a:cubicBezTo>
                  <a:cubicBezTo>
                    <a:pt x="3595" y="70"/>
                    <a:pt x="3595" y="72"/>
                    <a:pt x="3595" y="74"/>
                  </a:cubicBezTo>
                  <a:cubicBezTo>
                    <a:pt x="3594" y="76"/>
                    <a:pt x="3594" y="78"/>
                    <a:pt x="3594" y="81"/>
                  </a:cubicBezTo>
                  <a:cubicBezTo>
                    <a:pt x="3594" y="84"/>
                    <a:pt x="3594" y="87"/>
                    <a:pt x="3595" y="89"/>
                  </a:cubicBezTo>
                  <a:cubicBezTo>
                    <a:pt x="3595" y="91"/>
                    <a:pt x="3595" y="93"/>
                    <a:pt x="3595" y="95"/>
                  </a:cubicBezTo>
                  <a:cubicBezTo>
                    <a:pt x="3590" y="94"/>
                    <a:pt x="3583" y="94"/>
                    <a:pt x="3576" y="94"/>
                  </a:cubicBezTo>
                  <a:cubicBezTo>
                    <a:pt x="3569" y="93"/>
                    <a:pt x="3563" y="93"/>
                    <a:pt x="3556" y="92"/>
                  </a:cubicBezTo>
                  <a:cubicBezTo>
                    <a:pt x="3550" y="92"/>
                    <a:pt x="3544" y="92"/>
                    <a:pt x="3539" y="91"/>
                  </a:cubicBezTo>
                  <a:cubicBezTo>
                    <a:pt x="3533" y="91"/>
                    <a:pt x="3530" y="91"/>
                    <a:pt x="3528" y="91"/>
                  </a:cubicBezTo>
                  <a:cubicBezTo>
                    <a:pt x="3527" y="102"/>
                    <a:pt x="3526" y="113"/>
                    <a:pt x="3526" y="124"/>
                  </a:cubicBezTo>
                  <a:cubicBezTo>
                    <a:pt x="3526" y="135"/>
                    <a:pt x="3526" y="146"/>
                    <a:pt x="3526" y="157"/>
                  </a:cubicBezTo>
                  <a:cubicBezTo>
                    <a:pt x="3539" y="156"/>
                    <a:pt x="3551" y="156"/>
                    <a:pt x="3561" y="156"/>
                  </a:cubicBezTo>
                  <a:cubicBezTo>
                    <a:pt x="3572" y="155"/>
                    <a:pt x="3583" y="155"/>
                    <a:pt x="3594" y="154"/>
                  </a:cubicBezTo>
                  <a:cubicBezTo>
                    <a:pt x="3594" y="158"/>
                    <a:pt x="3593" y="160"/>
                    <a:pt x="3593" y="162"/>
                  </a:cubicBezTo>
                  <a:cubicBezTo>
                    <a:pt x="3593" y="164"/>
                    <a:pt x="3593" y="166"/>
                    <a:pt x="3593" y="168"/>
                  </a:cubicBezTo>
                  <a:cubicBezTo>
                    <a:pt x="3593" y="169"/>
                    <a:pt x="3593" y="171"/>
                    <a:pt x="3593" y="173"/>
                  </a:cubicBezTo>
                  <a:cubicBezTo>
                    <a:pt x="3594" y="174"/>
                    <a:pt x="3594" y="177"/>
                    <a:pt x="3594" y="180"/>
                  </a:cubicBezTo>
                  <a:cubicBezTo>
                    <a:pt x="3571" y="178"/>
                    <a:pt x="3549" y="177"/>
                    <a:pt x="3526" y="177"/>
                  </a:cubicBezTo>
                  <a:cubicBezTo>
                    <a:pt x="3526" y="184"/>
                    <a:pt x="3526" y="190"/>
                    <a:pt x="3526" y="197"/>
                  </a:cubicBezTo>
                  <a:cubicBezTo>
                    <a:pt x="3526" y="203"/>
                    <a:pt x="3526" y="209"/>
                    <a:pt x="3526" y="216"/>
                  </a:cubicBezTo>
                  <a:cubicBezTo>
                    <a:pt x="3526" y="229"/>
                    <a:pt x="3526" y="241"/>
                    <a:pt x="3527" y="253"/>
                  </a:cubicBezTo>
                  <a:cubicBezTo>
                    <a:pt x="3538" y="253"/>
                    <a:pt x="3549" y="253"/>
                    <a:pt x="3561" y="253"/>
                  </a:cubicBezTo>
                  <a:cubicBezTo>
                    <a:pt x="3572" y="252"/>
                    <a:pt x="3584" y="251"/>
                    <a:pt x="3595" y="250"/>
                  </a:cubicBezTo>
                  <a:cubicBezTo>
                    <a:pt x="3595" y="252"/>
                    <a:pt x="3595" y="254"/>
                    <a:pt x="3595" y="256"/>
                  </a:cubicBezTo>
                  <a:cubicBezTo>
                    <a:pt x="3594" y="257"/>
                    <a:pt x="3594" y="260"/>
                    <a:pt x="3594" y="263"/>
                  </a:cubicBezTo>
                  <a:cubicBezTo>
                    <a:pt x="3594" y="266"/>
                    <a:pt x="3594" y="269"/>
                    <a:pt x="3595" y="271"/>
                  </a:cubicBezTo>
                  <a:cubicBezTo>
                    <a:pt x="3595" y="272"/>
                    <a:pt x="3595" y="274"/>
                    <a:pt x="3595" y="276"/>
                  </a:cubicBezTo>
                  <a:cubicBezTo>
                    <a:pt x="3590" y="276"/>
                    <a:pt x="3583" y="276"/>
                    <a:pt x="3575" y="275"/>
                  </a:cubicBezTo>
                  <a:cubicBezTo>
                    <a:pt x="3568" y="275"/>
                    <a:pt x="3557" y="275"/>
                    <a:pt x="3543" y="275"/>
                  </a:cubicBezTo>
                  <a:cubicBezTo>
                    <a:pt x="3531" y="275"/>
                    <a:pt x="3521" y="275"/>
                    <a:pt x="3513" y="275"/>
                  </a:cubicBezTo>
                  <a:cubicBezTo>
                    <a:pt x="3506" y="275"/>
                    <a:pt x="3500" y="275"/>
                    <a:pt x="3495" y="275"/>
                  </a:cubicBezTo>
                  <a:cubicBezTo>
                    <a:pt x="3491" y="275"/>
                    <a:pt x="3487" y="275"/>
                    <a:pt x="3485" y="276"/>
                  </a:cubicBezTo>
                  <a:cubicBezTo>
                    <a:pt x="3483" y="276"/>
                    <a:pt x="3481" y="276"/>
                    <a:pt x="3479" y="276"/>
                  </a:cubicBezTo>
                  <a:cubicBezTo>
                    <a:pt x="3480" y="269"/>
                    <a:pt x="3480" y="263"/>
                    <a:pt x="3480" y="257"/>
                  </a:cubicBezTo>
                  <a:cubicBezTo>
                    <a:pt x="3481" y="250"/>
                    <a:pt x="3481" y="244"/>
                    <a:pt x="3481" y="237"/>
                  </a:cubicBezTo>
                  <a:cubicBezTo>
                    <a:pt x="3481" y="230"/>
                    <a:pt x="3481" y="223"/>
                    <a:pt x="3481" y="216"/>
                  </a:cubicBezTo>
                  <a:cubicBezTo>
                    <a:pt x="3482" y="209"/>
                    <a:pt x="3482" y="201"/>
                    <a:pt x="3482" y="193"/>
                  </a:cubicBezTo>
                  <a:lnTo>
                    <a:pt x="3482" y="152"/>
                  </a:lnTo>
                  <a:close/>
                  <a:moveTo>
                    <a:pt x="3659" y="140"/>
                  </a:moveTo>
                  <a:cubicBezTo>
                    <a:pt x="3655" y="162"/>
                    <a:pt x="3653" y="185"/>
                    <a:pt x="3651" y="208"/>
                  </a:cubicBezTo>
                  <a:cubicBezTo>
                    <a:pt x="3650" y="230"/>
                    <a:pt x="3648" y="253"/>
                    <a:pt x="3647" y="276"/>
                  </a:cubicBezTo>
                  <a:cubicBezTo>
                    <a:pt x="3644" y="276"/>
                    <a:pt x="3642" y="275"/>
                    <a:pt x="3639" y="275"/>
                  </a:cubicBezTo>
                  <a:cubicBezTo>
                    <a:pt x="3637" y="275"/>
                    <a:pt x="3635" y="275"/>
                    <a:pt x="3632" y="275"/>
                  </a:cubicBezTo>
                  <a:cubicBezTo>
                    <a:pt x="3630" y="275"/>
                    <a:pt x="3628" y="275"/>
                    <a:pt x="3625" y="275"/>
                  </a:cubicBezTo>
                  <a:cubicBezTo>
                    <a:pt x="3623" y="275"/>
                    <a:pt x="3621" y="276"/>
                    <a:pt x="3618" y="276"/>
                  </a:cubicBezTo>
                  <a:cubicBezTo>
                    <a:pt x="3625" y="241"/>
                    <a:pt x="3630" y="207"/>
                    <a:pt x="3635" y="172"/>
                  </a:cubicBezTo>
                  <a:cubicBezTo>
                    <a:pt x="3640" y="138"/>
                    <a:pt x="3645" y="103"/>
                    <a:pt x="3649" y="69"/>
                  </a:cubicBezTo>
                  <a:cubicBezTo>
                    <a:pt x="3651" y="69"/>
                    <a:pt x="3654" y="69"/>
                    <a:pt x="3655" y="70"/>
                  </a:cubicBezTo>
                  <a:cubicBezTo>
                    <a:pt x="3657" y="70"/>
                    <a:pt x="3659" y="70"/>
                    <a:pt x="3662" y="70"/>
                  </a:cubicBezTo>
                  <a:cubicBezTo>
                    <a:pt x="3665" y="70"/>
                    <a:pt x="3669" y="70"/>
                    <a:pt x="3674" y="69"/>
                  </a:cubicBezTo>
                  <a:cubicBezTo>
                    <a:pt x="3679" y="81"/>
                    <a:pt x="3685" y="93"/>
                    <a:pt x="3691" y="105"/>
                  </a:cubicBezTo>
                  <a:cubicBezTo>
                    <a:pt x="3697" y="118"/>
                    <a:pt x="3702" y="130"/>
                    <a:pt x="3708" y="142"/>
                  </a:cubicBezTo>
                  <a:cubicBezTo>
                    <a:pt x="3714" y="155"/>
                    <a:pt x="3720" y="167"/>
                    <a:pt x="3726" y="179"/>
                  </a:cubicBezTo>
                  <a:cubicBezTo>
                    <a:pt x="3732" y="190"/>
                    <a:pt x="3738" y="202"/>
                    <a:pt x="3743" y="212"/>
                  </a:cubicBezTo>
                  <a:cubicBezTo>
                    <a:pt x="3755" y="190"/>
                    <a:pt x="3767" y="166"/>
                    <a:pt x="3779" y="142"/>
                  </a:cubicBezTo>
                  <a:cubicBezTo>
                    <a:pt x="3791" y="117"/>
                    <a:pt x="3802" y="93"/>
                    <a:pt x="3813" y="69"/>
                  </a:cubicBezTo>
                  <a:cubicBezTo>
                    <a:pt x="3818" y="70"/>
                    <a:pt x="3822" y="70"/>
                    <a:pt x="3826" y="70"/>
                  </a:cubicBezTo>
                  <a:cubicBezTo>
                    <a:pt x="3830" y="70"/>
                    <a:pt x="3834" y="70"/>
                    <a:pt x="3839" y="69"/>
                  </a:cubicBezTo>
                  <a:cubicBezTo>
                    <a:pt x="3841" y="86"/>
                    <a:pt x="3843" y="104"/>
                    <a:pt x="3845" y="124"/>
                  </a:cubicBezTo>
                  <a:cubicBezTo>
                    <a:pt x="3847" y="144"/>
                    <a:pt x="3849" y="163"/>
                    <a:pt x="3852" y="182"/>
                  </a:cubicBezTo>
                  <a:cubicBezTo>
                    <a:pt x="3854" y="201"/>
                    <a:pt x="3856" y="219"/>
                    <a:pt x="3858" y="235"/>
                  </a:cubicBezTo>
                  <a:cubicBezTo>
                    <a:pt x="3861" y="252"/>
                    <a:pt x="3863" y="265"/>
                    <a:pt x="3864" y="276"/>
                  </a:cubicBezTo>
                  <a:cubicBezTo>
                    <a:pt x="3860" y="276"/>
                    <a:pt x="3856" y="275"/>
                    <a:pt x="3852" y="275"/>
                  </a:cubicBezTo>
                  <a:cubicBezTo>
                    <a:pt x="3848" y="275"/>
                    <a:pt x="3844" y="275"/>
                    <a:pt x="3840" y="275"/>
                  </a:cubicBezTo>
                  <a:cubicBezTo>
                    <a:pt x="3836" y="275"/>
                    <a:pt x="3832" y="275"/>
                    <a:pt x="3828" y="275"/>
                  </a:cubicBezTo>
                  <a:cubicBezTo>
                    <a:pt x="3824" y="275"/>
                    <a:pt x="3819" y="276"/>
                    <a:pt x="3815" y="276"/>
                  </a:cubicBezTo>
                  <a:cubicBezTo>
                    <a:pt x="3814" y="255"/>
                    <a:pt x="3813" y="232"/>
                    <a:pt x="3810" y="208"/>
                  </a:cubicBezTo>
                  <a:cubicBezTo>
                    <a:pt x="3808" y="184"/>
                    <a:pt x="3806" y="160"/>
                    <a:pt x="3803" y="137"/>
                  </a:cubicBezTo>
                  <a:cubicBezTo>
                    <a:pt x="3791" y="160"/>
                    <a:pt x="3780" y="183"/>
                    <a:pt x="3769" y="206"/>
                  </a:cubicBezTo>
                  <a:cubicBezTo>
                    <a:pt x="3758" y="229"/>
                    <a:pt x="3747" y="253"/>
                    <a:pt x="3736" y="276"/>
                  </a:cubicBezTo>
                  <a:cubicBezTo>
                    <a:pt x="3735" y="276"/>
                    <a:pt x="3734" y="276"/>
                    <a:pt x="3733" y="276"/>
                  </a:cubicBezTo>
                  <a:cubicBezTo>
                    <a:pt x="3732" y="275"/>
                    <a:pt x="3731" y="275"/>
                    <a:pt x="3730" y="275"/>
                  </a:cubicBezTo>
                  <a:cubicBezTo>
                    <a:pt x="3729" y="275"/>
                    <a:pt x="3728" y="275"/>
                    <a:pt x="3728" y="276"/>
                  </a:cubicBezTo>
                  <a:cubicBezTo>
                    <a:pt x="3727" y="276"/>
                    <a:pt x="3726" y="276"/>
                    <a:pt x="3725" y="276"/>
                  </a:cubicBezTo>
                  <a:cubicBezTo>
                    <a:pt x="3714" y="253"/>
                    <a:pt x="3703" y="230"/>
                    <a:pt x="3692" y="208"/>
                  </a:cubicBezTo>
                  <a:cubicBezTo>
                    <a:pt x="3682" y="185"/>
                    <a:pt x="3671" y="162"/>
                    <a:pt x="3659" y="140"/>
                  </a:cubicBezTo>
                  <a:close/>
                </a:path>
              </a:pathLst>
            </a:custGeom>
            <a:solidFill>
              <a:srgbClr val="FFFFFF"/>
            </a:solidFill>
            <a:ln w="9525">
              <a:noFill/>
              <a:round/>
              <a:headEnd/>
              <a:tailEnd/>
            </a:ln>
          </p:spPr>
          <p:txBody>
            <a:bodyPr/>
            <a:lstStyle/>
            <a:p>
              <a:pPr>
                <a:defRPr/>
              </a:pPr>
              <a:endParaRPr lang="hu-HU" b="0">
                <a:solidFill>
                  <a:prstClr val="black"/>
                </a:solidFill>
              </a:endParaRPr>
            </a:p>
          </p:txBody>
        </p:sp>
        <p:sp>
          <p:nvSpPr>
            <p:cNvPr id="134" name="Freeform 8"/>
            <p:cNvSpPr>
              <a:spLocks noEditPoints="1"/>
            </p:cNvSpPr>
            <p:nvPr userDrawn="1"/>
          </p:nvSpPr>
          <p:spPr bwMode="auto">
            <a:xfrm>
              <a:off x="434547" y="1139714"/>
              <a:ext cx="1902706" cy="101724"/>
            </a:xfrm>
            <a:custGeom>
              <a:avLst/>
              <a:gdLst>
                <a:gd name="T0" fmla="*/ 10441 w 5285"/>
                <a:gd name="T1" fmla="*/ 100271 h 280"/>
                <a:gd name="T2" fmla="*/ 30602 w 5285"/>
                <a:gd name="T3" fmla="*/ 45413 h 280"/>
                <a:gd name="T4" fmla="*/ 80284 w 5285"/>
                <a:gd name="T5" fmla="*/ 46502 h 280"/>
                <a:gd name="T6" fmla="*/ 120967 w 5285"/>
                <a:gd name="T7" fmla="*/ 92642 h 280"/>
                <a:gd name="T8" fmla="*/ 138608 w 5285"/>
                <a:gd name="T9" fmla="*/ 33060 h 280"/>
                <a:gd name="T10" fmla="*/ 174250 w 5285"/>
                <a:gd name="T11" fmla="*/ 27248 h 280"/>
                <a:gd name="T12" fmla="*/ 142208 w 5285"/>
                <a:gd name="T13" fmla="*/ 99908 h 280"/>
                <a:gd name="T14" fmla="*/ 215292 w 5285"/>
                <a:gd name="T15" fmla="*/ 77746 h 280"/>
                <a:gd name="T16" fmla="*/ 205211 w 5285"/>
                <a:gd name="T17" fmla="*/ 24704 h 280"/>
                <a:gd name="T18" fmla="*/ 265695 w 5285"/>
                <a:gd name="T19" fmla="*/ 25068 h 280"/>
                <a:gd name="T20" fmla="*/ 263895 w 5285"/>
                <a:gd name="T21" fmla="*/ 99544 h 280"/>
                <a:gd name="T22" fmla="*/ 349219 w 5285"/>
                <a:gd name="T23" fmla="*/ 100271 h 280"/>
                <a:gd name="T24" fmla="*/ 324378 w 5285"/>
                <a:gd name="T25" fmla="*/ 37783 h 280"/>
                <a:gd name="T26" fmla="*/ 348859 w 5285"/>
                <a:gd name="T27" fmla="*/ 1453 h 280"/>
                <a:gd name="T28" fmla="*/ 435984 w 5285"/>
                <a:gd name="T29" fmla="*/ 36693 h 280"/>
                <a:gd name="T30" fmla="*/ 387022 w 5285"/>
                <a:gd name="T31" fmla="*/ 72660 h 280"/>
                <a:gd name="T32" fmla="*/ 481707 w 5285"/>
                <a:gd name="T33" fmla="*/ 26521 h 280"/>
                <a:gd name="T34" fmla="*/ 507988 w 5285"/>
                <a:gd name="T35" fmla="*/ 31607 h 280"/>
                <a:gd name="T36" fmla="*/ 560911 w 5285"/>
                <a:gd name="T37" fmla="*/ 39963 h 280"/>
                <a:gd name="T38" fmla="*/ 557311 w 5285"/>
                <a:gd name="T39" fmla="*/ 91188 h 280"/>
                <a:gd name="T40" fmla="*/ 588633 w 5285"/>
                <a:gd name="T41" fmla="*/ 33787 h 280"/>
                <a:gd name="T42" fmla="*/ 643716 w 5285"/>
                <a:gd name="T43" fmla="*/ 92278 h 280"/>
                <a:gd name="T44" fmla="*/ 689078 w 5285"/>
                <a:gd name="T45" fmla="*/ 86465 h 280"/>
                <a:gd name="T46" fmla="*/ 727601 w 5285"/>
                <a:gd name="T47" fmla="*/ 70117 h 280"/>
                <a:gd name="T48" fmla="*/ 760362 w 5285"/>
                <a:gd name="T49" fmla="*/ 63214 h 280"/>
                <a:gd name="T50" fmla="*/ 760722 w 5285"/>
                <a:gd name="T51" fmla="*/ 45413 h 280"/>
                <a:gd name="T52" fmla="*/ 793484 w 5285"/>
                <a:gd name="T53" fmla="*/ 47592 h 280"/>
                <a:gd name="T54" fmla="*/ 925612 w 5285"/>
                <a:gd name="T55" fmla="*/ 33060 h 280"/>
                <a:gd name="T56" fmla="*/ 878809 w 5285"/>
                <a:gd name="T57" fmla="*/ 39600 h 280"/>
                <a:gd name="T58" fmla="*/ 974934 w 5285"/>
                <a:gd name="T59" fmla="*/ 55222 h 280"/>
                <a:gd name="T60" fmla="*/ 974934 w 5285"/>
                <a:gd name="T61" fmla="*/ 91552 h 280"/>
                <a:gd name="T62" fmla="*/ 1017777 w 5285"/>
                <a:gd name="T63" fmla="*/ 42506 h 280"/>
                <a:gd name="T64" fmla="*/ 1046938 w 5285"/>
                <a:gd name="T65" fmla="*/ 25068 h 280"/>
                <a:gd name="T66" fmla="*/ 1030377 w 5285"/>
                <a:gd name="T67" fmla="*/ 99908 h 280"/>
                <a:gd name="T68" fmla="*/ 1065299 w 5285"/>
                <a:gd name="T69" fmla="*/ 47229 h 280"/>
                <a:gd name="T70" fmla="*/ 1120742 w 5285"/>
                <a:gd name="T71" fmla="*/ 69390 h 280"/>
                <a:gd name="T72" fmla="*/ 1148464 w 5285"/>
                <a:gd name="T73" fmla="*/ 24704 h 280"/>
                <a:gd name="T74" fmla="*/ 1148824 w 5285"/>
                <a:gd name="T75" fmla="*/ 93005 h 280"/>
                <a:gd name="T76" fmla="*/ 1194547 w 5285"/>
                <a:gd name="T77" fmla="*/ 38873 h 280"/>
                <a:gd name="T78" fmla="*/ 1306873 w 5285"/>
                <a:gd name="T79" fmla="*/ 45049 h 280"/>
                <a:gd name="T80" fmla="*/ 1246749 w 5285"/>
                <a:gd name="T81" fmla="*/ 50499 h 280"/>
                <a:gd name="T82" fmla="*/ 1323794 w 5285"/>
                <a:gd name="T83" fmla="*/ 62488 h 280"/>
                <a:gd name="T84" fmla="*/ 1401918 w 5285"/>
                <a:gd name="T85" fmla="*/ 99908 h 280"/>
                <a:gd name="T86" fmla="*/ 1458081 w 5285"/>
                <a:gd name="T87" fmla="*/ 44323 h 280"/>
                <a:gd name="T88" fmla="*/ 1417039 w 5285"/>
                <a:gd name="T89" fmla="*/ 99544 h 280"/>
                <a:gd name="T90" fmla="*/ 1432160 w 5285"/>
                <a:gd name="T91" fmla="*/ 71207 h 280"/>
                <a:gd name="T92" fmla="*/ 1497323 w 5285"/>
                <a:gd name="T93" fmla="*/ 25431 h 280"/>
                <a:gd name="T94" fmla="*/ 1556367 w 5285"/>
                <a:gd name="T95" fmla="*/ 100271 h 280"/>
                <a:gd name="T96" fmla="*/ 1491923 w 5285"/>
                <a:gd name="T97" fmla="*/ 80653 h 280"/>
                <a:gd name="T98" fmla="*/ 1608570 w 5285"/>
                <a:gd name="T99" fmla="*/ 71933 h 280"/>
                <a:gd name="T100" fmla="*/ 1568967 w 5285"/>
                <a:gd name="T101" fmla="*/ 24704 h 280"/>
                <a:gd name="T102" fmla="*/ 1659332 w 5285"/>
                <a:gd name="T103" fmla="*/ 24704 h 280"/>
                <a:gd name="T104" fmla="*/ 1642772 w 5285"/>
                <a:gd name="T105" fmla="*/ 70117 h 280"/>
                <a:gd name="T106" fmla="*/ 1706495 w 5285"/>
                <a:gd name="T107" fmla="*/ 24704 h 280"/>
                <a:gd name="T108" fmla="*/ 1760138 w 5285"/>
                <a:gd name="T109" fmla="*/ 28337 h 280"/>
                <a:gd name="T110" fmla="*/ 1812701 w 5285"/>
                <a:gd name="T111" fmla="*/ 44323 h 280"/>
                <a:gd name="T112" fmla="*/ 1771659 w 5285"/>
                <a:gd name="T113" fmla="*/ 99544 h 280"/>
                <a:gd name="T114" fmla="*/ 1787140 w 5285"/>
                <a:gd name="T115" fmla="*/ 71207 h 280"/>
                <a:gd name="T116" fmla="*/ 1846543 w 5285"/>
                <a:gd name="T117" fmla="*/ 55222 h 280"/>
                <a:gd name="T118" fmla="*/ 1890465 w 5285"/>
                <a:gd name="T119" fmla="*/ 81743 h 2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285" h="280">
                  <a:moveTo>
                    <a:pt x="108" y="67"/>
                  </a:moveTo>
                  <a:cubicBezTo>
                    <a:pt x="115" y="84"/>
                    <a:pt x="121" y="102"/>
                    <a:pt x="129" y="122"/>
                  </a:cubicBezTo>
                  <a:cubicBezTo>
                    <a:pt x="136" y="141"/>
                    <a:pt x="143" y="160"/>
                    <a:pt x="151" y="179"/>
                  </a:cubicBezTo>
                  <a:cubicBezTo>
                    <a:pt x="158" y="198"/>
                    <a:pt x="165" y="215"/>
                    <a:pt x="172" y="232"/>
                  </a:cubicBezTo>
                  <a:cubicBezTo>
                    <a:pt x="180" y="249"/>
                    <a:pt x="186" y="264"/>
                    <a:pt x="192" y="276"/>
                  </a:cubicBezTo>
                  <a:cubicBezTo>
                    <a:pt x="187" y="275"/>
                    <a:pt x="182" y="275"/>
                    <a:pt x="178" y="275"/>
                  </a:cubicBezTo>
                  <a:cubicBezTo>
                    <a:pt x="174" y="274"/>
                    <a:pt x="169" y="274"/>
                    <a:pt x="165" y="274"/>
                  </a:cubicBezTo>
                  <a:cubicBezTo>
                    <a:pt x="161" y="274"/>
                    <a:pt x="157" y="274"/>
                    <a:pt x="153" y="275"/>
                  </a:cubicBezTo>
                  <a:cubicBezTo>
                    <a:pt x="148" y="275"/>
                    <a:pt x="144" y="275"/>
                    <a:pt x="140" y="276"/>
                  </a:cubicBezTo>
                  <a:cubicBezTo>
                    <a:pt x="137" y="266"/>
                    <a:pt x="133" y="255"/>
                    <a:pt x="130" y="245"/>
                  </a:cubicBezTo>
                  <a:cubicBezTo>
                    <a:pt x="126" y="235"/>
                    <a:pt x="123" y="224"/>
                    <a:pt x="119" y="214"/>
                  </a:cubicBezTo>
                  <a:cubicBezTo>
                    <a:pt x="113" y="214"/>
                    <a:pt x="106" y="214"/>
                    <a:pt x="100" y="214"/>
                  </a:cubicBezTo>
                  <a:cubicBezTo>
                    <a:pt x="93" y="214"/>
                    <a:pt x="87" y="214"/>
                    <a:pt x="81" y="214"/>
                  </a:cubicBezTo>
                  <a:cubicBezTo>
                    <a:pt x="75" y="214"/>
                    <a:pt x="70" y="214"/>
                    <a:pt x="65" y="214"/>
                  </a:cubicBezTo>
                  <a:cubicBezTo>
                    <a:pt x="60" y="214"/>
                    <a:pt x="54" y="214"/>
                    <a:pt x="49" y="214"/>
                  </a:cubicBezTo>
                  <a:cubicBezTo>
                    <a:pt x="45" y="224"/>
                    <a:pt x="42" y="235"/>
                    <a:pt x="38" y="245"/>
                  </a:cubicBezTo>
                  <a:cubicBezTo>
                    <a:pt x="35" y="255"/>
                    <a:pt x="32" y="265"/>
                    <a:pt x="29" y="276"/>
                  </a:cubicBezTo>
                  <a:cubicBezTo>
                    <a:pt x="26" y="275"/>
                    <a:pt x="24" y="275"/>
                    <a:pt x="22" y="275"/>
                  </a:cubicBezTo>
                  <a:cubicBezTo>
                    <a:pt x="19" y="274"/>
                    <a:pt x="17" y="274"/>
                    <a:pt x="15" y="274"/>
                  </a:cubicBezTo>
                  <a:cubicBezTo>
                    <a:pt x="12" y="274"/>
                    <a:pt x="10" y="274"/>
                    <a:pt x="7" y="275"/>
                  </a:cubicBezTo>
                  <a:cubicBezTo>
                    <a:pt x="5" y="275"/>
                    <a:pt x="2" y="275"/>
                    <a:pt x="0" y="276"/>
                  </a:cubicBezTo>
                  <a:cubicBezTo>
                    <a:pt x="2" y="270"/>
                    <a:pt x="5" y="263"/>
                    <a:pt x="9" y="253"/>
                  </a:cubicBezTo>
                  <a:cubicBezTo>
                    <a:pt x="13" y="244"/>
                    <a:pt x="18" y="234"/>
                    <a:pt x="23" y="222"/>
                  </a:cubicBezTo>
                  <a:cubicBezTo>
                    <a:pt x="28" y="210"/>
                    <a:pt x="33" y="198"/>
                    <a:pt x="38" y="185"/>
                  </a:cubicBezTo>
                  <a:cubicBezTo>
                    <a:pt x="44" y="171"/>
                    <a:pt x="49" y="158"/>
                    <a:pt x="55" y="144"/>
                  </a:cubicBezTo>
                  <a:cubicBezTo>
                    <a:pt x="60" y="131"/>
                    <a:pt x="66" y="117"/>
                    <a:pt x="71" y="104"/>
                  </a:cubicBezTo>
                  <a:cubicBezTo>
                    <a:pt x="76" y="91"/>
                    <a:pt x="81" y="78"/>
                    <a:pt x="85" y="67"/>
                  </a:cubicBezTo>
                  <a:cubicBezTo>
                    <a:pt x="87" y="67"/>
                    <a:pt x="89" y="68"/>
                    <a:pt x="91" y="68"/>
                  </a:cubicBezTo>
                  <a:cubicBezTo>
                    <a:pt x="93" y="68"/>
                    <a:pt x="95" y="68"/>
                    <a:pt x="97" y="68"/>
                  </a:cubicBezTo>
                  <a:cubicBezTo>
                    <a:pt x="99" y="68"/>
                    <a:pt x="101" y="68"/>
                    <a:pt x="102" y="68"/>
                  </a:cubicBezTo>
                  <a:cubicBezTo>
                    <a:pt x="104" y="68"/>
                    <a:pt x="106" y="67"/>
                    <a:pt x="108" y="67"/>
                  </a:cubicBezTo>
                  <a:close/>
                  <a:moveTo>
                    <a:pt x="112" y="196"/>
                  </a:moveTo>
                  <a:cubicBezTo>
                    <a:pt x="108" y="184"/>
                    <a:pt x="103" y="172"/>
                    <a:pt x="99" y="160"/>
                  </a:cubicBezTo>
                  <a:cubicBezTo>
                    <a:pt x="95" y="149"/>
                    <a:pt x="90" y="137"/>
                    <a:pt x="85" y="125"/>
                  </a:cubicBezTo>
                  <a:cubicBezTo>
                    <a:pt x="80" y="137"/>
                    <a:pt x="75" y="149"/>
                    <a:pt x="71" y="160"/>
                  </a:cubicBezTo>
                  <a:cubicBezTo>
                    <a:pt x="66" y="172"/>
                    <a:pt x="61" y="184"/>
                    <a:pt x="57" y="196"/>
                  </a:cubicBezTo>
                  <a:lnTo>
                    <a:pt x="112" y="196"/>
                  </a:lnTo>
                  <a:close/>
                  <a:moveTo>
                    <a:pt x="71" y="56"/>
                  </a:moveTo>
                  <a:cubicBezTo>
                    <a:pt x="82" y="43"/>
                    <a:pt x="91" y="32"/>
                    <a:pt x="98" y="25"/>
                  </a:cubicBezTo>
                  <a:cubicBezTo>
                    <a:pt x="104" y="17"/>
                    <a:pt x="109" y="11"/>
                    <a:pt x="113" y="8"/>
                  </a:cubicBezTo>
                  <a:cubicBezTo>
                    <a:pt x="117" y="4"/>
                    <a:pt x="120" y="2"/>
                    <a:pt x="122" y="1"/>
                  </a:cubicBezTo>
                  <a:cubicBezTo>
                    <a:pt x="124" y="0"/>
                    <a:pt x="126" y="0"/>
                    <a:pt x="128" y="0"/>
                  </a:cubicBezTo>
                  <a:cubicBezTo>
                    <a:pt x="133" y="0"/>
                    <a:pt x="137" y="1"/>
                    <a:pt x="139" y="4"/>
                  </a:cubicBezTo>
                  <a:cubicBezTo>
                    <a:pt x="141" y="7"/>
                    <a:pt x="142" y="10"/>
                    <a:pt x="142" y="13"/>
                  </a:cubicBezTo>
                  <a:cubicBezTo>
                    <a:pt x="142" y="15"/>
                    <a:pt x="142" y="17"/>
                    <a:pt x="141" y="19"/>
                  </a:cubicBezTo>
                  <a:cubicBezTo>
                    <a:pt x="140" y="21"/>
                    <a:pt x="138" y="23"/>
                    <a:pt x="135" y="26"/>
                  </a:cubicBezTo>
                  <a:cubicBezTo>
                    <a:pt x="131" y="29"/>
                    <a:pt x="126" y="33"/>
                    <a:pt x="118" y="38"/>
                  </a:cubicBezTo>
                  <a:cubicBezTo>
                    <a:pt x="111" y="42"/>
                    <a:pt x="101" y="49"/>
                    <a:pt x="88" y="56"/>
                  </a:cubicBezTo>
                  <a:lnTo>
                    <a:pt x="71" y="56"/>
                  </a:lnTo>
                  <a:close/>
                  <a:moveTo>
                    <a:pt x="223" y="152"/>
                  </a:moveTo>
                  <a:cubicBezTo>
                    <a:pt x="223" y="143"/>
                    <a:pt x="223" y="135"/>
                    <a:pt x="223" y="128"/>
                  </a:cubicBezTo>
                  <a:cubicBezTo>
                    <a:pt x="222" y="121"/>
                    <a:pt x="222" y="114"/>
                    <a:pt x="222" y="107"/>
                  </a:cubicBezTo>
                  <a:cubicBezTo>
                    <a:pt x="222" y="101"/>
                    <a:pt x="222" y="94"/>
                    <a:pt x="221" y="88"/>
                  </a:cubicBezTo>
                  <a:cubicBezTo>
                    <a:pt x="221" y="81"/>
                    <a:pt x="221" y="75"/>
                    <a:pt x="220" y="68"/>
                  </a:cubicBezTo>
                  <a:cubicBezTo>
                    <a:pt x="224" y="69"/>
                    <a:pt x="227" y="69"/>
                    <a:pt x="231" y="69"/>
                  </a:cubicBezTo>
                  <a:cubicBezTo>
                    <a:pt x="235" y="70"/>
                    <a:pt x="240" y="70"/>
                    <a:pt x="245" y="70"/>
                  </a:cubicBezTo>
                  <a:cubicBezTo>
                    <a:pt x="250" y="70"/>
                    <a:pt x="254" y="70"/>
                    <a:pt x="258" y="69"/>
                  </a:cubicBezTo>
                  <a:cubicBezTo>
                    <a:pt x="262" y="69"/>
                    <a:pt x="266" y="69"/>
                    <a:pt x="270" y="68"/>
                  </a:cubicBezTo>
                  <a:cubicBezTo>
                    <a:pt x="269" y="75"/>
                    <a:pt x="269" y="81"/>
                    <a:pt x="269" y="88"/>
                  </a:cubicBezTo>
                  <a:cubicBezTo>
                    <a:pt x="268" y="94"/>
                    <a:pt x="268" y="101"/>
                    <a:pt x="268" y="107"/>
                  </a:cubicBezTo>
                  <a:cubicBezTo>
                    <a:pt x="268" y="114"/>
                    <a:pt x="267" y="121"/>
                    <a:pt x="267" y="128"/>
                  </a:cubicBezTo>
                  <a:cubicBezTo>
                    <a:pt x="267" y="135"/>
                    <a:pt x="267" y="143"/>
                    <a:pt x="267" y="152"/>
                  </a:cubicBezTo>
                  <a:lnTo>
                    <a:pt x="267" y="193"/>
                  </a:lnTo>
                  <a:cubicBezTo>
                    <a:pt x="267" y="204"/>
                    <a:pt x="267" y="215"/>
                    <a:pt x="267" y="225"/>
                  </a:cubicBezTo>
                  <a:cubicBezTo>
                    <a:pt x="267" y="236"/>
                    <a:pt x="268" y="245"/>
                    <a:pt x="268" y="253"/>
                  </a:cubicBezTo>
                  <a:cubicBezTo>
                    <a:pt x="279" y="253"/>
                    <a:pt x="291" y="253"/>
                    <a:pt x="302" y="252"/>
                  </a:cubicBezTo>
                  <a:cubicBezTo>
                    <a:pt x="313" y="252"/>
                    <a:pt x="325" y="251"/>
                    <a:pt x="337" y="249"/>
                  </a:cubicBezTo>
                  <a:cubicBezTo>
                    <a:pt x="336" y="252"/>
                    <a:pt x="336" y="254"/>
                    <a:pt x="336" y="255"/>
                  </a:cubicBezTo>
                  <a:cubicBezTo>
                    <a:pt x="335" y="257"/>
                    <a:pt x="335" y="260"/>
                    <a:pt x="335" y="263"/>
                  </a:cubicBezTo>
                  <a:cubicBezTo>
                    <a:pt x="335" y="266"/>
                    <a:pt x="335" y="269"/>
                    <a:pt x="336" y="270"/>
                  </a:cubicBezTo>
                  <a:cubicBezTo>
                    <a:pt x="336" y="272"/>
                    <a:pt x="336" y="274"/>
                    <a:pt x="337" y="276"/>
                  </a:cubicBezTo>
                  <a:cubicBezTo>
                    <a:pt x="331" y="276"/>
                    <a:pt x="325" y="275"/>
                    <a:pt x="317" y="275"/>
                  </a:cubicBezTo>
                  <a:cubicBezTo>
                    <a:pt x="309" y="274"/>
                    <a:pt x="298" y="274"/>
                    <a:pt x="284" y="274"/>
                  </a:cubicBezTo>
                  <a:cubicBezTo>
                    <a:pt x="272" y="274"/>
                    <a:pt x="262" y="274"/>
                    <a:pt x="254" y="274"/>
                  </a:cubicBezTo>
                  <a:cubicBezTo>
                    <a:pt x="247" y="275"/>
                    <a:pt x="241" y="275"/>
                    <a:pt x="236" y="275"/>
                  </a:cubicBezTo>
                  <a:cubicBezTo>
                    <a:pt x="232" y="275"/>
                    <a:pt x="228" y="275"/>
                    <a:pt x="226" y="275"/>
                  </a:cubicBezTo>
                  <a:cubicBezTo>
                    <a:pt x="224" y="275"/>
                    <a:pt x="222" y="276"/>
                    <a:pt x="220" y="276"/>
                  </a:cubicBezTo>
                  <a:cubicBezTo>
                    <a:pt x="221" y="269"/>
                    <a:pt x="221" y="263"/>
                    <a:pt x="221" y="256"/>
                  </a:cubicBezTo>
                  <a:cubicBezTo>
                    <a:pt x="222" y="250"/>
                    <a:pt x="222" y="244"/>
                    <a:pt x="222" y="237"/>
                  </a:cubicBezTo>
                  <a:cubicBezTo>
                    <a:pt x="222" y="230"/>
                    <a:pt x="222" y="223"/>
                    <a:pt x="223" y="216"/>
                  </a:cubicBezTo>
                  <a:cubicBezTo>
                    <a:pt x="223" y="209"/>
                    <a:pt x="223" y="201"/>
                    <a:pt x="223" y="193"/>
                  </a:cubicBezTo>
                  <a:lnTo>
                    <a:pt x="223" y="152"/>
                  </a:lnTo>
                  <a:close/>
                  <a:moveTo>
                    <a:pt x="386" y="117"/>
                  </a:moveTo>
                  <a:cubicBezTo>
                    <a:pt x="386" y="112"/>
                    <a:pt x="386" y="106"/>
                    <a:pt x="386" y="101"/>
                  </a:cubicBezTo>
                  <a:cubicBezTo>
                    <a:pt x="386" y="97"/>
                    <a:pt x="386" y="93"/>
                    <a:pt x="385" y="91"/>
                  </a:cubicBezTo>
                  <a:cubicBezTo>
                    <a:pt x="382" y="91"/>
                    <a:pt x="379" y="91"/>
                    <a:pt x="374" y="91"/>
                  </a:cubicBezTo>
                  <a:cubicBezTo>
                    <a:pt x="370" y="91"/>
                    <a:pt x="365" y="92"/>
                    <a:pt x="360" y="92"/>
                  </a:cubicBezTo>
                  <a:cubicBezTo>
                    <a:pt x="355" y="93"/>
                    <a:pt x="350" y="93"/>
                    <a:pt x="345" y="93"/>
                  </a:cubicBezTo>
                  <a:cubicBezTo>
                    <a:pt x="339" y="94"/>
                    <a:pt x="335" y="94"/>
                    <a:pt x="330" y="95"/>
                  </a:cubicBezTo>
                  <a:cubicBezTo>
                    <a:pt x="331" y="93"/>
                    <a:pt x="331" y="90"/>
                    <a:pt x="331" y="88"/>
                  </a:cubicBezTo>
                  <a:cubicBezTo>
                    <a:pt x="332" y="86"/>
                    <a:pt x="332" y="84"/>
                    <a:pt x="332" y="82"/>
                  </a:cubicBezTo>
                  <a:cubicBezTo>
                    <a:pt x="332" y="79"/>
                    <a:pt x="332" y="77"/>
                    <a:pt x="331" y="75"/>
                  </a:cubicBezTo>
                  <a:cubicBezTo>
                    <a:pt x="331" y="73"/>
                    <a:pt x="331" y="71"/>
                    <a:pt x="330" y="68"/>
                  </a:cubicBezTo>
                  <a:cubicBezTo>
                    <a:pt x="337" y="69"/>
                    <a:pt x="343" y="69"/>
                    <a:pt x="349" y="69"/>
                  </a:cubicBezTo>
                  <a:cubicBezTo>
                    <a:pt x="354" y="69"/>
                    <a:pt x="360" y="69"/>
                    <a:pt x="366" y="69"/>
                  </a:cubicBezTo>
                  <a:cubicBezTo>
                    <a:pt x="371" y="70"/>
                    <a:pt x="378" y="70"/>
                    <a:pt x="384" y="70"/>
                  </a:cubicBezTo>
                  <a:cubicBezTo>
                    <a:pt x="391" y="70"/>
                    <a:pt x="399" y="70"/>
                    <a:pt x="408" y="70"/>
                  </a:cubicBezTo>
                  <a:cubicBezTo>
                    <a:pt x="418" y="70"/>
                    <a:pt x="426" y="70"/>
                    <a:pt x="432" y="70"/>
                  </a:cubicBezTo>
                  <a:cubicBezTo>
                    <a:pt x="439" y="70"/>
                    <a:pt x="445" y="70"/>
                    <a:pt x="451" y="69"/>
                  </a:cubicBezTo>
                  <a:cubicBezTo>
                    <a:pt x="457" y="69"/>
                    <a:pt x="462" y="69"/>
                    <a:pt x="467" y="69"/>
                  </a:cubicBezTo>
                  <a:cubicBezTo>
                    <a:pt x="473" y="69"/>
                    <a:pt x="478" y="69"/>
                    <a:pt x="485" y="68"/>
                  </a:cubicBezTo>
                  <a:cubicBezTo>
                    <a:pt x="484" y="71"/>
                    <a:pt x="484" y="73"/>
                    <a:pt x="484" y="75"/>
                  </a:cubicBezTo>
                  <a:cubicBezTo>
                    <a:pt x="483" y="77"/>
                    <a:pt x="483" y="79"/>
                    <a:pt x="483" y="82"/>
                  </a:cubicBezTo>
                  <a:cubicBezTo>
                    <a:pt x="483" y="84"/>
                    <a:pt x="483" y="86"/>
                    <a:pt x="484" y="88"/>
                  </a:cubicBezTo>
                  <a:cubicBezTo>
                    <a:pt x="484" y="90"/>
                    <a:pt x="484" y="93"/>
                    <a:pt x="485" y="95"/>
                  </a:cubicBezTo>
                  <a:cubicBezTo>
                    <a:pt x="481" y="94"/>
                    <a:pt x="476" y="94"/>
                    <a:pt x="471" y="93"/>
                  </a:cubicBezTo>
                  <a:cubicBezTo>
                    <a:pt x="466" y="93"/>
                    <a:pt x="461" y="93"/>
                    <a:pt x="456" y="92"/>
                  </a:cubicBezTo>
                  <a:cubicBezTo>
                    <a:pt x="451" y="92"/>
                    <a:pt x="447" y="91"/>
                    <a:pt x="442" y="91"/>
                  </a:cubicBezTo>
                  <a:cubicBezTo>
                    <a:pt x="438" y="91"/>
                    <a:pt x="434" y="91"/>
                    <a:pt x="431" y="91"/>
                  </a:cubicBezTo>
                  <a:cubicBezTo>
                    <a:pt x="431" y="93"/>
                    <a:pt x="431" y="97"/>
                    <a:pt x="431" y="101"/>
                  </a:cubicBezTo>
                  <a:cubicBezTo>
                    <a:pt x="431" y="106"/>
                    <a:pt x="431" y="112"/>
                    <a:pt x="431" y="117"/>
                  </a:cubicBezTo>
                  <a:lnTo>
                    <a:pt x="431" y="193"/>
                  </a:lnTo>
                  <a:cubicBezTo>
                    <a:pt x="431" y="201"/>
                    <a:pt x="431" y="209"/>
                    <a:pt x="431" y="216"/>
                  </a:cubicBezTo>
                  <a:cubicBezTo>
                    <a:pt x="431" y="223"/>
                    <a:pt x="431" y="230"/>
                    <a:pt x="431" y="237"/>
                  </a:cubicBezTo>
                  <a:cubicBezTo>
                    <a:pt x="431" y="244"/>
                    <a:pt x="432" y="250"/>
                    <a:pt x="432" y="256"/>
                  </a:cubicBezTo>
                  <a:cubicBezTo>
                    <a:pt x="432" y="263"/>
                    <a:pt x="433" y="269"/>
                    <a:pt x="433" y="276"/>
                  </a:cubicBezTo>
                  <a:cubicBezTo>
                    <a:pt x="430" y="275"/>
                    <a:pt x="426" y="275"/>
                    <a:pt x="422" y="275"/>
                  </a:cubicBezTo>
                  <a:cubicBezTo>
                    <a:pt x="418" y="274"/>
                    <a:pt x="413" y="274"/>
                    <a:pt x="408" y="274"/>
                  </a:cubicBezTo>
                  <a:cubicBezTo>
                    <a:pt x="403" y="274"/>
                    <a:pt x="399" y="274"/>
                    <a:pt x="395" y="275"/>
                  </a:cubicBezTo>
                  <a:cubicBezTo>
                    <a:pt x="391" y="275"/>
                    <a:pt x="387" y="275"/>
                    <a:pt x="384" y="276"/>
                  </a:cubicBezTo>
                  <a:cubicBezTo>
                    <a:pt x="384" y="269"/>
                    <a:pt x="385" y="263"/>
                    <a:pt x="385" y="256"/>
                  </a:cubicBezTo>
                  <a:cubicBezTo>
                    <a:pt x="385" y="250"/>
                    <a:pt x="385" y="244"/>
                    <a:pt x="386" y="237"/>
                  </a:cubicBezTo>
                  <a:cubicBezTo>
                    <a:pt x="386" y="230"/>
                    <a:pt x="386" y="223"/>
                    <a:pt x="386" y="216"/>
                  </a:cubicBezTo>
                  <a:cubicBezTo>
                    <a:pt x="386" y="209"/>
                    <a:pt x="386" y="201"/>
                    <a:pt x="386" y="193"/>
                  </a:cubicBezTo>
                  <a:lnTo>
                    <a:pt x="386" y="117"/>
                  </a:lnTo>
                  <a:close/>
                  <a:moveTo>
                    <a:pt x="587" y="67"/>
                  </a:moveTo>
                  <a:cubicBezTo>
                    <a:pt x="594" y="84"/>
                    <a:pt x="601" y="102"/>
                    <a:pt x="608" y="122"/>
                  </a:cubicBezTo>
                  <a:cubicBezTo>
                    <a:pt x="615" y="141"/>
                    <a:pt x="623" y="160"/>
                    <a:pt x="630" y="179"/>
                  </a:cubicBezTo>
                  <a:cubicBezTo>
                    <a:pt x="637" y="198"/>
                    <a:pt x="645" y="215"/>
                    <a:pt x="652" y="232"/>
                  </a:cubicBezTo>
                  <a:cubicBezTo>
                    <a:pt x="659" y="249"/>
                    <a:pt x="665" y="264"/>
                    <a:pt x="671" y="276"/>
                  </a:cubicBezTo>
                  <a:cubicBezTo>
                    <a:pt x="666" y="275"/>
                    <a:pt x="661" y="275"/>
                    <a:pt x="657" y="275"/>
                  </a:cubicBezTo>
                  <a:cubicBezTo>
                    <a:pt x="653" y="274"/>
                    <a:pt x="649" y="274"/>
                    <a:pt x="644" y="274"/>
                  </a:cubicBezTo>
                  <a:cubicBezTo>
                    <a:pt x="640" y="274"/>
                    <a:pt x="636" y="274"/>
                    <a:pt x="632" y="275"/>
                  </a:cubicBezTo>
                  <a:cubicBezTo>
                    <a:pt x="627" y="275"/>
                    <a:pt x="623" y="275"/>
                    <a:pt x="619" y="276"/>
                  </a:cubicBezTo>
                  <a:cubicBezTo>
                    <a:pt x="616" y="266"/>
                    <a:pt x="612" y="255"/>
                    <a:pt x="609" y="245"/>
                  </a:cubicBezTo>
                  <a:cubicBezTo>
                    <a:pt x="605" y="235"/>
                    <a:pt x="602" y="224"/>
                    <a:pt x="598" y="214"/>
                  </a:cubicBezTo>
                  <a:cubicBezTo>
                    <a:pt x="592" y="214"/>
                    <a:pt x="585" y="214"/>
                    <a:pt x="579" y="214"/>
                  </a:cubicBezTo>
                  <a:cubicBezTo>
                    <a:pt x="572" y="214"/>
                    <a:pt x="566" y="214"/>
                    <a:pt x="560" y="214"/>
                  </a:cubicBezTo>
                  <a:cubicBezTo>
                    <a:pt x="554" y="214"/>
                    <a:pt x="549" y="214"/>
                    <a:pt x="544" y="214"/>
                  </a:cubicBezTo>
                  <a:cubicBezTo>
                    <a:pt x="539" y="214"/>
                    <a:pt x="534" y="214"/>
                    <a:pt x="528" y="214"/>
                  </a:cubicBezTo>
                  <a:cubicBezTo>
                    <a:pt x="524" y="224"/>
                    <a:pt x="521" y="235"/>
                    <a:pt x="517" y="245"/>
                  </a:cubicBezTo>
                  <a:cubicBezTo>
                    <a:pt x="514" y="255"/>
                    <a:pt x="511" y="265"/>
                    <a:pt x="508" y="276"/>
                  </a:cubicBezTo>
                  <a:cubicBezTo>
                    <a:pt x="506" y="275"/>
                    <a:pt x="503" y="275"/>
                    <a:pt x="501" y="275"/>
                  </a:cubicBezTo>
                  <a:cubicBezTo>
                    <a:pt x="499" y="274"/>
                    <a:pt x="496" y="274"/>
                    <a:pt x="494" y="274"/>
                  </a:cubicBezTo>
                  <a:cubicBezTo>
                    <a:pt x="491" y="274"/>
                    <a:pt x="489" y="274"/>
                    <a:pt x="487" y="275"/>
                  </a:cubicBezTo>
                  <a:cubicBezTo>
                    <a:pt x="484" y="275"/>
                    <a:pt x="482" y="275"/>
                    <a:pt x="479" y="276"/>
                  </a:cubicBezTo>
                  <a:cubicBezTo>
                    <a:pt x="481" y="270"/>
                    <a:pt x="484" y="263"/>
                    <a:pt x="488" y="253"/>
                  </a:cubicBezTo>
                  <a:cubicBezTo>
                    <a:pt x="492" y="244"/>
                    <a:pt x="497" y="234"/>
                    <a:pt x="502" y="222"/>
                  </a:cubicBezTo>
                  <a:cubicBezTo>
                    <a:pt x="507" y="210"/>
                    <a:pt x="512" y="198"/>
                    <a:pt x="517" y="185"/>
                  </a:cubicBezTo>
                  <a:cubicBezTo>
                    <a:pt x="523" y="171"/>
                    <a:pt x="528" y="158"/>
                    <a:pt x="534" y="144"/>
                  </a:cubicBezTo>
                  <a:cubicBezTo>
                    <a:pt x="539" y="131"/>
                    <a:pt x="545" y="117"/>
                    <a:pt x="550" y="104"/>
                  </a:cubicBezTo>
                  <a:cubicBezTo>
                    <a:pt x="555" y="91"/>
                    <a:pt x="560" y="78"/>
                    <a:pt x="564" y="67"/>
                  </a:cubicBezTo>
                  <a:cubicBezTo>
                    <a:pt x="566" y="67"/>
                    <a:pt x="568" y="68"/>
                    <a:pt x="570" y="68"/>
                  </a:cubicBezTo>
                  <a:cubicBezTo>
                    <a:pt x="572" y="68"/>
                    <a:pt x="574" y="68"/>
                    <a:pt x="576" y="68"/>
                  </a:cubicBezTo>
                  <a:cubicBezTo>
                    <a:pt x="578" y="68"/>
                    <a:pt x="580" y="68"/>
                    <a:pt x="582" y="68"/>
                  </a:cubicBezTo>
                  <a:cubicBezTo>
                    <a:pt x="583" y="68"/>
                    <a:pt x="585" y="67"/>
                    <a:pt x="587" y="67"/>
                  </a:cubicBezTo>
                  <a:close/>
                  <a:moveTo>
                    <a:pt x="591" y="196"/>
                  </a:moveTo>
                  <a:cubicBezTo>
                    <a:pt x="587" y="184"/>
                    <a:pt x="582" y="172"/>
                    <a:pt x="578" y="160"/>
                  </a:cubicBezTo>
                  <a:cubicBezTo>
                    <a:pt x="574" y="149"/>
                    <a:pt x="569" y="137"/>
                    <a:pt x="564" y="125"/>
                  </a:cubicBezTo>
                  <a:cubicBezTo>
                    <a:pt x="559" y="137"/>
                    <a:pt x="554" y="149"/>
                    <a:pt x="550" y="160"/>
                  </a:cubicBezTo>
                  <a:cubicBezTo>
                    <a:pt x="545" y="172"/>
                    <a:pt x="541" y="184"/>
                    <a:pt x="536" y="196"/>
                  </a:cubicBezTo>
                  <a:lnTo>
                    <a:pt x="591" y="196"/>
                  </a:lnTo>
                  <a:close/>
                  <a:moveTo>
                    <a:pt x="702" y="152"/>
                  </a:moveTo>
                  <a:cubicBezTo>
                    <a:pt x="702" y="143"/>
                    <a:pt x="702" y="135"/>
                    <a:pt x="702" y="128"/>
                  </a:cubicBezTo>
                  <a:cubicBezTo>
                    <a:pt x="702" y="121"/>
                    <a:pt x="701" y="114"/>
                    <a:pt x="701" y="107"/>
                  </a:cubicBezTo>
                  <a:cubicBezTo>
                    <a:pt x="701" y="101"/>
                    <a:pt x="701" y="94"/>
                    <a:pt x="700" y="88"/>
                  </a:cubicBezTo>
                  <a:cubicBezTo>
                    <a:pt x="700" y="81"/>
                    <a:pt x="700" y="75"/>
                    <a:pt x="699" y="68"/>
                  </a:cubicBezTo>
                  <a:cubicBezTo>
                    <a:pt x="703" y="69"/>
                    <a:pt x="706" y="69"/>
                    <a:pt x="710" y="69"/>
                  </a:cubicBezTo>
                  <a:cubicBezTo>
                    <a:pt x="714" y="70"/>
                    <a:pt x="719" y="70"/>
                    <a:pt x="724" y="70"/>
                  </a:cubicBezTo>
                  <a:cubicBezTo>
                    <a:pt x="729" y="70"/>
                    <a:pt x="734" y="70"/>
                    <a:pt x="738" y="69"/>
                  </a:cubicBezTo>
                  <a:cubicBezTo>
                    <a:pt x="742" y="69"/>
                    <a:pt x="745" y="69"/>
                    <a:pt x="749" y="68"/>
                  </a:cubicBezTo>
                  <a:cubicBezTo>
                    <a:pt x="748" y="75"/>
                    <a:pt x="748" y="81"/>
                    <a:pt x="748" y="88"/>
                  </a:cubicBezTo>
                  <a:cubicBezTo>
                    <a:pt x="747" y="94"/>
                    <a:pt x="747" y="101"/>
                    <a:pt x="747" y="107"/>
                  </a:cubicBezTo>
                  <a:cubicBezTo>
                    <a:pt x="747" y="114"/>
                    <a:pt x="746" y="121"/>
                    <a:pt x="746" y="128"/>
                  </a:cubicBezTo>
                  <a:cubicBezTo>
                    <a:pt x="746" y="135"/>
                    <a:pt x="746" y="143"/>
                    <a:pt x="746" y="152"/>
                  </a:cubicBezTo>
                  <a:lnTo>
                    <a:pt x="746" y="193"/>
                  </a:lnTo>
                  <a:cubicBezTo>
                    <a:pt x="746" y="204"/>
                    <a:pt x="746" y="215"/>
                    <a:pt x="746" y="225"/>
                  </a:cubicBezTo>
                  <a:cubicBezTo>
                    <a:pt x="746" y="236"/>
                    <a:pt x="747" y="245"/>
                    <a:pt x="747" y="253"/>
                  </a:cubicBezTo>
                  <a:cubicBezTo>
                    <a:pt x="758" y="253"/>
                    <a:pt x="770" y="253"/>
                    <a:pt x="781" y="252"/>
                  </a:cubicBezTo>
                  <a:cubicBezTo>
                    <a:pt x="793" y="252"/>
                    <a:pt x="804" y="251"/>
                    <a:pt x="816" y="249"/>
                  </a:cubicBezTo>
                  <a:cubicBezTo>
                    <a:pt x="815" y="252"/>
                    <a:pt x="815" y="254"/>
                    <a:pt x="815" y="255"/>
                  </a:cubicBezTo>
                  <a:cubicBezTo>
                    <a:pt x="815" y="257"/>
                    <a:pt x="814" y="260"/>
                    <a:pt x="814" y="263"/>
                  </a:cubicBezTo>
                  <a:cubicBezTo>
                    <a:pt x="814" y="266"/>
                    <a:pt x="815" y="269"/>
                    <a:pt x="815" y="270"/>
                  </a:cubicBezTo>
                  <a:cubicBezTo>
                    <a:pt x="815" y="272"/>
                    <a:pt x="815" y="274"/>
                    <a:pt x="816" y="276"/>
                  </a:cubicBezTo>
                  <a:cubicBezTo>
                    <a:pt x="810" y="276"/>
                    <a:pt x="804" y="275"/>
                    <a:pt x="796" y="275"/>
                  </a:cubicBezTo>
                  <a:cubicBezTo>
                    <a:pt x="788" y="274"/>
                    <a:pt x="777" y="274"/>
                    <a:pt x="763" y="274"/>
                  </a:cubicBezTo>
                  <a:cubicBezTo>
                    <a:pt x="751" y="274"/>
                    <a:pt x="741" y="274"/>
                    <a:pt x="733" y="274"/>
                  </a:cubicBezTo>
                  <a:cubicBezTo>
                    <a:pt x="726" y="275"/>
                    <a:pt x="720" y="275"/>
                    <a:pt x="715" y="275"/>
                  </a:cubicBezTo>
                  <a:cubicBezTo>
                    <a:pt x="711" y="275"/>
                    <a:pt x="708" y="275"/>
                    <a:pt x="705" y="275"/>
                  </a:cubicBezTo>
                  <a:cubicBezTo>
                    <a:pt x="703" y="275"/>
                    <a:pt x="701" y="276"/>
                    <a:pt x="699" y="276"/>
                  </a:cubicBezTo>
                  <a:cubicBezTo>
                    <a:pt x="700" y="269"/>
                    <a:pt x="700" y="263"/>
                    <a:pt x="700" y="256"/>
                  </a:cubicBezTo>
                  <a:cubicBezTo>
                    <a:pt x="701" y="250"/>
                    <a:pt x="701" y="244"/>
                    <a:pt x="701" y="237"/>
                  </a:cubicBezTo>
                  <a:cubicBezTo>
                    <a:pt x="701" y="230"/>
                    <a:pt x="702" y="223"/>
                    <a:pt x="702" y="216"/>
                  </a:cubicBezTo>
                  <a:cubicBezTo>
                    <a:pt x="702" y="209"/>
                    <a:pt x="702" y="201"/>
                    <a:pt x="702" y="193"/>
                  </a:cubicBezTo>
                  <a:lnTo>
                    <a:pt x="702" y="152"/>
                  </a:lnTo>
                  <a:close/>
                  <a:moveTo>
                    <a:pt x="938" y="67"/>
                  </a:moveTo>
                  <a:cubicBezTo>
                    <a:pt x="944" y="84"/>
                    <a:pt x="951" y="102"/>
                    <a:pt x="959" y="122"/>
                  </a:cubicBezTo>
                  <a:cubicBezTo>
                    <a:pt x="966" y="141"/>
                    <a:pt x="973" y="160"/>
                    <a:pt x="981" y="179"/>
                  </a:cubicBezTo>
                  <a:cubicBezTo>
                    <a:pt x="988" y="198"/>
                    <a:pt x="995" y="215"/>
                    <a:pt x="1002" y="232"/>
                  </a:cubicBezTo>
                  <a:cubicBezTo>
                    <a:pt x="1009" y="249"/>
                    <a:pt x="1016" y="264"/>
                    <a:pt x="1022" y="276"/>
                  </a:cubicBezTo>
                  <a:cubicBezTo>
                    <a:pt x="1017" y="275"/>
                    <a:pt x="1012" y="275"/>
                    <a:pt x="1008" y="275"/>
                  </a:cubicBezTo>
                  <a:cubicBezTo>
                    <a:pt x="1004" y="274"/>
                    <a:pt x="999" y="274"/>
                    <a:pt x="995" y="274"/>
                  </a:cubicBezTo>
                  <a:cubicBezTo>
                    <a:pt x="991" y="274"/>
                    <a:pt x="987" y="274"/>
                    <a:pt x="982" y="275"/>
                  </a:cubicBezTo>
                  <a:cubicBezTo>
                    <a:pt x="978" y="275"/>
                    <a:pt x="974" y="275"/>
                    <a:pt x="970" y="276"/>
                  </a:cubicBezTo>
                  <a:cubicBezTo>
                    <a:pt x="966" y="266"/>
                    <a:pt x="963" y="255"/>
                    <a:pt x="960" y="245"/>
                  </a:cubicBezTo>
                  <a:cubicBezTo>
                    <a:pt x="956" y="235"/>
                    <a:pt x="953" y="224"/>
                    <a:pt x="949" y="214"/>
                  </a:cubicBezTo>
                  <a:cubicBezTo>
                    <a:pt x="942" y="214"/>
                    <a:pt x="936" y="214"/>
                    <a:pt x="930" y="214"/>
                  </a:cubicBezTo>
                  <a:cubicBezTo>
                    <a:pt x="923" y="214"/>
                    <a:pt x="917" y="214"/>
                    <a:pt x="910" y="214"/>
                  </a:cubicBezTo>
                  <a:cubicBezTo>
                    <a:pt x="905" y="214"/>
                    <a:pt x="900" y="214"/>
                    <a:pt x="895" y="214"/>
                  </a:cubicBezTo>
                  <a:cubicBezTo>
                    <a:pt x="889" y="214"/>
                    <a:pt x="884" y="214"/>
                    <a:pt x="879" y="214"/>
                  </a:cubicBezTo>
                  <a:cubicBezTo>
                    <a:pt x="875" y="224"/>
                    <a:pt x="871" y="235"/>
                    <a:pt x="868" y="245"/>
                  </a:cubicBezTo>
                  <a:cubicBezTo>
                    <a:pt x="865" y="255"/>
                    <a:pt x="861" y="265"/>
                    <a:pt x="859" y="276"/>
                  </a:cubicBezTo>
                  <a:cubicBezTo>
                    <a:pt x="856" y="275"/>
                    <a:pt x="854" y="275"/>
                    <a:pt x="852" y="275"/>
                  </a:cubicBezTo>
                  <a:cubicBezTo>
                    <a:pt x="849" y="274"/>
                    <a:pt x="847" y="274"/>
                    <a:pt x="845" y="274"/>
                  </a:cubicBezTo>
                  <a:cubicBezTo>
                    <a:pt x="842" y="274"/>
                    <a:pt x="840" y="274"/>
                    <a:pt x="837" y="275"/>
                  </a:cubicBezTo>
                  <a:cubicBezTo>
                    <a:pt x="835" y="275"/>
                    <a:pt x="832" y="275"/>
                    <a:pt x="829" y="276"/>
                  </a:cubicBezTo>
                  <a:cubicBezTo>
                    <a:pt x="832" y="270"/>
                    <a:pt x="835" y="263"/>
                    <a:pt x="839" y="253"/>
                  </a:cubicBezTo>
                  <a:cubicBezTo>
                    <a:pt x="843" y="244"/>
                    <a:pt x="848" y="234"/>
                    <a:pt x="852" y="222"/>
                  </a:cubicBezTo>
                  <a:cubicBezTo>
                    <a:pt x="857" y="210"/>
                    <a:pt x="863" y="198"/>
                    <a:pt x="868" y="185"/>
                  </a:cubicBezTo>
                  <a:cubicBezTo>
                    <a:pt x="874" y="171"/>
                    <a:pt x="879" y="158"/>
                    <a:pt x="885" y="144"/>
                  </a:cubicBezTo>
                  <a:cubicBezTo>
                    <a:pt x="890" y="131"/>
                    <a:pt x="895" y="117"/>
                    <a:pt x="901" y="104"/>
                  </a:cubicBezTo>
                  <a:cubicBezTo>
                    <a:pt x="906" y="91"/>
                    <a:pt x="911" y="78"/>
                    <a:pt x="915" y="67"/>
                  </a:cubicBezTo>
                  <a:cubicBezTo>
                    <a:pt x="917" y="67"/>
                    <a:pt x="919" y="68"/>
                    <a:pt x="921" y="68"/>
                  </a:cubicBezTo>
                  <a:cubicBezTo>
                    <a:pt x="923" y="68"/>
                    <a:pt x="925" y="68"/>
                    <a:pt x="927" y="68"/>
                  </a:cubicBezTo>
                  <a:cubicBezTo>
                    <a:pt x="929" y="68"/>
                    <a:pt x="930" y="68"/>
                    <a:pt x="932" y="68"/>
                  </a:cubicBezTo>
                  <a:cubicBezTo>
                    <a:pt x="934" y="68"/>
                    <a:pt x="936" y="67"/>
                    <a:pt x="938" y="67"/>
                  </a:cubicBezTo>
                  <a:close/>
                  <a:moveTo>
                    <a:pt x="942" y="196"/>
                  </a:moveTo>
                  <a:cubicBezTo>
                    <a:pt x="937" y="184"/>
                    <a:pt x="933" y="172"/>
                    <a:pt x="929" y="160"/>
                  </a:cubicBezTo>
                  <a:cubicBezTo>
                    <a:pt x="925" y="149"/>
                    <a:pt x="920" y="137"/>
                    <a:pt x="915" y="125"/>
                  </a:cubicBezTo>
                  <a:cubicBezTo>
                    <a:pt x="910" y="137"/>
                    <a:pt x="905" y="149"/>
                    <a:pt x="900" y="160"/>
                  </a:cubicBezTo>
                  <a:cubicBezTo>
                    <a:pt x="896" y="172"/>
                    <a:pt x="891" y="184"/>
                    <a:pt x="887" y="196"/>
                  </a:cubicBezTo>
                  <a:lnTo>
                    <a:pt x="942" y="196"/>
                  </a:lnTo>
                  <a:close/>
                  <a:moveTo>
                    <a:pt x="901" y="56"/>
                  </a:moveTo>
                  <a:cubicBezTo>
                    <a:pt x="912" y="43"/>
                    <a:pt x="921" y="32"/>
                    <a:pt x="928" y="25"/>
                  </a:cubicBezTo>
                  <a:cubicBezTo>
                    <a:pt x="934" y="17"/>
                    <a:pt x="939" y="11"/>
                    <a:pt x="943" y="8"/>
                  </a:cubicBezTo>
                  <a:cubicBezTo>
                    <a:pt x="947" y="4"/>
                    <a:pt x="950" y="2"/>
                    <a:pt x="952" y="1"/>
                  </a:cubicBezTo>
                  <a:cubicBezTo>
                    <a:pt x="954" y="0"/>
                    <a:pt x="956" y="0"/>
                    <a:pt x="958" y="0"/>
                  </a:cubicBezTo>
                  <a:cubicBezTo>
                    <a:pt x="963" y="0"/>
                    <a:pt x="966" y="1"/>
                    <a:pt x="969" y="4"/>
                  </a:cubicBezTo>
                  <a:cubicBezTo>
                    <a:pt x="971" y="7"/>
                    <a:pt x="972" y="10"/>
                    <a:pt x="972" y="13"/>
                  </a:cubicBezTo>
                  <a:cubicBezTo>
                    <a:pt x="972" y="15"/>
                    <a:pt x="972" y="17"/>
                    <a:pt x="971" y="19"/>
                  </a:cubicBezTo>
                  <a:cubicBezTo>
                    <a:pt x="970" y="21"/>
                    <a:pt x="968" y="23"/>
                    <a:pt x="964" y="26"/>
                  </a:cubicBezTo>
                  <a:cubicBezTo>
                    <a:pt x="961" y="29"/>
                    <a:pt x="955" y="33"/>
                    <a:pt x="948" y="38"/>
                  </a:cubicBezTo>
                  <a:cubicBezTo>
                    <a:pt x="941" y="42"/>
                    <a:pt x="931" y="49"/>
                    <a:pt x="918" y="56"/>
                  </a:cubicBezTo>
                  <a:lnTo>
                    <a:pt x="901" y="56"/>
                  </a:lnTo>
                  <a:close/>
                  <a:moveTo>
                    <a:pt x="1055" y="128"/>
                  </a:moveTo>
                  <a:cubicBezTo>
                    <a:pt x="1055" y="115"/>
                    <a:pt x="1055" y="103"/>
                    <a:pt x="1055" y="94"/>
                  </a:cubicBezTo>
                  <a:cubicBezTo>
                    <a:pt x="1054" y="84"/>
                    <a:pt x="1054" y="76"/>
                    <a:pt x="1054" y="68"/>
                  </a:cubicBezTo>
                  <a:cubicBezTo>
                    <a:pt x="1059" y="69"/>
                    <a:pt x="1063" y="70"/>
                    <a:pt x="1067" y="70"/>
                  </a:cubicBezTo>
                  <a:cubicBezTo>
                    <a:pt x="1071" y="70"/>
                    <a:pt x="1076" y="69"/>
                    <a:pt x="1081" y="68"/>
                  </a:cubicBezTo>
                  <a:cubicBezTo>
                    <a:pt x="1103" y="92"/>
                    <a:pt x="1124" y="116"/>
                    <a:pt x="1146" y="140"/>
                  </a:cubicBezTo>
                  <a:cubicBezTo>
                    <a:pt x="1167" y="164"/>
                    <a:pt x="1189" y="187"/>
                    <a:pt x="1211" y="211"/>
                  </a:cubicBezTo>
                  <a:cubicBezTo>
                    <a:pt x="1211" y="203"/>
                    <a:pt x="1211" y="195"/>
                    <a:pt x="1211" y="185"/>
                  </a:cubicBezTo>
                  <a:cubicBezTo>
                    <a:pt x="1211" y="176"/>
                    <a:pt x="1211" y="166"/>
                    <a:pt x="1211" y="156"/>
                  </a:cubicBezTo>
                  <a:cubicBezTo>
                    <a:pt x="1211" y="146"/>
                    <a:pt x="1211" y="137"/>
                    <a:pt x="1211" y="127"/>
                  </a:cubicBezTo>
                  <a:cubicBezTo>
                    <a:pt x="1211" y="118"/>
                    <a:pt x="1211" y="109"/>
                    <a:pt x="1211" y="101"/>
                  </a:cubicBezTo>
                  <a:cubicBezTo>
                    <a:pt x="1210" y="93"/>
                    <a:pt x="1210" y="86"/>
                    <a:pt x="1210" y="80"/>
                  </a:cubicBezTo>
                  <a:cubicBezTo>
                    <a:pt x="1210" y="75"/>
                    <a:pt x="1209" y="71"/>
                    <a:pt x="1209" y="68"/>
                  </a:cubicBezTo>
                  <a:cubicBezTo>
                    <a:pt x="1214" y="69"/>
                    <a:pt x="1219" y="70"/>
                    <a:pt x="1223" y="70"/>
                  </a:cubicBezTo>
                  <a:cubicBezTo>
                    <a:pt x="1227" y="70"/>
                    <a:pt x="1231" y="69"/>
                    <a:pt x="1236" y="68"/>
                  </a:cubicBezTo>
                  <a:cubicBezTo>
                    <a:pt x="1235" y="83"/>
                    <a:pt x="1235" y="96"/>
                    <a:pt x="1234" y="109"/>
                  </a:cubicBezTo>
                  <a:cubicBezTo>
                    <a:pt x="1234" y="121"/>
                    <a:pt x="1233" y="132"/>
                    <a:pt x="1233" y="143"/>
                  </a:cubicBezTo>
                  <a:cubicBezTo>
                    <a:pt x="1232" y="154"/>
                    <a:pt x="1232" y="165"/>
                    <a:pt x="1232" y="175"/>
                  </a:cubicBezTo>
                  <a:cubicBezTo>
                    <a:pt x="1232" y="185"/>
                    <a:pt x="1232" y="195"/>
                    <a:pt x="1231" y="206"/>
                  </a:cubicBezTo>
                  <a:cubicBezTo>
                    <a:pt x="1231" y="216"/>
                    <a:pt x="1231" y="227"/>
                    <a:pt x="1231" y="239"/>
                  </a:cubicBezTo>
                  <a:cubicBezTo>
                    <a:pt x="1231" y="250"/>
                    <a:pt x="1231" y="263"/>
                    <a:pt x="1231" y="276"/>
                  </a:cubicBezTo>
                  <a:cubicBezTo>
                    <a:pt x="1229" y="275"/>
                    <a:pt x="1227" y="275"/>
                    <a:pt x="1225" y="275"/>
                  </a:cubicBezTo>
                  <a:cubicBezTo>
                    <a:pt x="1223" y="274"/>
                    <a:pt x="1221" y="274"/>
                    <a:pt x="1219" y="274"/>
                  </a:cubicBezTo>
                  <a:cubicBezTo>
                    <a:pt x="1215" y="274"/>
                    <a:pt x="1211" y="275"/>
                    <a:pt x="1207" y="276"/>
                  </a:cubicBezTo>
                  <a:cubicBezTo>
                    <a:pt x="1187" y="251"/>
                    <a:pt x="1165" y="227"/>
                    <a:pt x="1144" y="203"/>
                  </a:cubicBezTo>
                  <a:cubicBezTo>
                    <a:pt x="1122" y="179"/>
                    <a:pt x="1099" y="154"/>
                    <a:pt x="1076" y="130"/>
                  </a:cubicBezTo>
                  <a:cubicBezTo>
                    <a:pt x="1076" y="141"/>
                    <a:pt x="1075" y="153"/>
                    <a:pt x="1075" y="165"/>
                  </a:cubicBezTo>
                  <a:cubicBezTo>
                    <a:pt x="1075" y="177"/>
                    <a:pt x="1075" y="188"/>
                    <a:pt x="1075" y="200"/>
                  </a:cubicBezTo>
                  <a:cubicBezTo>
                    <a:pt x="1075" y="212"/>
                    <a:pt x="1075" y="222"/>
                    <a:pt x="1075" y="230"/>
                  </a:cubicBezTo>
                  <a:cubicBezTo>
                    <a:pt x="1076" y="239"/>
                    <a:pt x="1076" y="246"/>
                    <a:pt x="1076" y="252"/>
                  </a:cubicBezTo>
                  <a:cubicBezTo>
                    <a:pt x="1076" y="258"/>
                    <a:pt x="1076" y="262"/>
                    <a:pt x="1077" y="266"/>
                  </a:cubicBezTo>
                  <a:cubicBezTo>
                    <a:pt x="1077" y="270"/>
                    <a:pt x="1077" y="273"/>
                    <a:pt x="1077" y="276"/>
                  </a:cubicBezTo>
                  <a:cubicBezTo>
                    <a:pt x="1075" y="275"/>
                    <a:pt x="1072" y="275"/>
                    <a:pt x="1070" y="275"/>
                  </a:cubicBezTo>
                  <a:cubicBezTo>
                    <a:pt x="1068" y="274"/>
                    <a:pt x="1065" y="274"/>
                    <a:pt x="1063" y="274"/>
                  </a:cubicBezTo>
                  <a:cubicBezTo>
                    <a:pt x="1059" y="274"/>
                    <a:pt x="1054" y="275"/>
                    <a:pt x="1049" y="276"/>
                  </a:cubicBezTo>
                  <a:cubicBezTo>
                    <a:pt x="1049" y="274"/>
                    <a:pt x="1050" y="271"/>
                    <a:pt x="1050" y="266"/>
                  </a:cubicBezTo>
                  <a:cubicBezTo>
                    <a:pt x="1050" y="261"/>
                    <a:pt x="1051" y="255"/>
                    <a:pt x="1051" y="247"/>
                  </a:cubicBezTo>
                  <a:cubicBezTo>
                    <a:pt x="1052" y="240"/>
                    <a:pt x="1052" y="231"/>
                    <a:pt x="1053" y="222"/>
                  </a:cubicBezTo>
                  <a:cubicBezTo>
                    <a:pt x="1053" y="212"/>
                    <a:pt x="1054" y="202"/>
                    <a:pt x="1054" y="192"/>
                  </a:cubicBezTo>
                  <a:cubicBezTo>
                    <a:pt x="1054" y="181"/>
                    <a:pt x="1055" y="171"/>
                    <a:pt x="1055" y="160"/>
                  </a:cubicBezTo>
                  <a:cubicBezTo>
                    <a:pt x="1055" y="149"/>
                    <a:pt x="1055" y="138"/>
                    <a:pt x="1055" y="128"/>
                  </a:cubicBezTo>
                  <a:close/>
                  <a:moveTo>
                    <a:pt x="1270" y="172"/>
                  </a:moveTo>
                  <a:cubicBezTo>
                    <a:pt x="1270" y="157"/>
                    <a:pt x="1273" y="143"/>
                    <a:pt x="1278" y="130"/>
                  </a:cubicBezTo>
                  <a:cubicBezTo>
                    <a:pt x="1284" y="117"/>
                    <a:pt x="1292" y="106"/>
                    <a:pt x="1302" y="96"/>
                  </a:cubicBezTo>
                  <a:cubicBezTo>
                    <a:pt x="1312" y="86"/>
                    <a:pt x="1324" y="79"/>
                    <a:pt x="1338" y="73"/>
                  </a:cubicBezTo>
                  <a:cubicBezTo>
                    <a:pt x="1352" y="67"/>
                    <a:pt x="1368" y="64"/>
                    <a:pt x="1386" y="64"/>
                  </a:cubicBezTo>
                  <a:cubicBezTo>
                    <a:pt x="1401" y="64"/>
                    <a:pt x="1416" y="67"/>
                    <a:pt x="1430" y="71"/>
                  </a:cubicBezTo>
                  <a:cubicBezTo>
                    <a:pt x="1444" y="76"/>
                    <a:pt x="1456" y="82"/>
                    <a:pt x="1466" y="91"/>
                  </a:cubicBezTo>
                  <a:cubicBezTo>
                    <a:pt x="1477" y="100"/>
                    <a:pt x="1485" y="111"/>
                    <a:pt x="1491" y="124"/>
                  </a:cubicBezTo>
                  <a:cubicBezTo>
                    <a:pt x="1496" y="138"/>
                    <a:pt x="1499" y="154"/>
                    <a:pt x="1499" y="172"/>
                  </a:cubicBezTo>
                  <a:cubicBezTo>
                    <a:pt x="1499" y="187"/>
                    <a:pt x="1497" y="201"/>
                    <a:pt x="1491" y="214"/>
                  </a:cubicBezTo>
                  <a:cubicBezTo>
                    <a:pt x="1485" y="227"/>
                    <a:pt x="1477" y="238"/>
                    <a:pt x="1467" y="248"/>
                  </a:cubicBezTo>
                  <a:cubicBezTo>
                    <a:pt x="1457" y="258"/>
                    <a:pt x="1445" y="266"/>
                    <a:pt x="1431" y="271"/>
                  </a:cubicBezTo>
                  <a:cubicBezTo>
                    <a:pt x="1417" y="277"/>
                    <a:pt x="1401" y="280"/>
                    <a:pt x="1385" y="280"/>
                  </a:cubicBezTo>
                  <a:cubicBezTo>
                    <a:pt x="1369" y="280"/>
                    <a:pt x="1354" y="278"/>
                    <a:pt x="1340" y="273"/>
                  </a:cubicBezTo>
                  <a:cubicBezTo>
                    <a:pt x="1326" y="269"/>
                    <a:pt x="1314" y="263"/>
                    <a:pt x="1304" y="254"/>
                  </a:cubicBezTo>
                  <a:cubicBezTo>
                    <a:pt x="1293" y="245"/>
                    <a:pt x="1285" y="234"/>
                    <a:pt x="1279" y="221"/>
                  </a:cubicBezTo>
                  <a:cubicBezTo>
                    <a:pt x="1273" y="207"/>
                    <a:pt x="1270" y="191"/>
                    <a:pt x="1270" y="172"/>
                  </a:cubicBezTo>
                  <a:close/>
                  <a:moveTo>
                    <a:pt x="1450" y="165"/>
                  </a:moveTo>
                  <a:cubicBezTo>
                    <a:pt x="1450" y="152"/>
                    <a:pt x="1449" y="141"/>
                    <a:pt x="1445" y="130"/>
                  </a:cubicBezTo>
                  <a:cubicBezTo>
                    <a:pt x="1442" y="120"/>
                    <a:pt x="1438" y="111"/>
                    <a:pt x="1432" y="104"/>
                  </a:cubicBezTo>
                  <a:cubicBezTo>
                    <a:pt x="1426" y="97"/>
                    <a:pt x="1419" y="91"/>
                    <a:pt x="1411" y="87"/>
                  </a:cubicBezTo>
                  <a:cubicBezTo>
                    <a:pt x="1403" y="84"/>
                    <a:pt x="1394" y="82"/>
                    <a:pt x="1385" y="82"/>
                  </a:cubicBezTo>
                  <a:cubicBezTo>
                    <a:pt x="1374" y="82"/>
                    <a:pt x="1365" y="84"/>
                    <a:pt x="1357" y="89"/>
                  </a:cubicBezTo>
                  <a:cubicBezTo>
                    <a:pt x="1349" y="94"/>
                    <a:pt x="1342" y="101"/>
                    <a:pt x="1337" y="109"/>
                  </a:cubicBezTo>
                  <a:cubicBezTo>
                    <a:pt x="1331" y="117"/>
                    <a:pt x="1327" y="127"/>
                    <a:pt x="1324" y="139"/>
                  </a:cubicBezTo>
                  <a:cubicBezTo>
                    <a:pt x="1321" y="150"/>
                    <a:pt x="1319" y="162"/>
                    <a:pt x="1319" y="175"/>
                  </a:cubicBezTo>
                  <a:cubicBezTo>
                    <a:pt x="1319" y="191"/>
                    <a:pt x="1321" y="204"/>
                    <a:pt x="1324" y="215"/>
                  </a:cubicBezTo>
                  <a:cubicBezTo>
                    <a:pt x="1328" y="226"/>
                    <a:pt x="1333" y="235"/>
                    <a:pt x="1338" y="242"/>
                  </a:cubicBezTo>
                  <a:cubicBezTo>
                    <a:pt x="1344" y="249"/>
                    <a:pt x="1351" y="254"/>
                    <a:pt x="1358" y="257"/>
                  </a:cubicBezTo>
                  <a:cubicBezTo>
                    <a:pt x="1366" y="260"/>
                    <a:pt x="1374" y="261"/>
                    <a:pt x="1382" y="261"/>
                  </a:cubicBezTo>
                  <a:cubicBezTo>
                    <a:pt x="1392" y="261"/>
                    <a:pt x="1400" y="259"/>
                    <a:pt x="1408" y="255"/>
                  </a:cubicBezTo>
                  <a:cubicBezTo>
                    <a:pt x="1417" y="252"/>
                    <a:pt x="1424" y="246"/>
                    <a:pt x="1430" y="238"/>
                  </a:cubicBezTo>
                  <a:cubicBezTo>
                    <a:pt x="1436" y="230"/>
                    <a:pt x="1441" y="220"/>
                    <a:pt x="1445" y="208"/>
                  </a:cubicBezTo>
                  <a:cubicBezTo>
                    <a:pt x="1448" y="196"/>
                    <a:pt x="1450" y="182"/>
                    <a:pt x="1450" y="165"/>
                  </a:cubicBezTo>
                  <a:close/>
                  <a:moveTo>
                    <a:pt x="1625" y="109"/>
                  </a:moveTo>
                  <a:cubicBezTo>
                    <a:pt x="1619" y="92"/>
                    <a:pt x="1607" y="83"/>
                    <a:pt x="1589" y="83"/>
                  </a:cubicBezTo>
                  <a:cubicBezTo>
                    <a:pt x="1580" y="83"/>
                    <a:pt x="1572" y="86"/>
                    <a:pt x="1566" y="91"/>
                  </a:cubicBezTo>
                  <a:cubicBezTo>
                    <a:pt x="1561" y="97"/>
                    <a:pt x="1558" y="103"/>
                    <a:pt x="1558" y="110"/>
                  </a:cubicBezTo>
                  <a:cubicBezTo>
                    <a:pt x="1558" y="118"/>
                    <a:pt x="1560" y="124"/>
                    <a:pt x="1564" y="128"/>
                  </a:cubicBezTo>
                  <a:cubicBezTo>
                    <a:pt x="1569" y="133"/>
                    <a:pt x="1575" y="137"/>
                    <a:pt x="1581" y="141"/>
                  </a:cubicBezTo>
                  <a:cubicBezTo>
                    <a:pt x="1588" y="145"/>
                    <a:pt x="1596" y="149"/>
                    <a:pt x="1603" y="152"/>
                  </a:cubicBezTo>
                  <a:cubicBezTo>
                    <a:pt x="1611" y="156"/>
                    <a:pt x="1619" y="160"/>
                    <a:pt x="1625" y="165"/>
                  </a:cubicBezTo>
                  <a:cubicBezTo>
                    <a:pt x="1632" y="170"/>
                    <a:pt x="1638" y="176"/>
                    <a:pt x="1642" y="184"/>
                  </a:cubicBezTo>
                  <a:cubicBezTo>
                    <a:pt x="1647" y="191"/>
                    <a:pt x="1649" y="200"/>
                    <a:pt x="1649" y="212"/>
                  </a:cubicBezTo>
                  <a:cubicBezTo>
                    <a:pt x="1649" y="222"/>
                    <a:pt x="1647" y="231"/>
                    <a:pt x="1643" y="239"/>
                  </a:cubicBezTo>
                  <a:cubicBezTo>
                    <a:pt x="1640" y="248"/>
                    <a:pt x="1634" y="255"/>
                    <a:pt x="1627" y="261"/>
                  </a:cubicBezTo>
                  <a:cubicBezTo>
                    <a:pt x="1620" y="267"/>
                    <a:pt x="1612" y="271"/>
                    <a:pt x="1602" y="275"/>
                  </a:cubicBezTo>
                  <a:cubicBezTo>
                    <a:pt x="1592" y="278"/>
                    <a:pt x="1581" y="280"/>
                    <a:pt x="1569" y="280"/>
                  </a:cubicBezTo>
                  <a:cubicBezTo>
                    <a:pt x="1559" y="280"/>
                    <a:pt x="1549" y="278"/>
                    <a:pt x="1540" y="276"/>
                  </a:cubicBezTo>
                  <a:cubicBezTo>
                    <a:pt x="1532" y="273"/>
                    <a:pt x="1525" y="270"/>
                    <a:pt x="1521" y="267"/>
                  </a:cubicBezTo>
                  <a:cubicBezTo>
                    <a:pt x="1523" y="260"/>
                    <a:pt x="1525" y="253"/>
                    <a:pt x="1526" y="248"/>
                  </a:cubicBezTo>
                  <a:cubicBezTo>
                    <a:pt x="1528" y="242"/>
                    <a:pt x="1529" y="235"/>
                    <a:pt x="1530" y="229"/>
                  </a:cubicBezTo>
                  <a:lnTo>
                    <a:pt x="1535" y="229"/>
                  </a:lnTo>
                  <a:cubicBezTo>
                    <a:pt x="1536" y="233"/>
                    <a:pt x="1538" y="237"/>
                    <a:pt x="1540" y="241"/>
                  </a:cubicBezTo>
                  <a:cubicBezTo>
                    <a:pt x="1542" y="245"/>
                    <a:pt x="1545" y="248"/>
                    <a:pt x="1548" y="251"/>
                  </a:cubicBezTo>
                  <a:cubicBezTo>
                    <a:pt x="1552" y="254"/>
                    <a:pt x="1556" y="257"/>
                    <a:pt x="1561" y="258"/>
                  </a:cubicBezTo>
                  <a:cubicBezTo>
                    <a:pt x="1566" y="260"/>
                    <a:pt x="1571" y="261"/>
                    <a:pt x="1577" y="261"/>
                  </a:cubicBezTo>
                  <a:cubicBezTo>
                    <a:pt x="1589" y="261"/>
                    <a:pt x="1598" y="258"/>
                    <a:pt x="1603" y="252"/>
                  </a:cubicBezTo>
                  <a:cubicBezTo>
                    <a:pt x="1609" y="246"/>
                    <a:pt x="1612" y="239"/>
                    <a:pt x="1612" y="230"/>
                  </a:cubicBezTo>
                  <a:cubicBezTo>
                    <a:pt x="1612" y="223"/>
                    <a:pt x="1610" y="217"/>
                    <a:pt x="1606" y="212"/>
                  </a:cubicBezTo>
                  <a:cubicBezTo>
                    <a:pt x="1601" y="207"/>
                    <a:pt x="1596" y="203"/>
                    <a:pt x="1589" y="199"/>
                  </a:cubicBezTo>
                  <a:cubicBezTo>
                    <a:pt x="1582" y="195"/>
                    <a:pt x="1575" y="192"/>
                    <a:pt x="1567" y="188"/>
                  </a:cubicBezTo>
                  <a:cubicBezTo>
                    <a:pt x="1560" y="185"/>
                    <a:pt x="1552" y="180"/>
                    <a:pt x="1546" y="175"/>
                  </a:cubicBezTo>
                  <a:cubicBezTo>
                    <a:pt x="1539" y="170"/>
                    <a:pt x="1534" y="164"/>
                    <a:pt x="1529" y="157"/>
                  </a:cubicBezTo>
                  <a:cubicBezTo>
                    <a:pt x="1525" y="150"/>
                    <a:pt x="1523" y="140"/>
                    <a:pt x="1523" y="129"/>
                  </a:cubicBezTo>
                  <a:cubicBezTo>
                    <a:pt x="1523" y="118"/>
                    <a:pt x="1524" y="109"/>
                    <a:pt x="1528" y="101"/>
                  </a:cubicBezTo>
                  <a:cubicBezTo>
                    <a:pt x="1532" y="93"/>
                    <a:pt x="1537" y="86"/>
                    <a:pt x="1543" y="81"/>
                  </a:cubicBezTo>
                  <a:cubicBezTo>
                    <a:pt x="1549" y="76"/>
                    <a:pt x="1556" y="72"/>
                    <a:pt x="1564" y="69"/>
                  </a:cubicBezTo>
                  <a:cubicBezTo>
                    <a:pt x="1573" y="66"/>
                    <a:pt x="1581" y="64"/>
                    <a:pt x="1590" y="64"/>
                  </a:cubicBezTo>
                  <a:cubicBezTo>
                    <a:pt x="1601" y="64"/>
                    <a:pt x="1610" y="66"/>
                    <a:pt x="1619" y="68"/>
                  </a:cubicBezTo>
                  <a:cubicBezTo>
                    <a:pt x="1627" y="71"/>
                    <a:pt x="1634" y="75"/>
                    <a:pt x="1639" y="79"/>
                  </a:cubicBezTo>
                  <a:cubicBezTo>
                    <a:pt x="1638" y="84"/>
                    <a:pt x="1636" y="88"/>
                    <a:pt x="1635" y="93"/>
                  </a:cubicBezTo>
                  <a:cubicBezTo>
                    <a:pt x="1634" y="97"/>
                    <a:pt x="1632" y="102"/>
                    <a:pt x="1630" y="109"/>
                  </a:cubicBezTo>
                  <a:lnTo>
                    <a:pt x="1625" y="109"/>
                  </a:lnTo>
                  <a:close/>
                  <a:moveTo>
                    <a:pt x="1754" y="172"/>
                  </a:moveTo>
                  <a:cubicBezTo>
                    <a:pt x="1754" y="157"/>
                    <a:pt x="1757" y="143"/>
                    <a:pt x="1763" y="130"/>
                  </a:cubicBezTo>
                  <a:cubicBezTo>
                    <a:pt x="1768" y="117"/>
                    <a:pt x="1776" y="106"/>
                    <a:pt x="1786" y="96"/>
                  </a:cubicBezTo>
                  <a:cubicBezTo>
                    <a:pt x="1796" y="86"/>
                    <a:pt x="1808" y="79"/>
                    <a:pt x="1822" y="73"/>
                  </a:cubicBezTo>
                  <a:cubicBezTo>
                    <a:pt x="1836" y="67"/>
                    <a:pt x="1852" y="64"/>
                    <a:pt x="1870" y="64"/>
                  </a:cubicBezTo>
                  <a:cubicBezTo>
                    <a:pt x="1886" y="64"/>
                    <a:pt x="1900" y="67"/>
                    <a:pt x="1914" y="71"/>
                  </a:cubicBezTo>
                  <a:cubicBezTo>
                    <a:pt x="1928" y="76"/>
                    <a:pt x="1940" y="82"/>
                    <a:pt x="1951" y="91"/>
                  </a:cubicBezTo>
                  <a:cubicBezTo>
                    <a:pt x="1961" y="100"/>
                    <a:pt x="1969" y="111"/>
                    <a:pt x="1975" y="124"/>
                  </a:cubicBezTo>
                  <a:cubicBezTo>
                    <a:pt x="1981" y="138"/>
                    <a:pt x="1984" y="154"/>
                    <a:pt x="1984" y="172"/>
                  </a:cubicBezTo>
                  <a:cubicBezTo>
                    <a:pt x="1984" y="187"/>
                    <a:pt x="1981" y="201"/>
                    <a:pt x="1975" y="214"/>
                  </a:cubicBezTo>
                  <a:cubicBezTo>
                    <a:pt x="1969" y="227"/>
                    <a:pt x="1961" y="238"/>
                    <a:pt x="1951" y="248"/>
                  </a:cubicBezTo>
                  <a:cubicBezTo>
                    <a:pt x="1941" y="258"/>
                    <a:pt x="1929" y="266"/>
                    <a:pt x="1915" y="271"/>
                  </a:cubicBezTo>
                  <a:cubicBezTo>
                    <a:pt x="1901" y="277"/>
                    <a:pt x="1886" y="280"/>
                    <a:pt x="1869" y="280"/>
                  </a:cubicBezTo>
                  <a:cubicBezTo>
                    <a:pt x="1853" y="280"/>
                    <a:pt x="1838" y="278"/>
                    <a:pt x="1824" y="273"/>
                  </a:cubicBezTo>
                  <a:cubicBezTo>
                    <a:pt x="1810" y="269"/>
                    <a:pt x="1798" y="263"/>
                    <a:pt x="1788" y="254"/>
                  </a:cubicBezTo>
                  <a:cubicBezTo>
                    <a:pt x="1777" y="245"/>
                    <a:pt x="1769" y="234"/>
                    <a:pt x="1763" y="221"/>
                  </a:cubicBezTo>
                  <a:cubicBezTo>
                    <a:pt x="1757" y="207"/>
                    <a:pt x="1754" y="191"/>
                    <a:pt x="1754" y="172"/>
                  </a:cubicBezTo>
                  <a:close/>
                  <a:moveTo>
                    <a:pt x="1934" y="165"/>
                  </a:moveTo>
                  <a:cubicBezTo>
                    <a:pt x="1934" y="152"/>
                    <a:pt x="1933" y="141"/>
                    <a:pt x="1929" y="130"/>
                  </a:cubicBezTo>
                  <a:cubicBezTo>
                    <a:pt x="1926" y="120"/>
                    <a:pt x="1922" y="111"/>
                    <a:pt x="1916" y="104"/>
                  </a:cubicBezTo>
                  <a:cubicBezTo>
                    <a:pt x="1910" y="97"/>
                    <a:pt x="1903" y="91"/>
                    <a:pt x="1895" y="87"/>
                  </a:cubicBezTo>
                  <a:cubicBezTo>
                    <a:pt x="1887" y="84"/>
                    <a:pt x="1878" y="82"/>
                    <a:pt x="1869" y="82"/>
                  </a:cubicBezTo>
                  <a:cubicBezTo>
                    <a:pt x="1859" y="82"/>
                    <a:pt x="1849" y="84"/>
                    <a:pt x="1841" y="89"/>
                  </a:cubicBezTo>
                  <a:cubicBezTo>
                    <a:pt x="1833" y="94"/>
                    <a:pt x="1826" y="101"/>
                    <a:pt x="1821" y="109"/>
                  </a:cubicBezTo>
                  <a:cubicBezTo>
                    <a:pt x="1815" y="117"/>
                    <a:pt x="1811" y="127"/>
                    <a:pt x="1808" y="139"/>
                  </a:cubicBezTo>
                  <a:cubicBezTo>
                    <a:pt x="1805" y="150"/>
                    <a:pt x="1804" y="162"/>
                    <a:pt x="1804" y="175"/>
                  </a:cubicBezTo>
                  <a:cubicBezTo>
                    <a:pt x="1804" y="191"/>
                    <a:pt x="1805" y="204"/>
                    <a:pt x="1809" y="215"/>
                  </a:cubicBezTo>
                  <a:cubicBezTo>
                    <a:pt x="1812" y="226"/>
                    <a:pt x="1817" y="235"/>
                    <a:pt x="1822" y="242"/>
                  </a:cubicBezTo>
                  <a:cubicBezTo>
                    <a:pt x="1828" y="249"/>
                    <a:pt x="1835" y="254"/>
                    <a:pt x="1843" y="257"/>
                  </a:cubicBezTo>
                  <a:cubicBezTo>
                    <a:pt x="1850" y="260"/>
                    <a:pt x="1858" y="261"/>
                    <a:pt x="1867" y="261"/>
                  </a:cubicBezTo>
                  <a:cubicBezTo>
                    <a:pt x="1876" y="261"/>
                    <a:pt x="1884" y="259"/>
                    <a:pt x="1893" y="255"/>
                  </a:cubicBezTo>
                  <a:cubicBezTo>
                    <a:pt x="1901" y="252"/>
                    <a:pt x="1908" y="246"/>
                    <a:pt x="1914" y="238"/>
                  </a:cubicBezTo>
                  <a:cubicBezTo>
                    <a:pt x="1920" y="230"/>
                    <a:pt x="1925" y="220"/>
                    <a:pt x="1929" y="208"/>
                  </a:cubicBezTo>
                  <a:cubicBezTo>
                    <a:pt x="1932" y="196"/>
                    <a:pt x="1934" y="182"/>
                    <a:pt x="1934" y="165"/>
                  </a:cubicBezTo>
                  <a:close/>
                  <a:moveTo>
                    <a:pt x="2068" y="180"/>
                  </a:moveTo>
                  <a:lnTo>
                    <a:pt x="2065" y="180"/>
                  </a:lnTo>
                  <a:lnTo>
                    <a:pt x="2065" y="193"/>
                  </a:lnTo>
                  <a:cubicBezTo>
                    <a:pt x="2065" y="201"/>
                    <a:pt x="2065" y="209"/>
                    <a:pt x="2065" y="216"/>
                  </a:cubicBezTo>
                  <a:cubicBezTo>
                    <a:pt x="2066" y="223"/>
                    <a:pt x="2066" y="230"/>
                    <a:pt x="2066" y="237"/>
                  </a:cubicBezTo>
                  <a:cubicBezTo>
                    <a:pt x="2066" y="244"/>
                    <a:pt x="2066" y="250"/>
                    <a:pt x="2067" y="256"/>
                  </a:cubicBezTo>
                  <a:cubicBezTo>
                    <a:pt x="2067" y="263"/>
                    <a:pt x="2067" y="269"/>
                    <a:pt x="2068" y="276"/>
                  </a:cubicBezTo>
                  <a:cubicBezTo>
                    <a:pt x="2064" y="275"/>
                    <a:pt x="2061" y="275"/>
                    <a:pt x="2057" y="275"/>
                  </a:cubicBezTo>
                  <a:cubicBezTo>
                    <a:pt x="2053" y="274"/>
                    <a:pt x="2048" y="274"/>
                    <a:pt x="2043" y="274"/>
                  </a:cubicBezTo>
                  <a:cubicBezTo>
                    <a:pt x="2038" y="274"/>
                    <a:pt x="2034" y="274"/>
                    <a:pt x="2030" y="275"/>
                  </a:cubicBezTo>
                  <a:cubicBezTo>
                    <a:pt x="2026" y="275"/>
                    <a:pt x="2022" y="275"/>
                    <a:pt x="2018" y="276"/>
                  </a:cubicBezTo>
                  <a:cubicBezTo>
                    <a:pt x="2019" y="269"/>
                    <a:pt x="2019" y="263"/>
                    <a:pt x="2020" y="256"/>
                  </a:cubicBezTo>
                  <a:cubicBezTo>
                    <a:pt x="2020" y="250"/>
                    <a:pt x="2020" y="244"/>
                    <a:pt x="2020" y="237"/>
                  </a:cubicBezTo>
                  <a:cubicBezTo>
                    <a:pt x="2020" y="230"/>
                    <a:pt x="2021" y="223"/>
                    <a:pt x="2021" y="216"/>
                  </a:cubicBezTo>
                  <a:cubicBezTo>
                    <a:pt x="2021" y="209"/>
                    <a:pt x="2021" y="201"/>
                    <a:pt x="2021" y="193"/>
                  </a:cubicBezTo>
                  <a:lnTo>
                    <a:pt x="2021" y="152"/>
                  </a:lnTo>
                  <a:cubicBezTo>
                    <a:pt x="2021" y="143"/>
                    <a:pt x="2021" y="135"/>
                    <a:pt x="2021" y="128"/>
                  </a:cubicBezTo>
                  <a:cubicBezTo>
                    <a:pt x="2021" y="121"/>
                    <a:pt x="2020" y="114"/>
                    <a:pt x="2020" y="107"/>
                  </a:cubicBezTo>
                  <a:cubicBezTo>
                    <a:pt x="2020" y="101"/>
                    <a:pt x="2020" y="94"/>
                    <a:pt x="2020" y="88"/>
                  </a:cubicBezTo>
                  <a:cubicBezTo>
                    <a:pt x="2019" y="81"/>
                    <a:pt x="2019" y="75"/>
                    <a:pt x="2018" y="68"/>
                  </a:cubicBezTo>
                  <a:cubicBezTo>
                    <a:pt x="2022" y="69"/>
                    <a:pt x="2026" y="69"/>
                    <a:pt x="2030" y="69"/>
                  </a:cubicBezTo>
                  <a:cubicBezTo>
                    <a:pt x="2034" y="70"/>
                    <a:pt x="2038" y="70"/>
                    <a:pt x="2043" y="70"/>
                  </a:cubicBezTo>
                  <a:cubicBezTo>
                    <a:pt x="2049" y="70"/>
                    <a:pt x="2055" y="70"/>
                    <a:pt x="2062" y="69"/>
                  </a:cubicBezTo>
                  <a:cubicBezTo>
                    <a:pt x="2068" y="69"/>
                    <a:pt x="2077" y="68"/>
                    <a:pt x="2087" y="68"/>
                  </a:cubicBezTo>
                  <a:cubicBezTo>
                    <a:pt x="2095" y="68"/>
                    <a:pt x="2101" y="69"/>
                    <a:pt x="2107" y="69"/>
                  </a:cubicBezTo>
                  <a:cubicBezTo>
                    <a:pt x="2112" y="69"/>
                    <a:pt x="2117" y="70"/>
                    <a:pt x="2121" y="71"/>
                  </a:cubicBezTo>
                  <a:cubicBezTo>
                    <a:pt x="2125" y="72"/>
                    <a:pt x="2128" y="73"/>
                    <a:pt x="2131" y="74"/>
                  </a:cubicBezTo>
                  <a:cubicBezTo>
                    <a:pt x="2134" y="75"/>
                    <a:pt x="2137" y="77"/>
                    <a:pt x="2139" y="79"/>
                  </a:cubicBezTo>
                  <a:cubicBezTo>
                    <a:pt x="2145" y="83"/>
                    <a:pt x="2150" y="88"/>
                    <a:pt x="2154" y="95"/>
                  </a:cubicBezTo>
                  <a:cubicBezTo>
                    <a:pt x="2157" y="102"/>
                    <a:pt x="2159" y="109"/>
                    <a:pt x="2159" y="118"/>
                  </a:cubicBezTo>
                  <a:cubicBezTo>
                    <a:pt x="2159" y="133"/>
                    <a:pt x="2155" y="145"/>
                    <a:pt x="2147" y="154"/>
                  </a:cubicBezTo>
                  <a:cubicBezTo>
                    <a:pt x="2139" y="163"/>
                    <a:pt x="2127" y="170"/>
                    <a:pt x="2112" y="174"/>
                  </a:cubicBezTo>
                  <a:cubicBezTo>
                    <a:pt x="2122" y="191"/>
                    <a:pt x="2132" y="208"/>
                    <a:pt x="2143" y="225"/>
                  </a:cubicBezTo>
                  <a:cubicBezTo>
                    <a:pt x="2154" y="242"/>
                    <a:pt x="2165" y="259"/>
                    <a:pt x="2176" y="276"/>
                  </a:cubicBezTo>
                  <a:cubicBezTo>
                    <a:pt x="2172" y="275"/>
                    <a:pt x="2167" y="275"/>
                    <a:pt x="2163" y="275"/>
                  </a:cubicBezTo>
                  <a:cubicBezTo>
                    <a:pt x="2158" y="274"/>
                    <a:pt x="2154" y="274"/>
                    <a:pt x="2149" y="274"/>
                  </a:cubicBezTo>
                  <a:cubicBezTo>
                    <a:pt x="2145" y="274"/>
                    <a:pt x="2140" y="274"/>
                    <a:pt x="2136" y="275"/>
                  </a:cubicBezTo>
                  <a:cubicBezTo>
                    <a:pt x="2131" y="275"/>
                    <a:pt x="2126" y="275"/>
                    <a:pt x="2122" y="276"/>
                  </a:cubicBezTo>
                  <a:lnTo>
                    <a:pt x="2068" y="180"/>
                  </a:lnTo>
                  <a:close/>
                  <a:moveTo>
                    <a:pt x="2113" y="125"/>
                  </a:moveTo>
                  <a:cubicBezTo>
                    <a:pt x="2113" y="116"/>
                    <a:pt x="2112" y="109"/>
                    <a:pt x="2110" y="104"/>
                  </a:cubicBezTo>
                  <a:cubicBezTo>
                    <a:pt x="2108" y="99"/>
                    <a:pt x="2106" y="95"/>
                    <a:pt x="2102" y="92"/>
                  </a:cubicBezTo>
                  <a:cubicBezTo>
                    <a:pt x="2098" y="89"/>
                    <a:pt x="2093" y="88"/>
                    <a:pt x="2087" y="87"/>
                  </a:cubicBezTo>
                  <a:cubicBezTo>
                    <a:pt x="2082" y="86"/>
                    <a:pt x="2074" y="86"/>
                    <a:pt x="2066" y="86"/>
                  </a:cubicBezTo>
                  <a:cubicBezTo>
                    <a:pt x="2066" y="113"/>
                    <a:pt x="2065" y="140"/>
                    <a:pt x="2065" y="167"/>
                  </a:cubicBezTo>
                  <a:cubicBezTo>
                    <a:pt x="2067" y="167"/>
                    <a:pt x="2068" y="168"/>
                    <a:pt x="2069" y="168"/>
                  </a:cubicBezTo>
                  <a:cubicBezTo>
                    <a:pt x="2070" y="168"/>
                    <a:pt x="2071" y="168"/>
                    <a:pt x="2072" y="168"/>
                  </a:cubicBezTo>
                  <a:cubicBezTo>
                    <a:pt x="2085" y="168"/>
                    <a:pt x="2095" y="164"/>
                    <a:pt x="2102" y="157"/>
                  </a:cubicBezTo>
                  <a:cubicBezTo>
                    <a:pt x="2109" y="150"/>
                    <a:pt x="2113" y="139"/>
                    <a:pt x="2113" y="125"/>
                  </a:cubicBezTo>
                  <a:close/>
                  <a:moveTo>
                    <a:pt x="2286" y="219"/>
                  </a:moveTo>
                  <a:cubicBezTo>
                    <a:pt x="2296" y="194"/>
                    <a:pt x="2306" y="168"/>
                    <a:pt x="2316" y="142"/>
                  </a:cubicBezTo>
                  <a:cubicBezTo>
                    <a:pt x="2326" y="117"/>
                    <a:pt x="2335" y="92"/>
                    <a:pt x="2342" y="68"/>
                  </a:cubicBezTo>
                  <a:cubicBezTo>
                    <a:pt x="2347" y="69"/>
                    <a:pt x="2351" y="70"/>
                    <a:pt x="2356" y="70"/>
                  </a:cubicBezTo>
                  <a:cubicBezTo>
                    <a:pt x="2360" y="70"/>
                    <a:pt x="2364" y="69"/>
                    <a:pt x="2369" y="68"/>
                  </a:cubicBezTo>
                  <a:cubicBezTo>
                    <a:pt x="2364" y="80"/>
                    <a:pt x="2358" y="94"/>
                    <a:pt x="2351" y="111"/>
                  </a:cubicBezTo>
                  <a:cubicBezTo>
                    <a:pt x="2344" y="128"/>
                    <a:pt x="2337" y="145"/>
                    <a:pt x="2329" y="164"/>
                  </a:cubicBezTo>
                  <a:cubicBezTo>
                    <a:pt x="2322" y="183"/>
                    <a:pt x="2314" y="202"/>
                    <a:pt x="2307" y="221"/>
                  </a:cubicBezTo>
                  <a:cubicBezTo>
                    <a:pt x="2299" y="240"/>
                    <a:pt x="2292" y="259"/>
                    <a:pt x="2287" y="276"/>
                  </a:cubicBezTo>
                  <a:cubicBezTo>
                    <a:pt x="2284" y="275"/>
                    <a:pt x="2282" y="275"/>
                    <a:pt x="2280" y="275"/>
                  </a:cubicBezTo>
                  <a:cubicBezTo>
                    <a:pt x="2278" y="274"/>
                    <a:pt x="2276" y="274"/>
                    <a:pt x="2273" y="274"/>
                  </a:cubicBezTo>
                  <a:cubicBezTo>
                    <a:pt x="2271" y="274"/>
                    <a:pt x="2269" y="274"/>
                    <a:pt x="2267" y="275"/>
                  </a:cubicBezTo>
                  <a:cubicBezTo>
                    <a:pt x="2264" y="275"/>
                    <a:pt x="2262" y="275"/>
                    <a:pt x="2260" y="276"/>
                  </a:cubicBezTo>
                  <a:cubicBezTo>
                    <a:pt x="2257" y="267"/>
                    <a:pt x="2253" y="257"/>
                    <a:pt x="2249" y="246"/>
                  </a:cubicBezTo>
                  <a:cubicBezTo>
                    <a:pt x="2245" y="234"/>
                    <a:pt x="2240" y="222"/>
                    <a:pt x="2235" y="209"/>
                  </a:cubicBezTo>
                  <a:cubicBezTo>
                    <a:pt x="2230" y="197"/>
                    <a:pt x="2225" y="183"/>
                    <a:pt x="2220" y="170"/>
                  </a:cubicBezTo>
                  <a:cubicBezTo>
                    <a:pt x="2214" y="157"/>
                    <a:pt x="2209" y="144"/>
                    <a:pt x="2204" y="131"/>
                  </a:cubicBezTo>
                  <a:cubicBezTo>
                    <a:pt x="2199" y="119"/>
                    <a:pt x="2194" y="107"/>
                    <a:pt x="2190" y="96"/>
                  </a:cubicBezTo>
                  <a:cubicBezTo>
                    <a:pt x="2186" y="85"/>
                    <a:pt x="2182" y="76"/>
                    <a:pt x="2179" y="68"/>
                  </a:cubicBezTo>
                  <a:cubicBezTo>
                    <a:pt x="2183" y="69"/>
                    <a:pt x="2188" y="69"/>
                    <a:pt x="2192" y="69"/>
                  </a:cubicBezTo>
                  <a:cubicBezTo>
                    <a:pt x="2197" y="70"/>
                    <a:pt x="2201" y="70"/>
                    <a:pt x="2206" y="70"/>
                  </a:cubicBezTo>
                  <a:cubicBezTo>
                    <a:pt x="2210" y="70"/>
                    <a:pt x="2215" y="70"/>
                    <a:pt x="2219" y="69"/>
                  </a:cubicBezTo>
                  <a:cubicBezTo>
                    <a:pt x="2223" y="69"/>
                    <a:pt x="2228" y="69"/>
                    <a:pt x="2232" y="68"/>
                  </a:cubicBezTo>
                  <a:cubicBezTo>
                    <a:pt x="2236" y="80"/>
                    <a:pt x="2239" y="91"/>
                    <a:pt x="2244" y="104"/>
                  </a:cubicBezTo>
                  <a:cubicBezTo>
                    <a:pt x="2248" y="116"/>
                    <a:pt x="2252" y="129"/>
                    <a:pt x="2257" y="142"/>
                  </a:cubicBezTo>
                  <a:cubicBezTo>
                    <a:pt x="2262" y="155"/>
                    <a:pt x="2266" y="168"/>
                    <a:pt x="2271" y="181"/>
                  </a:cubicBezTo>
                  <a:cubicBezTo>
                    <a:pt x="2276" y="194"/>
                    <a:pt x="2281" y="207"/>
                    <a:pt x="2286" y="219"/>
                  </a:cubicBezTo>
                  <a:close/>
                  <a:moveTo>
                    <a:pt x="2374" y="172"/>
                  </a:moveTo>
                  <a:cubicBezTo>
                    <a:pt x="2374" y="157"/>
                    <a:pt x="2377" y="143"/>
                    <a:pt x="2383" y="130"/>
                  </a:cubicBezTo>
                  <a:cubicBezTo>
                    <a:pt x="2388" y="117"/>
                    <a:pt x="2396" y="106"/>
                    <a:pt x="2406" y="96"/>
                  </a:cubicBezTo>
                  <a:cubicBezTo>
                    <a:pt x="2416" y="86"/>
                    <a:pt x="2428" y="79"/>
                    <a:pt x="2442" y="73"/>
                  </a:cubicBezTo>
                  <a:cubicBezTo>
                    <a:pt x="2456" y="67"/>
                    <a:pt x="2472" y="64"/>
                    <a:pt x="2490" y="64"/>
                  </a:cubicBezTo>
                  <a:cubicBezTo>
                    <a:pt x="2506" y="64"/>
                    <a:pt x="2520" y="67"/>
                    <a:pt x="2534" y="71"/>
                  </a:cubicBezTo>
                  <a:cubicBezTo>
                    <a:pt x="2548" y="76"/>
                    <a:pt x="2560" y="82"/>
                    <a:pt x="2571" y="91"/>
                  </a:cubicBezTo>
                  <a:cubicBezTo>
                    <a:pt x="2581" y="100"/>
                    <a:pt x="2589" y="111"/>
                    <a:pt x="2595" y="124"/>
                  </a:cubicBezTo>
                  <a:cubicBezTo>
                    <a:pt x="2601" y="138"/>
                    <a:pt x="2604" y="154"/>
                    <a:pt x="2604" y="172"/>
                  </a:cubicBezTo>
                  <a:cubicBezTo>
                    <a:pt x="2604" y="187"/>
                    <a:pt x="2601" y="201"/>
                    <a:pt x="2595" y="214"/>
                  </a:cubicBezTo>
                  <a:cubicBezTo>
                    <a:pt x="2589" y="227"/>
                    <a:pt x="2581" y="238"/>
                    <a:pt x="2571" y="248"/>
                  </a:cubicBezTo>
                  <a:cubicBezTo>
                    <a:pt x="2561" y="258"/>
                    <a:pt x="2549" y="266"/>
                    <a:pt x="2535" y="271"/>
                  </a:cubicBezTo>
                  <a:cubicBezTo>
                    <a:pt x="2521" y="277"/>
                    <a:pt x="2506" y="280"/>
                    <a:pt x="2489" y="280"/>
                  </a:cubicBezTo>
                  <a:cubicBezTo>
                    <a:pt x="2473" y="280"/>
                    <a:pt x="2458" y="278"/>
                    <a:pt x="2444" y="273"/>
                  </a:cubicBezTo>
                  <a:cubicBezTo>
                    <a:pt x="2430" y="269"/>
                    <a:pt x="2418" y="263"/>
                    <a:pt x="2408" y="254"/>
                  </a:cubicBezTo>
                  <a:cubicBezTo>
                    <a:pt x="2397" y="245"/>
                    <a:pt x="2389" y="234"/>
                    <a:pt x="2383" y="221"/>
                  </a:cubicBezTo>
                  <a:cubicBezTo>
                    <a:pt x="2377" y="207"/>
                    <a:pt x="2374" y="191"/>
                    <a:pt x="2374" y="172"/>
                  </a:cubicBezTo>
                  <a:close/>
                  <a:moveTo>
                    <a:pt x="2554" y="165"/>
                  </a:moveTo>
                  <a:cubicBezTo>
                    <a:pt x="2554" y="152"/>
                    <a:pt x="2553" y="141"/>
                    <a:pt x="2550" y="130"/>
                  </a:cubicBezTo>
                  <a:cubicBezTo>
                    <a:pt x="2546" y="120"/>
                    <a:pt x="2542" y="111"/>
                    <a:pt x="2536" y="104"/>
                  </a:cubicBezTo>
                  <a:cubicBezTo>
                    <a:pt x="2530" y="97"/>
                    <a:pt x="2524" y="91"/>
                    <a:pt x="2515" y="87"/>
                  </a:cubicBezTo>
                  <a:cubicBezTo>
                    <a:pt x="2507" y="84"/>
                    <a:pt x="2498" y="82"/>
                    <a:pt x="2489" y="82"/>
                  </a:cubicBezTo>
                  <a:cubicBezTo>
                    <a:pt x="2479" y="82"/>
                    <a:pt x="2469" y="84"/>
                    <a:pt x="2461" y="89"/>
                  </a:cubicBezTo>
                  <a:cubicBezTo>
                    <a:pt x="2453" y="94"/>
                    <a:pt x="2446" y="101"/>
                    <a:pt x="2441" y="109"/>
                  </a:cubicBezTo>
                  <a:cubicBezTo>
                    <a:pt x="2435" y="117"/>
                    <a:pt x="2431" y="127"/>
                    <a:pt x="2428" y="139"/>
                  </a:cubicBezTo>
                  <a:cubicBezTo>
                    <a:pt x="2425" y="150"/>
                    <a:pt x="2424" y="162"/>
                    <a:pt x="2424" y="175"/>
                  </a:cubicBezTo>
                  <a:cubicBezTo>
                    <a:pt x="2424" y="191"/>
                    <a:pt x="2425" y="204"/>
                    <a:pt x="2429" y="215"/>
                  </a:cubicBezTo>
                  <a:cubicBezTo>
                    <a:pt x="2432" y="226"/>
                    <a:pt x="2437" y="235"/>
                    <a:pt x="2443" y="242"/>
                  </a:cubicBezTo>
                  <a:cubicBezTo>
                    <a:pt x="2448" y="249"/>
                    <a:pt x="2455" y="254"/>
                    <a:pt x="2463" y="257"/>
                  </a:cubicBezTo>
                  <a:cubicBezTo>
                    <a:pt x="2470" y="260"/>
                    <a:pt x="2478" y="261"/>
                    <a:pt x="2487" y="261"/>
                  </a:cubicBezTo>
                  <a:cubicBezTo>
                    <a:pt x="2496" y="261"/>
                    <a:pt x="2504" y="259"/>
                    <a:pt x="2513" y="255"/>
                  </a:cubicBezTo>
                  <a:cubicBezTo>
                    <a:pt x="2521" y="252"/>
                    <a:pt x="2528" y="246"/>
                    <a:pt x="2534" y="238"/>
                  </a:cubicBezTo>
                  <a:cubicBezTo>
                    <a:pt x="2540" y="230"/>
                    <a:pt x="2545" y="220"/>
                    <a:pt x="2549" y="208"/>
                  </a:cubicBezTo>
                  <a:cubicBezTo>
                    <a:pt x="2552" y="196"/>
                    <a:pt x="2554" y="182"/>
                    <a:pt x="2554" y="165"/>
                  </a:cubicBezTo>
                  <a:close/>
                  <a:moveTo>
                    <a:pt x="2730" y="109"/>
                  </a:moveTo>
                  <a:cubicBezTo>
                    <a:pt x="2723" y="92"/>
                    <a:pt x="2711" y="83"/>
                    <a:pt x="2693" y="83"/>
                  </a:cubicBezTo>
                  <a:cubicBezTo>
                    <a:pt x="2684" y="83"/>
                    <a:pt x="2676" y="86"/>
                    <a:pt x="2671" y="91"/>
                  </a:cubicBezTo>
                  <a:cubicBezTo>
                    <a:pt x="2665" y="97"/>
                    <a:pt x="2662" y="103"/>
                    <a:pt x="2662" y="110"/>
                  </a:cubicBezTo>
                  <a:cubicBezTo>
                    <a:pt x="2662" y="118"/>
                    <a:pt x="2664" y="124"/>
                    <a:pt x="2669" y="128"/>
                  </a:cubicBezTo>
                  <a:cubicBezTo>
                    <a:pt x="2673" y="133"/>
                    <a:pt x="2679" y="137"/>
                    <a:pt x="2686" y="141"/>
                  </a:cubicBezTo>
                  <a:cubicBezTo>
                    <a:pt x="2692" y="145"/>
                    <a:pt x="2700" y="149"/>
                    <a:pt x="2708" y="152"/>
                  </a:cubicBezTo>
                  <a:cubicBezTo>
                    <a:pt x="2715" y="156"/>
                    <a:pt x="2723" y="160"/>
                    <a:pt x="2730" y="165"/>
                  </a:cubicBezTo>
                  <a:cubicBezTo>
                    <a:pt x="2736" y="170"/>
                    <a:pt x="2742" y="176"/>
                    <a:pt x="2747" y="184"/>
                  </a:cubicBezTo>
                  <a:cubicBezTo>
                    <a:pt x="2751" y="191"/>
                    <a:pt x="2753" y="200"/>
                    <a:pt x="2753" y="212"/>
                  </a:cubicBezTo>
                  <a:cubicBezTo>
                    <a:pt x="2753" y="222"/>
                    <a:pt x="2751" y="231"/>
                    <a:pt x="2748" y="239"/>
                  </a:cubicBezTo>
                  <a:cubicBezTo>
                    <a:pt x="2744" y="248"/>
                    <a:pt x="2738" y="255"/>
                    <a:pt x="2731" y="261"/>
                  </a:cubicBezTo>
                  <a:cubicBezTo>
                    <a:pt x="2724" y="267"/>
                    <a:pt x="2716" y="271"/>
                    <a:pt x="2706" y="275"/>
                  </a:cubicBezTo>
                  <a:cubicBezTo>
                    <a:pt x="2697" y="278"/>
                    <a:pt x="2686" y="280"/>
                    <a:pt x="2674" y="280"/>
                  </a:cubicBezTo>
                  <a:cubicBezTo>
                    <a:pt x="2663" y="280"/>
                    <a:pt x="2653" y="278"/>
                    <a:pt x="2645" y="276"/>
                  </a:cubicBezTo>
                  <a:cubicBezTo>
                    <a:pt x="2636" y="273"/>
                    <a:pt x="2630" y="270"/>
                    <a:pt x="2625" y="267"/>
                  </a:cubicBezTo>
                  <a:cubicBezTo>
                    <a:pt x="2627" y="260"/>
                    <a:pt x="2629" y="253"/>
                    <a:pt x="2630" y="248"/>
                  </a:cubicBezTo>
                  <a:cubicBezTo>
                    <a:pt x="2632" y="242"/>
                    <a:pt x="2633" y="235"/>
                    <a:pt x="2634" y="229"/>
                  </a:cubicBezTo>
                  <a:lnTo>
                    <a:pt x="2640" y="229"/>
                  </a:lnTo>
                  <a:cubicBezTo>
                    <a:pt x="2640" y="233"/>
                    <a:pt x="2642" y="237"/>
                    <a:pt x="2644" y="241"/>
                  </a:cubicBezTo>
                  <a:cubicBezTo>
                    <a:pt x="2646" y="245"/>
                    <a:pt x="2649" y="248"/>
                    <a:pt x="2652" y="251"/>
                  </a:cubicBezTo>
                  <a:cubicBezTo>
                    <a:pt x="2656" y="254"/>
                    <a:pt x="2660" y="257"/>
                    <a:pt x="2665" y="258"/>
                  </a:cubicBezTo>
                  <a:cubicBezTo>
                    <a:pt x="2670" y="260"/>
                    <a:pt x="2675" y="261"/>
                    <a:pt x="2681" y="261"/>
                  </a:cubicBezTo>
                  <a:cubicBezTo>
                    <a:pt x="2693" y="261"/>
                    <a:pt x="2702" y="258"/>
                    <a:pt x="2708" y="252"/>
                  </a:cubicBezTo>
                  <a:cubicBezTo>
                    <a:pt x="2713" y="246"/>
                    <a:pt x="2716" y="239"/>
                    <a:pt x="2716" y="230"/>
                  </a:cubicBezTo>
                  <a:cubicBezTo>
                    <a:pt x="2716" y="223"/>
                    <a:pt x="2714" y="217"/>
                    <a:pt x="2710" y="212"/>
                  </a:cubicBezTo>
                  <a:cubicBezTo>
                    <a:pt x="2705" y="207"/>
                    <a:pt x="2700" y="203"/>
                    <a:pt x="2693" y="199"/>
                  </a:cubicBezTo>
                  <a:cubicBezTo>
                    <a:pt x="2687" y="195"/>
                    <a:pt x="2679" y="192"/>
                    <a:pt x="2672" y="188"/>
                  </a:cubicBezTo>
                  <a:cubicBezTo>
                    <a:pt x="2664" y="185"/>
                    <a:pt x="2657" y="180"/>
                    <a:pt x="2650" y="175"/>
                  </a:cubicBezTo>
                  <a:cubicBezTo>
                    <a:pt x="2643" y="170"/>
                    <a:pt x="2638" y="164"/>
                    <a:pt x="2633" y="157"/>
                  </a:cubicBezTo>
                  <a:cubicBezTo>
                    <a:pt x="2629" y="150"/>
                    <a:pt x="2627" y="140"/>
                    <a:pt x="2627" y="129"/>
                  </a:cubicBezTo>
                  <a:cubicBezTo>
                    <a:pt x="2627" y="118"/>
                    <a:pt x="2629" y="109"/>
                    <a:pt x="2632" y="101"/>
                  </a:cubicBezTo>
                  <a:cubicBezTo>
                    <a:pt x="2636" y="93"/>
                    <a:pt x="2641" y="86"/>
                    <a:pt x="2647" y="81"/>
                  </a:cubicBezTo>
                  <a:cubicBezTo>
                    <a:pt x="2653" y="76"/>
                    <a:pt x="2661" y="72"/>
                    <a:pt x="2669" y="69"/>
                  </a:cubicBezTo>
                  <a:cubicBezTo>
                    <a:pt x="2677" y="66"/>
                    <a:pt x="2685" y="64"/>
                    <a:pt x="2694" y="64"/>
                  </a:cubicBezTo>
                  <a:cubicBezTo>
                    <a:pt x="2705" y="64"/>
                    <a:pt x="2715" y="66"/>
                    <a:pt x="2723" y="68"/>
                  </a:cubicBezTo>
                  <a:cubicBezTo>
                    <a:pt x="2731" y="71"/>
                    <a:pt x="2738" y="75"/>
                    <a:pt x="2744" y="79"/>
                  </a:cubicBezTo>
                  <a:cubicBezTo>
                    <a:pt x="2742" y="84"/>
                    <a:pt x="2740" y="88"/>
                    <a:pt x="2739" y="93"/>
                  </a:cubicBezTo>
                  <a:cubicBezTo>
                    <a:pt x="2738" y="97"/>
                    <a:pt x="2736" y="102"/>
                    <a:pt x="2734" y="109"/>
                  </a:cubicBezTo>
                  <a:lnTo>
                    <a:pt x="2730" y="109"/>
                  </a:lnTo>
                  <a:close/>
                  <a:moveTo>
                    <a:pt x="2827" y="117"/>
                  </a:moveTo>
                  <a:cubicBezTo>
                    <a:pt x="2827" y="112"/>
                    <a:pt x="2827" y="106"/>
                    <a:pt x="2826" y="101"/>
                  </a:cubicBezTo>
                  <a:cubicBezTo>
                    <a:pt x="2826" y="97"/>
                    <a:pt x="2826" y="93"/>
                    <a:pt x="2826" y="91"/>
                  </a:cubicBezTo>
                  <a:cubicBezTo>
                    <a:pt x="2823" y="91"/>
                    <a:pt x="2819" y="91"/>
                    <a:pt x="2815" y="91"/>
                  </a:cubicBezTo>
                  <a:cubicBezTo>
                    <a:pt x="2810" y="91"/>
                    <a:pt x="2805" y="92"/>
                    <a:pt x="2800" y="92"/>
                  </a:cubicBezTo>
                  <a:cubicBezTo>
                    <a:pt x="2795" y="93"/>
                    <a:pt x="2790" y="93"/>
                    <a:pt x="2785" y="93"/>
                  </a:cubicBezTo>
                  <a:cubicBezTo>
                    <a:pt x="2780" y="94"/>
                    <a:pt x="2775" y="94"/>
                    <a:pt x="2771" y="95"/>
                  </a:cubicBezTo>
                  <a:cubicBezTo>
                    <a:pt x="2771" y="93"/>
                    <a:pt x="2771" y="90"/>
                    <a:pt x="2772" y="88"/>
                  </a:cubicBezTo>
                  <a:cubicBezTo>
                    <a:pt x="2772" y="86"/>
                    <a:pt x="2772" y="84"/>
                    <a:pt x="2772" y="82"/>
                  </a:cubicBezTo>
                  <a:cubicBezTo>
                    <a:pt x="2772" y="79"/>
                    <a:pt x="2772" y="77"/>
                    <a:pt x="2772" y="75"/>
                  </a:cubicBezTo>
                  <a:cubicBezTo>
                    <a:pt x="2771" y="73"/>
                    <a:pt x="2771" y="71"/>
                    <a:pt x="2771" y="68"/>
                  </a:cubicBezTo>
                  <a:cubicBezTo>
                    <a:pt x="2778" y="69"/>
                    <a:pt x="2784" y="69"/>
                    <a:pt x="2789" y="69"/>
                  </a:cubicBezTo>
                  <a:cubicBezTo>
                    <a:pt x="2795" y="69"/>
                    <a:pt x="2800" y="69"/>
                    <a:pt x="2806" y="69"/>
                  </a:cubicBezTo>
                  <a:cubicBezTo>
                    <a:pt x="2812" y="70"/>
                    <a:pt x="2818" y="70"/>
                    <a:pt x="2825" y="70"/>
                  </a:cubicBezTo>
                  <a:cubicBezTo>
                    <a:pt x="2831" y="70"/>
                    <a:pt x="2839" y="70"/>
                    <a:pt x="2849" y="70"/>
                  </a:cubicBezTo>
                  <a:cubicBezTo>
                    <a:pt x="2858" y="70"/>
                    <a:pt x="2866" y="70"/>
                    <a:pt x="2873" y="70"/>
                  </a:cubicBezTo>
                  <a:cubicBezTo>
                    <a:pt x="2880" y="70"/>
                    <a:pt x="2886" y="70"/>
                    <a:pt x="2892" y="69"/>
                  </a:cubicBezTo>
                  <a:cubicBezTo>
                    <a:pt x="2897" y="69"/>
                    <a:pt x="2903" y="69"/>
                    <a:pt x="2908" y="69"/>
                  </a:cubicBezTo>
                  <a:cubicBezTo>
                    <a:pt x="2913" y="69"/>
                    <a:pt x="2919" y="69"/>
                    <a:pt x="2925" y="68"/>
                  </a:cubicBezTo>
                  <a:cubicBezTo>
                    <a:pt x="2925" y="71"/>
                    <a:pt x="2924" y="73"/>
                    <a:pt x="2924" y="75"/>
                  </a:cubicBezTo>
                  <a:cubicBezTo>
                    <a:pt x="2924" y="77"/>
                    <a:pt x="2924" y="79"/>
                    <a:pt x="2924" y="82"/>
                  </a:cubicBezTo>
                  <a:cubicBezTo>
                    <a:pt x="2924" y="84"/>
                    <a:pt x="2924" y="86"/>
                    <a:pt x="2924" y="88"/>
                  </a:cubicBezTo>
                  <a:cubicBezTo>
                    <a:pt x="2924" y="90"/>
                    <a:pt x="2925" y="93"/>
                    <a:pt x="2925" y="95"/>
                  </a:cubicBezTo>
                  <a:cubicBezTo>
                    <a:pt x="2921" y="94"/>
                    <a:pt x="2917" y="94"/>
                    <a:pt x="2912" y="93"/>
                  </a:cubicBezTo>
                  <a:cubicBezTo>
                    <a:pt x="2907" y="93"/>
                    <a:pt x="2902" y="93"/>
                    <a:pt x="2897" y="92"/>
                  </a:cubicBezTo>
                  <a:cubicBezTo>
                    <a:pt x="2892" y="92"/>
                    <a:pt x="2887" y="91"/>
                    <a:pt x="2883" y="91"/>
                  </a:cubicBezTo>
                  <a:cubicBezTo>
                    <a:pt x="2878" y="91"/>
                    <a:pt x="2875" y="91"/>
                    <a:pt x="2872" y="91"/>
                  </a:cubicBezTo>
                  <a:cubicBezTo>
                    <a:pt x="2871" y="93"/>
                    <a:pt x="2871" y="97"/>
                    <a:pt x="2871" y="101"/>
                  </a:cubicBezTo>
                  <a:cubicBezTo>
                    <a:pt x="2871" y="106"/>
                    <a:pt x="2871" y="112"/>
                    <a:pt x="2871" y="117"/>
                  </a:cubicBezTo>
                  <a:lnTo>
                    <a:pt x="2871" y="193"/>
                  </a:lnTo>
                  <a:cubicBezTo>
                    <a:pt x="2871" y="201"/>
                    <a:pt x="2871" y="209"/>
                    <a:pt x="2871" y="216"/>
                  </a:cubicBezTo>
                  <a:cubicBezTo>
                    <a:pt x="2871" y="223"/>
                    <a:pt x="2872" y="230"/>
                    <a:pt x="2872" y="237"/>
                  </a:cubicBezTo>
                  <a:cubicBezTo>
                    <a:pt x="2872" y="244"/>
                    <a:pt x="2872" y="250"/>
                    <a:pt x="2872" y="256"/>
                  </a:cubicBezTo>
                  <a:cubicBezTo>
                    <a:pt x="2873" y="263"/>
                    <a:pt x="2873" y="269"/>
                    <a:pt x="2874" y="276"/>
                  </a:cubicBezTo>
                  <a:cubicBezTo>
                    <a:pt x="2870" y="275"/>
                    <a:pt x="2866" y="275"/>
                    <a:pt x="2862" y="275"/>
                  </a:cubicBezTo>
                  <a:cubicBezTo>
                    <a:pt x="2858" y="274"/>
                    <a:pt x="2854" y="274"/>
                    <a:pt x="2849" y="274"/>
                  </a:cubicBezTo>
                  <a:cubicBezTo>
                    <a:pt x="2844" y="274"/>
                    <a:pt x="2839" y="274"/>
                    <a:pt x="2835" y="275"/>
                  </a:cubicBezTo>
                  <a:cubicBezTo>
                    <a:pt x="2831" y="275"/>
                    <a:pt x="2828" y="275"/>
                    <a:pt x="2824" y="276"/>
                  </a:cubicBezTo>
                  <a:cubicBezTo>
                    <a:pt x="2825" y="269"/>
                    <a:pt x="2825" y="263"/>
                    <a:pt x="2825" y="256"/>
                  </a:cubicBezTo>
                  <a:cubicBezTo>
                    <a:pt x="2826" y="250"/>
                    <a:pt x="2826" y="244"/>
                    <a:pt x="2826" y="237"/>
                  </a:cubicBezTo>
                  <a:cubicBezTo>
                    <a:pt x="2826" y="230"/>
                    <a:pt x="2826" y="223"/>
                    <a:pt x="2826" y="216"/>
                  </a:cubicBezTo>
                  <a:cubicBezTo>
                    <a:pt x="2827" y="209"/>
                    <a:pt x="2827" y="201"/>
                    <a:pt x="2827" y="193"/>
                  </a:cubicBezTo>
                  <a:lnTo>
                    <a:pt x="2827" y="117"/>
                  </a:lnTo>
                  <a:close/>
                  <a:moveTo>
                    <a:pt x="3050" y="280"/>
                  </a:moveTo>
                  <a:cubicBezTo>
                    <a:pt x="3037" y="280"/>
                    <a:pt x="3025" y="278"/>
                    <a:pt x="3014" y="275"/>
                  </a:cubicBezTo>
                  <a:cubicBezTo>
                    <a:pt x="3003" y="272"/>
                    <a:pt x="2993" y="268"/>
                    <a:pt x="2985" y="261"/>
                  </a:cubicBezTo>
                  <a:cubicBezTo>
                    <a:pt x="2977" y="255"/>
                    <a:pt x="2970" y="247"/>
                    <a:pt x="2966" y="237"/>
                  </a:cubicBezTo>
                  <a:cubicBezTo>
                    <a:pt x="2961" y="227"/>
                    <a:pt x="2959" y="215"/>
                    <a:pt x="2959" y="201"/>
                  </a:cubicBezTo>
                  <a:cubicBezTo>
                    <a:pt x="2959" y="193"/>
                    <a:pt x="2959" y="185"/>
                    <a:pt x="2959" y="179"/>
                  </a:cubicBezTo>
                  <a:cubicBezTo>
                    <a:pt x="2959" y="173"/>
                    <a:pt x="2959" y="167"/>
                    <a:pt x="2959" y="162"/>
                  </a:cubicBezTo>
                  <a:cubicBezTo>
                    <a:pt x="2959" y="156"/>
                    <a:pt x="2959" y="151"/>
                    <a:pt x="2959" y="146"/>
                  </a:cubicBezTo>
                  <a:cubicBezTo>
                    <a:pt x="2959" y="141"/>
                    <a:pt x="2959" y="136"/>
                    <a:pt x="2959" y="130"/>
                  </a:cubicBezTo>
                  <a:cubicBezTo>
                    <a:pt x="2959" y="114"/>
                    <a:pt x="2959" y="101"/>
                    <a:pt x="2959" y="91"/>
                  </a:cubicBezTo>
                  <a:cubicBezTo>
                    <a:pt x="2959" y="81"/>
                    <a:pt x="2958" y="73"/>
                    <a:pt x="2958" y="68"/>
                  </a:cubicBezTo>
                  <a:cubicBezTo>
                    <a:pt x="2962" y="69"/>
                    <a:pt x="2966" y="69"/>
                    <a:pt x="2970" y="69"/>
                  </a:cubicBezTo>
                  <a:cubicBezTo>
                    <a:pt x="2974" y="70"/>
                    <a:pt x="2979" y="70"/>
                    <a:pt x="2983" y="70"/>
                  </a:cubicBezTo>
                  <a:cubicBezTo>
                    <a:pt x="2987" y="70"/>
                    <a:pt x="2991" y="70"/>
                    <a:pt x="2995" y="69"/>
                  </a:cubicBezTo>
                  <a:cubicBezTo>
                    <a:pt x="2999" y="69"/>
                    <a:pt x="3003" y="69"/>
                    <a:pt x="3007" y="68"/>
                  </a:cubicBezTo>
                  <a:cubicBezTo>
                    <a:pt x="3006" y="78"/>
                    <a:pt x="3006" y="88"/>
                    <a:pt x="3005" y="96"/>
                  </a:cubicBezTo>
                  <a:cubicBezTo>
                    <a:pt x="3005" y="105"/>
                    <a:pt x="3004" y="114"/>
                    <a:pt x="3004" y="123"/>
                  </a:cubicBezTo>
                  <a:cubicBezTo>
                    <a:pt x="3003" y="131"/>
                    <a:pt x="3003" y="140"/>
                    <a:pt x="3003" y="148"/>
                  </a:cubicBezTo>
                  <a:cubicBezTo>
                    <a:pt x="3003" y="156"/>
                    <a:pt x="3003" y="165"/>
                    <a:pt x="3003" y="174"/>
                  </a:cubicBezTo>
                  <a:cubicBezTo>
                    <a:pt x="3003" y="192"/>
                    <a:pt x="3004" y="207"/>
                    <a:pt x="3007" y="218"/>
                  </a:cubicBezTo>
                  <a:cubicBezTo>
                    <a:pt x="3010" y="229"/>
                    <a:pt x="3013" y="238"/>
                    <a:pt x="3019" y="244"/>
                  </a:cubicBezTo>
                  <a:cubicBezTo>
                    <a:pt x="3024" y="250"/>
                    <a:pt x="3030" y="254"/>
                    <a:pt x="3037" y="256"/>
                  </a:cubicBezTo>
                  <a:cubicBezTo>
                    <a:pt x="3045" y="258"/>
                    <a:pt x="3053" y="259"/>
                    <a:pt x="3063" y="259"/>
                  </a:cubicBezTo>
                  <a:cubicBezTo>
                    <a:pt x="3075" y="259"/>
                    <a:pt x="3085" y="256"/>
                    <a:pt x="3091" y="250"/>
                  </a:cubicBezTo>
                  <a:cubicBezTo>
                    <a:pt x="3098" y="244"/>
                    <a:pt x="3103" y="236"/>
                    <a:pt x="3107" y="226"/>
                  </a:cubicBezTo>
                  <a:cubicBezTo>
                    <a:pt x="3110" y="216"/>
                    <a:pt x="3113" y="204"/>
                    <a:pt x="3113" y="191"/>
                  </a:cubicBezTo>
                  <a:cubicBezTo>
                    <a:pt x="3114" y="179"/>
                    <a:pt x="3115" y="165"/>
                    <a:pt x="3115" y="151"/>
                  </a:cubicBezTo>
                  <a:cubicBezTo>
                    <a:pt x="3115" y="137"/>
                    <a:pt x="3114" y="123"/>
                    <a:pt x="3114" y="110"/>
                  </a:cubicBezTo>
                  <a:cubicBezTo>
                    <a:pt x="3114" y="96"/>
                    <a:pt x="3113" y="82"/>
                    <a:pt x="3112" y="68"/>
                  </a:cubicBezTo>
                  <a:cubicBezTo>
                    <a:pt x="3118" y="69"/>
                    <a:pt x="3123" y="70"/>
                    <a:pt x="3127" y="70"/>
                  </a:cubicBezTo>
                  <a:cubicBezTo>
                    <a:pt x="3130" y="70"/>
                    <a:pt x="3133" y="70"/>
                    <a:pt x="3135" y="69"/>
                  </a:cubicBezTo>
                  <a:cubicBezTo>
                    <a:pt x="3137" y="69"/>
                    <a:pt x="3140" y="69"/>
                    <a:pt x="3143" y="68"/>
                  </a:cubicBezTo>
                  <a:cubicBezTo>
                    <a:pt x="3142" y="73"/>
                    <a:pt x="3142" y="79"/>
                    <a:pt x="3141" y="86"/>
                  </a:cubicBezTo>
                  <a:cubicBezTo>
                    <a:pt x="3141" y="94"/>
                    <a:pt x="3140" y="102"/>
                    <a:pt x="3140" y="112"/>
                  </a:cubicBezTo>
                  <a:cubicBezTo>
                    <a:pt x="3139" y="122"/>
                    <a:pt x="3139" y="132"/>
                    <a:pt x="3139" y="144"/>
                  </a:cubicBezTo>
                  <a:cubicBezTo>
                    <a:pt x="3139" y="156"/>
                    <a:pt x="3139" y="168"/>
                    <a:pt x="3139" y="181"/>
                  </a:cubicBezTo>
                  <a:cubicBezTo>
                    <a:pt x="3139" y="216"/>
                    <a:pt x="3131" y="241"/>
                    <a:pt x="3116" y="257"/>
                  </a:cubicBezTo>
                  <a:cubicBezTo>
                    <a:pt x="3101" y="272"/>
                    <a:pt x="3079" y="280"/>
                    <a:pt x="3050" y="280"/>
                  </a:cubicBezTo>
                  <a:close/>
                  <a:moveTo>
                    <a:pt x="3192" y="152"/>
                  </a:moveTo>
                  <a:cubicBezTo>
                    <a:pt x="3192" y="143"/>
                    <a:pt x="3192" y="135"/>
                    <a:pt x="3192" y="128"/>
                  </a:cubicBezTo>
                  <a:cubicBezTo>
                    <a:pt x="3192" y="121"/>
                    <a:pt x="3192" y="114"/>
                    <a:pt x="3191" y="107"/>
                  </a:cubicBezTo>
                  <a:cubicBezTo>
                    <a:pt x="3191" y="101"/>
                    <a:pt x="3191" y="94"/>
                    <a:pt x="3191" y="88"/>
                  </a:cubicBezTo>
                  <a:cubicBezTo>
                    <a:pt x="3190" y="81"/>
                    <a:pt x="3190" y="75"/>
                    <a:pt x="3190" y="68"/>
                  </a:cubicBezTo>
                  <a:cubicBezTo>
                    <a:pt x="3193" y="69"/>
                    <a:pt x="3197" y="69"/>
                    <a:pt x="3201" y="69"/>
                  </a:cubicBezTo>
                  <a:cubicBezTo>
                    <a:pt x="3205" y="70"/>
                    <a:pt x="3209" y="70"/>
                    <a:pt x="3214" y="70"/>
                  </a:cubicBezTo>
                  <a:cubicBezTo>
                    <a:pt x="3221" y="70"/>
                    <a:pt x="3228" y="70"/>
                    <a:pt x="3237" y="69"/>
                  </a:cubicBezTo>
                  <a:cubicBezTo>
                    <a:pt x="3245" y="69"/>
                    <a:pt x="3256" y="68"/>
                    <a:pt x="3269" y="68"/>
                  </a:cubicBezTo>
                  <a:cubicBezTo>
                    <a:pt x="3286" y="68"/>
                    <a:pt x="3301" y="70"/>
                    <a:pt x="3316" y="73"/>
                  </a:cubicBezTo>
                  <a:cubicBezTo>
                    <a:pt x="3330" y="76"/>
                    <a:pt x="3342" y="81"/>
                    <a:pt x="3352" y="89"/>
                  </a:cubicBezTo>
                  <a:cubicBezTo>
                    <a:pt x="3362" y="96"/>
                    <a:pt x="3370" y="106"/>
                    <a:pt x="3376" y="119"/>
                  </a:cubicBezTo>
                  <a:cubicBezTo>
                    <a:pt x="3382" y="132"/>
                    <a:pt x="3384" y="147"/>
                    <a:pt x="3384" y="166"/>
                  </a:cubicBezTo>
                  <a:cubicBezTo>
                    <a:pt x="3384" y="183"/>
                    <a:pt x="3382" y="198"/>
                    <a:pt x="3376" y="211"/>
                  </a:cubicBezTo>
                  <a:cubicBezTo>
                    <a:pt x="3371" y="225"/>
                    <a:pt x="3363" y="236"/>
                    <a:pt x="3354" y="246"/>
                  </a:cubicBezTo>
                  <a:cubicBezTo>
                    <a:pt x="3344" y="255"/>
                    <a:pt x="3333" y="263"/>
                    <a:pt x="3320" y="268"/>
                  </a:cubicBezTo>
                  <a:cubicBezTo>
                    <a:pt x="3308" y="273"/>
                    <a:pt x="3294" y="276"/>
                    <a:pt x="3280" y="276"/>
                  </a:cubicBezTo>
                  <a:cubicBezTo>
                    <a:pt x="3265" y="276"/>
                    <a:pt x="3253" y="276"/>
                    <a:pt x="3242" y="275"/>
                  </a:cubicBezTo>
                  <a:cubicBezTo>
                    <a:pt x="3231" y="275"/>
                    <a:pt x="3222" y="274"/>
                    <a:pt x="3214" y="274"/>
                  </a:cubicBezTo>
                  <a:cubicBezTo>
                    <a:pt x="3209" y="274"/>
                    <a:pt x="3205" y="274"/>
                    <a:pt x="3201" y="275"/>
                  </a:cubicBezTo>
                  <a:cubicBezTo>
                    <a:pt x="3197" y="275"/>
                    <a:pt x="3193" y="275"/>
                    <a:pt x="3190" y="276"/>
                  </a:cubicBezTo>
                  <a:cubicBezTo>
                    <a:pt x="3190" y="269"/>
                    <a:pt x="3190" y="263"/>
                    <a:pt x="3191" y="256"/>
                  </a:cubicBezTo>
                  <a:cubicBezTo>
                    <a:pt x="3191" y="250"/>
                    <a:pt x="3191" y="244"/>
                    <a:pt x="3191" y="237"/>
                  </a:cubicBezTo>
                  <a:cubicBezTo>
                    <a:pt x="3192" y="230"/>
                    <a:pt x="3192" y="223"/>
                    <a:pt x="3192" y="216"/>
                  </a:cubicBezTo>
                  <a:cubicBezTo>
                    <a:pt x="3192" y="209"/>
                    <a:pt x="3192" y="201"/>
                    <a:pt x="3192" y="193"/>
                  </a:cubicBezTo>
                  <a:lnTo>
                    <a:pt x="3192" y="152"/>
                  </a:lnTo>
                  <a:close/>
                  <a:moveTo>
                    <a:pt x="3237" y="199"/>
                  </a:moveTo>
                  <a:cubicBezTo>
                    <a:pt x="3237" y="203"/>
                    <a:pt x="3237" y="208"/>
                    <a:pt x="3237" y="214"/>
                  </a:cubicBezTo>
                  <a:cubicBezTo>
                    <a:pt x="3237" y="220"/>
                    <a:pt x="3237" y="226"/>
                    <a:pt x="3237" y="232"/>
                  </a:cubicBezTo>
                  <a:cubicBezTo>
                    <a:pt x="3237" y="238"/>
                    <a:pt x="3237" y="244"/>
                    <a:pt x="3237" y="248"/>
                  </a:cubicBezTo>
                  <a:cubicBezTo>
                    <a:pt x="3237" y="253"/>
                    <a:pt x="3237" y="256"/>
                    <a:pt x="3237" y="258"/>
                  </a:cubicBezTo>
                  <a:cubicBezTo>
                    <a:pt x="3240" y="258"/>
                    <a:pt x="3243" y="258"/>
                    <a:pt x="3248" y="258"/>
                  </a:cubicBezTo>
                  <a:cubicBezTo>
                    <a:pt x="3252" y="259"/>
                    <a:pt x="3257" y="259"/>
                    <a:pt x="3263" y="259"/>
                  </a:cubicBezTo>
                  <a:cubicBezTo>
                    <a:pt x="3275" y="259"/>
                    <a:pt x="3285" y="257"/>
                    <a:pt x="3294" y="253"/>
                  </a:cubicBezTo>
                  <a:cubicBezTo>
                    <a:pt x="3303" y="249"/>
                    <a:pt x="3311" y="243"/>
                    <a:pt x="3317" y="236"/>
                  </a:cubicBezTo>
                  <a:cubicBezTo>
                    <a:pt x="3324" y="228"/>
                    <a:pt x="3328" y="218"/>
                    <a:pt x="3332" y="206"/>
                  </a:cubicBezTo>
                  <a:cubicBezTo>
                    <a:pt x="3335" y="195"/>
                    <a:pt x="3337" y="181"/>
                    <a:pt x="3337" y="165"/>
                  </a:cubicBezTo>
                  <a:cubicBezTo>
                    <a:pt x="3337" y="153"/>
                    <a:pt x="3335" y="142"/>
                    <a:pt x="3332" y="132"/>
                  </a:cubicBezTo>
                  <a:cubicBezTo>
                    <a:pt x="3329" y="122"/>
                    <a:pt x="3324" y="114"/>
                    <a:pt x="3318" y="107"/>
                  </a:cubicBezTo>
                  <a:cubicBezTo>
                    <a:pt x="3312" y="100"/>
                    <a:pt x="3305" y="95"/>
                    <a:pt x="3296" y="91"/>
                  </a:cubicBezTo>
                  <a:cubicBezTo>
                    <a:pt x="3288" y="87"/>
                    <a:pt x="3279" y="86"/>
                    <a:pt x="3268" y="86"/>
                  </a:cubicBezTo>
                  <a:cubicBezTo>
                    <a:pt x="3261" y="86"/>
                    <a:pt x="3255" y="86"/>
                    <a:pt x="3251" y="86"/>
                  </a:cubicBezTo>
                  <a:cubicBezTo>
                    <a:pt x="3246" y="86"/>
                    <a:pt x="3241" y="87"/>
                    <a:pt x="3237" y="87"/>
                  </a:cubicBezTo>
                  <a:cubicBezTo>
                    <a:pt x="3237" y="88"/>
                    <a:pt x="3237" y="92"/>
                    <a:pt x="3237" y="96"/>
                  </a:cubicBezTo>
                  <a:cubicBezTo>
                    <a:pt x="3237" y="101"/>
                    <a:pt x="3237" y="107"/>
                    <a:pt x="3237" y="113"/>
                  </a:cubicBezTo>
                  <a:cubicBezTo>
                    <a:pt x="3237" y="118"/>
                    <a:pt x="3237" y="124"/>
                    <a:pt x="3237" y="131"/>
                  </a:cubicBezTo>
                  <a:cubicBezTo>
                    <a:pt x="3237" y="137"/>
                    <a:pt x="3237" y="142"/>
                    <a:pt x="3237" y="146"/>
                  </a:cubicBezTo>
                  <a:lnTo>
                    <a:pt x="3237" y="199"/>
                  </a:lnTo>
                  <a:close/>
                  <a:moveTo>
                    <a:pt x="3410" y="172"/>
                  </a:moveTo>
                  <a:cubicBezTo>
                    <a:pt x="3410" y="157"/>
                    <a:pt x="3412" y="143"/>
                    <a:pt x="3418" y="130"/>
                  </a:cubicBezTo>
                  <a:cubicBezTo>
                    <a:pt x="3423" y="117"/>
                    <a:pt x="3431" y="106"/>
                    <a:pt x="3441" y="96"/>
                  </a:cubicBezTo>
                  <a:cubicBezTo>
                    <a:pt x="3451" y="86"/>
                    <a:pt x="3463" y="79"/>
                    <a:pt x="3478" y="73"/>
                  </a:cubicBezTo>
                  <a:cubicBezTo>
                    <a:pt x="3492" y="67"/>
                    <a:pt x="3508" y="64"/>
                    <a:pt x="3525" y="64"/>
                  </a:cubicBezTo>
                  <a:cubicBezTo>
                    <a:pt x="3541" y="64"/>
                    <a:pt x="3556" y="67"/>
                    <a:pt x="3570" y="71"/>
                  </a:cubicBezTo>
                  <a:cubicBezTo>
                    <a:pt x="3584" y="76"/>
                    <a:pt x="3596" y="82"/>
                    <a:pt x="3606" y="91"/>
                  </a:cubicBezTo>
                  <a:cubicBezTo>
                    <a:pt x="3616" y="100"/>
                    <a:pt x="3624" y="111"/>
                    <a:pt x="3630" y="124"/>
                  </a:cubicBezTo>
                  <a:cubicBezTo>
                    <a:pt x="3636" y="138"/>
                    <a:pt x="3639" y="154"/>
                    <a:pt x="3639" y="172"/>
                  </a:cubicBezTo>
                  <a:cubicBezTo>
                    <a:pt x="3639" y="187"/>
                    <a:pt x="3636" y="201"/>
                    <a:pt x="3630" y="214"/>
                  </a:cubicBezTo>
                  <a:cubicBezTo>
                    <a:pt x="3625" y="227"/>
                    <a:pt x="3617" y="238"/>
                    <a:pt x="3607" y="248"/>
                  </a:cubicBezTo>
                  <a:cubicBezTo>
                    <a:pt x="3597" y="258"/>
                    <a:pt x="3585" y="266"/>
                    <a:pt x="3570" y="271"/>
                  </a:cubicBezTo>
                  <a:cubicBezTo>
                    <a:pt x="3556" y="277"/>
                    <a:pt x="3541" y="280"/>
                    <a:pt x="3524" y="280"/>
                  </a:cubicBezTo>
                  <a:cubicBezTo>
                    <a:pt x="3508" y="280"/>
                    <a:pt x="3494" y="278"/>
                    <a:pt x="3480" y="273"/>
                  </a:cubicBezTo>
                  <a:cubicBezTo>
                    <a:pt x="3466" y="269"/>
                    <a:pt x="3454" y="263"/>
                    <a:pt x="3443" y="254"/>
                  </a:cubicBezTo>
                  <a:cubicBezTo>
                    <a:pt x="3433" y="245"/>
                    <a:pt x="3425" y="234"/>
                    <a:pt x="3419" y="221"/>
                  </a:cubicBezTo>
                  <a:cubicBezTo>
                    <a:pt x="3413" y="207"/>
                    <a:pt x="3410" y="191"/>
                    <a:pt x="3410" y="172"/>
                  </a:cubicBezTo>
                  <a:close/>
                  <a:moveTo>
                    <a:pt x="3590" y="165"/>
                  </a:moveTo>
                  <a:cubicBezTo>
                    <a:pt x="3590" y="152"/>
                    <a:pt x="3588" y="141"/>
                    <a:pt x="3585" y="130"/>
                  </a:cubicBezTo>
                  <a:cubicBezTo>
                    <a:pt x="3582" y="120"/>
                    <a:pt x="3577" y="111"/>
                    <a:pt x="3572" y="104"/>
                  </a:cubicBezTo>
                  <a:cubicBezTo>
                    <a:pt x="3566" y="97"/>
                    <a:pt x="3559" y="91"/>
                    <a:pt x="3551" y="87"/>
                  </a:cubicBezTo>
                  <a:cubicBezTo>
                    <a:pt x="3543" y="84"/>
                    <a:pt x="3534" y="82"/>
                    <a:pt x="3524" y="82"/>
                  </a:cubicBezTo>
                  <a:cubicBezTo>
                    <a:pt x="3514" y="82"/>
                    <a:pt x="3505" y="84"/>
                    <a:pt x="3497" y="89"/>
                  </a:cubicBezTo>
                  <a:cubicBezTo>
                    <a:pt x="3489" y="94"/>
                    <a:pt x="3482" y="101"/>
                    <a:pt x="3476" y="109"/>
                  </a:cubicBezTo>
                  <a:cubicBezTo>
                    <a:pt x="3471" y="117"/>
                    <a:pt x="3466" y="127"/>
                    <a:pt x="3463" y="139"/>
                  </a:cubicBezTo>
                  <a:cubicBezTo>
                    <a:pt x="3460" y="150"/>
                    <a:pt x="3459" y="162"/>
                    <a:pt x="3459" y="175"/>
                  </a:cubicBezTo>
                  <a:cubicBezTo>
                    <a:pt x="3459" y="191"/>
                    <a:pt x="3461" y="204"/>
                    <a:pt x="3464" y="215"/>
                  </a:cubicBezTo>
                  <a:cubicBezTo>
                    <a:pt x="3467" y="226"/>
                    <a:pt x="3472" y="235"/>
                    <a:pt x="3478" y="242"/>
                  </a:cubicBezTo>
                  <a:cubicBezTo>
                    <a:pt x="3484" y="249"/>
                    <a:pt x="3490" y="254"/>
                    <a:pt x="3498" y="257"/>
                  </a:cubicBezTo>
                  <a:cubicBezTo>
                    <a:pt x="3506" y="260"/>
                    <a:pt x="3514" y="261"/>
                    <a:pt x="3522" y="261"/>
                  </a:cubicBezTo>
                  <a:cubicBezTo>
                    <a:pt x="3531" y="261"/>
                    <a:pt x="3540" y="259"/>
                    <a:pt x="3548" y="255"/>
                  </a:cubicBezTo>
                  <a:cubicBezTo>
                    <a:pt x="3556" y="252"/>
                    <a:pt x="3563" y="246"/>
                    <a:pt x="3569" y="238"/>
                  </a:cubicBezTo>
                  <a:cubicBezTo>
                    <a:pt x="3576" y="230"/>
                    <a:pt x="3580" y="220"/>
                    <a:pt x="3584" y="208"/>
                  </a:cubicBezTo>
                  <a:cubicBezTo>
                    <a:pt x="3588" y="196"/>
                    <a:pt x="3590" y="182"/>
                    <a:pt x="3590" y="165"/>
                  </a:cubicBezTo>
                  <a:close/>
                  <a:moveTo>
                    <a:pt x="3700" y="139"/>
                  </a:moveTo>
                  <a:cubicBezTo>
                    <a:pt x="3697" y="162"/>
                    <a:pt x="3695" y="185"/>
                    <a:pt x="3693" y="208"/>
                  </a:cubicBezTo>
                  <a:cubicBezTo>
                    <a:pt x="3692" y="230"/>
                    <a:pt x="3690" y="253"/>
                    <a:pt x="3688" y="276"/>
                  </a:cubicBezTo>
                  <a:cubicBezTo>
                    <a:pt x="3686" y="275"/>
                    <a:pt x="3683" y="275"/>
                    <a:pt x="3681" y="275"/>
                  </a:cubicBezTo>
                  <a:cubicBezTo>
                    <a:pt x="3679" y="274"/>
                    <a:pt x="3676" y="274"/>
                    <a:pt x="3674" y="274"/>
                  </a:cubicBezTo>
                  <a:cubicBezTo>
                    <a:pt x="3672" y="274"/>
                    <a:pt x="3669" y="274"/>
                    <a:pt x="3667" y="275"/>
                  </a:cubicBezTo>
                  <a:cubicBezTo>
                    <a:pt x="3665" y="275"/>
                    <a:pt x="3662" y="275"/>
                    <a:pt x="3660" y="276"/>
                  </a:cubicBezTo>
                  <a:cubicBezTo>
                    <a:pt x="3666" y="241"/>
                    <a:pt x="3672" y="206"/>
                    <a:pt x="3677" y="172"/>
                  </a:cubicBezTo>
                  <a:cubicBezTo>
                    <a:pt x="3682" y="138"/>
                    <a:pt x="3687" y="103"/>
                    <a:pt x="3691" y="68"/>
                  </a:cubicBezTo>
                  <a:cubicBezTo>
                    <a:pt x="3693" y="69"/>
                    <a:pt x="3695" y="69"/>
                    <a:pt x="3697" y="69"/>
                  </a:cubicBezTo>
                  <a:cubicBezTo>
                    <a:pt x="3699" y="70"/>
                    <a:pt x="3701" y="70"/>
                    <a:pt x="3703" y="70"/>
                  </a:cubicBezTo>
                  <a:cubicBezTo>
                    <a:pt x="3707" y="70"/>
                    <a:pt x="3711" y="69"/>
                    <a:pt x="3715" y="68"/>
                  </a:cubicBezTo>
                  <a:cubicBezTo>
                    <a:pt x="3721" y="80"/>
                    <a:pt x="3726" y="93"/>
                    <a:pt x="3732" y="105"/>
                  </a:cubicBezTo>
                  <a:cubicBezTo>
                    <a:pt x="3738" y="117"/>
                    <a:pt x="3744" y="130"/>
                    <a:pt x="3750" y="142"/>
                  </a:cubicBezTo>
                  <a:cubicBezTo>
                    <a:pt x="3756" y="155"/>
                    <a:pt x="3762" y="167"/>
                    <a:pt x="3768" y="178"/>
                  </a:cubicBezTo>
                  <a:cubicBezTo>
                    <a:pt x="3774" y="190"/>
                    <a:pt x="3779" y="201"/>
                    <a:pt x="3785" y="212"/>
                  </a:cubicBezTo>
                  <a:cubicBezTo>
                    <a:pt x="3797" y="190"/>
                    <a:pt x="3809" y="166"/>
                    <a:pt x="3821" y="141"/>
                  </a:cubicBezTo>
                  <a:cubicBezTo>
                    <a:pt x="3833" y="117"/>
                    <a:pt x="3844" y="92"/>
                    <a:pt x="3855" y="68"/>
                  </a:cubicBezTo>
                  <a:cubicBezTo>
                    <a:pt x="3859" y="69"/>
                    <a:pt x="3864" y="70"/>
                    <a:pt x="3868" y="70"/>
                  </a:cubicBezTo>
                  <a:cubicBezTo>
                    <a:pt x="3872" y="70"/>
                    <a:pt x="3876" y="69"/>
                    <a:pt x="3880" y="68"/>
                  </a:cubicBezTo>
                  <a:cubicBezTo>
                    <a:pt x="3882" y="86"/>
                    <a:pt x="3884" y="104"/>
                    <a:pt x="3887" y="124"/>
                  </a:cubicBezTo>
                  <a:cubicBezTo>
                    <a:pt x="3889" y="144"/>
                    <a:pt x="3891" y="163"/>
                    <a:pt x="3893" y="182"/>
                  </a:cubicBezTo>
                  <a:cubicBezTo>
                    <a:pt x="3896" y="201"/>
                    <a:pt x="3898" y="219"/>
                    <a:pt x="3900" y="235"/>
                  </a:cubicBezTo>
                  <a:cubicBezTo>
                    <a:pt x="3902" y="252"/>
                    <a:pt x="3904" y="265"/>
                    <a:pt x="3906" y="276"/>
                  </a:cubicBezTo>
                  <a:cubicBezTo>
                    <a:pt x="3902" y="275"/>
                    <a:pt x="3898" y="275"/>
                    <a:pt x="3894" y="275"/>
                  </a:cubicBezTo>
                  <a:cubicBezTo>
                    <a:pt x="3890" y="274"/>
                    <a:pt x="3886" y="274"/>
                    <a:pt x="3882" y="274"/>
                  </a:cubicBezTo>
                  <a:cubicBezTo>
                    <a:pt x="3878" y="274"/>
                    <a:pt x="3874" y="274"/>
                    <a:pt x="3870" y="275"/>
                  </a:cubicBezTo>
                  <a:cubicBezTo>
                    <a:pt x="3865" y="275"/>
                    <a:pt x="3861" y="275"/>
                    <a:pt x="3857" y="276"/>
                  </a:cubicBezTo>
                  <a:cubicBezTo>
                    <a:pt x="3856" y="255"/>
                    <a:pt x="3854" y="232"/>
                    <a:pt x="3852" y="208"/>
                  </a:cubicBezTo>
                  <a:cubicBezTo>
                    <a:pt x="3850" y="184"/>
                    <a:pt x="3847" y="160"/>
                    <a:pt x="3845" y="136"/>
                  </a:cubicBezTo>
                  <a:lnTo>
                    <a:pt x="3844" y="136"/>
                  </a:lnTo>
                  <a:cubicBezTo>
                    <a:pt x="3833" y="160"/>
                    <a:pt x="3822" y="183"/>
                    <a:pt x="3811" y="206"/>
                  </a:cubicBezTo>
                  <a:cubicBezTo>
                    <a:pt x="3800" y="229"/>
                    <a:pt x="3789" y="252"/>
                    <a:pt x="3778" y="276"/>
                  </a:cubicBezTo>
                  <a:cubicBezTo>
                    <a:pt x="3777" y="276"/>
                    <a:pt x="3776" y="275"/>
                    <a:pt x="3775" y="275"/>
                  </a:cubicBezTo>
                  <a:cubicBezTo>
                    <a:pt x="3774" y="275"/>
                    <a:pt x="3773" y="275"/>
                    <a:pt x="3772" y="275"/>
                  </a:cubicBezTo>
                  <a:cubicBezTo>
                    <a:pt x="3771" y="275"/>
                    <a:pt x="3770" y="275"/>
                    <a:pt x="3769" y="275"/>
                  </a:cubicBezTo>
                  <a:cubicBezTo>
                    <a:pt x="3768" y="275"/>
                    <a:pt x="3767" y="276"/>
                    <a:pt x="3766" y="276"/>
                  </a:cubicBezTo>
                  <a:cubicBezTo>
                    <a:pt x="3756" y="253"/>
                    <a:pt x="3745" y="230"/>
                    <a:pt x="3734" y="208"/>
                  </a:cubicBezTo>
                  <a:cubicBezTo>
                    <a:pt x="3723" y="185"/>
                    <a:pt x="3712" y="162"/>
                    <a:pt x="3701" y="139"/>
                  </a:cubicBezTo>
                  <a:lnTo>
                    <a:pt x="3700" y="139"/>
                  </a:lnTo>
                  <a:close/>
                  <a:moveTo>
                    <a:pt x="4029" y="67"/>
                  </a:moveTo>
                  <a:cubicBezTo>
                    <a:pt x="4036" y="84"/>
                    <a:pt x="4043" y="102"/>
                    <a:pt x="4050" y="122"/>
                  </a:cubicBezTo>
                  <a:cubicBezTo>
                    <a:pt x="4057" y="141"/>
                    <a:pt x="4065" y="160"/>
                    <a:pt x="4072" y="179"/>
                  </a:cubicBezTo>
                  <a:cubicBezTo>
                    <a:pt x="4080" y="198"/>
                    <a:pt x="4087" y="215"/>
                    <a:pt x="4094" y="232"/>
                  </a:cubicBezTo>
                  <a:cubicBezTo>
                    <a:pt x="4101" y="249"/>
                    <a:pt x="4107" y="264"/>
                    <a:pt x="4113" y="276"/>
                  </a:cubicBezTo>
                  <a:cubicBezTo>
                    <a:pt x="4108" y="275"/>
                    <a:pt x="4104" y="275"/>
                    <a:pt x="4099" y="275"/>
                  </a:cubicBezTo>
                  <a:cubicBezTo>
                    <a:pt x="4095" y="274"/>
                    <a:pt x="4091" y="274"/>
                    <a:pt x="4087" y="274"/>
                  </a:cubicBezTo>
                  <a:cubicBezTo>
                    <a:pt x="4082" y="274"/>
                    <a:pt x="4078" y="274"/>
                    <a:pt x="4074" y="275"/>
                  </a:cubicBezTo>
                  <a:cubicBezTo>
                    <a:pt x="4069" y="275"/>
                    <a:pt x="4065" y="275"/>
                    <a:pt x="4061" y="276"/>
                  </a:cubicBezTo>
                  <a:cubicBezTo>
                    <a:pt x="4058" y="266"/>
                    <a:pt x="4054" y="255"/>
                    <a:pt x="4051" y="245"/>
                  </a:cubicBezTo>
                  <a:cubicBezTo>
                    <a:pt x="4048" y="235"/>
                    <a:pt x="4044" y="224"/>
                    <a:pt x="4040" y="214"/>
                  </a:cubicBezTo>
                  <a:cubicBezTo>
                    <a:pt x="4034" y="214"/>
                    <a:pt x="4027" y="214"/>
                    <a:pt x="4021" y="214"/>
                  </a:cubicBezTo>
                  <a:cubicBezTo>
                    <a:pt x="4015" y="214"/>
                    <a:pt x="4008" y="214"/>
                    <a:pt x="4002" y="214"/>
                  </a:cubicBezTo>
                  <a:cubicBezTo>
                    <a:pt x="3997" y="214"/>
                    <a:pt x="3991" y="214"/>
                    <a:pt x="3986" y="214"/>
                  </a:cubicBezTo>
                  <a:cubicBezTo>
                    <a:pt x="3981" y="214"/>
                    <a:pt x="3976" y="214"/>
                    <a:pt x="3971" y="214"/>
                  </a:cubicBezTo>
                  <a:cubicBezTo>
                    <a:pt x="3967" y="224"/>
                    <a:pt x="3963" y="235"/>
                    <a:pt x="3959" y="245"/>
                  </a:cubicBezTo>
                  <a:cubicBezTo>
                    <a:pt x="3956" y="255"/>
                    <a:pt x="3953" y="265"/>
                    <a:pt x="3950" y="276"/>
                  </a:cubicBezTo>
                  <a:cubicBezTo>
                    <a:pt x="3948" y="275"/>
                    <a:pt x="3945" y="275"/>
                    <a:pt x="3943" y="275"/>
                  </a:cubicBezTo>
                  <a:cubicBezTo>
                    <a:pt x="3941" y="274"/>
                    <a:pt x="3938" y="274"/>
                    <a:pt x="3936" y="274"/>
                  </a:cubicBezTo>
                  <a:cubicBezTo>
                    <a:pt x="3934" y="274"/>
                    <a:pt x="3931" y="274"/>
                    <a:pt x="3929" y="275"/>
                  </a:cubicBezTo>
                  <a:cubicBezTo>
                    <a:pt x="3926" y="275"/>
                    <a:pt x="3924" y="275"/>
                    <a:pt x="3921" y="276"/>
                  </a:cubicBezTo>
                  <a:cubicBezTo>
                    <a:pt x="3923" y="270"/>
                    <a:pt x="3927" y="263"/>
                    <a:pt x="3931" y="253"/>
                  </a:cubicBezTo>
                  <a:cubicBezTo>
                    <a:pt x="3935" y="244"/>
                    <a:pt x="3939" y="234"/>
                    <a:pt x="3944" y="222"/>
                  </a:cubicBezTo>
                  <a:cubicBezTo>
                    <a:pt x="3949" y="210"/>
                    <a:pt x="3954" y="198"/>
                    <a:pt x="3960" y="185"/>
                  </a:cubicBezTo>
                  <a:cubicBezTo>
                    <a:pt x="3965" y="171"/>
                    <a:pt x="3971" y="158"/>
                    <a:pt x="3976" y="144"/>
                  </a:cubicBezTo>
                  <a:cubicBezTo>
                    <a:pt x="3982" y="131"/>
                    <a:pt x="3987" y="117"/>
                    <a:pt x="3992" y="104"/>
                  </a:cubicBezTo>
                  <a:cubicBezTo>
                    <a:pt x="3997" y="91"/>
                    <a:pt x="4002" y="78"/>
                    <a:pt x="4007" y="67"/>
                  </a:cubicBezTo>
                  <a:cubicBezTo>
                    <a:pt x="4009" y="67"/>
                    <a:pt x="4010" y="68"/>
                    <a:pt x="4012" y="68"/>
                  </a:cubicBezTo>
                  <a:cubicBezTo>
                    <a:pt x="4014" y="68"/>
                    <a:pt x="4016" y="68"/>
                    <a:pt x="4018" y="68"/>
                  </a:cubicBezTo>
                  <a:cubicBezTo>
                    <a:pt x="4020" y="68"/>
                    <a:pt x="4022" y="68"/>
                    <a:pt x="4024" y="68"/>
                  </a:cubicBezTo>
                  <a:cubicBezTo>
                    <a:pt x="4026" y="68"/>
                    <a:pt x="4027" y="67"/>
                    <a:pt x="4029" y="67"/>
                  </a:cubicBezTo>
                  <a:close/>
                  <a:moveTo>
                    <a:pt x="4033" y="196"/>
                  </a:moveTo>
                  <a:cubicBezTo>
                    <a:pt x="4029" y="184"/>
                    <a:pt x="4025" y="172"/>
                    <a:pt x="4020" y="160"/>
                  </a:cubicBezTo>
                  <a:cubicBezTo>
                    <a:pt x="4016" y="149"/>
                    <a:pt x="4011" y="137"/>
                    <a:pt x="4007" y="125"/>
                  </a:cubicBezTo>
                  <a:cubicBezTo>
                    <a:pt x="4001" y="137"/>
                    <a:pt x="3996" y="149"/>
                    <a:pt x="3992" y="160"/>
                  </a:cubicBezTo>
                  <a:cubicBezTo>
                    <a:pt x="3987" y="172"/>
                    <a:pt x="3983" y="184"/>
                    <a:pt x="3978" y="196"/>
                  </a:cubicBezTo>
                  <a:lnTo>
                    <a:pt x="4033" y="196"/>
                  </a:lnTo>
                  <a:close/>
                  <a:moveTo>
                    <a:pt x="3992" y="56"/>
                  </a:moveTo>
                  <a:cubicBezTo>
                    <a:pt x="4004" y="43"/>
                    <a:pt x="4013" y="32"/>
                    <a:pt x="4019" y="25"/>
                  </a:cubicBezTo>
                  <a:cubicBezTo>
                    <a:pt x="4026" y="17"/>
                    <a:pt x="4031" y="11"/>
                    <a:pt x="4035" y="8"/>
                  </a:cubicBezTo>
                  <a:cubicBezTo>
                    <a:pt x="4038" y="4"/>
                    <a:pt x="4041" y="2"/>
                    <a:pt x="4043" y="1"/>
                  </a:cubicBezTo>
                  <a:cubicBezTo>
                    <a:pt x="4045" y="0"/>
                    <a:pt x="4047" y="0"/>
                    <a:pt x="4050" y="0"/>
                  </a:cubicBezTo>
                  <a:cubicBezTo>
                    <a:pt x="4054" y="0"/>
                    <a:pt x="4058" y="1"/>
                    <a:pt x="4060" y="4"/>
                  </a:cubicBezTo>
                  <a:cubicBezTo>
                    <a:pt x="4063" y="7"/>
                    <a:pt x="4064" y="10"/>
                    <a:pt x="4064" y="13"/>
                  </a:cubicBezTo>
                  <a:cubicBezTo>
                    <a:pt x="4064" y="15"/>
                    <a:pt x="4063" y="17"/>
                    <a:pt x="4062" y="19"/>
                  </a:cubicBezTo>
                  <a:cubicBezTo>
                    <a:pt x="4062" y="21"/>
                    <a:pt x="4059" y="23"/>
                    <a:pt x="4056" y="26"/>
                  </a:cubicBezTo>
                  <a:cubicBezTo>
                    <a:pt x="4052" y="29"/>
                    <a:pt x="4047" y="33"/>
                    <a:pt x="4039" y="38"/>
                  </a:cubicBezTo>
                  <a:cubicBezTo>
                    <a:pt x="4032" y="42"/>
                    <a:pt x="4022" y="49"/>
                    <a:pt x="4009" y="56"/>
                  </a:cubicBezTo>
                  <a:lnTo>
                    <a:pt x="3992" y="56"/>
                  </a:lnTo>
                  <a:close/>
                  <a:moveTo>
                    <a:pt x="4147" y="128"/>
                  </a:moveTo>
                  <a:cubicBezTo>
                    <a:pt x="4147" y="115"/>
                    <a:pt x="4146" y="103"/>
                    <a:pt x="4146" y="94"/>
                  </a:cubicBezTo>
                  <a:cubicBezTo>
                    <a:pt x="4146" y="84"/>
                    <a:pt x="4145" y="76"/>
                    <a:pt x="4145" y="68"/>
                  </a:cubicBezTo>
                  <a:cubicBezTo>
                    <a:pt x="4150" y="69"/>
                    <a:pt x="4155" y="70"/>
                    <a:pt x="4159" y="70"/>
                  </a:cubicBezTo>
                  <a:cubicBezTo>
                    <a:pt x="4163" y="70"/>
                    <a:pt x="4167" y="69"/>
                    <a:pt x="4172" y="68"/>
                  </a:cubicBezTo>
                  <a:cubicBezTo>
                    <a:pt x="4194" y="92"/>
                    <a:pt x="4216" y="116"/>
                    <a:pt x="4237" y="140"/>
                  </a:cubicBezTo>
                  <a:cubicBezTo>
                    <a:pt x="4259" y="164"/>
                    <a:pt x="4280" y="187"/>
                    <a:pt x="4303" y="211"/>
                  </a:cubicBezTo>
                  <a:cubicBezTo>
                    <a:pt x="4303" y="203"/>
                    <a:pt x="4303" y="195"/>
                    <a:pt x="4303" y="185"/>
                  </a:cubicBezTo>
                  <a:cubicBezTo>
                    <a:pt x="4303" y="176"/>
                    <a:pt x="4303" y="166"/>
                    <a:pt x="4303" y="156"/>
                  </a:cubicBezTo>
                  <a:cubicBezTo>
                    <a:pt x="4303" y="146"/>
                    <a:pt x="4303" y="137"/>
                    <a:pt x="4302" y="127"/>
                  </a:cubicBezTo>
                  <a:cubicBezTo>
                    <a:pt x="4302" y="118"/>
                    <a:pt x="4302" y="109"/>
                    <a:pt x="4302" y="101"/>
                  </a:cubicBezTo>
                  <a:cubicBezTo>
                    <a:pt x="4302" y="93"/>
                    <a:pt x="4302" y="86"/>
                    <a:pt x="4301" y="80"/>
                  </a:cubicBezTo>
                  <a:cubicBezTo>
                    <a:pt x="4301" y="75"/>
                    <a:pt x="4301" y="71"/>
                    <a:pt x="4301" y="68"/>
                  </a:cubicBezTo>
                  <a:cubicBezTo>
                    <a:pt x="4306" y="69"/>
                    <a:pt x="4310" y="70"/>
                    <a:pt x="4314" y="70"/>
                  </a:cubicBezTo>
                  <a:cubicBezTo>
                    <a:pt x="4318" y="70"/>
                    <a:pt x="4323" y="69"/>
                    <a:pt x="4328" y="68"/>
                  </a:cubicBezTo>
                  <a:cubicBezTo>
                    <a:pt x="4327" y="83"/>
                    <a:pt x="4326" y="96"/>
                    <a:pt x="4326" y="109"/>
                  </a:cubicBezTo>
                  <a:cubicBezTo>
                    <a:pt x="4325" y="121"/>
                    <a:pt x="4325" y="132"/>
                    <a:pt x="4324" y="143"/>
                  </a:cubicBezTo>
                  <a:cubicBezTo>
                    <a:pt x="4324" y="154"/>
                    <a:pt x="4324" y="165"/>
                    <a:pt x="4323" y="175"/>
                  </a:cubicBezTo>
                  <a:cubicBezTo>
                    <a:pt x="4323" y="185"/>
                    <a:pt x="4323" y="195"/>
                    <a:pt x="4323" y="206"/>
                  </a:cubicBezTo>
                  <a:cubicBezTo>
                    <a:pt x="4323" y="216"/>
                    <a:pt x="4323" y="227"/>
                    <a:pt x="4323" y="239"/>
                  </a:cubicBezTo>
                  <a:cubicBezTo>
                    <a:pt x="4323" y="250"/>
                    <a:pt x="4323" y="263"/>
                    <a:pt x="4323" y="276"/>
                  </a:cubicBezTo>
                  <a:cubicBezTo>
                    <a:pt x="4321" y="275"/>
                    <a:pt x="4319" y="275"/>
                    <a:pt x="4317" y="275"/>
                  </a:cubicBezTo>
                  <a:cubicBezTo>
                    <a:pt x="4315" y="274"/>
                    <a:pt x="4313" y="274"/>
                    <a:pt x="4310" y="274"/>
                  </a:cubicBezTo>
                  <a:cubicBezTo>
                    <a:pt x="4307" y="274"/>
                    <a:pt x="4303" y="275"/>
                    <a:pt x="4299" y="276"/>
                  </a:cubicBezTo>
                  <a:cubicBezTo>
                    <a:pt x="4278" y="251"/>
                    <a:pt x="4257" y="227"/>
                    <a:pt x="4235" y="203"/>
                  </a:cubicBezTo>
                  <a:cubicBezTo>
                    <a:pt x="4213" y="179"/>
                    <a:pt x="4191" y="154"/>
                    <a:pt x="4167" y="130"/>
                  </a:cubicBezTo>
                  <a:cubicBezTo>
                    <a:pt x="4167" y="141"/>
                    <a:pt x="4167" y="153"/>
                    <a:pt x="4167" y="165"/>
                  </a:cubicBezTo>
                  <a:cubicBezTo>
                    <a:pt x="4167" y="177"/>
                    <a:pt x="4167" y="188"/>
                    <a:pt x="4167" y="200"/>
                  </a:cubicBezTo>
                  <a:cubicBezTo>
                    <a:pt x="4167" y="212"/>
                    <a:pt x="4167" y="222"/>
                    <a:pt x="4167" y="230"/>
                  </a:cubicBezTo>
                  <a:cubicBezTo>
                    <a:pt x="4167" y="239"/>
                    <a:pt x="4167" y="246"/>
                    <a:pt x="4167" y="252"/>
                  </a:cubicBezTo>
                  <a:cubicBezTo>
                    <a:pt x="4168" y="258"/>
                    <a:pt x="4168" y="262"/>
                    <a:pt x="4168" y="266"/>
                  </a:cubicBezTo>
                  <a:cubicBezTo>
                    <a:pt x="4168" y="270"/>
                    <a:pt x="4168" y="273"/>
                    <a:pt x="4169" y="276"/>
                  </a:cubicBezTo>
                  <a:cubicBezTo>
                    <a:pt x="4166" y="275"/>
                    <a:pt x="4164" y="275"/>
                    <a:pt x="4161" y="275"/>
                  </a:cubicBezTo>
                  <a:cubicBezTo>
                    <a:pt x="4159" y="274"/>
                    <a:pt x="4157" y="274"/>
                    <a:pt x="4154" y="274"/>
                  </a:cubicBezTo>
                  <a:cubicBezTo>
                    <a:pt x="4150" y="274"/>
                    <a:pt x="4146" y="275"/>
                    <a:pt x="4141" y="276"/>
                  </a:cubicBezTo>
                  <a:cubicBezTo>
                    <a:pt x="4141" y="274"/>
                    <a:pt x="4141" y="271"/>
                    <a:pt x="4142" y="266"/>
                  </a:cubicBezTo>
                  <a:cubicBezTo>
                    <a:pt x="4142" y="261"/>
                    <a:pt x="4142" y="255"/>
                    <a:pt x="4143" y="247"/>
                  </a:cubicBezTo>
                  <a:cubicBezTo>
                    <a:pt x="4143" y="240"/>
                    <a:pt x="4144" y="231"/>
                    <a:pt x="4144" y="222"/>
                  </a:cubicBezTo>
                  <a:cubicBezTo>
                    <a:pt x="4145" y="212"/>
                    <a:pt x="4145" y="202"/>
                    <a:pt x="4145" y="192"/>
                  </a:cubicBezTo>
                  <a:cubicBezTo>
                    <a:pt x="4146" y="181"/>
                    <a:pt x="4146" y="171"/>
                    <a:pt x="4146" y="160"/>
                  </a:cubicBezTo>
                  <a:cubicBezTo>
                    <a:pt x="4147" y="149"/>
                    <a:pt x="4147" y="138"/>
                    <a:pt x="4147" y="128"/>
                  </a:cubicBezTo>
                  <a:close/>
                  <a:moveTo>
                    <a:pt x="4457" y="159"/>
                  </a:moveTo>
                  <a:cubicBezTo>
                    <a:pt x="4461" y="153"/>
                    <a:pt x="4465" y="146"/>
                    <a:pt x="4469" y="139"/>
                  </a:cubicBezTo>
                  <a:cubicBezTo>
                    <a:pt x="4473" y="132"/>
                    <a:pt x="4477" y="124"/>
                    <a:pt x="4481" y="116"/>
                  </a:cubicBezTo>
                  <a:cubicBezTo>
                    <a:pt x="4485" y="108"/>
                    <a:pt x="4488" y="100"/>
                    <a:pt x="4492" y="92"/>
                  </a:cubicBezTo>
                  <a:cubicBezTo>
                    <a:pt x="4496" y="84"/>
                    <a:pt x="4499" y="76"/>
                    <a:pt x="4502" y="68"/>
                  </a:cubicBezTo>
                  <a:cubicBezTo>
                    <a:pt x="4505" y="69"/>
                    <a:pt x="4507" y="69"/>
                    <a:pt x="4509" y="69"/>
                  </a:cubicBezTo>
                  <a:cubicBezTo>
                    <a:pt x="4512" y="70"/>
                    <a:pt x="4514" y="70"/>
                    <a:pt x="4516" y="70"/>
                  </a:cubicBezTo>
                  <a:cubicBezTo>
                    <a:pt x="4519" y="70"/>
                    <a:pt x="4521" y="70"/>
                    <a:pt x="4523" y="69"/>
                  </a:cubicBezTo>
                  <a:cubicBezTo>
                    <a:pt x="4526" y="69"/>
                    <a:pt x="4528" y="69"/>
                    <a:pt x="4531" y="68"/>
                  </a:cubicBezTo>
                  <a:cubicBezTo>
                    <a:pt x="4527" y="74"/>
                    <a:pt x="4523" y="81"/>
                    <a:pt x="4518" y="90"/>
                  </a:cubicBezTo>
                  <a:cubicBezTo>
                    <a:pt x="4513" y="100"/>
                    <a:pt x="4507" y="109"/>
                    <a:pt x="4502" y="120"/>
                  </a:cubicBezTo>
                  <a:cubicBezTo>
                    <a:pt x="4496" y="131"/>
                    <a:pt x="4490" y="142"/>
                    <a:pt x="4484" y="153"/>
                  </a:cubicBezTo>
                  <a:cubicBezTo>
                    <a:pt x="4478" y="164"/>
                    <a:pt x="4473" y="174"/>
                    <a:pt x="4468" y="184"/>
                  </a:cubicBezTo>
                  <a:cubicBezTo>
                    <a:pt x="4468" y="188"/>
                    <a:pt x="4468" y="193"/>
                    <a:pt x="4468" y="198"/>
                  </a:cubicBezTo>
                  <a:cubicBezTo>
                    <a:pt x="4467" y="203"/>
                    <a:pt x="4467" y="208"/>
                    <a:pt x="4467" y="213"/>
                  </a:cubicBezTo>
                  <a:cubicBezTo>
                    <a:pt x="4467" y="223"/>
                    <a:pt x="4467" y="233"/>
                    <a:pt x="4468" y="243"/>
                  </a:cubicBezTo>
                  <a:cubicBezTo>
                    <a:pt x="4468" y="254"/>
                    <a:pt x="4469" y="264"/>
                    <a:pt x="4470" y="276"/>
                  </a:cubicBezTo>
                  <a:cubicBezTo>
                    <a:pt x="4466" y="275"/>
                    <a:pt x="4462" y="275"/>
                    <a:pt x="4458" y="275"/>
                  </a:cubicBezTo>
                  <a:cubicBezTo>
                    <a:pt x="4453" y="274"/>
                    <a:pt x="4449" y="274"/>
                    <a:pt x="4445" y="274"/>
                  </a:cubicBezTo>
                  <a:cubicBezTo>
                    <a:pt x="4441" y="274"/>
                    <a:pt x="4436" y="274"/>
                    <a:pt x="4432" y="275"/>
                  </a:cubicBezTo>
                  <a:cubicBezTo>
                    <a:pt x="4428" y="275"/>
                    <a:pt x="4423" y="275"/>
                    <a:pt x="4419" y="276"/>
                  </a:cubicBezTo>
                  <a:cubicBezTo>
                    <a:pt x="4420" y="266"/>
                    <a:pt x="4420" y="256"/>
                    <a:pt x="4421" y="247"/>
                  </a:cubicBezTo>
                  <a:cubicBezTo>
                    <a:pt x="4422" y="237"/>
                    <a:pt x="4423" y="227"/>
                    <a:pt x="4423" y="218"/>
                  </a:cubicBezTo>
                  <a:cubicBezTo>
                    <a:pt x="4423" y="213"/>
                    <a:pt x="4423" y="209"/>
                    <a:pt x="4423" y="204"/>
                  </a:cubicBezTo>
                  <a:cubicBezTo>
                    <a:pt x="4423" y="199"/>
                    <a:pt x="4422" y="194"/>
                    <a:pt x="4422" y="190"/>
                  </a:cubicBezTo>
                  <a:cubicBezTo>
                    <a:pt x="4419" y="183"/>
                    <a:pt x="4415" y="176"/>
                    <a:pt x="4411" y="168"/>
                  </a:cubicBezTo>
                  <a:cubicBezTo>
                    <a:pt x="4407" y="160"/>
                    <a:pt x="4403" y="152"/>
                    <a:pt x="4399" y="144"/>
                  </a:cubicBezTo>
                  <a:cubicBezTo>
                    <a:pt x="4394" y="136"/>
                    <a:pt x="4390" y="128"/>
                    <a:pt x="4386" y="121"/>
                  </a:cubicBezTo>
                  <a:cubicBezTo>
                    <a:pt x="4382" y="113"/>
                    <a:pt x="4378" y="105"/>
                    <a:pt x="4374" y="99"/>
                  </a:cubicBezTo>
                  <a:cubicBezTo>
                    <a:pt x="4371" y="92"/>
                    <a:pt x="4367" y="86"/>
                    <a:pt x="4365" y="81"/>
                  </a:cubicBezTo>
                  <a:cubicBezTo>
                    <a:pt x="4362" y="75"/>
                    <a:pt x="4360" y="71"/>
                    <a:pt x="4358" y="68"/>
                  </a:cubicBezTo>
                  <a:cubicBezTo>
                    <a:pt x="4363" y="69"/>
                    <a:pt x="4367" y="69"/>
                    <a:pt x="4371" y="69"/>
                  </a:cubicBezTo>
                  <a:cubicBezTo>
                    <a:pt x="4376" y="70"/>
                    <a:pt x="4380" y="70"/>
                    <a:pt x="4385" y="70"/>
                  </a:cubicBezTo>
                  <a:cubicBezTo>
                    <a:pt x="4390" y="70"/>
                    <a:pt x="4394" y="70"/>
                    <a:pt x="4398" y="69"/>
                  </a:cubicBezTo>
                  <a:cubicBezTo>
                    <a:pt x="4403" y="69"/>
                    <a:pt x="4407" y="69"/>
                    <a:pt x="4412" y="68"/>
                  </a:cubicBezTo>
                  <a:cubicBezTo>
                    <a:pt x="4415" y="76"/>
                    <a:pt x="4419" y="84"/>
                    <a:pt x="4423" y="93"/>
                  </a:cubicBezTo>
                  <a:cubicBezTo>
                    <a:pt x="4428" y="102"/>
                    <a:pt x="4432" y="111"/>
                    <a:pt x="4436" y="119"/>
                  </a:cubicBezTo>
                  <a:cubicBezTo>
                    <a:pt x="4440" y="128"/>
                    <a:pt x="4444" y="136"/>
                    <a:pt x="4448" y="143"/>
                  </a:cubicBezTo>
                  <a:cubicBezTo>
                    <a:pt x="4451" y="150"/>
                    <a:pt x="4454" y="155"/>
                    <a:pt x="4457" y="159"/>
                  </a:cubicBezTo>
                  <a:close/>
                  <a:moveTo>
                    <a:pt x="4563" y="152"/>
                  </a:moveTo>
                  <a:cubicBezTo>
                    <a:pt x="4563" y="143"/>
                    <a:pt x="4563" y="135"/>
                    <a:pt x="4562" y="128"/>
                  </a:cubicBezTo>
                  <a:cubicBezTo>
                    <a:pt x="4562" y="121"/>
                    <a:pt x="4562" y="114"/>
                    <a:pt x="4562" y="107"/>
                  </a:cubicBezTo>
                  <a:cubicBezTo>
                    <a:pt x="4562" y="101"/>
                    <a:pt x="4562" y="94"/>
                    <a:pt x="4561" y="88"/>
                  </a:cubicBezTo>
                  <a:cubicBezTo>
                    <a:pt x="4561" y="81"/>
                    <a:pt x="4561" y="75"/>
                    <a:pt x="4560" y="68"/>
                  </a:cubicBezTo>
                  <a:cubicBezTo>
                    <a:pt x="4564" y="69"/>
                    <a:pt x="4567" y="69"/>
                    <a:pt x="4571" y="69"/>
                  </a:cubicBezTo>
                  <a:cubicBezTo>
                    <a:pt x="4575" y="70"/>
                    <a:pt x="4580" y="70"/>
                    <a:pt x="4585" y="70"/>
                  </a:cubicBezTo>
                  <a:cubicBezTo>
                    <a:pt x="4590" y="70"/>
                    <a:pt x="4594" y="70"/>
                    <a:pt x="4598" y="69"/>
                  </a:cubicBezTo>
                  <a:cubicBezTo>
                    <a:pt x="4602" y="69"/>
                    <a:pt x="4606" y="69"/>
                    <a:pt x="4609" y="68"/>
                  </a:cubicBezTo>
                  <a:cubicBezTo>
                    <a:pt x="4609" y="75"/>
                    <a:pt x="4609" y="81"/>
                    <a:pt x="4608" y="88"/>
                  </a:cubicBezTo>
                  <a:cubicBezTo>
                    <a:pt x="4608" y="94"/>
                    <a:pt x="4608" y="101"/>
                    <a:pt x="4608" y="107"/>
                  </a:cubicBezTo>
                  <a:cubicBezTo>
                    <a:pt x="4607" y="114"/>
                    <a:pt x="4607" y="121"/>
                    <a:pt x="4607" y="128"/>
                  </a:cubicBezTo>
                  <a:cubicBezTo>
                    <a:pt x="4607" y="135"/>
                    <a:pt x="4607" y="143"/>
                    <a:pt x="4607" y="152"/>
                  </a:cubicBezTo>
                  <a:lnTo>
                    <a:pt x="4607" y="193"/>
                  </a:lnTo>
                  <a:cubicBezTo>
                    <a:pt x="4607" y="201"/>
                    <a:pt x="4607" y="209"/>
                    <a:pt x="4607" y="216"/>
                  </a:cubicBezTo>
                  <a:cubicBezTo>
                    <a:pt x="4607" y="223"/>
                    <a:pt x="4607" y="230"/>
                    <a:pt x="4608" y="237"/>
                  </a:cubicBezTo>
                  <a:cubicBezTo>
                    <a:pt x="4608" y="244"/>
                    <a:pt x="4608" y="250"/>
                    <a:pt x="4608" y="256"/>
                  </a:cubicBezTo>
                  <a:cubicBezTo>
                    <a:pt x="4609" y="263"/>
                    <a:pt x="4609" y="269"/>
                    <a:pt x="4609" y="276"/>
                  </a:cubicBezTo>
                  <a:cubicBezTo>
                    <a:pt x="4606" y="275"/>
                    <a:pt x="4602" y="275"/>
                    <a:pt x="4598" y="275"/>
                  </a:cubicBezTo>
                  <a:cubicBezTo>
                    <a:pt x="4594" y="274"/>
                    <a:pt x="4590" y="274"/>
                    <a:pt x="4585" y="274"/>
                  </a:cubicBezTo>
                  <a:cubicBezTo>
                    <a:pt x="4580" y="274"/>
                    <a:pt x="4575" y="274"/>
                    <a:pt x="4571" y="275"/>
                  </a:cubicBezTo>
                  <a:cubicBezTo>
                    <a:pt x="4567" y="275"/>
                    <a:pt x="4564" y="275"/>
                    <a:pt x="4560" y="276"/>
                  </a:cubicBezTo>
                  <a:cubicBezTo>
                    <a:pt x="4561" y="269"/>
                    <a:pt x="4561" y="263"/>
                    <a:pt x="4561" y="256"/>
                  </a:cubicBezTo>
                  <a:cubicBezTo>
                    <a:pt x="4562" y="250"/>
                    <a:pt x="4562" y="244"/>
                    <a:pt x="4562" y="237"/>
                  </a:cubicBezTo>
                  <a:cubicBezTo>
                    <a:pt x="4562" y="230"/>
                    <a:pt x="4562" y="223"/>
                    <a:pt x="4562" y="216"/>
                  </a:cubicBezTo>
                  <a:cubicBezTo>
                    <a:pt x="4563" y="209"/>
                    <a:pt x="4563" y="201"/>
                    <a:pt x="4563" y="193"/>
                  </a:cubicBezTo>
                  <a:lnTo>
                    <a:pt x="4563" y="152"/>
                  </a:lnTo>
                  <a:close/>
                  <a:moveTo>
                    <a:pt x="4787" y="181"/>
                  </a:moveTo>
                  <a:cubicBezTo>
                    <a:pt x="4787" y="203"/>
                    <a:pt x="4787" y="222"/>
                    <a:pt x="4787" y="238"/>
                  </a:cubicBezTo>
                  <a:cubicBezTo>
                    <a:pt x="4787" y="253"/>
                    <a:pt x="4788" y="266"/>
                    <a:pt x="4789" y="276"/>
                  </a:cubicBezTo>
                  <a:cubicBezTo>
                    <a:pt x="4786" y="275"/>
                    <a:pt x="4782" y="275"/>
                    <a:pt x="4778" y="275"/>
                  </a:cubicBezTo>
                  <a:cubicBezTo>
                    <a:pt x="4774" y="274"/>
                    <a:pt x="4770" y="274"/>
                    <a:pt x="4765" y="274"/>
                  </a:cubicBezTo>
                  <a:cubicBezTo>
                    <a:pt x="4760" y="274"/>
                    <a:pt x="4755" y="274"/>
                    <a:pt x="4751" y="275"/>
                  </a:cubicBezTo>
                  <a:cubicBezTo>
                    <a:pt x="4747" y="275"/>
                    <a:pt x="4743" y="275"/>
                    <a:pt x="4740" y="276"/>
                  </a:cubicBezTo>
                  <a:cubicBezTo>
                    <a:pt x="4740" y="269"/>
                    <a:pt x="4741" y="263"/>
                    <a:pt x="4741" y="256"/>
                  </a:cubicBezTo>
                  <a:cubicBezTo>
                    <a:pt x="4741" y="250"/>
                    <a:pt x="4742" y="244"/>
                    <a:pt x="4742" y="237"/>
                  </a:cubicBezTo>
                  <a:cubicBezTo>
                    <a:pt x="4742" y="230"/>
                    <a:pt x="4742" y="223"/>
                    <a:pt x="4742" y="216"/>
                  </a:cubicBezTo>
                  <a:cubicBezTo>
                    <a:pt x="4742" y="209"/>
                    <a:pt x="4742" y="201"/>
                    <a:pt x="4742" y="193"/>
                  </a:cubicBezTo>
                  <a:lnTo>
                    <a:pt x="4742" y="152"/>
                  </a:lnTo>
                  <a:cubicBezTo>
                    <a:pt x="4742" y="143"/>
                    <a:pt x="4742" y="135"/>
                    <a:pt x="4742" y="128"/>
                  </a:cubicBezTo>
                  <a:cubicBezTo>
                    <a:pt x="4742" y="121"/>
                    <a:pt x="4742" y="114"/>
                    <a:pt x="4742" y="107"/>
                  </a:cubicBezTo>
                  <a:cubicBezTo>
                    <a:pt x="4742" y="101"/>
                    <a:pt x="4741" y="94"/>
                    <a:pt x="4741" y="88"/>
                  </a:cubicBezTo>
                  <a:cubicBezTo>
                    <a:pt x="4741" y="81"/>
                    <a:pt x="4740" y="75"/>
                    <a:pt x="4740" y="68"/>
                  </a:cubicBezTo>
                  <a:cubicBezTo>
                    <a:pt x="4743" y="69"/>
                    <a:pt x="4747" y="69"/>
                    <a:pt x="4751" y="69"/>
                  </a:cubicBezTo>
                  <a:cubicBezTo>
                    <a:pt x="4755" y="70"/>
                    <a:pt x="4760" y="70"/>
                    <a:pt x="4765" y="70"/>
                  </a:cubicBezTo>
                  <a:cubicBezTo>
                    <a:pt x="4770" y="70"/>
                    <a:pt x="4774" y="70"/>
                    <a:pt x="4778" y="69"/>
                  </a:cubicBezTo>
                  <a:cubicBezTo>
                    <a:pt x="4782" y="69"/>
                    <a:pt x="4786" y="69"/>
                    <a:pt x="4789" y="68"/>
                  </a:cubicBezTo>
                  <a:cubicBezTo>
                    <a:pt x="4789" y="72"/>
                    <a:pt x="4788" y="78"/>
                    <a:pt x="4788" y="85"/>
                  </a:cubicBezTo>
                  <a:cubicBezTo>
                    <a:pt x="4788" y="91"/>
                    <a:pt x="4787" y="99"/>
                    <a:pt x="4787" y="108"/>
                  </a:cubicBezTo>
                  <a:cubicBezTo>
                    <a:pt x="4787" y="116"/>
                    <a:pt x="4787" y="126"/>
                    <a:pt x="4787" y="135"/>
                  </a:cubicBezTo>
                  <a:cubicBezTo>
                    <a:pt x="4787" y="145"/>
                    <a:pt x="4787" y="155"/>
                    <a:pt x="4787" y="164"/>
                  </a:cubicBezTo>
                  <a:cubicBezTo>
                    <a:pt x="4794" y="156"/>
                    <a:pt x="4801" y="147"/>
                    <a:pt x="4809" y="138"/>
                  </a:cubicBezTo>
                  <a:cubicBezTo>
                    <a:pt x="4817" y="128"/>
                    <a:pt x="4824" y="119"/>
                    <a:pt x="4831" y="110"/>
                  </a:cubicBezTo>
                  <a:cubicBezTo>
                    <a:pt x="4839" y="101"/>
                    <a:pt x="4845" y="93"/>
                    <a:pt x="4851" y="85"/>
                  </a:cubicBezTo>
                  <a:cubicBezTo>
                    <a:pt x="4857" y="78"/>
                    <a:pt x="4861" y="72"/>
                    <a:pt x="4863" y="68"/>
                  </a:cubicBezTo>
                  <a:cubicBezTo>
                    <a:pt x="4866" y="69"/>
                    <a:pt x="4869" y="69"/>
                    <a:pt x="4872" y="69"/>
                  </a:cubicBezTo>
                  <a:cubicBezTo>
                    <a:pt x="4875" y="70"/>
                    <a:pt x="4877" y="70"/>
                    <a:pt x="4880" y="70"/>
                  </a:cubicBezTo>
                  <a:cubicBezTo>
                    <a:pt x="4883" y="70"/>
                    <a:pt x="4886" y="70"/>
                    <a:pt x="4889" y="69"/>
                  </a:cubicBezTo>
                  <a:cubicBezTo>
                    <a:pt x="4892" y="69"/>
                    <a:pt x="4895" y="69"/>
                    <a:pt x="4898" y="68"/>
                  </a:cubicBezTo>
                  <a:cubicBezTo>
                    <a:pt x="4896" y="71"/>
                    <a:pt x="4893" y="74"/>
                    <a:pt x="4889" y="78"/>
                  </a:cubicBezTo>
                  <a:cubicBezTo>
                    <a:pt x="4885" y="82"/>
                    <a:pt x="4881" y="87"/>
                    <a:pt x="4876" y="93"/>
                  </a:cubicBezTo>
                  <a:cubicBezTo>
                    <a:pt x="4871" y="98"/>
                    <a:pt x="4866" y="104"/>
                    <a:pt x="4860" y="109"/>
                  </a:cubicBezTo>
                  <a:cubicBezTo>
                    <a:pt x="4855" y="115"/>
                    <a:pt x="4850" y="121"/>
                    <a:pt x="4845" y="127"/>
                  </a:cubicBezTo>
                  <a:cubicBezTo>
                    <a:pt x="4840" y="133"/>
                    <a:pt x="4835" y="138"/>
                    <a:pt x="4831" y="143"/>
                  </a:cubicBezTo>
                  <a:cubicBezTo>
                    <a:pt x="4827" y="148"/>
                    <a:pt x="4823" y="152"/>
                    <a:pt x="4821" y="155"/>
                  </a:cubicBezTo>
                  <a:cubicBezTo>
                    <a:pt x="4827" y="165"/>
                    <a:pt x="4834" y="176"/>
                    <a:pt x="4842" y="187"/>
                  </a:cubicBezTo>
                  <a:cubicBezTo>
                    <a:pt x="4850" y="199"/>
                    <a:pt x="4858" y="211"/>
                    <a:pt x="4865" y="222"/>
                  </a:cubicBezTo>
                  <a:cubicBezTo>
                    <a:pt x="4873" y="233"/>
                    <a:pt x="4880" y="244"/>
                    <a:pt x="4887" y="253"/>
                  </a:cubicBezTo>
                  <a:cubicBezTo>
                    <a:pt x="4894" y="263"/>
                    <a:pt x="4899" y="270"/>
                    <a:pt x="4903" y="276"/>
                  </a:cubicBezTo>
                  <a:cubicBezTo>
                    <a:pt x="4897" y="275"/>
                    <a:pt x="4892" y="275"/>
                    <a:pt x="4887" y="275"/>
                  </a:cubicBezTo>
                  <a:cubicBezTo>
                    <a:pt x="4883" y="274"/>
                    <a:pt x="4878" y="274"/>
                    <a:pt x="4874" y="274"/>
                  </a:cubicBezTo>
                  <a:cubicBezTo>
                    <a:pt x="4869" y="274"/>
                    <a:pt x="4865" y="274"/>
                    <a:pt x="4861" y="275"/>
                  </a:cubicBezTo>
                  <a:cubicBezTo>
                    <a:pt x="4856" y="275"/>
                    <a:pt x="4852" y="275"/>
                    <a:pt x="4848" y="276"/>
                  </a:cubicBezTo>
                  <a:cubicBezTo>
                    <a:pt x="4838" y="260"/>
                    <a:pt x="4827" y="244"/>
                    <a:pt x="4817" y="228"/>
                  </a:cubicBezTo>
                  <a:cubicBezTo>
                    <a:pt x="4807" y="213"/>
                    <a:pt x="4797" y="197"/>
                    <a:pt x="4787" y="181"/>
                  </a:cubicBezTo>
                  <a:close/>
                  <a:moveTo>
                    <a:pt x="5015" y="67"/>
                  </a:moveTo>
                  <a:cubicBezTo>
                    <a:pt x="5021" y="84"/>
                    <a:pt x="5028" y="102"/>
                    <a:pt x="5035" y="122"/>
                  </a:cubicBezTo>
                  <a:cubicBezTo>
                    <a:pt x="5043" y="141"/>
                    <a:pt x="5050" y="160"/>
                    <a:pt x="5057" y="179"/>
                  </a:cubicBezTo>
                  <a:cubicBezTo>
                    <a:pt x="5065" y="198"/>
                    <a:pt x="5072" y="215"/>
                    <a:pt x="5079" y="232"/>
                  </a:cubicBezTo>
                  <a:cubicBezTo>
                    <a:pt x="5086" y="249"/>
                    <a:pt x="5092" y="264"/>
                    <a:pt x="5098" y="276"/>
                  </a:cubicBezTo>
                  <a:cubicBezTo>
                    <a:pt x="5093" y="275"/>
                    <a:pt x="5089" y="275"/>
                    <a:pt x="5085" y="275"/>
                  </a:cubicBezTo>
                  <a:cubicBezTo>
                    <a:pt x="5080" y="274"/>
                    <a:pt x="5076" y="274"/>
                    <a:pt x="5072" y="274"/>
                  </a:cubicBezTo>
                  <a:cubicBezTo>
                    <a:pt x="5068" y="274"/>
                    <a:pt x="5063" y="274"/>
                    <a:pt x="5059" y="275"/>
                  </a:cubicBezTo>
                  <a:cubicBezTo>
                    <a:pt x="5055" y="275"/>
                    <a:pt x="5050" y="275"/>
                    <a:pt x="5046" y="276"/>
                  </a:cubicBezTo>
                  <a:cubicBezTo>
                    <a:pt x="5043" y="266"/>
                    <a:pt x="5040" y="255"/>
                    <a:pt x="5036" y="245"/>
                  </a:cubicBezTo>
                  <a:cubicBezTo>
                    <a:pt x="5033" y="235"/>
                    <a:pt x="5029" y="224"/>
                    <a:pt x="5025" y="214"/>
                  </a:cubicBezTo>
                  <a:cubicBezTo>
                    <a:pt x="5019" y="214"/>
                    <a:pt x="5013" y="214"/>
                    <a:pt x="5006" y="214"/>
                  </a:cubicBezTo>
                  <a:cubicBezTo>
                    <a:pt x="5000" y="214"/>
                    <a:pt x="4993" y="214"/>
                    <a:pt x="4987" y="214"/>
                  </a:cubicBezTo>
                  <a:cubicBezTo>
                    <a:pt x="4982" y="214"/>
                    <a:pt x="4977" y="214"/>
                    <a:pt x="4971" y="214"/>
                  </a:cubicBezTo>
                  <a:cubicBezTo>
                    <a:pt x="4966" y="214"/>
                    <a:pt x="4961" y="214"/>
                    <a:pt x="4956" y="214"/>
                  </a:cubicBezTo>
                  <a:cubicBezTo>
                    <a:pt x="4952" y="224"/>
                    <a:pt x="4948" y="235"/>
                    <a:pt x="4945" y="245"/>
                  </a:cubicBezTo>
                  <a:cubicBezTo>
                    <a:pt x="4941" y="255"/>
                    <a:pt x="4938" y="265"/>
                    <a:pt x="4935" y="276"/>
                  </a:cubicBezTo>
                  <a:cubicBezTo>
                    <a:pt x="4933" y="275"/>
                    <a:pt x="4931" y="275"/>
                    <a:pt x="4928" y="275"/>
                  </a:cubicBezTo>
                  <a:cubicBezTo>
                    <a:pt x="4926" y="274"/>
                    <a:pt x="4924" y="274"/>
                    <a:pt x="4921" y="274"/>
                  </a:cubicBezTo>
                  <a:cubicBezTo>
                    <a:pt x="4919" y="274"/>
                    <a:pt x="4916" y="274"/>
                    <a:pt x="4914" y="275"/>
                  </a:cubicBezTo>
                  <a:cubicBezTo>
                    <a:pt x="4912" y="275"/>
                    <a:pt x="4909" y="275"/>
                    <a:pt x="4906" y="276"/>
                  </a:cubicBezTo>
                  <a:cubicBezTo>
                    <a:pt x="4909" y="270"/>
                    <a:pt x="4912" y="263"/>
                    <a:pt x="4916" y="253"/>
                  </a:cubicBezTo>
                  <a:cubicBezTo>
                    <a:pt x="4920" y="244"/>
                    <a:pt x="4924" y="234"/>
                    <a:pt x="4929" y="222"/>
                  </a:cubicBezTo>
                  <a:cubicBezTo>
                    <a:pt x="4934" y="210"/>
                    <a:pt x="4939" y="198"/>
                    <a:pt x="4945" y="185"/>
                  </a:cubicBezTo>
                  <a:cubicBezTo>
                    <a:pt x="4950" y="171"/>
                    <a:pt x="4956" y="158"/>
                    <a:pt x="4961" y="144"/>
                  </a:cubicBezTo>
                  <a:cubicBezTo>
                    <a:pt x="4967" y="131"/>
                    <a:pt x="4972" y="117"/>
                    <a:pt x="4977" y="104"/>
                  </a:cubicBezTo>
                  <a:cubicBezTo>
                    <a:pt x="4983" y="91"/>
                    <a:pt x="4987" y="78"/>
                    <a:pt x="4992" y="67"/>
                  </a:cubicBezTo>
                  <a:cubicBezTo>
                    <a:pt x="4994" y="67"/>
                    <a:pt x="4996" y="68"/>
                    <a:pt x="4997" y="68"/>
                  </a:cubicBezTo>
                  <a:cubicBezTo>
                    <a:pt x="4999" y="68"/>
                    <a:pt x="5001" y="68"/>
                    <a:pt x="5003" y="68"/>
                  </a:cubicBezTo>
                  <a:cubicBezTo>
                    <a:pt x="5005" y="68"/>
                    <a:pt x="5007" y="68"/>
                    <a:pt x="5009" y="68"/>
                  </a:cubicBezTo>
                  <a:cubicBezTo>
                    <a:pt x="5011" y="68"/>
                    <a:pt x="5013" y="67"/>
                    <a:pt x="5015" y="67"/>
                  </a:cubicBezTo>
                  <a:close/>
                  <a:moveTo>
                    <a:pt x="5019" y="196"/>
                  </a:moveTo>
                  <a:cubicBezTo>
                    <a:pt x="5014" y="184"/>
                    <a:pt x="5010" y="172"/>
                    <a:pt x="5005" y="160"/>
                  </a:cubicBezTo>
                  <a:cubicBezTo>
                    <a:pt x="5001" y="149"/>
                    <a:pt x="4997" y="137"/>
                    <a:pt x="4992" y="125"/>
                  </a:cubicBezTo>
                  <a:cubicBezTo>
                    <a:pt x="4987" y="137"/>
                    <a:pt x="4982" y="149"/>
                    <a:pt x="4977" y="160"/>
                  </a:cubicBezTo>
                  <a:cubicBezTo>
                    <a:pt x="4972" y="172"/>
                    <a:pt x="4968" y="184"/>
                    <a:pt x="4964" y="196"/>
                  </a:cubicBezTo>
                  <a:lnTo>
                    <a:pt x="5019" y="196"/>
                  </a:lnTo>
                  <a:close/>
                  <a:moveTo>
                    <a:pt x="5176" y="180"/>
                  </a:moveTo>
                  <a:lnTo>
                    <a:pt x="5174" y="180"/>
                  </a:lnTo>
                  <a:lnTo>
                    <a:pt x="5174" y="193"/>
                  </a:lnTo>
                  <a:cubicBezTo>
                    <a:pt x="5174" y="201"/>
                    <a:pt x="5174" y="209"/>
                    <a:pt x="5174" y="216"/>
                  </a:cubicBezTo>
                  <a:cubicBezTo>
                    <a:pt x="5174" y="223"/>
                    <a:pt x="5174" y="230"/>
                    <a:pt x="5174" y="237"/>
                  </a:cubicBezTo>
                  <a:cubicBezTo>
                    <a:pt x="5174" y="244"/>
                    <a:pt x="5175" y="250"/>
                    <a:pt x="5175" y="256"/>
                  </a:cubicBezTo>
                  <a:cubicBezTo>
                    <a:pt x="5175" y="263"/>
                    <a:pt x="5176" y="269"/>
                    <a:pt x="5176" y="276"/>
                  </a:cubicBezTo>
                  <a:cubicBezTo>
                    <a:pt x="5173" y="275"/>
                    <a:pt x="5169" y="275"/>
                    <a:pt x="5165" y="275"/>
                  </a:cubicBezTo>
                  <a:cubicBezTo>
                    <a:pt x="5161" y="274"/>
                    <a:pt x="5156" y="274"/>
                    <a:pt x="5151" y="274"/>
                  </a:cubicBezTo>
                  <a:cubicBezTo>
                    <a:pt x="5146" y="274"/>
                    <a:pt x="5142" y="274"/>
                    <a:pt x="5138" y="275"/>
                  </a:cubicBezTo>
                  <a:cubicBezTo>
                    <a:pt x="5134" y="275"/>
                    <a:pt x="5130" y="275"/>
                    <a:pt x="5127" y="276"/>
                  </a:cubicBezTo>
                  <a:cubicBezTo>
                    <a:pt x="5127" y="269"/>
                    <a:pt x="5127" y="263"/>
                    <a:pt x="5128" y="256"/>
                  </a:cubicBezTo>
                  <a:cubicBezTo>
                    <a:pt x="5128" y="250"/>
                    <a:pt x="5128" y="244"/>
                    <a:pt x="5129" y="237"/>
                  </a:cubicBezTo>
                  <a:cubicBezTo>
                    <a:pt x="5129" y="230"/>
                    <a:pt x="5129" y="223"/>
                    <a:pt x="5129" y="216"/>
                  </a:cubicBezTo>
                  <a:cubicBezTo>
                    <a:pt x="5129" y="209"/>
                    <a:pt x="5129" y="201"/>
                    <a:pt x="5129" y="193"/>
                  </a:cubicBezTo>
                  <a:lnTo>
                    <a:pt x="5129" y="152"/>
                  </a:lnTo>
                  <a:cubicBezTo>
                    <a:pt x="5129" y="143"/>
                    <a:pt x="5129" y="135"/>
                    <a:pt x="5129" y="128"/>
                  </a:cubicBezTo>
                  <a:cubicBezTo>
                    <a:pt x="5129" y="121"/>
                    <a:pt x="5129" y="114"/>
                    <a:pt x="5129" y="107"/>
                  </a:cubicBezTo>
                  <a:cubicBezTo>
                    <a:pt x="5128" y="101"/>
                    <a:pt x="5128" y="94"/>
                    <a:pt x="5128" y="88"/>
                  </a:cubicBezTo>
                  <a:cubicBezTo>
                    <a:pt x="5127" y="81"/>
                    <a:pt x="5127" y="75"/>
                    <a:pt x="5127" y="68"/>
                  </a:cubicBezTo>
                  <a:cubicBezTo>
                    <a:pt x="5130" y="69"/>
                    <a:pt x="5134" y="69"/>
                    <a:pt x="5138" y="69"/>
                  </a:cubicBezTo>
                  <a:cubicBezTo>
                    <a:pt x="5142" y="70"/>
                    <a:pt x="5146" y="70"/>
                    <a:pt x="5151" y="70"/>
                  </a:cubicBezTo>
                  <a:cubicBezTo>
                    <a:pt x="5157" y="70"/>
                    <a:pt x="5163" y="70"/>
                    <a:pt x="5170" y="69"/>
                  </a:cubicBezTo>
                  <a:cubicBezTo>
                    <a:pt x="5177" y="69"/>
                    <a:pt x="5185" y="68"/>
                    <a:pt x="5196" y="68"/>
                  </a:cubicBezTo>
                  <a:cubicBezTo>
                    <a:pt x="5203" y="68"/>
                    <a:pt x="5210" y="69"/>
                    <a:pt x="5215" y="69"/>
                  </a:cubicBezTo>
                  <a:cubicBezTo>
                    <a:pt x="5221" y="69"/>
                    <a:pt x="5225" y="70"/>
                    <a:pt x="5229" y="71"/>
                  </a:cubicBezTo>
                  <a:cubicBezTo>
                    <a:pt x="5233" y="72"/>
                    <a:pt x="5236" y="73"/>
                    <a:pt x="5239" y="74"/>
                  </a:cubicBezTo>
                  <a:cubicBezTo>
                    <a:pt x="5242" y="75"/>
                    <a:pt x="5245" y="77"/>
                    <a:pt x="5248" y="79"/>
                  </a:cubicBezTo>
                  <a:cubicBezTo>
                    <a:pt x="5254" y="83"/>
                    <a:pt x="5258" y="88"/>
                    <a:pt x="5262" y="95"/>
                  </a:cubicBezTo>
                  <a:cubicBezTo>
                    <a:pt x="5265" y="102"/>
                    <a:pt x="5267" y="109"/>
                    <a:pt x="5267" y="118"/>
                  </a:cubicBezTo>
                  <a:cubicBezTo>
                    <a:pt x="5267" y="133"/>
                    <a:pt x="5263" y="145"/>
                    <a:pt x="5255" y="154"/>
                  </a:cubicBezTo>
                  <a:cubicBezTo>
                    <a:pt x="5247" y="163"/>
                    <a:pt x="5236" y="170"/>
                    <a:pt x="5221" y="174"/>
                  </a:cubicBezTo>
                  <a:cubicBezTo>
                    <a:pt x="5230" y="191"/>
                    <a:pt x="5240" y="208"/>
                    <a:pt x="5251" y="225"/>
                  </a:cubicBezTo>
                  <a:cubicBezTo>
                    <a:pt x="5262" y="242"/>
                    <a:pt x="5274" y="259"/>
                    <a:pt x="5285" y="276"/>
                  </a:cubicBezTo>
                  <a:cubicBezTo>
                    <a:pt x="5280" y="275"/>
                    <a:pt x="5275" y="275"/>
                    <a:pt x="5271" y="275"/>
                  </a:cubicBezTo>
                  <a:cubicBezTo>
                    <a:pt x="5267" y="274"/>
                    <a:pt x="5262" y="274"/>
                    <a:pt x="5257" y="274"/>
                  </a:cubicBezTo>
                  <a:cubicBezTo>
                    <a:pt x="5253" y="274"/>
                    <a:pt x="5248" y="274"/>
                    <a:pt x="5244" y="275"/>
                  </a:cubicBezTo>
                  <a:cubicBezTo>
                    <a:pt x="5239" y="275"/>
                    <a:pt x="5235" y="275"/>
                    <a:pt x="5230" y="276"/>
                  </a:cubicBezTo>
                  <a:lnTo>
                    <a:pt x="5176" y="180"/>
                  </a:lnTo>
                  <a:close/>
                  <a:moveTo>
                    <a:pt x="5221" y="125"/>
                  </a:moveTo>
                  <a:cubicBezTo>
                    <a:pt x="5221" y="116"/>
                    <a:pt x="5220" y="109"/>
                    <a:pt x="5218" y="104"/>
                  </a:cubicBezTo>
                  <a:cubicBezTo>
                    <a:pt x="5217" y="99"/>
                    <a:pt x="5214" y="95"/>
                    <a:pt x="5210" y="92"/>
                  </a:cubicBezTo>
                  <a:cubicBezTo>
                    <a:pt x="5206" y="89"/>
                    <a:pt x="5202" y="88"/>
                    <a:pt x="5196" y="87"/>
                  </a:cubicBezTo>
                  <a:cubicBezTo>
                    <a:pt x="5190" y="86"/>
                    <a:pt x="5183" y="86"/>
                    <a:pt x="5175" y="86"/>
                  </a:cubicBezTo>
                  <a:cubicBezTo>
                    <a:pt x="5174" y="113"/>
                    <a:pt x="5174" y="140"/>
                    <a:pt x="5174" y="167"/>
                  </a:cubicBezTo>
                  <a:cubicBezTo>
                    <a:pt x="5175" y="167"/>
                    <a:pt x="5176" y="168"/>
                    <a:pt x="5177" y="168"/>
                  </a:cubicBezTo>
                  <a:cubicBezTo>
                    <a:pt x="5178" y="168"/>
                    <a:pt x="5179" y="168"/>
                    <a:pt x="5180" y="168"/>
                  </a:cubicBezTo>
                  <a:cubicBezTo>
                    <a:pt x="5193" y="168"/>
                    <a:pt x="5204" y="164"/>
                    <a:pt x="5211" y="157"/>
                  </a:cubicBezTo>
                  <a:cubicBezTo>
                    <a:pt x="5218" y="150"/>
                    <a:pt x="5221" y="139"/>
                    <a:pt x="5221" y="125"/>
                  </a:cubicBezTo>
                  <a:close/>
                </a:path>
              </a:pathLst>
            </a:custGeom>
            <a:solidFill>
              <a:srgbClr val="FFFFFF"/>
            </a:solidFill>
            <a:ln w="9525">
              <a:noFill/>
              <a:round/>
              <a:headEnd/>
              <a:tailEnd/>
            </a:ln>
          </p:spPr>
          <p:txBody>
            <a:bodyPr/>
            <a:lstStyle/>
            <a:p>
              <a:pPr>
                <a:defRPr/>
              </a:pPr>
              <a:endParaRPr lang="hu-HU" b="0">
                <a:solidFill>
                  <a:prstClr val="black"/>
                </a:solidFill>
              </a:endParaRPr>
            </a:p>
          </p:txBody>
        </p:sp>
        <p:sp>
          <p:nvSpPr>
            <p:cNvPr id="135" name="Line 9"/>
            <p:cNvSpPr>
              <a:spLocks noChangeShapeType="1"/>
            </p:cNvSpPr>
            <p:nvPr userDrawn="1"/>
          </p:nvSpPr>
          <p:spPr bwMode="auto">
            <a:xfrm>
              <a:off x="305900" y="1106337"/>
              <a:ext cx="2160000" cy="0"/>
            </a:xfrm>
            <a:prstGeom prst="line">
              <a:avLst/>
            </a:prstGeom>
            <a:noFill/>
            <a:ln w="6350">
              <a:solidFill>
                <a:srgbClr val="FFFFFF"/>
              </a:solidFill>
              <a:round/>
              <a:headEnd/>
              <a:tailEnd/>
            </a:ln>
          </p:spPr>
          <p:txBody>
            <a:bodyPr/>
            <a:lstStyle/>
            <a:p>
              <a:pPr>
                <a:defRPr/>
              </a:pPr>
              <a:endParaRPr lang="hu-HU" b="0">
                <a:solidFill>
                  <a:prstClr val="black"/>
                </a:solidFill>
              </a:endParaRPr>
            </a:p>
          </p:txBody>
        </p:sp>
      </p:grpSp>
      <p:sp>
        <p:nvSpPr>
          <p:cNvPr id="136" name="Freeform 15"/>
          <p:cNvSpPr>
            <a:spLocks noChangeAspect="1" noEditPoints="1"/>
          </p:cNvSpPr>
          <p:nvPr userDrawn="1"/>
        </p:nvSpPr>
        <p:spPr bwMode="auto">
          <a:xfrm>
            <a:off x="849313" y="2463800"/>
            <a:ext cx="1087437" cy="158750"/>
          </a:xfrm>
          <a:custGeom>
            <a:avLst/>
            <a:gdLst>
              <a:gd name="T0" fmla="*/ 14504 w 2999"/>
              <a:gd name="T1" fmla="*/ 43593 h 437"/>
              <a:gd name="T2" fmla="*/ 61642 w 2999"/>
              <a:gd name="T3" fmla="*/ 43956 h 437"/>
              <a:gd name="T4" fmla="*/ 110593 w 2999"/>
              <a:gd name="T5" fmla="*/ 44319 h 437"/>
              <a:gd name="T6" fmla="*/ 67444 w 2999"/>
              <a:gd name="T7" fmla="*/ 89365 h 437"/>
              <a:gd name="T8" fmla="*/ 29371 w 2999"/>
              <a:gd name="T9" fmla="*/ 117337 h 437"/>
              <a:gd name="T10" fmla="*/ 127998 w 2999"/>
              <a:gd name="T11" fmla="*/ 44319 h 437"/>
              <a:gd name="T12" fmla="*/ 180212 w 2999"/>
              <a:gd name="T13" fmla="*/ 44319 h 437"/>
              <a:gd name="T14" fmla="*/ 226262 w 2999"/>
              <a:gd name="T15" fmla="*/ 43593 h 437"/>
              <a:gd name="T16" fmla="*/ 197254 w 2999"/>
              <a:gd name="T17" fmla="*/ 117700 h 437"/>
              <a:gd name="T18" fmla="*/ 152292 w 2999"/>
              <a:gd name="T19" fmla="*/ 116974 h 437"/>
              <a:gd name="T20" fmla="*/ 245480 w 2999"/>
              <a:gd name="T21" fmla="*/ 43956 h 437"/>
              <a:gd name="T22" fmla="*/ 296607 w 2999"/>
              <a:gd name="T23" fmla="*/ 43593 h 437"/>
              <a:gd name="T24" fmla="*/ 341569 w 2999"/>
              <a:gd name="T25" fmla="*/ 59213 h 437"/>
              <a:gd name="T26" fmla="*/ 319813 w 2999"/>
              <a:gd name="T27" fmla="*/ 117337 h 437"/>
              <a:gd name="T28" fmla="*/ 275213 w 2999"/>
              <a:gd name="T29" fmla="*/ 117337 h 437"/>
              <a:gd name="T30" fmla="*/ 378554 w 2999"/>
              <a:gd name="T31" fmla="*/ 110072 h 437"/>
              <a:gd name="T32" fmla="*/ 439834 w 2999"/>
              <a:gd name="T33" fmla="*/ 43593 h 437"/>
              <a:gd name="T34" fmla="*/ 456876 w 2999"/>
              <a:gd name="T35" fmla="*/ 111525 h 437"/>
              <a:gd name="T36" fmla="*/ 442734 w 2999"/>
              <a:gd name="T37" fmla="*/ 107892 h 437"/>
              <a:gd name="T38" fmla="*/ 419891 w 2999"/>
              <a:gd name="T39" fmla="*/ 78830 h 437"/>
              <a:gd name="T40" fmla="*/ 426055 w 2999"/>
              <a:gd name="T41" fmla="*/ 48315 h 437"/>
              <a:gd name="T42" fmla="*/ 414089 w 2999"/>
              <a:gd name="T43" fmla="*/ 88275 h 437"/>
              <a:gd name="T44" fmla="*/ 477907 w 2999"/>
              <a:gd name="T45" fmla="*/ 62483 h 437"/>
              <a:gd name="T46" fmla="*/ 546438 w 2999"/>
              <a:gd name="T47" fmla="*/ 98447 h 437"/>
              <a:gd name="T48" fmla="*/ 488059 w 2999"/>
              <a:gd name="T49" fmla="*/ 80646 h 437"/>
              <a:gd name="T50" fmla="*/ 536285 w 2999"/>
              <a:gd name="T51" fmla="*/ 80646 h 437"/>
              <a:gd name="T52" fmla="*/ 488059 w 2999"/>
              <a:gd name="T53" fmla="*/ 80646 h 437"/>
              <a:gd name="T54" fmla="*/ 580522 w 2999"/>
              <a:gd name="T55" fmla="*/ 9445 h 437"/>
              <a:gd name="T56" fmla="*/ 592488 w 2999"/>
              <a:gd name="T57" fmla="*/ 68295 h 437"/>
              <a:gd name="T58" fmla="*/ 594301 w 2999"/>
              <a:gd name="T59" fmla="*/ 74834 h 437"/>
              <a:gd name="T60" fmla="*/ 590313 w 2999"/>
              <a:gd name="T61" fmla="*/ 88275 h 437"/>
              <a:gd name="T62" fmla="*/ 573996 w 2999"/>
              <a:gd name="T63" fmla="*/ 116974 h 437"/>
              <a:gd name="T64" fmla="*/ 648329 w 2999"/>
              <a:gd name="T65" fmla="*/ 103896 h 437"/>
              <a:gd name="T66" fmla="*/ 742242 w 2999"/>
              <a:gd name="T67" fmla="*/ 79920 h 437"/>
              <a:gd name="T68" fmla="*/ 697642 w 2999"/>
              <a:gd name="T69" fmla="*/ 81373 h 437"/>
              <a:gd name="T70" fmla="*/ 686039 w 2999"/>
              <a:gd name="T71" fmla="*/ 77377 h 437"/>
              <a:gd name="T72" fmla="*/ 698005 w 2999"/>
              <a:gd name="T73" fmla="*/ 58850 h 437"/>
              <a:gd name="T74" fmla="*/ 756021 w 2999"/>
              <a:gd name="T75" fmla="*/ 80283 h 437"/>
              <a:gd name="T76" fmla="*/ 697642 w 2999"/>
              <a:gd name="T77" fmla="*/ 114068 h 437"/>
              <a:gd name="T78" fmla="*/ 686039 w 2999"/>
              <a:gd name="T79" fmla="*/ 137680 h 437"/>
              <a:gd name="T80" fmla="*/ 793369 w 2999"/>
              <a:gd name="T81" fmla="*/ 45409 h 437"/>
              <a:gd name="T82" fmla="*/ 786842 w 2999"/>
              <a:gd name="T83" fmla="*/ 56307 h 437"/>
              <a:gd name="T84" fmla="*/ 802071 w 2999"/>
              <a:gd name="T85" fmla="*/ 114068 h 437"/>
              <a:gd name="T86" fmla="*/ 774876 w 2999"/>
              <a:gd name="T87" fmla="*/ 79920 h 437"/>
              <a:gd name="T88" fmla="*/ 765086 w 2999"/>
              <a:gd name="T89" fmla="*/ 45046 h 437"/>
              <a:gd name="T90" fmla="*/ 860812 w 2999"/>
              <a:gd name="T91" fmla="*/ 44319 h 437"/>
              <a:gd name="T92" fmla="*/ 835067 w 2999"/>
              <a:gd name="T93" fmla="*/ 79557 h 437"/>
              <a:gd name="T94" fmla="*/ 857911 w 2999"/>
              <a:gd name="T95" fmla="*/ 111888 h 437"/>
              <a:gd name="T96" fmla="*/ 833617 w 2999"/>
              <a:gd name="T97" fmla="*/ 116610 h 437"/>
              <a:gd name="T98" fmla="*/ 825277 w 2999"/>
              <a:gd name="T99" fmla="*/ 73744 h 437"/>
              <a:gd name="T100" fmla="*/ 847033 w 2999"/>
              <a:gd name="T101" fmla="*/ 46862 h 437"/>
              <a:gd name="T102" fmla="*/ 898522 w 2999"/>
              <a:gd name="T103" fmla="*/ 116247 h 437"/>
              <a:gd name="T104" fmla="*/ 952187 w 2999"/>
              <a:gd name="T105" fmla="*/ 0 h 437"/>
              <a:gd name="T106" fmla="*/ 976119 w 2999"/>
              <a:gd name="T107" fmla="*/ 41776 h 437"/>
              <a:gd name="T108" fmla="*/ 1000776 w 2999"/>
              <a:gd name="T109" fmla="*/ 117700 h 437"/>
              <a:gd name="T110" fmla="*/ 984096 w 2999"/>
              <a:gd name="T111" fmla="*/ 55944 h 437"/>
              <a:gd name="T112" fmla="*/ 945298 w 2999"/>
              <a:gd name="T113" fmla="*/ 116974 h 437"/>
              <a:gd name="T114" fmla="*/ 1024707 w 2999"/>
              <a:gd name="T115" fmla="*/ 79920 h 437"/>
              <a:gd name="T116" fmla="*/ 1037398 w 2999"/>
              <a:gd name="T117" fmla="*/ 99173 h 437"/>
              <a:gd name="T118" fmla="*/ 1074746 w 2999"/>
              <a:gd name="T119" fmla="*/ 83553 h 437"/>
              <a:gd name="T120" fmla="*/ 1086349 w 2999"/>
              <a:gd name="T121" fmla="*/ 66842 h 437"/>
              <a:gd name="T122" fmla="*/ 1074746 w 2999"/>
              <a:gd name="T123" fmla="*/ 104259 h 4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99" h="437">
                <a:moveTo>
                  <a:pt x="75" y="324"/>
                </a:moveTo>
                <a:cubicBezTo>
                  <a:pt x="72" y="313"/>
                  <a:pt x="67" y="299"/>
                  <a:pt x="62" y="283"/>
                </a:cubicBezTo>
                <a:cubicBezTo>
                  <a:pt x="56" y="267"/>
                  <a:pt x="50" y="249"/>
                  <a:pt x="43" y="230"/>
                </a:cubicBezTo>
                <a:cubicBezTo>
                  <a:pt x="36" y="212"/>
                  <a:pt x="29" y="193"/>
                  <a:pt x="22" y="174"/>
                </a:cubicBezTo>
                <a:cubicBezTo>
                  <a:pt x="15" y="155"/>
                  <a:pt x="7" y="137"/>
                  <a:pt x="0" y="120"/>
                </a:cubicBezTo>
                <a:cubicBezTo>
                  <a:pt x="4" y="120"/>
                  <a:pt x="7" y="121"/>
                  <a:pt x="10" y="121"/>
                </a:cubicBezTo>
                <a:cubicBezTo>
                  <a:pt x="13" y="122"/>
                  <a:pt x="17" y="122"/>
                  <a:pt x="20" y="122"/>
                </a:cubicBezTo>
                <a:cubicBezTo>
                  <a:pt x="26" y="122"/>
                  <a:pt x="33" y="121"/>
                  <a:pt x="40" y="120"/>
                </a:cubicBezTo>
                <a:cubicBezTo>
                  <a:pt x="47" y="146"/>
                  <a:pt x="56" y="173"/>
                  <a:pt x="65" y="200"/>
                </a:cubicBezTo>
                <a:cubicBezTo>
                  <a:pt x="74" y="227"/>
                  <a:pt x="84" y="255"/>
                  <a:pt x="95" y="284"/>
                </a:cubicBezTo>
                <a:cubicBezTo>
                  <a:pt x="98" y="276"/>
                  <a:pt x="102" y="265"/>
                  <a:pt x="107" y="252"/>
                </a:cubicBezTo>
                <a:cubicBezTo>
                  <a:pt x="112" y="239"/>
                  <a:pt x="117" y="225"/>
                  <a:pt x="122" y="210"/>
                </a:cubicBezTo>
                <a:cubicBezTo>
                  <a:pt x="127" y="194"/>
                  <a:pt x="132" y="179"/>
                  <a:pt x="138" y="163"/>
                </a:cubicBezTo>
                <a:cubicBezTo>
                  <a:pt x="143" y="148"/>
                  <a:pt x="147" y="133"/>
                  <a:pt x="151" y="120"/>
                </a:cubicBezTo>
                <a:cubicBezTo>
                  <a:pt x="156" y="121"/>
                  <a:pt x="160" y="122"/>
                  <a:pt x="164" y="122"/>
                </a:cubicBezTo>
                <a:cubicBezTo>
                  <a:pt x="166" y="122"/>
                  <a:pt x="168" y="122"/>
                  <a:pt x="170" y="121"/>
                </a:cubicBezTo>
                <a:cubicBezTo>
                  <a:pt x="172" y="121"/>
                  <a:pt x="174" y="120"/>
                  <a:pt x="176" y="120"/>
                </a:cubicBezTo>
                <a:cubicBezTo>
                  <a:pt x="183" y="147"/>
                  <a:pt x="192" y="174"/>
                  <a:pt x="201" y="201"/>
                </a:cubicBezTo>
                <a:cubicBezTo>
                  <a:pt x="210" y="227"/>
                  <a:pt x="220" y="255"/>
                  <a:pt x="230" y="284"/>
                </a:cubicBezTo>
                <a:cubicBezTo>
                  <a:pt x="234" y="274"/>
                  <a:pt x="239" y="263"/>
                  <a:pt x="244" y="250"/>
                </a:cubicBezTo>
                <a:cubicBezTo>
                  <a:pt x="249" y="237"/>
                  <a:pt x="254" y="223"/>
                  <a:pt x="259" y="208"/>
                </a:cubicBezTo>
                <a:cubicBezTo>
                  <a:pt x="265" y="193"/>
                  <a:pt x="270" y="178"/>
                  <a:pt x="276" y="163"/>
                </a:cubicBezTo>
                <a:cubicBezTo>
                  <a:pt x="281" y="147"/>
                  <a:pt x="286" y="133"/>
                  <a:pt x="291" y="120"/>
                </a:cubicBezTo>
                <a:cubicBezTo>
                  <a:pt x="296" y="121"/>
                  <a:pt x="301" y="122"/>
                  <a:pt x="305" y="122"/>
                </a:cubicBezTo>
                <a:cubicBezTo>
                  <a:pt x="309" y="122"/>
                  <a:pt x="314" y="121"/>
                  <a:pt x="318" y="120"/>
                </a:cubicBezTo>
                <a:cubicBezTo>
                  <a:pt x="302" y="154"/>
                  <a:pt x="286" y="188"/>
                  <a:pt x="272" y="222"/>
                </a:cubicBezTo>
                <a:cubicBezTo>
                  <a:pt x="258" y="256"/>
                  <a:pt x="245" y="290"/>
                  <a:pt x="233" y="324"/>
                </a:cubicBezTo>
                <a:cubicBezTo>
                  <a:pt x="231" y="324"/>
                  <a:pt x="229" y="323"/>
                  <a:pt x="227" y="323"/>
                </a:cubicBezTo>
                <a:cubicBezTo>
                  <a:pt x="225" y="322"/>
                  <a:pt x="224" y="322"/>
                  <a:pt x="222" y="322"/>
                </a:cubicBezTo>
                <a:cubicBezTo>
                  <a:pt x="220" y="322"/>
                  <a:pt x="218" y="322"/>
                  <a:pt x="216" y="323"/>
                </a:cubicBezTo>
                <a:cubicBezTo>
                  <a:pt x="214" y="323"/>
                  <a:pt x="212" y="324"/>
                  <a:pt x="210" y="324"/>
                </a:cubicBezTo>
                <a:cubicBezTo>
                  <a:pt x="203" y="298"/>
                  <a:pt x="195" y="272"/>
                  <a:pt x="186" y="246"/>
                </a:cubicBezTo>
                <a:cubicBezTo>
                  <a:pt x="177" y="220"/>
                  <a:pt x="167" y="193"/>
                  <a:pt x="156" y="165"/>
                </a:cubicBezTo>
                <a:cubicBezTo>
                  <a:pt x="152" y="174"/>
                  <a:pt x="148" y="185"/>
                  <a:pt x="143" y="197"/>
                </a:cubicBezTo>
                <a:cubicBezTo>
                  <a:pt x="138" y="210"/>
                  <a:pt x="133" y="224"/>
                  <a:pt x="128" y="238"/>
                </a:cubicBezTo>
                <a:cubicBezTo>
                  <a:pt x="123" y="253"/>
                  <a:pt x="118" y="268"/>
                  <a:pt x="113" y="283"/>
                </a:cubicBezTo>
                <a:cubicBezTo>
                  <a:pt x="108" y="298"/>
                  <a:pt x="103" y="311"/>
                  <a:pt x="99" y="324"/>
                </a:cubicBezTo>
                <a:cubicBezTo>
                  <a:pt x="97" y="324"/>
                  <a:pt x="95" y="323"/>
                  <a:pt x="93" y="323"/>
                </a:cubicBezTo>
                <a:cubicBezTo>
                  <a:pt x="91" y="322"/>
                  <a:pt x="89" y="322"/>
                  <a:pt x="87" y="322"/>
                </a:cubicBezTo>
                <a:cubicBezTo>
                  <a:pt x="85" y="322"/>
                  <a:pt x="83" y="322"/>
                  <a:pt x="81" y="323"/>
                </a:cubicBezTo>
                <a:cubicBezTo>
                  <a:pt x="79" y="323"/>
                  <a:pt x="77" y="324"/>
                  <a:pt x="75" y="324"/>
                </a:cubicBezTo>
                <a:close/>
                <a:moveTo>
                  <a:pt x="408" y="324"/>
                </a:moveTo>
                <a:cubicBezTo>
                  <a:pt x="405" y="313"/>
                  <a:pt x="400" y="299"/>
                  <a:pt x="395" y="283"/>
                </a:cubicBezTo>
                <a:cubicBezTo>
                  <a:pt x="389" y="267"/>
                  <a:pt x="383" y="249"/>
                  <a:pt x="376" y="230"/>
                </a:cubicBezTo>
                <a:cubicBezTo>
                  <a:pt x="370" y="212"/>
                  <a:pt x="363" y="193"/>
                  <a:pt x="355" y="174"/>
                </a:cubicBezTo>
                <a:cubicBezTo>
                  <a:pt x="348" y="155"/>
                  <a:pt x="340" y="137"/>
                  <a:pt x="333" y="120"/>
                </a:cubicBezTo>
                <a:cubicBezTo>
                  <a:pt x="337" y="120"/>
                  <a:pt x="340" y="121"/>
                  <a:pt x="343" y="121"/>
                </a:cubicBezTo>
                <a:cubicBezTo>
                  <a:pt x="347" y="122"/>
                  <a:pt x="350" y="122"/>
                  <a:pt x="353" y="122"/>
                </a:cubicBezTo>
                <a:cubicBezTo>
                  <a:pt x="359" y="122"/>
                  <a:pt x="366" y="121"/>
                  <a:pt x="373" y="120"/>
                </a:cubicBezTo>
                <a:cubicBezTo>
                  <a:pt x="381" y="146"/>
                  <a:pt x="389" y="173"/>
                  <a:pt x="398" y="200"/>
                </a:cubicBezTo>
                <a:cubicBezTo>
                  <a:pt x="407" y="227"/>
                  <a:pt x="417" y="255"/>
                  <a:pt x="428" y="284"/>
                </a:cubicBezTo>
                <a:cubicBezTo>
                  <a:pt x="431" y="276"/>
                  <a:pt x="435" y="265"/>
                  <a:pt x="440" y="252"/>
                </a:cubicBezTo>
                <a:cubicBezTo>
                  <a:pt x="445" y="239"/>
                  <a:pt x="450" y="225"/>
                  <a:pt x="455" y="210"/>
                </a:cubicBezTo>
                <a:cubicBezTo>
                  <a:pt x="460" y="194"/>
                  <a:pt x="466" y="179"/>
                  <a:pt x="471" y="163"/>
                </a:cubicBezTo>
                <a:cubicBezTo>
                  <a:pt x="476" y="148"/>
                  <a:pt x="480" y="133"/>
                  <a:pt x="484" y="120"/>
                </a:cubicBezTo>
                <a:cubicBezTo>
                  <a:pt x="489" y="121"/>
                  <a:pt x="494" y="122"/>
                  <a:pt x="497" y="122"/>
                </a:cubicBezTo>
                <a:cubicBezTo>
                  <a:pt x="500" y="122"/>
                  <a:pt x="502" y="122"/>
                  <a:pt x="503" y="121"/>
                </a:cubicBezTo>
                <a:cubicBezTo>
                  <a:pt x="505" y="121"/>
                  <a:pt x="507" y="120"/>
                  <a:pt x="509" y="120"/>
                </a:cubicBezTo>
                <a:cubicBezTo>
                  <a:pt x="516" y="147"/>
                  <a:pt x="525" y="174"/>
                  <a:pt x="534" y="201"/>
                </a:cubicBezTo>
                <a:cubicBezTo>
                  <a:pt x="544" y="227"/>
                  <a:pt x="553" y="255"/>
                  <a:pt x="564" y="284"/>
                </a:cubicBezTo>
                <a:cubicBezTo>
                  <a:pt x="567" y="274"/>
                  <a:pt x="572" y="263"/>
                  <a:pt x="577" y="250"/>
                </a:cubicBezTo>
                <a:cubicBezTo>
                  <a:pt x="582" y="237"/>
                  <a:pt x="587" y="223"/>
                  <a:pt x="593" y="208"/>
                </a:cubicBezTo>
                <a:cubicBezTo>
                  <a:pt x="598" y="193"/>
                  <a:pt x="604" y="178"/>
                  <a:pt x="609" y="163"/>
                </a:cubicBezTo>
                <a:cubicBezTo>
                  <a:pt x="614" y="147"/>
                  <a:pt x="620" y="133"/>
                  <a:pt x="624" y="120"/>
                </a:cubicBezTo>
                <a:cubicBezTo>
                  <a:pt x="630" y="121"/>
                  <a:pt x="634" y="122"/>
                  <a:pt x="638" y="122"/>
                </a:cubicBezTo>
                <a:cubicBezTo>
                  <a:pt x="642" y="122"/>
                  <a:pt x="647" y="121"/>
                  <a:pt x="651" y="120"/>
                </a:cubicBezTo>
                <a:cubicBezTo>
                  <a:pt x="635" y="154"/>
                  <a:pt x="620" y="188"/>
                  <a:pt x="605" y="222"/>
                </a:cubicBezTo>
                <a:cubicBezTo>
                  <a:pt x="591" y="256"/>
                  <a:pt x="578" y="290"/>
                  <a:pt x="566" y="324"/>
                </a:cubicBezTo>
                <a:cubicBezTo>
                  <a:pt x="564" y="324"/>
                  <a:pt x="562" y="323"/>
                  <a:pt x="560" y="323"/>
                </a:cubicBezTo>
                <a:cubicBezTo>
                  <a:pt x="559" y="322"/>
                  <a:pt x="557" y="322"/>
                  <a:pt x="555" y="322"/>
                </a:cubicBezTo>
                <a:cubicBezTo>
                  <a:pt x="553" y="322"/>
                  <a:pt x="551" y="322"/>
                  <a:pt x="549" y="323"/>
                </a:cubicBezTo>
                <a:cubicBezTo>
                  <a:pt x="547" y="323"/>
                  <a:pt x="545" y="324"/>
                  <a:pt x="544" y="324"/>
                </a:cubicBezTo>
                <a:cubicBezTo>
                  <a:pt x="536" y="298"/>
                  <a:pt x="528" y="272"/>
                  <a:pt x="519" y="246"/>
                </a:cubicBezTo>
                <a:cubicBezTo>
                  <a:pt x="510" y="220"/>
                  <a:pt x="500" y="193"/>
                  <a:pt x="489" y="165"/>
                </a:cubicBezTo>
                <a:cubicBezTo>
                  <a:pt x="485" y="174"/>
                  <a:pt x="481" y="185"/>
                  <a:pt x="476" y="197"/>
                </a:cubicBezTo>
                <a:cubicBezTo>
                  <a:pt x="471" y="210"/>
                  <a:pt x="466" y="224"/>
                  <a:pt x="461" y="238"/>
                </a:cubicBezTo>
                <a:cubicBezTo>
                  <a:pt x="456" y="253"/>
                  <a:pt x="451" y="268"/>
                  <a:pt x="446" y="283"/>
                </a:cubicBezTo>
                <a:cubicBezTo>
                  <a:pt x="441" y="298"/>
                  <a:pt x="436" y="311"/>
                  <a:pt x="432" y="324"/>
                </a:cubicBezTo>
                <a:cubicBezTo>
                  <a:pt x="430" y="324"/>
                  <a:pt x="428" y="323"/>
                  <a:pt x="426" y="323"/>
                </a:cubicBezTo>
                <a:cubicBezTo>
                  <a:pt x="424" y="322"/>
                  <a:pt x="422" y="322"/>
                  <a:pt x="420" y="322"/>
                </a:cubicBezTo>
                <a:cubicBezTo>
                  <a:pt x="418" y="322"/>
                  <a:pt x="416" y="322"/>
                  <a:pt x="414" y="323"/>
                </a:cubicBezTo>
                <a:cubicBezTo>
                  <a:pt x="412" y="323"/>
                  <a:pt x="410" y="324"/>
                  <a:pt x="408" y="324"/>
                </a:cubicBezTo>
                <a:close/>
                <a:moveTo>
                  <a:pt x="741" y="324"/>
                </a:moveTo>
                <a:cubicBezTo>
                  <a:pt x="738" y="313"/>
                  <a:pt x="733" y="299"/>
                  <a:pt x="728" y="283"/>
                </a:cubicBezTo>
                <a:cubicBezTo>
                  <a:pt x="722" y="267"/>
                  <a:pt x="716" y="249"/>
                  <a:pt x="709" y="230"/>
                </a:cubicBezTo>
                <a:cubicBezTo>
                  <a:pt x="703" y="212"/>
                  <a:pt x="696" y="193"/>
                  <a:pt x="688" y="174"/>
                </a:cubicBezTo>
                <a:cubicBezTo>
                  <a:pt x="681" y="155"/>
                  <a:pt x="674" y="137"/>
                  <a:pt x="666" y="120"/>
                </a:cubicBezTo>
                <a:cubicBezTo>
                  <a:pt x="670" y="120"/>
                  <a:pt x="673" y="121"/>
                  <a:pt x="677" y="121"/>
                </a:cubicBezTo>
                <a:cubicBezTo>
                  <a:pt x="680" y="122"/>
                  <a:pt x="683" y="122"/>
                  <a:pt x="687" y="122"/>
                </a:cubicBezTo>
                <a:cubicBezTo>
                  <a:pt x="693" y="122"/>
                  <a:pt x="699" y="121"/>
                  <a:pt x="706" y="120"/>
                </a:cubicBezTo>
                <a:cubicBezTo>
                  <a:pt x="714" y="146"/>
                  <a:pt x="722" y="173"/>
                  <a:pt x="731" y="200"/>
                </a:cubicBezTo>
                <a:cubicBezTo>
                  <a:pt x="740" y="227"/>
                  <a:pt x="750" y="255"/>
                  <a:pt x="761" y="284"/>
                </a:cubicBezTo>
                <a:cubicBezTo>
                  <a:pt x="765" y="276"/>
                  <a:pt x="769" y="265"/>
                  <a:pt x="773" y="252"/>
                </a:cubicBezTo>
                <a:cubicBezTo>
                  <a:pt x="778" y="239"/>
                  <a:pt x="783" y="225"/>
                  <a:pt x="788" y="210"/>
                </a:cubicBezTo>
                <a:cubicBezTo>
                  <a:pt x="794" y="194"/>
                  <a:pt x="799" y="179"/>
                  <a:pt x="804" y="163"/>
                </a:cubicBezTo>
                <a:cubicBezTo>
                  <a:pt x="809" y="148"/>
                  <a:pt x="814" y="133"/>
                  <a:pt x="818" y="120"/>
                </a:cubicBezTo>
                <a:cubicBezTo>
                  <a:pt x="822" y="121"/>
                  <a:pt x="827" y="122"/>
                  <a:pt x="830" y="122"/>
                </a:cubicBezTo>
                <a:cubicBezTo>
                  <a:pt x="833" y="122"/>
                  <a:pt x="835" y="122"/>
                  <a:pt x="836" y="121"/>
                </a:cubicBezTo>
                <a:cubicBezTo>
                  <a:pt x="838" y="121"/>
                  <a:pt x="840" y="120"/>
                  <a:pt x="842" y="120"/>
                </a:cubicBezTo>
                <a:cubicBezTo>
                  <a:pt x="850" y="147"/>
                  <a:pt x="858" y="174"/>
                  <a:pt x="867" y="201"/>
                </a:cubicBezTo>
                <a:cubicBezTo>
                  <a:pt x="877" y="227"/>
                  <a:pt x="887" y="255"/>
                  <a:pt x="897" y="284"/>
                </a:cubicBezTo>
                <a:cubicBezTo>
                  <a:pt x="901" y="274"/>
                  <a:pt x="905" y="263"/>
                  <a:pt x="910" y="250"/>
                </a:cubicBezTo>
                <a:cubicBezTo>
                  <a:pt x="915" y="237"/>
                  <a:pt x="920" y="223"/>
                  <a:pt x="926" y="208"/>
                </a:cubicBezTo>
                <a:cubicBezTo>
                  <a:pt x="931" y="193"/>
                  <a:pt x="937" y="178"/>
                  <a:pt x="942" y="163"/>
                </a:cubicBezTo>
                <a:cubicBezTo>
                  <a:pt x="948" y="147"/>
                  <a:pt x="953" y="133"/>
                  <a:pt x="958" y="120"/>
                </a:cubicBezTo>
                <a:cubicBezTo>
                  <a:pt x="963" y="121"/>
                  <a:pt x="967" y="122"/>
                  <a:pt x="971" y="122"/>
                </a:cubicBezTo>
                <a:cubicBezTo>
                  <a:pt x="976" y="122"/>
                  <a:pt x="980" y="121"/>
                  <a:pt x="984" y="120"/>
                </a:cubicBezTo>
                <a:cubicBezTo>
                  <a:pt x="968" y="154"/>
                  <a:pt x="953" y="188"/>
                  <a:pt x="939" y="222"/>
                </a:cubicBezTo>
                <a:cubicBezTo>
                  <a:pt x="924" y="256"/>
                  <a:pt x="911" y="290"/>
                  <a:pt x="899" y="324"/>
                </a:cubicBezTo>
                <a:cubicBezTo>
                  <a:pt x="897" y="324"/>
                  <a:pt x="895" y="323"/>
                  <a:pt x="894" y="323"/>
                </a:cubicBezTo>
                <a:cubicBezTo>
                  <a:pt x="892" y="322"/>
                  <a:pt x="890" y="322"/>
                  <a:pt x="888" y="322"/>
                </a:cubicBezTo>
                <a:cubicBezTo>
                  <a:pt x="886" y="322"/>
                  <a:pt x="884" y="322"/>
                  <a:pt x="882" y="323"/>
                </a:cubicBezTo>
                <a:cubicBezTo>
                  <a:pt x="880" y="323"/>
                  <a:pt x="878" y="324"/>
                  <a:pt x="877" y="324"/>
                </a:cubicBezTo>
                <a:cubicBezTo>
                  <a:pt x="869" y="298"/>
                  <a:pt x="861" y="272"/>
                  <a:pt x="852" y="246"/>
                </a:cubicBezTo>
                <a:cubicBezTo>
                  <a:pt x="843" y="220"/>
                  <a:pt x="833" y="193"/>
                  <a:pt x="822" y="165"/>
                </a:cubicBezTo>
                <a:cubicBezTo>
                  <a:pt x="818" y="174"/>
                  <a:pt x="814" y="185"/>
                  <a:pt x="809" y="197"/>
                </a:cubicBezTo>
                <a:cubicBezTo>
                  <a:pt x="805" y="210"/>
                  <a:pt x="800" y="224"/>
                  <a:pt x="794" y="238"/>
                </a:cubicBezTo>
                <a:cubicBezTo>
                  <a:pt x="789" y="253"/>
                  <a:pt x="784" y="268"/>
                  <a:pt x="779" y="283"/>
                </a:cubicBezTo>
                <a:cubicBezTo>
                  <a:pt x="774" y="298"/>
                  <a:pt x="769" y="311"/>
                  <a:pt x="765" y="324"/>
                </a:cubicBezTo>
                <a:cubicBezTo>
                  <a:pt x="763" y="324"/>
                  <a:pt x="761" y="323"/>
                  <a:pt x="759" y="323"/>
                </a:cubicBezTo>
                <a:cubicBezTo>
                  <a:pt x="757" y="322"/>
                  <a:pt x="755" y="322"/>
                  <a:pt x="753" y="322"/>
                </a:cubicBezTo>
                <a:cubicBezTo>
                  <a:pt x="751" y="322"/>
                  <a:pt x="749" y="322"/>
                  <a:pt x="747" y="323"/>
                </a:cubicBezTo>
                <a:cubicBezTo>
                  <a:pt x="745" y="323"/>
                  <a:pt x="743" y="324"/>
                  <a:pt x="741" y="324"/>
                </a:cubicBezTo>
                <a:close/>
                <a:moveTo>
                  <a:pt x="995" y="303"/>
                </a:moveTo>
                <a:cubicBezTo>
                  <a:pt x="995" y="296"/>
                  <a:pt x="998" y="291"/>
                  <a:pt x="1003" y="286"/>
                </a:cubicBezTo>
                <a:cubicBezTo>
                  <a:pt x="1007" y="281"/>
                  <a:pt x="1013" y="278"/>
                  <a:pt x="1020" y="278"/>
                </a:cubicBezTo>
                <a:cubicBezTo>
                  <a:pt x="1026" y="278"/>
                  <a:pt x="1032" y="281"/>
                  <a:pt x="1037" y="286"/>
                </a:cubicBezTo>
                <a:cubicBezTo>
                  <a:pt x="1042" y="291"/>
                  <a:pt x="1044" y="296"/>
                  <a:pt x="1044" y="303"/>
                </a:cubicBezTo>
                <a:cubicBezTo>
                  <a:pt x="1044" y="309"/>
                  <a:pt x="1042" y="315"/>
                  <a:pt x="1037" y="320"/>
                </a:cubicBezTo>
                <a:cubicBezTo>
                  <a:pt x="1032" y="325"/>
                  <a:pt x="1026" y="327"/>
                  <a:pt x="1020" y="327"/>
                </a:cubicBezTo>
                <a:cubicBezTo>
                  <a:pt x="1013" y="327"/>
                  <a:pt x="1007" y="325"/>
                  <a:pt x="1003" y="320"/>
                </a:cubicBezTo>
                <a:cubicBezTo>
                  <a:pt x="998" y="315"/>
                  <a:pt x="995" y="309"/>
                  <a:pt x="995" y="303"/>
                </a:cubicBezTo>
                <a:close/>
                <a:moveTo>
                  <a:pt x="1116" y="140"/>
                </a:moveTo>
                <a:cubicBezTo>
                  <a:pt x="1129" y="130"/>
                  <a:pt x="1141" y="124"/>
                  <a:pt x="1152" y="120"/>
                </a:cubicBezTo>
                <a:cubicBezTo>
                  <a:pt x="1162" y="117"/>
                  <a:pt x="1174" y="115"/>
                  <a:pt x="1185" y="115"/>
                </a:cubicBezTo>
                <a:cubicBezTo>
                  <a:pt x="1195" y="115"/>
                  <a:pt x="1205" y="117"/>
                  <a:pt x="1213" y="120"/>
                </a:cubicBezTo>
                <a:cubicBezTo>
                  <a:pt x="1222" y="123"/>
                  <a:pt x="1229" y="127"/>
                  <a:pt x="1235" y="133"/>
                </a:cubicBezTo>
                <a:cubicBezTo>
                  <a:pt x="1241" y="138"/>
                  <a:pt x="1246" y="145"/>
                  <a:pt x="1249" y="153"/>
                </a:cubicBezTo>
                <a:cubicBezTo>
                  <a:pt x="1253" y="161"/>
                  <a:pt x="1254" y="169"/>
                  <a:pt x="1254" y="179"/>
                </a:cubicBezTo>
                <a:cubicBezTo>
                  <a:pt x="1254" y="195"/>
                  <a:pt x="1254" y="211"/>
                  <a:pt x="1254" y="227"/>
                </a:cubicBezTo>
                <a:cubicBezTo>
                  <a:pt x="1253" y="243"/>
                  <a:pt x="1253" y="260"/>
                  <a:pt x="1253" y="278"/>
                </a:cubicBezTo>
                <a:cubicBezTo>
                  <a:pt x="1253" y="282"/>
                  <a:pt x="1253" y="286"/>
                  <a:pt x="1253" y="289"/>
                </a:cubicBezTo>
                <a:cubicBezTo>
                  <a:pt x="1253" y="293"/>
                  <a:pt x="1254" y="297"/>
                  <a:pt x="1255" y="300"/>
                </a:cubicBezTo>
                <a:cubicBezTo>
                  <a:pt x="1256" y="303"/>
                  <a:pt x="1258" y="305"/>
                  <a:pt x="1260" y="307"/>
                </a:cubicBezTo>
                <a:cubicBezTo>
                  <a:pt x="1262" y="309"/>
                  <a:pt x="1265" y="310"/>
                  <a:pt x="1269" y="310"/>
                </a:cubicBezTo>
                <a:cubicBezTo>
                  <a:pt x="1271" y="310"/>
                  <a:pt x="1272" y="310"/>
                  <a:pt x="1274" y="310"/>
                </a:cubicBezTo>
                <a:cubicBezTo>
                  <a:pt x="1275" y="310"/>
                  <a:pt x="1277" y="309"/>
                  <a:pt x="1278" y="308"/>
                </a:cubicBezTo>
                <a:lnTo>
                  <a:pt x="1278" y="318"/>
                </a:lnTo>
                <a:cubicBezTo>
                  <a:pt x="1275" y="319"/>
                  <a:pt x="1271" y="321"/>
                  <a:pt x="1267" y="322"/>
                </a:cubicBezTo>
                <a:cubicBezTo>
                  <a:pt x="1262" y="323"/>
                  <a:pt x="1257" y="324"/>
                  <a:pt x="1251" y="324"/>
                </a:cubicBezTo>
                <a:cubicBezTo>
                  <a:pt x="1242" y="324"/>
                  <a:pt x="1235" y="321"/>
                  <a:pt x="1230" y="316"/>
                </a:cubicBezTo>
                <a:cubicBezTo>
                  <a:pt x="1225" y="311"/>
                  <a:pt x="1222" y="305"/>
                  <a:pt x="1221" y="297"/>
                </a:cubicBezTo>
                <a:cubicBezTo>
                  <a:pt x="1211" y="308"/>
                  <a:pt x="1201" y="315"/>
                  <a:pt x="1191" y="321"/>
                </a:cubicBezTo>
                <a:cubicBezTo>
                  <a:pt x="1181" y="326"/>
                  <a:pt x="1169" y="329"/>
                  <a:pt x="1154" y="329"/>
                </a:cubicBezTo>
                <a:cubicBezTo>
                  <a:pt x="1147" y="329"/>
                  <a:pt x="1140" y="327"/>
                  <a:pt x="1133" y="325"/>
                </a:cubicBezTo>
                <a:cubicBezTo>
                  <a:pt x="1126" y="322"/>
                  <a:pt x="1120" y="319"/>
                  <a:pt x="1115" y="314"/>
                </a:cubicBezTo>
                <a:cubicBezTo>
                  <a:pt x="1110" y="310"/>
                  <a:pt x="1105" y="304"/>
                  <a:pt x="1102" y="298"/>
                </a:cubicBezTo>
                <a:cubicBezTo>
                  <a:pt x="1099" y="292"/>
                  <a:pt x="1097" y="284"/>
                  <a:pt x="1097" y="276"/>
                </a:cubicBezTo>
                <a:cubicBezTo>
                  <a:pt x="1097" y="259"/>
                  <a:pt x="1103" y="245"/>
                  <a:pt x="1113" y="236"/>
                </a:cubicBezTo>
                <a:cubicBezTo>
                  <a:pt x="1124" y="227"/>
                  <a:pt x="1139" y="220"/>
                  <a:pt x="1158" y="217"/>
                </a:cubicBezTo>
                <a:cubicBezTo>
                  <a:pt x="1173" y="215"/>
                  <a:pt x="1185" y="212"/>
                  <a:pt x="1194" y="211"/>
                </a:cubicBezTo>
                <a:cubicBezTo>
                  <a:pt x="1203" y="209"/>
                  <a:pt x="1209" y="207"/>
                  <a:pt x="1213" y="205"/>
                </a:cubicBezTo>
                <a:cubicBezTo>
                  <a:pt x="1217" y="203"/>
                  <a:pt x="1220" y="200"/>
                  <a:pt x="1221" y="198"/>
                </a:cubicBezTo>
                <a:cubicBezTo>
                  <a:pt x="1221" y="195"/>
                  <a:pt x="1222" y="192"/>
                  <a:pt x="1222" y="187"/>
                </a:cubicBezTo>
                <a:cubicBezTo>
                  <a:pt x="1222" y="180"/>
                  <a:pt x="1221" y="173"/>
                  <a:pt x="1219" y="167"/>
                </a:cubicBezTo>
                <a:cubicBezTo>
                  <a:pt x="1218" y="160"/>
                  <a:pt x="1215" y="154"/>
                  <a:pt x="1211" y="150"/>
                </a:cubicBezTo>
                <a:cubicBezTo>
                  <a:pt x="1207" y="145"/>
                  <a:pt x="1203" y="141"/>
                  <a:pt x="1197" y="138"/>
                </a:cubicBezTo>
                <a:cubicBezTo>
                  <a:pt x="1191" y="135"/>
                  <a:pt x="1183" y="133"/>
                  <a:pt x="1175" y="133"/>
                </a:cubicBezTo>
                <a:cubicBezTo>
                  <a:pt x="1163" y="133"/>
                  <a:pt x="1153" y="136"/>
                  <a:pt x="1143" y="141"/>
                </a:cubicBezTo>
                <a:cubicBezTo>
                  <a:pt x="1133" y="146"/>
                  <a:pt x="1126" y="153"/>
                  <a:pt x="1121" y="162"/>
                </a:cubicBezTo>
                <a:lnTo>
                  <a:pt x="1116" y="162"/>
                </a:lnTo>
                <a:lnTo>
                  <a:pt x="1116" y="140"/>
                </a:lnTo>
                <a:close/>
                <a:moveTo>
                  <a:pt x="1222" y="216"/>
                </a:moveTo>
                <a:cubicBezTo>
                  <a:pt x="1214" y="219"/>
                  <a:pt x="1206" y="221"/>
                  <a:pt x="1195" y="222"/>
                </a:cubicBezTo>
                <a:cubicBezTo>
                  <a:pt x="1185" y="224"/>
                  <a:pt x="1175" y="226"/>
                  <a:pt x="1166" y="229"/>
                </a:cubicBezTo>
                <a:cubicBezTo>
                  <a:pt x="1157" y="232"/>
                  <a:pt x="1149" y="237"/>
                  <a:pt x="1142" y="243"/>
                </a:cubicBezTo>
                <a:cubicBezTo>
                  <a:pt x="1136" y="249"/>
                  <a:pt x="1132" y="258"/>
                  <a:pt x="1132" y="270"/>
                </a:cubicBezTo>
                <a:cubicBezTo>
                  <a:pt x="1132" y="283"/>
                  <a:pt x="1136" y="293"/>
                  <a:pt x="1144" y="300"/>
                </a:cubicBezTo>
                <a:cubicBezTo>
                  <a:pt x="1152" y="307"/>
                  <a:pt x="1160" y="311"/>
                  <a:pt x="1170" y="311"/>
                </a:cubicBezTo>
                <a:cubicBezTo>
                  <a:pt x="1180" y="311"/>
                  <a:pt x="1190" y="308"/>
                  <a:pt x="1199" y="302"/>
                </a:cubicBezTo>
                <a:cubicBezTo>
                  <a:pt x="1208" y="296"/>
                  <a:pt x="1215" y="289"/>
                  <a:pt x="1220" y="281"/>
                </a:cubicBezTo>
                <a:lnTo>
                  <a:pt x="1222" y="216"/>
                </a:lnTo>
                <a:close/>
                <a:moveTo>
                  <a:pt x="1308" y="222"/>
                </a:moveTo>
                <a:cubicBezTo>
                  <a:pt x="1308" y="203"/>
                  <a:pt x="1311" y="186"/>
                  <a:pt x="1318" y="172"/>
                </a:cubicBezTo>
                <a:cubicBezTo>
                  <a:pt x="1324" y="159"/>
                  <a:pt x="1332" y="148"/>
                  <a:pt x="1342" y="139"/>
                </a:cubicBezTo>
                <a:cubicBezTo>
                  <a:pt x="1352" y="131"/>
                  <a:pt x="1363" y="125"/>
                  <a:pt x="1375" y="121"/>
                </a:cubicBezTo>
                <a:cubicBezTo>
                  <a:pt x="1387" y="117"/>
                  <a:pt x="1400" y="115"/>
                  <a:pt x="1412" y="115"/>
                </a:cubicBezTo>
                <a:cubicBezTo>
                  <a:pt x="1425" y="115"/>
                  <a:pt x="1437" y="117"/>
                  <a:pt x="1449" y="121"/>
                </a:cubicBezTo>
                <a:cubicBezTo>
                  <a:pt x="1462" y="125"/>
                  <a:pt x="1473" y="131"/>
                  <a:pt x="1483" y="139"/>
                </a:cubicBezTo>
                <a:cubicBezTo>
                  <a:pt x="1493" y="148"/>
                  <a:pt x="1501" y="159"/>
                  <a:pt x="1507" y="172"/>
                </a:cubicBezTo>
                <a:cubicBezTo>
                  <a:pt x="1513" y="186"/>
                  <a:pt x="1516" y="203"/>
                  <a:pt x="1516" y="222"/>
                </a:cubicBezTo>
                <a:cubicBezTo>
                  <a:pt x="1516" y="241"/>
                  <a:pt x="1513" y="258"/>
                  <a:pt x="1507" y="271"/>
                </a:cubicBezTo>
                <a:cubicBezTo>
                  <a:pt x="1501" y="285"/>
                  <a:pt x="1493" y="296"/>
                  <a:pt x="1483" y="304"/>
                </a:cubicBezTo>
                <a:cubicBezTo>
                  <a:pt x="1473" y="313"/>
                  <a:pt x="1462" y="319"/>
                  <a:pt x="1449" y="323"/>
                </a:cubicBezTo>
                <a:cubicBezTo>
                  <a:pt x="1437" y="327"/>
                  <a:pt x="1425" y="329"/>
                  <a:pt x="1412" y="329"/>
                </a:cubicBezTo>
                <a:cubicBezTo>
                  <a:pt x="1400" y="329"/>
                  <a:pt x="1387" y="327"/>
                  <a:pt x="1375" y="323"/>
                </a:cubicBezTo>
                <a:cubicBezTo>
                  <a:pt x="1363" y="319"/>
                  <a:pt x="1352" y="313"/>
                  <a:pt x="1342" y="304"/>
                </a:cubicBezTo>
                <a:cubicBezTo>
                  <a:pt x="1332" y="296"/>
                  <a:pt x="1324" y="285"/>
                  <a:pt x="1318" y="271"/>
                </a:cubicBezTo>
                <a:cubicBezTo>
                  <a:pt x="1311" y="258"/>
                  <a:pt x="1308" y="241"/>
                  <a:pt x="1308" y="222"/>
                </a:cubicBezTo>
                <a:close/>
                <a:moveTo>
                  <a:pt x="1346" y="222"/>
                </a:moveTo>
                <a:cubicBezTo>
                  <a:pt x="1346" y="234"/>
                  <a:pt x="1347" y="245"/>
                  <a:pt x="1349" y="257"/>
                </a:cubicBezTo>
                <a:cubicBezTo>
                  <a:pt x="1351" y="268"/>
                  <a:pt x="1355" y="278"/>
                  <a:pt x="1360" y="286"/>
                </a:cubicBezTo>
                <a:cubicBezTo>
                  <a:pt x="1365" y="295"/>
                  <a:pt x="1372" y="302"/>
                  <a:pt x="1381" y="307"/>
                </a:cubicBezTo>
                <a:cubicBezTo>
                  <a:pt x="1389" y="312"/>
                  <a:pt x="1400" y="315"/>
                  <a:pt x="1412" y="315"/>
                </a:cubicBezTo>
                <a:cubicBezTo>
                  <a:pt x="1425" y="315"/>
                  <a:pt x="1436" y="312"/>
                  <a:pt x="1444" y="307"/>
                </a:cubicBezTo>
                <a:cubicBezTo>
                  <a:pt x="1453" y="302"/>
                  <a:pt x="1460" y="295"/>
                  <a:pt x="1465" y="286"/>
                </a:cubicBezTo>
                <a:cubicBezTo>
                  <a:pt x="1470" y="278"/>
                  <a:pt x="1473" y="268"/>
                  <a:pt x="1476" y="257"/>
                </a:cubicBezTo>
                <a:cubicBezTo>
                  <a:pt x="1478" y="245"/>
                  <a:pt x="1479" y="234"/>
                  <a:pt x="1479" y="222"/>
                </a:cubicBezTo>
                <a:cubicBezTo>
                  <a:pt x="1479" y="210"/>
                  <a:pt x="1478" y="198"/>
                  <a:pt x="1476" y="187"/>
                </a:cubicBezTo>
                <a:cubicBezTo>
                  <a:pt x="1473" y="176"/>
                  <a:pt x="1470" y="166"/>
                  <a:pt x="1465" y="157"/>
                </a:cubicBezTo>
                <a:cubicBezTo>
                  <a:pt x="1460" y="149"/>
                  <a:pt x="1453" y="142"/>
                  <a:pt x="1444" y="137"/>
                </a:cubicBezTo>
                <a:cubicBezTo>
                  <a:pt x="1436" y="132"/>
                  <a:pt x="1425" y="129"/>
                  <a:pt x="1412" y="129"/>
                </a:cubicBezTo>
                <a:cubicBezTo>
                  <a:pt x="1400" y="129"/>
                  <a:pt x="1389" y="132"/>
                  <a:pt x="1381" y="137"/>
                </a:cubicBezTo>
                <a:cubicBezTo>
                  <a:pt x="1372" y="142"/>
                  <a:pt x="1365" y="149"/>
                  <a:pt x="1360" y="157"/>
                </a:cubicBezTo>
                <a:cubicBezTo>
                  <a:pt x="1355" y="166"/>
                  <a:pt x="1351" y="176"/>
                  <a:pt x="1349" y="187"/>
                </a:cubicBezTo>
                <a:cubicBezTo>
                  <a:pt x="1347" y="198"/>
                  <a:pt x="1346" y="210"/>
                  <a:pt x="1346" y="222"/>
                </a:cubicBezTo>
                <a:close/>
                <a:moveTo>
                  <a:pt x="1567" y="123"/>
                </a:moveTo>
                <a:cubicBezTo>
                  <a:pt x="1567" y="114"/>
                  <a:pt x="1567" y="103"/>
                  <a:pt x="1567" y="92"/>
                </a:cubicBezTo>
                <a:cubicBezTo>
                  <a:pt x="1567" y="80"/>
                  <a:pt x="1567" y="69"/>
                  <a:pt x="1567" y="58"/>
                </a:cubicBezTo>
                <a:cubicBezTo>
                  <a:pt x="1566" y="47"/>
                  <a:pt x="1566" y="36"/>
                  <a:pt x="1566" y="26"/>
                </a:cubicBezTo>
                <a:cubicBezTo>
                  <a:pt x="1565" y="16"/>
                  <a:pt x="1565" y="7"/>
                  <a:pt x="1564" y="0"/>
                </a:cubicBezTo>
                <a:cubicBezTo>
                  <a:pt x="1571" y="2"/>
                  <a:pt x="1578" y="2"/>
                  <a:pt x="1583" y="2"/>
                </a:cubicBezTo>
                <a:cubicBezTo>
                  <a:pt x="1589" y="2"/>
                  <a:pt x="1595" y="2"/>
                  <a:pt x="1603" y="0"/>
                </a:cubicBezTo>
                <a:cubicBezTo>
                  <a:pt x="1602" y="7"/>
                  <a:pt x="1601" y="16"/>
                  <a:pt x="1601" y="26"/>
                </a:cubicBezTo>
                <a:cubicBezTo>
                  <a:pt x="1601" y="36"/>
                  <a:pt x="1600" y="47"/>
                  <a:pt x="1600" y="58"/>
                </a:cubicBezTo>
                <a:cubicBezTo>
                  <a:pt x="1600" y="69"/>
                  <a:pt x="1599" y="80"/>
                  <a:pt x="1599" y="92"/>
                </a:cubicBezTo>
                <a:cubicBezTo>
                  <a:pt x="1599" y="103"/>
                  <a:pt x="1599" y="114"/>
                  <a:pt x="1599" y="123"/>
                </a:cubicBezTo>
                <a:lnTo>
                  <a:pt x="1599" y="201"/>
                </a:lnTo>
                <a:cubicBezTo>
                  <a:pt x="1599" y="207"/>
                  <a:pt x="1601" y="210"/>
                  <a:pt x="1604" y="210"/>
                </a:cubicBezTo>
                <a:cubicBezTo>
                  <a:pt x="1607" y="210"/>
                  <a:pt x="1609" y="209"/>
                  <a:pt x="1612" y="207"/>
                </a:cubicBezTo>
                <a:cubicBezTo>
                  <a:pt x="1614" y="205"/>
                  <a:pt x="1618" y="202"/>
                  <a:pt x="1621" y="200"/>
                </a:cubicBezTo>
                <a:cubicBezTo>
                  <a:pt x="1624" y="198"/>
                  <a:pt x="1628" y="194"/>
                  <a:pt x="1634" y="188"/>
                </a:cubicBezTo>
                <a:cubicBezTo>
                  <a:pt x="1640" y="182"/>
                  <a:pt x="1647" y="176"/>
                  <a:pt x="1654" y="168"/>
                </a:cubicBezTo>
                <a:cubicBezTo>
                  <a:pt x="1662" y="161"/>
                  <a:pt x="1670" y="153"/>
                  <a:pt x="1678" y="144"/>
                </a:cubicBezTo>
                <a:cubicBezTo>
                  <a:pt x="1686" y="135"/>
                  <a:pt x="1693" y="127"/>
                  <a:pt x="1700" y="120"/>
                </a:cubicBezTo>
                <a:cubicBezTo>
                  <a:pt x="1705" y="121"/>
                  <a:pt x="1710" y="122"/>
                  <a:pt x="1716" y="122"/>
                </a:cubicBezTo>
                <a:cubicBezTo>
                  <a:pt x="1719" y="122"/>
                  <a:pt x="1722" y="122"/>
                  <a:pt x="1725" y="121"/>
                </a:cubicBezTo>
                <a:cubicBezTo>
                  <a:pt x="1729" y="121"/>
                  <a:pt x="1733" y="120"/>
                  <a:pt x="1737" y="120"/>
                </a:cubicBezTo>
                <a:cubicBezTo>
                  <a:pt x="1719" y="134"/>
                  <a:pt x="1702" y="148"/>
                  <a:pt x="1686" y="163"/>
                </a:cubicBezTo>
                <a:cubicBezTo>
                  <a:pt x="1669" y="177"/>
                  <a:pt x="1654" y="191"/>
                  <a:pt x="1639" y="206"/>
                </a:cubicBezTo>
                <a:cubicBezTo>
                  <a:pt x="1655" y="225"/>
                  <a:pt x="1672" y="245"/>
                  <a:pt x="1689" y="265"/>
                </a:cubicBezTo>
                <a:cubicBezTo>
                  <a:pt x="1707" y="285"/>
                  <a:pt x="1724" y="305"/>
                  <a:pt x="1742" y="324"/>
                </a:cubicBezTo>
                <a:cubicBezTo>
                  <a:pt x="1737" y="324"/>
                  <a:pt x="1733" y="323"/>
                  <a:pt x="1729" y="323"/>
                </a:cubicBezTo>
                <a:cubicBezTo>
                  <a:pt x="1725" y="322"/>
                  <a:pt x="1721" y="322"/>
                  <a:pt x="1718" y="322"/>
                </a:cubicBezTo>
                <a:cubicBezTo>
                  <a:pt x="1711" y="322"/>
                  <a:pt x="1704" y="323"/>
                  <a:pt x="1696" y="324"/>
                </a:cubicBezTo>
                <a:cubicBezTo>
                  <a:pt x="1690" y="316"/>
                  <a:pt x="1683" y="307"/>
                  <a:pt x="1675" y="298"/>
                </a:cubicBezTo>
                <a:cubicBezTo>
                  <a:pt x="1667" y="288"/>
                  <a:pt x="1659" y="278"/>
                  <a:pt x="1651" y="269"/>
                </a:cubicBezTo>
                <a:cubicBezTo>
                  <a:pt x="1643" y="260"/>
                  <a:pt x="1636" y="251"/>
                  <a:pt x="1628" y="243"/>
                </a:cubicBezTo>
                <a:cubicBezTo>
                  <a:pt x="1621" y="235"/>
                  <a:pt x="1615" y="228"/>
                  <a:pt x="1610" y="222"/>
                </a:cubicBezTo>
                <a:cubicBezTo>
                  <a:pt x="1609" y="221"/>
                  <a:pt x="1608" y="220"/>
                  <a:pt x="1607" y="219"/>
                </a:cubicBezTo>
                <a:cubicBezTo>
                  <a:pt x="1606" y="219"/>
                  <a:pt x="1605" y="218"/>
                  <a:pt x="1603" y="218"/>
                </a:cubicBezTo>
                <a:cubicBezTo>
                  <a:pt x="1601" y="218"/>
                  <a:pt x="1599" y="220"/>
                  <a:pt x="1599" y="223"/>
                </a:cubicBezTo>
                <a:lnTo>
                  <a:pt x="1599" y="249"/>
                </a:lnTo>
                <a:cubicBezTo>
                  <a:pt x="1599" y="262"/>
                  <a:pt x="1599" y="274"/>
                  <a:pt x="1600" y="287"/>
                </a:cubicBezTo>
                <a:cubicBezTo>
                  <a:pt x="1600" y="299"/>
                  <a:pt x="1601" y="311"/>
                  <a:pt x="1603" y="324"/>
                </a:cubicBezTo>
                <a:cubicBezTo>
                  <a:pt x="1595" y="323"/>
                  <a:pt x="1589" y="322"/>
                  <a:pt x="1583" y="322"/>
                </a:cubicBezTo>
                <a:cubicBezTo>
                  <a:pt x="1578" y="322"/>
                  <a:pt x="1571" y="323"/>
                  <a:pt x="1564" y="324"/>
                </a:cubicBezTo>
                <a:cubicBezTo>
                  <a:pt x="1565" y="317"/>
                  <a:pt x="1565" y="309"/>
                  <a:pt x="1566" y="298"/>
                </a:cubicBezTo>
                <a:cubicBezTo>
                  <a:pt x="1566" y="288"/>
                  <a:pt x="1566" y="278"/>
                  <a:pt x="1567" y="266"/>
                </a:cubicBezTo>
                <a:cubicBezTo>
                  <a:pt x="1567" y="255"/>
                  <a:pt x="1567" y="244"/>
                  <a:pt x="1567" y="233"/>
                </a:cubicBezTo>
                <a:cubicBezTo>
                  <a:pt x="1567" y="222"/>
                  <a:pt x="1567" y="211"/>
                  <a:pt x="1567" y="201"/>
                </a:cubicBezTo>
                <a:lnTo>
                  <a:pt x="1567" y="123"/>
                </a:lnTo>
                <a:close/>
                <a:moveTo>
                  <a:pt x="1781" y="303"/>
                </a:moveTo>
                <a:cubicBezTo>
                  <a:pt x="1781" y="296"/>
                  <a:pt x="1783" y="291"/>
                  <a:pt x="1788" y="286"/>
                </a:cubicBezTo>
                <a:cubicBezTo>
                  <a:pt x="1793" y="281"/>
                  <a:pt x="1799" y="278"/>
                  <a:pt x="1805" y="278"/>
                </a:cubicBezTo>
                <a:cubicBezTo>
                  <a:pt x="1812" y="278"/>
                  <a:pt x="1817" y="281"/>
                  <a:pt x="1822" y="286"/>
                </a:cubicBezTo>
                <a:cubicBezTo>
                  <a:pt x="1827" y="291"/>
                  <a:pt x="1830" y="296"/>
                  <a:pt x="1830" y="303"/>
                </a:cubicBezTo>
                <a:cubicBezTo>
                  <a:pt x="1830" y="309"/>
                  <a:pt x="1827" y="315"/>
                  <a:pt x="1822" y="320"/>
                </a:cubicBezTo>
                <a:cubicBezTo>
                  <a:pt x="1817" y="325"/>
                  <a:pt x="1812" y="327"/>
                  <a:pt x="1805" y="327"/>
                </a:cubicBezTo>
                <a:cubicBezTo>
                  <a:pt x="1799" y="327"/>
                  <a:pt x="1793" y="325"/>
                  <a:pt x="1788" y="320"/>
                </a:cubicBezTo>
                <a:cubicBezTo>
                  <a:pt x="1783" y="315"/>
                  <a:pt x="1781" y="309"/>
                  <a:pt x="1781" y="303"/>
                </a:cubicBezTo>
                <a:close/>
                <a:moveTo>
                  <a:pt x="2047" y="220"/>
                </a:moveTo>
                <a:cubicBezTo>
                  <a:pt x="2047" y="203"/>
                  <a:pt x="2045" y="189"/>
                  <a:pt x="2042" y="178"/>
                </a:cubicBezTo>
                <a:cubicBezTo>
                  <a:pt x="2038" y="167"/>
                  <a:pt x="2034" y="158"/>
                  <a:pt x="2028" y="151"/>
                </a:cubicBezTo>
                <a:cubicBezTo>
                  <a:pt x="2022" y="144"/>
                  <a:pt x="2016" y="140"/>
                  <a:pt x="2009" y="137"/>
                </a:cubicBezTo>
                <a:cubicBezTo>
                  <a:pt x="2002" y="135"/>
                  <a:pt x="1995" y="133"/>
                  <a:pt x="1988" y="133"/>
                </a:cubicBezTo>
                <a:cubicBezTo>
                  <a:pt x="1976" y="133"/>
                  <a:pt x="1966" y="136"/>
                  <a:pt x="1958" y="141"/>
                </a:cubicBezTo>
                <a:cubicBezTo>
                  <a:pt x="1950" y="145"/>
                  <a:pt x="1944" y="152"/>
                  <a:pt x="1939" y="160"/>
                </a:cubicBezTo>
                <a:cubicBezTo>
                  <a:pt x="1934" y="168"/>
                  <a:pt x="1930" y="178"/>
                  <a:pt x="1928" y="189"/>
                </a:cubicBezTo>
                <a:cubicBezTo>
                  <a:pt x="1925" y="200"/>
                  <a:pt x="1924" y="211"/>
                  <a:pt x="1924" y="224"/>
                </a:cubicBezTo>
                <a:cubicBezTo>
                  <a:pt x="1924" y="253"/>
                  <a:pt x="1929" y="275"/>
                  <a:pt x="1940" y="290"/>
                </a:cubicBezTo>
                <a:cubicBezTo>
                  <a:pt x="1951" y="305"/>
                  <a:pt x="1966" y="313"/>
                  <a:pt x="1987" y="313"/>
                </a:cubicBezTo>
                <a:cubicBezTo>
                  <a:pt x="1997" y="313"/>
                  <a:pt x="2006" y="310"/>
                  <a:pt x="2013" y="306"/>
                </a:cubicBezTo>
                <a:cubicBezTo>
                  <a:pt x="2021" y="301"/>
                  <a:pt x="2027" y="294"/>
                  <a:pt x="2032" y="286"/>
                </a:cubicBezTo>
                <a:cubicBezTo>
                  <a:pt x="2037" y="278"/>
                  <a:pt x="2041" y="268"/>
                  <a:pt x="2043" y="256"/>
                </a:cubicBezTo>
                <a:cubicBezTo>
                  <a:pt x="2046" y="245"/>
                  <a:pt x="2047" y="233"/>
                  <a:pt x="2047" y="220"/>
                </a:cubicBezTo>
                <a:close/>
                <a:moveTo>
                  <a:pt x="1892" y="244"/>
                </a:moveTo>
                <a:cubicBezTo>
                  <a:pt x="1892" y="234"/>
                  <a:pt x="1892" y="224"/>
                  <a:pt x="1892" y="213"/>
                </a:cubicBezTo>
                <a:cubicBezTo>
                  <a:pt x="1892" y="201"/>
                  <a:pt x="1892" y="190"/>
                  <a:pt x="1892" y="178"/>
                </a:cubicBezTo>
                <a:cubicBezTo>
                  <a:pt x="1891" y="167"/>
                  <a:pt x="1891" y="156"/>
                  <a:pt x="1891" y="146"/>
                </a:cubicBezTo>
                <a:cubicBezTo>
                  <a:pt x="1890" y="136"/>
                  <a:pt x="1890" y="127"/>
                  <a:pt x="1889" y="120"/>
                </a:cubicBezTo>
                <a:cubicBezTo>
                  <a:pt x="1896" y="121"/>
                  <a:pt x="1903" y="122"/>
                  <a:pt x="1908" y="122"/>
                </a:cubicBezTo>
                <a:cubicBezTo>
                  <a:pt x="1914" y="122"/>
                  <a:pt x="1920" y="121"/>
                  <a:pt x="1928" y="120"/>
                </a:cubicBezTo>
                <a:cubicBezTo>
                  <a:pt x="1926" y="127"/>
                  <a:pt x="1926" y="134"/>
                  <a:pt x="1925" y="141"/>
                </a:cubicBezTo>
                <a:cubicBezTo>
                  <a:pt x="1924" y="148"/>
                  <a:pt x="1924" y="155"/>
                  <a:pt x="1924" y="162"/>
                </a:cubicBezTo>
                <a:lnTo>
                  <a:pt x="1925" y="162"/>
                </a:lnTo>
                <a:cubicBezTo>
                  <a:pt x="1927" y="157"/>
                  <a:pt x="1930" y="152"/>
                  <a:pt x="1934" y="147"/>
                </a:cubicBezTo>
                <a:cubicBezTo>
                  <a:pt x="1938" y="141"/>
                  <a:pt x="1942" y="136"/>
                  <a:pt x="1948" y="132"/>
                </a:cubicBezTo>
                <a:cubicBezTo>
                  <a:pt x="1954" y="127"/>
                  <a:pt x="1961" y="123"/>
                  <a:pt x="1969" y="120"/>
                </a:cubicBezTo>
                <a:cubicBezTo>
                  <a:pt x="1977" y="117"/>
                  <a:pt x="1987" y="115"/>
                  <a:pt x="1997" y="115"/>
                </a:cubicBezTo>
                <a:cubicBezTo>
                  <a:pt x="2008" y="115"/>
                  <a:pt x="2019" y="117"/>
                  <a:pt x="2030" y="122"/>
                </a:cubicBezTo>
                <a:cubicBezTo>
                  <a:pt x="2040" y="126"/>
                  <a:pt x="2049" y="132"/>
                  <a:pt x="2058" y="141"/>
                </a:cubicBezTo>
                <a:cubicBezTo>
                  <a:pt x="2066" y="149"/>
                  <a:pt x="2072" y="160"/>
                  <a:pt x="2077" y="173"/>
                </a:cubicBezTo>
                <a:cubicBezTo>
                  <a:pt x="2082" y="187"/>
                  <a:pt x="2085" y="202"/>
                  <a:pt x="2085" y="221"/>
                </a:cubicBezTo>
                <a:cubicBezTo>
                  <a:pt x="2085" y="239"/>
                  <a:pt x="2082" y="255"/>
                  <a:pt x="2077" y="268"/>
                </a:cubicBezTo>
                <a:cubicBezTo>
                  <a:pt x="2071" y="282"/>
                  <a:pt x="2064" y="293"/>
                  <a:pt x="2055" y="302"/>
                </a:cubicBezTo>
                <a:cubicBezTo>
                  <a:pt x="2047" y="311"/>
                  <a:pt x="2037" y="317"/>
                  <a:pt x="2026" y="322"/>
                </a:cubicBezTo>
                <a:cubicBezTo>
                  <a:pt x="2015" y="326"/>
                  <a:pt x="2003" y="329"/>
                  <a:pt x="1992" y="329"/>
                </a:cubicBezTo>
                <a:cubicBezTo>
                  <a:pt x="1976" y="329"/>
                  <a:pt x="1963" y="325"/>
                  <a:pt x="1952" y="318"/>
                </a:cubicBezTo>
                <a:cubicBezTo>
                  <a:pt x="1940" y="311"/>
                  <a:pt x="1932" y="300"/>
                  <a:pt x="1925" y="287"/>
                </a:cubicBezTo>
                <a:lnTo>
                  <a:pt x="1924" y="287"/>
                </a:lnTo>
                <a:lnTo>
                  <a:pt x="1924" y="314"/>
                </a:lnTo>
                <a:cubicBezTo>
                  <a:pt x="1924" y="324"/>
                  <a:pt x="1924" y="334"/>
                  <a:pt x="1924" y="345"/>
                </a:cubicBezTo>
                <a:cubicBezTo>
                  <a:pt x="1925" y="357"/>
                  <a:pt x="1925" y="368"/>
                  <a:pt x="1925" y="379"/>
                </a:cubicBezTo>
                <a:cubicBezTo>
                  <a:pt x="1925" y="390"/>
                  <a:pt x="1926" y="401"/>
                  <a:pt x="1926" y="411"/>
                </a:cubicBezTo>
                <a:cubicBezTo>
                  <a:pt x="1927" y="421"/>
                  <a:pt x="1927" y="430"/>
                  <a:pt x="1928" y="437"/>
                </a:cubicBezTo>
                <a:cubicBezTo>
                  <a:pt x="1920" y="435"/>
                  <a:pt x="1914" y="435"/>
                  <a:pt x="1908" y="435"/>
                </a:cubicBezTo>
                <a:cubicBezTo>
                  <a:pt x="1903" y="435"/>
                  <a:pt x="1896" y="435"/>
                  <a:pt x="1889" y="437"/>
                </a:cubicBezTo>
                <a:cubicBezTo>
                  <a:pt x="1890" y="430"/>
                  <a:pt x="1890" y="421"/>
                  <a:pt x="1891" y="411"/>
                </a:cubicBezTo>
                <a:cubicBezTo>
                  <a:pt x="1891" y="401"/>
                  <a:pt x="1891" y="390"/>
                  <a:pt x="1892" y="379"/>
                </a:cubicBezTo>
                <a:cubicBezTo>
                  <a:pt x="1892" y="368"/>
                  <a:pt x="1892" y="357"/>
                  <a:pt x="1892" y="345"/>
                </a:cubicBezTo>
                <a:cubicBezTo>
                  <a:pt x="1892" y="334"/>
                  <a:pt x="1892" y="324"/>
                  <a:pt x="1892" y="314"/>
                </a:cubicBezTo>
                <a:lnTo>
                  <a:pt x="1892" y="244"/>
                </a:lnTo>
                <a:close/>
                <a:moveTo>
                  <a:pt x="2172" y="62"/>
                </a:moveTo>
                <a:lnTo>
                  <a:pt x="2174" y="62"/>
                </a:lnTo>
                <a:cubicBezTo>
                  <a:pt x="2173" y="73"/>
                  <a:pt x="2173" y="84"/>
                  <a:pt x="2172" y="94"/>
                </a:cubicBezTo>
                <a:cubicBezTo>
                  <a:pt x="2172" y="105"/>
                  <a:pt x="2171" y="115"/>
                  <a:pt x="2171" y="126"/>
                </a:cubicBezTo>
                <a:cubicBezTo>
                  <a:pt x="2174" y="126"/>
                  <a:pt x="2180" y="126"/>
                  <a:pt x="2188" y="125"/>
                </a:cubicBezTo>
                <a:cubicBezTo>
                  <a:pt x="2197" y="125"/>
                  <a:pt x="2206" y="125"/>
                  <a:pt x="2216" y="124"/>
                </a:cubicBezTo>
                <a:cubicBezTo>
                  <a:pt x="2216" y="126"/>
                  <a:pt x="2216" y="127"/>
                  <a:pt x="2216" y="129"/>
                </a:cubicBezTo>
                <a:cubicBezTo>
                  <a:pt x="2216" y="130"/>
                  <a:pt x="2216" y="132"/>
                  <a:pt x="2216" y="133"/>
                </a:cubicBezTo>
                <a:cubicBezTo>
                  <a:pt x="2216" y="135"/>
                  <a:pt x="2216" y="136"/>
                  <a:pt x="2216" y="138"/>
                </a:cubicBezTo>
                <a:cubicBezTo>
                  <a:pt x="2216" y="139"/>
                  <a:pt x="2216" y="141"/>
                  <a:pt x="2216" y="142"/>
                </a:cubicBezTo>
                <a:cubicBezTo>
                  <a:pt x="2209" y="142"/>
                  <a:pt x="2201" y="141"/>
                  <a:pt x="2192" y="141"/>
                </a:cubicBezTo>
                <a:cubicBezTo>
                  <a:pt x="2183" y="141"/>
                  <a:pt x="2176" y="141"/>
                  <a:pt x="2171" y="141"/>
                </a:cubicBezTo>
                <a:cubicBezTo>
                  <a:pt x="2171" y="143"/>
                  <a:pt x="2170" y="147"/>
                  <a:pt x="2170" y="155"/>
                </a:cubicBezTo>
                <a:cubicBezTo>
                  <a:pt x="2170" y="163"/>
                  <a:pt x="2169" y="173"/>
                  <a:pt x="2169" y="184"/>
                </a:cubicBezTo>
                <a:cubicBezTo>
                  <a:pt x="2169" y="195"/>
                  <a:pt x="2169" y="206"/>
                  <a:pt x="2168" y="218"/>
                </a:cubicBezTo>
                <a:cubicBezTo>
                  <a:pt x="2168" y="230"/>
                  <a:pt x="2168" y="241"/>
                  <a:pt x="2168" y="250"/>
                </a:cubicBezTo>
                <a:cubicBezTo>
                  <a:pt x="2168" y="258"/>
                  <a:pt x="2168" y="266"/>
                  <a:pt x="2168" y="274"/>
                </a:cubicBezTo>
                <a:cubicBezTo>
                  <a:pt x="2169" y="281"/>
                  <a:pt x="2170" y="288"/>
                  <a:pt x="2173" y="295"/>
                </a:cubicBezTo>
                <a:cubicBezTo>
                  <a:pt x="2175" y="301"/>
                  <a:pt x="2178" y="306"/>
                  <a:pt x="2183" y="309"/>
                </a:cubicBezTo>
                <a:cubicBezTo>
                  <a:pt x="2187" y="313"/>
                  <a:pt x="2194" y="315"/>
                  <a:pt x="2203" y="315"/>
                </a:cubicBezTo>
                <a:cubicBezTo>
                  <a:pt x="2205" y="315"/>
                  <a:pt x="2208" y="315"/>
                  <a:pt x="2212" y="314"/>
                </a:cubicBezTo>
                <a:cubicBezTo>
                  <a:pt x="2216" y="313"/>
                  <a:pt x="2219" y="313"/>
                  <a:pt x="2222" y="312"/>
                </a:cubicBezTo>
                <a:lnTo>
                  <a:pt x="2222" y="322"/>
                </a:lnTo>
                <a:cubicBezTo>
                  <a:pt x="2217" y="324"/>
                  <a:pt x="2212" y="325"/>
                  <a:pt x="2206" y="327"/>
                </a:cubicBezTo>
                <a:cubicBezTo>
                  <a:pt x="2200" y="328"/>
                  <a:pt x="2194" y="329"/>
                  <a:pt x="2189" y="329"/>
                </a:cubicBezTo>
                <a:cubicBezTo>
                  <a:pt x="2171" y="329"/>
                  <a:pt x="2158" y="324"/>
                  <a:pt x="2149" y="314"/>
                </a:cubicBezTo>
                <a:cubicBezTo>
                  <a:pt x="2140" y="305"/>
                  <a:pt x="2136" y="292"/>
                  <a:pt x="2136" y="275"/>
                </a:cubicBezTo>
                <a:cubicBezTo>
                  <a:pt x="2136" y="267"/>
                  <a:pt x="2136" y="259"/>
                  <a:pt x="2137" y="250"/>
                </a:cubicBezTo>
                <a:cubicBezTo>
                  <a:pt x="2137" y="241"/>
                  <a:pt x="2137" y="231"/>
                  <a:pt x="2137" y="220"/>
                </a:cubicBezTo>
                <a:cubicBezTo>
                  <a:pt x="2138" y="210"/>
                  <a:pt x="2138" y="198"/>
                  <a:pt x="2138" y="185"/>
                </a:cubicBezTo>
                <a:cubicBezTo>
                  <a:pt x="2139" y="172"/>
                  <a:pt x="2139" y="157"/>
                  <a:pt x="2139" y="141"/>
                </a:cubicBezTo>
                <a:cubicBezTo>
                  <a:pt x="2135" y="141"/>
                  <a:pt x="2130" y="141"/>
                  <a:pt x="2125" y="141"/>
                </a:cubicBezTo>
                <a:cubicBezTo>
                  <a:pt x="2121" y="141"/>
                  <a:pt x="2116" y="142"/>
                  <a:pt x="2110" y="142"/>
                </a:cubicBezTo>
                <a:cubicBezTo>
                  <a:pt x="2110" y="141"/>
                  <a:pt x="2111" y="139"/>
                  <a:pt x="2111" y="137"/>
                </a:cubicBezTo>
                <a:cubicBezTo>
                  <a:pt x="2111" y="136"/>
                  <a:pt x="2111" y="134"/>
                  <a:pt x="2111" y="132"/>
                </a:cubicBezTo>
                <a:cubicBezTo>
                  <a:pt x="2111" y="131"/>
                  <a:pt x="2111" y="130"/>
                  <a:pt x="2111" y="128"/>
                </a:cubicBezTo>
                <a:cubicBezTo>
                  <a:pt x="2111" y="127"/>
                  <a:pt x="2110" y="125"/>
                  <a:pt x="2110" y="124"/>
                </a:cubicBezTo>
                <a:cubicBezTo>
                  <a:pt x="2123" y="125"/>
                  <a:pt x="2132" y="125"/>
                  <a:pt x="2138" y="125"/>
                </a:cubicBezTo>
                <a:cubicBezTo>
                  <a:pt x="2138" y="119"/>
                  <a:pt x="2138" y="112"/>
                  <a:pt x="2138" y="104"/>
                </a:cubicBezTo>
                <a:cubicBezTo>
                  <a:pt x="2137" y="95"/>
                  <a:pt x="2137" y="86"/>
                  <a:pt x="2137" y="77"/>
                </a:cubicBezTo>
                <a:lnTo>
                  <a:pt x="2172" y="62"/>
                </a:lnTo>
                <a:close/>
                <a:moveTo>
                  <a:pt x="2237" y="228"/>
                </a:moveTo>
                <a:cubicBezTo>
                  <a:pt x="2237" y="193"/>
                  <a:pt x="2245" y="166"/>
                  <a:pt x="2262" y="145"/>
                </a:cubicBezTo>
                <a:cubicBezTo>
                  <a:pt x="2279" y="125"/>
                  <a:pt x="2303" y="115"/>
                  <a:pt x="2335" y="115"/>
                </a:cubicBezTo>
                <a:cubicBezTo>
                  <a:pt x="2350" y="115"/>
                  <a:pt x="2363" y="118"/>
                  <a:pt x="2374" y="122"/>
                </a:cubicBezTo>
                <a:cubicBezTo>
                  <a:pt x="2385" y="127"/>
                  <a:pt x="2394" y="133"/>
                  <a:pt x="2402" y="141"/>
                </a:cubicBezTo>
                <a:cubicBezTo>
                  <a:pt x="2409" y="149"/>
                  <a:pt x="2415" y="158"/>
                  <a:pt x="2418" y="169"/>
                </a:cubicBezTo>
                <a:cubicBezTo>
                  <a:pt x="2422" y="179"/>
                  <a:pt x="2423" y="191"/>
                  <a:pt x="2423" y="203"/>
                </a:cubicBezTo>
                <a:cubicBezTo>
                  <a:pt x="2423" y="206"/>
                  <a:pt x="2423" y="208"/>
                  <a:pt x="2423" y="211"/>
                </a:cubicBezTo>
                <a:cubicBezTo>
                  <a:pt x="2423" y="214"/>
                  <a:pt x="2423" y="217"/>
                  <a:pt x="2423" y="219"/>
                </a:cubicBezTo>
                <a:cubicBezTo>
                  <a:pt x="2407" y="219"/>
                  <a:pt x="2392" y="219"/>
                  <a:pt x="2377" y="219"/>
                </a:cubicBezTo>
                <a:cubicBezTo>
                  <a:pt x="2362" y="218"/>
                  <a:pt x="2346" y="218"/>
                  <a:pt x="2331" y="218"/>
                </a:cubicBezTo>
                <a:cubicBezTo>
                  <a:pt x="2322" y="218"/>
                  <a:pt x="2312" y="218"/>
                  <a:pt x="2303" y="219"/>
                </a:cubicBezTo>
                <a:cubicBezTo>
                  <a:pt x="2294" y="219"/>
                  <a:pt x="2284" y="219"/>
                  <a:pt x="2275" y="219"/>
                </a:cubicBezTo>
                <a:cubicBezTo>
                  <a:pt x="2275" y="222"/>
                  <a:pt x="2274" y="224"/>
                  <a:pt x="2274" y="226"/>
                </a:cubicBezTo>
                <a:cubicBezTo>
                  <a:pt x="2274" y="227"/>
                  <a:pt x="2274" y="229"/>
                  <a:pt x="2274" y="231"/>
                </a:cubicBezTo>
                <a:cubicBezTo>
                  <a:pt x="2274" y="242"/>
                  <a:pt x="2276" y="253"/>
                  <a:pt x="2279" y="263"/>
                </a:cubicBezTo>
                <a:cubicBezTo>
                  <a:pt x="2283" y="272"/>
                  <a:pt x="2287" y="281"/>
                  <a:pt x="2294" y="288"/>
                </a:cubicBezTo>
                <a:cubicBezTo>
                  <a:pt x="2300" y="295"/>
                  <a:pt x="2308" y="300"/>
                  <a:pt x="2317" y="304"/>
                </a:cubicBezTo>
                <a:cubicBezTo>
                  <a:pt x="2326" y="309"/>
                  <a:pt x="2337" y="311"/>
                  <a:pt x="2349" y="311"/>
                </a:cubicBezTo>
                <a:cubicBezTo>
                  <a:pt x="2354" y="311"/>
                  <a:pt x="2360" y="310"/>
                  <a:pt x="2366" y="308"/>
                </a:cubicBezTo>
                <a:cubicBezTo>
                  <a:pt x="2372" y="307"/>
                  <a:pt x="2378" y="305"/>
                  <a:pt x="2384" y="302"/>
                </a:cubicBezTo>
                <a:cubicBezTo>
                  <a:pt x="2389" y="299"/>
                  <a:pt x="2395" y="296"/>
                  <a:pt x="2400" y="292"/>
                </a:cubicBezTo>
                <a:cubicBezTo>
                  <a:pt x="2405" y="288"/>
                  <a:pt x="2409" y="284"/>
                  <a:pt x="2413" y="280"/>
                </a:cubicBezTo>
                <a:lnTo>
                  <a:pt x="2415" y="281"/>
                </a:lnTo>
                <a:lnTo>
                  <a:pt x="2412" y="302"/>
                </a:lnTo>
                <a:cubicBezTo>
                  <a:pt x="2404" y="309"/>
                  <a:pt x="2393" y="315"/>
                  <a:pt x="2380" y="321"/>
                </a:cubicBezTo>
                <a:cubicBezTo>
                  <a:pt x="2367" y="326"/>
                  <a:pt x="2354" y="329"/>
                  <a:pt x="2341" y="329"/>
                </a:cubicBezTo>
                <a:cubicBezTo>
                  <a:pt x="2325" y="329"/>
                  <a:pt x="2311" y="326"/>
                  <a:pt x="2299" y="321"/>
                </a:cubicBezTo>
                <a:cubicBezTo>
                  <a:pt x="2286" y="316"/>
                  <a:pt x="2275" y="309"/>
                  <a:pt x="2266" y="300"/>
                </a:cubicBezTo>
                <a:cubicBezTo>
                  <a:pt x="2256" y="291"/>
                  <a:pt x="2249" y="280"/>
                  <a:pt x="2244" y="268"/>
                </a:cubicBezTo>
                <a:cubicBezTo>
                  <a:pt x="2239" y="255"/>
                  <a:pt x="2237" y="242"/>
                  <a:pt x="2237" y="228"/>
                </a:cubicBezTo>
                <a:close/>
                <a:moveTo>
                  <a:pt x="2336" y="129"/>
                </a:moveTo>
                <a:cubicBezTo>
                  <a:pt x="2325" y="129"/>
                  <a:pt x="2316" y="131"/>
                  <a:pt x="2309" y="136"/>
                </a:cubicBezTo>
                <a:cubicBezTo>
                  <a:pt x="2302" y="141"/>
                  <a:pt x="2296" y="147"/>
                  <a:pt x="2291" y="154"/>
                </a:cubicBezTo>
                <a:cubicBezTo>
                  <a:pt x="2286" y="162"/>
                  <a:pt x="2283" y="170"/>
                  <a:pt x="2280" y="178"/>
                </a:cubicBezTo>
                <a:cubicBezTo>
                  <a:pt x="2278" y="187"/>
                  <a:pt x="2276" y="195"/>
                  <a:pt x="2276" y="203"/>
                </a:cubicBezTo>
                <a:cubicBezTo>
                  <a:pt x="2285" y="203"/>
                  <a:pt x="2294" y="204"/>
                  <a:pt x="2303" y="204"/>
                </a:cubicBezTo>
                <a:cubicBezTo>
                  <a:pt x="2313" y="204"/>
                  <a:pt x="2322" y="204"/>
                  <a:pt x="2331" y="204"/>
                </a:cubicBezTo>
                <a:cubicBezTo>
                  <a:pt x="2341" y="204"/>
                  <a:pt x="2350" y="204"/>
                  <a:pt x="2360" y="204"/>
                </a:cubicBezTo>
                <a:cubicBezTo>
                  <a:pt x="2370" y="204"/>
                  <a:pt x="2379" y="203"/>
                  <a:pt x="2388" y="203"/>
                </a:cubicBezTo>
                <a:cubicBezTo>
                  <a:pt x="2388" y="195"/>
                  <a:pt x="2388" y="187"/>
                  <a:pt x="2386" y="179"/>
                </a:cubicBezTo>
                <a:cubicBezTo>
                  <a:pt x="2385" y="170"/>
                  <a:pt x="2383" y="162"/>
                  <a:pt x="2379" y="155"/>
                </a:cubicBezTo>
                <a:cubicBezTo>
                  <a:pt x="2375" y="147"/>
                  <a:pt x="2370" y="141"/>
                  <a:pt x="2363" y="136"/>
                </a:cubicBezTo>
                <a:cubicBezTo>
                  <a:pt x="2356" y="131"/>
                  <a:pt x="2347" y="129"/>
                  <a:pt x="2336" y="129"/>
                </a:cubicBezTo>
                <a:close/>
                <a:moveTo>
                  <a:pt x="2471" y="303"/>
                </a:moveTo>
                <a:cubicBezTo>
                  <a:pt x="2471" y="296"/>
                  <a:pt x="2473" y="291"/>
                  <a:pt x="2478" y="286"/>
                </a:cubicBezTo>
                <a:cubicBezTo>
                  <a:pt x="2483" y="281"/>
                  <a:pt x="2489" y="278"/>
                  <a:pt x="2495" y="278"/>
                </a:cubicBezTo>
                <a:cubicBezTo>
                  <a:pt x="2502" y="278"/>
                  <a:pt x="2508" y="281"/>
                  <a:pt x="2513" y="286"/>
                </a:cubicBezTo>
                <a:cubicBezTo>
                  <a:pt x="2517" y="291"/>
                  <a:pt x="2520" y="296"/>
                  <a:pt x="2520" y="303"/>
                </a:cubicBezTo>
                <a:cubicBezTo>
                  <a:pt x="2520" y="309"/>
                  <a:pt x="2517" y="315"/>
                  <a:pt x="2513" y="320"/>
                </a:cubicBezTo>
                <a:cubicBezTo>
                  <a:pt x="2508" y="325"/>
                  <a:pt x="2502" y="327"/>
                  <a:pt x="2495" y="327"/>
                </a:cubicBezTo>
                <a:cubicBezTo>
                  <a:pt x="2489" y="327"/>
                  <a:pt x="2483" y="325"/>
                  <a:pt x="2478" y="320"/>
                </a:cubicBezTo>
                <a:cubicBezTo>
                  <a:pt x="2473" y="315"/>
                  <a:pt x="2471" y="309"/>
                  <a:pt x="2471" y="303"/>
                </a:cubicBezTo>
                <a:close/>
                <a:moveTo>
                  <a:pt x="2591" y="123"/>
                </a:moveTo>
                <a:cubicBezTo>
                  <a:pt x="2591" y="114"/>
                  <a:pt x="2591" y="103"/>
                  <a:pt x="2591" y="92"/>
                </a:cubicBezTo>
                <a:cubicBezTo>
                  <a:pt x="2591" y="80"/>
                  <a:pt x="2590" y="69"/>
                  <a:pt x="2590" y="58"/>
                </a:cubicBezTo>
                <a:cubicBezTo>
                  <a:pt x="2590" y="47"/>
                  <a:pt x="2589" y="36"/>
                  <a:pt x="2589" y="26"/>
                </a:cubicBezTo>
                <a:cubicBezTo>
                  <a:pt x="2589" y="16"/>
                  <a:pt x="2588" y="7"/>
                  <a:pt x="2587" y="0"/>
                </a:cubicBezTo>
                <a:cubicBezTo>
                  <a:pt x="2595" y="2"/>
                  <a:pt x="2601" y="2"/>
                  <a:pt x="2607" y="2"/>
                </a:cubicBezTo>
                <a:cubicBezTo>
                  <a:pt x="2612" y="2"/>
                  <a:pt x="2619" y="2"/>
                  <a:pt x="2626" y="0"/>
                </a:cubicBezTo>
                <a:cubicBezTo>
                  <a:pt x="2625" y="7"/>
                  <a:pt x="2625" y="16"/>
                  <a:pt x="2625" y="26"/>
                </a:cubicBezTo>
                <a:cubicBezTo>
                  <a:pt x="2624" y="36"/>
                  <a:pt x="2624" y="46"/>
                  <a:pt x="2623" y="57"/>
                </a:cubicBezTo>
                <a:cubicBezTo>
                  <a:pt x="2623" y="69"/>
                  <a:pt x="2623" y="80"/>
                  <a:pt x="2623" y="91"/>
                </a:cubicBezTo>
                <a:cubicBezTo>
                  <a:pt x="2623" y="102"/>
                  <a:pt x="2623" y="112"/>
                  <a:pt x="2623" y="121"/>
                </a:cubicBezTo>
                <a:lnTo>
                  <a:pt x="2623" y="154"/>
                </a:lnTo>
                <a:cubicBezTo>
                  <a:pt x="2631" y="142"/>
                  <a:pt x="2641" y="132"/>
                  <a:pt x="2652" y="125"/>
                </a:cubicBezTo>
                <a:cubicBezTo>
                  <a:pt x="2663" y="119"/>
                  <a:pt x="2677" y="115"/>
                  <a:pt x="2692" y="115"/>
                </a:cubicBezTo>
                <a:cubicBezTo>
                  <a:pt x="2700" y="115"/>
                  <a:pt x="2708" y="116"/>
                  <a:pt x="2716" y="119"/>
                </a:cubicBezTo>
                <a:cubicBezTo>
                  <a:pt x="2724" y="121"/>
                  <a:pt x="2732" y="125"/>
                  <a:pt x="2738" y="130"/>
                </a:cubicBezTo>
                <a:cubicBezTo>
                  <a:pt x="2745" y="136"/>
                  <a:pt x="2750" y="144"/>
                  <a:pt x="2754" y="153"/>
                </a:cubicBezTo>
                <a:cubicBezTo>
                  <a:pt x="2758" y="163"/>
                  <a:pt x="2761" y="175"/>
                  <a:pt x="2761" y="190"/>
                </a:cubicBezTo>
                <a:cubicBezTo>
                  <a:pt x="2761" y="202"/>
                  <a:pt x="2760" y="215"/>
                  <a:pt x="2760" y="228"/>
                </a:cubicBezTo>
                <a:cubicBezTo>
                  <a:pt x="2759" y="241"/>
                  <a:pt x="2759" y="254"/>
                  <a:pt x="2759" y="269"/>
                </a:cubicBezTo>
                <a:cubicBezTo>
                  <a:pt x="2759" y="278"/>
                  <a:pt x="2759" y="288"/>
                  <a:pt x="2759" y="297"/>
                </a:cubicBezTo>
                <a:cubicBezTo>
                  <a:pt x="2759" y="306"/>
                  <a:pt x="2759" y="315"/>
                  <a:pt x="2760" y="324"/>
                </a:cubicBezTo>
                <a:cubicBezTo>
                  <a:pt x="2757" y="324"/>
                  <a:pt x="2754" y="323"/>
                  <a:pt x="2751" y="323"/>
                </a:cubicBezTo>
                <a:cubicBezTo>
                  <a:pt x="2748" y="322"/>
                  <a:pt x="2745" y="322"/>
                  <a:pt x="2742" y="322"/>
                </a:cubicBezTo>
                <a:cubicBezTo>
                  <a:pt x="2739" y="322"/>
                  <a:pt x="2736" y="322"/>
                  <a:pt x="2733" y="323"/>
                </a:cubicBezTo>
                <a:cubicBezTo>
                  <a:pt x="2730" y="323"/>
                  <a:pt x="2727" y="324"/>
                  <a:pt x="2724" y="324"/>
                </a:cubicBezTo>
                <a:cubicBezTo>
                  <a:pt x="2725" y="309"/>
                  <a:pt x="2725" y="293"/>
                  <a:pt x="2726" y="277"/>
                </a:cubicBezTo>
                <a:cubicBezTo>
                  <a:pt x="2727" y="261"/>
                  <a:pt x="2727" y="245"/>
                  <a:pt x="2727" y="229"/>
                </a:cubicBezTo>
                <a:lnTo>
                  <a:pt x="2727" y="203"/>
                </a:lnTo>
                <a:cubicBezTo>
                  <a:pt x="2727" y="182"/>
                  <a:pt x="2723" y="165"/>
                  <a:pt x="2714" y="154"/>
                </a:cubicBezTo>
                <a:cubicBezTo>
                  <a:pt x="2706" y="143"/>
                  <a:pt x="2695" y="138"/>
                  <a:pt x="2680" y="138"/>
                </a:cubicBezTo>
                <a:cubicBezTo>
                  <a:pt x="2660" y="138"/>
                  <a:pt x="2646" y="144"/>
                  <a:pt x="2637" y="156"/>
                </a:cubicBezTo>
                <a:cubicBezTo>
                  <a:pt x="2627" y="168"/>
                  <a:pt x="2623" y="186"/>
                  <a:pt x="2623" y="208"/>
                </a:cubicBezTo>
                <a:cubicBezTo>
                  <a:pt x="2623" y="216"/>
                  <a:pt x="2623" y="225"/>
                  <a:pt x="2623" y="236"/>
                </a:cubicBezTo>
                <a:cubicBezTo>
                  <a:pt x="2623" y="246"/>
                  <a:pt x="2623" y="257"/>
                  <a:pt x="2623" y="268"/>
                </a:cubicBezTo>
                <a:cubicBezTo>
                  <a:pt x="2624" y="278"/>
                  <a:pt x="2624" y="289"/>
                  <a:pt x="2625" y="299"/>
                </a:cubicBezTo>
                <a:cubicBezTo>
                  <a:pt x="2625" y="309"/>
                  <a:pt x="2625" y="317"/>
                  <a:pt x="2626" y="324"/>
                </a:cubicBezTo>
                <a:cubicBezTo>
                  <a:pt x="2619" y="323"/>
                  <a:pt x="2612" y="322"/>
                  <a:pt x="2607" y="322"/>
                </a:cubicBezTo>
                <a:cubicBezTo>
                  <a:pt x="2601" y="322"/>
                  <a:pt x="2595" y="323"/>
                  <a:pt x="2587" y="324"/>
                </a:cubicBezTo>
                <a:cubicBezTo>
                  <a:pt x="2588" y="317"/>
                  <a:pt x="2589" y="309"/>
                  <a:pt x="2589" y="298"/>
                </a:cubicBezTo>
                <a:cubicBezTo>
                  <a:pt x="2589" y="288"/>
                  <a:pt x="2590" y="278"/>
                  <a:pt x="2590" y="266"/>
                </a:cubicBezTo>
                <a:cubicBezTo>
                  <a:pt x="2590" y="255"/>
                  <a:pt x="2591" y="244"/>
                  <a:pt x="2591" y="233"/>
                </a:cubicBezTo>
                <a:cubicBezTo>
                  <a:pt x="2591" y="222"/>
                  <a:pt x="2591" y="211"/>
                  <a:pt x="2591" y="201"/>
                </a:cubicBezTo>
                <a:lnTo>
                  <a:pt x="2591" y="123"/>
                </a:lnTo>
                <a:close/>
                <a:moveTo>
                  <a:pt x="2826" y="258"/>
                </a:moveTo>
                <a:cubicBezTo>
                  <a:pt x="2826" y="243"/>
                  <a:pt x="2826" y="230"/>
                  <a:pt x="2826" y="220"/>
                </a:cubicBezTo>
                <a:cubicBezTo>
                  <a:pt x="2827" y="209"/>
                  <a:pt x="2827" y="198"/>
                  <a:pt x="2827" y="188"/>
                </a:cubicBezTo>
                <a:cubicBezTo>
                  <a:pt x="2827" y="178"/>
                  <a:pt x="2827" y="167"/>
                  <a:pt x="2827" y="155"/>
                </a:cubicBezTo>
                <a:cubicBezTo>
                  <a:pt x="2827" y="143"/>
                  <a:pt x="2826" y="132"/>
                  <a:pt x="2826" y="120"/>
                </a:cubicBezTo>
                <a:cubicBezTo>
                  <a:pt x="2833" y="121"/>
                  <a:pt x="2839" y="122"/>
                  <a:pt x="2844" y="122"/>
                </a:cubicBezTo>
                <a:cubicBezTo>
                  <a:pt x="2849" y="122"/>
                  <a:pt x="2855" y="121"/>
                  <a:pt x="2862" y="120"/>
                </a:cubicBezTo>
                <a:cubicBezTo>
                  <a:pt x="2860" y="136"/>
                  <a:pt x="2859" y="155"/>
                  <a:pt x="2858" y="176"/>
                </a:cubicBezTo>
                <a:cubicBezTo>
                  <a:pt x="2858" y="197"/>
                  <a:pt x="2857" y="218"/>
                  <a:pt x="2857" y="239"/>
                </a:cubicBezTo>
                <a:cubicBezTo>
                  <a:pt x="2857" y="253"/>
                  <a:pt x="2859" y="265"/>
                  <a:pt x="2861" y="273"/>
                </a:cubicBezTo>
                <a:cubicBezTo>
                  <a:pt x="2864" y="281"/>
                  <a:pt x="2867" y="286"/>
                  <a:pt x="2871" y="290"/>
                </a:cubicBezTo>
                <a:cubicBezTo>
                  <a:pt x="2875" y="295"/>
                  <a:pt x="2880" y="299"/>
                  <a:pt x="2886" y="302"/>
                </a:cubicBezTo>
                <a:cubicBezTo>
                  <a:pt x="2892" y="305"/>
                  <a:pt x="2899" y="306"/>
                  <a:pt x="2907" y="306"/>
                </a:cubicBezTo>
                <a:cubicBezTo>
                  <a:pt x="2919" y="306"/>
                  <a:pt x="2929" y="304"/>
                  <a:pt x="2937" y="298"/>
                </a:cubicBezTo>
                <a:cubicBezTo>
                  <a:pt x="2945" y="293"/>
                  <a:pt x="2951" y="287"/>
                  <a:pt x="2955" y="279"/>
                </a:cubicBezTo>
                <a:cubicBezTo>
                  <a:pt x="2957" y="274"/>
                  <a:pt x="2959" y="270"/>
                  <a:pt x="2960" y="267"/>
                </a:cubicBezTo>
                <a:cubicBezTo>
                  <a:pt x="2961" y="263"/>
                  <a:pt x="2962" y="258"/>
                  <a:pt x="2963" y="253"/>
                </a:cubicBezTo>
                <a:cubicBezTo>
                  <a:pt x="2963" y="247"/>
                  <a:pt x="2964" y="239"/>
                  <a:pt x="2964" y="230"/>
                </a:cubicBezTo>
                <a:cubicBezTo>
                  <a:pt x="2964" y="220"/>
                  <a:pt x="2964" y="207"/>
                  <a:pt x="2964" y="190"/>
                </a:cubicBezTo>
                <a:cubicBezTo>
                  <a:pt x="2964" y="178"/>
                  <a:pt x="2964" y="166"/>
                  <a:pt x="2964" y="154"/>
                </a:cubicBezTo>
                <a:cubicBezTo>
                  <a:pt x="2964" y="141"/>
                  <a:pt x="2964" y="130"/>
                  <a:pt x="2963" y="120"/>
                </a:cubicBezTo>
                <a:cubicBezTo>
                  <a:pt x="2966" y="120"/>
                  <a:pt x="2969" y="121"/>
                  <a:pt x="2972" y="121"/>
                </a:cubicBezTo>
                <a:cubicBezTo>
                  <a:pt x="2975" y="122"/>
                  <a:pt x="2978" y="122"/>
                  <a:pt x="2981" y="122"/>
                </a:cubicBezTo>
                <a:cubicBezTo>
                  <a:pt x="2984" y="122"/>
                  <a:pt x="2987" y="122"/>
                  <a:pt x="2990" y="121"/>
                </a:cubicBezTo>
                <a:cubicBezTo>
                  <a:pt x="2993" y="121"/>
                  <a:pt x="2996" y="120"/>
                  <a:pt x="2999" y="120"/>
                </a:cubicBezTo>
                <a:cubicBezTo>
                  <a:pt x="2997" y="142"/>
                  <a:pt x="2996" y="163"/>
                  <a:pt x="2996" y="184"/>
                </a:cubicBezTo>
                <a:cubicBezTo>
                  <a:pt x="2996" y="205"/>
                  <a:pt x="2996" y="227"/>
                  <a:pt x="2996" y="250"/>
                </a:cubicBezTo>
                <a:cubicBezTo>
                  <a:pt x="2996" y="263"/>
                  <a:pt x="2996" y="275"/>
                  <a:pt x="2996" y="288"/>
                </a:cubicBezTo>
                <a:cubicBezTo>
                  <a:pt x="2996" y="300"/>
                  <a:pt x="2997" y="312"/>
                  <a:pt x="2997" y="324"/>
                </a:cubicBezTo>
                <a:cubicBezTo>
                  <a:pt x="2991" y="323"/>
                  <a:pt x="2985" y="322"/>
                  <a:pt x="2981" y="322"/>
                </a:cubicBezTo>
                <a:cubicBezTo>
                  <a:pt x="2976" y="322"/>
                  <a:pt x="2970" y="323"/>
                  <a:pt x="2964" y="324"/>
                </a:cubicBezTo>
                <a:cubicBezTo>
                  <a:pt x="2964" y="318"/>
                  <a:pt x="2965" y="312"/>
                  <a:pt x="2965" y="306"/>
                </a:cubicBezTo>
                <a:cubicBezTo>
                  <a:pt x="2965" y="300"/>
                  <a:pt x="2965" y="293"/>
                  <a:pt x="2965" y="287"/>
                </a:cubicBezTo>
                <a:lnTo>
                  <a:pt x="2964" y="287"/>
                </a:lnTo>
                <a:cubicBezTo>
                  <a:pt x="2956" y="301"/>
                  <a:pt x="2947" y="311"/>
                  <a:pt x="2935" y="318"/>
                </a:cubicBezTo>
                <a:cubicBezTo>
                  <a:pt x="2924" y="325"/>
                  <a:pt x="2911" y="329"/>
                  <a:pt x="2897" y="329"/>
                </a:cubicBezTo>
                <a:cubicBezTo>
                  <a:pt x="2875" y="329"/>
                  <a:pt x="2857" y="322"/>
                  <a:pt x="2845" y="310"/>
                </a:cubicBezTo>
                <a:cubicBezTo>
                  <a:pt x="2832" y="298"/>
                  <a:pt x="2826" y="281"/>
                  <a:pt x="2826" y="258"/>
                </a:cubicBezTo>
                <a:close/>
              </a:path>
            </a:pathLst>
          </a:custGeom>
          <a:solidFill>
            <a:srgbClr val="FFFFFF"/>
          </a:solidFill>
          <a:ln w="9525">
            <a:noFill/>
            <a:round/>
            <a:headEnd/>
            <a:tailEnd/>
          </a:ln>
        </p:spPr>
        <p:txBody>
          <a:bodyPr/>
          <a:lstStyle/>
          <a:p>
            <a:pPr>
              <a:defRPr/>
            </a:pPr>
            <a:endParaRPr lang="hu-HU" b="0">
              <a:solidFill>
                <a:prstClr val="black"/>
              </a:solidFill>
            </a:endParaRPr>
          </a:p>
        </p:txBody>
      </p:sp>
      <p:sp>
        <p:nvSpPr>
          <p:cNvPr id="2" name="Cím 1"/>
          <p:cNvSpPr>
            <a:spLocks noGrp="1"/>
          </p:cNvSpPr>
          <p:nvPr>
            <p:ph type="ctrTitle"/>
          </p:nvPr>
        </p:nvSpPr>
        <p:spPr>
          <a:xfrm>
            <a:off x="2969568" y="2512913"/>
            <a:ext cx="5976664" cy="1470025"/>
          </a:xfrm>
        </p:spPr>
        <p:txBody>
          <a:bodyPr/>
          <a:lstStyle>
            <a:lvl1pPr algn="l">
              <a:defRPr/>
            </a:lvl1pPr>
          </a:lstStyle>
          <a:p>
            <a:r>
              <a:rPr lang="hu-HU" noProof="0" dirty="0" smtClean="0"/>
              <a:t>Mintacím szerkesztése</a:t>
            </a:r>
            <a:endParaRPr lang="hu-HU" noProof="0" dirty="0"/>
          </a:p>
        </p:txBody>
      </p:sp>
      <p:sp>
        <p:nvSpPr>
          <p:cNvPr id="3" name="Alcím 2"/>
          <p:cNvSpPr>
            <a:spLocks noGrp="1"/>
          </p:cNvSpPr>
          <p:nvPr>
            <p:ph type="subTitle" idx="1"/>
          </p:nvPr>
        </p:nvSpPr>
        <p:spPr>
          <a:xfrm>
            <a:off x="2969567" y="4268688"/>
            <a:ext cx="5976000" cy="17526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noProof="0" dirty="0" smtClean="0"/>
              <a:t>Alcím mintájának szerkesztése</a:t>
            </a:r>
            <a:endParaRPr lang="hu-HU" noProof="0"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4" name="Téglalap 43"/>
          <p:cNvSpPr/>
          <p:nvPr userDrawn="1"/>
        </p:nvSpPr>
        <p:spPr>
          <a:xfrm>
            <a:off x="366713" y="0"/>
            <a:ext cx="8777287"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5" name="Téglalap 44"/>
          <p:cNvSpPr/>
          <p:nvPr userDrawn="1"/>
        </p:nvSpPr>
        <p:spPr>
          <a:xfrm>
            <a:off x="179388" y="0"/>
            <a:ext cx="7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grpSp>
        <p:nvGrpSpPr>
          <p:cNvPr id="6" name="Csoportba foglalás 8"/>
          <p:cNvGrpSpPr>
            <a:grpSpLocks noChangeAspect="1"/>
          </p:cNvGrpSpPr>
          <p:nvPr userDrawn="1"/>
        </p:nvGrpSpPr>
        <p:grpSpPr>
          <a:xfrm>
            <a:off x="-12613" y="4637561"/>
            <a:ext cx="2808000" cy="2220439"/>
            <a:chOff x="188913" y="2782888"/>
            <a:chExt cx="3194050" cy="2525712"/>
          </a:xfrm>
          <a:solidFill>
            <a:schemeClr val="bg1">
              <a:alpha val="20000"/>
            </a:schemeClr>
          </a:solidFill>
        </p:grpSpPr>
        <p:sp>
          <p:nvSpPr>
            <p:cNvPr id="7" name="Freeform 44"/>
            <p:cNvSpPr>
              <a:spLocks noEditPoints="1"/>
            </p:cNvSpPr>
            <p:nvPr/>
          </p:nvSpPr>
          <p:spPr bwMode="auto">
            <a:xfrm>
              <a:off x="1708150" y="3011488"/>
              <a:ext cx="274638" cy="350837"/>
            </a:xfrm>
            <a:custGeom>
              <a:avLst/>
              <a:gdLst>
                <a:gd name="T0" fmla="*/ 988 w 1022"/>
                <a:gd name="T1" fmla="*/ 1250 h 1298"/>
                <a:gd name="T2" fmla="*/ 908 w 1022"/>
                <a:gd name="T3" fmla="*/ 1207 h 1298"/>
                <a:gd name="T4" fmla="*/ 868 w 1022"/>
                <a:gd name="T5" fmla="*/ 1099 h 1298"/>
                <a:gd name="T6" fmla="*/ 751 w 1022"/>
                <a:gd name="T7" fmla="*/ 701 h 1298"/>
                <a:gd name="T8" fmla="*/ 772 w 1022"/>
                <a:gd name="T9" fmla="*/ 658 h 1298"/>
                <a:gd name="T10" fmla="*/ 877 w 1022"/>
                <a:gd name="T11" fmla="*/ 633 h 1298"/>
                <a:gd name="T12" fmla="*/ 965 w 1022"/>
                <a:gd name="T13" fmla="*/ 569 h 1298"/>
                <a:gd name="T14" fmla="*/ 1005 w 1022"/>
                <a:gd name="T15" fmla="*/ 495 h 1298"/>
                <a:gd name="T16" fmla="*/ 1022 w 1022"/>
                <a:gd name="T17" fmla="*/ 401 h 1298"/>
                <a:gd name="T18" fmla="*/ 1005 w 1022"/>
                <a:gd name="T19" fmla="*/ 306 h 1298"/>
                <a:gd name="T20" fmla="*/ 952 w 1022"/>
                <a:gd name="T21" fmla="*/ 222 h 1298"/>
                <a:gd name="T22" fmla="*/ 822 w 1022"/>
                <a:gd name="T23" fmla="*/ 140 h 1298"/>
                <a:gd name="T24" fmla="*/ 480 w 1022"/>
                <a:gd name="T25" fmla="*/ 58 h 1298"/>
                <a:gd name="T26" fmla="*/ 275 w 1022"/>
                <a:gd name="T27" fmla="*/ 0 h 1298"/>
                <a:gd name="T28" fmla="*/ 250 w 1022"/>
                <a:gd name="T29" fmla="*/ 17 h 1298"/>
                <a:gd name="T30" fmla="*/ 277 w 1022"/>
                <a:gd name="T31" fmla="*/ 51 h 1298"/>
                <a:gd name="T32" fmla="*/ 344 w 1022"/>
                <a:gd name="T33" fmla="*/ 82 h 1298"/>
                <a:gd name="T34" fmla="*/ 370 w 1022"/>
                <a:gd name="T35" fmla="*/ 122 h 1298"/>
                <a:gd name="T36" fmla="*/ 178 w 1022"/>
                <a:gd name="T37" fmla="*/ 914 h 1298"/>
                <a:gd name="T38" fmla="*/ 143 w 1022"/>
                <a:gd name="T39" fmla="*/ 997 h 1298"/>
                <a:gd name="T40" fmla="*/ 88 w 1022"/>
                <a:gd name="T41" fmla="*/ 1014 h 1298"/>
                <a:gd name="T42" fmla="*/ 16 w 1022"/>
                <a:gd name="T43" fmla="*/ 1008 h 1298"/>
                <a:gd name="T44" fmla="*/ 0 w 1022"/>
                <a:gd name="T45" fmla="*/ 1036 h 1298"/>
                <a:gd name="T46" fmla="*/ 28 w 1022"/>
                <a:gd name="T47" fmla="*/ 1056 h 1298"/>
                <a:gd name="T48" fmla="*/ 354 w 1022"/>
                <a:gd name="T49" fmla="*/ 1136 h 1298"/>
                <a:gd name="T50" fmla="*/ 453 w 1022"/>
                <a:gd name="T51" fmla="*/ 1158 h 1298"/>
                <a:gd name="T52" fmla="*/ 467 w 1022"/>
                <a:gd name="T53" fmla="*/ 1132 h 1298"/>
                <a:gd name="T54" fmla="*/ 413 w 1022"/>
                <a:gd name="T55" fmla="*/ 1100 h 1298"/>
                <a:gd name="T56" fmla="*/ 357 w 1022"/>
                <a:gd name="T57" fmla="*/ 1066 h 1298"/>
                <a:gd name="T58" fmla="*/ 344 w 1022"/>
                <a:gd name="T59" fmla="*/ 1020 h 1298"/>
                <a:gd name="T60" fmla="*/ 442 w 1022"/>
                <a:gd name="T61" fmla="*/ 637 h 1298"/>
                <a:gd name="T62" fmla="*/ 477 w 1022"/>
                <a:gd name="T63" fmla="*/ 626 h 1298"/>
                <a:gd name="T64" fmla="*/ 546 w 1022"/>
                <a:gd name="T65" fmla="*/ 658 h 1298"/>
                <a:gd name="T66" fmla="*/ 576 w 1022"/>
                <a:gd name="T67" fmla="*/ 736 h 1298"/>
                <a:gd name="T68" fmla="*/ 700 w 1022"/>
                <a:gd name="T69" fmla="*/ 1214 h 1298"/>
                <a:gd name="T70" fmla="*/ 772 w 1022"/>
                <a:gd name="T71" fmla="*/ 1240 h 1298"/>
                <a:gd name="T72" fmla="*/ 974 w 1022"/>
                <a:gd name="T73" fmla="*/ 1296 h 1298"/>
                <a:gd name="T74" fmla="*/ 1001 w 1022"/>
                <a:gd name="T75" fmla="*/ 1292 h 1298"/>
                <a:gd name="T76" fmla="*/ 1003 w 1022"/>
                <a:gd name="T77" fmla="*/ 1266 h 1298"/>
                <a:gd name="T78" fmla="*/ 592 w 1022"/>
                <a:gd name="T79" fmla="*/ 607 h 1298"/>
                <a:gd name="T80" fmla="*/ 476 w 1022"/>
                <a:gd name="T81" fmla="*/ 578 h 1298"/>
                <a:gd name="T82" fmla="*/ 462 w 1022"/>
                <a:gd name="T83" fmla="*/ 549 h 1298"/>
                <a:gd name="T84" fmla="*/ 558 w 1022"/>
                <a:gd name="T85" fmla="*/ 177 h 1298"/>
                <a:gd name="T86" fmla="*/ 591 w 1022"/>
                <a:gd name="T87" fmla="*/ 139 h 1298"/>
                <a:gd name="T88" fmla="*/ 648 w 1022"/>
                <a:gd name="T89" fmla="*/ 142 h 1298"/>
                <a:gd name="T90" fmla="*/ 761 w 1022"/>
                <a:gd name="T91" fmla="*/ 199 h 1298"/>
                <a:gd name="T92" fmla="*/ 809 w 1022"/>
                <a:gd name="T93" fmla="*/ 274 h 1298"/>
                <a:gd name="T94" fmla="*/ 828 w 1022"/>
                <a:gd name="T95" fmla="*/ 381 h 1298"/>
                <a:gd name="T96" fmla="*/ 802 w 1022"/>
                <a:gd name="T97" fmla="*/ 488 h 1298"/>
                <a:gd name="T98" fmla="*/ 718 w 1022"/>
                <a:gd name="T99" fmla="*/ 58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2" h="1298">
                  <a:moveTo>
                    <a:pt x="1003" y="1266"/>
                  </a:moveTo>
                  <a:lnTo>
                    <a:pt x="996" y="1256"/>
                  </a:lnTo>
                  <a:lnTo>
                    <a:pt x="988" y="1250"/>
                  </a:lnTo>
                  <a:lnTo>
                    <a:pt x="939" y="1232"/>
                  </a:lnTo>
                  <a:lnTo>
                    <a:pt x="923" y="1221"/>
                  </a:lnTo>
                  <a:lnTo>
                    <a:pt x="908" y="1207"/>
                  </a:lnTo>
                  <a:lnTo>
                    <a:pt x="896" y="1190"/>
                  </a:lnTo>
                  <a:lnTo>
                    <a:pt x="889" y="1167"/>
                  </a:lnTo>
                  <a:lnTo>
                    <a:pt x="868" y="1099"/>
                  </a:lnTo>
                  <a:lnTo>
                    <a:pt x="778" y="771"/>
                  </a:lnTo>
                  <a:lnTo>
                    <a:pt x="766" y="730"/>
                  </a:lnTo>
                  <a:lnTo>
                    <a:pt x="751" y="701"/>
                  </a:lnTo>
                  <a:lnTo>
                    <a:pt x="738" y="677"/>
                  </a:lnTo>
                  <a:lnTo>
                    <a:pt x="719" y="660"/>
                  </a:lnTo>
                  <a:lnTo>
                    <a:pt x="772" y="658"/>
                  </a:lnTo>
                  <a:lnTo>
                    <a:pt x="810" y="656"/>
                  </a:lnTo>
                  <a:lnTo>
                    <a:pt x="844" y="647"/>
                  </a:lnTo>
                  <a:lnTo>
                    <a:pt x="877" y="633"/>
                  </a:lnTo>
                  <a:lnTo>
                    <a:pt x="924" y="606"/>
                  </a:lnTo>
                  <a:lnTo>
                    <a:pt x="947" y="588"/>
                  </a:lnTo>
                  <a:lnTo>
                    <a:pt x="965" y="569"/>
                  </a:lnTo>
                  <a:lnTo>
                    <a:pt x="981" y="544"/>
                  </a:lnTo>
                  <a:lnTo>
                    <a:pt x="992" y="519"/>
                  </a:lnTo>
                  <a:lnTo>
                    <a:pt x="1005" y="495"/>
                  </a:lnTo>
                  <a:lnTo>
                    <a:pt x="1014" y="468"/>
                  </a:lnTo>
                  <a:lnTo>
                    <a:pt x="1020" y="434"/>
                  </a:lnTo>
                  <a:lnTo>
                    <a:pt x="1022" y="401"/>
                  </a:lnTo>
                  <a:lnTo>
                    <a:pt x="1019" y="368"/>
                  </a:lnTo>
                  <a:lnTo>
                    <a:pt x="1015" y="337"/>
                  </a:lnTo>
                  <a:lnTo>
                    <a:pt x="1005" y="306"/>
                  </a:lnTo>
                  <a:lnTo>
                    <a:pt x="991" y="275"/>
                  </a:lnTo>
                  <a:lnTo>
                    <a:pt x="974" y="248"/>
                  </a:lnTo>
                  <a:lnTo>
                    <a:pt x="952" y="222"/>
                  </a:lnTo>
                  <a:lnTo>
                    <a:pt x="916" y="190"/>
                  </a:lnTo>
                  <a:lnTo>
                    <a:pt x="873" y="160"/>
                  </a:lnTo>
                  <a:lnTo>
                    <a:pt x="822" y="140"/>
                  </a:lnTo>
                  <a:lnTo>
                    <a:pt x="757" y="118"/>
                  </a:lnTo>
                  <a:lnTo>
                    <a:pt x="633" y="91"/>
                  </a:lnTo>
                  <a:lnTo>
                    <a:pt x="480" y="58"/>
                  </a:lnTo>
                  <a:lnTo>
                    <a:pt x="363" y="24"/>
                  </a:lnTo>
                  <a:lnTo>
                    <a:pt x="293" y="3"/>
                  </a:lnTo>
                  <a:lnTo>
                    <a:pt x="275" y="0"/>
                  </a:lnTo>
                  <a:lnTo>
                    <a:pt x="264" y="2"/>
                  </a:lnTo>
                  <a:lnTo>
                    <a:pt x="254" y="7"/>
                  </a:lnTo>
                  <a:lnTo>
                    <a:pt x="250" y="17"/>
                  </a:lnTo>
                  <a:lnTo>
                    <a:pt x="250" y="28"/>
                  </a:lnTo>
                  <a:lnTo>
                    <a:pt x="259" y="41"/>
                  </a:lnTo>
                  <a:lnTo>
                    <a:pt x="277" y="51"/>
                  </a:lnTo>
                  <a:lnTo>
                    <a:pt x="304" y="60"/>
                  </a:lnTo>
                  <a:lnTo>
                    <a:pt x="325" y="68"/>
                  </a:lnTo>
                  <a:lnTo>
                    <a:pt x="344" y="82"/>
                  </a:lnTo>
                  <a:lnTo>
                    <a:pt x="356" y="93"/>
                  </a:lnTo>
                  <a:lnTo>
                    <a:pt x="366" y="110"/>
                  </a:lnTo>
                  <a:lnTo>
                    <a:pt x="370" y="122"/>
                  </a:lnTo>
                  <a:lnTo>
                    <a:pt x="369" y="139"/>
                  </a:lnTo>
                  <a:lnTo>
                    <a:pt x="356" y="201"/>
                  </a:lnTo>
                  <a:lnTo>
                    <a:pt x="178" y="914"/>
                  </a:lnTo>
                  <a:lnTo>
                    <a:pt x="161" y="974"/>
                  </a:lnTo>
                  <a:lnTo>
                    <a:pt x="152" y="988"/>
                  </a:lnTo>
                  <a:lnTo>
                    <a:pt x="143" y="997"/>
                  </a:lnTo>
                  <a:lnTo>
                    <a:pt x="126" y="1008"/>
                  </a:lnTo>
                  <a:lnTo>
                    <a:pt x="110" y="1012"/>
                  </a:lnTo>
                  <a:lnTo>
                    <a:pt x="88" y="1014"/>
                  </a:lnTo>
                  <a:lnTo>
                    <a:pt x="66" y="1012"/>
                  </a:lnTo>
                  <a:lnTo>
                    <a:pt x="36" y="1009"/>
                  </a:lnTo>
                  <a:lnTo>
                    <a:pt x="16" y="1008"/>
                  </a:lnTo>
                  <a:lnTo>
                    <a:pt x="7" y="1013"/>
                  </a:lnTo>
                  <a:lnTo>
                    <a:pt x="0" y="1025"/>
                  </a:lnTo>
                  <a:lnTo>
                    <a:pt x="0" y="1036"/>
                  </a:lnTo>
                  <a:lnTo>
                    <a:pt x="3" y="1045"/>
                  </a:lnTo>
                  <a:lnTo>
                    <a:pt x="13" y="1051"/>
                  </a:lnTo>
                  <a:lnTo>
                    <a:pt x="28" y="1056"/>
                  </a:lnTo>
                  <a:lnTo>
                    <a:pt x="55" y="1063"/>
                  </a:lnTo>
                  <a:lnTo>
                    <a:pt x="226" y="1100"/>
                  </a:lnTo>
                  <a:lnTo>
                    <a:pt x="354" y="1136"/>
                  </a:lnTo>
                  <a:lnTo>
                    <a:pt x="425" y="1157"/>
                  </a:lnTo>
                  <a:lnTo>
                    <a:pt x="442" y="1160"/>
                  </a:lnTo>
                  <a:lnTo>
                    <a:pt x="453" y="1158"/>
                  </a:lnTo>
                  <a:lnTo>
                    <a:pt x="459" y="1152"/>
                  </a:lnTo>
                  <a:lnTo>
                    <a:pt x="465" y="1142"/>
                  </a:lnTo>
                  <a:lnTo>
                    <a:pt x="467" y="1132"/>
                  </a:lnTo>
                  <a:lnTo>
                    <a:pt x="458" y="1119"/>
                  </a:lnTo>
                  <a:lnTo>
                    <a:pt x="440" y="1109"/>
                  </a:lnTo>
                  <a:lnTo>
                    <a:pt x="413" y="1100"/>
                  </a:lnTo>
                  <a:lnTo>
                    <a:pt x="390" y="1092"/>
                  </a:lnTo>
                  <a:lnTo>
                    <a:pt x="371" y="1077"/>
                  </a:lnTo>
                  <a:lnTo>
                    <a:pt x="357" y="1066"/>
                  </a:lnTo>
                  <a:lnTo>
                    <a:pt x="349" y="1049"/>
                  </a:lnTo>
                  <a:lnTo>
                    <a:pt x="343" y="1037"/>
                  </a:lnTo>
                  <a:lnTo>
                    <a:pt x="344" y="1020"/>
                  </a:lnTo>
                  <a:lnTo>
                    <a:pt x="357" y="958"/>
                  </a:lnTo>
                  <a:lnTo>
                    <a:pt x="434" y="656"/>
                  </a:lnTo>
                  <a:lnTo>
                    <a:pt x="442" y="637"/>
                  </a:lnTo>
                  <a:lnTo>
                    <a:pt x="448" y="628"/>
                  </a:lnTo>
                  <a:lnTo>
                    <a:pt x="460" y="623"/>
                  </a:lnTo>
                  <a:lnTo>
                    <a:pt x="477" y="626"/>
                  </a:lnTo>
                  <a:lnTo>
                    <a:pt x="520" y="640"/>
                  </a:lnTo>
                  <a:lnTo>
                    <a:pt x="536" y="650"/>
                  </a:lnTo>
                  <a:lnTo>
                    <a:pt x="546" y="658"/>
                  </a:lnTo>
                  <a:lnTo>
                    <a:pt x="555" y="668"/>
                  </a:lnTo>
                  <a:lnTo>
                    <a:pt x="563" y="687"/>
                  </a:lnTo>
                  <a:lnTo>
                    <a:pt x="576" y="736"/>
                  </a:lnTo>
                  <a:lnTo>
                    <a:pt x="682" y="1167"/>
                  </a:lnTo>
                  <a:lnTo>
                    <a:pt x="690" y="1197"/>
                  </a:lnTo>
                  <a:lnTo>
                    <a:pt x="700" y="1214"/>
                  </a:lnTo>
                  <a:lnTo>
                    <a:pt x="709" y="1225"/>
                  </a:lnTo>
                  <a:lnTo>
                    <a:pt x="726" y="1230"/>
                  </a:lnTo>
                  <a:lnTo>
                    <a:pt x="772" y="1240"/>
                  </a:lnTo>
                  <a:lnTo>
                    <a:pt x="815" y="1248"/>
                  </a:lnTo>
                  <a:lnTo>
                    <a:pt x="953" y="1287"/>
                  </a:lnTo>
                  <a:lnTo>
                    <a:pt x="974" y="1296"/>
                  </a:lnTo>
                  <a:lnTo>
                    <a:pt x="984" y="1298"/>
                  </a:lnTo>
                  <a:lnTo>
                    <a:pt x="996" y="1295"/>
                  </a:lnTo>
                  <a:lnTo>
                    <a:pt x="1001" y="1292"/>
                  </a:lnTo>
                  <a:lnTo>
                    <a:pt x="1005" y="1281"/>
                  </a:lnTo>
                  <a:lnTo>
                    <a:pt x="1006" y="1273"/>
                  </a:lnTo>
                  <a:lnTo>
                    <a:pt x="1003" y="1266"/>
                  </a:lnTo>
                  <a:close/>
                  <a:moveTo>
                    <a:pt x="683" y="603"/>
                  </a:moveTo>
                  <a:lnTo>
                    <a:pt x="640" y="609"/>
                  </a:lnTo>
                  <a:lnTo>
                    <a:pt x="592" y="607"/>
                  </a:lnTo>
                  <a:lnTo>
                    <a:pt x="533" y="594"/>
                  </a:lnTo>
                  <a:lnTo>
                    <a:pt x="489" y="582"/>
                  </a:lnTo>
                  <a:lnTo>
                    <a:pt x="476" y="578"/>
                  </a:lnTo>
                  <a:lnTo>
                    <a:pt x="467" y="569"/>
                  </a:lnTo>
                  <a:lnTo>
                    <a:pt x="462" y="560"/>
                  </a:lnTo>
                  <a:lnTo>
                    <a:pt x="462" y="549"/>
                  </a:lnTo>
                  <a:lnTo>
                    <a:pt x="470" y="513"/>
                  </a:lnTo>
                  <a:lnTo>
                    <a:pt x="542" y="231"/>
                  </a:lnTo>
                  <a:lnTo>
                    <a:pt x="558" y="177"/>
                  </a:lnTo>
                  <a:lnTo>
                    <a:pt x="566" y="159"/>
                  </a:lnTo>
                  <a:lnTo>
                    <a:pt x="579" y="148"/>
                  </a:lnTo>
                  <a:lnTo>
                    <a:pt x="591" y="139"/>
                  </a:lnTo>
                  <a:lnTo>
                    <a:pt x="607" y="137"/>
                  </a:lnTo>
                  <a:lnTo>
                    <a:pt x="626" y="138"/>
                  </a:lnTo>
                  <a:lnTo>
                    <a:pt x="648" y="142"/>
                  </a:lnTo>
                  <a:lnTo>
                    <a:pt x="693" y="157"/>
                  </a:lnTo>
                  <a:lnTo>
                    <a:pt x="730" y="176"/>
                  </a:lnTo>
                  <a:lnTo>
                    <a:pt x="761" y="199"/>
                  </a:lnTo>
                  <a:lnTo>
                    <a:pt x="786" y="228"/>
                  </a:lnTo>
                  <a:lnTo>
                    <a:pt x="800" y="250"/>
                  </a:lnTo>
                  <a:lnTo>
                    <a:pt x="809" y="274"/>
                  </a:lnTo>
                  <a:lnTo>
                    <a:pt x="820" y="300"/>
                  </a:lnTo>
                  <a:lnTo>
                    <a:pt x="824" y="327"/>
                  </a:lnTo>
                  <a:lnTo>
                    <a:pt x="828" y="381"/>
                  </a:lnTo>
                  <a:lnTo>
                    <a:pt x="824" y="413"/>
                  </a:lnTo>
                  <a:lnTo>
                    <a:pt x="819" y="440"/>
                  </a:lnTo>
                  <a:lnTo>
                    <a:pt x="802" y="488"/>
                  </a:lnTo>
                  <a:lnTo>
                    <a:pt x="779" y="530"/>
                  </a:lnTo>
                  <a:lnTo>
                    <a:pt x="751" y="565"/>
                  </a:lnTo>
                  <a:lnTo>
                    <a:pt x="718" y="587"/>
                  </a:lnTo>
                  <a:lnTo>
                    <a:pt x="683" y="60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8" name="Freeform 45"/>
            <p:cNvSpPr>
              <a:spLocks/>
            </p:cNvSpPr>
            <p:nvPr/>
          </p:nvSpPr>
          <p:spPr bwMode="auto">
            <a:xfrm>
              <a:off x="200025" y="4208463"/>
              <a:ext cx="19050" cy="152400"/>
            </a:xfrm>
            <a:custGeom>
              <a:avLst/>
              <a:gdLst>
                <a:gd name="T0" fmla="*/ 0 w 70"/>
                <a:gd name="T1" fmla="*/ 568 h 568"/>
                <a:gd name="T2" fmla="*/ 0 w 70"/>
                <a:gd name="T3" fmla="*/ 446 h 568"/>
                <a:gd name="T4" fmla="*/ 10 w 70"/>
                <a:gd name="T5" fmla="*/ 416 h 568"/>
                <a:gd name="T6" fmla="*/ 19 w 70"/>
                <a:gd name="T7" fmla="*/ 380 h 568"/>
                <a:gd name="T8" fmla="*/ 23 w 70"/>
                <a:gd name="T9" fmla="*/ 342 h 568"/>
                <a:gd name="T10" fmla="*/ 25 w 70"/>
                <a:gd name="T11" fmla="*/ 309 h 568"/>
                <a:gd name="T12" fmla="*/ 20 w 70"/>
                <a:gd name="T13" fmla="*/ 273 h 568"/>
                <a:gd name="T14" fmla="*/ 11 w 70"/>
                <a:gd name="T15" fmla="*/ 239 h 568"/>
                <a:gd name="T16" fmla="*/ 0 w 70"/>
                <a:gd name="T17" fmla="*/ 216 h 568"/>
                <a:gd name="T18" fmla="*/ 0 w 70"/>
                <a:gd name="T19" fmla="*/ 0 h 568"/>
                <a:gd name="T20" fmla="*/ 12 w 70"/>
                <a:gd name="T21" fmla="*/ 21 h 568"/>
                <a:gd name="T22" fmla="*/ 33 w 70"/>
                <a:gd name="T23" fmla="*/ 71 h 568"/>
                <a:gd name="T24" fmla="*/ 51 w 70"/>
                <a:gd name="T25" fmla="*/ 120 h 568"/>
                <a:gd name="T26" fmla="*/ 63 w 70"/>
                <a:gd name="T27" fmla="*/ 178 h 568"/>
                <a:gd name="T28" fmla="*/ 67 w 70"/>
                <a:gd name="T29" fmla="*/ 231 h 568"/>
                <a:gd name="T30" fmla="*/ 70 w 70"/>
                <a:gd name="T31" fmla="*/ 289 h 568"/>
                <a:gd name="T32" fmla="*/ 67 w 70"/>
                <a:gd name="T33" fmla="*/ 345 h 568"/>
                <a:gd name="T34" fmla="*/ 56 w 70"/>
                <a:gd name="T35" fmla="*/ 403 h 568"/>
                <a:gd name="T36" fmla="*/ 41 w 70"/>
                <a:gd name="T37" fmla="*/ 464 h 568"/>
                <a:gd name="T38" fmla="*/ 23 w 70"/>
                <a:gd name="T39" fmla="*/ 520 h 568"/>
                <a:gd name="T40" fmla="*/ 0 w 70"/>
                <a:gd name="T4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68">
                  <a:moveTo>
                    <a:pt x="0" y="568"/>
                  </a:moveTo>
                  <a:lnTo>
                    <a:pt x="0" y="446"/>
                  </a:lnTo>
                  <a:lnTo>
                    <a:pt x="10" y="416"/>
                  </a:lnTo>
                  <a:lnTo>
                    <a:pt x="19" y="380"/>
                  </a:lnTo>
                  <a:lnTo>
                    <a:pt x="23" y="342"/>
                  </a:lnTo>
                  <a:lnTo>
                    <a:pt x="25" y="309"/>
                  </a:lnTo>
                  <a:lnTo>
                    <a:pt x="20" y="273"/>
                  </a:lnTo>
                  <a:lnTo>
                    <a:pt x="11" y="239"/>
                  </a:lnTo>
                  <a:lnTo>
                    <a:pt x="0" y="216"/>
                  </a:lnTo>
                  <a:lnTo>
                    <a:pt x="0" y="0"/>
                  </a:lnTo>
                  <a:lnTo>
                    <a:pt x="12" y="21"/>
                  </a:lnTo>
                  <a:lnTo>
                    <a:pt x="33" y="71"/>
                  </a:lnTo>
                  <a:lnTo>
                    <a:pt x="51" y="120"/>
                  </a:lnTo>
                  <a:lnTo>
                    <a:pt x="63" y="178"/>
                  </a:lnTo>
                  <a:lnTo>
                    <a:pt x="67" y="231"/>
                  </a:lnTo>
                  <a:lnTo>
                    <a:pt x="70" y="289"/>
                  </a:lnTo>
                  <a:lnTo>
                    <a:pt x="67" y="345"/>
                  </a:lnTo>
                  <a:lnTo>
                    <a:pt x="56" y="403"/>
                  </a:lnTo>
                  <a:lnTo>
                    <a:pt x="41" y="464"/>
                  </a:lnTo>
                  <a:lnTo>
                    <a:pt x="23" y="520"/>
                  </a:lnTo>
                  <a:lnTo>
                    <a:pt x="0" y="5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9" name="Freeform 46"/>
            <p:cNvSpPr>
              <a:spLocks/>
            </p:cNvSpPr>
            <p:nvPr/>
          </p:nvSpPr>
          <p:spPr bwMode="auto">
            <a:xfrm>
              <a:off x="200025" y="5262563"/>
              <a:ext cx="173038" cy="46037"/>
            </a:xfrm>
            <a:custGeom>
              <a:avLst/>
              <a:gdLst>
                <a:gd name="T0" fmla="*/ 640 w 640"/>
                <a:gd name="T1" fmla="*/ 168 h 168"/>
                <a:gd name="T2" fmla="*/ 554 w 640"/>
                <a:gd name="T3" fmla="*/ 168 h 168"/>
                <a:gd name="T4" fmla="*/ 521 w 640"/>
                <a:gd name="T5" fmla="*/ 155 h 168"/>
                <a:gd name="T6" fmla="*/ 485 w 640"/>
                <a:gd name="T7" fmla="*/ 147 h 168"/>
                <a:gd name="T8" fmla="*/ 449 w 640"/>
                <a:gd name="T9" fmla="*/ 143 h 168"/>
                <a:gd name="T10" fmla="*/ 409 w 640"/>
                <a:gd name="T11" fmla="*/ 140 h 168"/>
                <a:gd name="T12" fmla="*/ 369 w 640"/>
                <a:gd name="T13" fmla="*/ 144 h 168"/>
                <a:gd name="T14" fmla="*/ 327 w 640"/>
                <a:gd name="T15" fmla="*/ 148 h 168"/>
                <a:gd name="T16" fmla="*/ 283 w 640"/>
                <a:gd name="T17" fmla="*/ 158 h 168"/>
                <a:gd name="T18" fmla="*/ 256 w 640"/>
                <a:gd name="T19" fmla="*/ 168 h 168"/>
                <a:gd name="T20" fmla="*/ 0 w 640"/>
                <a:gd name="T21" fmla="*/ 168 h 168"/>
                <a:gd name="T22" fmla="*/ 0 w 640"/>
                <a:gd name="T23" fmla="*/ 66 h 168"/>
                <a:gd name="T24" fmla="*/ 30 w 640"/>
                <a:gd name="T25" fmla="*/ 49 h 168"/>
                <a:gd name="T26" fmla="*/ 80 w 640"/>
                <a:gd name="T27" fmla="*/ 29 h 168"/>
                <a:gd name="T28" fmla="*/ 133 w 640"/>
                <a:gd name="T29" fmla="*/ 15 h 168"/>
                <a:gd name="T30" fmla="*/ 187 w 640"/>
                <a:gd name="T31" fmla="*/ 4 h 168"/>
                <a:gd name="T32" fmla="*/ 239 w 640"/>
                <a:gd name="T33" fmla="*/ 0 h 168"/>
                <a:gd name="T34" fmla="*/ 291 w 640"/>
                <a:gd name="T35" fmla="*/ 1 h 168"/>
                <a:gd name="T36" fmla="*/ 345 w 640"/>
                <a:gd name="T37" fmla="*/ 8 h 168"/>
                <a:gd name="T38" fmla="*/ 395 w 640"/>
                <a:gd name="T39" fmla="*/ 21 h 168"/>
                <a:gd name="T40" fmla="*/ 447 w 640"/>
                <a:gd name="T41" fmla="*/ 37 h 168"/>
                <a:gd name="T42" fmla="*/ 496 w 640"/>
                <a:gd name="T43" fmla="*/ 61 h 168"/>
                <a:gd name="T44" fmla="*/ 542 w 640"/>
                <a:gd name="T45" fmla="*/ 89 h 168"/>
                <a:gd name="T46" fmla="*/ 589 w 640"/>
                <a:gd name="T47" fmla="*/ 119 h 168"/>
                <a:gd name="T48" fmla="*/ 630 w 640"/>
                <a:gd name="T49" fmla="*/ 157 h 168"/>
                <a:gd name="T50" fmla="*/ 640 w 640"/>
                <a:gd name="T5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0" h="168">
                  <a:moveTo>
                    <a:pt x="640" y="168"/>
                  </a:moveTo>
                  <a:lnTo>
                    <a:pt x="554" y="168"/>
                  </a:lnTo>
                  <a:lnTo>
                    <a:pt x="521" y="155"/>
                  </a:lnTo>
                  <a:lnTo>
                    <a:pt x="485" y="147"/>
                  </a:lnTo>
                  <a:lnTo>
                    <a:pt x="449" y="143"/>
                  </a:lnTo>
                  <a:lnTo>
                    <a:pt x="409" y="140"/>
                  </a:lnTo>
                  <a:lnTo>
                    <a:pt x="369" y="144"/>
                  </a:lnTo>
                  <a:lnTo>
                    <a:pt x="327" y="148"/>
                  </a:lnTo>
                  <a:lnTo>
                    <a:pt x="283" y="158"/>
                  </a:lnTo>
                  <a:lnTo>
                    <a:pt x="256" y="168"/>
                  </a:lnTo>
                  <a:lnTo>
                    <a:pt x="0" y="168"/>
                  </a:lnTo>
                  <a:lnTo>
                    <a:pt x="0" y="66"/>
                  </a:lnTo>
                  <a:lnTo>
                    <a:pt x="30" y="49"/>
                  </a:lnTo>
                  <a:lnTo>
                    <a:pt x="80" y="29"/>
                  </a:lnTo>
                  <a:lnTo>
                    <a:pt x="133" y="15"/>
                  </a:lnTo>
                  <a:lnTo>
                    <a:pt x="187" y="4"/>
                  </a:lnTo>
                  <a:lnTo>
                    <a:pt x="239" y="0"/>
                  </a:lnTo>
                  <a:lnTo>
                    <a:pt x="291" y="1"/>
                  </a:lnTo>
                  <a:lnTo>
                    <a:pt x="345" y="8"/>
                  </a:lnTo>
                  <a:lnTo>
                    <a:pt x="395" y="21"/>
                  </a:lnTo>
                  <a:lnTo>
                    <a:pt x="447" y="37"/>
                  </a:lnTo>
                  <a:lnTo>
                    <a:pt x="496" y="61"/>
                  </a:lnTo>
                  <a:lnTo>
                    <a:pt x="542" y="89"/>
                  </a:lnTo>
                  <a:lnTo>
                    <a:pt x="589" y="119"/>
                  </a:lnTo>
                  <a:lnTo>
                    <a:pt x="630" y="157"/>
                  </a:lnTo>
                  <a:lnTo>
                    <a:pt x="640" y="1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0" name="Freeform 47"/>
            <p:cNvSpPr>
              <a:spLocks noEditPoints="1"/>
            </p:cNvSpPr>
            <p:nvPr/>
          </p:nvSpPr>
          <p:spPr bwMode="auto">
            <a:xfrm>
              <a:off x="2468563" y="3608388"/>
              <a:ext cx="327025" cy="304800"/>
            </a:xfrm>
            <a:custGeom>
              <a:avLst/>
              <a:gdLst>
                <a:gd name="T0" fmla="*/ 1196 w 1210"/>
                <a:gd name="T1" fmla="*/ 2 h 1128"/>
                <a:gd name="T2" fmla="*/ 1160 w 1210"/>
                <a:gd name="T3" fmla="*/ 7 h 1128"/>
                <a:gd name="T4" fmla="*/ 797 w 1210"/>
                <a:gd name="T5" fmla="*/ 123 h 1128"/>
                <a:gd name="T6" fmla="*/ 347 w 1210"/>
                <a:gd name="T7" fmla="*/ 259 h 1128"/>
                <a:gd name="T8" fmla="*/ 158 w 1210"/>
                <a:gd name="T9" fmla="*/ 307 h 1128"/>
                <a:gd name="T10" fmla="*/ 122 w 1210"/>
                <a:gd name="T11" fmla="*/ 305 h 1128"/>
                <a:gd name="T12" fmla="*/ 93 w 1210"/>
                <a:gd name="T13" fmla="*/ 293 h 1128"/>
                <a:gd name="T14" fmla="*/ 46 w 1210"/>
                <a:gd name="T15" fmla="*/ 246 h 1128"/>
                <a:gd name="T16" fmla="*/ 19 w 1210"/>
                <a:gd name="T17" fmla="*/ 236 h 1128"/>
                <a:gd name="T18" fmla="*/ 4 w 1210"/>
                <a:gd name="T19" fmla="*/ 251 h 1128"/>
                <a:gd name="T20" fmla="*/ 2 w 1210"/>
                <a:gd name="T21" fmla="*/ 271 h 1128"/>
                <a:gd name="T22" fmla="*/ 27 w 1210"/>
                <a:gd name="T23" fmla="*/ 302 h 1128"/>
                <a:gd name="T24" fmla="*/ 163 w 1210"/>
                <a:gd name="T25" fmla="*/ 470 h 1128"/>
                <a:gd name="T26" fmla="*/ 226 w 1210"/>
                <a:gd name="T27" fmla="*/ 559 h 1128"/>
                <a:gd name="T28" fmla="*/ 249 w 1210"/>
                <a:gd name="T29" fmla="*/ 567 h 1128"/>
                <a:gd name="T30" fmla="*/ 267 w 1210"/>
                <a:gd name="T31" fmla="*/ 550 h 1128"/>
                <a:gd name="T32" fmla="*/ 258 w 1210"/>
                <a:gd name="T33" fmla="*/ 518 h 1128"/>
                <a:gd name="T34" fmla="*/ 219 w 1210"/>
                <a:gd name="T35" fmla="*/ 459 h 1128"/>
                <a:gd name="T36" fmla="*/ 212 w 1210"/>
                <a:gd name="T37" fmla="*/ 413 h 1128"/>
                <a:gd name="T38" fmla="*/ 253 w 1210"/>
                <a:gd name="T39" fmla="*/ 383 h 1128"/>
                <a:gd name="T40" fmla="*/ 477 w 1210"/>
                <a:gd name="T41" fmla="*/ 295 h 1128"/>
                <a:gd name="T42" fmla="*/ 518 w 1210"/>
                <a:gd name="T43" fmla="*/ 287 h 1128"/>
                <a:gd name="T44" fmla="*/ 551 w 1210"/>
                <a:gd name="T45" fmla="*/ 322 h 1128"/>
                <a:gd name="T46" fmla="*/ 696 w 1210"/>
                <a:gd name="T47" fmla="*/ 507 h 1128"/>
                <a:gd name="T48" fmla="*/ 699 w 1210"/>
                <a:gd name="T49" fmla="*/ 543 h 1128"/>
                <a:gd name="T50" fmla="*/ 567 w 1210"/>
                <a:gd name="T51" fmla="*/ 757 h 1128"/>
                <a:gd name="T52" fmla="*/ 533 w 1210"/>
                <a:gd name="T53" fmla="*/ 799 h 1128"/>
                <a:gd name="T54" fmla="*/ 501 w 1210"/>
                <a:gd name="T55" fmla="*/ 807 h 1128"/>
                <a:gd name="T56" fmla="*/ 462 w 1210"/>
                <a:gd name="T57" fmla="*/ 778 h 1128"/>
                <a:gd name="T58" fmla="*/ 424 w 1210"/>
                <a:gd name="T59" fmla="*/ 745 h 1128"/>
                <a:gd name="T60" fmla="*/ 399 w 1210"/>
                <a:gd name="T61" fmla="*/ 747 h 1128"/>
                <a:gd name="T62" fmla="*/ 392 w 1210"/>
                <a:gd name="T63" fmla="*/ 763 h 1128"/>
                <a:gd name="T64" fmla="*/ 407 w 1210"/>
                <a:gd name="T65" fmla="*/ 790 h 1128"/>
                <a:gd name="T66" fmla="*/ 497 w 1210"/>
                <a:gd name="T67" fmla="*/ 892 h 1128"/>
                <a:gd name="T68" fmla="*/ 592 w 1210"/>
                <a:gd name="T69" fmla="*/ 1012 h 1128"/>
                <a:gd name="T70" fmla="*/ 659 w 1210"/>
                <a:gd name="T71" fmla="*/ 1107 h 1128"/>
                <a:gd name="T72" fmla="*/ 682 w 1210"/>
                <a:gd name="T73" fmla="*/ 1126 h 1128"/>
                <a:gd name="T74" fmla="*/ 702 w 1210"/>
                <a:gd name="T75" fmla="*/ 1121 h 1128"/>
                <a:gd name="T76" fmla="*/ 709 w 1210"/>
                <a:gd name="T77" fmla="*/ 1109 h 1128"/>
                <a:gd name="T78" fmla="*/ 706 w 1210"/>
                <a:gd name="T79" fmla="*/ 1089 h 1128"/>
                <a:gd name="T80" fmla="*/ 679 w 1210"/>
                <a:gd name="T81" fmla="*/ 1040 h 1128"/>
                <a:gd name="T82" fmla="*/ 679 w 1210"/>
                <a:gd name="T83" fmla="*/ 994 h 1128"/>
                <a:gd name="T84" fmla="*/ 698 w 1210"/>
                <a:gd name="T85" fmla="*/ 934 h 1128"/>
                <a:gd name="T86" fmla="*/ 1095 w 1210"/>
                <a:gd name="T87" fmla="*/ 224 h 1128"/>
                <a:gd name="T88" fmla="*/ 1169 w 1210"/>
                <a:gd name="T89" fmla="*/ 103 h 1128"/>
                <a:gd name="T90" fmla="*/ 1207 w 1210"/>
                <a:gd name="T91" fmla="*/ 40 h 1128"/>
                <a:gd name="T92" fmla="*/ 1205 w 1210"/>
                <a:gd name="T93" fmla="*/ 13 h 1128"/>
                <a:gd name="T94" fmla="*/ 746 w 1210"/>
                <a:gd name="T95" fmla="*/ 448 h 1128"/>
                <a:gd name="T96" fmla="*/ 733 w 1210"/>
                <a:gd name="T97" fmla="*/ 446 h 1128"/>
                <a:gd name="T98" fmla="*/ 611 w 1210"/>
                <a:gd name="T99" fmla="*/ 295 h 1128"/>
                <a:gd name="T100" fmla="*/ 592 w 1210"/>
                <a:gd name="T101" fmla="*/ 265 h 1128"/>
                <a:gd name="T102" fmla="*/ 599 w 1210"/>
                <a:gd name="T103" fmla="*/ 251 h 1128"/>
                <a:gd name="T104" fmla="*/ 926 w 1210"/>
                <a:gd name="T105" fmla="*/ 14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0" h="1128">
                  <a:moveTo>
                    <a:pt x="1205" y="13"/>
                  </a:moveTo>
                  <a:lnTo>
                    <a:pt x="1196" y="2"/>
                  </a:lnTo>
                  <a:lnTo>
                    <a:pt x="1183" y="0"/>
                  </a:lnTo>
                  <a:lnTo>
                    <a:pt x="1160" y="7"/>
                  </a:lnTo>
                  <a:lnTo>
                    <a:pt x="1118" y="22"/>
                  </a:lnTo>
                  <a:lnTo>
                    <a:pt x="797" y="123"/>
                  </a:lnTo>
                  <a:lnTo>
                    <a:pt x="541" y="203"/>
                  </a:lnTo>
                  <a:lnTo>
                    <a:pt x="347" y="259"/>
                  </a:lnTo>
                  <a:lnTo>
                    <a:pt x="211" y="297"/>
                  </a:lnTo>
                  <a:lnTo>
                    <a:pt x="158" y="307"/>
                  </a:lnTo>
                  <a:lnTo>
                    <a:pt x="138" y="308"/>
                  </a:lnTo>
                  <a:lnTo>
                    <a:pt x="122" y="305"/>
                  </a:lnTo>
                  <a:lnTo>
                    <a:pt x="109" y="301"/>
                  </a:lnTo>
                  <a:lnTo>
                    <a:pt x="93" y="293"/>
                  </a:lnTo>
                  <a:lnTo>
                    <a:pt x="65" y="264"/>
                  </a:lnTo>
                  <a:lnTo>
                    <a:pt x="46" y="246"/>
                  </a:lnTo>
                  <a:lnTo>
                    <a:pt x="32" y="237"/>
                  </a:lnTo>
                  <a:lnTo>
                    <a:pt x="19" y="236"/>
                  </a:lnTo>
                  <a:lnTo>
                    <a:pt x="10" y="241"/>
                  </a:lnTo>
                  <a:lnTo>
                    <a:pt x="4" y="251"/>
                  </a:lnTo>
                  <a:lnTo>
                    <a:pt x="0" y="257"/>
                  </a:lnTo>
                  <a:lnTo>
                    <a:pt x="2" y="271"/>
                  </a:lnTo>
                  <a:lnTo>
                    <a:pt x="9" y="281"/>
                  </a:lnTo>
                  <a:lnTo>
                    <a:pt x="27" y="302"/>
                  </a:lnTo>
                  <a:lnTo>
                    <a:pt x="104" y="392"/>
                  </a:lnTo>
                  <a:lnTo>
                    <a:pt x="163" y="470"/>
                  </a:lnTo>
                  <a:lnTo>
                    <a:pt x="214" y="543"/>
                  </a:lnTo>
                  <a:lnTo>
                    <a:pt x="226" y="559"/>
                  </a:lnTo>
                  <a:lnTo>
                    <a:pt x="240" y="566"/>
                  </a:lnTo>
                  <a:lnTo>
                    <a:pt x="249" y="567"/>
                  </a:lnTo>
                  <a:lnTo>
                    <a:pt x="261" y="562"/>
                  </a:lnTo>
                  <a:lnTo>
                    <a:pt x="267" y="550"/>
                  </a:lnTo>
                  <a:lnTo>
                    <a:pt x="267" y="535"/>
                  </a:lnTo>
                  <a:lnTo>
                    <a:pt x="258" y="518"/>
                  </a:lnTo>
                  <a:lnTo>
                    <a:pt x="240" y="493"/>
                  </a:lnTo>
                  <a:lnTo>
                    <a:pt x="219" y="459"/>
                  </a:lnTo>
                  <a:lnTo>
                    <a:pt x="211" y="433"/>
                  </a:lnTo>
                  <a:lnTo>
                    <a:pt x="212" y="413"/>
                  </a:lnTo>
                  <a:lnTo>
                    <a:pt x="225" y="400"/>
                  </a:lnTo>
                  <a:lnTo>
                    <a:pt x="253" y="383"/>
                  </a:lnTo>
                  <a:lnTo>
                    <a:pt x="296" y="362"/>
                  </a:lnTo>
                  <a:lnTo>
                    <a:pt x="477" y="295"/>
                  </a:lnTo>
                  <a:lnTo>
                    <a:pt x="500" y="286"/>
                  </a:lnTo>
                  <a:lnTo>
                    <a:pt x="518" y="287"/>
                  </a:lnTo>
                  <a:lnTo>
                    <a:pt x="531" y="298"/>
                  </a:lnTo>
                  <a:lnTo>
                    <a:pt x="551" y="322"/>
                  </a:lnTo>
                  <a:lnTo>
                    <a:pt x="681" y="485"/>
                  </a:lnTo>
                  <a:lnTo>
                    <a:pt x="696" y="507"/>
                  </a:lnTo>
                  <a:lnTo>
                    <a:pt x="702" y="526"/>
                  </a:lnTo>
                  <a:lnTo>
                    <a:pt x="699" y="543"/>
                  </a:lnTo>
                  <a:lnTo>
                    <a:pt x="683" y="571"/>
                  </a:lnTo>
                  <a:lnTo>
                    <a:pt x="567" y="757"/>
                  </a:lnTo>
                  <a:lnTo>
                    <a:pt x="547" y="782"/>
                  </a:lnTo>
                  <a:lnTo>
                    <a:pt x="533" y="799"/>
                  </a:lnTo>
                  <a:lnTo>
                    <a:pt x="518" y="808"/>
                  </a:lnTo>
                  <a:lnTo>
                    <a:pt x="501" y="807"/>
                  </a:lnTo>
                  <a:lnTo>
                    <a:pt x="485" y="795"/>
                  </a:lnTo>
                  <a:lnTo>
                    <a:pt x="462" y="778"/>
                  </a:lnTo>
                  <a:lnTo>
                    <a:pt x="442" y="755"/>
                  </a:lnTo>
                  <a:lnTo>
                    <a:pt x="424" y="745"/>
                  </a:lnTo>
                  <a:lnTo>
                    <a:pt x="413" y="743"/>
                  </a:lnTo>
                  <a:lnTo>
                    <a:pt x="399" y="747"/>
                  </a:lnTo>
                  <a:lnTo>
                    <a:pt x="394" y="753"/>
                  </a:lnTo>
                  <a:lnTo>
                    <a:pt x="392" y="763"/>
                  </a:lnTo>
                  <a:lnTo>
                    <a:pt x="399" y="776"/>
                  </a:lnTo>
                  <a:lnTo>
                    <a:pt x="407" y="790"/>
                  </a:lnTo>
                  <a:lnTo>
                    <a:pt x="421" y="808"/>
                  </a:lnTo>
                  <a:lnTo>
                    <a:pt x="497" y="892"/>
                  </a:lnTo>
                  <a:lnTo>
                    <a:pt x="542" y="948"/>
                  </a:lnTo>
                  <a:lnTo>
                    <a:pt x="592" y="1012"/>
                  </a:lnTo>
                  <a:lnTo>
                    <a:pt x="639" y="1081"/>
                  </a:lnTo>
                  <a:lnTo>
                    <a:pt x="659" y="1107"/>
                  </a:lnTo>
                  <a:lnTo>
                    <a:pt x="670" y="1117"/>
                  </a:lnTo>
                  <a:lnTo>
                    <a:pt x="682" y="1126"/>
                  </a:lnTo>
                  <a:lnTo>
                    <a:pt x="690" y="1128"/>
                  </a:lnTo>
                  <a:lnTo>
                    <a:pt x="702" y="1121"/>
                  </a:lnTo>
                  <a:lnTo>
                    <a:pt x="708" y="1116"/>
                  </a:lnTo>
                  <a:lnTo>
                    <a:pt x="709" y="1109"/>
                  </a:lnTo>
                  <a:lnTo>
                    <a:pt x="709" y="1098"/>
                  </a:lnTo>
                  <a:lnTo>
                    <a:pt x="706" y="1089"/>
                  </a:lnTo>
                  <a:lnTo>
                    <a:pt x="691" y="1062"/>
                  </a:lnTo>
                  <a:lnTo>
                    <a:pt x="679" y="1040"/>
                  </a:lnTo>
                  <a:lnTo>
                    <a:pt x="677" y="1018"/>
                  </a:lnTo>
                  <a:lnTo>
                    <a:pt x="679" y="994"/>
                  </a:lnTo>
                  <a:lnTo>
                    <a:pt x="685" y="969"/>
                  </a:lnTo>
                  <a:lnTo>
                    <a:pt x="698" y="934"/>
                  </a:lnTo>
                  <a:lnTo>
                    <a:pt x="749" y="842"/>
                  </a:lnTo>
                  <a:lnTo>
                    <a:pt x="1095" y="224"/>
                  </a:lnTo>
                  <a:lnTo>
                    <a:pt x="1118" y="184"/>
                  </a:lnTo>
                  <a:lnTo>
                    <a:pt x="1169" y="103"/>
                  </a:lnTo>
                  <a:lnTo>
                    <a:pt x="1194" y="64"/>
                  </a:lnTo>
                  <a:lnTo>
                    <a:pt x="1207" y="40"/>
                  </a:lnTo>
                  <a:lnTo>
                    <a:pt x="1210" y="22"/>
                  </a:lnTo>
                  <a:lnTo>
                    <a:pt x="1205" y="13"/>
                  </a:lnTo>
                  <a:close/>
                  <a:moveTo>
                    <a:pt x="765" y="418"/>
                  </a:moveTo>
                  <a:lnTo>
                    <a:pt x="746" y="448"/>
                  </a:lnTo>
                  <a:lnTo>
                    <a:pt x="740" y="449"/>
                  </a:lnTo>
                  <a:lnTo>
                    <a:pt x="733" y="446"/>
                  </a:lnTo>
                  <a:lnTo>
                    <a:pt x="713" y="425"/>
                  </a:lnTo>
                  <a:lnTo>
                    <a:pt x="611" y="295"/>
                  </a:lnTo>
                  <a:lnTo>
                    <a:pt x="599" y="277"/>
                  </a:lnTo>
                  <a:lnTo>
                    <a:pt x="592" y="265"/>
                  </a:lnTo>
                  <a:lnTo>
                    <a:pt x="594" y="256"/>
                  </a:lnTo>
                  <a:lnTo>
                    <a:pt x="599" y="251"/>
                  </a:lnTo>
                  <a:lnTo>
                    <a:pt x="630" y="237"/>
                  </a:lnTo>
                  <a:lnTo>
                    <a:pt x="926" y="142"/>
                  </a:lnTo>
                  <a:lnTo>
                    <a:pt x="765" y="41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1" name="Freeform 48"/>
            <p:cNvSpPr>
              <a:spLocks noEditPoints="1"/>
            </p:cNvSpPr>
            <p:nvPr/>
          </p:nvSpPr>
          <p:spPr bwMode="auto">
            <a:xfrm>
              <a:off x="676275" y="3700463"/>
              <a:ext cx="1703388" cy="1608137"/>
            </a:xfrm>
            <a:custGeom>
              <a:avLst/>
              <a:gdLst>
                <a:gd name="T0" fmla="*/ 4499 w 6306"/>
                <a:gd name="T1" fmla="*/ 5945 h 5945"/>
                <a:gd name="T2" fmla="*/ 4384 w 6306"/>
                <a:gd name="T3" fmla="*/ 5945 h 5945"/>
                <a:gd name="T4" fmla="*/ 5209 w 6306"/>
                <a:gd name="T5" fmla="*/ 4852 h 5945"/>
                <a:gd name="T6" fmla="*/ 3497 w 6306"/>
                <a:gd name="T7" fmla="*/ 4236 h 5945"/>
                <a:gd name="T8" fmla="*/ 3396 w 6306"/>
                <a:gd name="T9" fmla="*/ 5945 h 5945"/>
                <a:gd name="T10" fmla="*/ 3330 w 6306"/>
                <a:gd name="T11" fmla="*/ 5945 h 5945"/>
                <a:gd name="T12" fmla="*/ 3435 w 6306"/>
                <a:gd name="T13" fmla="*/ 4192 h 5945"/>
                <a:gd name="T14" fmla="*/ 3439 w 6306"/>
                <a:gd name="T15" fmla="*/ 4156 h 5945"/>
                <a:gd name="T16" fmla="*/ 3475 w 6306"/>
                <a:gd name="T17" fmla="*/ 4164 h 5945"/>
                <a:gd name="T18" fmla="*/ 5242 w 6306"/>
                <a:gd name="T19" fmla="*/ 4794 h 5945"/>
                <a:gd name="T20" fmla="*/ 6056 w 6306"/>
                <a:gd name="T21" fmla="*/ 2652 h 5945"/>
                <a:gd name="T22" fmla="*/ 3702 w 6306"/>
                <a:gd name="T23" fmla="*/ 2704 h 5945"/>
                <a:gd name="T24" fmla="*/ 3663 w 6306"/>
                <a:gd name="T25" fmla="*/ 2702 h 5945"/>
                <a:gd name="T26" fmla="*/ 3671 w 6306"/>
                <a:gd name="T27" fmla="*/ 2664 h 5945"/>
                <a:gd name="T28" fmla="*/ 4499 w 6306"/>
                <a:gd name="T29" fmla="*/ 783 h 5945"/>
                <a:gd name="T30" fmla="*/ 2455 w 6306"/>
                <a:gd name="T31" fmla="*/ 422 h 5945"/>
                <a:gd name="T32" fmla="*/ 2555 w 6306"/>
                <a:gd name="T33" fmla="*/ 2469 h 5945"/>
                <a:gd name="T34" fmla="*/ 2550 w 6306"/>
                <a:gd name="T35" fmla="*/ 2510 h 5945"/>
                <a:gd name="T36" fmla="*/ 2513 w 6306"/>
                <a:gd name="T37" fmla="*/ 2497 h 5945"/>
                <a:gd name="T38" fmla="*/ 280 w 6306"/>
                <a:gd name="T39" fmla="*/ 1600 h 5945"/>
                <a:gd name="T40" fmla="*/ 242 w 6306"/>
                <a:gd name="T41" fmla="*/ 3383 h 5945"/>
                <a:gd name="T42" fmla="*/ 330 w 6306"/>
                <a:gd name="T43" fmla="*/ 3895 h 5945"/>
                <a:gd name="T44" fmla="*/ 2235 w 6306"/>
                <a:gd name="T45" fmla="*/ 3923 h 5945"/>
                <a:gd name="T46" fmla="*/ 2272 w 6306"/>
                <a:gd name="T47" fmla="*/ 3928 h 5945"/>
                <a:gd name="T48" fmla="*/ 2263 w 6306"/>
                <a:gd name="T49" fmla="*/ 3963 h 5945"/>
                <a:gd name="T50" fmla="*/ 1648 w 6306"/>
                <a:gd name="T51" fmla="*/ 5945 h 5945"/>
                <a:gd name="T52" fmla="*/ 1578 w 6306"/>
                <a:gd name="T53" fmla="*/ 5945 h 5945"/>
                <a:gd name="T54" fmla="*/ 2191 w 6306"/>
                <a:gd name="T55" fmla="*/ 3984 h 5945"/>
                <a:gd name="T56" fmla="*/ 342 w 6306"/>
                <a:gd name="T57" fmla="*/ 3959 h 5945"/>
                <a:gd name="T58" fmla="*/ 1139 w 6306"/>
                <a:gd name="T59" fmla="*/ 5945 h 5945"/>
                <a:gd name="T60" fmla="*/ 1023 w 6306"/>
                <a:gd name="T61" fmla="*/ 5945 h 5945"/>
                <a:gd name="T62" fmla="*/ 145 w 6306"/>
                <a:gd name="T63" fmla="*/ 3395 h 5945"/>
                <a:gd name="T64" fmla="*/ 621 w 6306"/>
                <a:gd name="T65" fmla="*/ 0 h 5945"/>
                <a:gd name="T66" fmla="*/ 6306 w 6306"/>
                <a:gd name="T67" fmla="*/ 1002 h 5945"/>
                <a:gd name="T68" fmla="*/ 5854 w 6306"/>
                <a:gd name="T69" fmla="*/ 3760 h 5945"/>
                <a:gd name="T70" fmla="*/ 4499 w 6306"/>
                <a:gd name="T71" fmla="*/ 5945 h 5945"/>
                <a:gd name="T72" fmla="*/ 683 w 6306"/>
                <a:gd name="T73" fmla="*/ 110 h 5945"/>
                <a:gd name="T74" fmla="*/ 2382 w 6306"/>
                <a:gd name="T75" fmla="*/ 409 h 5945"/>
                <a:gd name="T76" fmla="*/ 2495 w 6306"/>
                <a:gd name="T77" fmla="*/ 2421 h 5945"/>
                <a:gd name="T78" fmla="*/ 291 w 6306"/>
                <a:gd name="T79" fmla="*/ 1534 h 5945"/>
                <a:gd name="T80" fmla="*/ 683 w 6306"/>
                <a:gd name="T81" fmla="*/ 110 h 5945"/>
                <a:gd name="T82" fmla="*/ 3744 w 6306"/>
                <a:gd name="T83" fmla="*/ 2639 h 5945"/>
                <a:gd name="T84" fmla="*/ 4572 w 6306"/>
                <a:gd name="T85" fmla="*/ 796 h 5945"/>
                <a:gd name="T86" fmla="*/ 6195 w 6306"/>
                <a:gd name="T87" fmla="*/ 1082 h 5945"/>
                <a:gd name="T88" fmla="*/ 6068 w 6306"/>
                <a:gd name="T89" fmla="*/ 2583 h 5945"/>
                <a:gd name="T90" fmla="*/ 3744 w 6306"/>
                <a:gd name="T91" fmla="*/ 2639 h 5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06" h="5945">
                  <a:moveTo>
                    <a:pt x="4499" y="5945"/>
                  </a:moveTo>
                  <a:lnTo>
                    <a:pt x="4384" y="5945"/>
                  </a:lnTo>
                  <a:cubicBezTo>
                    <a:pt x="4698" y="5613"/>
                    <a:pt x="4974" y="5245"/>
                    <a:pt x="5209" y="4852"/>
                  </a:cubicBezTo>
                  <a:cubicBezTo>
                    <a:pt x="4563" y="4534"/>
                    <a:pt x="4204" y="4403"/>
                    <a:pt x="3497" y="4236"/>
                  </a:cubicBezTo>
                  <a:cubicBezTo>
                    <a:pt x="3440" y="4824"/>
                    <a:pt x="3410" y="5379"/>
                    <a:pt x="3396" y="5945"/>
                  </a:cubicBezTo>
                  <a:lnTo>
                    <a:pt x="3330" y="5945"/>
                  </a:lnTo>
                  <a:cubicBezTo>
                    <a:pt x="3344" y="5362"/>
                    <a:pt x="3375" y="4784"/>
                    <a:pt x="3435" y="4192"/>
                  </a:cubicBezTo>
                  <a:lnTo>
                    <a:pt x="3439" y="4156"/>
                  </a:lnTo>
                  <a:lnTo>
                    <a:pt x="3475" y="4164"/>
                  </a:lnTo>
                  <a:cubicBezTo>
                    <a:pt x="4196" y="4333"/>
                    <a:pt x="4585" y="4472"/>
                    <a:pt x="5242" y="4794"/>
                  </a:cubicBezTo>
                  <a:cubicBezTo>
                    <a:pt x="5628" y="4135"/>
                    <a:pt x="5903" y="3406"/>
                    <a:pt x="6056" y="2652"/>
                  </a:cubicBezTo>
                  <a:cubicBezTo>
                    <a:pt x="5312" y="2775"/>
                    <a:pt x="4437" y="2733"/>
                    <a:pt x="3702" y="2704"/>
                  </a:cubicBezTo>
                  <a:lnTo>
                    <a:pt x="3663" y="2702"/>
                  </a:lnTo>
                  <a:lnTo>
                    <a:pt x="3671" y="2664"/>
                  </a:lnTo>
                  <a:cubicBezTo>
                    <a:pt x="3856" y="1840"/>
                    <a:pt x="3958" y="1449"/>
                    <a:pt x="4499" y="783"/>
                  </a:cubicBezTo>
                  <a:lnTo>
                    <a:pt x="2455" y="422"/>
                  </a:lnTo>
                  <a:cubicBezTo>
                    <a:pt x="2719" y="1215"/>
                    <a:pt x="2654" y="1650"/>
                    <a:pt x="2555" y="2469"/>
                  </a:cubicBezTo>
                  <a:lnTo>
                    <a:pt x="2550" y="2510"/>
                  </a:lnTo>
                  <a:lnTo>
                    <a:pt x="2513" y="2497"/>
                  </a:lnTo>
                  <a:cubicBezTo>
                    <a:pt x="1699" y="2208"/>
                    <a:pt x="1045" y="1981"/>
                    <a:pt x="280" y="1600"/>
                  </a:cubicBezTo>
                  <a:cubicBezTo>
                    <a:pt x="185" y="2187"/>
                    <a:pt x="167" y="2786"/>
                    <a:pt x="242" y="3383"/>
                  </a:cubicBezTo>
                  <a:cubicBezTo>
                    <a:pt x="264" y="3554"/>
                    <a:pt x="293" y="3726"/>
                    <a:pt x="330" y="3895"/>
                  </a:cubicBezTo>
                  <a:cubicBezTo>
                    <a:pt x="1001" y="3833"/>
                    <a:pt x="1563" y="3838"/>
                    <a:pt x="2235" y="3923"/>
                  </a:cubicBezTo>
                  <a:lnTo>
                    <a:pt x="2272" y="3928"/>
                  </a:lnTo>
                  <a:lnTo>
                    <a:pt x="2263" y="3963"/>
                  </a:lnTo>
                  <a:cubicBezTo>
                    <a:pt x="2075" y="4710"/>
                    <a:pt x="1897" y="5292"/>
                    <a:pt x="1648" y="5945"/>
                  </a:cubicBezTo>
                  <a:lnTo>
                    <a:pt x="1578" y="5945"/>
                  </a:lnTo>
                  <a:cubicBezTo>
                    <a:pt x="1826" y="5298"/>
                    <a:pt x="2003" y="4724"/>
                    <a:pt x="2191" y="3984"/>
                  </a:cubicBezTo>
                  <a:cubicBezTo>
                    <a:pt x="1533" y="3905"/>
                    <a:pt x="999" y="3899"/>
                    <a:pt x="342" y="3959"/>
                  </a:cubicBezTo>
                  <a:cubicBezTo>
                    <a:pt x="499" y="4653"/>
                    <a:pt x="773" y="5329"/>
                    <a:pt x="1139" y="5945"/>
                  </a:cubicBezTo>
                  <a:lnTo>
                    <a:pt x="1023" y="5945"/>
                  </a:lnTo>
                  <a:cubicBezTo>
                    <a:pt x="568" y="5158"/>
                    <a:pt x="256" y="4279"/>
                    <a:pt x="145" y="3395"/>
                  </a:cubicBezTo>
                  <a:cubicBezTo>
                    <a:pt x="0" y="2240"/>
                    <a:pt x="191" y="1081"/>
                    <a:pt x="621" y="0"/>
                  </a:cubicBezTo>
                  <a:lnTo>
                    <a:pt x="6306" y="1002"/>
                  </a:lnTo>
                  <a:cubicBezTo>
                    <a:pt x="6290" y="1986"/>
                    <a:pt x="6299" y="2448"/>
                    <a:pt x="5854" y="3760"/>
                  </a:cubicBezTo>
                  <a:cubicBezTo>
                    <a:pt x="5625" y="4439"/>
                    <a:pt x="5153" y="5242"/>
                    <a:pt x="4499" y="5945"/>
                  </a:cubicBezTo>
                  <a:close/>
                  <a:moveTo>
                    <a:pt x="683" y="110"/>
                  </a:moveTo>
                  <a:lnTo>
                    <a:pt x="2382" y="409"/>
                  </a:lnTo>
                  <a:cubicBezTo>
                    <a:pt x="2654" y="1184"/>
                    <a:pt x="2589" y="1630"/>
                    <a:pt x="2495" y="2421"/>
                  </a:cubicBezTo>
                  <a:cubicBezTo>
                    <a:pt x="1681" y="2135"/>
                    <a:pt x="1053" y="1910"/>
                    <a:pt x="291" y="1534"/>
                  </a:cubicBezTo>
                  <a:cubicBezTo>
                    <a:pt x="372" y="1052"/>
                    <a:pt x="506" y="575"/>
                    <a:pt x="683" y="110"/>
                  </a:cubicBezTo>
                  <a:close/>
                  <a:moveTo>
                    <a:pt x="3744" y="2639"/>
                  </a:moveTo>
                  <a:cubicBezTo>
                    <a:pt x="3930" y="1833"/>
                    <a:pt x="4029" y="1448"/>
                    <a:pt x="4572" y="796"/>
                  </a:cubicBezTo>
                  <a:lnTo>
                    <a:pt x="6195" y="1082"/>
                  </a:lnTo>
                  <a:cubicBezTo>
                    <a:pt x="6207" y="1584"/>
                    <a:pt x="6164" y="2089"/>
                    <a:pt x="6068" y="2583"/>
                  </a:cubicBezTo>
                  <a:cubicBezTo>
                    <a:pt x="5351" y="2716"/>
                    <a:pt x="4451" y="2665"/>
                    <a:pt x="3744" y="263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2" name="Freeform 49"/>
            <p:cNvSpPr>
              <a:spLocks noEditPoints="1"/>
            </p:cNvSpPr>
            <p:nvPr/>
          </p:nvSpPr>
          <p:spPr bwMode="auto">
            <a:xfrm>
              <a:off x="757238" y="42719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5 h 1639"/>
                <a:gd name="T14" fmla="*/ 184 w 1108"/>
                <a:gd name="T15" fmla="*/ 994 h 1639"/>
                <a:gd name="T16" fmla="*/ 229 w 1108"/>
                <a:gd name="T17" fmla="*/ 1127 h 1639"/>
                <a:gd name="T18" fmla="*/ 142 w 1108"/>
                <a:gd name="T19" fmla="*/ 1230 h 1639"/>
                <a:gd name="T20" fmla="*/ 254 w 1108"/>
                <a:gd name="T21" fmla="*/ 1419 h 1639"/>
                <a:gd name="T22" fmla="*/ 387 w 1108"/>
                <a:gd name="T23" fmla="*/ 1636 h 1639"/>
                <a:gd name="T24" fmla="*/ 567 w 1108"/>
                <a:gd name="T25" fmla="*/ 1450 h 1639"/>
                <a:gd name="T26" fmla="*/ 786 w 1108"/>
                <a:gd name="T27" fmla="*/ 1339 h 1639"/>
                <a:gd name="T28" fmla="*/ 735 w 1108"/>
                <a:gd name="T29" fmla="*/ 1229 h 1639"/>
                <a:gd name="T30" fmla="*/ 793 w 1108"/>
                <a:gd name="T31" fmla="*/ 1114 h 1639"/>
                <a:gd name="T32" fmla="*/ 876 w 1108"/>
                <a:gd name="T33" fmla="*/ 982 h 1639"/>
                <a:gd name="T34" fmla="*/ 1038 w 1108"/>
                <a:gd name="T35" fmla="*/ 1032 h 1639"/>
                <a:gd name="T36" fmla="*/ 1104 w 1108"/>
                <a:gd name="T37" fmla="*/ 857 h 1639"/>
                <a:gd name="T38" fmla="*/ 231 w 1108"/>
                <a:gd name="T39" fmla="*/ 1048 h 1639"/>
                <a:gd name="T40" fmla="*/ 136 w 1108"/>
                <a:gd name="T41" fmla="*/ 878 h 1639"/>
                <a:gd name="T42" fmla="*/ 36 w 1108"/>
                <a:gd name="T43" fmla="*/ 862 h 1639"/>
                <a:gd name="T44" fmla="*/ 138 w 1108"/>
                <a:gd name="T45" fmla="*/ 795 h 1639"/>
                <a:gd name="T46" fmla="*/ 343 w 1108"/>
                <a:gd name="T47" fmla="*/ 963 h 1639"/>
                <a:gd name="T48" fmla="*/ 82 w 1108"/>
                <a:gd name="T49" fmla="*/ 697 h 1639"/>
                <a:gd name="T50" fmla="*/ 74 w 1108"/>
                <a:gd name="T51" fmla="*/ 832 h 1639"/>
                <a:gd name="T52" fmla="*/ 271 w 1108"/>
                <a:gd name="T53" fmla="*/ 614 h 1639"/>
                <a:gd name="T54" fmla="*/ 257 w 1108"/>
                <a:gd name="T55" fmla="*/ 879 h 1639"/>
                <a:gd name="T56" fmla="*/ 339 w 1108"/>
                <a:gd name="T57" fmla="*/ 1076 h 1639"/>
                <a:gd name="T58" fmla="*/ 160 w 1108"/>
                <a:gd name="T59" fmla="*/ 1354 h 1639"/>
                <a:gd name="T60" fmla="*/ 157 w 1108"/>
                <a:gd name="T61" fmla="*/ 1198 h 1639"/>
                <a:gd name="T62" fmla="*/ 263 w 1108"/>
                <a:gd name="T63" fmla="*/ 1104 h 1639"/>
                <a:gd name="T64" fmla="*/ 206 w 1108"/>
                <a:gd name="T65" fmla="*/ 1329 h 1639"/>
                <a:gd name="T66" fmla="*/ 391 w 1108"/>
                <a:gd name="T67" fmla="*/ 1116 h 1639"/>
                <a:gd name="T68" fmla="*/ 387 w 1108"/>
                <a:gd name="T69" fmla="*/ 1596 h 1639"/>
                <a:gd name="T70" fmla="*/ 470 w 1108"/>
                <a:gd name="T71" fmla="*/ 1128 h 1639"/>
                <a:gd name="T72" fmla="*/ 487 w 1108"/>
                <a:gd name="T73" fmla="*/ 1032 h 1639"/>
                <a:gd name="T74" fmla="*/ 497 w 1108"/>
                <a:gd name="T75" fmla="*/ 561 h 1639"/>
                <a:gd name="T76" fmla="*/ 568 w 1108"/>
                <a:gd name="T77" fmla="*/ 135 h 1639"/>
                <a:gd name="T78" fmla="*/ 673 w 1108"/>
                <a:gd name="T79" fmla="*/ 213 h 1639"/>
                <a:gd name="T80" fmla="*/ 815 w 1108"/>
                <a:gd name="T81" fmla="*/ 242 h 1639"/>
                <a:gd name="T82" fmla="*/ 576 w 1108"/>
                <a:gd name="T83" fmla="*/ 1015 h 1639"/>
                <a:gd name="T84" fmla="*/ 572 w 1108"/>
                <a:gd name="T85" fmla="*/ 1110 h 1639"/>
                <a:gd name="T86" fmla="*/ 436 w 1108"/>
                <a:gd name="T87" fmla="*/ 1583 h 1639"/>
                <a:gd name="T88" fmla="*/ 519 w 1108"/>
                <a:gd name="T89" fmla="*/ 1494 h 1639"/>
                <a:gd name="T90" fmla="*/ 763 w 1108"/>
                <a:gd name="T91" fmla="*/ 1362 h 1639"/>
                <a:gd name="T92" fmla="*/ 671 w 1108"/>
                <a:gd name="T93" fmla="*/ 1470 h 1639"/>
                <a:gd name="T94" fmla="*/ 586 w 1108"/>
                <a:gd name="T95" fmla="*/ 1289 h 1639"/>
                <a:gd name="T96" fmla="*/ 683 w 1108"/>
                <a:gd name="T97" fmla="*/ 1413 h 1639"/>
                <a:gd name="T98" fmla="*/ 716 w 1108"/>
                <a:gd name="T99" fmla="*/ 1164 h 1639"/>
                <a:gd name="T100" fmla="*/ 681 w 1108"/>
                <a:gd name="T101" fmla="*/ 1062 h 1639"/>
                <a:gd name="T102" fmla="*/ 641 w 1108"/>
                <a:gd name="T103" fmla="*/ 1057 h 1639"/>
                <a:gd name="T104" fmla="*/ 748 w 1108"/>
                <a:gd name="T105" fmla="*/ 1069 h 1639"/>
                <a:gd name="T106" fmla="*/ 990 w 1108"/>
                <a:gd name="T107" fmla="*/ 1007 h 1639"/>
                <a:gd name="T108" fmla="*/ 934 w 1108"/>
                <a:gd name="T109" fmla="*/ 1038 h 1639"/>
                <a:gd name="T110" fmla="*/ 760 w 1108"/>
                <a:gd name="T111" fmla="*/ 1040 h 1639"/>
                <a:gd name="T112" fmla="*/ 986 w 1108"/>
                <a:gd name="T113" fmla="*/ 889 h 1639"/>
                <a:gd name="T114" fmla="*/ 990 w 1108"/>
                <a:gd name="T115" fmla="*/ 1007 h 1639"/>
                <a:gd name="T116" fmla="*/ 1009 w 1108"/>
                <a:gd name="T117" fmla="*/ 911 h 1639"/>
                <a:gd name="T118" fmla="*/ 684 w 1108"/>
                <a:gd name="T119" fmla="*/ 1023 h 1639"/>
                <a:gd name="T120" fmla="*/ 808 w 1108"/>
                <a:gd name="T121" fmla="*/ 755 h 1639"/>
                <a:gd name="T122" fmla="*/ 1073 w 1108"/>
                <a:gd name="T123" fmla="*/ 819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104" y="857"/>
                  </a:moveTo>
                  <a:cubicBezTo>
                    <a:pt x="1108" y="823"/>
                    <a:pt x="1101" y="789"/>
                    <a:pt x="1086" y="758"/>
                  </a:cubicBezTo>
                  <a:lnTo>
                    <a:pt x="1084" y="757"/>
                  </a:lnTo>
                  <a:cubicBezTo>
                    <a:pt x="1070" y="728"/>
                    <a:pt x="1045" y="708"/>
                    <a:pt x="1017" y="693"/>
                  </a:cubicBezTo>
                  <a:cubicBezTo>
                    <a:pt x="884" y="625"/>
                    <a:pt x="716" y="706"/>
                    <a:pt x="647" y="832"/>
                  </a:cubicBezTo>
                  <a:cubicBezTo>
                    <a:pt x="669" y="744"/>
                    <a:pt x="694" y="644"/>
                    <a:pt x="711" y="606"/>
                  </a:cubicBezTo>
                  <a:cubicBezTo>
                    <a:pt x="716" y="593"/>
                    <a:pt x="733" y="570"/>
                    <a:pt x="750" y="549"/>
                  </a:cubicBezTo>
                  <a:cubicBezTo>
                    <a:pt x="762" y="531"/>
                    <a:pt x="775" y="518"/>
                    <a:pt x="785" y="511"/>
                  </a:cubicBezTo>
                  <a:lnTo>
                    <a:pt x="786" y="509"/>
                  </a:lnTo>
                  <a:cubicBezTo>
                    <a:pt x="801" y="497"/>
                    <a:pt x="817" y="482"/>
                    <a:pt x="834" y="458"/>
                  </a:cubicBezTo>
                  <a:cubicBezTo>
                    <a:pt x="851" y="435"/>
                    <a:pt x="865" y="405"/>
                    <a:pt x="875" y="362"/>
                  </a:cubicBezTo>
                  <a:cubicBezTo>
                    <a:pt x="887" y="321"/>
                    <a:pt x="867" y="271"/>
                    <a:pt x="844" y="228"/>
                  </a:cubicBezTo>
                  <a:cubicBezTo>
                    <a:pt x="821" y="186"/>
                    <a:pt x="792" y="150"/>
                    <a:pt x="782" y="140"/>
                  </a:cubicBezTo>
                  <a:cubicBezTo>
                    <a:pt x="775" y="130"/>
                    <a:pt x="764" y="110"/>
                    <a:pt x="754" y="89"/>
                  </a:cubicBezTo>
                  <a:cubicBezTo>
                    <a:pt x="748" y="74"/>
                    <a:pt x="744" y="60"/>
                    <a:pt x="743" y="52"/>
                  </a:cubicBezTo>
                  <a:lnTo>
                    <a:pt x="744" y="49"/>
                  </a:lnTo>
                  <a:cubicBezTo>
                    <a:pt x="742" y="10"/>
                    <a:pt x="705" y="5"/>
                    <a:pt x="696" y="6"/>
                  </a:cubicBezTo>
                  <a:cubicBezTo>
                    <a:pt x="688" y="5"/>
                    <a:pt x="649" y="0"/>
                    <a:pt x="634" y="37"/>
                  </a:cubicBezTo>
                  <a:cubicBezTo>
                    <a:pt x="630" y="45"/>
                    <a:pt x="621" y="57"/>
                    <a:pt x="609" y="67"/>
                  </a:cubicBezTo>
                  <a:cubicBezTo>
                    <a:pt x="593" y="82"/>
                    <a:pt x="575" y="96"/>
                    <a:pt x="563" y="103"/>
                  </a:cubicBezTo>
                  <a:lnTo>
                    <a:pt x="561" y="103"/>
                  </a:lnTo>
                  <a:cubicBezTo>
                    <a:pt x="558" y="105"/>
                    <a:pt x="556" y="106"/>
                    <a:pt x="551" y="110"/>
                  </a:cubicBezTo>
                  <a:cubicBezTo>
                    <a:pt x="511" y="136"/>
                    <a:pt x="407" y="203"/>
                    <a:pt x="398" y="280"/>
                  </a:cubicBezTo>
                  <a:cubicBezTo>
                    <a:pt x="393" y="321"/>
                    <a:pt x="395" y="355"/>
                    <a:pt x="404" y="383"/>
                  </a:cubicBezTo>
                  <a:cubicBezTo>
                    <a:pt x="410" y="410"/>
                    <a:pt x="421" y="434"/>
                    <a:pt x="433" y="452"/>
                  </a:cubicBezTo>
                  <a:cubicBezTo>
                    <a:pt x="440" y="462"/>
                    <a:pt x="448" y="483"/>
                    <a:pt x="453" y="503"/>
                  </a:cubicBezTo>
                  <a:cubicBezTo>
                    <a:pt x="460" y="527"/>
                    <a:pt x="466" y="552"/>
                    <a:pt x="466" y="563"/>
                  </a:cubicBezTo>
                  <a:lnTo>
                    <a:pt x="466" y="565"/>
                  </a:lnTo>
                  <a:cubicBezTo>
                    <a:pt x="468" y="605"/>
                    <a:pt x="456" y="706"/>
                    <a:pt x="448" y="794"/>
                  </a:cubicBezTo>
                  <a:cubicBezTo>
                    <a:pt x="442" y="765"/>
                    <a:pt x="434" y="737"/>
                    <a:pt x="424" y="716"/>
                  </a:cubicBezTo>
                  <a:cubicBezTo>
                    <a:pt x="386" y="643"/>
                    <a:pt x="331" y="583"/>
                    <a:pt x="253" y="552"/>
                  </a:cubicBezTo>
                  <a:cubicBezTo>
                    <a:pt x="225" y="540"/>
                    <a:pt x="188" y="533"/>
                    <a:pt x="152" y="538"/>
                  </a:cubicBezTo>
                  <a:cubicBezTo>
                    <a:pt x="80" y="547"/>
                    <a:pt x="29" y="589"/>
                    <a:pt x="10" y="658"/>
                  </a:cubicBezTo>
                  <a:cubicBezTo>
                    <a:pt x="0" y="691"/>
                    <a:pt x="1" y="724"/>
                    <a:pt x="13" y="753"/>
                  </a:cubicBezTo>
                  <a:cubicBezTo>
                    <a:pt x="23" y="774"/>
                    <a:pt x="37" y="803"/>
                    <a:pt x="43" y="820"/>
                  </a:cubicBezTo>
                  <a:cubicBezTo>
                    <a:pt x="39" y="821"/>
                    <a:pt x="31" y="829"/>
                    <a:pt x="24" y="832"/>
                  </a:cubicBezTo>
                  <a:cubicBezTo>
                    <a:pt x="16" y="837"/>
                    <a:pt x="11" y="843"/>
                    <a:pt x="7" y="851"/>
                  </a:cubicBezTo>
                  <a:cubicBezTo>
                    <a:pt x="6" y="857"/>
                    <a:pt x="5" y="861"/>
                    <a:pt x="6" y="868"/>
                  </a:cubicBezTo>
                  <a:cubicBezTo>
                    <a:pt x="7" y="875"/>
                    <a:pt x="9" y="880"/>
                    <a:pt x="12" y="884"/>
                  </a:cubicBezTo>
                  <a:cubicBezTo>
                    <a:pt x="17" y="894"/>
                    <a:pt x="29" y="903"/>
                    <a:pt x="39" y="907"/>
                  </a:cubicBezTo>
                  <a:cubicBezTo>
                    <a:pt x="61" y="917"/>
                    <a:pt x="87" y="922"/>
                    <a:pt x="109" y="921"/>
                  </a:cubicBezTo>
                  <a:cubicBezTo>
                    <a:pt x="131" y="921"/>
                    <a:pt x="150" y="913"/>
                    <a:pt x="162" y="895"/>
                  </a:cubicBezTo>
                  <a:cubicBezTo>
                    <a:pt x="171" y="882"/>
                    <a:pt x="177" y="870"/>
                    <a:pt x="182" y="857"/>
                  </a:cubicBezTo>
                  <a:cubicBezTo>
                    <a:pt x="183" y="851"/>
                    <a:pt x="177" y="848"/>
                    <a:pt x="181" y="848"/>
                  </a:cubicBezTo>
                  <a:cubicBezTo>
                    <a:pt x="188" y="847"/>
                    <a:pt x="198" y="854"/>
                    <a:pt x="207" y="862"/>
                  </a:cubicBezTo>
                  <a:cubicBezTo>
                    <a:pt x="217" y="870"/>
                    <a:pt x="224" y="880"/>
                    <a:pt x="227" y="889"/>
                  </a:cubicBezTo>
                  <a:cubicBezTo>
                    <a:pt x="232" y="908"/>
                    <a:pt x="236" y="933"/>
                    <a:pt x="237" y="957"/>
                  </a:cubicBezTo>
                  <a:cubicBezTo>
                    <a:pt x="212" y="959"/>
                    <a:pt x="192" y="971"/>
                    <a:pt x="184" y="994"/>
                  </a:cubicBezTo>
                  <a:cubicBezTo>
                    <a:pt x="179" y="1019"/>
                    <a:pt x="185" y="1040"/>
                    <a:pt x="193" y="1055"/>
                  </a:cubicBezTo>
                  <a:cubicBezTo>
                    <a:pt x="204" y="1068"/>
                    <a:pt x="217" y="1079"/>
                    <a:pt x="229" y="1085"/>
                  </a:cubicBezTo>
                  <a:cubicBezTo>
                    <a:pt x="229" y="1085"/>
                    <a:pt x="231" y="1086"/>
                    <a:pt x="234" y="1086"/>
                  </a:cubicBezTo>
                  <a:cubicBezTo>
                    <a:pt x="232" y="1092"/>
                    <a:pt x="232" y="1097"/>
                    <a:pt x="231" y="1099"/>
                  </a:cubicBezTo>
                  <a:cubicBezTo>
                    <a:pt x="230" y="1105"/>
                    <a:pt x="231" y="1112"/>
                    <a:pt x="230" y="1118"/>
                  </a:cubicBezTo>
                  <a:cubicBezTo>
                    <a:pt x="230" y="1121"/>
                    <a:pt x="230" y="1121"/>
                    <a:pt x="229" y="1127"/>
                  </a:cubicBezTo>
                  <a:cubicBezTo>
                    <a:pt x="229" y="1134"/>
                    <a:pt x="228" y="1140"/>
                    <a:pt x="222" y="1139"/>
                  </a:cubicBezTo>
                  <a:lnTo>
                    <a:pt x="222" y="1141"/>
                  </a:lnTo>
                  <a:cubicBezTo>
                    <a:pt x="220" y="1141"/>
                    <a:pt x="217" y="1140"/>
                    <a:pt x="213" y="1140"/>
                  </a:cubicBezTo>
                  <a:cubicBezTo>
                    <a:pt x="182" y="1141"/>
                    <a:pt x="143" y="1140"/>
                    <a:pt x="125" y="1166"/>
                  </a:cubicBezTo>
                  <a:cubicBezTo>
                    <a:pt x="105" y="1191"/>
                    <a:pt x="120" y="1207"/>
                    <a:pt x="135" y="1220"/>
                  </a:cubicBezTo>
                  <a:cubicBezTo>
                    <a:pt x="139" y="1223"/>
                    <a:pt x="143" y="1228"/>
                    <a:pt x="142" y="1230"/>
                  </a:cubicBezTo>
                  <a:cubicBezTo>
                    <a:pt x="144" y="1235"/>
                    <a:pt x="139" y="1225"/>
                    <a:pt x="137" y="1225"/>
                  </a:cubicBezTo>
                  <a:cubicBezTo>
                    <a:pt x="124" y="1232"/>
                    <a:pt x="110" y="1240"/>
                    <a:pt x="106" y="1259"/>
                  </a:cubicBezTo>
                  <a:cubicBezTo>
                    <a:pt x="101" y="1280"/>
                    <a:pt x="104" y="1300"/>
                    <a:pt x="107" y="1319"/>
                  </a:cubicBezTo>
                  <a:cubicBezTo>
                    <a:pt x="114" y="1341"/>
                    <a:pt x="126" y="1361"/>
                    <a:pt x="134" y="1374"/>
                  </a:cubicBezTo>
                  <a:cubicBezTo>
                    <a:pt x="148" y="1394"/>
                    <a:pt x="166" y="1408"/>
                    <a:pt x="188" y="1416"/>
                  </a:cubicBezTo>
                  <a:cubicBezTo>
                    <a:pt x="207" y="1424"/>
                    <a:pt x="229" y="1426"/>
                    <a:pt x="254" y="1419"/>
                  </a:cubicBezTo>
                  <a:cubicBezTo>
                    <a:pt x="270" y="1417"/>
                    <a:pt x="288" y="1410"/>
                    <a:pt x="302" y="1406"/>
                  </a:cubicBezTo>
                  <a:cubicBezTo>
                    <a:pt x="299" y="1423"/>
                    <a:pt x="297" y="1447"/>
                    <a:pt x="302" y="1469"/>
                  </a:cubicBezTo>
                  <a:lnTo>
                    <a:pt x="302" y="1472"/>
                  </a:lnTo>
                  <a:cubicBezTo>
                    <a:pt x="307" y="1494"/>
                    <a:pt x="319" y="1523"/>
                    <a:pt x="330" y="1547"/>
                  </a:cubicBezTo>
                  <a:cubicBezTo>
                    <a:pt x="338" y="1563"/>
                    <a:pt x="344" y="1578"/>
                    <a:pt x="347" y="1587"/>
                  </a:cubicBezTo>
                  <a:cubicBezTo>
                    <a:pt x="355" y="1615"/>
                    <a:pt x="385" y="1635"/>
                    <a:pt x="387" y="1636"/>
                  </a:cubicBezTo>
                  <a:lnTo>
                    <a:pt x="391" y="1639"/>
                  </a:lnTo>
                  <a:lnTo>
                    <a:pt x="398" y="1638"/>
                  </a:lnTo>
                  <a:cubicBezTo>
                    <a:pt x="398" y="1638"/>
                    <a:pt x="444" y="1626"/>
                    <a:pt x="461" y="1603"/>
                  </a:cubicBezTo>
                  <a:cubicBezTo>
                    <a:pt x="464" y="1597"/>
                    <a:pt x="472" y="1591"/>
                    <a:pt x="480" y="1584"/>
                  </a:cubicBezTo>
                  <a:cubicBezTo>
                    <a:pt x="501" y="1564"/>
                    <a:pt x="530" y="1536"/>
                    <a:pt x="545" y="1510"/>
                  </a:cubicBezTo>
                  <a:cubicBezTo>
                    <a:pt x="558" y="1488"/>
                    <a:pt x="564" y="1467"/>
                    <a:pt x="567" y="1450"/>
                  </a:cubicBezTo>
                  <a:cubicBezTo>
                    <a:pt x="578" y="1461"/>
                    <a:pt x="594" y="1472"/>
                    <a:pt x="607" y="1482"/>
                  </a:cubicBezTo>
                  <a:cubicBezTo>
                    <a:pt x="629" y="1496"/>
                    <a:pt x="650" y="1502"/>
                    <a:pt x="672" y="1501"/>
                  </a:cubicBezTo>
                  <a:cubicBezTo>
                    <a:pt x="694" y="1501"/>
                    <a:pt x="715" y="1494"/>
                    <a:pt x="735" y="1480"/>
                  </a:cubicBezTo>
                  <a:cubicBezTo>
                    <a:pt x="750" y="1471"/>
                    <a:pt x="768" y="1457"/>
                    <a:pt x="782" y="1438"/>
                  </a:cubicBezTo>
                  <a:cubicBezTo>
                    <a:pt x="791" y="1422"/>
                    <a:pt x="801" y="1404"/>
                    <a:pt x="803" y="1382"/>
                  </a:cubicBezTo>
                  <a:cubicBezTo>
                    <a:pt x="806" y="1363"/>
                    <a:pt x="795" y="1350"/>
                    <a:pt x="786" y="1339"/>
                  </a:cubicBezTo>
                  <a:cubicBezTo>
                    <a:pt x="784" y="1339"/>
                    <a:pt x="776" y="1347"/>
                    <a:pt x="779" y="1342"/>
                  </a:cubicBezTo>
                  <a:cubicBezTo>
                    <a:pt x="780" y="1340"/>
                    <a:pt x="785" y="1337"/>
                    <a:pt x="789" y="1336"/>
                  </a:cubicBezTo>
                  <a:cubicBezTo>
                    <a:pt x="808" y="1328"/>
                    <a:pt x="827" y="1318"/>
                    <a:pt x="817" y="1288"/>
                  </a:cubicBezTo>
                  <a:cubicBezTo>
                    <a:pt x="810" y="1256"/>
                    <a:pt x="772" y="1243"/>
                    <a:pt x="741" y="1233"/>
                  </a:cubicBezTo>
                  <a:cubicBezTo>
                    <a:pt x="739" y="1232"/>
                    <a:pt x="737" y="1232"/>
                    <a:pt x="737" y="1232"/>
                  </a:cubicBezTo>
                  <a:lnTo>
                    <a:pt x="735" y="1229"/>
                  </a:lnTo>
                  <a:cubicBezTo>
                    <a:pt x="731" y="1229"/>
                    <a:pt x="731" y="1226"/>
                    <a:pt x="733" y="1220"/>
                  </a:cubicBezTo>
                  <a:cubicBezTo>
                    <a:pt x="735" y="1216"/>
                    <a:pt x="736" y="1214"/>
                    <a:pt x="737" y="1210"/>
                  </a:cubicBezTo>
                  <a:cubicBezTo>
                    <a:pt x="738" y="1204"/>
                    <a:pt x="741" y="1196"/>
                    <a:pt x="743" y="1187"/>
                  </a:cubicBezTo>
                  <a:cubicBezTo>
                    <a:pt x="744" y="1180"/>
                    <a:pt x="745" y="1172"/>
                    <a:pt x="750" y="1159"/>
                  </a:cubicBezTo>
                  <a:cubicBezTo>
                    <a:pt x="752" y="1158"/>
                    <a:pt x="754" y="1158"/>
                    <a:pt x="757" y="1156"/>
                  </a:cubicBezTo>
                  <a:cubicBezTo>
                    <a:pt x="774" y="1146"/>
                    <a:pt x="786" y="1131"/>
                    <a:pt x="793" y="1114"/>
                  </a:cubicBezTo>
                  <a:cubicBezTo>
                    <a:pt x="800" y="1100"/>
                    <a:pt x="800" y="1085"/>
                    <a:pt x="796" y="1073"/>
                  </a:cubicBezTo>
                  <a:cubicBezTo>
                    <a:pt x="792" y="1068"/>
                    <a:pt x="789" y="1063"/>
                    <a:pt x="785" y="1058"/>
                  </a:cubicBezTo>
                  <a:cubicBezTo>
                    <a:pt x="796" y="1034"/>
                    <a:pt x="809" y="1010"/>
                    <a:pt x="821" y="994"/>
                  </a:cubicBezTo>
                  <a:cubicBezTo>
                    <a:pt x="827" y="986"/>
                    <a:pt x="839" y="980"/>
                    <a:pt x="850" y="975"/>
                  </a:cubicBezTo>
                  <a:cubicBezTo>
                    <a:pt x="860" y="970"/>
                    <a:pt x="871" y="968"/>
                    <a:pt x="880" y="972"/>
                  </a:cubicBezTo>
                  <a:cubicBezTo>
                    <a:pt x="882" y="972"/>
                    <a:pt x="875" y="975"/>
                    <a:pt x="876" y="982"/>
                  </a:cubicBezTo>
                  <a:cubicBezTo>
                    <a:pt x="874" y="993"/>
                    <a:pt x="873" y="1008"/>
                    <a:pt x="877" y="1022"/>
                  </a:cubicBezTo>
                  <a:cubicBezTo>
                    <a:pt x="885" y="1043"/>
                    <a:pt x="900" y="1057"/>
                    <a:pt x="920" y="1066"/>
                  </a:cubicBezTo>
                  <a:cubicBezTo>
                    <a:pt x="940" y="1075"/>
                    <a:pt x="968" y="1079"/>
                    <a:pt x="991" y="1077"/>
                  </a:cubicBezTo>
                  <a:cubicBezTo>
                    <a:pt x="1002" y="1077"/>
                    <a:pt x="1011" y="1074"/>
                    <a:pt x="1020" y="1069"/>
                  </a:cubicBezTo>
                  <a:cubicBezTo>
                    <a:pt x="1026" y="1063"/>
                    <a:pt x="1031" y="1060"/>
                    <a:pt x="1034" y="1054"/>
                  </a:cubicBezTo>
                  <a:cubicBezTo>
                    <a:pt x="1038" y="1048"/>
                    <a:pt x="1039" y="1039"/>
                    <a:pt x="1038" y="1032"/>
                  </a:cubicBezTo>
                  <a:cubicBezTo>
                    <a:pt x="1039" y="1026"/>
                    <a:pt x="1036" y="1019"/>
                    <a:pt x="1033" y="1012"/>
                  </a:cubicBezTo>
                  <a:lnTo>
                    <a:pt x="1031" y="1011"/>
                  </a:lnTo>
                  <a:cubicBezTo>
                    <a:pt x="1025" y="1006"/>
                    <a:pt x="1020" y="996"/>
                    <a:pt x="1017" y="991"/>
                  </a:cubicBezTo>
                  <a:cubicBezTo>
                    <a:pt x="1030" y="980"/>
                    <a:pt x="1051" y="958"/>
                    <a:pt x="1069" y="942"/>
                  </a:cubicBezTo>
                  <a:lnTo>
                    <a:pt x="1067" y="941"/>
                  </a:lnTo>
                  <a:cubicBezTo>
                    <a:pt x="1090" y="921"/>
                    <a:pt x="1103" y="890"/>
                    <a:pt x="1104" y="857"/>
                  </a:cubicBezTo>
                  <a:close/>
                  <a:moveTo>
                    <a:pt x="231" y="1048"/>
                  </a:moveTo>
                  <a:cubicBezTo>
                    <a:pt x="225" y="1045"/>
                    <a:pt x="222" y="1040"/>
                    <a:pt x="220" y="1037"/>
                  </a:cubicBezTo>
                  <a:cubicBezTo>
                    <a:pt x="215" y="1028"/>
                    <a:pt x="211" y="1016"/>
                    <a:pt x="215" y="1002"/>
                  </a:cubicBezTo>
                  <a:cubicBezTo>
                    <a:pt x="217" y="993"/>
                    <a:pt x="226" y="990"/>
                    <a:pt x="238" y="988"/>
                  </a:cubicBezTo>
                  <a:cubicBezTo>
                    <a:pt x="239" y="995"/>
                    <a:pt x="239" y="1004"/>
                    <a:pt x="238" y="1010"/>
                  </a:cubicBezTo>
                  <a:cubicBezTo>
                    <a:pt x="234" y="1022"/>
                    <a:pt x="229" y="1035"/>
                    <a:pt x="231" y="1048"/>
                  </a:cubicBezTo>
                  <a:close/>
                  <a:moveTo>
                    <a:pt x="257" y="879"/>
                  </a:moveTo>
                  <a:cubicBezTo>
                    <a:pt x="253" y="866"/>
                    <a:pt x="240" y="852"/>
                    <a:pt x="227" y="839"/>
                  </a:cubicBezTo>
                  <a:cubicBezTo>
                    <a:pt x="213" y="828"/>
                    <a:pt x="197" y="821"/>
                    <a:pt x="182" y="818"/>
                  </a:cubicBezTo>
                  <a:lnTo>
                    <a:pt x="180" y="818"/>
                  </a:lnTo>
                  <a:cubicBezTo>
                    <a:pt x="162" y="819"/>
                    <a:pt x="158" y="831"/>
                    <a:pt x="153" y="846"/>
                  </a:cubicBezTo>
                  <a:cubicBezTo>
                    <a:pt x="149" y="856"/>
                    <a:pt x="145" y="868"/>
                    <a:pt x="136" y="878"/>
                  </a:cubicBezTo>
                  <a:cubicBezTo>
                    <a:pt x="130" y="886"/>
                    <a:pt x="119" y="890"/>
                    <a:pt x="108" y="890"/>
                  </a:cubicBezTo>
                  <a:cubicBezTo>
                    <a:pt x="90" y="892"/>
                    <a:pt x="69" y="886"/>
                    <a:pt x="53" y="878"/>
                  </a:cubicBezTo>
                  <a:lnTo>
                    <a:pt x="51" y="878"/>
                  </a:lnTo>
                  <a:cubicBezTo>
                    <a:pt x="44" y="877"/>
                    <a:pt x="41" y="872"/>
                    <a:pt x="39" y="869"/>
                  </a:cubicBezTo>
                  <a:cubicBezTo>
                    <a:pt x="37" y="867"/>
                    <a:pt x="38" y="865"/>
                    <a:pt x="35" y="864"/>
                  </a:cubicBezTo>
                  <a:cubicBezTo>
                    <a:pt x="36" y="862"/>
                    <a:pt x="36" y="862"/>
                    <a:pt x="36" y="862"/>
                  </a:cubicBezTo>
                  <a:cubicBezTo>
                    <a:pt x="36" y="860"/>
                    <a:pt x="39" y="858"/>
                    <a:pt x="39" y="858"/>
                  </a:cubicBezTo>
                  <a:cubicBezTo>
                    <a:pt x="48" y="854"/>
                    <a:pt x="58" y="847"/>
                    <a:pt x="64" y="841"/>
                  </a:cubicBezTo>
                  <a:lnTo>
                    <a:pt x="54" y="870"/>
                  </a:lnTo>
                  <a:cubicBezTo>
                    <a:pt x="54" y="870"/>
                    <a:pt x="85" y="880"/>
                    <a:pt x="109" y="869"/>
                  </a:cubicBezTo>
                  <a:lnTo>
                    <a:pt x="112" y="869"/>
                  </a:lnTo>
                  <a:cubicBezTo>
                    <a:pt x="133" y="860"/>
                    <a:pt x="153" y="830"/>
                    <a:pt x="138" y="795"/>
                  </a:cubicBezTo>
                  <a:cubicBezTo>
                    <a:pt x="130" y="767"/>
                    <a:pt x="100" y="735"/>
                    <a:pt x="111" y="709"/>
                  </a:cubicBezTo>
                  <a:cubicBezTo>
                    <a:pt x="115" y="700"/>
                    <a:pt x="121" y="693"/>
                    <a:pt x="128" y="690"/>
                  </a:cubicBezTo>
                  <a:cubicBezTo>
                    <a:pt x="152" y="676"/>
                    <a:pt x="174" y="676"/>
                    <a:pt x="199" y="683"/>
                  </a:cubicBezTo>
                  <a:cubicBezTo>
                    <a:pt x="269" y="710"/>
                    <a:pt x="310" y="779"/>
                    <a:pt x="312" y="852"/>
                  </a:cubicBezTo>
                  <a:cubicBezTo>
                    <a:pt x="314" y="878"/>
                    <a:pt x="313" y="962"/>
                    <a:pt x="313" y="962"/>
                  </a:cubicBezTo>
                  <a:lnTo>
                    <a:pt x="343" y="963"/>
                  </a:lnTo>
                  <a:cubicBezTo>
                    <a:pt x="343" y="963"/>
                    <a:pt x="347" y="878"/>
                    <a:pt x="344" y="848"/>
                  </a:cubicBezTo>
                  <a:lnTo>
                    <a:pt x="343" y="851"/>
                  </a:lnTo>
                  <a:cubicBezTo>
                    <a:pt x="341" y="764"/>
                    <a:pt x="291" y="686"/>
                    <a:pt x="211" y="654"/>
                  </a:cubicBezTo>
                  <a:lnTo>
                    <a:pt x="209" y="654"/>
                  </a:lnTo>
                  <a:cubicBezTo>
                    <a:pt x="176" y="643"/>
                    <a:pt x="145" y="644"/>
                    <a:pt x="113" y="661"/>
                  </a:cubicBezTo>
                  <a:cubicBezTo>
                    <a:pt x="99" y="669"/>
                    <a:pt x="87" y="682"/>
                    <a:pt x="82" y="697"/>
                  </a:cubicBezTo>
                  <a:cubicBezTo>
                    <a:pt x="64" y="742"/>
                    <a:pt x="95" y="763"/>
                    <a:pt x="107" y="805"/>
                  </a:cubicBezTo>
                  <a:lnTo>
                    <a:pt x="109" y="805"/>
                  </a:lnTo>
                  <a:cubicBezTo>
                    <a:pt x="115" y="823"/>
                    <a:pt x="109" y="836"/>
                    <a:pt x="99" y="841"/>
                  </a:cubicBezTo>
                  <a:lnTo>
                    <a:pt x="97" y="840"/>
                  </a:lnTo>
                  <a:cubicBezTo>
                    <a:pt x="84" y="847"/>
                    <a:pt x="66" y="841"/>
                    <a:pt x="66" y="839"/>
                  </a:cubicBezTo>
                  <a:cubicBezTo>
                    <a:pt x="71" y="836"/>
                    <a:pt x="74" y="832"/>
                    <a:pt x="74" y="832"/>
                  </a:cubicBezTo>
                  <a:lnTo>
                    <a:pt x="82" y="827"/>
                  </a:lnTo>
                  <a:lnTo>
                    <a:pt x="77" y="817"/>
                  </a:lnTo>
                  <a:cubicBezTo>
                    <a:pt x="77" y="817"/>
                    <a:pt x="56" y="772"/>
                    <a:pt x="42" y="740"/>
                  </a:cubicBezTo>
                  <a:cubicBezTo>
                    <a:pt x="32" y="719"/>
                    <a:pt x="33" y="693"/>
                    <a:pt x="39" y="668"/>
                  </a:cubicBezTo>
                  <a:cubicBezTo>
                    <a:pt x="56" y="613"/>
                    <a:pt x="154" y="580"/>
                    <a:pt x="190" y="584"/>
                  </a:cubicBezTo>
                  <a:cubicBezTo>
                    <a:pt x="227" y="589"/>
                    <a:pt x="232" y="594"/>
                    <a:pt x="271" y="614"/>
                  </a:cubicBezTo>
                  <a:cubicBezTo>
                    <a:pt x="307" y="633"/>
                    <a:pt x="360" y="719"/>
                    <a:pt x="375" y="755"/>
                  </a:cubicBezTo>
                  <a:cubicBezTo>
                    <a:pt x="404" y="820"/>
                    <a:pt x="415" y="942"/>
                    <a:pt x="415" y="989"/>
                  </a:cubicBezTo>
                  <a:cubicBezTo>
                    <a:pt x="400" y="986"/>
                    <a:pt x="386" y="983"/>
                    <a:pt x="379" y="982"/>
                  </a:cubicBezTo>
                  <a:cubicBezTo>
                    <a:pt x="375" y="981"/>
                    <a:pt x="369" y="980"/>
                    <a:pt x="362" y="979"/>
                  </a:cubicBezTo>
                  <a:cubicBezTo>
                    <a:pt x="335" y="970"/>
                    <a:pt x="299" y="962"/>
                    <a:pt x="269" y="959"/>
                  </a:cubicBezTo>
                  <a:cubicBezTo>
                    <a:pt x="268" y="930"/>
                    <a:pt x="264" y="902"/>
                    <a:pt x="257" y="879"/>
                  </a:cubicBezTo>
                  <a:close/>
                  <a:moveTo>
                    <a:pt x="339" y="1076"/>
                  </a:moveTo>
                  <a:cubicBezTo>
                    <a:pt x="317" y="1072"/>
                    <a:pt x="287" y="1069"/>
                    <a:pt x="268" y="1064"/>
                  </a:cubicBezTo>
                  <a:cubicBezTo>
                    <a:pt x="268" y="1050"/>
                    <a:pt x="269" y="1035"/>
                    <a:pt x="270" y="1018"/>
                  </a:cubicBezTo>
                  <a:cubicBezTo>
                    <a:pt x="276" y="1006"/>
                    <a:pt x="289" y="997"/>
                    <a:pt x="294" y="994"/>
                  </a:cubicBezTo>
                  <a:cubicBezTo>
                    <a:pt x="313" y="997"/>
                    <a:pt x="334" y="1003"/>
                    <a:pt x="351" y="1008"/>
                  </a:cubicBezTo>
                  <a:cubicBezTo>
                    <a:pt x="341" y="1024"/>
                    <a:pt x="330" y="1048"/>
                    <a:pt x="339" y="1076"/>
                  </a:cubicBezTo>
                  <a:close/>
                  <a:moveTo>
                    <a:pt x="316" y="1366"/>
                  </a:moveTo>
                  <a:cubicBezTo>
                    <a:pt x="304" y="1371"/>
                    <a:pt x="271" y="1385"/>
                    <a:pt x="248" y="1389"/>
                  </a:cubicBezTo>
                  <a:lnTo>
                    <a:pt x="246" y="1389"/>
                  </a:lnTo>
                  <a:cubicBezTo>
                    <a:pt x="230" y="1395"/>
                    <a:pt x="212" y="1392"/>
                    <a:pt x="200" y="1387"/>
                  </a:cubicBezTo>
                  <a:cubicBezTo>
                    <a:pt x="183" y="1383"/>
                    <a:pt x="170" y="1371"/>
                    <a:pt x="160" y="1356"/>
                  </a:cubicBezTo>
                  <a:lnTo>
                    <a:pt x="160" y="1354"/>
                  </a:lnTo>
                  <a:cubicBezTo>
                    <a:pt x="151" y="1344"/>
                    <a:pt x="142" y="1329"/>
                    <a:pt x="137" y="1311"/>
                  </a:cubicBezTo>
                  <a:cubicBezTo>
                    <a:pt x="135" y="1297"/>
                    <a:pt x="133" y="1281"/>
                    <a:pt x="136" y="1267"/>
                  </a:cubicBezTo>
                  <a:lnTo>
                    <a:pt x="136" y="1264"/>
                  </a:lnTo>
                  <a:cubicBezTo>
                    <a:pt x="137" y="1260"/>
                    <a:pt x="144" y="1257"/>
                    <a:pt x="151" y="1254"/>
                  </a:cubicBezTo>
                  <a:cubicBezTo>
                    <a:pt x="166" y="1245"/>
                    <a:pt x="178" y="1241"/>
                    <a:pt x="173" y="1220"/>
                  </a:cubicBezTo>
                  <a:cubicBezTo>
                    <a:pt x="170" y="1211"/>
                    <a:pt x="164" y="1206"/>
                    <a:pt x="157" y="1198"/>
                  </a:cubicBezTo>
                  <a:cubicBezTo>
                    <a:pt x="153" y="1193"/>
                    <a:pt x="148" y="1187"/>
                    <a:pt x="151" y="1183"/>
                  </a:cubicBezTo>
                  <a:cubicBezTo>
                    <a:pt x="159" y="1172"/>
                    <a:pt x="190" y="1171"/>
                    <a:pt x="212" y="1170"/>
                  </a:cubicBezTo>
                  <a:cubicBezTo>
                    <a:pt x="214" y="1171"/>
                    <a:pt x="214" y="1171"/>
                    <a:pt x="219" y="1171"/>
                  </a:cubicBezTo>
                  <a:cubicBezTo>
                    <a:pt x="253" y="1175"/>
                    <a:pt x="259" y="1154"/>
                    <a:pt x="261" y="1130"/>
                  </a:cubicBezTo>
                  <a:cubicBezTo>
                    <a:pt x="261" y="1128"/>
                    <a:pt x="262" y="1126"/>
                    <a:pt x="260" y="1122"/>
                  </a:cubicBezTo>
                  <a:cubicBezTo>
                    <a:pt x="261" y="1115"/>
                    <a:pt x="262" y="1111"/>
                    <a:pt x="263" y="1104"/>
                  </a:cubicBezTo>
                  <a:cubicBezTo>
                    <a:pt x="263" y="1102"/>
                    <a:pt x="264" y="1098"/>
                    <a:pt x="265" y="1096"/>
                  </a:cubicBezTo>
                  <a:cubicBezTo>
                    <a:pt x="277" y="1098"/>
                    <a:pt x="292" y="1101"/>
                    <a:pt x="307" y="1103"/>
                  </a:cubicBezTo>
                  <a:cubicBezTo>
                    <a:pt x="311" y="1122"/>
                    <a:pt x="318" y="1167"/>
                    <a:pt x="286" y="1212"/>
                  </a:cubicBezTo>
                  <a:cubicBezTo>
                    <a:pt x="280" y="1222"/>
                    <a:pt x="276" y="1230"/>
                    <a:pt x="271" y="1238"/>
                  </a:cubicBezTo>
                  <a:cubicBezTo>
                    <a:pt x="252" y="1269"/>
                    <a:pt x="234" y="1295"/>
                    <a:pt x="205" y="1298"/>
                  </a:cubicBezTo>
                  <a:lnTo>
                    <a:pt x="206" y="1329"/>
                  </a:lnTo>
                  <a:cubicBezTo>
                    <a:pt x="253" y="1324"/>
                    <a:pt x="274" y="1293"/>
                    <a:pt x="296" y="1253"/>
                  </a:cubicBezTo>
                  <a:cubicBezTo>
                    <a:pt x="302" y="1245"/>
                    <a:pt x="308" y="1237"/>
                    <a:pt x="312" y="1229"/>
                  </a:cubicBezTo>
                  <a:cubicBezTo>
                    <a:pt x="344" y="1183"/>
                    <a:pt x="343" y="1136"/>
                    <a:pt x="340" y="1107"/>
                  </a:cubicBezTo>
                  <a:cubicBezTo>
                    <a:pt x="340" y="1107"/>
                    <a:pt x="340" y="1107"/>
                    <a:pt x="342" y="1107"/>
                  </a:cubicBezTo>
                  <a:cubicBezTo>
                    <a:pt x="350" y="1109"/>
                    <a:pt x="357" y="1110"/>
                    <a:pt x="361" y="1111"/>
                  </a:cubicBezTo>
                  <a:cubicBezTo>
                    <a:pt x="363" y="1111"/>
                    <a:pt x="376" y="1113"/>
                    <a:pt x="391" y="1116"/>
                  </a:cubicBezTo>
                  <a:cubicBezTo>
                    <a:pt x="381" y="1147"/>
                    <a:pt x="357" y="1218"/>
                    <a:pt x="343" y="1248"/>
                  </a:cubicBezTo>
                  <a:cubicBezTo>
                    <a:pt x="324" y="1284"/>
                    <a:pt x="285" y="1341"/>
                    <a:pt x="285" y="1341"/>
                  </a:cubicBezTo>
                  <a:lnTo>
                    <a:pt x="311" y="1359"/>
                  </a:lnTo>
                  <a:cubicBezTo>
                    <a:pt x="311" y="1359"/>
                    <a:pt x="343" y="1314"/>
                    <a:pt x="363" y="1276"/>
                  </a:cubicBezTo>
                  <a:cubicBezTo>
                    <a:pt x="352" y="1311"/>
                    <a:pt x="337" y="1344"/>
                    <a:pt x="316" y="1366"/>
                  </a:cubicBezTo>
                  <a:close/>
                  <a:moveTo>
                    <a:pt x="387" y="1596"/>
                  </a:moveTo>
                  <a:cubicBezTo>
                    <a:pt x="384" y="1591"/>
                    <a:pt x="378" y="1586"/>
                    <a:pt x="377" y="1579"/>
                  </a:cubicBezTo>
                  <a:cubicBezTo>
                    <a:pt x="375" y="1568"/>
                    <a:pt x="367" y="1551"/>
                    <a:pt x="359" y="1534"/>
                  </a:cubicBezTo>
                  <a:cubicBezTo>
                    <a:pt x="350" y="1511"/>
                    <a:pt x="337" y="1484"/>
                    <a:pt x="332" y="1464"/>
                  </a:cubicBezTo>
                  <a:cubicBezTo>
                    <a:pt x="323" y="1422"/>
                    <a:pt x="341" y="1386"/>
                    <a:pt x="341" y="1386"/>
                  </a:cubicBezTo>
                  <a:cubicBezTo>
                    <a:pt x="402" y="1311"/>
                    <a:pt x="421" y="1169"/>
                    <a:pt x="425" y="1122"/>
                  </a:cubicBezTo>
                  <a:cubicBezTo>
                    <a:pt x="440" y="1124"/>
                    <a:pt x="455" y="1125"/>
                    <a:pt x="470" y="1128"/>
                  </a:cubicBezTo>
                  <a:lnTo>
                    <a:pt x="387" y="1596"/>
                  </a:lnTo>
                  <a:close/>
                  <a:moveTo>
                    <a:pt x="475" y="1098"/>
                  </a:moveTo>
                  <a:cubicBezTo>
                    <a:pt x="435" y="1091"/>
                    <a:pt x="390" y="1085"/>
                    <a:pt x="373" y="1082"/>
                  </a:cubicBezTo>
                  <a:cubicBezTo>
                    <a:pt x="356" y="1050"/>
                    <a:pt x="374" y="1025"/>
                    <a:pt x="384" y="1016"/>
                  </a:cubicBezTo>
                  <a:cubicBezTo>
                    <a:pt x="406" y="1018"/>
                    <a:pt x="440" y="1024"/>
                    <a:pt x="476" y="1030"/>
                  </a:cubicBezTo>
                  <a:cubicBezTo>
                    <a:pt x="480" y="1031"/>
                    <a:pt x="483" y="1031"/>
                    <a:pt x="487" y="1032"/>
                  </a:cubicBezTo>
                  <a:lnTo>
                    <a:pt x="475" y="1098"/>
                  </a:lnTo>
                  <a:close/>
                  <a:moveTo>
                    <a:pt x="591" y="442"/>
                  </a:moveTo>
                  <a:lnTo>
                    <a:pt x="492" y="1002"/>
                  </a:lnTo>
                  <a:cubicBezTo>
                    <a:pt x="488" y="1001"/>
                    <a:pt x="484" y="1001"/>
                    <a:pt x="481" y="1000"/>
                  </a:cubicBezTo>
                  <a:cubicBezTo>
                    <a:pt x="469" y="998"/>
                    <a:pt x="458" y="996"/>
                    <a:pt x="447" y="994"/>
                  </a:cubicBezTo>
                  <a:cubicBezTo>
                    <a:pt x="460" y="873"/>
                    <a:pt x="509" y="706"/>
                    <a:pt x="497" y="561"/>
                  </a:cubicBezTo>
                  <a:lnTo>
                    <a:pt x="497" y="564"/>
                  </a:lnTo>
                  <a:cubicBezTo>
                    <a:pt x="497" y="548"/>
                    <a:pt x="491" y="521"/>
                    <a:pt x="483" y="495"/>
                  </a:cubicBezTo>
                  <a:cubicBezTo>
                    <a:pt x="476" y="470"/>
                    <a:pt x="467" y="446"/>
                    <a:pt x="460" y="434"/>
                  </a:cubicBezTo>
                  <a:cubicBezTo>
                    <a:pt x="450" y="419"/>
                    <a:pt x="440" y="400"/>
                    <a:pt x="434" y="375"/>
                  </a:cubicBezTo>
                  <a:cubicBezTo>
                    <a:pt x="427" y="351"/>
                    <a:pt x="424" y="320"/>
                    <a:pt x="430" y="286"/>
                  </a:cubicBezTo>
                  <a:cubicBezTo>
                    <a:pt x="437" y="221"/>
                    <a:pt x="533" y="159"/>
                    <a:pt x="568" y="135"/>
                  </a:cubicBezTo>
                  <a:cubicBezTo>
                    <a:pt x="573" y="133"/>
                    <a:pt x="575" y="132"/>
                    <a:pt x="578" y="130"/>
                  </a:cubicBezTo>
                  <a:cubicBezTo>
                    <a:pt x="592" y="122"/>
                    <a:pt x="613" y="105"/>
                    <a:pt x="629" y="91"/>
                  </a:cubicBezTo>
                  <a:cubicBezTo>
                    <a:pt x="644" y="76"/>
                    <a:pt x="658" y="61"/>
                    <a:pt x="663" y="48"/>
                  </a:cubicBezTo>
                  <a:cubicBezTo>
                    <a:pt x="666" y="42"/>
                    <a:pt x="668" y="40"/>
                    <a:pt x="673" y="37"/>
                  </a:cubicBezTo>
                  <a:lnTo>
                    <a:pt x="643" y="207"/>
                  </a:lnTo>
                  <a:lnTo>
                    <a:pt x="673" y="213"/>
                  </a:lnTo>
                  <a:lnTo>
                    <a:pt x="704" y="38"/>
                  </a:lnTo>
                  <a:cubicBezTo>
                    <a:pt x="708" y="41"/>
                    <a:pt x="712" y="44"/>
                    <a:pt x="712" y="53"/>
                  </a:cubicBezTo>
                  <a:lnTo>
                    <a:pt x="713" y="51"/>
                  </a:lnTo>
                  <a:cubicBezTo>
                    <a:pt x="712" y="66"/>
                    <a:pt x="718" y="84"/>
                    <a:pt x="725" y="103"/>
                  </a:cubicBezTo>
                  <a:cubicBezTo>
                    <a:pt x="735" y="125"/>
                    <a:pt x="748" y="147"/>
                    <a:pt x="759" y="160"/>
                  </a:cubicBezTo>
                  <a:cubicBezTo>
                    <a:pt x="768" y="170"/>
                    <a:pt x="793" y="203"/>
                    <a:pt x="815" y="242"/>
                  </a:cubicBezTo>
                  <a:cubicBezTo>
                    <a:pt x="837" y="281"/>
                    <a:pt x="853" y="323"/>
                    <a:pt x="846" y="355"/>
                  </a:cubicBezTo>
                  <a:cubicBezTo>
                    <a:pt x="837" y="393"/>
                    <a:pt x="823" y="419"/>
                    <a:pt x="809" y="439"/>
                  </a:cubicBezTo>
                  <a:cubicBezTo>
                    <a:pt x="794" y="460"/>
                    <a:pt x="778" y="475"/>
                    <a:pt x="765" y="486"/>
                  </a:cubicBezTo>
                  <a:cubicBezTo>
                    <a:pt x="753" y="495"/>
                    <a:pt x="739" y="512"/>
                    <a:pt x="725" y="529"/>
                  </a:cubicBezTo>
                  <a:cubicBezTo>
                    <a:pt x="707" y="553"/>
                    <a:pt x="690" y="578"/>
                    <a:pt x="683" y="592"/>
                  </a:cubicBezTo>
                  <a:cubicBezTo>
                    <a:pt x="622" y="726"/>
                    <a:pt x="609" y="885"/>
                    <a:pt x="576" y="1015"/>
                  </a:cubicBezTo>
                  <a:cubicBezTo>
                    <a:pt x="561" y="1012"/>
                    <a:pt x="541" y="1009"/>
                    <a:pt x="524" y="1006"/>
                  </a:cubicBezTo>
                  <a:lnTo>
                    <a:pt x="623" y="448"/>
                  </a:lnTo>
                  <a:lnTo>
                    <a:pt x="591" y="442"/>
                  </a:lnTo>
                  <a:close/>
                  <a:moveTo>
                    <a:pt x="608" y="1053"/>
                  </a:moveTo>
                  <a:cubicBezTo>
                    <a:pt x="613" y="1065"/>
                    <a:pt x="615" y="1092"/>
                    <a:pt x="589" y="1113"/>
                  </a:cubicBezTo>
                  <a:cubicBezTo>
                    <a:pt x="580" y="1112"/>
                    <a:pt x="576" y="1111"/>
                    <a:pt x="572" y="1110"/>
                  </a:cubicBezTo>
                  <a:cubicBezTo>
                    <a:pt x="561" y="1111"/>
                    <a:pt x="535" y="1106"/>
                    <a:pt x="507" y="1103"/>
                  </a:cubicBezTo>
                  <a:lnTo>
                    <a:pt x="519" y="1038"/>
                  </a:lnTo>
                  <a:cubicBezTo>
                    <a:pt x="557" y="1044"/>
                    <a:pt x="591" y="1050"/>
                    <a:pt x="608" y="1053"/>
                  </a:cubicBezTo>
                  <a:close/>
                  <a:moveTo>
                    <a:pt x="519" y="1494"/>
                  </a:moveTo>
                  <a:cubicBezTo>
                    <a:pt x="507" y="1516"/>
                    <a:pt x="478" y="1542"/>
                    <a:pt x="460" y="1561"/>
                  </a:cubicBezTo>
                  <a:cubicBezTo>
                    <a:pt x="449" y="1570"/>
                    <a:pt x="441" y="1577"/>
                    <a:pt x="436" y="1583"/>
                  </a:cubicBezTo>
                  <a:lnTo>
                    <a:pt x="435" y="1585"/>
                  </a:lnTo>
                  <a:cubicBezTo>
                    <a:pt x="433" y="1589"/>
                    <a:pt x="425" y="1592"/>
                    <a:pt x="420" y="1598"/>
                  </a:cubicBezTo>
                  <a:lnTo>
                    <a:pt x="502" y="1134"/>
                  </a:lnTo>
                  <a:cubicBezTo>
                    <a:pt x="521" y="1137"/>
                    <a:pt x="538" y="1138"/>
                    <a:pt x="551" y="1140"/>
                  </a:cubicBezTo>
                  <a:cubicBezTo>
                    <a:pt x="538" y="1188"/>
                    <a:pt x="506" y="1334"/>
                    <a:pt x="539" y="1423"/>
                  </a:cubicBezTo>
                  <a:cubicBezTo>
                    <a:pt x="539" y="1436"/>
                    <a:pt x="535" y="1466"/>
                    <a:pt x="519" y="1494"/>
                  </a:cubicBezTo>
                  <a:close/>
                  <a:moveTo>
                    <a:pt x="728" y="1261"/>
                  </a:moveTo>
                  <a:cubicBezTo>
                    <a:pt x="729" y="1261"/>
                    <a:pt x="730" y="1262"/>
                    <a:pt x="732" y="1262"/>
                  </a:cubicBezTo>
                  <a:cubicBezTo>
                    <a:pt x="754" y="1270"/>
                    <a:pt x="784" y="1280"/>
                    <a:pt x="790" y="1296"/>
                  </a:cubicBezTo>
                  <a:cubicBezTo>
                    <a:pt x="789" y="1300"/>
                    <a:pt x="784" y="1304"/>
                    <a:pt x="777" y="1307"/>
                  </a:cubicBezTo>
                  <a:cubicBezTo>
                    <a:pt x="767" y="1312"/>
                    <a:pt x="760" y="1315"/>
                    <a:pt x="754" y="1323"/>
                  </a:cubicBezTo>
                  <a:cubicBezTo>
                    <a:pt x="742" y="1340"/>
                    <a:pt x="752" y="1349"/>
                    <a:pt x="763" y="1362"/>
                  </a:cubicBezTo>
                  <a:cubicBezTo>
                    <a:pt x="768" y="1367"/>
                    <a:pt x="774" y="1372"/>
                    <a:pt x="773" y="1377"/>
                  </a:cubicBezTo>
                  <a:lnTo>
                    <a:pt x="773" y="1379"/>
                  </a:lnTo>
                  <a:cubicBezTo>
                    <a:pt x="770" y="1394"/>
                    <a:pt x="763" y="1408"/>
                    <a:pt x="757" y="1417"/>
                  </a:cubicBezTo>
                  <a:cubicBezTo>
                    <a:pt x="745" y="1435"/>
                    <a:pt x="730" y="1446"/>
                    <a:pt x="718" y="1453"/>
                  </a:cubicBezTo>
                  <a:lnTo>
                    <a:pt x="718" y="1454"/>
                  </a:lnTo>
                  <a:cubicBezTo>
                    <a:pt x="703" y="1463"/>
                    <a:pt x="686" y="1469"/>
                    <a:pt x="671" y="1470"/>
                  </a:cubicBezTo>
                  <a:cubicBezTo>
                    <a:pt x="656" y="1470"/>
                    <a:pt x="641" y="1465"/>
                    <a:pt x="625" y="1456"/>
                  </a:cubicBezTo>
                  <a:cubicBezTo>
                    <a:pt x="600" y="1438"/>
                    <a:pt x="572" y="1411"/>
                    <a:pt x="566" y="1406"/>
                  </a:cubicBezTo>
                  <a:cubicBezTo>
                    <a:pt x="558" y="1378"/>
                    <a:pt x="555" y="1343"/>
                    <a:pt x="557" y="1308"/>
                  </a:cubicBezTo>
                  <a:cubicBezTo>
                    <a:pt x="560" y="1350"/>
                    <a:pt x="575" y="1403"/>
                    <a:pt x="575" y="1403"/>
                  </a:cubicBezTo>
                  <a:lnTo>
                    <a:pt x="605" y="1395"/>
                  </a:lnTo>
                  <a:cubicBezTo>
                    <a:pt x="605" y="1395"/>
                    <a:pt x="588" y="1329"/>
                    <a:pt x="586" y="1289"/>
                  </a:cubicBezTo>
                  <a:lnTo>
                    <a:pt x="584" y="1289"/>
                  </a:lnTo>
                  <a:cubicBezTo>
                    <a:pt x="582" y="1255"/>
                    <a:pt x="584" y="1176"/>
                    <a:pt x="586" y="1144"/>
                  </a:cubicBezTo>
                  <a:cubicBezTo>
                    <a:pt x="601" y="1146"/>
                    <a:pt x="620" y="1150"/>
                    <a:pt x="639" y="1153"/>
                  </a:cubicBezTo>
                  <a:cubicBezTo>
                    <a:pt x="626" y="1175"/>
                    <a:pt x="605" y="1222"/>
                    <a:pt x="621" y="1282"/>
                  </a:cubicBezTo>
                  <a:cubicBezTo>
                    <a:pt x="623" y="1293"/>
                    <a:pt x="626" y="1304"/>
                    <a:pt x="628" y="1314"/>
                  </a:cubicBezTo>
                  <a:cubicBezTo>
                    <a:pt x="636" y="1357"/>
                    <a:pt x="642" y="1395"/>
                    <a:pt x="683" y="1413"/>
                  </a:cubicBezTo>
                  <a:lnTo>
                    <a:pt x="697" y="1385"/>
                  </a:lnTo>
                  <a:cubicBezTo>
                    <a:pt x="670" y="1374"/>
                    <a:pt x="665" y="1342"/>
                    <a:pt x="658" y="1308"/>
                  </a:cubicBezTo>
                  <a:cubicBezTo>
                    <a:pt x="656" y="1297"/>
                    <a:pt x="653" y="1285"/>
                    <a:pt x="651" y="1274"/>
                  </a:cubicBezTo>
                  <a:cubicBezTo>
                    <a:pt x="633" y="1202"/>
                    <a:pt x="675" y="1159"/>
                    <a:pt x="675" y="1159"/>
                  </a:cubicBezTo>
                  <a:cubicBezTo>
                    <a:pt x="686" y="1161"/>
                    <a:pt x="697" y="1163"/>
                    <a:pt x="705" y="1165"/>
                  </a:cubicBezTo>
                  <a:cubicBezTo>
                    <a:pt x="707" y="1165"/>
                    <a:pt x="711" y="1166"/>
                    <a:pt x="716" y="1164"/>
                  </a:cubicBezTo>
                  <a:cubicBezTo>
                    <a:pt x="714" y="1173"/>
                    <a:pt x="714" y="1177"/>
                    <a:pt x="713" y="1182"/>
                  </a:cubicBezTo>
                  <a:cubicBezTo>
                    <a:pt x="712" y="1188"/>
                    <a:pt x="709" y="1194"/>
                    <a:pt x="707" y="1200"/>
                  </a:cubicBezTo>
                  <a:cubicBezTo>
                    <a:pt x="704" y="1206"/>
                    <a:pt x="703" y="1211"/>
                    <a:pt x="703" y="1213"/>
                  </a:cubicBezTo>
                  <a:cubicBezTo>
                    <a:pt x="697" y="1236"/>
                    <a:pt x="698" y="1254"/>
                    <a:pt x="728" y="1261"/>
                  </a:cubicBezTo>
                  <a:close/>
                  <a:moveTo>
                    <a:pt x="641" y="1057"/>
                  </a:moveTo>
                  <a:cubicBezTo>
                    <a:pt x="653" y="1059"/>
                    <a:pt x="667" y="1059"/>
                    <a:pt x="681" y="1062"/>
                  </a:cubicBezTo>
                  <a:cubicBezTo>
                    <a:pt x="686" y="1060"/>
                    <a:pt x="693" y="1062"/>
                    <a:pt x="699" y="1063"/>
                  </a:cubicBezTo>
                  <a:cubicBezTo>
                    <a:pt x="700" y="1067"/>
                    <a:pt x="701" y="1074"/>
                    <a:pt x="702" y="1083"/>
                  </a:cubicBezTo>
                  <a:cubicBezTo>
                    <a:pt x="700" y="1094"/>
                    <a:pt x="698" y="1106"/>
                    <a:pt x="692" y="1116"/>
                  </a:cubicBezTo>
                  <a:cubicBezTo>
                    <a:pt x="691" y="1121"/>
                    <a:pt x="688" y="1127"/>
                    <a:pt x="683" y="1128"/>
                  </a:cubicBezTo>
                  <a:cubicBezTo>
                    <a:pt x="666" y="1125"/>
                    <a:pt x="645" y="1121"/>
                    <a:pt x="625" y="1120"/>
                  </a:cubicBezTo>
                  <a:cubicBezTo>
                    <a:pt x="642" y="1097"/>
                    <a:pt x="644" y="1073"/>
                    <a:pt x="641" y="1057"/>
                  </a:cubicBezTo>
                  <a:close/>
                  <a:moveTo>
                    <a:pt x="726" y="1133"/>
                  </a:moveTo>
                  <a:cubicBezTo>
                    <a:pt x="723" y="1135"/>
                    <a:pt x="719" y="1134"/>
                    <a:pt x="717" y="1134"/>
                  </a:cubicBezTo>
                  <a:cubicBezTo>
                    <a:pt x="720" y="1132"/>
                    <a:pt x="720" y="1132"/>
                    <a:pt x="720" y="1130"/>
                  </a:cubicBezTo>
                  <a:cubicBezTo>
                    <a:pt x="727" y="1116"/>
                    <a:pt x="732" y="1101"/>
                    <a:pt x="732" y="1086"/>
                  </a:cubicBezTo>
                  <a:cubicBezTo>
                    <a:pt x="733" y="1080"/>
                    <a:pt x="732" y="1073"/>
                    <a:pt x="731" y="1066"/>
                  </a:cubicBezTo>
                  <a:cubicBezTo>
                    <a:pt x="738" y="1067"/>
                    <a:pt x="744" y="1069"/>
                    <a:pt x="748" y="1069"/>
                  </a:cubicBezTo>
                  <a:cubicBezTo>
                    <a:pt x="765" y="1099"/>
                    <a:pt x="759" y="1121"/>
                    <a:pt x="726" y="1133"/>
                  </a:cubicBezTo>
                  <a:close/>
                  <a:moveTo>
                    <a:pt x="1047" y="920"/>
                  </a:moveTo>
                  <a:cubicBezTo>
                    <a:pt x="1020" y="946"/>
                    <a:pt x="988" y="980"/>
                    <a:pt x="986" y="979"/>
                  </a:cubicBezTo>
                  <a:lnTo>
                    <a:pt x="978" y="985"/>
                  </a:lnTo>
                  <a:lnTo>
                    <a:pt x="985" y="995"/>
                  </a:lnTo>
                  <a:cubicBezTo>
                    <a:pt x="985" y="995"/>
                    <a:pt x="987" y="999"/>
                    <a:pt x="990" y="1007"/>
                  </a:cubicBezTo>
                  <a:cubicBezTo>
                    <a:pt x="995" y="1014"/>
                    <a:pt x="1000" y="1024"/>
                    <a:pt x="1007" y="1031"/>
                  </a:cubicBezTo>
                  <a:lnTo>
                    <a:pt x="1007" y="1033"/>
                  </a:lnTo>
                  <a:cubicBezTo>
                    <a:pt x="1009" y="1036"/>
                    <a:pt x="1007" y="1036"/>
                    <a:pt x="1006" y="1038"/>
                  </a:cubicBezTo>
                  <a:cubicBezTo>
                    <a:pt x="1006" y="1040"/>
                    <a:pt x="1003" y="1042"/>
                    <a:pt x="1001" y="1041"/>
                  </a:cubicBezTo>
                  <a:cubicBezTo>
                    <a:pt x="999" y="1045"/>
                    <a:pt x="994" y="1047"/>
                    <a:pt x="990" y="1046"/>
                  </a:cubicBezTo>
                  <a:cubicBezTo>
                    <a:pt x="969" y="1049"/>
                    <a:pt x="950" y="1045"/>
                    <a:pt x="934" y="1038"/>
                  </a:cubicBezTo>
                  <a:cubicBezTo>
                    <a:pt x="920" y="1031"/>
                    <a:pt x="910" y="1023"/>
                    <a:pt x="907" y="1014"/>
                  </a:cubicBezTo>
                  <a:cubicBezTo>
                    <a:pt x="905" y="1002"/>
                    <a:pt x="905" y="992"/>
                    <a:pt x="906" y="983"/>
                  </a:cubicBezTo>
                  <a:cubicBezTo>
                    <a:pt x="905" y="965"/>
                    <a:pt x="905" y="950"/>
                    <a:pt x="889" y="943"/>
                  </a:cubicBezTo>
                  <a:cubicBezTo>
                    <a:pt x="874" y="940"/>
                    <a:pt x="856" y="941"/>
                    <a:pt x="840" y="947"/>
                  </a:cubicBezTo>
                  <a:cubicBezTo>
                    <a:pt x="821" y="955"/>
                    <a:pt x="804" y="963"/>
                    <a:pt x="796" y="974"/>
                  </a:cubicBezTo>
                  <a:cubicBezTo>
                    <a:pt x="784" y="992"/>
                    <a:pt x="771" y="1016"/>
                    <a:pt x="760" y="1040"/>
                  </a:cubicBezTo>
                  <a:cubicBezTo>
                    <a:pt x="750" y="1036"/>
                    <a:pt x="732" y="1033"/>
                    <a:pt x="713" y="1032"/>
                  </a:cubicBezTo>
                  <a:cubicBezTo>
                    <a:pt x="734" y="974"/>
                    <a:pt x="741" y="938"/>
                    <a:pt x="780" y="888"/>
                  </a:cubicBezTo>
                  <a:cubicBezTo>
                    <a:pt x="819" y="840"/>
                    <a:pt x="877" y="787"/>
                    <a:pt x="951" y="817"/>
                  </a:cubicBezTo>
                  <a:cubicBezTo>
                    <a:pt x="961" y="821"/>
                    <a:pt x="973" y="830"/>
                    <a:pt x="986" y="843"/>
                  </a:cubicBezTo>
                  <a:cubicBezTo>
                    <a:pt x="991" y="849"/>
                    <a:pt x="994" y="858"/>
                    <a:pt x="993" y="866"/>
                  </a:cubicBezTo>
                  <a:cubicBezTo>
                    <a:pt x="993" y="875"/>
                    <a:pt x="992" y="884"/>
                    <a:pt x="986" y="889"/>
                  </a:cubicBezTo>
                  <a:cubicBezTo>
                    <a:pt x="981" y="893"/>
                    <a:pt x="976" y="899"/>
                    <a:pt x="970" y="904"/>
                  </a:cubicBezTo>
                  <a:cubicBezTo>
                    <a:pt x="960" y="913"/>
                    <a:pt x="948" y="922"/>
                    <a:pt x="939" y="936"/>
                  </a:cubicBezTo>
                  <a:cubicBezTo>
                    <a:pt x="925" y="949"/>
                    <a:pt x="921" y="963"/>
                    <a:pt x="921" y="974"/>
                  </a:cubicBezTo>
                  <a:cubicBezTo>
                    <a:pt x="920" y="992"/>
                    <a:pt x="928" y="1007"/>
                    <a:pt x="938" y="1017"/>
                  </a:cubicBezTo>
                  <a:cubicBezTo>
                    <a:pt x="954" y="1035"/>
                    <a:pt x="989" y="1037"/>
                    <a:pt x="989" y="1037"/>
                  </a:cubicBezTo>
                  <a:lnTo>
                    <a:pt x="990" y="1007"/>
                  </a:lnTo>
                  <a:cubicBezTo>
                    <a:pt x="986" y="1006"/>
                    <a:pt x="968" y="1005"/>
                    <a:pt x="961" y="997"/>
                  </a:cubicBezTo>
                  <a:lnTo>
                    <a:pt x="959" y="994"/>
                  </a:lnTo>
                  <a:cubicBezTo>
                    <a:pt x="955" y="992"/>
                    <a:pt x="952" y="984"/>
                    <a:pt x="951" y="978"/>
                  </a:cubicBezTo>
                  <a:cubicBezTo>
                    <a:pt x="952" y="971"/>
                    <a:pt x="956" y="963"/>
                    <a:pt x="961" y="955"/>
                  </a:cubicBezTo>
                  <a:cubicBezTo>
                    <a:pt x="970" y="944"/>
                    <a:pt x="980" y="934"/>
                    <a:pt x="991" y="928"/>
                  </a:cubicBezTo>
                  <a:cubicBezTo>
                    <a:pt x="998" y="920"/>
                    <a:pt x="1003" y="917"/>
                    <a:pt x="1009" y="911"/>
                  </a:cubicBezTo>
                  <a:lnTo>
                    <a:pt x="1007" y="911"/>
                  </a:lnTo>
                  <a:cubicBezTo>
                    <a:pt x="1017" y="901"/>
                    <a:pt x="1025" y="883"/>
                    <a:pt x="1026" y="865"/>
                  </a:cubicBezTo>
                  <a:cubicBezTo>
                    <a:pt x="1024" y="850"/>
                    <a:pt x="1020" y="834"/>
                    <a:pt x="1007" y="821"/>
                  </a:cubicBezTo>
                  <a:cubicBezTo>
                    <a:pt x="992" y="805"/>
                    <a:pt x="977" y="795"/>
                    <a:pt x="962" y="788"/>
                  </a:cubicBezTo>
                  <a:cubicBezTo>
                    <a:pt x="870" y="750"/>
                    <a:pt x="802" y="813"/>
                    <a:pt x="757" y="869"/>
                  </a:cubicBezTo>
                  <a:cubicBezTo>
                    <a:pt x="712" y="927"/>
                    <a:pt x="704" y="960"/>
                    <a:pt x="684" y="1023"/>
                  </a:cubicBezTo>
                  <a:lnTo>
                    <a:pt x="711" y="1032"/>
                  </a:lnTo>
                  <a:cubicBezTo>
                    <a:pt x="702" y="1030"/>
                    <a:pt x="694" y="1031"/>
                    <a:pt x="683" y="1029"/>
                  </a:cubicBezTo>
                  <a:cubicBezTo>
                    <a:pt x="659" y="1027"/>
                    <a:pt x="633" y="1025"/>
                    <a:pt x="618" y="1022"/>
                  </a:cubicBezTo>
                  <a:cubicBezTo>
                    <a:pt x="614" y="1021"/>
                    <a:pt x="612" y="1021"/>
                    <a:pt x="608" y="1020"/>
                  </a:cubicBezTo>
                  <a:cubicBezTo>
                    <a:pt x="626" y="979"/>
                    <a:pt x="679" y="866"/>
                    <a:pt x="729" y="818"/>
                  </a:cubicBezTo>
                  <a:cubicBezTo>
                    <a:pt x="753" y="795"/>
                    <a:pt x="780" y="774"/>
                    <a:pt x="808" y="755"/>
                  </a:cubicBezTo>
                  <a:cubicBezTo>
                    <a:pt x="857" y="724"/>
                    <a:pt x="900" y="707"/>
                    <a:pt x="961" y="722"/>
                  </a:cubicBezTo>
                  <a:cubicBezTo>
                    <a:pt x="980" y="726"/>
                    <a:pt x="992" y="734"/>
                    <a:pt x="1005" y="743"/>
                  </a:cubicBezTo>
                  <a:lnTo>
                    <a:pt x="1008" y="744"/>
                  </a:lnTo>
                  <a:cubicBezTo>
                    <a:pt x="1017" y="750"/>
                    <a:pt x="1029" y="761"/>
                    <a:pt x="1040" y="774"/>
                  </a:cubicBezTo>
                  <a:cubicBezTo>
                    <a:pt x="1054" y="792"/>
                    <a:pt x="1066" y="809"/>
                    <a:pt x="1071" y="821"/>
                  </a:cubicBezTo>
                  <a:lnTo>
                    <a:pt x="1073" y="819"/>
                  </a:lnTo>
                  <a:cubicBezTo>
                    <a:pt x="1074" y="830"/>
                    <a:pt x="1076" y="844"/>
                    <a:pt x="1074" y="854"/>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3" name="Freeform 50"/>
            <p:cNvSpPr>
              <a:spLocks noEditPoints="1"/>
            </p:cNvSpPr>
            <p:nvPr/>
          </p:nvSpPr>
          <p:spPr bwMode="auto">
            <a:xfrm>
              <a:off x="1908175" y="44751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6 h 1639"/>
                <a:gd name="T14" fmla="*/ 186 w 1108"/>
                <a:gd name="T15" fmla="*/ 995 h 1639"/>
                <a:gd name="T16" fmla="*/ 230 w 1108"/>
                <a:gd name="T17" fmla="*/ 1119 h 1639"/>
                <a:gd name="T18" fmla="*/ 135 w 1108"/>
                <a:gd name="T19" fmla="*/ 1221 h 1639"/>
                <a:gd name="T20" fmla="*/ 188 w 1108"/>
                <a:gd name="T21" fmla="*/ 1417 h 1639"/>
                <a:gd name="T22" fmla="*/ 347 w 1108"/>
                <a:gd name="T23" fmla="*/ 1587 h 1639"/>
                <a:gd name="T24" fmla="*/ 545 w 1108"/>
                <a:gd name="T25" fmla="*/ 1511 h 1639"/>
                <a:gd name="T26" fmla="*/ 803 w 1108"/>
                <a:gd name="T27" fmla="*/ 1382 h 1639"/>
                <a:gd name="T28" fmla="*/ 737 w 1108"/>
                <a:gd name="T29" fmla="*/ 1233 h 1639"/>
                <a:gd name="T30" fmla="*/ 757 w 1108"/>
                <a:gd name="T31" fmla="*/ 1157 h 1639"/>
                <a:gd name="T32" fmla="*/ 850 w 1108"/>
                <a:gd name="T33" fmla="*/ 976 h 1639"/>
                <a:gd name="T34" fmla="*/ 1020 w 1108"/>
                <a:gd name="T35" fmla="*/ 1069 h 1639"/>
                <a:gd name="T36" fmla="*/ 1069 w 1108"/>
                <a:gd name="T37" fmla="*/ 942 h 1639"/>
                <a:gd name="T38" fmla="*/ 238 w 1108"/>
                <a:gd name="T39" fmla="*/ 1010 h 1639"/>
                <a:gd name="T40" fmla="*/ 153 w 1108"/>
                <a:gd name="T41" fmla="*/ 846 h 1639"/>
                <a:gd name="T42" fmla="*/ 35 w 1108"/>
                <a:gd name="T43" fmla="*/ 865 h 1639"/>
                <a:gd name="T44" fmla="*/ 111 w 1108"/>
                <a:gd name="T45" fmla="*/ 870 h 1639"/>
                <a:gd name="T46" fmla="*/ 313 w 1108"/>
                <a:gd name="T47" fmla="*/ 962 h 1639"/>
                <a:gd name="T48" fmla="*/ 113 w 1108"/>
                <a:gd name="T49" fmla="*/ 661 h 1639"/>
                <a:gd name="T50" fmla="*/ 66 w 1108"/>
                <a:gd name="T51" fmla="*/ 840 h 1639"/>
                <a:gd name="T52" fmla="*/ 190 w 1108"/>
                <a:gd name="T53" fmla="*/ 585 h 1639"/>
                <a:gd name="T54" fmla="*/ 269 w 1108"/>
                <a:gd name="T55" fmla="*/ 959 h 1639"/>
                <a:gd name="T56" fmla="*/ 350 w 1108"/>
                <a:gd name="T57" fmla="*/ 1008 h 1639"/>
                <a:gd name="T58" fmla="*/ 159 w 1108"/>
                <a:gd name="T59" fmla="*/ 1357 h 1639"/>
                <a:gd name="T60" fmla="*/ 172 w 1108"/>
                <a:gd name="T61" fmla="*/ 1221 h 1639"/>
                <a:gd name="T62" fmla="*/ 260 w 1108"/>
                <a:gd name="T63" fmla="*/ 1122 h 1639"/>
                <a:gd name="T64" fmla="*/ 205 w 1108"/>
                <a:gd name="T65" fmla="*/ 1299 h 1639"/>
                <a:gd name="T66" fmla="*/ 361 w 1108"/>
                <a:gd name="T67" fmla="*/ 1111 h 1639"/>
                <a:gd name="T68" fmla="*/ 316 w 1108"/>
                <a:gd name="T69" fmla="*/ 1367 h 1639"/>
                <a:gd name="T70" fmla="*/ 425 w 1108"/>
                <a:gd name="T71" fmla="*/ 1122 h 1639"/>
                <a:gd name="T72" fmla="*/ 476 w 1108"/>
                <a:gd name="T73" fmla="*/ 1031 h 1639"/>
                <a:gd name="T74" fmla="*/ 447 w 1108"/>
                <a:gd name="T75" fmla="*/ 995 h 1639"/>
                <a:gd name="T76" fmla="*/ 429 w 1108"/>
                <a:gd name="T77" fmla="*/ 286 h 1639"/>
                <a:gd name="T78" fmla="*/ 643 w 1108"/>
                <a:gd name="T79" fmla="*/ 208 h 1639"/>
                <a:gd name="T80" fmla="*/ 759 w 1108"/>
                <a:gd name="T81" fmla="*/ 160 h 1639"/>
                <a:gd name="T82" fmla="*/ 683 w 1108"/>
                <a:gd name="T83" fmla="*/ 592 h 1639"/>
                <a:gd name="T84" fmla="*/ 589 w 1108"/>
                <a:gd name="T85" fmla="*/ 1114 h 1639"/>
                <a:gd name="T86" fmla="*/ 459 w 1108"/>
                <a:gd name="T87" fmla="*/ 1561 h 1639"/>
                <a:gd name="T88" fmla="*/ 538 w 1108"/>
                <a:gd name="T89" fmla="*/ 1424 h 1639"/>
                <a:gd name="T90" fmla="*/ 754 w 1108"/>
                <a:gd name="T91" fmla="*/ 1323 h 1639"/>
                <a:gd name="T92" fmla="*/ 718 w 1108"/>
                <a:gd name="T93" fmla="*/ 1455 h 1639"/>
                <a:gd name="T94" fmla="*/ 605 w 1108"/>
                <a:gd name="T95" fmla="*/ 1396 h 1639"/>
                <a:gd name="T96" fmla="*/ 628 w 1108"/>
                <a:gd name="T97" fmla="*/ 1314 h 1639"/>
                <a:gd name="T98" fmla="*/ 705 w 1108"/>
                <a:gd name="T99" fmla="*/ 1165 h 1639"/>
                <a:gd name="T100" fmla="*/ 640 w 1108"/>
                <a:gd name="T101" fmla="*/ 1057 h 1639"/>
                <a:gd name="T102" fmla="*/ 625 w 1108"/>
                <a:gd name="T103" fmla="*/ 1120 h 1639"/>
                <a:gd name="T104" fmla="*/ 731 w 1108"/>
                <a:gd name="T105" fmla="*/ 1067 h 1639"/>
                <a:gd name="T106" fmla="*/ 985 w 1108"/>
                <a:gd name="T107" fmla="*/ 995 h 1639"/>
                <a:gd name="T108" fmla="*/ 1001 w 1108"/>
                <a:gd name="T109" fmla="*/ 1042 h 1639"/>
                <a:gd name="T110" fmla="*/ 840 w 1108"/>
                <a:gd name="T111" fmla="*/ 948 h 1639"/>
                <a:gd name="T112" fmla="*/ 986 w 1108"/>
                <a:gd name="T113" fmla="*/ 844 h 1639"/>
                <a:gd name="T114" fmla="*/ 937 w 1108"/>
                <a:gd name="T115" fmla="*/ 1017 h 1639"/>
                <a:gd name="T116" fmla="*/ 961 w 1108"/>
                <a:gd name="T117" fmla="*/ 956 h 1639"/>
                <a:gd name="T118" fmla="*/ 962 w 1108"/>
                <a:gd name="T119" fmla="*/ 789 h 1639"/>
                <a:gd name="T120" fmla="*/ 607 w 1108"/>
                <a:gd name="T121" fmla="*/ 1021 h 1639"/>
                <a:gd name="T122" fmla="*/ 1040 w 1108"/>
                <a:gd name="T123" fmla="*/ 774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067" y="942"/>
                  </a:moveTo>
                  <a:cubicBezTo>
                    <a:pt x="1090" y="922"/>
                    <a:pt x="1102" y="890"/>
                    <a:pt x="1106" y="858"/>
                  </a:cubicBezTo>
                  <a:cubicBezTo>
                    <a:pt x="1108" y="823"/>
                    <a:pt x="1101" y="789"/>
                    <a:pt x="1086" y="758"/>
                  </a:cubicBezTo>
                  <a:cubicBezTo>
                    <a:pt x="1069" y="729"/>
                    <a:pt x="1045" y="709"/>
                    <a:pt x="1016" y="693"/>
                  </a:cubicBezTo>
                  <a:cubicBezTo>
                    <a:pt x="886" y="626"/>
                    <a:pt x="716" y="706"/>
                    <a:pt x="647" y="832"/>
                  </a:cubicBezTo>
                  <a:cubicBezTo>
                    <a:pt x="669" y="744"/>
                    <a:pt x="693" y="645"/>
                    <a:pt x="711" y="606"/>
                  </a:cubicBezTo>
                  <a:cubicBezTo>
                    <a:pt x="718" y="594"/>
                    <a:pt x="733" y="571"/>
                    <a:pt x="750" y="549"/>
                  </a:cubicBezTo>
                  <a:cubicBezTo>
                    <a:pt x="761" y="532"/>
                    <a:pt x="775" y="519"/>
                    <a:pt x="785" y="512"/>
                  </a:cubicBezTo>
                  <a:lnTo>
                    <a:pt x="785" y="510"/>
                  </a:lnTo>
                  <a:cubicBezTo>
                    <a:pt x="801" y="497"/>
                    <a:pt x="818" y="483"/>
                    <a:pt x="834" y="459"/>
                  </a:cubicBezTo>
                  <a:cubicBezTo>
                    <a:pt x="851" y="436"/>
                    <a:pt x="865" y="405"/>
                    <a:pt x="875" y="363"/>
                  </a:cubicBezTo>
                  <a:cubicBezTo>
                    <a:pt x="887" y="321"/>
                    <a:pt x="867" y="271"/>
                    <a:pt x="844" y="228"/>
                  </a:cubicBezTo>
                  <a:cubicBezTo>
                    <a:pt x="820" y="186"/>
                    <a:pt x="792" y="151"/>
                    <a:pt x="782" y="140"/>
                  </a:cubicBezTo>
                  <a:cubicBezTo>
                    <a:pt x="775" y="130"/>
                    <a:pt x="763" y="110"/>
                    <a:pt x="754" y="89"/>
                  </a:cubicBezTo>
                  <a:cubicBezTo>
                    <a:pt x="748" y="75"/>
                    <a:pt x="744" y="61"/>
                    <a:pt x="743" y="52"/>
                  </a:cubicBezTo>
                  <a:lnTo>
                    <a:pt x="743" y="50"/>
                  </a:lnTo>
                  <a:cubicBezTo>
                    <a:pt x="742" y="10"/>
                    <a:pt x="705" y="6"/>
                    <a:pt x="696" y="7"/>
                  </a:cubicBezTo>
                  <a:cubicBezTo>
                    <a:pt x="688" y="5"/>
                    <a:pt x="649" y="0"/>
                    <a:pt x="634" y="37"/>
                  </a:cubicBezTo>
                  <a:cubicBezTo>
                    <a:pt x="630" y="45"/>
                    <a:pt x="621" y="57"/>
                    <a:pt x="608" y="68"/>
                  </a:cubicBezTo>
                  <a:cubicBezTo>
                    <a:pt x="593" y="82"/>
                    <a:pt x="575" y="97"/>
                    <a:pt x="563" y="104"/>
                  </a:cubicBezTo>
                  <a:lnTo>
                    <a:pt x="560" y="103"/>
                  </a:lnTo>
                  <a:cubicBezTo>
                    <a:pt x="558" y="105"/>
                    <a:pt x="555" y="107"/>
                    <a:pt x="551" y="110"/>
                  </a:cubicBezTo>
                  <a:cubicBezTo>
                    <a:pt x="513" y="136"/>
                    <a:pt x="407" y="203"/>
                    <a:pt x="397" y="281"/>
                  </a:cubicBezTo>
                  <a:cubicBezTo>
                    <a:pt x="392" y="322"/>
                    <a:pt x="395" y="355"/>
                    <a:pt x="404" y="383"/>
                  </a:cubicBezTo>
                  <a:cubicBezTo>
                    <a:pt x="410" y="411"/>
                    <a:pt x="423" y="435"/>
                    <a:pt x="433" y="452"/>
                  </a:cubicBezTo>
                  <a:cubicBezTo>
                    <a:pt x="440" y="462"/>
                    <a:pt x="447" y="483"/>
                    <a:pt x="452" y="504"/>
                  </a:cubicBezTo>
                  <a:cubicBezTo>
                    <a:pt x="459" y="527"/>
                    <a:pt x="466" y="552"/>
                    <a:pt x="466" y="563"/>
                  </a:cubicBezTo>
                  <a:lnTo>
                    <a:pt x="466" y="565"/>
                  </a:lnTo>
                  <a:cubicBezTo>
                    <a:pt x="468" y="605"/>
                    <a:pt x="456" y="706"/>
                    <a:pt x="447" y="795"/>
                  </a:cubicBezTo>
                  <a:cubicBezTo>
                    <a:pt x="442" y="765"/>
                    <a:pt x="433" y="737"/>
                    <a:pt x="424" y="716"/>
                  </a:cubicBezTo>
                  <a:cubicBezTo>
                    <a:pt x="386" y="643"/>
                    <a:pt x="331" y="583"/>
                    <a:pt x="253" y="552"/>
                  </a:cubicBezTo>
                  <a:cubicBezTo>
                    <a:pt x="224" y="540"/>
                    <a:pt x="188" y="534"/>
                    <a:pt x="152" y="539"/>
                  </a:cubicBezTo>
                  <a:cubicBezTo>
                    <a:pt x="80" y="548"/>
                    <a:pt x="29" y="589"/>
                    <a:pt x="10" y="658"/>
                  </a:cubicBezTo>
                  <a:cubicBezTo>
                    <a:pt x="0" y="692"/>
                    <a:pt x="1" y="725"/>
                    <a:pt x="13" y="753"/>
                  </a:cubicBezTo>
                  <a:cubicBezTo>
                    <a:pt x="23" y="775"/>
                    <a:pt x="37" y="804"/>
                    <a:pt x="43" y="820"/>
                  </a:cubicBezTo>
                  <a:cubicBezTo>
                    <a:pt x="38" y="821"/>
                    <a:pt x="31" y="829"/>
                    <a:pt x="24" y="832"/>
                  </a:cubicBezTo>
                  <a:cubicBezTo>
                    <a:pt x="16" y="837"/>
                    <a:pt x="11" y="843"/>
                    <a:pt x="7" y="851"/>
                  </a:cubicBezTo>
                  <a:cubicBezTo>
                    <a:pt x="6" y="857"/>
                    <a:pt x="5" y="862"/>
                    <a:pt x="6" y="868"/>
                  </a:cubicBezTo>
                  <a:cubicBezTo>
                    <a:pt x="7" y="875"/>
                    <a:pt x="8" y="880"/>
                    <a:pt x="12" y="885"/>
                  </a:cubicBezTo>
                  <a:cubicBezTo>
                    <a:pt x="17" y="895"/>
                    <a:pt x="28" y="903"/>
                    <a:pt x="39" y="907"/>
                  </a:cubicBezTo>
                  <a:cubicBezTo>
                    <a:pt x="61" y="918"/>
                    <a:pt x="87" y="922"/>
                    <a:pt x="109" y="922"/>
                  </a:cubicBezTo>
                  <a:cubicBezTo>
                    <a:pt x="131" y="921"/>
                    <a:pt x="150" y="914"/>
                    <a:pt x="162" y="896"/>
                  </a:cubicBezTo>
                  <a:cubicBezTo>
                    <a:pt x="173" y="882"/>
                    <a:pt x="177" y="870"/>
                    <a:pt x="181" y="858"/>
                  </a:cubicBezTo>
                  <a:cubicBezTo>
                    <a:pt x="183" y="851"/>
                    <a:pt x="177" y="848"/>
                    <a:pt x="181" y="849"/>
                  </a:cubicBezTo>
                  <a:cubicBezTo>
                    <a:pt x="188" y="848"/>
                    <a:pt x="198" y="854"/>
                    <a:pt x="207" y="862"/>
                  </a:cubicBezTo>
                  <a:cubicBezTo>
                    <a:pt x="217" y="871"/>
                    <a:pt x="224" y="880"/>
                    <a:pt x="226" y="890"/>
                  </a:cubicBezTo>
                  <a:cubicBezTo>
                    <a:pt x="232" y="908"/>
                    <a:pt x="236" y="933"/>
                    <a:pt x="238" y="958"/>
                  </a:cubicBezTo>
                  <a:cubicBezTo>
                    <a:pt x="212" y="960"/>
                    <a:pt x="192" y="972"/>
                    <a:pt x="186" y="995"/>
                  </a:cubicBezTo>
                  <a:lnTo>
                    <a:pt x="184" y="994"/>
                  </a:lnTo>
                  <a:cubicBezTo>
                    <a:pt x="179" y="1020"/>
                    <a:pt x="184" y="1040"/>
                    <a:pt x="193" y="1055"/>
                  </a:cubicBezTo>
                  <a:cubicBezTo>
                    <a:pt x="204" y="1068"/>
                    <a:pt x="217" y="1079"/>
                    <a:pt x="229" y="1086"/>
                  </a:cubicBezTo>
                  <a:cubicBezTo>
                    <a:pt x="231" y="1086"/>
                    <a:pt x="231" y="1086"/>
                    <a:pt x="233" y="1087"/>
                  </a:cubicBezTo>
                  <a:cubicBezTo>
                    <a:pt x="232" y="1093"/>
                    <a:pt x="231" y="1097"/>
                    <a:pt x="231" y="1099"/>
                  </a:cubicBezTo>
                  <a:cubicBezTo>
                    <a:pt x="230" y="1106"/>
                    <a:pt x="231" y="1112"/>
                    <a:pt x="230" y="1119"/>
                  </a:cubicBezTo>
                  <a:cubicBezTo>
                    <a:pt x="229" y="1121"/>
                    <a:pt x="229" y="1121"/>
                    <a:pt x="228" y="1127"/>
                  </a:cubicBezTo>
                  <a:cubicBezTo>
                    <a:pt x="229" y="1134"/>
                    <a:pt x="228" y="1140"/>
                    <a:pt x="222" y="1140"/>
                  </a:cubicBezTo>
                  <a:lnTo>
                    <a:pt x="222" y="1142"/>
                  </a:lnTo>
                  <a:cubicBezTo>
                    <a:pt x="219" y="1141"/>
                    <a:pt x="217" y="1141"/>
                    <a:pt x="213" y="1140"/>
                  </a:cubicBezTo>
                  <a:cubicBezTo>
                    <a:pt x="182" y="1141"/>
                    <a:pt x="142" y="1141"/>
                    <a:pt x="125" y="1166"/>
                  </a:cubicBezTo>
                  <a:cubicBezTo>
                    <a:pt x="105" y="1191"/>
                    <a:pt x="120" y="1207"/>
                    <a:pt x="135" y="1221"/>
                  </a:cubicBezTo>
                  <a:cubicBezTo>
                    <a:pt x="139" y="1224"/>
                    <a:pt x="142" y="1229"/>
                    <a:pt x="142" y="1231"/>
                  </a:cubicBezTo>
                  <a:cubicBezTo>
                    <a:pt x="143" y="1235"/>
                    <a:pt x="139" y="1226"/>
                    <a:pt x="136" y="1225"/>
                  </a:cubicBezTo>
                  <a:cubicBezTo>
                    <a:pt x="124" y="1232"/>
                    <a:pt x="110" y="1240"/>
                    <a:pt x="106" y="1260"/>
                  </a:cubicBezTo>
                  <a:cubicBezTo>
                    <a:pt x="103" y="1281"/>
                    <a:pt x="103" y="1301"/>
                    <a:pt x="107" y="1319"/>
                  </a:cubicBezTo>
                  <a:cubicBezTo>
                    <a:pt x="114" y="1342"/>
                    <a:pt x="125" y="1362"/>
                    <a:pt x="134" y="1374"/>
                  </a:cubicBezTo>
                  <a:cubicBezTo>
                    <a:pt x="148" y="1394"/>
                    <a:pt x="166" y="1408"/>
                    <a:pt x="188" y="1417"/>
                  </a:cubicBezTo>
                  <a:cubicBezTo>
                    <a:pt x="207" y="1424"/>
                    <a:pt x="228" y="1426"/>
                    <a:pt x="254" y="1420"/>
                  </a:cubicBezTo>
                  <a:cubicBezTo>
                    <a:pt x="269" y="1418"/>
                    <a:pt x="288" y="1410"/>
                    <a:pt x="302" y="1406"/>
                  </a:cubicBezTo>
                  <a:cubicBezTo>
                    <a:pt x="299" y="1423"/>
                    <a:pt x="297" y="1447"/>
                    <a:pt x="302" y="1470"/>
                  </a:cubicBezTo>
                  <a:lnTo>
                    <a:pt x="302" y="1472"/>
                  </a:lnTo>
                  <a:cubicBezTo>
                    <a:pt x="306" y="1495"/>
                    <a:pt x="319" y="1523"/>
                    <a:pt x="332" y="1547"/>
                  </a:cubicBezTo>
                  <a:cubicBezTo>
                    <a:pt x="338" y="1564"/>
                    <a:pt x="344" y="1578"/>
                    <a:pt x="347" y="1587"/>
                  </a:cubicBezTo>
                  <a:cubicBezTo>
                    <a:pt x="355" y="1615"/>
                    <a:pt x="387" y="1636"/>
                    <a:pt x="387" y="1636"/>
                  </a:cubicBezTo>
                  <a:lnTo>
                    <a:pt x="391" y="1639"/>
                  </a:lnTo>
                  <a:lnTo>
                    <a:pt x="398" y="1638"/>
                  </a:lnTo>
                  <a:cubicBezTo>
                    <a:pt x="398" y="1638"/>
                    <a:pt x="443" y="1626"/>
                    <a:pt x="461" y="1603"/>
                  </a:cubicBezTo>
                  <a:cubicBezTo>
                    <a:pt x="464" y="1597"/>
                    <a:pt x="472" y="1592"/>
                    <a:pt x="479" y="1585"/>
                  </a:cubicBezTo>
                  <a:cubicBezTo>
                    <a:pt x="501" y="1564"/>
                    <a:pt x="530" y="1536"/>
                    <a:pt x="545" y="1511"/>
                  </a:cubicBezTo>
                  <a:cubicBezTo>
                    <a:pt x="558" y="1488"/>
                    <a:pt x="564" y="1468"/>
                    <a:pt x="567" y="1451"/>
                  </a:cubicBezTo>
                  <a:cubicBezTo>
                    <a:pt x="580" y="1462"/>
                    <a:pt x="593" y="1473"/>
                    <a:pt x="607" y="1482"/>
                  </a:cubicBezTo>
                  <a:cubicBezTo>
                    <a:pt x="629" y="1497"/>
                    <a:pt x="650" y="1502"/>
                    <a:pt x="672" y="1502"/>
                  </a:cubicBezTo>
                  <a:cubicBezTo>
                    <a:pt x="694" y="1502"/>
                    <a:pt x="715" y="1494"/>
                    <a:pt x="735" y="1480"/>
                  </a:cubicBezTo>
                  <a:cubicBezTo>
                    <a:pt x="750" y="1472"/>
                    <a:pt x="768" y="1457"/>
                    <a:pt x="782" y="1438"/>
                  </a:cubicBezTo>
                  <a:cubicBezTo>
                    <a:pt x="791" y="1422"/>
                    <a:pt x="801" y="1404"/>
                    <a:pt x="803" y="1382"/>
                  </a:cubicBezTo>
                  <a:cubicBezTo>
                    <a:pt x="806" y="1363"/>
                    <a:pt x="795" y="1350"/>
                    <a:pt x="786" y="1340"/>
                  </a:cubicBezTo>
                  <a:cubicBezTo>
                    <a:pt x="784" y="1340"/>
                    <a:pt x="776" y="1347"/>
                    <a:pt x="779" y="1343"/>
                  </a:cubicBezTo>
                  <a:cubicBezTo>
                    <a:pt x="781" y="1341"/>
                    <a:pt x="784" y="1337"/>
                    <a:pt x="789" y="1336"/>
                  </a:cubicBezTo>
                  <a:cubicBezTo>
                    <a:pt x="808" y="1328"/>
                    <a:pt x="827" y="1319"/>
                    <a:pt x="817" y="1288"/>
                  </a:cubicBezTo>
                  <a:cubicBezTo>
                    <a:pt x="809" y="1256"/>
                    <a:pt x="772" y="1243"/>
                    <a:pt x="741" y="1233"/>
                  </a:cubicBezTo>
                  <a:cubicBezTo>
                    <a:pt x="739" y="1233"/>
                    <a:pt x="737" y="1233"/>
                    <a:pt x="737" y="1233"/>
                  </a:cubicBezTo>
                  <a:lnTo>
                    <a:pt x="735" y="1230"/>
                  </a:lnTo>
                  <a:cubicBezTo>
                    <a:pt x="731" y="1229"/>
                    <a:pt x="731" y="1227"/>
                    <a:pt x="732" y="1220"/>
                  </a:cubicBezTo>
                  <a:cubicBezTo>
                    <a:pt x="735" y="1217"/>
                    <a:pt x="736" y="1215"/>
                    <a:pt x="736" y="1210"/>
                  </a:cubicBezTo>
                  <a:cubicBezTo>
                    <a:pt x="738" y="1204"/>
                    <a:pt x="741" y="1196"/>
                    <a:pt x="742" y="1187"/>
                  </a:cubicBezTo>
                  <a:cubicBezTo>
                    <a:pt x="744" y="1181"/>
                    <a:pt x="745" y="1172"/>
                    <a:pt x="750" y="1160"/>
                  </a:cubicBezTo>
                  <a:cubicBezTo>
                    <a:pt x="752" y="1158"/>
                    <a:pt x="754" y="1159"/>
                    <a:pt x="757" y="1157"/>
                  </a:cubicBezTo>
                  <a:cubicBezTo>
                    <a:pt x="774" y="1147"/>
                    <a:pt x="785" y="1131"/>
                    <a:pt x="795" y="1115"/>
                  </a:cubicBezTo>
                  <a:lnTo>
                    <a:pt x="793" y="1115"/>
                  </a:lnTo>
                  <a:cubicBezTo>
                    <a:pt x="802" y="1101"/>
                    <a:pt x="800" y="1085"/>
                    <a:pt x="796" y="1074"/>
                  </a:cubicBezTo>
                  <a:cubicBezTo>
                    <a:pt x="792" y="1069"/>
                    <a:pt x="789" y="1064"/>
                    <a:pt x="785" y="1059"/>
                  </a:cubicBezTo>
                  <a:cubicBezTo>
                    <a:pt x="796" y="1034"/>
                    <a:pt x="809" y="1010"/>
                    <a:pt x="821" y="995"/>
                  </a:cubicBezTo>
                  <a:cubicBezTo>
                    <a:pt x="826" y="987"/>
                    <a:pt x="838" y="980"/>
                    <a:pt x="850" y="976"/>
                  </a:cubicBezTo>
                  <a:cubicBezTo>
                    <a:pt x="860" y="971"/>
                    <a:pt x="871" y="968"/>
                    <a:pt x="879" y="972"/>
                  </a:cubicBezTo>
                  <a:cubicBezTo>
                    <a:pt x="881" y="972"/>
                    <a:pt x="874" y="976"/>
                    <a:pt x="875" y="982"/>
                  </a:cubicBezTo>
                  <a:cubicBezTo>
                    <a:pt x="874" y="993"/>
                    <a:pt x="873" y="1008"/>
                    <a:pt x="877" y="1022"/>
                  </a:cubicBezTo>
                  <a:cubicBezTo>
                    <a:pt x="884" y="1043"/>
                    <a:pt x="900" y="1057"/>
                    <a:pt x="920" y="1067"/>
                  </a:cubicBezTo>
                  <a:cubicBezTo>
                    <a:pt x="942" y="1075"/>
                    <a:pt x="968" y="1080"/>
                    <a:pt x="990" y="1077"/>
                  </a:cubicBezTo>
                  <a:cubicBezTo>
                    <a:pt x="1001" y="1077"/>
                    <a:pt x="1011" y="1074"/>
                    <a:pt x="1020" y="1069"/>
                  </a:cubicBezTo>
                  <a:cubicBezTo>
                    <a:pt x="1026" y="1064"/>
                    <a:pt x="1031" y="1060"/>
                    <a:pt x="1034" y="1054"/>
                  </a:cubicBezTo>
                  <a:cubicBezTo>
                    <a:pt x="1037" y="1048"/>
                    <a:pt x="1039" y="1040"/>
                    <a:pt x="1040" y="1033"/>
                  </a:cubicBezTo>
                  <a:cubicBezTo>
                    <a:pt x="1039" y="1027"/>
                    <a:pt x="1036" y="1019"/>
                    <a:pt x="1032" y="1012"/>
                  </a:cubicBezTo>
                  <a:lnTo>
                    <a:pt x="1030" y="1012"/>
                  </a:lnTo>
                  <a:cubicBezTo>
                    <a:pt x="1025" y="1007"/>
                    <a:pt x="1022" y="997"/>
                    <a:pt x="1016" y="992"/>
                  </a:cubicBezTo>
                  <a:cubicBezTo>
                    <a:pt x="1029" y="981"/>
                    <a:pt x="1051" y="958"/>
                    <a:pt x="1069" y="942"/>
                  </a:cubicBezTo>
                  <a:lnTo>
                    <a:pt x="1067" y="942"/>
                  </a:lnTo>
                  <a:close/>
                  <a:moveTo>
                    <a:pt x="231" y="1049"/>
                  </a:moveTo>
                  <a:cubicBezTo>
                    <a:pt x="225" y="1045"/>
                    <a:pt x="224" y="1041"/>
                    <a:pt x="220" y="1038"/>
                  </a:cubicBezTo>
                  <a:cubicBezTo>
                    <a:pt x="215" y="1028"/>
                    <a:pt x="211" y="1017"/>
                    <a:pt x="215" y="1002"/>
                  </a:cubicBezTo>
                  <a:cubicBezTo>
                    <a:pt x="217" y="993"/>
                    <a:pt x="226" y="991"/>
                    <a:pt x="237" y="988"/>
                  </a:cubicBezTo>
                  <a:cubicBezTo>
                    <a:pt x="239" y="995"/>
                    <a:pt x="239" y="1004"/>
                    <a:pt x="238" y="1010"/>
                  </a:cubicBezTo>
                  <a:cubicBezTo>
                    <a:pt x="234" y="1023"/>
                    <a:pt x="229" y="1035"/>
                    <a:pt x="231" y="1049"/>
                  </a:cubicBezTo>
                  <a:close/>
                  <a:moveTo>
                    <a:pt x="257" y="880"/>
                  </a:moveTo>
                  <a:cubicBezTo>
                    <a:pt x="252" y="866"/>
                    <a:pt x="240" y="853"/>
                    <a:pt x="226" y="839"/>
                  </a:cubicBezTo>
                  <a:cubicBezTo>
                    <a:pt x="213" y="828"/>
                    <a:pt x="197" y="821"/>
                    <a:pt x="182" y="818"/>
                  </a:cubicBezTo>
                  <a:lnTo>
                    <a:pt x="180" y="818"/>
                  </a:lnTo>
                  <a:cubicBezTo>
                    <a:pt x="162" y="819"/>
                    <a:pt x="158" y="831"/>
                    <a:pt x="153" y="846"/>
                  </a:cubicBezTo>
                  <a:cubicBezTo>
                    <a:pt x="149" y="856"/>
                    <a:pt x="144" y="869"/>
                    <a:pt x="136" y="878"/>
                  </a:cubicBezTo>
                  <a:cubicBezTo>
                    <a:pt x="130" y="886"/>
                    <a:pt x="119" y="890"/>
                    <a:pt x="108" y="891"/>
                  </a:cubicBezTo>
                  <a:cubicBezTo>
                    <a:pt x="90" y="892"/>
                    <a:pt x="69" y="886"/>
                    <a:pt x="53" y="879"/>
                  </a:cubicBezTo>
                  <a:lnTo>
                    <a:pt x="50" y="878"/>
                  </a:lnTo>
                  <a:cubicBezTo>
                    <a:pt x="46" y="878"/>
                    <a:pt x="41" y="872"/>
                    <a:pt x="39" y="870"/>
                  </a:cubicBezTo>
                  <a:cubicBezTo>
                    <a:pt x="37" y="867"/>
                    <a:pt x="38" y="865"/>
                    <a:pt x="35" y="865"/>
                  </a:cubicBezTo>
                  <a:cubicBezTo>
                    <a:pt x="36" y="863"/>
                    <a:pt x="36" y="863"/>
                    <a:pt x="36" y="863"/>
                  </a:cubicBezTo>
                  <a:cubicBezTo>
                    <a:pt x="36" y="861"/>
                    <a:pt x="39" y="859"/>
                    <a:pt x="39" y="859"/>
                  </a:cubicBezTo>
                  <a:cubicBezTo>
                    <a:pt x="48" y="854"/>
                    <a:pt x="58" y="847"/>
                    <a:pt x="63" y="841"/>
                  </a:cubicBezTo>
                  <a:lnTo>
                    <a:pt x="54" y="870"/>
                  </a:lnTo>
                  <a:cubicBezTo>
                    <a:pt x="54" y="870"/>
                    <a:pt x="85" y="880"/>
                    <a:pt x="109" y="869"/>
                  </a:cubicBezTo>
                  <a:lnTo>
                    <a:pt x="111" y="870"/>
                  </a:lnTo>
                  <a:cubicBezTo>
                    <a:pt x="133" y="860"/>
                    <a:pt x="153" y="831"/>
                    <a:pt x="137" y="795"/>
                  </a:cubicBezTo>
                  <a:cubicBezTo>
                    <a:pt x="129" y="767"/>
                    <a:pt x="100" y="736"/>
                    <a:pt x="111" y="709"/>
                  </a:cubicBezTo>
                  <a:cubicBezTo>
                    <a:pt x="115" y="701"/>
                    <a:pt x="120" y="693"/>
                    <a:pt x="128" y="690"/>
                  </a:cubicBezTo>
                  <a:cubicBezTo>
                    <a:pt x="152" y="677"/>
                    <a:pt x="174" y="676"/>
                    <a:pt x="199" y="683"/>
                  </a:cubicBezTo>
                  <a:cubicBezTo>
                    <a:pt x="269" y="711"/>
                    <a:pt x="310" y="779"/>
                    <a:pt x="312" y="852"/>
                  </a:cubicBezTo>
                  <a:cubicBezTo>
                    <a:pt x="316" y="879"/>
                    <a:pt x="313" y="962"/>
                    <a:pt x="313" y="962"/>
                  </a:cubicBezTo>
                  <a:lnTo>
                    <a:pt x="343" y="963"/>
                  </a:lnTo>
                  <a:cubicBezTo>
                    <a:pt x="343" y="963"/>
                    <a:pt x="347" y="878"/>
                    <a:pt x="343" y="849"/>
                  </a:cubicBezTo>
                  <a:lnTo>
                    <a:pt x="343" y="851"/>
                  </a:lnTo>
                  <a:cubicBezTo>
                    <a:pt x="340" y="765"/>
                    <a:pt x="291" y="686"/>
                    <a:pt x="211" y="655"/>
                  </a:cubicBezTo>
                  <a:lnTo>
                    <a:pt x="209" y="654"/>
                  </a:lnTo>
                  <a:cubicBezTo>
                    <a:pt x="175" y="644"/>
                    <a:pt x="144" y="645"/>
                    <a:pt x="113" y="661"/>
                  </a:cubicBezTo>
                  <a:cubicBezTo>
                    <a:pt x="98" y="670"/>
                    <a:pt x="89" y="683"/>
                    <a:pt x="82" y="698"/>
                  </a:cubicBezTo>
                  <a:cubicBezTo>
                    <a:pt x="63" y="743"/>
                    <a:pt x="95" y="764"/>
                    <a:pt x="107" y="805"/>
                  </a:cubicBezTo>
                  <a:lnTo>
                    <a:pt x="109" y="806"/>
                  </a:lnTo>
                  <a:cubicBezTo>
                    <a:pt x="115" y="824"/>
                    <a:pt x="108" y="836"/>
                    <a:pt x="99" y="841"/>
                  </a:cubicBezTo>
                  <a:lnTo>
                    <a:pt x="97" y="841"/>
                  </a:lnTo>
                  <a:cubicBezTo>
                    <a:pt x="84" y="847"/>
                    <a:pt x="66" y="842"/>
                    <a:pt x="66" y="840"/>
                  </a:cubicBezTo>
                  <a:cubicBezTo>
                    <a:pt x="71" y="836"/>
                    <a:pt x="74" y="832"/>
                    <a:pt x="74" y="832"/>
                  </a:cubicBezTo>
                  <a:lnTo>
                    <a:pt x="81" y="827"/>
                  </a:lnTo>
                  <a:lnTo>
                    <a:pt x="77" y="817"/>
                  </a:lnTo>
                  <a:cubicBezTo>
                    <a:pt x="77" y="817"/>
                    <a:pt x="56" y="772"/>
                    <a:pt x="42" y="741"/>
                  </a:cubicBezTo>
                  <a:cubicBezTo>
                    <a:pt x="32" y="719"/>
                    <a:pt x="33" y="693"/>
                    <a:pt x="39" y="668"/>
                  </a:cubicBezTo>
                  <a:cubicBezTo>
                    <a:pt x="55" y="614"/>
                    <a:pt x="153" y="580"/>
                    <a:pt x="190" y="585"/>
                  </a:cubicBezTo>
                  <a:cubicBezTo>
                    <a:pt x="229" y="589"/>
                    <a:pt x="232" y="594"/>
                    <a:pt x="271" y="614"/>
                  </a:cubicBezTo>
                  <a:cubicBezTo>
                    <a:pt x="307" y="634"/>
                    <a:pt x="360" y="720"/>
                    <a:pt x="375" y="756"/>
                  </a:cubicBezTo>
                  <a:cubicBezTo>
                    <a:pt x="403" y="820"/>
                    <a:pt x="415" y="943"/>
                    <a:pt x="415" y="989"/>
                  </a:cubicBezTo>
                  <a:cubicBezTo>
                    <a:pt x="400" y="987"/>
                    <a:pt x="385" y="984"/>
                    <a:pt x="379" y="983"/>
                  </a:cubicBezTo>
                  <a:cubicBezTo>
                    <a:pt x="375" y="982"/>
                    <a:pt x="368" y="981"/>
                    <a:pt x="362" y="980"/>
                  </a:cubicBezTo>
                  <a:cubicBezTo>
                    <a:pt x="335" y="971"/>
                    <a:pt x="299" y="962"/>
                    <a:pt x="269" y="959"/>
                  </a:cubicBezTo>
                  <a:cubicBezTo>
                    <a:pt x="268" y="930"/>
                    <a:pt x="264" y="903"/>
                    <a:pt x="257" y="880"/>
                  </a:cubicBezTo>
                  <a:close/>
                  <a:moveTo>
                    <a:pt x="339" y="1076"/>
                  </a:moveTo>
                  <a:cubicBezTo>
                    <a:pt x="317" y="1073"/>
                    <a:pt x="287" y="1070"/>
                    <a:pt x="268" y="1064"/>
                  </a:cubicBezTo>
                  <a:cubicBezTo>
                    <a:pt x="268" y="1051"/>
                    <a:pt x="269" y="1036"/>
                    <a:pt x="270" y="1018"/>
                  </a:cubicBezTo>
                  <a:cubicBezTo>
                    <a:pt x="276" y="1006"/>
                    <a:pt x="289" y="998"/>
                    <a:pt x="294" y="994"/>
                  </a:cubicBezTo>
                  <a:cubicBezTo>
                    <a:pt x="313" y="997"/>
                    <a:pt x="334" y="1003"/>
                    <a:pt x="350" y="1008"/>
                  </a:cubicBezTo>
                  <a:cubicBezTo>
                    <a:pt x="341" y="1024"/>
                    <a:pt x="330" y="1049"/>
                    <a:pt x="339" y="1076"/>
                  </a:cubicBezTo>
                  <a:close/>
                  <a:moveTo>
                    <a:pt x="316" y="1367"/>
                  </a:moveTo>
                  <a:cubicBezTo>
                    <a:pt x="304" y="1371"/>
                    <a:pt x="271" y="1385"/>
                    <a:pt x="248" y="1390"/>
                  </a:cubicBezTo>
                  <a:lnTo>
                    <a:pt x="246" y="1389"/>
                  </a:lnTo>
                  <a:cubicBezTo>
                    <a:pt x="229" y="1395"/>
                    <a:pt x="212" y="1392"/>
                    <a:pt x="200" y="1388"/>
                  </a:cubicBezTo>
                  <a:cubicBezTo>
                    <a:pt x="183" y="1383"/>
                    <a:pt x="170" y="1372"/>
                    <a:pt x="159" y="1357"/>
                  </a:cubicBezTo>
                  <a:lnTo>
                    <a:pt x="160" y="1355"/>
                  </a:lnTo>
                  <a:cubicBezTo>
                    <a:pt x="150" y="1344"/>
                    <a:pt x="142" y="1329"/>
                    <a:pt x="137" y="1311"/>
                  </a:cubicBezTo>
                  <a:cubicBezTo>
                    <a:pt x="135" y="1297"/>
                    <a:pt x="133" y="1282"/>
                    <a:pt x="136" y="1267"/>
                  </a:cubicBezTo>
                  <a:lnTo>
                    <a:pt x="136" y="1265"/>
                  </a:lnTo>
                  <a:cubicBezTo>
                    <a:pt x="137" y="1261"/>
                    <a:pt x="144" y="1257"/>
                    <a:pt x="151" y="1254"/>
                  </a:cubicBezTo>
                  <a:cubicBezTo>
                    <a:pt x="166" y="1246"/>
                    <a:pt x="178" y="1241"/>
                    <a:pt x="172" y="1221"/>
                  </a:cubicBezTo>
                  <a:cubicBezTo>
                    <a:pt x="170" y="1211"/>
                    <a:pt x="164" y="1206"/>
                    <a:pt x="156" y="1198"/>
                  </a:cubicBezTo>
                  <a:cubicBezTo>
                    <a:pt x="153" y="1193"/>
                    <a:pt x="147" y="1188"/>
                    <a:pt x="150" y="1184"/>
                  </a:cubicBezTo>
                  <a:cubicBezTo>
                    <a:pt x="159" y="1172"/>
                    <a:pt x="190" y="1171"/>
                    <a:pt x="212" y="1171"/>
                  </a:cubicBezTo>
                  <a:cubicBezTo>
                    <a:pt x="214" y="1171"/>
                    <a:pt x="214" y="1171"/>
                    <a:pt x="218" y="1172"/>
                  </a:cubicBezTo>
                  <a:cubicBezTo>
                    <a:pt x="253" y="1176"/>
                    <a:pt x="259" y="1155"/>
                    <a:pt x="261" y="1131"/>
                  </a:cubicBezTo>
                  <a:cubicBezTo>
                    <a:pt x="261" y="1129"/>
                    <a:pt x="261" y="1127"/>
                    <a:pt x="260" y="1122"/>
                  </a:cubicBezTo>
                  <a:cubicBezTo>
                    <a:pt x="261" y="1116"/>
                    <a:pt x="262" y="1112"/>
                    <a:pt x="263" y="1105"/>
                  </a:cubicBezTo>
                  <a:cubicBezTo>
                    <a:pt x="264" y="1103"/>
                    <a:pt x="264" y="1098"/>
                    <a:pt x="265" y="1096"/>
                  </a:cubicBezTo>
                  <a:cubicBezTo>
                    <a:pt x="277" y="1099"/>
                    <a:pt x="292" y="1101"/>
                    <a:pt x="307" y="1104"/>
                  </a:cubicBezTo>
                  <a:cubicBezTo>
                    <a:pt x="311" y="1122"/>
                    <a:pt x="318" y="1167"/>
                    <a:pt x="286" y="1212"/>
                  </a:cubicBezTo>
                  <a:cubicBezTo>
                    <a:pt x="280" y="1222"/>
                    <a:pt x="276" y="1230"/>
                    <a:pt x="270" y="1238"/>
                  </a:cubicBezTo>
                  <a:cubicBezTo>
                    <a:pt x="251" y="1270"/>
                    <a:pt x="234" y="1295"/>
                    <a:pt x="205" y="1299"/>
                  </a:cubicBezTo>
                  <a:lnTo>
                    <a:pt x="206" y="1330"/>
                  </a:lnTo>
                  <a:cubicBezTo>
                    <a:pt x="253" y="1325"/>
                    <a:pt x="274" y="1294"/>
                    <a:pt x="296" y="1253"/>
                  </a:cubicBezTo>
                  <a:cubicBezTo>
                    <a:pt x="302" y="1246"/>
                    <a:pt x="308" y="1238"/>
                    <a:pt x="311" y="1230"/>
                  </a:cubicBezTo>
                  <a:cubicBezTo>
                    <a:pt x="344" y="1183"/>
                    <a:pt x="343" y="1137"/>
                    <a:pt x="339" y="1107"/>
                  </a:cubicBezTo>
                  <a:cubicBezTo>
                    <a:pt x="339" y="1107"/>
                    <a:pt x="339" y="1107"/>
                    <a:pt x="342" y="1108"/>
                  </a:cubicBezTo>
                  <a:cubicBezTo>
                    <a:pt x="350" y="1109"/>
                    <a:pt x="357" y="1110"/>
                    <a:pt x="361" y="1111"/>
                  </a:cubicBezTo>
                  <a:cubicBezTo>
                    <a:pt x="365" y="1112"/>
                    <a:pt x="375" y="1114"/>
                    <a:pt x="391" y="1116"/>
                  </a:cubicBezTo>
                  <a:cubicBezTo>
                    <a:pt x="381" y="1148"/>
                    <a:pt x="357" y="1218"/>
                    <a:pt x="343" y="1249"/>
                  </a:cubicBezTo>
                  <a:cubicBezTo>
                    <a:pt x="324" y="1285"/>
                    <a:pt x="285" y="1342"/>
                    <a:pt x="285" y="1342"/>
                  </a:cubicBezTo>
                  <a:lnTo>
                    <a:pt x="311" y="1359"/>
                  </a:lnTo>
                  <a:cubicBezTo>
                    <a:pt x="313" y="1360"/>
                    <a:pt x="343" y="1314"/>
                    <a:pt x="362" y="1276"/>
                  </a:cubicBezTo>
                  <a:cubicBezTo>
                    <a:pt x="352" y="1312"/>
                    <a:pt x="337" y="1344"/>
                    <a:pt x="316" y="1367"/>
                  </a:cubicBezTo>
                  <a:close/>
                  <a:moveTo>
                    <a:pt x="387" y="1597"/>
                  </a:moveTo>
                  <a:cubicBezTo>
                    <a:pt x="384" y="1592"/>
                    <a:pt x="378" y="1586"/>
                    <a:pt x="377" y="1580"/>
                  </a:cubicBezTo>
                  <a:cubicBezTo>
                    <a:pt x="375" y="1568"/>
                    <a:pt x="367" y="1552"/>
                    <a:pt x="359" y="1535"/>
                  </a:cubicBezTo>
                  <a:cubicBezTo>
                    <a:pt x="349" y="1511"/>
                    <a:pt x="337" y="1485"/>
                    <a:pt x="332" y="1464"/>
                  </a:cubicBezTo>
                  <a:cubicBezTo>
                    <a:pt x="323" y="1423"/>
                    <a:pt x="341" y="1387"/>
                    <a:pt x="341" y="1387"/>
                  </a:cubicBezTo>
                  <a:cubicBezTo>
                    <a:pt x="402" y="1312"/>
                    <a:pt x="421" y="1170"/>
                    <a:pt x="425" y="1122"/>
                  </a:cubicBezTo>
                  <a:cubicBezTo>
                    <a:pt x="440" y="1125"/>
                    <a:pt x="455" y="1126"/>
                    <a:pt x="470" y="1128"/>
                  </a:cubicBezTo>
                  <a:lnTo>
                    <a:pt x="387" y="1597"/>
                  </a:lnTo>
                  <a:close/>
                  <a:moveTo>
                    <a:pt x="475" y="1098"/>
                  </a:moveTo>
                  <a:cubicBezTo>
                    <a:pt x="435" y="1091"/>
                    <a:pt x="392" y="1086"/>
                    <a:pt x="372" y="1082"/>
                  </a:cubicBezTo>
                  <a:cubicBezTo>
                    <a:pt x="358" y="1051"/>
                    <a:pt x="376" y="1026"/>
                    <a:pt x="384" y="1016"/>
                  </a:cubicBezTo>
                  <a:cubicBezTo>
                    <a:pt x="406" y="1018"/>
                    <a:pt x="440" y="1024"/>
                    <a:pt x="476" y="1031"/>
                  </a:cubicBezTo>
                  <a:cubicBezTo>
                    <a:pt x="480" y="1031"/>
                    <a:pt x="482" y="1032"/>
                    <a:pt x="487" y="1032"/>
                  </a:cubicBezTo>
                  <a:lnTo>
                    <a:pt x="475" y="1098"/>
                  </a:lnTo>
                  <a:close/>
                  <a:moveTo>
                    <a:pt x="591" y="442"/>
                  </a:moveTo>
                  <a:lnTo>
                    <a:pt x="492" y="1003"/>
                  </a:lnTo>
                  <a:cubicBezTo>
                    <a:pt x="488" y="1002"/>
                    <a:pt x="486" y="1001"/>
                    <a:pt x="481" y="1001"/>
                  </a:cubicBezTo>
                  <a:cubicBezTo>
                    <a:pt x="469" y="999"/>
                    <a:pt x="458" y="997"/>
                    <a:pt x="447" y="995"/>
                  </a:cubicBezTo>
                  <a:cubicBezTo>
                    <a:pt x="460" y="874"/>
                    <a:pt x="509" y="707"/>
                    <a:pt x="497" y="562"/>
                  </a:cubicBezTo>
                  <a:lnTo>
                    <a:pt x="497" y="564"/>
                  </a:lnTo>
                  <a:cubicBezTo>
                    <a:pt x="497" y="549"/>
                    <a:pt x="491" y="521"/>
                    <a:pt x="483" y="496"/>
                  </a:cubicBezTo>
                  <a:cubicBezTo>
                    <a:pt x="476" y="470"/>
                    <a:pt x="467" y="447"/>
                    <a:pt x="460" y="435"/>
                  </a:cubicBezTo>
                  <a:cubicBezTo>
                    <a:pt x="450" y="420"/>
                    <a:pt x="440" y="400"/>
                    <a:pt x="433" y="375"/>
                  </a:cubicBezTo>
                  <a:cubicBezTo>
                    <a:pt x="427" y="352"/>
                    <a:pt x="423" y="321"/>
                    <a:pt x="429" y="286"/>
                  </a:cubicBezTo>
                  <a:cubicBezTo>
                    <a:pt x="436" y="222"/>
                    <a:pt x="533" y="160"/>
                    <a:pt x="568" y="135"/>
                  </a:cubicBezTo>
                  <a:cubicBezTo>
                    <a:pt x="573" y="134"/>
                    <a:pt x="575" y="132"/>
                    <a:pt x="578" y="131"/>
                  </a:cubicBezTo>
                  <a:cubicBezTo>
                    <a:pt x="592" y="122"/>
                    <a:pt x="613" y="106"/>
                    <a:pt x="631" y="92"/>
                  </a:cubicBezTo>
                  <a:cubicBezTo>
                    <a:pt x="644" y="76"/>
                    <a:pt x="658" y="61"/>
                    <a:pt x="662" y="49"/>
                  </a:cubicBezTo>
                  <a:cubicBezTo>
                    <a:pt x="665" y="43"/>
                    <a:pt x="668" y="41"/>
                    <a:pt x="673" y="37"/>
                  </a:cubicBezTo>
                  <a:lnTo>
                    <a:pt x="643" y="208"/>
                  </a:lnTo>
                  <a:lnTo>
                    <a:pt x="673" y="213"/>
                  </a:lnTo>
                  <a:lnTo>
                    <a:pt x="704" y="38"/>
                  </a:lnTo>
                  <a:cubicBezTo>
                    <a:pt x="707" y="41"/>
                    <a:pt x="711" y="44"/>
                    <a:pt x="712" y="53"/>
                  </a:cubicBezTo>
                  <a:lnTo>
                    <a:pt x="713" y="51"/>
                  </a:lnTo>
                  <a:cubicBezTo>
                    <a:pt x="712" y="66"/>
                    <a:pt x="718" y="85"/>
                    <a:pt x="725" y="104"/>
                  </a:cubicBezTo>
                  <a:cubicBezTo>
                    <a:pt x="737" y="125"/>
                    <a:pt x="748" y="147"/>
                    <a:pt x="759" y="160"/>
                  </a:cubicBezTo>
                  <a:cubicBezTo>
                    <a:pt x="768" y="171"/>
                    <a:pt x="793" y="204"/>
                    <a:pt x="815" y="243"/>
                  </a:cubicBezTo>
                  <a:cubicBezTo>
                    <a:pt x="837" y="282"/>
                    <a:pt x="853" y="324"/>
                    <a:pt x="845" y="356"/>
                  </a:cubicBezTo>
                  <a:cubicBezTo>
                    <a:pt x="837" y="394"/>
                    <a:pt x="823" y="420"/>
                    <a:pt x="809" y="439"/>
                  </a:cubicBezTo>
                  <a:cubicBezTo>
                    <a:pt x="794" y="461"/>
                    <a:pt x="778" y="475"/>
                    <a:pt x="765" y="486"/>
                  </a:cubicBezTo>
                  <a:cubicBezTo>
                    <a:pt x="753" y="495"/>
                    <a:pt x="739" y="512"/>
                    <a:pt x="725" y="530"/>
                  </a:cubicBezTo>
                  <a:cubicBezTo>
                    <a:pt x="707" y="553"/>
                    <a:pt x="689" y="578"/>
                    <a:pt x="683" y="592"/>
                  </a:cubicBezTo>
                  <a:cubicBezTo>
                    <a:pt x="622" y="727"/>
                    <a:pt x="609" y="885"/>
                    <a:pt x="575" y="1015"/>
                  </a:cubicBezTo>
                  <a:cubicBezTo>
                    <a:pt x="560" y="1013"/>
                    <a:pt x="541" y="1009"/>
                    <a:pt x="524" y="1006"/>
                  </a:cubicBezTo>
                  <a:lnTo>
                    <a:pt x="623" y="448"/>
                  </a:lnTo>
                  <a:lnTo>
                    <a:pt x="591" y="442"/>
                  </a:lnTo>
                  <a:close/>
                  <a:moveTo>
                    <a:pt x="610" y="1054"/>
                  </a:moveTo>
                  <a:cubicBezTo>
                    <a:pt x="613" y="1065"/>
                    <a:pt x="614" y="1092"/>
                    <a:pt x="589" y="1114"/>
                  </a:cubicBezTo>
                  <a:cubicBezTo>
                    <a:pt x="580" y="1112"/>
                    <a:pt x="576" y="1112"/>
                    <a:pt x="572" y="1111"/>
                  </a:cubicBezTo>
                  <a:cubicBezTo>
                    <a:pt x="561" y="1111"/>
                    <a:pt x="535" y="1107"/>
                    <a:pt x="507" y="1104"/>
                  </a:cubicBezTo>
                  <a:lnTo>
                    <a:pt x="519" y="1038"/>
                  </a:lnTo>
                  <a:cubicBezTo>
                    <a:pt x="557" y="1045"/>
                    <a:pt x="591" y="1051"/>
                    <a:pt x="610" y="1054"/>
                  </a:cubicBezTo>
                  <a:close/>
                  <a:moveTo>
                    <a:pt x="519" y="1495"/>
                  </a:moveTo>
                  <a:cubicBezTo>
                    <a:pt x="507" y="1517"/>
                    <a:pt x="478" y="1542"/>
                    <a:pt x="459" y="1561"/>
                  </a:cubicBezTo>
                  <a:cubicBezTo>
                    <a:pt x="449" y="1570"/>
                    <a:pt x="441" y="1578"/>
                    <a:pt x="436" y="1583"/>
                  </a:cubicBezTo>
                  <a:lnTo>
                    <a:pt x="435" y="1586"/>
                  </a:lnTo>
                  <a:cubicBezTo>
                    <a:pt x="432" y="1589"/>
                    <a:pt x="425" y="1592"/>
                    <a:pt x="420" y="1598"/>
                  </a:cubicBezTo>
                  <a:lnTo>
                    <a:pt x="502" y="1134"/>
                  </a:lnTo>
                  <a:cubicBezTo>
                    <a:pt x="521" y="1137"/>
                    <a:pt x="538" y="1138"/>
                    <a:pt x="551" y="1140"/>
                  </a:cubicBezTo>
                  <a:cubicBezTo>
                    <a:pt x="538" y="1189"/>
                    <a:pt x="506" y="1334"/>
                    <a:pt x="538" y="1424"/>
                  </a:cubicBezTo>
                  <a:cubicBezTo>
                    <a:pt x="538" y="1437"/>
                    <a:pt x="535" y="1467"/>
                    <a:pt x="519" y="1495"/>
                  </a:cubicBezTo>
                  <a:close/>
                  <a:moveTo>
                    <a:pt x="727" y="1261"/>
                  </a:moveTo>
                  <a:cubicBezTo>
                    <a:pt x="729" y="1262"/>
                    <a:pt x="730" y="1262"/>
                    <a:pt x="732" y="1262"/>
                  </a:cubicBezTo>
                  <a:cubicBezTo>
                    <a:pt x="754" y="1271"/>
                    <a:pt x="784" y="1280"/>
                    <a:pt x="789" y="1296"/>
                  </a:cubicBezTo>
                  <a:cubicBezTo>
                    <a:pt x="791" y="1301"/>
                    <a:pt x="784" y="1304"/>
                    <a:pt x="776" y="1307"/>
                  </a:cubicBezTo>
                  <a:cubicBezTo>
                    <a:pt x="769" y="1313"/>
                    <a:pt x="760" y="1315"/>
                    <a:pt x="754" y="1323"/>
                  </a:cubicBezTo>
                  <a:cubicBezTo>
                    <a:pt x="742" y="1341"/>
                    <a:pt x="752" y="1349"/>
                    <a:pt x="762" y="1362"/>
                  </a:cubicBezTo>
                  <a:cubicBezTo>
                    <a:pt x="768" y="1368"/>
                    <a:pt x="774" y="1373"/>
                    <a:pt x="773" y="1377"/>
                  </a:cubicBezTo>
                  <a:lnTo>
                    <a:pt x="773" y="1379"/>
                  </a:lnTo>
                  <a:cubicBezTo>
                    <a:pt x="770" y="1394"/>
                    <a:pt x="763" y="1408"/>
                    <a:pt x="757" y="1418"/>
                  </a:cubicBezTo>
                  <a:cubicBezTo>
                    <a:pt x="745" y="1436"/>
                    <a:pt x="730" y="1446"/>
                    <a:pt x="718" y="1453"/>
                  </a:cubicBezTo>
                  <a:lnTo>
                    <a:pt x="718" y="1455"/>
                  </a:lnTo>
                  <a:cubicBezTo>
                    <a:pt x="703" y="1464"/>
                    <a:pt x="686" y="1469"/>
                    <a:pt x="671" y="1471"/>
                  </a:cubicBezTo>
                  <a:cubicBezTo>
                    <a:pt x="655" y="1471"/>
                    <a:pt x="641" y="1466"/>
                    <a:pt x="625" y="1456"/>
                  </a:cubicBezTo>
                  <a:cubicBezTo>
                    <a:pt x="601" y="1439"/>
                    <a:pt x="571" y="1412"/>
                    <a:pt x="566" y="1406"/>
                  </a:cubicBezTo>
                  <a:cubicBezTo>
                    <a:pt x="557" y="1379"/>
                    <a:pt x="555" y="1343"/>
                    <a:pt x="557" y="1308"/>
                  </a:cubicBezTo>
                  <a:cubicBezTo>
                    <a:pt x="560" y="1351"/>
                    <a:pt x="575" y="1404"/>
                    <a:pt x="575" y="1404"/>
                  </a:cubicBezTo>
                  <a:lnTo>
                    <a:pt x="605" y="1396"/>
                  </a:lnTo>
                  <a:cubicBezTo>
                    <a:pt x="605" y="1396"/>
                    <a:pt x="588" y="1329"/>
                    <a:pt x="586" y="1289"/>
                  </a:cubicBezTo>
                  <a:lnTo>
                    <a:pt x="584" y="1289"/>
                  </a:lnTo>
                  <a:cubicBezTo>
                    <a:pt x="581" y="1255"/>
                    <a:pt x="584" y="1177"/>
                    <a:pt x="585" y="1144"/>
                  </a:cubicBezTo>
                  <a:cubicBezTo>
                    <a:pt x="600" y="1147"/>
                    <a:pt x="620" y="1150"/>
                    <a:pt x="641" y="1154"/>
                  </a:cubicBezTo>
                  <a:cubicBezTo>
                    <a:pt x="626" y="1176"/>
                    <a:pt x="605" y="1222"/>
                    <a:pt x="620" y="1282"/>
                  </a:cubicBezTo>
                  <a:cubicBezTo>
                    <a:pt x="623" y="1294"/>
                    <a:pt x="625" y="1305"/>
                    <a:pt x="628" y="1314"/>
                  </a:cubicBezTo>
                  <a:cubicBezTo>
                    <a:pt x="636" y="1357"/>
                    <a:pt x="642" y="1396"/>
                    <a:pt x="683" y="1414"/>
                  </a:cubicBezTo>
                  <a:lnTo>
                    <a:pt x="697" y="1386"/>
                  </a:lnTo>
                  <a:cubicBezTo>
                    <a:pt x="670" y="1374"/>
                    <a:pt x="665" y="1343"/>
                    <a:pt x="658" y="1308"/>
                  </a:cubicBezTo>
                  <a:cubicBezTo>
                    <a:pt x="655" y="1297"/>
                    <a:pt x="653" y="1286"/>
                    <a:pt x="650" y="1274"/>
                  </a:cubicBezTo>
                  <a:cubicBezTo>
                    <a:pt x="632" y="1203"/>
                    <a:pt x="675" y="1160"/>
                    <a:pt x="675" y="1160"/>
                  </a:cubicBezTo>
                  <a:cubicBezTo>
                    <a:pt x="686" y="1162"/>
                    <a:pt x="696" y="1164"/>
                    <a:pt x="705" y="1165"/>
                  </a:cubicBezTo>
                  <a:cubicBezTo>
                    <a:pt x="707" y="1165"/>
                    <a:pt x="711" y="1166"/>
                    <a:pt x="716" y="1165"/>
                  </a:cubicBezTo>
                  <a:cubicBezTo>
                    <a:pt x="714" y="1173"/>
                    <a:pt x="713" y="1178"/>
                    <a:pt x="713" y="1182"/>
                  </a:cubicBezTo>
                  <a:cubicBezTo>
                    <a:pt x="712" y="1188"/>
                    <a:pt x="708" y="1195"/>
                    <a:pt x="707" y="1201"/>
                  </a:cubicBezTo>
                  <a:cubicBezTo>
                    <a:pt x="704" y="1207"/>
                    <a:pt x="703" y="1211"/>
                    <a:pt x="703" y="1213"/>
                  </a:cubicBezTo>
                  <a:cubicBezTo>
                    <a:pt x="697" y="1236"/>
                    <a:pt x="698" y="1254"/>
                    <a:pt x="727" y="1261"/>
                  </a:cubicBezTo>
                  <a:close/>
                  <a:moveTo>
                    <a:pt x="640" y="1057"/>
                  </a:moveTo>
                  <a:cubicBezTo>
                    <a:pt x="653" y="1059"/>
                    <a:pt x="668" y="1060"/>
                    <a:pt x="681" y="1062"/>
                  </a:cubicBezTo>
                  <a:cubicBezTo>
                    <a:pt x="686" y="1061"/>
                    <a:pt x="692" y="1062"/>
                    <a:pt x="699" y="1063"/>
                  </a:cubicBezTo>
                  <a:cubicBezTo>
                    <a:pt x="700" y="1068"/>
                    <a:pt x="701" y="1075"/>
                    <a:pt x="702" y="1084"/>
                  </a:cubicBezTo>
                  <a:cubicBezTo>
                    <a:pt x="700" y="1094"/>
                    <a:pt x="698" y="1107"/>
                    <a:pt x="691" y="1117"/>
                  </a:cubicBezTo>
                  <a:cubicBezTo>
                    <a:pt x="691" y="1121"/>
                    <a:pt x="687" y="1127"/>
                    <a:pt x="683" y="1128"/>
                  </a:cubicBezTo>
                  <a:cubicBezTo>
                    <a:pt x="666" y="1125"/>
                    <a:pt x="644" y="1122"/>
                    <a:pt x="625" y="1120"/>
                  </a:cubicBezTo>
                  <a:cubicBezTo>
                    <a:pt x="642" y="1097"/>
                    <a:pt x="644" y="1073"/>
                    <a:pt x="640" y="1057"/>
                  </a:cubicBezTo>
                  <a:close/>
                  <a:moveTo>
                    <a:pt x="726" y="1134"/>
                  </a:moveTo>
                  <a:cubicBezTo>
                    <a:pt x="723" y="1135"/>
                    <a:pt x="721" y="1135"/>
                    <a:pt x="717" y="1134"/>
                  </a:cubicBezTo>
                  <a:cubicBezTo>
                    <a:pt x="719" y="1133"/>
                    <a:pt x="719" y="1133"/>
                    <a:pt x="720" y="1131"/>
                  </a:cubicBezTo>
                  <a:cubicBezTo>
                    <a:pt x="726" y="1116"/>
                    <a:pt x="732" y="1102"/>
                    <a:pt x="732" y="1086"/>
                  </a:cubicBezTo>
                  <a:cubicBezTo>
                    <a:pt x="733" y="1080"/>
                    <a:pt x="732" y="1073"/>
                    <a:pt x="731" y="1067"/>
                  </a:cubicBezTo>
                  <a:cubicBezTo>
                    <a:pt x="740" y="1068"/>
                    <a:pt x="744" y="1069"/>
                    <a:pt x="748" y="1070"/>
                  </a:cubicBezTo>
                  <a:cubicBezTo>
                    <a:pt x="765" y="1099"/>
                    <a:pt x="759" y="1122"/>
                    <a:pt x="726" y="1134"/>
                  </a:cubicBezTo>
                  <a:close/>
                  <a:moveTo>
                    <a:pt x="1047" y="920"/>
                  </a:moveTo>
                  <a:cubicBezTo>
                    <a:pt x="1020" y="947"/>
                    <a:pt x="988" y="980"/>
                    <a:pt x="988" y="980"/>
                  </a:cubicBezTo>
                  <a:lnTo>
                    <a:pt x="978" y="985"/>
                  </a:lnTo>
                  <a:lnTo>
                    <a:pt x="985" y="995"/>
                  </a:lnTo>
                  <a:cubicBezTo>
                    <a:pt x="985" y="995"/>
                    <a:pt x="987" y="1000"/>
                    <a:pt x="990" y="1007"/>
                  </a:cubicBezTo>
                  <a:cubicBezTo>
                    <a:pt x="995" y="1014"/>
                    <a:pt x="1000" y="1024"/>
                    <a:pt x="1007" y="1032"/>
                  </a:cubicBezTo>
                  <a:cubicBezTo>
                    <a:pt x="1007" y="1032"/>
                    <a:pt x="1007" y="1034"/>
                    <a:pt x="1009" y="1034"/>
                  </a:cubicBezTo>
                  <a:cubicBezTo>
                    <a:pt x="1008" y="1036"/>
                    <a:pt x="1008" y="1036"/>
                    <a:pt x="1006" y="1038"/>
                  </a:cubicBezTo>
                  <a:cubicBezTo>
                    <a:pt x="1006" y="1040"/>
                    <a:pt x="1003" y="1042"/>
                    <a:pt x="1003" y="1042"/>
                  </a:cubicBezTo>
                  <a:lnTo>
                    <a:pt x="1001" y="1042"/>
                  </a:lnTo>
                  <a:cubicBezTo>
                    <a:pt x="998" y="1046"/>
                    <a:pt x="994" y="1047"/>
                    <a:pt x="989" y="1046"/>
                  </a:cubicBezTo>
                  <a:cubicBezTo>
                    <a:pt x="971" y="1050"/>
                    <a:pt x="950" y="1046"/>
                    <a:pt x="934" y="1039"/>
                  </a:cubicBezTo>
                  <a:cubicBezTo>
                    <a:pt x="921" y="1032"/>
                    <a:pt x="910" y="1024"/>
                    <a:pt x="907" y="1014"/>
                  </a:cubicBezTo>
                  <a:cubicBezTo>
                    <a:pt x="905" y="1003"/>
                    <a:pt x="904" y="992"/>
                    <a:pt x="906" y="983"/>
                  </a:cubicBezTo>
                  <a:cubicBezTo>
                    <a:pt x="905" y="966"/>
                    <a:pt x="905" y="950"/>
                    <a:pt x="889" y="943"/>
                  </a:cubicBezTo>
                  <a:cubicBezTo>
                    <a:pt x="874" y="941"/>
                    <a:pt x="856" y="942"/>
                    <a:pt x="840" y="948"/>
                  </a:cubicBezTo>
                  <a:cubicBezTo>
                    <a:pt x="821" y="955"/>
                    <a:pt x="804" y="963"/>
                    <a:pt x="795" y="975"/>
                  </a:cubicBezTo>
                  <a:cubicBezTo>
                    <a:pt x="784" y="992"/>
                    <a:pt x="771" y="1016"/>
                    <a:pt x="760" y="1041"/>
                  </a:cubicBezTo>
                  <a:cubicBezTo>
                    <a:pt x="749" y="1037"/>
                    <a:pt x="734" y="1034"/>
                    <a:pt x="713" y="1033"/>
                  </a:cubicBezTo>
                  <a:cubicBezTo>
                    <a:pt x="734" y="975"/>
                    <a:pt x="743" y="939"/>
                    <a:pt x="782" y="889"/>
                  </a:cubicBezTo>
                  <a:cubicBezTo>
                    <a:pt x="821" y="841"/>
                    <a:pt x="877" y="787"/>
                    <a:pt x="950" y="818"/>
                  </a:cubicBezTo>
                  <a:cubicBezTo>
                    <a:pt x="961" y="822"/>
                    <a:pt x="972" y="830"/>
                    <a:pt x="986" y="844"/>
                  </a:cubicBezTo>
                  <a:cubicBezTo>
                    <a:pt x="991" y="849"/>
                    <a:pt x="994" y="858"/>
                    <a:pt x="992" y="867"/>
                  </a:cubicBezTo>
                  <a:cubicBezTo>
                    <a:pt x="993" y="876"/>
                    <a:pt x="991" y="884"/>
                    <a:pt x="986" y="890"/>
                  </a:cubicBezTo>
                  <a:cubicBezTo>
                    <a:pt x="981" y="893"/>
                    <a:pt x="976" y="899"/>
                    <a:pt x="970" y="905"/>
                  </a:cubicBezTo>
                  <a:cubicBezTo>
                    <a:pt x="960" y="914"/>
                    <a:pt x="947" y="922"/>
                    <a:pt x="938" y="937"/>
                  </a:cubicBezTo>
                  <a:cubicBezTo>
                    <a:pt x="925" y="950"/>
                    <a:pt x="920" y="964"/>
                    <a:pt x="921" y="975"/>
                  </a:cubicBezTo>
                  <a:cubicBezTo>
                    <a:pt x="920" y="992"/>
                    <a:pt x="928" y="1007"/>
                    <a:pt x="937" y="1017"/>
                  </a:cubicBezTo>
                  <a:cubicBezTo>
                    <a:pt x="954" y="1036"/>
                    <a:pt x="989" y="1037"/>
                    <a:pt x="989" y="1037"/>
                  </a:cubicBezTo>
                  <a:lnTo>
                    <a:pt x="990" y="1007"/>
                  </a:lnTo>
                  <a:cubicBezTo>
                    <a:pt x="985" y="1006"/>
                    <a:pt x="968" y="1005"/>
                    <a:pt x="961" y="997"/>
                  </a:cubicBezTo>
                  <a:lnTo>
                    <a:pt x="959" y="995"/>
                  </a:lnTo>
                  <a:cubicBezTo>
                    <a:pt x="955" y="992"/>
                    <a:pt x="952" y="985"/>
                    <a:pt x="951" y="978"/>
                  </a:cubicBezTo>
                  <a:cubicBezTo>
                    <a:pt x="952" y="972"/>
                    <a:pt x="955" y="964"/>
                    <a:pt x="961" y="956"/>
                  </a:cubicBezTo>
                  <a:cubicBezTo>
                    <a:pt x="970" y="944"/>
                    <a:pt x="980" y="935"/>
                    <a:pt x="990" y="928"/>
                  </a:cubicBezTo>
                  <a:cubicBezTo>
                    <a:pt x="998" y="921"/>
                    <a:pt x="1003" y="917"/>
                    <a:pt x="1009" y="912"/>
                  </a:cubicBezTo>
                  <a:lnTo>
                    <a:pt x="1006" y="911"/>
                  </a:lnTo>
                  <a:cubicBezTo>
                    <a:pt x="1017" y="902"/>
                    <a:pt x="1025" y="883"/>
                    <a:pt x="1026" y="866"/>
                  </a:cubicBezTo>
                  <a:cubicBezTo>
                    <a:pt x="1024" y="850"/>
                    <a:pt x="1020" y="834"/>
                    <a:pt x="1007" y="821"/>
                  </a:cubicBezTo>
                  <a:cubicBezTo>
                    <a:pt x="992" y="805"/>
                    <a:pt x="976" y="796"/>
                    <a:pt x="962" y="789"/>
                  </a:cubicBezTo>
                  <a:cubicBezTo>
                    <a:pt x="870" y="751"/>
                    <a:pt x="802" y="814"/>
                    <a:pt x="757" y="869"/>
                  </a:cubicBezTo>
                  <a:cubicBezTo>
                    <a:pt x="712" y="927"/>
                    <a:pt x="703" y="961"/>
                    <a:pt x="684" y="1023"/>
                  </a:cubicBezTo>
                  <a:lnTo>
                    <a:pt x="711" y="1032"/>
                  </a:lnTo>
                  <a:cubicBezTo>
                    <a:pt x="702" y="1031"/>
                    <a:pt x="693" y="1031"/>
                    <a:pt x="685" y="1030"/>
                  </a:cubicBezTo>
                  <a:cubicBezTo>
                    <a:pt x="659" y="1028"/>
                    <a:pt x="633" y="1025"/>
                    <a:pt x="618" y="1023"/>
                  </a:cubicBezTo>
                  <a:cubicBezTo>
                    <a:pt x="614" y="1022"/>
                    <a:pt x="611" y="1022"/>
                    <a:pt x="607" y="1021"/>
                  </a:cubicBezTo>
                  <a:cubicBezTo>
                    <a:pt x="626" y="980"/>
                    <a:pt x="678" y="866"/>
                    <a:pt x="729" y="818"/>
                  </a:cubicBezTo>
                  <a:cubicBezTo>
                    <a:pt x="752" y="796"/>
                    <a:pt x="780" y="775"/>
                    <a:pt x="808" y="755"/>
                  </a:cubicBezTo>
                  <a:cubicBezTo>
                    <a:pt x="857" y="724"/>
                    <a:pt x="900" y="708"/>
                    <a:pt x="961" y="723"/>
                  </a:cubicBezTo>
                  <a:cubicBezTo>
                    <a:pt x="980" y="726"/>
                    <a:pt x="991" y="735"/>
                    <a:pt x="1005" y="744"/>
                  </a:cubicBezTo>
                  <a:lnTo>
                    <a:pt x="1007" y="744"/>
                  </a:lnTo>
                  <a:cubicBezTo>
                    <a:pt x="1017" y="751"/>
                    <a:pt x="1029" y="761"/>
                    <a:pt x="1040" y="774"/>
                  </a:cubicBezTo>
                  <a:cubicBezTo>
                    <a:pt x="1054" y="792"/>
                    <a:pt x="1066" y="809"/>
                    <a:pt x="1071" y="821"/>
                  </a:cubicBezTo>
                  <a:lnTo>
                    <a:pt x="1073" y="820"/>
                  </a:lnTo>
                  <a:cubicBezTo>
                    <a:pt x="1076" y="831"/>
                    <a:pt x="1075" y="844"/>
                    <a:pt x="1074" y="855"/>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4" name="Freeform 51"/>
            <p:cNvSpPr>
              <a:spLocks noEditPoints="1"/>
            </p:cNvSpPr>
            <p:nvPr/>
          </p:nvSpPr>
          <p:spPr bwMode="auto">
            <a:xfrm>
              <a:off x="1423988" y="3870325"/>
              <a:ext cx="298450" cy="444500"/>
            </a:xfrm>
            <a:custGeom>
              <a:avLst/>
              <a:gdLst>
                <a:gd name="T0" fmla="*/ 748 w 1105"/>
                <a:gd name="T1" fmla="*/ 549 h 1641"/>
                <a:gd name="T2" fmla="*/ 751 w 1105"/>
                <a:gd name="T3" fmla="*/ 90 h 1641"/>
                <a:gd name="T4" fmla="*/ 560 w 1105"/>
                <a:gd name="T5" fmla="*/ 103 h 1641"/>
                <a:gd name="T6" fmla="*/ 466 w 1105"/>
                <a:gd name="T7" fmla="*/ 565 h 1641"/>
                <a:gd name="T8" fmla="*/ 13 w 1105"/>
                <a:gd name="T9" fmla="*/ 753 h 1641"/>
                <a:gd name="T10" fmla="*/ 38 w 1105"/>
                <a:gd name="T11" fmla="*/ 911 h 1641"/>
                <a:gd name="T12" fmla="*/ 226 w 1105"/>
                <a:gd name="T13" fmla="*/ 891 h 1641"/>
                <a:gd name="T14" fmla="*/ 232 w 1105"/>
                <a:gd name="T15" fmla="*/ 1090 h 1641"/>
                <a:gd name="T16" fmla="*/ 212 w 1105"/>
                <a:gd name="T17" fmla="*/ 1144 h 1641"/>
                <a:gd name="T18" fmla="*/ 106 w 1105"/>
                <a:gd name="T19" fmla="*/ 1261 h 1641"/>
                <a:gd name="T20" fmla="*/ 301 w 1105"/>
                <a:gd name="T21" fmla="*/ 1473 h 1641"/>
                <a:gd name="T22" fmla="*/ 458 w 1105"/>
                <a:gd name="T23" fmla="*/ 1604 h 1641"/>
                <a:gd name="T24" fmla="*/ 669 w 1105"/>
                <a:gd name="T25" fmla="*/ 1503 h 1641"/>
                <a:gd name="T26" fmla="*/ 786 w 1105"/>
                <a:gd name="T27" fmla="*/ 1337 h 1641"/>
                <a:gd name="T28" fmla="*/ 733 w 1105"/>
                <a:gd name="T29" fmla="*/ 1214 h 1641"/>
                <a:gd name="T30" fmla="*/ 782 w 1105"/>
                <a:gd name="T31" fmla="*/ 1060 h 1641"/>
                <a:gd name="T32" fmla="*/ 874 w 1105"/>
                <a:gd name="T33" fmla="*/ 1026 h 1641"/>
                <a:gd name="T34" fmla="*/ 1030 w 1105"/>
                <a:gd name="T35" fmla="*/ 1016 h 1641"/>
                <a:gd name="T36" fmla="*/ 229 w 1105"/>
                <a:gd name="T37" fmla="*/ 1050 h 1641"/>
                <a:gd name="T38" fmla="*/ 256 w 1105"/>
                <a:gd name="T39" fmla="*/ 881 h 1641"/>
                <a:gd name="T40" fmla="*/ 107 w 1105"/>
                <a:gd name="T41" fmla="*/ 892 h 1641"/>
                <a:gd name="T42" fmla="*/ 38 w 1105"/>
                <a:gd name="T43" fmla="*/ 861 h 1641"/>
                <a:gd name="T44" fmla="*/ 111 w 1105"/>
                <a:gd name="T45" fmla="*/ 709 h 1641"/>
                <a:gd name="T46" fmla="*/ 343 w 1105"/>
                <a:gd name="T47" fmla="*/ 850 h 1641"/>
                <a:gd name="T48" fmla="*/ 107 w 1105"/>
                <a:gd name="T49" fmla="*/ 807 h 1641"/>
                <a:gd name="T50" fmla="*/ 76 w 1105"/>
                <a:gd name="T51" fmla="*/ 817 h 1641"/>
                <a:gd name="T52" fmla="*/ 375 w 1105"/>
                <a:gd name="T53" fmla="*/ 755 h 1641"/>
                <a:gd name="T54" fmla="*/ 336 w 1105"/>
                <a:gd name="T55" fmla="*/ 1078 h 1641"/>
                <a:gd name="T56" fmla="*/ 315 w 1105"/>
                <a:gd name="T57" fmla="*/ 1368 h 1641"/>
                <a:gd name="T58" fmla="*/ 151 w 1105"/>
                <a:gd name="T59" fmla="*/ 1256 h 1641"/>
                <a:gd name="T60" fmla="*/ 218 w 1105"/>
                <a:gd name="T61" fmla="*/ 1173 h 1641"/>
                <a:gd name="T62" fmla="*/ 285 w 1105"/>
                <a:gd name="T63" fmla="*/ 1214 h 1641"/>
                <a:gd name="T64" fmla="*/ 339 w 1105"/>
                <a:gd name="T65" fmla="*/ 1111 h 1641"/>
                <a:gd name="T66" fmla="*/ 310 w 1105"/>
                <a:gd name="T67" fmla="*/ 1361 h 1641"/>
                <a:gd name="T68" fmla="*/ 331 w 1105"/>
                <a:gd name="T69" fmla="*/ 1468 h 1641"/>
                <a:gd name="T70" fmla="*/ 372 w 1105"/>
                <a:gd name="T71" fmla="*/ 1084 h 1641"/>
                <a:gd name="T72" fmla="*/ 491 w 1105"/>
                <a:gd name="T73" fmla="*/ 1004 h 1641"/>
                <a:gd name="T74" fmla="*/ 433 w 1105"/>
                <a:gd name="T75" fmla="*/ 377 h 1641"/>
                <a:gd name="T76" fmla="*/ 673 w 1105"/>
                <a:gd name="T77" fmla="*/ 39 h 1641"/>
                <a:gd name="T78" fmla="*/ 757 w 1105"/>
                <a:gd name="T79" fmla="*/ 159 h 1641"/>
                <a:gd name="T80" fmla="*/ 681 w 1105"/>
                <a:gd name="T81" fmla="*/ 592 h 1641"/>
                <a:gd name="T82" fmla="*/ 606 w 1105"/>
                <a:gd name="T83" fmla="*/ 1055 h 1641"/>
                <a:gd name="T84" fmla="*/ 516 w 1105"/>
                <a:gd name="T85" fmla="*/ 1498 h 1641"/>
                <a:gd name="T86" fmla="*/ 501 w 1105"/>
                <a:gd name="T87" fmla="*/ 1135 h 1641"/>
                <a:gd name="T88" fmla="*/ 729 w 1105"/>
                <a:gd name="T89" fmla="*/ 1265 h 1641"/>
                <a:gd name="T90" fmla="*/ 754 w 1105"/>
                <a:gd name="T91" fmla="*/ 1421 h 1641"/>
                <a:gd name="T92" fmla="*/ 572 w 1105"/>
                <a:gd name="T93" fmla="*/ 1405 h 1641"/>
                <a:gd name="T94" fmla="*/ 618 w 1105"/>
                <a:gd name="T95" fmla="*/ 1283 h 1641"/>
                <a:gd name="T96" fmla="*/ 672 w 1105"/>
                <a:gd name="T97" fmla="*/ 1161 h 1641"/>
                <a:gd name="T98" fmla="*/ 725 w 1105"/>
                <a:gd name="T99" fmla="*/ 1263 h 1641"/>
                <a:gd name="T100" fmla="*/ 680 w 1105"/>
                <a:gd name="T101" fmla="*/ 1132 h 1641"/>
                <a:gd name="T102" fmla="*/ 729 w 1105"/>
                <a:gd name="T103" fmla="*/ 1088 h 1641"/>
                <a:gd name="T104" fmla="*/ 984 w 1105"/>
                <a:gd name="T105" fmla="*/ 979 h 1641"/>
                <a:gd name="T106" fmla="*/ 1004 w 1105"/>
                <a:gd name="T107" fmla="*/ 1039 h 1641"/>
                <a:gd name="T108" fmla="*/ 886 w 1105"/>
                <a:gd name="T109" fmla="*/ 944 h 1641"/>
                <a:gd name="T110" fmla="*/ 948 w 1105"/>
                <a:gd name="T111" fmla="*/ 817 h 1641"/>
                <a:gd name="T112" fmla="*/ 918 w 1105"/>
                <a:gd name="T113" fmla="*/ 978 h 1641"/>
                <a:gd name="T114" fmla="*/ 948 w 1105"/>
                <a:gd name="T115" fmla="*/ 979 h 1641"/>
                <a:gd name="T116" fmla="*/ 1004 w 1105"/>
                <a:gd name="T117" fmla="*/ 822 h 1641"/>
                <a:gd name="T118" fmla="*/ 613 w 1105"/>
                <a:gd name="T119" fmla="*/ 1024 h 1641"/>
                <a:gd name="T120" fmla="*/ 1005 w 1105"/>
                <a:gd name="T121" fmla="*/ 743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5" h="1641">
                  <a:moveTo>
                    <a:pt x="1084" y="757"/>
                  </a:moveTo>
                  <a:lnTo>
                    <a:pt x="1082" y="757"/>
                  </a:lnTo>
                  <a:cubicBezTo>
                    <a:pt x="1067" y="730"/>
                    <a:pt x="1042" y="708"/>
                    <a:pt x="1014" y="694"/>
                  </a:cubicBezTo>
                  <a:cubicBezTo>
                    <a:pt x="881" y="625"/>
                    <a:pt x="713" y="705"/>
                    <a:pt x="645" y="831"/>
                  </a:cubicBezTo>
                  <a:cubicBezTo>
                    <a:pt x="667" y="743"/>
                    <a:pt x="691" y="644"/>
                    <a:pt x="709" y="606"/>
                  </a:cubicBezTo>
                  <a:cubicBezTo>
                    <a:pt x="713" y="593"/>
                    <a:pt x="731" y="570"/>
                    <a:pt x="748" y="549"/>
                  </a:cubicBezTo>
                  <a:cubicBezTo>
                    <a:pt x="759" y="533"/>
                    <a:pt x="773" y="518"/>
                    <a:pt x="783" y="511"/>
                  </a:cubicBezTo>
                  <a:cubicBezTo>
                    <a:pt x="798" y="498"/>
                    <a:pt x="814" y="481"/>
                    <a:pt x="831" y="458"/>
                  </a:cubicBezTo>
                  <a:cubicBezTo>
                    <a:pt x="849" y="435"/>
                    <a:pt x="863" y="404"/>
                    <a:pt x="872" y="364"/>
                  </a:cubicBezTo>
                  <a:cubicBezTo>
                    <a:pt x="884" y="322"/>
                    <a:pt x="864" y="270"/>
                    <a:pt x="841" y="227"/>
                  </a:cubicBezTo>
                  <a:cubicBezTo>
                    <a:pt x="818" y="186"/>
                    <a:pt x="789" y="152"/>
                    <a:pt x="780" y="139"/>
                  </a:cubicBezTo>
                  <a:cubicBezTo>
                    <a:pt x="773" y="129"/>
                    <a:pt x="761" y="110"/>
                    <a:pt x="751" y="90"/>
                  </a:cubicBezTo>
                  <a:cubicBezTo>
                    <a:pt x="745" y="76"/>
                    <a:pt x="741" y="60"/>
                    <a:pt x="741" y="51"/>
                  </a:cubicBezTo>
                  <a:cubicBezTo>
                    <a:pt x="737" y="9"/>
                    <a:pt x="705" y="5"/>
                    <a:pt x="696" y="6"/>
                  </a:cubicBezTo>
                  <a:cubicBezTo>
                    <a:pt x="688" y="4"/>
                    <a:pt x="649" y="0"/>
                    <a:pt x="634" y="37"/>
                  </a:cubicBezTo>
                  <a:cubicBezTo>
                    <a:pt x="630" y="45"/>
                    <a:pt x="621" y="56"/>
                    <a:pt x="608" y="67"/>
                  </a:cubicBezTo>
                  <a:cubicBezTo>
                    <a:pt x="593" y="82"/>
                    <a:pt x="575" y="96"/>
                    <a:pt x="562" y="103"/>
                  </a:cubicBezTo>
                  <a:lnTo>
                    <a:pt x="560" y="103"/>
                  </a:lnTo>
                  <a:cubicBezTo>
                    <a:pt x="558" y="105"/>
                    <a:pt x="555" y="108"/>
                    <a:pt x="550" y="110"/>
                  </a:cubicBezTo>
                  <a:cubicBezTo>
                    <a:pt x="511" y="135"/>
                    <a:pt x="408" y="204"/>
                    <a:pt x="397" y="281"/>
                  </a:cubicBezTo>
                  <a:cubicBezTo>
                    <a:pt x="392" y="321"/>
                    <a:pt x="395" y="355"/>
                    <a:pt x="403" y="385"/>
                  </a:cubicBezTo>
                  <a:cubicBezTo>
                    <a:pt x="409" y="412"/>
                    <a:pt x="421" y="434"/>
                    <a:pt x="433" y="452"/>
                  </a:cubicBezTo>
                  <a:cubicBezTo>
                    <a:pt x="440" y="461"/>
                    <a:pt x="447" y="482"/>
                    <a:pt x="452" y="503"/>
                  </a:cubicBezTo>
                  <a:cubicBezTo>
                    <a:pt x="459" y="528"/>
                    <a:pt x="466" y="552"/>
                    <a:pt x="466" y="565"/>
                  </a:cubicBezTo>
                  <a:cubicBezTo>
                    <a:pt x="467" y="607"/>
                    <a:pt x="456" y="706"/>
                    <a:pt x="447" y="796"/>
                  </a:cubicBezTo>
                  <a:cubicBezTo>
                    <a:pt x="441" y="767"/>
                    <a:pt x="433" y="739"/>
                    <a:pt x="423" y="718"/>
                  </a:cubicBezTo>
                  <a:cubicBezTo>
                    <a:pt x="386" y="643"/>
                    <a:pt x="331" y="583"/>
                    <a:pt x="253" y="551"/>
                  </a:cubicBezTo>
                  <a:cubicBezTo>
                    <a:pt x="224" y="540"/>
                    <a:pt x="188" y="535"/>
                    <a:pt x="152" y="538"/>
                  </a:cubicBezTo>
                  <a:cubicBezTo>
                    <a:pt x="80" y="547"/>
                    <a:pt x="29" y="589"/>
                    <a:pt x="10" y="660"/>
                  </a:cubicBezTo>
                  <a:cubicBezTo>
                    <a:pt x="0" y="691"/>
                    <a:pt x="1" y="724"/>
                    <a:pt x="13" y="753"/>
                  </a:cubicBezTo>
                  <a:cubicBezTo>
                    <a:pt x="23" y="774"/>
                    <a:pt x="37" y="803"/>
                    <a:pt x="43" y="820"/>
                  </a:cubicBezTo>
                  <a:cubicBezTo>
                    <a:pt x="38" y="825"/>
                    <a:pt x="30" y="830"/>
                    <a:pt x="23" y="834"/>
                  </a:cubicBezTo>
                  <a:cubicBezTo>
                    <a:pt x="16" y="839"/>
                    <a:pt x="10" y="847"/>
                    <a:pt x="7" y="853"/>
                  </a:cubicBezTo>
                  <a:cubicBezTo>
                    <a:pt x="5" y="859"/>
                    <a:pt x="4" y="865"/>
                    <a:pt x="6" y="870"/>
                  </a:cubicBezTo>
                  <a:cubicBezTo>
                    <a:pt x="4" y="877"/>
                    <a:pt x="8" y="881"/>
                    <a:pt x="12" y="886"/>
                  </a:cubicBezTo>
                  <a:cubicBezTo>
                    <a:pt x="16" y="896"/>
                    <a:pt x="26" y="904"/>
                    <a:pt x="38" y="911"/>
                  </a:cubicBezTo>
                  <a:cubicBezTo>
                    <a:pt x="61" y="920"/>
                    <a:pt x="86" y="926"/>
                    <a:pt x="108" y="923"/>
                  </a:cubicBezTo>
                  <a:cubicBezTo>
                    <a:pt x="130" y="923"/>
                    <a:pt x="149" y="915"/>
                    <a:pt x="161" y="900"/>
                  </a:cubicBezTo>
                  <a:cubicBezTo>
                    <a:pt x="170" y="886"/>
                    <a:pt x="177" y="872"/>
                    <a:pt x="181" y="859"/>
                  </a:cubicBezTo>
                  <a:cubicBezTo>
                    <a:pt x="182" y="855"/>
                    <a:pt x="176" y="850"/>
                    <a:pt x="180" y="851"/>
                  </a:cubicBezTo>
                  <a:cubicBezTo>
                    <a:pt x="187" y="852"/>
                    <a:pt x="197" y="858"/>
                    <a:pt x="204" y="864"/>
                  </a:cubicBezTo>
                  <a:cubicBezTo>
                    <a:pt x="216" y="872"/>
                    <a:pt x="223" y="882"/>
                    <a:pt x="226" y="891"/>
                  </a:cubicBezTo>
                  <a:cubicBezTo>
                    <a:pt x="231" y="910"/>
                    <a:pt x="236" y="935"/>
                    <a:pt x="235" y="961"/>
                  </a:cubicBezTo>
                  <a:cubicBezTo>
                    <a:pt x="211" y="963"/>
                    <a:pt x="192" y="973"/>
                    <a:pt x="183" y="996"/>
                  </a:cubicBezTo>
                  <a:lnTo>
                    <a:pt x="183" y="998"/>
                  </a:lnTo>
                  <a:cubicBezTo>
                    <a:pt x="179" y="1022"/>
                    <a:pt x="184" y="1042"/>
                    <a:pt x="192" y="1057"/>
                  </a:cubicBezTo>
                  <a:cubicBezTo>
                    <a:pt x="203" y="1072"/>
                    <a:pt x="217" y="1081"/>
                    <a:pt x="229" y="1087"/>
                  </a:cubicBezTo>
                  <a:cubicBezTo>
                    <a:pt x="229" y="1087"/>
                    <a:pt x="231" y="1088"/>
                    <a:pt x="232" y="1090"/>
                  </a:cubicBezTo>
                  <a:cubicBezTo>
                    <a:pt x="232" y="1094"/>
                    <a:pt x="231" y="1099"/>
                    <a:pt x="231" y="1101"/>
                  </a:cubicBezTo>
                  <a:cubicBezTo>
                    <a:pt x="229" y="1107"/>
                    <a:pt x="230" y="1116"/>
                    <a:pt x="229" y="1122"/>
                  </a:cubicBezTo>
                  <a:cubicBezTo>
                    <a:pt x="229" y="1122"/>
                    <a:pt x="229" y="1122"/>
                    <a:pt x="228" y="1129"/>
                  </a:cubicBezTo>
                  <a:cubicBezTo>
                    <a:pt x="228" y="1138"/>
                    <a:pt x="227" y="1144"/>
                    <a:pt x="221" y="1143"/>
                  </a:cubicBezTo>
                  <a:lnTo>
                    <a:pt x="219" y="1143"/>
                  </a:lnTo>
                  <a:cubicBezTo>
                    <a:pt x="219" y="1143"/>
                    <a:pt x="217" y="1142"/>
                    <a:pt x="212" y="1144"/>
                  </a:cubicBezTo>
                  <a:cubicBezTo>
                    <a:pt x="182" y="1143"/>
                    <a:pt x="142" y="1142"/>
                    <a:pt x="124" y="1168"/>
                  </a:cubicBezTo>
                  <a:cubicBezTo>
                    <a:pt x="105" y="1193"/>
                    <a:pt x="119" y="1209"/>
                    <a:pt x="135" y="1222"/>
                  </a:cubicBezTo>
                  <a:cubicBezTo>
                    <a:pt x="138" y="1227"/>
                    <a:pt x="142" y="1230"/>
                    <a:pt x="142" y="1232"/>
                  </a:cubicBezTo>
                  <a:cubicBezTo>
                    <a:pt x="143" y="1237"/>
                    <a:pt x="138" y="1227"/>
                    <a:pt x="136" y="1229"/>
                  </a:cubicBezTo>
                  <a:cubicBezTo>
                    <a:pt x="123" y="1236"/>
                    <a:pt x="109" y="1242"/>
                    <a:pt x="105" y="1263"/>
                  </a:cubicBezTo>
                  <a:lnTo>
                    <a:pt x="106" y="1261"/>
                  </a:lnTo>
                  <a:cubicBezTo>
                    <a:pt x="100" y="1282"/>
                    <a:pt x="103" y="1302"/>
                    <a:pt x="106" y="1321"/>
                  </a:cubicBezTo>
                  <a:cubicBezTo>
                    <a:pt x="113" y="1344"/>
                    <a:pt x="125" y="1363"/>
                    <a:pt x="134" y="1376"/>
                  </a:cubicBezTo>
                  <a:cubicBezTo>
                    <a:pt x="148" y="1396"/>
                    <a:pt x="165" y="1410"/>
                    <a:pt x="188" y="1421"/>
                  </a:cubicBezTo>
                  <a:cubicBezTo>
                    <a:pt x="206" y="1426"/>
                    <a:pt x="228" y="1428"/>
                    <a:pt x="253" y="1423"/>
                  </a:cubicBezTo>
                  <a:cubicBezTo>
                    <a:pt x="269" y="1419"/>
                    <a:pt x="287" y="1414"/>
                    <a:pt x="302" y="1408"/>
                  </a:cubicBezTo>
                  <a:cubicBezTo>
                    <a:pt x="299" y="1425"/>
                    <a:pt x="297" y="1449"/>
                    <a:pt x="301" y="1473"/>
                  </a:cubicBezTo>
                  <a:cubicBezTo>
                    <a:pt x="306" y="1496"/>
                    <a:pt x="318" y="1525"/>
                    <a:pt x="329" y="1551"/>
                  </a:cubicBezTo>
                  <a:cubicBezTo>
                    <a:pt x="338" y="1565"/>
                    <a:pt x="344" y="1580"/>
                    <a:pt x="347" y="1589"/>
                  </a:cubicBezTo>
                  <a:cubicBezTo>
                    <a:pt x="354" y="1619"/>
                    <a:pt x="384" y="1638"/>
                    <a:pt x="384" y="1638"/>
                  </a:cubicBezTo>
                  <a:lnTo>
                    <a:pt x="390" y="1641"/>
                  </a:lnTo>
                  <a:lnTo>
                    <a:pt x="397" y="1640"/>
                  </a:lnTo>
                  <a:cubicBezTo>
                    <a:pt x="397" y="1640"/>
                    <a:pt x="441" y="1628"/>
                    <a:pt x="458" y="1604"/>
                  </a:cubicBezTo>
                  <a:cubicBezTo>
                    <a:pt x="461" y="1600"/>
                    <a:pt x="469" y="1593"/>
                    <a:pt x="477" y="1586"/>
                  </a:cubicBezTo>
                  <a:cubicBezTo>
                    <a:pt x="498" y="1565"/>
                    <a:pt x="527" y="1537"/>
                    <a:pt x="542" y="1514"/>
                  </a:cubicBezTo>
                  <a:cubicBezTo>
                    <a:pt x="555" y="1492"/>
                    <a:pt x="561" y="1469"/>
                    <a:pt x="564" y="1452"/>
                  </a:cubicBezTo>
                  <a:cubicBezTo>
                    <a:pt x="575" y="1463"/>
                    <a:pt x="591" y="1474"/>
                    <a:pt x="605" y="1483"/>
                  </a:cubicBezTo>
                  <a:lnTo>
                    <a:pt x="604" y="1485"/>
                  </a:lnTo>
                  <a:cubicBezTo>
                    <a:pt x="626" y="1498"/>
                    <a:pt x="647" y="1504"/>
                    <a:pt x="669" y="1503"/>
                  </a:cubicBezTo>
                  <a:cubicBezTo>
                    <a:pt x="691" y="1503"/>
                    <a:pt x="712" y="1495"/>
                    <a:pt x="732" y="1481"/>
                  </a:cubicBezTo>
                  <a:cubicBezTo>
                    <a:pt x="747" y="1473"/>
                    <a:pt x="765" y="1459"/>
                    <a:pt x="779" y="1439"/>
                  </a:cubicBezTo>
                  <a:cubicBezTo>
                    <a:pt x="789" y="1423"/>
                    <a:pt x="799" y="1405"/>
                    <a:pt x="800" y="1383"/>
                  </a:cubicBezTo>
                  <a:cubicBezTo>
                    <a:pt x="803" y="1364"/>
                    <a:pt x="792" y="1354"/>
                    <a:pt x="783" y="1343"/>
                  </a:cubicBezTo>
                  <a:cubicBezTo>
                    <a:pt x="781" y="1341"/>
                    <a:pt x="773" y="1348"/>
                    <a:pt x="776" y="1344"/>
                  </a:cubicBezTo>
                  <a:cubicBezTo>
                    <a:pt x="777" y="1342"/>
                    <a:pt x="781" y="1341"/>
                    <a:pt x="786" y="1337"/>
                  </a:cubicBezTo>
                  <a:cubicBezTo>
                    <a:pt x="805" y="1330"/>
                    <a:pt x="825" y="1320"/>
                    <a:pt x="814" y="1289"/>
                  </a:cubicBezTo>
                  <a:cubicBezTo>
                    <a:pt x="807" y="1260"/>
                    <a:pt x="769" y="1246"/>
                    <a:pt x="738" y="1234"/>
                  </a:cubicBezTo>
                  <a:cubicBezTo>
                    <a:pt x="736" y="1234"/>
                    <a:pt x="734" y="1234"/>
                    <a:pt x="734" y="1234"/>
                  </a:cubicBezTo>
                  <a:lnTo>
                    <a:pt x="732" y="1233"/>
                  </a:lnTo>
                  <a:cubicBezTo>
                    <a:pt x="728" y="1232"/>
                    <a:pt x="729" y="1228"/>
                    <a:pt x="729" y="1224"/>
                  </a:cubicBezTo>
                  <a:cubicBezTo>
                    <a:pt x="733" y="1218"/>
                    <a:pt x="733" y="1216"/>
                    <a:pt x="733" y="1214"/>
                  </a:cubicBezTo>
                  <a:cubicBezTo>
                    <a:pt x="735" y="1205"/>
                    <a:pt x="738" y="1197"/>
                    <a:pt x="740" y="1189"/>
                  </a:cubicBezTo>
                  <a:cubicBezTo>
                    <a:pt x="741" y="1184"/>
                    <a:pt x="743" y="1174"/>
                    <a:pt x="747" y="1161"/>
                  </a:cubicBezTo>
                  <a:cubicBezTo>
                    <a:pt x="749" y="1161"/>
                    <a:pt x="751" y="1160"/>
                    <a:pt x="754" y="1158"/>
                  </a:cubicBezTo>
                  <a:cubicBezTo>
                    <a:pt x="771" y="1148"/>
                    <a:pt x="783" y="1134"/>
                    <a:pt x="790" y="1116"/>
                  </a:cubicBezTo>
                  <a:cubicBezTo>
                    <a:pt x="797" y="1102"/>
                    <a:pt x="798" y="1087"/>
                    <a:pt x="793" y="1075"/>
                  </a:cubicBezTo>
                  <a:cubicBezTo>
                    <a:pt x="790" y="1070"/>
                    <a:pt x="786" y="1065"/>
                    <a:pt x="782" y="1060"/>
                  </a:cubicBezTo>
                  <a:cubicBezTo>
                    <a:pt x="793" y="1035"/>
                    <a:pt x="806" y="1013"/>
                    <a:pt x="818" y="996"/>
                  </a:cubicBezTo>
                  <a:cubicBezTo>
                    <a:pt x="824" y="988"/>
                    <a:pt x="836" y="981"/>
                    <a:pt x="847" y="977"/>
                  </a:cubicBezTo>
                  <a:cubicBezTo>
                    <a:pt x="857" y="974"/>
                    <a:pt x="868" y="972"/>
                    <a:pt x="877" y="973"/>
                  </a:cubicBezTo>
                  <a:cubicBezTo>
                    <a:pt x="879" y="974"/>
                    <a:pt x="872" y="977"/>
                    <a:pt x="873" y="984"/>
                  </a:cubicBezTo>
                  <a:cubicBezTo>
                    <a:pt x="871" y="996"/>
                    <a:pt x="871" y="1010"/>
                    <a:pt x="875" y="1023"/>
                  </a:cubicBezTo>
                  <a:lnTo>
                    <a:pt x="874" y="1026"/>
                  </a:lnTo>
                  <a:cubicBezTo>
                    <a:pt x="882" y="1044"/>
                    <a:pt x="897" y="1058"/>
                    <a:pt x="917" y="1068"/>
                  </a:cubicBezTo>
                  <a:cubicBezTo>
                    <a:pt x="937" y="1078"/>
                    <a:pt x="966" y="1081"/>
                    <a:pt x="988" y="1081"/>
                  </a:cubicBezTo>
                  <a:cubicBezTo>
                    <a:pt x="999" y="1080"/>
                    <a:pt x="1008" y="1076"/>
                    <a:pt x="1018" y="1071"/>
                  </a:cubicBezTo>
                  <a:cubicBezTo>
                    <a:pt x="1023" y="1067"/>
                    <a:pt x="1028" y="1061"/>
                    <a:pt x="1031" y="1056"/>
                  </a:cubicBezTo>
                  <a:cubicBezTo>
                    <a:pt x="1035" y="1049"/>
                    <a:pt x="1036" y="1043"/>
                    <a:pt x="1035" y="1034"/>
                  </a:cubicBezTo>
                  <a:cubicBezTo>
                    <a:pt x="1036" y="1028"/>
                    <a:pt x="1033" y="1020"/>
                    <a:pt x="1030" y="1016"/>
                  </a:cubicBezTo>
                  <a:lnTo>
                    <a:pt x="1028" y="1013"/>
                  </a:lnTo>
                  <a:cubicBezTo>
                    <a:pt x="1022" y="1008"/>
                    <a:pt x="1017" y="1000"/>
                    <a:pt x="1014" y="993"/>
                  </a:cubicBezTo>
                  <a:cubicBezTo>
                    <a:pt x="1027" y="982"/>
                    <a:pt x="1049" y="957"/>
                    <a:pt x="1065" y="940"/>
                  </a:cubicBezTo>
                  <a:cubicBezTo>
                    <a:pt x="1088" y="920"/>
                    <a:pt x="1100" y="890"/>
                    <a:pt x="1102" y="857"/>
                  </a:cubicBezTo>
                  <a:cubicBezTo>
                    <a:pt x="1105" y="825"/>
                    <a:pt x="1098" y="789"/>
                    <a:pt x="1084" y="757"/>
                  </a:cubicBezTo>
                  <a:close/>
                  <a:moveTo>
                    <a:pt x="229" y="1050"/>
                  </a:moveTo>
                  <a:cubicBezTo>
                    <a:pt x="225" y="1047"/>
                    <a:pt x="221" y="1044"/>
                    <a:pt x="220" y="1040"/>
                  </a:cubicBezTo>
                  <a:cubicBezTo>
                    <a:pt x="214" y="1032"/>
                    <a:pt x="210" y="1020"/>
                    <a:pt x="214" y="1006"/>
                  </a:cubicBezTo>
                  <a:cubicBezTo>
                    <a:pt x="216" y="997"/>
                    <a:pt x="226" y="992"/>
                    <a:pt x="237" y="990"/>
                  </a:cubicBezTo>
                  <a:cubicBezTo>
                    <a:pt x="238" y="999"/>
                    <a:pt x="239" y="1006"/>
                    <a:pt x="238" y="1012"/>
                  </a:cubicBezTo>
                  <a:cubicBezTo>
                    <a:pt x="233" y="1024"/>
                    <a:pt x="229" y="1037"/>
                    <a:pt x="229" y="1050"/>
                  </a:cubicBezTo>
                  <a:close/>
                  <a:moveTo>
                    <a:pt x="256" y="881"/>
                  </a:moveTo>
                  <a:cubicBezTo>
                    <a:pt x="252" y="870"/>
                    <a:pt x="239" y="852"/>
                    <a:pt x="226" y="841"/>
                  </a:cubicBezTo>
                  <a:cubicBezTo>
                    <a:pt x="213" y="830"/>
                    <a:pt x="197" y="820"/>
                    <a:pt x="181" y="820"/>
                  </a:cubicBezTo>
                  <a:lnTo>
                    <a:pt x="179" y="819"/>
                  </a:lnTo>
                  <a:cubicBezTo>
                    <a:pt x="162" y="819"/>
                    <a:pt x="157" y="831"/>
                    <a:pt x="152" y="850"/>
                  </a:cubicBezTo>
                  <a:cubicBezTo>
                    <a:pt x="148" y="858"/>
                    <a:pt x="144" y="870"/>
                    <a:pt x="136" y="880"/>
                  </a:cubicBezTo>
                  <a:cubicBezTo>
                    <a:pt x="130" y="888"/>
                    <a:pt x="118" y="892"/>
                    <a:pt x="107" y="892"/>
                  </a:cubicBezTo>
                  <a:cubicBezTo>
                    <a:pt x="89" y="894"/>
                    <a:pt x="68" y="890"/>
                    <a:pt x="52" y="883"/>
                  </a:cubicBezTo>
                  <a:lnTo>
                    <a:pt x="50" y="882"/>
                  </a:lnTo>
                  <a:cubicBezTo>
                    <a:pt x="44" y="879"/>
                    <a:pt x="40" y="876"/>
                    <a:pt x="38" y="871"/>
                  </a:cubicBezTo>
                  <a:cubicBezTo>
                    <a:pt x="37" y="869"/>
                    <a:pt x="37" y="869"/>
                    <a:pt x="35" y="867"/>
                  </a:cubicBezTo>
                  <a:lnTo>
                    <a:pt x="35" y="864"/>
                  </a:lnTo>
                  <a:cubicBezTo>
                    <a:pt x="36" y="862"/>
                    <a:pt x="38" y="863"/>
                    <a:pt x="38" y="861"/>
                  </a:cubicBezTo>
                  <a:cubicBezTo>
                    <a:pt x="48" y="856"/>
                    <a:pt x="58" y="849"/>
                    <a:pt x="63" y="843"/>
                  </a:cubicBezTo>
                  <a:lnTo>
                    <a:pt x="54" y="872"/>
                  </a:lnTo>
                  <a:cubicBezTo>
                    <a:pt x="54" y="872"/>
                    <a:pt x="84" y="884"/>
                    <a:pt x="108" y="873"/>
                  </a:cubicBezTo>
                  <a:cubicBezTo>
                    <a:pt x="109" y="871"/>
                    <a:pt x="111" y="871"/>
                    <a:pt x="111" y="871"/>
                  </a:cubicBezTo>
                  <a:cubicBezTo>
                    <a:pt x="132" y="862"/>
                    <a:pt x="153" y="832"/>
                    <a:pt x="137" y="794"/>
                  </a:cubicBezTo>
                  <a:cubicBezTo>
                    <a:pt x="129" y="769"/>
                    <a:pt x="100" y="735"/>
                    <a:pt x="111" y="709"/>
                  </a:cubicBezTo>
                  <a:cubicBezTo>
                    <a:pt x="115" y="701"/>
                    <a:pt x="120" y="693"/>
                    <a:pt x="127" y="690"/>
                  </a:cubicBezTo>
                  <a:cubicBezTo>
                    <a:pt x="152" y="676"/>
                    <a:pt x="174" y="676"/>
                    <a:pt x="199" y="682"/>
                  </a:cubicBezTo>
                  <a:cubicBezTo>
                    <a:pt x="269" y="710"/>
                    <a:pt x="309" y="779"/>
                    <a:pt x="312" y="852"/>
                  </a:cubicBezTo>
                  <a:cubicBezTo>
                    <a:pt x="313" y="880"/>
                    <a:pt x="312" y="964"/>
                    <a:pt x="312" y="964"/>
                  </a:cubicBezTo>
                  <a:lnTo>
                    <a:pt x="342" y="967"/>
                  </a:lnTo>
                  <a:cubicBezTo>
                    <a:pt x="343" y="964"/>
                    <a:pt x="346" y="880"/>
                    <a:pt x="343" y="850"/>
                  </a:cubicBezTo>
                  <a:cubicBezTo>
                    <a:pt x="340" y="767"/>
                    <a:pt x="291" y="686"/>
                    <a:pt x="211" y="654"/>
                  </a:cubicBezTo>
                  <a:lnTo>
                    <a:pt x="209" y="653"/>
                  </a:lnTo>
                  <a:cubicBezTo>
                    <a:pt x="175" y="643"/>
                    <a:pt x="144" y="644"/>
                    <a:pt x="113" y="661"/>
                  </a:cubicBezTo>
                  <a:cubicBezTo>
                    <a:pt x="98" y="669"/>
                    <a:pt x="87" y="683"/>
                    <a:pt x="82" y="697"/>
                  </a:cubicBezTo>
                  <a:cubicBezTo>
                    <a:pt x="63" y="742"/>
                    <a:pt x="95" y="763"/>
                    <a:pt x="107" y="805"/>
                  </a:cubicBezTo>
                  <a:lnTo>
                    <a:pt x="107" y="807"/>
                  </a:lnTo>
                  <a:cubicBezTo>
                    <a:pt x="115" y="823"/>
                    <a:pt x="108" y="838"/>
                    <a:pt x="98" y="842"/>
                  </a:cubicBezTo>
                  <a:lnTo>
                    <a:pt x="96" y="844"/>
                  </a:lnTo>
                  <a:cubicBezTo>
                    <a:pt x="84" y="849"/>
                    <a:pt x="65" y="843"/>
                    <a:pt x="65" y="843"/>
                  </a:cubicBezTo>
                  <a:cubicBezTo>
                    <a:pt x="69" y="837"/>
                    <a:pt x="73" y="836"/>
                    <a:pt x="73" y="836"/>
                  </a:cubicBezTo>
                  <a:lnTo>
                    <a:pt x="81" y="826"/>
                  </a:lnTo>
                  <a:lnTo>
                    <a:pt x="76" y="817"/>
                  </a:lnTo>
                  <a:cubicBezTo>
                    <a:pt x="76" y="817"/>
                    <a:pt x="56" y="774"/>
                    <a:pt x="42" y="740"/>
                  </a:cubicBezTo>
                  <a:cubicBezTo>
                    <a:pt x="32" y="719"/>
                    <a:pt x="33" y="693"/>
                    <a:pt x="39" y="668"/>
                  </a:cubicBezTo>
                  <a:cubicBezTo>
                    <a:pt x="55" y="615"/>
                    <a:pt x="153" y="580"/>
                    <a:pt x="190" y="584"/>
                  </a:cubicBezTo>
                  <a:cubicBezTo>
                    <a:pt x="227" y="588"/>
                    <a:pt x="232" y="596"/>
                    <a:pt x="270" y="614"/>
                  </a:cubicBezTo>
                  <a:cubicBezTo>
                    <a:pt x="306" y="633"/>
                    <a:pt x="357" y="719"/>
                    <a:pt x="375" y="757"/>
                  </a:cubicBezTo>
                  <a:lnTo>
                    <a:pt x="375" y="755"/>
                  </a:lnTo>
                  <a:cubicBezTo>
                    <a:pt x="403" y="820"/>
                    <a:pt x="414" y="947"/>
                    <a:pt x="415" y="991"/>
                  </a:cubicBezTo>
                  <a:cubicBezTo>
                    <a:pt x="400" y="988"/>
                    <a:pt x="385" y="985"/>
                    <a:pt x="379" y="984"/>
                  </a:cubicBezTo>
                  <a:cubicBezTo>
                    <a:pt x="374" y="983"/>
                    <a:pt x="368" y="982"/>
                    <a:pt x="362" y="981"/>
                  </a:cubicBezTo>
                  <a:cubicBezTo>
                    <a:pt x="334" y="974"/>
                    <a:pt x="299" y="963"/>
                    <a:pt x="269" y="960"/>
                  </a:cubicBezTo>
                  <a:cubicBezTo>
                    <a:pt x="267" y="932"/>
                    <a:pt x="263" y="905"/>
                    <a:pt x="256" y="881"/>
                  </a:cubicBezTo>
                  <a:close/>
                  <a:moveTo>
                    <a:pt x="336" y="1078"/>
                  </a:moveTo>
                  <a:cubicBezTo>
                    <a:pt x="316" y="1076"/>
                    <a:pt x="286" y="1071"/>
                    <a:pt x="268" y="1066"/>
                  </a:cubicBezTo>
                  <a:cubicBezTo>
                    <a:pt x="268" y="1053"/>
                    <a:pt x="268" y="1037"/>
                    <a:pt x="269" y="1022"/>
                  </a:cubicBezTo>
                  <a:cubicBezTo>
                    <a:pt x="276" y="1008"/>
                    <a:pt x="288" y="1001"/>
                    <a:pt x="293" y="996"/>
                  </a:cubicBezTo>
                  <a:cubicBezTo>
                    <a:pt x="312" y="999"/>
                    <a:pt x="333" y="1005"/>
                    <a:pt x="350" y="1010"/>
                  </a:cubicBezTo>
                  <a:cubicBezTo>
                    <a:pt x="341" y="1026"/>
                    <a:pt x="330" y="1050"/>
                    <a:pt x="336" y="1078"/>
                  </a:cubicBezTo>
                  <a:close/>
                  <a:moveTo>
                    <a:pt x="315" y="1368"/>
                  </a:moveTo>
                  <a:cubicBezTo>
                    <a:pt x="303" y="1375"/>
                    <a:pt x="270" y="1387"/>
                    <a:pt x="245" y="1391"/>
                  </a:cubicBezTo>
                  <a:cubicBezTo>
                    <a:pt x="227" y="1397"/>
                    <a:pt x="212" y="1396"/>
                    <a:pt x="199" y="1390"/>
                  </a:cubicBezTo>
                  <a:cubicBezTo>
                    <a:pt x="183" y="1385"/>
                    <a:pt x="170" y="1373"/>
                    <a:pt x="159" y="1358"/>
                  </a:cubicBezTo>
                  <a:cubicBezTo>
                    <a:pt x="150" y="1348"/>
                    <a:pt x="142" y="1331"/>
                    <a:pt x="136" y="1312"/>
                  </a:cubicBezTo>
                  <a:cubicBezTo>
                    <a:pt x="134" y="1299"/>
                    <a:pt x="132" y="1286"/>
                    <a:pt x="135" y="1269"/>
                  </a:cubicBezTo>
                  <a:cubicBezTo>
                    <a:pt x="136" y="1262"/>
                    <a:pt x="143" y="1259"/>
                    <a:pt x="151" y="1256"/>
                  </a:cubicBezTo>
                  <a:cubicBezTo>
                    <a:pt x="165" y="1250"/>
                    <a:pt x="177" y="1243"/>
                    <a:pt x="172" y="1222"/>
                  </a:cubicBezTo>
                  <a:cubicBezTo>
                    <a:pt x="169" y="1213"/>
                    <a:pt x="163" y="1208"/>
                    <a:pt x="156" y="1202"/>
                  </a:cubicBezTo>
                  <a:cubicBezTo>
                    <a:pt x="152" y="1197"/>
                    <a:pt x="146" y="1191"/>
                    <a:pt x="150" y="1188"/>
                  </a:cubicBezTo>
                  <a:cubicBezTo>
                    <a:pt x="158" y="1174"/>
                    <a:pt x="189" y="1175"/>
                    <a:pt x="211" y="1174"/>
                  </a:cubicBezTo>
                  <a:cubicBezTo>
                    <a:pt x="213" y="1175"/>
                    <a:pt x="213" y="1175"/>
                    <a:pt x="220" y="1174"/>
                  </a:cubicBezTo>
                  <a:lnTo>
                    <a:pt x="218" y="1173"/>
                  </a:lnTo>
                  <a:cubicBezTo>
                    <a:pt x="252" y="1177"/>
                    <a:pt x="258" y="1159"/>
                    <a:pt x="260" y="1132"/>
                  </a:cubicBezTo>
                  <a:cubicBezTo>
                    <a:pt x="260" y="1132"/>
                    <a:pt x="261" y="1128"/>
                    <a:pt x="260" y="1124"/>
                  </a:cubicBezTo>
                  <a:cubicBezTo>
                    <a:pt x="260" y="1119"/>
                    <a:pt x="262" y="1113"/>
                    <a:pt x="263" y="1106"/>
                  </a:cubicBezTo>
                  <a:cubicBezTo>
                    <a:pt x="263" y="1104"/>
                    <a:pt x="263" y="1102"/>
                    <a:pt x="264" y="1098"/>
                  </a:cubicBezTo>
                  <a:cubicBezTo>
                    <a:pt x="277" y="1100"/>
                    <a:pt x="292" y="1103"/>
                    <a:pt x="307" y="1105"/>
                  </a:cubicBezTo>
                  <a:cubicBezTo>
                    <a:pt x="310" y="1124"/>
                    <a:pt x="317" y="1169"/>
                    <a:pt x="285" y="1214"/>
                  </a:cubicBezTo>
                  <a:cubicBezTo>
                    <a:pt x="279" y="1224"/>
                    <a:pt x="276" y="1232"/>
                    <a:pt x="270" y="1240"/>
                  </a:cubicBezTo>
                  <a:cubicBezTo>
                    <a:pt x="251" y="1272"/>
                    <a:pt x="233" y="1299"/>
                    <a:pt x="202" y="1300"/>
                  </a:cubicBezTo>
                  <a:lnTo>
                    <a:pt x="205" y="1331"/>
                  </a:lnTo>
                  <a:cubicBezTo>
                    <a:pt x="252" y="1329"/>
                    <a:pt x="271" y="1295"/>
                    <a:pt x="295" y="1257"/>
                  </a:cubicBezTo>
                  <a:cubicBezTo>
                    <a:pt x="301" y="1247"/>
                    <a:pt x="307" y="1240"/>
                    <a:pt x="311" y="1231"/>
                  </a:cubicBezTo>
                  <a:cubicBezTo>
                    <a:pt x="343" y="1184"/>
                    <a:pt x="343" y="1138"/>
                    <a:pt x="339" y="1111"/>
                  </a:cubicBezTo>
                  <a:cubicBezTo>
                    <a:pt x="339" y="1111"/>
                    <a:pt x="339" y="1111"/>
                    <a:pt x="341" y="1111"/>
                  </a:cubicBezTo>
                  <a:cubicBezTo>
                    <a:pt x="350" y="1111"/>
                    <a:pt x="356" y="1112"/>
                    <a:pt x="360" y="1113"/>
                  </a:cubicBezTo>
                  <a:cubicBezTo>
                    <a:pt x="362" y="1113"/>
                    <a:pt x="375" y="1115"/>
                    <a:pt x="390" y="1118"/>
                  </a:cubicBezTo>
                  <a:cubicBezTo>
                    <a:pt x="380" y="1151"/>
                    <a:pt x="356" y="1222"/>
                    <a:pt x="343" y="1250"/>
                  </a:cubicBezTo>
                  <a:cubicBezTo>
                    <a:pt x="323" y="1288"/>
                    <a:pt x="285" y="1343"/>
                    <a:pt x="285" y="1343"/>
                  </a:cubicBezTo>
                  <a:lnTo>
                    <a:pt x="310" y="1361"/>
                  </a:lnTo>
                  <a:cubicBezTo>
                    <a:pt x="310" y="1361"/>
                    <a:pt x="342" y="1316"/>
                    <a:pt x="362" y="1280"/>
                  </a:cubicBezTo>
                  <a:cubicBezTo>
                    <a:pt x="351" y="1313"/>
                    <a:pt x="337" y="1346"/>
                    <a:pt x="315" y="1368"/>
                  </a:cubicBezTo>
                  <a:close/>
                  <a:moveTo>
                    <a:pt x="387" y="1598"/>
                  </a:moveTo>
                  <a:cubicBezTo>
                    <a:pt x="383" y="1593"/>
                    <a:pt x="378" y="1588"/>
                    <a:pt x="377" y="1581"/>
                  </a:cubicBezTo>
                  <a:cubicBezTo>
                    <a:pt x="374" y="1570"/>
                    <a:pt x="366" y="1555"/>
                    <a:pt x="358" y="1536"/>
                  </a:cubicBezTo>
                  <a:cubicBezTo>
                    <a:pt x="349" y="1515"/>
                    <a:pt x="336" y="1486"/>
                    <a:pt x="331" y="1468"/>
                  </a:cubicBezTo>
                  <a:cubicBezTo>
                    <a:pt x="323" y="1425"/>
                    <a:pt x="340" y="1388"/>
                    <a:pt x="340" y="1388"/>
                  </a:cubicBezTo>
                  <a:cubicBezTo>
                    <a:pt x="401" y="1316"/>
                    <a:pt x="420" y="1172"/>
                    <a:pt x="424" y="1124"/>
                  </a:cubicBezTo>
                  <a:cubicBezTo>
                    <a:pt x="439" y="1127"/>
                    <a:pt x="454" y="1129"/>
                    <a:pt x="469" y="1132"/>
                  </a:cubicBezTo>
                  <a:lnTo>
                    <a:pt x="387" y="1598"/>
                  </a:lnTo>
                  <a:close/>
                  <a:moveTo>
                    <a:pt x="474" y="1100"/>
                  </a:moveTo>
                  <a:cubicBezTo>
                    <a:pt x="434" y="1095"/>
                    <a:pt x="389" y="1087"/>
                    <a:pt x="372" y="1084"/>
                  </a:cubicBezTo>
                  <a:cubicBezTo>
                    <a:pt x="356" y="1053"/>
                    <a:pt x="373" y="1029"/>
                    <a:pt x="384" y="1018"/>
                  </a:cubicBezTo>
                  <a:cubicBezTo>
                    <a:pt x="405" y="1022"/>
                    <a:pt x="439" y="1028"/>
                    <a:pt x="476" y="1032"/>
                  </a:cubicBezTo>
                  <a:cubicBezTo>
                    <a:pt x="480" y="1033"/>
                    <a:pt x="482" y="1033"/>
                    <a:pt x="486" y="1034"/>
                  </a:cubicBezTo>
                  <a:lnTo>
                    <a:pt x="474" y="1100"/>
                  </a:lnTo>
                  <a:close/>
                  <a:moveTo>
                    <a:pt x="590" y="442"/>
                  </a:moveTo>
                  <a:lnTo>
                    <a:pt x="491" y="1004"/>
                  </a:lnTo>
                  <a:cubicBezTo>
                    <a:pt x="487" y="1003"/>
                    <a:pt x="483" y="1003"/>
                    <a:pt x="481" y="1002"/>
                  </a:cubicBezTo>
                  <a:cubicBezTo>
                    <a:pt x="468" y="1000"/>
                    <a:pt x="457" y="998"/>
                    <a:pt x="447" y="996"/>
                  </a:cubicBezTo>
                  <a:cubicBezTo>
                    <a:pt x="459" y="873"/>
                    <a:pt x="509" y="706"/>
                    <a:pt x="497" y="564"/>
                  </a:cubicBezTo>
                  <a:cubicBezTo>
                    <a:pt x="497" y="548"/>
                    <a:pt x="491" y="521"/>
                    <a:pt x="482" y="495"/>
                  </a:cubicBezTo>
                  <a:cubicBezTo>
                    <a:pt x="475" y="472"/>
                    <a:pt x="467" y="448"/>
                    <a:pt x="460" y="434"/>
                  </a:cubicBezTo>
                  <a:cubicBezTo>
                    <a:pt x="450" y="419"/>
                    <a:pt x="440" y="400"/>
                    <a:pt x="433" y="377"/>
                  </a:cubicBezTo>
                  <a:cubicBezTo>
                    <a:pt x="426" y="351"/>
                    <a:pt x="423" y="322"/>
                    <a:pt x="429" y="286"/>
                  </a:cubicBezTo>
                  <a:cubicBezTo>
                    <a:pt x="436" y="221"/>
                    <a:pt x="533" y="159"/>
                    <a:pt x="568" y="137"/>
                  </a:cubicBezTo>
                  <a:cubicBezTo>
                    <a:pt x="573" y="133"/>
                    <a:pt x="575" y="132"/>
                    <a:pt x="577" y="130"/>
                  </a:cubicBezTo>
                  <a:cubicBezTo>
                    <a:pt x="592" y="122"/>
                    <a:pt x="612" y="108"/>
                    <a:pt x="628" y="91"/>
                  </a:cubicBezTo>
                  <a:cubicBezTo>
                    <a:pt x="644" y="76"/>
                    <a:pt x="658" y="61"/>
                    <a:pt x="662" y="48"/>
                  </a:cubicBezTo>
                  <a:cubicBezTo>
                    <a:pt x="665" y="45"/>
                    <a:pt x="668" y="40"/>
                    <a:pt x="673" y="39"/>
                  </a:cubicBezTo>
                  <a:lnTo>
                    <a:pt x="643" y="207"/>
                  </a:lnTo>
                  <a:lnTo>
                    <a:pt x="673" y="213"/>
                  </a:lnTo>
                  <a:lnTo>
                    <a:pt x="703" y="40"/>
                  </a:lnTo>
                  <a:cubicBezTo>
                    <a:pt x="707" y="41"/>
                    <a:pt x="711" y="46"/>
                    <a:pt x="710" y="52"/>
                  </a:cubicBezTo>
                  <a:cubicBezTo>
                    <a:pt x="710" y="65"/>
                    <a:pt x="715" y="84"/>
                    <a:pt x="723" y="103"/>
                  </a:cubicBezTo>
                  <a:cubicBezTo>
                    <a:pt x="732" y="124"/>
                    <a:pt x="746" y="146"/>
                    <a:pt x="757" y="159"/>
                  </a:cubicBezTo>
                  <a:cubicBezTo>
                    <a:pt x="766" y="170"/>
                    <a:pt x="791" y="203"/>
                    <a:pt x="813" y="241"/>
                  </a:cubicBezTo>
                  <a:cubicBezTo>
                    <a:pt x="834" y="280"/>
                    <a:pt x="851" y="323"/>
                    <a:pt x="843" y="357"/>
                  </a:cubicBezTo>
                  <a:cubicBezTo>
                    <a:pt x="834" y="392"/>
                    <a:pt x="821" y="419"/>
                    <a:pt x="806" y="440"/>
                  </a:cubicBezTo>
                  <a:cubicBezTo>
                    <a:pt x="792" y="460"/>
                    <a:pt x="776" y="475"/>
                    <a:pt x="763" y="485"/>
                  </a:cubicBezTo>
                  <a:cubicBezTo>
                    <a:pt x="750" y="494"/>
                    <a:pt x="737" y="511"/>
                    <a:pt x="722" y="529"/>
                  </a:cubicBezTo>
                  <a:cubicBezTo>
                    <a:pt x="705" y="552"/>
                    <a:pt x="688" y="577"/>
                    <a:pt x="681" y="592"/>
                  </a:cubicBezTo>
                  <a:lnTo>
                    <a:pt x="680" y="594"/>
                  </a:lnTo>
                  <a:cubicBezTo>
                    <a:pt x="620" y="726"/>
                    <a:pt x="607" y="884"/>
                    <a:pt x="573" y="1016"/>
                  </a:cubicBezTo>
                  <a:cubicBezTo>
                    <a:pt x="557" y="1016"/>
                    <a:pt x="541" y="1013"/>
                    <a:pt x="523" y="1010"/>
                  </a:cubicBezTo>
                  <a:lnTo>
                    <a:pt x="623" y="447"/>
                  </a:lnTo>
                  <a:lnTo>
                    <a:pt x="590" y="442"/>
                  </a:lnTo>
                  <a:close/>
                  <a:moveTo>
                    <a:pt x="606" y="1055"/>
                  </a:moveTo>
                  <a:cubicBezTo>
                    <a:pt x="610" y="1067"/>
                    <a:pt x="612" y="1093"/>
                    <a:pt x="584" y="1115"/>
                  </a:cubicBezTo>
                  <a:cubicBezTo>
                    <a:pt x="577" y="1114"/>
                    <a:pt x="573" y="1115"/>
                    <a:pt x="569" y="1114"/>
                  </a:cubicBezTo>
                  <a:cubicBezTo>
                    <a:pt x="558" y="1113"/>
                    <a:pt x="532" y="1110"/>
                    <a:pt x="507" y="1106"/>
                  </a:cubicBezTo>
                  <a:lnTo>
                    <a:pt x="518" y="1040"/>
                  </a:lnTo>
                  <a:cubicBezTo>
                    <a:pt x="554" y="1046"/>
                    <a:pt x="588" y="1052"/>
                    <a:pt x="606" y="1055"/>
                  </a:cubicBezTo>
                  <a:close/>
                  <a:moveTo>
                    <a:pt x="516" y="1498"/>
                  </a:moveTo>
                  <a:lnTo>
                    <a:pt x="517" y="1496"/>
                  </a:lnTo>
                  <a:cubicBezTo>
                    <a:pt x="502" y="1518"/>
                    <a:pt x="475" y="1544"/>
                    <a:pt x="456" y="1564"/>
                  </a:cubicBezTo>
                  <a:cubicBezTo>
                    <a:pt x="446" y="1572"/>
                    <a:pt x="441" y="1579"/>
                    <a:pt x="435" y="1585"/>
                  </a:cubicBezTo>
                  <a:lnTo>
                    <a:pt x="435" y="1587"/>
                  </a:lnTo>
                  <a:cubicBezTo>
                    <a:pt x="432" y="1591"/>
                    <a:pt x="424" y="1596"/>
                    <a:pt x="419" y="1600"/>
                  </a:cubicBezTo>
                  <a:lnTo>
                    <a:pt x="501" y="1135"/>
                  </a:lnTo>
                  <a:cubicBezTo>
                    <a:pt x="518" y="1138"/>
                    <a:pt x="535" y="1141"/>
                    <a:pt x="548" y="1144"/>
                  </a:cubicBezTo>
                  <a:cubicBezTo>
                    <a:pt x="536" y="1190"/>
                    <a:pt x="503" y="1336"/>
                    <a:pt x="536" y="1425"/>
                  </a:cubicBezTo>
                  <a:cubicBezTo>
                    <a:pt x="536" y="1438"/>
                    <a:pt x="533" y="1468"/>
                    <a:pt x="516" y="1498"/>
                  </a:cubicBezTo>
                  <a:close/>
                  <a:moveTo>
                    <a:pt x="725" y="1263"/>
                  </a:moveTo>
                  <a:lnTo>
                    <a:pt x="723" y="1262"/>
                  </a:lnTo>
                  <a:cubicBezTo>
                    <a:pt x="725" y="1263"/>
                    <a:pt x="727" y="1263"/>
                    <a:pt x="729" y="1265"/>
                  </a:cubicBezTo>
                  <a:cubicBezTo>
                    <a:pt x="752" y="1272"/>
                    <a:pt x="780" y="1283"/>
                    <a:pt x="786" y="1300"/>
                  </a:cubicBezTo>
                  <a:cubicBezTo>
                    <a:pt x="785" y="1304"/>
                    <a:pt x="780" y="1308"/>
                    <a:pt x="773" y="1311"/>
                  </a:cubicBezTo>
                  <a:cubicBezTo>
                    <a:pt x="764" y="1314"/>
                    <a:pt x="757" y="1317"/>
                    <a:pt x="751" y="1324"/>
                  </a:cubicBezTo>
                  <a:cubicBezTo>
                    <a:pt x="739" y="1342"/>
                    <a:pt x="749" y="1353"/>
                    <a:pt x="760" y="1363"/>
                  </a:cubicBezTo>
                  <a:cubicBezTo>
                    <a:pt x="765" y="1369"/>
                    <a:pt x="771" y="1374"/>
                    <a:pt x="770" y="1381"/>
                  </a:cubicBezTo>
                  <a:cubicBezTo>
                    <a:pt x="767" y="1395"/>
                    <a:pt x="760" y="1409"/>
                    <a:pt x="754" y="1421"/>
                  </a:cubicBezTo>
                  <a:cubicBezTo>
                    <a:pt x="742" y="1437"/>
                    <a:pt x="727" y="1448"/>
                    <a:pt x="715" y="1456"/>
                  </a:cubicBezTo>
                  <a:cubicBezTo>
                    <a:pt x="700" y="1467"/>
                    <a:pt x="684" y="1471"/>
                    <a:pt x="668" y="1472"/>
                  </a:cubicBezTo>
                  <a:cubicBezTo>
                    <a:pt x="653" y="1472"/>
                    <a:pt x="638" y="1467"/>
                    <a:pt x="622" y="1458"/>
                  </a:cubicBezTo>
                  <a:cubicBezTo>
                    <a:pt x="597" y="1442"/>
                    <a:pt x="569" y="1413"/>
                    <a:pt x="563" y="1408"/>
                  </a:cubicBezTo>
                  <a:cubicBezTo>
                    <a:pt x="555" y="1380"/>
                    <a:pt x="552" y="1344"/>
                    <a:pt x="554" y="1309"/>
                  </a:cubicBezTo>
                  <a:cubicBezTo>
                    <a:pt x="557" y="1352"/>
                    <a:pt x="572" y="1405"/>
                    <a:pt x="572" y="1405"/>
                  </a:cubicBezTo>
                  <a:lnTo>
                    <a:pt x="602" y="1397"/>
                  </a:lnTo>
                  <a:cubicBezTo>
                    <a:pt x="602" y="1397"/>
                    <a:pt x="585" y="1332"/>
                    <a:pt x="583" y="1293"/>
                  </a:cubicBezTo>
                  <a:lnTo>
                    <a:pt x="582" y="1290"/>
                  </a:lnTo>
                  <a:cubicBezTo>
                    <a:pt x="579" y="1256"/>
                    <a:pt x="582" y="1178"/>
                    <a:pt x="583" y="1147"/>
                  </a:cubicBezTo>
                  <a:cubicBezTo>
                    <a:pt x="598" y="1148"/>
                    <a:pt x="617" y="1151"/>
                    <a:pt x="636" y="1155"/>
                  </a:cubicBezTo>
                  <a:cubicBezTo>
                    <a:pt x="624" y="1177"/>
                    <a:pt x="602" y="1224"/>
                    <a:pt x="618" y="1283"/>
                  </a:cubicBezTo>
                  <a:cubicBezTo>
                    <a:pt x="620" y="1295"/>
                    <a:pt x="623" y="1306"/>
                    <a:pt x="625" y="1318"/>
                  </a:cubicBezTo>
                  <a:cubicBezTo>
                    <a:pt x="633" y="1359"/>
                    <a:pt x="639" y="1397"/>
                    <a:pt x="680" y="1415"/>
                  </a:cubicBezTo>
                  <a:lnTo>
                    <a:pt x="694" y="1387"/>
                  </a:lnTo>
                  <a:cubicBezTo>
                    <a:pt x="667" y="1375"/>
                    <a:pt x="662" y="1346"/>
                    <a:pt x="655" y="1312"/>
                  </a:cubicBezTo>
                  <a:cubicBezTo>
                    <a:pt x="653" y="1298"/>
                    <a:pt x="650" y="1287"/>
                    <a:pt x="648" y="1276"/>
                  </a:cubicBezTo>
                  <a:cubicBezTo>
                    <a:pt x="630" y="1204"/>
                    <a:pt x="672" y="1161"/>
                    <a:pt x="672" y="1161"/>
                  </a:cubicBezTo>
                  <a:cubicBezTo>
                    <a:pt x="683" y="1163"/>
                    <a:pt x="694" y="1165"/>
                    <a:pt x="702" y="1167"/>
                  </a:cubicBezTo>
                  <a:cubicBezTo>
                    <a:pt x="704" y="1167"/>
                    <a:pt x="709" y="1168"/>
                    <a:pt x="713" y="1168"/>
                  </a:cubicBezTo>
                  <a:cubicBezTo>
                    <a:pt x="712" y="1175"/>
                    <a:pt x="711" y="1181"/>
                    <a:pt x="710" y="1183"/>
                  </a:cubicBezTo>
                  <a:cubicBezTo>
                    <a:pt x="709" y="1192"/>
                    <a:pt x="705" y="1198"/>
                    <a:pt x="704" y="1204"/>
                  </a:cubicBezTo>
                  <a:cubicBezTo>
                    <a:pt x="702" y="1208"/>
                    <a:pt x="700" y="1214"/>
                    <a:pt x="700" y="1214"/>
                  </a:cubicBezTo>
                  <a:cubicBezTo>
                    <a:pt x="694" y="1238"/>
                    <a:pt x="695" y="1255"/>
                    <a:pt x="725" y="1263"/>
                  </a:cubicBezTo>
                  <a:close/>
                  <a:moveTo>
                    <a:pt x="638" y="1059"/>
                  </a:moveTo>
                  <a:cubicBezTo>
                    <a:pt x="650" y="1061"/>
                    <a:pt x="664" y="1061"/>
                    <a:pt x="679" y="1064"/>
                  </a:cubicBezTo>
                  <a:cubicBezTo>
                    <a:pt x="683" y="1064"/>
                    <a:pt x="690" y="1063"/>
                    <a:pt x="696" y="1065"/>
                  </a:cubicBezTo>
                  <a:cubicBezTo>
                    <a:pt x="697" y="1069"/>
                    <a:pt x="698" y="1076"/>
                    <a:pt x="699" y="1087"/>
                  </a:cubicBezTo>
                  <a:cubicBezTo>
                    <a:pt x="697" y="1097"/>
                    <a:pt x="695" y="1108"/>
                    <a:pt x="689" y="1118"/>
                  </a:cubicBezTo>
                  <a:cubicBezTo>
                    <a:pt x="685" y="1124"/>
                    <a:pt x="685" y="1128"/>
                    <a:pt x="680" y="1132"/>
                  </a:cubicBezTo>
                  <a:cubicBezTo>
                    <a:pt x="663" y="1129"/>
                    <a:pt x="641" y="1125"/>
                    <a:pt x="622" y="1122"/>
                  </a:cubicBezTo>
                  <a:cubicBezTo>
                    <a:pt x="640" y="1098"/>
                    <a:pt x="639" y="1076"/>
                    <a:pt x="638" y="1059"/>
                  </a:cubicBezTo>
                  <a:close/>
                  <a:moveTo>
                    <a:pt x="721" y="1137"/>
                  </a:moveTo>
                  <a:cubicBezTo>
                    <a:pt x="719" y="1136"/>
                    <a:pt x="716" y="1136"/>
                    <a:pt x="714" y="1136"/>
                  </a:cubicBezTo>
                  <a:cubicBezTo>
                    <a:pt x="716" y="1136"/>
                    <a:pt x="716" y="1134"/>
                    <a:pt x="717" y="1132"/>
                  </a:cubicBezTo>
                  <a:cubicBezTo>
                    <a:pt x="724" y="1120"/>
                    <a:pt x="729" y="1103"/>
                    <a:pt x="729" y="1088"/>
                  </a:cubicBezTo>
                  <a:cubicBezTo>
                    <a:pt x="730" y="1082"/>
                    <a:pt x="729" y="1075"/>
                    <a:pt x="728" y="1068"/>
                  </a:cubicBezTo>
                  <a:cubicBezTo>
                    <a:pt x="735" y="1069"/>
                    <a:pt x="741" y="1070"/>
                    <a:pt x="745" y="1071"/>
                  </a:cubicBezTo>
                  <a:cubicBezTo>
                    <a:pt x="762" y="1100"/>
                    <a:pt x="755" y="1126"/>
                    <a:pt x="721" y="1137"/>
                  </a:cubicBezTo>
                  <a:close/>
                  <a:moveTo>
                    <a:pt x="1045" y="919"/>
                  </a:moveTo>
                  <a:lnTo>
                    <a:pt x="1042" y="919"/>
                  </a:lnTo>
                  <a:cubicBezTo>
                    <a:pt x="1018" y="946"/>
                    <a:pt x="986" y="979"/>
                    <a:pt x="984" y="979"/>
                  </a:cubicBezTo>
                  <a:lnTo>
                    <a:pt x="975" y="986"/>
                  </a:lnTo>
                  <a:lnTo>
                    <a:pt x="982" y="998"/>
                  </a:lnTo>
                  <a:cubicBezTo>
                    <a:pt x="982" y="998"/>
                    <a:pt x="984" y="1001"/>
                    <a:pt x="987" y="1008"/>
                  </a:cubicBezTo>
                  <a:cubicBezTo>
                    <a:pt x="992" y="1016"/>
                    <a:pt x="997" y="1025"/>
                    <a:pt x="1005" y="1033"/>
                  </a:cubicBezTo>
                  <a:lnTo>
                    <a:pt x="1004" y="1035"/>
                  </a:lnTo>
                  <a:cubicBezTo>
                    <a:pt x="1006" y="1038"/>
                    <a:pt x="1004" y="1037"/>
                    <a:pt x="1004" y="1039"/>
                  </a:cubicBezTo>
                  <a:cubicBezTo>
                    <a:pt x="1003" y="1042"/>
                    <a:pt x="1001" y="1044"/>
                    <a:pt x="998" y="1045"/>
                  </a:cubicBezTo>
                  <a:cubicBezTo>
                    <a:pt x="996" y="1047"/>
                    <a:pt x="991" y="1049"/>
                    <a:pt x="986" y="1050"/>
                  </a:cubicBezTo>
                  <a:cubicBezTo>
                    <a:pt x="966" y="1050"/>
                    <a:pt x="947" y="1047"/>
                    <a:pt x="931" y="1040"/>
                  </a:cubicBezTo>
                  <a:cubicBezTo>
                    <a:pt x="917" y="1033"/>
                    <a:pt x="907" y="1025"/>
                    <a:pt x="904" y="1015"/>
                  </a:cubicBezTo>
                  <a:cubicBezTo>
                    <a:pt x="902" y="1006"/>
                    <a:pt x="902" y="993"/>
                    <a:pt x="904" y="984"/>
                  </a:cubicBezTo>
                  <a:cubicBezTo>
                    <a:pt x="903" y="965"/>
                    <a:pt x="903" y="949"/>
                    <a:pt x="886" y="944"/>
                  </a:cubicBezTo>
                  <a:cubicBezTo>
                    <a:pt x="872" y="939"/>
                    <a:pt x="854" y="943"/>
                    <a:pt x="837" y="949"/>
                  </a:cubicBezTo>
                  <a:cubicBezTo>
                    <a:pt x="819" y="954"/>
                    <a:pt x="801" y="966"/>
                    <a:pt x="793" y="976"/>
                  </a:cubicBezTo>
                  <a:cubicBezTo>
                    <a:pt x="781" y="994"/>
                    <a:pt x="768" y="1018"/>
                    <a:pt x="757" y="1042"/>
                  </a:cubicBezTo>
                  <a:cubicBezTo>
                    <a:pt x="747" y="1038"/>
                    <a:pt x="729" y="1037"/>
                    <a:pt x="710" y="1034"/>
                  </a:cubicBezTo>
                  <a:cubicBezTo>
                    <a:pt x="731" y="976"/>
                    <a:pt x="738" y="938"/>
                    <a:pt x="777" y="890"/>
                  </a:cubicBezTo>
                  <a:cubicBezTo>
                    <a:pt x="817" y="840"/>
                    <a:pt x="874" y="788"/>
                    <a:pt x="948" y="817"/>
                  </a:cubicBezTo>
                  <a:cubicBezTo>
                    <a:pt x="959" y="821"/>
                    <a:pt x="970" y="829"/>
                    <a:pt x="983" y="843"/>
                  </a:cubicBezTo>
                  <a:cubicBezTo>
                    <a:pt x="989" y="848"/>
                    <a:pt x="992" y="857"/>
                    <a:pt x="990" y="866"/>
                  </a:cubicBezTo>
                  <a:cubicBezTo>
                    <a:pt x="991" y="875"/>
                    <a:pt x="987" y="885"/>
                    <a:pt x="984" y="889"/>
                  </a:cubicBezTo>
                  <a:cubicBezTo>
                    <a:pt x="978" y="894"/>
                    <a:pt x="973" y="898"/>
                    <a:pt x="968" y="904"/>
                  </a:cubicBezTo>
                  <a:cubicBezTo>
                    <a:pt x="958" y="913"/>
                    <a:pt x="945" y="922"/>
                    <a:pt x="936" y="935"/>
                  </a:cubicBezTo>
                  <a:cubicBezTo>
                    <a:pt x="923" y="950"/>
                    <a:pt x="918" y="965"/>
                    <a:pt x="918" y="978"/>
                  </a:cubicBezTo>
                  <a:cubicBezTo>
                    <a:pt x="917" y="996"/>
                    <a:pt x="925" y="1010"/>
                    <a:pt x="935" y="1019"/>
                  </a:cubicBezTo>
                  <a:cubicBezTo>
                    <a:pt x="951" y="1039"/>
                    <a:pt x="986" y="1039"/>
                    <a:pt x="986" y="1039"/>
                  </a:cubicBezTo>
                  <a:lnTo>
                    <a:pt x="987" y="1008"/>
                  </a:lnTo>
                  <a:cubicBezTo>
                    <a:pt x="983" y="1007"/>
                    <a:pt x="965" y="1006"/>
                    <a:pt x="958" y="999"/>
                  </a:cubicBezTo>
                  <a:lnTo>
                    <a:pt x="956" y="998"/>
                  </a:lnTo>
                  <a:cubicBezTo>
                    <a:pt x="952" y="993"/>
                    <a:pt x="949" y="986"/>
                    <a:pt x="948" y="979"/>
                  </a:cubicBezTo>
                  <a:cubicBezTo>
                    <a:pt x="950" y="971"/>
                    <a:pt x="953" y="965"/>
                    <a:pt x="959" y="955"/>
                  </a:cubicBezTo>
                  <a:cubicBezTo>
                    <a:pt x="968" y="945"/>
                    <a:pt x="978" y="934"/>
                    <a:pt x="988" y="927"/>
                  </a:cubicBezTo>
                  <a:cubicBezTo>
                    <a:pt x="994" y="921"/>
                    <a:pt x="1001" y="916"/>
                    <a:pt x="1006" y="910"/>
                  </a:cubicBezTo>
                  <a:lnTo>
                    <a:pt x="1004" y="910"/>
                  </a:lnTo>
                  <a:cubicBezTo>
                    <a:pt x="1015" y="901"/>
                    <a:pt x="1022" y="885"/>
                    <a:pt x="1023" y="867"/>
                  </a:cubicBezTo>
                  <a:cubicBezTo>
                    <a:pt x="1022" y="849"/>
                    <a:pt x="1018" y="833"/>
                    <a:pt x="1004" y="822"/>
                  </a:cubicBezTo>
                  <a:cubicBezTo>
                    <a:pt x="990" y="804"/>
                    <a:pt x="974" y="795"/>
                    <a:pt x="960" y="788"/>
                  </a:cubicBezTo>
                  <a:cubicBezTo>
                    <a:pt x="867" y="752"/>
                    <a:pt x="800" y="813"/>
                    <a:pt x="754" y="871"/>
                  </a:cubicBezTo>
                  <a:cubicBezTo>
                    <a:pt x="709" y="926"/>
                    <a:pt x="701" y="964"/>
                    <a:pt x="681" y="1024"/>
                  </a:cubicBezTo>
                  <a:lnTo>
                    <a:pt x="708" y="1034"/>
                  </a:lnTo>
                  <a:cubicBezTo>
                    <a:pt x="699" y="1034"/>
                    <a:pt x="691" y="1033"/>
                    <a:pt x="680" y="1031"/>
                  </a:cubicBezTo>
                  <a:cubicBezTo>
                    <a:pt x="656" y="1029"/>
                    <a:pt x="630" y="1026"/>
                    <a:pt x="613" y="1024"/>
                  </a:cubicBezTo>
                  <a:cubicBezTo>
                    <a:pt x="611" y="1023"/>
                    <a:pt x="609" y="1023"/>
                    <a:pt x="605" y="1022"/>
                  </a:cubicBezTo>
                  <a:cubicBezTo>
                    <a:pt x="623" y="981"/>
                    <a:pt x="676" y="868"/>
                    <a:pt x="726" y="819"/>
                  </a:cubicBezTo>
                  <a:cubicBezTo>
                    <a:pt x="750" y="795"/>
                    <a:pt x="778" y="773"/>
                    <a:pt x="805" y="757"/>
                  </a:cubicBezTo>
                  <a:cubicBezTo>
                    <a:pt x="855" y="723"/>
                    <a:pt x="898" y="707"/>
                    <a:pt x="958" y="722"/>
                  </a:cubicBezTo>
                  <a:cubicBezTo>
                    <a:pt x="975" y="727"/>
                    <a:pt x="989" y="734"/>
                    <a:pt x="1003" y="743"/>
                  </a:cubicBezTo>
                  <a:lnTo>
                    <a:pt x="1005" y="743"/>
                  </a:lnTo>
                  <a:cubicBezTo>
                    <a:pt x="1015" y="750"/>
                    <a:pt x="1026" y="760"/>
                    <a:pt x="1037" y="773"/>
                  </a:cubicBezTo>
                  <a:cubicBezTo>
                    <a:pt x="1052" y="791"/>
                    <a:pt x="1064" y="811"/>
                    <a:pt x="1068" y="820"/>
                  </a:cubicBezTo>
                  <a:lnTo>
                    <a:pt x="1071" y="819"/>
                  </a:lnTo>
                  <a:cubicBezTo>
                    <a:pt x="1071" y="830"/>
                    <a:pt x="1073" y="843"/>
                    <a:pt x="1071" y="854"/>
                  </a:cubicBezTo>
                  <a:cubicBezTo>
                    <a:pt x="1069" y="880"/>
                    <a:pt x="1060" y="905"/>
                    <a:pt x="1045" y="91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5" name="Freeform 52"/>
            <p:cNvSpPr>
              <a:spLocks/>
            </p:cNvSpPr>
            <p:nvPr/>
          </p:nvSpPr>
          <p:spPr bwMode="auto">
            <a:xfrm>
              <a:off x="1530350" y="3946525"/>
              <a:ext cx="0" cy="0"/>
            </a:xfrm>
            <a:custGeom>
              <a:avLst/>
              <a:gdLst>
                <a:gd name="T0" fmla="*/ 3 h 3"/>
                <a:gd name="T1" fmla="*/ 1 h 3"/>
                <a:gd name="T2" fmla="*/ 0 h 3"/>
                <a:gd name="T3" fmla="*/ 3 h 3"/>
              </a:gdLst>
              <a:ahLst/>
              <a:cxnLst>
                <a:cxn ang="0">
                  <a:pos x="0" y="T0"/>
                </a:cxn>
                <a:cxn ang="0">
                  <a:pos x="0" y="T1"/>
                </a:cxn>
                <a:cxn ang="0">
                  <a:pos x="0" y="T2"/>
                </a:cxn>
                <a:cxn ang="0">
                  <a:pos x="0" y="T3"/>
                </a:cxn>
              </a:cxnLst>
              <a:rect l="0" t="0" r="r" b="b"/>
              <a:pathLst>
                <a:path h="3">
                  <a:moveTo>
                    <a:pt x="0" y="3"/>
                  </a:moveTo>
                  <a:cubicBezTo>
                    <a:pt x="0" y="2"/>
                    <a:pt x="0" y="1"/>
                    <a:pt x="0" y="1"/>
                  </a:cubicBezTo>
                  <a:cubicBezTo>
                    <a:pt x="0" y="1"/>
                    <a:pt x="0" y="1"/>
                    <a:pt x="0" y="0"/>
                  </a:cubicBezTo>
                  <a:lnTo>
                    <a:pt x="0" y="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6" name="Freeform 53"/>
            <p:cNvSpPr>
              <a:spLocks/>
            </p:cNvSpPr>
            <p:nvPr/>
          </p:nvSpPr>
          <p:spPr bwMode="auto">
            <a:xfrm>
              <a:off x="1295400" y="5199063"/>
              <a:ext cx="133350" cy="109537"/>
            </a:xfrm>
            <a:custGeom>
              <a:avLst/>
              <a:gdLst>
                <a:gd name="T0" fmla="*/ 469 w 493"/>
                <a:gd name="T1" fmla="*/ 403 h 403"/>
                <a:gd name="T2" fmla="*/ 436 w 493"/>
                <a:gd name="T3" fmla="*/ 403 h 403"/>
                <a:gd name="T4" fmla="*/ 451 w 493"/>
                <a:gd name="T5" fmla="*/ 355 h 403"/>
                <a:gd name="T6" fmla="*/ 421 w 493"/>
                <a:gd name="T7" fmla="*/ 242 h 403"/>
                <a:gd name="T8" fmla="*/ 365 w 493"/>
                <a:gd name="T9" fmla="*/ 158 h 403"/>
                <a:gd name="T10" fmla="*/ 331 w 493"/>
                <a:gd name="T11" fmla="*/ 101 h 403"/>
                <a:gd name="T12" fmla="*/ 319 w 493"/>
                <a:gd name="T13" fmla="*/ 51 h 403"/>
                <a:gd name="T14" fmla="*/ 318 w 493"/>
                <a:gd name="T15" fmla="*/ 53 h 403"/>
                <a:gd name="T16" fmla="*/ 312 w 493"/>
                <a:gd name="T17" fmla="*/ 38 h 403"/>
                <a:gd name="T18" fmla="*/ 281 w 493"/>
                <a:gd name="T19" fmla="*/ 213 h 403"/>
                <a:gd name="T20" fmla="*/ 251 w 493"/>
                <a:gd name="T21" fmla="*/ 208 h 403"/>
                <a:gd name="T22" fmla="*/ 281 w 493"/>
                <a:gd name="T23" fmla="*/ 38 h 403"/>
                <a:gd name="T24" fmla="*/ 270 w 493"/>
                <a:gd name="T25" fmla="*/ 49 h 403"/>
                <a:gd name="T26" fmla="*/ 236 w 493"/>
                <a:gd name="T27" fmla="*/ 91 h 403"/>
                <a:gd name="T28" fmla="*/ 186 w 493"/>
                <a:gd name="T29" fmla="*/ 129 h 403"/>
                <a:gd name="T30" fmla="*/ 176 w 493"/>
                <a:gd name="T31" fmla="*/ 136 h 403"/>
                <a:gd name="T32" fmla="*/ 38 w 493"/>
                <a:gd name="T33" fmla="*/ 285 h 403"/>
                <a:gd name="T34" fmla="*/ 38 w 493"/>
                <a:gd name="T35" fmla="*/ 287 h 403"/>
                <a:gd name="T36" fmla="*/ 42 w 493"/>
                <a:gd name="T37" fmla="*/ 375 h 403"/>
                <a:gd name="T38" fmla="*/ 51 w 493"/>
                <a:gd name="T39" fmla="*/ 403 h 403"/>
                <a:gd name="T40" fmla="*/ 17 w 493"/>
                <a:gd name="T41" fmla="*/ 403 h 403"/>
                <a:gd name="T42" fmla="*/ 12 w 493"/>
                <a:gd name="T43" fmla="*/ 383 h 403"/>
                <a:gd name="T44" fmla="*/ 6 w 493"/>
                <a:gd name="T45" fmla="*/ 281 h 403"/>
                <a:gd name="T46" fmla="*/ 159 w 493"/>
                <a:gd name="T47" fmla="*/ 111 h 403"/>
                <a:gd name="T48" fmla="*/ 168 w 493"/>
                <a:gd name="T49" fmla="*/ 103 h 403"/>
                <a:gd name="T50" fmla="*/ 171 w 493"/>
                <a:gd name="T51" fmla="*/ 102 h 403"/>
                <a:gd name="T52" fmla="*/ 217 w 493"/>
                <a:gd name="T53" fmla="*/ 68 h 403"/>
                <a:gd name="T54" fmla="*/ 242 w 493"/>
                <a:gd name="T55" fmla="*/ 37 h 403"/>
                <a:gd name="T56" fmla="*/ 304 w 493"/>
                <a:gd name="T57" fmla="*/ 6 h 403"/>
                <a:gd name="T58" fmla="*/ 349 w 493"/>
                <a:gd name="T59" fmla="*/ 50 h 403"/>
                <a:gd name="T60" fmla="*/ 349 w 493"/>
                <a:gd name="T61" fmla="*/ 52 h 403"/>
                <a:gd name="T62" fmla="*/ 360 w 493"/>
                <a:gd name="T63" fmla="*/ 89 h 403"/>
                <a:gd name="T64" fmla="*/ 388 w 493"/>
                <a:gd name="T65" fmla="*/ 140 h 403"/>
                <a:gd name="T66" fmla="*/ 450 w 493"/>
                <a:gd name="T67" fmla="*/ 228 h 403"/>
                <a:gd name="T68" fmla="*/ 481 w 493"/>
                <a:gd name="T69" fmla="*/ 363 h 403"/>
                <a:gd name="T70" fmla="*/ 469 w 493"/>
                <a:gd name="T71"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3" h="403">
                  <a:moveTo>
                    <a:pt x="469" y="403"/>
                  </a:moveTo>
                  <a:lnTo>
                    <a:pt x="436" y="403"/>
                  </a:lnTo>
                  <a:cubicBezTo>
                    <a:pt x="442" y="389"/>
                    <a:pt x="447" y="374"/>
                    <a:pt x="451" y="355"/>
                  </a:cubicBezTo>
                  <a:cubicBezTo>
                    <a:pt x="459" y="324"/>
                    <a:pt x="443" y="279"/>
                    <a:pt x="421" y="242"/>
                  </a:cubicBezTo>
                  <a:cubicBezTo>
                    <a:pt x="399" y="203"/>
                    <a:pt x="374" y="170"/>
                    <a:pt x="365" y="158"/>
                  </a:cubicBezTo>
                  <a:cubicBezTo>
                    <a:pt x="354" y="147"/>
                    <a:pt x="340" y="125"/>
                    <a:pt x="331" y="101"/>
                  </a:cubicBezTo>
                  <a:cubicBezTo>
                    <a:pt x="323" y="85"/>
                    <a:pt x="318" y="66"/>
                    <a:pt x="319" y="51"/>
                  </a:cubicBezTo>
                  <a:lnTo>
                    <a:pt x="318" y="53"/>
                  </a:lnTo>
                  <a:cubicBezTo>
                    <a:pt x="320" y="44"/>
                    <a:pt x="316" y="41"/>
                    <a:pt x="312" y="38"/>
                  </a:cubicBezTo>
                  <a:lnTo>
                    <a:pt x="281" y="213"/>
                  </a:lnTo>
                  <a:lnTo>
                    <a:pt x="251" y="208"/>
                  </a:lnTo>
                  <a:lnTo>
                    <a:pt x="281" y="38"/>
                  </a:lnTo>
                  <a:cubicBezTo>
                    <a:pt x="277" y="39"/>
                    <a:pt x="274" y="43"/>
                    <a:pt x="270" y="49"/>
                  </a:cubicBezTo>
                  <a:cubicBezTo>
                    <a:pt x="266" y="61"/>
                    <a:pt x="252" y="76"/>
                    <a:pt x="236" y="91"/>
                  </a:cubicBezTo>
                  <a:cubicBezTo>
                    <a:pt x="221" y="106"/>
                    <a:pt x="200" y="122"/>
                    <a:pt x="186" y="129"/>
                  </a:cubicBezTo>
                  <a:cubicBezTo>
                    <a:pt x="183" y="132"/>
                    <a:pt x="181" y="134"/>
                    <a:pt x="176" y="136"/>
                  </a:cubicBezTo>
                  <a:cubicBezTo>
                    <a:pt x="141" y="160"/>
                    <a:pt x="45" y="222"/>
                    <a:pt x="38" y="285"/>
                  </a:cubicBezTo>
                  <a:lnTo>
                    <a:pt x="38" y="287"/>
                  </a:lnTo>
                  <a:cubicBezTo>
                    <a:pt x="31" y="321"/>
                    <a:pt x="35" y="350"/>
                    <a:pt x="42" y="375"/>
                  </a:cubicBezTo>
                  <a:cubicBezTo>
                    <a:pt x="44" y="385"/>
                    <a:pt x="47" y="394"/>
                    <a:pt x="51" y="403"/>
                  </a:cubicBezTo>
                  <a:lnTo>
                    <a:pt x="17" y="403"/>
                  </a:lnTo>
                  <a:cubicBezTo>
                    <a:pt x="15" y="396"/>
                    <a:pt x="13" y="390"/>
                    <a:pt x="12" y="383"/>
                  </a:cubicBezTo>
                  <a:cubicBezTo>
                    <a:pt x="3" y="355"/>
                    <a:pt x="0" y="322"/>
                    <a:pt x="6" y="281"/>
                  </a:cubicBezTo>
                  <a:cubicBezTo>
                    <a:pt x="15" y="204"/>
                    <a:pt x="119" y="134"/>
                    <a:pt x="159" y="111"/>
                  </a:cubicBezTo>
                  <a:cubicBezTo>
                    <a:pt x="164" y="107"/>
                    <a:pt x="166" y="105"/>
                    <a:pt x="168" y="103"/>
                  </a:cubicBezTo>
                  <a:lnTo>
                    <a:pt x="171" y="102"/>
                  </a:lnTo>
                  <a:cubicBezTo>
                    <a:pt x="183" y="95"/>
                    <a:pt x="201" y="83"/>
                    <a:pt x="217" y="68"/>
                  </a:cubicBezTo>
                  <a:cubicBezTo>
                    <a:pt x="230" y="57"/>
                    <a:pt x="238" y="45"/>
                    <a:pt x="242" y="37"/>
                  </a:cubicBezTo>
                  <a:cubicBezTo>
                    <a:pt x="257" y="0"/>
                    <a:pt x="296" y="5"/>
                    <a:pt x="304" y="6"/>
                  </a:cubicBezTo>
                  <a:cubicBezTo>
                    <a:pt x="313" y="6"/>
                    <a:pt x="346" y="9"/>
                    <a:pt x="349" y="50"/>
                  </a:cubicBezTo>
                  <a:lnTo>
                    <a:pt x="349" y="52"/>
                  </a:lnTo>
                  <a:cubicBezTo>
                    <a:pt x="350" y="61"/>
                    <a:pt x="354" y="75"/>
                    <a:pt x="360" y="89"/>
                  </a:cubicBezTo>
                  <a:cubicBezTo>
                    <a:pt x="369" y="110"/>
                    <a:pt x="381" y="130"/>
                    <a:pt x="388" y="140"/>
                  </a:cubicBezTo>
                  <a:cubicBezTo>
                    <a:pt x="397" y="150"/>
                    <a:pt x="426" y="186"/>
                    <a:pt x="450" y="228"/>
                  </a:cubicBezTo>
                  <a:cubicBezTo>
                    <a:pt x="473" y="271"/>
                    <a:pt x="493" y="321"/>
                    <a:pt x="481" y="363"/>
                  </a:cubicBezTo>
                  <a:cubicBezTo>
                    <a:pt x="477" y="377"/>
                    <a:pt x="473" y="390"/>
                    <a:pt x="469" y="40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7" name="Freeform 54"/>
            <p:cNvSpPr>
              <a:spLocks noEditPoints="1"/>
            </p:cNvSpPr>
            <p:nvPr/>
          </p:nvSpPr>
          <p:spPr bwMode="auto">
            <a:xfrm>
              <a:off x="1246188" y="4373563"/>
              <a:ext cx="487363" cy="712787"/>
            </a:xfrm>
            <a:custGeom>
              <a:avLst/>
              <a:gdLst>
                <a:gd name="T0" fmla="*/ 1620 w 1809"/>
                <a:gd name="T1" fmla="*/ 485 h 2641"/>
                <a:gd name="T2" fmla="*/ 550 w 1809"/>
                <a:gd name="T3" fmla="*/ 55 h 2641"/>
                <a:gd name="T4" fmla="*/ 216 w 1809"/>
                <a:gd name="T5" fmla="*/ 279 h 2641"/>
                <a:gd name="T6" fmla="*/ 189 w 1809"/>
                <a:gd name="T7" fmla="*/ 634 h 2641"/>
                <a:gd name="T8" fmla="*/ 359 w 1809"/>
                <a:gd name="T9" fmla="*/ 864 h 2641"/>
                <a:gd name="T10" fmla="*/ 555 w 1809"/>
                <a:gd name="T11" fmla="*/ 1580 h 2641"/>
                <a:gd name="T12" fmla="*/ 2 w 1809"/>
                <a:gd name="T13" fmla="*/ 2068 h 2641"/>
                <a:gd name="T14" fmla="*/ 359 w 1809"/>
                <a:gd name="T15" fmla="*/ 2443 h 2641"/>
                <a:gd name="T16" fmla="*/ 770 w 1809"/>
                <a:gd name="T17" fmla="*/ 2456 h 2641"/>
                <a:gd name="T18" fmla="*/ 1123 w 1809"/>
                <a:gd name="T19" fmla="*/ 2433 h 2641"/>
                <a:gd name="T20" fmla="*/ 1074 w 1809"/>
                <a:gd name="T21" fmla="*/ 1965 h 2641"/>
                <a:gd name="T22" fmla="*/ 924 w 1809"/>
                <a:gd name="T23" fmla="*/ 1517 h 2641"/>
                <a:gd name="T24" fmla="*/ 1369 w 1809"/>
                <a:gd name="T25" fmla="*/ 928 h 2641"/>
                <a:gd name="T26" fmla="*/ 1619 w 1809"/>
                <a:gd name="T27" fmla="*/ 893 h 2641"/>
                <a:gd name="T28" fmla="*/ 393 w 1809"/>
                <a:gd name="T29" fmla="*/ 747 h 2641"/>
                <a:gd name="T30" fmla="*/ 220 w 1809"/>
                <a:gd name="T31" fmla="*/ 629 h 2641"/>
                <a:gd name="T32" fmla="*/ 292 w 1809"/>
                <a:gd name="T33" fmla="*/ 385 h 2641"/>
                <a:gd name="T34" fmla="*/ 791 w 1809"/>
                <a:gd name="T35" fmla="*/ 1180 h 2641"/>
                <a:gd name="T36" fmla="*/ 588 w 1809"/>
                <a:gd name="T37" fmla="*/ 1568 h 2641"/>
                <a:gd name="T38" fmla="*/ 675 w 1809"/>
                <a:gd name="T39" fmla="*/ 1664 h 2641"/>
                <a:gd name="T40" fmla="*/ 648 w 1809"/>
                <a:gd name="T41" fmla="*/ 2152 h 2641"/>
                <a:gd name="T42" fmla="*/ 700 w 1809"/>
                <a:gd name="T43" fmla="*/ 1682 h 2641"/>
                <a:gd name="T44" fmla="*/ 555 w 1809"/>
                <a:gd name="T45" fmla="*/ 1619 h 2641"/>
                <a:gd name="T46" fmla="*/ 355 w 1809"/>
                <a:gd name="T47" fmla="*/ 1933 h 2641"/>
                <a:gd name="T48" fmla="*/ 411 w 1809"/>
                <a:gd name="T49" fmla="*/ 2090 h 2641"/>
                <a:gd name="T50" fmla="*/ 250 w 1809"/>
                <a:gd name="T51" fmla="*/ 2081 h 2641"/>
                <a:gd name="T52" fmla="*/ 131 w 1809"/>
                <a:gd name="T53" fmla="*/ 2045 h 2641"/>
                <a:gd name="T54" fmla="*/ 73 w 1809"/>
                <a:gd name="T55" fmla="*/ 1987 h 2641"/>
                <a:gd name="T56" fmla="*/ 313 w 1809"/>
                <a:gd name="T57" fmla="*/ 2356 h 2641"/>
                <a:gd name="T58" fmla="*/ 300 w 1809"/>
                <a:gd name="T59" fmla="*/ 2391 h 2641"/>
                <a:gd name="T60" fmla="*/ 191 w 1809"/>
                <a:gd name="T61" fmla="*/ 2324 h 2641"/>
                <a:gd name="T62" fmla="*/ 461 w 1809"/>
                <a:gd name="T63" fmla="*/ 2266 h 2641"/>
                <a:gd name="T64" fmla="*/ 437 w 1809"/>
                <a:gd name="T65" fmla="*/ 2077 h 2641"/>
                <a:gd name="T66" fmla="*/ 509 w 1809"/>
                <a:gd name="T67" fmla="*/ 2019 h 2641"/>
                <a:gd name="T68" fmla="*/ 614 w 1809"/>
                <a:gd name="T69" fmla="*/ 2194 h 2641"/>
                <a:gd name="T70" fmla="*/ 712 w 1809"/>
                <a:gd name="T71" fmla="*/ 2363 h 2641"/>
                <a:gd name="T72" fmla="*/ 685 w 1809"/>
                <a:gd name="T73" fmla="*/ 2204 h 2641"/>
                <a:gd name="T74" fmla="*/ 794 w 1809"/>
                <a:gd name="T75" fmla="*/ 2259 h 2641"/>
                <a:gd name="T76" fmla="*/ 770 w 1809"/>
                <a:gd name="T77" fmla="*/ 2357 h 2641"/>
                <a:gd name="T78" fmla="*/ 895 w 1809"/>
                <a:gd name="T79" fmla="*/ 2121 h 2641"/>
                <a:gd name="T80" fmla="*/ 1048 w 1809"/>
                <a:gd name="T81" fmla="*/ 2475 h 2641"/>
                <a:gd name="T82" fmla="*/ 1122 w 1809"/>
                <a:gd name="T83" fmla="*/ 2479 h 2641"/>
                <a:gd name="T84" fmla="*/ 1036 w 1809"/>
                <a:gd name="T85" fmla="*/ 2339 h 2641"/>
                <a:gd name="T86" fmla="*/ 1208 w 1809"/>
                <a:gd name="T87" fmla="*/ 2163 h 2641"/>
                <a:gd name="T88" fmla="*/ 1186 w 1809"/>
                <a:gd name="T89" fmla="*/ 2262 h 2641"/>
                <a:gd name="T90" fmla="*/ 819 w 1809"/>
                <a:gd name="T91" fmla="*/ 1841 h 2641"/>
                <a:gd name="T92" fmla="*/ 953 w 1809"/>
                <a:gd name="T93" fmla="*/ 1751 h 2641"/>
                <a:gd name="T94" fmla="*/ 892 w 1809"/>
                <a:gd name="T95" fmla="*/ 1637 h 2641"/>
                <a:gd name="T96" fmla="*/ 731 w 1809"/>
                <a:gd name="T97" fmla="*/ 1516 h 2641"/>
                <a:gd name="T98" fmla="*/ 1463 w 1809"/>
                <a:gd name="T99" fmla="*/ 205 h 2641"/>
                <a:gd name="T100" fmla="*/ 1574 w 1809"/>
                <a:gd name="T101" fmla="*/ 786 h 2641"/>
                <a:gd name="T102" fmla="*/ 1526 w 1809"/>
                <a:gd name="T103" fmla="*/ 699 h 2641"/>
                <a:gd name="T104" fmla="*/ 1304 w 1809"/>
                <a:gd name="T105" fmla="*/ 818 h 2641"/>
                <a:gd name="T106" fmla="*/ 1534 w 1809"/>
                <a:gd name="T107" fmla="*/ 949 h 2641"/>
                <a:gd name="T108" fmla="*/ 1352 w 1809"/>
                <a:gd name="T109" fmla="*/ 901 h 2641"/>
                <a:gd name="T110" fmla="*/ 1676 w 1809"/>
                <a:gd name="T111" fmla="*/ 556 h 2641"/>
                <a:gd name="T112" fmla="*/ 1339 w 1809"/>
                <a:gd name="T113" fmla="*/ 820 h 2641"/>
                <a:gd name="T114" fmla="*/ 1627 w 1809"/>
                <a:gd name="T115" fmla="*/ 71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9" h="2641">
                  <a:moveTo>
                    <a:pt x="1798" y="600"/>
                  </a:moveTo>
                  <a:lnTo>
                    <a:pt x="1680" y="520"/>
                  </a:lnTo>
                  <a:lnTo>
                    <a:pt x="1664" y="510"/>
                  </a:lnTo>
                  <a:lnTo>
                    <a:pt x="1657" y="527"/>
                  </a:lnTo>
                  <a:cubicBezTo>
                    <a:pt x="1657" y="527"/>
                    <a:pt x="1616" y="610"/>
                    <a:pt x="1609" y="613"/>
                  </a:cubicBezTo>
                  <a:lnTo>
                    <a:pt x="1609" y="615"/>
                  </a:lnTo>
                  <a:cubicBezTo>
                    <a:pt x="1606" y="616"/>
                    <a:pt x="1589" y="598"/>
                    <a:pt x="1578" y="587"/>
                  </a:cubicBezTo>
                  <a:lnTo>
                    <a:pt x="1626" y="506"/>
                  </a:lnTo>
                  <a:lnTo>
                    <a:pt x="1632" y="494"/>
                  </a:lnTo>
                  <a:lnTo>
                    <a:pt x="1620" y="485"/>
                  </a:lnTo>
                  <a:lnTo>
                    <a:pt x="1521" y="423"/>
                  </a:lnTo>
                  <a:lnTo>
                    <a:pt x="1603" y="297"/>
                  </a:lnTo>
                  <a:lnTo>
                    <a:pt x="1603" y="295"/>
                  </a:lnTo>
                  <a:cubicBezTo>
                    <a:pt x="1603" y="295"/>
                    <a:pt x="1640" y="223"/>
                    <a:pt x="1560" y="169"/>
                  </a:cubicBezTo>
                  <a:cubicBezTo>
                    <a:pt x="1489" y="121"/>
                    <a:pt x="1438" y="187"/>
                    <a:pt x="1438" y="187"/>
                  </a:cubicBezTo>
                  <a:lnTo>
                    <a:pt x="1438" y="189"/>
                  </a:lnTo>
                  <a:lnTo>
                    <a:pt x="819" y="1132"/>
                  </a:lnTo>
                  <a:lnTo>
                    <a:pt x="817" y="1132"/>
                  </a:lnTo>
                  <a:lnTo>
                    <a:pt x="551" y="59"/>
                  </a:lnTo>
                  <a:lnTo>
                    <a:pt x="550" y="55"/>
                  </a:lnTo>
                  <a:cubicBezTo>
                    <a:pt x="550" y="55"/>
                    <a:pt x="527" y="0"/>
                    <a:pt x="432" y="14"/>
                  </a:cubicBezTo>
                  <a:cubicBezTo>
                    <a:pt x="364" y="26"/>
                    <a:pt x="352" y="94"/>
                    <a:pt x="351" y="97"/>
                  </a:cubicBezTo>
                  <a:lnTo>
                    <a:pt x="351" y="101"/>
                  </a:lnTo>
                  <a:cubicBezTo>
                    <a:pt x="351" y="102"/>
                    <a:pt x="362" y="147"/>
                    <a:pt x="380" y="220"/>
                  </a:cubicBezTo>
                  <a:lnTo>
                    <a:pt x="252" y="259"/>
                  </a:lnTo>
                  <a:lnTo>
                    <a:pt x="238" y="263"/>
                  </a:lnTo>
                  <a:lnTo>
                    <a:pt x="242" y="279"/>
                  </a:lnTo>
                  <a:cubicBezTo>
                    <a:pt x="242" y="279"/>
                    <a:pt x="270" y="361"/>
                    <a:pt x="269" y="365"/>
                  </a:cubicBezTo>
                  <a:cubicBezTo>
                    <a:pt x="261" y="373"/>
                    <a:pt x="248" y="373"/>
                    <a:pt x="237" y="373"/>
                  </a:cubicBezTo>
                  <a:lnTo>
                    <a:pt x="216" y="279"/>
                  </a:lnTo>
                  <a:lnTo>
                    <a:pt x="212" y="263"/>
                  </a:lnTo>
                  <a:lnTo>
                    <a:pt x="196" y="269"/>
                  </a:lnTo>
                  <a:lnTo>
                    <a:pt x="38" y="316"/>
                  </a:lnTo>
                  <a:lnTo>
                    <a:pt x="24" y="320"/>
                  </a:lnTo>
                  <a:lnTo>
                    <a:pt x="28" y="334"/>
                  </a:lnTo>
                  <a:cubicBezTo>
                    <a:pt x="28" y="336"/>
                    <a:pt x="67" y="490"/>
                    <a:pt x="102" y="628"/>
                  </a:cubicBezTo>
                  <a:cubicBezTo>
                    <a:pt x="106" y="642"/>
                    <a:pt x="116" y="646"/>
                    <a:pt x="132" y="642"/>
                  </a:cubicBezTo>
                  <a:cubicBezTo>
                    <a:pt x="146" y="640"/>
                    <a:pt x="164" y="634"/>
                    <a:pt x="179" y="628"/>
                  </a:cubicBezTo>
                  <a:cubicBezTo>
                    <a:pt x="181" y="626"/>
                    <a:pt x="185" y="627"/>
                    <a:pt x="188" y="626"/>
                  </a:cubicBezTo>
                  <a:cubicBezTo>
                    <a:pt x="187" y="628"/>
                    <a:pt x="189" y="632"/>
                    <a:pt x="189" y="634"/>
                  </a:cubicBezTo>
                  <a:cubicBezTo>
                    <a:pt x="192" y="641"/>
                    <a:pt x="192" y="650"/>
                    <a:pt x="193" y="657"/>
                  </a:cubicBezTo>
                  <a:cubicBezTo>
                    <a:pt x="189" y="658"/>
                    <a:pt x="184" y="658"/>
                    <a:pt x="180" y="659"/>
                  </a:cubicBezTo>
                  <a:cubicBezTo>
                    <a:pt x="150" y="665"/>
                    <a:pt x="116" y="672"/>
                    <a:pt x="121" y="695"/>
                  </a:cubicBezTo>
                  <a:lnTo>
                    <a:pt x="120" y="697"/>
                  </a:lnTo>
                  <a:cubicBezTo>
                    <a:pt x="145" y="794"/>
                    <a:pt x="178" y="918"/>
                    <a:pt x="178" y="920"/>
                  </a:cubicBezTo>
                  <a:lnTo>
                    <a:pt x="182" y="934"/>
                  </a:lnTo>
                  <a:lnTo>
                    <a:pt x="198" y="930"/>
                  </a:lnTo>
                  <a:lnTo>
                    <a:pt x="349" y="884"/>
                  </a:lnTo>
                  <a:lnTo>
                    <a:pt x="365" y="878"/>
                  </a:lnTo>
                  <a:lnTo>
                    <a:pt x="359" y="864"/>
                  </a:lnTo>
                  <a:cubicBezTo>
                    <a:pt x="359" y="864"/>
                    <a:pt x="329" y="784"/>
                    <a:pt x="332" y="781"/>
                  </a:cubicBezTo>
                  <a:cubicBezTo>
                    <a:pt x="341" y="767"/>
                    <a:pt x="356" y="767"/>
                    <a:pt x="367" y="767"/>
                  </a:cubicBezTo>
                  <a:lnTo>
                    <a:pt x="401" y="859"/>
                  </a:lnTo>
                  <a:lnTo>
                    <a:pt x="406" y="870"/>
                  </a:lnTo>
                  <a:lnTo>
                    <a:pt x="420" y="868"/>
                  </a:lnTo>
                  <a:lnTo>
                    <a:pt x="533" y="838"/>
                  </a:lnTo>
                  <a:cubicBezTo>
                    <a:pt x="590" y="1066"/>
                    <a:pt x="644" y="1282"/>
                    <a:pt x="669" y="1373"/>
                  </a:cubicBezTo>
                  <a:cubicBezTo>
                    <a:pt x="659" y="1389"/>
                    <a:pt x="648" y="1403"/>
                    <a:pt x="637" y="1418"/>
                  </a:cubicBezTo>
                  <a:cubicBezTo>
                    <a:pt x="607" y="1464"/>
                    <a:pt x="572" y="1510"/>
                    <a:pt x="560" y="1556"/>
                  </a:cubicBezTo>
                  <a:cubicBezTo>
                    <a:pt x="556" y="1562"/>
                    <a:pt x="557" y="1571"/>
                    <a:pt x="555" y="1580"/>
                  </a:cubicBezTo>
                  <a:cubicBezTo>
                    <a:pt x="550" y="1585"/>
                    <a:pt x="508" y="1613"/>
                    <a:pt x="487" y="1645"/>
                  </a:cubicBezTo>
                  <a:cubicBezTo>
                    <a:pt x="469" y="1670"/>
                    <a:pt x="458" y="1712"/>
                    <a:pt x="452" y="1733"/>
                  </a:cubicBezTo>
                  <a:cubicBezTo>
                    <a:pt x="420" y="1751"/>
                    <a:pt x="393" y="1779"/>
                    <a:pt x="376" y="1814"/>
                  </a:cubicBezTo>
                  <a:cubicBezTo>
                    <a:pt x="373" y="1818"/>
                    <a:pt x="372" y="1824"/>
                    <a:pt x="369" y="1830"/>
                  </a:cubicBezTo>
                  <a:cubicBezTo>
                    <a:pt x="351" y="1840"/>
                    <a:pt x="227" y="1911"/>
                    <a:pt x="187" y="1923"/>
                  </a:cubicBezTo>
                  <a:cubicBezTo>
                    <a:pt x="169" y="1927"/>
                    <a:pt x="152" y="1939"/>
                    <a:pt x="144" y="1946"/>
                  </a:cubicBezTo>
                  <a:cubicBezTo>
                    <a:pt x="133" y="1944"/>
                    <a:pt x="122" y="1943"/>
                    <a:pt x="114" y="1941"/>
                  </a:cubicBezTo>
                  <a:cubicBezTo>
                    <a:pt x="92" y="1942"/>
                    <a:pt x="73" y="1949"/>
                    <a:pt x="56" y="1959"/>
                  </a:cubicBezTo>
                  <a:cubicBezTo>
                    <a:pt x="41" y="1972"/>
                    <a:pt x="27" y="1987"/>
                    <a:pt x="17" y="2007"/>
                  </a:cubicBezTo>
                  <a:cubicBezTo>
                    <a:pt x="7" y="2025"/>
                    <a:pt x="1" y="2046"/>
                    <a:pt x="2" y="2068"/>
                  </a:cubicBezTo>
                  <a:cubicBezTo>
                    <a:pt x="0" y="2092"/>
                    <a:pt x="10" y="2120"/>
                    <a:pt x="28" y="2143"/>
                  </a:cubicBezTo>
                  <a:cubicBezTo>
                    <a:pt x="45" y="2159"/>
                    <a:pt x="66" y="2174"/>
                    <a:pt x="94" y="2179"/>
                  </a:cubicBezTo>
                  <a:cubicBezTo>
                    <a:pt x="100" y="2195"/>
                    <a:pt x="111" y="2222"/>
                    <a:pt x="121" y="2248"/>
                  </a:cubicBezTo>
                  <a:cubicBezTo>
                    <a:pt x="134" y="2276"/>
                    <a:pt x="145" y="2302"/>
                    <a:pt x="153" y="2319"/>
                  </a:cubicBezTo>
                  <a:cubicBezTo>
                    <a:pt x="136" y="2340"/>
                    <a:pt x="125" y="2362"/>
                    <a:pt x="123" y="2389"/>
                  </a:cubicBezTo>
                  <a:cubicBezTo>
                    <a:pt x="118" y="2416"/>
                    <a:pt x="126" y="2446"/>
                    <a:pt x="150" y="2472"/>
                  </a:cubicBezTo>
                  <a:cubicBezTo>
                    <a:pt x="159" y="2480"/>
                    <a:pt x="169" y="2489"/>
                    <a:pt x="181" y="2493"/>
                  </a:cubicBezTo>
                  <a:cubicBezTo>
                    <a:pt x="206" y="2504"/>
                    <a:pt x="236" y="2509"/>
                    <a:pt x="265" y="2506"/>
                  </a:cubicBezTo>
                  <a:cubicBezTo>
                    <a:pt x="294" y="2502"/>
                    <a:pt x="320" y="2489"/>
                    <a:pt x="341" y="2471"/>
                  </a:cubicBezTo>
                  <a:cubicBezTo>
                    <a:pt x="350" y="2461"/>
                    <a:pt x="355" y="2453"/>
                    <a:pt x="359" y="2443"/>
                  </a:cubicBezTo>
                  <a:cubicBezTo>
                    <a:pt x="363" y="2435"/>
                    <a:pt x="368" y="2418"/>
                    <a:pt x="370" y="2406"/>
                  </a:cubicBezTo>
                  <a:cubicBezTo>
                    <a:pt x="372" y="2395"/>
                    <a:pt x="374" y="2387"/>
                    <a:pt x="373" y="2380"/>
                  </a:cubicBezTo>
                  <a:cubicBezTo>
                    <a:pt x="380" y="2377"/>
                    <a:pt x="387" y="2376"/>
                    <a:pt x="387" y="2376"/>
                  </a:cubicBezTo>
                  <a:lnTo>
                    <a:pt x="389" y="2374"/>
                  </a:lnTo>
                  <a:lnTo>
                    <a:pt x="497" y="2321"/>
                  </a:lnTo>
                  <a:cubicBezTo>
                    <a:pt x="505" y="2326"/>
                    <a:pt x="515" y="2332"/>
                    <a:pt x="527" y="2339"/>
                  </a:cubicBezTo>
                  <a:cubicBezTo>
                    <a:pt x="543" y="2346"/>
                    <a:pt x="562" y="2352"/>
                    <a:pt x="581" y="2355"/>
                  </a:cubicBezTo>
                  <a:cubicBezTo>
                    <a:pt x="593" y="2366"/>
                    <a:pt x="619" y="2390"/>
                    <a:pt x="645" y="2395"/>
                  </a:cubicBezTo>
                  <a:cubicBezTo>
                    <a:pt x="656" y="2397"/>
                    <a:pt x="666" y="2399"/>
                    <a:pt x="677" y="2400"/>
                  </a:cubicBezTo>
                  <a:cubicBezTo>
                    <a:pt x="690" y="2410"/>
                    <a:pt x="730" y="2436"/>
                    <a:pt x="770" y="2456"/>
                  </a:cubicBezTo>
                  <a:cubicBezTo>
                    <a:pt x="798" y="2470"/>
                    <a:pt x="830" y="2487"/>
                    <a:pt x="867" y="2500"/>
                  </a:cubicBezTo>
                  <a:cubicBezTo>
                    <a:pt x="893" y="2507"/>
                    <a:pt x="908" y="2509"/>
                    <a:pt x="916" y="2511"/>
                  </a:cubicBezTo>
                  <a:cubicBezTo>
                    <a:pt x="915" y="2530"/>
                    <a:pt x="916" y="2548"/>
                    <a:pt x="922" y="2564"/>
                  </a:cubicBezTo>
                  <a:cubicBezTo>
                    <a:pt x="926" y="2581"/>
                    <a:pt x="938" y="2596"/>
                    <a:pt x="954" y="2607"/>
                  </a:cubicBezTo>
                  <a:cubicBezTo>
                    <a:pt x="971" y="2622"/>
                    <a:pt x="991" y="2632"/>
                    <a:pt x="1008" y="2635"/>
                  </a:cubicBezTo>
                  <a:cubicBezTo>
                    <a:pt x="1042" y="2641"/>
                    <a:pt x="1079" y="2632"/>
                    <a:pt x="1109" y="2611"/>
                  </a:cubicBezTo>
                  <a:cubicBezTo>
                    <a:pt x="1135" y="2591"/>
                    <a:pt x="1155" y="2564"/>
                    <a:pt x="1159" y="2529"/>
                  </a:cubicBezTo>
                  <a:lnTo>
                    <a:pt x="1159" y="2527"/>
                  </a:lnTo>
                  <a:cubicBezTo>
                    <a:pt x="1160" y="2508"/>
                    <a:pt x="1158" y="2485"/>
                    <a:pt x="1148" y="2466"/>
                  </a:cubicBezTo>
                  <a:cubicBezTo>
                    <a:pt x="1144" y="2452"/>
                    <a:pt x="1135" y="2442"/>
                    <a:pt x="1123" y="2433"/>
                  </a:cubicBezTo>
                  <a:cubicBezTo>
                    <a:pt x="1129" y="2421"/>
                    <a:pt x="1137" y="2407"/>
                    <a:pt x="1141" y="2392"/>
                  </a:cubicBezTo>
                  <a:lnTo>
                    <a:pt x="1142" y="2390"/>
                  </a:lnTo>
                  <a:cubicBezTo>
                    <a:pt x="1150" y="2365"/>
                    <a:pt x="1172" y="2317"/>
                    <a:pt x="1183" y="2294"/>
                  </a:cubicBezTo>
                  <a:cubicBezTo>
                    <a:pt x="1187" y="2293"/>
                    <a:pt x="1192" y="2294"/>
                    <a:pt x="1196" y="2292"/>
                  </a:cubicBezTo>
                  <a:cubicBezTo>
                    <a:pt x="1215" y="2285"/>
                    <a:pt x="1233" y="2272"/>
                    <a:pt x="1246" y="2257"/>
                  </a:cubicBezTo>
                  <a:cubicBezTo>
                    <a:pt x="1258" y="2240"/>
                    <a:pt x="1268" y="2219"/>
                    <a:pt x="1272" y="2198"/>
                  </a:cubicBezTo>
                  <a:cubicBezTo>
                    <a:pt x="1281" y="2162"/>
                    <a:pt x="1275" y="2120"/>
                    <a:pt x="1250" y="2084"/>
                  </a:cubicBezTo>
                  <a:cubicBezTo>
                    <a:pt x="1236" y="2066"/>
                    <a:pt x="1216" y="2054"/>
                    <a:pt x="1191" y="2050"/>
                  </a:cubicBezTo>
                  <a:cubicBezTo>
                    <a:pt x="1170" y="2046"/>
                    <a:pt x="1145" y="2048"/>
                    <a:pt x="1124" y="2053"/>
                  </a:cubicBezTo>
                  <a:cubicBezTo>
                    <a:pt x="1109" y="2027"/>
                    <a:pt x="1092" y="1997"/>
                    <a:pt x="1074" y="1965"/>
                  </a:cubicBezTo>
                  <a:cubicBezTo>
                    <a:pt x="1040" y="1905"/>
                    <a:pt x="1007" y="1848"/>
                    <a:pt x="997" y="1831"/>
                  </a:cubicBezTo>
                  <a:cubicBezTo>
                    <a:pt x="995" y="1828"/>
                    <a:pt x="995" y="1826"/>
                    <a:pt x="996" y="1824"/>
                  </a:cubicBezTo>
                  <a:cubicBezTo>
                    <a:pt x="992" y="1806"/>
                    <a:pt x="984" y="1763"/>
                    <a:pt x="984" y="1752"/>
                  </a:cubicBezTo>
                  <a:cubicBezTo>
                    <a:pt x="986" y="1741"/>
                    <a:pt x="983" y="1721"/>
                    <a:pt x="977" y="1702"/>
                  </a:cubicBezTo>
                  <a:cubicBezTo>
                    <a:pt x="970" y="1679"/>
                    <a:pt x="960" y="1653"/>
                    <a:pt x="955" y="1643"/>
                  </a:cubicBezTo>
                  <a:cubicBezTo>
                    <a:pt x="946" y="1631"/>
                    <a:pt x="939" y="1623"/>
                    <a:pt x="931" y="1617"/>
                  </a:cubicBezTo>
                  <a:cubicBezTo>
                    <a:pt x="927" y="1612"/>
                    <a:pt x="926" y="1610"/>
                    <a:pt x="926" y="1610"/>
                  </a:cubicBezTo>
                  <a:cubicBezTo>
                    <a:pt x="928" y="1599"/>
                    <a:pt x="931" y="1580"/>
                    <a:pt x="932" y="1563"/>
                  </a:cubicBezTo>
                  <a:cubicBezTo>
                    <a:pt x="930" y="1547"/>
                    <a:pt x="929" y="1531"/>
                    <a:pt x="924" y="1520"/>
                  </a:cubicBezTo>
                  <a:lnTo>
                    <a:pt x="924" y="1517"/>
                  </a:lnTo>
                  <a:cubicBezTo>
                    <a:pt x="918" y="1505"/>
                    <a:pt x="909" y="1495"/>
                    <a:pt x="902" y="1485"/>
                  </a:cubicBezTo>
                  <a:cubicBezTo>
                    <a:pt x="895" y="1475"/>
                    <a:pt x="887" y="1467"/>
                    <a:pt x="888" y="1463"/>
                  </a:cubicBezTo>
                  <a:lnTo>
                    <a:pt x="886" y="1460"/>
                  </a:lnTo>
                  <a:cubicBezTo>
                    <a:pt x="887" y="1456"/>
                    <a:pt x="887" y="1454"/>
                    <a:pt x="886" y="1447"/>
                  </a:cubicBezTo>
                  <a:cubicBezTo>
                    <a:pt x="886" y="1436"/>
                    <a:pt x="886" y="1423"/>
                    <a:pt x="882" y="1407"/>
                  </a:cubicBezTo>
                  <a:lnTo>
                    <a:pt x="1190" y="936"/>
                  </a:lnTo>
                  <a:lnTo>
                    <a:pt x="1301" y="1002"/>
                  </a:lnTo>
                  <a:lnTo>
                    <a:pt x="1315" y="1009"/>
                  </a:lnTo>
                  <a:lnTo>
                    <a:pt x="1321" y="997"/>
                  </a:lnTo>
                  <a:cubicBezTo>
                    <a:pt x="1322" y="994"/>
                    <a:pt x="1358" y="938"/>
                    <a:pt x="1369" y="928"/>
                  </a:cubicBezTo>
                  <a:cubicBezTo>
                    <a:pt x="1371" y="928"/>
                    <a:pt x="1382" y="942"/>
                    <a:pt x="1389" y="949"/>
                  </a:cubicBezTo>
                  <a:lnTo>
                    <a:pt x="1345" y="1025"/>
                  </a:lnTo>
                  <a:lnTo>
                    <a:pt x="1339" y="1037"/>
                  </a:lnTo>
                  <a:lnTo>
                    <a:pt x="1350" y="1046"/>
                  </a:lnTo>
                  <a:lnTo>
                    <a:pt x="1467" y="1130"/>
                  </a:lnTo>
                  <a:lnTo>
                    <a:pt x="1481" y="1139"/>
                  </a:lnTo>
                  <a:lnTo>
                    <a:pt x="1490" y="1125"/>
                  </a:lnTo>
                  <a:lnTo>
                    <a:pt x="1622" y="911"/>
                  </a:lnTo>
                  <a:lnTo>
                    <a:pt x="1628" y="901"/>
                  </a:lnTo>
                  <a:lnTo>
                    <a:pt x="1619" y="893"/>
                  </a:lnTo>
                  <a:lnTo>
                    <a:pt x="1570" y="847"/>
                  </a:lnTo>
                  <a:lnTo>
                    <a:pt x="1591" y="816"/>
                  </a:lnTo>
                  <a:lnTo>
                    <a:pt x="1642" y="849"/>
                  </a:lnTo>
                  <a:lnTo>
                    <a:pt x="1653" y="858"/>
                  </a:lnTo>
                  <a:lnTo>
                    <a:pt x="1662" y="844"/>
                  </a:lnTo>
                  <a:lnTo>
                    <a:pt x="1803" y="620"/>
                  </a:lnTo>
                  <a:lnTo>
                    <a:pt x="1809" y="608"/>
                  </a:lnTo>
                  <a:lnTo>
                    <a:pt x="1798" y="600"/>
                  </a:lnTo>
                  <a:close/>
                  <a:moveTo>
                    <a:pt x="426" y="834"/>
                  </a:moveTo>
                  <a:lnTo>
                    <a:pt x="393" y="747"/>
                  </a:lnTo>
                  <a:lnTo>
                    <a:pt x="390" y="740"/>
                  </a:lnTo>
                  <a:lnTo>
                    <a:pt x="381" y="739"/>
                  </a:lnTo>
                  <a:cubicBezTo>
                    <a:pt x="381" y="739"/>
                    <a:pt x="331" y="725"/>
                    <a:pt x="306" y="763"/>
                  </a:cubicBezTo>
                  <a:cubicBezTo>
                    <a:pt x="298" y="775"/>
                    <a:pt x="316" y="831"/>
                    <a:pt x="325" y="858"/>
                  </a:cubicBezTo>
                  <a:lnTo>
                    <a:pt x="204" y="896"/>
                  </a:lnTo>
                  <a:cubicBezTo>
                    <a:pt x="195" y="860"/>
                    <a:pt x="171" y="772"/>
                    <a:pt x="150" y="691"/>
                  </a:cubicBezTo>
                  <a:cubicBezTo>
                    <a:pt x="151" y="685"/>
                    <a:pt x="172" y="693"/>
                    <a:pt x="185" y="691"/>
                  </a:cubicBezTo>
                  <a:cubicBezTo>
                    <a:pt x="196" y="688"/>
                    <a:pt x="204" y="687"/>
                    <a:pt x="211" y="685"/>
                  </a:cubicBezTo>
                  <a:lnTo>
                    <a:pt x="224" y="649"/>
                  </a:lnTo>
                  <a:cubicBezTo>
                    <a:pt x="223" y="643"/>
                    <a:pt x="222" y="636"/>
                    <a:pt x="220" y="629"/>
                  </a:cubicBezTo>
                  <a:cubicBezTo>
                    <a:pt x="218" y="618"/>
                    <a:pt x="217" y="609"/>
                    <a:pt x="214" y="602"/>
                  </a:cubicBezTo>
                  <a:cubicBezTo>
                    <a:pt x="210" y="590"/>
                    <a:pt x="201" y="588"/>
                    <a:pt x="187" y="592"/>
                  </a:cubicBezTo>
                  <a:cubicBezTo>
                    <a:pt x="182" y="594"/>
                    <a:pt x="175" y="597"/>
                    <a:pt x="168" y="600"/>
                  </a:cubicBezTo>
                  <a:cubicBezTo>
                    <a:pt x="154" y="604"/>
                    <a:pt x="140" y="608"/>
                    <a:pt x="131" y="611"/>
                  </a:cubicBezTo>
                  <a:cubicBezTo>
                    <a:pt x="102" y="500"/>
                    <a:pt x="71" y="381"/>
                    <a:pt x="62" y="342"/>
                  </a:cubicBezTo>
                  <a:lnTo>
                    <a:pt x="190" y="303"/>
                  </a:lnTo>
                  <a:lnTo>
                    <a:pt x="210" y="390"/>
                  </a:lnTo>
                  <a:lnTo>
                    <a:pt x="212" y="401"/>
                  </a:lnTo>
                  <a:lnTo>
                    <a:pt x="223" y="403"/>
                  </a:lnTo>
                  <a:cubicBezTo>
                    <a:pt x="223" y="403"/>
                    <a:pt x="272" y="408"/>
                    <a:pt x="292" y="385"/>
                  </a:cubicBezTo>
                  <a:lnTo>
                    <a:pt x="294" y="385"/>
                  </a:lnTo>
                  <a:cubicBezTo>
                    <a:pt x="303" y="373"/>
                    <a:pt x="285" y="313"/>
                    <a:pt x="277" y="283"/>
                  </a:cubicBezTo>
                  <a:lnTo>
                    <a:pt x="388" y="250"/>
                  </a:lnTo>
                  <a:lnTo>
                    <a:pt x="525" y="808"/>
                  </a:lnTo>
                  <a:lnTo>
                    <a:pt x="426" y="834"/>
                  </a:lnTo>
                  <a:close/>
                  <a:moveTo>
                    <a:pt x="382" y="97"/>
                  </a:moveTo>
                  <a:cubicBezTo>
                    <a:pt x="386" y="87"/>
                    <a:pt x="397" y="52"/>
                    <a:pt x="437" y="46"/>
                  </a:cubicBezTo>
                  <a:cubicBezTo>
                    <a:pt x="501" y="35"/>
                    <a:pt x="518" y="62"/>
                    <a:pt x="521" y="67"/>
                  </a:cubicBezTo>
                  <a:lnTo>
                    <a:pt x="787" y="1137"/>
                  </a:lnTo>
                  <a:cubicBezTo>
                    <a:pt x="787" y="1142"/>
                    <a:pt x="790" y="1160"/>
                    <a:pt x="791" y="1180"/>
                  </a:cubicBezTo>
                  <a:cubicBezTo>
                    <a:pt x="791" y="1180"/>
                    <a:pt x="797" y="1220"/>
                    <a:pt x="803" y="1237"/>
                  </a:cubicBezTo>
                  <a:cubicBezTo>
                    <a:pt x="805" y="1246"/>
                    <a:pt x="809" y="1262"/>
                    <a:pt x="812" y="1282"/>
                  </a:cubicBezTo>
                  <a:cubicBezTo>
                    <a:pt x="815" y="1303"/>
                    <a:pt x="818" y="1325"/>
                    <a:pt x="823" y="1344"/>
                  </a:cubicBezTo>
                  <a:cubicBezTo>
                    <a:pt x="826" y="1364"/>
                    <a:pt x="843" y="1391"/>
                    <a:pt x="850" y="1403"/>
                  </a:cubicBezTo>
                  <a:cubicBezTo>
                    <a:pt x="854" y="1419"/>
                    <a:pt x="855" y="1437"/>
                    <a:pt x="855" y="1450"/>
                  </a:cubicBezTo>
                  <a:cubicBezTo>
                    <a:pt x="855" y="1450"/>
                    <a:pt x="855" y="1450"/>
                    <a:pt x="854" y="1452"/>
                  </a:cubicBezTo>
                  <a:cubicBezTo>
                    <a:pt x="799" y="1431"/>
                    <a:pt x="735" y="1431"/>
                    <a:pt x="724" y="1432"/>
                  </a:cubicBezTo>
                  <a:cubicBezTo>
                    <a:pt x="722" y="1431"/>
                    <a:pt x="718" y="1428"/>
                    <a:pt x="709" y="1407"/>
                  </a:cubicBezTo>
                  <a:cubicBezTo>
                    <a:pt x="695" y="1374"/>
                    <a:pt x="400" y="171"/>
                    <a:pt x="382" y="97"/>
                  </a:cubicBezTo>
                  <a:close/>
                  <a:moveTo>
                    <a:pt x="588" y="1568"/>
                  </a:moveTo>
                  <a:lnTo>
                    <a:pt x="589" y="1566"/>
                  </a:lnTo>
                  <a:cubicBezTo>
                    <a:pt x="600" y="1524"/>
                    <a:pt x="633" y="1479"/>
                    <a:pt x="662" y="1436"/>
                  </a:cubicBezTo>
                  <a:cubicBezTo>
                    <a:pt x="668" y="1428"/>
                    <a:pt x="674" y="1420"/>
                    <a:pt x="679" y="1413"/>
                  </a:cubicBezTo>
                  <a:cubicBezTo>
                    <a:pt x="679" y="1417"/>
                    <a:pt x="681" y="1417"/>
                    <a:pt x="680" y="1419"/>
                  </a:cubicBezTo>
                  <a:cubicBezTo>
                    <a:pt x="688" y="1436"/>
                    <a:pt x="695" y="1446"/>
                    <a:pt x="703" y="1452"/>
                  </a:cubicBezTo>
                  <a:cubicBezTo>
                    <a:pt x="697" y="1473"/>
                    <a:pt x="689" y="1517"/>
                    <a:pt x="720" y="1567"/>
                  </a:cubicBezTo>
                  <a:lnTo>
                    <a:pt x="718" y="1567"/>
                  </a:lnTo>
                  <a:cubicBezTo>
                    <a:pt x="720" y="1567"/>
                    <a:pt x="720" y="1569"/>
                    <a:pt x="722" y="1572"/>
                  </a:cubicBezTo>
                  <a:cubicBezTo>
                    <a:pt x="723" y="1574"/>
                    <a:pt x="725" y="1577"/>
                    <a:pt x="727" y="1579"/>
                  </a:cubicBezTo>
                  <a:cubicBezTo>
                    <a:pt x="717" y="1597"/>
                    <a:pt x="696" y="1633"/>
                    <a:pt x="675" y="1664"/>
                  </a:cubicBezTo>
                  <a:cubicBezTo>
                    <a:pt x="654" y="1694"/>
                    <a:pt x="634" y="1721"/>
                    <a:pt x="622" y="1725"/>
                  </a:cubicBezTo>
                  <a:cubicBezTo>
                    <a:pt x="614" y="1698"/>
                    <a:pt x="596" y="1635"/>
                    <a:pt x="586" y="1607"/>
                  </a:cubicBezTo>
                  <a:cubicBezTo>
                    <a:pt x="584" y="1589"/>
                    <a:pt x="585" y="1576"/>
                    <a:pt x="588" y="1568"/>
                  </a:cubicBezTo>
                  <a:close/>
                  <a:moveTo>
                    <a:pt x="789" y="1847"/>
                  </a:moveTo>
                  <a:cubicBezTo>
                    <a:pt x="791" y="1863"/>
                    <a:pt x="797" y="1879"/>
                    <a:pt x="803" y="1896"/>
                  </a:cubicBezTo>
                  <a:cubicBezTo>
                    <a:pt x="806" y="1905"/>
                    <a:pt x="811" y="1912"/>
                    <a:pt x="814" y="1920"/>
                  </a:cubicBezTo>
                  <a:cubicBezTo>
                    <a:pt x="800" y="1948"/>
                    <a:pt x="727" y="2115"/>
                    <a:pt x="717" y="2122"/>
                  </a:cubicBezTo>
                  <a:cubicBezTo>
                    <a:pt x="709" y="2127"/>
                    <a:pt x="706" y="2135"/>
                    <a:pt x="699" y="2145"/>
                  </a:cubicBezTo>
                  <a:cubicBezTo>
                    <a:pt x="696" y="2156"/>
                    <a:pt x="689" y="2168"/>
                    <a:pt x="675" y="2174"/>
                  </a:cubicBezTo>
                  <a:cubicBezTo>
                    <a:pt x="670" y="2166"/>
                    <a:pt x="660" y="2158"/>
                    <a:pt x="648" y="2152"/>
                  </a:cubicBezTo>
                  <a:cubicBezTo>
                    <a:pt x="632" y="2144"/>
                    <a:pt x="613" y="2139"/>
                    <a:pt x="589" y="2135"/>
                  </a:cubicBezTo>
                  <a:cubicBezTo>
                    <a:pt x="585" y="2123"/>
                    <a:pt x="582" y="2114"/>
                    <a:pt x="576" y="2108"/>
                  </a:cubicBezTo>
                  <a:cubicBezTo>
                    <a:pt x="573" y="2101"/>
                    <a:pt x="565" y="2075"/>
                    <a:pt x="556" y="2052"/>
                  </a:cubicBezTo>
                  <a:cubicBezTo>
                    <a:pt x="548" y="2033"/>
                    <a:pt x="542" y="2017"/>
                    <a:pt x="537" y="2007"/>
                  </a:cubicBezTo>
                  <a:cubicBezTo>
                    <a:pt x="527" y="1990"/>
                    <a:pt x="531" y="1967"/>
                    <a:pt x="533" y="1945"/>
                  </a:cubicBezTo>
                  <a:cubicBezTo>
                    <a:pt x="535" y="1932"/>
                    <a:pt x="537" y="1919"/>
                    <a:pt x="537" y="1908"/>
                  </a:cubicBezTo>
                  <a:cubicBezTo>
                    <a:pt x="550" y="1899"/>
                    <a:pt x="577" y="1878"/>
                    <a:pt x="592" y="1848"/>
                  </a:cubicBezTo>
                  <a:cubicBezTo>
                    <a:pt x="598" y="1836"/>
                    <a:pt x="607" y="1813"/>
                    <a:pt x="612" y="1792"/>
                  </a:cubicBezTo>
                  <a:cubicBezTo>
                    <a:pt x="617" y="1779"/>
                    <a:pt x="621" y="1767"/>
                    <a:pt x="623" y="1756"/>
                  </a:cubicBezTo>
                  <a:cubicBezTo>
                    <a:pt x="648" y="1752"/>
                    <a:pt x="676" y="1720"/>
                    <a:pt x="700" y="1682"/>
                  </a:cubicBezTo>
                  <a:cubicBezTo>
                    <a:pt x="721" y="1653"/>
                    <a:pt x="737" y="1623"/>
                    <a:pt x="749" y="1603"/>
                  </a:cubicBezTo>
                  <a:cubicBezTo>
                    <a:pt x="751" y="1605"/>
                    <a:pt x="755" y="1608"/>
                    <a:pt x="756" y="1611"/>
                  </a:cubicBezTo>
                  <a:cubicBezTo>
                    <a:pt x="754" y="1626"/>
                    <a:pt x="751" y="1656"/>
                    <a:pt x="754" y="1676"/>
                  </a:cubicBezTo>
                  <a:cubicBezTo>
                    <a:pt x="756" y="1725"/>
                    <a:pt x="776" y="1748"/>
                    <a:pt x="789" y="1761"/>
                  </a:cubicBezTo>
                  <a:cubicBezTo>
                    <a:pt x="791" y="1764"/>
                    <a:pt x="793" y="1767"/>
                    <a:pt x="794" y="1769"/>
                  </a:cubicBezTo>
                  <a:lnTo>
                    <a:pt x="796" y="1769"/>
                  </a:lnTo>
                  <a:cubicBezTo>
                    <a:pt x="796" y="1772"/>
                    <a:pt x="798" y="1772"/>
                    <a:pt x="798" y="1772"/>
                  </a:cubicBezTo>
                  <a:cubicBezTo>
                    <a:pt x="792" y="1793"/>
                    <a:pt x="784" y="1826"/>
                    <a:pt x="789" y="1847"/>
                  </a:cubicBezTo>
                  <a:close/>
                  <a:moveTo>
                    <a:pt x="512" y="1662"/>
                  </a:moveTo>
                  <a:cubicBezTo>
                    <a:pt x="524" y="1647"/>
                    <a:pt x="542" y="1630"/>
                    <a:pt x="555" y="1619"/>
                  </a:cubicBezTo>
                  <a:cubicBezTo>
                    <a:pt x="551" y="1667"/>
                    <a:pt x="580" y="1740"/>
                    <a:pt x="595" y="1751"/>
                  </a:cubicBezTo>
                  <a:cubicBezTo>
                    <a:pt x="595" y="1756"/>
                    <a:pt x="589" y="1763"/>
                    <a:pt x="583" y="1782"/>
                  </a:cubicBezTo>
                  <a:cubicBezTo>
                    <a:pt x="578" y="1801"/>
                    <a:pt x="570" y="1824"/>
                    <a:pt x="563" y="1834"/>
                  </a:cubicBezTo>
                  <a:cubicBezTo>
                    <a:pt x="556" y="1850"/>
                    <a:pt x="542" y="1865"/>
                    <a:pt x="530" y="1874"/>
                  </a:cubicBezTo>
                  <a:cubicBezTo>
                    <a:pt x="519" y="1835"/>
                    <a:pt x="490" y="1762"/>
                    <a:pt x="483" y="1743"/>
                  </a:cubicBezTo>
                  <a:cubicBezTo>
                    <a:pt x="486" y="1725"/>
                    <a:pt x="495" y="1685"/>
                    <a:pt x="512" y="1662"/>
                  </a:cubicBezTo>
                  <a:close/>
                  <a:moveTo>
                    <a:pt x="193" y="1953"/>
                  </a:moveTo>
                  <a:lnTo>
                    <a:pt x="195" y="1953"/>
                  </a:lnTo>
                  <a:cubicBezTo>
                    <a:pt x="228" y="1942"/>
                    <a:pt x="311" y="1897"/>
                    <a:pt x="357" y="1872"/>
                  </a:cubicBezTo>
                  <a:cubicBezTo>
                    <a:pt x="353" y="1893"/>
                    <a:pt x="352" y="1913"/>
                    <a:pt x="355" y="1933"/>
                  </a:cubicBezTo>
                  <a:cubicBezTo>
                    <a:pt x="357" y="1949"/>
                    <a:pt x="362" y="1967"/>
                    <a:pt x="366" y="1983"/>
                  </a:cubicBezTo>
                  <a:cubicBezTo>
                    <a:pt x="340" y="1994"/>
                    <a:pt x="285" y="2017"/>
                    <a:pt x="265" y="2029"/>
                  </a:cubicBezTo>
                  <a:lnTo>
                    <a:pt x="263" y="2029"/>
                  </a:lnTo>
                  <a:cubicBezTo>
                    <a:pt x="251" y="2038"/>
                    <a:pt x="238" y="2047"/>
                    <a:pt x="230" y="2056"/>
                  </a:cubicBezTo>
                  <a:cubicBezTo>
                    <a:pt x="224" y="2037"/>
                    <a:pt x="217" y="2019"/>
                    <a:pt x="207" y="2001"/>
                  </a:cubicBezTo>
                  <a:cubicBezTo>
                    <a:pt x="196" y="1986"/>
                    <a:pt x="185" y="1971"/>
                    <a:pt x="174" y="1962"/>
                  </a:cubicBezTo>
                  <a:cubicBezTo>
                    <a:pt x="179" y="1957"/>
                    <a:pt x="187" y="1954"/>
                    <a:pt x="193" y="1953"/>
                  </a:cubicBezTo>
                  <a:close/>
                  <a:moveTo>
                    <a:pt x="376" y="2014"/>
                  </a:moveTo>
                  <a:cubicBezTo>
                    <a:pt x="377" y="2018"/>
                    <a:pt x="379" y="2023"/>
                    <a:pt x="380" y="2025"/>
                  </a:cubicBezTo>
                  <a:cubicBezTo>
                    <a:pt x="385" y="2037"/>
                    <a:pt x="397" y="2066"/>
                    <a:pt x="411" y="2090"/>
                  </a:cubicBezTo>
                  <a:cubicBezTo>
                    <a:pt x="420" y="2111"/>
                    <a:pt x="428" y="2130"/>
                    <a:pt x="429" y="2135"/>
                  </a:cubicBezTo>
                  <a:cubicBezTo>
                    <a:pt x="433" y="2140"/>
                    <a:pt x="436" y="2156"/>
                    <a:pt x="438" y="2172"/>
                  </a:cubicBezTo>
                  <a:cubicBezTo>
                    <a:pt x="441" y="2179"/>
                    <a:pt x="442" y="2186"/>
                    <a:pt x="443" y="2192"/>
                  </a:cubicBezTo>
                  <a:cubicBezTo>
                    <a:pt x="433" y="2197"/>
                    <a:pt x="414" y="2209"/>
                    <a:pt x="404" y="2214"/>
                  </a:cubicBezTo>
                  <a:cubicBezTo>
                    <a:pt x="397" y="2217"/>
                    <a:pt x="385" y="2222"/>
                    <a:pt x="373" y="2228"/>
                  </a:cubicBezTo>
                  <a:cubicBezTo>
                    <a:pt x="363" y="2233"/>
                    <a:pt x="354" y="2238"/>
                    <a:pt x="346" y="2241"/>
                  </a:cubicBezTo>
                  <a:cubicBezTo>
                    <a:pt x="337" y="2244"/>
                    <a:pt x="325" y="2248"/>
                    <a:pt x="312" y="2251"/>
                  </a:cubicBezTo>
                  <a:cubicBezTo>
                    <a:pt x="301" y="2253"/>
                    <a:pt x="289" y="2257"/>
                    <a:pt x="275" y="2259"/>
                  </a:cubicBezTo>
                  <a:cubicBezTo>
                    <a:pt x="268" y="2225"/>
                    <a:pt x="248" y="2141"/>
                    <a:pt x="238" y="2097"/>
                  </a:cubicBezTo>
                  <a:cubicBezTo>
                    <a:pt x="239" y="2093"/>
                    <a:pt x="242" y="2087"/>
                    <a:pt x="250" y="2081"/>
                  </a:cubicBezTo>
                  <a:cubicBezTo>
                    <a:pt x="258" y="2072"/>
                    <a:pt x="268" y="2063"/>
                    <a:pt x="281" y="2056"/>
                  </a:cubicBezTo>
                  <a:cubicBezTo>
                    <a:pt x="300" y="2046"/>
                    <a:pt x="350" y="2024"/>
                    <a:pt x="376" y="2014"/>
                  </a:cubicBezTo>
                  <a:close/>
                  <a:moveTo>
                    <a:pt x="150" y="2237"/>
                  </a:moveTo>
                  <a:cubicBezTo>
                    <a:pt x="136" y="2202"/>
                    <a:pt x="124" y="2171"/>
                    <a:pt x="123" y="2164"/>
                  </a:cubicBezTo>
                  <a:cubicBezTo>
                    <a:pt x="122" y="2158"/>
                    <a:pt x="130" y="2139"/>
                    <a:pt x="134" y="2127"/>
                  </a:cubicBezTo>
                  <a:cubicBezTo>
                    <a:pt x="137" y="2121"/>
                    <a:pt x="138" y="2116"/>
                    <a:pt x="141" y="2115"/>
                  </a:cubicBezTo>
                  <a:cubicBezTo>
                    <a:pt x="145" y="2100"/>
                    <a:pt x="149" y="2090"/>
                    <a:pt x="151" y="2082"/>
                  </a:cubicBezTo>
                  <a:cubicBezTo>
                    <a:pt x="152" y="2075"/>
                    <a:pt x="151" y="2068"/>
                    <a:pt x="150" y="2064"/>
                  </a:cubicBezTo>
                  <a:cubicBezTo>
                    <a:pt x="147" y="2055"/>
                    <a:pt x="143" y="2050"/>
                    <a:pt x="137" y="2046"/>
                  </a:cubicBezTo>
                  <a:cubicBezTo>
                    <a:pt x="135" y="2046"/>
                    <a:pt x="133" y="2045"/>
                    <a:pt x="131" y="2045"/>
                  </a:cubicBezTo>
                  <a:cubicBezTo>
                    <a:pt x="120" y="2043"/>
                    <a:pt x="113" y="2046"/>
                    <a:pt x="106" y="2052"/>
                  </a:cubicBezTo>
                  <a:cubicBezTo>
                    <a:pt x="100" y="2055"/>
                    <a:pt x="95" y="2061"/>
                    <a:pt x="94" y="2067"/>
                  </a:cubicBezTo>
                  <a:cubicBezTo>
                    <a:pt x="91" y="2073"/>
                    <a:pt x="89" y="2082"/>
                    <a:pt x="90" y="2089"/>
                  </a:cubicBezTo>
                  <a:cubicBezTo>
                    <a:pt x="93" y="2096"/>
                    <a:pt x="96" y="2105"/>
                    <a:pt x="102" y="2110"/>
                  </a:cubicBezTo>
                  <a:cubicBezTo>
                    <a:pt x="99" y="2116"/>
                    <a:pt x="97" y="2125"/>
                    <a:pt x="94" y="2131"/>
                  </a:cubicBezTo>
                  <a:cubicBezTo>
                    <a:pt x="93" y="2135"/>
                    <a:pt x="92" y="2141"/>
                    <a:pt x="91" y="2148"/>
                  </a:cubicBezTo>
                  <a:cubicBezTo>
                    <a:pt x="74" y="2142"/>
                    <a:pt x="61" y="2132"/>
                    <a:pt x="52" y="2121"/>
                  </a:cubicBezTo>
                  <a:cubicBezTo>
                    <a:pt x="37" y="2105"/>
                    <a:pt x="31" y="2087"/>
                    <a:pt x="32" y="2069"/>
                  </a:cubicBezTo>
                  <a:cubicBezTo>
                    <a:pt x="33" y="2052"/>
                    <a:pt x="36" y="2035"/>
                    <a:pt x="45" y="2021"/>
                  </a:cubicBezTo>
                  <a:cubicBezTo>
                    <a:pt x="52" y="2007"/>
                    <a:pt x="61" y="1993"/>
                    <a:pt x="73" y="1987"/>
                  </a:cubicBezTo>
                  <a:cubicBezTo>
                    <a:pt x="85" y="1978"/>
                    <a:pt x="99" y="1974"/>
                    <a:pt x="115" y="1974"/>
                  </a:cubicBezTo>
                  <a:cubicBezTo>
                    <a:pt x="126" y="1974"/>
                    <a:pt x="136" y="1976"/>
                    <a:pt x="148" y="1982"/>
                  </a:cubicBezTo>
                  <a:cubicBezTo>
                    <a:pt x="161" y="1989"/>
                    <a:pt x="169" y="2001"/>
                    <a:pt x="180" y="2016"/>
                  </a:cubicBezTo>
                  <a:cubicBezTo>
                    <a:pt x="190" y="2036"/>
                    <a:pt x="199" y="2059"/>
                    <a:pt x="202" y="2080"/>
                  </a:cubicBezTo>
                  <a:cubicBezTo>
                    <a:pt x="207" y="2109"/>
                    <a:pt x="234" y="2219"/>
                    <a:pt x="246" y="2263"/>
                  </a:cubicBezTo>
                  <a:cubicBezTo>
                    <a:pt x="230" y="2265"/>
                    <a:pt x="219" y="2269"/>
                    <a:pt x="209" y="2274"/>
                  </a:cubicBezTo>
                  <a:cubicBezTo>
                    <a:pt x="195" y="2280"/>
                    <a:pt x="185" y="2287"/>
                    <a:pt x="177" y="2295"/>
                  </a:cubicBezTo>
                  <a:cubicBezTo>
                    <a:pt x="168" y="2280"/>
                    <a:pt x="159" y="2259"/>
                    <a:pt x="150" y="2237"/>
                  </a:cubicBezTo>
                  <a:close/>
                  <a:moveTo>
                    <a:pt x="377" y="2345"/>
                  </a:moveTo>
                  <a:cubicBezTo>
                    <a:pt x="369" y="2349"/>
                    <a:pt x="337" y="2356"/>
                    <a:pt x="313" y="2356"/>
                  </a:cubicBezTo>
                  <a:cubicBezTo>
                    <a:pt x="295" y="2358"/>
                    <a:pt x="282" y="2357"/>
                    <a:pt x="269" y="2359"/>
                  </a:cubicBezTo>
                  <a:cubicBezTo>
                    <a:pt x="257" y="2364"/>
                    <a:pt x="245" y="2366"/>
                    <a:pt x="238" y="2371"/>
                  </a:cubicBezTo>
                  <a:cubicBezTo>
                    <a:pt x="230" y="2379"/>
                    <a:pt x="227" y="2385"/>
                    <a:pt x="223" y="2393"/>
                  </a:cubicBezTo>
                  <a:cubicBezTo>
                    <a:pt x="222" y="2397"/>
                    <a:pt x="222" y="2401"/>
                    <a:pt x="221" y="2406"/>
                  </a:cubicBezTo>
                  <a:cubicBezTo>
                    <a:pt x="222" y="2412"/>
                    <a:pt x="223" y="2417"/>
                    <a:pt x="229" y="2423"/>
                  </a:cubicBezTo>
                  <a:cubicBezTo>
                    <a:pt x="231" y="2425"/>
                    <a:pt x="235" y="2428"/>
                    <a:pt x="241" y="2431"/>
                  </a:cubicBezTo>
                  <a:cubicBezTo>
                    <a:pt x="243" y="2432"/>
                    <a:pt x="245" y="2432"/>
                    <a:pt x="249" y="2433"/>
                  </a:cubicBezTo>
                  <a:cubicBezTo>
                    <a:pt x="258" y="2432"/>
                    <a:pt x="267" y="2429"/>
                    <a:pt x="277" y="2422"/>
                  </a:cubicBezTo>
                  <a:cubicBezTo>
                    <a:pt x="285" y="2417"/>
                    <a:pt x="293" y="2407"/>
                    <a:pt x="298" y="2395"/>
                  </a:cubicBezTo>
                  <a:cubicBezTo>
                    <a:pt x="298" y="2395"/>
                    <a:pt x="298" y="2393"/>
                    <a:pt x="300" y="2391"/>
                  </a:cubicBezTo>
                  <a:cubicBezTo>
                    <a:pt x="305" y="2392"/>
                    <a:pt x="311" y="2391"/>
                    <a:pt x="316" y="2390"/>
                  </a:cubicBezTo>
                  <a:cubicBezTo>
                    <a:pt x="325" y="2389"/>
                    <a:pt x="334" y="2388"/>
                    <a:pt x="340" y="2389"/>
                  </a:cubicBezTo>
                  <a:cubicBezTo>
                    <a:pt x="340" y="2391"/>
                    <a:pt x="341" y="2396"/>
                    <a:pt x="341" y="2400"/>
                  </a:cubicBezTo>
                  <a:cubicBezTo>
                    <a:pt x="339" y="2411"/>
                    <a:pt x="334" y="2424"/>
                    <a:pt x="331" y="2430"/>
                  </a:cubicBezTo>
                  <a:cubicBezTo>
                    <a:pt x="328" y="2436"/>
                    <a:pt x="324" y="2442"/>
                    <a:pt x="319" y="2447"/>
                  </a:cubicBezTo>
                  <a:cubicBezTo>
                    <a:pt x="305" y="2462"/>
                    <a:pt x="284" y="2472"/>
                    <a:pt x="260" y="2474"/>
                  </a:cubicBezTo>
                  <a:cubicBezTo>
                    <a:pt x="237" y="2477"/>
                    <a:pt x="213" y="2475"/>
                    <a:pt x="193" y="2464"/>
                  </a:cubicBezTo>
                  <a:cubicBezTo>
                    <a:pt x="185" y="2461"/>
                    <a:pt x="179" y="2458"/>
                    <a:pt x="174" y="2450"/>
                  </a:cubicBezTo>
                  <a:cubicBezTo>
                    <a:pt x="157" y="2434"/>
                    <a:pt x="150" y="2411"/>
                    <a:pt x="153" y="2392"/>
                  </a:cubicBezTo>
                  <a:cubicBezTo>
                    <a:pt x="156" y="2366"/>
                    <a:pt x="171" y="2342"/>
                    <a:pt x="191" y="2324"/>
                  </a:cubicBezTo>
                  <a:cubicBezTo>
                    <a:pt x="200" y="2314"/>
                    <a:pt x="210" y="2307"/>
                    <a:pt x="222" y="2303"/>
                  </a:cubicBezTo>
                  <a:cubicBezTo>
                    <a:pt x="231" y="2298"/>
                    <a:pt x="245" y="2294"/>
                    <a:pt x="263" y="2292"/>
                  </a:cubicBezTo>
                  <a:lnTo>
                    <a:pt x="265" y="2293"/>
                  </a:lnTo>
                  <a:cubicBezTo>
                    <a:pt x="283" y="2290"/>
                    <a:pt x="303" y="2287"/>
                    <a:pt x="319" y="2283"/>
                  </a:cubicBezTo>
                  <a:cubicBezTo>
                    <a:pt x="336" y="2277"/>
                    <a:pt x="347" y="2274"/>
                    <a:pt x="357" y="2272"/>
                  </a:cubicBezTo>
                  <a:lnTo>
                    <a:pt x="357" y="2269"/>
                  </a:lnTo>
                  <a:cubicBezTo>
                    <a:pt x="366" y="2267"/>
                    <a:pt x="376" y="2262"/>
                    <a:pt x="388" y="2255"/>
                  </a:cubicBezTo>
                  <a:cubicBezTo>
                    <a:pt x="398" y="2250"/>
                    <a:pt x="407" y="2245"/>
                    <a:pt x="417" y="2243"/>
                  </a:cubicBezTo>
                  <a:cubicBezTo>
                    <a:pt x="422" y="2239"/>
                    <a:pt x="436" y="2233"/>
                    <a:pt x="448" y="2228"/>
                  </a:cubicBezTo>
                  <a:cubicBezTo>
                    <a:pt x="450" y="2240"/>
                    <a:pt x="454" y="2254"/>
                    <a:pt x="461" y="2266"/>
                  </a:cubicBezTo>
                  <a:cubicBezTo>
                    <a:pt x="465" y="2278"/>
                    <a:pt x="472" y="2288"/>
                    <a:pt x="478" y="2295"/>
                  </a:cubicBezTo>
                  <a:lnTo>
                    <a:pt x="377" y="2345"/>
                  </a:lnTo>
                  <a:close/>
                  <a:moveTo>
                    <a:pt x="578" y="2324"/>
                  </a:moveTo>
                  <a:cubicBezTo>
                    <a:pt x="565" y="2321"/>
                    <a:pt x="551" y="2317"/>
                    <a:pt x="541" y="2311"/>
                  </a:cubicBezTo>
                  <a:cubicBezTo>
                    <a:pt x="524" y="2303"/>
                    <a:pt x="513" y="2295"/>
                    <a:pt x="506" y="2285"/>
                  </a:cubicBezTo>
                  <a:cubicBezTo>
                    <a:pt x="501" y="2277"/>
                    <a:pt x="494" y="2265"/>
                    <a:pt x="487" y="2253"/>
                  </a:cubicBezTo>
                  <a:cubicBezTo>
                    <a:pt x="483" y="2239"/>
                    <a:pt x="477" y="2227"/>
                    <a:pt x="477" y="2213"/>
                  </a:cubicBezTo>
                  <a:cubicBezTo>
                    <a:pt x="476" y="2203"/>
                    <a:pt x="473" y="2184"/>
                    <a:pt x="470" y="2166"/>
                  </a:cubicBezTo>
                  <a:cubicBezTo>
                    <a:pt x="466" y="2148"/>
                    <a:pt x="463" y="2130"/>
                    <a:pt x="460" y="2123"/>
                  </a:cubicBezTo>
                  <a:cubicBezTo>
                    <a:pt x="456" y="2116"/>
                    <a:pt x="447" y="2097"/>
                    <a:pt x="437" y="2077"/>
                  </a:cubicBezTo>
                  <a:cubicBezTo>
                    <a:pt x="426" y="2051"/>
                    <a:pt x="413" y="2024"/>
                    <a:pt x="410" y="2015"/>
                  </a:cubicBezTo>
                  <a:cubicBezTo>
                    <a:pt x="406" y="2006"/>
                    <a:pt x="401" y="1992"/>
                    <a:pt x="396" y="1975"/>
                  </a:cubicBezTo>
                  <a:cubicBezTo>
                    <a:pt x="392" y="1961"/>
                    <a:pt x="388" y="1943"/>
                    <a:pt x="386" y="1930"/>
                  </a:cubicBezTo>
                  <a:cubicBezTo>
                    <a:pt x="381" y="1896"/>
                    <a:pt x="387" y="1860"/>
                    <a:pt x="404" y="1828"/>
                  </a:cubicBezTo>
                  <a:cubicBezTo>
                    <a:pt x="417" y="1804"/>
                    <a:pt x="434" y="1782"/>
                    <a:pt x="457" y="1767"/>
                  </a:cubicBezTo>
                  <a:cubicBezTo>
                    <a:pt x="466" y="1790"/>
                    <a:pt x="485" y="1842"/>
                    <a:pt x="490" y="1852"/>
                  </a:cubicBezTo>
                  <a:cubicBezTo>
                    <a:pt x="493" y="1861"/>
                    <a:pt x="501" y="1886"/>
                    <a:pt x="504" y="1898"/>
                  </a:cubicBezTo>
                  <a:cubicBezTo>
                    <a:pt x="506" y="1909"/>
                    <a:pt x="504" y="1924"/>
                    <a:pt x="503" y="1939"/>
                  </a:cubicBezTo>
                  <a:cubicBezTo>
                    <a:pt x="498" y="1967"/>
                    <a:pt x="495" y="1995"/>
                    <a:pt x="511" y="2022"/>
                  </a:cubicBezTo>
                  <a:lnTo>
                    <a:pt x="509" y="2019"/>
                  </a:lnTo>
                  <a:cubicBezTo>
                    <a:pt x="513" y="2029"/>
                    <a:pt x="519" y="2045"/>
                    <a:pt x="525" y="2064"/>
                  </a:cubicBezTo>
                  <a:cubicBezTo>
                    <a:pt x="534" y="2088"/>
                    <a:pt x="545" y="2114"/>
                    <a:pt x="550" y="2123"/>
                  </a:cubicBezTo>
                  <a:lnTo>
                    <a:pt x="551" y="2126"/>
                  </a:lnTo>
                  <a:cubicBezTo>
                    <a:pt x="555" y="2131"/>
                    <a:pt x="563" y="2148"/>
                    <a:pt x="568" y="2166"/>
                  </a:cubicBezTo>
                  <a:cubicBezTo>
                    <a:pt x="574" y="2185"/>
                    <a:pt x="577" y="2203"/>
                    <a:pt x="579" y="2205"/>
                  </a:cubicBezTo>
                  <a:cubicBezTo>
                    <a:pt x="574" y="2220"/>
                    <a:pt x="581" y="2232"/>
                    <a:pt x="591" y="2240"/>
                  </a:cubicBezTo>
                  <a:cubicBezTo>
                    <a:pt x="594" y="2243"/>
                    <a:pt x="598" y="2246"/>
                    <a:pt x="603" y="2247"/>
                  </a:cubicBezTo>
                  <a:cubicBezTo>
                    <a:pt x="607" y="2248"/>
                    <a:pt x="613" y="2249"/>
                    <a:pt x="618" y="2247"/>
                  </a:cubicBezTo>
                  <a:cubicBezTo>
                    <a:pt x="627" y="2245"/>
                    <a:pt x="635" y="2237"/>
                    <a:pt x="635" y="2224"/>
                  </a:cubicBezTo>
                  <a:cubicBezTo>
                    <a:pt x="638" y="2196"/>
                    <a:pt x="627" y="2194"/>
                    <a:pt x="614" y="2194"/>
                  </a:cubicBezTo>
                  <a:cubicBezTo>
                    <a:pt x="612" y="2194"/>
                    <a:pt x="610" y="2193"/>
                    <a:pt x="608" y="2180"/>
                  </a:cubicBezTo>
                  <a:lnTo>
                    <a:pt x="608" y="2178"/>
                  </a:lnTo>
                  <a:cubicBezTo>
                    <a:pt x="609" y="2175"/>
                    <a:pt x="607" y="2173"/>
                    <a:pt x="607" y="2171"/>
                  </a:cubicBezTo>
                  <a:cubicBezTo>
                    <a:pt x="618" y="2173"/>
                    <a:pt x="626" y="2176"/>
                    <a:pt x="632" y="2179"/>
                  </a:cubicBezTo>
                  <a:cubicBezTo>
                    <a:pt x="648" y="2187"/>
                    <a:pt x="656" y="2195"/>
                    <a:pt x="657" y="2199"/>
                  </a:cubicBezTo>
                  <a:cubicBezTo>
                    <a:pt x="657" y="2201"/>
                    <a:pt x="657" y="2201"/>
                    <a:pt x="656" y="2204"/>
                  </a:cubicBezTo>
                  <a:cubicBezTo>
                    <a:pt x="655" y="2208"/>
                    <a:pt x="654" y="2214"/>
                    <a:pt x="653" y="2221"/>
                  </a:cubicBezTo>
                  <a:cubicBezTo>
                    <a:pt x="649" y="2233"/>
                    <a:pt x="640" y="2256"/>
                    <a:pt x="634" y="2266"/>
                  </a:cubicBezTo>
                  <a:cubicBezTo>
                    <a:pt x="620" y="2287"/>
                    <a:pt x="586" y="2314"/>
                    <a:pt x="578" y="2324"/>
                  </a:cubicBezTo>
                  <a:close/>
                  <a:moveTo>
                    <a:pt x="712" y="2363"/>
                  </a:moveTo>
                  <a:cubicBezTo>
                    <a:pt x="704" y="2368"/>
                    <a:pt x="697" y="2369"/>
                    <a:pt x="686" y="2369"/>
                  </a:cubicBezTo>
                  <a:cubicBezTo>
                    <a:pt x="677" y="2370"/>
                    <a:pt x="665" y="2368"/>
                    <a:pt x="650" y="2363"/>
                  </a:cubicBezTo>
                  <a:cubicBezTo>
                    <a:pt x="635" y="2360"/>
                    <a:pt x="620" y="2349"/>
                    <a:pt x="608" y="2338"/>
                  </a:cubicBezTo>
                  <a:cubicBezTo>
                    <a:pt x="611" y="2336"/>
                    <a:pt x="614" y="2332"/>
                    <a:pt x="617" y="2328"/>
                  </a:cubicBezTo>
                  <a:cubicBezTo>
                    <a:pt x="619" y="2329"/>
                    <a:pt x="619" y="2329"/>
                    <a:pt x="619" y="2329"/>
                  </a:cubicBezTo>
                  <a:cubicBezTo>
                    <a:pt x="624" y="2325"/>
                    <a:pt x="629" y="2320"/>
                    <a:pt x="632" y="2314"/>
                  </a:cubicBezTo>
                  <a:cubicBezTo>
                    <a:pt x="640" y="2310"/>
                    <a:pt x="645" y="2305"/>
                    <a:pt x="646" y="2298"/>
                  </a:cubicBezTo>
                  <a:cubicBezTo>
                    <a:pt x="654" y="2291"/>
                    <a:pt x="659" y="2285"/>
                    <a:pt x="662" y="2281"/>
                  </a:cubicBezTo>
                  <a:cubicBezTo>
                    <a:pt x="669" y="2269"/>
                    <a:pt x="676" y="2253"/>
                    <a:pt x="679" y="2238"/>
                  </a:cubicBezTo>
                  <a:cubicBezTo>
                    <a:pt x="683" y="2226"/>
                    <a:pt x="686" y="2213"/>
                    <a:pt x="685" y="2204"/>
                  </a:cubicBezTo>
                  <a:cubicBezTo>
                    <a:pt x="685" y="2202"/>
                    <a:pt x="685" y="2202"/>
                    <a:pt x="685" y="2202"/>
                  </a:cubicBezTo>
                  <a:cubicBezTo>
                    <a:pt x="711" y="2193"/>
                    <a:pt x="720" y="2175"/>
                    <a:pt x="728" y="2159"/>
                  </a:cubicBezTo>
                  <a:cubicBezTo>
                    <a:pt x="731" y="2153"/>
                    <a:pt x="734" y="2149"/>
                    <a:pt x="734" y="2147"/>
                  </a:cubicBezTo>
                  <a:lnTo>
                    <a:pt x="736" y="2148"/>
                  </a:lnTo>
                  <a:cubicBezTo>
                    <a:pt x="750" y="2134"/>
                    <a:pt x="810" y="2007"/>
                    <a:pt x="833" y="1951"/>
                  </a:cubicBezTo>
                  <a:cubicBezTo>
                    <a:pt x="856" y="1982"/>
                    <a:pt x="886" y="2022"/>
                    <a:pt x="898" y="2040"/>
                  </a:cubicBezTo>
                  <a:cubicBezTo>
                    <a:pt x="891" y="2056"/>
                    <a:pt x="876" y="2091"/>
                    <a:pt x="867" y="2103"/>
                  </a:cubicBezTo>
                  <a:cubicBezTo>
                    <a:pt x="858" y="2116"/>
                    <a:pt x="843" y="2155"/>
                    <a:pt x="828" y="2188"/>
                  </a:cubicBezTo>
                  <a:cubicBezTo>
                    <a:pt x="828" y="2190"/>
                    <a:pt x="825" y="2194"/>
                    <a:pt x="821" y="2204"/>
                  </a:cubicBezTo>
                  <a:cubicBezTo>
                    <a:pt x="813" y="2225"/>
                    <a:pt x="803" y="2243"/>
                    <a:pt x="794" y="2259"/>
                  </a:cubicBezTo>
                  <a:cubicBezTo>
                    <a:pt x="786" y="2277"/>
                    <a:pt x="777" y="2293"/>
                    <a:pt x="765" y="2308"/>
                  </a:cubicBezTo>
                  <a:cubicBezTo>
                    <a:pt x="751" y="2337"/>
                    <a:pt x="739" y="2345"/>
                    <a:pt x="724" y="2354"/>
                  </a:cubicBezTo>
                  <a:cubicBezTo>
                    <a:pt x="719" y="2358"/>
                    <a:pt x="714" y="2359"/>
                    <a:pt x="712" y="2363"/>
                  </a:cubicBezTo>
                  <a:close/>
                  <a:moveTo>
                    <a:pt x="938" y="2438"/>
                  </a:moveTo>
                  <a:cubicBezTo>
                    <a:pt x="931" y="2454"/>
                    <a:pt x="926" y="2469"/>
                    <a:pt x="922" y="2481"/>
                  </a:cubicBezTo>
                  <a:cubicBezTo>
                    <a:pt x="913" y="2480"/>
                    <a:pt x="898" y="2477"/>
                    <a:pt x="879" y="2471"/>
                  </a:cubicBezTo>
                  <a:cubicBezTo>
                    <a:pt x="842" y="2458"/>
                    <a:pt x="811" y="2444"/>
                    <a:pt x="783" y="2430"/>
                  </a:cubicBezTo>
                  <a:cubicBezTo>
                    <a:pt x="759" y="2417"/>
                    <a:pt x="733" y="2404"/>
                    <a:pt x="719" y="2395"/>
                  </a:cubicBezTo>
                  <a:cubicBezTo>
                    <a:pt x="726" y="2392"/>
                    <a:pt x="736" y="2385"/>
                    <a:pt x="744" y="2377"/>
                  </a:cubicBezTo>
                  <a:cubicBezTo>
                    <a:pt x="754" y="2373"/>
                    <a:pt x="762" y="2367"/>
                    <a:pt x="770" y="2357"/>
                  </a:cubicBezTo>
                  <a:cubicBezTo>
                    <a:pt x="777" y="2352"/>
                    <a:pt x="782" y="2347"/>
                    <a:pt x="788" y="2341"/>
                  </a:cubicBezTo>
                  <a:cubicBezTo>
                    <a:pt x="810" y="2354"/>
                    <a:pt x="840" y="2368"/>
                    <a:pt x="875" y="2381"/>
                  </a:cubicBezTo>
                  <a:cubicBezTo>
                    <a:pt x="902" y="2392"/>
                    <a:pt x="928" y="2403"/>
                    <a:pt x="951" y="2409"/>
                  </a:cubicBezTo>
                  <a:cubicBezTo>
                    <a:pt x="947" y="2420"/>
                    <a:pt x="941" y="2430"/>
                    <a:pt x="938" y="2438"/>
                  </a:cubicBezTo>
                  <a:close/>
                  <a:moveTo>
                    <a:pt x="887" y="2354"/>
                  </a:moveTo>
                  <a:cubicBezTo>
                    <a:pt x="852" y="2339"/>
                    <a:pt x="819" y="2325"/>
                    <a:pt x="800" y="2312"/>
                  </a:cubicBezTo>
                  <a:cubicBezTo>
                    <a:pt x="809" y="2298"/>
                    <a:pt x="815" y="2286"/>
                    <a:pt x="822" y="2274"/>
                  </a:cubicBezTo>
                  <a:cubicBezTo>
                    <a:pt x="831" y="2256"/>
                    <a:pt x="841" y="2238"/>
                    <a:pt x="849" y="2216"/>
                  </a:cubicBezTo>
                  <a:cubicBezTo>
                    <a:pt x="849" y="2216"/>
                    <a:pt x="853" y="2210"/>
                    <a:pt x="856" y="2202"/>
                  </a:cubicBezTo>
                  <a:cubicBezTo>
                    <a:pt x="871" y="2169"/>
                    <a:pt x="886" y="2132"/>
                    <a:pt x="895" y="2121"/>
                  </a:cubicBezTo>
                  <a:cubicBezTo>
                    <a:pt x="901" y="2111"/>
                    <a:pt x="913" y="2082"/>
                    <a:pt x="922" y="2064"/>
                  </a:cubicBezTo>
                  <a:cubicBezTo>
                    <a:pt x="937" y="2082"/>
                    <a:pt x="954" y="2107"/>
                    <a:pt x="972" y="2132"/>
                  </a:cubicBezTo>
                  <a:cubicBezTo>
                    <a:pt x="984" y="2152"/>
                    <a:pt x="996" y="2169"/>
                    <a:pt x="1007" y="2184"/>
                  </a:cubicBezTo>
                  <a:cubicBezTo>
                    <a:pt x="1019" y="2200"/>
                    <a:pt x="1034" y="2218"/>
                    <a:pt x="1049" y="2231"/>
                  </a:cubicBezTo>
                  <a:cubicBezTo>
                    <a:pt x="1044" y="2246"/>
                    <a:pt x="1023" y="2301"/>
                    <a:pt x="1011" y="2321"/>
                  </a:cubicBezTo>
                  <a:cubicBezTo>
                    <a:pt x="1000" y="2334"/>
                    <a:pt x="985" y="2354"/>
                    <a:pt x="972" y="2378"/>
                  </a:cubicBezTo>
                  <a:cubicBezTo>
                    <a:pt x="970" y="2380"/>
                    <a:pt x="970" y="2382"/>
                    <a:pt x="967" y="2384"/>
                  </a:cubicBezTo>
                  <a:cubicBezTo>
                    <a:pt x="942" y="2377"/>
                    <a:pt x="918" y="2366"/>
                    <a:pt x="887" y="2354"/>
                  </a:cubicBezTo>
                  <a:close/>
                  <a:moveTo>
                    <a:pt x="1112" y="2381"/>
                  </a:moveTo>
                  <a:cubicBezTo>
                    <a:pt x="1089" y="2438"/>
                    <a:pt x="1061" y="2462"/>
                    <a:pt x="1048" y="2475"/>
                  </a:cubicBezTo>
                  <a:cubicBezTo>
                    <a:pt x="1045" y="2476"/>
                    <a:pt x="1043" y="2478"/>
                    <a:pt x="1042" y="2480"/>
                  </a:cubicBezTo>
                  <a:cubicBezTo>
                    <a:pt x="1035" y="2486"/>
                    <a:pt x="1024" y="2499"/>
                    <a:pt x="1019" y="2511"/>
                  </a:cubicBezTo>
                  <a:cubicBezTo>
                    <a:pt x="1012" y="2530"/>
                    <a:pt x="1013" y="2547"/>
                    <a:pt x="1047" y="2552"/>
                  </a:cubicBezTo>
                  <a:cubicBezTo>
                    <a:pt x="1054" y="2553"/>
                    <a:pt x="1061" y="2549"/>
                    <a:pt x="1068" y="2544"/>
                  </a:cubicBezTo>
                  <a:cubicBezTo>
                    <a:pt x="1071" y="2540"/>
                    <a:pt x="1074" y="2537"/>
                    <a:pt x="1075" y="2532"/>
                  </a:cubicBezTo>
                  <a:cubicBezTo>
                    <a:pt x="1078" y="2528"/>
                    <a:pt x="1079" y="2522"/>
                    <a:pt x="1080" y="2518"/>
                  </a:cubicBezTo>
                  <a:cubicBezTo>
                    <a:pt x="1081" y="2509"/>
                    <a:pt x="1080" y="2502"/>
                    <a:pt x="1077" y="2495"/>
                  </a:cubicBezTo>
                  <a:cubicBezTo>
                    <a:pt x="1083" y="2487"/>
                    <a:pt x="1091" y="2480"/>
                    <a:pt x="1099" y="2470"/>
                  </a:cubicBezTo>
                  <a:cubicBezTo>
                    <a:pt x="1102" y="2467"/>
                    <a:pt x="1104" y="2465"/>
                    <a:pt x="1107" y="2461"/>
                  </a:cubicBezTo>
                  <a:cubicBezTo>
                    <a:pt x="1113" y="2466"/>
                    <a:pt x="1119" y="2472"/>
                    <a:pt x="1122" y="2479"/>
                  </a:cubicBezTo>
                  <a:cubicBezTo>
                    <a:pt x="1128" y="2493"/>
                    <a:pt x="1129" y="2511"/>
                    <a:pt x="1129" y="2526"/>
                  </a:cubicBezTo>
                  <a:cubicBezTo>
                    <a:pt x="1126" y="2550"/>
                    <a:pt x="1112" y="2572"/>
                    <a:pt x="1090" y="2585"/>
                  </a:cubicBezTo>
                  <a:cubicBezTo>
                    <a:pt x="1067" y="2601"/>
                    <a:pt x="1040" y="2608"/>
                    <a:pt x="1014" y="2603"/>
                  </a:cubicBezTo>
                  <a:cubicBezTo>
                    <a:pt x="1001" y="2601"/>
                    <a:pt x="987" y="2594"/>
                    <a:pt x="973" y="2585"/>
                  </a:cubicBezTo>
                  <a:cubicBezTo>
                    <a:pt x="964" y="2576"/>
                    <a:pt x="955" y="2566"/>
                    <a:pt x="952" y="2555"/>
                  </a:cubicBezTo>
                  <a:cubicBezTo>
                    <a:pt x="948" y="2541"/>
                    <a:pt x="946" y="2527"/>
                    <a:pt x="947" y="2510"/>
                  </a:cubicBezTo>
                  <a:cubicBezTo>
                    <a:pt x="950" y="2492"/>
                    <a:pt x="955" y="2474"/>
                    <a:pt x="966" y="2452"/>
                  </a:cubicBezTo>
                  <a:cubicBezTo>
                    <a:pt x="976" y="2431"/>
                    <a:pt x="986" y="2411"/>
                    <a:pt x="998" y="2393"/>
                  </a:cubicBezTo>
                  <a:cubicBezTo>
                    <a:pt x="1011" y="2372"/>
                    <a:pt x="1025" y="2352"/>
                    <a:pt x="1036" y="2341"/>
                  </a:cubicBezTo>
                  <a:lnTo>
                    <a:pt x="1036" y="2339"/>
                  </a:lnTo>
                  <a:cubicBezTo>
                    <a:pt x="1046" y="2323"/>
                    <a:pt x="1064" y="2282"/>
                    <a:pt x="1073" y="2255"/>
                  </a:cubicBezTo>
                  <a:cubicBezTo>
                    <a:pt x="1085" y="2264"/>
                    <a:pt x="1095" y="2270"/>
                    <a:pt x="1106" y="2279"/>
                  </a:cubicBezTo>
                  <a:cubicBezTo>
                    <a:pt x="1123" y="2286"/>
                    <a:pt x="1135" y="2290"/>
                    <a:pt x="1150" y="2293"/>
                  </a:cubicBezTo>
                  <a:cubicBezTo>
                    <a:pt x="1137" y="2319"/>
                    <a:pt x="1121" y="2358"/>
                    <a:pt x="1112" y="2381"/>
                  </a:cubicBezTo>
                  <a:close/>
                  <a:moveTo>
                    <a:pt x="973" y="1851"/>
                  </a:moveTo>
                  <a:cubicBezTo>
                    <a:pt x="982" y="1866"/>
                    <a:pt x="1013" y="1922"/>
                    <a:pt x="1047" y="1980"/>
                  </a:cubicBezTo>
                  <a:cubicBezTo>
                    <a:pt x="1089" y="2054"/>
                    <a:pt x="1132" y="2131"/>
                    <a:pt x="1143" y="2145"/>
                  </a:cubicBezTo>
                  <a:cubicBezTo>
                    <a:pt x="1152" y="2155"/>
                    <a:pt x="1164" y="2166"/>
                    <a:pt x="1172" y="2170"/>
                  </a:cubicBezTo>
                  <a:cubicBezTo>
                    <a:pt x="1178" y="2173"/>
                    <a:pt x="1184" y="2174"/>
                    <a:pt x="1189" y="2172"/>
                  </a:cubicBezTo>
                  <a:cubicBezTo>
                    <a:pt x="1197" y="2174"/>
                    <a:pt x="1205" y="2169"/>
                    <a:pt x="1208" y="2163"/>
                  </a:cubicBezTo>
                  <a:cubicBezTo>
                    <a:pt x="1211" y="2159"/>
                    <a:pt x="1212" y="2152"/>
                    <a:pt x="1213" y="2146"/>
                  </a:cubicBezTo>
                  <a:lnTo>
                    <a:pt x="1212" y="2141"/>
                  </a:lnTo>
                  <a:cubicBezTo>
                    <a:pt x="1208" y="2125"/>
                    <a:pt x="1200" y="2120"/>
                    <a:pt x="1190" y="2115"/>
                  </a:cubicBezTo>
                  <a:cubicBezTo>
                    <a:pt x="1184" y="2114"/>
                    <a:pt x="1177" y="2113"/>
                    <a:pt x="1173" y="2115"/>
                  </a:cubicBezTo>
                  <a:cubicBezTo>
                    <a:pt x="1164" y="2100"/>
                    <a:pt x="1157" y="2090"/>
                    <a:pt x="1150" y="2080"/>
                  </a:cubicBezTo>
                  <a:cubicBezTo>
                    <a:pt x="1162" y="2078"/>
                    <a:pt x="1173" y="2077"/>
                    <a:pt x="1185" y="2080"/>
                  </a:cubicBezTo>
                  <a:cubicBezTo>
                    <a:pt x="1202" y="2085"/>
                    <a:pt x="1216" y="2092"/>
                    <a:pt x="1225" y="2102"/>
                  </a:cubicBezTo>
                  <a:cubicBezTo>
                    <a:pt x="1245" y="2129"/>
                    <a:pt x="1248" y="2163"/>
                    <a:pt x="1242" y="2193"/>
                  </a:cubicBezTo>
                  <a:cubicBezTo>
                    <a:pt x="1239" y="2210"/>
                    <a:pt x="1232" y="2224"/>
                    <a:pt x="1221" y="2237"/>
                  </a:cubicBezTo>
                  <a:cubicBezTo>
                    <a:pt x="1213" y="2249"/>
                    <a:pt x="1200" y="2258"/>
                    <a:pt x="1186" y="2262"/>
                  </a:cubicBezTo>
                  <a:cubicBezTo>
                    <a:pt x="1168" y="2267"/>
                    <a:pt x="1146" y="2264"/>
                    <a:pt x="1122" y="2251"/>
                  </a:cubicBezTo>
                  <a:cubicBezTo>
                    <a:pt x="1104" y="2241"/>
                    <a:pt x="1089" y="2227"/>
                    <a:pt x="1074" y="2213"/>
                  </a:cubicBezTo>
                  <a:cubicBezTo>
                    <a:pt x="1057" y="2197"/>
                    <a:pt x="1044" y="2182"/>
                    <a:pt x="1032" y="2164"/>
                  </a:cubicBezTo>
                  <a:cubicBezTo>
                    <a:pt x="1021" y="2151"/>
                    <a:pt x="1009" y="2134"/>
                    <a:pt x="997" y="2114"/>
                  </a:cubicBezTo>
                  <a:cubicBezTo>
                    <a:pt x="976" y="2084"/>
                    <a:pt x="955" y="2054"/>
                    <a:pt x="938" y="2036"/>
                  </a:cubicBezTo>
                  <a:cubicBezTo>
                    <a:pt x="922" y="2018"/>
                    <a:pt x="895" y="1982"/>
                    <a:pt x="876" y="1955"/>
                  </a:cubicBezTo>
                  <a:cubicBezTo>
                    <a:pt x="865" y="1940"/>
                    <a:pt x="856" y="1927"/>
                    <a:pt x="849" y="1921"/>
                  </a:cubicBezTo>
                  <a:lnTo>
                    <a:pt x="851" y="1922"/>
                  </a:lnTo>
                  <a:cubicBezTo>
                    <a:pt x="844" y="1914"/>
                    <a:pt x="837" y="1900"/>
                    <a:pt x="833" y="1886"/>
                  </a:cubicBezTo>
                  <a:cubicBezTo>
                    <a:pt x="827" y="1869"/>
                    <a:pt x="821" y="1855"/>
                    <a:pt x="819" y="1841"/>
                  </a:cubicBezTo>
                  <a:cubicBezTo>
                    <a:pt x="817" y="1826"/>
                    <a:pt x="824" y="1801"/>
                    <a:pt x="829" y="1784"/>
                  </a:cubicBezTo>
                  <a:cubicBezTo>
                    <a:pt x="831" y="1784"/>
                    <a:pt x="835" y="1787"/>
                    <a:pt x="840" y="1788"/>
                  </a:cubicBezTo>
                  <a:cubicBezTo>
                    <a:pt x="856" y="1791"/>
                    <a:pt x="875" y="1796"/>
                    <a:pt x="889" y="1803"/>
                  </a:cubicBezTo>
                  <a:cubicBezTo>
                    <a:pt x="904" y="1810"/>
                    <a:pt x="921" y="1822"/>
                    <a:pt x="937" y="1831"/>
                  </a:cubicBezTo>
                  <a:cubicBezTo>
                    <a:pt x="951" y="1840"/>
                    <a:pt x="963" y="1847"/>
                    <a:pt x="973" y="1851"/>
                  </a:cubicBezTo>
                  <a:close/>
                  <a:moveTo>
                    <a:pt x="915" y="1645"/>
                  </a:moveTo>
                  <a:lnTo>
                    <a:pt x="917" y="1646"/>
                  </a:lnTo>
                  <a:cubicBezTo>
                    <a:pt x="921" y="1649"/>
                    <a:pt x="925" y="1654"/>
                    <a:pt x="928" y="1659"/>
                  </a:cubicBezTo>
                  <a:cubicBezTo>
                    <a:pt x="931" y="1668"/>
                    <a:pt x="940" y="1689"/>
                    <a:pt x="947" y="1710"/>
                  </a:cubicBezTo>
                  <a:cubicBezTo>
                    <a:pt x="951" y="1726"/>
                    <a:pt x="955" y="1742"/>
                    <a:pt x="953" y="1751"/>
                  </a:cubicBezTo>
                  <a:cubicBezTo>
                    <a:pt x="954" y="1762"/>
                    <a:pt x="956" y="1784"/>
                    <a:pt x="959" y="1805"/>
                  </a:cubicBezTo>
                  <a:cubicBezTo>
                    <a:pt x="945" y="1798"/>
                    <a:pt x="932" y="1789"/>
                    <a:pt x="913" y="1781"/>
                  </a:cubicBezTo>
                  <a:cubicBezTo>
                    <a:pt x="892" y="1766"/>
                    <a:pt x="823" y="1745"/>
                    <a:pt x="823" y="1745"/>
                  </a:cubicBezTo>
                  <a:lnTo>
                    <a:pt x="814" y="1744"/>
                  </a:lnTo>
                  <a:lnTo>
                    <a:pt x="812" y="1741"/>
                  </a:lnTo>
                  <a:cubicBezTo>
                    <a:pt x="803" y="1731"/>
                    <a:pt x="785" y="1712"/>
                    <a:pt x="781" y="1672"/>
                  </a:cubicBezTo>
                  <a:cubicBezTo>
                    <a:pt x="781" y="1659"/>
                    <a:pt x="783" y="1637"/>
                    <a:pt x="785" y="1622"/>
                  </a:cubicBezTo>
                  <a:cubicBezTo>
                    <a:pt x="804" y="1628"/>
                    <a:pt x="834" y="1633"/>
                    <a:pt x="847" y="1633"/>
                  </a:cubicBezTo>
                  <a:lnTo>
                    <a:pt x="849" y="1634"/>
                  </a:lnTo>
                  <a:cubicBezTo>
                    <a:pt x="856" y="1633"/>
                    <a:pt x="875" y="1634"/>
                    <a:pt x="892" y="1637"/>
                  </a:cubicBezTo>
                  <a:cubicBezTo>
                    <a:pt x="903" y="1639"/>
                    <a:pt x="913" y="1643"/>
                    <a:pt x="915" y="1645"/>
                  </a:cubicBezTo>
                  <a:close/>
                  <a:moveTo>
                    <a:pt x="876" y="1505"/>
                  </a:moveTo>
                  <a:cubicBezTo>
                    <a:pt x="884" y="1512"/>
                    <a:pt x="891" y="1520"/>
                    <a:pt x="896" y="1530"/>
                  </a:cubicBezTo>
                  <a:cubicBezTo>
                    <a:pt x="898" y="1539"/>
                    <a:pt x="899" y="1550"/>
                    <a:pt x="899" y="1561"/>
                  </a:cubicBezTo>
                  <a:cubicBezTo>
                    <a:pt x="901" y="1579"/>
                    <a:pt x="898" y="1594"/>
                    <a:pt x="894" y="1602"/>
                  </a:cubicBezTo>
                  <a:lnTo>
                    <a:pt x="894" y="1604"/>
                  </a:lnTo>
                  <a:lnTo>
                    <a:pt x="894" y="1606"/>
                  </a:lnTo>
                  <a:cubicBezTo>
                    <a:pt x="876" y="1603"/>
                    <a:pt x="857" y="1602"/>
                    <a:pt x="846" y="1602"/>
                  </a:cubicBezTo>
                  <a:cubicBezTo>
                    <a:pt x="833" y="1602"/>
                    <a:pt x="792" y="1593"/>
                    <a:pt x="778" y="1590"/>
                  </a:cubicBezTo>
                  <a:cubicBezTo>
                    <a:pt x="762" y="1577"/>
                    <a:pt x="738" y="1544"/>
                    <a:pt x="731" y="1516"/>
                  </a:cubicBezTo>
                  <a:cubicBezTo>
                    <a:pt x="730" y="1501"/>
                    <a:pt x="729" y="1483"/>
                    <a:pt x="731" y="1468"/>
                  </a:cubicBezTo>
                  <a:cubicBezTo>
                    <a:pt x="732" y="1466"/>
                    <a:pt x="732" y="1464"/>
                    <a:pt x="732" y="1464"/>
                  </a:cubicBezTo>
                  <a:cubicBezTo>
                    <a:pt x="754" y="1463"/>
                    <a:pt x="817" y="1466"/>
                    <a:pt x="867" y="1492"/>
                  </a:cubicBezTo>
                  <a:cubicBezTo>
                    <a:pt x="869" y="1495"/>
                    <a:pt x="873" y="1499"/>
                    <a:pt x="876" y="1505"/>
                  </a:cubicBezTo>
                  <a:close/>
                  <a:moveTo>
                    <a:pt x="871" y="1369"/>
                  </a:moveTo>
                  <a:cubicBezTo>
                    <a:pt x="868" y="1365"/>
                    <a:pt x="866" y="1362"/>
                    <a:pt x="865" y="1358"/>
                  </a:cubicBezTo>
                  <a:cubicBezTo>
                    <a:pt x="852" y="1344"/>
                    <a:pt x="845" y="1297"/>
                    <a:pt x="838" y="1260"/>
                  </a:cubicBezTo>
                  <a:cubicBezTo>
                    <a:pt x="834" y="1244"/>
                    <a:pt x="835" y="1229"/>
                    <a:pt x="832" y="1218"/>
                  </a:cubicBezTo>
                  <a:cubicBezTo>
                    <a:pt x="827" y="1208"/>
                    <a:pt x="825" y="1195"/>
                    <a:pt x="824" y="1181"/>
                  </a:cubicBezTo>
                  <a:lnTo>
                    <a:pt x="1463" y="205"/>
                  </a:lnTo>
                  <a:cubicBezTo>
                    <a:pt x="1466" y="201"/>
                    <a:pt x="1498" y="167"/>
                    <a:pt x="1541" y="197"/>
                  </a:cubicBezTo>
                  <a:cubicBezTo>
                    <a:pt x="1597" y="233"/>
                    <a:pt x="1578" y="278"/>
                    <a:pt x="1577" y="282"/>
                  </a:cubicBezTo>
                  <a:lnTo>
                    <a:pt x="1496" y="406"/>
                  </a:lnTo>
                  <a:lnTo>
                    <a:pt x="1487" y="420"/>
                  </a:lnTo>
                  <a:lnTo>
                    <a:pt x="1261" y="767"/>
                  </a:lnTo>
                  <a:lnTo>
                    <a:pt x="871" y="1369"/>
                  </a:lnTo>
                  <a:close/>
                  <a:moveTo>
                    <a:pt x="1646" y="815"/>
                  </a:moveTo>
                  <a:lnTo>
                    <a:pt x="1594" y="781"/>
                  </a:lnTo>
                  <a:lnTo>
                    <a:pt x="1582" y="775"/>
                  </a:lnTo>
                  <a:lnTo>
                    <a:pt x="1574" y="786"/>
                  </a:lnTo>
                  <a:lnTo>
                    <a:pt x="1538" y="842"/>
                  </a:lnTo>
                  <a:lnTo>
                    <a:pt x="1532" y="849"/>
                  </a:lnTo>
                  <a:lnTo>
                    <a:pt x="1531" y="792"/>
                  </a:lnTo>
                  <a:lnTo>
                    <a:pt x="1654" y="733"/>
                  </a:lnTo>
                  <a:lnTo>
                    <a:pt x="1663" y="728"/>
                  </a:lnTo>
                  <a:lnTo>
                    <a:pt x="1661" y="714"/>
                  </a:lnTo>
                  <a:lnTo>
                    <a:pt x="1647" y="659"/>
                  </a:lnTo>
                  <a:lnTo>
                    <a:pt x="1641" y="640"/>
                  </a:lnTo>
                  <a:lnTo>
                    <a:pt x="1625" y="648"/>
                  </a:lnTo>
                  <a:lnTo>
                    <a:pt x="1526" y="699"/>
                  </a:lnTo>
                  <a:lnTo>
                    <a:pt x="1525" y="591"/>
                  </a:lnTo>
                  <a:lnTo>
                    <a:pt x="1525" y="576"/>
                  </a:lnTo>
                  <a:lnTo>
                    <a:pt x="1510" y="577"/>
                  </a:lnTo>
                  <a:lnTo>
                    <a:pt x="1459" y="578"/>
                  </a:lnTo>
                  <a:lnTo>
                    <a:pt x="1444" y="577"/>
                  </a:lnTo>
                  <a:lnTo>
                    <a:pt x="1443" y="592"/>
                  </a:lnTo>
                  <a:lnTo>
                    <a:pt x="1437" y="743"/>
                  </a:lnTo>
                  <a:lnTo>
                    <a:pt x="1313" y="797"/>
                  </a:lnTo>
                  <a:lnTo>
                    <a:pt x="1300" y="804"/>
                  </a:lnTo>
                  <a:lnTo>
                    <a:pt x="1304" y="818"/>
                  </a:lnTo>
                  <a:lnTo>
                    <a:pt x="1328" y="873"/>
                  </a:lnTo>
                  <a:lnTo>
                    <a:pt x="1334" y="889"/>
                  </a:lnTo>
                  <a:lnTo>
                    <a:pt x="1348" y="881"/>
                  </a:lnTo>
                  <a:lnTo>
                    <a:pt x="1442" y="834"/>
                  </a:lnTo>
                  <a:lnTo>
                    <a:pt x="1443" y="946"/>
                  </a:lnTo>
                  <a:lnTo>
                    <a:pt x="1442" y="961"/>
                  </a:lnTo>
                  <a:lnTo>
                    <a:pt x="1457" y="961"/>
                  </a:lnTo>
                  <a:lnTo>
                    <a:pt x="1516" y="965"/>
                  </a:lnTo>
                  <a:lnTo>
                    <a:pt x="1533" y="966"/>
                  </a:lnTo>
                  <a:lnTo>
                    <a:pt x="1534" y="949"/>
                  </a:lnTo>
                  <a:lnTo>
                    <a:pt x="1531" y="853"/>
                  </a:lnTo>
                  <a:lnTo>
                    <a:pt x="1539" y="861"/>
                  </a:lnTo>
                  <a:lnTo>
                    <a:pt x="1587" y="907"/>
                  </a:lnTo>
                  <a:lnTo>
                    <a:pt x="1471" y="1095"/>
                  </a:lnTo>
                  <a:lnTo>
                    <a:pt x="1380" y="1029"/>
                  </a:lnTo>
                  <a:lnTo>
                    <a:pt x="1421" y="955"/>
                  </a:lnTo>
                  <a:lnTo>
                    <a:pt x="1427" y="945"/>
                  </a:lnTo>
                  <a:lnTo>
                    <a:pt x="1420" y="937"/>
                  </a:lnTo>
                  <a:cubicBezTo>
                    <a:pt x="1420" y="937"/>
                    <a:pt x="1379" y="886"/>
                    <a:pt x="1354" y="901"/>
                  </a:cubicBezTo>
                  <a:lnTo>
                    <a:pt x="1352" y="901"/>
                  </a:lnTo>
                  <a:cubicBezTo>
                    <a:pt x="1341" y="908"/>
                    <a:pt x="1317" y="948"/>
                    <a:pt x="1302" y="969"/>
                  </a:cubicBezTo>
                  <a:lnTo>
                    <a:pt x="1207" y="911"/>
                  </a:lnTo>
                  <a:lnTo>
                    <a:pt x="1289" y="782"/>
                  </a:lnTo>
                  <a:lnTo>
                    <a:pt x="1506" y="449"/>
                  </a:lnTo>
                  <a:lnTo>
                    <a:pt x="1591" y="504"/>
                  </a:lnTo>
                  <a:lnTo>
                    <a:pt x="1546" y="582"/>
                  </a:lnTo>
                  <a:lnTo>
                    <a:pt x="1540" y="592"/>
                  </a:lnTo>
                  <a:lnTo>
                    <a:pt x="1550" y="600"/>
                  </a:lnTo>
                  <a:cubicBezTo>
                    <a:pt x="1550" y="600"/>
                    <a:pt x="1608" y="654"/>
                    <a:pt x="1629" y="638"/>
                  </a:cubicBezTo>
                  <a:cubicBezTo>
                    <a:pt x="1639" y="629"/>
                    <a:pt x="1663" y="580"/>
                    <a:pt x="1676" y="556"/>
                  </a:cubicBezTo>
                  <a:lnTo>
                    <a:pt x="1768" y="617"/>
                  </a:lnTo>
                  <a:lnTo>
                    <a:pt x="1646" y="815"/>
                  </a:lnTo>
                  <a:close/>
                  <a:moveTo>
                    <a:pt x="1500" y="782"/>
                  </a:moveTo>
                  <a:lnTo>
                    <a:pt x="1502" y="932"/>
                  </a:lnTo>
                  <a:lnTo>
                    <a:pt x="1473" y="931"/>
                  </a:lnTo>
                  <a:lnTo>
                    <a:pt x="1473" y="810"/>
                  </a:lnTo>
                  <a:lnTo>
                    <a:pt x="1473" y="784"/>
                  </a:lnTo>
                  <a:lnTo>
                    <a:pt x="1449" y="795"/>
                  </a:lnTo>
                  <a:lnTo>
                    <a:pt x="1350" y="846"/>
                  </a:lnTo>
                  <a:lnTo>
                    <a:pt x="1339" y="820"/>
                  </a:lnTo>
                  <a:lnTo>
                    <a:pt x="1459" y="766"/>
                  </a:lnTo>
                  <a:lnTo>
                    <a:pt x="1468" y="763"/>
                  </a:lnTo>
                  <a:lnTo>
                    <a:pt x="1468" y="752"/>
                  </a:lnTo>
                  <a:lnTo>
                    <a:pt x="1473" y="608"/>
                  </a:lnTo>
                  <a:lnTo>
                    <a:pt x="1496" y="608"/>
                  </a:lnTo>
                  <a:lnTo>
                    <a:pt x="1495" y="724"/>
                  </a:lnTo>
                  <a:lnTo>
                    <a:pt x="1495" y="748"/>
                  </a:lnTo>
                  <a:lnTo>
                    <a:pt x="1519" y="737"/>
                  </a:lnTo>
                  <a:lnTo>
                    <a:pt x="1620" y="685"/>
                  </a:lnTo>
                  <a:lnTo>
                    <a:pt x="1627" y="710"/>
                  </a:lnTo>
                  <a:lnTo>
                    <a:pt x="1509" y="768"/>
                  </a:lnTo>
                  <a:lnTo>
                    <a:pt x="1499" y="773"/>
                  </a:lnTo>
                  <a:lnTo>
                    <a:pt x="1500" y="78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8" name="Freeform 55"/>
            <p:cNvSpPr>
              <a:spLocks noEditPoints="1"/>
            </p:cNvSpPr>
            <p:nvPr/>
          </p:nvSpPr>
          <p:spPr bwMode="auto">
            <a:xfrm>
              <a:off x="1281113" y="4475163"/>
              <a:ext cx="92075" cy="106362"/>
            </a:xfrm>
            <a:custGeom>
              <a:avLst/>
              <a:gdLst>
                <a:gd name="T0" fmla="*/ 59 w 339"/>
                <a:gd name="T1" fmla="*/ 362 h 395"/>
                <a:gd name="T2" fmla="*/ 74 w 339"/>
                <a:gd name="T3" fmla="*/ 367 h 395"/>
                <a:gd name="T4" fmla="*/ 129 w 339"/>
                <a:gd name="T5" fmla="*/ 390 h 395"/>
                <a:gd name="T6" fmla="*/ 145 w 339"/>
                <a:gd name="T7" fmla="*/ 395 h 395"/>
                <a:gd name="T8" fmla="*/ 151 w 339"/>
                <a:gd name="T9" fmla="*/ 379 h 395"/>
                <a:gd name="T10" fmla="*/ 181 w 339"/>
                <a:gd name="T11" fmla="*/ 280 h 395"/>
                <a:gd name="T12" fmla="*/ 262 w 339"/>
                <a:gd name="T13" fmla="*/ 358 h 395"/>
                <a:gd name="T14" fmla="*/ 271 w 339"/>
                <a:gd name="T15" fmla="*/ 369 h 395"/>
                <a:gd name="T16" fmla="*/ 281 w 339"/>
                <a:gd name="T17" fmla="*/ 360 h 395"/>
                <a:gd name="T18" fmla="*/ 326 w 339"/>
                <a:gd name="T19" fmla="*/ 317 h 395"/>
                <a:gd name="T20" fmla="*/ 339 w 339"/>
                <a:gd name="T21" fmla="*/ 306 h 395"/>
                <a:gd name="T22" fmla="*/ 215 w 339"/>
                <a:gd name="T23" fmla="*/ 188 h 395"/>
                <a:gd name="T24" fmla="*/ 258 w 339"/>
                <a:gd name="T25" fmla="*/ 59 h 395"/>
                <a:gd name="T26" fmla="*/ 262 w 339"/>
                <a:gd name="T27" fmla="*/ 49 h 395"/>
                <a:gd name="T28" fmla="*/ 252 w 339"/>
                <a:gd name="T29" fmla="*/ 43 h 395"/>
                <a:gd name="T30" fmla="*/ 200 w 339"/>
                <a:gd name="T31" fmla="*/ 12 h 395"/>
                <a:gd name="T32" fmla="*/ 185 w 339"/>
                <a:gd name="T33" fmla="*/ 0 h 395"/>
                <a:gd name="T34" fmla="*/ 177 w 339"/>
                <a:gd name="T35" fmla="*/ 18 h 395"/>
                <a:gd name="T36" fmla="*/ 143 w 339"/>
                <a:gd name="T37" fmla="*/ 124 h 395"/>
                <a:gd name="T38" fmla="*/ 68 w 339"/>
                <a:gd name="T39" fmla="*/ 50 h 395"/>
                <a:gd name="T40" fmla="*/ 57 w 339"/>
                <a:gd name="T41" fmla="*/ 39 h 395"/>
                <a:gd name="T42" fmla="*/ 46 w 339"/>
                <a:gd name="T43" fmla="*/ 50 h 395"/>
                <a:gd name="T44" fmla="*/ 9 w 339"/>
                <a:gd name="T45" fmla="*/ 88 h 395"/>
                <a:gd name="T46" fmla="*/ 0 w 339"/>
                <a:gd name="T47" fmla="*/ 99 h 395"/>
                <a:gd name="T48" fmla="*/ 9 w 339"/>
                <a:gd name="T49" fmla="*/ 110 h 395"/>
                <a:gd name="T50" fmla="*/ 111 w 339"/>
                <a:gd name="T51" fmla="*/ 220 h 395"/>
                <a:gd name="T52" fmla="*/ 91 w 339"/>
                <a:gd name="T53" fmla="*/ 273 h 395"/>
                <a:gd name="T54" fmla="*/ 93 w 339"/>
                <a:gd name="T55" fmla="*/ 283 h 395"/>
                <a:gd name="T56" fmla="*/ 95 w 339"/>
                <a:gd name="T57" fmla="*/ 283 h 395"/>
                <a:gd name="T58" fmla="*/ 84 w 339"/>
                <a:gd name="T59" fmla="*/ 307 h 395"/>
                <a:gd name="T60" fmla="*/ 78 w 339"/>
                <a:gd name="T61" fmla="*/ 309 h 395"/>
                <a:gd name="T62" fmla="*/ 64 w 339"/>
                <a:gd name="T63" fmla="*/ 348 h 395"/>
                <a:gd name="T64" fmla="*/ 59 w 339"/>
                <a:gd name="T65" fmla="*/ 362 h 395"/>
                <a:gd name="T66" fmla="*/ 42 w 339"/>
                <a:gd name="T67" fmla="*/ 98 h 395"/>
                <a:gd name="T68" fmla="*/ 58 w 339"/>
                <a:gd name="T69" fmla="*/ 83 h 395"/>
                <a:gd name="T70" fmla="*/ 140 w 339"/>
                <a:gd name="T71" fmla="*/ 164 h 395"/>
                <a:gd name="T72" fmla="*/ 157 w 339"/>
                <a:gd name="T73" fmla="*/ 182 h 395"/>
                <a:gd name="T74" fmla="*/ 165 w 339"/>
                <a:gd name="T75" fmla="*/ 159 h 395"/>
                <a:gd name="T76" fmla="*/ 200 w 339"/>
                <a:gd name="T77" fmla="*/ 47 h 395"/>
                <a:gd name="T78" fmla="*/ 224 w 339"/>
                <a:gd name="T79" fmla="*/ 62 h 395"/>
                <a:gd name="T80" fmla="*/ 182 w 339"/>
                <a:gd name="T81" fmla="*/ 188 h 395"/>
                <a:gd name="T82" fmla="*/ 178 w 339"/>
                <a:gd name="T83" fmla="*/ 197 h 395"/>
                <a:gd name="T84" fmla="*/ 186 w 339"/>
                <a:gd name="T85" fmla="*/ 205 h 395"/>
                <a:gd name="T86" fmla="*/ 293 w 339"/>
                <a:gd name="T87" fmla="*/ 307 h 395"/>
                <a:gd name="T88" fmla="*/ 272 w 339"/>
                <a:gd name="T89" fmla="*/ 325 h 395"/>
                <a:gd name="T90" fmla="*/ 186 w 339"/>
                <a:gd name="T91" fmla="*/ 242 h 395"/>
                <a:gd name="T92" fmla="*/ 167 w 339"/>
                <a:gd name="T93" fmla="*/ 223 h 395"/>
                <a:gd name="T94" fmla="*/ 158 w 339"/>
                <a:gd name="T95" fmla="*/ 248 h 395"/>
                <a:gd name="T96" fmla="*/ 126 w 339"/>
                <a:gd name="T97" fmla="*/ 354 h 395"/>
                <a:gd name="T98" fmla="*/ 98 w 339"/>
                <a:gd name="T99" fmla="*/ 343 h 395"/>
                <a:gd name="T100" fmla="*/ 143 w 339"/>
                <a:gd name="T101" fmla="*/ 221 h 395"/>
                <a:gd name="T102" fmla="*/ 147 w 339"/>
                <a:gd name="T103" fmla="*/ 211 h 395"/>
                <a:gd name="T104" fmla="*/ 142 w 339"/>
                <a:gd name="T105" fmla="*/ 206 h 395"/>
                <a:gd name="T106" fmla="*/ 42 w 339"/>
                <a:gd name="T107" fmla="*/ 9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395">
                  <a:moveTo>
                    <a:pt x="59" y="362"/>
                  </a:moveTo>
                  <a:lnTo>
                    <a:pt x="74" y="367"/>
                  </a:lnTo>
                  <a:lnTo>
                    <a:pt x="129" y="390"/>
                  </a:lnTo>
                  <a:lnTo>
                    <a:pt x="145" y="395"/>
                  </a:lnTo>
                  <a:lnTo>
                    <a:pt x="151" y="379"/>
                  </a:lnTo>
                  <a:lnTo>
                    <a:pt x="181" y="280"/>
                  </a:lnTo>
                  <a:lnTo>
                    <a:pt x="262" y="358"/>
                  </a:lnTo>
                  <a:lnTo>
                    <a:pt x="271" y="369"/>
                  </a:lnTo>
                  <a:lnTo>
                    <a:pt x="281" y="360"/>
                  </a:lnTo>
                  <a:lnTo>
                    <a:pt x="326" y="317"/>
                  </a:lnTo>
                  <a:lnTo>
                    <a:pt x="339" y="306"/>
                  </a:lnTo>
                  <a:lnTo>
                    <a:pt x="215" y="188"/>
                  </a:lnTo>
                  <a:lnTo>
                    <a:pt x="258" y="59"/>
                  </a:lnTo>
                  <a:lnTo>
                    <a:pt x="262" y="49"/>
                  </a:lnTo>
                  <a:lnTo>
                    <a:pt x="252" y="43"/>
                  </a:lnTo>
                  <a:lnTo>
                    <a:pt x="200" y="12"/>
                  </a:lnTo>
                  <a:lnTo>
                    <a:pt x="185" y="0"/>
                  </a:lnTo>
                  <a:lnTo>
                    <a:pt x="177" y="18"/>
                  </a:lnTo>
                  <a:lnTo>
                    <a:pt x="143" y="124"/>
                  </a:lnTo>
                  <a:lnTo>
                    <a:pt x="68" y="50"/>
                  </a:lnTo>
                  <a:lnTo>
                    <a:pt x="57" y="39"/>
                  </a:lnTo>
                  <a:lnTo>
                    <a:pt x="46" y="50"/>
                  </a:lnTo>
                  <a:lnTo>
                    <a:pt x="9" y="88"/>
                  </a:lnTo>
                  <a:lnTo>
                    <a:pt x="0" y="99"/>
                  </a:lnTo>
                  <a:lnTo>
                    <a:pt x="9" y="110"/>
                  </a:lnTo>
                  <a:lnTo>
                    <a:pt x="111" y="220"/>
                  </a:lnTo>
                  <a:lnTo>
                    <a:pt x="91" y="273"/>
                  </a:lnTo>
                  <a:cubicBezTo>
                    <a:pt x="92" y="277"/>
                    <a:pt x="93" y="281"/>
                    <a:pt x="93" y="283"/>
                  </a:cubicBezTo>
                  <a:lnTo>
                    <a:pt x="95" y="283"/>
                  </a:lnTo>
                  <a:cubicBezTo>
                    <a:pt x="100" y="294"/>
                    <a:pt x="94" y="302"/>
                    <a:pt x="84" y="307"/>
                  </a:cubicBezTo>
                  <a:cubicBezTo>
                    <a:pt x="83" y="308"/>
                    <a:pt x="80" y="308"/>
                    <a:pt x="78" y="309"/>
                  </a:cubicBezTo>
                  <a:lnTo>
                    <a:pt x="64" y="348"/>
                  </a:lnTo>
                  <a:lnTo>
                    <a:pt x="59" y="362"/>
                  </a:lnTo>
                  <a:close/>
                  <a:moveTo>
                    <a:pt x="42" y="98"/>
                  </a:moveTo>
                  <a:lnTo>
                    <a:pt x="58" y="83"/>
                  </a:lnTo>
                  <a:lnTo>
                    <a:pt x="140" y="164"/>
                  </a:lnTo>
                  <a:lnTo>
                    <a:pt x="157" y="182"/>
                  </a:lnTo>
                  <a:lnTo>
                    <a:pt x="165" y="159"/>
                  </a:lnTo>
                  <a:lnTo>
                    <a:pt x="200" y="47"/>
                  </a:lnTo>
                  <a:lnTo>
                    <a:pt x="224" y="62"/>
                  </a:lnTo>
                  <a:lnTo>
                    <a:pt x="182" y="188"/>
                  </a:lnTo>
                  <a:lnTo>
                    <a:pt x="178" y="197"/>
                  </a:lnTo>
                  <a:lnTo>
                    <a:pt x="186" y="205"/>
                  </a:lnTo>
                  <a:lnTo>
                    <a:pt x="293" y="307"/>
                  </a:lnTo>
                  <a:lnTo>
                    <a:pt x="272" y="325"/>
                  </a:lnTo>
                  <a:lnTo>
                    <a:pt x="186" y="242"/>
                  </a:lnTo>
                  <a:lnTo>
                    <a:pt x="167" y="223"/>
                  </a:lnTo>
                  <a:lnTo>
                    <a:pt x="158" y="248"/>
                  </a:lnTo>
                  <a:lnTo>
                    <a:pt x="126" y="354"/>
                  </a:lnTo>
                  <a:lnTo>
                    <a:pt x="98" y="343"/>
                  </a:lnTo>
                  <a:lnTo>
                    <a:pt x="143" y="221"/>
                  </a:lnTo>
                  <a:lnTo>
                    <a:pt x="147" y="211"/>
                  </a:lnTo>
                  <a:lnTo>
                    <a:pt x="142" y="206"/>
                  </a:lnTo>
                  <a:lnTo>
                    <a:pt x="42" y="9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9" name="Freeform 56"/>
            <p:cNvSpPr>
              <a:spLocks/>
            </p:cNvSpPr>
            <p:nvPr/>
          </p:nvSpPr>
          <p:spPr bwMode="auto">
            <a:xfrm>
              <a:off x="200025" y="2782888"/>
              <a:ext cx="3182938" cy="2525712"/>
            </a:xfrm>
            <a:custGeom>
              <a:avLst/>
              <a:gdLst>
                <a:gd name="T0" fmla="*/ 10741 w 11783"/>
                <a:gd name="T1" fmla="*/ 9343 h 9343"/>
                <a:gd name="T2" fmla="*/ 10623 w 11783"/>
                <a:gd name="T3" fmla="*/ 9343 h 9343"/>
                <a:gd name="T4" fmla="*/ 11054 w 11783"/>
                <a:gd name="T5" fmla="*/ 7907 h 9343"/>
                <a:gd name="T6" fmla="*/ 5870 w 11783"/>
                <a:gd name="T7" fmla="*/ 503 h 9343"/>
                <a:gd name="T8" fmla="*/ 0 w 11783"/>
                <a:gd name="T9" fmla="*/ 2533 h 9343"/>
                <a:gd name="T10" fmla="*/ 0 w 11783"/>
                <a:gd name="T11" fmla="*/ 2372 h 9343"/>
                <a:gd name="T12" fmla="*/ 5889 w 11783"/>
                <a:gd name="T13" fmla="*/ 397 h 9343"/>
                <a:gd name="T14" fmla="*/ 11160 w 11783"/>
                <a:gd name="T15" fmla="*/ 7926 h 9343"/>
                <a:gd name="T16" fmla="*/ 10741 w 11783"/>
                <a:gd name="T17" fmla="*/ 9343 h 9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3" h="9343">
                  <a:moveTo>
                    <a:pt x="10741" y="9343"/>
                  </a:moveTo>
                  <a:lnTo>
                    <a:pt x="10623" y="9343"/>
                  </a:lnTo>
                  <a:cubicBezTo>
                    <a:pt x="10819" y="8892"/>
                    <a:pt x="10965" y="8412"/>
                    <a:pt x="11054" y="7907"/>
                  </a:cubicBezTo>
                  <a:cubicBezTo>
                    <a:pt x="11666" y="4433"/>
                    <a:pt x="9344" y="1116"/>
                    <a:pt x="5870" y="503"/>
                  </a:cubicBezTo>
                  <a:cubicBezTo>
                    <a:pt x="3614" y="106"/>
                    <a:pt x="1426" y="945"/>
                    <a:pt x="0" y="2533"/>
                  </a:cubicBezTo>
                  <a:lnTo>
                    <a:pt x="0" y="2372"/>
                  </a:lnTo>
                  <a:cubicBezTo>
                    <a:pt x="1451" y="814"/>
                    <a:pt x="3636" y="0"/>
                    <a:pt x="5889" y="397"/>
                  </a:cubicBezTo>
                  <a:cubicBezTo>
                    <a:pt x="9422" y="1020"/>
                    <a:pt x="11783" y="4392"/>
                    <a:pt x="11160" y="7926"/>
                  </a:cubicBezTo>
                  <a:cubicBezTo>
                    <a:pt x="11073" y="8423"/>
                    <a:pt x="10931" y="8897"/>
                    <a:pt x="10741" y="934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0" name="Freeform 57"/>
            <p:cNvSpPr>
              <a:spLocks/>
            </p:cNvSpPr>
            <p:nvPr/>
          </p:nvSpPr>
          <p:spPr bwMode="auto">
            <a:xfrm>
              <a:off x="188913" y="3240088"/>
              <a:ext cx="2695575" cy="2068512"/>
            </a:xfrm>
            <a:custGeom>
              <a:avLst/>
              <a:gdLst>
                <a:gd name="T0" fmla="*/ 8862 w 9982"/>
                <a:gd name="T1" fmla="*/ 7652 h 7652"/>
                <a:gd name="T2" fmla="*/ 8733 w 9982"/>
                <a:gd name="T3" fmla="*/ 7652 h 7652"/>
                <a:gd name="T4" fmla="*/ 9421 w 9982"/>
                <a:gd name="T5" fmla="*/ 5915 h 7652"/>
                <a:gd name="T6" fmla="*/ 5673 w 9982"/>
                <a:gd name="T7" fmla="*/ 562 h 7652"/>
                <a:gd name="T8" fmla="*/ 321 w 9982"/>
                <a:gd name="T9" fmla="*/ 4311 h 7652"/>
                <a:gd name="T10" fmla="*/ 1011 w 9982"/>
                <a:gd name="T11" fmla="*/ 7652 h 7652"/>
                <a:gd name="T12" fmla="*/ 882 w 9982"/>
                <a:gd name="T13" fmla="*/ 7652 h 7652"/>
                <a:gd name="T14" fmla="*/ 214 w 9982"/>
                <a:gd name="T15" fmla="*/ 4292 h 7652"/>
                <a:gd name="T16" fmla="*/ 5692 w 9982"/>
                <a:gd name="T17" fmla="*/ 453 h 7652"/>
                <a:gd name="T18" fmla="*/ 9528 w 9982"/>
                <a:gd name="T19" fmla="*/ 5934 h 7652"/>
                <a:gd name="T20" fmla="*/ 8862 w 9982"/>
                <a:gd name="T21" fmla="*/ 7652 h 7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82" h="7652">
                  <a:moveTo>
                    <a:pt x="8862" y="7652"/>
                  </a:moveTo>
                  <a:lnTo>
                    <a:pt x="8733" y="7652"/>
                  </a:lnTo>
                  <a:cubicBezTo>
                    <a:pt x="9069" y="7141"/>
                    <a:pt x="9308" y="6555"/>
                    <a:pt x="9421" y="5915"/>
                  </a:cubicBezTo>
                  <a:cubicBezTo>
                    <a:pt x="9865" y="3400"/>
                    <a:pt x="8188" y="1005"/>
                    <a:pt x="5673" y="562"/>
                  </a:cubicBezTo>
                  <a:cubicBezTo>
                    <a:pt x="3161" y="119"/>
                    <a:pt x="764" y="1795"/>
                    <a:pt x="321" y="4311"/>
                  </a:cubicBezTo>
                  <a:cubicBezTo>
                    <a:pt x="107" y="5520"/>
                    <a:pt x="385" y="6701"/>
                    <a:pt x="1011" y="7652"/>
                  </a:cubicBezTo>
                  <a:lnTo>
                    <a:pt x="882" y="7652"/>
                  </a:lnTo>
                  <a:cubicBezTo>
                    <a:pt x="269" y="6689"/>
                    <a:pt x="0" y="5504"/>
                    <a:pt x="214" y="4292"/>
                  </a:cubicBezTo>
                  <a:cubicBezTo>
                    <a:pt x="668" y="1717"/>
                    <a:pt x="3121" y="0"/>
                    <a:pt x="5692" y="453"/>
                  </a:cubicBezTo>
                  <a:cubicBezTo>
                    <a:pt x="8266" y="907"/>
                    <a:pt x="9982" y="3360"/>
                    <a:pt x="9528" y="5934"/>
                  </a:cubicBezTo>
                  <a:cubicBezTo>
                    <a:pt x="9417" y="6564"/>
                    <a:pt x="9185" y="7143"/>
                    <a:pt x="8862" y="7652"/>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1" name="Freeform 58"/>
            <p:cNvSpPr>
              <a:spLocks/>
            </p:cNvSpPr>
            <p:nvPr/>
          </p:nvSpPr>
          <p:spPr bwMode="auto">
            <a:xfrm>
              <a:off x="484188" y="4310063"/>
              <a:ext cx="150813" cy="230187"/>
            </a:xfrm>
            <a:custGeom>
              <a:avLst/>
              <a:gdLst>
                <a:gd name="T0" fmla="*/ 365 w 558"/>
                <a:gd name="T1" fmla="*/ 316 h 849"/>
                <a:gd name="T2" fmla="*/ 439 w 558"/>
                <a:gd name="T3" fmla="*/ 343 h 849"/>
                <a:gd name="T4" fmla="*/ 505 w 558"/>
                <a:gd name="T5" fmla="*/ 394 h 849"/>
                <a:gd name="T6" fmla="*/ 549 w 558"/>
                <a:gd name="T7" fmla="*/ 470 h 849"/>
                <a:gd name="T8" fmla="*/ 557 w 558"/>
                <a:gd name="T9" fmla="*/ 544 h 849"/>
                <a:gd name="T10" fmla="*/ 547 w 558"/>
                <a:gd name="T11" fmla="*/ 603 h 849"/>
                <a:gd name="T12" fmla="*/ 516 w 558"/>
                <a:gd name="T13" fmla="*/ 666 h 849"/>
                <a:gd name="T14" fmla="*/ 469 w 558"/>
                <a:gd name="T15" fmla="*/ 721 h 849"/>
                <a:gd name="T16" fmla="*/ 413 w 558"/>
                <a:gd name="T17" fmla="*/ 766 h 849"/>
                <a:gd name="T18" fmla="*/ 313 w 558"/>
                <a:gd name="T19" fmla="*/ 819 h 849"/>
                <a:gd name="T20" fmla="*/ 205 w 558"/>
                <a:gd name="T21" fmla="*/ 846 h 849"/>
                <a:gd name="T22" fmla="*/ 135 w 558"/>
                <a:gd name="T23" fmla="*/ 849 h 849"/>
                <a:gd name="T24" fmla="*/ 71 w 558"/>
                <a:gd name="T25" fmla="*/ 838 h 849"/>
                <a:gd name="T26" fmla="*/ 31 w 558"/>
                <a:gd name="T27" fmla="*/ 815 h 849"/>
                <a:gd name="T28" fmla="*/ 9 w 558"/>
                <a:gd name="T29" fmla="*/ 792 h 849"/>
                <a:gd name="T30" fmla="*/ 0 w 558"/>
                <a:gd name="T31" fmla="*/ 753 h 849"/>
                <a:gd name="T32" fmla="*/ 23 w 558"/>
                <a:gd name="T33" fmla="*/ 720 h 849"/>
                <a:gd name="T34" fmla="*/ 64 w 558"/>
                <a:gd name="T35" fmla="*/ 716 h 849"/>
                <a:gd name="T36" fmla="*/ 96 w 558"/>
                <a:gd name="T37" fmla="*/ 732 h 849"/>
                <a:gd name="T38" fmla="*/ 121 w 558"/>
                <a:gd name="T39" fmla="*/ 766 h 849"/>
                <a:gd name="T40" fmla="*/ 144 w 558"/>
                <a:gd name="T41" fmla="*/ 798 h 849"/>
                <a:gd name="T42" fmla="*/ 187 w 558"/>
                <a:gd name="T43" fmla="*/ 814 h 849"/>
                <a:gd name="T44" fmla="*/ 254 w 558"/>
                <a:gd name="T45" fmla="*/ 809 h 849"/>
                <a:gd name="T46" fmla="*/ 325 w 558"/>
                <a:gd name="T47" fmla="*/ 775 h 849"/>
                <a:gd name="T48" fmla="*/ 390 w 558"/>
                <a:gd name="T49" fmla="*/ 710 h 849"/>
                <a:gd name="T50" fmla="*/ 424 w 558"/>
                <a:gd name="T51" fmla="*/ 617 h 849"/>
                <a:gd name="T52" fmla="*/ 425 w 558"/>
                <a:gd name="T53" fmla="*/ 545 h 849"/>
                <a:gd name="T54" fmla="*/ 398 w 558"/>
                <a:gd name="T55" fmla="*/ 474 h 849"/>
                <a:gd name="T56" fmla="*/ 342 w 558"/>
                <a:gd name="T57" fmla="*/ 418 h 849"/>
                <a:gd name="T58" fmla="*/ 250 w 558"/>
                <a:gd name="T59" fmla="*/ 384 h 849"/>
                <a:gd name="T60" fmla="*/ 184 w 558"/>
                <a:gd name="T61" fmla="*/ 381 h 849"/>
                <a:gd name="T62" fmla="*/ 96 w 558"/>
                <a:gd name="T63" fmla="*/ 394 h 849"/>
                <a:gd name="T64" fmla="*/ 84 w 558"/>
                <a:gd name="T65" fmla="*/ 377 h 849"/>
                <a:gd name="T66" fmla="*/ 100 w 558"/>
                <a:gd name="T67" fmla="*/ 362 h 849"/>
                <a:gd name="T68" fmla="*/ 242 w 558"/>
                <a:gd name="T69" fmla="*/ 303 h 849"/>
                <a:gd name="T70" fmla="*/ 326 w 558"/>
                <a:gd name="T71" fmla="*/ 261 h 849"/>
                <a:gd name="T72" fmla="*/ 382 w 558"/>
                <a:gd name="T73" fmla="*/ 216 h 849"/>
                <a:gd name="T74" fmla="*/ 407 w 558"/>
                <a:gd name="T75" fmla="*/ 162 h 849"/>
                <a:gd name="T76" fmla="*/ 408 w 558"/>
                <a:gd name="T77" fmla="*/ 120 h 849"/>
                <a:gd name="T78" fmla="*/ 395 w 558"/>
                <a:gd name="T79" fmla="*/ 85 h 849"/>
                <a:gd name="T80" fmla="*/ 365 w 558"/>
                <a:gd name="T81" fmla="*/ 53 h 849"/>
                <a:gd name="T82" fmla="*/ 319 w 558"/>
                <a:gd name="T83" fmla="*/ 38 h 849"/>
                <a:gd name="T84" fmla="*/ 244 w 558"/>
                <a:gd name="T85" fmla="*/ 42 h 849"/>
                <a:gd name="T86" fmla="*/ 191 w 558"/>
                <a:gd name="T87" fmla="*/ 70 h 849"/>
                <a:gd name="T88" fmla="*/ 153 w 558"/>
                <a:gd name="T89" fmla="*/ 110 h 849"/>
                <a:gd name="T90" fmla="*/ 142 w 558"/>
                <a:gd name="T91" fmla="*/ 112 h 849"/>
                <a:gd name="T92" fmla="*/ 130 w 558"/>
                <a:gd name="T93" fmla="*/ 93 h 849"/>
                <a:gd name="T94" fmla="*/ 151 w 558"/>
                <a:gd name="T95" fmla="*/ 59 h 849"/>
                <a:gd name="T96" fmla="*/ 203 w 558"/>
                <a:gd name="T97" fmla="*/ 24 h 849"/>
                <a:gd name="T98" fmla="*/ 279 w 558"/>
                <a:gd name="T99" fmla="*/ 3 h 849"/>
                <a:gd name="T100" fmla="*/ 376 w 558"/>
                <a:gd name="T101" fmla="*/ 4 h 849"/>
                <a:gd name="T102" fmla="*/ 447 w 558"/>
                <a:gd name="T103" fmla="*/ 23 h 849"/>
                <a:gd name="T104" fmla="*/ 497 w 558"/>
                <a:gd name="T105" fmla="*/ 61 h 849"/>
                <a:gd name="T106" fmla="*/ 529 w 558"/>
                <a:gd name="T107" fmla="*/ 104 h 849"/>
                <a:gd name="T108" fmla="*/ 535 w 558"/>
                <a:gd name="T109" fmla="*/ 158 h 849"/>
                <a:gd name="T110" fmla="*/ 523 w 558"/>
                <a:gd name="T111" fmla="*/ 188 h 849"/>
                <a:gd name="T112" fmla="*/ 493 w 558"/>
                <a:gd name="T113" fmla="*/ 225 h 849"/>
                <a:gd name="T114" fmla="*/ 427 w 558"/>
                <a:gd name="T115" fmla="*/ 264 h 849"/>
                <a:gd name="T116" fmla="*/ 305 w 558"/>
                <a:gd name="T117" fmla="*/ 308 h 849"/>
                <a:gd name="T118" fmla="*/ 307 w 558"/>
                <a:gd name="T119" fmla="*/ 30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8" h="849">
                  <a:moveTo>
                    <a:pt x="307" y="308"/>
                  </a:moveTo>
                  <a:lnTo>
                    <a:pt x="365" y="316"/>
                  </a:lnTo>
                  <a:lnTo>
                    <a:pt x="403" y="325"/>
                  </a:lnTo>
                  <a:lnTo>
                    <a:pt x="439" y="343"/>
                  </a:lnTo>
                  <a:lnTo>
                    <a:pt x="475" y="362"/>
                  </a:lnTo>
                  <a:lnTo>
                    <a:pt x="505" y="394"/>
                  </a:lnTo>
                  <a:lnTo>
                    <a:pt x="532" y="427"/>
                  </a:lnTo>
                  <a:lnTo>
                    <a:pt x="549" y="470"/>
                  </a:lnTo>
                  <a:lnTo>
                    <a:pt x="558" y="518"/>
                  </a:lnTo>
                  <a:lnTo>
                    <a:pt x="557" y="544"/>
                  </a:lnTo>
                  <a:lnTo>
                    <a:pt x="555" y="570"/>
                  </a:lnTo>
                  <a:lnTo>
                    <a:pt x="547" y="603"/>
                  </a:lnTo>
                  <a:lnTo>
                    <a:pt x="533" y="634"/>
                  </a:lnTo>
                  <a:lnTo>
                    <a:pt x="516" y="666"/>
                  </a:lnTo>
                  <a:lnTo>
                    <a:pt x="494" y="693"/>
                  </a:lnTo>
                  <a:lnTo>
                    <a:pt x="469" y="721"/>
                  </a:lnTo>
                  <a:lnTo>
                    <a:pt x="443" y="745"/>
                  </a:lnTo>
                  <a:lnTo>
                    <a:pt x="413" y="766"/>
                  </a:lnTo>
                  <a:lnTo>
                    <a:pt x="383" y="787"/>
                  </a:lnTo>
                  <a:lnTo>
                    <a:pt x="313" y="819"/>
                  </a:lnTo>
                  <a:lnTo>
                    <a:pt x="241" y="842"/>
                  </a:lnTo>
                  <a:lnTo>
                    <a:pt x="205" y="846"/>
                  </a:lnTo>
                  <a:lnTo>
                    <a:pt x="170" y="849"/>
                  </a:lnTo>
                  <a:lnTo>
                    <a:pt x="135" y="849"/>
                  </a:lnTo>
                  <a:lnTo>
                    <a:pt x="100" y="845"/>
                  </a:lnTo>
                  <a:lnTo>
                    <a:pt x="71" y="838"/>
                  </a:lnTo>
                  <a:lnTo>
                    <a:pt x="48" y="829"/>
                  </a:lnTo>
                  <a:lnTo>
                    <a:pt x="31" y="815"/>
                  </a:lnTo>
                  <a:lnTo>
                    <a:pt x="19" y="805"/>
                  </a:lnTo>
                  <a:lnTo>
                    <a:pt x="9" y="792"/>
                  </a:lnTo>
                  <a:lnTo>
                    <a:pt x="4" y="780"/>
                  </a:lnTo>
                  <a:lnTo>
                    <a:pt x="0" y="753"/>
                  </a:lnTo>
                  <a:lnTo>
                    <a:pt x="10" y="732"/>
                  </a:lnTo>
                  <a:lnTo>
                    <a:pt x="23" y="720"/>
                  </a:lnTo>
                  <a:lnTo>
                    <a:pt x="44" y="717"/>
                  </a:lnTo>
                  <a:lnTo>
                    <a:pt x="64" y="716"/>
                  </a:lnTo>
                  <a:lnTo>
                    <a:pt x="80" y="723"/>
                  </a:lnTo>
                  <a:lnTo>
                    <a:pt x="96" y="732"/>
                  </a:lnTo>
                  <a:lnTo>
                    <a:pt x="106" y="747"/>
                  </a:lnTo>
                  <a:lnTo>
                    <a:pt x="121" y="766"/>
                  </a:lnTo>
                  <a:lnTo>
                    <a:pt x="133" y="783"/>
                  </a:lnTo>
                  <a:lnTo>
                    <a:pt x="144" y="798"/>
                  </a:lnTo>
                  <a:lnTo>
                    <a:pt x="162" y="808"/>
                  </a:lnTo>
                  <a:lnTo>
                    <a:pt x="187" y="814"/>
                  </a:lnTo>
                  <a:lnTo>
                    <a:pt x="219" y="818"/>
                  </a:lnTo>
                  <a:lnTo>
                    <a:pt x="254" y="809"/>
                  </a:lnTo>
                  <a:lnTo>
                    <a:pt x="291" y="795"/>
                  </a:lnTo>
                  <a:lnTo>
                    <a:pt x="325" y="775"/>
                  </a:lnTo>
                  <a:lnTo>
                    <a:pt x="357" y="745"/>
                  </a:lnTo>
                  <a:lnTo>
                    <a:pt x="390" y="710"/>
                  </a:lnTo>
                  <a:lnTo>
                    <a:pt x="410" y="667"/>
                  </a:lnTo>
                  <a:lnTo>
                    <a:pt x="424" y="617"/>
                  </a:lnTo>
                  <a:lnTo>
                    <a:pt x="428" y="580"/>
                  </a:lnTo>
                  <a:lnTo>
                    <a:pt x="425" y="545"/>
                  </a:lnTo>
                  <a:lnTo>
                    <a:pt x="416" y="508"/>
                  </a:lnTo>
                  <a:lnTo>
                    <a:pt x="398" y="474"/>
                  </a:lnTo>
                  <a:lnTo>
                    <a:pt x="375" y="443"/>
                  </a:lnTo>
                  <a:lnTo>
                    <a:pt x="342" y="418"/>
                  </a:lnTo>
                  <a:lnTo>
                    <a:pt x="300" y="397"/>
                  </a:lnTo>
                  <a:lnTo>
                    <a:pt x="250" y="384"/>
                  </a:lnTo>
                  <a:lnTo>
                    <a:pt x="213" y="378"/>
                  </a:lnTo>
                  <a:lnTo>
                    <a:pt x="184" y="381"/>
                  </a:lnTo>
                  <a:lnTo>
                    <a:pt x="135" y="386"/>
                  </a:lnTo>
                  <a:lnTo>
                    <a:pt x="96" y="394"/>
                  </a:lnTo>
                  <a:lnTo>
                    <a:pt x="86" y="388"/>
                  </a:lnTo>
                  <a:lnTo>
                    <a:pt x="84" y="377"/>
                  </a:lnTo>
                  <a:lnTo>
                    <a:pt x="90" y="369"/>
                  </a:lnTo>
                  <a:lnTo>
                    <a:pt x="100" y="362"/>
                  </a:lnTo>
                  <a:lnTo>
                    <a:pt x="126" y="351"/>
                  </a:lnTo>
                  <a:lnTo>
                    <a:pt x="242" y="303"/>
                  </a:lnTo>
                  <a:lnTo>
                    <a:pt x="290" y="281"/>
                  </a:lnTo>
                  <a:lnTo>
                    <a:pt x="326" y="261"/>
                  </a:lnTo>
                  <a:lnTo>
                    <a:pt x="359" y="239"/>
                  </a:lnTo>
                  <a:lnTo>
                    <a:pt x="382" y="216"/>
                  </a:lnTo>
                  <a:lnTo>
                    <a:pt x="398" y="188"/>
                  </a:lnTo>
                  <a:lnTo>
                    <a:pt x="407" y="162"/>
                  </a:lnTo>
                  <a:lnTo>
                    <a:pt x="409" y="140"/>
                  </a:lnTo>
                  <a:lnTo>
                    <a:pt x="408" y="120"/>
                  </a:lnTo>
                  <a:lnTo>
                    <a:pt x="403" y="101"/>
                  </a:lnTo>
                  <a:lnTo>
                    <a:pt x="395" y="85"/>
                  </a:lnTo>
                  <a:lnTo>
                    <a:pt x="380" y="69"/>
                  </a:lnTo>
                  <a:lnTo>
                    <a:pt x="365" y="53"/>
                  </a:lnTo>
                  <a:lnTo>
                    <a:pt x="344" y="45"/>
                  </a:lnTo>
                  <a:lnTo>
                    <a:pt x="319" y="38"/>
                  </a:lnTo>
                  <a:lnTo>
                    <a:pt x="282" y="36"/>
                  </a:lnTo>
                  <a:lnTo>
                    <a:pt x="244" y="42"/>
                  </a:lnTo>
                  <a:lnTo>
                    <a:pt x="206" y="58"/>
                  </a:lnTo>
                  <a:lnTo>
                    <a:pt x="191" y="70"/>
                  </a:lnTo>
                  <a:lnTo>
                    <a:pt x="175" y="85"/>
                  </a:lnTo>
                  <a:lnTo>
                    <a:pt x="153" y="110"/>
                  </a:lnTo>
                  <a:lnTo>
                    <a:pt x="148" y="111"/>
                  </a:lnTo>
                  <a:lnTo>
                    <a:pt x="142" y="112"/>
                  </a:lnTo>
                  <a:lnTo>
                    <a:pt x="132" y="106"/>
                  </a:lnTo>
                  <a:lnTo>
                    <a:pt x="130" y="93"/>
                  </a:lnTo>
                  <a:lnTo>
                    <a:pt x="135" y="76"/>
                  </a:lnTo>
                  <a:lnTo>
                    <a:pt x="151" y="59"/>
                  </a:lnTo>
                  <a:lnTo>
                    <a:pt x="174" y="41"/>
                  </a:lnTo>
                  <a:lnTo>
                    <a:pt x="203" y="24"/>
                  </a:lnTo>
                  <a:lnTo>
                    <a:pt x="238" y="13"/>
                  </a:lnTo>
                  <a:lnTo>
                    <a:pt x="279" y="3"/>
                  </a:lnTo>
                  <a:lnTo>
                    <a:pt x="326" y="0"/>
                  </a:lnTo>
                  <a:lnTo>
                    <a:pt x="376" y="4"/>
                  </a:lnTo>
                  <a:lnTo>
                    <a:pt x="414" y="13"/>
                  </a:lnTo>
                  <a:lnTo>
                    <a:pt x="447" y="23"/>
                  </a:lnTo>
                  <a:lnTo>
                    <a:pt x="475" y="41"/>
                  </a:lnTo>
                  <a:lnTo>
                    <a:pt x="497" y="61"/>
                  </a:lnTo>
                  <a:lnTo>
                    <a:pt x="516" y="79"/>
                  </a:lnTo>
                  <a:lnTo>
                    <a:pt x="529" y="104"/>
                  </a:lnTo>
                  <a:lnTo>
                    <a:pt x="538" y="132"/>
                  </a:lnTo>
                  <a:lnTo>
                    <a:pt x="535" y="158"/>
                  </a:lnTo>
                  <a:lnTo>
                    <a:pt x="533" y="173"/>
                  </a:lnTo>
                  <a:lnTo>
                    <a:pt x="523" y="188"/>
                  </a:lnTo>
                  <a:lnTo>
                    <a:pt x="513" y="209"/>
                  </a:lnTo>
                  <a:lnTo>
                    <a:pt x="493" y="225"/>
                  </a:lnTo>
                  <a:lnTo>
                    <a:pt x="465" y="244"/>
                  </a:lnTo>
                  <a:lnTo>
                    <a:pt x="427" y="264"/>
                  </a:lnTo>
                  <a:lnTo>
                    <a:pt x="372" y="287"/>
                  </a:lnTo>
                  <a:lnTo>
                    <a:pt x="305" y="308"/>
                  </a:lnTo>
                  <a:lnTo>
                    <a:pt x="305" y="306"/>
                  </a:lnTo>
                  <a:lnTo>
                    <a:pt x="307" y="30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2" name="Freeform 59"/>
            <p:cNvSpPr>
              <a:spLocks/>
            </p:cNvSpPr>
            <p:nvPr/>
          </p:nvSpPr>
          <p:spPr bwMode="auto">
            <a:xfrm>
              <a:off x="347663" y="4286250"/>
              <a:ext cx="101600" cy="211137"/>
            </a:xfrm>
            <a:custGeom>
              <a:avLst/>
              <a:gdLst>
                <a:gd name="T0" fmla="*/ 219 w 375"/>
                <a:gd name="T1" fmla="*/ 159 h 779"/>
                <a:gd name="T2" fmla="*/ 225 w 375"/>
                <a:gd name="T3" fmla="*/ 125 h 779"/>
                <a:gd name="T4" fmla="*/ 227 w 375"/>
                <a:gd name="T5" fmla="*/ 101 h 779"/>
                <a:gd name="T6" fmla="*/ 222 w 375"/>
                <a:gd name="T7" fmla="*/ 83 h 779"/>
                <a:gd name="T8" fmla="*/ 214 w 375"/>
                <a:gd name="T9" fmla="*/ 77 h 779"/>
                <a:gd name="T10" fmla="*/ 206 w 375"/>
                <a:gd name="T11" fmla="*/ 73 h 779"/>
                <a:gd name="T12" fmla="*/ 148 w 375"/>
                <a:gd name="T13" fmla="*/ 74 h 779"/>
                <a:gd name="T14" fmla="*/ 104 w 375"/>
                <a:gd name="T15" fmla="*/ 79 h 779"/>
                <a:gd name="T16" fmla="*/ 98 w 375"/>
                <a:gd name="T17" fmla="*/ 76 h 779"/>
                <a:gd name="T18" fmla="*/ 95 w 375"/>
                <a:gd name="T19" fmla="*/ 69 h 779"/>
                <a:gd name="T20" fmla="*/ 94 w 375"/>
                <a:gd name="T21" fmla="*/ 60 h 779"/>
                <a:gd name="T22" fmla="*/ 98 w 375"/>
                <a:gd name="T23" fmla="*/ 50 h 779"/>
                <a:gd name="T24" fmla="*/ 105 w 375"/>
                <a:gd name="T25" fmla="*/ 47 h 779"/>
                <a:gd name="T26" fmla="*/ 151 w 375"/>
                <a:gd name="T27" fmla="*/ 37 h 779"/>
                <a:gd name="T28" fmla="*/ 238 w 375"/>
                <a:gd name="T29" fmla="*/ 26 h 779"/>
                <a:gd name="T30" fmla="*/ 315 w 375"/>
                <a:gd name="T31" fmla="*/ 11 h 779"/>
                <a:gd name="T32" fmla="*/ 348 w 375"/>
                <a:gd name="T33" fmla="*/ 2 h 779"/>
                <a:gd name="T34" fmla="*/ 361 w 375"/>
                <a:gd name="T35" fmla="*/ 0 h 779"/>
                <a:gd name="T36" fmla="*/ 372 w 375"/>
                <a:gd name="T37" fmla="*/ 1 h 779"/>
                <a:gd name="T38" fmla="*/ 375 w 375"/>
                <a:gd name="T39" fmla="*/ 9 h 779"/>
                <a:gd name="T40" fmla="*/ 371 w 375"/>
                <a:gd name="T41" fmla="*/ 32 h 779"/>
                <a:gd name="T42" fmla="*/ 267 w 375"/>
                <a:gd name="T43" fmla="*/ 622 h 779"/>
                <a:gd name="T44" fmla="*/ 262 w 375"/>
                <a:gd name="T45" fmla="*/ 674 h 779"/>
                <a:gd name="T46" fmla="*/ 263 w 375"/>
                <a:gd name="T47" fmla="*/ 694 h 779"/>
                <a:gd name="T48" fmla="*/ 267 w 375"/>
                <a:gd name="T49" fmla="*/ 710 h 779"/>
                <a:gd name="T50" fmla="*/ 274 w 375"/>
                <a:gd name="T51" fmla="*/ 720 h 779"/>
                <a:gd name="T52" fmla="*/ 286 w 375"/>
                <a:gd name="T53" fmla="*/ 728 h 779"/>
                <a:gd name="T54" fmla="*/ 297 w 375"/>
                <a:gd name="T55" fmla="*/ 737 h 779"/>
                <a:gd name="T56" fmla="*/ 316 w 375"/>
                <a:gd name="T57" fmla="*/ 740 h 779"/>
                <a:gd name="T58" fmla="*/ 357 w 375"/>
                <a:gd name="T59" fmla="*/ 750 h 779"/>
                <a:gd name="T60" fmla="*/ 364 w 375"/>
                <a:gd name="T61" fmla="*/ 756 h 779"/>
                <a:gd name="T62" fmla="*/ 367 w 375"/>
                <a:gd name="T63" fmla="*/ 765 h 779"/>
                <a:gd name="T64" fmla="*/ 361 w 375"/>
                <a:gd name="T65" fmla="*/ 777 h 779"/>
                <a:gd name="T66" fmla="*/ 351 w 375"/>
                <a:gd name="T67" fmla="*/ 779 h 779"/>
                <a:gd name="T68" fmla="*/ 327 w 375"/>
                <a:gd name="T69" fmla="*/ 777 h 779"/>
                <a:gd name="T70" fmla="*/ 268 w 375"/>
                <a:gd name="T71" fmla="*/ 765 h 779"/>
                <a:gd name="T72" fmla="*/ 153 w 375"/>
                <a:gd name="T73" fmla="*/ 742 h 779"/>
                <a:gd name="T74" fmla="*/ 25 w 375"/>
                <a:gd name="T75" fmla="*/ 724 h 779"/>
                <a:gd name="T76" fmla="*/ 6 w 375"/>
                <a:gd name="T77" fmla="*/ 719 h 779"/>
                <a:gd name="T78" fmla="*/ 1 w 375"/>
                <a:gd name="T79" fmla="*/ 713 h 779"/>
                <a:gd name="T80" fmla="*/ 0 w 375"/>
                <a:gd name="T81" fmla="*/ 704 h 779"/>
                <a:gd name="T82" fmla="*/ 6 w 375"/>
                <a:gd name="T83" fmla="*/ 692 h 779"/>
                <a:gd name="T84" fmla="*/ 22 w 375"/>
                <a:gd name="T85" fmla="*/ 691 h 779"/>
                <a:gd name="T86" fmla="*/ 50 w 375"/>
                <a:gd name="T87" fmla="*/ 693 h 779"/>
                <a:gd name="T88" fmla="*/ 72 w 375"/>
                <a:gd name="T89" fmla="*/ 697 h 779"/>
                <a:gd name="T90" fmla="*/ 92 w 375"/>
                <a:gd name="T91" fmla="*/ 694 h 779"/>
                <a:gd name="T92" fmla="*/ 103 w 375"/>
                <a:gd name="T93" fmla="*/ 690 h 779"/>
                <a:gd name="T94" fmla="*/ 116 w 375"/>
                <a:gd name="T95" fmla="*/ 683 h 779"/>
                <a:gd name="T96" fmla="*/ 125 w 375"/>
                <a:gd name="T97" fmla="*/ 669 h 779"/>
                <a:gd name="T98" fmla="*/ 130 w 375"/>
                <a:gd name="T99" fmla="*/ 653 h 779"/>
                <a:gd name="T100" fmla="*/ 140 w 375"/>
                <a:gd name="T101" fmla="*/ 606 h 779"/>
                <a:gd name="T102" fmla="*/ 219 w 375"/>
                <a:gd name="T103"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5" h="779">
                  <a:moveTo>
                    <a:pt x="219" y="159"/>
                  </a:moveTo>
                  <a:lnTo>
                    <a:pt x="225" y="125"/>
                  </a:lnTo>
                  <a:lnTo>
                    <a:pt x="227" y="101"/>
                  </a:lnTo>
                  <a:lnTo>
                    <a:pt x="222" y="83"/>
                  </a:lnTo>
                  <a:lnTo>
                    <a:pt x="214" y="77"/>
                  </a:lnTo>
                  <a:lnTo>
                    <a:pt x="206" y="73"/>
                  </a:lnTo>
                  <a:lnTo>
                    <a:pt x="148" y="74"/>
                  </a:lnTo>
                  <a:lnTo>
                    <a:pt x="104" y="79"/>
                  </a:lnTo>
                  <a:lnTo>
                    <a:pt x="98" y="76"/>
                  </a:lnTo>
                  <a:lnTo>
                    <a:pt x="95" y="69"/>
                  </a:lnTo>
                  <a:lnTo>
                    <a:pt x="94" y="60"/>
                  </a:lnTo>
                  <a:lnTo>
                    <a:pt x="98" y="50"/>
                  </a:lnTo>
                  <a:lnTo>
                    <a:pt x="105" y="47"/>
                  </a:lnTo>
                  <a:lnTo>
                    <a:pt x="151" y="37"/>
                  </a:lnTo>
                  <a:lnTo>
                    <a:pt x="238" y="26"/>
                  </a:lnTo>
                  <a:lnTo>
                    <a:pt x="315" y="11"/>
                  </a:lnTo>
                  <a:lnTo>
                    <a:pt x="348" y="2"/>
                  </a:lnTo>
                  <a:lnTo>
                    <a:pt x="361" y="0"/>
                  </a:lnTo>
                  <a:lnTo>
                    <a:pt x="372" y="1"/>
                  </a:lnTo>
                  <a:lnTo>
                    <a:pt x="375" y="9"/>
                  </a:lnTo>
                  <a:lnTo>
                    <a:pt x="371" y="32"/>
                  </a:lnTo>
                  <a:lnTo>
                    <a:pt x="267" y="622"/>
                  </a:lnTo>
                  <a:lnTo>
                    <a:pt x="262" y="674"/>
                  </a:lnTo>
                  <a:lnTo>
                    <a:pt x="263" y="694"/>
                  </a:lnTo>
                  <a:lnTo>
                    <a:pt x="267" y="710"/>
                  </a:lnTo>
                  <a:lnTo>
                    <a:pt x="274" y="720"/>
                  </a:lnTo>
                  <a:lnTo>
                    <a:pt x="286" y="728"/>
                  </a:lnTo>
                  <a:lnTo>
                    <a:pt x="297" y="737"/>
                  </a:lnTo>
                  <a:lnTo>
                    <a:pt x="316" y="740"/>
                  </a:lnTo>
                  <a:lnTo>
                    <a:pt x="357" y="750"/>
                  </a:lnTo>
                  <a:lnTo>
                    <a:pt x="364" y="756"/>
                  </a:lnTo>
                  <a:lnTo>
                    <a:pt x="367" y="765"/>
                  </a:lnTo>
                  <a:lnTo>
                    <a:pt x="361" y="777"/>
                  </a:lnTo>
                  <a:lnTo>
                    <a:pt x="351" y="779"/>
                  </a:lnTo>
                  <a:lnTo>
                    <a:pt x="327" y="777"/>
                  </a:lnTo>
                  <a:lnTo>
                    <a:pt x="268" y="765"/>
                  </a:lnTo>
                  <a:lnTo>
                    <a:pt x="153" y="742"/>
                  </a:lnTo>
                  <a:lnTo>
                    <a:pt x="25" y="724"/>
                  </a:lnTo>
                  <a:lnTo>
                    <a:pt x="6" y="719"/>
                  </a:lnTo>
                  <a:lnTo>
                    <a:pt x="1" y="713"/>
                  </a:lnTo>
                  <a:lnTo>
                    <a:pt x="0" y="704"/>
                  </a:lnTo>
                  <a:lnTo>
                    <a:pt x="6" y="692"/>
                  </a:lnTo>
                  <a:lnTo>
                    <a:pt x="22" y="691"/>
                  </a:lnTo>
                  <a:lnTo>
                    <a:pt x="50" y="693"/>
                  </a:lnTo>
                  <a:lnTo>
                    <a:pt x="72" y="697"/>
                  </a:lnTo>
                  <a:lnTo>
                    <a:pt x="92" y="694"/>
                  </a:lnTo>
                  <a:lnTo>
                    <a:pt x="103" y="690"/>
                  </a:lnTo>
                  <a:lnTo>
                    <a:pt x="116" y="683"/>
                  </a:lnTo>
                  <a:lnTo>
                    <a:pt x="125" y="669"/>
                  </a:lnTo>
                  <a:lnTo>
                    <a:pt x="130" y="653"/>
                  </a:lnTo>
                  <a:lnTo>
                    <a:pt x="140" y="606"/>
                  </a:lnTo>
                  <a:lnTo>
                    <a:pt x="219" y="15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3" name="Freeform 60"/>
            <p:cNvSpPr>
              <a:spLocks/>
            </p:cNvSpPr>
            <p:nvPr/>
          </p:nvSpPr>
          <p:spPr bwMode="auto">
            <a:xfrm>
              <a:off x="2525713" y="4659313"/>
              <a:ext cx="155575" cy="223837"/>
            </a:xfrm>
            <a:custGeom>
              <a:avLst/>
              <a:gdLst>
                <a:gd name="T0" fmla="*/ 125 w 573"/>
                <a:gd name="T1" fmla="*/ 756 h 831"/>
                <a:gd name="T2" fmla="*/ 80 w 573"/>
                <a:gd name="T3" fmla="*/ 821 h 831"/>
                <a:gd name="T4" fmla="*/ 66 w 573"/>
                <a:gd name="T5" fmla="*/ 831 h 831"/>
                <a:gd name="T6" fmla="*/ 54 w 573"/>
                <a:gd name="T7" fmla="*/ 831 h 831"/>
                <a:gd name="T8" fmla="*/ 42 w 573"/>
                <a:gd name="T9" fmla="*/ 829 h 831"/>
                <a:gd name="T10" fmla="*/ 36 w 573"/>
                <a:gd name="T11" fmla="*/ 824 h 831"/>
                <a:gd name="T12" fmla="*/ 35 w 573"/>
                <a:gd name="T13" fmla="*/ 817 h 831"/>
                <a:gd name="T14" fmla="*/ 43 w 573"/>
                <a:gd name="T15" fmla="*/ 801 h 831"/>
                <a:gd name="T16" fmla="*/ 411 w 573"/>
                <a:gd name="T17" fmla="*/ 253 h 831"/>
                <a:gd name="T18" fmla="*/ 437 w 573"/>
                <a:gd name="T19" fmla="*/ 207 h 831"/>
                <a:gd name="T20" fmla="*/ 436 w 573"/>
                <a:gd name="T21" fmla="*/ 200 h 831"/>
                <a:gd name="T22" fmla="*/ 433 w 573"/>
                <a:gd name="T23" fmla="*/ 195 h 831"/>
                <a:gd name="T24" fmla="*/ 420 w 573"/>
                <a:gd name="T25" fmla="*/ 191 h 831"/>
                <a:gd name="T26" fmla="*/ 231 w 573"/>
                <a:gd name="T27" fmla="*/ 158 h 831"/>
                <a:gd name="T28" fmla="*/ 77 w 573"/>
                <a:gd name="T29" fmla="*/ 134 h 831"/>
                <a:gd name="T30" fmla="*/ 9 w 573"/>
                <a:gd name="T31" fmla="*/ 129 h 831"/>
                <a:gd name="T32" fmla="*/ 4 w 573"/>
                <a:gd name="T33" fmla="*/ 122 h 831"/>
                <a:gd name="T34" fmla="*/ 2 w 573"/>
                <a:gd name="T35" fmla="*/ 110 h 831"/>
                <a:gd name="T36" fmla="*/ 0 w 573"/>
                <a:gd name="T37" fmla="*/ 73 h 831"/>
                <a:gd name="T38" fmla="*/ 5 w 573"/>
                <a:gd name="T39" fmla="*/ 16 h 831"/>
                <a:gd name="T40" fmla="*/ 9 w 573"/>
                <a:gd name="T41" fmla="*/ 4 h 831"/>
                <a:gd name="T42" fmla="*/ 21 w 573"/>
                <a:gd name="T43" fmla="*/ 0 h 831"/>
                <a:gd name="T44" fmla="*/ 34 w 573"/>
                <a:gd name="T45" fmla="*/ 0 h 831"/>
                <a:gd name="T46" fmla="*/ 62 w 573"/>
                <a:gd name="T47" fmla="*/ 5 h 831"/>
                <a:gd name="T48" fmla="*/ 500 w 573"/>
                <a:gd name="T49" fmla="*/ 82 h 831"/>
                <a:gd name="T50" fmla="*/ 559 w 573"/>
                <a:gd name="T51" fmla="*/ 88 h 831"/>
                <a:gd name="T52" fmla="*/ 569 w 573"/>
                <a:gd name="T53" fmla="*/ 94 h 831"/>
                <a:gd name="T54" fmla="*/ 572 w 573"/>
                <a:gd name="T55" fmla="*/ 99 h 831"/>
                <a:gd name="T56" fmla="*/ 573 w 573"/>
                <a:gd name="T57" fmla="*/ 106 h 831"/>
                <a:gd name="T58" fmla="*/ 567 w 573"/>
                <a:gd name="T59" fmla="*/ 120 h 831"/>
                <a:gd name="T60" fmla="*/ 543 w 573"/>
                <a:gd name="T61" fmla="*/ 151 h 831"/>
                <a:gd name="T62" fmla="*/ 410 w 573"/>
                <a:gd name="T63" fmla="*/ 336 h 831"/>
                <a:gd name="T64" fmla="*/ 275 w 573"/>
                <a:gd name="T65" fmla="*/ 526 h 831"/>
                <a:gd name="T66" fmla="*/ 125 w 573"/>
                <a:gd name="T67" fmla="*/ 756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831">
                  <a:moveTo>
                    <a:pt x="125" y="756"/>
                  </a:moveTo>
                  <a:lnTo>
                    <a:pt x="80" y="821"/>
                  </a:lnTo>
                  <a:lnTo>
                    <a:pt x="66" y="831"/>
                  </a:lnTo>
                  <a:lnTo>
                    <a:pt x="54" y="831"/>
                  </a:lnTo>
                  <a:lnTo>
                    <a:pt x="42" y="829"/>
                  </a:lnTo>
                  <a:lnTo>
                    <a:pt x="36" y="824"/>
                  </a:lnTo>
                  <a:lnTo>
                    <a:pt x="35" y="817"/>
                  </a:lnTo>
                  <a:lnTo>
                    <a:pt x="43" y="801"/>
                  </a:lnTo>
                  <a:lnTo>
                    <a:pt x="411" y="253"/>
                  </a:lnTo>
                  <a:lnTo>
                    <a:pt x="437" y="207"/>
                  </a:lnTo>
                  <a:lnTo>
                    <a:pt x="436" y="200"/>
                  </a:lnTo>
                  <a:lnTo>
                    <a:pt x="433" y="195"/>
                  </a:lnTo>
                  <a:lnTo>
                    <a:pt x="420" y="191"/>
                  </a:lnTo>
                  <a:lnTo>
                    <a:pt x="231" y="158"/>
                  </a:lnTo>
                  <a:lnTo>
                    <a:pt x="77" y="134"/>
                  </a:lnTo>
                  <a:lnTo>
                    <a:pt x="9" y="129"/>
                  </a:lnTo>
                  <a:lnTo>
                    <a:pt x="4" y="122"/>
                  </a:lnTo>
                  <a:lnTo>
                    <a:pt x="2" y="110"/>
                  </a:lnTo>
                  <a:lnTo>
                    <a:pt x="0" y="73"/>
                  </a:lnTo>
                  <a:lnTo>
                    <a:pt x="5" y="16"/>
                  </a:lnTo>
                  <a:lnTo>
                    <a:pt x="9" y="4"/>
                  </a:lnTo>
                  <a:lnTo>
                    <a:pt x="21" y="0"/>
                  </a:lnTo>
                  <a:lnTo>
                    <a:pt x="34" y="0"/>
                  </a:lnTo>
                  <a:lnTo>
                    <a:pt x="62" y="5"/>
                  </a:lnTo>
                  <a:lnTo>
                    <a:pt x="500" y="82"/>
                  </a:lnTo>
                  <a:lnTo>
                    <a:pt x="559" y="88"/>
                  </a:lnTo>
                  <a:lnTo>
                    <a:pt x="569" y="94"/>
                  </a:lnTo>
                  <a:lnTo>
                    <a:pt x="572" y="99"/>
                  </a:lnTo>
                  <a:lnTo>
                    <a:pt x="573" y="106"/>
                  </a:lnTo>
                  <a:lnTo>
                    <a:pt x="567" y="120"/>
                  </a:lnTo>
                  <a:lnTo>
                    <a:pt x="543" y="151"/>
                  </a:lnTo>
                  <a:lnTo>
                    <a:pt x="410" y="336"/>
                  </a:lnTo>
                  <a:lnTo>
                    <a:pt x="275" y="526"/>
                  </a:lnTo>
                  <a:lnTo>
                    <a:pt x="125" y="75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4" name="Freeform 61"/>
            <p:cNvSpPr>
              <a:spLocks/>
            </p:cNvSpPr>
            <p:nvPr/>
          </p:nvSpPr>
          <p:spPr bwMode="auto">
            <a:xfrm>
              <a:off x="2332038" y="4619625"/>
              <a:ext cx="180975" cy="225425"/>
            </a:xfrm>
            <a:custGeom>
              <a:avLst/>
              <a:gdLst>
                <a:gd name="T0" fmla="*/ 212 w 669"/>
                <a:gd name="T1" fmla="*/ 824 h 836"/>
                <a:gd name="T2" fmla="*/ 153 w 669"/>
                <a:gd name="T3" fmla="*/ 800 h 836"/>
                <a:gd name="T4" fmla="*/ 102 w 669"/>
                <a:gd name="T5" fmla="*/ 767 h 836"/>
                <a:gd name="T6" fmla="*/ 64 w 669"/>
                <a:gd name="T7" fmla="*/ 721 h 836"/>
                <a:gd name="T8" fmla="*/ 18 w 669"/>
                <a:gd name="T9" fmla="*/ 642 h 836"/>
                <a:gd name="T10" fmla="*/ 0 w 669"/>
                <a:gd name="T11" fmla="*/ 521 h 836"/>
                <a:gd name="T12" fmla="*/ 23 w 669"/>
                <a:gd name="T13" fmla="*/ 389 h 836"/>
                <a:gd name="T14" fmla="*/ 88 w 669"/>
                <a:gd name="T15" fmla="*/ 273 h 836"/>
                <a:gd name="T16" fmla="*/ 177 w 669"/>
                <a:gd name="T17" fmla="*/ 178 h 836"/>
                <a:gd name="T18" fmla="*/ 281 w 669"/>
                <a:gd name="T19" fmla="*/ 109 h 836"/>
                <a:gd name="T20" fmla="*/ 393 w 669"/>
                <a:gd name="T21" fmla="*/ 59 h 836"/>
                <a:gd name="T22" fmla="*/ 542 w 669"/>
                <a:gd name="T23" fmla="*/ 12 h 836"/>
                <a:gd name="T24" fmla="*/ 656 w 669"/>
                <a:gd name="T25" fmla="*/ 0 h 836"/>
                <a:gd name="T26" fmla="*/ 669 w 669"/>
                <a:gd name="T27" fmla="*/ 15 h 836"/>
                <a:gd name="T28" fmla="*/ 658 w 669"/>
                <a:gd name="T29" fmla="*/ 26 h 836"/>
                <a:gd name="T30" fmla="*/ 560 w 669"/>
                <a:gd name="T31" fmla="*/ 48 h 836"/>
                <a:gd name="T32" fmla="*/ 455 w 669"/>
                <a:gd name="T33" fmla="*/ 83 h 836"/>
                <a:gd name="T34" fmla="*/ 374 w 669"/>
                <a:gd name="T35" fmla="*/ 130 h 836"/>
                <a:gd name="T36" fmla="*/ 295 w 669"/>
                <a:gd name="T37" fmla="*/ 191 h 836"/>
                <a:gd name="T38" fmla="*/ 232 w 669"/>
                <a:gd name="T39" fmla="*/ 261 h 836"/>
                <a:gd name="T40" fmla="*/ 179 w 669"/>
                <a:gd name="T41" fmla="*/ 339 h 836"/>
                <a:gd name="T42" fmla="*/ 144 w 669"/>
                <a:gd name="T43" fmla="*/ 425 h 836"/>
                <a:gd name="T44" fmla="*/ 130 w 669"/>
                <a:gd name="T45" fmla="*/ 530 h 836"/>
                <a:gd name="T46" fmla="*/ 141 w 669"/>
                <a:gd name="T47" fmla="*/ 642 h 836"/>
                <a:gd name="T48" fmla="*/ 177 w 669"/>
                <a:gd name="T49" fmla="*/ 736 h 836"/>
                <a:gd name="T50" fmla="*/ 235 w 669"/>
                <a:gd name="T51" fmla="*/ 795 h 836"/>
                <a:gd name="T52" fmla="*/ 270 w 669"/>
                <a:gd name="T53" fmla="*/ 807 h 836"/>
                <a:gd name="T54" fmla="*/ 331 w 669"/>
                <a:gd name="T55" fmla="*/ 801 h 836"/>
                <a:gd name="T56" fmla="*/ 381 w 669"/>
                <a:gd name="T57" fmla="*/ 761 h 836"/>
                <a:gd name="T58" fmla="*/ 419 w 669"/>
                <a:gd name="T59" fmla="*/ 700 h 836"/>
                <a:gd name="T60" fmla="*/ 440 w 669"/>
                <a:gd name="T61" fmla="*/ 627 h 836"/>
                <a:gd name="T62" fmla="*/ 444 w 669"/>
                <a:gd name="T63" fmla="*/ 529 h 836"/>
                <a:gd name="T64" fmla="*/ 420 w 669"/>
                <a:gd name="T65" fmla="*/ 452 h 836"/>
                <a:gd name="T66" fmla="*/ 379 w 669"/>
                <a:gd name="T67" fmla="*/ 403 h 836"/>
                <a:gd name="T68" fmla="*/ 328 w 669"/>
                <a:gd name="T69" fmla="*/ 379 h 836"/>
                <a:gd name="T70" fmla="*/ 295 w 669"/>
                <a:gd name="T71" fmla="*/ 382 h 836"/>
                <a:gd name="T72" fmla="*/ 248 w 669"/>
                <a:gd name="T73" fmla="*/ 395 h 836"/>
                <a:gd name="T74" fmla="*/ 237 w 669"/>
                <a:gd name="T75" fmla="*/ 382 h 836"/>
                <a:gd name="T76" fmla="*/ 254 w 669"/>
                <a:gd name="T77" fmla="*/ 363 h 836"/>
                <a:gd name="T78" fmla="*/ 343 w 669"/>
                <a:gd name="T79" fmla="*/ 342 h 836"/>
                <a:gd name="T80" fmla="*/ 398 w 669"/>
                <a:gd name="T81" fmla="*/ 343 h 836"/>
                <a:gd name="T82" fmla="*/ 488 w 669"/>
                <a:gd name="T83" fmla="*/ 381 h 836"/>
                <a:gd name="T84" fmla="*/ 549 w 669"/>
                <a:gd name="T85" fmla="*/ 448 h 836"/>
                <a:gd name="T86" fmla="*/ 581 w 669"/>
                <a:gd name="T87" fmla="*/ 529 h 836"/>
                <a:gd name="T88" fmla="*/ 579 w 669"/>
                <a:gd name="T89" fmla="*/ 612 h 836"/>
                <a:gd name="T90" fmla="*/ 541 w 669"/>
                <a:gd name="T91" fmla="*/ 702 h 836"/>
                <a:gd name="T92" fmla="*/ 470 w 669"/>
                <a:gd name="T93" fmla="*/ 779 h 836"/>
                <a:gd name="T94" fmla="*/ 370 w 669"/>
                <a:gd name="T95" fmla="*/ 827 h 836"/>
                <a:gd name="T96" fmla="*/ 309 w 669"/>
                <a:gd name="T97" fmla="*/ 836 h 836"/>
                <a:gd name="T98" fmla="*/ 244 w 669"/>
                <a:gd name="T99" fmla="*/ 8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9" h="836">
                  <a:moveTo>
                    <a:pt x="244" y="834"/>
                  </a:moveTo>
                  <a:lnTo>
                    <a:pt x="212" y="824"/>
                  </a:lnTo>
                  <a:lnTo>
                    <a:pt x="181" y="814"/>
                  </a:lnTo>
                  <a:lnTo>
                    <a:pt x="153" y="800"/>
                  </a:lnTo>
                  <a:lnTo>
                    <a:pt x="127" y="785"/>
                  </a:lnTo>
                  <a:lnTo>
                    <a:pt x="102" y="767"/>
                  </a:lnTo>
                  <a:lnTo>
                    <a:pt x="82" y="743"/>
                  </a:lnTo>
                  <a:lnTo>
                    <a:pt x="64" y="721"/>
                  </a:lnTo>
                  <a:lnTo>
                    <a:pt x="46" y="696"/>
                  </a:lnTo>
                  <a:lnTo>
                    <a:pt x="18" y="642"/>
                  </a:lnTo>
                  <a:lnTo>
                    <a:pt x="5" y="581"/>
                  </a:lnTo>
                  <a:lnTo>
                    <a:pt x="0" y="521"/>
                  </a:lnTo>
                  <a:lnTo>
                    <a:pt x="5" y="455"/>
                  </a:lnTo>
                  <a:lnTo>
                    <a:pt x="23" y="389"/>
                  </a:lnTo>
                  <a:lnTo>
                    <a:pt x="50" y="325"/>
                  </a:lnTo>
                  <a:lnTo>
                    <a:pt x="88" y="273"/>
                  </a:lnTo>
                  <a:lnTo>
                    <a:pt x="127" y="223"/>
                  </a:lnTo>
                  <a:lnTo>
                    <a:pt x="177" y="178"/>
                  </a:lnTo>
                  <a:lnTo>
                    <a:pt x="227" y="141"/>
                  </a:lnTo>
                  <a:lnTo>
                    <a:pt x="281" y="109"/>
                  </a:lnTo>
                  <a:lnTo>
                    <a:pt x="337" y="79"/>
                  </a:lnTo>
                  <a:lnTo>
                    <a:pt x="393" y="59"/>
                  </a:lnTo>
                  <a:lnTo>
                    <a:pt x="447" y="37"/>
                  </a:lnTo>
                  <a:lnTo>
                    <a:pt x="542" y="12"/>
                  </a:lnTo>
                  <a:lnTo>
                    <a:pt x="617" y="1"/>
                  </a:lnTo>
                  <a:lnTo>
                    <a:pt x="656" y="0"/>
                  </a:lnTo>
                  <a:lnTo>
                    <a:pt x="664" y="5"/>
                  </a:lnTo>
                  <a:lnTo>
                    <a:pt x="669" y="15"/>
                  </a:lnTo>
                  <a:lnTo>
                    <a:pt x="665" y="23"/>
                  </a:lnTo>
                  <a:lnTo>
                    <a:pt x="658" y="26"/>
                  </a:lnTo>
                  <a:lnTo>
                    <a:pt x="624" y="33"/>
                  </a:lnTo>
                  <a:lnTo>
                    <a:pt x="560" y="48"/>
                  </a:lnTo>
                  <a:lnTo>
                    <a:pt x="491" y="67"/>
                  </a:lnTo>
                  <a:lnTo>
                    <a:pt x="455" y="83"/>
                  </a:lnTo>
                  <a:lnTo>
                    <a:pt x="414" y="102"/>
                  </a:lnTo>
                  <a:lnTo>
                    <a:pt x="374" y="130"/>
                  </a:lnTo>
                  <a:lnTo>
                    <a:pt x="331" y="162"/>
                  </a:lnTo>
                  <a:lnTo>
                    <a:pt x="295" y="191"/>
                  </a:lnTo>
                  <a:lnTo>
                    <a:pt x="263" y="226"/>
                  </a:lnTo>
                  <a:lnTo>
                    <a:pt x="232" y="261"/>
                  </a:lnTo>
                  <a:lnTo>
                    <a:pt x="204" y="300"/>
                  </a:lnTo>
                  <a:lnTo>
                    <a:pt x="179" y="339"/>
                  </a:lnTo>
                  <a:lnTo>
                    <a:pt x="161" y="382"/>
                  </a:lnTo>
                  <a:lnTo>
                    <a:pt x="144" y="425"/>
                  </a:lnTo>
                  <a:lnTo>
                    <a:pt x="134" y="470"/>
                  </a:lnTo>
                  <a:lnTo>
                    <a:pt x="130" y="530"/>
                  </a:lnTo>
                  <a:lnTo>
                    <a:pt x="131" y="586"/>
                  </a:lnTo>
                  <a:lnTo>
                    <a:pt x="141" y="642"/>
                  </a:lnTo>
                  <a:lnTo>
                    <a:pt x="156" y="691"/>
                  </a:lnTo>
                  <a:lnTo>
                    <a:pt x="177" y="736"/>
                  </a:lnTo>
                  <a:lnTo>
                    <a:pt x="204" y="770"/>
                  </a:lnTo>
                  <a:lnTo>
                    <a:pt x="235" y="795"/>
                  </a:lnTo>
                  <a:lnTo>
                    <a:pt x="251" y="802"/>
                  </a:lnTo>
                  <a:lnTo>
                    <a:pt x="270" y="807"/>
                  </a:lnTo>
                  <a:lnTo>
                    <a:pt x="301" y="809"/>
                  </a:lnTo>
                  <a:lnTo>
                    <a:pt x="331" y="801"/>
                  </a:lnTo>
                  <a:lnTo>
                    <a:pt x="358" y="784"/>
                  </a:lnTo>
                  <a:lnTo>
                    <a:pt x="381" y="761"/>
                  </a:lnTo>
                  <a:lnTo>
                    <a:pt x="399" y="734"/>
                  </a:lnTo>
                  <a:lnTo>
                    <a:pt x="419" y="700"/>
                  </a:lnTo>
                  <a:lnTo>
                    <a:pt x="432" y="663"/>
                  </a:lnTo>
                  <a:lnTo>
                    <a:pt x="440" y="627"/>
                  </a:lnTo>
                  <a:lnTo>
                    <a:pt x="446" y="573"/>
                  </a:lnTo>
                  <a:lnTo>
                    <a:pt x="444" y="529"/>
                  </a:lnTo>
                  <a:lnTo>
                    <a:pt x="434" y="489"/>
                  </a:lnTo>
                  <a:lnTo>
                    <a:pt x="420" y="452"/>
                  </a:lnTo>
                  <a:lnTo>
                    <a:pt x="401" y="424"/>
                  </a:lnTo>
                  <a:lnTo>
                    <a:pt x="379" y="403"/>
                  </a:lnTo>
                  <a:lnTo>
                    <a:pt x="353" y="390"/>
                  </a:lnTo>
                  <a:lnTo>
                    <a:pt x="328" y="379"/>
                  </a:lnTo>
                  <a:lnTo>
                    <a:pt x="312" y="380"/>
                  </a:lnTo>
                  <a:lnTo>
                    <a:pt x="295" y="382"/>
                  </a:lnTo>
                  <a:lnTo>
                    <a:pt x="260" y="393"/>
                  </a:lnTo>
                  <a:lnTo>
                    <a:pt x="248" y="395"/>
                  </a:lnTo>
                  <a:lnTo>
                    <a:pt x="240" y="392"/>
                  </a:lnTo>
                  <a:lnTo>
                    <a:pt x="237" y="382"/>
                  </a:lnTo>
                  <a:lnTo>
                    <a:pt x="241" y="374"/>
                  </a:lnTo>
                  <a:lnTo>
                    <a:pt x="254" y="363"/>
                  </a:lnTo>
                  <a:lnTo>
                    <a:pt x="292" y="348"/>
                  </a:lnTo>
                  <a:lnTo>
                    <a:pt x="343" y="342"/>
                  </a:lnTo>
                  <a:lnTo>
                    <a:pt x="370" y="338"/>
                  </a:lnTo>
                  <a:lnTo>
                    <a:pt x="398" y="343"/>
                  </a:lnTo>
                  <a:lnTo>
                    <a:pt x="451" y="356"/>
                  </a:lnTo>
                  <a:lnTo>
                    <a:pt x="488" y="381"/>
                  </a:lnTo>
                  <a:lnTo>
                    <a:pt x="522" y="411"/>
                  </a:lnTo>
                  <a:lnTo>
                    <a:pt x="549" y="448"/>
                  </a:lnTo>
                  <a:lnTo>
                    <a:pt x="568" y="487"/>
                  </a:lnTo>
                  <a:lnTo>
                    <a:pt x="581" y="529"/>
                  </a:lnTo>
                  <a:lnTo>
                    <a:pt x="582" y="571"/>
                  </a:lnTo>
                  <a:lnTo>
                    <a:pt x="579" y="612"/>
                  </a:lnTo>
                  <a:lnTo>
                    <a:pt x="567" y="656"/>
                  </a:lnTo>
                  <a:lnTo>
                    <a:pt x="541" y="702"/>
                  </a:lnTo>
                  <a:lnTo>
                    <a:pt x="510" y="742"/>
                  </a:lnTo>
                  <a:lnTo>
                    <a:pt x="470" y="779"/>
                  </a:lnTo>
                  <a:lnTo>
                    <a:pt x="423" y="808"/>
                  </a:lnTo>
                  <a:lnTo>
                    <a:pt x="370" y="827"/>
                  </a:lnTo>
                  <a:lnTo>
                    <a:pt x="340" y="835"/>
                  </a:lnTo>
                  <a:lnTo>
                    <a:pt x="309" y="836"/>
                  </a:lnTo>
                  <a:lnTo>
                    <a:pt x="278" y="835"/>
                  </a:lnTo>
                  <a:lnTo>
                    <a:pt x="244" y="83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5" name="Freeform 62"/>
            <p:cNvSpPr>
              <a:spLocks/>
            </p:cNvSpPr>
            <p:nvPr/>
          </p:nvSpPr>
          <p:spPr bwMode="auto">
            <a:xfrm>
              <a:off x="200025" y="3775075"/>
              <a:ext cx="109538" cy="149225"/>
            </a:xfrm>
            <a:custGeom>
              <a:avLst/>
              <a:gdLst>
                <a:gd name="T0" fmla="*/ 0 w 404"/>
                <a:gd name="T1" fmla="*/ 550 h 550"/>
                <a:gd name="T2" fmla="*/ 0 w 404"/>
                <a:gd name="T3" fmla="*/ 85 h 550"/>
                <a:gd name="T4" fmla="*/ 277 w 404"/>
                <a:gd name="T5" fmla="*/ 0 h 550"/>
                <a:gd name="T6" fmla="*/ 404 w 404"/>
                <a:gd name="T7" fmla="*/ 429 h 550"/>
                <a:gd name="T8" fmla="*/ 0 w 404"/>
                <a:gd name="T9" fmla="*/ 550 h 550"/>
              </a:gdLst>
              <a:ahLst/>
              <a:cxnLst>
                <a:cxn ang="0">
                  <a:pos x="T0" y="T1"/>
                </a:cxn>
                <a:cxn ang="0">
                  <a:pos x="T2" y="T3"/>
                </a:cxn>
                <a:cxn ang="0">
                  <a:pos x="T4" y="T5"/>
                </a:cxn>
                <a:cxn ang="0">
                  <a:pos x="T6" y="T7"/>
                </a:cxn>
                <a:cxn ang="0">
                  <a:pos x="T8" y="T9"/>
                </a:cxn>
              </a:cxnLst>
              <a:rect l="0" t="0" r="r" b="b"/>
              <a:pathLst>
                <a:path w="404" h="550">
                  <a:moveTo>
                    <a:pt x="0" y="550"/>
                  </a:moveTo>
                  <a:lnTo>
                    <a:pt x="0" y="85"/>
                  </a:lnTo>
                  <a:lnTo>
                    <a:pt x="277" y="0"/>
                  </a:lnTo>
                  <a:lnTo>
                    <a:pt x="404" y="429"/>
                  </a:lnTo>
                  <a:lnTo>
                    <a:pt x="0" y="55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6" name="Freeform 63"/>
            <p:cNvSpPr>
              <a:spLocks/>
            </p:cNvSpPr>
            <p:nvPr/>
          </p:nvSpPr>
          <p:spPr bwMode="auto">
            <a:xfrm>
              <a:off x="2836863" y="4240213"/>
              <a:ext cx="169863" cy="169862"/>
            </a:xfrm>
            <a:custGeom>
              <a:avLst/>
              <a:gdLst>
                <a:gd name="T0" fmla="*/ 292 w 628"/>
                <a:gd name="T1" fmla="*/ 0 h 627"/>
                <a:gd name="T2" fmla="*/ 0 w 628"/>
                <a:gd name="T3" fmla="*/ 335 h 627"/>
                <a:gd name="T4" fmla="*/ 335 w 628"/>
                <a:gd name="T5" fmla="*/ 627 h 627"/>
                <a:gd name="T6" fmla="*/ 628 w 628"/>
                <a:gd name="T7" fmla="*/ 295 h 627"/>
                <a:gd name="T8" fmla="*/ 292 w 628"/>
                <a:gd name="T9" fmla="*/ 0 h 627"/>
              </a:gdLst>
              <a:ahLst/>
              <a:cxnLst>
                <a:cxn ang="0">
                  <a:pos x="T0" y="T1"/>
                </a:cxn>
                <a:cxn ang="0">
                  <a:pos x="T2" y="T3"/>
                </a:cxn>
                <a:cxn ang="0">
                  <a:pos x="T4" y="T5"/>
                </a:cxn>
                <a:cxn ang="0">
                  <a:pos x="T6" y="T7"/>
                </a:cxn>
                <a:cxn ang="0">
                  <a:pos x="T8" y="T9"/>
                </a:cxn>
              </a:cxnLst>
              <a:rect l="0" t="0" r="r" b="b"/>
              <a:pathLst>
                <a:path w="628" h="627">
                  <a:moveTo>
                    <a:pt x="292" y="0"/>
                  </a:moveTo>
                  <a:lnTo>
                    <a:pt x="0" y="335"/>
                  </a:lnTo>
                  <a:lnTo>
                    <a:pt x="335" y="627"/>
                  </a:lnTo>
                  <a:lnTo>
                    <a:pt x="628" y="295"/>
                  </a:lnTo>
                  <a:lnTo>
                    <a:pt x="292" y="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7" name="Freeform 64"/>
            <p:cNvSpPr>
              <a:spLocks/>
            </p:cNvSpPr>
            <p:nvPr/>
          </p:nvSpPr>
          <p:spPr bwMode="auto">
            <a:xfrm>
              <a:off x="2676525" y="5181600"/>
              <a:ext cx="192088" cy="127000"/>
            </a:xfrm>
            <a:custGeom>
              <a:avLst/>
              <a:gdLst>
                <a:gd name="T0" fmla="*/ 710 w 710"/>
                <a:gd name="T1" fmla="*/ 470 h 470"/>
                <a:gd name="T2" fmla="*/ 574 w 710"/>
                <a:gd name="T3" fmla="*/ 470 h 470"/>
                <a:gd name="T4" fmla="*/ 300 w 710"/>
                <a:gd name="T5" fmla="*/ 316 h 470"/>
                <a:gd name="T6" fmla="*/ 197 w 710"/>
                <a:gd name="T7" fmla="*/ 265 h 470"/>
                <a:gd name="T8" fmla="*/ 162 w 710"/>
                <a:gd name="T9" fmla="*/ 249 h 470"/>
                <a:gd name="T10" fmla="*/ 137 w 710"/>
                <a:gd name="T11" fmla="*/ 243 h 470"/>
                <a:gd name="T12" fmla="*/ 117 w 710"/>
                <a:gd name="T13" fmla="*/ 244 h 470"/>
                <a:gd name="T14" fmla="*/ 102 w 710"/>
                <a:gd name="T15" fmla="*/ 255 h 470"/>
                <a:gd name="T16" fmla="*/ 86 w 710"/>
                <a:gd name="T17" fmla="*/ 269 h 470"/>
                <a:gd name="T18" fmla="*/ 73 w 710"/>
                <a:gd name="T19" fmla="*/ 291 h 470"/>
                <a:gd name="T20" fmla="*/ 51 w 710"/>
                <a:gd name="T21" fmla="*/ 320 h 470"/>
                <a:gd name="T22" fmla="*/ 34 w 710"/>
                <a:gd name="T23" fmla="*/ 339 h 470"/>
                <a:gd name="T24" fmla="*/ 22 w 710"/>
                <a:gd name="T25" fmla="*/ 346 h 470"/>
                <a:gd name="T26" fmla="*/ 9 w 710"/>
                <a:gd name="T27" fmla="*/ 344 h 470"/>
                <a:gd name="T28" fmla="*/ 2 w 710"/>
                <a:gd name="T29" fmla="*/ 334 h 470"/>
                <a:gd name="T30" fmla="*/ 0 w 710"/>
                <a:gd name="T31" fmla="*/ 324 h 470"/>
                <a:gd name="T32" fmla="*/ 2 w 710"/>
                <a:gd name="T33" fmla="*/ 312 h 470"/>
                <a:gd name="T34" fmla="*/ 9 w 710"/>
                <a:gd name="T35" fmla="*/ 293 h 470"/>
                <a:gd name="T36" fmla="*/ 28 w 710"/>
                <a:gd name="T37" fmla="*/ 263 h 470"/>
                <a:gd name="T38" fmla="*/ 94 w 710"/>
                <a:gd name="T39" fmla="*/ 163 h 470"/>
                <a:gd name="T40" fmla="*/ 147 w 710"/>
                <a:gd name="T41" fmla="*/ 62 h 470"/>
                <a:gd name="T42" fmla="*/ 167 w 710"/>
                <a:gd name="T43" fmla="*/ 20 h 470"/>
                <a:gd name="T44" fmla="*/ 176 w 710"/>
                <a:gd name="T45" fmla="*/ 8 h 470"/>
                <a:gd name="T46" fmla="*/ 183 w 710"/>
                <a:gd name="T47" fmla="*/ 3 h 470"/>
                <a:gd name="T48" fmla="*/ 193 w 710"/>
                <a:gd name="T49" fmla="*/ 0 h 470"/>
                <a:gd name="T50" fmla="*/ 203 w 710"/>
                <a:gd name="T51" fmla="*/ 4 h 470"/>
                <a:gd name="T52" fmla="*/ 215 w 710"/>
                <a:gd name="T53" fmla="*/ 13 h 470"/>
                <a:gd name="T54" fmla="*/ 215 w 710"/>
                <a:gd name="T55" fmla="*/ 26 h 470"/>
                <a:gd name="T56" fmla="*/ 211 w 710"/>
                <a:gd name="T57" fmla="*/ 48 h 470"/>
                <a:gd name="T58" fmla="*/ 199 w 710"/>
                <a:gd name="T59" fmla="*/ 78 h 470"/>
                <a:gd name="T60" fmla="*/ 181 w 710"/>
                <a:gd name="T61" fmla="*/ 119 h 470"/>
                <a:gd name="T62" fmla="*/ 178 w 710"/>
                <a:gd name="T63" fmla="*/ 136 h 470"/>
                <a:gd name="T64" fmla="*/ 179 w 710"/>
                <a:gd name="T65" fmla="*/ 152 h 470"/>
                <a:gd name="T66" fmla="*/ 188 w 710"/>
                <a:gd name="T67" fmla="*/ 164 h 470"/>
                <a:gd name="T68" fmla="*/ 203 w 710"/>
                <a:gd name="T69" fmla="*/ 178 h 470"/>
                <a:gd name="T70" fmla="*/ 246 w 710"/>
                <a:gd name="T71" fmla="*/ 208 h 470"/>
                <a:gd name="T72" fmla="*/ 710 w 710"/>
                <a:gd name="T73"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0" h="470">
                  <a:moveTo>
                    <a:pt x="710" y="470"/>
                  </a:moveTo>
                  <a:lnTo>
                    <a:pt x="574" y="470"/>
                  </a:lnTo>
                  <a:lnTo>
                    <a:pt x="300" y="316"/>
                  </a:lnTo>
                  <a:lnTo>
                    <a:pt x="197" y="265"/>
                  </a:lnTo>
                  <a:lnTo>
                    <a:pt x="162" y="249"/>
                  </a:lnTo>
                  <a:lnTo>
                    <a:pt x="137" y="243"/>
                  </a:lnTo>
                  <a:lnTo>
                    <a:pt x="117" y="244"/>
                  </a:lnTo>
                  <a:lnTo>
                    <a:pt x="102" y="255"/>
                  </a:lnTo>
                  <a:lnTo>
                    <a:pt x="86" y="269"/>
                  </a:lnTo>
                  <a:lnTo>
                    <a:pt x="73" y="291"/>
                  </a:lnTo>
                  <a:lnTo>
                    <a:pt x="51" y="320"/>
                  </a:lnTo>
                  <a:lnTo>
                    <a:pt x="34" y="339"/>
                  </a:lnTo>
                  <a:lnTo>
                    <a:pt x="22" y="346"/>
                  </a:lnTo>
                  <a:lnTo>
                    <a:pt x="9" y="344"/>
                  </a:lnTo>
                  <a:lnTo>
                    <a:pt x="2" y="334"/>
                  </a:lnTo>
                  <a:lnTo>
                    <a:pt x="0" y="324"/>
                  </a:lnTo>
                  <a:lnTo>
                    <a:pt x="2" y="312"/>
                  </a:lnTo>
                  <a:lnTo>
                    <a:pt x="9" y="293"/>
                  </a:lnTo>
                  <a:lnTo>
                    <a:pt x="28" y="263"/>
                  </a:lnTo>
                  <a:lnTo>
                    <a:pt x="94" y="163"/>
                  </a:lnTo>
                  <a:lnTo>
                    <a:pt x="147" y="62"/>
                  </a:lnTo>
                  <a:lnTo>
                    <a:pt x="167" y="20"/>
                  </a:lnTo>
                  <a:lnTo>
                    <a:pt x="176" y="8"/>
                  </a:lnTo>
                  <a:lnTo>
                    <a:pt x="183" y="3"/>
                  </a:lnTo>
                  <a:lnTo>
                    <a:pt x="193" y="0"/>
                  </a:lnTo>
                  <a:lnTo>
                    <a:pt x="203" y="4"/>
                  </a:lnTo>
                  <a:lnTo>
                    <a:pt x="215" y="13"/>
                  </a:lnTo>
                  <a:lnTo>
                    <a:pt x="215" y="26"/>
                  </a:lnTo>
                  <a:lnTo>
                    <a:pt x="211" y="48"/>
                  </a:lnTo>
                  <a:lnTo>
                    <a:pt x="199" y="78"/>
                  </a:lnTo>
                  <a:lnTo>
                    <a:pt x="181" y="119"/>
                  </a:lnTo>
                  <a:lnTo>
                    <a:pt x="178" y="136"/>
                  </a:lnTo>
                  <a:lnTo>
                    <a:pt x="179" y="152"/>
                  </a:lnTo>
                  <a:lnTo>
                    <a:pt x="188" y="164"/>
                  </a:lnTo>
                  <a:lnTo>
                    <a:pt x="203" y="178"/>
                  </a:lnTo>
                  <a:lnTo>
                    <a:pt x="246" y="208"/>
                  </a:lnTo>
                  <a:lnTo>
                    <a:pt x="710" y="47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8" name="Freeform 65"/>
            <p:cNvSpPr>
              <a:spLocks/>
            </p:cNvSpPr>
            <p:nvPr/>
          </p:nvSpPr>
          <p:spPr bwMode="auto">
            <a:xfrm>
              <a:off x="2743200" y="5014913"/>
              <a:ext cx="285750" cy="230187"/>
            </a:xfrm>
            <a:custGeom>
              <a:avLst/>
              <a:gdLst>
                <a:gd name="T0" fmla="*/ 311 w 1060"/>
                <a:gd name="T1" fmla="*/ 46 h 855"/>
                <a:gd name="T2" fmla="*/ 343 w 1060"/>
                <a:gd name="T3" fmla="*/ 65 h 855"/>
                <a:gd name="T4" fmla="*/ 347 w 1060"/>
                <a:gd name="T5" fmla="*/ 88 h 855"/>
                <a:gd name="T6" fmla="*/ 328 w 1060"/>
                <a:gd name="T7" fmla="*/ 102 h 855"/>
                <a:gd name="T8" fmla="*/ 224 w 1060"/>
                <a:gd name="T9" fmla="*/ 105 h 855"/>
                <a:gd name="T10" fmla="*/ 154 w 1060"/>
                <a:gd name="T11" fmla="*/ 117 h 855"/>
                <a:gd name="T12" fmla="*/ 105 w 1060"/>
                <a:gd name="T13" fmla="*/ 153 h 855"/>
                <a:gd name="T14" fmla="*/ 73 w 1060"/>
                <a:gd name="T15" fmla="*/ 202 h 855"/>
                <a:gd name="T16" fmla="*/ 50 w 1060"/>
                <a:gd name="T17" fmla="*/ 268 h 855"/>
                <a:gd name="T18" fmla="*/ 48 w 1060"/>
                <a:gd name="T19" fmla="*/ 340 h 855"/>
                <a:gd name="T20" fmla="*/ 75 w 1060"/>
                <a:gd name="T21" fmla="*/ 400 h 855"/>
                <a:gd name="T22" fmla="*/ 122 w 1060"/>
                <a:gd name="T23" fmla="*/ 446 h 855"/>
                <a:gd name="T24" fmla="*/ 192 w 1060"/>
                <a:gd name="T25" fmla="*/ 469 h 855"/>
                <a:gd name="T26" fmla="*/ 267 w 1060"/>
                <a:gd name="T27" fmla="*/ 460 h 855"/>
                <a:gd name="T28" fmla="*/ 325 w 1060"/>
                <a:gd name="T29" fmla="*/ 424 h 855"/>
                <a:gd name="T30" fmla="*/ 437 w 1060"/>
                <a:gd name="T31" fmla="*/ 312 h 855"/>
                <a:gd name="T32" fmla="*/ 540 w 1060"/>
                <a:gd name="T33" fmla="*/ 216 h 855"/>
                <a:gd name="T34" fmla="*/ 638 w 1060"/>
                <a:gd name="T35" fmla="*/ 161 h 855"/>
                <a:gd name="T36" fmla="*/ 735 w 1060"/>
                <a:gd name="T37" fmla="*/ 143 h 855"/>
                <a:gd name="T38" fmla="*/ 840 w 1060"/>
                <a:gd name="T39" fmla="*/ 161 h 855"/>
                <a:gd name="T40" fmla="*/ 896 w 1060"/>
                <a:gd name="T41" fmla="*/ 191 h 855"/>
                <a:gd name="T42" fmla="*/ 993 w 1060"/>
                <a:gd name="T43" fmla="*/ 278 h 855"/>
                <a:gd name="T44" fmla="*/ 1026 w 1060"/>
                <a:gd name="T45" fmla="*/ 335 h 855"/>
                <a:gd name="T46" fmla="*/ 1050 w 1060"/>
                <a:gd name="T47" fmla="*/ 398 h 855"/>
                <a:gd name="T48" fmla="*/ 1060 w 1060"/>
                <a:gd name="T49" fmla="*/ 470 h 855"/>
                <a:gd name="T50" fmla="*/ 1053 w 1060"/>
                <a:gd name="T51" fmla="*/ 546 h 855"/>
                <a:gd name="T52" fmla="*/ 1034 w 1060"/>
                <a:gd name="T53" fmla="*/ 620 h 855"/>
                <a:gd name="T54" fmla="*/ 965 w 1060"/>
                <a:gd name="T55" fmla="*/ 755 h 855"/>
                <a:gd name="T56" fmla="*/ 901 w 1060"/>
                <a:gd name="T57" fmla="*/ 833 h 855"/>
                <a:gd name="T58" fmla="*/ 869 w 1060"/>
                <a:gd name="T59" fmla="*/ 854 h 855"/>
                <a:gd name="T60" fmla="*/ 830 w 1060"/>
                <a:gd name="T61" fmla="*/ 851 h 855"/>
                <a:gd name="T62" fmla="*/ 669 w 1060"/>
                <a:gd name="T63" fmla="*/ 792 h 855"/>
                <a:gd name="T64" fmla="*/ 637 w 1060"/>
                <a:gd name="T65" fmla="*/ 774 h 855"/>
                <a:gd name="T66" fmla="*/ 636 w 1060"/>
                <a:gd name="T67" fmla="*/ 754 h 855"/>
                <a:gd name="T68" fmla="*/ 645 w 1060"/>
                <a:gd name="T69" fmla="*/ 744 h 855"/>
                <a:gd name="T70" fmla="*/ 669 w 1060"/>
                <a:gd name="T71" fmla="*/ 744 h 855"/>
                <a:gd name="T72" fmla="*/ 779 w 1060"/>
                <a:gd name="T73" fmla="*/ 742 h 855"/>
                <a:gd name="T74" fmla="*/ 877 w 1060"/>
                <a:gd name="T75" fmla="*/ 710 h 855"/>
                <a:gd name="T76" fmla="*/ 955 w 1060"/>
                <a:gd name="T77" fmla="*/ 652 h 855"/>
                <a:gd name="T78" fmla="*/ 1004 w 1060"/>
                <a:gd name="T79" fmla="*/ 577 h 855"/>
                <a:gd name="T80" fmla="*/ 1015 w 1060"/>
                <a:gd name="T81" fmla="*/ 498 h 855"/>
                <a:gd name="T82" fmla="*/ 997 w 1060"/>
                <a:gd name="T83" fmla="*/ 424 h 855"/>
                <a:gd name="T84" fmla="*/ 954 w 1060"/>
                <a:gd name="T85" fmla="*/ 362 h 855"/>
                <a:gd name="T86" fmla="*/ 890 w 1060"/>
                <a:gd name="T87" fmla="*/ 324 h 855"/>
                <a:gd name="T88" fmla="*/ 815 w 1060"/>
                <a:gd name="T89" fmla="*/ 311 h 855"/>
                <a:gd name="T90" fmla="*/ 742 w 1060"/>
                <a:gd name="T91" fmla="*/ 331 h 855"/>
                <a:gd name="T92" fmla="*/ 663 w 1060"/>
                <a:gd name="T93" fmla="*/ 378 h 855"/>
                <a:gd name="T94" fmla="*/ 573 w 1060"/>
                <a:gd name="T95" fmla="*/ 466 h 855"/>
                <a:gd name="T96" fmla="*/ 453 w 1060"/>
                <a:gd name="T97" fmla="*/ 574 h 855"/>
                <a:gd name="T98" fmla="*/ 358 w 1060"/>
                <a:gd name="T99" fmla="*/ 624 h 855"/>
                <a:gd name="T100" fmla="*/ 278 w 1060"/>
                <a:gd name="T101" fmla="*/ 633 h 855"/>
                <a:gd name="T102" fmla="*/ 190 w 1060"/>
                <a:gd name="T103" fmla="*/ 618 h 855"/>
                <a:gd name="T104" fmla="*/ 87 w 1060"/>
                <a:gd name="T105" fmla="*/ 556 h 855"/>
                <a:gd name="T106" fmla="*/ 49 w 1060"/>
                <a:gd name="T107" fmla="*/ 510 h 855"/>
                <a:gd name="T108" fmla="*/ 21 w 1060"/>
                <a:gd name="T109" fmla="*/ 459 h 855"/>
                <a:gd name="T110" fmla="*/ 4 w 1060"/>
                <a:gd name="T111" fmla="*/ 403 h 855"/>
                <a:gd name="T112" fmla="*/ 5 w 1060"/>
                <a:gd name="T113" fmla="*/ 276 h 855"/>
                <a:gd name="T114" fmla="*/ 47 w 1060"/>
                <a:gd name="T115" fmla="*/ 149 h 855"/>
                <a:gd name="T116" fmla="*/ 105 w 1060"/>
                <a:gd name="T117" fmla="*/ 41 h 855"/>
                <a:gd name="T118" fmla="*/ 145 w 1060"/>
                <a:gd name="T119" fmla="*/ 2 h 855"/>
                <a:gd name="T120" fmla="*/ 230 w 1060"/>
                <a:gd name="T121" fmla="*/ 2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855">
                  <a:moveTo>
                    <a:pt x="292" y="41"/>
                  </a:moveTo>
                  <a:lnTo>
                    <a:pt x="311" y="46"/>
                  </a:lnTo>
                  <a:lnTo>
                    <a:pt x="333" y="57"/>
                  </a:lnTo>
                  <a:lnTo>
                    <a:pt x="343" y="65"/>
                  </a:lnTo>
                  <a:lnTo>
                    <a:pt x="350" y="73"/>
                  </a:lnTo>
                  <a:lnTo>
                    <a:pt x="347" y="88"/>
                  </a:lnTo>
                  <a:lnTo>
                    <a:pt x="340" y="95"/>
                  </a:lnTo>
                  <a:lnTo>
                    <a:pt x="328" y="102"/>
                  </a:lnTo>
                  <a:lnTo>
                    <a:pt x="277" y="104"/>
                  </a:lnTo>
                  <a:lnTo>
                    <a:pt x="224" y="105"/>
                  </a:lnTo>
                  <a:lnTo>
                    <a:pt x="184" y="107"/>
                  </a:lnTo>
                  <a:lnTo>
                    <a:pt x="154" y="117"/>
                  </a:lnTo>
                  <a:lnTo>
                    <a:pt x="126" y="135"/>
                  </a:lnTo>
                  <a:lnTo>
                    <a:pt x="105" y="153"/>
                  </a:lnTo>
                  <a:lnTo>
                    <a:pt x="88" y="176"/>
                  </a:lnTo>
                  <a:lnTo>
                    <a:pt x="73" y="202"/>
                  </a:lnTo>
                  <a:lnTo>
                    <a:pt x="61" y="233"/>
                  </a:lnTo>
                  <a:lnTo>
                    <a:pt x="50" y="268"/>
                  </a:lnTo>
                  <a:lnTo>
                    <a:pt x="48" y="307"/>
                  </a:lnTo>
                  <a:lnTo>
                    <a:pt x="48" y="340"/>
                  </a:lnTo>
                  <a:lnTo>
                    <a:pt x="60" y="373"/>
                  </a:lnTo>
                  <a:lnTo>
                    <a:pt x="75" y="400"/>
                  </a:lnTo>
                  <a:lnTo>
                    <a:pt x="95" y="425"/>
                  </a:lnTo>
                  <a:lnTo>
                    <a:pt x="122" y="446"/>
                  </a:lnTo>
                  <a:lnTo>
                    <a:pt x="154" y="460"/>
                  </a:lnTo>
                  <a:lnTo>
                    <a:pt x="192" y="469"/>
                  </a:lnTo>
                  <a:lnTo>
                    <a:pt x="228" y="469"/>
                  </a:lnTo>
                  <a:lnTo>
                    <a:pt x="267" y="460"/>
                  </a:lnTo>
                  <a:lnTo>
                    <a:pt x="300" y="442"/>
                  </a:lnTo>
                  <a:lnTo>
                    <a:pt x="325" y="424"/>
                  </a:lnTo>
                  <a:lnTo>
                    <a:pt x="359" y="399"/>
                  </a:lnTo>
                  <a:lnTo>
                    <a:pt x="437" y="312"/>
                  </a:lnTo>
                  <a:lnTo>
                    <a:pt x="489" y="258"/>
                  </a:lnTo>
                  <a:lnTo>
                    <a:pt x="540" y="216"/>
                  </a:lnTo>
                  <a:lnTo>
                    <a:pt x="590" y="183"/>
                  </a:lnTo>
                  <a:lnTo>
                    <a:pt x="638" y="161"/>
                  </a:lnTo>
                  <a:lnTo>
                    <a:pt x="686" y="148"/>
                  </a:lnTo>
                  <a:lnTo>
                    <a:pt x="735" y="143"/>
                  </a:lnTo>
                  <a:lnTo>
                    <a:pt x="787" y="148"/>
                  </a:lnTo>
                  <a:lnTo>
                    <a:pt x="840" y="161"/>
                  </a:lnTo>
                  <a:lnTo>
                    <a:pt x="868" y="175"/>
                  </a:lnTo>
                  <a:lnTo>
                    <a:pt x="896" y="191"/>
                  </a:lnTo>
                  <a:lnTo>
                    <a:pt x="948" y="231"/>
                  </a:lnTo>
                  <a:lnTo>
                    <a:pt x="993" y="278"/>
                  </a:lnTo>
                  <a:lnTo>
                    <a:pt x="1012" y="304"/>
                  </a:lnTo>
                  <a:lnTo>
                    <a:pt x="1026" y="335"/>
                  </a:lnTo>
                  <a:lnTo>
                    <a:pt x="1041" y="366"/>
                  </a:lnTo>
                  <a:lnTo>
                    <a:pt x="1050" y="398"/>
                  </a:lnTo>
                  <a:lnTo>
                    <a:pt x="1055" y="434"/>
                  </a:lnTo>
                  <a:lnTo>
                    <a:pt x="1060" y="470"/>
                  </a:lnTo>
                  <a:lnTo>
                    <a:pt x="1058" y="507"/>
                  </a:lnTo>
                  <a:lnTo>
                    <a:pt x="1053" y="546"/>
                  </a:lnTo>
                  <a:lnTo>
                    <a:pt x="1044" y="584"/>
                  </a:lnTo>
                  <a:lnTo>
                    <a:pt x="1034" y="620"/>
                  </a:lnTo>
                  <a:lnTo>
                    <a:pt x="1004" y="689"/>
                  </a:lnTo>
                  <a:lnTo>
                    <a:pt x="965" y="755"/>
                  </a:lnTo>
                  <a:lnTo>
                    <a:pt x="923" y="811"/>
                  </a:lnTo>
                  <a:lnTo>
                    <a:pt x="901" y="833"/>
                  </a:lnTo>
                  <a:lnTo>
                    <a:pt x="883" y="850"/>
                  </a:lnTo>
                  <a:lnTo>
                    <a:pt x="869" y="854"/>
                  </a:lnTo>
                  <a:lnTo>
                    <a:pt x="851" y="855"/>
                  </a:lnTo>
                  <a:lnTo>
                    <a:pt x="830" y="851"/>
                  </a:lnTo>
                  <a:lnTo>
                    <a:pt x="799" y="842"/>
                  </a:lnTo>
                  <a:lnTo>
                    <a:pt x="669" y="792"/>
                  </a:lnTo>
                  <a:lnTo>
                    <a:pt x="649" y="782"/>
                  </a:lnTo>
                  <a:lnTo>
                    <a:pt x="637" y="774"/>
                  </a:lnTo>
                  <a:lnTo>
                    <a:pt x="635" y="764"/>
                  </a:lnTo>
                  <a:lnTo>
                    <a:pt x="636" y="754"/>
                  </a:lnTo>
                  <a:lnTo>
                    <a:pt x="640" y="748"/>
                  </a:lnTo>
                  <a:lnTo>
                    <a:pt x="645" y="744"/>
                  </a:lnTo>
                  <a:lnTo>
                    <a:pt x="656" y="742"/>
                  </a:lnTo>
                  <a:lnTo>
                    <a:pt x="669" y="744"/>
                  </a:lnTo>
                  <a:lnTo>
                    <a:pt x="726" y="745"/>
                  </a:lnTo>
                  <a:lnTo>
                    <a:pt x="779" y="742"/>
                  </a:lnTo>
                  <a:lnTo>
                    <a:pt x="830" y="728"/>
                  </a:lnTo>
                  <a:lnTo>
                    <a:pt x="877" y="710"/>
                  </a:lnTo>
                  <a:lnTo>
                    <a:pt x="921" y="685"/>
                  </a:lnTo>
                  <a:lnTo>
                    <a:pt x="955" y="652"/>
                  </a:lnTo>
                  <a:lnTo>
                    <a:pt x="983" y="617"/>
                  </a:lnTo>
                  <a:lnTo>
                    <a:pt x="1004" y="577"/>
                  </a:lnTo>
                  <a:lnTo>
                    <a:pt x="1013" y="537"/>
                  </a:lnTo>
                  <a:lnTo>
                    <a:pt x="1015" y="498"/>
                  </a:lnTo>
                  <a:lnTo>
                    <a:pt x="1009" y="459"/>
                  </a:lnTo>
                  <a:lnTo>
                    <a:pt x="997" y="424"/>
                  </a:lnTo>
                  <a:lnTo>
                    <a:pt x="977" y="390"/>
                  </a:lnTo>
                  <a:lnTo>
                    <a:pt x="954" y="362"/>
                  </a:lnTo>
                  <a:lnTo>
                    <a:pt x="922" y="341"/>
                  </a:lnTo>
                  <a:lnTo>
                    <a:pt x="890" y="324"/>
                  </a:lnTo>
                  <a:lnTo>
                    <a:pt x="852" y="313"/>
                  </a:lnTo>
                  <a:lnTo>
                    <a:pt x="815" y="311"/>
                  </a:lnTo>
                  <a:lnTo>
                    <a:pt x="779" y="318"/>
                  </a:lnTo>
                  <a:lnTo>
                    <a:pt x="742" y="331"/>
                  </a:lnTo>
                  <a:lnTo>
                    <a:pt x="703" y="350"/>
                  </a:lnTo>
                  <a:lnTo>
                    <a:pt x="663" y="378"/>
                  </a:lnTo>
                  <a:lnTo>
                    <a:pt x="618" y="419"/>
                  </a:lnTo>
                  <a:lnTo>
                    <a:pt x="573" y="466"/>
                  </a:lnTo>
                  <a:lnTo>
                    <a:pt x="507" y="527"/>
                  </a:lnTo>
                  <a:lnTo>
                    <a:pt x="453" y="574"/>
                  </a:lnTo>
                  <a:lnTo>
                    <a:pt x="406" y="605"/>
                  </a:lnTo>
                  <a:lnTo>
                    <a:pt x="358" y="624"/>
                  </a:lnTo>
                  <a:lnTo>
                    <a:pt x="320" y="630"/>
                  </a:lnTo>
                  <a:lnTo>
                    <a:pt x="278" y="633"/>
                  </a:lnTo>
                  <a:lnTo>
                    <a:pt x="235" y="628"/>
                  </a:lnTo>
                  <a:lnTo>
                    <a:pt x="190" y="618"/>
                  </a:lnTo>
                  <a:lnTo>
                    <a:pt x="134" y="590"/>
                  </a:lnTo>
                  <a:lnTo>
                    <a:pt x="87" y="556"/>
                  </a:lnTo>
                  <a:lnTo>
                    <a:pt x="67" y="532"/>
                  </a:lnTo>
                  <a:lnTo>
                    <a:pt x="49" y="510"/>
                  </a:lnTo>
                  <a:lnTo>
                    <a:pt x="34" y="485"/>
                  </a:lnTo>
                  <a:lnTo>
                    <a:pt x="21" y="459"/>
                  </a:lnTo>
                  <a:lnTo>
                    <a:pt x="10" y="432"/>
                  </a:lnTo>
                  <a:lnTo>
                    <a:pt x="4" y="403"/>
                  </a:lnTo>
                  <a:lnTo>
                    <a:pt x="0" y="341"/>
                  </a:lnTo>
                  <a:lnTo>
                    <a:pt x="5" y="276"/>
                  </a:lnTo>
                  <a:lnTo>
                    <a:pt x="24" y="206"/>
                  </a:lnTo>
                  <a:lnTo>
                    <a:pt x="47" y="149"/>
                  </a:lnTo>
                  <a:lnTo>
                    <a:pt x="75" y="90"/>
                  </a:lnTo>
                  <a:lnTo>
                    <a:pt x="105" y="41"/>
                  </a:lnTo>
                  <a:lnTo>
                    <a:pt x="133" y="6"/>
                  </a:lnTo>
                  <a:lnTo>
                    <a:pt x="145" y="2"/>
                  </a:lnTo>
                  <a:lnTo>
                    <a:pt x="163" y="0"/>
                  </a:lnTo>
                  <a:lnTo>
                    <a:pt x="230" y="21"/>
                  </a:lnTo>
                  <a:lnTo>
                    <a:pt x="292" y="4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9" name="Freeform 66"/>
            <p:cNvSpPr>
              <a:spLocks/>
            </p:cNvSpPr>
            <p:nvPr/>
          </p:nvSpPr>
          <p:spPr bwMode="auto">
            <a:xfrm>
              <a:off x="2787650" y="4845050"/>
              <a:ext cx="307975" cy="192087"/>
            </a:xfrm>
            <a:custGeom>
              <a:avLst/>
              <a:gdLst>
                <a:gd name="T0" fmla="*/ 1004 w 1139"/>
                <a:gd name="T1" fmla="*/ 368 h 709"/>
                <a:gd name="T2" fmla="*/ 1031 w 1139"/>
                <a:gd name="T3" fmla="*/ 366 h 709"/>
                <a:gd name="T4" fmla="*/ 1060 w 1139"/>
                <a:gd name="T5" fmla="*/ 341 h 709"/>
                <a:gd name="T6" fmla="*/ 1082 w 1139"/>
                <a:gd name="T7" fmla="*/ 301 h 709"/>
                <a:gd name="T8" fmla="*/ 1101 w 1139"/>
                <a:gd name="T9" fmla="*/ 258 h 709"/>
                <a:gd name="T10" fmla="*/ 1122 w 1139"/>
                <a:gd name="T11" fmla="*/ 251 h 709"/>
                <a:gd name="T12" fmla="*/ 1139 w 1139"/>
                <a:gd name="T13" fmla="*/ 262 h 709"/>
                <a:gd name="T14" fmla="*/ 1137 w 1139"/>
                <a:gd name="T15" fmla="*/ 288 h 709"/>
                <a:gd name="T16" fmla="*/ 1080 w 1139"/>
                <a:gd name="T17" fmla="*/ 487 h 709"/>
                <a:gd name="T18" fmla="*/ 1038 w 1139"/>
                <a:gd name="T19" fmla="*/ 684 h 709"/>
                <a:gd name="T20" fmla="*/ 1024 w 1139"/>
                <a:gd name="T21" fmla="*/ 705 h 709"/>
                <a:gd name="T22" fmla="*/ 1008 w 1139"/>
                <a:gd name="T23" fmla="*/ 709 h 709"/>
                <a:gd name="T24" fmla="*/ 991 w 1139"/>
                <a:gd name="T25" fmla="*/ 693 h 709"/>
                <a:gd name="T26" fmla="*/ 993 w 1139"/>
                <a:gd name="T27" fmla="*/ 643 h 709"/>
                <a:gd name="T28" fmla="*/ 994 w 1139"/>
                <a:gd name="T29" fmla="*/ 599 h 709"/>
                <a:gd name="T30" fmla="*/ 981 w 1139"/>
                <a:gd name="T31" fmla="*/ 566 h 709"/>
                <a:gd name="T32" fmla="*/ 957 w 1139"/>
                <a:gd name="T33" fmla="*/ 549 h 709"/>
                <a:gd name="T34" fmla="*/ 196 w 1139"/>
                <a:gd name="T35" fmla="*/ 355 h 709"/>
                <a:gd name="T36" fmla="*/ 122 w 1139"/>
                <a:gd name="T37" fmla="*/ 342 h 709"/>
                <a:gd name="T38" fmla="*/ 93 w 1139"/>
                <a:gd name="T39" fmla="*/ 353 h 709"/>
                <a:gd name="T40" fmla="*/ 68 w 1139"/>
                <a:gd name="T41" fmla="*/ 383 h 709"/>
                <a:gd name="T42" fmla="*/ 49 w 1139"/>
                <a:gd name="T43" fmla="*/ 432 h 709"/>
                <a:gd name="T44" fmla="*/ 31 w 1139"/>
                <a:gd name="T45" fmla="*/ 458 h 709"/>
                <a:gd name="T46" fmla="*/ 8 w 1139"/>
                <a:gd name="T47" fmla="*/ 454 h 709"/>
                <a:gd name="T48" fmla="*/ 0 w 1139"/>
                <a:gd name="T49" fmla="*/ 435 h 709"/>
                <a:gd name="T50" fmla="*/ 24 w 1139"/>
                <a:gd name="T51" fmla="*/ 349 h 709"/>
                <a:gd name="T52" fmla="*/ 98 w 1139"/>
                <a:gd name="T53" fmla="*/ 54 h 709"/>
                <a:gd name="T54" fmla="*/ 107 w 1139"/>
                <a:gd name="T55" fmla="*/ 12 h 709"/>
                <a:gd name="T56" fmla="*/ 123 w 1139"/>
                <a:gd name="T57" fmla="*/ 0 h 709"/>
                <a:gd name="T58" fmla="*/ 144 w 1139"/>
                <a:gd name="T59" fmla="*/ 6 h 709"/>
                <a:gd name="T60" fmla="*/ 151 w 1139"/>
                <a:gd name="T61" fmla="*/ 38 h 709"/>
                <a:gd name="T62" fmla="*/ 145 w 1139"/>
                <a:gd name="T63" fmla="*/ 87 h 709"/>
                <a:gd name="T64" fmla="*/ 153 w 1139"/>
                <a:gd name="T65" fmla="*/ 128 h 709"/>
                <a:gd name="T66" fmla="*/ 171 w 1139"/>
                <a:gd name="T67" fmla="*/ 153 h 709"/>
                <a:gd name="T68" fmla="*/ 243 w 1139"/>
                <a:gd name="T69" fmla="*/ 177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9" h="709">
                  <a:moveTo>
                    <a:pt x="943" y="355"/>
                  </a:moveTo>
                  <a:lnTo>
                    <a:pt x="1004" y="368"/>
                  </a:lnTo>
                  <a:lnTo>
                    <a:pt x="1017" y="368"/>
                  </a:lnTo>
                  <a:lnTo>
                    <a:pt x="1031" y="366"/>
                  </a:lnTo>
                  <a:lnTo>
                    <a:pt x="1048" y="356"/>
                  </a:lnTo>
                  <a:lnTo>
                    <a:pt x="1060" y="341"/>
                  </a:lnTo>
                  <a:lnTo>
                    <a:pt x="1071" y="323"/>
                  </a:lnTo>
                  <a:lnTo>
                    <a:pt x="1082" y="301"/>
                  </a:lnTo>
                  <a:lnTo>
                    <a:pt x="1091" y="274"/>
                  </a:lnTo>
                  <a:lnTo>
                    <a:pt x="1101" y="258"/>
                  </a:lnTo>
                  <a:lnTo>
                    <a:pt x="1110" y="251"/>
                  </a:lnTo>
                  <a:lnTo>
                    <a:pt x="1122" y="251"/>
                  </a:lnTo>
                  <a:lnTo>
                    <a:pt x="1134" y="255"/>
                  </a:lnTo>
                  <a:lnTo>
                    <a:pt x="1139" y="262"/>
                  </a:lnTo>
                  <a:lnTo>
                    <a:pt x="1139" y="276"/>
                  </a:lnTo>
                  <a:lnTo>
                    <a:pt x="1137" y="288"/>
                  </a:lnTo>
                  <a:lnTo>
                    <a:pt x="1117" y="362"/>
                  </a:lnTo>
                  <a:lnTo>
                    <a:pt x="1080" y="487"/>
                  </a:lnTo>
                  <a:lnTo>
                    <a:pt x="1044" y="652"/>
                  </a:lnTo>
                  <a:lnTo>
                    <a:pt x="1038" y="684"/>
                  </a:lnTo>
                  <a:lnTo>
                    <a:pt x="1034" y="696"/>
                  </a:lnTo>
                  <a:lnTo>
                    <a:pt x="1024" y="705"/>
                  </a:lnTo>
                  <a:lnTo>
                    <a:pt x="1017" y="709"/>
                  </a:lnTo>
                  <a:lnTo>
                    <a:pt x="1008" y="709"/>
                  </a:lnTo>
                  <a:lnTo>
                    <a:pt x="996" y="703"/>
                  </a:lnTo>
                  <a:lnTo>
                    <a:pt x="991" y="693"/>
                  </a:lnTo>
                  <a:lnTo>
                    <a:pt x="988" y="673"/>
                  </a:lnTo>
                  <a:lnTo>
                    <a:pt x="993" y="643"/>
                  </a:lnTo>
                  <a:lnTo>
                    <a:pt x="995" y="619"/>
                  </a:lnTo>
                  <a:lnTo>
                    <a:pt x="994" y="599"/>
                  </a:lnTo>
                  <a:lnTo>
                    <a:pt x="989" y="581"/>
                  </a:lnTo>
                  <a:lnTo>
                    <a:pt x="981" y="566"/>
                  </a:lnTo>
                  <a:lnTo>
                    <a:pt x="971" y="558"/>
                  </a:lnTo>
                  <a:lnTo>
                    <a:pt x="957" y="549"/>
                  </a:lnTo>
                  <a:lnTo>
                    <a:pt x="896" y="531"/>
                  </a:lnTo>
                  <a:lnTo>
                    <a:pt x="196" y="355"/>
                  </a:lnTo>
                  <a:lnTo>
                    <a:pt x="137" y="343"/>
                  </a:lnTo>
                  <a:lnTo>
                    <a:pt x="122" y="342"/>
                  </a:lnTo>
                  <a:lnTo>
                    <a:pt x="108" y="344"/>
                  </a:lnTo>
                  <a:lnTo>
                    <a:pt x="93" y="353"/>
                  </a:lnTo>
                  <a:lnTo>
                    <a:pt x="80" y="366"/>
                  </a:lnTo>
                  <a:lnTo>
                    <a:pt x="68" y="383"/>
                  </a:lnTo>
                  <a:lnTo>
                    <a:pt x="60" y="406"/>
                  </a:lnTo>
                  <a:lnTo>
                    <a:pt x="49" y="432"/>
                  </a:lnTo>
                  <a:lnTo>
                    <a:pt x="39" y="451"/>
                  </a:lnTo>
                  <a:lnTo>
                    <a:pt x="31" y="458"/>
                  </a:lnTo>
                  <a:lnTo>
                    <a:pt x="18" y="458"/>
                  </a:lnTo>
                  <a:lnTo>
                    <a:pt x="8" y="454"/>
                  </a:lnTo>
                  <a:lnTo>
                    <a:pt x="1" y="444"/>
                  </a:lnTo>
                  <a:lnTo>
                    <a:pt x="0" y="435"/>
                  </a:lnTo>
                  <a:lnTo>
                    <a:pt x="3" y="418"/>
                  </a:lnTo>
                  <a:lnTo>
                    <a:pt x="24" y="349"/>
                  </a:lnTo>
                  <a:lnTo>
                    <a:pt x="59" y="223"/>
                  </a:lnTo>
                  <a:lnTo>
                    <a:pt x="98" y="54"/>
                  </a:lnTo>
                  <a:lnTo>
                    <a:pt x="102" y="29"/>
                  </a:lnTo>
                  <a:lnTo>
                    <a:pt x="107" y="12"/>
                  </a:lnTo>
                  <a:lnTo>
                    <a:pt x="115" y="5"/>
                  </a:lnTo>
                  <a:lnTo>
                    <a:pt x="123" y="0"/>
                  </a:lnTo>
                  <a:lnTo>
                    <a:pt x="134" y="0"/>
                  </a:lnTo>
                  <a:lnTo>
                    <a:pt x="144" y="6"/>
                  </a:lnTo>
                  <a:lnTo>
                    <a:pt x="151" y="18"/>
                  </a:lnTo>
                  <a:lnTo>
                    <a:pt x="151" y="38"/>
                  </a:lnTo>
                  <a:lnTo>
                    <a:pt x="147" y="63"/>
                  </a:lnTo>
                  <a:lnTo>
                    <a:pt x="145" y="87"/>
                  </a:lnTo>
                  <a:lnTo>
                    <a:pt x="145" y="109"/>
                  </a:lnTo>
                  <a:lnTo>
                    <a:pt x="153" y="128"/>
                  </a:lnTo>
                  <a:lnTo>
                    <a:pt x="159" y="144"/>
                  </a:lnTo>
                  <a:lnTo>
                    <a:pt x="171" y="153"/>
                  </a:lnTo>
                  <a:lnTo>
                    <a:pt x="182" y="160"/>
                  </a:lnTo>
                  <a:lnTo>
                    <a:pt x="243" y="177"/>
                  </a:lnTo>
                  <a:lnTo>
                    <a:pt x="943" y="35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0" name="Freeform 67"/>
            <p:cNvSpPr>
              <a:spLocks/>
            </p:cNvSpPr>
            <p:nvPr/>
          </p:nvSpPr>
          <p:spPr bwMode="auto">
            <a:xfrm>
              <a:off x="2824163" y="4652963"/>
              <a:ext cx="293688" cy="177800"/>
            </a:xfrm>
            <a:custGeom>
              <a:avLst/>
              <a:gdLst>
                <a:gd name="T0" fmla="*/ 222 w 1087"/>
                <a:gd name="T1" fmla="*/ 52 h 660"/>
                <a:gd name="T2" fmla="*/ 261 w 1087"/>
                <a:gd name="T3" fmla="*/ 57 h 660"/>
                <a:gd name="T4" fmla="*/ 270 w 1087"/>
                <a:gd name="T5" fmla="*/ 79 h 660"/>
                <a:gd name="T6" fmla="*/ 258 w 1087"/>
                <a:gd name="T7" fmla="*/ 101 h 660"/>
                <a:gd name="T8" fmla="*/ 208 w 1087"/>
                <a:gd name="T9" fmla="*/ 116 h 660"/>
                <a:gd name="T10" fmla="*/ 122 w 1087"/>
                <a:gd name="T11" fmla="*/ 149 h 660"/>
                <a:gd name="T12" fmla="*/ 75 w 1087"/>
                <a:gd name="T13" fmla="*/ 189 h 660"/>
                <a:gd name="T14" fmla="*/ 52 w 1087"/>
                <a:gd name="T15" fmla="*/ 242 h 660"/>
                <a:gd name="T16" fmla="*/ 42 w 1087"/>
                <a:gd name="T17" fmla="*/ 302 h 660"/>
                <a:gd name="T18" fmla="*/ 52 w 1087"/>
                <a:gd name="T19" fmla="*/ 381 h 660"/>
                <a:gd name="T20" fmla="*/ 81 w 1087"/>
                <a:gd name="T21" fmla="*/ 438 h 660"/>
                <a:gd name="T22" fmla="*/ 134 w 1087"/>
                <a:gd name="T23" fmla="*/ 478 h 660"/>
                <a:gd name="T24" fmla="*/ 199 w 1087"/>
                <a:gd name="T25" fmla="*/ 492 h 660"/>
                <a:gd name="T26" fmla="*/ 274 w 1087"/>
                <a:gd name="T27" fmla="*/ 477 h 660"/>
                <a:gd name="T28" fmla="*/ 335 w 1087"/>
                <a:gd name="T29" fmla="*/ 431 h 660"/>
                <a:gd name="T30" fmla="*/ 374 w 1087"/>
                <a:gd name="T31" fmla="*/ 371 h 660"/>
                <a:gd name="T32" fmla="*/ 458 w 1087"/>
                <a:gd name="T33" fmla="*/ 197 h 660"/>
                <a:gd name="T34" fmla="*/ 530 w 1087"/>
                <a:gd name="T35" fmla="*/ 98 h 660"/>
                <a:gd name="T36" fmla="*/ 612 w 1087"/>
                <a:gd name="T37" fmla="*/ 33 h 660"/>
                <a:gd name="T38" fmla="*/ 707 w 1087"/>
                <a:gd name="T39" fmla="*/ 4 h 660"/>
                <a:gd name="T40" fmla="*/ 793 w 1087"/>
                <a:gd name="T41" fmla="*/ 4 h 660"/>
                <a:gd name="T42" fmla="*/ 886 w 1087"/>
                <a:gd name="T43" fmla="*/ 33 h 660"/>
                <a:gd name="T44" fmla="*/ 970 w 1087"/>
                <a:gd name="T45" fmla="*/ 83 h 660"/>
                <a:gd name="T46" fmla="*/ 1016 w 1087"/>
                <a:gd name="T47" fmla="*/ 133 h 660"/>
                <a:gd name="T48" fmla="*/ 1051 w 1087"/>
                <a:gd name="T49" fmla="*/ 194 h 660"/>
                <a:gd name="T50" fmla="*/ 1077 w 1087"/>
                <a:gd name="T51" fmla="*/ 262 h 660"/>
                <a:gd name="T52" fmla="*/ 1087 w 1087"/>
                <a:gd name="T53" fmla="*/ 339 h 660"/>
                <a:gd name="T54" fmla="*/ 1078 w 1087"/>
                <a:gd name="T55" fmla="*/ 452 h 660"/>
                <a:gd name="T56" fmla="*/ 1040 w 1087"/>
                <a:gd name="T57" fmla="*/ 594 h 660"/>
                <a:gd name="T58" fmla="*/ 999 w 1087"/>
                <a:gd name="T59" fmla="*/ 651 h 660"/>
                <a:gd name="T60" fmla="*/ 965 w 1087"/>
                <a:gd name="T61" fmla="*/ 660 h 660"/>
                <a:gd name="T62" fmla="*/ 793 w 1087"/>
                <a:gd name="T63" fmla="*/ 652 h 660"/>
                <a:gd name="T64" fmla="*/ 754 w 1087"/>
                <a:gd name="T65" fmla="*/ 645 h 660"/>
                <a:gd name="T66" fmla="*/ 749 w 1087"/>
                <a:gd name="T67" fmla="*/ 626 h 660"/>
                <a:gd name="T68" fmla="*/ 755 w 1087"/>
                <a:gd name="T69" fmla="*/ 614 h 660"/>
                <a:gd name="T70" fmla="*/ 777 w 1087"/>
                <a:gd name="T71" fmla="*/ 605 h 660"/>
                <a:gd name="T72" fmla="*/ 882 w 1087"/>
                <a:gd name="T73" fmla="*/ 571 h 660"/>
                <a:gd name="T74" fmla="*/ 967 w 1087"/>
                <a:gd name="T75" fmla="*/ 509 h 660"/>
                <a:gd name="T76" fmla="*/ 1020 w 1087"/>
                <a:gd name="T77" fmla="*/ 430 h 660"/>
                <a:gd name="T78" fmla="*/ 1045 w 1087"/>
                <a:gd name="T79" fmla="*/ 342 h 660"/>
                <a:gd name="T80" fmla="*/ 1032 w 1087"/>
                <a:gd name="T81" fmla="*/ 265 h 660"/>
                <a:gd name="T82" fmla="*/ 991 w 1087"/>
                <a:gd name="T83" fmla="*/ 199 h 660"/>
                <a:gd name="T84" fmla="*/ 932 w 1087"/>
                <a:gd name="T85" fmla="*/ 158 h 660"/>
                <a:gd name="T86" fmla="*/ 859 w 1087"/>
                <a:gd name="T87" fmla="*/ 141 h 660"/>
                <a:gd name="T88" fmla="*/ 785 w 1087"/>
                <a:gd name="T89" fmla="*/ 149 h 660"/>
                <a:gd name="T90" fmla="*/ 721 w 1087"/>
                <a:gd name="T91" fmla="*/ 189 h 660"/>
                <a:gd name="T92" fmla="*/ 659 w 1087"/>
                <a:gd name="T93" fmla="*/ 262 h 660"/>
                <a:gd name="T94" fmla="*/ 599 w 1087"/>
                <a:gd name="T95" fmla="*/ 369 h 660"/>
                <a:gd name="T96" fmla="*/ 521 w 1087"/>
                <a:gd name="T97" fmla="*/ 509 h 660"/>
                <a:gd name="T98" fmla="*/ 446 w 1087"/>
                <a:gd name="T99" fmla="*/ 586 h 660"/>
                <a:gd name="T100" fmla="*/ 370 w 1087"/>
                <a:gd name="T101" fmla="*/ 621 h 660"/>
                <a:gd name="T102" fmla="*/ 283 w 1087"/>
                <a:gd name="T103" fmla="*/ 630 h 660"/>
                <a:gd name="T104" fmla="*/ 220 w 1087"/>
                <a:gd name="T105" fmla="*/ 623 h 660"/>
                <a:gd name="T106" fmla="*/ 164 w 1087"/>
                <a:gd name="T107" fmla="*/ 604 h 660"/>
                <a:gd name="T108" fmla="*/ 74 w 1087"/>
                <a:gd name="T109" fmla="*/ 531 h 660"/>
                <a:gd name="T110" fmla="*/ 41 w 1087"/>
                <a:gd name="T111" fmla="*/ 482 h 660"/>
                <a:gd name="T112" fmla="*/ 1 w 1087"/>
                <a:gd name="T113" fmla="*/ 360 h 660"/>
                <a:gd name="T114" fmla="*/ 2 w 1087"/>
                <a:gd name="T115" fmla="*/ 229 h 660"/>
                <a:gd name="T116" fmla="*/ 28 w 1087"/>
                <a:gd name="T117" fmla="*/ 108 h 660"/>
                <a:gd name="T118" fmla="*/ 52 w 1087"/>
                <a:gd name="T119" fmla="*/ 58 h 660"/>
                <a:gd name="T120" fmla="*/ 139 w 1087"/>
                <a:gd name="T121" fmla="*/ 5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 h="660">
                  <a:moveTo>
                    <a:pt x="205" y="52"/>
                  </a:moveTo>
                  <a:lnTo>
                    <a:pt x="222" y="52"/>
                  </a:lnTo>
                  <a:lnTo>
                    <a:pt x="248" y="55"/>
                  </a:lnTo>
                  <a:lnTo>
                    <a:pt x="261" y="57"/>
                  </a:lnTo>
                  <a:lnTo>
                    <a:pt x="268" y="65"/>
                  </a:lnTo>
                  <a:lnTo>
                    <a:pt x="270" y="79"/>
                  </a:lnTo>
                  <a:lnTo>
                    <a:pt x="266" y="89"/>
                  </a:lnTo>
                  <a:lnTo>
                    <a:pt x="258" y="101"/>
                  </a:lnTo>
                  <a:lnTo>
                    <a:pt x="239" y="106"/>
                  </a:lnTo>
                  <a:lnTo>
                    <a:pt x="208" y="116"/>
                  </a:lnTo>
                  <a:lnTo>
                    <a:pt x="157" y="131"/>
                  </a:lnTo>
                  <a:lnTo>
                    <a:pt x="122" y="149"/>
                  </a:lnTo>
                  <a:lnTo>
                    <a:pt x="96" y="166"/>
                  </a:lnTo>
                  <a:lnTo>
                    <a:pt x="75" y="189"/>
                  </a:lnTo>
                  <a:lnTo>
                    <a:pt x="62" y="213"/>
                  </a:lnTo>
                  <a:lnTo>
                    <a:pt x="52" y="242"/>
                  </a:lnTo>
                  <a:lnTo>
                    <a:pt x="43" y="271"/>
                  </a:lnTo>
                  <a:lnTo>
                    <a:pt x="42" y="302"/>
                  </a:lnTo>
                  <a:lnTo>
                    <a:pt x="44" y="342"/>
                  </a:lnTo>
                  <a:lnTo>
                    <a:pt x="52" y="381"/>
                  </a:lnTo>
                  <a:lnTo>
                    <a:pt x="62" y="411"/>
                  </a:lnTo>
                  <a:lnTo>
                    <a:pt x="81" y="438"/>
                  </a:lnTo>
                  <a:lnTo>
                    <a:pt x="106" y="460"/>
                  </a:lnTo>
                  <a:lnTo>
                    <a:pt x="134" y="478"/>
                  </a:lnTo>
                  <a:lnTo>
                    <a:pt x="167" y="489"/>
                  </a:lnTo>
                  <a:lnTo>
                    <a:pt x="199" y="492"/>
                  </a:lnTo>
                  <a:lnTo>
                    <a:pt x="239" y="488"/>
                  </a:lnTo>
                  <a:lnTo>
                    <a:pt x="274" y="477"/>
                  </a:lnTo>
                  <a:lnTo>
                    <a:pt x="309" y="459"/>
                  </a:lnTo>
                  <a:lnTo>
                    <a:pt x="335" y="431"/>
                  </a:lnTo>
                  <a:lnTo>
                    <a:pt x="353" y="407"/>
                  </a:lnTo>
                  <a:lnTo>
                    <a:pt x="374" y="371"/>
                  </a:lnTo>
                  <a:lnTo>
                    <a:pt x="428" y="267"/>
                  </a:lnTo>
                  <a:lnTo>
                    <a:pt x="458" y="197"/>
                  </a:lnTo>
                  <a:lnTo>
                    <a:pt x="495" y="145"/>
                  </a:lnTo>
                  <a:lnTo>
                    <a:pt x="530" y="98"/>
                  </a:lnTo>
                  <a:lnTo>
                    <a:pt x="570" y="61"/>
                  </a:lnTo>
                  <a:lnTo>
                    <a:pt x="612" y="33"/>
                  </a:lnTo>
                  <a:lnTo>
                    <a:pt x="659" y="15"/>
                  </a:lnTo>
                  <a:lnTo>
                    <a:pt x="707" y="4"/>
                  </a:lnTo>
                  <a:lnTo>
                    <a:pt x="760" y="0"/>
                  </a:lnTo>
                  <a:lnTo>
                    <a:pt x="793" y="4"/>
                  </a:lnTo>
                  <a:lnTo>
                    <a:pt x="822" y="9"/>
                  </a:lnTo>
                  <a:lnTo>
                    <a:pt x="886" y="33"/>
                  </a:lnTo>
                  <a:lnTo>
                    <a:pt x="944" y="66"/>
                  </a:lnTo>
                  <a:lnTo>
                    <a:pt x="970" y="83"/>
                  </a:lnTo>
                  <a:lnTo>
                    <a:pt x="995" y="105"/>
                  </a:lnTo>
                  <a:lnTo>
                    <a:pt x="1016" y="133"/>
                  </a:lnTo>
                  <a:lnTo>
                    <a:pt x="1035" y="163"/>
                  </a:lnTo>
                  <a:lnTo>
                    <a:pt x="1051" y="194"/>
                  </a:lnTo>
                  <a:lnTo>
                    <a:pt x="1065" y="228"/>
                  </a:lnTo>
                  <a:lnTo>
                    <a:pt x="1077" y="262"/>
                  </a:lnTo>
                  <a:lnTo>
                    <a:pt x="1081" y="300"/>
                  </a:lnTo>
                  <a:lnTo>
                    <a:pt x="1087" y="339"/>
                  </a:lnTo>
                  <a:lnTo>
                    <a:pt x="1087" y="381"/>
                  </a:lnTo>
                  <a:lnTo>
                    <a:pt x="1078" y="452"/>
                  </a:lnTo>
                  <a:lnTo>
                    <a:pt x="1061" y="525"/>
                  </a:lnTo>
                  <a:lnTo>
                    <a:pt x="1040" y="594"/>
                  </a:lnTo>
                  <a:lnTo>
                    <a:pt x="1012" y="642"/>
                  </a:lnTo>
                  <a:lnTo>
                    <a:pt x="999" y="651"/>
                  </a:lnTo>
                  <a:lnTo>
                    <a:pt x="987" y="657"/>
                  </a:lnTo>
                  <a:lnTo>
                    <a:pt x="965" y="660"/>
                  </a:lnTo>
                  <a:lnTo>
                    <a:pt x="930" y="658"/>
                  </a:lnTo>
                  <a:lnTo>
                    <a:pt x="793" y="652"/>
                  </a:lnTo>
                  <a:lnTo>
                    <a:pt x="769" y="648"/>
                  </a:lnTo>
                  <a:lnTo>
                    <a:pt x="754" y="645"/>
                  </a:lnTo>
                  <a:lnTo>
                    <a:pt x="749" y="637"/>
                  </a:lnTo>
                  <a:lnTo>
                    <a:pt x="749" y="626"/>
                  </a:lnTo>
                  <a:lnTo>
                    <a:pt x="750" y="618"/>
                  </a:lnTo>
                  <a:lnTo>
                    <a:pt x="755" y="614"/>
                  </a:lnTo>
                  <a:lnTo>
                    <a:pt x="763" y="607"/>
                  </a:lnTo>
                  <a:lnTo>
                    <a:pt x="777" y="605"/>
                  </a:lnTo>
                  <a:lnTo>
                    <a:pt x="832" y="591"/>
                  </a:lnTo>
                  <a:lnTo>
                    <a:pt x="882" y="571"/>
                  </a:lnTo>
                  <a:lnTo>
                    <a:pt x="926" y="541"/>
                  </a:lnTo>
                  <a:lnTo>
                    <a:pt x="967" y="509"/>
                  </a:lnTo>
                  <a:lnTo>
                    <a:pt x="997" y="475"/>
                  </a:lnTo>
                  <a:lnTo>
                    <a:pt x="1020" y="430"/>
                  </a:lnTo>
                  <a:lnTo>
                    <a:pt x="1039" y="388"/>
                  </a:lnTo>
                  <a:lnTo>
                    <a:pt x="1045" y="342"/>
                  </a:lnTo>
                  <a:lnTo>
                    <a:pt x="1041" y="304"/>
                  </a:lnTo>
                  <a:lnTo>
                    <a:pt x="1032" y="265"/>
                  </a:lnTo>
                  <a:lnTo>
                    <a:pt x="1016" y="230"/>
                  </a:lnTo>
                  <a:lnTo>
                    <a:pt x="991" y="199"/>
                  </a:lnTo>
                  <a:lnTo>
                    <a:pt x="965" y="175"/>
                  </a:lnTo>
                  <a:lnTo>
                    <a:pt x="932" y="158"/>
                  </a:lnTo>
                  <a:lnTo>
                    <a:pt x="897" y="145"/>
                  </a:lnTo>
                  <a:lnTo>
                    <a:pt x="859" y="141"/>
                  </a:lnTo>
                  <a:lnTo>
                    <a:pt x="819" y="140"/>
                  </a:lnTo>
                  <a:lnTo>
                    <a:pt x="785" y="149"/>
                  </a:lnTo>
                  <a:lnTo>
                    <a:pt x="751" y="165"/>
                  </a:lnTo>
                  <a:lnTo>
                    <a:pt x="721" y="189"/>
                  </a:lnTo>
                  <a:lnTo>
                    <a:pt x="688" y="222"/>
                  </a:lnTo>
                  <a:lnTo>
                    <a:pt x="659" y="262"/>
                  </a:lnTo>
                  <a:lnTo>
                    <a:pt x="629" y="311"/>
                  </a:lnTo>
                  <a:lnTo>
                    <a:pt x="599" y="369"/>
                  </a:lnTo>
                  <a:lnTo>
                    <a:pt x="558" y="450"/>
                  </a:lnTo>
                  <a:lnTo>
                    <a:pt x="521" y="509"/>
                  </a:lnTo>
                  <a:lnTo>
                    <a:pt x="483" y="553"/>
                  </a:lnTo>
                  <a:lnTo>
                    <a:pt x="446" y="586"/>
                  </a:lnTo>
                  <a:lnTo>
                    <a:pt x="408" y="606"/>
                  </a:lnTo>
                  <a:lnTo>
                    <a:pt x="370" y="621"/>
                  </a:lnTo>
                  <a:lnTo>
                    <a:pt x="327" y="629"/>
                  </a:lnTo>
                  <a:lnTo>
                    <a:pt x="283" y="630"/>
                  </a:lnTo>
                  <a:lnTo>
                    <a:pt x="252" y="629"/>
                  </a:lnTo>
                  <a:lnTo>
                    <a:pt x="220" y="623"/>
                  </a:lnTo>
                  <a:lnTo>
                    <a:pt x="193" y="614"/>
                  </a:lnTo>
                  <a:lnTo>
                    <a:pt x="164" y="604"/>
                  </a:lnTo>
                  <a:lnTo>
                    <a:pt x="115" y="574"/>
                  </a:lnTo>
                  <a:lnTo>
                    <a:pt x="74" y="531"/>
                  </a:lnTo>
                  <a:lnTo>
                    <a:pt x="55" y="511"/>
                  </a:lnTo>
                  <a:lnTo>
                    <a:pt x="41" y="482"/>
                  </a:lnTo>
                  <a:lnTo>
                    <a:pt x="16" y="425"/>
                  </a:lnTo>
                  <a:lnTo>
                    <a:pt x="1" y="360"/>
                  </a:lnTo>
                  <a:lnTo>
                    <a:pt x="0" y="290"/>
                  </a:lnTo>
                  <a:lnTo>
                    <a:pt x="2" y="229"/>
                  </a:lnTo>
                  <a:lnTo>
                    <a:pt x="13" y="167"/>
                  </a:lnTo>
                  <a:lnTo>
                    <a:pt x="28" y="108"/>
                  </a:lnTo>
                  <a:lnTo>
                    <a:pt x="44" y="67"/>
                  </a:lnTo>
                  <a:lnTo>
                    <a:pt x="52" y="58"/>
                  </a:lnTo>
                  <a:lnTo>
                    <a:pt x="68" y="52"/>
                  </a:lnTo>
                  <a:lnTo>
                    <a:pt x="139" y="51"/>
                  </a:lnTo>
                  <a:lnTo>
                    <a:pt x="205" y="5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1" name="Freeform 68"/>
            <p:cNvSpPr>
              <a:spLocks/>
            </p:cNvSpPr>
            <p:nvPr/>
          </p:nvSpPr>
          <p:spPr bwMode="auto">
            <a:xfrm>
              <a:off x="2665413" y="3822700"/>
              <a:ext cx="309563" cy="234950"/>
            </a:xfrm>
            <a:custGeom>
              <a:avLst/>
              <a:gdLst>
                <a:gd name="T0" fmla="*/ 974 w 1147"/>
                <a:gd name="T1" fmla="*/ 528 h 870"/>
                <a:gd name="T2" fmla="*/ 943 w 1147"/>
                <a:gd name="T3" fmla="*/ 518 h 870"/>
                <a:gd name="T4" fmla="*/ 956 w 1147"/>
                <a:gd name="T5" fmla="*/ 476 h 870"/>
                <a:gd name="T6" fmla="*/ 1037 w 1147"/>
                <a:gd name="T7" fmla="*/ 381 h 870"/>
                <a:gd name="T8" fmla="*/ 1057 w 1147"/>
                <a:gd name="T9" fmla="*/ 292 h 870"/>
                <a:gd name="T10" fmla="*/ 1031 w 1147"/>
                <a:gd name="T11" fmla="*/ 202 h 870"/>
                <a:gd name="T12" fmla="*/ 956 w 1147"/>
                <a:gd name="T13" fmla="*/ 120 h 870"/>
                <a:gd name="T14" fmla="*/ 861 w 1147"/>
                <a:gd name="T15" fmla="*/ 97 h 870"/>
                <a:gd name="T16" fmla="*/ 764 w 1147"/>
                <a:gd name="T17" fmla="*/ 137 h 870"/>
                <a:gd name="T18" fmla="*/ 706 w 1147"/>
                <a:gd name="T19" fmla="*/ 239 h 870"/>
                <a:gd name="T20" fmla="*/ 710 w 1147"/>
                <a:gd name="T21" fmla="*/ 431 h 870"/>
                <a:gd name="T22" fmla="*/ 701 w 1147"/>
                <a:gd name="T23" fmla="*/ 631 h 870"/>
                <a:gd name="T24" fmla="*/ 630 w 1147"/>
                <a:gd name="T25" fmla="*/ 770 h 870"/>
                <a:gd name="T26" fmla="*/ 516 w 1147"/>
                <a:gd name="T27" fmla="*/ 847 h 870"/>
                <a:gd name="T28" fmla="*/ 419 w 1147"/>
                <a:gd name="T29" fmla="*/ 869 h 870"/>
                <a:gd name="T30" fmla="*/ 321 w 1147"/>
                <a:gd name="T31" fmla="*/ 867 h 870"/>
                <a:gd name="T32" fmla="*/ 222 w 1147"/>
                <a:gd name="T33" fmla="*/ 830 h 870"/>
                <a:gd name="T34" fmla="*/ 138 w 1147"/>
                <a:gd name="T35" fmla="*/ 760 h 870"/>
                <a:gd name="T36" fmla="*/ 69 w 1147"/>
                <a:gd name="T37" fmla="*/ 663 h 870"/>
                <a:gd name="T38" fmla="*/ 2 w 1147"/>
                <a:gd name="T39" fmla="*/ 449 h 870"/>
                <a:gd name="T40" fmla="*/ 7 w 1147"/>
                <a:gd name="T41" fmla="*/ 379 h 870"/>
                <a:gd name="T42" fmla="*/ 63 w 1147"/>
                <a:gd name="T43" fmla="*/ 337 h 870"/>
                <a:gd name="T44" fmla="*/ 228 w 1147"/>
                <a:gd name="T45" fmla="*/ 262 h 870"/>
                <a:gd name="T46" fmla="*/ 246 w 1147"/>
                <a:gd name="T47" fmla="*/ 281 h 870"/>
                <a:gd name="T48" fmla="*/ 227 w 1147"/>
                <a:gd name="T49" fmla="*/ 306 h 870"/>
                <a:gd name="T50" fmla="*/ 127 w 1147"/>
                <a:gd name="T51" fmla="*/ 438 h 870"/>
                <a:gd name="T52" fmla="*/ 99 w 1147"/>
                <a:gd name="T53" fmla="*/ 584 h 870"/>
                <a:gd name="T54" fmla="*/ 145 w 1147"/>
                <a:gd name="T55" fmla="*/ 709 h 870"/>
                <a:gd name="T56" fmla="*/ 239 w 1147"/>
                <a:gd name="T57" fmla="*/ 774 h 870"/>
                <a:gd name="T58" fmla="*/ 355 w 1147"/>
                <a:gd name="T59" fmla="*/ 777 h 870"/>
                <a:gd name="T60" fmla="*/ 449 w 1147"/>
                <a:gd name="T61" fmla="*/ 714 h 870"/>
                <a:gd name="T62" fmla="*/ 499 w 1147"/>
                <a:gd name="T63" fmla="*/ 602 h 870"/>
                <a:gd name="T64" fmla="*/ 502 w 1147"/>
                <a:gd name="T65" fmla="*/ 425 h 870"/>
                <a:gd name="T66" fmla="*/ 513 w 1147"/>
                <a:gd name="T67" fmla="*/ 205 h 870"/>
                <a:gd name="T68" fmla="*/ 579 w 1147"/>
                <a:gd name="T69" fmla="*/ 89 h 870"/>
                <a:gd name="T70" fmla="*/ 681 w 1147"/>
                <a:gd name="T71" fmla="*/ 21 h 870"/>
                <a:gd name="T72" fmla="*/ 771 w 1147"/>
                <a:gd name="T73" fmla="*/ 0 h 870"/>
                <a:gd name="T74" fmla="*/ 886 w 1147"/>
                <a:gd name="T75" fmla="*/ 16 h 870"/>
                <a:gd name="T76" fmla="*/ 1037 w 1147"/>
                <a:gd name="T77" fmla="*/ 133 h 870"/>
                <a:gd name="T78" fmla="*/ 1102 w 1147"/>
                <a:gd name="T79" fmla="*/ 250 h 870"/>
                <a:gd name="T80" fmla="*/ 1147 w 1147"/>
                <a:gd name="T81" fmla="*/ 416 h 870"/>
                <a:gd name="T82" fmla="*/ 1112 w 1147"/>
                <a:gd name="T83" fmla="*/ 45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7" h="870">
                  <a:moveTo>
                    <a:pt x="1015" y="509"/>
                  </a:moveTo>
                  <a:lnTo>
                    <a:pt x="997" y="519"/>
                  </a:lnTo>
                  <a:lnTo>
                    <a:pt x="974" y="528"/>
                  </a:lnTo>
                  <a:lnTo>
                    <a:pt x="960" y="530"/>
                  </a:lnTo>
                  <a:lnTo>
                    <a:pt x="950" y="528"/>
                  </a:lnTo>
                  <a:lnTo>
                    <a:pt x="943" y="518"/>
                  </a:lnTo>
                  <a:lnTo>
                    <a:pt x="940" y="509"/>
                  </a:lnTo>
                  <a:lnTo>
                    <a:pt x="945" y="494"/>
                  </a:lnTo>
                  <a:lnTo>
                    <a:pt x="956" y="476"/>
                  </a:lnTo>
                  <a:lnTo>
                    <a:pt x="978" y="454"/>
                  </a:lnTo>
                  <a:lnTo>
                    <a:pt x="1014" y="414"/>
                  </a:lnTo>
                  <a:lnTo>
                    <a:pt x="1037" y="381"/>
                  </a:lnTo>
                  <a:lnTo>
                    <a:pt x="1051" y="353"/>
                  </a:lnTo>
                  <a:lnTo>
                    <a:pt x="1056" y="321"/>
                  </a:lnTo>
                  <a:lnTo>
                    <a:pt x="1057" y="292"/>
                  </a:lnTo>
                  <a:lnTo>
                    <a:pt x="1054" y="263"/>
                  </a:lnTo>
                  <a:lnTo>
                    <a:pt x="1044" y="230"/>
                  </a:lnTo>
                  <a:lnTo>
                    <a:pt x="1031" y="202"/>
                  </a:lnTo>
                  <a:lnTo>
                    <a:pt x="1009" y="169"/>
                  </a:lnTo>
                  <a:lnTo>
                    <a:pt x="985" y="141"/>
                  </a:lnTo>
                  <a:lnTo>
                    <a:pt x="956" y="120"/>
                  </a:lnTo>
                  <a:lnTo>
                    <a:pt x="927" y="107"/>
                  </a:lnTo>
                  <a:lnTo>
                    <a:pt x="894" y="98"/>
                  </a:lnTo>
                  <a:lnTo>
                    <a:pt x="861" y="97"/>
                  </a:lnTo>
                  <a:lnTo>
                    <a:pt x="827" y="102"/>
                  </a:lnTo>
                  <a:lnTo>
                    <a:pt x="794" y="116"/>
                  </a:lnTo>
                  <a:lnTo>
                    <a:pt x="764" y="137"/>
                  </a:lnTo>
                  <a:lnTo>
                    <a:pt x="736" y="168"/>
                  </a:lnTo>
                  <a:lnTo>
                    <a:pt x="717" y="201"/>
                  </a:lnTo>
                  <a:lnTo>
                    <a:pt x="706" y="239"/>
                  </a:lnTo>
                  <a:lnTo>
                    <a:pt x="701" y="269"/>
                  </a:lnTo>
                  <a:lnTo>
                    <a:pt x="700" y="310"/>
                  </a:lnTo>
                  <a:lnTo>
                    <a:pt x="710" y="431"/>
                  </a:lnTo>
                  <a:lnTo>
                    <a:pt x="714" y="506"/>
                  </a:lnTo>
                  <a:lnTo>
                    <a:pt x="711" y="572"/>
                  </a:lnTo>
                  <a:lnTo>
                    <a:pt x="701" y="631"/>
                  </a:lnTo>
                  <a:lnTo>
                    <a:pt x="685" y="685"/>
                  </a:lnTo>
                  <a:lnTo>
                    <a:pt x="661" y="732"/>
                  </a:lnTo>
                  <a:lnTo>
                    <a:pt x="630" y="770"/>
                  </a:lnTo>
                  <a:lnTo>
                    <a:pt x="591" y="805"/>
                  </a:lnTo>
                  <a:lnTo>
                    <a:pt x="546" y="834"/>
                  </a:lnTo>
                  <a:lnTo>
                    <a:pt x="516" y="847"/>
                  </a:lnTo>
                  <a:lnTo>
                    <a:pt x="485" y="859"/>
                  </a:lnTo>
                  <a:lnTo>
                    <a:pt x="453" y="864"/>
                  </a:lnTo>
                  <a:lnTo>
                    <a:pt x="419" y="869"/>
                  </a:lnTo>
                  <a:lnTo>
                    <a:pt x="386" y="870"/>
                  </a:lnTo>
                  <a:lnTo>
                    <a:pt x="352" y="868"/>
                  </a:lnTo>
                  <a:lnTo>
                    <a:pt x="321" y="867"/>
                  </a:lnTo>
                  <a:lnTo>
                    <a:pt x="288" y="857"/>
                  </a:lnTo>
                  <a:lnTo>
                    <a:pt x="255" y="845"/>
                  </a:lnTo>
                  <a:lnTo>
                    <a:pt x="222" y="830"/>
                  </a:lnTo>
                  <a:lnTo>
                    <a:pt x="193" y="809"/>
                  </a:lnTo>
                  <a:lnTo>
                    <a:pt x="164" y="787"/>
                  </a:lnTo>
                  <a:lnTo>
                    <a:pt x="138" y="760"/>
                  </a:lnTo>
                  <a:lnTo>
                    <a:pt x="110" y="731"/>
                  </a:lnTo>
                  <a:lnTo>
                    <a:pt x="87" y="699"/>
                  </a:lnTo>
                  <a:lnTo>
                    <a:pt x="69" y="663"/>
                  </a:lnTo>
                  <a:lnTo>
                    <a:pt x="37" y="595"/>
                  </a:lnTo>
                  <a:lnTo>
                    <a:pt x="16" y="519"/>
                  </a:lnTo>
                  <a:lnTo>
                    <a:pt x="2" y="449"/>
                  </a:lnTo>
                  <a:lnTo>
                    <a:pt x="0" y="420"/>
                  </a:lnTo>
                  <a:lnTo>
                    <a:pt x="2" y="394"/>
                  </a:lnTo>
                  <a:lnTo>
                    <a:pt x="7" y="379"/>
                  </a:lnTo>
                  <a:lnTo>
                    <a:pt x="16" y="368"/>
                  </a:lnTo>
                  <a:lnTo>
                    <a:pt x="36" y="353"/>
                  </a:lnTo>
                  <a:lnTo>
                    <a:pt x="63" y="337"/>
                  </a:lnTo>
                  <a:lnTo>
                    <a:pt x="191" y="273"/>
                  </a:lnTo>
                  <a:lnTo>
                    <a:pt x="212" y="264"/>
                  </a:lnTo>
                  <a:lnTo>
                    <a:pt x="228" y="262"/>
                  </a:lnTo>
                  <a:lnTo>
                    <a:pt x="236" y="264"/>
                  </a:lnTo>
                  <a:lnTo>
                    <a:pt x="243" y="274"/>
                  </a:lnTo>
                  <a:lnTo>
                    <a:pt x="246" y="281"/>
                  </a:lnTo>
                  <a:lnTo>
                    <a:pt x="245" y="289"/>
                  </a:lnTo>
                  <a:lnTo>
                    <a:pt x="239" y="299"/>
                  </a:lnTo>
                  <a:lnTo>
                    <a:pt x="227" y="306"/>
                  </a:lnTo>
                  <a:lnTo>
                    <a:pt x="186" y="347"/>
                  </a:lnTo>
                  <a:lnTo>
                    <a:pt x="154" y="392"/>
                  </a:lnTo>
                  <a:lnTo>
                    <a:pt x="127" y="438"/>
                  </a:lnTo>
                  <a:lnTo>
                    <a:pt x="107" y="487"/>
                  </a:lnTo>
                  <a:lnTo>
                    <a:pt x="99" y="534"/>
                  </a:lnTo>
                  <a:lnTo>
                    <a:pt x="99" y="584"/>
                  </a:lnTo>
                  <a:lnTo>
                    <a:pt x="103" y="631"/>
                  </a:lnTo>
                  <a:lnTo>
                    <a:pt x="123" y="672"/>
                  </a:lnTo>
                  <a:lnTo>
                    <a:pt x="145" y="709"/>
                  </a:lnTo>
                  <a:lnTo>
                    <a:pt x="173" y="736"/>
                  </a:lnTo>
                  <a:lnTo>
                    <a:pt x="206" y="759"/>
                  </a:lnTo>
                  <a:lnTo>
                    <a:pt x="239" y="774"/>
                  </a:lnTo>
                  <a:lnTo>
                    <a:pt x="277" y="780"/>
                  </a:lnTo>
                  <a:lnTo>
                    <a:pt x="316" y="783"/>
                  </a:lnTo>
                  <a:lnTo>
                    <a:pt x="355" y="777"/>
                  </a:lnTo>
                  <a:lnTo>
                    <a:pt x="390" y="761"/>
                  </a:lnTo>
                  <a:lnTo>
                    <a:pt x="422" y="740"/>
                  </a:lnTo>
                  <a:lnTo>
                    <a:pt x="449" y="714"/>
                  </a:lnTo>
                  <a:lnTo>
                    <a:pt x="472" y="683"/>
                  </a:lnTo>
                  <a:lnTo>
                    <a:pt x="489" y="646"/>
                  </a:lnTo>
                  <a:lnTo>
                    <a:pt x="499" y="602"/>
                  </a:lnTo>
                  <a:lnTo>
                    <a:pt x="506" y="553"/>
                  </a:lnTo>
                  <a:lnTo>
                    <a:pt x="506" y="494"/>
                  </a:lnTo>
                  <a:lnTo>
                    <a:pt x="502" y="425"/>
                  </a:lnTo>
                  <a:lnTo>
                    <a:pt x="501" y="334"/>
                  </a:lnTo>
                  <a:lnTo>
                    <a:pt x="502" y="262"/>
                  </a:lnTo>
                  <a:lnTo>
                    <a:pt x="513" y="205"/>
                  </a:lnTo>
                  <a:lnTo>
                    <a:pt x="532" y="158"/>
                  </a:lnTo>
                  <a:lnTo>
                    <a:pt x="554" y="120"/>
                  </a:lnTo>
                  <a:lnTo>
                    <a:pt x="579" y="89"/>
                  </a:lnTo>
                  <a:lnTo>
                    <a:pt x="615" y="60"/>
                  </a:lnTo>
                  <a:lnTo>
                    <a:pt x="652" y="36"/>
                  </a:lnTo>
                  <a:lnTo>
                    <a:pt x="681" y="21"/>
                  </a:lnTo>
                  <a:lnTo>
                    <a:pt x="709" y="11"/>
                  </a:lnTo>
                  <a:lnTo>
                    <a:pt x="741" y="6"/>
                  </a:lnTo>
                  <a:lnTo>
                    <a:pt x="771" y="0"/>
                  </a:lnTo>
                  <a:lnTo>
                    <a:pt x="799" y="1"/>
                  </a:lnTo>
                  <a:lnTo>
                    <a:pt x="830" y="2"/>
                  </a:lnTo>
                  <a:lnTo>
                    <a:pt x="886" y="16"/>
                  </a:lnTo>
                  <a:lnTo>
                    <a:pt x="941" y="43"/>
                  </a:lnTo>
                  <a:lnTo>
                    <a:pt x="993" y="83"/>
                  </a:lnTo>
                  <a:lnTo>
                    <a:pt x="1037" y="133"/>
                  </a:lnTo>
                  <a:lnTo>
                    <a:pt x="1056" y="160"/>
                  </a:lnTo>
                  <a:lnTo>
                    <a:pt x="1075" y="192"/>
                  </a:lnTo>
                  <a:lnTo>
                    <a:pt x="1102" y="250"/>
                  </a:lnTo>
                  <a:lnTo>
                    <a:pt x="1124" y="310"/>
                  </a:lnTo>
                  <a:lnTo>
                    <a:pt x="1142" y="371"/>
                  </a:lnTo>
                  <a:lnTo>
                    <a:pt x="1147" y="416"/>
                  </a:lnTo>
                  <a:lnTo>
                    <a:pt x="1145" y="426"/>
                  </a:lnTo>
                  <a:lnTo>
                    <a:pt x="1134" y="440"/>
                  </a:lnTo>
                  <a:lnTo>
                    <a:pt x="1112" y="455"/>
                  </a:lnTo>
                  <a:lnTo>
                    <a:pt x="1071" y="475"/>
                  </a:lnTo>
                  <a:lnTo>
                    <a:pt x="1015" y="5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2" name="Freeform 69"/>
            <p:cNvSpPr>
              <a:spLocks/>
            </p:cNvSpPr>
            <p:nvPr/>
          </p:nvSpPr>
          <p:spPr bwMode="auto">
            <a:xfrm>
              <a:off x="331788" y="3286125"/>
              <a:ext cx="360363" cy="360362"/>
            </a:xfrm>
            <a:custGeom>
              <a:avLst/>
              <a:gdLst>
                <a:gd name="T0" fmla="*/ 1262 w 1333"/>
                <a:gd name="T1" fmla="*/ 703 h 1333"/>
                <a:gd name="T2" fmla="*/ 1307 w 1333"/>
                <a:gd name="T3" fmla="*/ 775 h 1333"/>
                <a:gd name="T4" fmla="*/ 1330 w 1333"/>
                <a:gd name="T5" fmla="*/ 843 h 1333"/>
                <a:gd name="T6" fmla="*/ 1329 w 1333"/>
                <a:gd name="T7" fmla="*/ 910 h 1333"/>
                <a:gd name="T8" fmla="*/ 1301 w 1333"/>
                <a:gd name="T9" fmla="*/ 1004 h 1333"/>
                <a:gd name="T10" fmla="*/ 1214 w 1333"/>
                <a:gd name="T11" fmla="*/ 1125 h 1333"/>
                <a:gd name="T12" fmla="*/ 1075 w 1333"/>
                <a:gd name="T13" fmla="*/ 1243 h 1333"/>
                <a:gd name="T14" fmla="*/ 997 w 1333"/>
                <a:gd name="T15" fmla="*/ 1287 h 1333"/>
                <a:gd name="T16" fmla="*/ 922 w 1333"/>
                <a:gd name="T17" fmla="*/ 1315 h 1333"/>
                <a:gd name="T18" fmla="*/ 848 w 1333"/>
                <a:gd name="T19" fmla="*/ 1331 h 1333"/>
                <a:gd name="T20" fmla="*/ 779 w 1333"/>
                <a:gd name="T21" fmla="*/ 1330 h 1333"/>
                <a:gd name="T22" fmla="*/ 710 w 1333"/>
                <a:gd name="T23" fmla="*/ 1306 h 1333"/>
                <a:gd name="T24" fmla="*/ 647 w 1333"/>
                <a:gd name="T25" fmla="*/ 1265 h 1333"/>
                <a:gd name="T26" fmla="*/ 584 w 1333"/>
                <a:gd name="T27" fmla="*/ 1201 h 1333"/>
                <a:gd name="T28" fmla="*/ 174 w 1333"/>
                <a:gd name="T29" fmla="*/ 720 h 1333"/>
                <a:gd name="T30" fmla="*/ 146 w 1333"/>
                <a:gd name="T31" fmla="*/ 706 h 1333"/>
                <a:gd name="T32" fmla="*/ 113 w 1333"/>
                <a:gd name="T33" fmla="*/ 707 h 1333"/>
                <a:gd name="T34" fmla="*/ 72 w 1333"/>
                <a:gd name="T35" fmla="*/ 726 h 1333"/>
                <a:gd name="T36" fmla="*/ 30 w 1333"/>
                <a:gd name="T37" fmla="*/ 754 h 1333"/>
                <a:gd name="T38" fmla="*/ 5 w 1333"/>
                <a:gd name="T39" fmla="*/ 745 h 1333"/>
                <a:gd name="T40" fmla="*/ 0 w 1333"/>
                <a:gd name="T41" fmla="*/ 727 h 1333"/>
                <a:gd name="T42" fmla="*/ 19 w 1333"/>
                <a:gd name="T43" fmla="*/ 706 h 1333"/>
                <a:gd name="T44" fmla="*/ 178 w 1333"/>
                <a:gd name="T45" fmla="*/ 576 h 1333"/>
                <a:gd name="T46" fmla="*/ 332 w 1333"/>
                <a:gd name="T47" fmla="*/ 436 h 1333"/>
                <a:gd name="T48" fmla="*/ 356 w 1333"/>
                <a:gd name="T49" fmla="*/ 425 h 1333"/>
                <a:gd name="T50" fmla="*/ 372 w 1333"/>
                <a:gd name="T51" fmla="*/ 434 h 1333"/>
                <a:gd name="T52" fmla="*/ 377 w 1333"/>
                <a:gd name="T53" fmla="*/ 457 h 1333"/>
                <a:gd name="T54" fmla="*/ 346 w 1333"/>
                <a:gd name="T55" fmla="*/ 496 h 1333"/>
                <a:gd name="T56" fmla="*/ 317 w 1333"/>
                <a:gd name="T57" fmla="*/ 532 h 1333"/>
                <a:gd name="T58" fmla="*/ 310 w 1333"/>
                <a:gd name="T59" fmla="*/ 571 h 1333"/>
                <a:gd name="T60" fmla="*/ 319 w 1333"/>
                <a:gd name="T61" fmla="*/ 598 h 1333"/>
                <a:gd name="T62" fmla="*/ 712 w 1333"/>
                <a:gd name="T63" fmla="*/ 1058 h 1333"/>
                <a:gd name="T64" fmla="*/ 802 w 1333"/>
                <a:gd name="T65" fmla="*/ 1156 h 1333"/>
                <a:gd name="T66" fmla="*/ 858 w 1333"/>
                <a:gd name="T67" fmla="*/ 1190 h 1333"/>
                <a:gd name="T68" fmla="*/ 914 w 1333"/>
                <a:gd name="T69" fmla="*/ 1206 h 1333"/>
                <a:gd name="T70" fmla="*/ 992 w 1333"/>
                <a:gd name="T71" fmla="*/ 1204 h 1333"/>
                <a:gd name="T72" fmla="*/ 1098 w 1333"/>
                <a:gd name="T73" fmla="*/ 1160 h 1333"/>
                <a:gd name="T74" fmla="*/ 1178 w 1333"/>
                <a:gd name="T75" fmla="*/ 1092 h 1333"/>
                <a:gd name="T76" fmla="*/ 1226 w 1333"/>
                <a:gd name="T77" fmla="*/ 1033 h 1333"/>
                <a:gd name="T78" fmla="*/ 1259 w 1333"/>
                <a:gd name="T79" fmla="*/ 970 h 1333"/>
                <a:gd name="T80" fmla="*/ 1274 w 1333"/>
                <a:gd name="T81" fmla="*/ 910 h 1333"/>
                <a:gd name="T82" fmla="*/ 1267 w 1333"/>
                <a:gd name="T83" fmla="*/ 840 h 1333"/>
                <a:gd name="T84" fmla="*/ 1222 w 1333"/>
                <a:gd name="T85" fmla="*/ 757 h 1333"/>
                <a:gd name="T86" fmla="*/ 839 w 1333"/>
                <a:gd name="T87" fmla="*/ 301 h 1333"/>
                <a:gd name="T88" fmla="*/ 759 w 1333"/>
                <a:gd name="T89" fmla="*/ 219 h 1333"/>
                <a:gd name="T90" fmla="*/ 717 w 1333"/>
                <a:gd name="T91" fmla="*/ 208 h 1333"/>
                <a:gd name="T92" fmla="*/ 675 w 1333"/>
                <a:gd name="T93" fmla="*/ 222 h 1333"/>
                <a:gd name="T94" fmla="*/ 623 w 1333"/>
                <a:gd name="T95" fmla="*/ 257 h 1333"/>
                <a:gd name="T96" fmla="*/ 595 w 1333"/>
                <a:gd name="T97" fmla="*/ 265 h 1333"/>
                <a:gd name="T98" fmla="*/ 581 w 1333"/>
                <a:gd name="T99" fmla="*/ 247 h 1333"/>
                <a:gd name="T100" fmla="*/ 591 w 1333"/>
                <a:gd name="T101" fmla="*/ 225 h 1333"/>
                <a:gd name="T102" fmla="*/ 625 w 1333"/>
                <a:gd name="T103" fmla="*/ 196 h 1333"/>
                <a:gd name="T104" fmla="*/ 806 w 1333"/>
                <a:gd name="T105" fmla="*/ 41 h 1333"/>
                <a:gd name="T106" fmla="*/ 848 w 1333"/>
                <a:gd name="T107" fmla="*/ 2 h 1333"/>
                <a:gd name="T108" fmla="*/ 868 w 1333"/>
                <a:gd name="T109" fmla="*/ 1 h 1333"/>
                <a:gd name="T110" fmla="*/ 880 w 1333"/>
                <a:gd name="T111" fmla="*/ 17 h 1333"/>
                <a:gd name="T112" fmla="*/ 871 w 1333"/>
                <a:gd name="T113" fmla="*/ 45 h 1333"/>
                <a:gd name="T114" fmla="*/ 831 w 1333"/>
                <a:gd name="T115" fmla="*/ 85 h 1333"/>
                <a:gd name="T116" fmla="*/ 811 w 1333"/>
                <a:gd name="T117" fmla="*/ 121 h 1333"/>
                <a:gd name="T118" fmla="*/ 817 w 1333"/>
                <a:gd name="T119" fmla="*/ 161 h 1333"/>
                <a:gd name="T120" fmla="*/ 883 w 1333"/>
                <a:gd name="T121" fmla="*/ 2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3" h="1333">
                  <a:moveTo>
                    <a:pt x="1232" y="663"/>
                  </a:moveTo>
                  <a:lnTo>
                    <a:pt x="1262" y="703"/>
                  </a:lnTo>
                  <a:lnTo>
                    <a:pt x="1289" y="739"/>
                  </a:lnTo>
                  <a:lnTo>
                    <a:pt x="1307" y="775"/>
                  </a:lnTo>
                  <a:lnTo>
                    <a:pt x="1320" y="808"/>
                  </a:lnTo>
                  <a:lnTo>
                    <a:pt x="1330" y="843"/>
                  </a:lnTo>
                  <a:lnTo>
                    <a:pt x="1333" y="876"/>
                  </a:lnTo>
                  <a:lnTo>
                    <a:pt x="1329" y="910"/>
                  </a:lnTo>
                  <a:lnTo>
                    <a:pt x="1323" y="944"/>
                  </a:lnTo>
                  <a:lnTo>
                    <a:pt x="1301" y="1004"/>
                  </a:lnTo>
                  <a:lnTo>
                    <a:pt x="1262" y="1065"/>
                  </a:lnTo>
                  <a:lnTo>
                    <a:pt x="1214" y="1125"/>
                  </a:lnTo>
                  <a:lnTo>
                    <a:pt x="1154" y="1180"/>
                  </a:lnTo>
                  <a:lnTo>
                    <a:pt x="1075" y="1243"/>
                  </a:lnTo>
                  <a:lnTo>
                    <a:pt x="1038" y="1265"/>
                  </a:lnTo>
                  <a:lnTo>
                    <a:pt x="997" y="1287"/>
                  </a:lnTo>
                  <a:lnTo>
                    <a:pt x="961" y="1302"/>
                  </a:lnTo>
                  <a:lnTo>
                    <a:pt x="922" y="1315"/>
                  </a:lnTo>
                  <a:lnTo>
                    <a:pt x="884" y="1326"/>
                  </a:lnTo>
                  <a:lnTo>
                    <a:pt x="848" y="1331"/>
                  </a:lnTo>
                  <a:lnTo>
                    <a:pt x="811" y="1333"/>
                  </a:lnTo>
                  <a:lnTo>
                    <a:pt x="779" y="1330"/>
                  </a:lnTo>
                  <a:lnTo>
                    <a:pt x="745" y="1321"/>
                  </a:lnTo>
                  <a:lnTo>
                    <a:pt x="710" y="1306"/>
                  </a:lnTo>
                  <a:lnTo>
                    <a:pt x="680" y="1290"/>
                  </a:lnTo>
                  <a:lnTo>
                    <a:pt x="647" y="1265"/>
                  </a:lnTo>
                  <a:lnTo>
                    <a:pt x="617" y="1235"/>
                  </a:lnTo>
                  <a:lnTo>
                    <a:pt x="584" y="1201"/>
                  </a:lnTo>
                  <a:lnTo>
                    <a:pt x="217" y="767"/>
                  </a:lnTo>
                  <a:lnTo>
                    <a:pt x="174" y="720"/>
                  </a:lnTo>
                  <a:lnTo>
                    <a:pt x="161" y="711"/>
                  </a:lnTo>
                  <a:lnTo>
                    <a:pt x="146" y="706"/>
                  </a:lnTo>
                  <a:lnTo>
                    <a:pt x="131" y="704"/>
                  </a:lnTo>
                  <a:lnTo>
                    <a:pt x="113" y="707"/>
                  </a:lnTo>
                  <a:lnTo>
                    <a:pt x="92" y="716"/>
                  </a:lnTo>
                  <a:lnTo>
                    <a:pt x="72" y="726"/>
                  </a:lnTo>
                  <a:lnTo>
                    <a:pt x="47" y="743"/>
                  </a:lnTo>
                  <a:lnTo>
                    <a:pt x="30" y="754"/>
                  </a:lnTo>
                  <a:lnTo>
                    <a:pt x="17" y="754"/>
                  </a:lnTo>
                  <a:lnTo>
                    <a:pt x="5" y="745"/>
                  </a:lnTo>
                  <a:lnTo>
                    <a:pt x="0" y="735"/>
                  </a:lnTo>
                  <a:lnTo>
                    <a:pt x="0" y="727"/>
                  </a:lnTo>
                  <a:lnTo>
                    <a:pt x="6" y="715"/>
                  </a:lnTo>
                  <a:lnTo>
                    <a:pt x="19" y="706"/>
                  </a:lnTo>
                  <a:lnTo>
                    <a:pt x="76" y="657"/>
                  </a:lnTo>
                  <a:lnTo>
                    <a:pt x="178" y="576"/>
                  </a:lnTo>
                  <a:lnTo>
                    <a:pt x="310" y="460"/>
                  </a:lnTo>
                  <a:lnTo>
                    <a:pt x="332" y="436"/>
                  </a:lnTo>
                  <a:lnTo>
                    <a:pt x="344" y="430"/>
                  </a:lnTo>
                  <a:lnTo>
                    <a:pt x="356" y="425"/>
                  </a:lnTo>
                  <a:lnTo>
                    <a:pt x="364" y="428"/>
                  </a:lnTo>
                  <a:lnTo>
                    <a:pt x="372" y="434"/>
                  </a:lnTo>
                  <a:lnTo>
                    <a:pt x="379" y="444"/>
                  </a:lnTo>
                  <a:lnTo>
                    <a:pt x="377" y="457"/>
                  </a:lnTo>
                  <a:lnTo>
                    <a:pt x="365" y="475"/>
                  </a:lnTo>
                  <a:lnTo>
                    <a:pt x="346" y="496"/>
                  </a:lnTo>
                  <a:lnTo>
                    <a:pt x="329" y="514"/>
                  </a:lnTo>
                  <a:lnTo>
                    <a:pt x="317" y="532"/>
                  </a:lnTo>
                  <a:lnTo>
                    <a:pt x="312" y="551"/>
                  </a:lnTo>
                  <a:lnTo>
                    <a:pt x="310" y="571"/>
                  </a:lnTo>
                  <a:lnTo>
                    <a:pt x="313" y="582"/>
                  </a:lnTo>
                  <a:lnTo>
                    <a:pt x="319" y="598"/>
                  </a:lnTo>
                  <a:lnTo>
                    <a:pt x="356" y="647"/>
                  </a:lnTo>
                  <a:lnTo>
                    <a:pt x="712" y="1058"/>
                  </a:lnTo>
                  <a:lnTo>
                    <a:pt x="774" y="1129"/>
                  </a:lnTo>
                  <a:lnTo>
                    <a:pt x="802" y="1156"/>
                  </a:lnTo>
                  <a:lnTo>
                    <a:pt x="832" y="1176"/>
                  </a:lnTo>
                  <a:lnTo>
                    <a:pt x="858" y="1190"/>
                  </a:lnTo>
                  <a:lnTo>
                    <a:pt x="885" y="1201"/>
                  </a:lnTo>
                  <a:lnTo>
                    <a:pt x="914" y="1206"/>
                  </a:lnTo>
                  <a:lnTo>
                    <a:pt x="940" y="1209"/>
                  </a:lnTo>
                  <a:lnTo>
                    <a:pt x="992" y="1204"/>
                  </a:lnTo>
                  <a:lnTo>
                    <a:pt x="1043" y="1185"/>
                  </a:lnTo>
                  <a:lnTo>
                    <a:pt x="1098" y="1160"/>
                  </a:lnTo>
                  <a:lnTo>
                    <a:pt x="1149" y="1122"/>
                  </a:lnTo>
                  <a:lnTo>
                    <a:pt x="1178" y="1092"/>
                  </a:lnTo>
                  <a:lnTo>
                    <a:pt x="1205" y="1064"/>
                  </a:lnTo>
                  <a:lnTo>
                    <a:pt x="1226" y="1033"/>
                  </a:lnTo>
                  <a:lnTo>
                    <a:pt x="1244" y="1003"/>
                  </a:lnTo>
                  <a:lnTo>
                    <a:pt x="1259" y="970"/>
                  </a:lnTo>
                  <a:lnTo>
                    <a:pt x="1268" y="941"/>
                  </a:lnTo>
                  <a:lnTo>
                    <a:pt x="1274" y="910"/>
                  </a:lnTo>
                  <a:lnTo>
                    <a:pt x="1273" y="879"/>
                  </a:lnTo>
                  <a:lnTo>
                    <a:pt x="1267" y="840"/>
                  </a:lnTo>
                  <a:lnTo>
                    <a:pt x="1250" y="800"/>
                  </a:lnTo>
                  <a:lnTo>
                    <a:pt x="1222" y="757"/>
                  </a:lnTo>
                  <a:lnTo>
                    <a:pt x="1186" y="710"/>
                  </a:lnTo>
                  <a:lnTo>
                    <a:pt x="839" y="301"/>
                  </a:lnTo>
                  <a:lnTo>
                    <a:pt x="782" y="239"/>
                  </a:lnTo>
                  <a:lnTo>
                    <a:pt x="759" y="219"/>
                  </a:lnTo>
                  <a:lnTo>
                    <a:pt x="739" y="209"/>
                  </a:lnTo>
                  <a:lnTo>
                    <a:pt x="717" y="208"/>
                  </a:lnTo>
                  <a:lnTo>
                    <a:pt x="697" y="210"/>
                  </a:lnTo>
                  <a:lnTo>
                    <a:pt x="675" y="222"/>
                  </a:lnTo>
                  <a:lnTo>
                    <a:pt x="647" y="241"/>
                  </a:lnTo>
                  <a:lnTo>
                    <a:pt x="623" y="257"/>
                  </a:lnTo>
                  <a:lnTo>
                    <a:pt x="608" y="267"/>
                  </a:lnTo>
                  <a:lnTo>
                    <a:pt x="595" y="265"/>
                  </a:lnTo>
                  <a:lnTo>
                    <a:pt x="588" y="257"/>
                  </a:lnTo>
                  <a:lnTo>
                    <a:pt x="581" y="247"/>
                  </a:lnTo>
                  <a:lnTo>
                    <a:pt x="580" y="236"/>
                  </a:lnTo>
                  <a:lnTo>
                    <a:pt x="591" y="225"/>
                  </a:lnTo>
                  <a:lnTo>
                    <a:pt x="605" y="210"/>
                  </a:lnTo>
                  <a:lnTo>
                    <a:pt x="625" y="196"/>
                  </a:lnTo>
                  <a:lnTo>
                    <a:pt x="725" y="114"/>
                  </a:lnTo>
                  <a:lnTo>
                    <a:pt x="806" y="41"/>
                  </a:lnTo>
                  <a:lnTo>
                    <a:pt x="838" y="7"/>
                  </a:lnTo>
                  <a:lnTo>
                    <a:pt x="848" y="2"/>
                  </a:lnTo>
                  <a:lnTo>
                    <a:pt x="859" y="0"/>
                  </a:lnTo>
                  <a:lnTo>
                    <a:pt x="868" y="1"/>
                  </a:lnTo>
                  <a:lnTo>
                    <a:pt x="875" y="7"/>
                  </a:lnTo>
                  <a:lnTo>
                    <a:pt x="880" y="17"/>
                  </a:lnTo>
                  <a:lnTo>
                    <a:pt x="880" y="30"/>
                  </a:lnTo>
                  <a:lnTo>
                    <a:pt x="871" y="45"/>
                  </a:lnTo>
                  <a:lnTo>
                    <a:pt x="852" y="64"/>
                  </a:lnTo>
                  <a:lnTo>
                    <a:pt x="831" y="85"/>
                  </a:lnTo>
                  <a:lnTo>
                    <a:pt x="819" y="104"/>
                  </a:lnTo>
                  <a:lnTo>
                    <a:pt x="811" y="121"/>
                  </a:lnTo>
                  <a:lnTo>
                    <a:pt x="810" y="140"/>
                  </a:lnTo>
                  <a:lnTo>
                    <a:pt x="817" y="161"/>
                  </a:lnTo>
                  <a:lnTo>
                    <a:pt x="831" y="186"/>
                  </a:lnTo>
                  <a:lnTo>
                    <a:pt x="883" y="252"/>
                  </a:lnTo>
                  <a:lnTo>
                    <a:pt x="1232" y="66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3" name="Freeform 70"/>
            <p:cNvSpPr>
              <a:spLocks/>
            </p:cNvSpPr>
            <p:nvPr/>
          </p:nvSpPr>
          <p:spPr bwMode="auto">
            <a:xfrm>
              <a:off x="628650" y="3098800"/>
              <a:ext cx="381000" cy="404812"/>
            </a:xfrm>
            <a:custGeom>
              <a:avLst/>
              <a:gdLst>
                <a:gd name="T0" fmla="*/ 1217 w 1414"/>
                <a:gd name="T1" fmla="*/ 806 h 1495"/>
                <a:gd name="T2" fmla="*/ 321 w 1414"/>
                <a:gd name="T3" fmla="*/ 386 h 1495"/>
                <a:gd name="T4" fmla="*/ 289 w 1414"/>
                <a:gd name="T5" fmla="*/ 381 h 1495"/>
                <a:gd name="T6" fmla="*/ 175 w 1414"/>
                <a:gd name="T7" fmla="*/ 440 h 1495"/>
                <a:gd name="T8" fmla="*/ 19 w 1414"/>
                <a:gd name="T9" fmla="*/ 515 h 1495"/>
                <a:gd name="T10" fmla="*/ 0 w 1414"/>
                <a:gd name="T11" fmla="*/ 536 h 1495"/>
                <a:gd name="T12" fmla="*/ 12 w 1414"/>
                <a:gd name="T13" fmla="*/ 558 h 1495"/>
                <a:gd name="T14" fmla="*/ 43 w 1414"/>
                <a:gd name="T15" fmla="*/ 555 h 1495"/>
                <a:gd name="T16" fmla="*/ 98 w 1414"/>
                <a:gd name="T17" fmla="*/ 531 h 1495"/>
                <a:gd name="T18" fmla="*/ 134 w 1414"/>
                <a:gd name="T19" fmla="*/ 525 h 1495"/>
                <a:gd name="T20" fmla="*/ 167 w 1414"/>
                <a:gd name="T21" fmla="*/ 546 h 1495"/>
                <a:gd name="T22" fmla="*/ 219 w 1414"/>
                <a:gd name="T23" fmla="*/ 636 h 1495"/>
                <a:gd name="T24" fmla="*/ 540 w 1414"/>
                <a:gd name="T25" fmla="*/ 1275 h 1495"/>
                <a:gd name="T26" fmla="*/ 566 w 1414"/>
                <a:gd name="T27" fmla="*/ 1347 h 1495"/>
                <a:gd name="T28" fmla="*/ 559 w 1414"/>
                <a:gd name="T29" fmla="*/ 1388 h 1495"/>
                <a:gd name="T30" fmla="*/ 523 w 1414"/>
                <a:gd name="T31" fmla="*/ 1417 h 1495"/>
                <a:gd name="T32" fmla="*/ 470 w 1414"/>
                <a:gd name="T33" fmla="*/ 1460 h 1495"/>
                <a:gd name="T34" fmla="*/ 468 w 1414"/>
                <a:gd name="T35" fmla="*/ 1484 h 1495"/>
                <a:gd name="T36" fmla="*/ 479 w 1414"/>
                <a:gd name="T37" fmla="*/ 1495 h 1495"/>
                <a:gd name="T38" fmla="*/ 502 w 1414"/>
                <a:gd name="T39" fmla="*/ 1490 h 1495"/>
                <a:gd name="T40" fmla="*/ 612 w 1414"/>
                <a:gd name="T41" fmla="*/ 1424 h 1495"/>
                <a:gd name="T42" fmla="*/ 759 w 1414"/>
                <a:gd name="T43" fmla="*/ 1351 h 1495"/>
                <a:gd name="T44" fmla="*/ 817 w 1414"/>
                <a:gd name="T45" fmla="*/ 1321 h 1495"/>
                <a:gd name="T46" fmla="*/ 831 w 1414"/>
                <a:gd name="T47" fmla="*/ 1302 h 1495"/>
                <a:gd name="T48" fmla="*/ 821 w 1414"/>
                <a:gd name="T49" fmla="*/ 1283 h 1495"/>
                <a:gd name="T50" fmla="*/ 802 w 1414"/>
                <a:gd name="T51" fmla="*/ 1279 h 1495"/>
                <a:gd name="T52" fmla="*/ 748 w 1414"/>
                <a:gd name="T53" fmla="*/ 1298 h 1495"/>
                <a:gd name="T54" fmla="*/ 685 w 1414"/>
                <a:gd name="T55" fmla="*/ 1312 h 1495"/>
                <a:gd name="T56" fmla="*/ 636 w 1414"/>
                <a:gd name="T57" fmla="*/ 1276 h 1495"/>
                <a:gd name="T58" fmla="*/ 533 w 1414"/>
                <a:gd name="T59" fmla="*/ 1102 h 1495"/>
                <a:gd name="T60" fmla="*/ 1328 w 1414"/>
                <a:gd name="T61" fmla="*/ 1060 h 1495"/>
                <a:gd name="T62" fmla="*/ 1385 w 1414"/>
                <a:gd name="T63" fmla="*/ 1075 h 1495"/>
                <a:gd name="T64" fmla="*/ 1410 w 1414"/>
                <a:gd name="T65" fmla="*/ 1061 h 1495"/>
                <a:gd name="T66" fmla="*/ 1408 w 1414"/>
                <a:gd name="T67" fmla="*/ 1035 h 1495"/>
                <a:gd name="T68" fmla="*/ 987 w 1414"/>
                <a:gd name="T69" fmla="*/ 207 h 1495"/>
                <a:gd name="T70" fmla="*/ 961 w 1414"/>
                <a:gd name="T71" fmla="*/ 141 h 1495"/>
                <a:gd name="T72" fmla="*/ 969 w 1414"/>
                <a:gd name="T73" fmla="*/ 112 h 1495"/>
                <a:gd name="T74" fmla="*/ 1017 w 1414"/>
                <a:gd name="T75" fmla="*/ 72 h 1495"/>
                <a:gd name="T76" fmla="*/ 1063 w 1414"/>
                <a:gd name="T77" fmla="*/ 38 h 1495"/>
                <a:gd name="T78" fmla="*/ 1065 w 1414"/>
                <a:gd name="T79" fmla="*/ 12 h 1495"/>
                <a:gd name="T80" fmla="*/ 1048 w 1414"/>
                <a:gd name="T81" fmla="*/ 0 h 1495"/>
                <a:gd name="T82" fmla="*/ 1025 w 1414"/>
                <a:gd name="T83" fmla="*/ 5 h 1495"/>
                <a:gd name="T84" fmla="*/ 881 w 1414"/>
                <a:gd name="T85" fmla="*/ 86 h 1495"/>
                <a:gd name="T86" fmla="*/ 738 w 1414"/>
                <a:gd name="T87" fmla="*/ 152 h 1495"/>
                <a:gd name="T88" fmla="*/ 710 w 1414"/>
                <a:gd name="T89" fmla="*/ 172 h 1495"/>
                <a:gd name="T90" fmla="*/ 708 w 1414"/>
                <a:gd name="T91" fmla="*/ 193 h 1495"/>
                <a:gd name="T92" fmla="*/ 731 w 1414"/>
                <a:gd name="T93" fmla="*/ 204 h 1495"/>
                <a:gd name="T94" fmla="*/ 791 w 1414"/>
                <a:gd name="T95" fmla="*/ 184 h 1495"/>
                <a:gd name="T96" fmla="*/ 838 w 1414"/>
                <a:gd name="T97" fmla="*/ 170 h 1495"/>
                <a:gd name="T98" fmla="*/ 873 w 1414"/>
                <a:gd name="T99" fmla="*/ 181 h 1495"/>
                <a:gd name="T100" fmla="*/ 912 w 1414"/>
                <a:gd name="T101" fmla="*/ 232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4" h="1495">
                  <a:moveTo>
                    <a:pt x="969" y="332"/>
                  </a:moveTo>
                  <a:lnTo>
                    <a:pt x="1217" y="806"/>
                  </a:lnTo>
                  <a:lnTo>
                    <a:pt x="353" y="401"/>
                  </a:lnTo>
                  <a:lnTo>
                    <a:pt x="321" y="386"/>
                  </a:lnTo>
                  <a:lnTo>
                    <a:pt x="300" y="376"/>
                  </a:lnTo>
                  <a:lnTo>
                    <a:pt x="289" y="381"/>
                  </a:lnTo>
                  <a:lnTo>
                    <a:pt x="270" y="386"/>
                  </a:lnTo>
                  <a:lnTo>
                    <a:pt x="175" y="440"/>
                  </a:lnTo>
                  <a:lnTo>
                    <a:pt x="41" y="502"/>
                  </a:lnTo>
                  <a:lnTo>
                    <a:pt x="19" y="515"/>
                  </a:lnTo>
                  <a:lnTo>
                    <a:pt x="4" y="524"/>
                  </a:lnTo>
                  <a:lnTo>
                    <a:pt x="0" y="536"/>
                  </a:lnTo>
                  <a:lnTo>
                    <a:pt x="2" y="548"/>
                  </a:lnTo>
                  <a:lnTo>
                    <a:pt x="12" y="558"/>
                  </a:lnTo>
                  <a:lnTo>
                    <a:pt x="26" y="561"/>
                  </a:lnTo>
                  <a:lnTo>
                    <a:pt x="43" y="555"/>
                  </a:lnTo>
                  <a:lnTo>
                    <a:pt x="74" y="542"/>
                  </a:lnTo>
                  <a:lnTo>
                    <a:pt x="98" y="531"/>
                  </a:lnTo>
                  <a:lnTo>
                    <a:pt x="116" y="528"/>
                  </a:lnTo>
                  <a:lnTo>
                    <a:pt x="134" y="525"/>
                  </a:lnTo>
                  <a:lnTo>
                    <a:pt x="150" y="534"/>
                  </a:lnTo>
                  <a:lnTo>
                    <a:pt x="167" y="546"/>
                  </a:lnTo>
                  <a:lnTo>
                    <a:pt x="183" y="568"/>
                  </a:lnTo>
                  <a:lnTo>
                    <a:pt x="219" y="636"/>
                  </a:lnTo>
                  <a:lnTo>
                    <a:pt x="480" y="1150"/>
                  </a:lnTo>
                  <a:lnTo>
                    <a:pt x="540" y="1275"/>
                  </a:lnTo>
                  <a:lnTo>
                    <a:pt x="557" y="1315"/>
                  </a:lnTo>
                  <a:lnTo>
                    <a:pt x="566" y="1347"/>
                  </a:lnTo>
                  <a:lnTo>
                    <a:pt x="567" y="1370"/>
                  </a:lnTo>
                  <a:lnTo>
                    <a:pt x="559" y="1388"/>
                  </a:lnTo>
                  <a:lnTo>
                    <a:pt x="544" y="1401"/>
                  </a:lnTo>
                  <a:lnTo>
                    <a:pt x="523" y="1417"/>
                  </a:lnTo>
                  <a:lnTo>
                    <a:pt x="486" y="1443"/>
                  </a:lnTo>
                  <a:lnTo>
                    <a:pt x="470" y="1460"/>
                  </a:lnTo>
                  <a:lnTo>
                    <a:pt x="461" y="1472"/>
                  </a:lnTo>
                  <a:lnTo>
                    <a:pt x="468" y="1484"/>
                  </a:lnTo>
                  <a:lnTo>
                    <a:pt x="473" y="1491"/>
                  </a:lnTo>
                  <a:lnTo>
                    <a:pt x="479" y="1495"/>
                  </a:lnTo>
                  <a:lnTo>
                    <a:pt x="492" y="1495"/>
                  </a:lnTo>
                  <a:lnTo>
                    <a:pt x="502" y="1490"/>
                  </a:lnTo>
                  <a:lnTo>
                    <a:pt x="560" y="1456"/>
                  </a:lnTo>
                  <a:lnTo>
                    <a:pt x="612" y="1424"/>
                  </a:lnTo>
                  <a:lnTo>
                    <a:pt x="668" y="1394"/>
                  </a:lnTo>
                  <a:lnTo>
                    <a:pt x="759" y="1351"/>
                  </a:lnTo>
                  <a:lnTo>
                    <a:pt x="804" y="1330"/>
                  </a:lnTo>
                  <a:lnTo>
                    <a:pt x="817" y="1321"/>
                  </a:lnTo>
                  <a:lnTo>
                    <a:pt x="830" y="1311"/>
                  </a:lnTo>
                  <a:lnTo>
                    <a:pt x="831" y="1302"/>
                  </a:lnTo>
                  <a:lnTo>
                    <a:pt x="827" y="1290"/>
                  </a:lnTo>
                  <a:lnTo>
                    <a:pt x="821" y="1283"/>
                  </a:lnTo>
                  <a:lnTo>
                    <a:pt x="816" y="1279"/>
                  </a:lnTo>
                  <a:lnTo>
                    <a:pt x="802" y="1279"/>
                  </a:lnTo>
                  <a:lnTo>
                    <a:pt x="793" y="1282"/>
                  </a:lnTo>
                  <a:lnTo>
                    <a:pt x="748" y="1298"/>
                  </a:lnTo>
                  <a:lnTo>
                    <a:pt x="713" y="1310"/>
                  </a:lnTo>
                  <a:lnTo>
                    <a:pt x="685" y="1312"/>
                  </a:lnTo>
                  <a:lnTo>
                    <a:pt x="660" y="1300"/>
                  </a:lnTo>
                  <a:lnTo>
                    <a:pt x="636" y="1276"/>
                  </a:lnTo>
                  <a:lnTo>
                    <a:pt x="608" y="1236"/>
                  </a:lnTo>
                  <a:lnTo>
                    <a:pt x="533" y="1102"/>
                  </a:lnTo>
                  <a:lnTo>
                    <a:pt x="256" y="568"/>
                  </a:lnTo>
                  <a:lnTo>
                    <a:pt x="1328" y="1060"/>
                  </a:lnTo>
                  <a:lnTo>
                    <a:pt x="1370" y="1072"/>
                  </a:lnTo>
                  <a:lnTo>
                    <a:pt x="1385" y="1075"/>
                  </a:lnTo>
                  <a:lnTo>
                    <a:pt x="1395" y="1072"/>
                  </a:lnTo>
                  <a:lnTo>
                    <a:pt x="1410" y="1061"/>
                  </a:lnTo>
                  <a:lnTo>
                    <a:pt x="1414" y="1051"/>
                  </a:lnTo>
                  <a:lnTo>
                    <a:pt x="1408" y="1035"/>
                  </a:lnTo>
                  <a:lnTo>
                    <a:pt x="1401" y="1012"/>
                  </a:lnTo>
                  <a:lnTo>
                    <a:pt x="987" y="207"/>
                  </a:lnTo>
                  <a:lnTo>
                    <a:pt x="967" y="158"/>
                  </a:lnTo>
                  <a:lnTo>
                    <a:pt x="961" y="141"/>
                  </a:lnTo>
                  <a:lnTo>
                    <a:pt x="962" y="126"/>
                  </a:lnTo>
                  <a:lnTo>
                    <a:pt x="969" y="112"/>
                  </a:lnTo>
                  <a:lnTo>
                    <a:pt x="979" y="101"/>
                  </a:lnTo>
                  <a:lnTo>
                    <a:pt x="1017" y="72"/>
                  </a:lnTo>
                  <a:lnTo>
                    <a:pt x="1045" y="53"/>
                  </a:lnTo>
                  <a:lnTo>
                    <a:pt x="1063" y="38"/>
                  </a:lnTo>
                  <a:lnTo>
                    <a:pt x="1067" y="26"/>
                  </a:lnTo>
                  <a:lnTo>
                    <a:pt x="1065" y="12"/>
                  </a:lnTo>
                  <a:lnTo>
                    <a:pt x="1056" y="4"/>
                  </a:lnTo>
                  <a:lnTo>
                    <a:pt x="1048" y="0"/>
                  </a:lnTo>
                  <a:lnTo>
                    <a:pt x="1039" y="1"/>
                  </a:lnTo>
                  <a:lnTo>
                    <a:pt x="1025" y="5"/>
                  </a:lnTo>
                  <a:lnTo>
                    <a:pt x="981" y="28"/>
                  </a:lnTo>
                  <a:lnTo>
                    <a:pt x="881" y="86"/>
                  </a:lnTo>
                  <a:lnTo>
                    <a:pt x="771" y="136"/>
                  </a:lnTo>
                  <a:lnTo>
                    <a:pt x="738" y="152"/>
                  </a:lnTo>
                  <a:lnTo>
                    <a:pt x="721" y="160"/>
                  </a:lnTo>
                  <a:lnTo>
                    <a:pt x="710" y="172"/>
                  </a:lnTo>
                  <a:lnTo>
                    <a:pt x="706" y="180"/>
                  </a:lnTo>
                  <a:lnTo>
                    <a:pt x="708" y="193"/>
                  </a:lnTo>
                  <a:lnTo>
                    <a:pt x="718" y="201"/>
                  </a:lnTo>
                  <a:lnTo>
                    <a:pt x="731" y="204"/>
                  </a:lnTo>
                  <a:lnTo>
                    <a:pt x="756" y="197"/>
                  </a:lnTo>
                  <a:lnTo>
                    <a:pt x="791" y="184"/>
                  </a:lnTo>
                  <a:lnTo>
                    <a:pt x="817" y="173"/>
                  </a:lnTo>
                  <a:lnTo>
                    <a:pt x="838" y="170"/>
                  </a:lnTo>
                  <a:lnTo>
                    <a:pt x="857" y="171"/>
                  </a:lnTo>
                  <a:lnTo>
                    <a:pt x="873" y="181"/>
                  </a:lnTo>
                  <a:lnTo>
                    <a:pt x="889" y="201"/>
                  </a:lnTo>
                  <a:lnTo>
                    <a:pt x="912" y="232"/>
                  </a:lnTo>
                  <a:lnTo>
                    <a:pt x="969" y="33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4" name="Freeform 71"/>
            <p:cNvSpPr>
              <a:spLocks/>
            </p:cNvSpPr>
            <p:nvPr/>
          </p:nvSpPr>
          <p:spPr bwMode="auto">
            <a:xfrm>
              <a:off x="974725" y="3044825"/>
              <a:ext cx="206375" cy="314325"/>
            </a:xfrm>
            <a:custGeom>
              <a:avLst/>
              <a:gdLst>
                <a:gd name="T0" fmla="*/ 595 w 763"/>
                <a:gd name="T1" fmla="*/ 968 h 1166"/>
                <a:gd name="T2" fmla="*/ 613 w 763"/>
                <a:gd name="T3" fmla="*/ 991 h 1166"/>
                <a:gd name="T4" fmla="*/ 648 w 763"/>
                <a:gd name="T5" fmla="*/ 1006 h 1166"/>
                <a:gd name="T6" fmla="*/ 694 w 763"/>
                <a:gd name="T7" fmla="*/ 1001 h 1166"/>
                <a:gd name="T8" fmla="*/ 744 w 763"/>
                <a:gd name="T9" fmla="*/ 994 h 1166"/>
                <a:gd name="T10" fmla="*/ 760 w 763"/>
                <a:gd name="T11" fmla="*/ 1012 h 1166"/>
                <a:gd name="T12" fmla="*/ 759 w 763"/>
                <a:gd name="T13" fmla="*/ 1032 h 1166"/>
                <a:gd name="T14" fmla="*/ 735 w 763"/>
                <a:gd name="T15" fmla="*/ 1045 h 1166"/>
                <a:gd name="T16" fmla="*/ 534 w 763"/>
                <a:gd name="T17" fmla="*/ 1100 h 1166"/>
                <a:gd name="T18" fmla="*/ 338 w 763"/>
                <a:gd name="T19" fmla="*/ 1164 h 1166"/>
                <a:gd name="T20" fmla="*/ 312 w 763"/>
                <a:gd name="T21" fmla="*/ 1164 h 1166"/>
                <a:gd name="T22" fmla="*/ 301 w 763"/>
                <a:gd name="T23" fmla="*/ 1151 h 1166"/>
                <a:gd name="T24" fmla="*/ 307 w 763"/>
                <a:gd name="T25" fmla="*/ 1128 h 1166"/>
                <a:gd name="T26" fmla="*/ 349 w 763"/>
                <a:gd name="T27" fmla="*/ 1105 h 1166"/>
                <a:gd name="T28" fmla="*/ 390 w 763"/>
                <a:gd name="T29" fmla="*/ 1083 h 1166"/>
                <a:gd name="T30" fmla="*/ 411 w 763"/>
                <a:gd name="T31" fmla="*/ 1054 h 1166"/>
                <a:gd name="T32" fmla="*/ 414 w 763"/>
                <a:gd name="T33" fmla="*/ 1024 h 1166"/>
                <a:gd name="T34" fmla="*/ 184 w 763"/>
                <a:gd name="T35" fmla="*/ 259 h 1166"/>
                <a:gd name="T36" fmla="*/ 158 w 763"/>
                <a:gd name="T37" fmla="*/ 186 h 1166"/>
                <a:gd name="T38" fmla="*/ 133 w 763"/>
                <a:gd name="T39" fmla="*/ 166 h 1166"/>
                <a:gd name="T40" fmla="*/ 92 w 763"/>
                <a:gd name="T41" fmla="*/ 161 h 1166"/>
                <a:gd name="T42" fmla="*/ 39 w 763"/>
                <a:gd name="T43" fmla="*/ 171 h 1166"/>
                <a:gd name="T44" fmla="*/ 7 w 763"/>
                <a:gd name="T45" fmla="*/ 166 h 1166"/>
                <a:gd name="T46" fmla="*/ 0 w 763"/>
                <a:gd name="T47" fmla="*/ 143 h 1166"/>
                <a:gd name="T48" fmla="*/ 14 w 763"/>
                <a:gd name="T49" fmla="*/ 127 h 1166"/>
                <a:gd name="T50" fmla="*/ 100 w 763"/>
                <a:gd name="T51" fmla="*/ 101 h 1166"/>
                <a:gd name="T52" fmla="*/ 394 w 763"/>
                <a:gd name="T53" fmla="*/ 12 h 1166"/>
                <a:gd name="T54" fmla="*/ 438 w 763"/>
                <a:gd name="T55" fmla="*/ 0 h 1166"/>
                <a:gd name="T56" fmla="*/ 459 w 763"/>
                <a:gd name="T57" fmla="*/ 6 h 1166"/>
                <a:gd name="T58" fmla="*/ 464 w 763"/>
                <a:gd name="T59" fmla="*/ 29 h 1166"/>
                <a:gd name="T60" fmla="*/ 441 w 763"/>
                <a:gd name="T61" fmla="*/ 49 h 1166"/>
                <a:gd name="T62" fmla="*/ 390 w 763"/>
                <a:gd name="T63" fmla="*/ 73 h 1166"/>
                <a:gd name="T64" fmla="*/ 360 w 763"/>
                <a:gd name="T65" fmla="*/ 98 h 1166"/>
                <a:gd name="T66" fmla="*/ 348 w 763"/>
                <a:gd name="T67" fmla="*/ 129 h 1166"/>
                <a:gd name="T68" fmla="*/ 365 w 763"/>
                <a:gd name="T69" fmla="*/ 20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3" h="1166">
                  <a:moveTo>
                    <a:pt x="574" y="909"/>
                  </a:moveTo>
                  <a:lnTo>
                    <a:pt x="595" y="968"/>
                  </a:lnTo>
                  <a:lnTo>
                    <a:pt x="603" y="982"/>
                  </a:lnTo>
                  <a:lnTo>
                    <a:pt x="613" y="991"/>
                  </a:lnTo>
                  <a:lnTo>
                    <a:pt x="629" y="998"/>
                  </a:lnTo>
                  <a:lnTo>
                    <a:pt x="648" y="1006"/>
                  </a:lnTo>
                  <a:lnTo>
                    <a:pt x="670" y="1005"/>
                  </a:lnTo>
                  <a:lnTo>
                    <a:pt x="694" y="1001"/>
                  </a:lnTo>
                  <a:lnTo>
                    <a:pt x="724" y="997"/>
                  </a:lnTo>
                  <a:lnTo>
                    <a:pt x="744" y="994"/>
                  </a:lnTo>
                  <a:lnTo>
                    <a:pt x="756" y="1003"/>
                  </a:lnTo>
                  <a:lnTo>
                    <a:pt x="760" y="1012"/>
                  </a:lnTo>
                  <a:lnTo>
                    <a:pt x="763" y="1022"/>
                  </a:lnTo>
                  <a:lnTo>
                    <a:pt x="759" y="1032"/>
                  </a:lnTo>
                  <a:lnTo>
                    <a:pt x="751" y="1039"/>
                  </a:lnTo>
                  <a:lnTo>
                    <a:pt x="735" y="1045"/>
                  </a:lnTo>
                  <a:lnTo>
                    <a:pt x="662" y="1063"/>
                  </a:lnTo>
                  <a:lnTo>
                    <a:pt x="534" y="1100"/>
                  </a:lnTo>
                  <a:lnTo>
                    <a:pt x="369" y="1152"/>
                  </a:lnTo>
                  <a:lnTo>
                    <a:pt x="338" y="1164"/>
                  </a:lnTo>
                  <a:lnTo>
                    <a:pt x="325" y="1166"/>
                  </a:lnTo>
                  <a:lnTo>
                    <a:pt x="312" y="1164"/>
                  </a:lnTo>
                  <a:lnTo>
                    <a:pt x="306" y="1159"/>
                  </a:lnTo>
                  <a:lnTo>
                    <a:pt x="301" y="1151"/>
                  </a:lnTo>
                  <a:lnTo>
                    <a:pt x="301" y="1138"/>
                  </a:lnTo>
                  <a:lnTo>
                    <a:pt x="307" y="1128"/>
                  </a:lnTo>
                  <a:lnTo>
                    <a:pt x="323" y="1115"/>
                  </a:lnTo>
                  <a:lnTo>
                    <a:pt x="349" y="1105"/>
                  </a:lnTo>
                  <a:lnTo>
                    <a:pt x="370" y="1095"/>
                  </a:lnTo>
                  <a:lnTo>
                    <a:pt x="390" y="1083"/>
                  </a:lnTo>
                  <a:lnTo>
                    <a:pt x="404" y="1068"/>
                  </a:lnTo>
                  <a:lnTo>
                    <a:pt x="411" y="1054"/>
                  </a:lnTo>
                  <a:lnTo>
                    <a:pt x="415" y="1039"/>
                  </a:lnTo>
                  <a:lnTo>
                    <a:pt x="414" y="1024"/>
                  </a:lnTo>
                  <a:lnTo>
                    <a:pt x="396" y="963"/>
                  </a:lnTo>
                  <a:lnTo>
                    <a:pt x="184" y="259"/>
                  </a:lnTo>
                  <a:lnTo>
                    <a:pt x="166" y="198"/>
                  </a:lnTo>
                  <a:lnTo>
                    <a:pt x="158" y="186"/>
                  </a:lnTo>
                  <a:lnTo>
                    <a:pt x="148" y="175"/>
                  </a:lnTo>
                  <a:lnTo>
                    <a:pt x="133" y="166"/>
                  </a:lnTo>
                  <a:lnTo>
                    <a:pt x="113" y="163"/>
                  </a:lnTo>
                  <a:lnTo>
                    <a:pt x="92" y="161"/>
                  </a:lnTo>
                  <a:lnTo>
                    <a:pt x="67" y="163"/>
                  </a:lnTo>
                  <a:lnTo>
                    <a:pt x="39" y="171"/>
                  </a:lnTo>
                  <a:lnTo>
                    <a:pt x="20" y="170"/>
                  </a:lnTo>
                  <a:lnTo>
                    <a:pt x="7" y="166"/>
                  </a:lnTo>
                  <a:lnTo>
                    <a:pt x="0" y="156"/>
                  </a:lnTo>
                  <a:lnTo>
                    <a:pt x="0" y="143"/>
                  </a:lnTo>
                  <a:lnTo>
                    <a:pt x="4" y="134"/>
                  </a:lnTo>
                  <a:lnTo>
                    <a:pt x="14" y="127"/>
                  </a:lnTo>
                  <a:lnTo>
                    <a:pt x="28" y="121"/>
                  </a:lnTo>
                  <a:lnTo>
                    <a:pt x="100" y="101"/>
                  </a:lnTo>
                  <a:lnTo>
                    <a:pt x="229" y="69"/>
                  </a:lnTo>
                  <a:lnTo>
                    <a:pt x="394" y="12"/>
                  </a:lnTo>
                  <a:lnTo>
                    <a:pt x="423" y="2"/>
                  </a:lnTo>
                  <a:lnTo>
                    <a:pt x="438" y="0"/>
                  </a:lnTo>
                  <a:lnTo>
                    <a:pt x="449" y="0"/>
                  </a:lnTo>
                  <a:lnTo>
                    <a:pt x="459" y="6"/>
                  </a:lnTo>
                  <a:lnTo>
                    <a:pt x="464" y="18"/>
                  </a:lnTo>
                  <a:lnTo>
                    <a:pt x="464" y="29"/>
                  </a:lnTo>
                  <a:lnTo>
                    <a:pt x="457" y="41"/>
                  </a:lnTo>
                  <a:lnTo>
                    <a:pt x="441" y="49"/>
                  </a:lnTo>
                  <a:lnTo>
                    <a:pt x="412" y="62"/>
                  </a:lnTo>
                  <a:lnTo>
                    <a:pt x="390" y="73"/>
                  </a:lnTo>
                  <a:lnTo>
                    <a:pt x="371" y="83"/>
                  </a:lnTo>
                  <a:lnTo>
                    <a:pt x="360" y="98"/>
                  </a:lnTo>
                  <a:lnTo>
                    <a:pt x="350" y="114"/>
                  </a:lnTo>
                  <a:lnTo>
                    <a:pt x="348" y="129"/>
                  </a:lnTo>
                  <a:lnTo>
                    <a:pt x="349" y="143"/>
                  </a:lnTo>
                  <a:lnTo>
                    <a:pt x="365" y="205"/>
                  </a:lnTo>
                  <a:lnTo>
                    <a:pt x="574" y="9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5" name="Freeform 72"/>
            <p:cNvSpPr>
              <a:spLocks/>
            </p:cNvSpPr>
            <p:nvPr/>
          </p:nvSpPr>
          <p:spPr bwMode="auto">
            <a:xfrm>
              <a:off x="1125538" y="2987675"/>
              <a:ext cx="306388" cy="317500"/>
            </a:xfrm>
            <a:custGeom>
              <a:avLst/>
              <a:gdLst>
                <a:gd name="T0" fmla="*/ 754 w 1133"/>
                <a:gd name="T1" fmla="*/ 859 h 1174"/>
                <a:gd name="T2" fmla="*/ 368 w 1133"/>
                <a:gd name="T3" fmla="*/ 220 h 1174"/>
                <a:gd name="T4" fmla="*/ 362 w 1133"/>
                <a:gd name="T5" fmla="*/ 184 h 1174"/>
                <a:gd name="T6" fmla="*/ 390 w 1133"/>
                <a:gd name="T7" fmla="*/ 158 h 1174"/>
                <a:gd name="T8" fmla="*/ 457 w 1133"/>
                <a:gd name="T9" fmla="*/ 139 h 1174"/>
                <a:gd name="T10" fmla="*/ 484 w 1133"/>
                <a:gd name="T11" fmla="*/ 122 h 1174"/>
                <a:gd name="T12" fmla="*/ 481 w 1133"/>
                <a:gd name="T13" fmla="*/ 104 h 1174"/>
                <a:gd name="T14" fmla="*/ 463 w 1133"/>
                <a:gd name="T15" fmla="*/ 92 h 1174"/>
                <a:gd name="T16" fmla="*/ 375 w 1133"/>
                <a:gd name="T17" fmla="*/ 109 h 1174"/>
                <a:gd name="T18" fmla="*/ 232 w 1133"/>
                <a:gd name="T19" fmla="*/ 132 h 1174"/>
                <a:gd name="T20" fmla="*/ 11 w 1133"/>
                <a:gd name="T21" fmla="*/ 157 h 1174"/>
                <a:gd name="T22" fmla="*/ 2 w 1133"/>
                <a:gd name="T23" fmla="*/ 169 h 1174"/>
                <a:gd name="T24" fmla="*/ 3 w 1133"/>
                <a:gd name="T25" fmla="*/ 188 h 1174"/>
                <a:gd name="T26" fmla="*/ 29 w 1133"/>
                <a:gd name="T27" fmla="*/ 198 h 1174"/>
                <a:gd name="T28" fmla="*/ 95 w 1133"/>
                <a:gd name="T29" fmla="*/ 201 h 1174"/>
                <a:gd name="T30" fmla="*/ 126 w 1133"/>
                <a:gd name="T31" fmla="*/ 213 h 1174"/>
                <a:gd name="T32" fmla="*/ 152 w 1133"/>
                <a:gd name="T33" fmla="*/ 241 h 1174"/>
                <a:gd name="T34" fmla="*/ 686 w 1133"/>
                <a:gd name="T35" fmla="*/ 1143 h 1174"/>
                <a:gd name="T36" fmla="*/ 716 w 1133"/>
                <a:gd name="T37" fmla="*/ 1173 h 1174"/>
                <a:gd name="T38" fmla="*/ 730 w 1133"/>
                <a:gd name="T39" fmla="*/ 1169 h 1174"/>
                <a:gd name="T40" fmla="*/ 749 w 1133"/>
                <a:gd name="T41" fmla="*/ 1137 h 1174"/>
                <a:gd name="T42" fmla="*/ 995 w 1133"/>
                <a:gd name="T43" fmla="*/ 153 h 1174"/>
                <a:gd name="T44" fmla="*/ 1024 w 1133"/>
                <a:gd name="T45" fmla="*/ 88 h 1174"/>
                <a:gd name="T46" fmla="*/ 1050 w 1133"/>
                <a:gd name="T47" fmla="*/ 66 h 1174"/>
                <a:gd name="T48" fmla="*/ 1104 w 1133"/>
                <a:gd name="T49" fmla="*/ 47 h 1174"/>
                <a:gd name="T50" fmla="*/ 1133 w 1133"/>
                <a:gd name="T51" fmla="*/ 30 h 1174"/>
                <a:gd name="T52" fmla="*/ 1130 w 1133"/>
                <a:gd name="T53" fmla="*/ 10 h 1174"/>
                <a:gd name="T54" fmla="*/ 1112 w 1133"/>
                <a:gd name="T55" fmla="*/ 0 h 1174"/>
                <a:gd name="T56" fmla="*/ 1042 w 1133"/>
                <a:gd name="T57" fmla="*/ 12 h 1174"/>
                <a:gd name="T58" fmla="*/ 848 w 1133"/>
                <a:gd name="T59" fmla="*/ 41 h 1174"/>
                <a:gd name="T60" fmla="*/ 781 w 1133"/>
                <a:gd name="T61" fmla="*/ 49 h 1174"/>
                <a:gd name="T62" fmla="*/ 760 w 1133"/>
                <a:gd name="T63" fmla="*/ 63 h 1174"/>
                <a:gd name="T64" fmla="*/ 763 w 1133"/>
                <a:gd name="T65" fmla="*/ 87 h 1174"/>
                <a:gd name="T66" fmla="*/ 799 w 1133"/>
                <a:gd name="T67" fmla="*/ 96 h 1174"/>
                <a:gd name="T68" fmla="*/ 867 w 1133"/>
                <a:gd name="T69" fmla="*/ 93 h 1174"/>
                <a:gd name="T70" fmla="*/ 907 w 1133"/>
                <a:gd name="T71" fmla="*/ 115 h 1174"/>
                <a:gd name="T72" fmla="*/ 914 w 1133"/>
                <a:gd name="T73" fmla="*/ 178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3" h="1174">
                  <a:moveTo>
                    <a:pt x="904" y="231"/>
                  </a:moveTo>
                  <a:lnTo>
                    <a:pt x="754" y="859"/>
                  </a:lnTo>
                  <a:lnTo>
                    <a:pt x="392" y="259"/>
                  </a:lnTo>
                  <a:lnTo>
                    <a:pt x="368" y="220"/>
                  </a:lnTo>
                  <a:lnTo>
                    <a:pt x="359" y="199"/>
                  </a:lnTo>
                  <a:lnTo>
                    <a:pt x="362" y="184"/>
                  </a:lnTo>
                  <a:lnTo>
                    <a:pt x="371" y="168"/>
                  </a:lnTo>
                  <a:lnTo>
                    <a:pt x="390" y="158"/>
                  </a:lnTo>
                  <a:lnTo>
                    <a:pt x="416" y="147"/>
                  </a:lnTo>
                  <a:lnTo>
                    <a:pt x="457" y="139"/>
                  </a:lnTo>
                  <a:lnTo>
                    <a:pt x="476" y="132"/>
                  </a:lnTo>
                  <a:lnTo>
                    <a:pt x="484" y="122"/>
                  </a:lnTo>
                  <a:lnTo>
                    <a:pt x="484" y="111"/>
                  </a:lnTo>
                  <a:lnTo>
                    <a:pt x="481" y="104"/>
                  </a:lnTo>
                  <a:lnTo>
                    <a:pt x="471" y="96"/>
                  </a:lnTo>
                  <a:lnTo>
                    <a:pt x="463" y="92"/>
                  </a:lnTo>
                  <a:lnTo>
                    <a:pt x="447" y="96"/>
                  </a:lnTo>
                  <a:lnTo>
                    <a:pt x="375" y="109"/>
                  </a:lnTo>
                  <a:lnTo>
                    <a:pt x="280" y="125"/>
                  </a:lnTo>
                  <a:lnTo>
                    <a:pt x="232" y="132"/>
                  </a:lnTo>
                  <a:lnTo>
                    <a:pt x="20" y="154"/>
                  </a:lnTo>
                  <a:lnTo>
                    <a:pt x="11" y="157"/>
                  </a:lnTo>
                  <a:lnTo>
                    <a:pt x="5" y="162"/>
                  </a:lnTo>
                  <a:lnTo>
                    <a:pt x="2" y="169"/>
                  </a:lnTo>
                  <a:lnTo>
                    <a:pt x="0" y="179"/>
                  </a:lnTo>
                  <a:lnTo>
                    <a:pt x="3" y="188"/>
                  </a:lnTo>
                  <a:lnTo>
                    <a:pt x="13" y="195"/>
                  </a:lnTo>
                  <a:lnTo>
                    <a:pt x="29" y="198"/>
                  </a:lnTo>
                  <a:lnTo>
                    <a:pt x="56" y="198"/>
                  </a:lnTo>
                  <a:lnTo>
                    <a:pt x="95" y="201"/>
                  </a:lnTo>
                  <a:lnTo>
                    <a:pt x="110" y="205"/>
                  </a:lnTo>
                  <a:lnTo>
                    <a:pt x="126" y="213"/>
                  </a:lnTo>
                  <a:lnTo>
                    <a:pt x="137" y="225"/>
                  </a:lnTo>
                  <a:lnTo>
                    <a:pt x="152" y="241"/>
                  </a:lnTo>
                  <a:lnTo>
                    <a:pt x="186" y="297"/>
                  </a:lnTo>
                  <a:lnTo>
                    <a:pt x="686" y="1143"/>
                  </a:lnTo>
                  <a:lnTo>
                    <a:pt x="707" y="1165"/>
                  </a:lnTo>
                  <a:lnTo>
                    <a:pt x="716" y="1173"/>
                  </a:lnTo>
                  <a:lnTo>
                    <a:pt x="723" y="1174"/>
                  </a:lnTo>
                  <a:lnTo>
                    <a:pt x="730" y="1169"/>
                  </a:lnTo>
                  <a:lnTo>
                    <a:pt x="740" y="1162"/>
                  </a:lnTo>
                  <a:lnTo>
                    <a:pt x="749" y="1137"/>
                  </a:lnTo>
                  <a:lnTo>
                    <a:pt x="975" y="230"/>
                  </a:lnTo>
                  <a:lnTo>
                    <a:pt x="995" y="153"/>
                  </a:lnTo>
                  <a:lnTo>
                    <a:pt x="1015" y="101"/>
                  </a:lnTo>
                  <a:lnTo>
                    <a:pt x="1024" y="88"/>
                  </a:lnTo>
                  <a:lnTo>
                    <a:pt x="1035" y="76"/>
                  </a:lnTo>
                  <a:lnTo>
                    <a:pt x="1050" y="66"/>
                  </a:lnTo>
                  <a:lnTo>
                    <a:pt x="1062" y="61"/>
                  </a:lnTo>
                  <a:lnTo>
                    <a:pt x="1104" y="47"/>
                  </a:lnTo>
                  <a:lnTo>
                    <a:pt x="1125" y="39"/>
                  </a:lnTo>
                  <a:lnTo>
                    <a:pt x="1133" y="30"/>
                  </a:lnTo>
                  <a:lnTo>
                    <a:pt x="1133" y="19"/>
                  </a:lnTo>
                  <a:lnTo>
                    <a:pt x="1130" y="10"/>
                  </a:lnTo>
                  <a:lnTo>
                    <a:pt x="1125" y="2"/>
                  </a:lnTo>
                  <a:lnTo>
                    <a:pt x="1112" y="0"/>
                  </a:lnTo>
                  <a:lnTo>
                    <a:pt x="1101" y="0"/>
                  </a:lnTo>
                  <a:lnTo>
                    <a:pt x="1042" y="12"/>
                  </a:lnTo>
                  <a:lnTo>
                    <a:pt x="949" y="30"/>
                  </a:lnTo>
                  <a:lnTo>
                    <a:pt x="848" y="41"/>
                  </a:lnTo>
                  <a:lnTo>
                    <a:pt x="801" y="44"/>
                  </a:lnTo>
                  <a:lnTo>
                    <a:pt x="781" y="49"/>
                  </a:lnTo>
                  <a:lnTo>
                    <a:pt x="767" y="53"/>
                  </a:lnTo>
                  <a:lnTo>
                    <a:pt x="760" y="63"/>
                  </a:lnTo>
                  <a:lnTo>
                    <a:pt x="759" y="74"/>
                  </a:lnTo>
                  <a:lnTo>
                    <a:pt x="763" y="87"/>
                  </a:lnTo>
                  <a:lnTo>
                    <a:pt x="775" y="94"/>
                  </a:lnTo>
                  <a:lnTo>
                    <a:pt x="799" y="96"/>
                  </a:lnTo>
                  <a:lnTo>
                    <a:pt x="837" y="90"/>
                  </a:lnTo>
                  <a:lnTo>
                    <a:pt x="867" y="93"/>
                  </a:lnTo>
                  <a:lnTo>
                    <a:pt x="890" y="99"/>
                  </a:lnTo>
                  <a:lnTo>
                    <a:pt x="907" y="115"/>
                  </a:lnTo>
                  <a:lnTo>
                    <a:pt x="913" y="134"/>
                  </a:lnTo>
                  <a:lnTo>
                    <a:pt x="914" y="178"/>
                  </a:lnTo>
                  <a:lnTo>
                    <a:pt x="904" y="23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6" name="Freeform 73"/>
            <p:cNvSpPr>
              <a:spLocks/>
            </p:cNvSpPr>
            <p:nvPr/>
          </p:nvSpPr>
          <p:spPr bwMode="auto">
            <a:xfrm>
              <a:off x="1458913" y="2989263"/>
              <a:ext cx="230188" cy="301625"/>
            </a:xfrm>
            <a:custGeom>
              <a:avLst/>
              <a:gdLst>
                <a:gd name="T0" fmla="*/ 190 w 856"/>
                <a:gd name="T1" fmla="*/ 104 h 1116"/>
                <a:gd name="T2" fmla="*/ 155 w 856"/>
                <a:gd name="T3" fmla="*/ 65 h 1116"/>
                <a:gd name="T4" fmla="*/ 83 w 856"/>
                <a:gd name="T5" fmla="*/ 50 h 1116"/>
                <a:gd name="T6" fmla="*/ 53 w 856"/>
                <a:gd name="T7" fmla="*/ 20 h 1116"/>
                <a:gd name="T8" fmla="*/ 72 w 856"/>
                <a:gd name="T9" fmla="*/ 0 h 1116"/>
                <a:gd name="T10" fmla="*/ 202 w 856"/>
                <a:gd name="T11" fmla="*/ 9 h 1116"/>
                <a:gd name="T12" fmla="*/ 832 w 856"/>
                <a:gd name="T13" fmla="*/ 35 h 1116"/>
                <a:gd name="T14" fmla="*/ 856 w 856"/>
                <a:gd name="T15" fmla="*/ 61 h 1116"/>
                <a:gd name="T16" fmla="*/ 845 w 856"/>
                <a:gd name="T17" fmla="*/ 261 h 1116"/>
                <a:gd name="T18" fmla="*/ 825 w 856"/>
                <a:gd name="T19" fmla="*/ 277 h 1116"/>
                <a:gd name="T20" fmla="*/ 796 w 856"/>
                <a:gd name="T21" fmla="*/ 244 h 1116"/>
                <a:gd name="T22" fmla="*/ 719 w 856"/>
                <a:gd name="T23" fmla="*/ 127 h 1116"/>
                <a:gd name="T24" fmla="*/ 596 w 856"/>
                <a:gd name="T25" fmla="*/ 83 h 1116"/>
                <a:gd name="T26" fmla="*/ 426 w 856"/>
                <a:gd name="T27" fmla="*/ 71 h 1116"/>
                <a:gd name="T28" fmla="*/ 389 w 856"/>
                <a:gd name="T29" fmla="*/ 97 h 1116"/>
                <a:gd name="T30" fmla="*/ 367 w 856"/>
                <a:gd name="T31" fmla="*/ 432 h 1116"/>
                <a:gd name="T32" fmla="*/ 377 w 856"/>
                <a:gd name="T33" fmla="*/ 488 h 1116"/>
                <a:gd name="T34" fmla="*/ 457 w 856"/>
                <a:gd name="T35" fmla="*/ 505 h 1116"/>
                <a:gd name="T36" fmla="*/ 629 w 856"/>
                <a:gd name="T37" fmla="*/ 489 h 1116"/>
                <a:gd name="T38" fmla="*/ 689 w 856"/>
                <a:gd name="T39" fmla="*/ 423 h 1116"/>
                <a:gd name="T40" fmla="*/ 724 w 856"/>
                <a:gd name="T41" fmla="*/ 363 h 1116"/>
                <a:gd name="T42" fmla="*/ 745 w 856"/>
                <a:gd name="T43" fmla="*/ 369 h 1116"/>
                <a:gd name="T44" fmla="*/ 743 w 856"/>
                <a:gd name="T45" fmla="*/ 432 h 1116"/>
                <a:gd name="T46" fmla="*/ 727 w 856"/>
                <a:gd name="T47" fmla="*/ 671 h 1116"/>
                <a:gd name="T48" fmla="*/ 719 w 856"/>
                <a:gd name="T49" fmla="*/ 740 h 1116"/>
                <a:gd name="T50" fmla="*/ 694 w 856"/>
                <a:gd name="T51" fmla="*/ 744 h 1116"/>
                <a:gd name="T52" fmla="*/ 670 w 856"/>
                <a:gd name="T53" fmla="*/ 705 h 1116"/>
                <a:gd name="T54" fmla="*/ 618 w 856"/>
                <a:gd name="T55" fmla="*/ 588 h 1116"/>
                <a:gd name="T56" fmla="*/ 540 w 856"/>
                <a:gd name="T57" fmla="*/ 559 h 1116"/>
                <a:gd name="T58" fmla="*/ 374 w 856"/>
                <a:gd name="T59" fmla="*/ 556 h 1116"/>
                <a:gd name="T60" fmla="*/ 355 w 856"/>
                <a:gd name="T61" fmla="*/ 599 h 1116"/>
                <a:gd name="T62" fmla="*/ 346 w 856"/>
                <a:gd name="T63" fmla="*/ 975 h 1116"/>
                <a:gd name="T64" fmla="*/ 390 w 856"/>
                <a:gd name="T65" fmla="*/ 1035 h 1116"/>
                <a:gd name="T66" fmla="*/ 512 w 856"/>
                <a:gd name="T67" fmla="*/ 1054 h 1116"/>
                <a:gd name="T68" fmla="*/ 667 w 856"/>
                <a:gd name="T69" fmla="*/ 1036 h 1116"/>
                <a:gd name="T70" fmla="*/ 750 w 856"/>
                <a:gd name="T71" fmla="*/ 962 h 1116"/>
                <a:gd name="T72" fmla="*/ 835 w 856"/>
                <a:gd name="T73" fmla="*/ 853 h 1116"/>
                <a:gd name="T74" fmla="*/ 852 w 856"/>
                <a:gd name="T75" fmla="*/ 868 h 1116"/>
                <a:gd name="T76" fmla="*/ 839 w 856"/>
                <a:gd name="T77" fmla="*/ 941 h 1116"/>
                <a:gd name="T78" fmla="*/ 813 w 856"/>
                <a:gd name="T79" fmla="*/ 1101 h 1116"/>
                <a:gd name="T80" fmla="*/ 787 w 856"/>
                <a:gd name="T81" fmla="*/ 1116 h 1116"/>
                <a:gd name="T82" fmla="*/ 109 w 856"/>
                <a:gd name="T83" fmla="*/ 1085 h 1116"/>
                <a:gd name="T84" fmla="*/ 5 w 856"/>
                <a:gd name="T85" fmla="*/ 1079 h 1116"/>
                <a:gd name="T86" fmla="*/ 4 w 856"/>
                <a:gd name="T87" fmla="*/ 1046 h 1116"/>
                <a:gd name="T88" fmla="*/ 64 w 856"/>
                <a:gd name="T89" fmla="*/ 1033 h 1116"/>
                <a:gd name="T90" fmla="*/ 124 w 856"/>
                <a:gd name="T91" fmla="*/ 1015 h 1116"/>
                <a:gd name="T92" fmla="*/ 150 w 856"/>
                <a:gd name="T93" fmla="*/ 97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1116">
                  <a:moveTo>
                    <a:pt x="192" y="181"/>
                  </a:moveTo>
                  <a:lnTo>
                    <a:pt x="192" y="117"/>
                  </a:lnTo>
                  <a:lnTo>
                    <a:pt x="190" y="104"/>
                  </a:lnTo>
                  <a:lnTo>
                    <a:pt x="184" y="90"/>
                  </a:lnTo>
                  <a:lnTo>
                    <a:pt x="173" y="75"/>
                  </a:lnTo>
                  <a:lnTo>
                    <a:pt x="155" y="65"/>
                  </a:lnTo>
                  <a:lnTo>
                    <a:pt x="134" y="57"/>
                  </a:lnTo>
                  <a:lnTo>
                    <a:pt x="113" y="53"/>
                  </a:lnTo>
                  <a:lnTo>
                    <a:pt x="83" y="50"/>
                  </a:lnTo>
                  <a:lnTo>
                    <a:pt x="65" y="42"/>
                  </a:lnTo>
                  <a:lnTo>
                    <a:pt x="53" y="32"/>
                  </a:lnTo>
                  <a:lnTo>
                    <a:pt x="53" y="20"/>
                  </a:lnTo>
                  <a:lnTo>
                    <a:pt x="55" y="10"/>
                  </a:lnTo>
                  <a:lnTo>
                    <a:pt x="61" y="2"/>
                  </a:lnTo>
                  <a:lnTo>
                    <a:pt x="72" y="0"/>
                  </a:lnTo>
                  <a:lnTo>
                    <a:pt x="90" y="1"/>
                  </a:lnTo>
                  <a:lnTo>
                    <a:pt x="163" y="5"/>
                  </a:lnTo>
                  <a:lnTo>
                    <a:pt x="202" y="9"/>
                  </a:lnTo>
                  <a:lnTo>
                    <a:pt x="689" y="36"/>
                  </a:lnTo>
                  <a:lnTo>
                    <a:pt x="797" y="38"/>
                  </a:lnTo>
                  <a:lnTo>
                    <a:pt x="832" y="35"/>
                  </a:lnTo>
                  <a:lnTo>
                    <a:pt x="845" y="37"/>
                  </a:lnTo>
                  <a:lnTo>
                    <a:pt x="852" y="47"/>
                  </a:lnTo>
                  <a:lnTo>
                    <a:pt x="856" y="61"/>
                  </a:lnTo>
                  <a:lnTo>
                    <a:pt x="853" y="89"/>
                  </a:lnTo>
                  <a:lnTo>
                    <a:pt x="847" y="248"/>
                  </a:lnTo>
                  <a:lnTo>
                    <a:pt x="845" y="261"/>
                  </a:lnTo>
                  <a:lnTo>
                    <a:pt x="839" y="271"/>
                  </a:lnTo>
                  <a:lnTo>
                    <a:pt x="834" y="275"/>
                  </a:lnTo>
                  <a:lnTo>
                    <a:pt x="825" y="277"/>
                  </a:lnTo>
                  <a:lnTo>
                    <a:pt x="819" y="274"/>
                  </a:lnTo>
                  <a:lnTo>
                    <a:pt x="809" y="268"/>
                  </a:lnTo>
                  <a:lnTo>
                    <a:pt x="796" y="244"/>
                  </a:lnTo>
                  <a:lnTo>
                    <a:pt x="770" y="188"/>
                  </a:lnTo>
                  <a:lnTo>
                    <a:pt x="746" y="151"/>
                  </a:lnTo>
                  <a:lnTo>
                    <a:pt x="719" y="127"/>
                  </a:lnTo>
                  <a:lnTo>
                    <a:pt x="683" y="107"/>
                  </a:lnTo>
                  <a:lnTo>
                    <a:pt x="644" y="96"/>
                  </a:lnTo>
                  <a:lnTo>
                    <a:pt x="596" y="83"/>
                  </a:lnTo>
                  <a:lnTo>
                    <a:pt x="538" y="73"/>
                  </a:lnTo>
                  <a:lnTo>
                    <a:pt x="479" y="71"/>
                  </a:lnTo>
                  <a:lnTo>
                    <a:pt x="426" y="71"/>
                  </a:lnTo>
                  <a:lnTo>
                    <a:pt x="410" y="77"/>
                  </a:lnTo>
                  <a:lnTo>
                    <a:pt x="398" y="83"/>
                  </a:lnTo>
                  <a:lnTo>
                    <a:pt x="389" y="97"/>
                  </a:lnTo>
                  <a:lnTo>
                    <a:pt x="383" y="116"/>
                  </a:lnTo>
                  <a:lnTo>
                    <a:pt x="378" y="172"/>
                  </a:lnTo>
                  <a:lnTo>
                    <a:pt x="367" y="432"/>
                  </a:lnTo>
                  <a:lnTo>
                    <a:pt x="367" y="471"/>
                  </a:lnTo>
                  <a:lnTo>
                    <a:pt x="370" y="481"/>
                  </a:lnTo>
                  <a:lnTo>
                    <a:pt x="377" y="488"/>
                  </a:lnTo>
                  <a:lnTo>
                    <a:pt x="388" y="497"/>
                  </a:lnTo>
                  <a:lnTo>
                    <a:pt x="405" y="502"/>
                  </a:lnTo>
                  <a:lnTo>
                    <a:pt x="457" y="505"/>
                  </a:lnTo>
                  <a:lnTo>
                    <a:pt x="561" y="505"/>
                  </a:lnTo>
                  <a:lnTo>
                    <a:pt x="597" y="499"/>
                  </a:lnTo>
                  <a:lnTo>
                    <a:pt x="629" y="489"/>
                  </a:lnTo>
                  <a:lnTo>
                    <a:pt x="651" y="475"/>
                  </a:lnTo>
                  <a:lnTo>
                    <a:pt x="671" y="450"/>
                  </a:lnTo>
                  <a:lnTo>
                    <a:pt x="689" y="423"/>
                  </a:lnTo>
                  <a:lnTo>
                    <a:pt x="705" y="386"/>
                  </a:lnTo>
                  <a:lnTo>
                    <a:pt x="719" y="366"/>
                  </a:lnTo>
                  <a:lnTo>
                    <a:pt x="724" y="363"/>
                  </a:lnTo>
                  <a:lnTo>
                    <a:pt x="731" y="362"/>
                  </a:lnTo>
                  <a:lnTo>
                    <a:pt x="741" y="364"/>
                  </a:lnTo>
                  <a:lnTo>
                    <a:pt x="745" y="369"/>
                  </a:lnTo>
                  <a:lnTo>
                    <a:pt x="748" y="376"/>
                  </a:lnTo>
                  <a:lnTo>
                    <a:pt x="748" y="387"/>
                  </a:lnTo>
                  <a:lnTo>
                    <a:pt x="743" y="432"/>
                  </a:lnTo>
                  <a:lnTo>
                    <a:pt x="735" y="525"/>
                  </a:lnTo>
                  <a:lnTo>
                    <a:pt x="726" y="627"/>
                  </a:lnTo>
                  <a:lnTo>
                    <a:pt x="727" y="671"/>
                  </a:lnTo>
                  <a:lnTo>
                    <a:pt x="727" y="717"/>
                  </a:lnTo>
                  <a:lnTo>
                    <a:pt x="726" y="728"/>
                  </a:lnTo>
                  <a:lnTo>
                    <a:pt x="719" y="740"/>
                  </a:lnTo>
                  <a:lnTo>
                    <a:pt x="714" y="745"/>
                  </a:lnTo>
                  <a:lnTo>
                    <a:pt x="705" y="746"/>
                  </a:lnTo>
                  <a:lnTo>
                    <a:pt x="694" y="744"/>
                  </a:lnTo>
                  <a:lnTo>
                    <a:pt x="685" y="736"/>
                  </a:lnTo>
                  <a:lnTo>
                    <a:pt x="678" y="722"/>
                  </a:lnTo>
                  <a:lnTo>
                    <a:pt x="670" y="705"/>
                  </a:lnTo>
                  <a:lnTo>
                    <a:pt x="658" y="652"/>
                  </a:lnTo>
                  <a:lnTo>
                    <a:pt x="640" y="614"/>
                  </a:lnTo>
                  <a:lnTo>
                    <a:pt x="618" y="588"/>
                  </a:lnTo>
                  <a:lnTo>
                    <a:pt x="589" y="570"/>
                  </a:lnTo>
                  <a:lnTo>
                    <a:pt x="568" y="564"/>
                  </a:lnTo>
                  <a:lnTo>
                    <a:pt x="540" y="559"/>
                  </a:lnTo>
                  <a:lnTo>
                    <a:pt x="447" y="553"/>
                  </a:lnTo>
                  <a:lnTo>
                    <a:pt x="399" y="551"/>
                  </a:lnTo>
                  <a:lnTo>
                    <a:pt x="374" y="556"/>
                  </a:lnTo>
                  <a:lnTo>
                    <a:pt x="364" y="563"/>
                  </a:lnTo>
                  <a:lnTo>
                    <a:pt x="360" y="571"/>
                  </a:lnTo>
                  <a:lnTo>
                    <a:pt x="355" y="599"/>
                  </a:lnTo>
                  <a:lnTo>
                    <a:pt x="341" y="903"/>
                  </a:lnTo>
                  <a:lnTo>
                    <a:pt x="341" y="943"/>
                  </a:lnTo>
                  <a:lnTo>
                    <a:pt x="346" y="975"/>
                  </a:lnTo>
                  <a:lnTo>
                    <a:pt x="352" y="1000"/>
                  </a:lnTo>
                  <a:lnTo>
                    <a:pt x="369" y="1021"/>
                  </a:lnTo>
                  <a:lnTo>
                    <a:pt x="390" y="1035"/>
                  </a:lnTo>
                  <a:lnTo>
                    <a:pt x="421" y="1045"/>
                  </a:lnTo>
                  <a:lnTo>
                    <a:pt x="462" y="1050"/>
                  </a:lnTo>
                  <a:lnTo>
                    <a:pt x="512" y="1054"/>
                  </a:lnTo>
                  <a:lnTo>
                    <a:pt x="576" y="1055"/>
                  </a:lnTo>
                  <a:lnTo>
                    <a:pt x="625" y="1048"/>
                  </a:lnTo>
                  <a:lnTo>
                    <a:pt x="667" y="1036"/>
                  </a:lnTo>
                  <a:lnTo>
                    <a:pt x="702" y="1009"/>
                  </a:lnTo>
                  <a:lnTo>
                    <a:pt x="729" y="985"/>
                  </a:lnTo>
                  <a:lnTo>
                    <a:pt x="750" y="962"/>
                  </a:lnTo>
                  <a:lnTo>
                    <a:pt x="808" y="872"/>
                  </a:lnTo>
                  <a:lnTo>
                    <a:pt x="819" y="856"/>
                  </a:lnTo>
                  <a:lnTo>
                    <a:pt x="835" y="853"/>
                  </a:lnTo>
                  <a:lnTo>
                    <a:pt x="842" y="854"/>
                  </a:lnTo>
                  <a:lnTo>
                    <a:pt x="849" y="859"/>
                  </a:lnTo>
                  <a:lnTo>
                    <a:pt x="852" y="868"/>
                  </a:lnTo>
                  <a:lnTo>
                    <a:pt x="853" y="877"/>
                  </a:lnTo>
                  <a:lnTo>
                    <a:pt x="850" y="906"/>
                  </a:lnTo>
                  <a:lnTo>
                    <a:pt x="839" y="941"/>
                  </a:lnTo>
                  <a:lnTo>
                    <a:pt x="825" y="1035"/>
                  </a:lnTo>
                  <a:lnTo>
                    <a:pt x="818" y="1091"/>
                  </a:lnTo>
                  <a:lnTo>
                    <a:pt x="813" y="1101"/>
                  </a:lnTo>
                  <a:lnTo>
                    <a:pt x="810" y="1109"/>
                  </a:lnTo>
                  <a:lnTo>
                    <a:pt x="800" y="1114"/>
                  </a:lnTo>
                  <a:lnTo>
                    <a:pt x="787" y="1116"/>
                  </a:lnTo>
                  <a:lnTo>
                    <a:pt x="734" y="1116"/>
                  </a:lnTo>
                  <a:lnTo>
                    <a:pt x="146" y="1087"/>
                  </a:lnTo>
                  <a:lnTo>
                    <a:pt x="109" y="1085"/>
                  </a:lnTo>
                  <a:lnTo>
                    <a:pt x="34" y="1087"/>
                  </a:lnTo>
                  <a:lnTo>
                    <a:pt x="17" y="1084"/>
                  </a:lnTo>
                  <a:lnTo>
                    <a:pt x="5" y="1079"/>
                  </a:lnTo>
                  <a:lnTo>
                    <a:pt x="2" y="1070"/>
                  </a:lnTo>
                  <a:lnTo>
                    <a:pt x="0" y="1059"/>
                  </a:lnTo>
                  <a:lnTo>
                    <a:pt x="4" y="1046"/>
                  </a:lnTo>
                  <a:lnTo>
                    <a:pt x="12" y="1039"/>
                  </a:lnTo>
                  <a:lnTo>
                    <a:pt x="32" y="1036"/>
                  </a:lnTo>
                  <a:lnTo>
                    <a:pt x="64" y="1033"/>
                  </a:lnTo>
                  <a:lnTo>
                    <a:pt x="88" y="1030"/>
                  </a:lnTo>
                  <a:lnTo>
                    <a:pt x="109" y="1023"/>
                  </a:lnTo>
                  <a:lnTo>
                    <a:pt x="124" y="1015"/>
                  </a:lnTo>
                  <a:lnTo>
                    <a:pt x="139" y="1002"/>
                  </a:lnTo>
                  <a:lnTo>
                    <a:pt x="145" y="992"/>
                  </a:lnTo>
                  <a:lnTo>
                    <a:pt x="150" y="978"/>
                  </a:lnTo>
                  <a:lnTo>
                    <a:pt x="154" y="915"/>
                  </a:lnTo>
                  <a:lnTo>
                    <a:pt x="192" y="18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7" name="Freeform 74"/>
            <p:cNvSpPr>
              <a:spLocks/>
            </p:cNvSpPr>
            <p:nvPr/>
          </p:nvSpPr>
          <p:spPr bwMode="auto">
            <a:xfrm>
              <a:off x="1990725" y="3128963"/>
              <a:ext cx="250825" cy="287337"/>
            </a:xfrm>
            <a:custGeom>
              <a:avLst/>
              <a:gdLst>
                <a:gd name="T0" fmla="*/ 871 w 930"/>
                <a:gd name="T1" fmla="*/ 342 h 1064"/>
                <a:gd name="T2" fmla="*/ 847 w 930"/>
                <a:gd name="T3" fmla="*/ 375 h 1064"/>
                <a:gd name="T4" fmla="*/ 825 w 930"/>
                <a:gd name="T5" fmla="*/ 376 h 1064"/>
                <a:gd name="T6" fmla="*/ 811 w 930"/>
                <a:gd name="T7" fmla="*/ 356 h 1064"/>
                <a:gd name="T8" fmla="*/ 814 w 930"/>
                <a:gd name="T9" fmla="*/ 301 h 1064"/>
                <a:gd name="T10" fmla="*/ 819 w 930"/>
                <a:gd name="T11" fmla="*/ 210 h 1064"/>
                <a:gd name="T12" fmla="*/ 797 w 930"/>
                <a:gd name="T13" fmla="*/ 149 h 1064"/>
                <a:gd name="T14" fmla="*/ 758 w 930"/>
                <a:gd name="T15" fmla="*/ 107 h 1064"/>
                <a:gd name="T16" fmla="*/ 703 w 930"/>
                <a:gd name="T17" fmla="*/ 73 h 1064"/>
                <a:gd name="T18" fmla="*/ 630 w 930"/>
                <a:gd name="T19" fmla="*/ 51 h 1064"/>
                <a:gd name="T20" fmla="*/ 563 w 930"/>
                <a:gd name="T21" fmla="*/ 59 h 1064"/>
                <a:gd name="T22" fmla="*/ 507 w 930"/>
                <a:gd name="T23" fmla="*/ 91 h 1064"/>
                <a:gd name="T24" fmla="*/ 464 w 930"/>
                <a:gd name="T25" fmla="*/ 147 h 1064"/>
                <a:gd name="T26" fmla="*/ 448 w 930"/>
                <a:gd name="T27" fmla="*/ 221 h 1064"/>
                <a:gd name="T28" fmla="*/ 470 w 930"/>
                <a:gd name="T29" fmla="*/ 300 h 1064"/>
                <a:gd name="T30" fmla="*/ 510 w 930"/>
                <a:gd name="T31" fmla="*/ 360 h 1064"/>
                <a:gd name="T32" fmla="*/ 637 w 930"/>
                <a:gd name="T33" fmla="*/ 507 h 1064"/>
                <a:gd name="T34" fmla="*/ 704 w 930"/>
                <a:gd name="T35" fmla="*/ 613 h 1064"/>
                <a:gd name="T36" fmla="*/ 732 w 930"/>
                <a:gd name="T37" fmla="*/ 715 h 1064"/>
                <a:gd name="T38" fmla="*/ 723 w 930"/>
                <a:gd name="T39" fmla="*/ 817 h 1064"/>
                <a:gd name="T40" fmla="*/ 689 w 930"/>
                <a:gd name="T41" fmla="*/ 896 h 1064"/>
                <a:gd name="T42" fmla="*/ 625 w 930"/>
                <a:gd name="T43" fmla="*/ 973 h 1064"/>
                <a:gd name="T44" fmla="*/ 572 w 930"/>
                <a:gd name="T45" fmla="*/ 1014 h 1064"/>
                <a:gd name="T46" fmla="*/ 516 w 930"/>
                <a:gd name="T47" fmla="*/ 1044 h 1064"/>
                <a:gd name="T48" fmla="*/ 445 w 930"/>
                <a:gd name="T49" fmla="*/ 1062 h 1064"/>
                <a:gd name="T50" fmla="*/ 370 w 930"/>
                <a:gd name="T51" fmla="*/ 1064 h 1064"/>
                <a:gd name="T52" fmla="*/ 298 w 930"/>
                <a:gd name="T53" fmla="*/ 1051 h 1064"/>
                <a:gd name="T54" fmla="*/ 221 w 930"/>
                <a:gd name="T55" fmla="*/ 1025 h 1064"/>
                <a:gd name="T56" fmla="*/ 93 w 930"/>
                <a:gd name="T57" fmla="*/ 943 h 1064"/>
                <a:gd name="T58" fmla="*/ 19 w 930"/>
                <a:gd name="T59" fmla="*/ 873 h 1064"/>
                <a:gd name="T60" fmla="*/ 0 w 930"/>
                <a:gd name="T61" fmla="*/ 836 h 1064"/>
                <a:gd name="T62" fmla="*/ 6 w 930"/>
                <a:gd name="T63" fmla="*/ 798 h 1064"/>
                <a:gd name="T64" fmla="*/ 83 w 930"/>
                <a:gd name="T65" fmla="*/ 640 h 1064"/>
                <a:gd name="T66" fmla="*/ 104 w 930"/>
                <a:gd name="T67" fmla="*/ 609 h 1064"/>
                <a:gd name="T68" fmla="*/ 123 w 930"/>
                <a:gd name="T69" fmla="*/ 608 h 1064"/>
                <a:gd name="T70" fmla="*/ 132 w 930"/>
                <a:gd name="T71" fmla="*/ 620 h 1064"/>
                <a:gd name="T72" fmla="*/ 130 w 930"/>
                <a:gd name="T73" fmla="*/ 644 h 1064"/>
                <a:gd name="T74" fmla="*/ 123 w 930"/>
                <a:gd name="T75" fmla="*/ 757 h 1064"/>
                <a:gd name="T76" fmla="*/ 147 w 930"/>
                <a:gd name="T77" fmla="*/ 858 h 1064"/>
                <a:gd name="T78" fmla="*/ 198 w 930"/>
                <a:gd name="T79" fmla="*/ 944 h 1064"/>
                <a:gd name="T80" fmla="*/ 269 w 930"/>
                <a:gd name="T81" fmla="*/ 1000 h 1064"/>
                <a:gd name="T82" fmla="*/ 349 w 930"/>
                <a:gd name="T83" fmla="*/ 1019 h 1064"/>
                <a:gd name="T84" fmla="*/ 424 w 930"/>
                <a:gd name="T85" fmla="*/ 1008 h 1064"/>
                <a:gd name="T86" fmla="*/ 490 w 930"/>
                <a:gd name="T87" fmla="*/ 967 h 1064"/>
                <a:gd name="T88" fmla="*/ 536 w 930"/>
                <a:gd name="T89" fmla="*/ 905 h 1064"/>
                <a:gd name="T90" fmla="*/ 556 w 930"/>
                <a:gd name="T91" fmla="*/ 831 h 1064"/>
                <a:gd name="T92" fmla="*/ 546 w 930"/>
                <a:gd name="T93" fmla="*/ 755 h 1064"/>
                <a:gd name="T94" fmla="*/ 501 w 930"/>
                <a:gd name="T95" fmla="*/ 670 h 1064"/>
                <a:gd name="T96" fmla="*/ 422 w 930"/>
                <a:gd name="T97" fmla="*/ 571 h 1064"/>
                <a:gd name="T98" fmla="*/ 322 w 930"/>
                <a:gd name="T99" fmla="*/ 441 h 1064"/>
                <a:gd name="T100" fmla="*/ 282 w 930"/>
                <a:gd name="T101" fmla="*/ 342 h 1064"/>
                <a:gd name="T102" fmla="*/ 278 w 930"/>
                <a:gd name="T103" fmla="*/ 255 h 1064"/>
                <a:gd name="T104" fmla="*/ 302 w 930"/>
                <a:gd name="T105" fmla="*/ 169 h 1064"/>
                <a:gd name="T106" fmla="*/ 333 w 930"/>
                <a:gd name="T107" fmla="*/ 113 h 1064"/>
                <a:gd name="T108" fmla="*/ 372 w 930"/>
                <a:gd name="T109" fmla="*/ 69 h 1064"/>
                <a:gd name="T110" fmla="*/ 422 w 930"/>
                <a:gd name="T111" fmla="*/ 34 h 1064"/>
                <a:gd name="T112" fmla="*/ 476 w 930"/>
                <a:gd name="T113" fmla="*/ 13 h 1064"/>
                <a:gd name="T114" fmla="*/ 535 w 930"/>
                <a:gd name="T115" fmla="*/ 2 h 1064"/>
                <a:gd name="T116" fmla="*/ 665 w 930"/>
                <a:gd name="T117" fmla="*/ 12 h 1064"/>
                <a:gd name="T118" fmla="*/ 788 w 930"/>
                <a:gd name="T119" fmla="*/ 66 h 1064"/>
                <a:gd name="T120" fmla="*/ 891 w 930"/>
                <a:gd name="T121" fmla="*/ 137 h 1064"/>
                <a:gd name="T122" fmla="*/ 930 w 930"/>
                <a:gd name="T123" fmla="*/ 181 h 1064"/>
                <a:gd name="T124" fmla="*/ 904 w 930"/>
                <a:gd name="T125" fmla="*/ 26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0" h="1064">
                  <a:moveTo>
                    <a:pt x="878" y="326"/>
                  </a:moveTo>
                  <a:lnTo>
                    <a:pt x="871" y="342"/>
                  </a:lnTo>
                  <a:lnTo>
                    <a:pt x="860" y="364"/>
                  </a:lnTo>
                  <a:lnTo>
                    <a:pt x="847" y="375"/>
                  </a:lnTo>
                  <a:lnTo>
                    <a:pt x="838" y="378"/>
                  </a:lnTo>
                  <a:lnTo>
                    <a:pt x="825" y="376"/>
                  </a:lnTo>
                  <a:lnTo>
                    <a:pt x="818" y="368"/>
                  </a:lnTo>
                  <a:lnTo>
                    <a:pt x="811" y="356"/>
                  </a:lnTo>
                  <a:lnTo>
                    <a:pt x="810" y="336"/>
                  </a:lnTo>
                  <a:lnTo>
                    <a:pt x="814" y="301"/>
                  </a:lnTo>
                  <a:lnTo>
                    <a:pt x="819" y="249"/>
                  </a:lnTo>
                  <a:lnTo>
                    <a:pt x="819" y="210"/>
                  </a:lnTo>
                  <a:lnTo>
                    <a:pt x="811" y="180"/>
                  </a:lnTo>
                  <a:lnTo>
                    <a:pt x="797" y="149"/>
                  </a:lnTo>
                  <a:lnTo>
                    <a:pt x="779" y="126"/>
                  </a:lnTo>
                  <a:lnTo>
                    <a:pt x="758" y="107"/>
                  </a:lnTo>
                  <a:lnTo>
                    <a:pt x="733" y="87"/>
                  </a:lnTo>
                  <a:lnTo>
                    <a:pt x="703" y="73"/>
                  </a:lnTo>
                  <a:lnTo>
                    <a:pt x="668" y="58"/>
                  </a:lnTo>
                  <a:lnTo>
                    <a:pt x="630" y="51"/>
                  </a:lnTo>
                  <a:lnTo>
                    <a:pt x="595" y="50"/>
                  </a:lnTo>
                  <a:lnTo>
                    <a:pt x="563" y="59"/>
                  </a:lnTo>
                  <a:lnTo>
                    <a:pt x="532" y="71"/>
                  </a:lnTo>
                  <a:lnTo>
                    <a:pt x="507" y="91"/>
                  </a:lnTo>
                  <a:lnTo>
                    <a:pt x="482" y="116"/>
                  </a:lnTo>
                  <a:lnTo>
                    <a:pt x="464" y="147"/>
                  </a:lnTo>
                  <a:lnTo>
                    <a:pt x="453" y="185"/>
                  </a:lnTo>
                  <a:lnTo>
                    <a:pt x="448" y="221"/>
                  </a:lnTo>
                  <a:lnTo>
                    <a:pt x="455" y="260"/>
                  </a:lnTo>
                  <a:lnTo>
                    <a:pt x="470" y="300"/>
                  </a:lnTo>
                  <a:lnTo>
                    <a:pt x="482" y="326"/>
                  </a:lnTo>
                  <a:lnTo>
                    <a:pt x="510" y="360"/>
                  </a:lnTo>
                  <a:lnTo>
                    <a:pt x="588" y="448"/>
                  </a:lnTo>
                  <a:lnTo>
                    <a:pt x="637" y="507"/>
                  </a:lnTo>
                  <a:lnTo>
                    <a:pt x="676" y="560"/>
                  </a:lnTo>
                  <a:lnTo>
                    <a:pt x="704" y="613"/>
                  </a:lnTo>
                  <a:lnTo>
                    <a:pt x="724" y="665"/>
                  </a:lnTo>
                  <a:lnTo>
                    <a:pt x="732" y="715"/>
                  </a:lnTo>
                  <a:lnTo>
                    <a:pt x="732" y="766"/>
                  </a:lnTo>
                  <a:lnTo>
                    <a:pt x="723" y="817"/>
                  </a:lnTo>
                  <a:lnTo>
                    <a:pt x="705" y="868"/>
                  </a:lnTo>
                  <a:lnTo>
                    <a:pt x="689" y="896"/>
                  </a:lnTo>
                  <a:lnTo>
                    <a:pt x="672" y="924"/>
                  </a:lnTo>
                  <a:lnTo>
                    <a:pt x="625" y="973"/>
                  </a:lnTo>
                  <a:lnTo>
                    <a:pt x="600" y="995"/>
                  </a:lnTo>
                  <a:lnTo>
                    <a:pt x="572" y="1014"/>
                  </a:lnTo>
                  <a:lnTo>
                    <a:pt x="545" y="1031"/>
                  </a:lnTo>
                  <a:lnTo>
                    <a:pt x="516" y="1044"/>
                  </a:lnTo>
                  <a:lnTo>
                    <a:pt x="480" y="1053"/>
                  </a:lnTo>
                  <a:lnTo>
                    <a:pt x="445" y="1062"/>
                  </a:lnTo>
                  <a:lnTo>
                    <a:pt x="409" y="1064"/>
                  </a:lnTo>
                  <a:lnTo>
                    <a:pt x="370" y="1064"/>
                  </a:lnTo>
                  <a:lnTo>
                    <a:pt x="336" y="1060"/>
                  </a:lnTo>
                  <a:lnTo>
                    <a:pt x="298" y="1051"/>
                  </a:lnTo>
                  <a:lnTo>
                    <a:pt x="258" y="1038"/>
                  </a:lnTo>
                  <a:lnTo>
                    <a:pt x="221" y="1025"/>
                  </a:lnTo>
                  <a:lnTo>
                    <a:pt x="155" y="989"/>
                  </a:lnTo>
                  <a:lnTo>
                    <a:pt x="93" y="943"/>
                  </a:lnTo>
                  <a:lnTo>
                    <a:pt x="39" y="896"/>
                  </a:lnTo>
                  <a:lnTo>
                    <a:pt x="19" y="873"/>
                  </a:lnTo>
                  <a:lnTo>
                    <a:pt x="4" y="850"/>
                  </a:lnTo>
                  <a:lnTo>
                    <a:pt x="0" y="836"/>
                  </a:lnTo>
                  <a:lnTo>
                    <a:pt x="0" y="821"/>
                  </a:lnTo>
                  <a:lnTo>
                    <a:pt x="6" y="798"/>
                  </a:lnTo>
                  <a:lnTo>
                    <a:pt x="18" y="767"/>
                  </a:lnTo>
                  <a:lnTo>
                    <a:pt x="83" y="640"/>
                  </a:lnTo>
                  <a:lnTo>
                    <a:pt x="93" y="620"/>
                  </a:lnTo>
                  <a:lnTo>
                    <a:pt x="104" y="609"/>
                  </a:lnTo>
                  <a:lnTo>
                    <a:pt x="110" y="606"/>
                  </a:lnTo>
                  <a:lnTo>
                    <a:pt x="123" y="608"/>
                  </a:lnTo>
                  <a:lnTo>
                    <a:pt x="129" y="613"/>
                  </a:lnTo>
                  <a:lnTo>
                    <a:pt x="132" y="620"/>
                  </a:lnTo>
                  <a:lnTo>
                    <a:pt x="132" y="631"/>
                  </a:lnTo>
                  <a:lnTo>
                    <a:pt x="130" y="644"/>
                  </a:lnTo>
                  <a:lnTo>
                    <a:pt x="122" y="700"/>
                  </a:lnTo>
                  <a:lnTo>
                    <a:pt x="123" y="757"/>
                  </a:lnTo>
                  <a:lnTo>
                    <a:pt x="129" y="809"/>
                  </a:lnTo>
                  <a:lnTo>
                    <a:pt x="147" y="858"/>
                  </a:lnTo>
                  <a:lnTo>
                    <a:pt x="168" y="903"/>
                  </a:lnTo>
                  <a:lnTo>
                    <a:pt x="198" y="944"/>
                  </a:lnTo>
                  <a:lnTo>
                    <a:pt x="230" y="976"/>
                  </a:lnTo>
                  <a:lnTo>
                    <a:pt x="269" y="1000"/>
                  </a:lnTo>
                  <a:lnTo>
                    <a:pt x="309" y="1011"/>
                  </a:lnTo>
                  <a:lnTo>
                    <a:pt x="349" y="1019"/>
                  </a:lnTo>
                  <a:lnTo>
                    <a:pt x="390" y="1015"/>
                  </a:lnTo>
                  <a:lnTo>
                    <a:pt x="424" y="1008"/>
                  </a:lnTo>
                  <a:lnTo>
                    <a:pt x="460" y="990"/>
                  </a:lnTo>
                  <a:lnTo>
                    <a:pt x="490" y="967"/>
                  </a:lnTo>
                  <a:lnTo>
                    <a:pt x="517" y="939"/>
                  </a:lnTo>
                  <a:lnTo>
                    <a:pt x="536" y="905"/>
                  </a:lnTo>
                  <a:lnTo>
                    <a:pt x="550" y="868"/>
                  </a:lnTo>
                  <a:lnTo>
                    <a:pt x="556" y="831"/>
                  </a:lnTo>
                  <a:lnTo>
                    <a:pt x="554" y="793"/>
                  </a:lnTo>
                  <a:lnTo>
                    <a:pt x="546" y="755"/>
                  </a:lnTo>
                  <a:lnTo>
                    <a:pt x="524" y="713"/>
                  </a:lnTo>
                  <a:lnTo>
                    <a:pt x="501" y="670"/>
                  </a:lnTo>
                  <a:lnTo>
                    <a:pt x="466" y="622"/>
                  </a:lnTo>
                  <a:lnTo>
                    <a:pt x="422" y="571"/>
                  </a:lnTo>
                  <a:lnTo>
                    <a:pt x="362" y="498"/>
                  </a:lnTo>
                  <a:lnTo>
                    <a:pt x="322" y="441"/>
                  </a:lnTo>
                  <a:lnTo>
                    <a:pt x="295" y="390"/>
                  </a:lnTo>
                  <a:lnTo>
                    <a:pt x="282" y="342"/>
                  </a:lnTo>
                  <a:lnTo>
                    <a:pt x="274" y="298"/>
                  </a:lnTo>
                  <a:lnTo>
                    <a:pt x="278" y="255"/>
                  </a:lnTo>
                  <a:lnTo>
                    <a:pt x="288" y="213"/>
                  </a:lnTo>
                  <a:lnTo>
                    <a:pt x="302" y="169"/>
                  </a:lnTo>
                  <a:lnTo>
                    <a:pt x="318" y="141"/>
                  </a:lnTo>
                  <a:lnTo>
                    <a:pt x="333" y="113"/>
                  </a:lnTo>
                  <a:lnTo>
                    <a:pt x="353" y="90"/>
                  </a:lnTo>
                  <a:lnTo>
                    <a:pt x="372" y="69"/>
                  </a:lnTo>
                  <a:lnTo>
                    <a:pt x="397" y="52"/>
                  </a:lnTo>
                  <a:lnTo>
                    <a:pt x="422" y="34"/>
                  </a:lnTo>
                  <a:lnTo>
                    <a:pt x="451" y="22"/>
                  </a:lnTo>
                  <a:lnTo>
                    <a:pt x="476" y="13"/>
                  </a:lnTo>
                  <a:lnTo>
                    <a:pt x="506" y="5"/>
                  </a:lnTo>
                  <a:lnTo>
                    <a:pt x="535" y="2"/>
                  </a:lnTo>
                  <a:lnTo>
                    <a:pt x="599" y="0"/>
                  </a:lnTo>
                  <a:lnTo>
                    <a:pt x="665" y="12"/>
                  </a:lnTo>
                  <a:lnTo>
                    <a:pt x="732" y="36"/>
                  </a:lnTo>
                  <a:lnTo>
                    <a:pt x="788" y="66"/>
                  </a:lnTo>
                  <a:lnTo>
                    <a:pt x="845" y="102"/>
                  </a:lnTo>
                  <a:lnTo>
                    <a:pt x="891" y="137"/>
                  </a:lnTo>
                  <a:lnTo>
                    <a:pt x="926" y="167"/>
                  </a:lnTo>
                  <a:lnTo>
                    <a:pt x="930" y="181"/>
                  </a:lnTo>
                  <a:lnTo>
                    <a:pt x="929" y="196"/>
                  </a:lnTo>
                  <a:lnTo>
                    <a:pt x="904" y="264"/>
                  </a:lnTo>
                  <a:lnTo>
                    <a:pt x="878" y="32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8" name="Freeform 75"/>
            <p:cNvSpPr>
              <a:spLocks/>
            </p:cNvSpPr>
            <p:nvPr/>
          </p:nvSpPr>
          <p:spPr bwMode="auto">
            <a:xfrm>
              <a:off x="2165350" y="3209925"/>
              <a:ext cx="260350" cy="312737"/>
            </a:xfrm>
            <a:custGeom>
              <a:avLst/>
              <a:gdLst>
                <a:gd name="T0" fmla="*/ 756 w 966"/>
                <a:gd name="T1" fmla="*/ 316 h 1159"/>
                <a:gd name="T2" fmla="*/ 804 w 966"/>
                <a:gd name="T3" fmla="*/ 254 h 1159"/>
                <a:gd name="T4" fmla="*/ 833 w 966"/>
                <a:gd name="T5" fmla="*/ 243 h 1159"/>
                <a:gd name="T6" fmla="*/ 873 w 966"/>
                <a:gd name="T7" fmla="*/ 251 h 1159"/>
                <a:gd name="T8" fmla="*/ 922 w 966"/>
                <a:gd name="T9" fmla="*/ 272 h 1159"/>
                <a:gd name="T10" fmla="*/ 952 w 966"/>
                <a:gd name="T11" fmla="*/ 276 h 1159"/>
                <a:gd name="T12" fmla="*/ 966 w 966"/>
                <a:gd name="T13" fmla="*/ 256 h 1159"/>
                <a:gd name="T14" fmla="*/ 959 w 966"/>
                <a:gd name="T15" fmla="*/ 237 h 1159"/>
                <a:gd name="T16" fmla="*/ 919 w 966"/>
                <a:gd name="T17" fmla="*/ 215 h 1159"/>
                <a:gd name="T18" fmla="*/ 658 w 966"/>
                <a:gd name="T19" fmla="*/ 50 h 1159"/>
                <a:gd name="T20" fmla="*/ 583 w 966"/>
                <a:gd name="T21" fmla="*/ 2 h 1159"/>
                <a:gd name="T22" fmla="*/ 563 w 966"/>
                <a:gd name="T23" fmla="*/ 3 h 1159"/>
                <a:gd name="T24" fmla="*/ 549 w 966"/>
                <a:gd name="T25" fmla="*/ 22 h 1159"/>
                <a:gd name="T26" fmla="*/ 566 w 966"/>
                <a:gd name="T27" fmla="*/ 50 h 1159"/>
                <a:gd name="T28" fmla="*/ 611 w 966"/>
                <a:gd name="T29" fmla="*/ 84 h 1159"/>
                <a:gd name="T30" fmla="*/ 633 w 966"/>
                <a:gd name="T31" fmla="*/ 118 h 1159"/>
                <a:gd name="T32" fmla="*/ 634 w 966"/>
                <a:gd name="T33" fmla="*/ 149 h 1159"/>
                <a:gd name="T34" fmla="*/ 598 w 966"/>
                <a:gd name="T35" fmla="*/ 218 h 1159"/>
                <a:gd name="T36" fmla="*/ 173 w 966"/>
                <a:gd name="T37" fmla="*/ 894 h 1159"/>
                <a:gd name="T38" fmla="*/ 148 w 966"/>
                <a:gd name="T39" fmla="*/ 911 h 1159"/>
                <a:gd name="T40" fmla="*/ 113 w 966"/>
                <a:gd name="T41" fmla="*/ 914 h 1159"/>
                <a:gd name="T42" fmla="*/ 71 w 966"/>
                <a:gd name="T43" fmla="*/ 900 h 1159"/>
                <a:gd name="T44" fmla="*/ 26 w 966"/>
                <a:gd name="T45" fmla="*/ 883 h 1159"/>
                <a:gd name="T46" fmla="*/ 4 w 966"/>
                <a:gd name="T47" fmla="*/ 893 h 1159"/>
                <a:gd name="T48" fmla="*/ 1 w 966"/>
                <a:gd name="T49" fmla="*/ 912 h 1159"/>
                <a:gd name="T50" fmla="*/ 19 w 966"/>
                <a:gd name="T51" fmla="*/ 933 h 1159"/>
                <a:gd name="T52" fmla="*/ 197 w 966"/>
                <a:gd name="T53" fmla="*/ 1034 h 1159"/>
                <a:gd name="T54" fmla="*/ 367 w 966"/>
                <a:gd name="T55" fmla="*/ 1150 h 1159"/>
                <a:gd name="T56" fmla="*/ 395 w 966"/>
                <a:gd name="T57" fmla="*/ 1159 h 1159"/>
                <a:gd name="T58" fmla="*/ 412 w 966"/>
                <a:gd name="T59" fmla="*/ 1147 h 1159"/>
                <a:gd name="T60" fmla="*/ 412 w 966"/>
                <a:gd name="T61" fmla="*/ 1122 h 1159"/>
                <a:gd name="T62" fmla="*/ 376 w 966"/>
                <a:gd name="T63" fmla="*/ 1090 h 1159"/>
                <a:gd name="T64" fmla="*/ 342 w 966"/>
                <a:gd name="T65" fmla="*/ 1057 h 1159"/>
                <a:gd name="T66" fmla="*/ 328 w 966"/>
                <a:gd name="T67" fmla="*/ 1024 h 1159"/>
                <a:gd name="T68" fmla="*/ 333 w 966"/>
                <a:gd name="T69" fmla="*/ 994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1159">
                  <a:moveTo>
                    <a:pt x="365" y="939"/>
                  </a:moveTo>
                  <a:lnTo>
                    <a:pt x="756" y="316"/>
                  </a:lnTo>
                  <a:lnTo>
                    <a:pt x="791" y="265"/>
                  </a:lnTo>
                  <a:lnTo>
                    <a:pt x="804" y="254"/>
                  </a:lnTo>
                  <a:lnTo>
                    <a:pt x="814" y="247"/>
                  </a:lnTo>
                  <a:lnTo>
                    <a:pt x="833" y="243"/>
                  </a:lnTo>
                  <a:lnTo>
                    <a:pt x="853" y="243"/>
                  </a:lnTo>
                  <a:lnTo>
                    <a:pt x="873" y="251"/>
                  </a:lnTo>
                  <a:lnTo>
                    <a:pt x="896" y="259"/>
                  </a:lnTo>
                  <a:lnTo>
                    <a:pt x="922" y="272"/>
                  </a:lnTo>
                  <a:lnTo>
                    <a:pt x="941" y="278"/>
                  </a:lnTo>
                  <a:lnTo>
                    <a:pt x="952" y="276"/>
                  </a:lnTo>
                  <a:lnTo>
                    <a:pt x="962" y="269"/>
                  </a:lnTo>
                  <a:lnTo>
                    <a:pt x="966" y="256"/>
                  </a:lnTo>
                  <a:lnTo>
                    <a:pt x="966" y="248"/>
                  </a:lnTo>
                  <a:lnTo>
                    <a:pt x="959" y="237"/>
                  </a:lnTo>
                  <a:lnTo>
                    <a:pt x="947" y="229"/>
                  </a:lnTo>
                  <a:lnTo>
                    <a:pt x="919" y="215"/>
                  </a:lnTo>
                  <a:lnTo>
                    <a:pt x="770" y="125"/>
                  </a:lnTo>
                  <a:lnTo>
                    <a:pt x="658" y="50"/>
                  </a:lnTo>
                  <a:lnTo>
                    <a:pt x="597" y="9"/>
                  </a:lnTo>
                  <a:lnTo>
                    <a:pt x="583" y="2"/>
                  </a:lnTo>
                  <a:lnTo>
                    <a:pt x="570" y="0"/>
                  </a:lnTo>
                  <a:lnTo>
                    <a:pt x="563" y="3"/>
                  </a:lnTo>
                  <a:lnTo>
                    <a:pt x="553" y="10"/>
                  </a:lnTo>
                  <a:lnTo>
                    <a:pt x="549" y="22"/>
                  </a:lnTo>
                  <a:lnTo>
                    <a:pt x="555" y="35"/>
                  </a:lnTo>
                  <a:lnTo>
                    <a:pt x="566" y="50"/>
                  </a:lnTo>
                  <a:lnTo>
                    <a:pt x="591" y="69"/>
                  </a:lnTo>
                  <a:lnTo>
                    <a:pt x="611" y="84"/>
                  </a:lnTo>
                  <a:lnTo>
                    <a:pt x="623" y="101"/>
                  </a:lnTo>
                  <a:lnTo>
                    <a:pt x="633" y="118"/>
                  </a:lnTo>
                  <a:lnTo>
                    <a:pt x="634" y="134"/>
                  </a:lnTo>
                  <a:lnTo>
                    <a:pt x="634" y="149"/>
                  </a:lnTo>
                  <a:lnTo>
                    <a:pt x="629" y="164"/>
                  </a:lnTo>
                  <a:lnTo>
                    <a:pt x="598" y="218"/>
                  </a:lnTo>
                  <a:lnTo>
                    <a:pt x="209" y="841"/>
                  </a:lnTo>
                  <a:lnTo>
                    <a:pt x="173" y="894"/>
                  </a:lnTo>
                  <a:lnTo>
                    <a:pt x="163" y="903"/>
                  </a:lnTo>
                  <a:lnTo>
                    <a:pt x="148" y="911"/>
                  </a:lnTo>
                  <a:lnTo>
                    <a:pt x="132" y="915"/>
                  </a:lnTo>
                  <a:lnTo>
                    <a:pt x="113" y="914"/>
                  </a:lnTo>
                  <a:lnTo>
                    <a:pt x="91" y="910"/>
                  </a:lnTo>
                  <a:lnTo>
                    <a:pt x="71" y="900"/>
                  </a:lnTo>
                  <a:lnTo>
                    <a:pt x="45" y="889"/>
                  </a:lnTo>
                  <a:lnTo>
                    <a:pt x="26" y="883"/>
                  </a:lnTo>
                  <a:lnTo>
                    <a:pt x="12" y="885"/>
                  </a:lnTo>
                  <a:lnTo>
                    <a:pt x="4" y="893"/>
                  </a:lnTo>
                  <a:lnTo>
                    <a:pt x="0" y="903"/>
                  </a:lnTo>
                  <a:lnTo>
                    <a:pt x="1" y="912"/>
                  </a:lnTo>
                  <a:lnTo>
                    <a:pt x="5" y="924"/>
                  </a:lnTo>
                  <a:lnTo>
                    <a:pt x="19" y="933"/>
                  </a:lnTo>
                  <a:lnTo>
                    <a:pt x="45" y="946"/>
                  </a:lnTo>
                  <a:lnTo>
                    <a:pt x="197" y="1034"/>
                  </a:lnTo>
                  <a:lnTo>
                    <a:pt x="307" y="1106"/>
                  </a:lnTo>
                  <a:lnTo>
                    <a:pt x="367" y="1150"/>
                  </a:lnTo>
                  <a:lnTo>
                    <a:pt x="384" y="1157"/>
                  </a:lnTo>
                  <a:lnTo>
                    <a:pt x="395" y="1159"/>
                  </a:lnTo>
                  <a:lnTo>
                    <a:pt x="404" y="1156"/>
                  </a:lnTo>
                  <a:lnTo>
                    <a:pt x="412" y="1147"/>
                  </a:lnTo>
                  <a:lnTo>
                    <a:pt x="416" y="1136"/>
                  </a:lnTo>
                  <a:lnTo>
                    <a:pt x="412" y="1122"/>
                  </a:lnTo>
                  <a:lnTo>
                    <a:pt x="399" y="1109"/>
                  </a:lnTo>
                  <a:lnTo>
                    <a:pt x="376" y="1090"/>
                  </a:lnTo>
                  <a:lnTo>
                    <a:pt x="356" y="1076"/>
                  </a:lnTo>
                  <a:lnTo>
                    <a:pt x="342" y="1057"/>
                  </a:lnTo>
                  <a:lnTo>
                    <a:pt x="334" y="1041"/>
                  </a:lnTo>
                  <a:lnTo>
                    <a:pt x="328" y="1024"/>
                  </a:lnTo>
                  <a:lnTo>
                    <a:pt x="328" y="1009"/>
                  </a:lnTo>
                  <a:lnTo>
                    <a:pt x="333" y="994"/>
                  </a:lnTo>
                  <a:lnTo>
                    <a:pt x="365" y="93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9" name="Freeform 76"/>
            <p:cNvSpPr>
              <a:spLocks/>
            </p:cNvSpPr>
            <p:nvPr/>
          </p:nvSpPr>
          <p:spPr bwMode="auto">
            <a:xfrm>
              <a:off x="2336800" y="3303588"/>
              <a:ext cx="349250" cy="350837"/>
            </a:xfrm>
            <a:custGeom>
              <a:avLst/>
              <a:gdLst>
                <a:gd name="T0" fmla="*/ 318 w 1296"/>
                <a:gd name="T1" fmla="*/ 1125 h 1295"/>
                <a:gd name="T2" fmla="*/ 307 w 1296"/>
                <a:gd name="T3" fmla="*/ 1151 h 1295"/>
                <a:gd name="T4" fmla="*/ 314 w 1296"/>
                <a:gd name="T5" fmla="*/ 1190 h 1295"/>
                <a:gd name="T6" fmla="*/ 342 w 1296"/>
                <a:gd name="T7" fmla="*/ 1226 h 1295"/>
                <a:gd name="T8" fmla="*/ 375 w 1296"/>
                <a:gd name="T9" fmla="*/ 1262 h 1295"/>
                <a:gd name="T10" fmla="*/ 371 w 1296"/>
                <a:gd name="T11" fmla="*/ 1285 h 1295"/>
                <a:gd name="T12" fmla="*/ 352 w 1296"/>
                <a:gd name="T13" fmla="*/ 1295 h 1295"/>
                <a:gd name="T14" fmla="*/ 324 w 1296"/>
                <a:gd name="T15" fmla="*/ 1282 h 1295"/>
                <a:gd name="T16" fmla="*/ 177 w 1296"/>
                <a:gd name="T17" fmla="*/ 1140 h 1295"/>
                <a:gd name="T18" fmla="*/ 13 w 1296"/>
                <a:gd name="T19" fmla="*/ 1012 h 1295"/>
                <a:gd name="T20" fmla="*/ 0 w 1296"/>
                <a:gd name="T21" fmla="*/ 989 h 1295"/>
                <a:gd name="T22" fmla="*/ 7 w 1296"/>
                <a:gd name="T23" fmla="*/ 971 h 1295"/>
                <a:gd name="T24" fmla="*/ 28 w 1296"/>
                <a:gd name="T25" fmla="*/ 966 h 1295"/>
                <a:gd name="T26" fmla="*/ 72 w 1296"/>
                <a:gd name="T27" fmla="*/ 991 h 1295"/>
                <a:gd name="T28" fmla="*/ 112 w 1296"/>
                <a:gd name="T29" fmla="*/ 1012 h 1295"/>
                <a:gd name="T30" fmla="*/ 147 w 1296"/>
                <a:gd name="T31" fmla="*/ 1013 h 1295"/>
                <a:gd name="T32" fmla="*/ 172 w 1296"/>
                <a:gd name="T33" fmla="*/ 998 h 1295"/>
                <a:gd name="T34" fmla="*/ 746 w 1296"/>
                <a:gd name="T35" fmla="*/ 342 h 1295"/>
                <a:gd name="T36" fmla="*/ 764 w 1296"/>
                <a:gd name="T37" fmla="*/ 305 h 1295"/>
                <a:gd name="T38" fmla="*/ 745 w 1296"/>
                <a:gd name="T39" fmla="*/ 278 h 1295"/>
                <a:gd name="T40" fmla="*/ 646 w 1296"/>
                <a:gd name="T41" fmla="*/ 203 h 1295"/>
                <a:gd name="T42" fmla="*/ 578 w 1296"/>
                <a:gd name="T43" fmla="*/ 176 h 1295"/>
                <a:gd name="T44" fmla="*/ 490 w 1296"/>
                <a:gd name="T45" fmla="*/ 178 h 1295"/>
                <a:gd name="T46" fmla="*/ 399 w 1296"/>
                <a:gd name="T47" fmla="*/ 197 h 1295"/>
                <a:gd name="T48" fmla="*/ 356 w 1296"/>
                <a:gd name="T49" fmla="*/ 205 h 1295"/>
                <a:gd name="T50" fmla="*/ 342 w 1296"/>
                <a:gd name="T51" fmla="*/ 193 h 1295"/>
                <a:gd name="T52" fmla="*/ 339 w 1296"/>
                <a:gd name="T53" fmla="*/ 175 h 1295"/>
                <a:gd name="T54" fmla="*/ 365 w 1296"/>
                <a:gd name="T55" fmla="*/ 153 h 1295"/>
                <a:gd name="T56" fmla="*/ 602 w 1296"/>
                <a:gd name="T57" fmla="*/ 0 h 1295"/>
                <a:gd name="T58" fmla="*/ 619 w 1296"/>
                <a:gd name="T59" fmla="*/ 5 h 1295"/>
                <a:gd name="T60" fmla="*/ 625 w 1296"/>
                <a:gd name="T61" fmla="*/ 19 h 1295"/>
                <a:gd name="T62" fmla="*/ 611 w 1296"/>
                <a:gd name="T63" fmla="*/ 63 h 1295"/>
                <a:gd name="T64" fmla="*/ 620 w 1296"/>
                <a:gd name="T65" fmla="*/ 100 h 1295"/>
                <a:gd name="T66" fmla="*/ 1069 w 1296"/>
                <a:gd name="T67" fmla="*/ 491 h 1295"/>
                <a:gd name="T68" fmla="*/ 1197 w 1296"/>
                <a:gd name="T69" fmla="*/ 588 h 1295"/>
                <a:gd name="T70" fmla="*/ 1226 w 1296"/>
                <a:gd name="T71" fmla="*/ 589 h 1295"/>
                <a:gd name="T72" fmla="*/ 1255 w 1296"/>
                <a:gd name="T73" fmla="*/ 581 h 1295"/>
                <a:gd name="T74" fmla="*/ 1283 w 1296"/>
                <a:gd name="T75" fmla="*/ 572 h 1295"/>
                <a:gd name="T76" fmla="*/ 1294 w 1296"/>
                <a:gd name="T77" fmla="*/ 588 h 1295"/>
                <a:gd name="T78" fmla="*/ 1287 w 1296"/>
                <a:gd name="T79" fmla="*/ 615 h 1295"/>
                <a:gd name="T80" fmla="*/ 1259 w 1296"/>
                <a:gd name="T81" fmla="*/ 647 h 1295"/>
                <a:gd name="T82" fmla="*/ 1093 w 1296"/>
                <a:gd name="T83" fmla="*/ 818 h 1295"/>
                <a:gd name="T84" fmla="*/ 1067 w 1296"/>
                <a:gd name="T85" fmla="*/ 826 h 1295"/>
                <a:gd name="T86" fmla="*/ 1050 w 1296"/>
                <a:gd name="T87" fmla="*/ 812 h 1295"/>
                <a:gd name="T88" fmla="*/ 1051 w 1296"/>
                <a:gd name="T89" fmla="*/ 791 h 1295"/>
                <a:gd name="T90" fmla="*/ 1081 w 1296"/>
                <a:gd name="T91" fmla="*/ 732 h 1295"/>
                <a:gd name="T92" fmla="*/ 1099 w 1296"/>
                <a:gd name="T93" fmla="*/ 661 h 1295"/>
                <a:gd name="T94" fmla="*/ 1090 w 1296"/>
                <a:gd name="T95" fmla="*/ 600 h 1295"/>
                <a:gd name="T96" fmla="*/ 1045 w 1296"/>
                <a:gd name="T97" fmla="*/ 541 h 1295"/>
                <a:gd name="T98" fmla="*/ 952 w 1296"/>
                <a:gd name="T99" fmla="*/ 459 h 1295"/>
                <a:gd name="T100" fmla="*/ 922 w 1296"/>
                <a:gd name="T101" fmla="*/ 443 h 1295"/>
                <a:gd name="T102" fmla="*/ 901 w 1296"/>
                <a:gd name="T103" fmla="*/ 450 h 1295"/>
                <a:gd name="T104" fmla="*/ 356 w 1296"/>
                <a:gd name="T105" fmla="*/ 1074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6" h="1295">
                  <a:moveTo>
                    <a:pt x="356" y="1074"/>
                  </a:moveTo>
                  <a:lnTo>
                    <a:pt x="318" y="1125"/>
                  </a:lnTo>
                  <a:lnTo>
                    <a:pt x="312" y="1137"/>
                  </a:lnTo>
                  <a:lnTo>
                    <a:pt x="307" y="1151"/>
                  </a:lnTo>
                  <a:lnTo>
                    <a:pt x="308" y="1169"/>
                  </a:lnTo>
                  <a:lnTo>
                    <a:pt x="314" y="1190"/>
                  </a:lnTo>
                  <a:lnTo>
                    <a:pt x="326" y="1205"/>
                  </a:lnTo>
                  <a:lnTo>
                    <a:pt x="342" y="1226"/>
                  </a:lnTo>
                  <a:lnTo>
                    <a:pt x="363" y="1247"/>
                  </a:lnTo>
                  <a:lnTo>
                    <a:pt x="375" y="1262"/>
                  </a:lnTo>
                  <a:lnTo>
                    <a:pt x="377" y="1276"/>
                  </a:lnTo>
                  <a:lnTo>
                    <a:pt x="371" y="1285"/>
                  </a:lnTo>
                  <a:lnTo>
                    <a:pt x="361" y="1295"/>
                  </a:lnTo>
                  <a:lnTo>
                    <a:pt x="352" y="1295"/>
                  </a:lnTo>
                  <a:lnTo>
                    <a:pt x="339" y="1291"/>
                  </a:lnTo>
                  <a:lnTo>
                    <a:pt x="324" y="1282"/>
                  </a:lnTo>
                  <a:lnTo>
                    <a:pt x="273" y="1231"/>
                  </a:lnTo>
                  <a:lnTo>
                    <a:pt x="177" y="1140"/>
                  </a:lnTo>
                  <a:lnTo>
                    <a:pt x="41" y="1032"/>
                  </a:lnTo>
                  <a:lnTo>
                    <a:pt x="13" y="1012"/>
                  </a:lnTo>
                  <a:lnTo>
                    <a:pt x="4" y="1001"/>
                  </a:lnTo>
                  <a:lnTo>
                    <a:pt x="0" y="989"/>
                  </a:lnTo>
                  <a:lnTo>
                    <a:pt x="1" y="981"/>
                  </a:lnTo>
                  <a:lnTo>
                    <a:pt x="7" y="971"/>
                  </a:lnTo>
                  <a:lnTo>
                    <a:pt x="15" y="964"/>
                  </a:lnTo>
                  <a:lnTo>
                    <a:pt x="28" y="966"/>
                  </a:lnTo>
                  <a:lnTo>
                    <a:pt x="46" y="973"/>
                  </a:lnTo>
                  <a:lnTo>
                    <a:pt x="72" y="991"/>
                  </a:lnTo>
                  <a:lnTo>
                    <a:pt x="92" y="1004"/>
                  </a:lnTo>
                  <a:lnTo>
                    <a:pt x="112" y="1012"/>
                  </a:lnTo>
                  <a:lnTo>
                    <a:pt x="131" y="1015"/>
                  </a:lnTo>
                  <a:lnTo>
                    <a:pt x="147" y="1013"/>
                  </a:lnTo>
                  <a:lnTo>
                    <a:pt x="161" y="1009"/>
                  </a:lnTo>
                  <a:lnTo>
                    <a:pt x="172" y="998"/>
                  </a:lnTo>
                  <a:lnTo>
                    <a:pt x="217" y="953"/>
                  </a:lnTo>
                  <a:lnTo>
                    <a:pt x="746" y="342"/>
                  </a:lnTo>
                  <a:lnTo>
                    <a:pt x="758" y="322"/>
                  </a:lnTo>
                  <a:lnTo>
                    <a:pt x="764" y="305"/>
                  </a:lnTo>
                  <a:lnTo>
                    <a:pt x="759" y="293"/>
                  </a:lnTo>
                  <a:lnTo>
                    <a:pt x="745" y="278"/>
                  </a:lnTo>
                  <a:lnTo>
                    <a:pt x="691" y="233"/>
                  </a:lnTo>
                  <a:lnTo>
                    <a:pt x="646" y="203"/>
                  </a:lnTo>
                  <a:lnTo>
                    <a:pt x="612" y="184"/>
                  </a:lnTo>
                  <a:lnTo>
                    <a:pt x="578" y="176"/>
                  </a:lnTo>
                  <a:lnTo>
                    <a:pt x="537" y="173"/>
                  </a:lnTo>
                  <a:lnTo>
                    <a:pt x="490" y="178"/>
                  </a:lnTo>
                  <a:lnTo>
                    <a:pt x="440" y="186"/>
                  </a:lnTo>
                  <a:lnTo>
                    <a:pt x="399" y="197"/>
                  </a:lnTo>
                  <a:lnTo>
                    <a:pt x="366" y="207"/>
                  </a:lnTo>
                  <a:lnTo>
                    <a:pt x="356" y="205"/>
                  </a:lnTo>
                  <a:lnTo>
                    <a:pt x="347" y="201"/>
                  </a:lnTo>
                  <a:lnTo>
                    <a:pt x="342" y="193"/>
                  </a:lnTo>
                  <a:lnTo>
                    <a:pt x="337" y="184"/>
                  </a:lnTo>
                  <a:lnTo>
                    <a:pt x="339" y="175"/>
                  </a:lnTo>
                  <a:lnTo>
                    <a:pt x="344" y="170"/>
                  </a:lnTo>
                  <a:lnTo>
                    <a:pt x="365" y="153"/>
                  </a:lnTo>
                  <a:lnTo>
                    <a:pt x="580" y="14"/>
                  </a:lnTo>
                  <a:lnTo>
                    <a:pt x="602" y="0"/>
                  </a:lnTo>
                  <a:lnTo>
                    <a:pt x="611" y="1"/>
                  </a:lnTo>
                  <a:lnTo>
                    <a:pt x="619" y="5"/>
                  </a:lnTo>
                  <a:lnTo>
                    <a:pt x="625" y="10"/>
                  </a:lnTo>
                  <a:lnTo>
                    <a:pt x="625" y="19"/>
                  </a:lnTo>
                  <a:lnTo>
                    <a:pt x="619" y="40"/>
                  </a:lnTo>
                  <a:lnTo>
                    <a:pt x="611" y="63"/>
                  </a:lnTo>
                  <a:lnTo>
                    <a:pt x="610" y="82"/>
                  </a:lnTo>
                  <a:lnTo>
                    <a:pt x="620" y="100"/>
                  </a:lnTo>
                  <a:lnTo>
                    <a:pt x="646" y="124"/>
                  </a:lnTo>
                  <a:lnTo>
                    <a:pt x="1069" y="491"/>
                  </a:lnTo>
                  <a:lnTo>
                    <a:pt x="1142" y="550"/>
                  </a:lnTo>
                  <a:lnTo>
                    <a:pt x="1197" y="588"/>
                  </a:lnTo>
                  <a:lnTo>
                    <a:pt x="1212" y="590"/>
                  </a:lnTo>
                  <a:lnTo>
                    <a:pt x="1226" y="589"/>
                  </a:lnTo>
                  <a:lnTo>
                    <a:pt x="1239" y="587"/>
                  </a:lnTo>
                  <a:lnTo>
                    <a:pt x="1255" y="581"/>
                  </a:lnTo>
                  <a:lnTo>
                    <a:pt x="1274" y="573"/>
                  </a:lnTo>
                  <a:lnTo>
                    <a:pt x="1283" y="572"/>
                  </a:lnTo>
                  <a:lnTo>
                    <a:pt x="1289" y="578"/>
                  </a:lnTo>
                  <a:lnTo>
                    <a:pt x="1294" y="588"/>
                  </a:lnTo>
                  <a:lnTo>
                    <a:pt x="1296" y="601"/>
                  </a:lnTo>
                  <a:lnTo>
                    <a:pt x="1287" y="615"/>
                  </a:lnTo>
                  <a:lnTo>
                    <a:pt x="1275" y="632"/>
                  </a:lnTo>
                  <a:lnTo>
                    <a:pt x="1259" y="647"/>
                  </a:lnTo>
                  <a:lnTo>
                    <a:pt x="1114" y="799"/>
                  </a:lnTo>
                  <a:lnTo>
                    <a:pt x="1093" y="818"/>
                  </a:lnTo>
                  <a:lnTo>
                    <a:pt x="1081" y="824"/>
                  </a:lnTo>
                  <a:lnTo>
                    <a:pt x="1067" y="826"/>
                  </a:lnTo>
                  <a:lnTo>
                    <a:pt x="1057" y="820"/>
                  </a:lnTo>
                  <a:lnTo>
                    <a:pt x="1050" y="812"/>
                  </a:lnTo>
                  <a:lnTo>
                    <a:pt x="1049" y="801"/>
                  </a:lnTo>
                  <a:lnTo>
                    <a:pt x="1051" y="791"/>
                  </a:lnTo>
                  <a:lnTo>
                    <a:pt x="1059" y="774"/>
                  </a:lnTo>
                  <a:lnTo>
                    <a:pt x="1081" y="732"/>
                  </a:lnTo>
                  <a:lnTo>
                    <a:pt x="1095" y="695"/>
                  </a:lnTo>
                  <a:lnTo>
                    <a:pt x="1099" y="661"/>
                  </a:lnTo>
                  <a:lnTo>
                    <a:pt x="1098" y="626"/>
                  </a:lnTo>
                  <a:lnTo>
                    <a:pt x="1090" y="600"/>
                  </a:lnTo>
                  <a:lnTo>
                    <a:pt x="1072" y="573"/>
                  </a:lnTo>
                  <a:lnTo>
                    <a:pt x="1045" y="541"/>
                  </a:lnTo>
                  <a:lnTo>
                    <a:pt x="999" y="500"/>
                  </a:lnTo>
                  <a:lnTo>
                    <a:pt x="952" y="459"/>
                  </a:lnTo>
                  <a:lnTo>
                    <a:pt x="934" y="447"/>
                  </a:lnTo>
                  <a:lnTo>
                    <a:pt x="922" y="443"/>
                  </a:lnTo>
                  <a:lnTo>
                    <a:pt x="911" y="443"/>
                  </a:lnTo>
                  <a:lnTo>
                    <a:pt x="901" y="450"/>
                  </a:lnTo>
                  <a:lnTo>
                    <a:pt x="877" y="474"/>
                  </a:lnTo>
                  <a:lnTo>
                    <a:pt x="356" y="107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40" name="Freeform 77"/>
            <p:cNvSpPr>
              <a:spLocks noEditPoints="1"/>
            </p:cNvSpPr>
            <p:nvPr/>
          </p:nvSpPr>
          <p:spPr bwMode="auto">
            <a:xfrm>
              <a:off x="200025" y="4989513"/>
              <a:ext cx="85725" cy="230187"/>
            </a:xfrm>
            <a:custGeom>
              <a:avLst/>
              <a:gdLst>
                <a:gd name="T0" fmla="*/ 0 w 316"/>
                <a:gd name="T1" fmla="*/ 799 h 848"/>
                <a:gd name="T2" fmla="*/ 0 w 316"/>
                <a:gd name="T3" fmla="*/ 724 h 848"/>
                <a:gd name="T4" fmla="*/ 104 w 316"/>
                <a:gd name="T5" fmla="*/ 677 h 848"/>
                <a:gd name="T6" fmla="*/ 137 w 316"/>
                <a:gd name="T7" fmla="*/ 661 h 848"/>
                <a:gd name="T8" fmla="*/ 158 w 316"/>
                <a:gd name="T9" fmla="*/ 645 h 848"/>
                <a:gd name="T10" fmla="*/ 170 w 316"/>
                <a:gd name="T11" fmla="*/ 627 h 848"/>
                <a:gd name="T12" fmla="*/ 173 w 316"/>
                <a:gd name="T13" fmla="*/ 610 h 848"/>
                <a:gd name="T14" fmla="*/ 170 w 316"/>
                <a:gd name="T15" fmla="*/ 590 h 848"/>
                <a:gd name="T16" fmla="*/ 163 w 316"/>
                <a:gd name="T17" fmla="*/ 564 h 848"/>
                <a:gd name="T18" fmla="*/ 152 w 316"/>
                <a:gd name="T19" fmla="*/ 530 h 848"/>
                <a:gd name="T20" fmla="*/ 148 w 316"/>
                <a:gd name="T21" fmla="*/ 503 h 848"/>
                <a:gd name="T22" fmla="*/ 152 w 316"/>
                <a:gd name="T23" fmla="*/ 490 h 848"/>
                <a:gd name="T24" fmla="*/ 160 w 316"/>
                <a:gd name="T25" fmla="*/ 481 h 848"/>
                <a:gd name="T26" fmla="*/ 174 w 316"/>
                <a:gd name="T27" fmla="*/ 481 h 848"/>
                <a:gd name="T28" fmla="*/ 182 w 316"/>
                <a:gd name="T29" fmla="*/ 485 h 848"/>
                <a:gd name="T30" fmla="*/ 191 w 316"/>
                <a:gd name="T31" fmla="*/ 497 h 848"/>
                <a:gd name="T32" fmla="*/ 199 w 316"/>
                <a:gd name="T33" fmla="*/ 512 h 848"/>
                <a:gd name="T34" fmla="*/ 210 w 316"/>
                <a:gd name="T35" fmla="*/ 546 h 848"/>
                <a:gd name="T36" fmla="*/ 249 w 316"/>
                <a:gd name="T37" fmla="*/ 661 h 848"/>
                <a:gd name="T38" fmla="*/ 295 w 316"/>
                <a:gd name="T39" fmla="*/ 766 h 848"/>
                <a:gd name="T40" fmla="*/ 313 w 316"/>
                <a:gd name="T41" fmla="*/ 808 h 848"/>
                <a:gd name="T42" fmla="*/ 316 w 316"/>
                <a:gd name="T43" fmla="*/ 820 h 848"/>
                <a:gd name="T44" fmla="*/ 316 w 316"/>
                <a:gd name="T45" fmla="*/ 833 h 848"/>
                <a:gd name="T46" fmla="*/ 312 w 316"/>
                <a:gd name="T47" fmla="*/ 841 h 848"/>
                <a:gd name="T48" fmla="*/ 302 w 316"/>
                <a:gd name="T49" fmla="*/ 848 h 848"/>
                <a:gd name="T50" fmla="*/ 289 w 316"/>
                <a:gd name="T51" fmla="*/ 848 h 848"/>
                <a:gd name="T52" fmla="*/ 279 w 316"/>
                <a:gd name="T53" fmla="*/ 842 h 848"/>
                <a:gd name="T54" fmla="*/ 265 w 316"/>
                <a:gd name="T55" fmla="*/ 824 h 848"/>
                <a:gd name="T56" fmla="*/ 250 w 316"/>
                <a:gd name="T57" fmla="*/ 797 h 848"/>
                <a:gd name="T58" fmla="*/ 224 w 316"/>
                <a:gd name="T59" fmla="*/ 755 h 848"/>
                <a:gd name="T60" fmla="*/ 215 w 316"/>
                <a:gd name="T61" fmla="*/ 745 h 848"/>
                <a:gd name="T62" fmla="*/ 201 w 316"/>
                <a:gd name="T63" fmla="*/ 738 h 848"/>
                <a:gd name="T64" fmla="*/ 188 w 316"/>
                <a:gd name="T65" fmla="*/ 736 h 848"/>
                <a:gd name="T66" fmla="*/ 170 w 316"/>
                <a:gd name="T67" fmla="*/ 737 h 848"/>
                <a:gd name="T68" fmla="*/ 119 w 316"/>
                <a:gd name="T69" fmla="*/ 752 h 848"/>
                <a:gd name="T70" fmla="*/ 0 w 316"/>
                <a:gd name="T71" fmla="*/ 799 h 848"/>
                <a:gd name="T72" fmla="*/ 0 w 316"/>
                <a:gd name="T73" fmla="*/ 105 h 848"/>
                <a:gd name="T74" fmla="*/ 0 w 316"/>
                <a:gd name="T75" fmla="*/ 0 h 848"/>
                <a:gd name="T76" fmla="*/ 15 w 316"/>
                <a:gd name="T77" fmla="*/ 35 h 848"/>
                <a:gd name="T78" fmla="*/ 21 w 316"/>
                <a:gd name="T79" fmla="*/ 52 h 848"/>
                <a:gd name="T80" fmla="*/ 20 w 316"/>
                <a:gd name="T81" fmla="*/ 67 h 848"/>
                <a:gd name="T82" fmla="*/ 12 w 316"/>
                <a:gd name="T83" fmla="*/ 86 h 848"/>
                <a:gd name="T84" fmla="*/ 0 w 316"/>
                <a:gd name="T85" fmla="*/ 105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848">
                  <a:moveTo>
                    <a:pt x="0" y="799"/>
                  </a:moveTo>
                  <a:lnTo>
                    <a:pt x="0" y="724"/>
                  </a:lnTo>
                  <a:lnTo>
                    <a:pt x="104" y="677"/>
                  </a:lnTo>
                  <a:lnTo>
                    <a:pt x="137" y="661"/>
                  </a:lnTo>
                  <a:lnTo>
                    <a:pt x="158" y="645"/>
                  </a:lnTo>
                  <a:lnTo>
                    <a:pt x="170" y="627"/>
                  </a:lnTo>
                  <a:lnTo>
                    <a:pt x="173" y="610"/>
                  </a:lnTo>
                  <a:lnTo>
                    <a:pt x="170" y="590"/>
                  </a:lnTo>
                  <a:lnTo>
                    <a:pt x="163" y="564"/>
                  </a:lnTo>
                  <a:lnTo>
                    <a:pt x="152" y="530"/>
                  </a:lnTo>
                  <a:lnTo>
                    <a:pt x="148" y="503"/>
                  </a:lnTo>
                  <a:lnTo>
                    <a:pt x="152" y="490"/>
                  </a:lnTo>
                  <a:lnTo>
                    <a:pt x="160" y="481"/>
                  </a:lnTo>
                  <a:lnTo>
                    <a:pt x="174" y="481"/>
                  </a:lnTo>
                  <a:lnTo>
                    <a:pt x="182" y="485"/>
                  </a:lnTo>
                  <a:lnTo>
                    <a:pt x="191" y="497"/>
                  </a:lnTo>
                  <a:lnTo>
                    <a:pt x="199" y="512"/>
                  </a:lnTo>
                  <a:lnTo>
                    <a:pt x="210" y="546"/>
                  </a:lnTo>
                  <a:lnTo>
                    <a:pt x="249" y="661"/>
                  </a:lnTo>
                  <a:lnTo>
                    <a:pt x="295" y="766"/>
                  </a:lnTo>
                  <a:lnTo>
                    <a:pt x="313" y="808"/>
                  </a:lnTo>
                  <a:lnTo>
                    <a:pt x="316" y="820"/>
                  </a:lnTo>
                  <a:lnTo>
                    <a:pt x="316" y="833"/>
                  </a:lnTo>
                  <a:lnTo>
                    <a:pt x="312" y="841"/>
                  </a:lnTo>
                  <a:lnTo>
                    <a:pt x="302" y="848"/>
                  </a:lnTo>
                  <a:lnTo>
                    <a:pt x="289" y="848"/>
                  </a:lnTo>
                  <a:lnTo>
                    <a:pt x="279" y="842"/>
                  </a:lnTo>
                  <a:lnTo>
                    <a:pt x="265" y="824"/>
                  </a:lnTo>
                  <a:lnTo>
                    <a:pt x="250" y="797"/>
                  </a:lnTo>
                  <a:lnTo>
                    <a:pt x="224" y="755"/>
                  </a:lnTo>
                  <a:lnTo>
                    <a:pt x="215" y="745"/>
                  </a:lnTo>
                  <a:lnTo>
                    <a:pt x="201" y="738"/>
                  </a:lnTo>
                  <a:lnTo>
                    <a:pt x="188" y="736"/>
                  </a:lnTo>
                  <a:lnTo>
                    <a:pt x="170" y="737"/>
                  </a:lnTo>
                  <a:lnTo>
                    <a:pt x="119" y="752"/>
                  </a:lnTo>
                  <a:lnTo>
                    <a:pt x="0" y="799"/>
                  </a:lnTo>
                  <a:close/>
                  <a:moveTo>
                    <a:pt x="0" y="105"/>
                  </a:moveTo>
                  <a:lnTo>
                    <a:pt x="0" y="0"/>
                  </a:lnTo>
                  <a:lnTo>
                    <a:pt x="15" y="35"/>
                  </a:lnTo>
                  <a:lnTo>
                    <a:pt x="21" y="52"/>
                  </a:lnTo>
                  <a:lnTo>
                    <a:pt x="20" y="67"/>
                  </a:lnTo>
                  <a:lnTo>
                    <a:pt x="12" y="86"/>
                  </a:lnTo>
                  <a:lnTo>
                    <a:pt x="0" y="10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grpSp>
      <p:sp>
        <p:nvSpPr>
          <p:cNvPr id="41" name="Szövegdoboz 46"/>
          <p:cNvSpPr txBox="1">
            <a:spLocks noChangeArrowheads="1"/>
          </p:cNvSpPr>
          <p:nvPr userDrawn="1"/>
        </p:nvSpPr>
        <p:spPr bwMode="auto">
          <a:xfrm>
            <a:off x="7451725" y="6484938"/>
            <a:ext cx="1493838" cy="184150"/>
          </a:xfrm>
          <a:prstGeom prst="rect">
            <a:avLst/>
          </a:prstGeom>
          <a:noFill/>
          <a:ln w="9525">
            <a:noFill/>
            <a:miter lim="800000"/>
            <a:headEnd/>
            <a:tailEnd/>
          </a:ln>
        </p:spPr>
        <p:txBody>
          <a:bodyPr lIns="0" tIns="0" rIns="0" bIns="0">
            <a:spAutoFit/>
          </a:bodyPr>
          <a:lstStyle/>
          <a:p>
            <a:pPr algn="r">
              <a:defRPr/>
            </a:pPr>
            <a:r>
              <a:rPr lang="hu-HU" sz="1200" b="0">
                <a:solidFill>
                  <a:srgbClr val="7F7F7F"/>
                </a:solidFill>
                <a:latin typeface="H-OptimaNormal" pitchFamily="34" charset="0"/>
              </a:rPr>
              <a:t>www.aok.pte.hu</a:t>
            </a:r>
          </a:p>
        </p:txBody>
      </p:sp>
      <p:sp>
        <p:nvSpPr>
          <p:cNvPr id="42" name="Téglalap 45"/>
          <p:cNvSpPr>
            <a:spLocks/>
          </p:cNvSpPr>
          <p:nvPr userDrawn="1"/>
        </p:nvSpPr>
        <p:spPr>
          <a:xfrm>
            <a:off x="0" y="0"/>
            <a:ext cx="1793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2" name="Cím 1"/>
          <p:cNvSpPr>
            <a:spLocks noGrp="1"/>
          </p:cNvSpPr>
          <p:nvPr>
            <p:ph type="title"/>
          </p:nvPr>
        </p:nvSpPr>
        <p:spPr>
          <a:xfrm>
            <a:off x="541450" y="274638"/>
            <a:ext cx="8422158" cy="1143000"/>
          </a:xfrm>
        </p:spPr>
        <p:txBody>
          <a:bodyPr/>
          <a:lstStyle>
            <a:lvl1pPr algn="l">
              <a:defRPr>
                <a:solidFill>
                  <a:schemeClr val="tx2"/>
                </a:solidFill>
              </a:defRPr>
            </a:lvl1pPr>
          </a:lstStyle>
          <a:p>
            <a:r>
              <a:rPr lang="hu-HU" noProof="0" dirty="0" smtClean="0"/>
              <a:t>Mintacím szerkesztése</a:t>
            </a:r>
            <a:endParaRPr lang="hu-HU" noProof="0" dirty="0"/>
          </a:p>
        </p:txBody>
      </p:sp>
      <p:sp>
        <p:nvSpPr>
          <p:cNvPr id="3" name="Tartalom helye 2"/>
          <p:cNvSpPr>
            <a:spLocks noGrp="1"/>
          </p:cNvSpPr>
          <p:nvPr>
            <p:ph idx="1"/>
          </p:nvPr>
        </p:nvSpPr>
        <p:spPr>
          <a:xfrm>
            <a:off x="541450" y="1600200"/>
            <a:ext cx="8422158" cy="5141168"/>
          </a:xfrm>
        </p:spPr>
        <p:txBody>
          <a:bodyPr/>
          <a:lstStyle>
            <a:lvl1pPr marL="342900" indent="-342900">
              <a:buClr>
                <a:schemeClr val="tx2"/>
              </a:buClr>
              <a:buFont typeface="Wingdings" panose="05000000000000000000" pitchFamily="2" charset="2"/>
              <a:buChar char="w"/>
              <a:defRPr/>
            </a:lvl1pPr>
            <a:lvl2pPr marL="742950" indent="-285750">
              <a:buClr>
                <a:schemeClr val="tx2"/>
              </a:buClr>
              <a:buFont typeface="Wingdings" panose="05000000000000000000" pitchFamily="2" charset="2"/>
              <a:buChar char="§"/>
              <a:defRPr/>
            </a:lvl2pPr>
            <a:lvl3pPr>
              <a:buClr>
                <a:schemeClr val="tx2"/>
              </a:buClr>
              <a:defRPr/>
            </a:lvl3pPr>
            <a:lvl4pPr>
              <a:buClr>
                <a:schemeClr val="tx2"/>
              </a:buClr>
              <a:defRPr/>
            </a:lvl4pPr>
            <a:lvl5pPr>
              <a:buClr>
                <a:schemeClr val="tx2"/>
              </a:buClr>
              <a:defRPr/>
            </a:lvl5pPr>
          </a:lstStyle>
          <a:p>
            <a:pPr lvl="0"/>
            <a:r>
              <a:rPr lang="hu-HU" noProof="0" dirty="0" smtClean="0"/>
              <a:t>Mintaszöveg szerkesztése</a:t>
            </a:r>
          </a:p>
          <a:p>
            <a:pPr lvl="1"/>
            <a:r>
              <a:rPr lang="hu-HU" noProof="0" dirty="0" smtClean="0"/>
              <a:t>Második szint</a:t>
            </a:r>
          </a:p>
          <a:p>
            <a:pPr lvl="2"/>
            <a:r>
              <a:rPr lang="hu-HU" noProof="0" dirty="0" smtClean="0"/>
              <a:t>Harmadik szint</a:t>
            </a:r>
          </a:p>
          <a:p>
            <a:pPr lvl="3"/>
            <a:r>
              <a:rPr lang="hu-HU" noProof="0" dirty="0" smtClean="0"/>
              <a:t>Negyedik szint</a:t>
            </a:r>
          </a:p>
          <a:p>
            <a:pPr lvl="4"/>
            <a:r>
              <a:rPr lang="hu-HU" noProof="0" dirty="0" smtClean="0"/>
              <a:t>Ötödik szint</a:t>
            </a:r>
            <a:endParaRPr lang="hu-HU" noProof="0"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sak cím">
    <p:spTree>
      <p:nvGrpSpPr>
        <p:cNvPr id="1" name=""/>
        <p:cNvGrpSpPr/>
        <p:nvPr/>
      </p:nvGrpSpPr>
      <p:grpSpPr>
        <a:xfrm>
          <a:off x="0" y="0"/>
          <a:ext cx="0" cy="0"/>
          <a:chOff x="0" y="0"/>
          <a:chExt cx="0" cy="0"/>
        </a:xfrm>
      </p:grpSpPr>
      <p:sp>
        <p:nvSpPr>
          <p:cNvPr id="3" name="Téglalap 43"/>
          <p:cNvSpPr/>
          <p:nvPr userDrawn="1"/>
        </p:nvSpPr>
        <p:spPr>
          <a:xfrm>
            <a:off x="366713" y="0"/>
            <a:ext cx="8777287"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4" name="Téglalap 44"/>
          <p:cNvSpPr/>
          <p:nvPr userDrawn="1"/>
        </p:nvSpPr>
        <p:spPr>
          <a:xfrm>
            <a:off x="179388" y="0"/>
            <a:ext cx="7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grpSp>
        <p:nvGrpSpPr>
          <p:cNvPr id="5" name="Csoportba foglalás 8"/>
          <p:cNvGrpSpPr>
            <a:grpSpLocks noChangeAspect="1"/>
          </p:cNvGrpSpPr>
          <p:nvPr userDrawn="1"/>
        </p:nvGrpSpPr>
        <p:grpSpPr>
          <a:xfrm>
            <a:off x="-12613" y="4637561"/>
            <a:ext cx="2808000" cy="2220439"/>
            <a:chOff x="188913" y="2782888"/>
            <a:chExt cx="3194050" cy="2525712"/>
          </a:xfrm>
          <a:solidFill>
            <a:schemeClr val="bg1">
              <a:alpha val="20000"/>
            </a:schemeClr>
          </a:solidFill>
        </p:grpSpPr>
        <p:sp>
          <p:nvSpPr>
            <p:cNvPr id="6" name="Freeform 44"/>
            <p:cNvSpPr>
              <a:spLocks noEditPoints="1"/>
            </p:cNvSpPr>
            <p:nvPr/>
          </p:nvSpPr>
          <p:spPr bwMode="auto">
            <a:xfrm>
              <a:off x="1708150" y="3011488"/>
              <a:ext cx="274638" cy="350837"/>
            </a:xfrm>
            <a:custGeom>
              <a:avLst/>
              <a:gdLst>
                <a:gd name="T0" fmla="*/ 988 w 1022"/>
                <a:gd name="T1" fmla="*/ 1250 h 1298"/>
                <a:gd name="T2" fmla="*/ 908 w 1022"/>
                <a:gd name="T3" fmla="*/ 1207 h 1298"/>
                <a:gd name="T4" fmla="*/ 868 w 1022"/>
                <a:gd name="T5" fmla="*/ 1099 h 1298"/>
                <a:gd name="T6" fmla="*/ 751 w 1022"/>
                <a:gd name="T7" fmla="*/ 701 h 1298"/>
                <a:gd name="T8" fmla="*/ 772 w 1022"/>
                <a:gd name="T9" fmla="*/ 658 h 1298"/>
                <a:gd name="T10" fmla="*/ 877 w 1022"/>
                <a:gd name="T11" fmla="*/ 633 h 1298"/>
                <a:gd name="T12" fmla="*/ 965 w 1022"/>
                <a:gd name="T13" fmla="*/ 569 h 1298"/>
                <a:gd name="T14" fmla="*/ 1005 w 1022"/>
                <a:gd name="T15" fmla="*/ 495 h 1298"/>
                <a:gd name="T16" fmla="*/ 1022 w 1022"/>
                <a:gd name="T17" fmla="*/ 401 h 1298"/>
                <a:gd name="T18" fmla="*/ 1005 w 1022"/>
                <a:gd name="T19" fmla="*/ 306 h 1298"/>
                <a:gd name="T20" fmla="*/ 952 w 1022"/>
                <a:gd name="T21" fmla="*/ 222 h 1298"/>
                <a:gd name="T22" fmla="*/ 822 w 1022"/>
                <a:gd name="T23" fmla="*/ 140 h 1298"/>
                <a:gd name="T24" fmla="*/ 480 w 1022"/>
                <a:gd name="T25" fmla="*/ 58 h 1298"/>
                <a:gd name="T26" fmla="*/ 275 w 1022"/>
                <a:gd name="T27" fmla="*/ 0 h 1298"/>
                <a:gd name="T28" fmla="*/ 250 w 1022"/>
                <a:gd name="T29" fmla="*/ 17 h 1298"/>
                <a:gd name="T30" fmla="*/ 277 w 1022"/>
                <a:gd name="T31" fmla="*/ 51 h 1298"/>
                <a:gd name="T32" fmla="*/ 344 w 1022"/>
                <a:gd name="T33" fmla="*/ 82 h 1298"/>
                <a:gd name="T34" fmla="*/ 370 w 1022"/>
                <a:gd name="T35" fmla="*/ 122 h 1298"/>
                <a:gd name="T36" fmla="*/ 178 w 1022"/>
                <a:gd name="T37" fmla="*/ 914 h 1298"/>
                <a:gd name="T38" fmla="*/ 143 w 1022"/>
                <a:gd name="T39" fmla="*/ 997 h 1298"/>
                <a:gd name="T40" fmla="*/ 88 w 1022"/>
                <a:gd name="T41" fmla="*/ 1014 h 1298"/>
                <a:gd name="T42" fmla="*/ 16 w 1022"/>
                <a:gd name="T43" fmla="*/ 1008 h 1298"/>
                <a:gd name="T44" fmla="*/ 0 w 1022"/>
                <a:gd name="T45" fmla="*/ 1036 h 1298"/>
                <a:gd name="T46" fmla="*/ 28 w 1022"/>
                <a:gd name="T47" fmla="*/ 1056 h 1298"/>
                <a:gd name="T48" fmla="*/ 354 w 1022"/>
                <a:gd name="T49" fmla="*/ 1136 h 1298"/>
                <a:gd name="T50" fmla="*/ 453 w 1022"/>
                <a:gd name="T51" fmla="*/ 1158 h 1298"/>
                <a:gd name="T52" fmla="*/ 467 w 1022"/>
                <a:gd name="T53" fmla="*/ 1132 h 1298"/>
                <a:gd name="T54" fmla="*/ 413 w 1022"/>
                <a:gd name="T55" fmla="*/ 1100 h 1298"/>
                <a:gd name="T56" fmla="*/ 357 w 1022"/>
                <a:gd name="T57" fmla="*/ 1066 h 1298"/>
                <a:gd name="T58" fmla="*/ 344 w 1022"/>
                <a:gd name="T59" fmla="*/ 1020 h 1298"/>
                <a:gd name="T60" fmla="*/ 442 w 1022"/>
                <a:gd name="T61" fmla="*/ 637 h 1298"/>
                <a:gd name="T62" fmla="*/ 477 w 1022"/>
                <a:gd name="T63" fmla="*/ 626 h 1298"/>
                <a:gd name="T64" fmla="*/ 546 w 1022"/>
                <a:gd name="T65" fmla="*/ 658 h 1298"/>
                <a:gd name="T66" fmla="*/ 576 w 1022"/>
                <a:gd name="T67" fmla="*/ 736 h 1298"/>
                <a:gd name="T68" fmla="*/ 700 w 1022"/>
                <a:gd name="T69" fmla="*/ 1214 h 1298"/>
                <a:gd name="T70" fmla="*/ 772 w 1022"/>
                <a:gd name="T71" fmla="*/ 1240 h 1298"/>
                <a:gd name="T72" fmla="*/ 974 w 1022"/>
                <a:gd name="T73" fmla="*/ 1296 h 1298"/>
                <a:gd name="T74" fmla="*/ 1001 w 1022"/>
                <a:gd name="T75" fmla="*/ 1292 h 1298"/>
                <a:gd name="T76" fmla="*/ 1003 w 1022"/>
                <a:gd name="T77" fmla="*/ 1266 h 1298"/>
                <a:gd name="T78" fmla="*/ 592 w 1022"/>
                <a:gd name="T79" fmla="*/ 607 h 1298"/>
                <a:gd name="T80" fmla="*/ 476 w 1022"/>
                <a:gd name="T81" fmla="*/ 578 h 1298"/>
                <a:gd name="T82" fmla="*/ 462 w 1022"/>
                <a:gd name="T83" fmla="*/ 549 h 1298"/>
                <a:gd name="T84" fmla="*/ 558 w 1022"/>
                <a:gd name="T85" fmla="*/ 177 h 1298"/>
                <a:gd name="T86" fmla="*/ 591 w 1022"/>
                <a:gd name="T87" fmla="*/ 139 h 1298"/>
                <a:gd name="T88" fmla="*/ 648 w 1022"/>
                <a:gd name="T89" fmla="*/ 142 h 1298"/>
                <a:gd name="T90" fmla="*/ 761 w 1022"/>
                <a:gd name="T91" fmla="*/ 199 h 1298"/>
                <a:gd name="T92" fmla="*/ 809 w 1022"/>
                <a:gd name="T93" fmla="*/ 274 h 1298"/>
                <a:gd name="T94" fmla="*/ 828 w 1022"/>
                <a:gd name="T95" fmla="*/ 381 h 1298"/>
                <a:gd name="T96" fmla="*/ 802 w 1022"/>
                <a:gd name="T97" fmla="*/ 488 h 1298"/>
                <a:gd name="T98" fmla="*/ 718 w 1022"/>
                <a:gd name="T99" fmla="*/ 58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2" h="1298">
                  <a:moveTo>
                    <a:pt x="1003" y="1266"/>
                  </a:moveTo>
                  <a:lnTo>
                    <a:pt x="996" y="1256"/>
                  </a:lnTo>
                  <a:lnTo>
                    <a:pt x="988" y="1250"/>
                  </a:lnTo>
                  <a:lnTo>
                    <a:pt x="939" y="1232"/>
                  </a:lnTo>
                  <a:lnTo>
                    <a:pt x="923" y="1221"/>
                  </a:lnTo>
                  <a:lnTo>
                    <a:pt x="908" y="1207"/>
                  </a:lnTo>
                  <a:lnTo>
                    <a:pt x="896" y="1190"/>
                  </a:lnTo>
                  <a:lnTo>
                    <a:pt x="889" y="1167"/>
                  </a:lnTo>
                  <a:lnTo>
                    <a:pt x="868" y="1099"/>
                  </a:lnTo>
                  <a:lnTo>
                    <a:pt x="778" y="771"/>
                  </a:lnTo>
                  <a:lnTo>
                    <a:pt x="766" y="730"/>
                  </a:lnTo>
                  <a:lnTo>
                    <a:pt x="751" y="701"/>
                  </a:lnTo>
                  <a:lnTo>
                    <a:pt x="738" y="677"/>
                  </a:lnTo>
                  <a:lnTo>
                    <a:pt x="719" y="660"/>
                  </a:lnTo>
                  <a:lnTo>
                    <a:pt x="772" y="658"/>
                  </a:lnTo>
                  <a:lnTo>
                    <a:pt x="810" y="656"/>
                  </a:lnTo>
                  <a:lnTo>
                    <a:pt x="844" y="647"/>
                  </a:lnTo>
                  <a:lnTo>
                    <a:pt x="877" y="633"/>
                  </a:lnTo>
                  <a:lnTo>
                    <a:pt x="924" y="606"/>
                  </a:lnTo>
                  <a:lnTo>
                    <a:pt x="947" y="588"/>
                  </a:lnTo>
                  <a:lnTo>
                    <a:pt x="965" y="569"/>
                  </a:lnTo>
                  <a:lnTo>
                    <a:pt x="981" y="544"/>
                  </a:lnTo>
                  <a:lnTo>
                    <a:pt x="992" y="519"/>
                  </a:lnTo>
                  <a:lnTo>
                    <a:pt x="1005" y="495"/>
                  </a:lnTo>
                  <a:lnTo>
                    <a:pt x="1014" y="468"/>
                  </a:lnTo>
                  <a:lnTo>
                    <a:pt x="1020" y="434"/>
                  </a:lnTo>
                  <a:lnTo>
                    <a:pt x="1022" y="401"/>
                  </a:lnTo>
                  <a:lnTo>
                    <a:pt x="1019" y="368"/>
                  </a:lnTo>
                  <a:lnTo>
                    <a:pt x="1015" y="337"/>
                  </a:lnTo>
                  <a:lnTo>
                    <a:pt x="1005" y="306"/>
                  </a:lnTo>
                  <a:lnTo>
                    <a:pt x="991" y="275"/>
                  </a:lnTo>
                  <a:lnTo>
                    <a:pt x="974" y="248"/>
                  </a:lnTo>
                  <a:lnTo>
                    <a:pt x="952" y="222"/>
                  </a:lnTo>
                  <a:lnTo>
                    <a:pt x="916" y="190"/>
                  </a:lnTo>
                  <a:lnTo>
                    <a:pt x="873" y="160"/>
                  </a:lnTo>
                  <a:lnTo>
                    <a:pt x="822" y="140"/>
                  </a:lnTo>
                  <a:lnTo>
                    <a:pt x="757" y="118"/>
                  </a:lnTo>
                  <a:lnTo>
                    <a:pt x="633" y="91"/>
                  </a:lnTo>
                  <a:lnTo>
                    <a:pt x="480" y="58"/>
                  </a:lnTo>
                  <a:lnTo>
                    <a:pt x="363" y="24"/>
                  </a:lnTo>
                  <a:lnTo>
                    <a:pt x="293" y="3"/>
                  </a:lnTo>
                  <a:lnTo>
                    <a:pt x="275" y="0"/>
                  </a:lnTo>
                  <a:lnTo>
                    <a:pt x="264" y="2"/>
                  </a:lnTo>
                  <a:lnTo>
                    <a:pt x="254" y="7"/>
                  </a:lnTo>
                  <a:lnTo>
                    <a:pt x="250" y="17"/>
                  </a:lnTo>
                  <a:lnTo>
                    <a:pt x="250" y="28"/>
                  </a:lnTo>
                  <a:lnTo>
                    <a:pt x="259" y="41"/>
                  </a:lnTo>
                  <a:lnTo>
                    <a:pt x="277" y="51"/>
                  </a:lnTo>
                  <a:lnTo>
                    <a:pt x="304" y="60"/>
                  </a:lnTo>
                  <a:lnTo>
                    <a:pt x="325" y="68"/>
                  </a:lnTo>
                  <a:lnTo>
                    <a:pt x="344" y="82"/>
                  </a:lnTo>
                  <a:lnTo>
                    <a:pt x="356" y="93"/>
                  </a:lnTo>
                  <a:lnTo>
                    <a:pt x="366" y="110"/>
                  </a:lnTo>
                  <a:lnTo>
                    <a:pt x="370" y="122"/>
                  </a:lnTo>
                  <a:lnTo>
                    <a:pt x="369" y="139"/>
                  </a:lnTo>
                  <a:lnTo>
                    <a:pt x="356" y="201"/>
                  </a:lnTo>
                  <a:lnTo>
                    <a:pt x="178" y="914"/>
                  </a:lnTo>
                  <a:lnTo>
                    <a:pt x="161" y="974"/>
                  </a:lnTo>
                  <a:lnTo>
                    <a:pt x="152" y="988"/>
                  </a:lnTo>
                  <a:lnTo>
                    <a:pt x="143" y="997"/>
                  </a:lnTo>
                  <a:lnTo>
                    <a:pt x="126" y="1008"/>
                  </a:lnTo>
                  <a:lnTo>
                    <a:pt x="110" y="1012"/>
                  </a:lnTo>
                  <a:lnTo>
                    <a:pt x="88" y="1014"/>
                  </a:lnTo>
                  <a:lnTo>
                    <a:pt x="66" y="1012"/>
                  </a:lnTo>
                  <a:lnTo>
                    <a:pt x="36" y="1009"/>
                  </a:lnTo>
                  <a:lnTo>
                    <a:pt x="16" y="1008"/>
                  </a:lnTo>
                  <a:lnTo>
                    <a:pt x="7" y="1013"/>
                  </a:lnTo>
                  <a:lnTo>
                    <a:pt x="0" y="1025"/>
                  </a:lnTo>
                  <a:lnTo>
                    <a:pt x="0" y="1036"/>
                  </a:lnTo>
                  <a:lnTo>
                    <a:pt x="3" y="1045"/>
                  </a:lnTo>
                  <a:lnTo>
                    <a:pt x="13" y="1051"/>
                  </a:lnTo>
                  <a:lnTo>
                    <a:pt x="28" y="1056"/>
                  </a:lnTo>
                  <a:lnTo>
                    <a:pt x="55" y="1063"/>
                  </a:lnTo>
                  <a:lnTo>
                    <a:pt x="226" y="1100"/>
                  </a:lnTo>
                  <a:lnTo>
                    <a:pt x="354" y="1136"/>
                  </a:lnTo>
                  <a:lnTo>
                    <a:pt x="425" y="1157"/>
                  </a:lnTo>
                  <a:lnTo>
                    <a:pt x="442" y="1160"/>
                  </a:lnTo>
                  <a:lnTo>
                    <a:pt x="453" y="1158"/>
                  </a:lnTo>
                  <a:lnTo>
                    <a:pt x="459" y="1152"/>
                  </a:lnTo>
                  <a:lnTo>
                    <a:pt x="465" y="1142"/>
                  </a:lnTo>
                  <a:lnTo>
                    <a:pt x="467" y="1132"/>
                  </a:lnTo>
                  <a:lnTo>
                    <a:pt x="458" y="1119"/>
                  </a:lnTo>
                  <a:lnTo>
                    <a:pt x="440" y="1109"/>
                  </a:lnTo>
                  <a:lnTo>
                    <a:pt x="413" y="1100"/>
                  </a:lnTo>
                  <a:lnTo>
                    <a:pt x="390" y="1092"/>
                  </a:lnTo>
                  <a:lnTo>
                    <a:pt x="371" y="1077"/>
                  </a:lnTo>
                  <a:lnTo>
                    <a:pt x="357" y="1066"/>
                  </a:lnTo>
                  <a:lnTo>
                    <a:pt x="349" y="1049"/>
                  </a:lnTo>
                  <a:lnTo>
                    <a:pt x="343" y="1037"/>
                  </a:lnTo>
                  <a:lnTo>
                    <a:pt x="344" y="1020"/>
                  </a:lnTo>
                  <a:lnTo>
                    <a:pt x="357" y="958"/>
                  </a:lnTo>
                  <a:lnTo>
                    <a:pt x="434" y="656"/>
                  </a:lnTo>
                  <a:lnTo>
                    <a:pt x="442" y="637"/>
                  </a:lnTo>
                  <a:lnTo>
                    <a:pt x="448" y="628"/>
                  </a:lnTo>
                  <a:lnTo>
                    <a:pt x="460" y="623"/>
                  </a:lnTo>
                  <a:lnTo>
                    <a:pt x="477" y="626"/>
                  </a:lnTo>
                  <a:lnTo>
                    <a:pt x="520" y="640"/>
                  </a:lnTo>
                  <a:lnTo>
                    <a:pt x="536" y="650"/>
                  </a:lnTo>
                  <a:lnTo>
                    <a:pt x="546" y="658"/>
                  </a:lnTo>
                  <a:lnTo>
                    <a:pt x="555" y="668"/>
                  </a:lnTo>
                  <a:lnTo>
                    <a:pt x="563" y="687"/>
                  </a:lnTo>
                  <a:lnTo>
                    <a:pt x="576" y="736"/>
                  </a:lnTo>
                  <a:lnTo>
                    <a:pt x="682" y="1167"/>
                  </a:lnTo>
                  <a:lnTo>
                    <a:pt x="690" y="1197"/>
                  </a:lnTo>
                  <a:lnTo>
                    <a:pt x="700" y="1214"/>
                  </a:lnTo>
                  <a:lnTo>
                    <a:pt x="709" y="1225"/>
                  </a:lnTo>
                  <a:lnTo>
                    <a:pt x="726" y="1230"/>
                  </a:lnTo>
                  <a:lnTo>
                    <a:pt x="772" y="1240"/>
                  </a:lnTo>
                  <a:lnTo>
                    <a:pt x="815" y="1248"/>
                  </a:lnTo>
                  <a:lnTo>
                    <a:pt x="953" y="1287"/>
                  </a:lnTo>
                  <a:lnTo>
                    <a:pt x="974" y="1296"/>
                  </a:lnTo>
                  <a:lnTo>
                    <a:pt x="984" y="1298"/>
                  </a:lnTo>
                  <a:lnTo>
                    <a:pt x="996" y="1295"/>
                  </a:lnTo>
                  <a:lnTo>
                    <a:pt x="1001" y="1292"/>
                  </a:lnTo>
                  <a:lnTo>
                    <a:pt x="1005" y="1281"/>
                  </a:lnTo>
                  <a:lnTo>
                    <a:pt x="1006" y="1273"/>
                  </a:lnTo>
                  <a:lnTo>
                    <a:pt x="1003" y="1266"/>
                  </a:lnTo>
                  <a:close/>
                  <a:moveTo>
                    <a:pt x="683" y="603"/>
                  </a:moveTo>
                  <a:lnTo>
                    <a:pt x="640" y="609"/>
                  </a:lnTo>
                  <a:lnTo>
                    <a:pt x="592" y="607"/>
                  </a:lnTo>
                  <a:lnTo>
                    <a:pt x="533" y="594"/>
                  </a:lnTo>
                  <a:lnTo>
                    <a:pt x="489" y="582"/>
                  </a:lnTo>
                  <a:lnTo>
                    <a:pt x="476" y="578"/>
                  </a:lnTo>
                  <a:lnTo>
                    <a:pt x="467" y="569"/>
                  </a:lnTo>
                  <a:lnTo>
                    <a:pt x="462" y="560"/>
                  </a:lnTo>
                  <a:lnTo>
                    <a:pt x="462" y="549"/>
                  </a:lnTo>
                  <a:lnTo>
                    <a:pt x="470" y="513"/>
                  </a:lnTo>
                  <a:lnTo>
                    <a:pt x="542" y="231"/>
                  </a:lnTo>
                  <a:lnTo>
                    <a:pt x="558" y="177"/>
                  </a:lnTo>
                  <a:lnTo>
                    <a:pt x="566" y="159"/>
                  </a:lnTo>
                  <a:lnTo>
                    <a:pt x="579" y="148"/>
                  </a:lnTo>
                  <a:lnTo>
                    <a:pt x="591" y="139"/>
                  </a:lnTo>
                  <a:lnTo>
                    <a:pt x="607" y="137"/>
                  </a:lnTo>
                  <a:lnTo>
                    <a:pt x="626" y="138"/>
                  </a:lnTo>
                  <a:lnTo>
                    <a:pt x="648" y="142"/>
                  </a:lnTo>
                  <a:lnTo>
                    <a:pt x="693" y="157"/>
                  </a:lnTo>
                  <a:lnTo>
                    <a:pt x="730" y="176"/>
                  </a:lnTo>
                  <a:lnTo>
                    <a:pt x="761" y="199"/>
                  </a:lnTo>
                  <a:lnTo>
                    <a:pt x="786" y="228"/>
                  </a:lnTo>
                  <a:lnTo>
                    <a:pt x="800" y="250"/>
                  </a:lnTo>
                  <a:lnTo>
                    <a:pt x="809" y="274"/>
                  </a:lnTo>
                  <a:lnTo>
                    <a:pt x="820" y="300"/>
                  </a:lnTo>
                  <a:lnTo>
                    <a:pt x="824" y="327"/>
                  </a:lnTo>
                  <a:lnTo>
                    <a:pt x="828" y="381"/>
                  </a:lnTo>
                  <a:lnTo>
                    <a:pt x="824" y="413"/>
                  </a:lnTo>
                  <a:lnTo>
                    <a:pt x="819" y="440"/>
                  </a:lnTo>
                  <a:lnTo>
                    <a:pt x="802" y="488"/>
                  </a:lnTo>
                  <a:lnTo>
                    <a:pt x="779" y="530"/>
                  </a:lnTo>
                  <a:lnTo>
                    <a:pt x="751" y="565"/>
                  </a:lnTo>
                  <a:lnTo>
                    <a:pt x="718" y="587"/>
                  </a:lnTo>
                  <a:lnTo>
                    <a:pt x="683" y="60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7" name="Freeform 45"/>
            <p:cNvSpPr>
              <a:spLocks/>
            </p:cNvSpPr>
            <p:nvPr/>
          </p:nvSpPr>
          <p:spPr bwMode="auto">
            <a:xfrm>
              <a:off x="200025" y="4208463"/>
              <a:ext cx="19050" cy="152400"/>
            </a:xfrm>
            <a:custGeom>
              <a:avLst/>
              <a:gdLst>
                <a:gd name="T0" fmla="*/ 0 w 70"/>
                <a:gd name="T1" fmla="*/ 568 h 568"/>
                <a:gd name="T2" fmla="*/ 0 w 70"/>
                <a:gd name="T3" fmla="*/ 446 h 568"/>
                <a:gd name="T4" fmla="*/ 10 w 70"/>
                <a:gd name="T5" fmla="*/ 416 h 568"/>
                <a:gd name="T6" fmla="*/ 19 w 70"/>
                <a:gd name="T7" fmla="*/ 380 h 568"/>
                <a:gd name="T8" fmla="*/ 23 w 70"/>
                <a:gd name="T9" fmla="*/ 342 h 568"/>
                <a:gd name="T10" fmla="*/ 25 w 70"/>
                <a:gd name="T11" fmla="*/ 309 h 568"/>
                <a:gd name="T12" fmla="*/ 20 w 70"/>
                <a:gd name="T13" fmla="*/ 273 h 568"/>
                <a:gd name="T14" fmla="*/ 11 w 70"/>
                <a:gd name="T15" fmla="*/ 239 h 568"/>
                <a:gd name="T16" fmla="*/ 0 w 70"/>
                <a:gd name="T17" fmla="*/ 216 h 568"/>
                <a:gd name="T18" fmla="*/ 0 w 70"/>
                <a:gd name="T19" fmla="*/ 0 h 568"/>
                <a:gd name="T20" fmla="*/ 12 w 70"/>
                <a:gd name="T21" fmla="*/ 21 h 568"/>
                <a:gd name="T22" fmla="*/ 33 w 70"/>
                <a:gd name="T23" fmla="*/ 71 h 568"/>
                <a:gd name="T24" fmla="*/ 51 w 70"/>
                <a:gd name="T25" fmla="*/ 120 h 568"/>
                <a:gd name="T26" fmla="*/ 63 w 70"/>
                <a:gd name="T27" fmla="*/ 178 h 568"/>
                <a:gd name="T28" fmla="*/ 67 w 70"/>
                <a:gd name="T29" fmla="*/ 231 h 568"/>
                <a:gd name="T30" fmla="*/ 70 w 70"/>
                <a:gd name="T31" fmla="*/ 289 h 568"/>
                <a:gd name="T32" fmla="*/ 67 w 70"/>
                <a:gd name="T33" fmla="*/ 345 h 568"/>
                <a:gd name="T34" fmla="*/ 56 w 70"/>
                <a:gd name="T35" fmla="*/ 403 h 568"/>
                <a:gd name="T36" fmla="*/ 41 w 70"/>
                <a:gd name="T37" fmla="*/ 464 h 568"/>
                <a:gd name="T38" fmla="*/ 23 w 70"/>
                <a:gd name="T39" fmla="*/ 520 h 568"/>
                <a:gd name="T40" fmla="*/ 0 w 70"/>
                <a:gd name="T4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68">
                  <a:moveTo>
                    <a:pt x="0" y="568"/>
                  </a:moveTo>
                  <a:lnTo>
                    <a:pt x="0" y="446"/>
                  </a:lnTo>
                  <a:lnTo>
                    <a:pt x="10" y="416"/>
                  </a:lnTo>
                  <a:lnTo>
                    <a:pt x="19" y="380"/>
                  </a:lnTo>
                  <a:lnTo>
                    <a:pt x="23" y="342"/>
                  </a:lnTo>
                  <a:lnTo>
                    <a:pt x="25" y="309"/>
                  </a:lnTo>
                  <a:lnTo>
                    <a:pt x="20" y="273"/>
                  </a:lnTo>
                  <a:lnTo>
                    <a:pt x="11" y="239"/>
                  </a:lnTo>
                  <a:lnTo>
                    <a:pt x="0" y="216"/>
                  </a:lnTo>
                  <a:lnTo>
                    <a:pt x="0" y="0"/>
                  </a:lnTo>
                  <a:lnTo>
                    <a:pt x="12" y="21"/>
                  </a:lnTo>
                  <a:lnTo>
                    <a:pt x="33" y="71"/>
                  </a:lnTo>
                  <a:lnTo>
                    <a:pt x="51" y="120"/>
                  </a:lnTo>
                  <a:lnTo>
                    <a:pt x="63" y="178"/>
                  </a:lnTo>
                  <a:lnTo>
                    <a:pt x="67" y="231"/>
                  </a:lnTo>
                  <a:lnTo>
                    <a:pt x="70" y="289"/>
                  </a:lnTo>
                  <a:lnTo>
                    <a:pt x="67" y="345"/>
                  </a:lnTo>
                  <a:lnTo>
                    <a:pt x="56" y="403"/>
                  </a:lnTo>
                  <a:lnTo>
                    <a:pt x="41" y="464"/>
                  </a:lnTo>
                  <a:lnTo>
                    <a:pt x="23" y="520"/>
                  </a:lnTo>
                  <a:lnTo>
                    <a:pt x="0" y="5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8" name="Freeform 46"/>
            <p:cNvSpPr>
              <a:spLocks/>
            </p:cNvSpPr>
            <p:nvPr/>
          </p:nvSpPr>
          <p:spPr bwMode="auto">
            <a:xfrm>
              <a:off x="200025" y="5262563"/>
              <a:ext cx="173038" cy="46037"/>
            </a:xfrm>
            <a:custGeom>
              <a:avLst/>
              <a:gdLst>
                <a:gd name="T0" fmla="*/ 640 w 640"/>
                <a:gd name="T1" fmla="*/ 168 h 168"/>
                <a:gd name="T2" fmla="*/ 554 w 640"/>
                <a:gd name="T3" fmla="*/ 168 h 168"/>
                <a:gd name="T4" fmla="*/ 521 w 640"/>
                <a:gd name="T5" fmla="*/ 155 h 168"/>
                <a:gd name="T6" fmla="*/ 485 w 640"/>
                <a:gd name="T7" fmla="*/ 147 h 168"/>
                <a:gd name="T8" fmla="*/ 449 w 640"/>
                <a:gd name="T9" fmla="*/ 143 h 168"/>
                <a:gd name="T10" fmla="*/ 409 w 640"/>
                <a:gd name="T11" fmla="*/ 140 h 168"/>
                <a:gd name="T12" fmla="*/ 369 w 640"/>
                <a:gd name="T13" fmla="*/ 144 h 168"/>
                <a:gd name="T14" fmla="*/ 327 w 640"/>
                <a:gd name="T15" fmla="*/ 148 h 168"/>
                <a:gd name="T16" fmla="*/ 283 w 640"/>
                <a:gd name="T17" fmla="*/ 158 h 168"/>
                <a:gd name="T18" fmla="*/ 256 w 640"/>
                <a:gd name="T19" fmla="*/ 168 h 168"/>
                <a:gd name="T20" fmla="*/ 0 w 640"/>
                <a:gd name="T21" fmla="*/ 168 h 168"/>
                <a:gd name="T22" fmla="*/ 0 w 640"/>
                <a:gd name="T23" fmla="*/ 66 h 168"/>
                <a:gd name="T24" fmla="*/ 30 w 640"/>
                <a:gd name="T25" fmla="*/ 49 h 168"/>
                <a:gd name="T26" fmla="*/ 80 w 640"/>
                <a:gd name="T27" fmla="*/ 29 h 168"/>
                <a:gd name="T28" fmla="*/ 133 w 640"/>
                <a:gd name="T29" fmla="*/ 15 h 168"/>
                <a:gd name="T30" fmla="*/ 187 w 640"/>
                <a:gd name="T31" fmla="*/ 4 h 168"/>
                <a:gd name="T32" fmla="*/ 239 w 640"/>
                <a:gd name="T33" fmla="*/ 0 h 168"/>
                <a:gd name="T34" fmla="*/ 291 w 640"/>
                <a:gd name="T35" fmla="*/ 1 h 168"/>
                <a:gd name="T36" fmla="*/ 345 w 640"/>
                <a:gd name="T37" fmla="*/ 8 h 168"/>
                <a:gd name="T38" fmla="*/ 395 w 640"/>
                <a:gd name="T39" fmla="*/ 21 h 168"/>
                <a:gd name="T40" fmla="*/ 447 w 640"/>
                <a:gd name="T41" fmla="*/ 37 h 168"/>
                <a:gd name="T42" fmla="*/ 496 w 640"/>
                <a:gd name="T43" fmla="*/ 61 h 168"/>
                <a:gd name="T44" fmla="*/ 542 w 640"/>
                <a:gd name="T45" fmla="*/ 89 h 168"/>
                <a:gd name="T46" fmla="*/ 589 w 640"/>
                <a:gd name="T47" fmla="*/ 119 h 168"/>
                <a:gd name="T48" fmla="*/ 630 w 640"/>
                <a:gd name="T49" fmla="*/ 157 h 168"/>
                <a:gd name="T50" fmla="*/ 640 w 640"/>
                <a:gd name="T5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0" h="168">
                  <a:moveTo>
                    <a:pt x="640" y="168"/>
                  </a:moveTo>
                  <a:lnTo>
                    <a:pt x="554" y="168"/>
                  </a:lnTo>
                  <a:lnTo>
                    <a:pt x="521" y="155"/>
                  </a:lnTo>
                  <a:lnTo>
                    <a:pt x="485" y="147"/>
                  </a:lnTo>
                  <a:lnTo>
                    <a:pt x="449" y="143"/>
                  </a:lnTo>
                  <a:lnTo>
                    <a:pt x="409" y="140"/>
                  </a:lnTo>
                  <a:lnTo>
                    <a:pt x="369" y="144"/>
                  </a:lnTo>
                  <a:lnTo>
                    <a:pt x="327" y="148"/>
                  </a:lnTo>
                  <a:lnTo>
                    <a:pt x="283" y="158"/>
                  </a:lnTo>
                  <a:lnTo>
                    <a:pt x="256" y="168"/>
                  </a:lnTo>
                  <a:lnTo>
                    <a:pt x="0" y="168"/>
                  </a:lnTo>
                  <a:lnTo>
                    <a:pt x="0" y="66"/>
                  </a:lnTo>
                  <a:lnTo>
                    <a:pt x="30" y="49"/>
                  </a:lnTo>
                  <a:lnTo>
                    <a:pt x="80" y="29"/>
                  </a:lnTo>
                  <a:lnTo>
                    <a:pt x="133" y="15"/>
                  </a:lnTo>
                  <a:lnTo>
                    <a:pt x="187" y="4"/>
                  </a:lnTo>
                  <a:lnTo>
                    <a:pt x="239" y="0"/>
                  </a:lnTo>
                  <a:lnTo>
                    <a:pt x="291" y="1"/>
                  </a:lnTo>
                  <a:lnTo>
                    <a:pt x="345" y="8"/>
                  </a:lnTo>
                  <a:lnTo>
                    <a:pt x="395" y="21"/>
                  </a:lnTo>
                  <a:lnTo>
                    <a:pt x="447" y="37"/>
                  </a:lnTo>
                  <a:lnTo>
                    <a:pt x="496" y="61"/>
                  </a:lnTo>
                  <a:lnTo>
                    <a:pt x="542" y="89"/>
                  </a:lnTo>
                  <a:lnTo>
                    <a:pt x="589" y="119"/>
                  </a:lnTo>
                  <a:lnTo>
                    <a:pt x="630" y="157"/>
                  </a:lnTo>
                  <a:lnTo>
                    <a:pt x="640" y="1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9" name="Freeform 47"/>
            <p:cNvSpPr>
              <a:spLocks noEditPoints="1"/>
            </p:cNvSpPr>
            <p:nvPr/>
          </p:nvSpPr>
          <p:spPr bwMode="auto">
            <a:xfrm>
              <a:off x="2468563" y="3608388"/>
              <a:ext cx="327025" cy="304800"/>
            </a:xfrm>
            <a:custGeom>
              <a:avLst/>
              <a:gdLst>
                <a:gd name="T0" fmla="*/ 1196 w 1210"/>
                <a:gd name="T1" fmla="*/ 2 h 1128"/>
                <a:gd name="T2" fmla="*/ 1160 w 1210"/>
                <a:gd name="T3" fmla="*/ 7 h 1128"/>
                <a:gd name="T4" fmla="*/ 797 w 1210"/>
                <a:gd name="T5" fmla="*/ 123 h 1128"/>
                <a:gd name="T6" fmla="*/ 347 w 1210"/>
                <a:gd name="T7" fmla="*/ 259 h 1128"/>
                <a:gd name="T8" fmla="*/ 158 w 1210"/>
                <a:gd name="T9" fmla="*/ 307 h 1128"/>
                <a:gd name="T10" fmla="*/ 122 w 1210"/>
                <a:gd name="T11" fmla="*/ 305 h 1128"/>
                <a:gd name="T12" fmla="*/ 93 w 1210"/>
                <a:gd name="T13" fmla="*/ 293 h 1128"/>
                <a:gd name="T14" fmla="*/ 46 w 1210"/>
                <a:gd name="T15" fmla="*/ 246 h 1128"/>
                <a:gd name="T16" fmla="*/ 19 w 1210"/>
                <a:gd name="T17" fmla="*/ 236 h 1128"/>
                <a:gd name="T18" fmla="*/ 4 w 1210"/>
                <a:gd name="T19" fmla="*/ 251 h 1128"/>
                <a:gd name="T20" fmla="*/ 2 w 1210"/>
                <a:gd name="T21" fmla="*/ 271 h 1128"/>
                <a:gd name="T22" fmla="*/ 27 w 1210"/>
                <a:gd name="T23" fmla="*/ 302 h 1128"/>
                <a:gd name="T24" fmla="*/ 163 w 1210"/>
                <a:gd name="T25" fmla="*/ 470 h 1128"/>
                <a:gd name="T26" fmla="*/ 226 w 1210"/>
                <a:gd name="T27" fmla="*/ 559 h 1128"/>
                <a:gd name="T28" fmla="*/ 249 w 1210"/>
                <a:gd name="T29" fmla="*/ 567 h 1128"/>
                <a:gd name="T30" fmla="*/ 267 w 1210"/>
                <a:gd name="T31" fmla="*/ 550 h 1128"/>
                <a:gd name="T32" fmla="*/ 258 w 1210"/>
                <a:gd name="T33" fmla="*/ 518 h 1128"/>
                <a:gd name="T34" fmla="*/ 219 w 1210"/>
                <a:gd name="T35" fmla="*/ 459 h 1128"/>
                <a:gd name="T36" fmla="*/ 212 w 1210"/>
                <a:gd name="T37" fmla="*/ 413 h 1128"/>
                <a:gd name="T38" fmla="*/ 253 w 1210"/>
                <a:gd name="T39" fmla="*/ 383 h 1128"/>
                <a:gd name="T40" fmla="*/ 477 w 1210"/>
                <a:gd name="T41" fmla="*/ 295 h 1128"/>
                <a:gd name="T42" fmla="*/ 518 w 1210"/>
                <a:gd name="T43" fmla="*/ 287 h 1128"/>
                <a:gd name="T44" fmla="*/ 551 w 1210"/>
                <a:gd name="T45" fmla="*/ 322 h 1128"/>
                <a:gd name="T46" fmla="*/ 696 w 1210"/>
                <a:gd name="T47" fmla="*/ 507 h 1128"/>
                <a:gd name="T48" fmla="*/ 699 w 1210"/>
                <a:gd name="T49" fmla="*/ 543 h 1128"/>
                <a:gd name="T50" fmla="*/ 567 w 1210"/>
                <a:gd name="T51" fmla="*/ 757 h 1128"/>
                <a:gd name="T52" fmla="*/ 533 w 1210"/>
                <a:gd name="T53" fmla="*/ 799 h 1128"/>
                <a:gd name="T54" fmla="*/ 501 w 1210"/>
                <a:gd name="T55" fmla="*/ 807 h 1128"/>
                <a:gd name="T56" fmla="*/ 462 w 1210"/>
                <a:gd name="T57" fmla="*/ 778 h 1128"/>
                <a:gd name="T58" fmla="*/ 424 w 1210"/>
                <a:gd name="T59" fmla="*/ 745 h 1128"/>
                <a:gd name="T60" fmla="*/ 399 w 1210"/>
                <a:gd name="T61" fmla="*/ 747 h 1128"/>
                <a:gd name="T62" fmla="*/ 392 w 1210"/>
                <a:gd name="T63" fmla="*/ 763 h 1128"/>
                <a:gd name="T64" fmla="*/ 407 w 1210"/>
                <a:gd name="T65" fmla="*/ 790 h 1128"/>
                <a:gd name="T66" fmla="*/ 497 w 1210"/>
                <a:gd name="T67" fmla="*/ 892 h 1128"/>
                <a:gd name="T68" fmla="*/ 592 w 1210"/>
                <a:gd name="T69" fmla="*/ 1012 h 1128"/>
                <a:gd name="T70" fmla="*/ 659 w 1210"/>
                <a:gd name="T71" fmla="*/ 1107 h 1128"/>
                <a:gd name="T72" fmla="*/ 682 w 1210"/>
                <a:gd name="T73" fmla="*/ 1126 h 1128"/>
                <a:gd name="T74" fmla="*/ 702 w 1210"/>
                <a:gd name="T75" fmla="*/ 1121 h 1128"/>
                <a:gd name="T76" fmla="*/ 709 w 1210"/>
                <a:gd name="T77" fmla="*/ 1109 h 1128"/>
                <a:gd name="T78" fmla="*/ 706 w 1210"/>
                <a:gd name="T79" fmla="*/ 1089 h 1128"/>
                <a:gd name="T80" fmla="*/ 679 w 1210"/>
                <a:gd name="T81" fmla="*/ 1040 h 1128"/>
                <a:gd name="T82" fmla="*/ 679 w 1210"/>
                <a:gd name="T83" fmla="*/ 994 h 1128"/>
                <a:gd name="T84" fmla="*/ 698 w 1210"/>
                <a:gd name="T85" fmla="*/ 934 h 1128"/>
                <a:gd name="T86" fmla="*/ 1095 w 1210"/>
                <a:gd name="T87" fmla="*/ 224 h 1128"/>
                <a:gd name="T88" fmla="*/ 1169 w 1210"/>
                <a:gd name="T89" fmla="*/ 103 h 1128"/>
                <a:gd name="T90" fmla="*/ 1207 w 1210"/>
                <a:gd name="T91" fmla="*/ 40 h 1128"/>
                <a:gd name="T92" fmla="*/ 1205 w 1210"/>
                <a:gd name="T93" fmla="*/ 13 h 1128"/>
                <a:gd name="T94" fmla="*/ 746 w 1210"/>
                <a:gd name="T95" fmla="*/ 448 h 1128"/>
                <a:gd name="T96" fmla="*/ 733 w 1210"/>
                <a:gd name="T97" fmla="*/ 446 h 1128"/>
                <a:gd name="T98" fmla="*/ 611 w 1210"/>
                <a:gd name="T99" fmla="*/ 295 h 1128"/>
                <a:gd name="T100" fmla="*/ 592 w 1210"/>
                <a:gd name="T101" fmla="*/ 265 h 1128"/>
                <a:gd name="T102" fmla="*/ 599 w 1210"/>
                <a:gd name="T103" fmla="*/ 251 h 1128"/>
                <a:gd name="T104" fmla="*/ 926 w 1210"/>
                <a:gd name="T105" fmla="*/ 14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0" h="1128">
                  <a:moveTo>
                    <a:pt x="1205" y="13"/>
                  </a:moveTo>
                  <a:lnTo>
                    <a:pt x="1196" y="2"/>
                  </a:lnTo>
                  <a:lnTo>
                    <a:pt x="1183" y="0"/>
                  </a:lnTo>
                  <a:lnTo>
                    <a:pt x="1160" y="7"/>
                  </a:lnTo>
                  <a:lnTo>
                    <a:pt x="1118" y="22"/>
                  </a:lnTo>
                  <a:lnTo>
                    <a:pt x="797" y="123"/>
                  </a:lnTo>
                  <a:lnTo>
                    <a:pt x="541" y="203"/>
                  </a:lnTo>
                  <a:lnTo>
                    <a:pt x="347" y="259"/>
                  </a:lnTo>
                  <a:lnTo>
                    <a:pt x="211" y="297"/>
                  </a:lnTo>
                  <a:lnTo>
                    <a:pt x="158" y="307"/>
                  </a:lnTo>
                  <a:lnTo>
                    <a:pt x="138" y="308"/>
                  </a:lnTo>
                  <a:lnTo>
                    <a:pt x="122" y="305"/>
                  </a:lnTo>
                  <a:lnTo>
                    <a:pt x="109" y="301"/>
                  </a:lnTo>
                  <a:lnTo>
                    <a:pt x="93" y="293"/>
                  </a:lnTo>
                  <a:lnTo>
                    <a:pt x="65" y="264"/>
                  </a:lnTo>
                  <a:lnTo>
                    <a:pt x="46" y="246"/>
                  </a:lnTo>
                  <a:lnTo>
                    <a:pt x="32" y="237"/>
                  </a:lnTo>
                  <a:lnTo>
                    <a:pt x="19" y="236"/>
                  </a:lnTo>
                  <a:lnTo>
                    <a:pt x="10" y="241"/>
                  </a:lnTo>
                  <a:lnTo>
                    <a:pt x="4" y="251"/>
                  </a:lnTo>
                  <a:lnTo>
                    <a:pt x="0" y="257"/>
                  </a:lnTo>
                  <a:lnTo>
                    <a:pt x="2" y="271"/>
                  </a:lnTo>
                  <a:lnTo>
                    <a:pt x="9" y="281"/>
                  </a:lnTo>
                  <a:lnTo>
                    <a:pt x="27" y="302"/>
                  </a:lnTo>
                  <a:lnTo>
                    <a:pt x="104" y="392"/>
                  </a:lnTo>
                  <a:lnTo>
                    <a:pt x="163" y="470"/>
                  </a:lnTo>
                  <a:lnTo>
                    <a:pt x="214" y="543"/>
                  </a:lnTo>
                  <a:lnTo>
                    <a:pt x="226" y="559"/>
                  </a:lnTo>
                  <a:lnTo>
                    <a:pt x="240" y="566"/>
                  </a:lnTo>
                  <a:lnTo>
                    <a:pt x="249" y="567"/>
                  </a:lnTo>
                  <a:lnTo>
                    <a:pt x="261" y="562"/>
                  </a:lnTo>
                  <a:lnTo>
                    <a:pt x="267" y="550"/>
                  </a:lnTo>
                  <a:lnTo>
                    <a:pt x="267" y="535"/>
                  </a:lnTo>
                  <a:lnTo>
                    <a:pt x="258" y="518"/>
                  </a:lnTo>
                  <a:lnTo>
                    <a:pt x="240" y="493"/>
                  </a:lnTo>
                  <a:lnTo>
                    <a:pt x="219" y="459"/>
                  </a:lnTo>
                  <a:lnTo>
                    <a:pt x="211" y="433"/>
                  </a:lnTo>
                  <a:lnTo>
                    <a:pt x="212" y="413"/>
                  </a:lnTo>
                  <a:lnTo>
                    <a:pt x="225" y="400"/>
                  </a:lnTo>
                  <a:lnTo>
                    <a:pt x="253" y="383"/>
                  </a:lnTo>
                  <a:lnTo>
                    <a:pt x="296" y="362"/>
                  </a:lnTo>
                  <a:lnTo>
                    <a:pt x="477" y="295"/>
                  </a:lnTo>
                  <a:lnTo>
                    <a:pt x="500" y="286"/>
                  </a:lnTo>
                  <a:lnTo>
                    <a:pt x="518" y="287"/>
                  </a:lnTo>
                  <a:lnTo>
                    <a:pt x="531" y="298"/>
                  </a:lnTo>
                  <a:lnTo>
                    <a:pt x="551" y="322"/>
                  </a:lnTo>
                  <a:lnTo>
                    <a:pt x="681" y="485"/>
                  </a:lnTo>
                  <a:lnTo>
                    <a:pt x="696" y="507"/>
                  </a:lnTo>
                  <a:lnTo>
                    <a:pt x="702" y="526"/>
                  </a:lnTo>
                  <a:lnTo>
                    <a:pt x="699" y="543"/>
                  </a:lnTo>
                  <a:lnTo>
                    <a:pt x="683" y="571"/>
                  </a:lnTo>
                  <a:lnTo>
                    <a:pt x="567" y="757"/>
                  </a:lnTo>
                  <a:lnTo>
                    <a:pt x="547" y="782"/>
                  </a:lnTo>
                  <a:lnTo>
                    <a:pt x="533" y="799"/>
                  </a:lnTo>
                  <a:lnTo>
                    <a:pt x="518" y="808"/>
                  </a:lnTo>
                  <a:lnTo>
                    <a:pt x="501" y="807"/>
                  </a:lnTo>
                  <a:lnTo>
                    <a:pt x="485" y="795"/>
                  </a:lnTo>
                  <a:lnTo>
                    <a:pt x="462" y="778"/>
                  </a:lnTo>
                  <a:lnTo>
                    <a:pt x="442" y="755"/>
                  </a:lnTo>
                  <a:lnTo>
                    <a:pt x="424" y="745"/>
                  </a:lnTo>
                  <a:lnTo>
                    <a:pt x="413" y="743"/>
                  </a:lnTo>
                  <a:lnTo>
                    <a:pt x="399" y="747"/>
                  </a:lnTo>
                  <a:lnTo>
                    <a:pt x="394" y="753"/>
                  </a:lnTo>
                  <a:lnTo>
                    <a:pt x="392" y="763"/>
                  </a:lnTo>
                  <a:lnTo>
                    <a:pt x="399" y="776"/>
                  </a:lnTo>
                  <a:lnTo>
                    <a:pt x="407" y="790"/>
                  </a:lnTo>
                  <a:lnTo>
                    <a:pt x="421" y="808"/>
                  </a:lnTo>
                  <a:lnTo>
                    <a:pt x="497" y="892"/>
                  </a:lnTo>
                  <a:lnTo>
                    <a:pt x="542" y="948"/>
                  </a:lnTo>
                  <a:lnTo>
                    <a:pt x="592" y="1012"/>
                  </a:lnTo>
                  <a:lnTo>
                    <a:pt x="639" y="1081"/>
                  </a:lnTo>
                  <a:lnTo>
                    <a:pt x="659" y="1107"/>
                  </a:lnTo>
                  <a:lnTo>
                    <a:pt x="670" y="1117"/>
                  </a:lnTo>
                  <a:lnTo>
                    <a:pt x="682" y="1126"/>
                  </a:lnTo>
                  <a:lnTo>
                    <a:pt x="690" y="1128"/>
                  </a:lnTo>
                  <a:lnTo>
                    <a:pt x="702" y="1121"/>
                  </a:lnTo>
                  <a:lnTo>
                    <a:pt x="708" y="1116"/>
                  </a:lnTo>
                  <a:lnTo>
                    <a:pt x="709" y="1109"/>
                  </a:lnTo>
                  <a:lnTo>
                    <a:pt x="709" y="1098"/>
                  </a:lnTo>
                  <a:lnTo>
                    <a:pt x="706" y="1089"/>
                  </a:lnTo>
                  <a:lnTo>
                    <a:pt x="691" y="1062"/>
                  </a:lnTo>
                  <a:lnTo>
                    <a:pt x="679" y="1040"/>
                  </a:lnTo>
                  <a:lnTo>
                    <a:pt x="677" y="1018"/>
                  </a:lnTo>
                  <a:lnTo>
                    <a:pt x="679" y="994"/>
                  </a:lnTo>
                  <a:lnTo>
                    <a:pt x="685" y="969"/>
                  </a:lnTo>
                  <a:lnTo>
                    <a:pt x="698" y="934"/>
                  </a:lnTo>
                  <a:lnTo>
                    <a:pt x="749" y="842"/>
                  </a:lnTo>
                  <a:lnTo>
                    <a:pt x="1095" y="224"/>
                  </a:lnTo>
                  <a:lnTo>
                    <a:pt x="1118" y="184"/>
                  </a:lnTo>
                  <a:lnTo>
                    <a:pt x="1169" y="103"/>
                  </a:lnTo>
                  <a:lnTo>
                    <a:pt x="1194" y="64"/>
                  </a:lnTo>
                  <a:lnTo>
                    <a:pt x="1207" y="40"/>
                  </a:lnTo>
                  <a:lnTo>
                    <a:pt x="1210" y="22"/>
                  </a:lnTo>
                  <a:lnTo>
                    <a:pt x="1205" y="13"/>
                  </a:lnTo>
                  <a:close/>
                  <a:moveTo>
                    <a:pt x="765" y="418"/>
                  </a:moveTo>
                  <a:lnTo>
                    <a:pt x="746" y="448"/>
                  </a:lnTo>
                  <a:lnTo>
                    <a:pt x="740" y="449"/>
                  </a:lnTo>
                  <a:lnTo>
                    <a:pt x="733" y="446"/>
                  </a:lnTo>
                  <a:lnTo>
                    <a:pt x="713" y="425"/>
                  </a:lnTo>
                  <a:lnTo>
                    <a:pt x="611" y="295"/>
                  </a:lnTo>
                  <a:lnTo>
                    <a:pt x="599" y="277"/>
                  </a:lnTo>
                  <a:lnTo>
                    <a:pt x="592" y="265"/>
                  </a:lnTo>
                  <a:lnTo>
                    <a:pt x="594" y="256"/>
                  </a:lnTo>
                  <a:lnTo>
                    <a:pt x="599" y="251"/>
                  </a:lnTo>
                  <a:lnTo>
                    <a:pt x="630" y="237"/>
                  </a:lnTo>
                  <a:lnTo>
                    <a:pt x="926" y="142"/>
                  </a:lnTo>
                  <a:lnTo>
                    <a:pt x="765" y="41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0" name="Freeform 48"/>
            <p:cNvSpPr>
              <a:spLocks noEditPoints="1"/>
            </p:cNvSpPr>
            <p:nvPr/>
          </p:nvSpPr>
          <p:spPr bwMode="auto">
            <a:xfrm>
              <a:off x="676275" y="3700463"/>
              <a:ext cx="1703388" cy="1608137"/>
            </a:xfrm>
            <a:custGeom>
              <a:avLst/>
              <a:gdLst>
                <a:gd name="T0" fmla="*/ 4499 w 6306"/>
                <a:gd name="T1" fmla="*/ 5945 h 5945"/>
                <a:gd name="T2" fmla="*/ 4384 w 6306"/>
                <a:gd name="T3" fmla="*/ 5945 h 5945"/>
                <a:gd name="T4" fmla="*/ 5209 w 6306"/>
                <a:gd name="T5" fmla="*/ 4852 h 5945"/>
                <a:gd name="T6" fmla="*/ 3497 w 6306"/>
                <a:gd name="T7" fmla="*/ 4236 h 5945"/>
                <a:gd name="T8" fmla="*/ 3396 w 6306"/>
                <a:gd name="T9" fmla="*/ 5945 h 5945"/>
                <a:gd name="T10" fmla="*/ 3330 w 6306"/>
                <a:gd name="T11" fmla="*/ 5945 h 5945"/>
                <a:gd name="T12" fmla="*/ 3435 w 6306"/>
                <a:gd name="T13" fmla="*/ 4192 h 5945"/>
                <a:gd name="T14" fmla="*/ 3439 w 6306"/>
                <a:gd name="T15" fmla="*/ 4156 h 5945"/>
                <a:gd name="T16" fmla="*/ 3475 w 6306"/>
                <a:gd name="T17" fmla="*/ 4164 h 5945"/>
                <a:gd name="T18" fmla="*/ 5242 w 6306"/>
                <a:gd name="T19" fmla="*/ 4794 h 5945"/>
                <a:gd name="T20" fmla="*/ 6056 w 6306"/>
                <a:gd name="T21" fmla="*/ 2652 h 5945"/>
                <a:gd name="T22" fmla="*/ 3702 w 6306"/>
                <a:gd name="T23" fmla="*/ 2704 h 5945"/>
                <a:gd name="T24" fmla="*/ 3663 w 6306"/>
                <a:gd name="T25" fmla="*/ 2702 h 5945"/>
                <a:gd name="T26" fmla="*/ 3671 w 6306"/>
                <a:gd name="T27" fmla="*/ 2664 h 5945"/>
                <a:gd name="T28" fmla="*/ 4499 w 6306"/>
                <a:gd name="T29" fmla="*/ 783 h 5945"/>
                <a:gd name="T30" fmla="*/ 2455 w 6306"/>
                <a:gd name="T31" fmla="*/ 422 h 5945"/>
                <a:gd name="T32" fmla="*/ 2555 w 6306"/>
                <a:gd name="T33" fmla="*/ 2469 h 5945"/>
                <a:gd name="T34" fmla="*/ 2550 w 6306"/>
                <a:gd name="T35" fmla="*/ 2510 h 5945"/>
                <a:gd name="T36" fmla="*/ 2513 w 6306"/>
                <a:gd name="T37" fmla="*/ 2497 h 5945"/>
                <a:gd name="T38" fmla="*/ 280 w 6306"/>
                <a:gd name="T39" fmla="*/ 1600 h 5945"/>
                <a:gd name="T40" fmla="*/ 242 w 6306"/>
                <a:gd name="T41" fmla="*/ 3383 h 5945"/>
                <a:gd name="T42" fmla="*/ 330 w 6306"/>
                <a:gd name="T43" fmla="*/ 3895 h 5945"/>
                <a:gd name="T44" fmla="*/ 2235 w 6306"/>
                <a:gd name="T45" fmla="*/ 3923 h 5945"/>
                <a:gd name="T46" fmla="*/ 2272 w 6306"/>
                <a:gd name="T47" fmla="*/ 3928 h 5945"/>
                <a:gd name="T48" fmla="*/ 2263 w 6306"/>
                <a:gd name="T49" fmla="*/ 3963 h 5945"/>
                <a:gd name="T50" fmla="*/ 1648 w 6306"/>
                <a:gd name="T51" fmla="*/ 5945 h 5945"/>
                <a:gd name="T52" fmla="*/ 1578 w 6306"/>
                <a:gd name="T53" fmla="*/ 5945 h 5945"/>
                <a:gd name="T54" fmla="*/ 2191 w 6306"/>
                <a:gd name="T55" fmla="*/ 3984 h 5945"/>
                <a:gd name="T56" fmla="*/ 342 w 6306"/>
                <a:gd name="T57" fmla="*/ 3959 h 5945"/>
                <a:gd name="T58" fmla="*/ 1139 w 6306"/>
                <a:gd name="T59" fmla="*/ 5945 h 5945"/>
                <a:gd name="T60" fmla="*/ 1023 w 6306"/>
                <a:gd name="T61" fmla="*/ 5945 h 5945"/>
                <a:gd name="T62" fmla="*/ 145 w 6306"/>
                <a:gd name="T63" fmla="*/ 3395 h 5945"/>
                <a:gd name="T64" fmla="*/ 621 w 6306"/>
                <a:gd name="T65" fmla="*/ 0 h 5945"/>
                <a:gd name="T66" fmla="*/ 6306 w 6306"/>
                <a:gd name="T67" fmla="*/ 1002 h 5945"/>
                <a:gd name="T68" fmla="*/ 5854 w 6306"/>
                <a:gd name="T69" fmla="*/ 3760 h 5945"/>
                <a:gd name="T70" fmla="*/ 4499 w 6306"/>
                <a:gd name="T71" fmla="*/ 5945 h 5945"/>
                <a:gd name="T72" fmla="*/ 683 w 6306"/>
                <a:gd name="T73" fmla="*/ 110 h 5945"/>
                <a:gd name="T74" fmla="*/ 2382 w 6306"/>
                <a:gd name="T75" fmla="*/ 409 h 5945"/>
                <a:gd name="T76" fmla="*/ 2495 w 6306"/>
                <a:gd name="T77" fmla="*/ 2421 h 5945"/>
                <a:gd name="T78" fmla="*/ 291 w 6306"/>
                <a:gd name="T79" fmla="*/ 1534 h 5945"/>
                <a:gd name="T80" fmla="*/ 683 w 6306"/>
                <a:gd name="T81" fmla="*/ 110 h 5945"/>
                <a:gd name="T82" fmla="*/ 3744 w 6306"/>
                <a:gd name="T83" fmla="*/ 2639 h 5945"/>
                <a:gd name="T84" fmla="*/ 4572 w 6306"/>
                <a:gd name="T85" fmla="*/ 796 h 5945"/>
                <a:gd name="T86" fmla="*/ 6195 w 6306"/>
                <a:gd name="T87" fmla="*/ 1082 h 5945"/>
                <a:gd name="T88" fmla="*/ 6068 w 6306"/>
                <a:gd name="T89" fmla="*/ 2583 h 5945"/>
                <a:gd name="T90" fmla="*/ 3744 w 6306"/>
                <a:gd name="T91" fmla="*/ 2639 h 5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06" h="5945">
                  <a:moveTo>
                    <a:pt x="4499" y="5945"/>
                  </a:moveTo>
                  <a:lnTo>
                    <a:pt x="4384" y="5945"/>
                  </a:lnTo>
                  <a:cubicBezTo>
                    <a:pt x="4698" y="5613"/>
                    <a:pt x="4974" y="5245"/>
                    <a:pt x="5209" y="4852"/>
                  </a:cubicBezTo>
                  <a:cubicBezTo>
                    <a:pt x="4563" y="4534"/>
                    <a:pt x="4204" y="4403"/>
                    <a:pt x="3497" y="4236"/>
                  </a:cubicBezTo>
                  <a:cubicBezTo>
                    <a:pt x="3440" y="4824"/>
                    <a:pt x="3410" y="5379"/>
                    <a:pt x="3396" y="5945"/>
                  </a:cubicBezTo>
                  <a:lnTo>
                    <a:pt x="3330" y="5945"/>
                  </a:lnTo>
                  <a:cubicBezTo>
                    <a:pt x="3344" y="5362"/>
                    <a:pt x="3375" y="4784"/>
                    <a:pt x="3435" y="4192"/>
                  </a:cubicBezTo>
                  <a:lnTo>
                    <a:pt x="3439" y="4156"/>
                  </a:lnTo>
                  <a:lnTo>
                    <a:pt x="3475" y="4164"/>
                  </a:lnTo>
                  <a:cubicBezTo>
                    <a:pt x="4196" y="4333"/>
                    <a:pt x="4585" y="4472"/>
                    <a:pt x="5242" y="4794"/>
                  </a:cubicBezTo>
                  <a:cubicBezTo>
                    <a:pt x="5628" y="4135"/>
                    <a:pt x="5903" y="3406"/>
                    <a:pt x="6056" y="2652"/>
                  </a:cubicBezTo>
                  <a:cubicBezTo>
                    <a:pt x="5312" y="2775"/>
                    <a:pt x="4437" y="2733"/>
                    <a:pt x="3702" y="2704"/>
                  </a:cubicBezTo>
                  <a:lnTo>
                    <a:pt x="3663" y="2702"/>
                  </a:lnTo>
                  <a:lnTo>
                    <a:pt x="3671" y="2664"/>
                  </a:lnTo>
                  <a:cubicBezTo>
                    <a:pt x="3856" y="1840"/>
                    <a:pt x="3958" y="1449"/>
                    <a:pt x="4499" y="783"/>
                  </a:cubicBezTo>
                  <a:lnTo>
                    <a:pt x="2455" y="422"/>
                  </a:lnTo>
                  <a:cubicBezTo>
                    <a:pt x="2719" y="1215"/>
                    <a:pt x="2654" y="1650"/>
                    <a:pt x="2555" y="2469"/>
                  </a:cubicBezTo>
                  <a:lnTo>
                    <a:pt x="2550" y="2510"/>
                  </a:lnTo>
                  <a:lnTo>
                    <a:pt x="2513" y="2497"/>
                  </a:lnTo>
                  <a:cubicBezTo>
                    <a:pt x="1699" y="2208"/>
                    <a:pt x="1045" y="1981"/>
                    <a:pt x="280" y="1600"/>
                  </a:cubicBezTo>
                  <a:cubicBezTo>
                    <a:pt x="185" y="2187"/>
                    <a:pt x="167" y="2786"/>
                    <a:pt x="242" y="3383"/>
                  </a:cubicBezTo>
                  <a:cubicBezTo>
                    <a:pt x="264" y="3554"/>
                    <a:pt x="293" y="3726"/>
                    <a:pt x="330" y="3895"/>
                  </a:cubicBezTo>
                  <a:cubicBezTo>
                    <a:pt x="1001" y="3833"/>
                    <a:pt x="1563" y="3838"/>
                    <a:pt x="2235" y="3923"/>
                  </a:cubicBezTo>
                  <a:lnTo>
                    <a:pt x="2272" y="3928"/>
                  </a:lnTo>
                  <a:lnTo>
                    <a:pt x="2263" y="3963"/>
                  </a:lnTo>
                  <a:cubicBezTo>
                    <a:pt x="2075" y="4710"/>
                    <a:pt x="1897" y="5292"/>
                    <a:pt x="1648" y="5945"/>
                  </a:cubicBezTo>
                  <a:lnTo>
                    <a:pt x="1578" y="5945"/>
                  </a:lnTo>
                  <a:cubicBezTo>
                    <a:pt x="1826" y="5298"/>
                    <a:pt x="2003" y="4724"/>
                    <a:pt x="2191" y="3984"/>
                  </a:cubicBezTo>
                  <a:cubicBezTo>
                    <a:pt x="1533" y="3905"/>
                    <a:pt x="999" y="3899"/>
                    <a:pt x="342" y="3959"/>
                  </a:cubicBezTo>
                  <a:cubicBezTo>
                    <a:pt x="499" y="4653"/>
                    <a:pt x="773" y="5329"/>
                    <a:pt x="1139" y="5945"/>
                  </a:cubicBezTo>
                  <a:lnTo>
                    <a:pt x="1023" y="5945"/>
                  </a:lnTo>
                  <a:cubicBezTo>
                    <a:pt x="568" y="5158"/>
                    <a:pt x="256" y="4279"/>
                    <a:pt x="145" y="3395"/>
                  </a:cubicBezTo>
                  <a:cubicBezTo>
                    <a:pt x="0" y="2240"/>
                    <a:pt x="191" y="1081"/>
                    <a:pt x="621" y="0"/>
                  </a:cubicBezTo>
                  <a:lnTo>
                    <a:pt x="6306" y="1002"/>
                  </a:lnTo>
                  <a:cubicBezTo>
                    <a:pt x="6290" y="1986"/>
                    <a:pt x="6299" y="2448"/>
                    <a:pt x="5854" y="3760"/>
                  </a:cubicBezTo>
                  <a:cubicBezTo>
                    <a:pt x="5625" y="4439"/>
                    <a:pt x="5153" y="5242"/>
                    <a:pt x="4499" y="5945"/>
                  </a:cubicBezTo>
                  <a:close/>
                  <a:moveTo>
                    <a:pt x="683" y="110"/>
                  </a:moveTo>
                  <a:lnTo>
                    <a:pt x="2382" y="409"/>
                  </a:lnTo>
                  <a:cubicBezTo>
                    <a:pt x="2654" y="1184"/>
                    <a:pt x="2589" y="1630"/>
                    <a:pt x="2495" y="2421"/>
                  </a:cubicBezTo>
                  <a:cubicBezTo>
                    <a:pt x="1681" y="2135"/>
                    <a:pt x="1053" y="1910"/>
                    <a:pt x="291" y="1534"/>
                  </a:cubicBezTo>
                  <a:cubicBezTo>
                    <a:pt x="372" y="1052"/>
                    <a:pt x="506" y="575"/>
                    <a:pt x="683" y="110"/>
                  </a:cubicBezTo>
                  <a:close/>
                  <a:moveTo>
                    <a:pt x="3744" y="2639"/>
                  </a:moveTo>
                  <a:cubicBezTo>
                    <a:pt x="3930" y="1833"/>
                    <a:pt x="4029" y="1448"/>
                    <a:pt x="4572" y="796"/>
                  </a:cubicBezTo>
                  <a:lnTo>
                    <a:pt x="6195" y="1082"/>
                  </a:lnTo>
                  <a:cubicBezTo>
                    <a:pt x="6207" y="1584"/>
                    <a:pt x="6164" y="2089"/>
                    <a:pt x="6068" y="2583"/>
                  </a:cubicBezTo>
                  <a:cubicBezTo>
                    <a:pt x="5351" y="2716"/>
                    <a:pt x="4451" y="2665"/>
                    <a:pt x="3744" y="263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1" name="Freeform 49"/>
            <p:cNvSpPr>
              <a:spLocks noEditPoints="1"/>
            </p:cNvSpPr>
            <p:nvPr/>
          </p:nvSpPr>
          <p:spPr bwMode="auto">
            <a:xfrm>
              <a:off x="757238" y="42719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5 h 1639"/>
                <a:gd name="T14" fmla="*/ 184 w 1108"/>
                <a:gd name="T15" fmla="*/ 994 h 1639"/>
                <a:gd name="T16" fmla="*/ 229 w 1108"/>
                <a:gd name="T17" fmla="*/ 1127 h 1639"/>
                <a:gd name="T18" fmla="*/ 142 w 1108"/>
                <a:gd name="T19" fmla="*/ 1230 h 1639"/>
                <a:gd name="T20" fmla="*/ 254 w 1108"/>
                <a:gd name="T21" fmla="*/ 1419 h 1639"/>
                <a:gd name="T22" fmla="*/ 387 w 1108"/>
                <a:gd name="T23" fmla="*/ 1636 h 1639"/>
                <a:gd name="T24" fmla="*/ 567 w 1108"/>
                <a:gd name="T25" fmla="*/ 1450 h 1639"/>
                <a:gd name="T26" fmla="*/ 786 w 1108"/>
                <a:gd name="T27" fmla="*/ 1339 h 1639"/>
                <a:gd name="T28" fmla="*/ 735 w 1108"/>
                <a:gd name="T29" fmla="*/ 1229 h 1639"/>
                <a:gd name="T30" fmla="*/ 793 w 1108"/>
                <a:gd name="T31" fmla="*/ 1114 h 1639"/>
                <a:gd name="T32" fmla="*/ 876 w 1108"/>
                <a:gd name="T33" fmla="*/ 982 h 1639"/>
                <a:gd name="T34" fmla="*/ 1038 w 1108"/>
                <a:gd name="T35" fmla="*/ 1032 h 1639"/>
                <a:gd name="T36" fmla="*/ 1104 w 1108"/>
                <a:gd name="T37" fmla="*/ 857 h 1639"/>
                <a:gd name="T38" fmla="*/ 231 w 1108"/>
                <a:gd name="T39" fmla="*/ 1048 h 1639"/>
                <a:gd name="T40" fmla="*/ 136 w 1108"/>
                <a:gd name="T41" fmla="*/ 878 h 1639"/>
                <a:gd name="T42" fmla="*/ 36 w 1108"/>
                <a:gd name="T43" fmla="*/ 862 h 1639"/>
                <a:gd name="T44" fmla="*/ 138 w 1108"/>
                <a:gd name="T45" fmla="*/ 795 h 1639"/>
                <a:gd name="T46" fmla="*/ 343 w 1108"/>
                <a:gd name="T47" fmla="*/ 963 h 1639"/>
                <a:gd name="T48" fmla="*/ 82 w 1108"/>
                <a:gd name="T49" fmla="*/ 697 h 1639"/>
                <a:gd name="T50" fmla="*/ 74 w 1108"/>
                <a:gd name="T51" fmla="*/ 832 h 1639"/>
                <a:gd name="T52" fmla="*/ 271 w 1108"/>
                <a:gd name="T53" fmla="*/ 614 h 1639"/>
                <a:gd name="T54" fmla="*/ 257 w 1108"/>
                <a:gd name="T55" fmla="*/ 879 h 1639"/>
                <a:gd name="T56" fmla="*/ 339 w 1108"/>
                <a:gd name="T57" fmla="*/ 1076 h 1639"/>
                <a:gd name="T58" fmla="*/ 160 w 1108"/>
                <a:gd name="T59" fmla="*/ 1354 h 1639"/>
                <a:gd name="T60" fmla="*/ 157 w 1108"/>
                <a:gd name="T61" fmla="*/ 1198 h 1639"/>
                <a:gd name="T62" fmla="*/ 263 w 1108"/>
                <a:gd name="T63" fmla="*/ 1104 h 1639"/>
                <a:gd name="T64" fmla="*/ 206 w 1108"/>
                <a:gd name="T65" fmla="*/ 1329 h 1639"/>
                <a:gd name="T66" fmla="*/ 391 w 1108"/>
                <a:gd name="T67" fmla="*/ 1116 h 1639"/>
                <a:gd name="T68" fmla="*/ 387 w 1108"/>
                <a:gd name="T69" fmla="*/ 1596 h 1639"/>
                <a:gd name="T70" fmla="*/ 470 w 1108"/>
                <a:gd name="T71" fmla="*/ 1128 h 1639"/>
                <a:gd name="T72" fmla="*/ 487 w 1108"/>
                <a:gd name="T73" fmla="*/ 1032 h 1639"/>
                <a:gd name="T74" fmla="*/ 497 w 1108"/>
                <a:gd name="T75" fmla="*/ 561 h 1639"/>
                <a:gd name="T76" fmla="*/ 568 w 1108"/>
                <a:gd name="T77" fmla="*/ 135 h 1639"/>
                <a:gd name="T78" fmla="*/ 673 w 1108"/>
                <a:gd name="T79" fmla="*/ 213 h 1639"/>
                <a:gd name="T80" fmla="*/ 815 w 1108"/>
                <a:gd name="T81" fmla="*/ 242 h 1639"/>
                <a:gd name="T82" fmla="*/ 576 w 1108"/>
                <a:gd name="T83" fmla="*/ 1015 h 1639"/>
                <a:gd name="T84" fmla="*/ 572 w 1108"/>
                <a:gd name="T85" fmla="*/ 1110 h 1639"/>
                <a:gd name="T86" fmla="*/ 436 w 1108"/>
                <a:gd name="T87" fmla="*/ 1583 h 1639"/>
                <a:gd name="T88" fmla="*/ 519 w 1108"/>
                <a:gd name="T89" fmla="*/ 1494 h 1639"/>
                <a:gd name="T90" fmla="*/ 763 w 1108"/>
                <a:gd name="T91" fmla="*/ 1362 h 1639"/>
                <a:gd name="T92" fmla="*/ 671 w 1108"/>
                <a:gd name="T93" fmla="*/ 1470 h 1639"/>
                <a:gd name="T94" fmla="*/ 586 w 1108"/>
                <a:gd name="T95" fmla="*/ 1289 h 1639"/>
                <a:gd name="T96" fmla="*/ 683 w 1108"/>
                <a:gd name="T97" fmla="*/ 1413 h 1639"/>
                <a:gd name="T98" fmla="*/ 716 w 1108"/>
                <a:gd name="T99" fmla="*/ 1164 h 1639"/>
                <a:gd name="T100" fmla="*/ 681 w 1108"/>
                <a:gd name="T101" fmla="*/ 1062 h 1639"/>
                <a:gd name="T102" fmla="*/ 641 w 1108"/>
                <a:gd name="T103" fmla="*/ 1057 h 1639"/>
                <a:gd name="T104" fmla="*/ 748 w 1108"/>
                <a:gd name="T105" fmla="*/ 1069 h 1639"/>
                <a:gd name="T106" fmla="*/ 990 w 1108"/>
                <a:gd name="T107" fmla="*/ 1007 h 1639"/>
                <a:gd name="T108" fmla="*/ 934 w 1108"/>
                <a:gd name="T109" fmla="*/ 1038 h 1639"/>
                <a:gd name="T110" fmla="*/ 760 w 1108"/>
                <a:gd name="T111" fmla="*/ 1040 h 1639"/>
                <a:gd name="T112" fmla="*/ 986 w 1108"/>
                <a:gd name="T113" fmla="*/ 889 h 1639"/>
                <a:gd name="T114" fmla="*/ 990 w 1108"/>
                <a:gd name="T115" fmla="*/ 1007 h 1639"/>
                <a:gd name="T116" fmla="*/ 1009 w 1108"/>
                <a:gd name="T117" fmla="*/ 911 h 1639"/>
                <a:gd name="T118" fmla="*/ 684 w 1108"/>
                <a:gd name="T119" fmla="*/ 1023 h 1639"/>
                <a:gd name="T120" fmla="*/ 808 w 1108"/>
                <a:gd name="T121" fmla="*/ 755 h 1639"/>
                <a:gd name="T122" fmla="*/ 1073 w 1108"/>
                <a:gd name="T123" fmla="*/ 819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104" y="857"/>
                  </a:moveTo>
                  <a:cubicBezTo>
                    <a:pt x="1108" y="823"/>
                    <a:pt x="1101" y="789"/>
                    <a:pt x="1086" y="758"/>
                  </a:cubicBezTo>
                  <a:lnTo>
                    <a:pt x="1084" y="757"/>
                  </a:lnTo>
                  <a:cubicBezTo>
                    <a:pt x="1070" y="728"/>
                    <a:pt x="1045" y="708"/>
                    <a:pt x="1017" y="693"/>
                  </a:cubicBezTo>
                  <a:cubicBezTo>
                    <a:pt x="884" y="625"/>
                    <a:pt x="716" y="706"/>
                    <a:pt x="647" y="832"/>
                  </a:cubicBezTo>
                  <a:cubicBezTo>
                    <a:pt x="669" y="744"/>
                    <a:pt x="694" y="644"/>
                    <a:pt x="711" y="606"/>
                  </a:cubicBezTo>
                  <a:cubicBezTo>
                    <a:pt x="716" y="593"/>
                    <a:pt x="733" y="570"/>
                    <a:pt x="750" y="549"/>
                  </a:cubicBezTo>
                  <a:cubicBezTo>
                    <a:pt x="762" y="531"/>
                    <a:pt x="775" y="518"/>
                    <a:pt x="785" y="511"/>
                  </a:cubicBezTo>
                  <a:lnTo>
                    <a:pt x="786" y="509"/>
                  </a:lnTo>
                  <a:cubicBezTo>
                    <a:pt x="801" y="497"/>
                    <a:pt x="817" y="482"/>
                    <a:pt x="834" y="458"/>
                  </a:cubicBezTo>
                  <a:cubicBezTo>
                    <a:pt x="851" y="435"/>
                    <a:pt x="865" y="405"/>
                    <a:pt x="875" y="362"/>
                  </a:cubicBezTo>
                  <a:cubicBezTo>
                    <a:pt x="887" y="321"/>
                    <a:pt x="867" y="271"/>
                    <a:pt x="844" y="228"/>
                  </a:cubicBezTo>
                  <a:cubicBezTo>
                    <a:pt x="821" y="186"/>
                    <a:pt x="792" y="150"/>
                    <a:pt x="782" y="140"/>
                  </a:cubicBezTo>
                  <a:cubicBezTo>
                    <a:pt x="775" y="130"/>
                    <a:pt x="764" y="110"/>
                    <a:pt x="754" y="89"/>
                  </a:cubicBezTo>
                  <a:cubicBezTo>
                    <a:pt x="748" y="74"/>
                    <a:pt x="744" y="60"/>
                    <a:pt x="743" y="52"/>
                  </a:cubicBezTo>
                  <a:lnTo>
                    <a:pt x="744" y="49"/>
                  </a:lnTo>
                  <a:cubicBezTo>
                    <a:pt x="742" y="10"/>
                    <a:pt x="705" y="5"/>
                    <a:pt x="696" y="6"/>
                  </a:cubicBezTo>
                  <a:cubicBezTo>
                    <a:pt x="688" y="5"/>
                    <a:pt x="649" y="0"/>
                    <a:pt x="634" y="37"/>
                  </a:cubicBezTo>
                  <a:cubicBezTo>
                    <a:pt x="630" y="45"/>
                    <a:pt x="621" y="57"/>
                    <a:pt x="609" y="67"/>
                  </a:cubicBezTo>
                  <a:cubicBezTo>
                    <a:pt x="593" y="82"/>
                    <a:pt x="575" y="96"/>
                    <a:pt x="563" y="103"/>
                  </a:cubicBezTo>
                  <a:lnTo>
                    <a:pt x="561" y="103"/>
                  </a:lnTo>
                  <a:cubicBezTo>
                    <a:pt x="558" y="105"/>
                    <a:pt x="556" y="106"/>
                    <a:pt x="551" y="110"/>
                  </a:cubicBezTo>
                  <a:cubicBezTo>
                    <a:pt x="511" y="136"/>
                    <a:pt x="407" y="203"/>
                    <a:pt x="398" y="280"/>
                  </a:cubicBezTo>
                  <a:cubicBezTo>
                    <a:pt x="393" y="321"/>
                    <a:pt x="395" y="355"/>
                    <a:pt x="404" y="383"/>
                  </a:cubicBezTo>
                  <a:cubicBezTo>
                    <a:pt x="410" y="410"/>
                    <a:pt x="421" y="434"/>
                    <a:pt x="433" y="452"/>
                  </a:cubicBezTo>
                  <a:cubicBezTo>
                    <a:pt x="440" y="462"/>
                    <a:pt x="448" y="483"/>
                    <a:pt x="453" y="503"/>
                  </a:cubicBezTo>
                  <a:cubicBezTo>
                    <a:pt x="460" y="527"/>
                    <a:pt x="466" y="552"/>
                    <a:pt x="466" y="563"/>
                  </a:cubicBezTo>
                  <a:lnTo>
                    <a:pt x="466" y="565"/>
                  </a:lnTo>
                  <a:cubicBezTo>
                    <a:pt x="468" y="605"/>
                    <a:pt x="456" y="706"/>
                    <a:pt x="448" y="794"/>
                  </a:cubicBezTo>
                  <a:cubicBezTo>
                    <a:pt x="442" y="765"/>
                    <a:pt x="434" y="737"/>
                    <a:pt x="424" y="716"/>
                  </a:cubicBezTo>
                  <a:cubicBezTo>
                    <a:pt x="386" y="643"/>
                    <a:pt x="331" y="583"/>
                    <a:pt x="253" y="552"/>
                  </a:cubicBezTo>
                  <a:cubicBezTo>
                    <a:pt x="225" y="540"/>
                    <a:pt x="188" y="533"/>
                    <a:pt x="152" y="538"/>
                  </a:cubicBezTo>
                  <a:cubicBezTo>
                    <a:pt x="80" y="547"/>
                    <a:pt x="29" y="589"/>
                    <a:pt x="10" y="658"/>
                  </a:cubicBezTo>
                  <a:cubicBezTo>
                    <a:pt x="0" y="691"/>
                    <a:pt x="1" y="724"/>
                    <a:pt x="13" y="753"/>
                  </a:cubicBezTo>
                  <a:cubicBezTo>
                    <a:pt x="23" y="774"/>
                    <a:pt x="37" y="803"/>
                    <a:pt x="43" y="820"/>
                  </a:cubicBezTo>
                  <a:cubicBezTo>
                    <a:pt x="39" y="821"/>
                    <a:pt x="31" y="829"/>
                    <a:pt x="24" y="832"/>
                  </a:cubicBezTo>
                  <a:cubicBezTo>
                    <a:pt x="16" y="837"/>
                    <a:pt x="11" y="843"/>
                    <a:pt x="7" y="851"/>
                  </a:cubicBezTo>
                  <a:cubicBezTo>
                    <a:pt x="6" y="857"/>
                    <a:pt x="5" y="861"/>
                    <a:pt x="6" y="868"/>
                  </a:cubicBezTo>
                  <a:cubicBezTo>
                    <a:pt x="7" y="875"/>
                    <a:pt x="9" y="880"/>
                    <a:pt x="12" y="884"/>
                  </a:cubicBezTo>
                  <a:cubicBezTo>
                    <a:pt x="17" y="894"/>
                    <a:pt x="29" y="903"/>
                    <a:pt x="39" y="907"/>
                  </a:cubicBezTo>
                  <a:cubicBezTo>
                    <a:pt x="61" y="917"/>
                    <a:pt x="87" y="922"/>
                    <a:pt x="109" y="921"/>
                  </a:cubicBezTo>
                  <a:cubicBezTo>
                    <a:pt x="131" y="921"/>
                    <a:pt x="150" y="913"/>
                    <a:pt x="162" y="895"/>
                  </a:cubicBezTo>
                  <a:cubicBezTo>
                    <a:pt x="171" y="882"/>
                    <a:pt x="177" y="870"/>
                    <a:pt x="182" y="857"/>
                  </a:cubicBezTo>
                  <a:cubicBezTo>
                    <a:pt x="183" y="851"/>
                    <a:pt x="177" y="848"/>
                    <a:pt x="181" y="848"/>
                  </a:cubicBezTo>
                  <a:cubicBezTo>
                    <a:pt x="188" y="847"/>
                    <a:pt x="198" y="854"/>
                    <a:pt x="207" y="862"/>
                  </a:cubicBezTo>
                  <a:cubicBezTo>
                    <a:pt x="217" y="870"/>
                    <a:pt x="224" y="880"/>
                    <a:pt x="227" y="889"/>
                  </a:cubicBezTo>
                  <a:cubicBezTo>
                    <a:pt x="232" y="908"/>
                    <a:pt x="236" y="933"/>
                    <a:pt x="237" y="957"/>
                  </a:cubicBezTo>
                  <a:cubicBezTo>
                    <a:pt x="212" y="959"/>
                    <a:pt x="192" y="971"/>
                    <a:pt x="184" y="994"/>
                  </a:cubicBezTo>
                  <a:cubicBezTo>
                    <a:pt x="179" y="1019"/>
                    <a:pt x="185" y="1040"/>
                    <a:pt x="193" y="1055"/>
                  </a:cubicBezTo>
                  <a:cubicBezTo>
                    <a:pt x="204" y="1068"/>
                    <a:pt x="217" y="1079"/>
                    <a:pt x="229" y="1085"/>
                  </a:cubicBezTo>
                  <a:cubicBezTo>
                    <a:pt x="229" y="1085"/>
                    <a:pt x="231" y="1086"/>
                    <a:pt x="234" y="1086"/>
                  </a:cubicBezTo>
                  <a:cubicBezTo>
                    <a:pt x="232" y="1092"/>
                    <a:pt x="232" y="1097"/>
                    <a:pt x="231" y="1099"/>
                  </a:cubicBezTo>
                  <a:cubicBezTo>
                    <a:pt x="230" y="1105"/>
                    <a:pt x="231" y="1112"/>
                    <a:pt x="230" y="1118"/>
                  </a:cubicBezTo>
                  <a:cubicBezTo>
                    <a:pt x="230" y="1121"/>
                    <a:pt x="230" y="1121"/>
                    <a:pt x="229" y="1127"/>
                  </a:cubicBezTo>
                  <a:cubicBezTo>
                    <a:pt x="229" y="1134"/>
                    <a:pt x="228" y="1140"/>
                    <a:pt x="222" y="1139"/>
                  </a:cubicBezTo>
                  <a:lnTo>
                    <a:pt x="222" y="1141"/>
                  </a:lnTo>
                  <a:cubicBezTo>
                    <a:pt x="220" y="1141"/>
                    <a:pt x="217" y="1140"/>
                    <a:pt x="213" y="1140"/>
                  </a:cubicBezTo>
                  <a:cubicBezTo>
                    <a:pt x="182" y="1141"/>
                    <a:pt x="143" y="1140"/>
                    <a:pt x="125" y="1166"/>
                  </a:cubicBezTo>
                  <a:cubicBezTo>
                    <a:pt x="105" y="1191"/>
                    <a:pt x="120" y="1207"/>
                    <a:pt x="135" y="1220"/>
                  </a:cubicBezTo>
                  <a:cubicBezTo>
                    <a:pt x="139" y="1223"/>
                    <a:pt x="143" y="1228"/>
                    <a:pt x="142" y="1230"/>
                  </a:cubicBezTo>
                  <a:cubicBezTo>
                    <a:pt x="144" y="1235"/>
                    <a:pt x="139" y="1225"/>
                    <a:pt x="137" y="1225"/>
                  </a:cubicBezTo>
                  <a:cubicBezTo>
                    <a:pt x="124" y="1232"/>
                    <a:pt x="110" y="1240"/>
                    <a:pt x="106" y="1259"/>
                  </a:cubicBezTo>
                  <a:cubicBezTo>
                    <a:pt x="101" y="1280"/>
                    <a:pt x="104" y="1300"/>
                    <a:pt x="107" y="1319"/>
                  </a:cubicBezTo>
                  <a:cubicBezTo>
                    <a:pt x="114" y="1341"/>
                    <a:pt x="126" y="1361"/>
                    <a:pt x="134" y="1374"/>
                  </a:cubicBezTo>
                  <a:cubicBezTo>
                    <a:pt x="148" y="1394"/>
                    <a:pt x="166" y="1408"/>
                    <a:pt x="188" y="1416"/>
                  </a:cubicBezTo>
                  <a:cubicBezTo>
                    <a:pt x="207" y="1424"/>
                    <a:pt x="229" y="1426"/>
                    <a:pt x="254" y="1419"/>
                  </a:cubicBezTo>
                  <a:cubicBezTo>
                    <a:pt x="270" y="1417"/>
                    <a:pt x="288" y="1410"/>
                    <a:pt x="302" y="1406"/>
                  </a:cubicBezTo>
                  <a:cubicBezTo>
                    <a:pt x="299" y="1423"/>
                    <a:pt x="297" y="1447"/>
                    <a:pt x="302" y="1469"/>
                  </a:cubicBezTo>
                  <a:lnTo>
                    <a:pt x="302" y="1472"/>
                  </a:lnTo>
                  <a:cubicBezTo>
                    <a:pt x="307" y="1494"/>
                    <a:pt x="319" y="1523"/>
                    <a:pt x="330" y="1547"/>
                  </a:cubicBezTo>
                  <a:cubicBezTo>
                    <a:pt x="338" y="1563"/>
                    <a:pt x="344" y="1578"/>
                    <a:pt x="347" y="1587"/>
                  </a:cubicBezTo>
                  <a:cubicBezTo>
                    <a:pt x="355" y="1615"/>
                    <a:pt x="385" y="1635"/>
                    <a:pt x="387" y="1636"/>
                  </a:cubicBezTo>
                  <a:lnTo>
                    <a:pt x="391" y="1639"/>
                  </a:lnTo>
                  <a:lnTo>
                    <a:pt x="398" y="1638"/>
                  </a:lnTo>
                  <a:cubicBezTo>
                    <a:pt x="398" y="1638"/>
                    <a:pt x="444" y="1626"/>
                    <a:pt x="461" y="1603"/>
                  </a:cubicBezTo>
                  <a:cubicBezTo>
                    <a:pt x="464" y="1597"/>
                    <a:pt x="472" y="1591"/>
                    <a:pt x="480" y="1584"/>
                  </a:cubicBezTo>
                  <a:cubicBezTo>
                    <a:pt x="501" y="1564"/>
                    <a:pt x="530" y="1536"/>
                    <a:pt x="545" y="1510"/>
                  </a:cubicBezTo>
                  <a:cubicBezTo>
                    <a:pt x="558" y="1488"/>
                    <a:pt x="564" y="1467"/>
                    <a:pt x="567" y="1450"/>
                  </a:cubicBezTo>
                  <a:cubicBezTo>
                    <a:pt x="578" y="1461"/>
                    <a:pt x="594" y="1472"/>
                    <a:pt x="607" y="1482"/>
                  </a:cubicBezTo>
                  <a:cubicBezTo>
                    <a:pt x="629" y="1496"/>
                    <a:pt x="650" y="1502"/>
                    <a:pt x="672" y="1501"/>
                  </a:cubicBezTo>
                  <a:cubicBezTo>
                    <a:pt x="694" y="1501"/>
                    <a:pt x="715" y="1494"/>
                    <a:pt x="735" y="1480"/>
                  </a:cubicBezTo>
                  <a:cubicBezTo>
                    <a:pt x="750" y="1471"/>
                    <a:pt x="768" y="1457"/>
                    <a:pt x="782" y="1438"/>
                  </a:cubicBezTo>
                  <a:cubicBezTo>
                    <a:pt x="791" y="1422"/>
                    <a:pt x="801" y="1404"/>
                    <a:pt x="803" y="1382"/>
                  </a:cubicBezTo>
                  <a:cubicBezTo>
                    <a:pt x="806" y="1363"/>
                    <a:pt x="795" y="1350"/>
                    <a:pt x="786" y="1339"/>
                  </a:cubicBezTo>
                  <a:cubicBezTo>
                    <a:pt x="784" y="1339"/>
                    <a:pt x="776" y="1347"/>
                    <a:pt x="779" y="1342"/>
                  </a:cubicBezTo>
                  <a:cubicBezTo>
                    <a:pt x="780" y="1340"/>
                    <a:pt x="785" y="1337"/>
                    <a:pt x="789" y="1336"/>
                  </a:cubicBezTo>
                  <a:cubicBezTo>
                    <a:pt x="808" y="1328"/>
                    <a:pt x="827" y="1318"/>
                    <a:pt x="817" y="1288"/>
                  </a:cubicBezTo>
                  <a:cubicBezTo>
                    <a:pt x="810" y="1256"/>
                    <a:pt x="772" y="1243"/>
                    <a:pt x="741" y="1233"/>
                  </a:cubicBezTo>
                  <a:cubicBezTo>
                    <a:pt x="739" y="1232"/>
                    <a:pt x="737" y="1232"/>
                    <a:pt x="737" y="1232"/>
                  </a:cubicBezTo>
                  <a:lnTo>
                    <a:pt x="735" y="1229"/>
                  </a:lnTo>
                  <a:cubicBezTo>
                    <a:pt x="731" y="1229"/>
                    <a:pt x="731" y="1226"/>
                    <a:pt x="733" y="1220"/>
                  </a:cubicBezTo>
                  <a:cubicBezTo>
                    <a:pt x="735" y="1216"/>
                    <a:pt x="736" y="1214"/>
                    <a:pt x="737" y="1210"/>
                  </a:cubicBezTo>
                  <a:cubicBezTo>
                    <a:pt x="738" y="1204"/>
                    <a:pt x="741" y="1196"/>
                    <a:pt x="743" y="1187"/>
                  </a:cubicBezTo>
                  <a:cubicBezTo>
                    <a:pt x="744" y="1180"/>
                    <a:pt x="745" y="1172"/>
                    <a:pt x="750" y="1159"/>
                  </a:cubicBezTo>
                  <a:cubicBezTo>
                    <a:pt x="752" y="1158"/>
                    <a:pt x="754" y="1158"/>
                    <a:pt x="757" y="1156"/>
                  </a:cubicBezTo>
                  <a:cubicBezTo>
                    <a:pt x="774" y="1146"/>
                    <a:pt x="786" y="1131"/>
                    <a:pt x="793" y="1114"/>
                  </a:cubicBezTo>
                  <a:cubicBezTo>
                    <a:pt x="800" y="1100"/>
                    <a:pt x="800" y="1085"/>
                    <a:pt x="796" y="1073"/>
                  </a:cubicBezTo>
                  <a:cubicBezTo>
                    <a:pt x="792" y="1068"/>
                    <a:pt x="789" y="1063"/>
                    <a:pt x="785" y="1058"/>
                  </a:cubicBezTo>
                  <a:cubicBezTo>
                    <a:pt x="796" y="1034"/>
                    <a:pt x="809" y="1010"/>
                    <a:pt x="821" y="994"/>
                  </a:cubicBezTo>
                  <a:cubicBezTo>
                    <a:pt x="827" y="986"/>
                    <a:pt x="839" y="980"/>
                    <a:pt x="850" y="975"/>
                  </a:cubicBezTo>
                  <a:cubicBezTo>
                    <a:pt x="860" y="970"/>
                    <a:pt x="871" y="968"/>
                    <a:pt x="880" y="972"/>
                  </a:cubicBezTo>
                  <a:cubicBezTo>
                    <a:pt x="882" y="972"/>
                    <a:pt x="875" y="975"/>
                    <a:pt x="876" y="982"/>
                  </a:cubicBezTo>
                  <a:cubicBezTo>
                    <a:pt x="874" y="993"/>
                    <a:pt x="873" y="1008"/>
                    <a:pt x="877" y="1022"/>
                  </a:cubicBezTo>
                  <a:cubicBezTo>
                    <a:pt x="885" y="1043"/>
                    <a:pt x="900" y="1057"/>
                    <a:pt x="920" y="1066"/>
                  </a:cubicBezTo>
                  <a:cubicBezTo>
                    <a:pt x="940" y="1075"/>
                    <a:pt x="968" y="1079"/>
                    <a:pt x="991" y="1077"/>
                  </a:cubicBezTo>
                  <a:cubicBezTo>
                    <a:pt x="1002" y="1077"/>
                    <a:pt x="1011" y="1074"/>
                    <a:pt x="1020" y="1069"/>
                  </a:cubicBezTo>
                  <a:cubicBezTo>
                    <a:pt x="1026" y="1063"/>
                    <a:pt x="1031" y="1060"/>
                    <a:pt x="1034" y="1054"/>
                  </a:cubicBezTo>
                  <a:cubicBezTo>
                    <a:pt x="1038" y="1048"/>
                    <a:pt x="1039" y="1039"/>
                    <a:pt x="1038" y="1032"/>
                  </a:cubicBezTo>
                  <a:cubicBezTo>
                    <a:pt x="1039" y="1026"/>
                    <a:pt x="1036" y="1019"/>
                    <a:pt x="1033" y="1012"/>
                  </a:cubicBezTo>
                  <a:lnTo>
                    <a:pt x="1031" y="1011"/>
                  </a:lnTo>
                  <a:cubicBezTo>
                    <a:pt x="1025" y="1006"/>
                    <a:pt x="1020" y="996"/>
                    <a:pt x="1017" y="991"/>
                  </a:cubicBezTo>
                  <a:cubicBezTo>
                    <a:pt x="1030" y="980"/>
                    <a:pt x="1051" y="958"/>
                    <a:pt x="1069" y="942"/>
                  </a:cubicBezTo>
                  <a:lnTo>
                    <a:pt x="1067" y="941"/>
                  </a:lnTo>
                  <a:cubicBezTo>
                    <a:pt x="1090" y="921"/>
                    <a:pt x="1103" y="890"/>
                    <a:pt x="1104" y="857"/>
                  </a:cubicBezTo>
                  <a:close/>
                  <a:moveTo>
                    <a:pt x="231" y="1048"/>
                  </a:moveTo>
                  <a:cubicBezTo>
                    <a:pt x="225" y="1045"/>
                    <a:pt x="222" y="1040"/>
                    <a:pt x="220" y="1037"/>
                  </a:cubicBezTo>
                  <a:cubicBezTo>
                    <a:pt x="215" y="1028"/>
                    <a:pt x="211" y="1016"/>
                    <a:pt x="215" y="1002"/>
                  </a:cubicBezTo>
                  <a:cubicBezTo>
                    <a:pt x="217" y="993"/>
                    <a:pt x="226" y="990"/>
                    <a:pt x="238" y="988"/>
                  </a:cubicBezTo>
                  <a:cubicBezTo>
                    <a:pt x="239" y="995"/>
                    <a:pt x="239" y="1004"/>
                    <a:pt x="238" y="1010"/>
                  </a:cubicBezTo>
                  <a:cubicBezTo>
                    <a:pt x="234" y="1022"/>
                    <a:pt x="229" y="1035"/>
                    <a:pt x="231" y="1048"/>
                  </a:cubicBezTo>
                  <a:close/>
                  <a:moveTo>
                    <a:pt x="257" y="879"/>
                  </a:moveTo>
                  <a:cubicBezTo>
                    <a:pt x="253" y="866"/>
                    <a:pt x="240" y="852"/>
                    <a:pt x="227" y="839"/>
                  </a:cubicBezTo>
                  <a:cubicBezTo>
                    <a:pt x="213" y="828"/>
                    <a:pt x="197" y="821"/>
                    <a:pt x="182" y="818"/>
                  </a:cubicBezTo>
                  <a:lnTo>
                    <a:pt x="180" y="818"/>
                  </a:lnTo>
                  <a:cubicBezTo>
                    <a:pt x="162" y="819"/>
                    <a:pt x="158" y="831"/>
                    <a:pt x="153" y="846"/>
                  </a:cubicBezTo>
                  <a:cubicBezTo>
                    <a:pt x="149" y="856"/>
                    <a:pt x="145" y="868"/>
                    <a:pt x="136" y="878"/>
                  </a:cubicBezTo>
                  <a:cubicBezTo>
                    <a:pt x="130" y="886"/>
                    <a:pt x="119" y="890"/>
                    <a:pt x="108" y="890"/>
                  </a:cubicBezTo>
                  <a:cubicBezTo>
                    <a:pt x="90" y="892"/>
                    <a:pt x="69" y="886"/>
                    <a:pt x="53" y="878"/>
                  </a:cubicBezTo>
                  <a:lnTo>
                    <a:pt x="51" y="878"/>
                  </a:lnTo>
                  <a:cubicBezTo>
                    <a:pt x="44" y="877"/>
                    <a:pt x="41" y="872"/>
                    <a:pt x="39" y="869"/>
                  </a:cubicBezTo>
                  <a:cubicBezTo>
                    <a:pt x="37" y="867"/>
                    <a:pt x="38" y="865"/>
                    <a:pt x="35" y="864"/>
                  </a:cubicBezTo>
                  <a:cubicBezTo>
                    <a:pt x="36" y="862"/>
                    <a:pt x="36" y="862"/>
                    <a:pt x="36" y="862"/>
                  </a:cubicBezTo>
                  <a:cubicBezTo>
                    <a:pt x="36" y="860"/>
                    <a:pt x="39" y="858"/>
                    <a:pt x="39" y="858"/>
                  </a:cubicBezTo>
                  <a:cubicBezTo>
                    <a:pt x="48" y="854"/>
                    <a:pt x="58" y="847"/>
                    <a:pt x="64" y="841"/>
                  </a:cubicBezTo>
                  <a:lnTo>
                    <a:pt x="54" y="870"/>
                  </a:lnTo>
                  <a:cubicBezTo>
                    <a:pt x="54" y="870"/>
                    <a:pt x="85" y="880"/>
                    <a:pt x="109" y="869"/>
                  </a:cubicBezTo>
                  <a:lnTo>
                    <a:pt x="112" y="869"/>
                  </a:lnTo>
                  <a:cubicBezTo>
                    <a:pt x="133" y="860"/>
                    <a:pt x="153" y="830"/>
                    <a:pt x="138" y="795"/>
                  </a:cubicBezTo>
                  <a:cubicBezTo>
                    <a:pt x="130" y="767"/>
                    <a:pt x="100" y="735"/>
                    <a:pt x="111" y="709"/>
                  </a:cubicBezTo>
                  <a:cubicBezTo>
                    <a:pt x="115" y="700"/>
                    <a:pt x="121" y="693"/>
                    <a:pt x="128" y="690"/>
                  </a:cubicBezTo>
                  <a:cubicBezTo>
                    <a:pt x="152" y="676"/>
                    <a:pt x="174" y="676"/>
                    <a:pt x="199" y="683"/>
                  </a:cubicBezTo>
                  <a:cubicBezTo>
                    <a:pt x="269" y="710"/>
                    <a:pt x="310" y="779"/>
                    <a:pt x="312" y="852"/>
                  </a:cubicBezTo>
                  <a:cubicBezTo>
                    <a:pt x="314" y="878"/>
                    <a:pt x="313" y="962"/>
                    <a:pt x="313" y="962"/>
                  </a:cubicBezTo>
                  <a:lnTo>
                    <a:pt x="343" y="963"/>
                  </a:lnTo>
                  <a:cubicBezTo>
                    <a:pt x="343" y="963"/>
                    <a:pt x="347" y="878"/>
                    <a:pt x="344" y="848"/>
                  </a:cubicBezTo>
                  <a:lnTo>
                    <a:pt x="343" y="851"/>
                  </a:lnTo>
                  <a:cubicBezTo>
                    <a:pt x="341" y="764"/>
                    <a:pt x="291" y="686"/>
                    <a:pt x="211" y="654"/>
                  </a:cubicBezTo>
                  <a:lnTo>
                    <a:pt x="209" y="654"/>
                  </a:lnTo>
                  <a:cubicBezTo>
                    <a:pt x="176" y="643"/>
                    <a:pt x="145" y="644"/>
                    <a:pt x="113" y="661"/>
                  </a:cubicBezTo>
                  <a:cubicBezTo>
                    <a:pt x="99" y="669"/>
                    <a:pt x="87" y="682"/>
                    <a:pt x="82" y="697"/>
                  </a:cubicBezTo>
                  <a:cubicBezTo>
                    <a:pt x="64" y="742"/>
                    <a:pt x="95" y="763"/>
                    <a:pt x="107" y="805"/>
                  </a:cubicBezTo>
                  <a:lnTo>
                    <a:pt x="109" y="805"/>
                  </a:lnTo>
                  <a:cubicBezTo>
                    <a:pt x="115" y="823"/>
                    <a:pt x="109" y="836"/>
                    <a:pt x="99" y="841"/>
                  </a:cubicBezTo>
                  <a:lnTo>
                    <a:pt x="97" y="840"/>
                  </a:lnTo>
                  <a:cubicBezTo>
                    <a:pt x="84" y="847"/>
                    <a:pt x="66" y="841"/>
                    <a:pt x="66" y="839"/>
                  </a:cubicBezTo>
                  <a:cubicBezTo>
                    <a:pt x="71" y="836"/>
                    <a:pt x="74" y="832"/>
                    <a:pt x="74" y="832"/>
                  </a:cubicBezTo>
                  <a:lnTo>
                    <a:pt x="82" y="827"/>
                  </a:lnTo>
                  <a:lnTo>
                    <a:pt x="77" y="817"/>
                  </a:lnTo>
                  <a:cubicBezTo>
                    <a:pt x="77" y="817"/>
                    <a:pt x="56" y="772"/>
                    <a:pt x="42" y="740"/>
                  </a:cubicBezTo>
                  <a:cubicBezTo>
                    <a:pt x="32" y="719"/>
                    <a:pt x="33" y="693"/>
                    <a:pt x="39" y="668"/>
                  </a:cubicBezTo>
                  <a:cubicBezTo>
                    <a:pt x="56" y="613"/>
                    <a:pt x="154" y="580"/>
                    <a:pt x="190" y="584"/>
                  </a:cubicBezTo>
                  <a:cubicBezTo>
                    <a:pt x="227" y="589"/>
                    <a:pt x="232" y="594"/>
                    <a:pt x="271" y="614"/>
                  </a:cubicBezTo>
                  <a:cubicBezTo>
                    <a:pt x="307" y="633"/>
                    <a:pt x="360" y="719"/>
                    <a:pt x="375" y="755"/>
                  </a:cubicBezTo>
                  <a:cubicBezTo>
                    <a:pt x="404" y="820"/>
                    <a:pt x="415" y="942"/>
                    <a:pt x="415" y="989"/>
                  </a:cubicBezTo>
                  <a:cubicBezTo>
                    <a:pt x="400" y="986"/>
                    <a:pt x="386" y="983"/>
                    <a:pt x="379" y="982"/>
                  </a:cubicBezTo>
                  <a:cubicBezTo>
                    <a:pt x="375" y="981"/>
                    <a:pt x="369" y="980"/>
                    <a:pt x="362" y="979"/>
                  </a:cubicBezTo>
                  <a:cubicBezTo>
                    <a:pt x="335" y="970"/>
                    <a:pt x="299" y="962"/>
                    <a:pt x="269" y="959"/>
                  </a:cubicBezTo>
                  <a:cubicBezTo>
                    <a:pt x="268" y="930"/>
                    <a:pt x="264" y="902"/>
                    <a:pt x="257" y="879"/>
                  </a:cubicBezTo>
                  <a:close/>
                  <a:moveTo>
                    <a:pt x="339" y="1076"/>
                  </a:moveTo>
                  <a:cubicBezTo>
                    <a:pt x="317" y="1072"/>
                    <a:pt x="287" y="1069"/>
                    <a:pt x="268" y="1064"/>
                  </a:cubicBezTo>
                  <a:cubicBezTo>
                    <a:pt x="268" y="1050"/>
                    <a:pt x="269" y="1035"/>
                    <a:pt x="270" y="1018"/>
                  </a:cubicBezTo>
                  <a:cubicBezTo>
                    <a:pt x="276" y="1006"/>
                    <a:pt x="289" y="997"/>
                    <a:pt x="294" y="994"/>
                  </a:cubicBezTo>
                  <a:cubicBezTo>
                    <a:pt x="313" y="997"/>
                    <a:pt x="334" y="1003"/>
                    <a:pt x="351" y="1008"/>
                  </a:cubicBezTo>
                  <a:cubicBezTo>
                    <a:pt x="341" y="1024"/>
                    <a:pt x="330" y="1048"/>
                    <a:pt x="339" y="1076"/>
                  </a:cubicBezTo>
                  <a:close/>
                  <a:moveTo>
                    <a:pt x="316" y="1366"/>
                  </a:moveTo>
                  <a:cubicBezTo>
                    <a:pt x="304" y="1371"/>
                    <a:pt x="271" y="1385"/>
                    <a:pt x="248" y="1389"/>
                  </a:cubicBezTo>
                  <a:lnTo>
                    <a:pt x="246" y="1389"/>
                  </a:lnTo>
                  <a:cubicBezTo>
                    <a:pt x="230" y="1395"/>
                    <a:pt x="212" y="1392"/>
                    <a:pt x="200" y="1387"/>
                  </a:cubicBezTo>
                  <a:cubicBezTo>
                    <a:pt x="183" y="1383"/>
                    <a:pt x="170" y="1371"/>
                    <a:pt x="160" y="1356"/>
                  </a:cubicBezTo>
                  <a:lnTo>
                    <a:pt x="160" y="1354"/>
                  </a:lnTo>
                  <a:cubicBezTo>
                    <a:pt x="151" y="1344"/>
                    <a:pt x="142" y="1329"/>
                    <a:pt x="137" y="1311"/>
                  </a:cubicBezTo>
                  <a:cubicBezTo>
                    <a:pt x="135" y="1297"/>
                    <a:pt x="133" y="1281"/>
                    <a:pt x="136" y="1267"/>
                  </a:cubicBezTo>
                  <a:lnTo>
                    <a:pt x="136" y="1264"/>
                  </a:lnTo>
                  <a:cubicBezTo>
                    <a:pt x="137" y="1260"/>
                    <a:pt x="144" y="1257"/>
                    <a:pt x="151" y="1254"/>
                  </a:cubicBezTo>
                  <a:cubicBezTo>
                    <a:pt x="166" y="1245"/>
                    <a:pt x="178" y="1241"/>
                    <a:pt x="173" y="1220"/>
                  </a:cubicBezTo>
                  <a:cubicBezTo>
                    <a:pt x="170" y="1211"/>
                    <a:pt x="164" y="1206"/>
                    <a:pt x="157" y="1198"/>
                  </a:cubicBezTo>
                  <a:cubicBezTo>
                    <a:pt x="153" y="1193"/>
                    <a:pt x="148" y="1187"/>
                    <a:pt x="151" y="1183"/>
                  </a:cubicBezTo>
                  <a:cubicBezTo>
                    <a:pt x="159" y="1172"/>
                    <a:pt x="190" y="1171"/>
                    <a:pt x="212" y="1170"/>
                  </a:cubicBezTo>
                  <a:cubicBezTo>
                    <a:pt x="214" y="1171"/>
                    <a:pt x="214" y="1171"/>
                    <a:pt x="219" y="1171"/>
                  </a:cubicBezTo>
                  <a:cubicBezTo>
                    <a:pt x="253" y="1175"/>
                    <a:pt x="259" y="1154"/>
                    <a:pt x="261" y="1130"/>
                  </a:cubicBezTo>
                  <a:cubicBezTo>
                    <a:pt x="261" y="1128"/>
                    <a:pt x="262" y="1126"/>
                    <a:pt x="260" y="1122"/>
                  </a:cubicBezTo>
                  <a:cubicBezTo>
                    <a:pt x="261" y="1115"/>
                    <a:pt x="262" y="1111"/>
                    <a:pt x="263" y="1104"/>
                  </a:cubicBezTo>
                  <a:cubicBezTo>
                    <a:pt x="263" y="1102"/>
                    <a:pt x="264" y="1098"/>
                    <a:pt x="265" y="1096"/>
                  </a:cubicBezTo>
                  <a:cubicBezTo>
                    <a:pt x="277" y="1098"/>
                    <a:pt x="292" y="1101"/>
                    <a:pt x="307" y="1103"/>
                  </a:cubicBezTo>
                  <a:cubicBezTo>
                    <a:pt x="311" y="1122"/>
                    <a:pt x="318" y="1167"/>
                    <a:pt x="286" y="1212"/>
                  </a:cubicBezTo>
                  <a:cubicBezTo>
                    <a:pt x="280" y="1222"/>
                    <a:pt x="276" y="1230"/>
                    <a:pt x="271" y="1238"/>
                  </a:cubicBezTo>
                  <a:cubicBezTo>
                    <a:pt x="252" y="1269"/>
                    <a:pt x="234" y="1295"/>
                    <a:pt x="205" y="1298"/>
                  </a:cubicBezTo>
                  <a:lnTo>
                    <a:pt x="206" y="1329"/>
                  </a:lnTo>
                  <a:cubicBezTo>
                    <a:pt x="253" y="1324"/>
                    <a:pt x="274" y="1293"/>
                    <a:pt x="296" y="1253"/>
                  </a:cubicBezTo>
                  <a:cubicBezTo>
                    <a:pt x="302" y="1245"/>
                    <a:pt x="308" y="1237"/>
                    <a:pt x="312" y="1229"/>
                  </a:cubicBezTo>
                  <a:cubicBezTo>
                    <a:pt x="344" y="1183"/>
                    <a:pt x="343" y="1136"/>
                    <a:pt x="340" y="1107"/>
                  </a:cubicBezTo>
                  <a:cubicBezTo>
                    <a:pt x="340" y="1107"/>
                    <a:pt x="340" y="1107"/>
                    <a:pt x="342" y="1107"/>
                  </a:cubicBezTo>
                  <a:cubicBezTo>
                    <a:pt x="350" y="1109"/>
                    <a:pt x="357" y="1110"/>
                    <a:pt x="361" y="1111"/>
                  </a:cubicBezTo>
                  <a:cubicBezTo>
                    <a:pt x="363" y="1111"/>
                    <a:pt x="376" y="1113"/>
                    <a:pt x="391" y="1116"/>
                  </a:cubicBezTo>
                  <a:cubicBezTo>
                    <a:pt x="381" y="1147"/>
                    <a:pt x="357" y="1218"/>
                    <a:pt x="343" y="1248"/>
                  </a:cubicBezTo>
                  <a:cubicBezTo>
                    <a:pt x="324" y="1284"/>
                    <a:pt x="285" y="1341"/>
                    <a:pt x="285" y="1341"/>
                  </a:cubicBezTo>
                  <a:lnTo>
                    <a:pt x="311" y="1359"/>
                  </a:lnTo>
                  <a:cubicBezTo>
                    <a:pt x="311" y="1359"/>
                    <a:pt x="343" y="1314"/>
                    <a:pt x="363" y="1276"/>
                  </a:cubicBezTo>
                  <a:cubicBezTo>
                    <a:pt x="352" y="1311"/>
                    <a:pt x="337" y="1344"/>
                    <a:pt x="316" y="1366"/>
                  </a:cubicBezTo>
                  <a:close/>
                  <a:moveTo>
                    <a:pt x="387" y="1596"/>
                  </a:moveTo>
                  <a:cubicBezTo>
                    <a:pt x="384" y="1591"/>
                    <a:pt x="378" y="1586"/>
                    <a:pt x="377" y="1579"/>
                  </a:cubicBezTo>
                  <a:cubicBezTo>
                    <a:pt x="375" y="1568"/>
                    <a:pt x="367" y="1551"/>
                    <a:pt x="359" y="1534"/>
                  </a:cubicBezTo>
                  <a:cubicBezTo>
                    <a:pt x="350" y="1511"/>
                    <a:pt x="337" y="1484"/>
                    <a:pt x="332" y="1464"/>
                  </a:cubicBezTo>
                  <a:cubicBezTo>
                    <a:pt x="323" y="1422"/>
                    <a:pt x="341" y="1386"/>
                    <a:pt x="341" y="1386"/>
                  </a:cubicBezTo>
                  <a:cubicBezTo>
                    <a:pt x="402" y="1311"/>
                    <a:pt x="421" y="1169"/>
                    <a:pt x="425" y="1122"/>
                  </a:cubicBezTo>
                  <a:cubicBezTo>
                    <a:pt x="440" y="1124"/>
                    <a:pt x="455" y="1125"/>
                    <a:pt x="470" y="1128"/>
                  </a:cubicBezTo>
                  <a:lnTo>
                    <a:pt x="387" y="1596"/>
                  </a:lnTo>
                  <a:close/>
                  <a:moveTo>
                    <a:pt x="475" y="1098"/>
                  </a:moveTo>
                  <a:cubicBezTo>
                    <a:pt x="435" y="1091"/>
                    <a:pt x="390" y="1085"/>
                    <a:pt x="373" y="1082"/>
                  </a:cubicBezTo>
                  <a:cubicBezTo>
                    <a:pt x="356" y="1050"/>
                    <a:pt x="374" y="1025"/>
                    <a:pt x="384" y="1016"/>
                  </a:cubicBezTo>
                  <a:cubicBezTo>
                    <a:pt x="406" y="1018"/>
                    <a:pt x="440" y="1024"/>
                    <a:pt x="476" y="1030"/>
                  </a:cubicBezTo>
                  <a:cubicBezTo>
                    <a:pt x="480" y="1031"/>
                    <a:pt x="483" y="1031"/>
                    <a:pt x="487" y="1032"/>
                  </a:cubicBezTo>
                  <a:lnTo>
                    <a:pt x="475" y="1098"/>
                  </a:lnTo>
                  <a:close/>
                  <a:moveTo>
                    <a:pt x="591" y="442"/>
                  </a:moveTo>
                  <a:lnTo>
                    <a:pt x="492" y="1002"/>
                  </a:lnTo>
                  <a:cubicBezTo>
                    <a:pt x="488" y="1001"/>
                    <a:pt x="484" y="1001"/>
                    <a:pt x="481" y="1000"/>
                  </a:cubicBezTo>
                  <a:cubicBezTo>
                    <a:pt x="469" y="998"/>
                    <a:pt x="458" y="996"/>
                    <a:pt x="447" y="994"/>
                  </a:cubicBezTo>
                  <a:cubicBezTo>
                    <a:pt x="460" y="873"/>
                    <a:pt x="509" y="706"/>
                    <a:pt x="497" y="561"/>
                  </a:cubicBezTo>
                  <a:lnTo>
                    <a:pt x="497" y="564"/>
                  </a:lnTo>
                  <a:cubicBezTo>
                    <a:pt x="497" y="548"/>
                    <a:pt x="491" y="521"/>
                    <a:pt x="483" y="495"/>
                  </a:cubicBezTo>
                  <a:cubicBezTo>
                    <a:pt x="476" y="470"/>
                    <a:pt x="467" y="446"/>
                    <a:pt x="460" y="434"/>
                  </a:cubicBezTo>
                  <a:cubicBezTo>
                    <a:pt x="450" y="419"/>
                    <a:pt x="440" y="400"/>
                    <a:pt x="434" y="375"/>
                  </a:cubicBezTo>
                  <a:cubicBezTo>
                    <a:pt x="427" y="351"/>
                    <a:pt x="424" y="320"/>
                    <a:pt x="430" y="286"/>
                  </a:cubicBezTo>
                  <a:cubicBezTo>
                    <a:pt x="437" y="221"/>
                    <a:pt x="533" y="159"/>
                    <a:pt x="568" y="135"/>
                  </a:cubicBezTo>
                  <a:cubicBezTo>
                    <a:pt x="573" y="133"/>
                    <a:pt x="575" y="132"/>
                    <a:pt x="578" y="130"/>
                  </a:cubicBezTo>
                  <a:cubicBezTo>
                    <a:pt x="592" y="122"/>
                    <a:pt x="613" y="105"/>
                    <a:pt x="629" y="91"/>
                  </a:cubicBezTo>
                  <a:cubicBezTo>
                    <a:pt x="644" y="76"/>
                    <a:pt x="658" y="61"/>
                    <a:pt x="663" y="48"/>
                  </a:cubicBezTo>
                  <a:cubicBezTo>
                    <a:pt x="666" y="42"/>
                    <a:pt x="668" y="40"/>
                    <a:pt x="673" y="37"/>
                  </a:cubicBezTo>
                  <a:lnTo>
                    <a:pt x="643" y="207"/>
                  </a:lnTo>
                  <a:lnTo>
                    <a:pt x="673" y="213"/>
                  </a:lnTo>
                  <a:lnTo>
                    <a:pt x="704" y="38"/>
                  </a:lnTo>
                  <a:cubicBezTo>
                    <a:pt x="708" y="41"/>
                    <a:pt x="712" y="44"/>
                    <a:pt x="712" y="53"/>
                  </a:cubicBezTo>
                  <a:lnTo>
                    <a:pt x="713" y="51"/>
                  </a:lnTo>
                  <a:cubicBezTo>
                    <a:pt x="712" y="66"/>
                    <a:pt x="718" y="84"/>
                    <a:pt x="725" y="103"/>
                  </a:cubicBezTo>
                  <a:cubicBezTo>
                    <a:pt x="735" y="125"/>
                    <a:pt x="748" y="147"/>
                    <a:pt x="759" y="160"/>
                  </a:cubicBezTo>
                  <a:cubicBezTo>
                    <a:pt x="768" y="170"/>
                    <a:pt x="793" y="203"/>
                    <a:pt x="815" y="242"/>
                  </a:cubicBezTo>
                  <a:cubicBezTo>
                    <a:pt x="837" y="281"/>
                    <a:pt x="853" y="323"/>
                    <a:pt x="846" y="355"/>
                  </a:cubicBezTo>
                  <a:cubicBezTo>
                    <a:pt x="837" y="393"/>
                    <a:pt x="823" y="419"/>
                    <a:pt x="809" y="439"/>
                  </a:cubicBezTo>
                  <a:cubicBezTo>
                    <a:pt x="794" y="460"/>
                    <a:pt x="778" y="475"/>
                    <a:pt x="765" y="486"/>
                  </a:cubicBezTo>
                  <a:cubicBezTo>
                    <a:pt x="753" y="495"/>
                    <a:pt x="739" y="512"/>
                    <a:pt x="725" y="529"/>
                  </a:cubicBezTo>
                  <a:cubicBezTo>
                    <a:pt x="707" y="553"/>
                    <a:pt x="690" y="578"/>
                    <a:pt x="683" y="592"/>
                  </a:cubicBezTo>
                  <a:cubicBezTo>
                    <a:pt x="622" y="726"/>
                    <a:pt x="609" y="885"/>
                    <a:pt x="576" y="1015"/>
                  </a:cubicBezTo>
                  <a:cubicBezTo>
                    <a:pt x="561" y="1012"/>
                    <a:pt x="541" y="1009"/>
                    <a:pt x="524" y="1006"/>
                  </a:cubicBezTo>
                  <a:lnTo>
                    <a:pt x="623" y="448"/>
                  </a:lnTo>
                  <a:lnTo>
                    <a:pt x="591" y="442"/>
                  </a:lnTo>
                  <a:close/>
                  <a:moveTo>
                    <a:pt x="608" y="1053"/>
                  </a:moveTo>
                  <a:cubicBezTo>
                    <a:pt x="613" y="1065"/>
                    <a:pt x="615" y="1092"/>
                    <a:pt x="589" y="1113"/>
                  </a:cubicBezTo>
                  <a:cubicBezTo>
                    <a:pt x="580" y="1112"/>
                    <a:pt x="576" y="1111"/>
                    <a:pt x="572" y="1110"/>
                  </a:cubicBezTo>
                  <a:cubicBezTo>
                    <a:pt x="561" y="1111"/>
                    <a:pt x="535" y="1106"/>
                    <a:pt x="507" y="1103"/>
                  </a:cubicBezTo>
                  <a:lnTo>
                    <a:pt x="519" y="1038"/>
                  </a:lnTo>
                  <a:cubicBezTo>
                    <a:pt x="557" y="1044"/>
                    <a:pt x="591" y="1050"/>
                    <a:pt x="608" y="1053"/>
                  </a:cubicBezTo>
                  <a:close/>
                  <a:moveTo>
                    <a:pt x="519" y="1494"/>
                  </a:moveTo>
                  <a:cubicBezTo>
                    <a:pt x="507" y="1516"/>
                    <a:pt x="478" y="1542"/>
                    <a:pt x="460" y="1561"/>
                  </a:cubicBezTo>
                  <a:cubicBezTo>
                    <a:pt x="449" y="1570"/>
                    <a:pt x="441" y="1577"/>
                    <a:pt x="436" y="1583"/>
                  </a:cubicBezTo>
                  <a:lnTo>
                    <a:pt x="435" y="1585"/>
                  </a:lnTo>
                  <a:cubicBezTo>
                    <a:pt x="433" y="1589"/>
                    <a:pt x="425" y="1592"/>
                    <a:pt x="420" y="1598"/>
                  </a:cubicBezTo>
                  <a:lnTo>
                    <a:pt x="502" y="1134"/>
                  </a:lnTo>
                  <a:cubicBezTo>
                    <a:pt x="521" y="1137"/>
                    <a:pt x="538" y="1138"/>
                    <a:pt x="551" y="1140"/>
                  </a:cubicBezTo>
                  <a:cubicBezTo>
                    <a:pt x="538" y="1188"/>
                    <a:pt x="506" y="1334"/>
                    <a:pt x="539" y="1423"/>
                  </a:cubicBezTo>
                  <a:cubicBezTo>
                    <a:pt x="539" y="1436"/>
                    <a:pt x="535" y="1466"/>
                    <a:pt x="519" y="1494"/>
                  </a:cubicBezTo>
                  <a:close/>
                  <a:moveTo>
                    <a:pt x="728" y="1261"/>
                  </a:moveTo>
                  <a:cubicBezTo>
                    <a:pt x="729" y="1261"/>
                    <a:pt x="730" y="1262"/>
                    <a:pt x="732" y="1262"/>
                  </a:cubicBezTo>
                  <a:cubicBezTo>
                    <a:pt x="754" y="1270"/>
                    <a:pt x="784" y="1280"/>
                    <a:pt x="790" y="1296"/>
                  </a:cubicBezTo>
                  <a:cubicBezTo>
                    <a:pt x="789" y="1300"/>
                    <a:pt x="784" y="1304"/>
                    <a:pt x="777" y="1307"/>
                  </a:cubicBezTo>
                  <a:cubicBezTo>
                    <a:pt x="767" y="1312"/>
                    <a:pt x="760" y="1315"/>
                    <a:pt x="754" y="1323"/>
                  </a:cubicBezTo>
                  <a:cubicBezTo>
                    <a:pt x="742" y="1340"/>
                    <a:pt x="752" y="1349"/>
                    <a:pt x="763" y="1362"/>
                  </a:cubicBezTo>
                  <a:cubicBezTo>
                    <a:pt x="768" y="1367"/>
                    <a:pt x="774" y="1372"/>
                    <a:pt x="773" y="1377"/>
                  </a:cubicBezTo>
                  <a:lnTo>
                    <a:pt x="773" y="1379"/>
                  </a:lnTo>
                  <a:cubicBezTo>
                    <a:pt x="770" y="1394"/>
                    <a:pt x="763" y="1408"/>
                    <a:pt x="757" y="1417"/>
                  </a:cubicBezTo>
                  <a:cubicBezTo>
                    <a:pt x="745" y="1435"/>
                    <a:pt x="730" y="1446"/>
                    <a:pt x="718" y="1453"/>
                  </a:cubicBezTo>
                  <a:lnTo>
                    <a:pt x="718" y="1454"/>
                  </a:lnTo>
                  <a:cubicBezTo>
                    <a:pt x="703" y="1463"/>
                    <a:pt x="686" y="1469"/>
                    <a:pt x="671" y="1470"/>
                  </a:cubicBezTo>
                  <a:cubicBezTo>
                    <a:pt x="656" y="1470"/>
                    <a:pt x="641" y="1465"/>
                    <a:pt x="625" y="1456"/>
                  </a:cubicBezTo>
                  <a:cubicBezTo>
                    <a:pt x="600" y="1438"/>
                    <a:pt x="572" y="1411"/>
                    <a:pt x="566" y="1406"/>
                  </a:cubicBezTo>
                  <a:cubicBezTo>
                    <a:pt x="558" y="1378"/>
                    <a:pt x="555" y="1343"/>
                    <a:pt x="557" y="1308"/>
                  </a:cubicBezTo>
                  <a:cubicBezTo>
                    <a:pt x="560" y="1350"/>
                    <a:pt x="575" y="1403"/>
                    <a:pt x="575" y="1403"/>
                  </a:cubicBezTo>
                  <a:lnTo>
                    <a:pt x="605" y="1395"/>
                  </a:lnTo>
                  <a:cubicBezTo>
                    <a:pt x="605" y="1395"/>
                    <a:pt x="588" y="1329"/>
                    <a:pt x="586" y="1289"/>
                  </a:cubicBezTo>
                  <a:lnTo>
                    <a:pt x="584" y="1289"/>
                  </a:lnTo>
                  <a:cubicBezTo>
                    <a:pt x="582" y="1255"/>
                    <a:pt x="584" y="1176"/>
                    <a:pt x="586" y="1144"/>
                  </a:cubicBezTo>
                  <a:cubicBezTo>
                    <a:pt x="601" y="1146"/>
                    <a:pt x="620" y="1150"/>
                    <a:pt x="639" y="1153"/>
                  </a:cubicBezTo>
                  <a:cubicBezTo>
                    <a:pt x="626" y="1175"/>
                    <a:pt x="605" y="1222"/>
                    <a:pt x="621" y="1282"/>
                  </a:cubicBezTo>
                  <a:cubicBezTo>
                    <a:pt x="623" y="1293"/>
                    <a:pt x="626" y="1304"/>
                    <a:pt x="628" y="1314"/>
                  </a:cubicBezTo>
                  <a:cubicBezTo>
                    <a:pt x="636" y="1357"/>
                    <a:pt x="642" y="1395"/>
                    <a:pt x="683" y="1413"/>
                  </a:cubicBezTo>
                  <a:lnTo>
                    <a:pt x="697" y="1385"/>
                  </a:lnTo>
                  <a:cubicBezTo>
                    <a:pt x="670" y="1374"/>
                    <a:pt x="665" y="1342"/>
                    <a:pt x="658" y="1308"/>
                  </a:cubicBezTo>
                  <a:cubicBezTo>
                    <a:pt x="656" y="1297"/>
                    <a:pt x="653" y="1285"/>
                    <a:pt x="651" y="1274"/>
                  </a:cubicBezTo>
                  <a:cubicBezTo>
                    <a:pt x="633" y="1202"/>
                    <a:pt x="675" y="1159"/>
                    <a:pt x="675" y="1159"/>
                  </a:cubicBezTo>
                  <a:cubicBezTo>
                    <a:pt x="686" y="1161"/>
                    <a:pt x="697" y="1163"/>
                    <a:pt x="705" y="1165"/>
                  </a:cubicBezTo>
                  <a:cubicBezTo>
                    <a:pt x="707" y="1165"/>
                    <a:pt x="711" y="1166"/>
                    <a:pt x="716" y="1164"/>
                  </a:cubicBezTo>
                  <a:cubicBezTo>
                    <a:pt x="714" y="1173"/>
                    <a:pt x="714" y="1177"/>
                    <a:pt x="713" y="1182"/>
                  </a:cubicBezTo>
                  <a:cubicBezTo>
                    <a:pt x="712" y="1188"/>
                    <a:pt x="709" y="1194"/>
                    <a:pt x="707" y="1200"/>
                  </a:cubicBezTo>
                  <a:cubicBezTo>
                    <a:pt x="704" y="1206"/>
                    <a:pt x="703" y="1211"/>
                    <a:pt x="703" y="1213"/>
                  </a:cubicBezTo>
                  <a:cubicBezTo>
                    <a:pt x="697" y="1236"/>
                    <a:pt x="698" y="1254"/>
                    <a:pt x="728" y="1261"/>
                  </a:cubicBezTo>
                  <a:close/>
                  <a:moveTo>
                    <a:pt x="641" y="1057"/>
                  </a:moveTo>
                  <a:cubicBezTo>
                    <a:pt x="653" y="1059"/>
                    <a:pt x="667" y="1059"/>
                    <a:pt x="681" y="1062"/>
                  </a:cubicBezTo>
                  <a:cubicBezTo>
                    <a:pt x="686" y="1060"/>
                    <a:pt x="693" y="1062"/>
                    <a:pt x="699" y="1063"/>
                  </a:cubicBezTo>
                  <a:cubicBezTo>
                    <a:pt x="700" y="1067"/>
                    <a:pt x="701" y="1074"/>
                    <a:pt x="702" y="1083"/>
                  </a:cubicBezTo>
                  <a:cubicBezTo>
                    <a:pt x="700" y="1094"/>
                    <a:pt x="698" y="1106"/>
                    <a:pt x="692" y="1116"/>
                  </a:cubicBezTo>
                  <a:cubicBezTo>
                    <a:pt x="691" y="1121"/>
                    <a:pt x="688" y="1127"/>
                    <a:pt x="683" y="1128"/>
                  </a:cubicBezTo>
                  <a:cubicBezTo>
                    <a:pt x="666" y="1125"/>
                    <a:pt x="645" y="1121"/>
                    <a:pt x="625" y="1120"/>
                  </a:cubicBezTo>
                  <a:cubicBezTo>
                    <a:pt x="642" y="1097"/>
                    <a:pt x="644" y="1073"/>
                    <a:pt x="641" y="1057"/>
                  </a:cubicBezTo>
                  <a:close/>
                  <a:moveTo>
                    <a:pt x="726" y="1133"/>
                  </a:moveTo>
                  <a:cubicBezTo>
                    <a:pt x="723" y="1135"/>
                    <a:pt x="719" y="1134"/>
                    <a:pt x="717" y="1134"/>
                  </a:cubicBezTo>
                  <a:cubicBezTo>
                    <a:pt x="720" y="1132"/>
                    <a:pt x="720" y="1132"/>
                    <a:pt x="720" y="1130"/>
                  </a:cubicBezTo>
                  <a:cubicBezTo>
                    <a:pt x="727" y="1116"/>
                    <a:pt x="732" y="1101"/>
                    <a:pt x="732" y="1086"/>
                  </a:cubicBezTo>
                  <a:cubicBezTo>
                    <a:pt x="733" y="1080"/>
                    <a:pt x="732" y="1073"/>
                    <a:pt x="731" y="1066"/>
                  </a:cubicBezTo>
                  <a:cubicBezTo>
                    <a:pt x="738" y="1067"/>
                    <a:pt x="744" y="1069"/>
                    <a:pt x="748" y="1069"/>
                  </a:cubicBezTo>
                  <a:cubicBezTo>
                    <a:pt x="765" y="1099"/>
                    <a:pt x="759" y="1121"/>
                    <a:pt x="726" y="1133"/>
                  </a:cubicBezTo>
                  <a:close/>
                  <a:moveTo>
                    <a:pt x="1047" y="920"/>
                  </a:moveTo>
                  <a:cubicBezTo>
                    <a:pt x="1020" y="946"/>
                    <a:pt x="988" y="980"/>
                    <a:pt x="986" y="979"/>
                  </a:cubicBezTo>
                  <a:lnTo>
                    <a:pt x="978" y="985"/>
                  </a:lnTo>
                  <a:lnTo>
                    <a:pt x="985" y="995"/>
                  </a:lnTo>
                  <a:cubicBezTo>
                    <a:pt x="985" y="995"/>
                    <a:pt x="987" y="999"/>
                    <a:pt x="990" y="1007"/>
                  </a:cubicBezTo>
                  <a:cubicBezTo>
                    <a:pt x="995" y="1014"/>
                    <a:pt x="1000" y="1024"/>
                    <a:pt x="1007" y="1031"/>
                  </a:cubicBezTo>
                  <a:lnTo>
                    <a:pt x="1007" y="1033"/>
                  </a:lnTo>
                  <a:cubicBezTo>
                    <a:pt x="1009" y="1036"/>
                    <a:pt x="1007" y="1036"/>
                    <a:pt x="1006" y="1038"/>
                  </a:cubicBezTo>
                  <a:cubicBezTo>
                    <a:pt x="1006" y="1040"/>
                    <a:pt x="1003" y="1042"/>
                    <a:pt x="1001" y="1041"/>
                  </a:cubicBezTo>
                  <a:cubicBezTo>
                    <a:pt x="999" y="1045"/>
                    <a:pt x="994" y="1047"/>
                    <a:pt x="990" y="1046"/>
                  </a:cubicBezTo>
                  <a:cubicBezTo>
                    <a:pt x="969" y="1049"/>
                    <a:pt x="950" y="1045"/>
                    <a:pt x="934" y="1038"/>
                  </a:cubicBezTo>
                  <a:cubicBezTo>
                    <a:pt x="920" y="1031"/>
                    <a:pt x="910" y="1023"/>
                    <a:pt x="907" y="1014"/>
                  </a:cubicBezTo>
                  <a:cubicBezTo>
                    <a:pt x="905" y="1002"/>
                    <a:pt x="905" y="992"/>
                    <a:pt x="906" y="983"/>
                  </a:cubicBezTo>
                  <a:cubicBezTo>
                    <a:pt x="905" y="965"/>
                    <a:pt x="905" y="950"/>
                    <a:pt x="889" y="943"/>
                  </a:cubicBezTo>
                  <a:cubicBezTo>
                    <a:pt x="874" y="940"/>
                    <a:pt x="856" y="941"/>
                    <a:pt x="840" y="947"/>
                  </a:cubicBezTo>
                  <a:cubicBezTo>
                    <a:pt x="821" y="955"/>
                    <a:pt x="804" y="963"/>
                    <a:pt x="796" y="974"/>
                  </a:cubicBezTo>
                  <a:cubicBezTo>
                    <a:pt x="784" y="992"/>
                    <a:pt x="771" y="1016"/>
                    <a:pt x="760" y="1040"/>
                  </a:cubicBezTo>
                  <a:cubicBezTo>
                    <a:pt x="750" y="1036"/>
                    <a:pt x="732" y="1033"/>
                    <a:pt x="713" y="1032"/>
                  </a:cubicBezTo>
                  <a:cubicBezTo>
                    <a:pt x="734" y="974"/>
                    <a:pt x="741" y="938"/>
                    <a:pt x="780" y="888"/>
                  </a:cubicBezTo>
                  <a:cubicBezTo>
                    <a:pt x="819" y="840"/>
                    <a:pt x="877" y="787"/>
                    <a:pt x="951" y="817"/>
                  </a:cubicBezTo>
                  <a:cubicBezTo>
                    <a:pt x="961" y="821"/>
                    <a:pt x="973" y="830"/>
                    <a:pt x="986" y="843"/>
                  </a:cubicBezTo>
                  <a:cubicBezTo>
                    <a:pt x="991" y="849"/>
                    <a:pt x="994" y="858"/>
                    <a:pt x="993" y="866"/>
                  </a:cubicBezTo>
                  <a:cubicBezTo>
                    <a:pt x="993" y="875"/>
                    <a:pt x="992" y="884"/>
                    <a:pt x="986" y="889"/>
                  </a:cubicBezTo>
                  <a:cubicBezTo>
                    <a:pt x="981" y="893"/>
                    <a:pt x="976" y="899"/>
                    <a:pt x="970" y="904"/>
                  </a:cubicBezTo>
                  <a:cubicBezTo>
                    <a:pt x="960" y="913"/>
                    <a:pt x="948" y="922"/>
                    <a:pt x="939" y="936"/>
                  </a:cubicBezTo>
                  <a:cubicBezTo>
                    <a:pt x="925" y="949"/>
                    <a:pt x="921" y="963"/>
                    <a:pt x="921" y="974"/>
                  </a:cubicBezTo>
                  <a:cubicBezTo>
                    <a:pt x="920" y="992"/>
                    <a:pt x="928" y="1007"/>
                    <a:pt x="938" y="1017"/>
                  </a:cubicBezTo>
                  <a:cubicBezTo>
                    <a:pt x="954" y="1035"/>
                    <a:pt x="989" y="1037"/>
                    <a:pt x="989" y="1037"/>
                  </a:cubicBezTo>
                  <a:lnTo>
                    <a:pt x="990" y="1007"/>
                  </a:lnTo>
                  <a:cubicBezTo>
                    <a:pt x="986" y="1006"/>
                    <a:pt x="968" y="1005"/>
                    <a:pt x="961" y="997"/>
                  </a:cubicBezTo>
                  <a:lnTo>
                    <a:pt x="959" y="994"/>
                  </a:lnTo>
                  <a:cubicBezTo>
                    <a:pt x="955" y="992"/>
                    <a:pt x="952" y="984"/>
                    <a:pt x="951" y="978"/>
                  </a:cubicBezTo>
                  <a:cubicBezTo>
                    <a:pt x="952" y="971"/>
                    <a:pt x="956" y="963"/>
                    <a:pt x="961" y="955"/>
                  </a:cubicBezTo>
                  <a:cubicBezTo>
                    <a:pt x="970" y="944"/>
                    <a:pt x="980" y="934"/>
                    <a:pt x="991" y="928"/>
                  </a:cubicBezTo>
                  <a:cubicBezTo>
                    <a:pt x="998" y="920"/>
                    <a:pt x="1003" y="917"/>
                    <a:pt x="1009" y="911"/>
                  </a:cubicBezTo>
                  <a:lnTo>
                    <a:pt x="1007" y="911"/>
                  </a:lnTo>
                  <a:cubicBezTo>
                    <a:pt x="1017" y="901"/>
                    <a:pt x="1025" y="883"/>
                    <a:pt x="1026" y="865"/>
                  </a:cubicBezTo>
                  <a:cubicBezTo>
                    <a:pt x="1024" y="850"/>
                    <a:pt x="1020" y="834"/>
                    <a:pt x="1007" y="821"/>
                  </a:cubicBezTo>
                  <a:cubicBezTo>
                    <a:pt x="992" y="805"/>
                    <a:pt x="977" y="795"/>
                    <a:pt x="962" y="788"/>
                  </a:cubicBezTo>
                  <a:cubicBezTo>
                    <a:pt x="870" y="750"/>
                    <a:pt x="802" y="813"/>
                    <a:pt x="757" y="869"/>
                  </a:cubicBezTo>
                  <a:cubicBezTo>
                    <a:pt x="712" y="927"/>
                    <a:pt x="704" y="960"/>
                    <a:pt x="684" y="1023"/>
                  </a:cubicBezTo>
                  <a:lnTo>
                    <a:pt x="711" y="1032"/>
                  </a:lnTo>
                  <a:cubicBezTo>
                    <a:pt x="702" y="1030"/>
                    <a:pt x="694" y="1031"/>
                    <a:pt x="683" y="1029"/>
                  </a:cubicBezTo>
                  <a:cubicBezTo>
                    <a:pt x="659" y="1027"/>
                    <a:pt x="633" y="1025"/>
                    <a:pt x="618" y="1022"/>
                  </a:cubicBezTo>
                  <a:cubicBezTo>
                    <a:pt x="614" y="1021"/>
                    <a:pt x="612" y="1021"/>
                    <a:pt x="608" y="1020"/>
                  </a:cubicBezTo>
                  <a:cubicBezTo>
                    <a:pt x="626" y="979"/>
                    <a:pt x="679" y="866"/>
                    <a:pt x="729" y="818"/>
                  </a:cubicBezTo>
                  <a:cubicBezTo>
                    <a:pt x="753" y="795"/>
                    <a:pt x="780" y="774"/>
                    <a:pt x="808" y="755"/>
                  </a:cubicBezTo>
                  <a:cubicBezTo>
                    <a:pt x="857" y="724"/>
                    <a:pt x="900" y="707"/>
                    <a:pt x="961" y="722"/>
                  </a:cubicBezTo>
                  <a:cubicBezTo>
                    <a:pt x="980" y="726"/>
                    <a:pt x="992" y="734"/>
                    <a:pt x="1005" y="743"/>
                  </a:cubicBezTo>
                  <a:lnTo>
                    <a:pt x="1008" y="744"/>
                  </a:lnTo>
                  <a:cubicBezTo>
                    <a:pt x="1017" y="750"/>
                    <a:pt x="1029" y="761"/>
                    <a:pt x="1040" y="774"/>
                  </a:cubicBezTo>
                  <a:cubicBezTo>
                    <a:pt x="1054" y="792"/>
                    <a:pt x="1066" y="809"/>
                    <a:pt x="1071" y="821"/>
                  </a:cubicBezTo>
                  <a:lnTo>
                    <a:pt x="1073" y="819"/>
                  </a:lnTo>
                  <a:cubicBezTo>
                    <a:pt x="1074" y="830"/>
                    <a:pt x="1076" y="844"/>
                    <a:pt x="1074" y="854"/>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2" name="Freeform 50"/>
            <p:cNvSpPr>
              <a:spLocks noEditPoints="1"/>
            </p:cNvSpPr>
            <p:nvPr/>
          </p:nvSpPr>
          <p:spPr bwMode="auto">
            <a:xfrm>
              <a:off x="1908175" y="44751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6 h 1639"/>
                <a:gd name="T14" fmla="*/ 186 w 1108"/>
                <a:gd name="T15" fmla="*/ 995 h 1639"/>
                <a:gd name="T16" fmla="*/ 230 w 1108"/>
                <a:gd name="T17" fmla="*/ 1119 h 1639"/>
                <a:gd name="T18" fmla="*/ 135 w 1108"/>
                <a:gd name="T19" fmla="*/ 1221 h 1639"/>
                <a:gd name="T20" fmla="*/ 188 w 1108"/>
                <a:gd name="T21" fmla="*/ 1417 h 1639"/>
                <a:gd name="T22" fmla="*/ 347 w 1108"/>
                <a:gd name="T23" fmla="*/ 1587 h 1639"/>
                <a:gd name="T24" fmla="*/ 545 w 1108"/>
                <a:gd name="T25" fmla="*/ 1511 h 1639"/>
                <a:gd name="T26" fmla="*/ 803 w 1108"/>
                <a:gd name="T27" fmla="*/ 1382 h 1639"/>
                <a:gd name="T28" fmla="*/ 737 w 1108"/>
                <a:gd name="T29" fmla="*/ 1233 h 1639"/>
                <a:gd name="T30" fmla="*/ 757 w 1108"/>
                <a:gd name="T31" fmla="*/ 1157 h 1639"/>
                <a:gd name="T32" fmla="*/ 850 w 1108"/>
                <a:gd name="T33" fmla="*/ 976 h 1639"/>
                <a:gd name="T34" fmla="*/ 1020 w 1108"/>
                <a:gd name="T35" fmla="*/ 1069 h 1639"/>
                <a:gd name="T36" fmla="*/ 1069 w 1108"/>
                <a:gd name="T37" fmla="*/ 942 h 1639"/>
                <a:gd name="T38" fmla="*/ 238 w 1108"/>
                <a:gd name="T39" fmla="*/ 1010 h 1639"/>
                <a:gd name="T40" fmla="*/ 153 w 1108"/>
                <a:gd name="T41" fmla="*/ 846 h 1639"/>
                <a:gd name="T42" fmla="*/ 35 w 1108"/>
                <a:gd name="T43" fmla="*/ 865 h 1639"/>
                <a:gd name="T44" fmla="*/ 111 w 1108"/>
                <a:gd name="T45" fmla="*/ 870 h 1639"/>
                <a:gd name="T46" fmla="*/ 313 w 1108"/>
                <a:gd name="T47" fmla="*/ 962 h 1639"/>
                <a:gd name="T48" fmla="*/ 113 w 1108"/>
                <a:gd name="T49" fmla="*/ 661 h 1639"/>
                <a:gd name="T50" fmla="*/ 66 w 1108"/>
                <a:gd name="T51" fmla="*/ 840 h 1639"/>
                <a:gd name="T52" fmla="*/ 190 w 1108"/>
                <a:gd name="T53" fmla="*/ 585 h 1639"/>
                <a:gd name="T54" fmla="*/ 269 w 1108"/>
                <a:gd name="T55" fmla="*/ 959 h 1639"/>
                <a:gd name="T56" fmla="*/ 350 w 1108"/>
                <a:gd name="T57" fmla="*/ 1008 h 1639"/>
                <a:gd name="T58" fmla="*/ 159 w 1108"/>
                <a:gd name="T59" fmla="*/ 1357 h 1639"/>
                <a:gd name="T60" fmla="*/ 172 w 1108"/>
                <a:gd name="T61" fmla="*/ 1221 h 1639"/>
                <a:gd name="T62" fmla="*/ 260 w 1108"/>
                <a:gd name="T63" fmla="*/ 1122 h 1639"/>
                <a:gd name="T64" fmla="*/ 205 w 1108"/>
                <a:gd name="T65" fmla="*/ 1299 h 1639"/>
                <a:gd name="T66" fmla="*/ 361 w 1108"/>
                <a:gd name="T67" fmla="*/ 1111 h 1639"/>
                <a:gd name="T68" fmla="*/ 316 w 1108"/>
                <a:gd name="T69" fmla="*/ 1367 h 1639"/>
                <a:gd name="T70" fmla="*/ 425 w 1108"/>
                <a:gd name="T71" fmla="*/ 1122 h 1639"/>
                <a:gd name="T72" fmla="*/ 476 w 1108"/>
                <a:gd name="T73" fmla="*/ 1031 h 1639"/>
                <a:gd name="T74" fmla="*/ 447 w 1108"/>
                <a:gd name="T75" fmla="*/ 995 h 1639"/>
                <a:gd name="T76" fmla="*/ 429 w 1108"/>
                <a:gd name="T77" fmla="*/ 286 h 1639"/>
                <a:gd name="T78" fmla="*/ 643 w 1108"/>
                <a:gd name="T79" fmla="*/ 208 h 1639"/>
                <a:gd name="T80" fmla="*/ 759 w 1108"/>
                <a:gd name="T81" fmla="*/ 160 h 1639"/>
                <a:gd name="T82" fmla="*/ 683 w 1108"/>
                <a:gd name="T83" fmla="*/ 592 h 1639"/>
                <a:gd name="T84" fmla="*/ 589 w 1108"/>
                <a:gd name="T85" fmla="*/ 1114 h 1639"/>
                <a:gd name="T86" fmla="*/ 459 w 1108"/>
                <a:gd name="T87" fmla="*/ 1561 h 1639"/>
                <a:gd name="T88" fmla="*/ 538 w 1108"/>
                <a:gd name="T89" fmla="*/ 1424 h 1639"/>
                <a:gd name="T90" fmla="*/ 754 w 1108"/>
                <a:gd name="T91" fmla="*/ 1323 h 1639"/>
                <a:gd name="T92" fmla="*/ 718 w 1108"/>
                <a:gd name="T93" fmla="*/ 1455 h 1639"/>
                <a:gd name="T94" fmla="*/ 605 w 1108"/>
                <a:gd name="T95" fmla="*/ 1396 h 1639"/>
                <a:gd name="T96" fmla="*/ 628 w 1108"/>
                <a:gd name="T97" fmla="*/ 1314 h 1639"/>
                <a:gd name="T98" fmla="*/ 705 w 1108"/>
                <a:gd name="T99" fmla="*/ 1165 h 1639"/>
                <a:gd name="T100" fmla="*/ 640 w 1108"/>
                <a:gd name="T101" fmla="*/ 1057 h 1639"/>
                <a:gd name="T102" fmla="*/ 625 w 1108"/>
                <a:gd name="T103" fmla="*/ 1120 h 1639"/>
                <a:gd name="T104" fmla="*/ 731 w 1108"/>
                <a:gd name="T105" fmla="*/ 1067 h 1639"/>
                <a:gd name="T106" fmla="*/ 985 w 1108"/>
                <a:gd name="T107" fmla="*/ 995 h 1639"/>
                <a:gd name="T108" fmla="*/ 1001 w 1108"/>
                <a:gd name="T109" fmla="*/ 1042 h 1639"/>
                <a:gd name="T110" fmla="*/ 840 w 1108"/>
                <a:gd name="T111" fmla="*/ 948 h 1639"/>
                <a:gd name="T112" fmla="*/ 986 w 1108"/>
                <a:gd name="T113" fmla="*/ 844 h 1639"/>
                <a:gd name="T114" fmla="*/ 937 w 1108"/>
                <a:gd name="T115" fmla="*/ 1017 h 1639"/>
                <a:gd name="T116" fmla="*/ 961 w 1108"/>
                <a:gd name="T117" fmla="*/ 956 h 1639"/>
                <a:gd name="T118" fmla="*/ 962 w 1108"/>
                <a:gd name="T119" fmla="*/ 789 h 1639"/>
                <a:gd name="T120" fmla="*/ 607 w 1108"/>
                <a:gd name="T121" fmla="*/ 1021 h 1639"/>
                <a:gd name="T122" fmla="*/ 1040 w 1108"/>
                <a:gd name="T123" fmla="*/ 774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067" y="942"/>
                  </a:moveTo>
                  <a:cubicBezTo>
                    <a:pt x="1090" y="922"/>
                    <a:pt x="1102" y="890"/>
                    <a:pt x="1106" y="858"/>
                  </a:cubicBezTo>
                  <a:cubicBezTo>
                    <a:pt x="1108" y="823"/>
                    <a:pt x="1101" y="789"/>
                    <a:pt x="1086" y="758"/>
                  </a:cubicBezTo>
                  <a:cubicBezTo>
                    <a:pt x="1069" y="729"/>
                    <a:pt x="1045" y="709"/>
                    <a:pt x="1016" y="693"/>
                  </a:cubicBezTo>
                  <a:cubicBezTo>
                    <a:pt x="886" y="626"/>
                    <a:pt x="716" y="706"/>
                    <a:pt x="647" y="832"/>
                  </a:cubicBezTo>
                  <a:cubicBezTo>
                    <a:pt x="669" y="744"/>
                    <a:pt x="693" y="645"/>
                    <a:pt x="711" y="606"/>
                  </a:cubicBezTo>
                  <a:cubicBezTo>
                    <a:pt x="718" y="594"/>
                    <a:pt x="733" y="571"/>
                    <a:pt x="750" y="549"/>
                  </a:cubicBezTo>
                  <a:cubicBezTo>
                    <a:pt x="761" y="532"/>
                    <a:pt x="775" y="519"/>
                    <a:pt x="785" y="512"/>
                  </a:cubicBezTo>
                  <a:lnTo>
                    <a:pt x="785" y="510"/>
                  </a:lnTo>
                  <a:cubicBezTo>
                    <a:pt x="801" y="497"/>
                    <a:pt x="818" y="483"/>
                    <a:pt x="834" y="459"/>
                  </a:cubicBezTo>
                  <a:cubicBezTo>
                    <a:pt x="851" y="436"/>
                    <a:pt x="865" y="405"/>
                    <a:pt x="875" y="363"/>
                  </a:cubicBezTo>
                  <a:cubicBezTo>
                    <a:pt x="887" y="321"/>
                    <a:pt x="867" y="271"/>
                    <a:pt x="844" y="228"/>
                  </a:cubicBezTo>
                  <a:cubicBezTo>
                    <a:pt x="820" y="186"/>
                    <a:pt x="792" y="151"/>
                    <a:pt x="782" y="140"/>
                  </a:cubicBezTo>
                  <a:cubicBezTo>
                    <a:pt x="775" y="130"/>
                    <a:pt x="763" y="110"/>
                    <a:pt x="754" y="89"/>
                  </a:cubicBezTo>
                  <a:cubicBezTo>
                    <a:pt x="748" y="75"/>
                    <a:pt x="744" y="61"/>
                    <a:pt x="743" y="52"/>
                  </a:cubicBezTo>
                  <a:lnTo>
                    <a:pt x="743" y="50"/>
                  </a:lnTo>
                  <a:cubicBezTo>
                    <a:pt x="742" y="10"/>
                    <a:pt x="705" y="6"/>
                    <a:pt x="696" y="7"/>
                  </a:cubicBezTo>
                  <a:cubicBezTo>
                    <a:pt x="688" y="5"/>
                    <a:pt x="649" y="0"/>
                    <a:pt x="634" y="37"/>
                  </a:cubicBezTo>
                  <a:cubicBezTo>
                    <a:pt x="630" y="45"/>
                    <a:pt x="621" y="57"/>
                    <a:pt x="608" y="68"/>
                  </a:cubicBezTo>
                  <a:cubicBezTo>
                    <a:pt x="593" y="82"/>
                    <a:pt x="575" y="97"/>
                    <a:pt x="563" y="104"/>
                  </a:cubicBezTo>
                  <a:lnTo>
                    <a:pt x="560" y="103"/>
                  </a:lnTo>
                  <a:cubicBezTo>
                    <a:pt x="558" y="105"/>
                    <a:pt x="555" y="107"/>
                    <a:pt x="551" y="110"/>
                  </a:cubicBezTo>
                  <a:cubicBezTo>
                    <a:pt x="513" y="136"/>
                    <a:pt x="407" y="203"/>
                    <a:pt x="397" y="281"/>
                  </a:cubicBezTo>
                  <a:cubicBezTo>
                    <a:pt x="392" y="322"/>
                    <a:pt x="395" y="355"/>
                    <a:pt x="404" y="383"/>
                  </a:cubicBezTo>
                  <a:cubicBezTo>
                    <a:pt x="410" y="411"/>
                    <a:pt x="423" y="435"/>
                    <a:pt x="433" y="452"/>
                  </a:cubicBezTo>
                  <a:cubicBezTo>
                    <a:pt x="440" y="462"/>
                    <a:pt x="447" y="483"/>
                    <a:pt x="452" y="504"/>
                  </a:cubicBezTo>
                  <a:cubicBezTo>
                    <a:pt x="459" y="527"/>
                    <a:pt x="466" y="552"/>
                    <a:pt x="466" y="563"/>
                  </a:cubicBezTo>
                  <a:lnTo>
                    <a:pt x="466" y="565"/>
                  </a:lnTo>
                  <a:cubicBezTo>
                    <a:pt x="468" y="605"/>
                    <a:pt x="456" y="706"/>
                    <a:pt x="447" y="795"/>
                  </a:cubicBezTo>
                  <a:cubicBezTo>
                    <a:pt x="442" y="765"/>
                    <a:pt x="433" y="737"/>
                    <a:pt x="424" y="716"/>
                  </a:cubicBezTo>
                  <a:cubicBezTo>
                    <a:pt x="386" y="643"/>
                    <a:pt x="331" y="583"/>
                    <a:pt x="253" y="552"/>
                  </a:cubicBezTo>
                  <a:cubicBezTo>
                    <a:pt x="224" y="540"/>
                    <a:pt x="188" y="534"/>
                    <a:pt x="152" y="539"/>
                  </a:cubicBezTo>
                  <a:cubicBezTo>
                    <a:pt x="80" y="548"/>
                    <a:pt x="29" y="589"/>
                    <a:pt x="10" y="658"/>
                  </a:cubicBezTo>
                  <a:cubicBezTo>
                    <a:pt x="0" y="692"/>
                    <a:pt x="1" y="725"/>
                    <a:pt x="13" y="753"/>
                  </a:cubicBezTo>
                  <a:cubicBezTo>
                    <a:pt x="23" y="775"/>
                    <a:pt x="37" y="804"/>
                    <a:pt x="43" y="820"/>
                  </a:cubicBezTo>
                  <a:cubicBezTo>
                    <a:pt x="38" y="821"/>
                    <a:pt x="31" y="829"/>
                    <a:pt x="24" y="832"/>
                  </a:cubicBezTo>
                  <a:cubicBezTo>
                    <a:pt x="16" y="837"/>
                    <a:pt x="11" y="843"/>
                    <a:pt x="7" y="851"/>
                  </a:cubicBezTo>
                  <a:cubicBezTo>
                    <a:pt x="6" y="857"/>
                    <a:pt x="5" y="862"/>
                    <a:pt x="6" y="868"/>
                  </a:cubicBezTo>
                  <a:cubicBezTo>
                    <a:pt x="7" y="875"/>
                    <a:pt x="8" y="880"/>
                    <a:pt x="12" y="885"/>
                  </a:cubicBezTo>
                  <a:cubicBezTo>
                    <a:pt x="17" y="895"/>
                    <a:pt x="28" y="903"/>
                    <a:pt x="39" y="907"/>
                  </a:cubicBezTo>
                  <a:cubicBezTo>
                    <a:pt x="61" y="918"/>
                    <a:pt x="87" y="922"/>
                    <a:pt x="109" y="922"/>
                  </a:cubicBezTo>
                  <a:cubicBezTo>
                    <a:pt x="131" y="921"/>
                    <a:pt x="150" y="914"/>
                    <a:pt x="162" y="896"/>
                  </a:cubicBezTo>
                  <a:cubicBezTo>
                    <a:pt x="173" y="882"/>
                    <a:pt x="177" y="870"/>
                    <a:pt x="181" y="858"/>
                  </a:cubicBezTo>
                  <a:cubicBezTo>
                    <a:pt x="183" y="851"/>
                    <a:pt x="177" y="848"/>
                    <a:pt x="181" y="849"/>
                  </a:cubicBezTo>
                  <a:cubicBezTo>
                    <a:pt x="188" y="848"/>
                    <a:pt x="198" y="854"/>
                    <a:pt x="207" y="862"/>
                  </a:cubicBezTo>
                  <a:cubicBezTo>
                    <a:pt x="217" y="871"/>
                    <a:pt x="224" y="880"/>
                    <a:pt x="226" y="890"/>
                  </a:cubicBezTo>
                  <a:cubicBezTo>
                    <a:pt x="232" y="908"/>
                    <a:pt x="236" y="933"/>
                    <a:pt x="238" y="958"/>
                  </a:cubicBezTo>
                  <a:cubicBezTo>
                    <a:pt x="212" y="960"/>
                    <a:pt x="192" y="972"/>
                    <a:pt x="186" y="995"/>
                  </a:cubicBezTo>
                  <a:lnTo>
                    <a:pt x="184" y="994"/>
                  </a:lnTo>
                  <a:cubicBezTo>
                    <a:pt x="179" y="1020"/>
                    <a:pt x="184" y="1040"/>
                    <a:pt x="193" y="1055"/>
                  </a:cubicBezTo>
                  <a:cubicBezTo>
                    <a:pt x="204" y="1068"/>
                    <a:pt x="217" y="1079"/>
                    <a:pt x="229" y="1086"/>
                  </a:cubicBezTo>
                  <a:cubicBezTo>
                    <a:pt x="231" y="1086"/>
                    <a:pt x="231" y="1086"/>
                    <a:pt x="233" y="1087"/>
                  </a:cubicBezTo>
                  <a:cubicBezTo>
                    <a:pt x="232" y="1093"/>
                    <a:pt x="231" y="1097"/>
                    <a:pt x="231" y="1099"/>
                  </a:cubicBezTo>
                  <a:cubicBezTo>
                    <a:pt x="230" y="1106"/>
                    <a:pt x="231" y="1112"/>
                    <a:pt x="230" y="1119"/>
                  </a:cubicBezTo>
                  <a:cubicBezTo>
                    <a:pt x="229" y="1121"/>
                    <a:pt x="229" y="1121"/>
                    <a:pt x="228" y="1127"/>
                  </a:cubicBezTo>
                  <a:cubicBezTo>
                    <a:pt x="229" y="1134"/>
                    <a:pt x="228" y="1140"/>
                    <a:pt x="222" y="1140"/>
                  </a:cubicBezTo>
                  <a:lnTo>
                    <a:pt x="222" y="1142"/>
                  </a:lnTo>
                  <a:cubicBezTo>
                    <a:pt x="219" y="1141"/>
                    <a:pt x="217" y="1141"/>
                    <a:pt x="213" y="1140"/>
                  </a:cubicBezTo>
                  <a:cubicBezTo>
                    <a:pt x="182" y="1141"/>
                    <a:pt x="142" y="1141"/>
                    <a:pt x="125" y="1166"/>
                  </a:cubicBezTo>
                  <a:cubicBezTo>
                    <a:pt x="105" y="1191"/>
                    <a:pt x="120" y="1207"/>
                    <a:pt x="135" y="1221"/>
                  </a:cubicBezTo>
                  <a:cubicBezTo>
                    <a:pt x="139" y="1224"/>
                    <a:pt x="142" y="1229"/>
                    <a:pt x="142" y="1231"/>
                  </a:cubicBezTo>
                  <a:cubicBezTo>
                    <a:pt x="143" y="1235"/>
                    <a:pt x="139" y="1226"/>
                    <a:pt x="136" y="1225"/>
                  </a:cubicBezTo>
                  <a:cubicBezTo>
                    <a:pt x="124" y="1232"/>
                    <a:pt x="110" y="1240"/>
                    <a:pt x="106" y="1260"/>
                  </a:cubicBezTo>
                  <a:cubicBezTo>
                    <a:pt x="103" y="1281"/>
                    <a:pt x="103" y="1301"/>
                    <a:pt x="107" y="1319"/>
                  </a:cubicBezTo>
                  <a:cubicBezTo>
                    <a:pt x="114" y="1342"/>
                    <a:pt x="125" y="1362"/>
                    <a:pt x="134" y="1374"/>
                  </a:cubicBezTo>
                  <a:cubicBezTo>
                    <a:pt x="148" y="1394"/>
                    <a:pt x="166" y="1408"/>
                    <a:pt x="188" y="1417"/>
                  </a:cubicBezTo>
                  <a:cubicBezTo>
                    <a:pt x="207" y="1424"/>
                    <a:pt x="228" y="1426"/>
                    <a:pt x="254" y="1420"/>
                  </a:cubicBezTo>
                  <a:cubicBezTo>
                    <a:pt x="269" y="1418"/>
                    <a:pt x="288" y="1410"/>
                    <a:pt x="302" y="1406"/>
                  </a:cubicBezTo>
                  <a:cubicBezTo>
                    <a:pt x="299" y="1423"/>
                    <a:pt x="297" y="1447"/>
                    <a:pt x="302" y="1470"/>
                  </a:cubicBezTo>
                  <a:lnTo>
                    <a:pt x="302" y="1472"/>
                  </a:lnTo>
                  <a:cubicBezTo>
                    <a:pt x="306" y="1495"/>
                    <a:pt x="319" y="1523"/>
                    <a:pt x="332" y="1547"/>
                  </a:cubicBezTo>
                  <a:cubicBezTo>
                    <a:pt x="338" y="1564"/>
                    <a:pt x="344" y="1578"/>
                    <a:pt x="347" y="1587"/>
                  </a:cubicBezTo>
                  <a:cubicBezTo>
                    <a:pt x="355" y="1615"/>
                    <a:pt x="387" y="1636"/>
                    <a:pt x="387" y="1636"/>
                  </a:cubicBezTo>
                  <a:lnTo>
                    <a:pt x="391" y="1639"/>
                  </a:lnTo>
                  <a:lnTo>
                    <a:pt x="398" y="1638"/>
                  </a:lnTo>
                  <a:cubicBezTo>
                    <a:pt x="398" y="1638"/>
                    <a:pt x="443" y="1626"/>
                    <a:pt x="461" y="1603"/>
                  </a:cubicBezTo>
                  <a:cubicBezTo>
                    <a:pt x="464" y="1597"/>
                    <a:pt x="472" y="1592"/>
                    <a:pt x="479" y="1585"/>
                  </a:cubicBezTo>
                  <a:cubicBezTo>
                    <a:pt x="501" y="1564"/>
                    <a:pt x="530" y="1536"/>
                    <a:pt x="545" y="1511"/>
                  </a:cubicBezTo>
                  <a:cubicBezTo>
                    <a:pt x="558" y="1488"/>
                    <a:pt x="564" y="1468"/>
                    <a:pt x="567" y="1451"/>
                  </a:cubicBezTo>
                  <a:cubicBezTo>
                    <a:pt x="580" y="1462"/>
                    <a:pt x="593" y="1473"/>
                    <a:pt x="607" y="1482"/>
                  </a:cubicBezTo>
                  <a:cubicBezTo>
                    <a:pt x="629" y="1497"/>
                    <a:pt x="650" y="1502"/>
                    <a:pt x="672" y="1502"/>
                  </a:cubicBezTo>
                  <a:cubicBezTo>
                    <a:pt x="694" y="1502"/>
                    <a:pt x="715" y="1494"/>
                    <a:pt x="735" y="1480"/>
                  </a:cubicBezTo>
                  <a:cubicBezTo>
                    <a:pt x="750" y="1472"/>
                    <a:pt x="768" y="1457"/>
                    <a:pt x="782" y="1438"/>
                  </a:cubicBezTo>
                  <a:cubicBezTo>
                    <a:pt x="791" y="1422"/>
                    <a:pt x="801" y="1404"/>
                    <a:pt x="803" y="1382"/>
                  </a:cubicBezTo>
                  <a:cubicBezTo>
                    <a:pt x="806" y="1363"/>
                    <a:pt x="795" y="1350"/>
                    <a:pt x="786" y="1340"/>
                  </a:cubicBezTo>
                  <a:cubicBezTo>
                    <a:pt x="784" y="1340"/>
                    <a:pt x="776" y="1347"/>
                    <a:pt x="779" y="1343"/>
                  </a:cubicBezTo>
                  <a:cubicBezTo>
                    <a:pt x="781" y="1341"/>
                    <a:pt x="784" y="1337"/>
                    <a:pt x="789" y="1336"/>
                  </a:cubicBezTo>
                  <a:cubicBezTo>
                    <a:pt x="808" y="1328"/>
                    <a:pt x="827" y="1319"/>
                    <a:pt x="817" y="1288"/>
                  </a:cubicBezTo>
                  <a:cubicBezTo>
                    <a:pt x="809" y="1256"/>
                    <a:pt x="772" y="1243"/>
                    <a:pt x="741" y="1233"/>
                  </a:cubicBezTo>
                  <a:cubicBezTo>
                    <a:pt x="739" y="1233"/>
                    <a:pt x="737" y="1233"/>
                    <a:pt x="737" y="1233"/>
                  </a:cubicBezTo>
                  <a:lnTo>
                    <a:pt x="735" y="1230"/>
                  </a:lnTo>
                  <a:cubicBezTo>
                    <a:pt x="731" y="1229"/>
                    <a:pt x="731" y="1227"/>
                    <a:pt x="732" y="1220"/>
                  </a:cubicBezTo>
                  <a:cubicBezTo>
                    <a:pt x="735" y="1217"/>
                    <a:pt x="736" y="1215"/>
                    <a:pt x="736" y="1210"/>
                  </a:cubicBezTo>
                  <a:cubicBezTo>
                    <a:pt x="738" y="1204"/>
                    <a:pt x="741" y="1196"/>
                    <a:pt x="742" y="1187"/>
                  </a:cubicBezTo>
                  <a:cubicBezTo>
                    <a:pt x="744" y="1181"/>
                    <a:pt x="745" y="1172"/>
                    <a:pt x="750" y="1160"/>
                  </a:cubicBezTo>
                  <a:cubicBezTo>
                    <a:pt x="752" y="1158"/>
                    <a:pt x="754" y="1159"/>
                    <a:pt x="757" y="1157"/>
                  </a:cubicBezTo>
                  <a:cubicBezTo>
                    <a:pt x="774" y="1147"/>
                    <a:pt x="785" y="1131"/>
                    <a:pt x="795" y="1115"/>
                  </a:cubicBezTo>
                  <a:lnTo>
                    <a:pt x="793" y="1115"/>
                  </a:lnTo>
                  <a:cubicBezTo>
                    <a:pt x="802" y="1101"/>
                    <a:pt x="800" y="1085"/>
                    <a:pt x="796" y="1074"/>
                  </a:cubicBezTo>
                  <a:cubicBezTo>
                    <a:pt x="792" y="1069"/>
                    <a:pt x="789" y="1064"/>
                    <a:pt x="785" y="1059"/>
                  </a:cubicBezTo>
                  <a:cubicBezTo>
                    <a:pt x="796" y="1034"/>
                    <a:pt x="809" y="1010"/>
                    <a:pt x="821" y="995"/>
                  </a:cubicBezTo>
                  <a:cubicBezTo>
                    <a:pt x="826" y="987"/>
                    <a:pt x="838" y="980"/>
                    <a:pt x="850" y="976"/>
                  </a:cubicBezTo>
                  <a:cubicBezTo>
                    <a:pt x="860" y="971"/>
                    <a:pt x="871" y="968"/>
                    <a:pt x="879" y="972"/>
                  </a:cubicBezTo>
                  <a:cubicBezTo>
                    <a:pt x="881" y="972"/>
                    <a:pt x="874" y="976"/>
                    <a:pt x="875" y="982"/>
                  </a:cubicBezTo>
                  <a:cubicBezTo>
                    <a:pt x="874" y="993"/>
                    <a:pt x="873" y="1008"/>
                    <a:pt x="877" y="1022"/>
                  </a:cubicBezTo>
                  <a:cubicBezTo>
                    <a:pt x="884" y="1043"/>
                    <a:pt x="900" y="1057"/>
                    <a:pt x="920" y="1067"/>
                  </a:cubicBezTo>
                  <a:cubicBezTo>
                    <a:pt x="942" y="1075"/>
                    <a:pt x="968" y="1080"/>
                    <a:pt x="990" y="1077"/>
                  </a:cubicBezTo>
                  <a:cubicBezTo>
                    <a:pt x="1001" y="1077"/>
                    <a:pt x="1011" y="1074"/>
                    <a:pt x="1020" y="1069"/>
                  </a:cubicBezTo>
                  <a:cubicBezTo>
                    <a:pt x="1026" y="1064"/>
                    <a:pt x="1031" y="1060"/>
                    <a:pt x="1034" y="1054"/>
                  </a:cubicBezTo>
                  <a:cubicBezTo>
                    <a:pt x="1037" y="1048"/>
                    <a:pt x="1039" y="1040"/>
                    <a:pt x="1040" y="1033"/>
                  </a:cubicBezTo>
                  <a:cubicBezTo>
                    <a:pt x="1039" y="1027"/>
                    <a:pt x="1036" y="1019"/>
                    <a:pt x="1032" y="1012"/>
                  </a:cubicBezTo>
                  <a:lnTo>
                    <a:pt x="1030" y="1012"/>
                  </a:lnTo>
                  <a:cubicBezTo>
                    <a:pt x="1025" y="1007"/>
                    <a:pt x="1022" y="997"/>
                    <a:pt x="1016" y="992"/>
                  </a:cubicBezTo>
                  <a:cubicBezTo>
                    <a:pt x="1029" y="981"/>
                    <a:pt x="1051" y="958"/>
                    <a:pt x="1069" y="942"/>
                  </a:cubicBezTo>
                  <a:lnTo>
                    <a:pt x="1067" y="942"/>
                  </a:lnTo>
                  <a:close/>
                  <a:moveTo>
                    <a:pt x="231" y="1049"/>
                  </a:moveTo>
                  <a:cubicBezTo>
                    <a:pt x="225" y="1045"/>
                    <a:pt x="224" y="1041"/>
                    <a:pt x="220" y="1038"/>
                  </a:cubicBezTo>
                  <a:cubicBezTo>
                    <a:pt x="215" y="1028"/>
                    <a:pt x="211" y="1017"/>
                    <a:pt x="215" y="1002"/>
                  </a:cubicBezTo>
                  <a:cubicBezTo>
                    <a:pt x="217" y="993"/>
                    <a:pt x="226" y="991"/>
                    <a:pt x="237" y="988"/>
                  </a:cubicBezTo>
                  <a:cubicBezTo>
                    <a:pt x="239" y="995"/>
                    <a:pt x="239" y="1004"/>
                    <a:pt x="238" y="1010"/>
                  </a:cubicBezTo>
                  <a:cubicBezTo>
                    <a:pt x="234" y="1023"/>
                    <a:pt x="229" y="1035"/>
                    <a:pt x="231" y="1049"/>
                  </a:cubicBezTo>
                  <a:close/>
                  <a:moveTo>
                    <a:pt x="257" y="880"/>
                  </a:moveTo>
                  <a:cubicBezTo>
                    <a:pt x="252" y="866"/>
                    <a:pt x="240" y="853"/>
                    <a:pt x="226" y="839"/>
                  </a:cubicBezTo>
                  <a:cubicBezTo>
                    <a:pt x="213" y="828"/>
                    <a:pt x="197" y="821"/>
                    <a:pt x="182" y="818"/>
                  </a:cubicBezTo>
                  <a:lnTo>
                    <a:pt x="180" y="818"/>
                  </a:lnTo>
                  <a:cubicBezTo>
                    <a:pt x="162" y="819"/>
                    <a:pt x="158" y="831"/>
                    <a:pt x="153" y="846"/>
                  </a:cubicBezTo>
                  <a:cubicBezTo>
                    <a:pt x="149" y="856"/>
                    <a:pt x="144" y="869"/>
                    <a:pt x="136" y="878"/>
                  </a:cubicBezTo>
                  <a:cubicBezTo>
                    <a:pt x="130" y="886"/>
                    <a:pt x="119" y="890"/>
                    <a:pt x="108" y="891"/>
                  </a:cubicBezTo>
                  <a:cubicBezTo>
                    <a:pt x="90" y="892"/>
                    <a:pt x="69" y="886"/>
                    <a:pt x="53" y="879"/>
                  </a:cubicBezTo>
                  <a:lnTo>
                    <a:pt x="50" y="878"/>
                  </a:lnTo>
                  <a:cubicBezTo>
                    <a:pt x="46" y="878"/>
                    <a:pt x="41" y="872"/>
                    <a:pt x="39" y="870"/>
                  </a:cubicBezTo>
                  <a:cubicBezTo>
                    <a:pt x="37" y="867"/>
                    <a:pt x="38" y="865"/>
                    <a:pt x="35" y="865"/>
                  </a:cubicBezTo>
                  <a:cubicBezTo>
                    <a:pt x="36" y="863"/>
                    <a:pt x="36" y="863"/>
                    <a:pt x="36" y="863"/>
                  </a:cubicBezTo>
                  <a:cubicBezTo>
                    <a:pt x="36" y="861"/>
                    <a:pt x="39" y="859"/>
                    <a:pt x="39" y="859"/>
                  </a:cubicBezTo>
                  <a:cubicBezTo>
                    <a:pt x="48" y="854"/>
                    <a:pt x="58" y="847"/>
                    <a:pt x="63" y="841"/>
                  </a:cubicBezTo>
                  <a:lnTo>
                    <a:pt x="54" y="870"/>
                  </a:lnTo>
                  <a:cubicBezTo>
                    <a:pt x="54" y="870"/>
                    <a:pt x="85" y="880"/>
                    <a:pt x="109" y="869"/>
                  </a:cubicBezTo>
                  <a:lnTo>
                    <a:pt x="111" y="870"/>
                  </a:lnTo>
                  <a:cubicBezTo>
                    <a:pt x="133" y="860"/>
                    <a:pt x="153" y="831"/>
                    <a:pt x="137" y="795"/>
                  </a:cubicBezTo>
                  <a:cubicBezTo>
                    <a:pt x="129" y="767"/>
                    <a:pt x="100" y="736"/>
                    <a:pt x="111" y="709"/>
                  </a:cubicBezTo>
                  <a:cubicBezTo>
                    <a:pt x="115" y="701"/>
                    <a:pt x="120" y="693"/>
                    <a:pt x="128" y="690"/>
                  </a:cubicBezTo>
                  <a:cubicBezTo>
                    <a:pt x="152" y="677"/>
                    <a:pt x="174" y="676"/>
                    <a:pt x="199" y="683"/>
                  </a:cubicBezTo>
                  <a:cubicBezTo>
                    <a:pt x="269" y="711"/>
                    <a:pt x="310" y="779"/>
                    <a:pt x="312" y="852"/>
                  </a:cubicBezTo>
                  <a:cubicBezTo>
                    <a:pt x="316" y="879"/>
                    <a:pt x="313" y="962"/>
                    <a:pt x="313" y="962"/>
                  </a:cubicBezTo>
                  <a:lnTo>
                    <a:pt x="343" y="963"/>
                  </a:lnTo>
                  <a:cubicBezTo>
                    <a:pt x="343" y="963"/>
                    <a:pt x="347" y="878"/>
                    <a:pt x="343" y="849"/>
                  </a:cubicBezTo>
                  <a:lnTo>
                    <a:pt x="343" y="851"/>
                  </a:lnTo>
                  <a:cubicBezTo>
                    <a:pt x="340" y="765"/>
                    <a:pt x="291" y="686"/>
                    <a:pt x="211" y="655"/>
                  </a:cubicBezTo>
                  <a:lnTo>
                    <a:pt x="209" y="654"/>
                  </a:lnTo>
                  <a:cubicBezTo>
                    <a:pt x="175" y="644"/>
                    <a:pt x="144" y="645"/>
                    <a:pt x="113" y="661"/>
                  </a:cubicBezTo>
                  <a:cubicBezTo>
                    <a:pt x="98" y="670"/>
                    <a:pt x="89" y="683"/>
                    <a:pt x="82" y="698"/>
                  </a:cubicBezTo>
                  <a:cubicBezTo>
                    <a:pt x="63" y="743"/>
                    <a:pt x="95" y="764"/>
                    <a:pt x="107" y="805"/>
                  </a:cubicBezTo>
                  <a:lnTo>
                    <a:pt x="109" y="806"/>
                  </a:lnTo>
                  <a:cubicBezTo>
                    <a:pt x="115" y="824"/>
                    <a:pt x="108" y="836"/>
                    <a:pt x="99" y="841"/>
                  </a:cubicBezTo>
                  <a:lnTo>
                    <a:pt x="97" y="841"/>
                  </a:lnTo>
                  <a:cubicBezTo>
                    <a:pt x="84" y="847"/>
                    <a:pt x="66" y="842"/>
                    <a:pt x="66" y="840"/>
                  </a:cubicBezTo>
                  <a:cubicBezTo>
                    <a:pt x="71" y="836"/>
                    <a:pt x="74" y="832"/>
                    <a:pt x="74" y="832"/>
                  </a:cubicBezTo>
                  <a:lnTo>
                    <a:pt x="81" y="827"/>
                  </a:lnTo>
                  <a:lnTo>
                    <a:pt x="77" y="817"/>
                  </a:lnTo>
                  <a:cubicBezTo>
                    <a:pt x="77" y="817"/>
                    <a:pt x="56" y="772"/>
                    <a:pt x="42" y="741"/>
                  </a:cubicBezTo>
                  <a:cubicBezTo>
                    <a:pt x="32" y="719"/>
                    <a:pt x="33" y="693"/>
                    <a:pt x="39" y="668"/>
                  </a:cubicBezTo>
                  <a:cubicBezTo>
                    <a:pt x="55" y="614"/>
                    <a:pt x="153" y="580"/>
                    <a:pt x="190" y="585"/>
                  </a:cubicBezTo>
                  <a:cubicBezTo>
                    <a:pt x="229" y="589"/>
                    <a:pt x="232" y="594"/>
                    <a:pt x="271" y="614"/>
                  </a:cubicBezTo>
                  <a:cubicBezTo>
                    <a:pt x="307" y="634"/>
                    <a:pt x="360" y="720"/>
                    <a:pt x="375" y="756"/>
                  </a:cubicBezTo>
                  <a:cubicBezTo>
                    <a:pt x="403" y="820"/>
                    <a:pt x="415" y="943"/>
                    <a:pt x="415" y="989"/>
                  </a:cubicBezTo>
                  <a:cubicBezTo>
                    <a:pt x="400" y="987"/>
                    <a:pt x="385" y="984"/>
                    <a:pt x="379" y="983"/>
                  </a:cubicBezTo>
                  <a:cubicBezTo>
                    <a:pt x="375" y="982"/>
                    <a:pt x="368" y="981"/>
                    <a:pt x="362" y="980"/>
                  </a:cubicBezTo>
                  <a:cubicBezTo>
                    <a:pt x="335" y="971"/>
                    <a:pt x="299" y="962"/>
                    <a:pt x="269" y="959"/>
                  </a:cubicBezTo>
                  <a:cubicBezTo>
                    <a:pt x="268" y="930"/>
                    <a:pt x="264" y="903"/>
                    <a:pt x="257" y="880"/>
                  </a:cubicBezTo>
                  <a:close/>
                  <a:moveTo>
                    <a:pt x="339" y="1076"/>
                  </a:moveTo>
                  <a:cubicBezTo>
                    <a:pt x="317" y="1073"/>
                    <a:pt x="287" y="1070"/>
                    <a:pt x="268" y="1064"/>
                  </a:cubicBezTo>
                  <a:cubicBezTo>
                    <a:pt x="268" y="1051"/>
                    <a:pt x="269" y="1036"/>
                    <a:pt x="270" y="1018"/>
                  </a:cubicBezTo>
                  <a:cubicBezTo>
                    <a:pt x="276" y="1006"/>
                    <a:pt x="289" y="998"/>
                    <a:pt x="294" y="994"/>
                  </a:cubicBezTo>
                  <a:cubicBezTo>
                    <a:pt x="313" y="997"/>
                    <a:pt x="334" y="1003"/>
                    <a:pt x="350" y="1008"/>
                  </a:cubicBezTo>
                  <a:cubicBezTo>
                    <a:pt x="341" y="1024"/>
                    <a:pt x="330" y="1049"/>
                    <a:pt x="339" y="1076"/>
                  </a:cubicBezTo>
                  <a:close/>
                  <a:moveTo>
                    <a:pt x="316" y="1367"/>
                  </a:moveTo>
                  <a:cubicBezTo>
                    <a:pt x="304" y="1371"/>
                    <a:pt x="271" y="1385"/>
                    <a:pt x="248" y="1390"/>
                  </a:cubicBezTo>
                  <a:lnTo>
                    <a:pt x="246" y="1389"/>
                  </a:lnTo>
                  <a:cubicBezTo>
                    <a:pt x="229" y="1395"/>
                    <a:pt x="212" y="1392"/>
                    <a:pt x="200" y="1388"/>
                  </a:cubicBezTo>
                  <a:cubicBezTo>
                    <a:pt x="183" y="1383"/>
                    <a:pt x="170" y="1372"/>
                    <a:pt x="159" y="1357"/>
                  </a:cubicBezTo>
                  <a:lnTo>
                    <a:pt x="160" y="1355"/>
                  </a:lnTo>
                  <a:cubicBezTo>
                    <a:pt x="150" y="1344"/>
                    <a:pt x="142" y="1329"/>
                    <a:pt x="137" y="1311"/>
                  </a:cubicBezTo>
                  <a:cubicBezTo>
                    <a:pt x="135" y="1297"/>
                    <a:pt x="133" y="1282"/>
                    <a:pt x="136" y="1267"/>
                  </a:cubicBezTo>
                  <a:lnTo>
                    <a:pt x="136" y="1265"/>
                  </a:lnTo>
                  <a:cubicBezTo>
                    <a:pt x="137" y="1261"/>
                    <a:pt x="144" y="1257"/>
                    <a:pt x="151" y="1254"/>
                  </a:cubicBezTo>
                  <a:cubicBezTo>
                    <a:pt x="166" y="1246"/>
                    <a:pt x="178" y="1241"/>
                    <a:pt x="172" y="1221"/>
                  </a:cubicBezTo>
                  <a:cubicBezTo>
                    <a:pt x="170" y="1211"/>
                    <a:pt x="164" y="1206"/>
                    <a:pt x="156" y="1198"/>
                  </a:cubicBezTo>
                  <a:cubicBezTo>
                    <a:pt x="153" y="1193"/>
                    <a:pt x="147" y="1188"/>
                    <a:pt x="150" y="1184"/>
                  </a:cubicBezTo>
                  <a:cubicBezTo>
                    <a:pt x="159" y="1172"/>
                    <a:pt x="190" y="1171"/>
                    <a:pt x="212" y="1171"/>
                  </a:cubicBezTo>
                  <a:cubicBezTo>
                    <a:pt x="214" y="1171"/>
                    <a:pt x="214" y="1171"/>
                    <a:pt x="218" y="1172"/>
                  </a:cubicBezTo>
                  <a:cubicBezTo>
                    <a:pt x="253" y="1176"/>
                    <a:pt x="259" y="1155"/>
                    <a:pt x="261" y="1131"/>
                  </a:cubicBezTo>
                  <a:cubicBezTo>
                    <a:pt x="261" y="1129"/>
                    <a:pt x="261" y="1127"/>
                    <a:pt x="260" y="1122"/>
                  </a:cubicBezTo>
                  <a:cubicBezTo>
                    <a:pt x="261" y="1116"/>
                    <a:pt x="262" y="1112"/>
                    <a:pt x="263" y="1105"/>
                  </a:cubicBezTo>
                  <a:cubicBezTo>
                    <a:pt x="264" y="1103"/>
                    <a:pt x="264" y="1098"/>
                    <a:pt x="265" y="1096"/>
                  </a:cubicBezTo>
                  <a:cubicBezTo>
                    <a:pt x="277" y="1099"/>
                    <a:pt x="292" y="1101"/>
                    <a:pt x="307" y="1104"/>
                  </a:cubicBezTo>
                  <a:cubicBezTo>
                    <a:pt x="311" y="1122"/>
                    <a:pt x="318" y="1167"/>
                    <a:pt x="286" y="1212"/>
                  </a:cubicBezTo>
                  <a:cubicBezTo>
                    <a:pt x="280" y="1222"/>
                    <a:pt x="276" y="1230"/>
                    <a:pt x="270" y="1238"/>
                  </a:cubicBezTo>
                  <a:cubicBezTo>
                    <a:pt x="251" y="1270"/>
                    <a:pt x="234" y="1295"/>
                    <a:pt x="205" y="1299"/>
                  </a:cubicBezTo>
                  <a:lnTo>
                    <a:pt x="206" y="1330"/>
                  </a:lnTo>
                  <a:cubicBezTo>
                    <a:pt x="253" y="1325"/>
                    <a:pt x="274" y="1294"/>
                    <a:pt x="296" y="1253"/>
                  </a:cubicBezTo>
                  <a:cubicBezTo>
                    <a:pt x="302" y="1246"/>
                    <a:pt x="308" y="1238"/>
                    <a:pt x="311" y="1230"/>
                  </a:cubicBezTo>
                  <a:cubicBezTo>
                    <a:pt x="344" y="1183"/>
                    <a:pt x="343" y="1137"/>
                    <a:pt x="339" y="1107"/>
                  </a:cubicBezTo>
                  <a:cubicBezTo>
                    <a:pt x="339" y="1107"/>
                    <a:pt x="339" y="1107"/>
                    <a:pt x="342" y="1108"/>
                  </a:cubicBezTo>
                  <a:cubicBezTo>
                    <a:pt x="350" y="1109"/>
                    <a:pt x="357" y="1110"/>
                    <a:pt x="361" y="1111"/>
                  </a:cubicBezTo>
                  <a:cubicBezTo>
                    <a:pt x="365" y="1112"/>
                    <a:pt x="375" y="1114"/>
                    <a:pt x="391" y="1116"/>
                  </a:cubicBezTo>
                  <a:cubicBezTo>
                    <a:pt x="381" y="1148"/>
                    <a:pt x="357" y="1218"/>
                    <a:pt x="343" y="1249"/>
                  </a:cubicBezTo>
                  <a:cubicBezTo>
                    <a:pt x="324" y="1285"/>
                    <a:pt x="285" y="1342"/>
                    <a:pt x="285" y="1342"/>
                  </a:cubicBezTo>
                  <a:lnTo>
                    <a:pt x="311" y="1359"/>
                  </a:lnTo>
                  <a:cubicBezTo>
                    <a:pt x="313" y="1360"/>
                    <a:pt x="343" y="1314"/>
                    <a:pt x="362" y="1276"/>
                  </a:cubicBezTo>
                  <a:cubicBezTo>
                    <a:pt x="352" y="1312"/>
                    <a:pt x="337" y="1344"/>
                    <a:pt x="316" y="1367"/>
                  </a:cubicBezTo>
                  <a:close/>
                  <a:moveTo>
                    <a:pt x="387" y="1597"/>
                  </a:moveTo>
                  <a:cubicBezTo>
                    <a:pt x="384" y="1592"/>
                    <a:pt x="378" y="1586"/>
                    <a:pt x="377" y="1580"/>
                  </a:cubicBezTo>
                  <a:cubicBezTo>
                    <a:pt x="375" y="1568"/>
                    <a:pt x="367" y="1552"/>
                    <a:pt x="359" y="1535"/>
                  </a:cubicBezTo>
                  <a:cubicBezTo>
                    <a:pt x="349" y="1511"/>
                    <a:pt x="337" y="1485"/>
                    <a:pt x="332" y="1464"/>
                  </a:cubicBezTo>
                  <a:cubicBezTo>
                    <a:pt x="323" y="1423"/>
                    <a:pt x="341" y="1387"/>
                    <a:pt x="341" y="1387"/>
                  </a:cubicBezTo>
                  <a:cubicBezTo>
                    <a:pt x="402" y="1312"/>
                    <a:pt x="421" y="1170"/>
                    <a:pt x="425" y="1122"/>
                  </a:cubicBezTo>
                  <a:cubicBezTo>
                    <a:pt x="440" y="1125"/>
                    <a:pt x="455" y="1126"/>
                    <a:pt x="470" y="1128"/>
                  </a:cubicBezTo>
                  <a:lnTo>
                    <a:pt x="387" y="1597"/>
                  </a:lnTo>
                  <a:close/>
                  <a:moveTo>
                    <a:pt x="475" y="1098"/>
                  </a:moveTo>
                  <a:cubicBezTo>
                    <a:pt x="435" y="1091"/>
                    <a:pt x="392" y="1086"/>
                    <a:pt x="372" y="1082"/>
                  </a:cubicBezTo>
                  <a:cubicBezTo>
                    <a:pt x="358" y="1051"/>
                    <a:pt x="376" y="1026"/>
                    <a:pt x="384" y="1016"/>
                  </a:cubicBezTo>
                  <a:cubicBezTo>
                    <a:pt x="406" y="1018"/>
                    <a:pt x="440" y="1024"/>
                    <a:pt x="476" y="1031"/>
                  </a:cubicBezTo>
                  <a:cubicBezTo>
                    <a:pt x="480" y="1031"/>
                    <a:pt x="482" y="1032"/>
                    <a:pt x="487" y="1032"/>
                  </a:cubicBezTo>
                  <a:lnTo>
                    <a:pt x="475" y="1098"/>
                  </a:lnTo>
                  <a:close/>
                  <a:moveTo>
                    <a:pt x="591" y="442"/>
                  </a:moveTo>
                  <a:lnTo>
                    <a:pt x="492" y="1003"/>
                  </a:lnTo>
                  <a:cubicBezTo>
                    <a:pt x="488" y="1002"/>
                    <a:pt x="486" y="1001"/>
                    <a:pt x="481" y="1001"/>
                  </a:cubicBezTo>
                  <a:cubicBezTo>
                    <a:pt x="469" y="999"/>
                    <a:pt x="458" y="997"/>
                    <a:pt x="447" y="995"/>
                  </a:cubicBezTo>
                  <a:cubicBezTo>
                    <a:pt x="460" y="874"/>
                    <a:pt x="509" y="707"/>
                    <a:pt x="497" y="562"/>
                  </a:cubicBezTo>
                  <a:lnTo>
                    <a:pt x="497" y="564"/>
                  </a:lnTo>
                  <a:cubicBezTo>
                    <a:pt x="497" y="549"/>
                    <a:pt x="491" y="521"/>
                    <a:pt x="483" y="496"/>
                  </a:cubicBezTo>
                  <a:cubicBezTo>
                    <a:pt x="476" y="470"/>
                    <a:pt x="467" y="447"/>
                    <a:pt x="460" y="435"/>
                  </a:cubicBezTo>
                  <a:cubicBezTo>
                    <a:pt x="450" y="420"/>
                    <a:pt x="440" y="400"/>
                    <a:pt x="433" y="375"/>
                  </a:cubicBezTo>
                  <a:cubicBezTo>
                    <a:pt x="427" y="352"/>
                    <a:pt x="423" y="321"/>
                    <a:pt x="429" y="286"/>
                  </a:cubicBezTo>
                  <a:cubicBezTo>
                    <a:pt x="436" y="222"/>
                    <a:pt x="533" y="160"/>
                    <a:pt x="568" y="135"/>
                  </a:cubicBezTo>
                  <a:cubicBezTo>
                    <a:pt x="573" y="134"/>
                    <a:pt x="575" y="132"/>
                    <a:pt x="578" y="131"/>
                  </a:cubicBezTo>
                  <a:cubicBezTo>
                    <a:pt x="592" y="122"/>
                    <a:pt x="613" y="106"/>
                    <a:pt x="631" y="92"/>
                  </a:cubicBezTo>
                  <a:cubicBezTo>
                    <a:pt x="644" y="76"/>
                    <a:pt x="658" y="61"/>
                    <a:pt x="662" y="49"/>
                  </a:cubicBezTo>
                  <a:cubicBezTo>
                    <a:pt x="665" y="43"/>
                    <a:pt x="668" y="41"/>
                    <a:pt x="673" y="37"/>
                  </a:cubicBezTo>
                  <a:lnTo>
                    <a:pt x="643" y="208"/>
                  </a:lnTo>
                  <a:lnTo>
                    <a:pt x="673" y="213"/>
                  </a:lnTo>
                  <a:lnTo>
                    <a:pt x="704" y="38"/>
                  </a:lnTo>
                  <a:cubicBezTo>
                    <a:pt x="707" y="41"/>
                    <a:pt x="711" y="44"/>
                    <a:pt x="712" y="53"/>
                  </a:cubicBezTo>
                  <a:lnTo>
                    <a:pt x="713" y="51"/>
                  </a:lnTo>
                  <a:cubicBezTo>
                    <a:pt x="712" y="66"/>
                    <a:pt x="718" y="85"/>
                    <a:pt x="725" y="104"/>
                  </a:cubicBezTo>
                  <a:cubicBezTo>
                    <a:pt x="737" y="125"/>
                    <a:pt x="748" y="147"/>
                    <a:pt x="759" y="160"/>
                  </a:cubicBezTo>
                  <a:cubicBezTo>
                    <a:pt x="768" y="171"/>
                    <a:pt x="793" y="204"/>
                    <a:pt x="815" y="243"/>
                  </a:cubicBezTo>
                  <a:cubicBezTo>
                    <a:pt x="837" y="282"/>
                    <a:pt x="853" y="324"/>
                    <a:pt x="845" y="356"/>
                  </a:cubicBezTo>
                  <a:cubicBezTo>
                    <a:pt x="837" y="394"/>
                    <a:pt x="823" y="420"/>
                    <a:pt x="809" y="439"/>
                  </a:cubicBezTo>
                  <a:cubicBezTo>
                    <a:pt x="794" y="461"/>
                    <a:pt x="778" y="475"/>
                    <a:pt x="765" y="486"/>
                  </a:cubicBezTo>
                  <a:cubicBezTo>
                    <a:pt x="753" y="495"/>
                    <a:pt x="739" y="512"/>
                    <a:pt x="725" y="530"/>
                  </a:cubicBezTo>
                  <a:cubicBezTo>
                    <a:pt x="707" y="553"/>
                    <a:pt x="689" y="578"/>
                    <a:pt x="683" y="592"/>
                  </a:cubicBezTo>
                  <a:cubicBezTo>
                    <a:pt x="622" y="727"/>
                    <a:pt x="609" y="885"/>
                    <a:pt x="575" y="1015"/>
                  </a:cubicBezTo>
                  <a:cubicBezTo>
                    <a:pt x="560" y="1013"/>
                    <a:pt x="541" y="1009"/>
                    <a:pt x="524" y="1006"/>
                  </a:cubicBezTo>
                  <a:lnTo>
                    <a:pt x="623" y="448"/>
                  </a:lnTo>
                  <a:lnTo>
                    <a:pt x="591" y="442"/>
                  </a:lnTo>
                  <a:close/>
                  <a:moveTo>
                    <a:pt x="610" y="1054"/>
                  </a:moveTo>
                  <a:cubicBezTo>
                    <a:pt x="613" y="1065"/>
                    <a:pt x="614" y="1092"/>
                    <a:pt x="589" y="1114"/>
                  </a:cubicBezTo>
                  <a:cubicBezTo>
                    <a:pt x="580" y="1112"/>
                    <a:pt x="576" y="1112"/>
                    <a:pt x="572" y="1111"/>
                  </a:cubicBezTo>
                  <a:cubicBezTo>
                    <a:pt x="561" y="1111"/>
                    <a:pt x="535" y="1107"/>
                    <a:pt x="507" y="1104"/>
                  </a:cubicBezTo>
                  <a:lnTo>
                    <a:pt x="519" y="1038"/>
                  </a:lnTo>
                  <a:cubicBezTo>
                    <a:pt x="557" y="1045"/>
                    <a:pt x="591" y="1051"/>
                    <a:pt x="610" y="1054"/>
                  </a:cubicBezTo>
                  <a:close/>
                  <a:moveTo>
                    <a:pt x="519" y="1495"/>
                  </a:moveTo>
                  <a:cubicBezTo>
                    <a:pt x="507" y="1517"/>
                    <a:pt x="478" y="1542"/>
                    <a:pt x="459" y="1561"/>
                  </a:cubicBezTo>
                  <a:cubicBezTo>
                    <a:pt x="449" y="1570"/>
                    <a:pt x="441" y="1578"/>
                    <a:pt x="436" y="1583"/>
                  </a:cubicBezTo>
                  <a:lnTo>
                    <a:pt x="435" y="1586"/>
                  </a:lnTo>
                  <a:cubicBezTo>
                    <a:pt x="432" y="1589"/>
                    <a:pt x="425" y="1592"/>
                    <a:pt x="420" y="1598"/>
                  </a:cubicBezTo>
                  <a:lnTo>
                    <a:pt x="502" y="1134"/>
                  </a:lnTo>
                  <a:cubicBezTo>
                    <a:pt x="521" y="1137"/>
                    <a:pt x="538" y="1138"/>
                    <a:pt x="551" y="1140"/>
                  </a:cubicBezTo>
                  <a:cubicBezTo>
                    <a:pt x="538" y="1189"/>
                    <a:pt x="506" y="1334"/>
                    <a:pt x="538" y="1424"/>
                  </a:cubicBezTo>
                  <a:cubicBezTo>
                    <a:pt x="538" y="1437"/>
                    <a:pt x="535" y="1467"/>
                    <a:pt x="519" y="1495"/>
                  </a:cubicBezTo>
                  <a:close/>
                  <a:moveTo>
                    <a:pt x="727" y="1261"/>
                  </a:moveTo>
                  <a:cubicBezTo>
                    <a:pt x="729" y="1262"/>
                    <a:pt x="730" y="1262"/>
                    <a:pt x="732" y="1262"/>
                  </a:cubicBezTo>
                  <a:cubicBezTo>
                    <a:pt x="754" y="1271"/>
                    <a:pt x="784" y="1280"/>
                    <a:pt x="789" y="1296"/>
                  </a:cubicBezTo>
                  <a:cubicBezTo>
                    <a:pt x="791" y="1301"/>
                    <a:pt x="784" y="1304"/>
                    <a:pt x="776" y="1307"/>
                  </a:cubicBezTo>
                  <a:cubicBezTo>
                    <a:pt x="769" y="1313"/>
                    <a:pt x="760" y="1315"/>
                    <a:pt x="754" y="1323"/>
                  </a:cubicBezTo>
                  <a:cubicBezTo>
                    <a:pt x="742" y="1341"/>
                    <a:pt x="752" y="1349"/>
                    <a:pt x="762" y="1362"/>
                  </a:cubicBezTo>
                  <a:cubicBezTo>
                    <a:pt x="768" y="1368"/>
                    <a:pt x="774" y="1373"/>
                    <a:pt x="773" y="1377"/>
                  </a:cubicBezTo>
                  <a:lnTo>
                    <a:pt x="773" y="1379"/>
                  </a:lnTo>
                  <a:cubicBezTo>
                    <a:pt x="770" y="1394"/>
                    <a:pt x="763" y="1408"/>
                    <a:pt x="757" y="1418"/>
                  </a:cubicBezTo>
                  <a:cubicBezTo>
                    <a:pt x="745" y="1436"/>
                    <a:pt x="730" y="1446"/>
                    <a:pt x="718" y="1453"/>
                  </a:cubicBezTo>
                  <a:lnTo>
                    <a:pt x="718" y="1455"/>
                  </a:lnTo>
                  <a:cubicBezTo>
                    <a:pt x="703" y="1464"/>
                    <a:pt x="686" y="1469"/>
                    <a:pt x="671" y="1471"/>
                  </a:cubicBezTo>
                  <a:cubicBezTo>
                    <a:pt x="655" y="1471"/>
                    <a:pt x="641" y="1466"/>
                    <a:pt x="625" y="1456"/>
                  </a:cubicBezTo>
                  <a:cubicBezTo>
                    <a:pt x="601" y="1439"/>
                    <a:pt x="571" y="1412"/>
                    <a:pt x="566" y="1406"/>
                  </a:cubicBezTo>
                  <a:cubicBezTo>
                    <a:pt x="557" y="1379"/>
                    <a:pt x="555" y="1343"/>
                    <a:pt x="557" y="1308"/>
                  </a:cubicBezTo>
                  <a:cubicBezTo>
                    <a:pt x="560" y="1351"/>
                    <a:pt x="575" y="1404"/>
                    <a:pt x="575" y="1404"/>
                  </a:cubicBezTo>
                  <a:lnTo>
                    <a:pt x="605" y="1396"/>
                  </a:lnTo>
                  <a:cubicBezTo>
                    <a:pt x="605" y="1396"/>
                    <a:pt x="588" y="1329"/>
                    <a:pt x="586" y="1289"/>
                  </a:cubicBezTo>
                  <a:lnTo>
                    <a:pt x="584" y="1289"/>
                  </a:lnTo>
                  <a:cubicBezTo>
                    <a:pt x="581" y="1255"/>
                    <a:pt x="584" y="1177"/>
                    <a:pt x="585" y="1144"/>
                  </a:cubicBezTo>
                  <a:cubicBezTo>
                    <a:pt x="600" y="1147"/>
                    <a:pt x="620" y="1150"/>
                    <a:pt x="641" y="1154"/>
                  </a:cubicBezTo>
                  <a:cubicBezTo>
                    <a:pt x="626" y="1176"/>
                    <a:pt x="605" y="1222"/>
                    <a:pt x="620" y="1282"/>
                  </a:cubicBezTo>
                  <a:cubicBezTo>
                    <a:pt x="623" y="1294"/>
                    <a:pt x="625" y="1305"/>
                    <a:pt x="628" y="1314"/>
                  </a:cubicBezTo>
                  <a:cubicBezTo>
                    <a:pt x="636" y="1357"/>
                    <a:pt x="642" y="1396"/>
                    <a:pt x="683" y="1414"/>
                  </a:cubicBezTo>
                  <a:lnTo>
                    <a:pt x="697" y="1386"/>
                  </a:lnTo>
                  <a:cubicBezTo>
                    <a:pt x="670" y="1374"/>
                    <a:pt x="665" y="1343"/>
                    <a:pt x="658" y="1308"/>
                  </a:cubicBezTo>
                  <a:cubicBezTo>
                    <a:pt x="655" y="1297"/>
                    <a:pt x="653" y="1286"/>
                    <a:pt x="650" y="1274"/>
                  </a:cubicBezTo>
                  <a:cubicBezTo>
                    <a:pt x="632" y="1203"/>
                    <a:pt x="675" y="1160"/>
                    <a:pt x="675" y="1160"/>
                  </a:cubicBezTo>
                  <a:cubicBezTo>
                    <a:pt x="686" y="1162"/>
                    <a:pt x="696" y="1164"/>
                    <a:pt x="705" y="1165"/>
                  </a:cubicBezTo>
                  <a:cubicBezTo>
                    <a:pt x="707" y="1165"/>
                    <a:pt x="711" y="1166"/>
                    <a:pt x="716" y="1165"/>
                  </a:cubicBezTo>
                  <a:cubicBezTo>
                    <a:pt x="714" y="1173"/>
                    <a:pt x="713" y="1178"/>
                    <a:pt x="713" y="1182"/>
                  </a:cubicBezTo>
                  <a:cubicBezTo>
                    <a:pt x="712" y="1188"/>
                    <a:pt x="708" y="1195"/>
                    <a:pt x="707" y="1201"/>
                  </a:cubicBezTo>
                  <a:cubicBezTo>
                    <a:pt x="704" y="1207"/>
                    <a:pt x="703" y="1211"/>
                    <a:pt x="703" y="1213"/>
                  </a:cubicBezTo>
                  <a:cubicBezTo>
                    <a:pt x="697" y="1236"/>
                    <a:pt x="698" y="1254"/>
                    <a:pt x="727" y="1261"/>
                  </a:cubicBezTo>
                  <a:close/>
                  <a:moveTo>
                    <a:pt x="640" y="1057"/>
                  </a:moveTo>
                  <a:cubicBezTo>
                    <a:pt x="653" y="1059"/>
                    <a:pt x="668" y="1060"/>
                    <a:pt x="681" y="1062"/>
                  </a:cubicBezTo>
                  <a:cubicBezTo>
                    <a:pt x="686" y="1061"/>
                    <a:pt x="692" y="1062"/>
                    <a:pt x="699" y="1063"/>
                  </a:cubicBezTo>
                  <a:cubicBezTo>
                    <a:pt x="700" y="1068"/>
                    <a:pt x="701" y="1075"/>
                    <a:pt x="702" y="1084"/>
                  </a:cubicBezTo>
                  <a:cubicBezTo>
                    <a:pt x="700" y="1094"/>
                    <a:pt x="698" y="1107"/>
                    <a:pt x="691" y="1117"/>
                  </a:cubicBezTo>
                  <a:cubicBezTo>
                    <a:pt x="691" y="1121"/>
                    <a:pt x="687" y="1127"/>
                    <a:pt x="683" y="1128"/>
                  </a:cubicBezTo>
                  <a:cubicBezTo>
                    <a:pt x="666" y="1125"/>
                    <a:pt x="644" y="1122"/>
                    <a:pt x="625" y="1120"/>
                  </a:cubicBezTo>
                  <a:cubicBezTo>
                    <a:pt x="642" y="1097"/>
                    <a:pt x="644" y="1073"/>
                    <a:pt x="640" y="1057"/>
                  </a:cubicBezTo>
                  <a:close/>
                  <a:moveTo>
                    <a:pt x="726" y="1134"/>
                  </a:moveTo>
                  <a:cubicBezTo>
                    <a:pt x="723" y="1135"/>
                    <a:pt x="721" y="1135"/>
                    <a:pt x="717" y="1134"/>
                  </a:cubicBezTo>
                  <a:cubicBezTo>
                    <a:pt x="719" y="1133"/>
                    <a:pt x="719" y="1133"/>
                    <a:pt x="720" y="1131"/>
                  </a:cubicBezTo>
                  <a:cubicBezTo>
                    <a:pt x="726" y="1116"/>
                    <a:pt x="732" y="1102"/>
                    <a:pt x="732" y="1086"/>
                  </a:cubicBezTo>
                  <a:cubicBezTo>
                    <a:pt x="733" y="1080"/>
                    <a:pt x="732" y="1073"/>
                    <a:pt x="731" y="1067"/>
                  </a:cubicBezTo>
                  <a:cubicBezTo>
                    <a:pt x="740" y="1068"/>
                    <a:pt x="744" y="1069"/>
                    <a:pt x="748" y="1070"/>
                  </a:cubicBezTo>
                  <a:cubicBezTo>
                    <a:pt x="765" y="1099"/>
                    <a:pt x="759" y="1122"/>
                    <a:pt x="726" y="1134"/>
                  </a:cubicBezTo>
                  <a:close/>
                  <a:moveTo>
                    <a:pt x="1047" y="920"/>
                  </a:moveTo>
                  <a:cubicBezTo>
                    <a:pt x="1020" y="947"/>
                    <a:pt x="988" y="980"/>
                    <a:pt x="988" y="980"/>
                  </a:cubicBezTo>
                  <a:lnTo>
                    <a:pt x="978" y="985"/>
                  </a:lnTo>
                  <a:lnTo>
                    <a:pt x="985" y="995"/>
                  </a:lnTo>
                  <a:cubicBezTo>
                    <a:pt x="985" y="995"/>
                    <a:pt x="987" y="1000"/>
                    <a:pt x="990" y="1007"/>
                  </a:cubicBezTo>
                  <a:cubicBezTo>
                    <a:pt x="995" y="1014"/>
                    <a:pt x="1000" y="1024"/>
                    <a:pt x="1007" y="1032"/>
                  </a:cubicBezTo>
                  <a:cubicBezTo>
                    <a:pt x="1007" y="1032"/>
                    <a:pt x="1007" y="1034"/>
                    <a:pt x="1009" y="1034"/>
                  </a:cubicBezTo>
                  <a:cubicBezTo>
                    <a:pt x="1008" y="1036"/>
                    <a:pt x="1008" y="1036"/>
                    <a:pt x="1006" y="1038"/>
                  </a:cubicBezTo>
                  <a:cubicBezTo>
                    <a:pt x="1006" y="1040"/>
                    <a:pt x="1003" y="1042"/>
                    <a:pt x="1003" y="1042"/>
                  </a:cubicBezTo>
                  <a:lnTo>
                    <a:pt x="1001" y="1042"/>
                  </a:lnTo>
                  <a:cubicBezTo>
                    <a:pt x="998" y="1046"/>
                    <a:pt x="994" y="1047"/>
                    <a:pt x="989" y="1046"/>
                  </a:cubicBezTo>
                  <a:cubicBezTo>
                    <a:pt x="971" y="1050"/>
                    <a:pt x="950" y="1046"/>
                    <a:pt x="934" y="1039"/>
                  </a:cubicBezTo>
                  <a:cubicBezTo>
                    <a:pt x="921" y="1032"/>
                    <a:pt x="910" y="1024"/>
                    <a:pt x="907" y="1014"/>
                  </a:cubicBezTo>
                  <a:cubicBezTo>
                    <a:pt x="905" y="1003"/>
                    <a:pt x="904" y="992"/>
                    <a:pt x="906" y="983"/>
                  </a:cubicBezTo>
                  <a:cubicBezTo>
                    <a:pt x="905" y="966"/>
                    <a:pt x="905" y="950"/>
                    <a:pt x="889" y="943"/>
                  </a:cubicBezTo>
                  <a:cubicBezTo>
                    <a:pt x="874" y="941"/>
                    <a:pt x="856" y="942"/>
                    <a:pt x="840" y="948"/>
                  </a:cubicBezTo>
                  <a:cubicBezTo>
                    <a:pt x="821" y="955"/>
                    <a:pt x="804" y="963"/>
                    <a:pt x="795" y="975"/>
                  </a:cubicBezTo>
                  <a:cubicBezTo>
                    <a:pt x="784" y="992"/>
                    <a:pt x="771" y="1016"/>
                    <a:pt x="760" y="1041"/>
                  </a:cubicBezTo>
                  <a:cubicBezTo>
                    <a:pt x="749" y="1037"/>
                    <a:pt x="734" y="1034"/>
                    <a:pt x="713" y="1033"/>
                  </a:cubicBezTo>
                  <a:cubicBezTo>
                    <a:pt x="734" y="975"/>
                    <a:pt x="743" y="939"/>
                    <a:pt x="782" y="889"/>
                  </a:cubicBezTo>
                  <a:cubicBezTo>
                    <a:pt x="821" y="841"/>
                    <a:pt x="877" y="787"/>
                    <a:pt x="950" y="818"/>
                  </a:cubicBezTo>
                  <a:cubicBezTo>
                    <a:pt x="961" y="822"/>
                    <a:pt x="972" y="830"/>
                    <a:pt x="986" y="844"/>
                  </a:cubicBezTo>
                  <a:cubicBezTo>
                    <a:pt x="991" y="849"/>
                    <a:pt x="994" y="858"/>
                    <a:pt x="992" y="867"/>
                  </a:cubicBezTo>
                  <a:cubicBezTo>
                    <a:pt x="993" y="876"/>
                    <a:pt x="991" y="884"/>
                    <a:pt x="986" y="890"/>
                  </a:cubicBezTo>
                  <a:cubicBezTo>
                    <a:pt x="981" y="893"/>
                    <a:pt x="976" y="899"/>
                    <a:pt x="970" y="905"/>
                  </a:cubicBezTo>
                  <a:cubicBezTo>
                    <a:pt x="960" y="914"/>
                    <a:pt x="947" y="922"/>
                    <a:pt x="938" y="937"/>
                  </a:cubicBezTo>
                  <a:cubicBezTo>
                    <a:pt x="925" y="950"/>
                    <a:pt x="920" y="964"/>
                    <a:pt x="921" y="975"/>
                  </a:cubicBezTo>
                  <a:cubicBezTo>
                    <a:pt x="920" y="992"/>
                    <a:pt x="928" y="1007"/>
                    <a:pt x="937" y="1017"/>
                  </a:cubicBezTo>
                  <a:cubicBezTo>
                    <a:pt x="954" y="1036"/>
                    <a:pt x="989" y="1037"/>
                    <a:pt x="989" y="1037"/>
                  </a:cubicBezTo>
                  <a:lnTo>
                    <a:pt x="990" y="1007"/>
                  </a:lnTo>
                  <a:cubicBezTo>
                    <a:pt x="985" y="1006"/>
                    <a:pt x="968" y="1005"/>
                    <a:pt x="961" y="997"/>
                  </a:cubicBezTo>
                  <a:lnTo>
                    <a:pt x="959" y="995"/>
                  </a:lnTo>
                  <a:cubicBezTo>
                    <a:pt x="955" y="992"/>
                    <a:pt x="952" y="985"/>
                    <a:pt x="951" y="978"/>
                  </a:cubicBezTo>
                  <a:cubicBezTo>
                    <a:pt x="952" y="972"/>
                    <a:pt x="955" y="964"/>
                    <a:pt x="961" y="956"/>
                  </a:cubicBezTo>
                  <a:cubicBezTo>
                    <a:pt x="970" y="944"/>
                    <a:pt x="980" y="935"/>
                    <a:pt x="990" y="928"/>
                  </a:cubicBezTo>
                  <a:cubicBezTo>
                    <a:pt x="998" y="921"/>
                    <a:pt x="1003" y="917"/>
                    <a:pt x="1009" y="912"/>
                  </a:cubicBezTo>
                  <a:lnTo>
                    <a:pt x="1006" y="911"/>
                  </a:lnTo>
                  <a:cubicBezTo>
                    <a:pt x="1017" y="902"/>
                    <a:pt x="1025" y="883"/>
                    <a:pt x="1026" y="866"/>
                  </a:cubicBezTo>
                  <a:cubicBezTo>
                    <a:pt x="1024" y="850"/>
                    <a:pt x="1020" y="834"/>
                    <a:pt x="1007" y="821"/>
                  </a:cubicBezTo>
                  <a:cubicBezTo>
                    <a:pt x="992" y="805"/>
                    <a:pt x="976" y="796"/>
                    <a:pt x="962" y="789"/>
                  </a:cubicBezTo>
                  <a:cubicBezTo>
                    <a:pt x="870" y="751"/>
                    <a:pt x="802" y="814"/>
                    <a:pt x="757" y="869"/>
                  </a:cubicBezTo>
                  <a:cubicBezTo>
                    <a:pt x="712" y="927"/>
                    <a:pt x="703" y="961"/>
                    <a:pt x="684" y="1023"/>
                  </a:cubicBezTo>
                  <a:lnTo>
                    <a:pt x="711" y="1032"/>
                  </a:lnTo>
                  <a:cubicBezTo>
                    <a:pt x="702" y="1031"/>
                    <a:pt x="693" y="1031"/>
                    <a:pt x="685" y="1030"/>
                  </a:cubicBezTo>
                  <a:cubicBezTo>
                    <a:pt x="659" y="1028"/>
                    <a:pt x="633" y="1025"/>
                    <a:pt x="618" y="1023"/>
                  </a:cubicBezTo>
                  <a:cubicBezTo>
                    <a:pt x="614" y="1022"/>
                    <a:pt x="611" y="1022"/>
                    <a:pt x="607" y="1021"/>
                  </a:cubicBezTo>
                  <a:cubicBezTo>
                    <a:pt x="626" y="980"/>
                    <a:pt x="678" y="866"/>
                    <a:pt x="729" y="818"/>
                  </a:cubicBezTo>
                  <a:cubicBezTo>
                    <a:pt x="752" y="796"/>
                    <a:pt x="780" y="775"/>
                    <a:pt x="808" y="755"/>
                  </a:cubicBezTo>
                  <a:cubicBezTo>
                    <a:pt x="857" y="724"/>
                    <a:pt x="900" y="708"/>
                    <a:pt x="961" y="723"/>
                  </a:cubicBezTo>
                  <a:cubicBezTo>
                    <a:pt x="980" y="726"/>
                    <a:pt x="991" y="735"/>
                    <a:pt x="1005" y="744"/>
                  </a:cubicBezTo>
                  <a:lnTo>
                    <a:pt x="1007" y="744"/>
                  </a:lnTo>
                  <a:cubicBezTo>
                    <a:pt x="1017" y="751"/>
                    <a:pt x="1029" y="761"/>
                    <a:pt x="1040" y="774"/>
                  </a:cubicBezTo>
                  <a:cubicBezTo>
                    <a:pt x="1054" y="792"/>
                    <a:pt x="1066" y="809"/>
                    <a:pt x="1071" y="821"/>
                  </a:cubicBezTo>
                  <a:lnTo>
                    <a:pt x="1073" y="820"/>
                  </a:lnTo>
                  <a:cubicBezTo>
                    <a:pt x="1076" y="831"/>
                    <a:pt x="1075" y="844"/>
                    <a:pt x="1074" y="855"/>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3" name="Freeform 51"/>
            <p:cNvSpPr>
              <a:spLocks noEditPoints="1"/>
            </p:cNvSpPr>
            <p:nvPr/>
          </p:nvSpPr>
          <p:spPr bwMode="auto">
            <a:xfrm>
              <a:off x="1423988" y="3870325"/>
              <a:ext cx="298450" cy="444500"/>
            </a:xfrm>
            <a:custGeom>
              <a:avLst/>
              <a:gdLst>
                <a:gd name="T0" fmla="*/ 748 w 1105"/>
                <a:gd name="T1" fmla="*/ 549 h 1641"/>
                <a:gd name="T2" fmla="*/ 751 w 1105"/>
                <a:gd name="T3" fmla="*/ 90 h 1641"/>
                <a:gd name="T4" fmla="*/ 560 w 1105"/>
                <a:gd name="T5" fmla="*/ 103 h 1641"/>
                <a:gd name="T6" fmla="*/ 466 w 1105"/>
                <a:gd name="T7" fmla="*/ 565 h 1641"/>
                <a:gd name="T8" fmla="*/ 13 w 1105"/>
                <a:gd name="T9" fmla="*/ 753 h 1641"/>
                <a:gd name="T10" fmla="*/ 38 w 1105"/>
                <a:gd name="T11" fmla="*/ 911 h 1641"/>
                <a:gd name="T12" fmla="*/ 226 w 1105"/>
                <a:gd name="T13" fmla="*/ 891 h 1641"/>
                <a:gd name="T14" fmla="*/ 232 w 1105"/>
                <a:gd name="T15" fmla="*/ 1090 h 1641"/>
                <a:gd name="T16" fmla="*/ 212 w 1105"/>
                <a:gd name="T17" fmla="*/ 1144 h 1641"/>
                <a:gd name="T18" fmla="*/ 106 w 1105"/>
                <a:gd name="T19" fmla="*/ 1261 h 1641"/>
                <a:gd name="T20" fmla="*/ 301 w 1105"/>
                <a:gd name="T21" fmla="*/ 1473 h 1641"/>
                <a:gd name="T22" fmla="*/ 458 w 1105"/>
                <a:gd name="T23" fmla="*/ 1604 h 1641"/>
                <a:gd name="T24" fmla="*/ 669 w 1105"/>
                <a:gd name="T25" fmla="*/ 1503 h 1641"/>
                <a:gd name="T26" fmla="*/ 786 w 1105"/>
                <a:gd name="T27" fmla="*/ 1337 h 1641"/>
                <a:gd name="T28" fmla="*/ 733 w 1105"/>
                <a:gd name="T29" fmla="*/ 1214 h 1641"/>
                <a:gd name="T30" fmla="*/ 782 w 1105"/>
                <a:gd name="T31" fmla="*/ 1060 h 1641"/>
                <a:gd name="T32" fmla="*/ 874 w 1105"/>
                <a:gd name="T33" fmla="*/ 1026 h 1641"/>
                <a:gd name="T34" fmla="*/ 1030 w 1105"/>
                <a:gd name="T35" fmla="*/ 1016 h 1641"/>
                <a:gd name="T36" fmla="*/ 229 w 1105"/>
                <a:gd name="T37" fmla="*/ 1050 h 1641"/>
                <a:gd name="T38" fmla="*/ 256 w 1105"/>
                <a:gd name="T39" fmla="*/ 881 h 1641"/>
                <a:gd name="T40" fmla="*/ 107 w 1105"/>
                <a:gd name="T41" fmla="*/ 892 h 1641"/>
                <a:gd name="T42" fmla="*/ 38 w 1105"/>
                <a:gd name="T43" fmla="*/ 861 h 1641"/>
                <a:gd name="T44" fmla="*/ 111 w 1105"/>
                <a:gd name="T45" fmla="*/ 709 h 1641"/>
                <a:gd name="T46" fmla="*/ 343 w 1105"/>
                <a:gd name="T47" fmla="*/ 850 h 1641"/>
                <a:gd name="T48" fmla="*/ 107 w 1105"/>
                <a:gd name="T49" fmla="*/ 807 h 1641"/>
                <a:gd name="T50" fmla="*/ 76 w 1105"/>
                <a:gd name="T51" fmla="*/ 817 h 1641"/>
                <a:gd name="T52" fmla="*/ 375 w 1105"/>
                <a:gd name="T53" fmla="*/ 755 h 1641"/>
                <a:gd name="T54" fmla="*/ 336 w 1105"/>
                <a:gd name="T55" fmla="*/ 1078 h 1641"/>
                <a:gd name="T56" fmla="*/ 315 w 1105"/>
                <a:gd name="T57" fmla="*/ 1368 h 1641"/>
                <a:gd name="T58" fmla="*/ 151 w 1105"/>
                <a:gd name="T59" fmla="*/ 1256 h 1641"/>
                <a:gd name="T60" fmla="*/ 218 w 1105"/>
                <a:gd name="T61" fmla="*/ 1173 h 1641"/>
                <a:gd name="T62" fmla="*/ 285 w 1105"/>
                <a:gd name="T63" fmla="*/ 1214 h 1641"/>
                <a:gd name="T64" fmla="*/ 339 w 1105"/>
                <a:gd name="T65" fmla="*/ 1111 h 1641"/>
                <a:gd name="T66" fmla="*/ 310 w 1105"/>
                <a:gd name="T67" fmla="*/ 1361 h 1641"/>
                <a:gd name="T68" fmla="*/ 331 w 1105"/>
                <a:gd name="T69" fmla="*/ 1468 h 1641"/>
                <a:gd name="T70" fmla="*/ 372 w 1105"/>
                <a:gd name="T71" fmla="*/ 1084 h 1641"/>
                <a:gd name="T72" fmla="*/ 491 w 1105"/>
                <a:gd name="T73" fmla="*/ 1004 h 1641"/>
                <a:gd name="T74" fmla="*/ 433 w 1105"/>
                <a:gd name="T75" fmla="*/ 377 h 1641"/>
                <a:gd name="T76" fmla="*/ 673 w 1105"/>
                <a:gd name="T77" fmla="*/ 39 h 1641"/>
                <a:gd name="T78" fmla="*/ 757 w 1105"/>
                <a:gd name="T79" fmla="*/ 159 h 1641"/>
                <a:gd name="T80" fmla="*/ 681 w 1105"/>
                <a:gd name="T81" fmla="*/ 592 h 1641"/>
                <a:gd name="T82" fmla="*/ 606 w 1105"/>
                <a:gd name="T83" fmla="*/ 1055 h 1641"/>
                <a:gd name="T84" fmla="*/ 516 w 1105"/>
                <a:gd name="T85" fmla="*/ 1498 h 1641"/>
                <a:gd name="T86" fmla="*/ 501 w 1105"/>
                <a:gd name="T87" fmla="*/ 1135 h 1641"/>
                <a:gd name="T88" fmla="*/ 729 w 1105"/>
                <a:gd name="T89" fmla="*/ 1265 h 1641"/>
                <a:gd name="T90" fmla="*/ 754 w 1105"/>
                <a:gd name="T91" fmla="*/ 1421 h 1641"/>
                <a:gd name="T92" fmla="*/ 572 w 1105"/>
                <a:gd name="T93" fmla="*/ 1405 h 1641"/>
                <a:gd name="T94" fmla="*/ 618 w 1105"/>
                <a:gd name="T95" fmla="*/ 1283 h 1641"/>
                <a:gd name="T96" fmla="*/ 672 w 1105"/>
                <a:gd name="T97" fmla="*/ 1161 h 1641"/>
                <a:gd name="T98" fmla="*/ 725 w 1105"/>
                <a:gd name="T99" fmla="*/ 1263 h 1641"/>
                <a:gd name="T100" fmla="*/ 680 w 1105"/>
                <a:gd name="T101" fmla="*/ 1132 h 1641"/>
                <a:gd name="T102" fmla="*/ 729 w 1105"/>
                <a:gd name="T103" fmla="*/ 1088 h 1641"/>
                <a:gd name="T104" fmla="*/ 984 w 1105"/>
                <a:gd name="T105" fmla="*/ 979 h 1641"/>
                <a:gd name="T106" fmla="*/ 1004 w 1105"/>
                <a:gd name="T107" fmla="*/ 1039 h 1641"/>
                <a:gd name="T108" fmla="*/ 886 w 1105"/>
                <a:gd name="T109" fmla="*/ 944 h 1641"/>
                <a:gd name="T110" fmla="*/ 948 w 1105"/>
                <a:gd name="T111" fmla="*/ 817 h 1641"/>
                <a:gd name="T112" fmla="*/ 918 w 1105"/>
                <a:gd name="T113" fmla="*/ 978 h 1641"/>
                <a:gd name="T114" fmla="*/ 948 w 1105"/>
                <a:gd name="T115" fmla="*/ 979 h 1641"/>
                <a:gd name="T116" fmla="*/ 1004 w 1105"/>
                <a:gd name="T117" fmla="*/ 822 h 1641"/>
                <a:gd name="T118" fmla="*/ 613 w 1105"/>
                <a:gd name="T119" fmla="*/ 1024 h 1641"/>
                <a:gd name="T120" fmla="*/ 1005 w 1105"/>
                <a:gd name="T121" fmla="*/ 743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5" h="1641">
                  <a:moveTo>
                    <a:pt x="1084" y="757"/>
                  </a:moveTo>
                  <a:lnTo>
                    <a:pt x="1082" y="757"/>
                  </a:lnTo>
                  <a:cubicBezTo>
                    <a:pt x="1067" y="730"/>
                    <a:pt x="1042" y="708"/>
                    <a:pt x="1014" y="694"/>
                  </a:cubicBezTo>
                  <a:cubicBezTo>
                    <a:pt x="881" y="625"/>
                    <a:pt x="713" y="705"/>
                    <a:pt x="645" y="831"/>
                  </a:cubicBezTo>
                  <a:cubicBezTo>
                    <a:pt x="667" y="743"/>
                    <a:pt x="691" y="644"/>
                    <a:pt x="709" y="606"/>
                  </a:cubicBezTo>
                  <a:cubicBezTo>
                    <a:pt x="713" y="593"/>
                    <a:pt x="731" y="570"/>
                    <a:pt x="748" y="549"/>
                  </a:cubicBezTo>
                  <a:cubicBezTo>
                    <a:pt x="759" y="533"/>
                    <a:pt x="773" y="518"/>
                    <a:pt x="783" y="511"/>
                  </a:cubicBezTo>
                  <a:cubicBezTo>
                    <a:pt x="798" y="498"/>
                    <a:pt x="814" y="481"/>
                    <a:pt x="831" y="458"/>
                  </a:cubicBezTo>
                  <a:cubicBezTo>
                    <a:pt x="849" y="435"/>
                    <a:pt x="863" y="404"/>
                    <a:pt x="872" y="364"/>
                  </a:cubicBezTo>
                  <a:cubicBezTo>
                    <a:pt x="884" y="322"/>
                    <a:pt x="864" y="270"/>
                    <a:pt x="841" y="227"/>
                  </a:cubicBezTo>
                  <a:cubicBezTo>
                    <a:pt x="818" y="186"/>
                    <a:pt x="789" y="152"/>
                    <a:pt x="780" y="139"/>
                  </a:cubicBezTo>
                  <a:cubicBezTo>
                    <a:pt x="773" y="129"/>
                    <a:pt x="761" y="110"/>
                    <a:pt x="751" y="90"/>
                  </a:cubicBezTo>
                  <a:cubicBezTo>
                    <a:pt x="745" y="76"/>
                    <a:pt x="741" y="60"/>
                    <a:pt x="741" y="51"/>
                  </a:cubicBezTo>
                  <a:cubicBezTo>
                    <a:pt x="737" y="9"/>
                    <a:pt x="705" y="5"/>
                    <a:pt x="696" y="6"/>
                  </a:cubicBezTo>
                  <a:cubicBezTo>
                    <a:pt x="688" y="4"/>
                    <a:pt x="649" y="0"/>
                    <a:pt x="634" y="37"/>
                  </a:cubicBezTo>
                  <a:cubicBezTo>
                    <a:pt x="630" y="45"/>
                    <a:pt x="621" y="56"/>
                    <a:pt x="608" y="67"/>
                  </a:cubicBezTo>
                  <a:cubicBezTo>
                    <a:pt x="593" y="82"/>
                    <a:pt x="575" y="96"/>
                    <a:pt x="562" y="103"/>
                  </a:cubicBezTo>
                  <a:lnTo>
                    <a:pt x="560" y="103"/>
                  </a:lnTo>
                  <a:cubicBezTo>
                    <a:pt x="558" y="105"/>
                    <a:pt x="555" y="108"/>
                    <a:pt x="550" y="110"/>
                  </a:cubicBezTo>
                  <a:cubicBezTo>
                    <a:pt x="511" y="135"/>
                    <a:pt x="408" y="204"/>
                    <a:pt x="397" y="281"/>
                  </a:cubicBezTo>
                  <a:cubicBezTo>
                    <a:pt x="392" y="321"/>
                    <a:pt x="395" y="355"/>
                    <a:pt x="403" y="385"/>
                  </a:cubicBezTo>
                  <a:cubicBezTo>
                    <a:pt x="409" y="412"/>
                    <a:pt x="421" y="434"/>
                    <a:pt x="433" y="452"/>
                  </a:cubicBezTo>
                  <a:cubicBezTo>
                    <a:pt x="440" y="461"/>
                    <a:pt x="447" y="482"/>
                    <a:pt x="452" y="503"/>
                  </a:cubicBezTo>
                  <a:cubicBezTo>
                    <a:pt x="459" y="528"/>
                    <a:pt x="466" y="552"/>
                    <a:pt x="466" y="565"/>
                  </a:cubicBezTo>
                  <a:cubicBezTo>
                    <a:pt x="467" y="607"/>
                    <a:pt x="456" y="706"/>
                    <a:pt x="447" y="796"/>
                  </a:cubicBezTo>
                  <a:cubicBezTo>
                    <a:pt x="441" y="767"/>
                    <a:pt x="433" y="739"/>
                    <a:pt x="423" y="718"/>
                  </a:cubicBezTo>
                  <a:cubicBezTo>
                    <a:pt x="386" y="643"/>
                    <a:pt x="331" y="583"/>
                    <a:pt x="253" y="551"/>
                  </a:cubicBezTo>
                  <a:cubicBezTo>
                    <a:pt x="224" y="540"/>
                    <a:pt x="188" y="535"/>
                    <a:pt x="152" y="538"/>
                  </a:cubicBezTo>
                  <a:cubicBezTo>
                    <a:pt x="80" y="547"/>
                    <a:pt x="29" y="589"/>
                    <a:pt x="10" y="660"/>
                  </a:cubicBezTo>
                  <a:cubicBezTo>
                    <a:pt x="0" y="691"/>
                    <a:pt x="1" y="724"/>
                    <a:pt x="13" y="753"/>
                  </a:cubicBezTo>
                  <a:cubicBezTo>
                    <a:pt x="23" y="774"/>
                    <a:pt x="37" y="803"/>
                    <a:pt x="43" y="820"/>
                  </a:cubicBezTo>
                  <a:cubicBezTo>
                    <a:pt x="38" y="825"/>
                    <a:pt x="30" y="830"/>
                    <a:pt x="23" y="834"/>
                  </a:cubicBezTo>
                  <a:cubicBezTo>
                    <a:pt x="16" y="839"/>
                    <a:pt x="10" y="847"/>
                    <a:pt x="7" y="853"/>
                  </a:cubicBezTo>
                  <a:cubicBezTo>
                    <a:pt x="5" y="859"/>
                    <a:pt x="4" y="865"/>
                    <a:pt x="6" y="870"/>
                  </a:cubicBezTo>
                  <a:cubicBezTo>
                    <a:pt x="4" y="877"/>
                    <a:pt x="8" y="881"/>
                    <a:pt x="12" y="886"/>
                  </a:cubicBezTo>
                  <a:cubicBezTo>
                    <a:pt x="16" y="896"/>
                    <a:pt x="26" y="904"/>
                    <a:pt x="38" y="911"/>
                  </a:cubicBezTo>
                  <a:cubicBezTo>
                    <a:pt x="61" y="920"/>
                    <a:pt x="86" y="926"/>
                    <a:pt x="108" y="923"/>
                  </a:cubicBezTo>
                  <a:cubicBezTo>
                    <a:pt x="130" y="923"/>
                    <a:pt x="149" y="915"/>
                    <a:pt x="161" y="900"/>
                  </a:cubicBezTo>
                  <a:cubicBezTo>
                    <a:pt x="170" y="886"/>
                    <a:pt x="177" y="872"/>
                    <a:pt x="181" y="859"/>
                  </a:cubicBezTo>
                  <a:cubicBezTo>
                    <a:pt x="182" y="855"/>
                    <a:pt x="176" y="850"/>
                    <a:pt x="180" y="851"/>
                  </a:cubicBezTo>
                  <a:cubicBezTo>
                    <a:pt x="187" y="852"/>
                    <a:pt x="197" y="858"/>
                    <a:pt x="204" y="864"/>
                  </a:cubicBezTo>
                  <a:cubicBezTo>
                    <a:pt x="216" y="872"/>
                    <a:pt x="223" y="882"/>
                    <a:pt x="226" y="891"/>
                  </a:cubicBezTo>
                  <a:cubicBezTo>
                    <a:pt x="231" y="910"/>
                    <a:pt x="236" y="935"/>
                    <a:pt x="235" y="961"/>
                  </a:cubicBezTo>
                  <a:cubicBezTo>
                    <a:pt x="211" y="963"/>
                    <a:pt x="192" y="973"/>
                    <a:pt x="183" y="996"/>
                  </a:cubicBezTo>
                  <a:lnTo>
                    <a:pt x="183" y="998"/>
                  </a:lnTo>
                  <a:cubicBezTo>
                    <a:pt x="179" y="1022"/>
                    <a:pt x="184" y="1042"/>
                    <a:pt x="192" y="1057"/>
                  </a:cubicBezTo>
                  <a:cubicBezTo>
                    <a:pt x="203" y="1072"/>
                    <a:pt x="217" y="1081"/>
                    <a:pt x="229" y="1087"/>
                  </a:cubicBezTo>
                  <a:cubicBezTo>
                    <a:pt x="229" y="1087"/>
                    <a:pt x="231" y="1088"/>
                    <a:pt x="232" y="1090"/>
                  </a:cubicBezTo>
                  <a:cubicBezTo>
                    <a:pt x="232" y="1094"/>
                    <a:pt x="231" y="1099"/>
                    <a:pt x="231" y="1101"/>
                  </a:cubicBezTo>
                  <a:cubicBezTo>
                    <a:pt x="229" y="1107"/>
                    <a:pt x="230" y="1116"/>
                    <a:pt x="229" y="1122"/>
                  </a:cubicBezTo>
                  <a:cubicBezTo>
                    <a:pt x="229" y="1122"/>
                    <a:pt x="229" y="1122"/>
                    <a:pt x="228" y="1129"/>
                  </a:cubicBezTo>
                  <a:cubicBezTo>
                    <a:pt x="228" y="1138"/>
                    <a:pt x="227" y="1144"/>
                    <a:pt x="221" y="1143"/>
                  </a:cubicBezTo>
                  <a:lnTo>
                    <a:pt x="219" y="1143"/>
                  </a:lnTo>
                  <a:cubicBezTo>
                    <a:pt x="219" y="1143"/>
                    <a:pt x="217" y="1142"/>
                    <a:pt x="212" y="1144"/>
                  </a:cubicBezTo>
                  <a:cubicBezTo>
                    <a:pt x="182" y="1143"/>
                    <a:pt x="142" y="1142"/>
                    <a:pt x="124" y="1168"/>
                  </a:cubicBezTo>
                  <a:cubicBezTo>
                    <a:pt x="105" y="1193"/>
                    <a:pt x="119" y="1209"/>
                    <a:pt x="135" y="1222"/>
                  </a:cubicBezTo>
                  <a:cubicBezTo>
                    <a:pt x="138" y="1227"/>
                    <a:pt x="142" y="1230"/>
                    <a:pt x="142" y="1232"/>
                  </a:cubicBezTo>
                  <a:cubicBezTo>
                    <a:pt x="143" y="1237"/>
                    <a:pt x="138" y="1227"/>
                    <a:pt x="136" y="1229"/>
                  </a:cubicBezTo>
                  <a:cubicBezTo>
                    <a:pt x="123" y="1236"/>
                    <a:pt x="109" y="1242"/>
                    <a:pt x="105" y="1263"/>
                  </a:cubicBezTo>
                  <a:lnTo>
                    <a:pt x="106" y="1261"/>
                  </a:lnTo>
                  <a:cubicBezTo>
                    <a:pt x="100" y="1282"/>
                    <a:pt x="103" y="1302"/>
                    <a:pt x="106" y="1321"/>
                  </a:cubicBezTo>
                  <a:cubicBezTo>
                    <a:pt x="113" y="1344"/>
                    <a:pt x="125" y="1363"/>
                    <a:pt x="134" y="1376"/>
                  </a:cubicBezTo>
                  <a:cubicBezTo>
                    <a:pt x="148" y="1396"/>
                    <a:pt x="165" y="1410"/>
                    <a:pt x="188" y="1421"/>
                  </a:cubicBezTo>
                  <a:cubicBezTo>
                    <a:pt x="206" y="1426"/>
                    <a:pt x="228" y="1428"/>
                    <a:pt x="253" y="1423"/>
                  </a:cubicBezTo>
                  <a:cubicBezTo>
                    <a:pt x="269" y="1419"/>
                    <a:pt x="287" y="1414"/>
                    <a:pt x="302" y="1408"/>
                  </a:cubicBezTo>
                  <a:cubicBezTo>
                    <a:pt x="299" y="1425"/>
                    <a:pt x="297" y="1449"/>
                    <a:pt x="301" y="1473"/>
                  </a:cubicBezTo>
                  <a:cubicBezTo>
                    <a:pt x="306" y="1496"/>
                    <a:pt x="318" y="1525"/>
                    <a:pt x="329" y="1551"/>
                  </a:cubicBezTo>
                  <a:cubicBezTo>
                    <a:pt x="338" y="1565"/>
                    <a:pt x="344" y="1580"/>
                    <a:pt x="347" y="1589"/>
                  </a:cubicBezTo>
                  <a:cubicBezTo>
                    <a:pt x="354" y="1619"/>
                    <a:pt x="384" y="1638"/>
                    <a:pt x="384" y="1638"/>
                  </a:cubicBezTo>
                  <a:lnTo>
                    <a:pt x="390" y="1641"/>
                  </a:lnTo>
                  <a:lnTo>
                    <a:pt x="397" y="1640"/>
                  </a:lnTo>
                  <a:cubicBezTo>
                    <a:pt x="397" y="1640"/>
                    <a:pt x="441" y="1628"/>
                    <a:pt x="458" y="1604"/>
                  </a:cubicBezTo>
                  <a:cubicBezTo>
                    <a:pt x="461" y="1600"/>
                    <a:pt x="469" y="1593"/>
                    <a:pt x="477" y="1586"/>
                  </a:cubicBezTo>
                  <a:cubicBezTo>
                    <a:pt x="498" y="1565"/>
                    <a:pt x="527" y="1537"/>
                    <a:pt x="542" y="1514"/>
                  </a:cubicBezTo>
                  <a:cubicBezTo>
                    <a:pt x="555" y="1492"/>
                    <a:pt x="561" y="1469"/>
                    <a:pt x="564" y="1452"/>
                  </a:cubicBezTo>
                  <a:cubicBezTo>
                    <a:pt x="575" y="1463"/>
                    <a:pt x="591" y="1474"/>
                    <a:pt x="605" y="1483"/>
                  </a:cubicBezTo>
                  <a:lnTo>
                    <a:pt x="604" y="1485"/>
                  </a:lnTo>
                  <a:cubicBezTo>
                    <a:pt x="626" y="1498"/>
                    <a:pt x="647" y="1504"/>
                    <a:pt x="669" y="1503"/>
                  </a:cubicBezTo>
                  <a:cubicBezTo>
                    <a:pt x="691" y="1503"/>
                    <a:pt x="712" y="1495"/>
                    <a:pt x="732" y="1481"/>
                  </a:cubicBezTo>
                  <a:cubicBezTo>
                    <a:pt x="747" y="1473"/>
                    <a:pt x="765" y="1459"/>
                    <a:pt x="779" y="1439"/>
                  </a:cubicBezTo>
                  <a:cubicBezTo>
                    <a:pt x="789" y="1423"/>
                    <a:pt x="799" y="1405"/>
                    <a:pt x="800" y="1383"/>
                  </a:cubicBezTo>
                  <a:cubicBezTo>
                    <a:pt x="803" y="1364"/>
                    <a:pt x="792" y="1354"/>
                    <a:pt x="783" y="1343"/>
                  </a:cubicBezTo>
                  <a:cubicBezTo>
                    <a:pt x="781" y="1341"/>
                    <a:pt x="773" y="1348"/>
                    <a:pt x="776" y="1344"/>
                  </a:cubicBezTo>
                  <a:cubicBezTo>
                    <a:pt x="777" y="1342"/>
                    <a:pt x="781" y="1341"/>
                    <a:pt x="786" y="1337"/>
                  </a:cubicBezTo>
                  <a:cubicBezTo>
                    <a:pt x="805" y="1330"/>
                    <a:pt x="825" y="1320"/>
                    <a:pt x="814" y="1289"/>
                  </a:cubicBezTo>
                  <a:cubicBezTo>
                    <a:pt x="807" y="1260"/>
                    <a:pt x="769" y="1246"/>
                    <a:pt x="738" y="1234"/>
                  </a:cubicBezTo>
                  <a:cubicBezTo>
                    <a:pt x="736" y="1234"/>
                    <a:pt x="734" y="1234"/>
                    <a:pt x="734" y="1234"/>
                  </a:cubicBezTo>
                  <a:lnTo>
                    <a:pt x="732" y="1233"/>
                  </a:lnTo>
                  <a:cubicBezTo>
                    <a:pt x="728" y="1232"/>
                    <a:pt x="729" y="1228"/>
                    <a:pt x="729" y="1224"/>
                  </a:cubicBezTo>
                  <a:cubicBezTo>
                    <a:pt x="733" y="1218"/>
                    <a:pt x="733" y="1216"/>
                    <a:pt x="733" y="1214"/>
                  </a:cubicBezTo>
                  <a:cubicBezTo>
                    <a:pt x="735" y="1205"/>
                    <a:pt x="738" y="1197"/>
                    <a:pt x="740" y="1189"/>
                  </a:cubicBezTo>
                  <a:cubicBezTo>
                    <a:pt x="741" y="1184"/>
                    <a:pt x="743" y="1174"/>
                    <a:pt x="747" y="1161"/>
                  </a:cubicBezTo>
                  <a:cubicBezTo>
                    <a:pt x="749" y="1161"/>
                    <a:pt x="751" y="1160"/>
                    <a:pt x="754" y="1158"/>
                  </a:cubicBezTo>
                  <a:cubicBezTo>
                    <a:pt x="771" y="1148"/>
                    <a:pt x="783" y="1134"/>
                    <a:pt x="790" y="1116"/>
                  </a:cubicBezTo>
                  <a:cubicBezTo>
                    <a:pt x="797" y="1102"/>
                    <a:pt x="798" y="1087"/>
                    <a:pt x="793" y="1075"/>
                  </a:cubicBezTo>
                  <a:cubicBezTo>
                    <a:pt x="790" y="1070"/>
                    <a:pt x="786" y="1065"/>
                    <a:pt x="782" y="1060"/>
                  </a:cubicBezTo>
                  <a:cubicBezTo>
                    <a:pt x="793" y="1035"/>
                    <a:pt x="806" y="1013"/>
                    <a:pt x="818" y="996"/>
                  </a:cubicBezTo>
                  <a:cubicBezTo>
                    <a:pt x="824" y="988"/>
                    <a:pt x="836" y="981"/>
                    <a:pt x="847" y="977"/>
                  </a:cubicBezTo>
                  <a:cubicBezTo>
                    <a:pt x="857" y="974"/>
                    <a:pt x="868" y="972"/>
                    <a:pt x="877" y="973"/>
                  </a:cubicBezTo>
                  <a:cubicBezTo>
                    <a:pt x="879" y="974"/>
                    <a:pt x="872" y="977"/>
                    <a:pt x="873" y="984"/>
                  </a:cubicBezTo>
                  <a:cubicBezTo>
                    <a:pt x="871" y="996"/>
                    <a:pt x="871" y="1010"/>
                    <a:pt x="875" y="1023"/>
                  </a:cubicBezTo>
                  <a:lnTo>
                    <a:pt x="874" y="1026"/>
                  </a:lnTo>
                  <a:cubicBezTo>
                    <a:pt x="882" y="1044"/>
                    <a:pt x="897" y="1058"/>
                    <a:pt x="917" y="1068"/>
                  </a:cubicBezTo>
                  <a:cubicBezTo>
                    <a:pt x="937" y="1078"/>
                    <a:pt x="966" y="1081"/>
                    <a:pt x="988" y="1081"/>
                  </a:cubicBezTo>
                  <a:cubicBezTo>
                    <a:pt x="999" y="1080"/>
                    <a:pt x="1008" y="1076"/>
                    <a:pt x="1018" y="1071"/>
                  </a:cubicBezTo>
                  <a:cubicBezTo>
                    <a:pt x="1023" y="1067"/>
                    <a:pt x="1028" y="1061"/>
                    <a:pt x="1031" y="1056"/>
                  </a:cubicBezTo>
                  <a:cubicBezTo>
                    <a:pt x="1035" y="1049"/>
                    <a:pt x="1036" y="1043"/>
                    <a:pt x="1035" y="1034"/>
                  </a:cubicBezTo>
                  <a:cubicBezTo>
                    <a:pt x="1036" y="1028"/>
                    <a:pt x="1033" y="1020"/>
                    <a:pt x="1030" y="1016"/>
                  </a:cubicBezTo>
                  <a:lnTo>
                    <a:pt x="1028" y="1013"/>
                  </a:lnTo>
                  <a:cubicBezTo>
                    <a:pt x="1022" y="1008"/>
                    <a:pt x="1017" y="1000"/>
                    <a:pt x="1014" y="993"/>
                  </a:cubicBezTo>
                  <a:cubicBezTo>
                    <a:pt x="1027" y="982"/>
                    <a:pt x="1049" y="957"/>
                    <a:pt x="1065" y="940"/>
                  </a:cubicBezTo>
                  <a:cubicBezTo>
                    <a:pt x="1088" y="920"/>
                    <a:pt x="1100" y="890"/>
                    <a:pt x="1102" y="857"/>
                  </a:cubicBezTo>
                  <a:cubicBezTo>
                    <a:pt x="1105" y="825"/>
                    <a:pt x="1098" y="789"/>
                    <a:pt x="1084" y="757"/>
                  </a:cubicBezTo>
                  <a:close/>
                  <a:moveTo>
                    <a:pt x="229" y="1050"/>
                  </a:moveTo>
                  <a:cubicBezTo>
                    <a:pt x="225" y="1047"/>
                    <a:pt x="221" y="1044"/>
                    <a:pt x="220" y="1040"/>
                  </a:cubicBezTo>
                  <a:cubicBezTo>
                    <a:pt x="214" y="1032"/>
                    <a:pt x="210" y="1020"/>
                    <a:pt x="214" y="1006"/>
                  </a:cubicBezTo>
                  <a:cubicBezTo>
                    <a:pt x="216" y="997"/>
                    <a:pt x="226" y="992"/>
                    <a:pt x="237" y="990"/>
                  </a:cubicBezTo>
                  <a:cubicBezTo>
                    <a:pt x="238" y="999"/>
                    <a:pt x="239" y="1006"/>
                    <a:pt x="238" y="1012"/>
                  </a:cubicBezTo>
                  <a:cubicBezTo>
                    <a:pt x="233" y="1024"/>
                    <a:pt x="229" y="1037"/>
                    <a:pt x="229" y="1050"/>
                  </a:cubicBezTo>
                  <a:close/>
                  <a:moveTo>
                    <a:pt x="256" y="881"/>
                  </a:moveTo>
                  <a:cubicBezTo>
                    <a:pt x="252" y="870"/>
                    <a:pt x="239" y="852"/>
                    <a:pt x="226" y="841"/>
                  </a:cubicBezTo>
                  <a:cubicBezTo>
                    <a:pt x="213" y="830"/>
                    <a:pt x="197" y="820"/>
                    <a:pt x="181" y="820"/>
                  </a:cubicBezTo>
                  <a:lnTo>
                    <a:pt x="179" y="819"/>
                  </a:lnTo>
                  <a:cubicBezTo>
                    <a:pt x="162" y="819"/>
                    <a:pt x="157" y="831"/>
                    <a:pt x="152" y="850"/>
                  </a:cubicBezTo>
                  <a:cubicBezTo>
                    <a:pt x="148" y="858"/>
                    <a:pt x="144" y="870"/>
                    <a:pt x="136" y="880"/>
                  </a:cubicBezTo>
                  <a:cubicBezTo>
                    <a:pt x="130" y="888"/>
                    <a:pt x="118" y="892"/>
                    <a:pt x="107" y="892"/>
                  </a:cubicBezTo>
                  <a:cubicBezTo>
                    <a:pt x="89" y="894"/>
                    <a:pt x="68" y="890"/>
                    <a:pt x="52" y="883"/>
                  </a:cubicBezTo>
                  <a:lnTo>
                    <a:pt x="50" y="882"/>
                  </a:lnTo>
                  <a:cubicBezTo>
                    <a:pt x="44" y="879"/>
                    <a:pt x="40" y="876"/>
                    <a:pt x="38" y="871"/>
                  </a:cubicBezTo>
                  <a:cubicBezTo>
                    <a:pt x="37" y="869"/>
                    <a:pt x="37" y="869"/>
                    <a:pt x="35" y="867"/>
                  </a:cubicBezTo>
                  <a:lnTo>
                    <a:pt x="35" y="864"/>
                  </a:lnTo>
                  <a:cubicBezTo>
                    <a:pt x="36" y="862"/>
                    <a:pt x="38" y="863"/>
                    <a:pt x="38" y="861"/>
                  </a:cubicBezTo>
                  <a:cubicBezTo>
                    <a:pt x="48" y="856"/>
                    <a:pt x="58" y="849"/>
                    <a:pt x="63" y="843"/>
                  </a:cubicBezTo>
                  <a:lnTo>
                    <a:pt x="54" y="872"/>
                  </a:lnTo>
                  <a:cubicBezTo>
                    <a:pt x="54" y="872"/>
                    <a:pt x="84" y="884"/>
                    <a:pt x="108" y="873"/>
                  </a:cubicBezTo>
                  <a:cubicBezTo>
                    <a:pt x="109" y="871"/>
                    <a:pt x="111" y="871"/>
                    <a:pt x="111" y="871"/>
                  </a:cubicBezTo>
                  <a:cubicBezTo>
                    <a:pt x="132" y="862"/>
                    <a:pt x="153" y="832"/>
                    <a:pt x="137" y="794"/>
                  </a:cubicBezTo>
                  <a:cubicBezTo>
                    <a:pt x="129" y="769"/>
                    <a:pt x="100" y="735"/>
                    <a:pt x="111" y="709"/>
                  </a:cubicBezTo>
                  <a:cubicBezTo>
                    <a:pt x="115" y="701"/>
                    <a:pt x="120" y="693"/>
                    <a:pt x="127" y="690"/>
                  </a:cubicBezTo>
                  <a:cubicBezTo>
                    <a:pt x="152" y="676"/>
                    <a:pt x="174" y="676"/>
                    <a:pt x="199" y="682"/>
                  </a:cubicBezTo>
                  <a:cubicBezTo>
                    <a:pt x="269" y="710"/>
                    <a:pt x="309" y="779"/>
                    <a:pt x="312" y="852"/>
                  </a:cubicBezTo>
                  <a:cubicBezTo>
                    <a:pt x="313" y="880"/>
                    <a:pt x="312" y="964"/>
                    <a:pt x="312" y="964"/>
                  </a:cubicBezTo>
                  <a:lnTo>
                    <a:pt x="342" y="967"/>
                  </a:lnTo>
                  <a:cubicBezTo>
                    <a:pt x="343" y="964"/>
                    <a:pt x="346" y="880"/>
                    <a:pt x="343" y="850"/>
                  </a:cubicBezTo>
                  <a:cubicBezTo>
                    <a:pt x="340" y="767"/>
                    <a:pt x="291" y="686"/>
                    <a:pt x="211" y="654"/>
                  </a:cubicBezTo>
                  <a:lnTo>
                    <a:pt x="209" y="653"/>
                  </a:lnTo>
                  <a:cubicBezTo>
                    <a:pt x="175" y="643"/>
                    <a:pt x="144" y="644"/>
                    <a:pt x="113" y="661"/>
                  </a:cubicBezTo>
                  <a:cubicBezTo>
                    <a:pt x="98" y="669"/>
                    <a:pt x="87" y="683"/>
                    <a:pt x="82" y="697"/>
                  </a:cubicBezTo>
                  <a:cubicBezTo>
                    <a:pt x="63" y="742"/>
                    <a:pt x="95" y="763"/>
                    <a:pt x="107" y="805"/>
                  </a:cubicBezTo>
                  <a:lnTo>
                    <a:pt x="107" y="807"/>
                  </a:lnTo>
                  <a:cubicBezTo>
                    <a:pt x="115" y="823"/>
                    <a:pt x="108" y="838"/>
                    <a:pt x="98" y="842"/>
                  </a:cubicBezTo>
                  <a:lnTo>
                    <a:pt x="96" y="844"/>
                  </a:lnTo>
                  <a:cubicBezTo>
                    <a:pt x="84" y="849"/>
                    <a:pt x="65" y="843"/>
                    <a:pt x="65" y="843"/>
                  </a:cubicBezTo>
                  <a:cubicBezTo>
                    <a:pt x="69" y="837"/>
                    <a:pt x="73" y="836"/>
                    <a:pt x="73" y="836"/>
                  </a:cubicBezTo>
                  <a:lnTo>
                    <a:pt x="81" y="826"/>
                  </a:lnTo>
                  <a:lnTo>
                    <a:pt x="76" y="817"/>
                  </a:lnTo>
                  <a:cubicBezTo>
                    <a:pt x="76" y="817"/>
                    <a:pt x="56" y="774"/>
                    <a:pt x="42" y="740"/>
                  </a:cubicBezTo>
                  <a:cubicBezTo>
                    <a:pt x="32" y="719"/>
                    <a:pt x="33" y="693"/>
                    <a:pt x="39" y="668"/>
                  </a:cubicBezTo>
                  <a:cubicBezTo>
                    <a:pt x="55" y="615"/>
                    <a:pt x="153" y="580"/>
                    <a:pt x="190" y="584"/>
                  </a:cubicBezTo>
                  <a:cubicBezTo>
                    <a:pt x="227" y="588"/>
                    <a:pt x="232" y="596"/>
                    <a:pt x="270" y="614"/>
                  </a:cubicBezTo>
                  <a:cubicBezTo>
                    <a:pt x="306" y="633"/>
                    <a:pt x="357" y="719"/>
                    <a:pt x="375" y="757"/>
                  </a:cubicBezTo>
                  <a:lnTo>
                    <a:pt x="375" y="755"/>
                  </a:lnTo>
                  <a:cubicBezTo>
                    <a:pt x="403" y="820"/>
                    <a:pt x="414" y="947"/>
                    <a:pt x="415" y="991"/>
                  </a:cubicBezTo>
                  <a:cubicBezTo>
                    <a:pt x="400" y="988"/>
                    <a:pt x="385" y="985"/>
                    <a:pt x="379" y="984"/>
                  </a:cubicBezTo>
                  <a:cubicBezTo>
                    <a:pt x="374" y="983"/>
                    <a:pt x="368" y="982"/>
                    <a:pt x="362" y="981"/>
                  </a:cubicBezTo>
                  <a:cubicBezTo>
                    <a:pt x="334" y="974"/>
                    <a:pt x="299" y="963"/>
                    <a:pt x="269" y="960"/>
                  </a:cubicBezTo>
                  <a:cubicBezTo>
                    <a:pt x="267" y="932"/>
                    <a:pt x="263" y="905"/>
                    <a:pt x="256" y="881"/>
                  </a:cubicBezTo>
                  <a:close/>
                  <a:moveTo>
                    <a:pt x="336" y="1078"/>
                  </a:moveTo>
                  <a:cubicBezTo>
                    <a:pt x="316" y="1076"/>
                    <a:pt x="286" y="1071"/>
                    <a:pt x="268" y="1066"/>
                  </a:cubicBezTo>
                  <a:cubicBezTo>
                    <a:pt x="268" y="1053"/>
                    <a:pt x="268" y="1037"/>
                    <a:pt x="269" y="1022"/>
                  </a:cubicBezTo>
                  <a:cubicBezTo>
                    <a:pt x="276" y="1008"/>
                    <a:pt x="288" y="1001"/>
                    <a:pt x="293" y="996"/>
                  </a:cubicBezTo>
                  <a:cubicBezTo>
                    <a:pt x="312" y="999"/>
                    <a:pt x="333" y="1005"/>
                    <a:pt x="350" y="1010"/>
                  </a:cubicBezTo>
                  <a:cubicBezTo>
                    <a:pt x="341" y="1026"/>
                    <a:pt x="330" y="1050"/>
                    <a:pt x="336" y="1078"/>
                  </a:cubicBezTo>
                  <a:close/>
                  <a:moveTo>
                    <a:pt x="315" y="1368"/>
                  </a:moveTo>
                  <a:cubicBezTo>
                    <a:pt x="303" y="1375"/>
                    <a:pt x="270" y="1387"/>
                    <a:pt x="245" y="1391"/>
                  </a:cubicBezTo>
                  <a:cubicBezTo>
                    <a:pt x="227" y="1397"/>
                    <a:pt x="212" y="1396"/>
                    <a:pt x="199" y="1390"/>
                  </a:cubicBezTo>
                  <a:cubicBezTo>
                    <a:pt x="183" y="1385"/>
                    <a:pt x="170" y="1373"/>
                    <a:pt x="159" y="1358"/>
                  </a:cubicBezTo>
                  <a:cubicBezTo>
                    <a:pt x="150" y="1348"/>
                    <a:pt x="142" y="1331"/>
                    <a:pt x="136" y="1312"/>
                  </a:cubicBezTo>
                  <a:cubicBezTo>
                    <a:pt x="134" y="1299"/>
                    <a:pt x="132" y="1286"/>
                    <a:pt x="135" y="1269"/>
                  </a:cubicBezTo>
                  <a:cubicBezTo>
                    <a:pt x="136" y="1262"/>
                    <a:pt x="143" y="1259"/>
                    <a:pt x="151" y="1256"/>
                  </a:cubicBezTo>
                  <a:cubicBezTo>
                    <a:pt x="165" y="1250"/>
                    <a:pt x="177" y="1243"/>
                    <a:pt x="172" y="1222"/>
                  </a:cubicBezTo>
                  <a:cubicBezTo>
                    <a:pt x="169" y="1213"/>
                    <a:pt x="163" y="1208"/>
                    <a:pt x="156" y="1202"/>
                  </a:cubicBezTo>
                  <a:cubicBezTo>
                    <a:pt x="152" y="1197"/>
                    <a:pt x="146" y="1191"/>
                    <a:pt x="150" y="1188"/>
                  </a:cubicBezTo>
                  <a:cubicBezTo>
                    <a:pt x="158" y="1174"/>
                    <a:pt x="189" y="1175"/>
                    <a:pt x="211" y="1174"/>
                  </a:cubicBezTo>
                  <a:cubicBezTo>
                    <a:pt x="213" y="1175"/>
                    <a:pt x="213" y="1175"/>
                    <a:pt x="220" y="1174"/>
                  </a:cubicBezTo>
                  <a:lnTo>
                    <a:pt x="218" y="1173"/>
                  </a:lnTo>
                  <a:cubicBezTo>
                    <a:pt x="252" y="1177"/>
                    <a:pt x="258" y="1159"/>
                    <a:pt x="260" y="1132"/>
                  </a:cubicBezTo>
                  <a:cubicBezTo>
                    <a:pt x="260" y="1132"/>
                    <a:pt x="261" y="1128"/>
                    <a:pt x="260" y="1124"/>
                  </a:cubicBezTo>
                  <a:cubicBezTo>
                    <a:pt x="260" y="1119"/>
                    <a:pt x="262" y="1113"/>
                    <a:pt x="263" y="1106"/>
                  </a:cubicBezTo>
                  <a:cubicBezTo>
                    <a:pt x="263" y="1104"/>
                    <a:pt x="263" y="1102"/>
                    <a:pt x="264" y="1098"/>
                  </a:cubicBezTo>
                  <a:cubicBezTo>
                    <a:pt x="277" y="1100"/>
                    <a:pt x="292" y="1103"/>
                    <a:pt x="307" y="1105"/>
                  </a:cubicBezTo>
                  <a:cubicBezTo>
                    <a:pt x="310" y="1124"/>
                    <a:pt x="317" y="1169"/>
                    <a:pt x="285" y="1214"/>
                  </a:cubicBezTo>
                  <a:cubicBezTo>
                    <a:pt x="279" y="1224"/>
                    <a:pt x="276" y="1232"/>
                    <a:pt x="270" y="1240"/>
                  </a:cubicBezTo>
                  <a:cubicBezTo>
                    <a:pt x="251" y="1272"/>
                    <a:pt x="233" y="1299"/>
                    <a:pt x="202" y="1300"/>
                  </a:cubicBezTo>
                  <a:lnTo>
                    <a:pt x="205" y="1331"/>
                  </a:lnTo>
                  <a:cubicBezTo>
                    <a:pt x="252" y="1329"/>
                    <a:pt x="271" y="1295"/>
                    <a:pt x="295" y="1257"/>
                  </a:cubicBezTo>
                  <a:cubicBezTo>
                    <a:pt x="301" y="1247"/>
                    <a:pt x="307" y="1240"/>
                    <a:pt x="311" y="1231"/>
                  </a:cubicBezTo>
                  <a:cubicBezTo>
                    <a:pt x="343" y="1184"/>
                    <a:pt x="343" y="1138"/>
                    <a:pt x="339" y="1111"/>
                  </a:cubicBezTo>
                  <a:cubicBezTo>
                    <a:pt x="339" y="1111"/>
                    <a:pt x="339" y="1111"/>
                    <a:pt x="341" y="1111"/>
                  </a:cubicBezTo>
                  <a:cubicBezTo>
                    <a:pt x="350" y="1111"/>
                    <a:pt x="356" y="1112"/>
                    <a:pt x="360" y="1113"/>
                  </a:cubicBezTo>
                  <a:cubicBezTo>
                    <a:pt x="362" y="1113"/>
                    <a:pt x="375" y="1115"/>
                    <a:pt x="390" y="1118"/>
                  </a:cubicBezTo>
                  <a:cubicBezTo>
                    <a:pt x="380" y="1151"/>
                    <a:pt x="356" y="1222"/>
                    <a:pt x="343" y="1250"/>
                  </a:cubicBezTo>
                  <a:cubicBezTo>
                    <a:pt x="323" y="1288"/>
                    <a:pt x="285" y="1343"/>
                    <a:pt x="285" y="1343"/>
                  </a:cubicBezTo>
                  <a:lnTo>
                    <a:pt x="310" y="1361"/>
                  </a:lnTo>
                  <a:cubicBezTo>
                    <a:pt x="310" y="1361"/>
                    <a:pt x="342" y="1316"/>
                    <a:pt x="362" y="1280"/>
                  </a:cubicBezTo>
                  <a:cubicBezTo>
                    <a:pt x="351" y="1313"/>
                    <a:pt x="337" y="1346"/>
                    <a:pt x="315" y="1368"/>
                  </a:cubicBezTo>
                  <a:close/>
                  <a:moveTo>
                    <a:pt x="387" y="1598"/>
                  </a:moveTo>
                  <a:cubicBezTo>
                    <a:pt x="383" y="1593"/>
                    <a:pt x="378" y="1588"/>
                    <a:pt x="377" y="1581"/>
                  </a:cubicBezTo>
                  <a:cubicBezTo>
                    <a:pt x="374" y="1570"/>
                    <a:pt x="366" y="1555"/>
                    <a:pt x="358" y="1536"/>
                  </a:cubicBezTo>
                  <a:cubicBezTo>
                    <a:pt x="349" y="1515"/>
                    <a:pt x="336" y="1486"/>
                    <a:pt x="331" y="1468"/>
                  </a:cubicBezTo>
                  <a:cubicBezTo>
                    <a:pt x="323" y="1425"/>
                    <a:pt x="340" y="1388"/>
                    <a:pt x="340" y="1388"/>
                  </a:cubicBezTo>
                  <a:cubicBezTo>
                    <a:pt x="401" y="1316"/>
                    <a:pt x="420" y="1172"/>
                    <a:pt x="424" y="1124"/>
                  </a:cubicBezTo>
                  <a:cubicBezTo>
                    <a:pt x="439" y="1127"/>
                    <a:pt x="454" y="1129"/>
                    <a:pt x="469" y="1132"/>
                  </a:cubicBezTo>
                  <a:lnTo>
                    <a:pt x="387" y="1598"/>
                  </a:lnTo>
                  <a:close/>
                  <a:moveTo>
                    <a:pt x="474" y="1100"/>
                  </a:moveTo>
                  <a:cubicBezTo>
                    <a:pt x="434" y="1095"/>
                    <a:pt x="389" y="1087"/>
                    <a:pt x="372" y="1084"/>
                  </a:cubicBezTo>
                  <a:cubicBezTo>
                    <a:pt x="356" y="1053"/>
                    <a:pt x="373" y="1029"/>
                    <a:pt x="384" y="1018"/>
                  </a:cubicBezTo>
                  <a:cubicBezTo>
                    <a:pt x="405" y="1022"/>
                    <a:pt x="439" y="1028"/>
                    <a:pt x="476" y="1032"/>
                  </a:cubicBezTo>
                  <a:cubicBezTo>
                    <a:pt x="480" y="1033"/>
                    <a:pt x="482" y="1033"/>
                    <a:pt x="486" y="1034"/>
                  </a:cubicBezTo>
                  <a:lnTo>
                    <a:pt x="474" y="1100"/>
                  </a:lnTo>
                  <a:close/>
                  <a:moveTo>
                    <a:pt x="590" y="442"/>
                  </a:moveTo>
                  <a:lnTo>
                    <a:pt x="491" y="1004"/>
                  </a:lnTo>
                  <a:cubicBezTo>
                    <a:pt x="487" y="1003"/>
                    <a:pt x="483" y="1003"/>
                    <a:pt x="481" y="1002"/>
                  </a:cubicBezTo>
                  <a:cubicBezTo>
                    <a:pt x="468" y="1000"/>
                    <a:pt x="457" y="998"/>
                    <a:pt x="447" y="996"/>
                  </a:cubicBezTo>
                  <a:cubicBezTo>
                    <a:pt x="459" y="873"/>
                    <a:pt x="509" y="706"/>
                    <a:pt x="497" y="564"/>
                  </a:cubicBezTo>
                  <a:cubicBezTo>
                    <a:pt x="497" y="548"/>
                    <a:pt x="491" y="521"/>
                    <a:pt x="482" y="495"/>
                  </a:cubicBezTo>
                  <a:cubicBezTo>
                    <a:pt x="475" y="472"/>
                    <a:pt x="467" y="448"/>
                    <a:pt x="460" y="434"/>
                  </a:cubicBezTo>
                  <a:cubicBezTo>
                    <a:pt x="450" y="419"/>
                    <a:pt x="440" y="400"/>
                    <a:pt x="433" y="377"/>
                  </a:cubicBezTo>
                  <a:cubicBezTo>
                    <a:pt x="426" y="351"/>
                    <a:pt x="423" y="322"/>
                    <a:pt x="429" y="286"/>
                  </a:cubicBezTo>
                  <a:cubicBezTo>
                    <a:pt x="436" y="221"/>
                    <a:pt x="533" y="159"/>
                    <a:pt x="568" y="137"/>
                  </a:cubicBezTo>
                  <a:cubicBezTo>
                    <a:pt x="573" y="133"/>
                    <a:pt x="575" y="132"/>
                    <a:pt x="577" y="130"/>
                  </a:cubicBezTo>
                  <a:cubicBezTo>
                    <a:pt x="592" y="122"/>
                    <a:pt x="612" y="108"/>
                    <a:pt x="628" y="91"/>
                  </a:cubicBezTo>
                  <a:cubicBezTo>
                    <a:pt x="644" y="76"/>
                    <a:pt x="658" y="61"/>
                    <a:pt x="662" y="48"/>
                  </a:cubicBezTo>
                  <a:cubicBezTo>
                    <a:pt x="665" y="45"/>
                    <a:pt x="668" y="40"/>
                    <a:pt x="673" y="39"/>
                  </a:cubicBezTo>
                  <a:lnTo>
                    <a:pt x="643" y="207"/>
                  </a:lnTo>
                  <a:lnTo>
                    <a:pt x="673" y="213"/>
                  </a:lnTo>
                  <a:lnTo>
                    <a:pt x="703" y="40"/>
                  </a:lnTo>
                  <a:cubicBezTo>
                    <a:pt x="707" y="41"/>
                    <a:pt x="711" y="46"/>
                    <a:pt x="710" y="52"/>
                  </a:cubicBezTo>
                  <a:cubicBezTo>
                    <a:pt x="710" y="65"/>
                    <a:pt x="715" y="84"/>
                    <a:pt x="723" y="103"/>
                  </a:cubicBezTo>
                  <a:cubicBezTo>
                    <a:pt x="732" y="124"/>
                    <a:pt x="746" y="146"/>
                    <a:pt x="757" y="159"/>
                  </a:cubicBezTo>
                  <a:cubicBezTo>
                    <a:pt x="766" y="170"/>
                    <a:pt x="791" y="203"/>
                    <a:pt x="813" y="241"/>
                  </a:cubicBezTo>
                  <a:cubicBezTo>
                    <a:pt x="834" y="280"/>
                    <a:pt x="851" y="323"/>
                    <a:pt x="843" y="357"/>
                  </a:cubicBezTo>
                  <a:cubicBezTo>
                    <a:pt x="834" y="392"/>
                    <a:pt x="821" y="419"/>
                    <a:pt x="806" y="440"/>
                  </a:cubicBezTo>
                  <a:cubicBezTo>
                    <a:pt x="792" y="460"/>
                    <a:pt x="776" y="475"/>
                    <a:pt x="763" y="485"/>
                  </a:cubicBezTo>
                  <a:cubicBezTo>
                    <a:pt x="750" y="494"/>
                    <a:pt x="737" y="511"/>
                    <a:pt x="722" y="529"/>
                  </a:cubicBezTo>
                  <a:cubicBezTo>
                    <a:pt x="705" y="552"/>
                    <a:pt x="688" y="577"/>
                    <a:pt x="681" y="592"/>
                  </a:cubicBezTo>
                  <a:lnTo>
                    <a:pt x="680" y="594"/>
                  </a:lnTo>
                  <a:cubicBezTo>
                    <a:pt x="620" y="726"/>
                    <a:pt x="607" y="884"/>
                    <a:pt x="573" y="1016"/>
                  </a:cubicBezTo>
                  <a:cubicBezTo>
                    <a:pt x="557" y="1016"/>
                    <a:pt x="541" y="1013"/>
                    <a:pt x="523" y="1010"/>
                  </a:cubicBezTo>
                  <a:lnTo>
                    <a:pt x="623" y="447"/>
                  </a:lnTo>
                  <a:lnTo>
                    <a:pt x="590" y="442"/>
                  </a:lnTo>
                  <a:close/>
                  <a:moveTo>
                    <a:pt x="606" y="1055"/>
                  </a:moveTo>
                  <a:cubicBezTo>
                    <a:pt x="610" y="1067"/>
                    <a:pt x="612" y="1093"/>
                    <a:pt x="584" y="1115"/>
                  </a:cubicBezTo>
                  <a:cubicBezTo>
                    <a:pt x="577" y="1114"/>
                    <a:pt x="573" y="1115"/>
                    <a:pt x="569" y="1114"/>
                  </a:cubicBezTo>
                  <a:cubicBezTo>
                    <a:pt x="558" y="1113"/>
                    <a:pt x="532" y="1110"/>
                    <a:pt x="507" y="1106"/>
                  </a:cubicBezTo>
                  <a:lnTo>
                    <a:pt x="518" y="1040"/>
                  </a:lnTo>
                  <a:cubicBezTo>
                    <a:pt x="554" y="1046"/>
                    <a:pt x="588" y="1052"/>
                    <a:pt x="606" y="1055"/>
                  </a:cubicBezTo>
                  <a:close/>
                  <a:moveTo>
                    <a:pt x="516" y="1498"/>
                  </a:moveTo>
                  <a:lnTo>
                    <a:pt x="517" y="1496"/>
                  </a:lnTo>
                  <a:cubicBezTo>
                    <a:pt x="502" y="1518"/>
                    <a:pt x="475" y="1544"/>
                    <a:pt x="456" y="1564"/>
                  </a:cubicBezTo>
                  <a:cubicBezTo>
                    <a:pt x="446" y="1572"/>
                    <a:pt x="441" y="1579"/>
                    <a:pt x="435" y="1585"/>
                  </a:cubicBezTo>
                  <a:lnTo>
                    <a:pt x="435" y="1587"/>
                  </a:lnTo>
                  <a:cubicBezTo>
                    <a:pt x="432" y="1591"/>
                    <a:pt x="424" y="1596"/>
                    <a:pt x="419" y="1600"/>
                  </a:cubicBezTo>
                  <a:lnTo>
                    <a:pt x="501" y="1135"/>
                  </a:lnTo>
                  <a:cubicBezTo>
                    <a:pt x="518" y="1138"/>
                    <a:pt x="535" y="1141"/>
                    <a:pt x="548" y="1144"/>
                  </a:cubicBezTo>
                  <a:cubicBezTo>
                    <a:pt x="536" y="1190"/>
                    <a:pt x="503" y="1336"/>
                    <a:pt x="536" y="1425"/>
                  </a:cubicBezTo>
                  <a:cubicBezTo>
                    <a:pt x="536" y="1438"/>
                    <a:pt x="533" y="1468"/>
                    <a:pt x="516" y="1498"/>
                  </a:cubicBezTo>
                  <a:close/>
                  <a:moveTo>
                    <a:pt x="725" y="1263"/>
                  </a:moveTo>
                  <a:lnTo>
                    <a:pt x="723" y="1262"/>
                  </a:lnTo>
                  <a:cubicBezTo>
                    <a:pt x="725" y="1263"/>
                    <a:pt x="727" y="1263"/>
                    <a:pt x="729" y="1265"/>
                  </a:cubicBezTo>
                  <a:cubicBezTo>
                    <a:pt x="752" y="1272"/>
                    <a:pt x="780" y="1283"/>
                    <a:pt x="786" y="1300"/>
                  </a:cubicBezTo>
                  <a:cubicBezTo>
                    <a:pt x="785" y="1304"/>
                    <a:pt x="780" y="1308"/>
                    <a:pt x="773" y="1311"/>
                  </a:cubicBezTo>
                  <a:cubicBezTo>
                    <a:pt x="764" y="1314"/>
                    <a:pt x="757" y="1317"/>
                    <a:pt x="751" y="1324"/>
                  </a:cubicBezTo>
                  <a:cubicBezTo>
                    <a:pt x="739" y="1342"/>
                    <a:pt x="749" y="1353"/>
                    <a:pt x="760" y="1363"/>
                  </a:cubicBezTo>
                  <a:cubicBezTo>
                    <a:pt x="765" y="1369"/>
                    <a:pt x="771" y="1374"/>
                    <a:pt x="770" y="1381"/>
                  </a:cubicBezTo>
                  <a:cubicBezTo>
                    <a:pt x="767" y="1395"/>
                    <a:pt x="760" y="1409"/>
                    <a:pt x="754" y="1421"/>
                  </a:cubicBezTo>
                  <a:cubicBezTo>
                    <a:pt x="742" y="1437"/>
                    <a:pt x="727" y="1448"/>
                    <a:pt x="715" y="1456"/>
                  </a:cubicBezTo>
                  <a:cubicBezTo>
                    <a:pt x="700" y="1467"/>
                    <a:pt x="684" y="1471"/>
                    <a:pt x="668" y="1472"/>
                  </a:cubicBezTo>
                  <a:cubicBezTo>
                    <a:pt x="653" y="1472"/>
                    <a:pt x="638" y="1467"/>
                    <a:pt x="622" y="1458"/>
                  </a:cubicBezTo>
                  <a:cubicBezTo>
                    <a:pt x="597" y="1442"/>
                    <a:pt x="569" y="1413"/>
                    <a:pt x="563" y="1408"/>
                  </a:cubicBezTo>
                  <a:cubicBezTo>
                    <a:pt x="555" y="1380"/>
                    <a:pt x="552" y="1344"/>
                    <a:pt x="554" y="1309"/>
                  </a:cubicBezTo>
                  <a:cubicBezTo>
                    <a:pt x="557" y="1352"/>
                    <a:pt x="572" y="1405"/>
                    <a:pt x="572" y="1405"/>
                  </a:cubicBezTo>
                  <a:lnTo>
                    <a:pt x="602" y="1397"/>
                  </a:lnTo>
                  <a:cubicBezTo>
                    <a:pt x="602" y="1397"/>
                    <a:pt x="585" y="1332"/>
                    <a:pt x="583" y="1293"/>
                  </a:cubicBezTo>
                  <a:lnTo>
                    <a:pt x="582" y="1290"/>
                  </a:lnTo>
                  <a:cubicBezTo>
                    <a:pt x="579" y="1256"/>
                    <a:pt x="582" y="1178"/>
                    <a:pt x="583" y="1147"/>
                  </a:cubicBezTo>
                  <a:cubicBezTo>
                    <a:pt x="598" y="1148"/>
                    <a:pt x="617" y="1151"/>
                    <a:pt x="636" y="1155"/>
                  </a:cubicBezTo>
                  <a:cubicBezTo>
                    <a:pt x="624" y="1177"/>
                    <a:pt x="602" y="1224"/>
                    <a:pt x="618" y="1283"/>
                  </a:cubicBezTo>
                  <a:cubicBezTo>
                    <a:pt x="620" y="1295"/>
                    <a:pt x="623" y="1306"/>
                    <a:pt x="625" y="1318"/>
                  </a:cubicBezTo>
                  <a:cubicBezTo>
                    <a:pt x="633" y="1359"/>
                    <a:pt x="639" y="1397"/>
                    <a:pt x="680" y="1415"/>
                  </a:cubicBezTo>
                  <a:lnTo>
                    <a:pt x="694" y="1387"/>
                  </a:lnTo>
                  <a:cubicBezTo>
                    <a:pt x="667" y="1375"/>
                    <a:pt x="662" y="1346"/>
                    <a:pt x="655" y="1312"/>
                  </a:cubicBezTo>
                  <a:cubicBezTo>
                    <a:pt x="653" y="1298"/>
                    <a:pt x="650" y="1287"/>
                    <a:pt x="648" y="1276"/>
                  </a:cubicBezTo>
                  <a:cubicBezTo>
                    <a:pt x="630" y="1204"/>
                    <a:pt x="672" y="1161"/>
                    <a:pt x="672" y="1161"/>
                  </a:cubicBezTo>
                  <a:cubicBezTo>
                    <a:pt x="683" y="1163"/>
                    <a:pt x="694" y="1165"/>
                    <a:pt x="702" y="1167"/>
                  </a:cubicBezTo>
                  <a:cubicBezTo>
                    <a:pt x="704" y="1167"/>
                    <a:pt x="709" y="1168"/>
                    <a:pt x="713" y="1168"/>
                  </a:cubicBezTo>
                  <a:cubicBezTo>
                    <a:pt x="712" y="1175"/>
                    <a:pt x="711" y="1181"/>
                    <a:pt x="710" y="1183"/>
                  </a:cubicBezTo>
                  <a:cubicBezTo>
                    <a:pt x="709" y="1192"/>
                    <a:pt x="705" y="1198"/>
                    <a:pt x="704" y="1204"/>
                  </a:cubicBezTo>
                  <a:cubicBezTo>
                    <a:pt x="702" y="1208"/>
                    <a:pt x="700" y="1214"/>
                    <a:pt x="700" y="1214"/>
                  </a:cubicBezTo>
                  <a:cubicBezTo>
                    <a:pt x="694" y="1238"/>
                    <a:pt x="695" y="1255"/>
                    <a:pt x="725" y="1263"/>
                  </a:cubicBezTo>
                  <a:close/>
                  <a:moveTo>
                    <a:pt x="638" y="1059"/>
                  </a:moveTo>
                  <a:cubicBezTo>
                    <a:pt x="650" y="1061"/>
                    <a:pt x="664" y="1061"/>
                    <a:pt x="679" y="1064"/>
                  </a:cubicBezTo>
                  <a:cubicBezTo>
                    <a:pt x="683" y="1064"/>
                    <a:pt x="690" y="1063"/>
                    <a:pt x="696" y="1065"/>
                  </a:cubicBezTo>
                  <a:cubicBezTo>
                    <a:pt x="697" y="1069"/>
                    <a:pt x="698" y="1076"/>
                    <a:pt x="699" y="1087"/>
                  </a:cubicBezTo>
                  <a:cubicBezTo>
                    <a:pt x="697" y="1097"/>
                    <a:pt x="695" y="1108"/>
                    <a:pt x="689" y="1118"/>
                  </a:cubicBezTo>
                  <a:cubicBezTo>
                    <a:pt x="685" y="1124"/>
                    <a:pt x="685" y="1128"/>
                    <a:pt x="680" y="1132"/>
                  </a:cubicBezTo>
                  <a:cubicBezTo>
                    <a:pt x="663" y="1129"/>
                    <a:pt x="641" y="1125"/>
                    <a:pt x="622" y="1122"/>
                  </a:cubicBezTo>
                  <a:cubicBezTo>
                    <a:pt x="640" y="1098"/>
                    <a:pt x="639" y="1076"/>
                    <a:pt x="638" y="1059"/>
                  </a:cubicBezTo>
                  <a:close/>
                  <a:moveTo>
                    <a:pt x="721" y="1137"/>
                  </a:moveTo>
                  <a:cubicBezTo>
                    <a:pt x="719" y="1136"/>
                    <a:pt x="716" y="1136"/>
                    <a:pt x="714" y="1136"/>
                  </a:cubicBezTo>
                  <a:cubicBezTo>
                    <a:pt x="716" y="1136"/>
                    <a:pt x="716" y="1134"/>
                    <a:pt x="717" y="1132"/>
                  </a:cubicBezTo>
                  <a:cubicBezTo>
                    <a:pt x="724" y="1120"/>
                    <a:pt x="729" y="1103"/>
                    <a:pt x="729" y="1088"/>
                  </a:cubicBezTo>
                  <a:cubicBezTo>
                    <a:pt x="730" y="1082"/>
                    <a:pt x="729" y="1075"/>
                    <a:pt x="728" y="1068"/>
                  </a:cubicBezTo>
                  <a:cubicBezTo>
                    <a:pt x="735" y="1069"/>
                    <a:pt x="741" y="1070"/>
                    <a:pt x="745" y="1071"/>
                  </a:cubicBezTo>
                  <a:cubicBezTo>
                    <a:pt x="762" y="1100"/>
                    <a:pt x="755" y="1126"/>
                    <a:pt x="721" y="1137"/>
                  </a:cubicBezTo>
                  <a:close/>
                  <a:moveTo>
                    <a:pt x="1045" y="919"/>
                  </a:moveTo>
                  <a:lnTo>
                    <a:pt x="1042" y="919"/>
                  </a:lnTo>
                  <a:cubicBezTo>
                    <a:pt x="1018" y="946"/>
                    <a:pt x="986" y="979"/>
                    <a:pt x="984" y="979"/>
                  </a:cubicBezTo>
                  <a:lnTo>
                    <a:pt x="975" y="986"/>
                  </a:lnTo>
                  <a:lnTo>
                    <a:pt x="982" y="998"/>
                  </a:lnTo>
                  <a:cubicBezTo>
                    <a:pt x="982" y="998"/>
                    <a:pt x="984" y="1001"/>
                    <a:pt x="987" y="1008"/>
                  </a:cubicBezTo>
                  <a:cubicBezTo>
                    <a:pt x="992" y="1016"/>
                    <a:pt x="997" y="1025"/>
                    <a:pt x="1005" y="1033"/>
                  </a:cubicBezTo>
                  <a:lnTo>
                    <a:pt x="1004" y="1035"/>
                  </a:lnTo>
                  <a:cubicBezTo>
                    <a:pt x="1006" y="1038"/>
                    <a:pt x="1004" y="1037"/>
                    <a:pt x="1004" y="1039"/>
                  </a:cubicBezTo>
                  <a:cubicBezTo>
                    <a:pt x="1003" y="1042"/>
                    <a:pt x="1001" y="1044"/>
                    <a:pt x="998" y="1045"/>
                  </a:cubicBezTo>
                  <a:cubicBezTo>
                    <a:pt x="996" y="1047"/>
                    <a:pt x="991" y="1049"/>
                    <a:pt x="986" y="1050"/>
                  </a:cubicBezTo>
                  <a:cubicBezTo>
                    <a:pt x="966" y="1050"/>
                    <a:pt x="947" y="1047"/>
                    <a:pt x="931" y="1040"/>
                  </a:cubicBezTo>
                  <a:cubicBezTo>
                    <a:pt x="917" y="1033"/>
                    <a:pt x="907" y="1025"/>
                    <a:pt x="904" y="1015"/>
                  </a:cubicBezTo>
                  <a:cubicBezTo>
                    <a:pt x="902" y="1006"/>
                    <a:pt x="902" y="993"/>
                    <a:pt x="904" y="984"/>
                  </a:cubicBezTo>
                  <a:cubicBezTo>
                    <a:pt x="903" y="965"/>
                    <a:pt x="903" y="949"/>
                    <a:pt x="886" y="944"/>
                  </a:cubicBezTo>
                  <a:cubicBezTo>
                    <a:pt x="872" y="939"/>
                    <a:pt x="854" y="943"/>
                    <a:pt x="837" y="949"/>
                  </a:cubicBezTo>
                  <a:cubicBezTo>
                    <a:pt x="819" y="954"/>
                    <a:pt x="801" y="966"/>
                    <a:pt x="793" y="976"/>
                  </a:cubicBezTo>
                  <a:cubicBezTo>
                    <a:pt x="781" y="994"/>
                    <a:pt x="768" y="1018"/>
                    <a:pt x="757" y="1042"/>
                  </a:cubicBezTo>
                  <a:cubicBezTo>
                    <a:pt x="747" y="1038"/>
                    <a:pt x="729" y="1037"/>
                    <a:pt x="710" y="1034"/>
                  </a:cubicBezTo>
                  <a:cubicBezTo>
                    <a:pt x="731" y="976"/>
                    <a:pt x="738" y="938"/>
                    <a:pt x="777" y="890"/>
                  </a:cubicBezTo>
                  <a:cubicBezTo>
                    <a:pt x="817" y="840"/>
                    <a:pt x="874" y="788"/>
                    <a:pt x="948" y="817"/>
                  </a:cubicBezTo>
                  <a:cubicBezTo>
                    <a:pt x="959" y="821"/>
                    <a:pt x="970" y="829"/>
                    <a:pt x="983" y="843"/>
                  </a:cubicBezTo>
                  <a:cubicBezTo>
                    <a:pt x="989" y="848"/>
                    <a:pt x="992" y="857"/>
                    <a:pt x="990" y="866"/>
                  </a:cubicBezTo>
                  <a:cubicBezTo>
                    <a:pt x="991" y="875"/>
                    <a:pt x="987" y="885"/>
                    <a:pt x="984" y="889"/>
                  </a:cubicBezTo>
                  <a:cubicBezTo>
                    <a:pt x="978" y="894"/>
                    <a:pt x="973" y="898"/>
                    <a:pt x="968" y="904"/>
                  </a:cubicBezTo>
                  <a:cubicBezTo>
                    <a:pt x="958" y="913"/>
                    <a:pt x="945" y="922"/>
                    <a:pt x="936" y="935"/>
                  </a:cubicBezTo>
                  <a:cubicBezTo>
                    <a:pt x="923" y="950"/>
                    <a:pt x="918" y="965"/>
                    <a:pt x="918" y="978"/>
                  </a:cubicBezTo>
                  <a:cubicBezTo>
                    <a:pt x="917" y="996"/>
                    <a:pt x="925" y="1010"/>
                    <a:pt x="935" y="1019"/>
                  </a:cubicBezTo>
                  <a:cubicBezTo>
                    <a:pt x="951" y="1039"/>
                    <a:pt x="986" y="1039"/>
                    <a:pt x="986" y="1039"/>
                  </a:cubicBezTo>
                  <a:lnTo>
                    <a:pt x="987" y="1008"/>
                  </a:lnTo>
                  <a:cubicBezTo>
                    <a:pt x="983" y="1007"/>
                    <a:pt x="965" y="1006"/>
                    <a:pt x="958" y="999"/>
                  </a:cubicBezTo>
                  <a:lnTo>
                    <a:pt x="956" y="998"/>
                  </a:lnTo>
                  <a:cubicBezTo>
                    <a:pt x="952" y="993"/>
                    <a:pt x="949" y="986"/>
                    <a:pt x="948" y="979"/>
                  </a:cubicBezTo>
                  <a:cubicBezTo>
                    <a:pt x="950" y="971"/>
                    <a:pt x="953" y="965"/>
                    <a:pt x="959" y="955"/>
                  </a:cubicBezTo>
                  <a:cubicBezTo>
                    <a:pt x="968" y="945"/>
                    <a:pt x="978" y="934"/>
                    <a:pt x="988" y="927"/>
                  </a:cubicBezTo>
                  <a:cubicBezTo>
                    <a:pt x="994" y="921"/>
                    <a:pt x="1001" y="916"/>
                    <a:pt x="1006" y="910"/>
                  </a:cubicBezTo>
                  <a:lnTo>
                    <a:pt x="1004" y="910"/>
                  </a:lnTo>
                  <a:cubicBezTo>
                    <a:pt x="1015" y="901"/>
                    <a:pt x="1022" y="885"/>
                    <a:pt x="1023" y="867"/>
                  </a:cubicBezTo>
                  <a:cubicBezTo>
                    <a:pt x="1022" y="849"/>
                    <a:pt x="1018" y="833"/>
                    <a:pt x="1004" y="822"/>
                  </a:cubicBezTo>
                  <a:cubicBezTo>
                    <a:pt x="990" y="804"/>
                    <a:pt x="974" y="795"/>
                    <a:pt x="960" y="788"/>
                  </a:cubicBezTo>
                  <a:cubicBezTo>
                    <a:pt x="867" y="752"/>
                    <a:pt x="800" y="813"/>
                    <a:pt x="754" y="871"/>
                  </a:cubicBezTo>
                  <a:cubicBezTo>
                    <a:pt x="709" y="926"/>
                    <a:pt x="701" y="964"/>
                    <a:pt x="681" y="1024"/>
                  </a:cubicBezTo>
                  <a:lnTo>
                    <a:pt x="708" y="1034"/>
                  </a:lnTo>
                  <a:cubicBezTo>
                    <a:pt x="699" y="1034"/>
                    <a:pt x="691" y="1033"/>
                    <a:pt x="680" y="1031"/>
                  </a:cubicBezTo>
                  <a:cubicBezTo>
                    <a:pt x="656" y="1029"/>
                    <a:pt x="630" y="1026"/>
                    <a:pt x="613" y="1024"/>
                  </a:cubicBezTo>
                  <a:cubicBezTo>
                    <a:pt x="611" y="1023"/>
                    <a:pt x="609" y="1023"/>
                    <a:pt x="605" y="1022"/>
                  </a:cubicBezTo>
                  <a:cubicBezTo>
                    <a:pt x="623" y="981"/>
                    <a:pt x="676" y="868"/>
                    <a:pt x="726" y="819"/>
                  </a:cubicBezTo>
                  <a:cubicBezTo>
                    <a:pt x="750" y="795"/>
                    <a:pt x="778" y="773"/>
                    <a:pt x="805" y="757"/>
                  </a:cubicBezTo>
                  <a:cubicBezTo>
                    <a:pt x="855" y="723"/>
                    <a:pt x="898" y="707"/>
                    <a:pt x="958" y="722"/>
                  </a:cubicBezTo>
                  <a:cubicBezTo>
                    <a:pt x="975" y="727"/>
                    <a:pt x="989" y="734"/>
                    <a:pt x="1003" y="743"/>
                  </a:cubicBezTo>
                  <a:lnTo>
                    <a:pt x="1005" y="743"/>
                  </a:lnTo>
                  <a:cubicBezTo>
                    <a:pt x="1015" y="750"/>
                    <a:pt x="1026" y="760"/>
                    <a:pt x="1037" y="773"/>
                  </a:cubicBezTo>
                  <a:cubicBezTo>
                    <a:pt x="1052" y="791"/>
                    <a:pt x="1064" y="811"/>
                    <a:pt x="1068" y="820"/>
                  </a:cubicBezTo>
                  <a:lnTo>
                    <a:pt x="1071" y="819"/>
                  </a:lnTo>
                  <a:cubicBezTo>
                    <a:pt x="1071" y="830"/>
                    <a:pt x="1073" y="843"/>
                    <a:pt x="1071" y="854"/>
                  </a:cubicBezTo>
                  <a:cubicBezTo>
                    <a:pt x="1069" y="880"/>
                    <a:pt x="1060" y="905"/>
                    <a:pt x="1045" y="91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4" name="Freeform 52"/>
            <p:cNvSpPr>
              <a:spLocks/>
            </p:cNvSpPr>
            <p:nvPr/>
          </p:nvSpPr>
          <p:spPr bwMode="auto">
            <a:xfrm>
              <a:off x="1530350" y="3946525"/>
              <a:ext cx="0" cy="0"/>
            </a:xfrm>
            <a:custGeom>
              <a:avLst/>
              <a:gdLst>
                <a:gd name="T0" fmla="*/ 3 h 3"/>
                <a:gd name="T1" fmla="*/ 1 h 3"/>
                <a:gd name="T2" fmla="*/ 0 h 3"/>
                <a:gd name="T3" fmla="*/ 3 h 3"/>
              </a:gdLst>
              <a:ahLst/>
              <a:cxnLst>
                <a:cxn ang="0">
                  <a:pos x="0" y="T0"/>
                </a:cxn>
                <a:cxn ang="0">
                  <a:pos x="0" y="T1"/>
                </a:cxn>
                <a:cxn ang="0">
                  <a:pos x="0" y="T2"/>
                </a:cxn>
                <a:cxn ang="0">
                  <a:pos x="0" y="T3"/>
                </a:cxn>
              </a:cxnLst>
              <a:rect l="0" t="0" r="r" b="b"/>
              <a:pathLst>
                <a:path h="3">
                  <a:moveTo>
                    <a:pt x="0" y="3"/>
                  </a:moveTo>
                  <a:cubicBezTo>
                    <a:pt x="0" y="2"/>
                    <a:pt x="0" y="1"/>
                    <a:pt x="0" y="1"/>
                  </a:cubicBezTo>
                  <a:cubicBezTo>
                    <a:pt x="0" y="1"/>
                    <a:pt x="0" y="1"/>
                    <a:pt x="0" y="0"/>
                  </a:cubicBezTo>
                  <a:lnTo>
                    <a:pt x="0" y="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5" name="Freeform 53"/>
            <p:cNvSpPr>
              <a:spLocks/>
            </p:cNvSpPr>
            <p:nvPr/>
          </p:nvSpPr>
          <p:spPr bwMode="auto">
            <a:xfrm>
              <a:off x="1295400" y="5199063"/>
              <a:ext cx="133350" cy="109537"/>
            </a:xfrm>
            <a:custGeom>
              <a:avLst/>
              <a:gdLst>
                <a:gd name="T0" fmla="*/ 469 w 493"/>
                <a:gd name="T1" fmla="*/ 403 h 403"/>
                <a:gd name="T2" fmla="*/ 436 w 493"/>
                <a:gd name="T3" fmla="*/ 403 h 403"/>
                <a:gd name="T4" fmla="*/ 451 w 493"/>
                <a:gd name="T5" fmla="*/ 355 h 403"/>
                <a:gd name="T6" fmla="*/ 421 w 493"/>
                <a:gd name="T7" fmla="*/ 242 h 403"/>
                <a:gd name="T8" fmla="*/ 365 w 493"/>
                <a:gd name="T9" fmla="*/ 158 h 403"/>
                <a:gd name="T10" fmla="*/ 331 w 493"/>
                <a:gd name="T11" fmla="*/ 101 h 403"/>
                <a:gd name="T12" fmla="*/ 319 w 493"/>
                <a:gd name="T13" fmla="*/ 51 h 403"/>
                <a:gd name="T14" fmla="*/ 318 w 493"/>
                <a:gd name="T15" fmla="*/ 53 h 403"/>
                <a:gd name="T16" fmla="*/ 312 w 493"/>
                <a:gd name="T17" fmla="*/ 38 h 403"/>
                <a:gd name="T18" fmla="*/ 281 w 493"/>
                <a:gd name="T19" fmla="*/ 213 h 403"/>
                <a:gd name="T20" fmla="*/ 251 w 493"/>
                <a:gd name="T21" fmla="*/ 208 h 403"/>
                <a:gd name="T22" fmla="*/ 281 w 493"/>
                <a:gd name="T23" fmla="*/ 38 h 403"/>
                <a:gd name="T24" fmla="*/ 270 w 493"/>
                <a:gd name="T25" fmla="*/ 49 h 403"/>
                <a:gd name="T26" fmla="*/ 236 w 493"/>
                <a:gd name="T27" fmla="*/ 91 h 403"/>
                <a:gd name="T28" fmla="*/ 186 w 493"/>
                <a:gd name="T29" fmla="*/ 129 h 403"/>
                <a:gd name="T30" fmla="*/ 176 w 493"/>
                <a:gd name="T31" fmla="*/ 136 h 403"/>
                <a:gd name="T32" fmla="*/ 38 w 493"/>
                <a:gd name="T33" fmla="*/ 285 h 403"/>
                <a:gd name="T34" fmla="*/ 38 w 493"/>
                <a:gd name="T35" fmla="*/ 287 h 403"/>
                <a:gd name="T36" fmla="*/ 42 w 493"/>
                <a:gd name="T37" fmla="*/ 375 h 403"/>
                <a:gd name="T38" fmla="*/ 51 w 493"/>
                <a:gd name="T39" fmla="*/ 403 h 403"/>
                <a:gd name="T40" fmla="*/ 17 w 493"/>
                <a:gd name="T41" fmla="*/ 403 h 403"/>
                <a:gd name="T42" fmla="*/ 12 w 493"/>
                <a:gd name="T43" fmla="*/ 383 h 403"/>
                <a:gd name="T44" fmla="*/ 6 w 493"/>
                <a:gd name="T45" fmla="*/ 281 h 403"/>
                <a:gd name="T46" fmla="*/ 159 w 493"/>
                <a:gd name="T47" fmla="*/ 111 h 403"/>
                <a:gd name="T48" fmla="*/ 168 w 493"/>
                <a:gd name="T49" fmla="*/ 103 h 403"/>
                <a:gd name="T50" fmla="*/ 171 w 493"/>
                <a:gd name="T51" fmla="*/ 102 h 403"/>
                <a:gd name="T52" fmla="*/ 217 w 493"/>
                <a:gd name="T53" fmla="*/ 68 h 403"/>
                <a:gd name="T54" fmla="*/ 242 w 493"/>
                <a:gd name="T55" fmla="*/ 37 h 403"/>
                <a:gd name="T56" fmla="*/ 304 w 493"/>
                <a:gd name="T57" fmla="*/ 6 h 403"/>
                <a:gd name="T58" fmla="*/ 349 w 493"/>
                <a:gd name="T59" fmla="*/ 50 h 403"/>
                <a:gd name="T60" fmla="*/ 349 w 493"/>
                <a:gd name="T61" fmla="*/ 52 h 403"/>
                <a:gd name="T62" fmla="*/ 360 w 493"/>
                <a:gd name="T63" fmla="*/ 89 h 403"/>
                <a:gd name="T64" fmla="*/ 388 w 493"/>
                <a:gd name="T65" fmla="*/ 140 h 403"/>
                <a:gd name="T66" fmla="*/ 450 w 493"/>
                <a:gd name="T67" fmla="*/ 228 h 403"/>
                <a:gd name="T68" fmla="*/ 481 w 493"/>
                <a:gd name="T69" fmla="*/ 363 h 403"/>
                <a:gd name="T70" fmla="*/ 469 w 493"/>
                <a:gd name="T71"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3" h="403">
                  <a:moveTo>
                    <a:pt x="469" y="403"/>
                  </a:moveTo>
                  <a:lnTo>
                    <a:pt x="436" y="403"/>
                  </a:lnTo>
                  <a:cubicBezTo>
                    <a:pt x="442" y="389"/>
                    <a:pt x="447" y="374"/>
                    <a:pt x="451" y="355"/>
                  </a:cubicBezTo>
                  <a:cubicBezTo>
                    <a:pt x="459" y="324"/>
                    <a:pt x="443" y="279"/>
                    <a:pt x="421" y="242"/>
                  </a:cubicBezTo>
                  <a:cubicBezTo>
                    <a:pt x="399" y="203"/>
                    <a:pt x="374" y="170"/>
                    <a:pt x="365" y="158"/>
                  </a:cubicBezTo>
                  <a:cubicBezTo>
                    <a:pt x="354" y="147"/>
                    <a:pt x="340" y="125"/>
                    <a:pt x="331" y="101"/>
                  </a:cubicBezTo>
                  <a:cubicBezTo>
                    <a:pt x="323" y="85"/>
                    <a:pt x="318" y="66"/>
                    <a:pt x="319" y="51"/>
                  </a:cubicBezTo>
                  <a:lnTo>
                    <a:pt x="318" y="53"/>
                  </a:lnTo>
                  <a:cubicBezTo>
                    <a:pt x="320" y="44"/>
                    <a:pt x="316" y="41"/>
                    <a:pt x="312" y="38"/>
                  </a:cubicBezTo>
                  <a:lnTo>
                    <a:pt x="281" y="213"/>
                  </a:lnTo>
                  <a:lnTo>
                    <a:pt x="251" y="208"/>
                  </a:lnTo>
                  <a:lnTo>
                    <a:pt x="281" y="38"/>
                  </a:lnTo>
                  <a:cubicBezTo>
                    <a:pt x="277" y="39"/>
                    <a:pt x="274" y="43"/>
                    <a:pt x="270" y="49"/>
                  </a:cubicBezTo>
                  <a:cubicBezTo>
                    <a:pt x="266" y="61"/>
                    <a:pt x="252" y="76"/>
                    <a:pt x="236" y="91"/>
                  </a:cubicBezTo>
                  <a:cubicBezTo>
                    <a:pt x="221" y="106"/>
                    <a:pt x="200" y="122"/>
                    <a:pt x="186" y="129"/>
                  </a:cubicBezTo>
                  <a:cubicBezTo>
                    <a:pt x="183" y="132"/>
                    <a:pt x="181" y="134"/>
                    <a:pt x="176" y="136"/>
                  </a:cubicBezTo>
                  <a:cubicBezTo>
                    <a:pt x="141" y="160"/>
                    <a:pt x="45" y="222"/>
                    <a:pt x="38" y="285"/>
                  </a:cubicBezTo>
                  <a:lnTo>
                    <a:pt x="38" y="287"/>
                  </a:lnTo>
                  <a:cubicBezTo>
                    <a:pt x="31" y="321"/>
                    <a:pt x="35" y="350"/>
                    <a:pt x="42" y="375"/>
                  </a:cubicBezTo>
                  <a:cubicBezTo>
                    <a:pt x="44" y="385"/>
                    <a:pt x="47" y="394"/>
                    <a:pt x="51" y="403"/>
                  </a:cubicBezTo>
                  <a:lnTo>
                    <a:pt x="17" y="403"/>
                  </a:lnTo>
                  <a:cubicBezTo>
                    <a:pt x="15" y="396"/>
                    <a:pt x="13" y="390"/>
                    <a:pt x="12" y="383"/>
                  </a:cubicBezTo>
                  <a:cubicBezTo>
                    <a:pt x="3" y="355"/>
                    <a:pt x="0" y="322"/>
                    <a:pt x="6" y="281"/>
                  </a:cubicBezTo>
                  <a:cubicBezTo>
                    <a:pt x="15" y="204"/>
                    <a:pt x="119" y="134"/>
                    <a:pt x="159" y="111"/>
                  </a:cubicBezTo>
                  <a:cubicBezTo>
                    <a:pt x="164" y="107"/>
                    <a:pt x="166" y="105"/>
                    <a:pt x="168" y="103"/>
                  </a:cubicBezTo>
                  <a:lnTo>
                    <a:pt x="171" y="102"/>
                  </a:lnTo>
                  <a:cubicBezTo>
                    <a:pt x="183" y="95"/>
                    <a:pt x="201" y="83"/>
                    <a:pt x="217" y="68"/>
                  </a:cubicBezTo>
                  <a:cubicBezTo>
                    <a:pt x="230" y="57"/>
                    <a:pt x="238" y="45"/>
                    <a:pt x="242" y="37"/>
                  </a:cubicBezTo>
                  <a:cubicBezTo>
                    <a:pt x="257" y="0"/>
                    <a:pt x="296" y="5"/>
                    <a:pt x="304" y="6"/>
                  </a:cubicBezTo>
                  <a:cubicBezTo>
                    <a:pt x="313" y="6"/>
                    <a:pt x="346" y="9"/>
                    <a:pt x="349" y="50"/>
                  </a:cubicBezTo>
                  <a:lnTo>
                    <a:pt x="349" y="52"/>
                  </a:lnTo>
                  <a:cubicBezTo>
                    <a:pt x="350" y="61"/>
                    <a:pt x="354" y="75"/>
                    <a:pt x="360" y="89"/>
                  </a:cubicBezTo>
                  <a:cubicBezTo>
                    <a:pt x="369" y="110"/>
                    <a:pt x="381" y="130"/>
                    <a:pt x="388" y="140"/>
                  </a:cubicBezTo>
                  <a:cubicBezTo>
                    <a:pt x="397" y="150"/>
                    <a:pt x="426" y="186"/>
                    <a:pt x="450" y="228"/>
                  </a:cubicBezTo>
                  <a:cubicBezTo>
                    <a:pt x="473" y="271"/>
                    <a:pt x="493" y="321"/>
                    <a:pt x="481" y="363"/>
                  </a:cubicBezTo>
                  <a:cubicBezTo>
                    <a:pt x="477" y="377"/>
                    <a:pt x="473" y="390"/>
                    <a:pt x="469" y="40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6" name="Freeform 54"/>
            <p:cNvSpPr>
              <a:spLocks noEditPoints="1"/>
            </p:cNvSpPr>
            <p:nvPr/>
          </p:nvSpPr>
          <p:spPr bwMode="auto">
            <a:xfrm>
              <a:off x="1246188" y="4373563"/>
              <a:ext cx="487363" cy="712787"/>
            </a:xfrm>
            <a:custGeom>
              <a:avLst/>
              <a:gdLst>
                <a:gd name="T0" fmla="*/ 1620 w 1809"/>
                <a:gd name="T1" fmla="*/ 485 h 2641"/>
                <a:gd name="T2" fmla="*/ 550 w 1809"/>
                <a:gd name="T3" fmla="*/ 55 h 2641"/>
                <a:gd name="T4" fmla="*/ 216 w 1809"/>
                <a:gd name="T5" fmla="*/ 279 h 2641"/>
                <a:gd name="T6" fmla="*/ 189 w 1809"/>
                <a:gd name="T7" fmla="*/ 634 h 2641"/>
                <a:gd name="T8" fmla="*/ 359 w 1809"/>
                <a:gd name="T9" fmla="*/ 864 h 2641"/>
                <a:gd name="T10" fmla="*/ 555 w 1809"/>
                <a:gd name="T11" fmla="*/ 1580 h 2641"/>
                <a:gd name="T12" fmla="*/ 2 w 1809"/>
                <a:gd name="T13" fmla="*/ 2068 h 2641"/>
                <a:gd name="T14" fmla="*/ 359 w 1809"/>
                <a:gd name="T15" fmla="*/ 2443 h 2641"/>
                <a:gd name="T16" fmla="*/ 770 w 1809"/>
                <a:gd name="T17" fmla="*/ 2456 h 2641"/>
                <a:gd name="T18" fmla="*/ 1123 w 1809"/>
                <a:gd name="T19" fmla="*/ 2433 h 2641"/>
                <a:gd name="T20" fmla="*/ 1074 w 1809"/>
                <a:gd name="T21" fmla="*/ 1965 h 2641"/>
                <a:gd name="T22" fmla="*/ 924 w 1809"/>
                <a:gd name="T23" fmla="*/ 1517 h 2641"/>
                <a:gd name="T24" fmla="*/ 1369 w 1809"/>
                <a:gd name="T25" fmla="*/ 928 h 2641"/>
                <a:gd name="T26" fmla="*/ 1619 w 1809"/>
                <a:gd name="T27" fmla="*/ 893 h 2641"/>
                <a:gd name="T28" fmla="*/ 393 w 1809"/>
                <a:gd name="T29" fmla="*/ 747 h 2641"/>
                <a:gd name="T30" fmla="*/ 220 w 1809"/>
                <a:gd name="T31" fmla="*/ 629 h 2641"/>
                <a:gd name="T32" fmla="*/ 292 w 1809"/>
                <a:gd name="T33" fmla="*/ 385 h 2641"/>
                <a:gd name="T34" fmla="*/ 791 w 1809"/>
                <a:gd name="T35" fmla="*/ 1180 h 2641"/>
                <a:gd name="T36" fmla="*/ 588 w 1809"/>
                <a:gd name="T37" fmla="*/ 1568 h 2641"/>
                <a:gd name="T38" fmla="*/ 675 w 1809"/>
                <a:gd name="T39" fmla="*/ 1664 h 2641"/>
                <a:gd name="T40" fmla="*/ 648 w 1809"/>
                <a:gd name="T41" fmla="*/ 2152 h 2641"/>
                <a:gd name="T42" fmla="*/ 700 w 1809"/>
                <a:gd name="T43" fmla="*/ 1682 h 2641"/>
                <a:gd name="T44" fmla="*/ 555 w 1809"/>
                <a:gd name="T45" fmla="*/ 1619 h 2641"/>
                <a:gd name="T46" fmla="*/ 355 w 1809"/>
                <a:gd name="T47" fmla="*/ 1933 h 2641"/>
                <a:gd name="T48" fmla="*/ 411 w 1809"/>
                <a:gd name="T49" fmla="*/ 2090 h 2641"/>
                <a:gd name="T50" fmla="*/ 250 w 1809"/>
                <a:gd name="T51" fmla="*/ 2081 h 2641"/>
                <a:gd name="T52" fmla="*/ 131 w 1809"/>
                <a:gd name="T53" fmla="*/ 2045 h 2641"/>
                <a:gd name="T54" fmla="*/ 73 w 1809"/>
                <a:gd name="T55" fmla="*/ 1987 h 2641"/>
                <a:gd name="T56" fmla="*/ 313 w 1809"/>
                <a:gd name="T57" fmla="*/ 2356 h 2641"/>
                <a:gd name="T58" fmla="*/ 300 w 1809"/>
                <a:gd name="T59" fmla="*/ 2391 h 2641"/>
                <a:gd name="T60" fmla="*/ 191 w 1809"/>
                <a:gd name="T61" fmla="*/ 2324 h 2641"/>
                <a:gd name="T62" fmla="*/ 461 w 1809"/>
                <a:gd name="T63" fmla="*/ 2266 h 2641"/>
                <a:gd name="T64" fmla="*/ 437 w 1809"/>
                <a:gd name="T65" fmla="*/ 2077 h 2641"/>
                <a:gd name="T66" fmla="*/ 509 w 1809"/>
                <a:gd name="T67" fmla="*/ 2019 h 2641"/>
                <a:gd name="T68" fmla="*/ 614 w 1809"/>
                <a:gd name="T69" fmla="*/ 2194 h 2641"/>
                <a:gd name="T70" fmla="*/ 712 w 1809"/>
                <a:gd name="T71" fmla="*/ 2363 h 2641"/>
                <a:gd name="T72" fmla="*/ 685 w 1809"/>
                <a:gd name="T73" fmla="*/ 2204 h 2641"/>
                <a:gd name="T74" fmla="*/ 794 w 1809"/>
                <a:gd name="T75" fmla="*/ 2259 h 2641"/>
                <a:gd name="T76" fmla="*/ 770 w 1809"/>
                <a:gd name="T77" fmla="*/ 2357 h 2641"/>
                <a:gd name="T78" fmla="*/ 895 w 1809"/>
                <a:gd name="T79" fmla="*/ 2121 h 2641"/>
                <a:gd name="T80" fmla="*/ 1048 w 1809"/>
                <a:gd name="T81" fmla="*/ 2475 h 2641"/>
                <a:gd name="T82" fmla="*/ 1122 w 1809"/>
                <a:gd name="T83" fmla="*/ 2479 h 2641"/>
                <a:gd name="T84" fmla="*/ 1036 w 1809"/>
                <a:gd name="T85" fmla="*/ 2339 h 2641"/>
                <a:gd name="T86" fmla="*/ 1208 w 1809"/>
                <a:gd name="T87" fmla="*/ 2163 h 2641"/>
                <a:gd name="T88" fmla="*/ 1186 w 1809"/>
                <a:gd name="T89" fmla="*/ 2262 h 2641"/>
                <a:gd name="T90" fmla="*/ 819 w 1809"/>
                <a:gd name="T91" fmla="*/ 1841 h 2641"/>
                <a:gd name="T92" fmla="*/ 953 w 1809"/>
                <a:gd name="T93" fmla="*/ 1751 h 2641"/>
                <a:gd name="T94" fmla="*/ 892 w 1809"/>
                <a:gd name="T95" fmla="*/ 1637 h 2641"/>
                <a:gd name="T96" fmla="*/ 731 w 1809"/>
                <a:gd name="T97" fmla="*/ 1516 h 2641"/>
                <a:gd name="T98" fmla="*/ 1463 w 1809"/>
                <a:gd name="T99" fmla="*/ 205 h 2641"/>
                <a:gd name="T100" fmla="*/ 1574 w 1809"/>
                <a:gd name="T101" fmla="*/ 786 h 2641"/>
                <a:gd name="T102" fmla="*/ 1526 w 1809"/>
                <a:gd name="T103" fmla="*/ 699 h 2641"/>
                <a:gd name="T104" fmla="*/ 1304 w 1809"/>
                <a:gd name="T105" fmla="*/ 818 h 2641"/>
                <a:gd name="T106" fmla="*/ 1534 w 1809"/>
                <a:gd name="T107" fmla="*/ 949 h 2641"/>
                <a:gd name="T108" fmla="*/ 1352 w 1809"/>
                <a:gd name="T109" fmla="*/ 901 h 2641"/>
                <a:gd name="T110" fmla="*/ 1676 w 1809"/>
                <a:gd name="T111" fmla="*/ 556 h 2641"/>
                <a:gd name="T112" fmla="*/ 1339 w 1809"/>
                <a:gd name="T113" fmla="*/ 820 h 2641"/>
                <a:gd name="T114" fmla="*/ 1627 w 1809"/>
                <a:gd name="T115" fmla="*/ 71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9" h="2641">
                  <a:moveTo>
                    <a:pt x="1798" y="600"/>
                  </a:moveTo>
                  <a:lnTo>
                    <a:pt x="1680" y="520"/>
                  </a:lnTo>
                  <a:lnTo>
                    <a:pt x="1664" y="510"/>
                  </a:lnTo>
                  <a:lnTo>
                    <a:pt x="1657" y="527"/>
                  </a:lnTo>
                  <a:cubicBezTo>
                    <a:pt x="1657" y="527"/>
                    <a:pt x="1616" y="610"/>
                    <a:pt x="1609" y="613"/>
                  </a:cubicBezTo>
                  <a:lnTo>
                    <a:pt x="1609" y="615"/>
                  </a:lnTo>
                  <a:cubicBezTo>
                    <a:pt x="1606" y="616"/>
                    <a:pt x="1589" y="598"/>
                    <a:pt x="1578" y="587"/>
                  </a:cubicBezTo>
                  <a:lnTo>
                    <a:pt x="1626" y="506"/>
                  </a:lnTo>
                  <a:lnTo>
                    <a:pt x="1632" y="494"/>
                  </a:lnTo>
                  <a:lnTo>
                    <a:pt x="1620" y="485"/>
                  </a:lnTo>
                  <a:lnTo>
                    <a:pt x="1521" y="423"/>
                  </a:lnTo>
                  <a:lnTo>
                    <a:pt x="1603" y="297"/>
                  </a:lnTo>
                  <a:lnTo>
                    <a:pt x="1603" y="295"/>
                  </a:lnTo>
                  <a:cubicBezTo>
                    <a:pt x="1603" y="295"/>
                    <a:pt x="1640" y="223"/>
                    <a:pt x="1560" y="169"/>
                  </a:cubicBezTo>
                  <a:cubicBezTo>
                    <a:pt x="1489" y="121"/>
                    <a:pt x="1438" y="187"/>
                    <a:pt x="1438" y="187"/>
                  </a:cubicBezTo>
                  <a:lnTo>
                    <a:pt x="1438" y="189"/>
                  </a:lnTo>
                  <a:lnTo>
                    <a:pt x="819" y="1132"/>
                  </a:lnTo>
                  <a:lnTo>
                    <a:pt x="817" y="1132"/>
                  </a:lnTo>
                  <a:lnTo>
                    <a:pt x="551" y="59"/>
                  </a:lnTo>
                  <a:lnTo>
                    <a:pt x="550" y="55"/>
                  </a:lnTo>
                  <a:cubicBezTo>
                    <a:pt x="550" y="55"/>
                    <a:pt x="527" y="0"/>
                    <a:pt x="432" y="14"/>
                  </a:cubicBezTo>
                  <a:cubicBezTo>
                    <a:pt x="364" y="26"/>
                    <a:pt x="352" y="94"/>
                    <a:pt x="351" y="97"/>
                  </a:cubicBezTo>
                  <a:lnTo>
                    <a:pt x="351" y="101"/>
                  </a:lnTo>
                  <a:cubicBezTo>
                    <a:pt x="351" y="102"/>
                    <a:pt x="362" y="147"/>
                    <a:pt x="380" y="220"/>
                  </a:cubicBezTo>
                  <a:lnTo>
                    <a:pt x="252" y="259"/>
                  </a:lnTo>
                  <a:lnTo>
                    <a:pt x="238" y="263"/>
                  </a:lnTo>
                  <a:lnTo>
                    <a:pt x="242" y="279"/>
                  </a:lnTo>
                  <a:cubicBezTo>
                    <a:pt x="242" y="279"/>
                    <a:pt x="270" y="361"/>
                    <a:pt x="269" y="365"/>
                  </a:cubicBezTo>
                  <a:cubicBezTo>
                    <a:pt x="261" y="373"/>
                    <a:pt x="248" y="373"/>
                    <a:pt x="237" y="373"/>
                  </a:cubicBezTo>
                  <a:lnTo>
                    <a:pt x="216" y="279"/>
                  </a:lnTo>
                  <a:lnTo>
                    <a:pt x="212" y="263"/>
                  </a:lnTo>
                  <a:lnTo>
                    <a:pt x="196" y="269"/>
                  </a:lnTo>
                  <a:lnTo>
                    <a:pt x="38" y="316"/>
                  </a:lnTo>
                  <a:lnTo>
                    <a:pt x="24" y="320"/>
                  </a:lnTo>
                  <a:lnTo>
                    <a:pt x="28" y="334"/>
                  </a:lnTo>
                  <a:cubicBezTo>
                    <a:pt x="28" y="336"/>
                    <a:pt x="67" y="490"/>
                    <a:pt x="102" y="628"/>
                  </a:cubicBezTo>
                  <a:cubicBezTo>
                    <a:pt x="106" y="642"/>
                    <a:pt x="116" y="646"/>
                    <a:pt x="132" y="642"/>
                  </a:cubicBezTo>
                  <a:cubicBezTo>
                    <a:pt x="146" y="640"/>
                    <a:pt x="164" y="634"/>
                    <a:pt x="179" y="628"/>
                  </a:cubicBezTo>
                  <a:cubicBezTo>
                    <a:pt x="181" y="626"/>
                    <a:pt x="185" y="627"/>
                    <a:pt x="188" y="626"/>
                  </a:cubicBezTo>
                  <a:cubicBezTo>
                    <a:pt x="187" y="628"/>
                    <a:pt x="189" y="632"/>
                    <a:pt x="189" y="634"/>
                  </a:cubicBezTo>
                  <a:cubicBezTo>
                    <a:pt x="192" y="641"/>
                    <a:pt x="192" y="650"/>
                    <a:pt x="193" y="657"/>
                  </a:cubicBezTo>
                  <a:cubicBezTo>
                    <a:pt x="189" y="658"/>
                    <a:pt x="184" y="658"/>
                    <a:pt x="180" y="659"/>
                  </a:cubicBezTo>
                  <a:cubicBezTo>
                    <a:pt x="150" y="665"/>
                    <a:pt x="116" y="672"/>
                    <a:pt x="121" y="695"/>
                  </a:cubicBezTo>
                  <a:lnTo>
                    <a:pt x="120" y="697"/>
                  </a:lnTo>
                  <a:cubicBezTo>
                    <a:pt x="145" y="794"/>
                    <a:pt x="178" y="918"/>
                    <a:pt x="178" y="920"/>
                  </a:cubicBezTo>
                  <a:lnTo>
                    <a:pt x="182" y="934"/>
                  </a:lnTo>
                  <a:lnTo>
                    <a:pt x="198" y="930"/>
                  </a:lnTo>
                  <a:lnTo>
                    <a:pt x="349" y="884"/>
                  </a:lnTo>
                  <a:lnTo>
                    <a:pt x="365" y="878"/>
                  </a:lnTo>
                  <a:lnTo>
                    <a:pt x="359" y="864"/>
                  </a:lnTo>
                  <a:cubicBezTo>
                    <a:pt x="359" y="864"/>
                    <a:pt x="329" y="784"/>
                    <a:pt x="332" y="781"/>
                  </a:cubicBezTo>
                  <a:cubicBezTo>
                    <a:pt x="341" y="767"/>
                    <a:pt x="356" y="767"/>
                    <a:pt x="367" y="767"/>
                  </a:cubicBezTo>
                  <a:lnTo>
                    <a:pt x="401" y="859"/>
                  </a:lnTo>
                  <a:lnTo>
                    <a:pt x="406" y="870"/>
                  </a:lnTo>
                  <a:lnTo>
                    <a:pt x="420" y="868"/>
                  </a:lnTo>
                  <a:lnTo>
                    <a:pt x="533" y="838"/>
                  </a:lnTo>
                  <a:cubicBezTo>
                    <a:pt x="590" y="1066"/>
                    <a:pt x="644" y="1282"/>
                    <a:pt x="669" y="1373"/>
                  </a:cubicBezTo>
                  <a:cubicBezTo>
                    <a:pt x="659" y="1389"/>
                    <a:pt x="648" y="1403"/>
                    <a:pt x="637" y="1418"/>
                  </a:cubicBezTo>
                  <a:cubicBezTo>
                    <a:pt x="607" y="1464"/>
                    <a:pt x="572" y="1510"/>
                    <a:pt x="560" y="1556"/>
                  </a:cubicBezTo>
                  <a:cubicBezTo>
                    <a:pt x="556" y="1562"/>
                    <a:pt x="557" y="1571"/>
                    <a:pt x="555" y="1580"/>
                  </a:cubicBezTo>
                  <a:cubicBezTo>
                    <a:pt x="550" y="1585"/>
                    <a:pt x="508" y="1613"/>
                    <a:pt x="487" y="1645"/>
                  </a:cubicBezTo>
                  <a:cubicBezTo>
                    <a:pt x="469" y="1670"/>
                    <a:pt x="458" y="1712"/>
                    <a:pt x="452" y="1733"/>
                  </a:cubicBezTo>
                  <a:cubicBezTo>
                    <a:pt x="420" y="1751"/>
                    <a:pt x="393" y="1779"/>
                    <a:pt x="376" y="1814"/>
                  </a:cubicBezTo>
                  <a:cubicBezTo>
                    <a:pt x="373" y="1818"/>
                    <a:pt x="372" y="1824"/>
                    <a:pt x="369" y="1830"/>
                  </a:cubicBezTo>
                  <a:cubicBezTo>
                    <a:pt x="351" y="1840"/>
                    <a:pt x="227" y="1911"/>
                    <a:pt x="187" y="1923"/>
                  </a:cubicBezTo>
                  <a:cubicBezTo>
                    <a:pt x="169" y="1927"/>
                    <a:pt x="152" y="1939"/>
                    <a:pt x="144" y="1946"/>
                  </a:cubicBezTo>
                  <a:cubicBezTo>
                    <a:pt x="133" y="1944"/>
                    <a:pt x="122" y="1943"/>
                    <a:pt x="114" y="1941"/>
                  </a:cubicBezTo>
                  <a:cubicBezTo>
                    <a:pt x="92" y="1942"/>
                    <a:pt x="73" y="1949"/>
                    <a:pt x="56" y="1959"/>
                  </a:cubicBezTo>
                  <a:cubicBezTo>
                    <a:pt x="41" y="1972"/>
                    <a:pt x="27" y="1987"/>
                    <a:pt x="17" y="2007"/>
                  </a:cubicBezTo>
                  <a:cubicBezTo>
                    <a:pt x="7" y="2025"/>
                    <a:pt x="1" y="2046"/>
                    <a:pt x="2" y="2068"/>
                  </a:cubicBezTo>
                  <a:cubicBezTo>
                    <a:pt x="0" y="2092"/>
                    <a:pt x="10" y="2120"/>
                    <a:pt x="28" y="2143"/>
                  </a:cubicBezTo>
                  <a:cubicBezTo>
                    <a:pt x="45" y="2159"/>
                    <a:pt x="66" y="2174"/>
                    <a:pt x="94" y="2179"/>
                  </a:cubicBezTo>
                  <a:cubicBezTo>
                    <a:pt x="100" y="2195"/>
                    <a:pt x="111" y="2222"/>
                    <a:pt x="121" y="2248"/>
                  </a:cubicBezTo>
                  <a:cubicBezTo>
                    <a:pt x="134" y="2276"/>
                    <a:pt x="145" y="2302"/>
                    <a:pt x="153" y="2319"/>
                  </a:cubicBezTo>
                  <a:cubicBezTo>
                    <a:pt x="136" y="2340"/>
                    <a:pt x="125" y="2362"/>
                    <a:pt x="123" y="2389"/>
                  </a:cubicBezTo>
                  <a:cubicBezTo>
                    <a:pt x="118" y="2416"/>
                    <a:pt x="126" y="2446"/>
                    <a:pt x="150" y="2472"/>
                  </a:cubicBezTo>
                  <a:cubicBezTo>
                    <a:pt x="159" y="2480"/>
                    <a:pt x="169" y="2489"/>
                    <a:pt x="181" y="2493"/>
                  </a:cubicBezTo>
                  <a:cubicBezTo>
                    <a:pt x="206" y="2504"/>
                    <a:pt x="236" y="2509"/>
                    <a:pt x="265" y="2506"/>
                  </a:cubicBezTo>
                  <a:cubicBezTo>
                    <a:pt x="294" y="2502"/>
                    <a:pt x="320" y="2489"/>
                    <a:pt x="341" y="2471"/>
                  </a:cubicBezTo>
                  <a:cubicBezTo>
                    <a:pt x="350" y="2461"/>
                    <a:pt x="355" y="2453"/>
                    <a:pt x="359" y="2443"/>
                  </a:cubicBezTo>
                  <a:cubicBezTo>
                    <a:pt x="363" y="2435"/>
                    <a:pt x="368" y="2418"/>
                    <a:pt x="370" y="2406"/>
                  </a:cubicBezTo>
                  <a:cubicBezTo>
                    <a:pt x="372" y="2395"/>
                    <a:pt x="374" y="2387"/>
                    <a:pt x="373" y="2380"/>
                  </a:cubicBezTo>
                  <a:cubicBezTo>
                    <a:pt x="380" y="2377"/>
                    <a:pt x="387" y="2376"/>
                    <a:pt x="387" y="2376"/>
                  </a:cubicBezTo>
                  <a:lnTo>
                    <a:pt x="389" y="2374"/>
                  </a:lnTo>
                  <a:lnTo>
                    <a:pt x="497" y="2321"/>
                  </a:lnTo>
                  <a:cubicBezTo>
                    <a:pt x="505" y="2326"/>
                    <a:pt x="515" y="2332"/>
                    <a:pt x="527" y="2339"/>
                  </a:cubicBezTo>
                  <a:cubicBezTo>
                    <a:pt x="543" y="2346"/>
                    <a:pt x="562" y="2352"/>
                    <a:pt x="581" y="2355"/>
                  </a:cubicBezTo>
                  <a:cubicBezTo>
                    <a:pt x="593" y="2366"/>
                    <a:pt x="619" y="2390"/>
                    <a:pt x="645" y="2395"/>
                  </a:cubicBezTo>
                  <a:cubicBezTo>
                    <a:pt x="656" y="2397"/>
                    <a:pt x="666" y="2399"/>
                    <a:pt x="677" y="2400"/>
                  </a:cubicBezTo>
                  <a:cubicBezTo>
                    <a:pt x="690" y="2410"/>
                    <a:pt x="730" y="2436"/>
                    <a:pt x="770" y="2456"/>
                  </a:cubicBezTo>
                  <a:cubicBezTo>
                    <a:pt x="798" y="2470"/>
                    <a:pt x="830" y="2487"/>
                    <a:pt x="867" y="2500"/>
                  </a:cubicBezTo>
                  <a:cubicBezTo>
                    <a:pt x="893" y="2507"/>
                    <a:pt x="908" y="2509"/>
                    <a:pt x="916" y="2511"/>
                  </a:cubicBezTo>
                  <a:cubicBezTo>
                    <a:pt x="915" y="2530"/>
                    <a:pt x="916" y="2548"/>
                    <a:pt x="922" y="2564"/>
                  </a:cubicBezTo>
                  <a:cubicBezTo>
                    <a:pt x="926" y="2581"/>
                    <a:pt x="938" y="2596"/>
                    <a:pt x="954" y="2607"/>
                  </a:cubicBezTo>
                  <a:cubicBezTo>
                    <a:pt x="971" y="2622"/>
                    <a:pt x="991" y="2632"/>
                    <a:pt x="1008" y="2635"/>
                  </a:cubicBezTo>
                  <a:cubicBezTo>
                    <a:pt x="1042" y="2641"/>
                    <a:pt x="1079" y="2632"/>
                    <a:pt x="1109" y="2611"/>
                  </a:cubicBezTo>
                  <a:cubicBezTo>
                    <a:pt x="1135" y="2591"/>
                    <a:pt x="1155" y="2564"/>
                    <a:pt x="1159" y="2529"/>
                  </a:cubicBezTo>
                  <a:lnTo>
                    <a:pt x="1159" y="2527"/>
                  </a:lnTo>
                  <a:cubicBezTo>
                    <a:pt x="1160" y="2508"/>
                    <a:pt x="1158" y="2485"/>
                    <a:pt x="1148" y="2466"/>
                  </a:cubicBezTo>
                  <a:cubicBezTo>
                    <a:pt x="1144" y="2452"/>
                    <a:pt x="1135" y="2442"/>
                    <a:pt x="1123" y="2433"/>
                  </a:cubicBezTo>
                  <a:cubicBezTo>
                    <a:pt x="1129" y="2421"/>
                    <a:pt x="1137" y="2407"/>
                    <a:pt x="1141" y="2392"/>
                  </a:cubicBezTo>
                  <a:lnTo>
                    <a:pt x="1142" y="2390"/>
                  </a:lnTo>
                  <a:cubicBezTo>
                    <a:pt x="1150" y="2365"/>
                    <a:pt x="1172" y="2317"/>
                    <a:pt x="1183" y="2294"/>
                  </a:cubicBezTo>
                  <a:cubicBezTo>
                    <a:pt x="1187" y="2293"/>
                    <a:pt x="1192" y="2294"/>
                    <a:pt x="1196" y="2292"/>
                  </a:cubicBezTo>
                  <a:cubicBezTo>
                    <a:pt x="1215" y="2285"/>
                    <a:pt x="1233" y="2272"/>
                    <a:pt x="1246" y="2257"/>
                  </a:cubicBezTo>
                  <a:cubicBezTo>
                    <a:pt x="1258" y="2240"/>
                    <a:pt x="1268" y="2219"/>
                    <a:pt x="1272" y="2198"/>
                  </a:cubicBezTo>
                  <a:cubicBezTo>
                    <a:pt x="1281" y="2162"/>
                    <a:pt x="1275" y="2120"/>
                    <a:pt x="1250" y="2084"/>
                  </a:cubicBezTo>
                  <a:cubicBezTo>
                    <a:pt x="1236" y="2066"/>
                    <a:pt x="1216" y="2054"/>
                    <a:pt x="1191" y="2050"/>
                  </a:cubicBezTo>
                  <a:cubicBezTo>
                    <a:pt x="1170" y="2046"/>
                    <a:pt x="1145" y="2048"/>
                    <a:pt x="1124" y="2053"/>
                  </a:cubicBezTo>
                  <a:cubicBezTo>
                    <a:pt x="1109" y="2027"/>
                    <a:pt x="1092" y="1997"/>
                    <a:pt x="1074" y="1965"/>
                  </a:cubicBezTo>
                  <a:cubicBezTo>
                    <a:pt x="1040" y="1905"/>
                    <a:pt x="1007" y="1848"/>
                    <a:pt x="997" y="1831"/>
                  </a:cubicBezTo>
                  <a:cubicBezTo>
                    <a:pt x="995" y="1828"/>
                    <a:pt x="995" y="1826"/>
                    <a:pt x="996" y="1824"/>
                  </a:cubicBezTo>
                  <a:cubicBezTo>
                    <a:pt x="992" y="1806"/>
                    <a:pt x="984" y="1763"/>
                    <a:pt x="984" y="1752"/>
                  </a:cubicBezTo>
                  <a:cubicBezTo>
                    <a:pt x="986" y="1741"/>
                    <a:pt x="983" y="1721"/>
                    <a:pt x="977" y="1702"/>
                  </a:cubicBezTo>
                  <a:cubicBezTo>
                    <a:pt x="970" y="1679"/>
                    <a:pt x="960" y="1653"/>
                    <a:pt x="955" y="1643"/>
                  </a:cubicBezTo>
                  <a:cubicBezTo>
                    <a:pt x="946" y="1631"/>
                    <a:pt x="939" y="1623"/>
                    <a:pt x="931" y="1617"/>
                  </a:cubicBezTo>
                  <a:cubicBezTo>
                    <a:pt x="927" y="1612"/>
                    <a:pt x="926" y="1610"/>
                    <a:pt x="926" y="1610"/>
                  </a:cubicBezTo>
                  <a:cubicBezTo>
                    <a:pt x="928" y="1599"/>
                    <a:pt x="931" y="1580"/>
                    <a:pt x="932" y="1563"/>
                  </a:cubicBezTo>
                  <a:cubicBezTo>
                    <a:pt x="930" y="1547"/>
                    <a:pt x="929" y="1531"/>
                    <a:pt x="924" y="1520"/>
                  </a:cubicBezTo>
                  <a:lnTo>
                    <a:pt x="924" y="1517"/>
                  </a:lnTo>
                  <a:cubicBezTo>
                    <a:pt x="918" y="1505"/>
                    <a:pt x="909" y="1495"/>
                    <a:pt x="902" y="1485"/>
                  </a:cubicBezTo>
                  <a:cubicBezTo>
                    <a:pt x="895" y="1475"/>
                    <a:pt x="887" y="1467"/>
                    <a:pt x="888" y="1463"/>
                  </a:cubicBezTo>
                  <a:lnTo>
                    <a:pt x="886" y="1460"/>
                  </a:lnTo>
                  <a:cubicBezTo>
                    <a:pt x="887" y="1456"/>
                    <a:pt x="887" y="1454"/>
                    <a:pt x="886" y="1447"/>
                  </a:cubicBezTo>
                  <a:cubicBezTo>
                    <a:pt x="886" y="1436"/>
                    <a:pt x="886" y="1423"/>
                    <a:pt x="882" y="1407"/>
                  </a:cubicBezTo>
                  <a:lnTo>
                    <a:pt x="1190" y="936"/>
                  </a:lnTo>
                  <a:lnTo>
                    <a:pt x="1301" y="1002"/>
                  </a:lnTo>
                  <a:lnTo>
                    <a:pt x="1315" y="1009"/>
                  </a:lnTo>
                  <a:lnTo>
                    <a:pt x="1321" y="997"/>
                  </a:lnTo>
                  <a:cubicBezTo>
                    <a:pt x="1322" y="994"/>
                    <a:pt x="1358" y="938"/>
                    <a:pt x="1369" y="928"/>
                  </a:cubicBezTo>
                  <a:cubicBezTo>
                    <a:pt x="1371" y="928"/>
                    <a:pt x="1382" y="942"/>
                    <a:pt x="1389" y="949"/>
                  </a:cubicBezTo>
                  <a:lnTo>
                    <a:pt x="1345" y="1025"/>
                  </a:lnTo>
                  <a:lnTo>
                    <a:pt x="1339" y="1037"/>
                  </a:lnTo>
                  <a:lnTo>
                    <a:pt x="1350" y="1046"/>
                  </a:lnTo>
                  <a:lnTo>
                    <a:pt x="1467" y="1130"/>
                  </a:lnTo>
                  <a:lnTo>
                    <a:pt x="1481" y="1139"/>
                  </a:lnTo>
                  <a:lnTo>
                    <a:pt x="1490" y="1125"/>
                  </a:lnTo>
                  <a:lnTo>
                    <a:pt x="1622" y="911"/>
                  </a:lnTo>
                  <a:lnTo>
                    <a:pt x="1628" y="901"/>
                  </a:lnTo>
                  <a:lnTo>
                    <a:pt x="1619" y="893"/>
                  </a:lnTo>
                  <a:lnTo>
                    <a:pt x="1570" y="847"/>
                  </a:lnTo>
                  <a:lnTo>
                    <a:pt x="1591" y="816"/>
                  </a:lnTo>
                  <a:lnTo>
                    <a:pt x="1642" y="849"/>
                  </a:lnTo>
                  <a:lnTo>
                    <a:pt x="1653" y="858"/>
                  </a:lnTo>
                  <a:lnTo>
                    <a:pt x="1662" y="844"/>
                  </a:lnTo>
                  <a:lnTo>
                    <a:pt x="1803" y="620"/>
                  </a:lnTo>
                  <a:lnTo>
                    <a:pt x="1809" y="608"/>
                  </a:lnTo>
                  <a:lnTo>
                    <a:pt x="1798" y="600"/>
                  </a:lnTo>
                  <a:close/>
                  <a:moveTo>
                    <a:pt x="426" y="834"/>
                  </a:moveTo>
                  <a:lnTo>
                    <a:pt x="393" y="747"/>
                  </a:lnTo>
                  <a:lnTo>
                    <a:pt x="390" y="740"/>
                  </a:lnTo>
                  <a:lnTo>
                    <a:pt x="381" y="739"/>
                  </a:lnTo>
                  <a:cubicBezTo>
                    <a:pt x="381" y="739"/>
                    <a:pt x="331" y="725"/>
                    <a:pt x="306" y="763"/>
                  </a:cubicBezTo>
                  <a:cubicBezTo>
                    <a:pt x="298" y="775"/>
                    <a:pt x="316" y="831"/>
                    <a:pt x="325" y="858"/>
                  </a:cubicBezTo>
                  <a:lnTo>
                    <a:pt x="204" y="896"/>
                  </a:lnTo>
                  <a:cubicBezTo>
                    <a:pt x="195" y="860"/>
                    <a:pt x="171" y="772"/>
                    <a:pt x="150" y="691"/>
                  </a:cubicBezTo>
                  <a:cubicBezTo>
                    <a:pt x="151" y="685"/>
                    <a:pt x="172" y="693"/>
                    <a:pt x="185" y="691"/>
                  </a:cubicBezTo>
                  <a:cubicBezTo>
                    <a:pt x="196" y="688"/>
                    <a:pt x="204" y="687"/>
                    <a:pt x="211" y="685"/>
                  </a:cubicBezTo>
                  <a:lnTo>
                    <a:pt x="224" y="649"/>
                  </a:lnTo>
                  <a:cubicBezTo>
                    <a:pt x="223" y="643"/>
                    <a:pt x="222" y="636"/>
                    <a:pt x="220" y="629"/>
                  </a:cubicBezTo>
                  <a:cubicBezTo>
                    <a:pt x="218" y="618"/>
                    <a:pt x="217" y="609"/>
                    <a:pt x="214" y="602"/>
                  </a:cubicBezTo>
                  <a:cubicBezTo>
                    <a:pt x="210" y="590"/>
                    <a:pt x="201" y="588"/>
                    <a:pt x="187" y="592"/>
                  </a:cubicBezTo>
                  <a:cubicBezTo>
                    <a:pt x="182" y="594"/>
                    <a:pt x="175" y="597"/>
                    <a:pt x="168" y="600"/>
                  </a:cubicBezTo>
                  <a:cubicBezTo>
                    <a:pt x="154" y="604"/>
                    <a:pt x="140" y="608"/>
                    <a:pt x="131" y="611"/>
                  </a:cubicBezTo>
                  <a:cubicBezTo>
                    <a:pt x="102" y="500"/>
                    <a:pt x="71" y="381"/>
                    <a:pt x="62" y="342"/>
                  </a:cubicBezTo>
                  <a:lnTo>
                    <a:pt x="190" y="303"/>
                  </a:lnTo>
                  <a:lnTo>
                    <a:pt x="210" y="390"/>
                  </a:lnTo>
                  <a:lnTo>
                    <a:pt x="212" y="401"/>
                  </a:lnTo>
                  <a:lnTo>
                    <a:pt x="223" y="403"/>
                  </a:lnTo>
                  <a:cubicBezTo>
                    <a:pt x="223" y="403"/>
                    <a:pt x="272" y="408"/>
                    <a:pt x="292" y="385"/>
                  </a:cubicBezTo>
                  <a:lnTo>
                    <a:pt x="294" y="385"/>
                  </a:lnTo>
                  <a:cubicBezTo>
                    <a:pt x="303" y="373"/>
                    <a:pt x="285" y="313"/>
                    <a:pt x="277" y="283"/>
                  </a:cubicBezTo>
                  <a:lnTo>
                    <a:pt x="388" y="250"/>
                  </a:lnTo>
                  <a:lnTo>
                    <a:pt x="525" y="808"/>
                  </a:lnTo>
                  <a:lnTo>
                    <a:pt x="426" y="834"/>
                  </a:lnTo>
                  <a:close/>
                  <a:moveTo>
                    <a:pt x="382" y="97"/>
                  </a:moveTo>
                  <a:cubicBezTo>
                    <a:pt x="386" y="87"/>
                    <a:pt x="397" y="52"/>
                    <a:pt x="437" y="46"/>
                  </a:cubicBezTo>
                  <a:cubicBezTo>
                    <a:pt x="501" y="35"/>
                    <a:pt x="518" y="62"/>
                    <a:pt x="521" y="67"/>
                  </a:cubicBezTo>
                  <a:lnTo>
                    <a:pt x="787" y="1137"/>
                  </a:lnTo>
                  <a:cubicBezTo>
                    <a:pt x="787" y="1142"/>
                    <a:pt x="790" y="1160"/>
                    <a:pt x="791" y="1180"/>
                  </a:cubicBezTo>
                  <a:cubicBezTo>
                    <a:pt x="791" y="1180"/>
                    <a:pt x="797" y="1220"/>
                    <a:pt x="803" y="1237"/>
                  </a:cubicBezTo>
                  <a:cubicBezTo>
                    <a:pt x="805" y="1246"/>
                    <a:pt x="809" y="1262"/>
                    <a:pt x="812" y="1282"/>
                  </a:cubicBezTo>
                  <a:cubicBezTo>
                    <a:pt x="815" y="1303"/>
                    <a:pt x="818" y="1325"/>
                    <a:pt x="823" y="1344"/>
                  </a:cubicBezTo>
                  <a:cubicBezTo>
                    <a:pt x="826" y="1364"/>
                    <a:pt x="843" y="1391"/>
                    <a:pt x="850" y="1403"/>
                  </a:cubicBezTo>
                  <a:cubicBezTo>
                    <a:pt x="854" y="1419"/>
                    <a:pt x="855" y="1437"/>
                    <a:pt x="855" y="1450"/>
                  </a:cubicBezTo>
                  <a:cubicBezTo>
                    <a:pt x="855" y="1450"/>
                    <a:pt x="855" y="1450"/>
                    <a:pt x="854" y="1452"/>
                  </a:cubicBezTo>
                  <a:cubicBezTo>
                    <a:pt x="799" y="1431"/>
                    <a:pt x="735" y="1431"/>
                    <a:pt x="724" y="1432"/>
                  </a:cubicBezTo>
                  <a:cubicBezTo>
                    <a:pt x="722" y="1431"/>
                    <a:pt x="718" y="1428"/>
                    <a:pt x="709" y="1407"/>
                  </a:cubicBezTo>
                  <a:cubicBezTo>
                    <a:pt x="695" y="1374"/>
                    <a:pt x="400" y="171"/>
                    <a:pt x="382" y="97"/>
                  </a:cubicBezTo>
                  <a:close/>
                  <a:moveTo>
                    <a:pt x="588" y="1568"/>
                  </a:moveTo>
                  <a:lnTo>
                    <a:pt x="589" y="1566"/>
                  </a:lnTo>
                  <a:cubicBezTo>
                    <a:pt x="600" y="1524"/>
                    <a:pt x="633" y="1479"/>
                    <a:pt x="662" y="1436"/>
                  </a:cubicBezTo>
                  <a:cubicBezTo>
                    <a:pt x="668" y="1428"/>
                    <a:pt x="674" y="1420"/>
                    <a:pt x="679" y="1413"/>
                  </a:cubicBezTo>
                  <a:cubicBezTo>
                    <a:pt x="679" y="1417"/>
                    <a:pt x="681" y="1417"/>
                    <a:pt x="680" y="1419"/>
                  </a:cubicBezTo>
                  <a:cubicBezTo>
                    <a:pt x="688" y="1436"/>
                    <a:pt x="695" y="1446"/>
                    <a:pt x="703" y="1452"/>
                  </a:cubicBezTo>
                  <a:cubicBezTo>
                    <a:pt x="697" y="1473"/>
                    <a:pt x="689" y="1517"/>
                    <a:pt x="720" y="1567"/>
                  </a:cubicBezTo>
                  <a:lnTo>
                    <a:pt x="718" y="1567"/>
                  </a:lnTo>
                  <a:cubicBezTo>
                    <a:pt x="720" y="1567"/>
                    <a:pt x="720" y="1569"/>
                    <a:pt x="722" y="1572"/>
                  </a:cubicBezTo>
                  <a:cubicBezTo>
                    <a:pt x="723" y="1574"/>
                    <a:pt x="725" y="1577"/>
                    <a:pt x="727" y="1579"/>
                  </a:cubicBezTo>
                  <a:cubicBezTo>
                    <a:pt x="717" y="1597"/>
                    <a:pt x="696" y="1633"/>
                    <a:pt x="675" y="1664"/>
                  </a:cubicBezTo>
                  <a:cubicBezTo>
                    <a:pt x="654" y="1694"/>
                    <a:pt x="634" y="1721"/>
                    <a:pt x="622" y="1725"/>
                  </a:cubicBezTo>
                  <a:cubicBezTo>
                    <a:pt x="614" y="1698"/>
                    <a:pt x="596" y="1635"/>
                    <a:pt x="586" y="1607"/>
                  </a:cubicBezTo>
                  <a:cubicBezTo>
                    <a:pt x="584" y="1589"/>
                    <a:pt x="585" y="1576"/>
                    <a:pt x="588" y="1568"/>
                  </a:cubicBezTo>
                  <a:close/>
                  <a:moveTo>
                    <a:pt x="789" y="1847"/>
                  </a:moveTo>
                  <a:cubicBezTo>
                    <a:pt x="791" y="1863"/>
                    <a:pt x="797" y="1879"/>
                    <a:pt x="803" y="1896"/>
                  </a:cubicBezTo>
                  <a:cubicBezTo>
                    <a:pt x="806" y="1905"/>
                    <a:pt x="811" y="1912"/>
                    <a:pt x="814" y="1920"/>
                  </a:cubicBezTo>
                  <a:cubicBezTo>
                    <a:pt x="800" y="1948"/>
                    <a:pt x="727" y="2115"/>
                    <a:pt x="717" y="2122"/>
                  </a:cubicBezTo>
                  <a:cubicBezTo>
                    <a:pt x="709" y="2127"/>
                    <a:pt x="706" y="2135"/>
                    <a:pt x="699" y="2145"/>
                  </a:cubicBezTo>
                  <a:cubicBezTo>
                    <a:pt x="696" y="2156"/>
                    <a:pt x="689" y="2168"/>
                    <a:pt x="675" y="2174"/>
                  </a:cubicBezTo>
                  <a:cubicBezTo>
                    <a:pt x="670" y="2166"/>
                    <a:pt x="660" y="2158"/>
                    <a:pt x="648" y="2152"/>
                  </a:cubicBezTo>
                  <a:cubicBezTo>
                    <a:pt x="632" y="2144"/>
                    <a:pt x="613" y="2139"/>
                    <a:pt x="589" y="2135"/>
                  </a:cubicBezTo>
                  <a:cubicBezTo>
                    <a:pt x="585" y="2123"/>
                    <a:pt x="582" y="2114"/>
                    <a:pt x="576" y="2108"/>
                  </a:cubicBezTo>
                  <a:cubicBezTo>
                    <a:pt x="573" y="2101"/>
                    <a:pt x="565" y="2075"/>
                    <a:pt x="556" y="2052"/>
                  </a:cubicBezTo>
                  <a:cubicBezTo>
                    <a:pt x="548" y="2033"/>
                    <a:pt x="542" y="2017"/>
                    <a:pt x="537" y="2007"/>
                  </a:cubicBezTo>
                  <a:cubicBezTo>
                    <a:pt x="527" y="1990"/>
                    <a:pt x="531" y="1967"/>
                    <a:pt x="533" y="1945"/>
                  </a:cubicBezTo>
                  <a:cubicBezTo>
                    <a:pt x="535" y="1932"/>
                    <a:pt x="537" y="1919"/>
                    <a:pt x="537" y="1908"/>
                  </a:cubicBezTo>
                  <a:cubicBezTo>
                    <a:pt x="550" y="1899"/>
                    <a:pt x="577" y="1878"/>
                    <a:pt x="592" y="1848"/>
                  </a:cubicBezTo>
                  <a:cubicBezTo>
                    <a:pt x="598" y="1836"/>
                    <a:pt x="607" y="1813"/>
                    <a:pt x="612" y="1792"/>
                  </a:cubicBezTo>
                  <a:cubicBezTo>
                    <a:pt x="617" y="1779"/>
                    <a:pt x="621" y="1767"/>
                    <a:pt x="623" y="1756"/>
                  </a:cubicBezTo>
                  <a:cubicBezTo>
                    <a:pt x="648" y="1752"/>
                    <a:pt x="676" y="1720"/>
                    <a:pt x="700" y="1682"/>
                  </a:cubicBezTo>
                  <a:cubicBezTo>
                    <a:pt x="721" y="1653"/>
                    <a:pt x="737" y="1623"/>
                    <a:pt x="749" y="1603"/>
                  </a:cubicBezTo>
                  <a:cubicBezTo>
                    <a:pt x="751" y="1605"/>
                    <a:pt x="755" y="1608"/>
                    <a:pt x="756" y="1611"/>
                  </a:cubicBezTo>
                  <a:cubicBezTo>
                    <a:pt x="754" y="1626"/>
                    <a:pt x="751" y="1656"/>
                    <a:pt x="754" y="1676"/>
                  </a:cubicBezTo>
                  <a:cubicBezTo>
                    <a:pt x="756" y="1725"/>
                    <a:pt x="776" y="1748"/>
                    <a:pt x="789" y="1761"/>
                  </a:cubicBezTo>
                  <a:cubicBezTo>
                    <a:pt x="791" y="1764"/>
                    <a:pt x="793" y="1767"/>
                    <a:pt x="794" y="1769"/>
                  </a:cubicBezTo>
                  <a:lnTo>
                    <a:pt x="796" y="1769"/>
                  </a:lnTo>
                  <a:cubicBezTo>
                    <a:pt x="796" y="1772"/>
                    <a:pt x="798" y="1772"/>
                    <a:pt x="798" y="1772"/>
                  </a:cubicBezTo>
                  <a:cubicBezTo>
                    <a:pt x="792" y="1793"/>
                    <a:pt x="784" y="1826"/>
                    <a:pt x="789" y="1847"/>
                  </a:cubicBezTo>
                  <a:close/>
                  <a:moveTo>
                    <a:pt x="512" y="1662"/>
                  </a:moveTo>
                  <a:cubicBezTo>
                    <a:pt x="524" y="1647"/>
                    <a:pt x="542" y="1630"/>
                    <a:pt x="555" y="1619"/>
                  </a:cubicBezTo>
                  <a:cubicBezTo>
                    <a:pt x="551" y="1667"/>
                    <a:pt x="580" y="1740"/>
                    <a:pt x="595" y="1751"/>
                  </a:cubicBezTo>
                  <a:cubicBezTo>
                    <a:pt x="595" y="1756"/>
                    <a:pt x="589" y="1763"/>
                    <a:pt x="583" y="1782"/>
                  </a:cubicBezTo>
                  <a:cubicBezTo>
                    <a:pt x="578" y="1801"/>
                    <a:pt x="570" y="1824"/>
                    <a:pt x="563" y="1834"/>
                  </a:cubicBezTo>
                  <a:cubicBezTo>
                    <a:pt x="556" y="1850"/>
                    <a:pt x="542" y="1865"/>
                    <a:pt x="530" y="1874"/>
                  </a:cubicBezTo>
                  <a:cubicBezTo>
                    <a:pt x="519" y="1835"/>
                    <a:pt x="490" y="1762"/>
                    <a:pt x="483" y="1743"/>
                  </a:cubicBezTo>
                  <a:cubicBezTo>
                    <a:pt x="486" y="1725"/>
                    <a:pt x="495" y="1685"/>
                    <a:pt x="512" y="1662"/>
                  </a:cubicBezTo>
                  <a:close/>
                  <a:moveTo>
                    <a:pt x="193" y="1953"/>
                  </a:moveTo>
                  <a:lnTo>
                    <a:pt x="195" y="1953"/>
                  </a:lnTo>
                  <a:cubicBezTo>
                    <a:pt x="228" y="1942"/>
                    <a:pt x="311" y="1897"/>
                    <a:pt x="357" y="1872"/>
                  </a:cubicBezTo>
                  <a:cubicBezTo>
                    <a:pt x="353" y="1893"/>
                    <a:pt x="352" y="1913"/>
                    <a:pt x="355" y="1933"/>
                  </a:cubicBezTo>
                  <a:cubicBezTo>
                    <a:pt x="357" y="1949"/>
                    <a:pt x="362" y="1967"/>
                    <a:pt x="366" y="1983"/>
                  </a:cubicBezTo>
                  <a:cubicBezTo>
                    <a:pt x="340" y="1994"/>
                    <a:pt x="285" y="2017"/>
                    <a:pt x="265" y="2029"/>
                  </a:cubicBezTo>
                  <a:lnTo>
                    <a:pt x="263" y="2029"/>
                  </a:lnTo>
                  <a:cubicBezTo>
                    <a:pt x="251" y="2038"/>
                    <a:pt x="238" y="2047"/>
                    <a:pt x="230" y="2056"/>
                  </a:cubicBezTo>
                  <a:cubicBezTo>
                    <a:pt x="224" y="2037"/>
                    <a:pt x="217" y="2019"/>
                    <a:pt x="207" y="2001"/>
                  </a:cubicBezTo>
                  <a:cubicBezTo>
                    <a:pt x="196" y="1986"/>
                    <a:pt x="185" y="1971"/>
                    <a:pt x="174" y="1962"/>
                  </a:cubicBezTo>
                  <a:cubicBezTo>
                    <a:pt x="179" y="1957"/>
                    <a:pt x="187" y="1954"/>
                    <a:pt x="193" y="1953"/>
                  </a:cubicBezTo>
                  <a:close/>
                  <a:moveTo>
                    <a:pt x="376" y="2014"/>
                  </a:moveTo>
                  <a:cubicBezTo>
                    <a:pt x="377" y="2018"/>
                    <a:pt x="379" y="2023"/>
                    <a:pt x="380" y="2025"/>
                  </a:cubicBezTo>
                  <a:cubicBezTo>
                    <a:pt x="385" y="2037"/>
                    <a:pt x="397" y="2066"/>
                    <a:pt x="411" y="2090"/>
                  </a:cubicBezTo>
                  <a:cubicBezTo>
                    <a:pt x="420" y="2111"/>
                    <a:pt x="428" y="2130"/>
                    <a:pt x="429" y="2135"/>
                  </a:cubicBezTo>
                  <a:cubicBezTo>
                    <a:pt x="433" y="2140"/>
                    <a:pt x="436" y="2156"/>
                    <a:pt x="438" y="2172"/>
                  </a:cubicBezTo>
                  <a:cubicBezTo>
                    <a:pt x="441" y="2179"/>
                    <a:pt x="442" y="2186"/>
                    <a:pt x="443" y="2192"/>
                  </a:cubicBezTo>
                  <a:cubicBezTo>
                    <a:pt x="433" y="2197"/>
                    <a:pt x="414" y="2209"/>
                    <a:pt x="404" y="2214"/>
                  </a:cubicBezTo>
                  <a:cubicBezTo>
                    <a:pt x="397" y="2217"/>
                    <a:pt x="385" y="2222"/>
                    <a:pt x="373" y="2228"/>
                  </a:cubicBezTo>
                  <a:cubicBezTo>
                    <a:pt x="363" y="2233"/>
                    <a:pt x="354" y="2238"/>
                    <a:pt x="346" y="2241"/>
                  </a:cubicBezTo>
                  <a:cubicBezTo>
                    <a:pt x="337" y="2244"/>
                    <a:pt x="325" y="2248"/>
                    <a:pt x="312" y="2251"/>
                  </a:cubicBezTo>
                  <a:cubicBezTo>
                    <a:pt x="301" y="2253"/>
                    <a:pt x="289" y="2257"/>
                    <a:pt x="275" y="2259"/>
                  </a:cubicBezTo>
                  <a:cubicBezTo>
                    <a:pt x="268" y="2225"/>
                    <a:pt x="248" y="2141"/>
                    <a:pt x="238" y="2097"/>
                  </a:cubicBezTo>
                  <a:cubicBezTo>
                    <a:pt x="239" y="2093"/>
                    <a:pt x="242" y="2087"/>
                    <a:pt x="250" y="2081"/>
                  </a:cubicBezTo>
                  <a:cubicBezTo>
                    <a:pt x="258" y="2072"/>
                    <a:pt x="268" y="2063"/>
                    <a:pt x="281" y="2056"/>
                  </a:cubicBezTo>
                  <a:cubicBezTo>
                    <a:pt x="300" y="2046"/>
                    <a:pt x="350" y="2024"/>
                    <a:pt x="376" y="2014"/>
                  </a:cubicBezTo>
                  <a:close/>
                  <a:moveTo>
                    <a:pt x="150" y="2237"/>
                  </a:moveTo>
                  <a:cubicBezTo>
                    <a:pt x="136" y="2202"/>
                    <a:pt x="124" y="2171"/>
                    <a:pt x="123" y="2164"/>
                  </a:cubicBezTo>
                  <a:cubicBezTo>
                    <a:pt x="122" y="2158"/>
                    <a:pt x="130" y="2139"/>
                    <a:pt x="134" y="2127"/>
                  </a:cubicBezTo>
                  <a:cubicBezTo>
                    <a:pt x="137" y="2121"/>
                    <a:pt x="138" y="2116"/>
                    <a:pt x="141" y="2115"/>
                  </a:cubicBezTo>
                  <a:cubicBezTo>
                    <a:pt x="145" y="2100"/>
                    <a:pt x="149" y="2090"/>
                    <a:pt x="151" y="2082"/>
                  </a:cubicBezTo>
                  <a:cubicBezTo>
                    <a:pt x="152" y="2075"/>
                    <a:pt x="151" y="2068"/>
                    <a:pt x="150" y="2064"/>
                  </a:cubicBezTo>
                  <a:cubicBezTo>
                    <a:pt x="147" y="2055"/>
                    <a:pt x="143" y="2050"/>
                    <a:pt x="137" y="2046"/>
                  </a:cubicBezTo>
                  <a:cubicBezTo>
                    <a:pt x="135" y="2046"/>
                    <a:pt x="133" y="2045"/>
                    <a:pt x="131" y="2045"/>
                  </a:cubicBezTo>
                  <a:cubicBezTo>
                    <a:pt x="120" y="2043"/>
                    <a:pt x="113" y="2046"/>
                    <a:pt x="106" y="2052"/>
                  </a:cubicBezTo>
                  <a:cubicBezTo>
                    <a:pt x="100" y="2055"/>
                    <a:pt x="95" y="2061"/>
                    <a:pt x="94" y="2067"/>
                  </a:cubicBezTo>
                  <a:cubicBezTo>
                    <a:pt x="91" y="2073"/>
                    <a:pt x="89" y="2082"/>
                    <a:pt x="90" y="2089"/>
                  </a:cubicBezTo>
                  <a:cubicBezTo>
                    <a:pt x="93" y="2096"/>
                    <a:pt x="96" y="2105"/>
                    <a:pt x="102" y="2110"/>
                  </a:cubicBezTo>
                  <a:cubicBezTo>
                    <a:pt x="99" y="2116"/>
                    <a:pt x="97" y="2125"/>
                    <a:pt x="94" y="2131"/>
                  </a:cubicBezTo>
                  <a:cubicBezTo>
                    <a:pt x="93" y="2135"/>
                    <a:pt x="92" y="2141"/>
                    <a:pt x="91" y="2148"/>
                  </a:cubicBezTo>
                  <a:cubicBezTo>
                    <a:pt x="74" y="2142"/>
                    <a:pt x="61" y="2132"/>
                    <a:pt x="52" y="2121"/>
                  </a:cubicBezTo>
                  <a:cubicBezTo>
                    <a:pt x="37" y="2105"/>
                    <a:pt x="31" y="2087"/>
                    <a:pt x="32" y="2069"/>
                  </a:cubicBezTo>
                  <a:cubicBezTo>
                    <a:pt x="33" y="2052"/>
                    <a:pt x="36" y="2035"/>
                    <a:pt x="45" y="2021"/>
                  </a:cubicBezTo>
                  <a:cubicBezTo>
                    <a:pt x="52" y="2007"/>
                    <a:pt x="61" y="1993"/>
                    <a:pt x="73" y="1987"/>
                  </a:cubicBezTo>
                  <a:cubicBezTo>
                    <a:pt x="85" y="1978"/>
                    <a:pt x="99" y="1974"/>
                    <a:pt x="115" y="1974"/>
                  </a:cubicBezTo>
                  <a:cubicBezTo>
                    <a:pt x="126" y="1974"/>
                    <a:pt x="136" y="1976"/>
                    <a:pt x="148" y="1982"/>
                  </a:cubicBezTo>
                  <a:cubicBezTo>
                    <a:pt x="161" y="1989"/>
                    <a:pt x="169" y="2001"/>
                    <a:pt x="180" y="2016"/>
                  </a:cubicBezTo>
                  <a:cubicBezTo>
                    <a:pt x="190" y="2036"/>
                    <a:pt x="199" y="2059"/>
                    <a:pt x="202" y="2080"/>
                  </a:cubicBezTo>
                  <a:cubicBezTo>
                    <a:pt x="207" y="2109"/>
                    <a:pt x="234" y="2219"/>
                    <a:pt x="246" y="2263"/>
                  </a:cubicBezTo>
                  <a:cubicBezTo>
                    <a:pt x="230" y="2265"/>
                    <a:pt x="219" y="2269"/>
                    <a:pt x="209" y="2274"/>
                  </a:cubicBezTo>
                  <a:cubicBezTo>
                    <a:pt x="195" y="2280"/>
                    <a:pt x="185" y="2287"/>
                    <a:pt x="177" y="2295"/>
                  </a:cubicBezTo>
                  <a:cubicBezTo>
                    <a:pt x="168" y="2280"/>
                    <a:pt x="159" y="2259"/>
                    <a:pt x="150" y="2237"/>
                  </a:cubicBezTo>
                  <a:close/>
                  <a:moveTo>
                    <a:pt x="377" y="2345"/>
                  </a:moveTo>
                  <a:cubicBezTo>
                    <a:pt x="369" y="2349"/>
                    <a:pt x="337" y="2356"/>
                    <a:pt x="313" y="2356"/>
                  </a:cubicBezTo>
                  <a:cubicBezTo>
                    <a:pt x="295" y="2358"/>
                    <a:pt x="282" y="2357"/>
                    <a:pt x="269" y="2359"/>
                  </a:cubicBezTo>
                  <a:cubicBezTo>
                    <a:pt x="257" y="2364"/>
                    <a:pt x="245" y="2366"/>
                    <a:pt x="238" y="2371"/>
                  </a:cubicBezTo>
                  <a:cubicBezTo>
                    <a:pt x="230" y="2379"/>
                    <a:pt x="227" y="2385"/>
                    <a:pt x="223" y="2393"/>
                  </a:cubicBezTo>
                  <a:cubicBezTo>
                    <a:pt x="222" y="2397"/>
                    <a:pt x="222" y="2401"/>
                    <a:pt x="221" y="2406"/>
                  </a:cubicBezTo>
                  <a:cubicBezTo>
                    <a:pt x="222" y="2412"/>
                    <a:pt x="223" y="2417"/>
                    <a:pt x="229" y="2423"/>
                  </a:cubicBezTo>
                  <a:cubicBezTo>
                    <a:pt x="231" y="2425"/>
                    <a:pt x="235" y="2428"/>
                    <a:pt x="241" y="2431"/>
                  </a:cubicBezTo>
                  <a:cubicBezTo>
                    <a:pt x="243" y="2432"/>
                    <a:pt x="245" y="2432"/>
                    <a:pt x="249" y="2433"/>
                  </a:cubicBezTo>
                  <a:cubicBezTo>
                    <a:pt x="258" y="2432"/>
                    <a:pt x="267" y="2429"/>
                    <a:pt x="277" y="2422"/>
                  </a:cubicBezTo>
                  <a:cubicBezTo>
                    <a:pt x="285" y="2417"/>
                    <a:pt x="293" y="2407"/>
                    <a:pt x="298" y="2395"/>
                  </a:cubicBezTo>
                  <a:cubicBezTo>
                    <a:pt x="298" y="2395"/>
                    <a:pt x="298" y="2393"/>
                    <a:pt x="300" y="2391"/>
                  </a:cubicBezTo>
                  <a:cubicBezTo>
                    <a:pt x="305" y="2392"/>
                    <a:pt x="311" y="2391"/>
                    <a:pt x="316" y="2390"/>
                  </a:cubicBezTo>
                  <a:cubicBezTo>
                    <a:pt x="325" y="2389"/>
                    <a:pt x="334" y="2388"/>
                    <a:pt x="340" y="2389"/>
                  </a:cubicBezTo>
                  <a:cubicBezTo>
                    <a:pt x="340" y="2391"/>
                    <a:pt x="341" y="2396"/>
                    <a:pt x="341" y="2400"/>
                  </a:cubicBezTo>
                  <a:cubicBezTo>
                    <a:pt x="339" y="2411"/>
                    <a:pt x="334" y="2424"/>
                    <a:pt x="331" y="2430"/>
                  </a:cubicBezTo>
                  <a:cubicBezTo>
                    <a:pt x="328" y="2436"/>
                    <a:pt x="324" y="2442"/>
                    <a:pt x="319" y="2447"/>
                  </a:cubicBezTo>
                  <a:cubicBezTo>
                    <a:pt x="305" y="2462"/>
                    <a:pt x="284" y="2472"/>
                    <a:pt x="260" y="2474"/>
                  </a:cubicBezTo>
                  <a:cubicBezTo>
                    <a:pt x="237" y="2477"/>
                    <a:pt x="213" y="2475"/>
                    <a:pt x="193" y="2464"/>
                  </a:cubicBezTo>
                  <a:cubicBezTo>
                    <a:pt x="185" y="2461"/>
                    <a:pt x="179" y="2458"/>
                    <a:pt x="174" y="2450"/>
                  </a:cubicBezTo>
                  <a:cubicBezTo>
                    <a:pt x="157" y="2434"/>
                    <a:pt x="150" y="2411"/>
                    <a:pt x="153" y="2392"/>
                  </a:cubicBezTo>
                  <a:cubicBezTo>
                    <a:pt x="156" y="2366"/>
                    <a:pt x="171" y="2342"/>
                    <a:pt x="191" y="2324"/>
                  </a:cubicBezTo>
                  <a:cubicBezTo>
                    <a:pt x="200" y="2314"/>
                    <a:pt x="210" y="2307"/>
                    <a:pt x="222" y="2303"/>
                  </a:cubicBezTo>
                  <a:cubicBezTo>
                    <a:pt x="231" y="2298"/>
                    <a:pt x="245" y="2294"/>
                    <a:pt x="263" y="2292"/>
                  </a:cubicBezTo>
                  <a:lnTo>
                    <a:pt x="265" y="2293"/>
                  </a:lnTo>
                  <a:cubicBezTo>
                    <a:pt x="283" y="2290"/>
                    <a:pt x="303" y="2287"/>
                    <a:pt x="319" y="2283"/>
                  </a:cubicBezTo>
                  <a:cubicBezTo>
                    <a:pt x="336" y="2277"/>
                    <a:pt x="347" y="2274"/>
                    <a:pt x="357" y="2272"/>
                  </a:cubicBezTo>
                  <a:lnTo>
                    <a:pt x="357" y="2269"/>
                  </a:lnTo>
                  <a:cubicBezTo>
                    <a:pt x="366" y="2267"/>
                    <a:pt x="376" y="2262"/>
                    <a:pt x="388" y="2255"/>
                  </a:cubicBezTo>
                  <a:cubicBezTo>
                    <a:pt x="398" y="2250"/>
                    <a:pt x="407" y="2245"/>
                    <a:pt x="417" y="2243"/>
                  </a:cubicBezTo>
                  <a:cubicBezTo>
                    <a:pt x="422" y="2239"/>
                    <a:pt x="436" y="2233"/>
                    <a:pt x="448" y="2228"/>
                  </a:cubicBezTo>
                  <a:cubicBezTo>
                    <a:pt x="450" y="2240"/>
                    <a:pt x="454" y="2254"/>
                    <a:pt x="461" y="2266"/>
                  </a:cubicBezTo>
                  <a:cubicBezTo>
                    <a:pt x="465" y="2278"/>
                    <a:pt x="472" y="2288"/>
                    <a:pt x="478" y="2295"/>
                  </a:cubicBezTo>
                  <a:lnTo>
                    <a:pt x="377" y="2345"/>
                  </a:lnTo>
                  <a:close/>
                  <a:moveTo>
                    <a:pt x="578" y="2324"/>
                  </a:moveTo>
                  <a:cubicBezTo>
                    <a:pt x="565" y="2321"/>
                    <a:pt x="551" y="2317"/>
                    <a:pt x="541" y="2311"/>
                  </a:cubicBezTo>
                  <a:cubicBezTo>
                    <a:pt x="524" y="2303"/>
                    <a:pt x="513" y="2295"/>
                    <a:pt x="506" y="2285"/>
                  </a:cubicBezTo>
                  <a:cubicBezTo>
                    <a:pt x="501" y="2277"/>
                    <a:pt x="494" y="2265"/>
                    <a:pt x="487" y="2253"/>
                  </a:cubicBezTo>
                  <a:cubicBezTo>
                    <a:pt x="483" y="2239"/>
                    <a:pt x="477" y="2227"/>
                    <a:pt x="477" y="2213"/>
                  </a:cubicBezTo>
                  <a:cubicBezTo>
                    <a:pt x="476" y="2203"/>
                    <a:pt x="473" y="2184"/>
                    <a:pt x="470" y="2166"/>
                  </a:cubicBezTo>
                  <a:cubicBezTo>
                    <a:pt x="466" y="2148"/>
                    <a:pt x="463" y="2130"/>
                    <a:pt x="460" y="2123"/>
                  </a:cubicBezTo>
                  <a:cubicBezTo>
                    <a:pt x="456" y="2116"/>
                    <a:pt x="447" y="2097"/>
                    <a:pt x="437" y="2077"/>
                  </a:cubicBezTo>
                  <a:cubicBezTo>
                    <a:pt x="426" y="2051"/>
                    <a:pt x="413" y="2024"/>
                    <a:pt x="410" y="2015"/>
                  </a:cubicBezTo>
                  <a:cubicBezTo>
                    <a:pt x="406" y="2006"/>
                    <a:pt x="401" y="1992"/>
                    <a:pt x="396" y="1975"/>
                  </a:cubicBezTo>
                  <a:cubicBezTo>
                    <a:pt x="392" y="1961"/>
                    <a:pt x="388" y="1943"/>
                    <a:pt x="386" y="1930"/>
                  </a:cubicBezTo>
                  <a:cubicBezTo>
                    <a:pt x="381" y="1896"/>
                    <a:pt x="387" y="1860"/>
                    <a:pt x="404" y="1828"/>
                  </a:cubicBezTo>
                  <a:cubicBezTo>
                    <a:pt x="417" y="1804"/>
                    <a:pt x="434" y="1782"/>
                    <a:pt x="457" y="1767"/>
                  </a:cubicBezTo>
                  <a:cubicBezTo>
                    <a:pt x="466" y="1790"/>
                    <a:pt x="485" y="1842"/>
                    <a:pt x="490" y="1852"/>
                  </a:cubicBezTo>
                  <a:cubicBezTo>
                    <a:pt x="493" y="1861"/>
                    <a:pt x="501" y="1886"/>
                    <a:pt x="504" y="1898"/>
                  </a:cubicBezTo>
                  <a:cubicBezTo>
                    <a:pt x="506" y="1909"/>
                    <a:pt x="504" y="1924"/>
                    <a:pt x="503" y="1939"/>
                  </a:cubicBezTo>
                  <a:cubicBezTo>
                    <a:pt x="498" y="1967"/>
                    <a:pt x="495" y="1995"/>
                    <a:pt x="511" y="2022"/>
                  </a:cubicBezTo>
                  <a:lnTo>
                    <a:pt x="509" y="2019"/>
                  </a:lnTo>
                  <a:cubicBezTo>
                    <a:pt x="513" y="2029"/>
                    <a:pt x="519" y="2045"/>
                    <a:pt x="525" y="2064"/>
                  </a:cubicBezTo>
                  <a:cubicBezTo>
                    <a:pt x="534" y="2088"/>
                    <a:pt x="545" y="2114"/>
                    <a:pt x="550" y="2123"/>
                  </a:cubicBezTo>
                  <a:lnTo>
                    <a:pt x="551" y="2126"/>
                  </a:lnTo>
                  <a:cubicBezTo>
                    <a:pt x="555" y="2131"/>
                    <a:pt x="563" y="2148"/>
                    <a:pt x="568" y="2166"/>
                  </a:cubicBezTo>
                  <a:cubicBezTo>
                    <a:pt x="574" y="2185"/>
                    <a:pt x="577" y="2203"/>
                    <a:pt x="579" y="2205"/>
                  </a:cubicBezTo>
                  <a:cubicBezTo>
                    <a:pt x="574" y="2220"/>
                    <a:pt x="581" y="2232"/>
                    <a:pt x="591" y="2240"/>
                  </a:cubicBezTo>
                  <a:cubicBezTo>
                    <a:pt x="594" y="2243"/>
                    <a:pt x="598" y="2246"/>
                    <a:pt x="603" y="2247"/>
                  </a:cubicBezTo>
                  <a:cubicBezTo>
                    <a:pt x="607" y="2248"/>
                    <a:pt x="613" y="2249"/>
                    <a:pt x="618" y="2247"/>
                  </a:cubicBezTo>
                  <a:cubicBezTo>
                    <a:pt x="627" y="2245"/>
                    <a:pt x="635" y="2237"/>
                    <a:pt x="635" y="2224"/>
                  </a:cubicBezTo>
                  <a:cubicBezTo>
                    <a:pt x="638" y="2196"/>
                    <a:pt x="627" y="2194"/>
                    <a:pt x="614" y="2194"/>
                  </a:cubicBezTo>
                  <a:cubicBezTo>
                    <a:pt x="612" y="2194"/>
                    <a:pt x="610" y="2193"/>
                    <a:pt x="608" y="2180"/>
                  </a:cubicBezTo>
                  <a:lnTo>
                    <a:pt x="608" y="2178"/>
                  </a:lnTo>
                  <a:cubicBezTo>
                    <a:pt x="609" y="2175"/>
                    <a:pt x="607" y="2173"/>
                    <a:pt x="607" y="2171"/>
                  </a:cubicBezTo>
                  <a:cubicBezTo>
                    <a:pt x="618" y="2173"/>
                    <a:pt x="626" y="2176"/>
                    <a:pt x="632" y="2179"/>
                  </a:cubicBezTo>
                  <a:cubicBezTo>
                    <a:pt x="648" y="2187"/>
                    <a:pt x="656" y="2195"/>
                    <a:pt x="657" y="2199"/>
                  </a:cubicBezTo>
                  <a:cubicBezTo>
                    <a:pt x="657" y="2201"/>
                    <a:pt x="657" y="2201"/>
                    <a:pt x="656" y="2204"/>
                  </a:cubicBezTo>
                  <a:cubicBezTo>
                    <a:pt x="655" y="2208"/>
                    <a:pt x="654" y="2214"/>
                    <a:pt x="653" y="2221"/>
                  </a:cubicBezTo>
                  <a:cubicBezTo>
                    <a:pt x="649" y="2233"/>
                    <a:pt x="640" y="2256"/>
                    <a:pt x="634" y="2266"/>
                  </a:cubicBezTo>
                  <a:cubicBezTo>
                    <a:pt x="620" y="2287"/>
                    <a:pt x="586" y="2314"/>
                    <a:pt x="578" y="2324"/>
                  </a:cubicBezTo>
                  <a:close/>
                  <a:moveTo>
                    <a:pt x="712" y="2363"/>
                  </a:moveTo>
                  <a:cubicBezTo>
                    <a:pt x="704" y="2368"/>
                    <a:pt x="697" y="2369"/>
                    <a:pt x="686" y="2369"/>
                  </a:cubicBezTo>
                  <a:cubicBezTo>
                    <a:pt x="677" y="2370"/>
                    <a:pt x="665" y="2368"/>
                    <a:pt x="650" y="2363"/>
                  </a:cubicBezTo>
                  <a:cubicBezTo>
                    <a:pt x="635" y="2360"/>
                    <a:pt x="620" y="2349"/>
                    <a:pt x="608" y="2338"/>
                  </a:cubicBezTo>
                  <a:cubicBezTo>
                    <a:pt x="611" y="2336"/>
                    <a:pt x="614" y="2332"/>
                    <a:pt x="617" y="2328"/>
                  </a:cubicBezTo>
                  <a:cubicBezTo>
                    <a:pt x="619" y="2329"/>
                    <a:pt x="619" y="2329"/>
                    <a:pt x="619" y="2329"/>
                  </a:cubicBezTo>
                  <a:cubicBezTo>
                    <a:pt x="624" y="2325"/>
                    <a:pt x="629" y="2320"/>
                    <a:pt x="632" y="2314"/>
                  </a:cubicBezTo>
                  <a:cubicBezTo>
                    <a:pt x="640" y="2310"/>
                    <a:pt x="645" y="2305"/>
                    <a:pt x="646" y="2298"/>
                  </a:cubicBezTo>
                  <a:cubicBezTo>
                    <a:pt x="654" y="2291"/>
                    <a:pt x="659" y="2285"/>
                    <a:pt x="662" y="2281"/>
                  </a:cubicBezTo>
                  <a:cubicBezTo>
                    <a:pt x="669" y="2269"/>
                    <a:pt x="676" y="2253"/>
                    <a:pt x="679" y="2238"/>
                  </a:cubicBezTo>
                  <a:cubicBezTo>
                    <a:pt x="683" y="2226"/>
                    <a:pt x="686" y="2213"/>
                    <a:pt x="685" y="2204"/>
                  </a:cubicBezTo>
                  <a:cubicBezTo>
                    <a:pt x="685" y="2202"/>
                    <a:pt x="685" y="2202"/>
                    <a:pt x="685" y="2202"/>
                  </a:cubicBezTo>
                  <a:cubicBezTo>
                    <a:pt x="711" y="2193"/>
                    <a:pt x="720" y="2175"/>
                    <a:pt x="728" y="2159"/>
                  </a:cubicBezTo>
                  <a:cubicBezTo>
                    <a:pt x="731" y="2153"/>
                    <a:pt x="734" y="2149"/>
                    <a:pt x="734" y="2147"/>
                  </a:cubicBezTo>
                  <a:lnTo>
                    <a:pt x="736" y="2148"/>
                  </a:lnTo>
                  <a:cubicBezTo>
                    <a:pt x="750" y="2134"/>
                    <a:pt x="810" y="2007"/>
                    <a:pt x="833" y="1951"/>
                  </a:cubicBezTo>
                  <a:cubicBezTo>
                    <a:pt x="856" y="1982"/>
                    <a:pt x="886" y="2022"/>
                    <a:pt x="898" y="2040"/>
                  </a:cubicBezTo>
                  <a:cubicBezTo>
                    <a:pt x="891" y="2056"/>
                    <a:pt x="876" y="2091"/>
                    <a:pt x="867" y="2103"/>
                  </a:cubicBezTo>
                  <a:cubicBezTo>
                    <a:pt x="858" y="2116"/>
                    <a:pt x="843" y="2155"/>
                    <a:pt x="828" y="2188"/>
                  </a:cubicBezTo>
                  <a:cubicBezTo>
                    <a:pt x="828" y="2190"/>
                    <a:pt x="825" y="2194"/>
                    <a:pt x="821" y="2204"/>
                  </a:cubicBezTo>
                  <a:cubicBezTo>
                    <a:pt x="813" y="2225"/>
                    <a:pt x="803" y="2243"/>
                    <a:pt x="794" y="2259"/>
                  </a:cubicBezTo>
                  <a:cubicBezTo>
                    <a:pt x="786" y="2277"/>
                    <a:pt x="777" y="2293"/>
                    <a:pt x="765" y="2308"/>
                  </a:cubicBezTo>
                  <a:cubicBezTo>
                    <a:pt x="751" y="2337"/>
                    <a:pt x="739" y="2345"/>
                    <a:pt x="724" y="2354"/>
                  </a:cubicBezTo>
                  <a:cubicBezTo>
                    <a:pt x="719" y="2358"/>
                    <a:pt x="714" y="2359"/>
                    <a:pt x="712" y="2363"/>
                  </a:cubicBezTo>
                  <a:close/>
                  <a:moveTo>
                    <a:pt x="938" y="2438"/>
                  </a:moveTo>
                  <a:cubicBezTo>
                    <a:pt x="931" y="2454"/>
                    <a:pt x="926" y="2469"/>
                    <a:pt x="922" y="2481"/>
                  </a:cubicBezTo>
                  <a:cubicBezTo>
                    <a:pt x="913" y="2480"/>
                    <a:pt x="898" y="2477"/>
                    <a:pt x="879" y="2471"/>
                  </a:cubicBezTo>
                  <a:cubicBezTo>
                    <a:pt x="842" y="2458"/>
                    <a:pt x="811" y="2444"/>
                    <a:pt x="783" y="2430"/>
                  </a:cubicBezTo>
                  <a:cubicBezTo>
                    <a:pt x="759" y="2417"/>
                    <a:pt x="733" y="2404"/>
                    <a:pt x="719" y="2395"/>
                  </a:cubicBezTo>
                  <a:cubicBezTo>
                    <a:pt x="726" y="2392"/>
                    <a:pt x="736" y="2385"/>
                    <a:pt x="744" y="2377"/>
                  </a:cubicBezTo>
                  <a:cubicBezTo>
                    <a:pt x="754" y="2373"/>
                    <a:pt x="762" y="2367"/>
                    <a:pt x="770" y="2357"/>
                  </a:cubicBezTo>
                  <a:cubicBezTo>
                    <a:pt x="777" y="2352"/>
                    <a:pt x="782" y="2347"/>
                    <a:pt x="788" y="2341"/>
                  </a:cubicBezTo>
                  <a:cubicBezTo>
                    <a:pt x="810" y="2354"/>
                    <a:pt x="840" y="2368"/>
                    <a:pt x="875" y="2381"/>
                  </a:cubicBezTo>
                  <a:cubicBezTo>
                    <a:pt x="902" y="2392"/>
                    <a:pt x="928" y="2403"/>
                    <a:pt x="951" y="2409"/>
                  </a:cubicBezTo>
                  <a:cubicBezTo>
                    <a:pt x="947" y="2420"/>
                    <a:pt x="941" y="2430"/>
                    <a:pt x="938" y="2438"/>
                  </a:cubicBezTo>
                  <a:close/>
                  <a:moveTo>
                    <a:pt x="887" y="2354"/>
                  </a:moveTo>
                  <a:cubicBezTo>
                    <a:pt x="852" y="2339"/>
                    <a:pt x="819" y="2325"/>
                    <a:pt x="800" y="2312"/>
                  </a:cubicBezTo>
                  <a:cubicBezTo>
                    <a:pt x="809" y="2298"/>
                    <a:pt x="815" y="2286"/>
                    <a:pt x="822" y="2274"/>
                  </a:cubicBezTo>
                  <a:cubicBezTo>
                    <a:pt x="831" y="2256"/>
                    <a:pt x="841" y="2238"/>
                    <a:pt x="849" y="2216"/>
                  </a:cubicBezTo>
                  <a:cubicBezTo>
                    <a:pt x="849" y="2216"/>
                    <a:pt x="853" y="2210"/>
                    <a:pt x="856" y="2202"/>
                  </a:cubicBezTo>
                  <a:cubicBezTo>
                    <a:pt x="871" y="2169"/>
                    <a:pt x="886" y="2132"/>
                    <a:pt x="895" y="2121"/>
                  </a:cubicBezTo>
                  <a:cubicBezTo>
                    <a:pt x="901" y="2111"/>
                    <a:pt x="913" y="2082"/>
                    <a:pt x="922" y="2064"/>
                  </a:cubicBezTo>
                  <a:cubicBezTo>
                    <a:pt x="937" y="2082"/>
                    <a:pt x="954" y="2107"/>
                    <a:pt x="972" y="2132"/>
                  </a:cubicBezTo>
                  <a:cubicBezTo>
                    <a:pt x="984" y="2152"/>
                    <a:pt x="996" y="2169"/>
                    <a:pt x="1007" y="2184"/>
                  </a:cubicBezTo>
                  <a:cubicBezTo>
                    <a:pt x="1019" y="2200"/>
                    <a:pt x="1034" y="2218"/>
                    <a:pt x="1049" y="2231"/>
                  </a:cubicBezTo>
                  <a:cubicBezTo>
                    <a:pt x="1044" y="2246"/>
                    <a:pt x="1023" y="2301"/>
                    <a:pt x="1011" y="2321"/>
                  </a:cubicBezTo>
                  <a:cubicBezTo>
                    <a:pt x="1000" y="2334"/>
                    <a:pt x="985" y="2354"/>
                    <a:pt x="972" y="2378"/>
                  </a:cubicBezTo>
                  <a:cubicBezTo>
                    <a:pt x="970" y="2380"/>
                    <a:pt x="970" y="2382"/>
                    <a:pt x="967" y="2384"/>
                  </a:cubicBezTo>
                  <a:cubicBezTo>
                    <a:pt x="942" y="2377"/>
                    <a:pt x="918" y="2366"/>
                    <a:pt x="887" y="2354"/>
                  </a:cubicBezTo>
                  <a:close/>
                  <a:moveTo>
                    <a:pt x="1112" y="2381"/>
                  </a:moveTo>
                  <a:cubicBezTo>
                    <a:pt x="1089" y="2438"/>
                    <a:pt x="1061" y="2462"/>
                    <a:pt x="1048" y="2475"/>
                  </a:cubicBezTo>
                  <a:cubicBezTo>
                    <a:pt x="1045" y="2476"/>
                    <a:pt x="1043" y="2478"/>
                    <a:pt x="1042" y="2480"/>
                  </a:cubicBezTo>
                  <a:cubicBezTo>
                    <a:pt x="1035" y="2486"/>
                    <a:pt x="1024" y="2499"/>
                    <a:pt x="1019" y="2511"/>
                  </a:cubicBezTo>
                  <a:cubicBezTo>
                    <a:pt x="1012" y="2530"/>
                    <a:pt x="1013" y="2547"/>
                    <a:pt x="1047" y="2552"/>
                  </a:cubicBezTo>
                  <a:cubicBezTo>
                    <a:pt x="1054" y="2553"/>
                    <a:pt x="1061" y="2549"/>
                    <a:pt x="1068" y="2544"/>
                  </a:cubicBezTo>
                  <a:cubicBezTo>
                    <a:pt x="1071" y="2540"/>
                    <a:pt x="1074" y="2537"/>
                    <a:pt x="1075" y="2532"/>
                  </a:cubicBezTo>
                  <a:cubicBezTo>
                    <a:pt x="1078" y="2528"/>
                    <a:pt x="1079" y="2522"/>
                    <a:pt x="1080" y="2518"/>
                  </a:cubicBezTo>
                  <a:cubicBezTo>
                    <a:pt x="1081" y="2509"/>
                    <a:pt x="1080" y="2502"/>
                    <a:pt x="1077" y="2495"/>
                  </a:cubicBezTo>
                  <a:cubicBezTo>
                    <a:pt x="1083" y="2487"/>
                    <a:pt x="1091" y="2480"/>
                    <a:pt x="1099" y="2470"/>
                  </a:cubicBezTo>
                  <a:cubicBezTo>
                    <a:pt x="1102" y="2467"/>
                    <a:pt x="1104" y="2465"/>
                    <a:pt x="1107" y="2461"/>
                  </a:cubicBezTo>
                  <a:cubicBezTo>
                    <a:pt x="1113" y="2466"/>
                    <a:pt x="1119" y="2472"/>
                    <a:pt x="1122" y="2479"/>
                  </a:cubicBezTo>
                  <a:cubicBezTo>
                    <a:pt x="1128" y="2493"/>
                    <a:pt x="1129" y="2511"/>
                    <a:pt x="1129" y="2526"/>
                  </a:cubicBezTo>
                  <a:cubicBezTo>
                    <a:pt x="1126" y="2550"/>
                    <a:pt x="1112" y="2572"/>
                    <a:pt x="1090" y="2585"/>
                  </a:cubicBezTo>
                  <a:cubicBezTo>
                    <a:pt x="1067" y="2601"/>
                    <a:pt x="1040" y="2608"/>
                    <a:pt x="1014" y="2603"/>
                  </a:cubicBezTo>
                  <a:cubicBezTo>
                    <a:pt x="1001" y="2601"/>
                    <a:pt x="987" y="2594"/>
                    <a:pt x="973" y="2585"/>
                  </a:cubicBezTo>
                  <a:cubicBezTo>
                    <a:pt x="964" y="2576"/>
                    <a:pt x="955" y="2566"/>
                    <a:pt x="952" y="2555"/>
                  </a:cubicBezTo>
                  <a:cubicBezTo>
                    <a:pt x="948" y="2541"/>
                    <a:pt x="946" y="2527"/>
                    <a:pt x="947" y="2510"/>
                  </a:cubicBezTo>
                  <a:cubicBezTo>
                    <a:pt x="950" y="2492"/>
                    <a:pt x="955" y="2474"/>
                    <a:pt x="966" y="2452"/>
                  </a:cubicBezTo>
                  <a:cubicBezTo>
                    <a:pt x="976" y="2431"/>
                    <a:pt x="986" y="2411"/>
                    <a:pt x="998" y="2393"/>
                  </a:cubicBezTo>
                  <a:cubicBezTo>
                    <a:pt x="1011" y="2372"/>
                    <a:pt x="1025" y="2352"/>
                    <a:pt x="1036" y="2341"/>
                  </a:cubicBezTo>
                  <a:lnTo>
                    <a:pt x="1036" y="2339"/>
                  </a:lnTo>
                  <a:cubicBezTo>
                    <a:pt x="1046" y="2323"/>
                    <a:pt x="1064" y="2282"/>
                    <a:pt x="1073" y="2255"/>
                  </a:cubicBezTo>
                  <a:cubicBezTo>
                    <a:pt x="1085" y="2264"/>
                    <a:pt x="1095" y="2270"/>
                    <a:pt x="1106" y="2279"/>
                  </a:cubicBezTo>
                  <a:cubicBezTo>
                    <a:pt x="1123" y="2286"/>
                    <a:pt x="1135" y="2290"/>
                    <a:pt x="1150" y="2293"/>
                  </a:cubicBezTo>
                  <a:cubicBezTo>
                    <a:pt x="1137" y="2319"/>
                    <a:pt x="1121" y="2358"/>
                    <a:pt x="1112" y="2381"/>
                  </a:cubicBezTo>
                  <a:close/>
                  <a:moveTo>
                    <a:pt x="973" y="1851"/>
                  </a:moveTo>
                  <a:cubicBezTo>
                    <a:pt x="982" y="1866"/>
                    <a:pt x="1013" y="1922"/>
                    <a:pt x="1047" y="1980"/>
                  </a:cubicBezTo>
                  <a:cubicBezTo>
                    <a:pt x="1089" y="2054"/>
                    <a:pt x="1132" y="2131"/>
                    <a:pt x="1143" y="2145"/>
                  </a:cubicBezTo>
                  <a:cubicBezTo>
                    <a:pt x="1152" y="2155"/>
                    <a:pt x="1164" y="2166"/>
                    <a:pt x="1172" y="2170"/>
                  </a:cubicBezTo>
                  <a:cubicBezTo>
                    <a:pt x="1178" y="2173"/>
                    <a:pt x="1184" y="2174"/>
                    <a:pt x="1189" y="2172"/>
                  </a:cubicBezTo>
                  <a:cubicBezTo>
                    <a:pt x="1197" y="2174"/>
                    <a:pt x="1205" y="2169"/>
                    <a:pt x="1208" y="2163"/>
                  </a:cubicBezTo>
                  <a:cubicBezTo>
                    <a:pt x="1211" y="2159"/>
                    <a:pt x="1212" y="2152"/>
                    <a:pt x="1213" y="2146"/>
                  </a:cubicBezTo>
                  <a:lnTo>
                    <a:pt x="1212" y="2141"/>
                  </a:lnTo>
                  <a:cubicBezTo>
                    <a:pt x="1208" y="2125"/>
                    <a:pt x="1200" y="2120"/>
                    <a:pt x="1190" y="2115"/>
                  </a:cubicBezTo>
                  <a:cubicBezTo>
                    <a:pt x="1184" y="2114"/>
                    <a:pt x="1177" y="2113"/>
                    <a:pt x="1173" y="2115"/>
                  </a:cubicBezTo>
                  <a:cubicBezTo>
                    <a:pt x="1164" y="2100"/>
                    <a:pt x="1157" y="2090"/>
                    <a:pt x="1150" y="2080"/>
                  </a:cubicBezTo>
                  <a:cubicBezTo>
                    <a:pt x="1162" y="2078"/>
                    <a:pt x="1173" y="2077"/>
                    <a:pt x="1185" y="2080"/>
                  </a:cubicBezTo>
                  <a:cubicBezTo>
                    <a:pt x="1202" y="2085"/>
                    <a:pt x="1216" y="2092"/>
                    <a:pt x="1225" y="2102"/>
                  </a:cubicBezTo>
                  <a:cubicBezTo>
                    <a:pt x="1245" y="2129"/>
                    <a:pt x="1248" y="2163"/>
                    <a:pt x="1242" y="2193"/>
                  </a:cubicBezTo>
                  <a:cubicBezTo>
                    <a:pt x="1239" y="2210"/>
                    <a:pt x="1232" y="2224"/>
                    <a:pt x="1221" y="2237"/>
                  </a:cubicBezTo>
                  <a:cubicBezTo>
                    <a:pt x="1213" y="2249"/>
                    <a:pt x="1200" y="2258"/>
                    <a:pt x="1186" y="2262"/>
                  </a:cubicBezTo>
                  <a:cubicBezTo>
                    <a:pt x="1168" y="2267"/>
                    <a:pt x="1146" y="2264"/>
                    <a:pt x="1122" y="2251"/>
                  </a:cubicBezTo>
                  <a:cubicBezTo>
                    <a:pt x="1104" y="2241"/>
                    <a:pt x="1089" y="2227"/>
                    <a:pt x="1074" y="2213"/>
                  </a:cubicBezTo>
                  <a:cubicBezTo>
                    <a:pt x="1057" y="2197"/>
                    <a:pt x="1044" y="2182"/>
                    <a:pt x="1032" y="2164"/>
                  </a:cubicBezTo>
                  <a:cubicBezTo>
                    <a:pt x="1021" y="2151"/>
                    <a:pt x="1009" y="2134"/>
                    <a:pt x="997" y="2114"/>
                  </a:cubicBezTo>
                  <a:cubicBezTo>
                    <a:pt x="976" y="2084"/>
                    <a:pt x="955" y="2054"/>
                    <a:pt x="938" y="2036"/>
                  </a:cubicBezTo>
                  <a:cubicBezTo>
                    <a:pt x="922" y="2018"/>
                    <a:pt x="895" y="1982"/>
                    <a:pt x="876" y="1955"/>
                  </a:cubicBezTo>
                  <a:cubicBezTo>
                    <a:pt x="865" y="1940"/>
                    <a:pt x="856" y="1927"/>
                    <a:pt x="849" y="1921"/>
                  </a:cubicBezTo>
                  <a:lnTo>
                    <a:pt x="851" y="1922"/>
                  </a:lnTo>
                  <a:cubicBezTo>
                    <a:pt x="844" y="1914"/>
                    <a:pt x="837" y="1900"/>
                    <a:pt x="833" y="1886"/>
                  </a:cubicBezTo>
                  <a:cubicBezTo>
                    <a:pt x="827" y="1869"/>
                    <a:pt x="821" y="1855"/>
                    <a:pt x="819" y="1841"/>
                  </a:cubicBezTo>
                  <a:cubicBezTo>
                    <a:pt x="817" y="1826"/>
                    <a:pt x="824" y="1801"/>
                    <a:pt x="829" y="1784"/>
                  </a:cubicBezTo>
                  <a:cubicBezTo>
                    <a:pt x="831" y="1784"/>
                    <a:pt x="835" y="1787"/>
                    <a:pt x="840" y="1788"/>
                  </a:cubicBezTo>
                  <a:cubicBezTo>
                    <a:pt x="856" y="1791"/>
                    <a:pt x="875" y="1796"/>
                    <a:pt x="889" y="1803"/>
                  </a:cubicBezTo>
                  <a:cubicBezTo>
                    <a:pt x="904" y="1810"/>
                    <a:pt x="921" y="1822"/>
                    <a:pt x="937" y="1831"/>
                  </a:cubicBezTo>
                  <a:cubicBezTo>
                    <a:pt x="951" y="1840"/>
                    <a:pt x="963" y="1847"/>
                    <a:pt x="973" y="1851"/>
                  </a:cubicBezTo>
                  <a:close/>
                  <a:moveTo>
                    <a:pt x="915" y="1645"/>
                  </a:moveTo>
                  <a:lnTo>
                    <a:pt x="917" y="1646"/>
                  </a:lnTo>
                  <a:cubicBezTo>
                    <a:pt x="921" y="1649"/>
                    <a:pt x="925" y="1654"/>
                    <a:pt x="928" y="1659"/>
                  </a:cubicBezTo>
                  <a:cubicBezTo>
                    <a:pt x="931" y="1668"/>
                    <a:pt x="940" y="1689"/>
                    <a:pt x="947" y="1710"/>
                  </a:cubicBezTo>
                  <a:cubicBezTo>
                    <a:pt x="951" y="1726"/>
                    <a:pt x="955" y="1742"/>
                    <a:pt x="953" y="1751"/>
                  </a:cubicBezTo>
                  <a:cubicBezTo>
                    <a:pt x="954" y="1762"/>
                    <a:pt x="956" y="1784"/>
                    <a:pt x="959" y="1805"/>
                  </a:cubicBezTo>
                  <a:cubicBezTo>
                    <a:pt x="945" y="1798"/>
                    <a:pt x="932" y="1789"/>
                    <a:pt x="913" y="1781"/>
                  </a:cubicBezTo>
                  <a:cubicBezTo>
                    <a:pt x="892" y="1766"/>
                    <a:pt x="823" y="1745"/>
                    <a:pt x="823" y="1745"/>
                  </a:cubicBezTo>
                  <a:lnTo>
                    <a:pt x="814" y="1744"/>
                  </a:lnTo>
                  <a:lnTo>
                    <a:pt x="812" y="1741"/>
                  </a:lnTo>
                  <a:cubicBezTo>
                    <a:pt x="803" y="1731"/>
                    <a:pt x="785" y="1712"/>
                    <a:pt x="781" y="1672"/>
                  </a:cubicBezTo>
                  <a:cubicBezTo>
                    <a:pt x="781" y="1659"/>
                    <a:pt x="783" y="1637"/>
                    <a:pt x="785" y="1622"/>
                  </a:cubicBezTo>
                  <a:cubicBezTo>
                    <a:pt x="804" y="1628"/>
                    <a:pt x="834" y="1633"/>
                    <a:pt x="847" y="1633"/>
                  </a:cubicBezTo>
                  <a:lnTo>
                    <a:pt x="849" y="1634"/>
                  </a:lnTo>
                  <a:cubicBezTo>
                    <a:pt x="856" y="1633"/>
                    <a:pt x="875" y="1634"/>
                    <a:pt x="892" y="1637"/>
                  </a:cubicBezTo>
                  <a:cubicBezTo>
                    <a:pt x="903" y="1639"/>
                    <a:pt x="913" y="1643"/>
                    <a:pt x="915" y="1645"/>
                  </a:cubicBezTo>
                  <a:close/>
                  <a:moveTo>
                    <a:pt x="876" y="1505"/>
                  </a:moveTo>
                  <a:cubicBezTo>
                    <a:pt x="884" y="1512"/>
                    <a:pt x="891" y="1520"/>
                    <a:pt x="896" y="1530"/>
                  </a:cubicBezTo>
                  <a:cubicBezTo>
                    <a:pt x="898" y="1539"/>
                    <a:pt x="899" y="1550"/>
                    <a:pt x="899" y="1561"/>
                  </a:cubicBezTo>
                  <a:cubicBezTo>
                    <a:pt x="901" y="1579"/>
                    <a:pt x="898" y="1594"/>
                    <a:pt x="894" y="1602"/>
                  </a:cubicBezTo>
                  <a:lnTo>
                    <a:pt x="894" y="1604"/>
                  </a:lnTo>
                  <a:lnTo>
                    <a:pt x="894" y="1606"/>
                  </a:lnTo>
                  <a:cubicBezTo>
                    <a:pt x="876" y="1603"/>
                    <a:pt x="857" y="1602"/>
                    <a:pt x="846" y="1602"/>
                  </a:cubicBezTo>
                  <a:cubicBezTo>
                    <a:pt x="833" y="1602"/>
                    <a:pt x="792" y="1593"/>
                    <a:pt x="778" y="1590"/>
                  </a:cubicBezTo>
                  <a:cubicBezTo>
                    <a:pt x="762" y="1577"/>
                    <a:pt x="738" y="1544"/>
                    <a:pt x="731" y="1516"/>
                  </a:cubicBezTo>
                  <a:cubicBezTo>
                    <a:pt x="730" y="1501"/>
                    <a:pt x="729" y="1483"/>
                    <a:pt x="731" y="1468"/>
                  </a:cubicBezTo>
                  <a:cubicBezTo>
                    <a:pt x="732" y="1466"/>
                    <a:pt x="732" y="1464"/>
                    <a:pt x="732" y="1464"/>
                  </a:cubicBezTo>
                  <a:cubicBezTo>
                    <a:pt x="754" y="1463"/>
                    <a:pt x="817" y="1466"/>
                    <a:pt x="867" y="1492"/>
                  </a:cubicBezTo>
                  <a:cubicBezTo>
                    <a:pt x="869" y="1495"/>
                    <a:pt x="873" y="1499"/>
                    <a:pt x="876" y="1505"/>
                  </a:cubicBezTo>
                  <a:close/>
                  <a:moveTo>
                    <a:pt x="871" y="1369"/>
                  </a:moveTo>
                  <a:cubicBezTo>
                    <a:pt x="868" y="1365"/>
                    <a:pt x="866" y="1362"/>
                    <a:pt x="865" y="1358"/>
                  </a:cubicBezTo>
                  <a:cubicBezTo>
                    <a:pt x="852" y="1344"/>
                    <a:pt x="845" y="1297"/>
                    <a:pt x="838" y="1260"/>
                  </a:cubicBezTo>
                  <a:cubicBezTo>
                    <a:pt x="834" y="1244"/>
                    <a:pt x="835" y="1229"/>
                    <a:pt x="832" y="1218"/>
                  </a:cubicBezTo>
                  <a:cubicBezTo>
                    <a:pt x="827" y="1208"/>
                    <a:pt x="825" y="1195"/>
                    <a:pt x="824" y="1181"/>
                  </a:cubicBezTo>
                  <a:lnTo>
                    <a:pt x="1463" y="205"/>
                  </a:lnTo>
                  <a:cubicBezTo>
                    <a:pt x="1466" y="201"/>
                    <a:pt x="1498" y="167"/>
                    <a:pt x="1541" y="197"/>
                  </a:cubicBezTo>
                  <a:cubicBezTo>
                    <a:pt x="1597" y="233"/>
                    <a:pt x="1578" y="278"/>
                    <a:pt x="1577" y="282"/>
                  </a:cubicBezTo>
                  <a:lnTo>
                    <a:pt x="1496" y="406"/>
                  </a:lnTo>
                  <a:lnTo>
                    <a:pt x="1487" y="420"/>
                  </a:lnTo>
                  <a:lnTo>
                    <a:pt x="1261" y="767"/>
                  </a:lnTo>
                  <a:lnTo>
                    <a:pt x="871" y="1369"/>
                  </a:lnTo>
                  <a:close/>
                  <a:moveTo>
                    <a:pt x="1646" y="815"/>
                  </a:moveTo>
                  <a:lnTo>
                    <a:pt x="1594" y="781"/>
                  </a:lnTo>
                  <a:lnTo>
                    <a:pt x="1582" y="775"/>
                  </a:lnTo>
                  <a:lnTo>
                    <a:pt x="1574" y="786"/>
                  </a:lnTo>
                  <a:lnTo>
                    <a:pt x="1538" y="842"/>
                  </a:lnTo>
                  <a:lnTo>
                    <a:pt x="1532" y="849"/>
                  </a:lnTo>
                  <a:lnTo>
                    <a:pt x="1531" y="792"/>
                  </a:lnTo>
                  <a:lnTo>
                    <a:pt x="1654" y="733"/>
                  </a:lnTo>
                  <a:lnTo>
                    <a:pt x="1663" y="728"/>
                  </a:lnTo>
                  <a:lnTo>
                    <a:pt x="1661" y="714"/>
                  </a:lnTo>
                  <a:lnTo>
                    <a:pt x="1647" y="659"/>
                  </a:lnTo>
                  <a:lnTo>
                    <a:pt x="1641" y="640"/>
                  </a:lnTo>
                  <a:lnTo>
                    <a:pt x="1625" y="648"/>
                  </a:lnTo>
                  <a:lnTo>
                    <a:pt x="1526" y="699"/>
                  </a:lnTo>
                  <a:lnTo>
                    <a:pt x="1525" y="591"/>
                  </a:lnTo>
                  <a:lnTo>
                    <a:pt x="1525" y="576"/>
                  </a:lnTo>
                  <a:lnTo>
                    <a:pt x="1510" y="577"/>
                  </a:lnTo>
                  <a:lnTo>
                    <a:pt x="1459" y="578"/>
                  </a:lnTo>
                  <a:lnTo>
                    <a:pt x="1444" y="577"/>
                  </a:lnTo>
                  <a:lnTo>
                    <a:pt x="1443" y="592"/>
                  </a:lnTo>
                  <a:lnTo>
                    <a:pt x="1437" y="743"/>
                  </a:lnTo>
                  <a:lnTo>
                    <a:pt x="1313" y="797"/>
                  </a:lnTo>
                  <a:lnTo>
                    <a:pt x="1300" y="804"/>
                  </a:lnTo>
                  <a:lnTo>
                    <a:pt x="1304" y="818"/>
                  </a:lnTo>
                  <a:lnTo>
                    <a:pt x="1328" y="873"/>
                  </a:lnTo>
                  <a:lnTo>
                    <a:pt x="1334" y="889"/>
                  </a:lnTo>
                  <a:lnTo>
                    <a:pt x="1348" y="881"/>
                  </a:lnTo>
                  <a:lnTo>
                    <a:pt x="1442" y="834"/>
                  </a:lnTo>
                  <a:lnTo>
                    <a:pt x="1443" y="946"/>
                  </a:lnTo>
                  <a:lnTo>
                    <a:pt x="1442" y="961"/>
                  </a:lnTo>
                  <a:lnTo>
                    <a:pt x="1457" y="961"/>
                  </a:lnTo>
                  <a:lnTo>
                    <a:pt x="1516" y="965"/>
                  </a:lnTo>
                  <a:lnTo>
                    <a:pt x="1533" y="966"/>
                  </a:lnTo>
                  <a:lnTo>
                    <a:pt x="1534" y="949"/>
                  </a:lnTo>
                  <a:lnTo>
                    <a:pt x="1531" y="853"/>
                  </a:lnTo>
                  <a:lnTo>
                    <a:pt x="1539" y="861"/>
                  </a:lnTo>
                  <a:lnTo>
                    <a:pt x="1587" y="907"/>
                  </a:lnTo>
                  <a:lnTo>
                    <a:pt x="1471" y="1095"/>
                  </a:lnTo>
                  <a:lnTo>
                    <a:pt x="1380" y="1029"/>
                  </a:lnTo>
                  <a:lnTo>
                    <a:pt x="1421" y="955"/>
                  </a:lnTo>
                  <a:lnTo>
                    <a:pt x="1427" y="945"/>
                  </a:lnTo>
                  <a:lnTo>
                    <a:pt x="1420" y="937"/>
                  </a:lnTo>
                  <a:cubicBezTo>
                    <a:pt x="1420" y="937"/>
                    <a:pt x="1379" y="886"/>
                    <a:pt x="1354" y="901"/>
                  </a:cubicBezTo>
                  <a:lnTo>
                    <a:pt x="1352" y="901"/>
                  </a:lnTo>
                  <a:cubicBezTo>
                    <a:pt x="1341" y="908"/>
                    <a:pt x="1317" y="948"/>
                    <a:pt x="1302" y="969"/>
                  </a:cubicBezTo>
                  <a:lnTo>
                    <a:pt x="1207" y="911"/>
                  </a:lnTo>
                  <a:lnTo>
                    <a:pt x="1289" y="782"/>
                  </a:lnTo>
                  <a:lnTo>
                    <a:pt x="1506" y="449"/>
                  </a:lnTo>
                  <a:lnTo>
                    <a:pt x="1591" y="504"/>
                  </a:lnTo>
                  <a:lnTo>
                    <a:pt x="1546" y="582"/>
                  </a:lnTo>
                  <a:lnTo>
                    <a:pt x="1540" y="592"/>
                  </a:lnTo>
                  <a:lnTo>
                    <a:pt x="1550" y="600"/>
                  </a:lnTo>
                  <a:cubicBezTo>
                    <a:pt x="1550" y="600"/>
                    <a:pt x="1608" y="654"/>
                    <a:pt x="1629" y="638"/>
                  </a:cubicBezTo>
                  <a:cubicBezTo>
                    <a:pt x="1639" y="629"/>
                    <a:pt x="1663" y="580"/>
                    <a:pt x="1676" y="556"/>
                  </a:cubicBezTo>
                  <a:lnTo>
                    <a:pt x="1768" y="617"/>
                  </a:lnTo>
                  <a:lnTo>
                    <a:pt x="1646" y="815"/>
                  </a:lnTo>
                  <a:close/>
                  <a:moveTo>
                    <a:pt x="1500" y="782"/>
                  </a:moveTo>
                  <a:lnTo>
                    <a:pt x="1502" y="932"/>
                  </a:lnTo>
                  <a:lnTo>
                    <a:pt x="1473" y="931"/>
                  </a:lnTo>
                  <a:lnTo>
                    <a:pt x="1473" y="810"/>
                  </a:lnTo>
                  <a:lnTo>
                    <a:pt x="1473" y="784"/>
                  </a:lnTo>
                  <a:lnTo>
                    <a:pt x="1449" y="795"/>
                  </a:lnTo>
                  <a:lnTo>
                    <a:pt x="1350" y="846"/>
                  </a:lnTo>
                  <a:lnTo>
                    <a:pt x="1339" y="820"/>
                  </a:lnTo>
                  <a:lnTo>
                    <a:pt x="1459" y="766"/>
                  </a:lnTo>
                  <a:lnTo>
                    <a:pt x="1468" y="763"/>
                  </a:lnTo>
                  <a:lnTo>
                    <a:pt x="1468" y="752"/>
                  </a:lnTo>
                  <a:lnTo>
                    <a:pt x="1473" y="608"/>
                  </a:lnTo>
                  <a:lnTo>
                    <a:pt x="1496" y="608"/>
                  </a:lnTo>
                  <a:lnTo>
                    <a:pt x="1495" y="724"/>
                  </a:lnTo>
                  <a:lnTo>
                    <a:pt x="1495" y="748"/>
                  </a:lnTo>
                  <a:lnTo>
                    <a:pt x="1519" y="737"/>
                  </a:lnTo>
                  <a:lnTo>
                    <a:pt x="1620" y="685"/>
                  </a:lnTo>
                  <a:lnTo>
                    <a:pt x="1627" y="710"/>
                  </a:lnTo>
                  <a:lnTo>
                    <a:pt x="1509" y="768"/>
                  </a:lnTo>
                  <a:lnTo>
                    <a:pt x="1499" y="773"/>
                  </a:lnTo>
                  <a:lnTo>
                    <a:pt x="1500" y="78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7" name="Freeform 55"/>
            <p:cNvSpPr>
              <a:spLocks noEditPoints="1"/>
            </p:cNvSpPr>
            <p:nvPr/>
          </p:nvSpPr>
          <p:spPr bwMode="auto">
            <a:xfrm>
              <a:off x="1281113" y="4475163"/>
              <a:ext cx="92075" cy="106362"/>
            </a:xfrm>
            <a:custGeom>
              <a:avLst/>
              <a:gdLst>
                <a:gd name="T0" fmla="*/ 59 w 339"/>
                <a:gd name="T1" fmla="*/ 362 h 395"/>
                <a:gd name="T2" fmla="*/ 74 w 339"/>
                <a:gd name="T3" fmla="*/ 367 h 395"/>
                <a:gd name="T4" fmla="*/ 129 w 339"/>
                <a:gd name="T5" fmla="*/ 390 h 395"/>
                <a:gd name="T6" fmla="*/ 145 w 339"/>
                <a:gd name="T7" fmla="*/ 395 h 395"/>
                <a:gd name="T8" fmla="*/ 151 w 339"/>
                <a:gd name="T9" fmla="*/ 379 h 395"/>
                <a:gd name="T10" fmla="*/ 181 w 339"/>
                <a:gd name="T11" fmla="*/ 280 h 395"/>
                <a:gd name="T12" fmla="*/ 262 w 339"/>
                <a:gd name="T13" fmla="*/ 358 h 395"/>
                <a:gd name="T14" fmla="*/ 271 w 339"/>
                <a:gd name="T15" fmla="*/ 369 h 395"/>
                <a:gd name="T16" fmla="*/ 281 w 339"/>
                <a:gd name="T17" fmla="*/ 360 h 395"/>
                <a:gd name="T18" fmla="*/ 326 w 339"/>
                <a:gd name="T19" fmla="*/ 317 h 395"/>
                <a:gd name="T20" fmla="*/ 339 w 339"/>
                <a:gd name="T21" fmla="*/ 306 h 395"/>
                <a:gd name="T22" fmla="*/ 215 w 339"/>
                <a:gd name="T23" fmla="*/ 188 h 395"/>
                <a:gd name="T24" fmla="*/ 258 w 339"/>
                <a:gd name="T25" fmla="*/ 59 h 395"/>
                <a:gd name="T26" fmla="*/ 262 w 339"/>
                <a:gd name="T27" fmla="*/ 49 h 395"/>
                <a:gd name="T28" fmla="*/ 252 w 339"/>
                <a:gd name="T29" fmla="*/ 43 h 395"/>
                <a:gd name="T30" fmla="*/ 200 w 339"/>
                <a:gd name="T31" fmla="*/ 12 h 395"/>
                <a:gd name="T32" fmla="*/ 185 w 339"/>
                <a:gd name="T33" fmla="*/ 0 h 395"/>
                <a:gd name="T34" fmla="*/ 177 w 339"/>
                <a:gd name="T35" fmla="*/ 18 h 395"/>
                <a:gd name="T36" fmla="*/ 143 w 339"/>
                <a:gd name="T37" fmla="*/ 124 h 395"/>
                <a:gd name="T38" fmla="*/ 68 w 339"/>
                <a:gd name="T39" fmla="*/ 50 h 395"/>
                <a:gd name="T40" fmla="*/ 57 w 339"/>
                <a:gd name="T41" fmla="*/ 39 h 395"/>
                <a:gd name="T42" fmla="*/ 46 w 339"/>
                <a:gd name="T43" fmla="*/ 50 h 395"/>
                <a:gd name="T44" fmla="*/ 9 w 339"/>
                <a:gd name="T45" fmla="*/ 88 h 395"/>
                <a:gd name="T46" fmla="*/ 0 w 339"/>
                <a:gd name="T47" fmla="*/ 99 h 395"/>
                <a:gd name="T48" fmla="*/ 9 w 339"/>
                <a:gd name="T49" fmla="*/ 110 h 395"/>
                <a:gd name="T50" fmla="*/ 111 w 339"/>
                <a:gd name="T51" fmla="*/ 220 h 395"/>
                <a:gd name="T52" fmla="*/ 91 w 339"/>
                <a:gd name="T53" fmla="*/ 273 h 395"/>
                <a:gd name="T54" fmla="*/ 93 w 339"/>
                <a:gd name="T55" fmla="*/ 283 h 395"/>
                <a:gd name="T56" fmla="*/ 95 w 339"/>
                <a:gd name="T57" fmla="*/ 283 h 395"/>
                <a:gd name="T58" fmla="*/ 84 w 339"/>
                <a:gd name="T59" fmla="*/ 307 h 395"/>
                <a:gd name="T60" fmla="*/ 78 w 339"/>
                <a:gd name="T61" fmla="*/ 309 h 395"/>
                <a:gd name="T62" fmla="*/ 64 w 339"/>
                <a:gd name="T63" fmla="*/ 348 h 395"/>
                <a:gd name="T64" fmla="*/ 59 w 339"/>
                <a:gd name="T65" fmla="*/ 362 h 395"/>
                <a:gd name="T66" fmla="*/ 42 w 339"/>
                <a:gd name="T67" fmla="*/ 98 h 395"/>
                <a:gd name="T68" fmla="*/ 58 w 339"/>
                <a:gd name="T69" fmla="*/ 83 h 395"/>
                <a:gd name="T70" fmla="*/ 140 w 339"/>
                <a:gd name="T71" fmla="*/ 164 h 395"/>
                <a:gd name="T72" fmla="*/ 157 w 339"/>
                <a:gd name="T73" fmla="*/ 182 h 395"/>
                <a:gd name="T74" fmla="*/ 165 w 339"/>
                <a:gd name="T75" fmla="*/ 159 h 395"/>
                <a:gd name="T76" fmla="*/ 200 w 339"/>
                <a:gd name="T77" fmla="*/ 47 h 395"/>
                <a:gd name="T78" fmla="*/ 224 w 339"/>
                <a:gd name="T79" fmla="*/ 62 h 395"/>
                <a:gd name="T80" fmla="*/ 182 w 339"/>
                <a:gd name="T81" fmla="*/ 188 h 395"/>
                <a:gd name="T82" fmla="*/ 178 w 339"/>
                <a:gd name="T83" fmla="*/ 197 h 395"/>
                <a:gd name="T84" fmla="*/ 186 w 339"/>
                <a:gd name="T85" fmla="*/ 205 h 395"/>
                <a:gd name="T86" fmla="*/ 293 w 339"/>
                <a:gd name="T87" fmla="*/ 307 h 395"/>
                <a:gd name="T88" fmla="*/ 272 w 339"/>
                <a:gd name="T89" fmla="*/ 325 h 395"/>
                <a:gd name="T90" fmla="*/ 186 w 339"/>
                <a:gd name="T91" fmla="*/ 242 h 395"/>
                <a:gd name="T92" fmla="*/ 167 w 339"/>
                <a:gd name="T93" fmla="*/ 223 h 395"/>
                <a:gd name="T94" fmla="*/ 158 w 339"/>
                <a:gd name="T95" fmla="*/ 248 h 395"/>
                <a:gd name="T96" fmla="*/ 126 w 339"/>
                <a:gd name="T97" fmla="*/ 354 h 395"/>
                <a:gd name="T98" fmla="*/ 98 w 339"/>
                <a:gd name="T99" fmla="*/ 343 h 395"/>
                <a:gd name="T100" fmla="*/ 143 w 339"/>
                <a:gd name="T101" fmla="*/ 221 h 395"/>
                <a:gd name="T102" fmla="*/ 147 w 339"/>
                <a:gd name="T103" fmla="*/ 211 h 395"/>
                <a:gd name="T104" fmla="*/ 142 w 339"/>
                <a:gd name="T105" fmla="*/ 206 h 395"/>
                <a:gd name="T106" fmla="*/ 42 w 339"/>
                <a:gd name="T107" fmla="*/ 9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395">
                  <a:moveTo>
                    <a:pt x="59" y="362"/>
                  </a:moveTo>
                  <a:lnTo>
                    <a:pt x="74" y="367"/>
                  </a:lnTo>
                  <a:lnTo>
                    <a:pt x="129" y="390"/>
                  </a:lnTo>
                  <a:lnTo>
                    <a:pt x="145" y="395"/>
                  </a:lnTo>
                  <a:lnTo>
                    <a:pt x="151" y="379"/>
                  </a:lnTo>
                  <a:lnTo>
                    <a:pt x="181" y="280"/>
                  </a:lnTo>
                  <a:lnTo>
                    <a:pt x="262" y="358"/>
                  </a:lnTo>
                  <a:lnTo>
                    <a:pt x="271" y="369"/>
                  </a:lnTo>
                  <a:lnTo>
                    <a:pt x="281" y="360"/>
                  </a:lnTo>
                  <a:lnTo>
                    <a:pt x="326" y="317"/>
                  </a:lnTo>
                  <a:lnTo>
                    <a:pt x="339" y="306"/>
                  </a:lnTo>
                  <a:lnTo>
                    <a:pt x="215" y="188"/>
                  </a:lnTo>
                  <a:lnTo>
                    <a:pt x="258" y="59"/>
                  </a:lnTo>
                  <a:lnTo>
                    <a:pt x="262" y="49"/>
                  </a:lnTo>
                  <a:lnTo>
                    <a:pt x="252" y="43"/>
                  </a:lnTo>
                  <a:lnTo>
                    <a:pt x="200" y="12"/>
                  </a:lnTo>
                  <a:lnTo>
                    <a:pt x="185" y="0"/>
                  </a:lnTo>
                  <a:lnTo>
                    <a:pt x="177" y="18"/>
                  </a:lnTo>
                  <a:lnTo>
                    <a:pt x="143" y="124"/>
                  </a:lnTo>
                  <a:lnTo>
                    <a:pt x="68" y="50"/>
                  </a:lnTo>
                  <a:lnTo>
                    <a:pt x="57" y="39"/>
                  </a:lnTo>
                  <a:lnTo>
                    <a:pt x="46" y="50"/>
                  </a:lnTo>
                  <a:lnTo>
                    <a:pt x="9" y="88"/>
                  </a:lnTo>
                  <a:lnTo>
                    <a:pt x="0" y="99"/>
                  </a:lnTo>
                  <a:lnTo>
                    <a:pt x="9" y="110"/>
                  </a:lnTo>
                  <a:lnTo>
                    <a:pt x="111" y="220"/>
                  </a:lnTo>
                  <a:lnTo>
                    <a:pt x="91" y="273"/>
                  </a:lnTo>
                  <a:cubicBezTo>
                    <a:pt x="92" y="277"/>
                    <a:pt x="93" y="281"/>
                    <a:pt x="93" y="283"/>
                  </a:cubicBezTo>
                  <a:lnTo>
                    <a:pt x="95" y="283"/>
                  </a:lnTo>
                  <a:cubicBezTo>
                    <a:pt x="100" y="294"/>
                    <a:pt x="94" y="302"/>
                    <a:pt x="84" y="307"/>
                  </a:cubicBezTo>
                  <a:cubicBezTo>
                    <a:pt x="83" y="308"/>
                    <a:pt x="80" y="308"/>
                    <a:pt x="78" y="309"/>
                  </a:cubicBezTo>
                  <a:lnTo>
                    <a:pt x="64" y="348"/>
                  </a:lnTo>
                  <a:lnTo>
                    <a:pt x="59" y="362"/>
                  </a:lnTo>
                  <a:close/>
                  <a:moveTo>
                    <a:pt x="42" y="98"/>
                  </a:moveTo>
                  <a:lnTo>
                    <a:pt x="58" y="83"/>
                  </a:lnTo>
                  <a:lnTo>
                    <a:pt x="140" y="164"/>
                  </a:lnTo>
                  <a:lnTo>
                    <a:pt x="157" y="182"/>
                  </a:lnTo>
                  <a:lnTo>
                    <a:pt x="165" y="159"/>
                  </a:lnTo>
                  <a:lnTo>
                    <a:pt x="200" y="47"/>
                  </a:lnTo>
                  <a:lnTo>
                    <a:pt x="224" y="62"/>
                  </a:lnTo>
                  <a:lnTo>
                    <a:pt x="182" y="188"/>
                  </a:lnTo>
                  <a:lnTo>
                    <a:pt x="178" y="197"/>
                  </a:lnTo>
                  <a:lnTo>
                    <a:pt x="186" y="205"/>
                  </a:lnTo>
                  <a:lnTo>
                    <a:pt x="293" y="307"/>
                  </a:lnTo>
                  <a:lnTo>
                    <a:pt x="272" y="325"/>
                  </a:lnTo>
                  <a:lnTo>
                    <a:pt x="186" y="242"/>
                  </a:lnTo>
                  <a:lnTo>
                    <a:pt x="167" y="223"/>
                  </a:lnTo>
                  <a:lnTo>
                    <a:pt x="158" y="248"/>
                  </a:lnTo>
                  <a:lnTo>
                    <a:pt x="126" y="354"/>
                  </a:lnTo>
                  <a:lnTo>
                    <a:pt x="98" y="343"/>
                  </a:lnTo>
                  <a:lnTo>
                    <a:pt x="143" y="221"/>
                  </a:lnTo>
                  <a:lnTo>
                    <a:pt x="147" y="211"/>
                  </a:lnTo>
                  <a:lnTo>
                    <a:pt x="142" y="206"/>
                  </a:lnTo>
                  <a:lnTo>
                    <a:pt x="42" y="9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8" name="Freeform 56"/>
            <p:cNvSpPr>
              <a:spLocks/>
            </p:cNvSpPr>
            <p:nvPr/>
          </p:nvSpPr>
          <p:spPr bwMode="auto">
            <a:xfrm>
              <a:off x="200025" y="2782888"/>
              <a:ext cx="3182938" cy="2525712"/>
            </a:xfrm>
            <a:custGeom>
              <a:avLst/>
              <a:gdLst>
                <a:gd name="T0" fmla="*/ 10741 w 11783"/>
                <a:gd name="T1" fmla="*/ 9343 h 9343"/>
                <a:gd name="T2" fmla="*/ 10623 w 11783"/>
                <a:gd name="T3" fmla="*/ 9343 h 9343"/>
                <a:gd name="T4" fmla="*/ 11054 w 11783"/>
                <a:gd name="T5" fmla="*/ 7907 h 9343"/>
                <a:gd name="T6" fmla="*/ 5870 w 11783"/>
                <a:gd name="T7" fmla="*/ 503 h 9343"/>
                <a:gd name="T8" fmla="*/ 0 w 11783"/>
                <a:gd name="T9" fmla="*/ 2533 h 9343"/>
                <a:gd name="T10" fmla="*/ 0 w 11783"/>
                <a:gd name="T11" fmla="*/ 2372 h 9343"/>
                <a:gd name="T12" fmla="*/ 5889 w 11783"/>
                <a:gd name="T13" fmla="*/ 397 h 9343"/>
                <a:gd name="T14" fmla="*/ 11160 w 11783"/>
                <a:gd name="T15" fmla="*/ 7926 h 9343"/>
                <a:gd name="T16" fmla="*/ 10741 w 11783"/>
                <a:gd name="T17" fmla="*/ 9343 h 9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3" h="9343">
                  <a:moveTo>
                    <a:pt x="10741" y="9343"/>
                  </a:moveTo>
                  <a:lnTo>
                    <a:pt x="10623" y="9343"/>
                  </a:lnTo>
                  <a:cubicBezTo>
                    <a:pt x="10819" y="8892"/>
                    <a:pt x="10965" y="8412"/>
                    <a:pt x="11054" y="7907"/>
                  </a:cubicBezTo>
                  <a:cubicBezTo>
                    <a:pt x="11666" y="4433"/>
                    <a:pt x="9344" y="1116"/>
                    <a:pt x="5870" y="503"/>
                  </a:cubicBezTo>
                  <a:cubicBezTo>
                    <a:pt x="3614" y="106"/>
                    <a:pt x="1426" y="945"/>
                    <a:pt x="0" y="2533"/>
                  </a:cubicBezTo>
                  <a:lnTo>
                    <a:pt x="0" y="2372"/>
                  </a:lnTo>
                  <a:cubicBezTo>
                    <a:pt x="1451" y="814"/>
                    <a:pt x="3636" y="0"/>
                    <a:pt x="5889" y="397"/>
                  </a:cubicBezTo>
                  <a:cubicBezTo>
                    <a:pt x="9422" y="1020"/>
                    <a:pt x="11783" y="4392"/>
                    <a:pt x="11160" y="7926"/>
                  </a:cubicBezTo>
                  <a:cubicBezTo>
                    <a:pt x="11073" y="8423"/>
                    <a:pt x="10931" y="8897"/>
                    <a:pt x="10741" y="934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9" name="Freeform 57"/>
            <p:cNvSpPr>
              <a:spLocks/>
            </p:cNvSpPr>
            <p:nvPr/>
          </p:nvSpPr>
          <p:spPr bwMode="auto">
            <a:xfrm>
              <a:off x="188913" y="3240088"/>
              <a:ext cx="2695575" cy="2068512"/>
            </a:xfrm>
            <a:custGeom>
              <a:avLst/>
              <a:gdLst>
                <a:gd name="T0" fmla="*/ 8862 w 9982"/>
                <a:gd name="T1" fmla="*/ 7652 h 7652"/>
                <a:gd name="T2" fmla="*/ 8733 w 9982"/>
                <a:gd name="T3" fmla="*/ 7652 h 7652"/>
                <a:gd name="T4" fmla="*/ 9421 w 9982"/>
                <a:gd name="T5" fmla="*/ 5915 h 7652"/>
                <a:gd name="T6" fmla="*/ 5673 w 9982"/>
                <a:gd name="T7" fmla="*/ 562 h 7652"/>
                <a:gd name="T8" fmla="*/ 321 w 9982"/>
                <a:gd name="T9" fmla="*/ 4311 h 7652"/>
                <a:gd name="T10" fmla="*/ 1011 w 9982"/>
                <a:gd name="T11" fmla="*/ 7652 h 7652"/>
                <a:gd name="T12" fmla="*/ 882 w 9982"/>
                <a:gd name="T13" fmla="*/ 7652 h 7652"/>
                <a:gd name="T14" fmla="*/ 214 w 9982"/>
                <a:gd name="T15" fmla="*/ 4292 h 7652"/>
                <a:gd name="T16" fmla="*/ 5692 w 9982"/>
                <a:gd name="T17" fmla="*/ 453 h 7652"/>
                <a:gd name="T18" fmla="*/ 9528 w 9982"/>
                <a:gd name="T19" fmla="*/ 5934 h 7652"/>
                <a:gd name="T20" fmla="*/ 8862 w 9982"/>
                <a:gd name="T21" fmla="*/ 7652 h 7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82" h="7652">
                  <a:moveTo>
                    <a:pt x="8862" y="7652"/>
                  </a:moveTo>
                  <a:lnTo>
                    <a:pt x="8733" y="7652"/>
                  </a:lnTo>
                  <a:cubicBezTo>
                    <a:pt x="9069" y="7141"/>
                    <a:pt x="9308" y="6555"/>
                    <a:pt x="9421" y="5915"/>
                  </a:cubicBezTo>
                  <a:cubicBezTo>
                    <a:pt x="9865" y="3400"/>
                    <a:pt x="8188" y="1005"/>
                    <a:pt x="5673" y="562"/>
                  </a:cubicBezTo>
                  <a:cubicBezTo>
                    <a:pt x="3161" y="119"/>
                    <a:pt x="764" y="1795"/>
                    <a:pt x="321" y="4311"/>
                  </a:cubicBezTo>
                  <a:cubicBezTo>
                    <a:pt x="107" y="5520"/>
                    <a:pt x="385" y="6701"/>
                    <a:pt x="1011" y="7652"/>
                  </a:cubicBezTo>
                  <a:lnTo>
                    <a:pt x="882" y="7652"/>
                  </a:lnTo>
                  <a:cubicBezTo>
                    <a:pt x="269" y="6689"/>
                    <a:pt x="0" y="5504"/>
                    <a:pt x="214" y="4292"/>
                  </a:cubicBezTo>
                  <a:cubicBezTo>
                    <a:pt x="668" y="1717"/>
                    <a:pt x="3121" y="0"/>
                    <a:pt x="5692" y="453"/>
                  </a:cubicBezTo>
                  <a:cubicBezTo>
                    <a:pt x="8266" y="907"/>
                    <a:pt x="9982" y="3360"/>
                    <a:pt x="9528" y="5934"/>
                  </a:cubicBezTo>
                  <a:cubicBezTo>
                    <a:pt x="9417" y="6564"/>
                    <a:pt x="9185" y="7143"/>
                    <a:pt x="8862" y="7652"/>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0" name="Freeform 58"/>
            <p:cNvSpPr>
              <a:spLocks/>
            </p:cNvSpPr>
            <p:nvPr/>
          </p:nvSpPr>
          <p:spPr bwMode="auto">
            <a:xfrm>
              <a:off x="484188" y="4310063"/>
              <a:ext cx="150813" cy="230187"/>
            </a:xfrm>
            <a:custGeom>
              <a:avLst/>
              <a:gdLst>
                <a:gd name="T0" fmla="*/ 365 w 558"/>
                <a:gd name="T1" fmla="*/ 316 h 849"/>
                <a:gd name="T2" fmla="*/ 439 w 558"/>
                <a:gd name="T3" fmla="*/ 343 h 849"/>
                <a:gd name="T4" fmla="*/ 505 w 558"/>
                <a:gd name="T5" fmla="*/ 394 h 849"/>
                <a:gd name="T6" fmla="*/ 549 w 558"/>
                <a:gd name="T7" fmla="*/ 470 h 849"/>
                <a:gd name="T8" fmla="*/ 557 w 558"/>
                <a:gd name="T9" fmla="*/ 544 h 849"/>
                <a:gd name="T10" fmla="*/ 547 w 558"/>
                <a:gd name="T11" fmla="*/ 603 h 849"/>
                <a:gd name="T12" fmla="*/ 516 w 558"/>
                <a:gd name="T13" fmla="*/ 666 h 849"/>
                <a:gd name="T14" fmla="*/ 469 w 558"/>
                <a:gd name="T15" fmla="*/ 721 h 849"/>
                <a:gd name="T16" fmla="*/ 413 w 558"/>
                <a:gd name="T17" fmla="*/ 766 h 849"/>
                <a:gd name="T18" fmla="*/ 313 w 558"/>
                <a:gd name="T19" fmla="*/ 819 h 849"/>
                <a:gd name="T20" fmla="*/ 205 w 558"/>
                <a:gd name="T21" fmla="*/ 846 h 849"/>
                <a:gd name="T22" fmla="*/ 135 w 558"/>
                <a:gd name="T23" fmla="*/ 849 h 849"/>
                <a:gd name="T24" fmla="*/ 71 w 558"/>
                <a:gd name="T25" fmla="*/ 838 h 849"/>
                <a:gd name="T26" fmla="*/ 31 w 558"/>
                <a:gd name="T27" fmla="*/ 815 h 849"/>
                <a:gd name="T28" fmla="*/ 9 w 558"/>
                <a:gd name="T29" fmla="*/ 792 h 849"/>
                <a:gd name="T30" fmla="*/ 0 w 558"/>
                <a:gd name="T31" fmla="*/ 753 h 849"/>
                <a:gd name="T32" fmla="*/ 23 w 558"/>
                <a:gd name="T33" fmla="*/ 720 h 849"/>
                <a:gd name="T34" fmla="*/ 64 w 558"/>
                <a:gd name="T35" fmla="*/ 716 h 849"/>
                <a:gd name="T36" fmla="*/ 96 w 558"/>
                <a:gd name="T37" fmla="*/ 732 h 849"/>
                <a:gd name="T38" fmla="*/ 121 w 558"/>
                <a:gd name="T39" fmla="*/ 766 h 849"/>
                <a:gd name="T40" fmla="*/ 144 w 558"/>
                <a:gd name="T41" fmla="*/ 798 h 849"/>
                <a:gd name="T42" fmla="*/ 187 w 558"/>
                <a:gd name="T43" fmla="*/ 814 h 849"/>
                <a:gd name="T44" fmla="*/ 254 w 558"/>
                <a:gd name="T45" fmla="*/ 809 h 849"/>
                <a:gd name="T46" fmla="*/ 325 w 558"/>
                <a:gd name="T47" fmla="*/ 775 h 849"/>
                <a:gd name="T48" fmla="*/ 390 w 558"/>
                <a:gd name="T49" fmla="*/ 710 h 849"/>
                <a:gd name="T50" fmla="*/ 424 w 558"/>
                <a:gd name="T51" fmla="*/ 617 h 849"/>
                <a:gd name="T52" fmla="*/ 425 w 558"/>
                <a:gd name="T53" fmla="*/ 545 h 849"/>
                <a:gd name="T54" fmla="*/ 398 w 558"/>
                <a:gd name="T55" fmla="*/ 474 h 849"/>
                <a:gd name="T56" fmla="*/ 342 w 558"/>
                <a:gd name="T57" fmla="*/ 418 h 849"/>
                <a:gd name="T58" fmla="*/ 250 w 558"/>
                <a:gd name="T59" fmla="*/ 384 h 849"/>
                <a:gd name="T60" fmla="*/ 184 w 558"/>
                <a:gd name="T61" fmla="*/ 381 h 849"/>
                <a:gd name="T62" fmla="*/ 96 w 558"/>
                <a:gd name="T63" fmla="*/ 394 h 849"/>
                <a:gd name="T64" fmla="*/ 84 w 558"/>
                <a:gd name="T65" fmla="*/ 377 h 849"/>
                <a:gd name="T66" fmla="*/ 100 w 558"/>
                <a:gd name="T67" fmla="*/ 362 h 849"/>
                <a:gd name="T68" fmla="*/ 242 w 558"/>
                <a:gd name="T69" fmla="*/ 303 h 849"/>
                <a:gd name="T70" fmla="*/ 326 w 558"/>
                <a:gd name="T71" fmla="*/ 261 h 849"/>
                <a:gd name="T72" fmla="*/ 382 w 558"/>
                <a:gd name="T73" fmla="*/ 216 h 849"/>
                <a:gd name="T74" fmla="*/ 407 w 558"/>
                <a:gd name="T75" fmla="*/ 162 h 849"/>
                <a:gd name="T76" fmla="*/ 408 w 558"/>
                <a:gd name="T77" fmla="*/ 120 h 849"/>
                <a:gd name="T78" fmla="*/ 395 w 558"/>
                <a:gd name="T79" fmla="*/ 85 h 849"/>
                <a:gd name="T80" fmla="*/ 365 w 558"/>
                <a:gd name="T81" fmla="*/ 53 h 849"/>
                <a:gd name="T82" fmla="*/ 319 w 558"/>
                <a:gd name="T83" fmla="*/ 38 h 849"/>
                <a:gd name="T84" fmla="*/ 244 w 558"/>
                <a:gd name="T85" fmla="*/ 42 h 849"/>
                <a:gd name="T86" fmla="*/ 191 w 558"/>
                <a:gd name="T87" fmla="*/ 70 h 849"/>
                <a:gd name="T88" fmla="*/ 153 w 558"/>
                <a:gd name="T89" fmla="*/ 110 h 849"/>
                <a:gd name="T90" fmla="*/ 142 w 558"/>
                <a:gd name="T91" fmla="*/ 112 h 849"/>
                <a:gd name="T92" fmla="*/ 130 w 558"/>
                <a:gd name="T93" fmla="*/ 93 h 849"/>
                <a:gd name="T94" fmla="*/ 151 w 558"/>
                <a:gd name="T95" fmla="*/ 59 h 849"/>
                <a:gd name="T96" fmla="*/ 203 w 558"/>
                <a:gd name="T97" fmla="*/ 24 h 849"/>
                <a:gd name="T98" fmla="*/ 279 w 558"/>
                <a:gd name="T99" fmla="*/ 3 h 849"/>
                <a:gd name="T100" fmla="*/ 376 w 558"/>
                <a:gd name="T101" fmla="*/ 4 h 849"/>
                <a:gd name="T102" fmla="*/ 447 w 558"/>
                <a:gd name="T103" fmla="*/ 23 h 849"/>
                <a:gd name="T104" fmla="*/ 497 w 558"/>
                <a:gd name="T105" fmla="*/ 61 h 849"/>
                <a:gd name="T106" fmla="*/ 529 w 558"/>
                <a:gd name="T107" fmla="*/ 104 h 849"/>
                <a:gd name="T108" fmla="*/ 535 w 558"/>
                <a:gd name="T109" fmla="*/ 158 h 849"/>
                <a:gd name="T110" fmla="*/ 523 w 558"/>
                <a:gd name="T111" fmla="*/ 188 h 849"/>
                <a:gd name="T112" fmla="*/ 493 w 558"/>
                <a:gd name="T113" fmla="*/ 225 h 849"/>
                <a:gd name="T114" fmla="*/ 427 w 558"/>
                <a:gd name="T115" fmla="*/ 264 h 849"/>
                <a:gd name="T116" fmla="*/ 305 w 558"/>
                <a:gd name="T117" fmla="*/ 308 h 849"/>
                <a:gd name="T118" fmla="*/ 307 w 558"/>
                <a:gd name="T119" fmla="*/ 30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8" h="849">
                  <a:moveTo>
                    <a:pt x="307" y="308"/>
                  </a:moveTo>
                  <a:lnTo>
                    <a:pt x="365" y="316"/>
                  </a:lnTo>
                  <a:lnTo>
                    <a:pt x="403" y="325"/>
                  </a:lnTo>
                  <a:lnTo>
                    <a:pt x="439" y="343"/>
                  </a:lnTo>
                  <a:lnTo>
                    <a:pt x="475" y="362"/>
                  </a:lnTo>
                  <a:lnTo>
                    <a:pt x="505" y="394"/>
                  </a:lnTo>
                  <a:lnTo>
                    <a:pt x="532" y="427"/>
                  </a:lnTo>
                  <a:lnTo>
                    <a:pt x="549" y="470"/>
                  </a:lnTo>
                  <a:lnTo>
                    <a:pt x="558" y="518"/>
                  </a:lnTo>
                  <a:lnTo>
                    <a:pt x="557" y="544"/>
                  </a:lnTo>
                  <a:lnTo>
                    <a:pt x="555" y="570"/>
                  </a:lnTo>
                  <a:lnTo>
                    <a:pt x="547" y="603"/>
                  </a:lnTo>
                  <a:lnTo>
                    <a:pt x="533" y="634"/>
                  </a:lnTo>
                  <a:lnTo>
                    <a:pt x="516" y="666"/>
                  </a:lnTo>
                  <a:lnTo>
                    <a:pt x="494" y="693"/>
                  </a:lnTo>
                  <a:lnTo>
                    <a:pt x="469" y="721"/>
                  </a:lnTo>
                  <a:lnTo>
                    <a:pt x="443" y="745"/>
                  </a:lnTo>
                  <a:lnTo>
                    <a:pt x="413" y="766"/>
                  </a:lnTo>
                  <a:lnTo>
                    <a:pt x="383" y="787"/>
                  </a:lnTo>
                  <a:lnTo>
                    <a:pt x="313" y="819"/>
                  </a:lnTo>
                  <a:lnTo>
                    <a:pt x="241" y="842"/>
                  </a:lnTo>
                  <a:lnTo>
                    <a:pt x="205" y="846"/>
                  </a:lnTo>
                  <a:lnTo>
                    <a:pt x="170" y="849"/>
                  </a:lnTo>
                  <a:lnTo>
                    <a:pt x="135" y="849"/>
                  </a:lnTo>
                  <a:lnTo>
                    <a:pt x="100" y="845"/>
                  </a:lnTo>
                  <a:lnTo>
                    <a:pt x="71" y="838"/>
                  </a:lnTo>
                  <a:lnTo>
                    <a:pt x="48" y="829"/>
                  </a:lnTo>
                  <a:lnTo>
                    <a:pt x="31" y="815"/>
                  </a:lnTo>
                  <a:lnTo>
                    <a:pt x="19" y="805"/>
                  </a:lnTo>
                  <a:lnTo>
                    <a:pt x="9" y="792"/>
                  </a:lnTo>
                  <a:lnTo>
                    <a:pt x="4" y="780"/>
                  </a:lnTo>
                  <a:lnTo>
                    <a:pt x="0" y="753"/>
                  </a:lnTo>
                  <a:lnTo>
                    <a:pt x="10" y="732"/>
                  </a:lnTo>
                  <a:lnTo>
                    <a:pt x="23" y="720"/>
                  </a:lnTo>
                  <a:lnTo>
                    <a:pt x="44" y="717"/>
                  </a:lnTo>
                  <a:lnTo>
                    <a:pt x="64" y="716"/>
                  </a:lnTo>
                  <a:lnTo>
                    <a:pt x="80" y="723"/>
                  </a:lnTo>
                  <a:lnTo>
                    <a:pt x="96" y="732"/>
                  </a:lnTo>
                  <a:lnTo>
                    <a:pt x="106" y="747"/>
                  </a:lnTo>
                  <a:lnTo>
                    <a:pt x="121" y="766"/>
                  </a:lnTo>
                  <a:lnTo>
                    <a:pt x="133" y="783"/>
                  </a:lnTo>
                  <a:lnTo>
                    <a:pt x="144" y="798"/>
                  </a:lnTo>
                  <a:lnTo>
                    <a:pt x="162" y="808"/>
                  </a:lnTo>
                  <a:lnTo>
                    <a:pt x="187" y="814"/>
                  </a:lnTo>
                  <a:lnTo>
                    <a:pt x="219" y="818"/>
                  </a:lnTo>
                  <a:lnTo>
                    <a:pt x="254" y="809"/>
                  </a:lnTo>
                  <a:lnTo>
                    <a:pt x="291" y="795"/>
                  </a:lnTo>
                  <a:lnTo>
                    <a:pt x="325" y="775"/>
                  </a:lnTo>
                  <a:lnTo>
                    <a:pt x="357" y="745"/>
                  </a:lnTo>
                  <a:lnTo>
                    <a:pt x="390" y="710"/>
                  </a:lnTo>
                  <a:lnTo>
                    <a:pt x="410" y="667"/>
                  </a:lnTo>
                  <a:lnTo>
                    <a:pt x="424" y="617"/>
                  </a:lnTo>
                  <a:lnTo>
                    <a:pt x="428" y="580"/>
                  </a:lnTo>
                  <a:lnTo>
                    <a:pt x="425" y="545"/>
                  </a:lnTo>
                  <a:lnTo>
                    <a:pt x="416" y="508"/>
                  </a:lnTo>
                  <a:lnTo>
                    <a:pt x="398" y="474"/>
                  </a:lnTo>
                  <a:lnTo>
                    <a:pt x="375" y="443"/>
                  </a:lnTo>
                  <a:lnTo>
                    <a:pt x="342" y="418"/>
                  </a:lnTo>
                  <a:lnTo>
                    <a:pt x="300" y="397"/>
                  </a:lnTo>
                  <a:lnTo>
                    <a:pt x="250" y="384"/>
                  </a:lnTo>
                  <a:lnTo>
                    <a:pt x="213" y="378"/>
                  </a:lnTo>
                  <a:lnTo>
                    <a:pt x="184" y="381"/>
                  </a:lnTo>
                  <a:lnTo>
                    <a:pt x="135" y="386"/>
                  </a:lnTo>
                  <a:lnTo>
                    <a:pt x="96" y="394"/>
                  </a:lnTo>
                  <a:lnTo>
                    <a:pt x="86" y="388"/>
                  </a:lnTo>
                  <a:lnTo>
                    <a:pt x="84" y="377"/>
                  </a:lnTo>
                  <a:lnTo>
                    <a:pt x="90" y="369"/>
                  </a:lnTo>
                  <a:lnTo>
                    <a:pt x="100" y="362"/>
                  </a:lnTo>
                  <a:lnTo>
                    <a:pt x="126" y="351"/>
                  </a:lnTo>
                  <a:lnTo>
                    <a:pt x="242" y="303"/>
                  </a:lnTo>
                  <a:lnTo>
                    <a:pt x="290" y="281"/>
                  </a:lnTo>
                  <a:lnTo>
                    <a:pt x="326" y="261"/>
                  </a:lnTo>
                  <a:lnTo>
                    <a:pt x="359" y="239"/>
                  </a:lnTo>
                  <a:lnTo>
                    <a:pt x="382" y="216"/>
                  </a:lnTo>
                  <a:lnTo>
                    <a:pt x="398" y="188"/>
                  </a:lnTo>
                  <a:lnTo>
                    <a:pt x="407" y="162"/>
                  </a:lnTo>
                  <a:lnTo>
                    <a:pt x="409" y="140"/>
                  </a:lnTo>
                  <a:lnTo>
                    <a:pt x="408" y="120"/>
                  </a:lnTo>
                  <a:lnTo>
                    <a:pt x="403" y="101"/>
                  </a:lnTo>
                  <a:lnTo>
                    <a:pt x="395" y="85"/>
                  </a:lnTo>
                  <a:lnTo>
                    <a:pt x="380" y="69"/>
                  </a:lnTo>
                  <a:lnTo>
                    <a:pt x="365" y="53"/>
                  </a:lnTo>
                  <a:lnTo>
                    <a:pt x="344" y="45"/>
                  </a:lnTo>
                  <a:lnTo>
                    <a:pt x="319" y="38"/>
                  </a:lnTo>
                  <a:lnTo>
                    <a:pt x="282" y="36"/>
                  </a:lnTo>
                  <a:lnTo>
                    <a:pt x="244" y="42"/>
                  </a:lnTo>
                  <a:lnTo>
                    <a:pt x="206" y="58"/>
                  </a:lnTo>
                  <a:lnTo>
                    <a:pt x="191" y="70"/>
                  </a:lnTo>
                  <a:lnTo>
                    <a:pt x="175" y="85"/>
                  </a:lnTo>
                  <a:lnTo>
                    <a:pt x="153" y="110"/>
                  </a:lnTo>
                  <a:lnTo>
                    <a:pt x="148" y="111"/>
                  </a:lnTo>
                  <a:lnTo>
                    <a:pt x="142" y="112"/>
                  </a:lnTo>
                  <a:lnTo>
                    <a:pt x="132" y="106"/>
                  </a:lnTo>
                  <a:lnTo>
                    <a:pt x="130" y="93"/>
                  </a:lnTo>
                  <a:lnTo>
                    <a:pt x="135" y="76"/>
                  </a:lnTo>
                  <a:lnTo>
                    <a:pt x="151" y="59"/>
                  </a:lnTo>
                  <a:lnTo>
                    <a:pt x="174" y="41"/>
                  </a:lnTo>
                  <a:lnTo>
                    <a:pt x="203" y="24"/>
                  </a:lnTo>
                  <a:lnTo>
                    <a:pt x="238" y="13"/>
                  </a:lnTo>
                  <a:lnTo>
                    <a:pt x="279" y="3"/>
                  </a:lnTo>
                  <a:lnTo>
                    <a:pt x="326" y="0"/>
                  </a:lnTo>
                  <a:lnTo>
                    <a:pt x="376" y="4"/>
                  </a:lnTo>
                  <a:lnTo>
                    <a:pt x="414" y="13"/>
                  </a:lnTo>
                  <a:lnTo>
                    <a:pt x="447" y="23"/>
                  </a:lnTo>
                  <a:lnTo>
                    <a:pt x="475" y="41"/>
                  </a:lnTo>
                  <a:lnTo>
                    <a:pt x="497" y="61"/>
                  </a:lnTo>
                  <a:lnTo>
                    <a:pt x="516" y="79"/>
                  </a:lnTo>
                  <a:lnTo>
                    <a:pt x="529" y="104"/>
                  </a:lnTo>
                  <a:lnTo>
                    <a:pt x="538" y="132"/>
                  </a:lnTo>
                  <a:lnTo>
                    <a:pt x="535" y="158"/>
                  </a:lnTo>
                  <a:lnTo>
                    <a:pt x="533" y="173"/>
                  </a:lnTo>
                  <a:lnTo>
                    <a:pt x="523" y="188"/>
                  </a:lnTo>
                  <a:lnTo>
                    <a:pt x="513" y="209"/>
                  </a:lnTo>
                  <a:lnTo>
                    <a:pt x="493" y="225"/>
                  </a:lnTo>
                  <a:lnTo>
                    <a:pt x="465" y="244"/>
                  </a:lnTo>
                  <a:lnTo>
                    <a:pt x="427" y="264"/>
                  </a:lnTo>
                  <a:lnTo>
                    <a:pt x="372" y="287"/>
                  </a:lnTo>
                  <a:lnTo>
                    <a:pt x="305" y="308"/>
                  </a:lnTo>
                  <a:lnTo>
                    <a:pt x="305" y="306"/>
                  </a:lnTo>
                  <a:lnTo>
                    <a:pt x="307" y="30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1" name="Freeform 59"/>
            <p:cNvSpPr>
              <a:spLocks/>
            </p:cNvSpPr>
            <p:nvPr/>
          </p:nvSpPr>
          <p:spPr bwMode="auto">
            <a:xfrm>
              <a:off x="347663" y="4286250"/>
              <a:ext cx="101600" cy="211137"/>
            </a:xfrm>
            <a:custGeom>
              <a:avLst/>
              <a:gdLst>
                <a:gd name="T0" fmla="*/ 219 w 375"/>
                <a:gd name="T1" fmla="*/ 159 h 779"/>
                <a:gd name="T2" fmla="*/ 225 w 375"/>
                <a:gd name="T3" fmla="*/ 125 h 779"/>
                <a:gd name="T4" fmla="*/ 227 w 375"/>
                <a:gd name="T5" fmla="*/ 101 h 779"/>
                <a:gd name="T6" fmla="*/ 222 w 375"/>
                <a:gd name="T7" fmla="*/ 83 h 779"/>
                <a:gd name="T8" fmla="*/ 214 w 375"/>
                <a:gd name="T9" fmla="*/ 77 h 779"/>
                <a:gd name="T10" fmla="*/ 206 w 375"/>
                <a:gd name="T11" fmla="*/ 73 h 779"/>
                <a:gd name="T12" fmla="*/ 148 w 375"/>
                <a:gd name="T13" fmla="*/ 74 h 779"/>
                <a:gd name="T14" fmla="*/ 104 w 375"/>
                <a:gd name="T15" fmla="*/ 79 h 779"/>
                <a:gd name="T16" fmla="*/ 98 w 375"/>
                <a:gd name="T17" fmla="*/ 76 h 779"/>
                <a:gd name="T18" fmla="*/ 95 w 375"/>
                <a:gd name="T19" fmla="*/ 69 h 779"/>
                <a:gd name="T20" fmla="*/ 94 w 375"/>
                <a:gd name="T21" fmla="*/ 60 h 779"/>
                <a:gd name="T22" fmla="*/ 98 w 375"/>
                <a:gd name="T23" fmla="*/ 50 h 779"/>
                <a:gd name="T24" fmla="*/ 105 w 375"/>
                <a:gd name="T25" fmla="*/ 47 h 779"/>
                <a:gd name="T26" fmla="*/ 151 w 375"/>
                <a:gd name="T27" fmla="*/ 37 h 779"/>
                <a:gd name="T28" fmla="*/ 238 w 375"/>
                <a:gd name="T29" fmla="*/ 26 h 779"/>
                <a:gd name="T30" fmla="*/ 315 w 375"/>
                <a:gd name="T31" fmla="*/ 11 h 779"/>
                <a:gd name="T32" fmla="*/ 348 w 375"/>
                <a:gd name="T33" fmla="*/ 2 h 779"/>
                <a:gd name="T34" fmla="*/ 361 w 375"/>
                <a:gd name="T35" fmla="*/ 0 h 779"/>
                <a:gd name="T36" fmla="*/ 372 w 375"/>
                <a:gd name="T37" fmla="*/ 1 h 779"/>
                <a:gd name="T38" fmla="*/ 375 w 375"/>
                <a:gd name="T39" fmla="*/ 9 h 779"/>
                <a:gd name="T40" fmla="*/ 371 w 375"/>
                <a:gd name="T41" fmla="*/ 32 h 779"/>
                <a:gd name="T42" fmla="*/ 267 w 375"/>
                <a:gd name="T43" fmla="*/ 622 h 779"/>
                <a:gd name="T44" fmla="*/ 262 w 375"/>
                <a:gd name="T45" fmla="*/ 674 h 779"/>
                <a:gd name="T46" fmla="*/ 263 w 375"/>
                <a:gd name="T47" fmla="*/ 694 h 779"/>
                <a:gd name="T48" fmla="*/ 267 w 375"/>
                <a:gd name="T49" fmla="*/ 710 h 779"/>
                <a:gd name="T50" fmla="*/ 274 w 375"/>
                <a:gd name="T51" fmla="*/ 720 h 779"/>
                <a:gd name="T52" fmla="*/ 286 w 375"/>
                <a:gd name="T53" fmla="*/ 728 h 779"/>
                <a:gd name="T54" fmla="*/ 297 w 375"/>
                <a:gd name="T55" fmla="*/ 737 h 779"/>
                <a:gd name="T56" fmla="*/ 316 w 375"/>
                <a:gd name="T57" fmla="*/ 740 h 779"/>
                <a:gd name="T58" fmla="*/ 357 w 375"/>
                <a:gd name="T59" fmla="*/ 750 h 779"/>
                <a:gd name="T60" fmla="*/ 364 w 375"/>
                <a:gd name="T61" fmla="*/ 756 h 779"/>
                <a:gd name="T62" fmla="*/ 367 w 375"/>
                <a:gd name="T63" fmla="*/ 765 h 779"/>
                <a:gd name="T64" fmla="*/ 361 w 375"/>
                <a:gd name="T65" fmla="*/ 777 h 779"/>
                <a:gd name="T66" fmla="*/ 351 w 375"/>
                <a:gd name="T67" fmla="*/ 779 h 779"/>
                <a:gd name="T68" fmla="*/ 327 w 375"/>
                <a:gd name="T69" fmla="*/ 777 h 779"/>
                <a:gd name="T70" fmla="*/ 268 w 375"/>
                <a:gd name="T71" fmla="*/ 765 h 779"/>
                <a:gd name="T72" fmla="*/ 153 w 375"/>
                <a:gd name="T73" fmla="*/ 742 h 779"/>
                <a:gd name="T74" fmla="*/ 25 w 375"/>
                <a:gd name="T75" fmla="*/ 724 h 779"/>
                <a:gd name="T76" fmla="*/ 6 w 375"/>
                <a:gd name="T77" fmla="*/ 719 h 779"/>
                <a:gd name="T78" fmla="*/ 1 w 375"/>
                <a:gd name="T79" fmla="*/ 713 h 779"/>
                <a:gd name="T80" fmla="*/ 0 w 375"/>
                <a:gd name="T81" fmla="*/ 704 h 779"/>
                <a:gd name="T82" fmla="*/ 6 w 375"/>
                <a:gd name="T83" fmla="*/ 692 h 779"/>
                <a:gd name="T84" fmla="*/ 22 w 375"/>
                <a:gd name="T85" fmla="*/ 691 h 779"/>
                <a:gd name="T86" fmla="*/ 50 w 375"/>
                <a:gd name="T87" fmla="*/ 693 h 779"/>
                <a:gd name="T88" fmla="*/ 72 w 375"/>
                <a:gd name="T89" fmla="*/ 697 h 779"/>
                <a:gd name="T90" fmla="*/ 92 w 375"/>
                <a:gd name="T91" fmla="*/ 694 h 779"/>
                <a:gd name="T92" fmla="*/ 103 w 375"/>
                <a:gd name="T93" fmla="*/ 690 h 779"/>
                <a:gd name="T94" fmla="*/ 116 w 375"/>
                <a:gd name="T95" fmla="*/ 683 h 779"/>
                <a:gd name="T96" fmla="*/ 125 w 375"/>
                <a:gd name="T97" fmla="*/ 669 h 779"/>
                <a:gd name="T98" fmla="*/ 130 w 375"/>
                <a:gd name="T99" fmla="*/ 653 h 779"/>
                <a:gd name="T100" fmla="*/ 140 w 375"/>
                <a:gd name="T101" fmla="*/ 606 h 779"/>
                <a:gd name="T102" fmla="*/ 219 w 375"/>
                <a:gd name="T103"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5" h="779">
                  <a:moveTo>
                    <a:pt x="219" y="159"/>
                  </a:moveTo>
                  <a:lnTo>
                    <a:pt x="225" y="125"/>
                  </a:lnTo>
                  <a:lnTo>
                    <a:pt x="227" y="101"/>
                  </a:lnTo>
                  <a:lnTo>
                    <a:pt x="222" y="83"/>
                  </a:lnTo>
                  <a:lnTo>
                    <a:pt x="214" y="77"/>
                  </a:lnTo>
                  <a:lnTo>
                    <a:pt x="206" y="73"/>
                  </a:lnTo>
                  <a:lnTo>
                    <a:pt x="148" y="74"/>
                  </a:lnTo>
                  <a:lnTo>
                    <a:pt x="104" y="79"/>
                  </a:lnTo>
                  <a:lnTo>
                    <a:pt x="98" y="76"/>
                  </a:lnTo>
                  <a:lnTo>
                    <a:pt x="95" y="69"/>
                  </a:lnTo>
                  <a:lnTo>
                    <a:pt x="94" y="60"/>
                  </a:lnTo>
                  <a:lnTo>
                    <a:pt x="98" y="50"/>
                  </a:lnTo>
                  <a:lnTo>
                    <a:pt x="105" y="47"/>
                  </a:lnTo>
                  <a:lnTo>
                    <a:pt x="151" y="37"/>
                  </a:lnTo>
                  <a:lnTo>
                    <a:pt x="238" y="26"/>
                  </a:lnTo>
                  <a:lnTo>
                    <a:pt x="315" y="11"/>
                  </a:lnTo>
                  <a:lnTo>
                    <a:pt x="348" y="2"/>
                  </a:lnTo>
                  <a:lnTo>
                    <a:pt x="361" y="0"/>
                  </a:lnTo>
                  <a:lnTo>
                    <a:pt x="372" y="1"/>
                  </a:lnTo>
                  <a:lnTo>
                    <a:pt x="375" y="9"/>
                  </a:lnTo>
                  <a:lnTo>
                    <a:pt x="371" y="32"/>
                  </a:lnTo>
                  <a:lnTo>
                    <a:pt x="267" y="622"/>
                  </a:lnTo>
                  <a:lnTo>
                    <a:pt x="262" y="674"/>
                  </a:lnTo>
                  <a:lnTo>
                    <a:pt x="263" y="694"/>
                  </a:lnTo>
                  <a:lnTo>
                    <a:pt x="267" y="710"/>
                  </a:lnTo>
                  <a:lnTo>
                    <a:pt x="274" y="720"/>
                  </a:lnTo>
                  <a:lnTo>
                    <a:pt x="286" y="728"/>
                  </a:lnTo>
                  <a:lnTo>
                    <a:pt x="297" y="737"/>
                  </a:lnTo>
                  <a:lnTo>
                    <a:pt x="316" y="740"/>
                  </a:lnTo>
                  <a:lnTo>
                    <a:pt x="357" y="750"/>
                  </a:lnTo>
                  <a:lnTo>
                    <a:pt x="364" y="756"/>
                  </a:lnTo>
                  <a:lnTo>
                    <a:pt x="367" y="765"/>
                  </a:lnTo>
                  <a:lnTo>
                    <a:pt x="361" y="777"/>
                  </a:lnTo>
                  <a:lnTo>
                    <a:pt x="351" y="779"/>
                  </a:lnTo>
                  <a:lnTo>
                    <a:pt x="327" y="777"/>
                  </a:lnTo>
                  <a:lnTo>
                    <a:pt x="268" y="765"/>
                  </a:lnTo>
                  <a:lnTo>
                    <a:pt x="153" y="742"/>
                  </a:lnTo>
                  <a:lnTo>
                    <a:pt x="25" y="724"/>
                  </a:lnTo>
                  <a:lnTo>
                    <a:pt x="6" y="719"/>
                  </a:lnTo>
                  <a:lnTo>
                    <a:pt x="1" y="713"/>
                  </a:lnTo>
                  <a:lnTo>
                    <a:pt x="0" y="704"/>
                  </a:lnTo>
                  <a:lnTo>
                    <a:pt x="6" y="692"/>
                  </a:lnTo>
                  <a:lnTo>
                    <a:pt x="22" y="691"/>
                  </a:lnTo>
                  <a:lnTo>
                    <a:pt x="50" y="693"/>
                  </a:lnTo>
                  <a:lnTo>
                    <a:pt x="72" y="697"/>
                  </a:lnTo>
                  <a:lnTo>
                    <a:pt x="92" y="694"/>
                  </a:lnTo>
                  <a:lnTo>
                    <a:pt x="103" y="690"/>
                  </a:lnTo>
                  <a:lnTo>
                    <a:pt x="116" y="683"/>
                  </a:lnTo>
                  <a:lnTo>
                    <a:pt x="125" y="669"/>
                  </a:lnTo>
                  <a:lnTo>
                    <a:pt x="130" y="653"/>
                  </a:lnTo>
                  <a:lnTo>
                    <a:pt x="140" y="606"/>
                  </a:lnTo>
                  <a:lnTo>
                    <a:pt x="219" y="15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2" name="Freeform 60"/>
            <p:cNvSpPr>
              <a:spLocks/>
            </p:cNvSpPr>
            <p:nvPr/>
          </p:nvSpPr>
          <p:spPr bwMode="auto">
            <a:xfrm>
              <a:off x="2525713" y="4659313"/>
              <a:ext cx="155575" cy="223837"/>
            </a:xfrm>
            <a:custGeom>
              <a:avLst/>
              <a:gdLst>
                <a:gd name="T0" fmla="*/ 125 w 573"/>
                <a:gd name="T1" fmla="*/ 756 h 831"/>
                <a:gd name="T2" fmla="*/ 80 w 573"/>
                <a:gd name="T3" fmla="*/ 821 h 831"/>
                <a:gd name="T4" fmla="*/ 66 w 573"/>
                <a:gd name="T5" fmla="*/ 831 h 831"/>
                <a:gd name="T6" fmla="*/ 54 w 573"/>
                <a:gd name="T7" fmla="*/ 831 h 831"/>
                <a:gd name="T8" fmla="*/ 42 w 573"/>
                <a:gd name="T9" fmla="*/ 829 h 831"/>
                <a:gd name="T10" fmla="*/ 36 w 573"/>
                <a:gd name="T11" fmla="*/ 824 h 831"/>
                <a:gd name="T12" fmla="*/ 35 w 573"/>
                <a:gd name="T13" fmla="*/ 817 h 831"/>
                <a:gd name="T14" fmla="*/ 43 w 573"/>
                <a:gd name="T15" fmla="*/ 801 h 831"/>
                <a:gd name="T16" fmla="*/ 411 w 573"/>
                <a:gd name="T17" fmla="*/ 253 h 831"/>
                <a:gd name="T18" fmla="*/ 437 w 573"/>
                <a:gd name="T19" fmla="*/ 207 h 831"/>
                <a:gd name="T20" fmla="*/ 436 w 573"/>
                <a:gd name="T21" fmla="*/ 200 h 831"/>
                <a:gd name="T22" fmla="*/ 433 w 573"/>
                <a:gd name="T23" fmla="*/ 195 h 831"/>
                <a:gd name="T24" fmla="*/ 420 w 573"/>
                <a:gd name="T25" fmla="*/ 191 h 831"/>
                <a:gd name="T26" fmla="*/ 231 w 573"/>
                <a:gd name="T27" fmla="*/ 158 h 831"/>
                <a:gd name="T28" fmla="*/ 77 w 573"/>
                <a:gd name="T29" fmla="*/ 134 h 831"/>
                <a:gd name="T30" fmla="*/ 9 w 573"/>
                <a:gd name="T31" fmla="*/ 129 h 831"/>
                <a:gd name="T32" fmla="*/ 4 w 573"/>
                <a:gd name="T33" fmla="*/ 122 h 831"/>
                <a:gd name="T34" fmla="*/ 2 w 573"/>
                <a:gd name="T35" fmla="*/ 110 h 831"/>
                <a:gd name="T36" fmla="*/ 0 w 573"/>
                <a:gd name="T37" fmla="*/ 73 h 831"/>
                <a:gd name="T38" fmla="*/ 5 w 573"/>
                <a:gd name="T39" fmla="*/ 16 h 831"/>
                <a:gd name="T40" fmla="*/ 9 w 573"/>
                <a:gd name="T41" fmla="*/ 4 h 831"/>
                <a:gd name="T42" fmla="*/ 21 w 573"/>
                <a:gd name="T43" fmla="*/ 0 h 831"/>
                <a:gd name="T44" fmla="*/ 34 w 573"/>
                <a:gd name="T45" fmla="*/ 0 h 831"/>
                <a:gd name="T46" fmla="*/ 62 w 573"/>
                <a:gd name="T47" fmla="*/ 5 h 831"/>
                <a:gd name="T48" fmla="*/ 500 w 573"/>
                <a:gd name="T49" fmla="*/ 82 h 831"/>
                <a:gd name="T50" fmla="*/ 559 w 573"/>
                <a:gd name="T51" fmla="*/ 88 h 831"/>
                <a:gd name="T52" fmla="*/ 569 w 573"/>
                <a:gd name="T53" fmla="*/ 94 h 831"/>
                <a:gd name="T54" fmla="*/ 572 w 573"/>
                <a:gd name="T55" fmla="*/ 99 h 831"/>
                <a:gd name="T56" fmla="*/ 573 w 573"/>
                <a:gd name="T57" fmla="*/ 106 h 831"/>
                <a:gd name="T58" fmla="*/ 567 w 573"/>
                <a:gd name="T59" fmla="*/ 120 h 831"/>
                <a:gd name="T60" fmla="*/ 543 w 573"/>
                <a:gd name="T61" fmla="*/ 151 h 831"/>
                <a:gd name="T62" fmla="*/ 410 w 573"/>
                <a:gd name="T63" fmla="*/ 336 h 831"/>
                <a:gd name="T64" fmla="*/ 275 w 573"/>
                <a:gd name="T65" fmla="*/ 526 h 831"/>
                <a:gd name="T66" fmla="*/ 125 w 573"/>
                <a:gd name="T67" fmla="*/ 756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831">
                  <a:moveTo>
                    <a:pt x="125" y="756"/>
                  </a:moveTo>
                  <a:lnTo>
                    <a:pt x="80" y="821"/>
                  </a:lnTo>
                  <a:lnTo>
                    <a:pt x="66" y="831"/>
                  </a:lnTo>
                  <a:lnTo>
                    <a:pt x="54" y="831"/>
                  </a:lnTo>
                  <a:lnTo>
                    <a:pt x="42" y="829"/>
                  </a:lnTo>
                  <a:lnTo>
                    <a:pt x="36" y="824"/>
                  </a:lnTo>
                  <a:lnTo>
                    <a:pt x="35" y="817"/>
                  </a:lnTo>
                  <a:lnTo>
                    <a:pt x="43" y="801"/>
                  </a:lnTo>
                  <a:lnTo>
                    <a:pt x="411" y="253"/>
                  </a:lnTo>
                  <a:lnTo>
                    <a:pt x="437" y="207"/>
                  </a:lnTo>
                  <a:lnTo>
                    <a:pt x="436" y="200"/>
                  </a:lnTo>
                  <a:lnTo>
                    <a:pt x="433" y="195"/>
                  </a:lnTo>
                  <a:lnTo>
                    <a:pt x="420" y="191"/>
                  </a:lnTo>
                  <a:lnTo>
                    <a:pt x="231" y="158"/>
                  </a:lnTo>
                  <a:lnTo>
                    <a:pt x="77" y="134"/>
                  </a:lnTo>
                  <a:lnTo>
                    <a:pt x="9" y="129"/>
                  </a:lnTo>
                  <a:lnTo>
                    <a:pt x="4" y="122"/>
                  </a:lnTo>
                  <a:lnTo>
                    <a:pt x="2" y="110"/>
                  </a:lnTo>
                  <a:lnTo>
                    <a:pt x="0" y="73"/>
                  </a:lnTo>
                  <a:lnTo>
                    <a:pt x="5" y="16"/>
                  </a:lnTo>
                  <a:lnTo>
                    <a:pt x="9" y="4"/>
                  </a:lnTo>
                  <a:lnTo>
                    <a:pt x="21" y="0"/>
                  </a:lnTo>
                  <a:lnTo>
                    <a:pt x="34" y="0"/>
                  </a:lnTo>
                  <a:lnTo>
                    <a:pt x="62" y="5"/>
                  </a:lnTo>
                  <a:lnTo>
                    <a:pt x="500" y="82"/>
                  </a:lnTo>
                  <a:lnTo>
                    <a:pt x="559" y="88"/>
                  </a:lnTo>
                  <a:lnTo>
                    <a:pt x="569" y="94"/>
                  </a:lnTo>
                  <a:lnTo>
                    <a:pt x="572" y="99"/>
                  </a:lnTo>
                  <a:lnTo>
                    <a:pt x="573" y="106"/>
                  </a:lnTo>
                  <a:lnTo>
                    <a:pt x="567" y="120"/>
                  </a:lnTo>
                  <a:lnTo>
                    <a:pt x="543" y="151"/>
                  </a:lnTo>
                  <a:lnTo>
                    <a:pt x="410" y="336"/>
                  </a:lnTo>
                  <a:lnTo>
                    <a:pt x="275" y="526"/>
                  </a:lnTo>
                  <a:lnTo>
                    <a:pt x="125" y="75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3" name="Freeform 61"/>
            <p:cNvSpPr>
              <a:spLocks/>
            </p:cNvSpPr>
            <p:nvPr/>
          </p:nvSpPr>
          <p:spPr bwMode="auto">
            <a:xfrm>
              <a:off x="2332038" y="4619625"/>
              <a:ext cx="180975" cy="225425"/>
            </a:xfrm>
            <a:custGeom>
              <a:avLst/>
              <a:gdLst>
                <a:gd name="T0" fmla="*/ 212 w 669"/>
                <a:gd name="T1" fmla="*/ 824 h 836"/>
                <a:gd name="T2" fmla="*/ 153 w 669"/>
                <a:gd name="T3" fmla="*/ 800 h 836"/>
                <a:gd name="T4" fmla="*/ 102 w 669"/>
                <a:gd name="T5" fmla="*/ 767 h 836"/>
                <a:gd name="T6" fmla="*/ 64 w 669"/>
                <a:gd name="T7" fmla="*/ 721 h 836"/>
                <a:gd name="T8" fmla="*/ 18 w 669"/>
                <a:gd name="T9" fmla="*/ 642 h 836"/>
                <a:gd name="T10" fmla="*/ 0 w 669"/>
                <a:gd name="T11" fmla="*/ 521 h 836"/>
                <a:gd name="T12" fmla="*/ 23 w 669"/>
                <a:gd name="T13" fmla="*/ 389 h 836"/>
                <a:gd name="T14" fmla="*/ 88 w 669"/>
                <a:gd name="T15" fmla="*/ 273 h 836"/>
                <a:gd name="T16" fmla="*/ 177 w 669"/>
                <a:gd name="T17" fmla="*/ 178 h 836"/>
                <a:gd name="T18" fmla="*/ 281 w 669"/>
                <a:gd name="T19" fmla="*/ 109 h 836"/>
                <a:gd name="T20" fmla="*/ 393 w 669"/>
                <a:gd name="T21" fmla="*/ 59 h 836"/>
                <a:gd name="T22" fmla="*/ 542 w 669"/>
                <a:gd name="T23" fmla="*/ 12 h 836"/>
                <a:gd name="T24" fmla="*/ 656 w 669"/>
                <a:gd name="T25" fmla="*/ 0 h 836"/>
                <a:gd name="T26" fmla="*/ 669 w 669"/>
                <a:gd name="T27" fmla="*/ 15 h 836"/>
                <a:gd name="T28" fmla="*/ 658 w 669"/>
                <a:gd name="T29" fmla="*/ 26 h 836"/>
                <a:gd name="T30" fmla="*/ 560 w 669"/>
                <a:gd name="T31" fmla="*/ 48 h 836"/>
                <a:gd name="T32" fmla="*/ 455 w 669"/>
                <a:gd name="T33" fmla="*/ 83 h 836"/>
                <a:gd name="T34" fmla="*/ 374 w 669"/>
                <a:gd name="T35" fmla="*/ 130 h 836"/>
                <a:gd name="T36" fmla="*/ 295 w 669"/>
                <a:gd name="T37" fmla="*/ 191 h 836"/>
                <a:gd name="T38" fmla="*/ 232 w 669"/>
                <a:gd name="T39" fmla="*/ 261 h 836"/>
                <a:gd name="T40" fmla="*/ 179 w 669"/>
                <a:gd name="T41" fmla="*/ 339 h 836"/>
                <a:gd name="T42" fmla="*/ 144 w 669"/>
                <a:gd name="T43" fmla="*/ 425 h 836"/>
                <a:gd name="T44" fmla="*/ 130 w 669"/>
                <a:gd name="T45" fmla="*/ 530 h 836"/>
                <a:gd name="T46" fmla="*/ 141 w 669"/>
                <a:gd name="T47" fmla="*/ 642 h 836"/>
                <a:gd name="T48" fmla="*/ 177 w 669"/>
                <a:gd name="T49" fmla="*/ 736 h 836"/>
                <a:gd name="T50" fmla="*/ 235 w 669"/>
                <a:gd name="T51" fmla="*/ 795 h 836"/>
                <a:gd name="T52" fmla="*/ 270 w 669"/>
                <a:gd name="T53" fmla="*/ 807 h 836"/>
                <a:gd name="T54" fmla="*/ 331 w 669"/>
                <a:gd name="T55" fmla="*/ 801 h 836"/>
                <a:gd name="T56" fmla="*/ 381 w 669"/>
                <a:gd name="T57" fmla="*/ 761 h 836"/>
                <a:gd name="T58" fmla="*/ 419 w 669"/>
                <a:gd name="T59" fmla="*/ 700 h 836"/>
                <a:gd name="T60" fmla="*/ 440 w 669"/>
                <a:gd name="T61" fmla="*/ 627 h 836"/>
                <a:gd name="T62" fmla="*/ 444 w 669"/>
                <a:gd name="T63" fmla="*/ 529 h 836"/>
                <a:gd name="T64" fmla="*/ 420 w 669"/>
                <a:gd name="T65" fmla="*/ 452 h 836"/>
                <a:gd name="T66" fmla="*/ 379 w 669"/>
                <a:gd name="T67" fmla="*/ 403 h 836"/>
                <a:gd name="T68" fmla="*/ 328 w 669"/>
                <a:gd name="T69" fmla="*/ 379 h 836"/>
                <a:gd name="T70" fmla="*/ 295 w 669"/>
                <a:gd name="T71" fmla="*/ 382 h 836"/>
                <a:gd name="T72" fmla="*/ 248 w 669"/>
                <a:gd name="T73" fmla="*/ 395 h 836"/>
                <a:gd name="T74" fmla="*/ 237 w 669"/>
                <a:gd name="T75" fmla="*/ 382 h 836"/>
                <a:gd name="T76" fmla="*/ 254 w 669"/>
                <a:gd name="T77" fmla="*/ 363 h 836"/>
                <a:gd name="T78" fmla="*/ 343 w 669"/>
                <a:gd name="T79" fmla="*/ 342 h 836"/>
                <a:gd name="T80" fmla="*/ 398 w 669"/>
                <a:gd name="T81" fmla="*/ 343 h 836"/>
                <a:gd name="T82" fmla="*/ 488 w 669"/>
                <a:gd name="T83" fmla="*/ 381 h 836"/>
                <a:gd name="T84" fmla="*/ 549 w 669"/>
                <a:gd name="T85" fmla="*/ 448 h 836"/>
                <a:gd name="T86" fmla="*/ 581 w 669"/>
                <a:gd name="T87" fmla="*/ 529 h 836"/>
                <a:gd name="T88" fmla="*/ 579 w 669"/>
                <a:gd name="T89" fmla="*/ 612 h 836"/>
                <a:gd name="T90" fmla="*/ 541 w 669"/>
                <a:gd name="T91" fmla="*/ 702 h 836"/>
                <a:gd name="T92" fmla="*/ 470 w 669"/>
                <a:gd name="T93" fmla="*/ 779 h 836"/>
                <a:gd name="T94" fmla="*/ 370 w 669"/>
                <a:gd name="T95" fmla="*/ 827 h 836"/>
                <a:gd name="T96" fmla="*/ 309 w 669"/>
                <a:gd name="T97" fmla="*/ 836 h 836"/>
                <a:gd name="T98" fmla="*/ 244 w 669"/>
                <a:gd name="T99" fmla="*/ 8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9" h="836">
                  <a:moveTo>
                    <a:pt x="244" y="834"/>
                  </a:moveTo>
                  <a:lnTo>
                    <a:pt x="212" y="824"/>
                  </a:lnTo>
                  <a:lnTo>
                    <a:pt x="181" y="814"/>
                  </a:lnTo>
                  <a:lnTo>
                    <a:pt x="153" y="800"/>
                  </a:lnTo>
                  <a:lnTo>
                    <a:pt x="127" y="785"/>
                  </a:lnTo>
                  <a:lnTo>
                    <a:pt x="102" y="767"/>
                  </a:lnTo>
                  <a:lnTo>
                    <a:pt x="82" y="743"/>
                  </a:lnTo>
                  <a:lnTo>
                    <a:pt x="64" y="721"/>
                  </a:lnTo>
                  <a:lnTo>
                    <a:pt x="46" y="696"/>
                  </a:lnTo>
                  <a:lnTo>
                    <a:pt x="18" y="642"/>
                  </a:lnTo>
                  <a:lnTo>
                    <a:pt x="5" y="581"/>
                  </a:lnTo>
                  <a:lnTo>
                    <a:pt x="0" y="521"/>
                  </a:lnTo>
                  <a:lnTo>
                    <a:pt x="5" y="455"/>
                  </a:lnTo>
                  <a:lnTo>
                    <a:pt x="23" y="389"/>
                  </a:lnTo>
                  <a:lnTo>
                    <a:pt x="50" y="325"/>
                  </a:lnTo>
                  <a:lnTo>
                    <a:pt x="88" y="273"/>
                  </a:lnTo>
                  <a:lnTo>
                    <a:pt x="127" y="223"/>
                  </a:lnTo>
                  <a:lnTo>
                    <a:pt x="177" y="178"/>
                  </a:lnTo>
                  <a:lnTo>
                    <a:pt x="227" y="141"/>
                  </a:lnTo>
                  <a:lnTo>
                    <a:pt x="281" y="109"/>
                  </a:lnTo>
                  <a:lnTo>
                    <a:pt x="337" y="79"/>
                  </a:lnTo>
                  <a:lnTo>
                    <a:pt x="393" y="59"/>
                  </a:lnTo>
                  <a:lnTo>
                    <a:pt x="447" y="37"/>
                  </a:lnTo>
                  <a:lnTo>
                    <a:pt x="542" y="12"/>
                  </a:lnTo>
                  <a:lnTo>
                    <a:pt x="617" y="1"/>
                  </a:lnTo>
                  <a:lnTo>
                    <a:pt x="656" y="0"/>
                  </a:lnTo>
                  <a:lnTo>
                    <a:pt x="664" y="5"/>
                  </a:lnTo>
                  <a:lnTo>
                    <a:pt x="669" y="15"/>
                  </a:lnTo>
                  <a:lnTo>
                    <a:pt x="665" y="23"/>
                  </a:lnTo>
                  <a:lnTo>
                    <a:pt x="658" y="26"/>
                  </a:lnTo>
                  <a:lnTo>
                    <a:pt x="624" y="33"/>
                  </a:lnTo>
                  <a:lnTo>
                    <a:pt x="560" y="48"/>
                  </a:lnTo>
                  <a:lnTo>
                    <a:pt x="491" y="67"/>
                  </a:lnTo>
                  <a:lnTo>
                    <a:pt x="455" y="83"/>
                  </a:lnTo>
                  <a:lnTo>
                    <a:pt x="414" y="102"/>
                  </a:lnTo>
                  <a:lnTo>
                    <a:pt x="374" y="130"/>
                  </a:lnTo>
                  <a:lnTo>
                    <a:pt x="331" y="162"/>
                  </a:lnTo>
                  <a:lnTo>
                    <a:pt x="295" y="191"/>
                  </a:lnTo>
                  <a:lnTo>
                    <a:pt x="263" y="226"/>
                  </a:lnTo>
                  <a:lnTo>
                    <a:pt x="232" y="261"/>
                  </a:lnTo>
                  <a:lnTo>
                    <a:pt x="204" y="300"/>
                  </a:lnTo>
                  <a:lnTo>
                    <a:pt x="179" y="339"/>
                  </a:lnTo>
                  <a:lnTo>
                    <a:pt x="161" y="382"/>
                  </a:lnTo>
                  <a:lnTo>
                    <a:pt x="144" y="425"/>
                  </a:lnTo>
                  <a:lnTo>
                    <a:pt x="134" y="470"/>
                  </a:lnTo>
                  <a:lnTo>
                    <a:pt x="130" y="530"/>
                  </a:lnTo>
                  <a:lnTo>
                    <a:pt x="131" y="586"/>
                  </a:lnTo>
                  <a:lnTo>
                    <a:pt x="141" y="642"/>
                  </a:lnTo>
                  <a:lnTo>
                    <a:pt x="156" y="691"/>
                  </a:lnTo>
                  <a:lnTo>
                    <a:pt x="177" y="736"/>
                  </a:lnTo>
                  <a:lnTo>
                    <a:pt x="204" y="770"/>
                  </a:lnTo>
                  <a:lnTo>
                    <a:pt x="235" y="795"/>
                  </a:lnTo>
                  <a:lnTo>
                    <a:pt x="251" y="802"/>
                  </a:lnTo>
                  <a:lnTo>
                    <a:pt x="270" y="807"/>
                  </a:lnTo>
                  <a:lnTo>
                    <a:pt x="301" y="809"/>
                  </a:lnTo>
                  <a:lnTo>
                    <a:pt x="331" y="801"/>
                  </a:lnTo>
                  <a:lnTo>
                    <a:pt x="358" y="784"/>
                  </a:lnTo>
                  <a:lnTo>
                    <a:pt x="381" y="761"/>
                  </a:lnTo>
                  <a:lnTo>
                    <a:pt x="399" y="734"/>
                  </a:lnTo>
                  <a:lnTo>
                    <a:pt x="419" y="700"/>
                  </a:lnTo>
                  <a:lnTo>
                    <a:pt x="432" y="663"/>
                  </a:lnTo>
                  <a:lnTo>
                    <a:pt x="440" y="627"/>
                  </a:lnTo>
                  <a:lnTo>
                    <a:pt x="446" y="573"/>
                  </a:lnTo>
                  <a:lnTo>
                    <a:pt x="444" y="529"/>
                  </a:lnTo>
                  <a:lnTo>
                    <a:pt x="434" y="489"/>
                  </a:lnTo>
                  <a:lnTo>
                    <a:pt x="420" y="452"/>
                  </a:lnTo>
                  <a:lnTo>
                    <a:pt x="401" y="424"/>
                  </a:lnTo>
                  <a:lnTo>
                    <a:pt x="379" y="403"/>
                  </a:lnTo>
                  <a:lnTo>
                    <a:pt x="353" y="390"/>
                  </a:lnTo>
                  <a:lnTo>
                    <a:pt x="328" y="379"/>
                  </a:lnTo>
                  <a:lnTo>
                    <a:pt x="312" y="380"/>
                  </a:lnTo>
                  <a:lnTo>
                    <a:pt x="295" y="382"/>
                  </a:lnTo>
                  <a:lnTo>
                    <a:pt x="260" y="393"/>
                  </a:lnTo>
                  <a:lnTo>
                    <a:pt x="248" y="395"/>
                  </a:lnTo>
                  <a:lnTo>
                    <a:pt x="240" y="392"/>
                  </a:lnTo>
                  <a:lnTo>
                    <a:pt x="237" y="382"/>
                  </a:lnTo>
                  <a:lnTo>
                    <a:pt x="241" y="374"/>
                  </a:lnTo>
                  <a:lnTo>
                    <a:pt x="254" y="363"/>
                  </a:lnTo>
                  <a:lnTo>
                    <a:pt x="292" y="348"/>
                  </a:lnTo>
                  <a:lnTo>
                    <a:pt x="343" y="342"/>
                  </a:lnTo>
                  <a:lnTo>
                    <a:pt x="370" y="338"/>
                  </a:lnTo>
                  <a:lnTo>
                    <a:pt x="398" y="343"/>
                  </a:lnTo>
                  <a:lnTo>
                    <a:pt x="451" y="356"/>
                  </a:lnTo>
                  <a:lnTo>
                    <a:pt x="488" y="381"/>
                  </a:lnTo>
                  <a:lnTo>
                    <a:pt x="522" y="411"/>
                  </a:lnTo>
                  <a:lnTo>
                    <a:pt x="549" y="448"/>
                  </a:lnTo>
                  <a:lnTo>
                    <a:pt x="568" y="487"/>
                  </a:lnTo>
                  <a:lnTo>
                    <a:pt x="581" y="529"/>
                  </a:lnTo>
                  <a:lnTo>
                    <a:pt x="582" y="571"/>
                  </a:lnTo>
                  <a:lnTo>
                    <a:pt x="579" y="612"/>
                  </a:lnTo>
                  <a:lnTo>
                    <a:pt x="567" y="656"/>
                  </a:lnTo>
                  <a:lnTo>
                    <a:pt x="541" y="702"/>
                  </a:lnTo>
                  <a:lnTo>
                    <a:pt x="510" y="742"/>
                  </a:lnTo>
                  <a:lnTo>
                    <a:pt x="470" y="779"/>
                  </a:lnTo>
                  <a:lnTo>
                    <a:pt x="423" y="808"/>
                  </a:lnTo>
                  <a:lnTo>
                    <a:pt x="370" y="827"/>
                  </a:lnTo>
                  <a:lnTo>
                    <a:pt x="340" y="835"/>
                  </a:lnTo>
                  <a:lnTo>
                    <a:pt x="309" y="836"/>
                  </a:lnTo>
                  <a:lnTo>
                    <a:pt x="278" y="835"/>
                  </a:lnTo>
                  <a:lnTo>
                    <a:pt x="244" y="83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4" name="Freeform 62"/>
            <p:cNvSpPr>
              <a:spLocks/>
            </p:cNvSpPr>
            <p:nvPr/>
          </p:nvSpPr>
          <p:spPr bwMode="auto">
            <a:xfrm>
              <a:off x="200025" y="3775075"/>
              <a:ext cx="109538" cy="149225"/>
            </a:xfrm>
            <a:custGeom>
              <a:avLst/>
              <a:gdLst>
                <a:gd name="T0" fmla="*/ 0 w 404"/>
                <a:gd name="T1" fmla="*/ 550 h 550"/>
                <a:gd name="T2" fmla="*/ 0 w 404"/>
                <a:gd name="T3" fmla="*/ 85 h 550"/>
                <a:gd name="T4" fmla="*/ 277 w 404"/>
                <a:gd name="T5" fmla="*/ 0 h 550"/>
                <a:gd name="T6" fmla="*/ 404 w 404"/>
                <a:gd name="T7" fmla="*/ 429 h 550"/>
                <a:gd name="T8" fmla="*/ 0 w 404"/>
                <a:gd name="T9" fmla="*/ 550 h 550"/>
              </a:gdLst>
              <a:ahLst/>
              <a:cxnLst>
                <a:cxn ang="0">
                  <a:pos x="T0" y="T1"/>
                </a:cxn>
                <a:cxn ang="0">
                  <a:pos x="T2" y="T3"/>
                </a:cxn>
                <a:cxn ang="0">
                  <a:pos x="T4" y="T5"/>
                </a:cxn>
                <a:cxn ang="0">
                  <a:pos x="T6" y="T7"/>
                </a:cxn>
                <a:cxn ang="0">
                  <a:pos x="T8" y="T9"/>
                </a:cxn>
              </a:cxnLst>
              <a:rect l="0" t="0" r="r" b="b"/>
              <a:pathLst>
                <a:path w="404" h="550">
                  <a:moveTo>
                    <a:pt x="0" y="550"/>
                  </a:moveTo>
                  <a:lnTo>
                    <a:pt x="0" y="85"/>
                  </a:lnTo>
                  <a:lnTo>
                    <a:pt x="277" y="0"/>
                  </a:lnTo>
                  <a:lnTo>
                    <a:pt x="404" y="429"/>
                  </a:lnTo>
                  <a:lnTo>
                    <a:pt x="0" y="55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5" name="Freeform 63"/>
            <p:cNvSpPr>
              <a:spLocks/>
            </p:cNvSpPr>
            <p:nvPr/>
          </p:nvSpPr>
          <p:spPr bwMode="auto">
            <a:xfrm>
              <a:off x="2836863" y="4240213"/>
              <a:ext cx="169863" cy="169862"/>
            </a:xfrm>
            <a:custGeom>
              <a:avLst/>
              <a:gdLst>
                <a:gd name="T0" fmla="*/ 292 w 628"/>
                <a:gd name="T1" fmla="*/ 0 h 627"/>
                <a:gd name="T2" fmla="*/ 0 w 628"/>
                <a:gd name="T3" fmla="*/ 335 h 627"/>
                <a:gd name="T4" fmla="*/ 335 w 628"/>
                <a:gd name="T5" fmla="*/ 627 h 627"/>
                <a:gd name="T6" fmla="*/ 628 w 628"/>
                <a:gd name="T7" fmla="*/ 295 h 627"/>
                <a:gd name="T8" fmla="*/ 292 w 628"/>
                <a:gd name="T9" fmla="*/ 0 h 627"/>
              </a:gdLst>
              <a:ahLst/>
              <a:cxnLst>
                <a:cxn ang="0">
                  <a:pos x="T0" y="T1"/>
                </a:cxn>
                <a:cxn ang="0">
                  <a:pos x="T2" y="T3"/>
                </a:cxn>
                <a:cxn ang="0">
                  <a:pos x="T4" y="T5"/>
                </a:cxn>
                <a:cxn ang="0">
                  <a:pos x="T6" y="T7"/>
                </a:cxn>
                <a:cxn ang="0">
                  <a:pos x="T8" y="T9"/>
                </a:cxn>
              </a:cxnLst>
              <a:rect l="0" t="0" r="r" b="b"/>
              <a:pathLst>
                <a:path w="628" h="627">
                  <a:moveTo>
                    <a:pt x="292" y="0"/>
                  </a:moveTo>
                  <a:lnTo>
                    <a:pt x="0" y="335"/>
                  </a:lnTo>
                  <a:lnTo>
                    <a:pt x="335" y="627"/>
                  </a:lnTo>
                  <a:lnTo>
                    <a:pt x="628" y="295"/>
                  </a:lnTo>
                  <a:lnTo>
                    <a:pt x="292" y="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6" name="Freeform 64"/>
            <p:cNvSpPr>
              <a:spLocks/>
            </p:cNvSpPr>
            <p:nvPr/>
          </p:nvSpPr>
          <p:spPr bwMode="auto">
            <a:xfrm>
              <a:off x="2676525" y="5181600"/>
              <a:ext cx="192088" cy="127000"/>
            </a:xfrm>
            <a:custGeom>
              <a:avLst/>
              <a:gdLst>
                <a:gd name="T0" fmla="*/ 710 w 710"/>
                <a:gd name="T1" fmla="*/ 470 h 470"/>
                <a:gd name="T2" fmla="*/ 574 w 710"/>
                <a:gd name="T3" fmla="*/ 470 h 470"/>
                <a:gd name="T4" fmla="*/ 300 w 710"/>
                <a:gd name="T5" fmla="*/ 316 h 470"/>
                <a:gd name="T6" fmla="*/ 197 w 710"/>
                <a:gd name="T7" fmla="*/ 265 h 470"/>
                <a:gd name="T8" fmla="*/ 162 w 710"/>
                <a:gd name="T9" fmla="*/ 249 h 470"/>
                <a:gd name="T10" fmla="*/ 137 w 710"/>
                <a:gd name="T11" fmla="*/ 243 h 470"/>
                <a:gd name="T12" fmla="*/ 117 w 710"/>
                <a:gd name="T13" fmla="*/ 244 h 470"/>
                <a:gd name="T14" fmla="*/ 102 w 710"/>
                <a:gd name="T15" fmla="*/ 255 h 470"/>
                <a:gd name="T16" fmla="*/ 86 w 710"/>
                <a:gd name="T17" fmla="*/ 269 h 470"/>
                <a:gd name="T18" fmla="*/ 73 w 710"/>
                <a:gd name="T19" fmla="*/ 291 h 470"/>
                <a:gd name="T20" fmla="*/ 51 w 710"/>
                <a:gd name="T21" fmla="*/ 320 h 470"/>
                <a:gd name="T22" fmla="*/ 34 w 710"/>
                <a:gd name="T23" fmla="*/ 339 h 470"/>
                <a:gd name="T24" fmla="*/ 22 w 710"/>
                <a:gd name="T25" fmla="*/ 346 h 470"/>
                <a:gd name="T26" fmla="*/ 9 w 710"/>
                <a:gd name="T27" fmla="*/ 344 h 470"/>
                <a:gd name="T28" fmla="*/ 2 w 710"/>
                <a:gd name="T29" fmla="*/ 334 h 470"/>
                <a:gd name="T30" fmla="*/ 0 w 710"/>
                <a:gd name="T31" fmla="*/ 324 h 470"/>
                <a:gd name="T32" fmla="*/ 2 w 710"/>
                <a:gd name="T33" fmla="*/ 312 h 470"/>
                <a:gd name="T34" fmla="*/ 9 w 710"/>
                <a:gd name="T35" fmla="*/ 293 h 470"/>
                <a:gd name="T36" fmla="*/ 28 w 710"/>
                <a:gd name="T37" fmla="*/ 263 h 470"/>
                <a:gd name="T38" fmla="*/ 94 w 710"/>
                <a:gd name="T39" fmla="*/ 163 h 470"/>
                <a:gd name="T40" fmla="*/ 147 w 710"/>
                <a:gd name="T41" fmla="*/ 62 h 470"/>
                <a:gd name="T42" fmla="*/ 167 w 710"/>
                <a:gd name="T43" fmla="*/ 20 h 470"/>
                <a:gd name="T44" fmla="*/ 176 w 710"/>
                <a:gd name="T45" fmla="*/ 8 h 470"/>
                <a:gd name="T46" fmla="*/ 183 w 710"/>
                <a:gd name="T47" fmla="*/ 3 h 470"/>
                <a:gd name="T48" fmla="*/ 193 w 710"/>
                <a:gd name="T49" fmla="*/ 0 h 470"/>
                <a:gd name="T50" fmla="*/ 203 w 710"/>
                <a:gd name="T51" fmla="*/ 4 h 470"/>
                <a:gd name="T52" fmla="*/ 215 w 710"/>
                <a:gd name="T53" fmla="*/ 13 h 470"/>
                <a:gd name="T54" fmla="*/ 215 w 710"/>
                <a:gd name="T55" fmla="*/ 26 h 470"/>
                <a:gd name="T56" fmla="*/ 211 w 710"/>
                <a:gd name="T57" fmla="*/ 48 h 470"/>
                <a:gd name="T58" fmla="*/ 199 w 710"/>
                <a:gd name="T59" fmla="*/ 78 h 470"/>
                <a:gd name="T60" fmla="*/ 181 w 710"/>
                <a:gd name="T61" fmla="*/ 119 h 470"/>
                <a:gd name="T62" fmla="*/ 178 w 710"/>
                <a:gd name="T63" fmla="*/ 136 h 470"/>
                <a:gd name="T64" fmla="*/ 179 w 710"/>
                <a:gd name="T65" fmla="*/ 152 h 470"/>
                <a:gd name="T66" fmla="*/ 188 w 710"/>
                <a:gd name="T67" fmla="*/ 164 h 470"/>
                <a:gd name="T68" fmla="*/ 203 w 710"/>
                <a:gd name="T69" fmla="*/ 178 h 470"/>
                <a:gd name="T70" fmla="*/ 246 w 710"/>
                <a:gd name="T71" fmla="*/ 208 h 470"/>
                <a:gd name="T72" fmla="*/ 710 w 710"/>
                <a:gd name="T73"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0" h="470">
                  <a:moveTo>
                    <a:pt x="710" y="470"/>
                  </a:moveTo>
                  <a:lnTo>
                    <a:pt x="574" y="470"/>
                  </a:lnTo>
                  <a:lnTo>
                    <a:pt x="300" y="316"/>
                  </a:lnTo>
                  <a:lnTo>
                    <a:pt x="197" y="265"/>
                  </a:lnTo>
                  <a:lnTo>
                    <a:pt x="162" y="249"/>
                  </a:lnTo>
                  <a:lnTo>
                    <a:pt x="137" y="243"/>
                  </a:lnTo>
                  <a:lnTo>
                    <a:pt x="117" y="244"/>
                  </a:lnTo>
                  <a:lnTo>
                    <a:pt x="102" y="255"/>
                  </a:lnTo>
                  <a:lnTo>
                    <a:pt x="86" y="269"/>
                  </a:lnTo>
                  <a:lnTo>
                    <a:pt x="73" y="291"/>
                  </a:lnTo>
                  <a:lnTo>
                    <a:pt x="51" y="320"/>
                  </a:lnTo>
                  <a:lnTo>
                    <a:pt x="34" y="339"/>
                  </a:lnTo>
                  <a:lnTo>
                    <a:pt x="22" y="346"/>
                  </a:lnTo>
                  <a:lnTo>
                    <a:pt x="9" y="344"/>
                  </a:lnTo>
                  <a:lnTo>
                    <a:pt x="2" y="334"/>
                  </a:lnTo>
                  <a:lnTo>
                    <a:pt x="0" y="324"/>
                  </a:lnTo>
                  <a:lnTo>
                    <a:pt x="2" y="312"/>
                  </a:lnTo>
                  <a:lnTo>
                    <a:pt x="9" y="293"/>
                  </a:lnTo>
                  <a:lnTo>
                    <a:pt x="28" y="263"/>
                  </a:lnTo>
                  <a:lnTo>
                    <a:pt x="94" y="163"/>
                  </a:lnTo>
                  <a:lnTo>
                    <a:pt x="147" y="62"/>
                  </a:lnTo>
                  <a:lnTo>
                    <a:pt x="167" y="20"/>
                  </a:lnTo>
                  <a:lnTo>
                    <a:pt x="176" y="8"/>
                  </a:lnTo>
                  <a:lnTo>
                    <a:pt x="183" y="3"/>
                  </a:lnTo>
                  <a:lnTo>
                    <a:pt x="193" y="0"/>
                  </a:lnTo>
                  <a:lnTo>
                    <a:pt x="203" y="4"/>
                  </a:lnTo>
                  <a:lnTo>
                    <a:pt x="215" y="13"/>
                  </a:lnTo>
                  <a:lnTo>
                    <a:pt x="215" y="26"/>
                  </a:lnTo>
                  <a:lnTo>
                    <a:pt x="211" y="48"/>
                  </a:lnTo>
                  <a:lnTo>
                    <a:pt x="199" y="78"/>
                  </a:lnTo>
                  <a:lnTo>
                    <a:pt x="181" y="119"/>
                  </a:lnTo>
                  <a:lnTo>
                    <a:pt x="178" y="136"/>
                  </a:lnTo>
                  <a:lnTo>
                    <a:pt x="179" y="152"/>
                  </a:lnTo>
                  <a:lnTo>
                    <a:pt x="188" y="164"/>
                  </a:lnTo>
                  <a:lnTo>
                    <a:pt x="203" y="178"/>
                  </a:lnTo>
                  <a:lnTo>
                    <a:pt x="246" y="208"/>
                  </a:lnTo>
                  <a:lnTo>
                    <a:pt x="710" y="47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7" name="Freeform 65"/>
            <p:cNvSpPr>
              <a:spLocks/>
            </p:cNvSpPr>
            <p:nvPr/>
          </p:nvSpPr>
          <p:spPr bwMode="auto">
            <a:xfrm>
              <a:off x="2743200" y="5014913"/>
              <a:ext cx="285750" cy="230187"/>
            </a:xfrm>
            <a:custGeom>
              <a:avLst/>
              <a:gdLst>
                <a:gd name="T0" fmla="*/ 311 w 1060"/>
                <a:gd name="T1" fmla="*/ 46 h 855"/>
                <a:gd name="T2" fmla="*/ 343 w 1060"/>
                <a:gd name="T3" fmla="*/ 65 h 855"/>
                <a:gd name="T4" fmla="*/ 347 w 1060"/>
                <a:gd name="T5" fmla="*/ 88 h 855"/>
                <a:gd name="T6" fmla="*/ 328 w 1060"/>
                <a:gd name="T7" fmla="*/ 102 h 855"/>
                <a:gd name="T8" fmla="*/ 224 w 1060"/>
                <a:gd name="T9" fmla="*/ 105 h 855"/>
                <a:gd name="T10" fmla="*/ 154 w 1060"/>
                <a:gd name="T11" fmla="*/ 117 h 855"/>
                <a:gd name="T12" fmla="*/ 105 w 1060"/>
                <a:gd name="T13" fmla="*/ 153 h 855"/>
                <a:gd name="T14" fmla="*/ 73 w 1060"/>
                <a:gd name="T15" fmla="*/ 202 h 855"/>
                <a:gd name="T16" fmla="*/ 50 w 1060"/>
                <a:gd name="T17" fmla="*/ 268 h 855"/>
                <a:gd name="T18" fmla="*/ 48 w 1060"/>
                <a:gd name="T19" fmla="*/ 340 h 855"/>
                <a:gd name="T20" fmla="*/ 75 w 1060"/>
                <a:gd name="T21" fmla="*/ 400 h 855"/>
                <a:gd name="T22" fmla="*/ 122 w 1060"/>
                <a:gd name="T23" fmla="*/ 446 h 855"/>
                <a:gd name="T24" fmla="*/ 192 w 1060"/>
                <a:gd name="T25" fmla="*/ 469 h 855"/>
                <a:gd name="T26" fmla="*/ 267 w 1060"/>
                <a:gd name="T27" fmla="*/ 460 h 855"/>
                <a:gd name="T28" fmla="*/ 325 w 1060"/>
                <a:gd name="T29" fmla="*/ 424 h 855"/>
                <a:gd name="T30" fmla="*/ 437 w 1060"/>
                <a:gd name="T31" fmla="*/ 312 h 855"/>
                <a:gd name="T32" fmla="*/ 540 w 1060"/>
                <a:gd name="T33" fmla="*/ 216 h 855"/>
                <a:gd name="T34" fmla="*/ 638 w 1060"/>
                <a:gd name="T35" fmla="*/ 161 h 855"/>
                <a:gd name="T36" fmla="*/ 735 w 1060"/>
                <a:gd name="T37" fmla="*/ 143 h 855"/>
                <a:gd name="T38" fmla="*/ 840 w 1060"/>
                <a:gd name="T39" fmla="*/ 161 h 855"/>
                <a:gd name="T40" fmla="*/ 896 w 1060"/>
                <a:gd name="T41" fmla="*/ 191 h 855"/>
                <a:gd name="T42" fmla="*/ 993 w 1060"/>
                <a:gd name="T43" fmla="*/ 278 h 855"/>
                <a:gd name="T44" fmla="*/ 1026 w 1060"/>
                <a:gd name="T45" fmla="*/ 335 h 855"/>
                <a:gd name="T46" fmla="*/ 1050 w 1060"/>
                <a:gd name="T47" fmla="*/ 398 h 855"/>
                <a:gd name="T48" fmla="*/ 1060 w 1060"/>
                <a:gd name="T49" fmla="*/ 470 h 855"/>
                <a:gd name="T50" fmla="*/ 1053 w 1060"/>
                <a:gd name="T51" fmla="*/ 546 h 855"/>
                <a:gd name="T52" fmla="*/ 1034 w 1060"/>
                <a:gd name="T53" fmla="*/ 620 h 855"/>
                <a:gd name="T54" fmla="*/ 965 w 1060"/>
                <a:gd name="T55" fmla="*/ 755 h 855"/>
                <a:gd name="T56" fmla="*/ 901 w 1060"/>
                <a:gd name="T57" fmla="*/ 833 h 855"/>
                <a:gd name="T58" fmla="*/ 869 w 1060"/>
                <a:gd name="T59" fmla="*/ 854 h 855"/>
                <a:gd name="T60" fmla="*/ 830 w 1060"/>
                <a:gd name="T61" fmla="*/ 851 h 855"/>
                <a:gd name="T62" fmla="*/ 669 w 1060"/>
                <a:gd name="T63" fmla="*/ 792 h 855"/>
                <a:gd name="T64" fmla="*/ 637 w 1060"/>
                <a:gd name="T65" fmla="*/ 774 h 855"/>
                <a:gd name="T66" fmla="*/ 636 w 1060"/>
                <a:gd name="T67" fmla="*/ 754 h 855"/>
                <a:gd name="T68" fmla="*/ 645 w 1060"/>
                <a:gd name="T69" fmla="*/ 744 h 855"/>
                <a:gd name="T70" fmla="*/ 669 w 1060"/>
                <a:gd name="T71" fmla="*/ 744 h 855"/>
                <a:gd name="T72" fmla="*/ 779 w 1060"/>
                <a:gd name="T73" fmla="*/ 742 h 855"/>
                <a:gd name="T74" fmla="*/ 877 w 1060"/>
                <a:gd name="T75" fmla="*/ 710 h 855"/>
                <a:gd name="T76" fmla="*/ 955 w 1060"/>
                <a:gd name="T77" fmla="*/ 652 h 855"/>
                <a:gd name="T78" fmla="*/ 1004 w 1060"/>
                <a:gd name="T79" fmla="*/ 577 h 855"/>
                <a:gd name="T80" fmla="*/ 1015 w 1060"/>
                <a:gd name="T81" fmla="*/ 498 h 855"/>
                <a:gd name="T82" fmla="*/ 997 w 1060"/>
                <a:gd name="T83" fmla="*/ 424 h 855"/>
                <a:gd name="T84" fmla="*/ 954 w 1060"/>
                <a:gd name="T85" fmla="*/ 362 h 855"/>
                <a:gd name="T86" fmla="*/ 890 w 1060"/>
                <a:gd name="T87" fmla="*/ 324 h 855"/>
                <a:gd name="T88" fmla="*/ 815 w 1060"/>
                <a:gd name="T89" fmla="*/ 311 h 855"/>
                <a:gd name="T90" fmla="*/ 742 w 1060"/>
                <a:gd name="T91" fmla="*/ 331 h 855"/>
                <a:gd name="T92" fmla="*/ 663 w 1060"/>
                <a:gd name="T93" fmla="*/ 378 h 855"/>
                <a:gd name="T94" fmla="*/ 573 w 1060"/>
                <a:gd name="T95" fmla="*/ 466 h 855"/>
                <a:gd name="T96" fmla="*/ 453 w 1060"/>
                <a:gd name="T97" fmla="*/ 574 h 855"/>
                <a:gd name="T98" fmla="*/ 358 w 1060"/>
                <a:gd name="T99" fmla="*/ 624 h 855"/>
                <a:gd name="T100" fmla="*/ 278 w 1060"/>
                <a:gd name="T101" fmla="*/ 633 h 855"/>
                <a:gd name="T102" fmla="*/ 190 w 1060"/>
                <a:gd name="T103" fmla="*/ 618 h 855"/>
                <a:gd name="T104" fmla="*/ 87 w 1060"/>
                <a:gd name="T105" fmla="*/ 556 h 855"/>
                <a:gd name="T106" fmla="*/ 49 w 1060"/>
                <a:gd name="T107" fmla="*/ 510 h 855"/>
                <a:gd name="T108" fmla="*/ 21 w 1060"/>
                <a:gd name="T109" fmla="*/ 459 h 855"/>
                <a:gd name="T110" fmla="*/ 4 w 1060"/>
                <a:gd name="T111" fmla="*/ 403 h 855"/>
                <a:gd name="T112" fmla="*/ 5 w 1060"/>
                <a:gd name="T113" fmla="*/ 276 h 855"/>
                <a:gd name="T114" fmla="*/ 47 w 1060"/>
                <a:gd name="T115" fmla="*/ 149 h 855"/>
                <a:gd name="T116" fmla="*/ 105 w 1060"/>
                <a:gd name="T117" fmla="*/ 41 h 855"/>
                <a:gd name="T118" fmla="*/ 145 w 1060"/>
                <a:gd name="T119" fmla="*/ 2 h 855"/>
                <a:gd name="T120" fmla="*/ 230 w 1060"/>
                <a:gd name="T121" fmla="*/ 2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855">
                  <a:moveTo>
                    <a:pt x="292" y="41"/>
                  </a:moveTo>
                  <a:lnTo>
                    <a:pt x="311" y="46"/>
                  </a:lnTo>
                  <a:lnTo>
                    <a:pt x="333" y="57"/>
                  </a:lnTo>
                  <a:lnTo>
                    <a:pt x="343" y="65"/>
                  </a:lnTo>
                  <a:lnTo>
                    <a:pt x="350" y="73"/>
                  </a:lnTo>
                  <a:lnTo>
                    <a:pt x="347" y="88"/>
                  </a:lnTo>
                  <a:lnTo>
                    <a:pt x="340" y="95"/>
                  </a:lnTo>
                  <a:lnTo>
                    <a:pt x="328" y="102"/>
                  </a:lnTo>
                  <a:lnTo>
                    <a:pt x="277" y="104"/>
                  </a:lnTo>
                  <a:lnTo>
                    <a:pt x="224" y="105"/>
                  </a:lnTo>
                  <a:lnTo>
                    <a:pt x="184" y="107"/>
                  </a:lnTo>
                  <a:lnTo>
                    <a:pt x="154" y="117"/>
                  </a:lnTo>
                  <a:lnTo>
                    <a:pt x="126" y="135"/>
                  </a:lnTo>
                  <a:lnTo>
                    <a:pt x="105" y="153"/>
                  </a:lnTo>
                  <a:lnTo>
                    <a:pt x="88" y="176"/>
                  </a:lnTo>
                  <a:lnTo>
                    <a:pt x="73" y="202"/>
                  </a:lnTo>
                  <a:lnTo>
                    <a:pt x="61" y="233"/>
                  </a:lnTo>
                  <a:lnTo>
                    <a:pt x="50" y="268"/>
                  </a:lnTo>
                  <a:lnTo>
                    <a:pt x="48" y="307"/>
                  </a:lnTo>
                  <a:lnTo>
                    <a:pt x="48" y="340"/>
                  </a:lnTo>
                  <a:lnTo>
                    <a:pt x="60" y="373"/>
                  </a:lnTo>
                  <a:lnTo>
                    <a:pt x="75" y="400"/>
                  </a:lnTo>
                  <a:lnTo>
                    <a:pt x="95" y="425"/>
                  </a:lnTo>
                  <a:lnTo>
                    <a:pt x="122" y="446"/>
                  </a:lnTo>
                  <a:lnTo>
                    <a:pt x="154" y="460"/>
                  </a:lnTo>
                  <a:lnTo>
                    <a:pt x="192" y="469"/>
                  </a:lnTo>
                  <a:lnTo>
                    <a:pt x="228" y="469"/>
                  </a:lnTo>
                  <a:lnTo>
                    <a:pt x="267" y="460"/>
                  </a:lnTo>
                  <a:lnTo>
                    <a:pt x="300" y="442"/>
                  </a:lnTo>
                  <a:lnTo>
                    <a:pt x="325" y="424"/>
                  </a:lnTo>
                  <a:lnTo>
                    <a:pt x="359" y="399"/>
                  </a:lnTo>
                  <a:lnTo>
                    <a:pt x="437" y="312"/>
                  </a:lnTo>
                  <a:lnTo>
                    <a:pt x="489" y="258"/>
                  </a:lnTo>
                  <a:lnTo>
                    <a:pt x="540" y="216"/>
                  </a:lnTo>
                  <a:lnTo>
                    <a:pt x="590" y="183"/>
                  </a:lnTo>
                  <a:lnTo>
                    <a:pt x="638" y="161"/>
                  </a:lnTo>
                  <a:lnTo>
                    <a:pt x="686" y="148"/>
                  </a:lnTo>
                  <a:lnTo>
                    <a:pt x="735" y="143"/>
                  </a:lnTo>
                  <a:lnTo>
                    <a:pt x="787" y="148"/>
                  </a:lnTo>
                  <a:lnTo>
                    <a:pt x="840" y="161"/>
                  </a:lnTo>
                  <a:lnTo>
                    <a:pt x="868" y="175"/>
                  </a:lnTo>
                  <a:lnTo>
                    <a:pt x="896" y="191"/>
                  </a:lnTo>
                  <a:lnTo>
                    <a:pt x="948" y="231"/>
                  </a:lnTo>
                  <a:lnTo>
                    <a:pt x="993" y="278"/>
                  </a:lnTo>
                  <a:lnTo>
                    <a:pt x="1012" y="304"/>
                  </a:lnTo>
                  <a:lnTo>
                    <a:pt x="1026" y="335"/>
                  </a:lnTo>
                  <a:lnTo>
                    <a:pt x="1041" y="366"/>
                  </a:lnTo>
                  <a:lnTo>
                    <a:pt x="1050" y="398"/>
                  </a:lnTo>
                  <a:lnTo>
                    <a:pt x="1055" y="434"/>
                  </a:lnTo>
                  <a:lnTo>
                    <a:pt x="1060" y="470"/>
                  </a:lnTo>
                  <a:lnTo>
                    <a:pt x="1058" y="507"/>
                  </a:lnTo>
                  <a:lnTo>
                    <a:pt x="1053" y="546"/>
                  </a:lnTo>
                  <a:lnTo>
                    <a:pt x="1044" y="584"/>
                  </a:lnTo>
                  <a:lnTo>
                    <a:pt x="1034" y="620"/>
                  </a:lnTo>
                  <a:lnTo>
                    <a:pt x="1004" y="689"/>
                  </a:lnTo>
                  <a:lnTo>
                    <a:pt x="965" y="755"/>
                  </a:lnTo>
                  <a:lnTo>
                    <a:pt x="923" y="811"/>
                  </a:lnTo>
                  <a:lnTo>
                    <a:pt x="901" y="833"/>
                  </a:lnTo>
                  <a:lnTo>
                    <a:pt x="883" y="850"/>
                  </a:lnTo>
                  <a:lnTo>
                    <a:pt x="869" y="854"/>
                  </a:lnTo>
                  <a:lnTo>
                    <a:pt x="851" y="855"/>
                  </a:lnTo>
                  <a:lnTo>
                    <a:pt x="830" y="851"/>
                  </a:lnTo>
                  <a:lnTo>
                    <a:pt x="799" y="842"/>
                  </a:lnTo>
                  <a:lnTo>
                    <a:pt x="669" y="792"/>
                  </a:lnTo>
                  <a:lnTo>
                    <a:pt x="649" y="782"/>
                  </a:lnTo>
                  <a:lnTo>
                    <a:pt x="637" y="774"/>
                  </a:lnTo>
                  <a:lnTo>
                    <a:pt x="635" y="764"/>
                  </a:lnTo>
                  <a:lnTo>
                    <a:pt x="636" y="754"/>
                  </a:lnTo>
                  <a:lnTo>
                    <a:pt x="640" y="748"/>
                  </a:lnTo>
                  <a:lnTo>
                    <a:pt x="645" y="744"/>
                  </a:lnTo>
                  <a:lnTo>
                    <a:pt x="656" y="742"/>
                  </a:lnTo>
                  <a:lnTo>
                    <a:pt x="669" y="744"/>
                  </a:lnTo>
                  <a:lnTo>
                    <a:pt x="726" y="745"/>
                  </a:lnTo>
                  <a:lnTo>
                    <a:pt x="779" y="742"/>
                  </a:lnTo>
                  <a:lnTo>
                    <a:pt x="830" y="728"/>
                  </a:lnTo>
                  <a:lnTo>
                    <a:pt x="877" y="710"/>
                  </a:lnTo>
                  <a:lnTo>
                    <a:pt x="921" y="685"/>
                  </a:lnTo>
                  <a:lnTo>
                    <a:pt x="955" y="652"/>
                  </a:lnTo>
                  <a:lnTo>
                    <a:pt x="983" y="617"/>
                  </a:lnTo>
                  <a:lnTo>
                    <a:pt x="1004" y="577"/>
                  </a:lnTo>
                  <a:lnTo>
                    <a:pt x="1013" y="537"/>
                  </a:lnTo>
                  <a:lnTo>
                    <a:pt x="1015" y="498"/>
                  </a:lnTo>
                  <a:lnTo>
                    <a:pt x="1009" y="459"/>
                  </a:lnTo>
                  <a:lnTo>
                    <a:pt x="997" y="424"/>
                  </a:lnTo>
                  <a:lnTo>
                    <a:pt x="977" y="390"/>
                  </a:lnTo>
                  <a:lnTo>
                    <a:pt x="954" y="362"/>
                  </a:lnTo>
                  <a:lnTo>
                    <a:pt x="922" y="341"/>
                  </a:lnTo>
                  <a:lnTo>
                    <a:pt x="890" y="324"/>
                  </a:lnTo>
                  <a:lnTo>
                    <a:pt x="852" y="313"/>
                  </a:lnTo>
                  <a:lnTo>
                    <a:pt x="815" y="311"/>
                  </a:lnTo>
                  <a:lnTo>
                    <a:pt x="779" y="318"/>
                  </a:lnTo>
                  <a:lnTo>
                    <a:pt x="742" y="331"/>
                  </a:lnTo>
                  <a:lnTo>
                    <a:pt x="703" y="350"/>
                  </a:lnTo>
                  <a:lnTo>
                    <a:pt x="663" y="378"/>
                  </a:lnTo>
                  <a:lnTo>
                    <a:pt x="618" y="419"/>
                  </a:lnTo>
                  <a:lnTo>
                    <a:pt x="573" y="466"/>
                  </a:lnTo>
                  <a:lnTo>
                    <a:pt x="507" y="527"/>
                  </a:lnTo>
                  <a:lnTo>
                    <a:pt x="453" y="574"/>
                  </a:lnTo>
                  <a:lnTo>
                    <a:pt x="406" y="605"/>
                  </a:lnTo>
                  <a:lnTo>
                    <a:pt x="358" y="624"/>
                  </a:lnTo>
                  <a:lnTo>
                    <a:pt x="320" y="630"/>
                  </a:lnTo>
                  <a:lnTo>
                    <a:pt x="278" y="633"/>
                  </a:lnTo>
                  <a:lnTo>
                    <a:pt x="235" y="628"/>
                  </a:lnTo>
                  <a:lnTo>
                    <a:pt x="190" y="618"/>
                  </a:lnTo>
                  <a:lnTo>
                    <a:pt x="134" y="590"/>
                  </a:lnTo>
                  <a:lnTo>
                    <a:pt x="87" y="556"/>
                  </a:lnTo>
                  <a:lnTo>
                    <a:pt x="67" y="532"/>
                  </a:lnTo>
                  <a:lnTo>
                    <a:pt x="49" y="510"/>
                  </a:lnTo>
                  <a:lnTo>
                    <a:pt x="34" y="485"/>
                  </a:lnTo>
                  <a:lnTo>
                    <a:pt x="21" y="459"/>
                  </a:lnTo>
                  <a:lnTo>
                    <a:pt x="10" y="432"/>
                  </a:lnTo>
                  <a:lnTo>
                    <a:pt x="4" y="403"/>
                  </a:lnTo>
                  <a:lnTo>
                    <a:pt x="0" y="341"/>
                  </a:lnTo>
                  <a:lnTo>
                    <a:pt x="5" y="276"/>
                  </a:lnTo>
                  <a:lnTo>
                    <a:pt x="24" y="206"/>
                  </a:lnTo>
                  <a:lnTo>
                    <a:pt x="47" y="149"/>
                  </a:lnTo>
                  <a:lnTo>
                    <a:pt x="75" y="90"/>
                  </a:lnTo>
                  <a:lnTo>
                    <a:pt x="105" y="41"/>
                  </a:lnTo>
                  <a:lnTo>
                    <a:pt x="133" y="6"/>
                  </a:lnTo>
                  <a:lnTo>
                    <a:pt x="145" y="2"/>
                  </a:lnTo>
                  <a:lnTo>
                    <a:pt x="163" y="0"/>
                  </a:lnTo>
                  <a:lnTo>
                    <a:pt x="230" y="21"/>
                  </a:lnTo>
                  <a:lnTo>
                    <a:pt x="292" y="4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8" name="Freeform 66"/>
            <p:cNvSpPr>
              <a:spLocks/>
            </p:cNvSpPr>
            <p:nvPr/>
          </p:nvSpPr>
          <p:spPr bwMode="auto">
            <a:xfrm>
              <a:off x="2787650" y="4845050"/>
              <a:ext cx="307975" cy="192087"/>
            </a:xfrm>
            <a:custGeom>
              <a:avLst/>
              <a:gdLst>
                <a:gd name="T0" fmla="*/ 1004 w 1139"/>
                <a:gd name="T1" fmla="*/ 368 h 709"/>
                <a:gd name="T2" fmla="*/ 1031 w 1139"/>
                <a:gd name="T3" fmla="*/ 366 h 709"/>
                <a:gd name="T4" fmla="*/ 1060 w 1139"/>
                <a:gd name="T5" fmla="*/ 341 h 709"/>
                <a:gd name="T6" fmla="*/ 1082 w 1139"/>
                <a:gd name="T7" fmla="*/ 301 h 709"/>
                <a:gd name="T8" fmla="*/ 1101 w 1139"/>
                <a:gd name="T9" fmla="*/ 258 h 709"/>
                <a:gd name="T10" fmla="*/ 1122 w 1139"/>
                <a:gd name="T11" fmla="*/ 251 h 709"/>
                <a:gd name="T12" fmla="*/ 1139 w 1139"/>
                <a:gd name="T13" fmla="*/ 262 h 709"/>
                <a:gd name="T14" fmla="*/ 1137 w 1139"/>
                <a:gd name="T15" fmla="*/ 288 h 709"/>
                <a:gd name="T16" fmla="*/ 1080 w 1139"/>
                <a:gd name="T17" fmla="*/ 487 h 709"/>
                <a:gd name="T18" fmla="*/ 1038 w 1139"/>
                <a:gd name="T19" fmla="*/ 684 h 709"/>
                <a:gd name="T20" fmla="*/ 1024 w 1139"/>
                <a:gd name="T21" fmla="*/ 705 h 709"/>
                <a:gd name="T22" fmla="*/ 1008 w 1139"/>
                <a:gd name="T23" fmla="*/ 709 h 709"/>
                <a:gd name="T24" fmla="*/ 991 w 1139"/>
                <a:gd name="T25" fmla="*/ 693 h 709"/>
                <a:gd name="T26" fmla="*/ 993 w 1139"/>
                <a:gd name="T27" fmla="*/ 643 h 709"/>
                <a:gd name="T28" fmla="*/ 994 w 1139"/>
                <a:gd name="T29" fmla="*/ 599 h 709"/>
                <a:gd name="T30" fmla="*/ 981 w 1139"/>
                <a:gd name="T31" fmla="*/ 566 h 709"/>
                <a:gd name="T32" fmla="*/ 957 w 1139"/>
                <a:gd name="T33" fmla="*/ 549 h 709"/>
                <a:gd name="T34" fmla="*/ 196 w 1139"/>
                <a:gd name="T35" fmla="*/ 355 h 709"/>
                <a:gd name="T36" fmla="*/ 122 w 1139"/>
                <a:gd name="T37" fmla="*/ 342 h 709"/>
                <a:gd name="T38" fmla="*/ 93 w 1139"/>
                <a:gd name="T39" fmla="*/ 353 h 709"/>
                <a:gd name="T40" fmla="*/ 68 w 1139"/>
                <a:gd name="T41" fmla="*/ 383 h 709"/>
                <a:gd name="T42" fmla="*/ 49 w 1139"/>
                <a:gd name="T43" fmla="*/ 432 h 709"/>
                <a:gd name="T44" fmla="*/ 31 w 1139"/>
                <a:gd name="T45" fmla="*/ 458 h 709"/>
                <a:gd name="T46" fmla="*/ 8 w 1139"/>
                <a:gd name="T47" fmla="*/ 454 h 709"/>
                <a:gd name="T48" fmla="*/ 0 w 1139"/>
                <a:gd name="T49" fmla="*/ 435 h 709"/>
                <a:gd name="T50" fmla="*/ 24 w 1139"/>
                <a:gd name="T51" fmla="*/ 349 h 709"/>
                <a:gd name="T52" fmla="*/ 98 w 1139"/>
                <a:gd name="T53" fmla="*/ 54 h 709"/>
                <a:gd name="T54" fmla="*/ 107 w 1139"/>
                <a:gd name="T55" fmla="*/ 12 h 709"/>
                <a:gd name="T56" fmla="*/ 123 w 1139"/>
                <a:gd name="T57" fmla="*/ 0 h 709"/>
                <a:gd name="T58" fmla="*/ 144 w 1139"/>
                <a:gd name="T59" fmla="*/ 6 h 709"/>
                <a:gd name="T60" fmla="*/ 151 w 1139"/>
                <a:gd name="T61" fmla="*/ 38 h 709"/>
                <a:gd name="T62" fmla="*/ 145 w 1139"/>
                <a:gd name="T63" fmla="*/ 87 h 709"/>
                <a:gd name="T64" fmla="*/ 153 w 1139"/>
                <a:gd name="T65" fmla="*/ 128 h 709"/>
                <a:gd name="T66" fmla="*/ 171 w 1139"/>
                <a:gd name="T67" fmla="*/ 153 h 709"/>
                <a:gd name="T68" fmla="*/ 243 w 1139"/>
                <a:gd name="T69" fmla="*/ 177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9" h="709">
                  <a:moveTo>
                    <a:pt x="943" y="355"/>
                  </a:moveTo>
                  <a:lnTo>
                    <a:pt x="1004" y="368"/>
                  </a:lnTo>
                  <a:lnTo>
                    <a:pt x="1017" y="368"/>
                  </a:lnTo>
                  <a:lnTo>
                    <a:pt x="1031" y="366"/>
                  </a:lnTo>
                  <a:lnTo>
                    <a:pt x="1048" y="356"/>
                  </a:lnTo>
                  <a:lnTo>
                    <a:pt x="1060" y="341"/>
                  </a:lnTo>
                  <a:lnTo>
                    <a:pt x="1071" y="323"/>
                  </a:lnTo>
                  <a:lnTo>
                    <a:pt x="1082" y="301"/>
                  </a:lnTo>
                  <a:lnTo>
                    <a:pt x="1091" y="274"/>
                  </a:lnTo>
                  <a:lnTo>
                    <a:pt x="1101" y="258"/>
                  </a:lnTo>
                  <a:lnTo>
                    <a:pt x="1110" y="251"/>
                  </a:lnTo>
                  <a:lnTo>
                    <a:pt x="1122" y="251"/>
                  </a:lnTo>
                  <a:lnTo>
                    <a:pt x="1134" y="255"/>
                  </a:lnTo>
                  <a:lnTo>
                    <a:pt x="1139" y="262"/>
                  </a:lnTo>
                  <a:lnTo>
                    <a:pt x="1139" y="276"/>
                  </a:lnTo>
                  <a:lnTo>
                    <a:pt x="1137" y="288"/>
                  </a:lnTo>
                  <a:lnTo>
                    <a:pt x="1117" y="362"/>
                  </a:lnTo>
                  <a:lnTo>
                    <a:pt x="1080" y="487"/>
                  </a:lnTo>
                  <a:lnTo>
                    <a:pt x="1044" y="652"/>
                  </a:lnTo>
                  <a:lnTo>
                    <a:pt x="1038" y="684"/>
                  </a:lnTo>
                  <a:lnTo>
                    <a:pt x="1034" y="696"/>
                  </a:lnTo>
                  <a:lnTo>
                    <a:pt x="1024" y="705"/>
                  </a:lnTo>
                  <a:lnTo>
                    <a:pt x="1017" y="709"/>
                  </a:lnTo>
                  <a:lnTo>
                    <a:pt x="1008" y="709"/>
                  </a:lnTo>
                  <a:lnTo>
                    <a:pt x="996" y="703"/>
                  </a:lnTo>
                  <a:lnTo>
                    <a:pt x="991" y="693"/>
                  </a:lnTo>
                  <a:lnTo>
                    <a:pt x="988" y="673"/>
                  </a:lnTo>
                  <a:lnTo>
                    <a:pt x="993" y="643"/>
                  </a:lnTo>
                  <a:lnTo>
                    <a:pt x="995" y="619"/>
                  </a:lnTo>
                  <a:lnTo>
                    <a:pt x="994" y="599"/>
                  </a:lnTo>
                  <a:lnTo>
                    <a:pt x="989" y="581"/>
                  </a:lnTo>
                  <a:lnTo>
                    <a:pt x="981" y="566"/>
                  </a:lnTo>
                  <a:lnTo>
                    <a:pt x="971" y="558"/>
                  </a:lnTo>
                  <a:lnTo>
                    <a:pt x="957" y="549"/>
                  </a:lnTo>
                  <a:lnTo>
                    <a:pt x="896" y="531"/>
                  </a:lnTo>
                  <a:lnTo>
                    <a:pt x="196" y="355"/>
                  </a:lnTo>
                  <a:lnTo>
                    <a:pt x="137" y="343"/>
                  </a:lnTo>
                  <a:lnTo>
                    <a:pt x="122" y="342"/>
                  </a:lnTo>
                  <a:lnTo>
                    <a:pt x="108" y="344"/>
                  </a:lnTo>
                  <a:lnTo>
                    <a:pt x="93" y="353"/>
                  </a:lnTo>
                  <a:lnTo>
                    <a:pt x="80" y="366"/>
                  </a:lnTo>
                  <a:lnTo>
                    <a:pt x="68" y="383"/>
                  </a:lnTo>
                  <a:lnTo>
                    <a:pt x="60" y="406"/>
                  </a:lnTo>
                  <a:lnTo>
                    <a:pt x="49" y="432"/>
                  </a:lnTo>
                  <a:lnTo>
                    <a:pt x="39" y="451"/>
                  </a:lnTo>
                  <a:lnTo>
                    <a:pt x="31" y="458"/>
                  </a:lnTo>
                  <a:lnTo>
                    <a:pt x="18" y="458"/>
                  </a:lnTo>
                  <a:lnTo>
                    <a:pt x="8" y="454"/>
                  </a:lnTo>
                  <a:lnTo>
                    <a:pt x="1" y="444"/>
                  </a:lnTo>
                  <a:lnTo>
                    <a:pt x="0" y="435"/>
                  </a:lnTo>
                  <a:lnTo>
                    <a:pt x="3" y="418"/>
                  </a:lnTo>
                  <a:lnTo>
                    <a:pt x="24" y="349"/>
                  </a:lnTo>
                  <a:lnTo>
                    <a:pt x="59" y="223"/>
                  </a:lnTo>
                  <a:lnTo>
                    <a:pt x="98" y="54"/>
                  </a:lnTo>
                  <a:lnTo>
                    <a:pt x="102" y="29"/>
                  </a:lnTo>
                  <a:lnTo>
                    <a:pt x="107" y="12"/>
                  </a:lnTo>
                  <a:lnTo>
                    <a:pt x="115" y="5"/>
                  </a:lnTo>
                  <a:lnTo>
                    <a:pt x="123" y="0"/>
                  </a:lnTo>
                  <a:lnTo>
                    <a:pt x="134" y="0"/>
                  </a:lnTo>
                  <a:lnTo>
                    <a:pt x="144" y="6"/>
                  </a:lnTo>
                  <a:lnTo>
                    <a:pt x="151" y="18"/>
                  </a:lnTo>
                  <a:lnTo>
                    <a:pt x="151" y="38"/>
                  </a:lnTo>
                  <a:lnTo>
                    <a:pt x="147" y="63"/>
                  </a:lnTo>
                  <a:lnTo>
                    <a:pt x="145" y="87"/>
                  </a:lnTo>
                  <a:lnTo>
                    <a:pt x="145" y="109"/>
                  </a:lnTo>
                  <a:lnTo>
                    <a:pt x="153" y="128"/>
                  </a:lnTo>
                  <a:lnTo>
                    <a:pt x="159" y="144"/>
                  </a:lnTo>
                  <a:lnTo>
                    <a:pt x="171" y="153"/>
                  </a:lnTo>
                  <a:lnTo>
                    <a:pt x="182" y="160"/>
                  </a:lnTo>
                  <a:lnTo>
                    <a:pt x="243" y="177"/>
                  </a:lnTo>
                  <a:lnTo>
                    <a:pt x="943" y="35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9" name="Freeform 67"/>
            <p:cNvSpPr>
              <a:spLocks/>
            </p:cNvSpPr>
            <p:nvPr/>
          </p:nvSpPr>
          <p:spPr bwMode="auto">
            <a:xfrm>
              <a:off x="2824163" y="4652963"/>
              <a:ext cx="293688" cy="177800"/>
            </a:xfrm>
            <a:custGeom>
              <a:avLst/>
              <a:gdLst>
                <a:gd name="T0" fmla="*/ 222 w 1087"/>
                <a:gd name="T1" fmla="*/ 52 h 660"/>
                <a:gd name="T2" fmla="*/ 261 w 1087"/>
                <a:gd name="T3" fmla="*/ 57 h 660"/>
                <a:gd name="T4" fmla="*/ 270 w 1087"/>
                <a:gd name="T5" fmla="*/ 79 h 660"/>
                <a:gd name="T6" fmla="*/ 258 w 1087"/>
                <a:gd name="T7" fmla="*/ 101 h 660"/>
                <a:gd name="T8" fmla="*/ 208 w 1087"/>
                <a:gd name="T9" fmla="*/ 116 h 660"/>
                <a:gd name="T10" fmla="*/ 122 w 1087"/>
                <a:gd name="T11" fmla="*/ 149 h 660"/>
                <a:gd name="T12" fmla="*/ 75 w 1087"/>
                <a:gd name="T13" fmla="*/ 189 h 660"/>
                <a:gd name="T14" fmla="*/ 52 w 1087"/>
                <a:gd name="T15" fmla="*/ 242 h 660"/>
                <a:gd name="T16" fmla="*/ 42 w 1087"/>
                <a:gd name="T17" fmla="*/ 302 h 660"/>
                <a:gd name="T18" fmla="*/ 52 w 1087"/>
                <a:gd name="T19" fmla="*/ 381 h 660"/>
                <a:gd name="T20" fmla="*/ 81 w 1087"/>
                <a:gd name="T21" fmla="*/ 438 h 660"/>
                <a:gd name="T22" fmla="*/ 134 w 1087"/>
                <a:gd name="T23" fmla="*/ 478 h 660"/>
                <a:gd name="T24" fmla="*/ 199 w 1087"/>
                <a:gd name="T25" fmla="*/ 492 h 660"/>
                <a:gd name="T26" fmla="*/ 274 w 1087"/>
                <a:gd name="T27" fmla="*/ 477 h 660"/>
                <a:gd name="T28" fmla="*/ 335 w 1087"/>
                <a:gd name="T29" fmla="*/ 431 h 660"/>
                <a:gd name="T30" fmla="*/ 374 w 1087"/>
                <a:gd name="T31" fmla="*/ 371 h 660"/>
                <a:gd name="T32" fmla="*/ 458 w 1087"/>
                <a:gd name="T33" fmla="*/ 197 h 660"/>
                <a:gd name="T34" fmla="*/ 530 w 1087"/>
                <a:gd name="T35" fmla="*/ 98 h 660"/>
                <a:gd name="T36" fmla="*/ 612 w 1087"/>
                <a:gd name="T37" fmla="*/ 33 h 660"/>
                <a:gd name="T38" fmla="*/ 707 w 1087"/>
                <a:gd name="T39" fmla="*/ 4 h 660"/>
                <a:gd name="T40" fmla="*/ 793 w 1087"/>
                <a:gd name="T41" fmla="*/ 4 h 660"/>
                <a:gd name="T42" fmla="*/ 886 w 1087"/>
                <a:gd name="T43" fmla="*/ 33 h 660"/>
                <a:gd name="T44" fmla="*/ 970 w 1087"/>
                <a:gd name="T45" fmla="*/ 83 h 660"/>
                <a:gd name="T46" fmla="*/ 1016 w 1087"/>
                <a:gd name="T47" fmla="*/ 133 h 660"/>
                <a:gd name="T48" fmla="*/ 1051 w 1087"/>
                <a:gd name="T49" fmla="*/ 194 h 660"/>
                <a:gd name="T50" fmla="*/ 1077 w 1087"/>
                <a:gd name="T51" fmla="*/ 262 h 660"/>
                <a:gd name="T52" fmla="*/ 1087 w 1087"/>
                <a:gd name="T53" fmla="*/ 339 h 660"/>
                <a:gd name="T54" fmla="*/ 1078 w 1087"/>
                <a:gd name="T55" fmla="*/ 452 h 660"/>
                <a:gd name="T56" fmla="*/ 1040 w 1087"/>
                <a:gd name="T57" fmla="*/ 594 h 660"/>
                <a:gd name="T58" fmla="*/ 999 w 1087"/>
                <a:gd name="T59" fmla="*/ 651 h 660"/>
                <a:gd name="T60" fmla="*/ 965 w 1087"/>
                <a:gd name="T61" fmla="*/ 660 h 660"/>
                <a:gd name="T62" fmla="*/ 793 w 1087"/>
                <a:gd name="T63" fmla="*/ 652 h 660"/>
                <a:gd name="T64" fmla="*/ 754 w 1087"/>
                <a:gd name="T65" fmla="*/ 645 h 660"/>
                <a:gd name="T66" fmla="*/ 749 w 1087"/>
                <a:gd name="T67" fmla="*/ 626 h 660"/>
                <a:gd name="T68" fmla="*/ 755 w 1087"/>
                <a:gd name="T69" fmla="*/ 614 h 660"/>
                <a:gd name="T70" fmla="*/ 777 w 1087"/>
                <a:gd name="T71" fmla="*/ 605 h 660"/>
                <a:gd name="T72" fmla="*/ 882 w 1087"/>
                <a:gd name="T73" fmla="*/ 571 h 660"/>
                <a:gd name="T74" fmla="*/ 967 w 1087"/>
                <a:gd name="T75" fmla="*/ 509 h 660"/>
                <a:gd name="T76" fmla="*/ 1020 w 1087"/>
                <a:gd name="T77" fmla="*/ 430 h 660"/>
                <a:gd name="T78" fmla="*/ 1045 w 1087"/>
                <a:gd name="T79" fmla="*/ 342 h 660"/>
                <a:gd name="T80" fmla="*/ 1032 w 1087"/>
                <a:gd name="T81" fmla="*/ 265 h 660"/>
                <a:gd name="T82" fmla="*/ 991 w 1087"/>
                <a:gd name="T83" fmla="*/ 199 h 660"/>
                <a:gd name="T84" fmla="*/ 932 w 1087"/>
                <a:gd name="T85" fmla="*/ 158 h 660"/>
                <a:gd name="T86" fmla="*/ 859 w 1087"/>
                <a:gd name="T87" fmla="*/ 141 h 660"/>
                <a:gd name="T88" fmla="*/ 785 w 1087"/>
                <a:gd name="T89" fmla="*/ 149 h 660"/>
                <a:gd name="T90" fmla="*/ 721 w 1087"/>
                <a:gd name="T91" fmla="*/ 189 h 660"/>
                <a:gd name="T92" fmla="*/ 659 w 1087"/>
                <a:gd name="T93" fmla="*/ 262 h 660"/>
                <a:gd name="T94" fmla="*/ 599 w 1087"/>
                <a:gd name="T95" fmla="*/ 369 h 660"/>
                <a:gd name="T96" fmla="*/ 521 w 1087"/>
                <a:gd name="T97" fmla="*/ 509 h 660"/>
                <a:gd name="T98" fmla="*/ 446 w 1087"/>
                <a:gd name="T99" fmla="*/ 586 h 660"/>
                <a:gd name="T100" fmla="*/ 370 w 1087"/>
                <a:gd name="T101" fmla="*/ 621 h 660"/>
                <a:gd name="T102" fmla="*/ 283 w 1087"/>
                <a:gd name="T103" fmla="*/ 630 h 660"/>
                <a:gd name="T104" fmla="*/ 220 w 1087"/>
                <a:gd name="T105" fmla="*/ 623 h 660"/>
                <a:gd name="T106" fmla="*/ 164 w 1087"/>
                <a:gd name="T107" fmla="*/ 604 h 660"/>
                <a:gd name="T108" fmla="*/ 74 w 1087"/>
                <a:gd name="T109" fmla="*/ 531 h 660"/>
                <a:gd name="T110" fmla="*/ 41 w 1087"/>
                <a:gd name="T111" fmla="*/ 482 h 660"/>
                <a:gd name="T112" fmla="*/ 1 w 1087"/>
                <a:gd name="T113" fmla="*/ 360 h 660"/>
                <a:gd name="T114" fmla="*/ 2 w 1087"/>
                <a:gd name="T115" fmla="*/ 229 h 660"/>
                <a:gd name="T116" fmla="*/ 28 w 1087"/>
                <a:gd name="T117" fmla="*/ 108 h 660"/>
                <a:gd name="T118" fmla="*/ 52 w 1087"/>
                <a:gd name="T119" fmla="*/ 58 h 660"/>
                <a:gd name="T120" fmla="*/ 139 w 1087"/>
                <a:gd name="T121" fmla="*/ 5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 h="660">
                  <a:moveTo>
                    <a:pt x="205" y="52"/>
                  </a:moveTo>
                  <a:lnTo>
                    <a:pt x="222" y="52"/>
                  </a:lnTo>
                  <a:lnTo>
                    <a:pt x="248" y="55"/>
                  </a:lnTo>
                  <a:lnTo>
                    <a:pt x="261" y="57"/>
                  </a:lnTo>
                  <a:lnTo>
                    <a:pt x="268" y="65"/>
                  </a:lnTo>
                  <a:lnTo>
                    <a:pt x="270" y="79"/>
                  </a:lnTo>
                  <a:lnTo>
                    <a:pt x="266" y="89"/>
                  </a:lnTo>
                  <a:lnTo>
                    <a:pt x="258" y="101"/>
                  </a:lnTo>
                  <a:lnTo>
                    <a:pt x="239" y="106"/>
                  </a:lnTo>
                  <a:lnTo>
                    <a:pt x="208" y="116"/>
                  </a:lnTo>
                  <a:lnTo>
                    <a:pt x="157" y="131"/>
                  </a:lnTo>
                  <a:lnTo>
                    <a:pt x="122" y="149"/>
                  </a:lnTo>
                  <a:lnTo>
                    <a:pt x="96" y="166"/>
                  </a:lnTo>
                  <a:lnTo>
                    <a:pt x="75" y="189"/>
                  </a:lnTo>
                  <a:lnTo>
                    <a:pt x="62" y="213"/>
                  </a:lnTo>
                  <a:lnTo>
                    <a:pt x="52" y="242"/>
                  </a:lnTo>
                  <a:lnTo>
                    <a:pt x="43" y="271"/>
                  </a:lnTo>
                  <a:lnTo>
                    <a:pt x="42" y="302"/>
                  </a:lnTo>
                  <a:lnTo>
                    <a:pt x="44" y="342"/>
                  </a:lnTo>
                  <a:lnTo>
                    <a:pt x="52" y="381"/>
                  </a:lnTo>
                  <a:lnTo>
                    <a:pt x="62" y="411"/>
                  </a:lnTo>
                  <a:lnTo>
                    <a:pt x="81" y="438"/>
                  </a:lnTo>
                  <a:lnTo>
                    <a:pt x="106" y="460"/>
                  </a:lnTo>
                  <a:lnTo>
                    <a:pt x="134" y="478"/>
                  </a:lnTo>
                  <a:lnTo>
                    <a:pt x="167" y="489"/>
                  </a:lnTo>
                  <a:lnTo>
                    <a:pt x="199" y="492"/>
                  </a:lnTo>
                  <a:lnTo>
                    <a:pt x="239" y="488"/>
                  </a:lnTo>
                  <a:lnTo>
                    <a:pt x="274" y="477"/>
                  </a:lnTo>
                  <a:lnTo>
                    <a:pt x="309" y="459"/>
                  </a:lnTo>
                  <a:lnTo>
                    <a:pt x="335" y="431"/>
                  </a:lnTo>
                  <a:lnTo>
                    <a:pt x="353" y="407"/>
                  </a:lnTo>
                  <a:lnTo>
                    <a:pt x="374" y="371"/>
                  </a:lnTo>
                  <a:lnTo>
                    <a:pt x="428" y="267"/>
                  </a:lnTo>
                  <a:lnTo>
                    <a:pt x="458" y="197"/>
                  </a:lnTo>
                  <a:lnTo>
                    <a:pt x="495" y="145"/>
                  </a:lnTo>
                  <a:lnTo>
                    <a:pt x="530" y="98"/>
                  </a:lnTo>
                  <a:lnTo>
                    <a:pt x="570" y="61"/>
                  </a:lnTo>
                  <a:lnTo>
                    <a:pt x="612" y="33"/>
                  </a:lnTo>
                  <a:lnTo>
                    <a:pt x="659" y="15"/>
                  </a:lnTo>
                  <a:lnTo>
                    <a:pt x="707" y="4"/>
                  </a:lnTo>
                  <a:lnTo>
                    <a:pt x="760" y="0"/>
                  </a:lnTo>
                  <a:lnTo>
                    <a:pt x="793" y="4"/>
                  </a:lnTo>
                  <a:lnTo>
                    <a:pt x="822" y="9"/>
                  </a:lnTo>
                  <a:lnTo>
                    <a:pt x="886" y="33"/>
                  </a:lnTo>
                  <a:lnTo>
                    <a:pt x="944" y="66"/>
                  </a:lnTo>
                  <a:lnTo>
                    <a:pt x="970" y="83"/>
                  </a:lnTo>
                  <a:lnTo>
                    <a:pt x="995" y="105"/>
                  </a:lnTo>
                  <a:lnTo>
                    <a:pt x="1016" y="133"/>
                  </a:lnTo>
                  <a:lnTo>
                    <a:pt x="1035" y="163"/>
                  </a:lnTo>
                  <a:lnTo>
                    <a:pt x="1051" y="194"/>
                  </a:lnTo>
                  <a:lnTo>
                    <a:pt x="1065" y="228"/>
                  </a:lnTo>
                  <a:lnTo>
                    <a:pt x="1077" y="262"/>
                  </a:lnTo>
                  <a:lnTo>
                    <a:pt x="1081" y="300"/>
                  </a:lnTo>
                  <a:lnTo>
                    <a:pt x="1087" y="339"/>
                  </a:lnTo>
                  <a:lnTo>
                    <a:pt x="1087" y="381"/>
                  </a:lnTo>
                  <a:lnTo>
                    <a:pt x="1078" y="452"/>
                  </a:lnTo>
                  <a:lnTo>
                    <a:pt x="1061" y="525"/>
                  </a:lnTo>
                  <a:lnTo>
                    <a:pt x="1040" y="594"/>
                  </a:lnTo>
                  <a:lnTo>
                    <a:pt x="1012" y="642"/>
                  </a:lnTo>
                  <a:lnTo>
                    <a:pt x="999" y="651"/>
                  </a:lnTo>
                  <a:lnTo>
                    <a:pt x="987" y="657"/>
                  </a:lnTo>
                  <a:lnTo>
                    <a:pt x="965" y="660"/>
                  </a:lnTo>
                  <a:lnTo>
                    <a:pt x="930" y="658"/>
                  </a:lnTo>
                  <a:lnTo>
                    <a:pt x="793" y="652"/>
                  </a:lnTo>
                  <a:lnTo>
                    <a:pt x="769" y="648"/>
                  </a:lnTo>
                  <a:lnTo>
                    <a:pt x="754" y="645"/>
                  </a:lnTo>
                  <a:lnTo>
                    <a:pt x="749" y="637"/>
                  </a:lnTo>
                  <a:lnTo>
                    <a:pt x="749" y="626"/>
                  </a:lnTo>
                  <a:lnTo>
                    <a:pt x="750" y="618"/>
                  </a:lnTo>
                  <a:lnTo>
                    <a:pt x="755" y="614"/>
                  </a:lnTo>
                  <a:lnTo>
                    <a:pt x="763" y="607"/>
                  </a:lnTo>
                  <a:lnTo>
                    <a:pt x="777" y="605"/>
                  </a:lnTo>
                  <a:lnTo>
                    <a:pt x="832" y="591"/>
                  </a:lnTo>
                  <a:lnTo>
                    <a:pt x="882" y="571"/>
                  </a:lnTo>
                  <a:lnTo>
                    <a:pt x="926" y="541"/>
                  </a:lnTo>
                  <a:lnTo>
                    <a:pt x="967" y="509"/>
                  </a:lnTo>
                  <a:lnTo>
                    <a:pt x="997" y="475"/>
                  </a:lnTo>
                  <a:lnTo>
                    <a:pt x="1020" y="430"/>
                  </a:lnTo>
                  <a:lnTo>
                    <a:pt x="1039" y="388"/>
                  </a:lnTo>
                  <a:lnTo>
                    <a:pt x="1045" y="342"/>
                  </a:lnTo>
                  <a:lnTo>
                    <a:pt x="1041" y="304"/>
                  </a:lnTo>
                  <a:lnTo>
                    <a:pt x="1032" y="265"/>
                  </a:lnTo>
                  <a:lnTo>
                    <a:pt x="1016" y="230"/>
                  </a:lnTo>
                  <a:lnTo>
                    <a:pt x="991" y="199"/>
                  </a:lnTo>
                  <a:lnTo>
                    <a:pt x="965" y="175"/>
                  </a:lnTo>
                  <a:lnTo>
                    <a:pt x="932" y="158"/>
                  </a:lnTo>
                  <a:lnTo>
                    <a:pt x="897" y="145"/>
                  </a:lnTo>
                  <a:lnTo>
                    <a:pt x="859" y="141"/>
                  </a:lnTo>
                  <a:lnTo>
                    <a:pt x="819" y="140"/>
                  </a:lnTo>
                  <a:lnTo>
                    <a:pt x="785" y="149"/>
                  </a:lnTo>
                  <a:lnTo>
                    <a:pt x="751" y="165"/>
                  </a:lnTo>
                  <a:lnTo>
                    <a:pt x="721" y="189"/>
                  </a:lnTo>
                  <a:lnTo>
                    <a:pt x="688" y="222"/>
                  </a:lnTo>
                  <a:lnTo>
                    <a:pt x="659" y="262"/>
                  </a:lnTo>
                  <a:lnTo>
                    <a:pt x="629" y="311"/>
                  </a:lnTo>
                  <a:lnTo>
                    <a:pt x="599" y="369"/>
                  </a:lnTo>
                  <a:lnTo>
                    <a:pt x="558" y="450"/>
                  </a:lnTo>
                  <a:lnTo>
                    <a:pt x="521" y="509"/>
                  </a:lnTo>
                  <a:lnTo>
                    <a:pt x="483" y="553"/>
                  </a:lnTo>
                  <a:lnTo>
                    <a:pt x="446" y="586"/>
                  </a:lnTo>
                  <a:lnTo>
                    <a:pt x="408" y="606"/>
                  </a:lnTo>
                  <a:lnTo>
                    <a:pt x="370" y="621"/>
                  </a:lnTo>
                  <a:lnTo>
                    <a:pt x="327" y="629"/>
                  </a:lnTo>
                  <a:lnTo>
                    <a:pt x="283" y="630"/>
                  </a:lnTo>
                  <a:lnTo>
                    <a:pt x="252" y="629"/>
                  </a:lnTo>
                  <a:lnTo>
                    <a:pt x="220" y="623"/>
                  </a:lnTo>
                  <a:lnTo>
                    <a:pt x="193" y="614"/>
                  </a:lnTo>
                  <a:lnTo>
                    <a:pt x="164" y="604"/>
                  </a:lnTo>
                  <a:lnTo>
                    <a:pt x="115" y="574"/>
                  </a:lnTo>
                  <a:lnTo>
                    <a:pt x="74" y="531"/>
                  </a:lnTo>
                  <a:lnTo>
                    <a:pt x="55" y="511"/>
                  </a:lnTo>
                  <a:lnTo>
                    <a:pt x="41" y="482"/>
                  </a:lnTo>
                  <a:lnTo>
                    <a:pt x="16" y="425"/>
                  </a:lnTo>
                  <a:lnTo>
                    <a:pt x="1" y="360"/>
                  </a:lnTo>
                  <a:lnTo>
                    <a:pt x="0" y="290"/>
                  </a:lnTo>
                  <a:lnTo>
                    <a:pt x="2" y="229"/>
                  </a:lnTo>
                  <a:lnTo>
                    <a:pt x="13" y="167"/>
                  </a:lnTo>
                  <a:lnTo>
                    <a:pt x="28" y="108"/>
                  </a:lnTo>
                  <a:lnTo>
                    <a:pt x="44" y="67"/>
                  </a:lnTo>
                  <a:lnTo>
                    <a:pt x="52" y="58"/>
                  </a:lnTo>
                  <a:lnTo>
                    <a:pt x="68" y="52"/>
                  </a:lnTo>
                  <a:lnTo>
                    <a:pt x="139" y="51"/>
                  </a:lnTo>
                  <a:lnTo>
                    <a:pt x="205" y="5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0" name="Freeform 68"/>
            <p:cNvSpPr>
              <a:spLocks/>
            </p:cNvSpPr>
            <p:nvPr/>
          </p:nvSpPr>
          <p:spPr bwMode="auto">
            <a:xfrm>
              <a:off x="2665413" y="3822700"/>
              <a:ext cx="309563" cy="234950"/>
            </a:xfrm>
            <a:custGeom>
              <a:avLst/>
              <a:gdLst>
                <a:gd name="T0" fmla="*/ 974 w 1147"/>
                <a:gd name="T1" fmla="*/ 528 h 870"/>
                <a:gd name="T2" fmla="*/ 943 w 1147"/>
                <a:gd name="T3" fmla="*/ 518 h 870"/>
                <a:gd name="T4" fmla="*/ 956 w 1147"/>
                <a:gd name="T5" fmla="*/ 476 h 870"/>
                <a:gd name="T6" fmla="*/ 1037 w 1147"/>
                <a:gd name="T7" fmla="*/ 381 h 870"/>
                <a:gd name="T8" fmla="*/ 1057 w 1147"/>
                <a:gd name="T9" fmla="*/ 292 h 870"/>
                <a:gd name="T10" fmla="*/ 1031 w 1147"/>
                <a:gd name="T11" fmla="*/ 202 h 870"/>
                <a:gd name="T12" fmla="*/ 956 w 1147"/>
                <a:gd name="T13" fmla="*/ 120 h 870"/>
                <a:gd name="T14" fmla="*/ 861 w 1147"/>
                <a:gd name="T15" fmla="*/ 97 h 870"/>
                <a:gd name="T16" fmla="*/ 764 w 1147"/>
                <a:gd name="T17" fmla="*/ 137 h 870"/>
                <a:gd name="T18" fmla="*/ 706 w 1147"/>
                <a:gd name="T19" fmla="*/ 239 h 870"/>
                <a:gd name="T20" fmla="*/ 710 w 1147"/>
                <a:gd name="T21" fmla="*/ 431 h 870"/>
                <a:gd name="T22" fmla="*/ 701 w 1147"/>
                <a:gd name="T23" fmla="*/ 631 h 870"/>
                <a:gd name="T24" fmla="*/ 630 w 1147"/>
                <a:gd name="T25" fmla="*/ 770 h 870"/>
                <a:gd name="T26" fmla="*/ 516 w 1147"/>
                <a:gd name="T27" fmla="*/ 847 h 870"/>
                <a:gd name="T28" fmla="*/ 419 w 1147"/>
                <a:gd name="T29" fmla="*/ 869 h 870"/>
                <a:gd name="T30" fmla="*/ 321 w 1147"/>
                <a:gd name="T31" fmla="*/ 867 h 870"/>
                <a:gd name="T32" fmla="*/ 222 w 1147"/>
                <a:gd name="T33" fmla="*/ 830 h 870"/>
                <a:gd name="T34" fmla="*/ 138 w 1147"/>
                <a:gd name="T35" fmla="*/ 760 h 870"/>
                <a:gd name="T36" fmla="*/ 69 w 1147"/>
                <a:gd name="T37" fmla="*/ 663 h 870"/>
                <a:gd name="T38" fmla="*/ 2 w 1147"/>
                <a:gd name="T39" fmla="*/ 449 h 870"/>
                <a:gd name="T40" fmla="*/ 7 w 1147"/>
                <a:gd name="T41" fmla="*/ 379 h 870"/>
                <a:gd name="T42" fmla="*/ 63 w 1147"/>
                <a:gd name="T43" fmla="*/ 337 h 870"/>
                <a:gd name="T44" fmla="*/ 228 w 1147"/>
                <a:gd name="T45" fmla="*/ 262 h 870"/>
                <a:gd name="T46" fmla="*/ 246 w 1147"/>
                <a:gd name="T47" fmla="*/ 281 h 870"/>
                <a:gd name="T48" fmla="*/ 227 w 1147"/>
                <a:gd name="T49" fmla="*/ 306 h 870"/>
                <a:gd name="T50" fmla="*/ 127 w 1147"/>
                <a:gd name="T51" fmla="*/ 438 h 870"/>
                <a:gd name="T52" fmla="*/ 99 w 1147"/>
                <a:gd name="T53" fmla="*/ 584 h 870"/>
                <a:gd name="T54" fmla="*/ 145 w 1147"/>
                <a:gd name="T55" fmla="*/ 709 h 870"/>
                <a:gd name="T56" fmla="*/ 239 w 1147"/>
                <a:gd name="T57" fmla="*/ 774 h 870"/>
                <a:gd name="T58" fmla="*/ 355 w 1147"/>
                <a:gd name="T59" fmla="*/ 777 h 870"/>
                <a:gd name="T60" fmla="*/ 449 w 1147"/>
                <a:gd name="T61" fmla="*/ 714 h 870"/>
                <a:gd name="T62" fmla="*/ 499 w 1147"/>
                <a:gd name="T63" fmla="*/ 602 h 870"/>
                <a:gd name="T64" fmla="*/ 502 w 1147"/>
                <a:gd name="T65" fmla="*/ 425 h 870"/>
                <a:gd name="T66" fmla="*/ 513 w 1147"/>
                <a:gd name="T67" fmla="*/ 205 h 870"/>
                <a:gd name="T68" fmla="*/ 579 w 1147"/>
                <a:gd name="T69" fmla="*/ 89 h 870"/>
                <a:gd name="T70" fmla="*/ 681 w 1147"/>
                <a:gd name="T71" fmla="*/ 21 h 870"/>
                <a:gd name="T72" fmla="*/ 771 w 1147"/>
                <a:gd name="T73" fmla="*/ 0 h 870"/>
                <a:gd name="T74" fmla="*/ 886 w 1147"/>
                <a:gd name="T75" fmla="*/ 16 h 870"/>
                <a:gd name="T76" fmla="*/ 1037 w 1147"/>
                <a:gd name="T77" fmla="*/ 133 h 870"/>
                <a:gd name="T78" fmla="*/ 1102 w 1147"/>
                <a:gd name="T79" fmla="*/ 250 h 870"/>
                <a:gd name="T80" fmla="*/ 1147 w 1147"/>
                <a:gd name="T81" fmla="*/ 416 h 870"/>
                <a:gd name="T82" fmla="*/ 1112 w 1147"/>
                <a:gd name="T83" fmla="*/ 45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7" h="870">
                  <a:moveTo>
                    <a:pt x="1015" y="509"/>
                  </a:moveTo>
                  <a:lnTo>
                    <a:pt x="997" y="519"/>
                  </a:lnTo>
                  <a:lnTo>
                    <a:pt x="974" y="528"/>
                  </a:lnTo>
                  <a:lnTo>
                    <a:pt x="960" y="530"/>
                  </a:lnTo>
                  <a:lnTo>
                    <a:pt x="950" y="528"/>
                  </a:lnTo>
                  <a:lnTo>
                    <a:pt x="943" y="518"/>
                  </a:lnTo>
                  <a:lnTo>
                    <a:pt x="940" y="509"/>
                  </a:lnTo>
                  <a:lnTo>
                    <a:pt x="945" y="494"/>
                  </a:lnTo>
                  <a:lnTo>
                    <a:pt x="956" y="476"/>
                  </a:lnTo>
                  <a:lnTo>
                    <a:pt x="978" y="454"/>
                  </a:lnTo>
                  <a:lnTo>
                    <a:pt x="1014" y="414"/>
                  </a:lnTo>
                  <a:lnTo>
                    <a:pt x="1037" y="381"/>
                  </a:lnTo>
                  <a:lnTo>
                    <a:pt x="1051" y="353"/>
                  </a:lnTo>
                  <a:lnTo>
                    <a:pt x="1056" y="321"/>
                  </a:lnTo>
                  <a:lnTo>
                    <a:pt x="1057" y="292"/>
                  </a:lnTo>
                  <a:lnTo>
                    <a:pt x="1054" y="263"/>
                  </a:lnTo>
                  <a:lnTo>
                    <a:pt x="1044" y="230"/>
                  </a:lnTo>
                  <a:lnTo>
                    <a:pt x="1031" y="202"/>
                  </a:lnTo>
                  <a:lnTo>
                    <a:pt x="1009" y="169"/>
                  </a:lnTo>
                  <a:lnTo>
                    <a:pt x="985" y="141"/>
                  </a:lnTo>
                  <a:lnTo>
                    <a:pt x="956" y="120"/>
                  </a:lnTo>
                  <a:lnTo>
                    <a:pt x="927" y="107"/>
                  </a:lnTo>
                  <a:lnTo>
                    <a:pt x="894" y="98"/>
                  </a:lnTo>
                  <a:lnTo>
                    <a:pt x="861" y="97"/>
                  </a:lnTo>
                  <a:lnTo>
                    <a:pt x="827" y="102"/>
                  </a:lnTo>
                  <a:lnTo>
                    <a:pt x="794" y="116"/>
                  </a:lnTo>
                  <a:lnTo>
                    <a:pt x="764" y="137"/>
                  </a:lnTo>
                  <a:lnTo>
                    <a:pt x="736" y="168"/>
                  </a:lnTo>
                  <a:lnTo>
                    <a:pt x="717" y="201"/>
                  </a:lnTo>
                  <a:lnTo>
                    <a:pt x="706" y="239"/>
                  </a:lnTo>
                  <a:lnTo>
                    <a:pt x="701" y="269"/>
                  </a:lnTo>
                  <a:lnTo>
                    <a:pt x="700" y="310"/>
                  </a:lnTo>
                  <a:lnTo>
                    <a:pt x="710" y="431"/>
                  </a:lnTo>
                  <a:lnTo>
                    <a:pt x="714" y="506"/>
                  </a:lnTo>
                  <a:lnTo>
                    <a:pt x="711" y="572"/>
                  </a:lnTo>
                  <a:lnTo>
                    <a:pt x="701" y="631"/>
                  </a:lnTo>
                  <a:lnTo>
                    <a:pt x="685" y="685"/>
                  </a:lnTo>
                  <a:lnTo>
                    <a:pt x="661" y="732"/>
                  </a:lnTo>
                  <a:lnTo>
                    <a:pt x="630" y="770"/>
                  </a:lnTo>
                  <a:lnTo>
                    <a:pt x="591" y="805"/>
                  </a:lnTo>
                  <a:lnTo>
                    <a:pt x="546" y="834"/>
                  </a:lnTo>
                  <a:lnTo>
                    <a:pt x="516" y="847"/>
                  </a:lnTo>
                  <a:lnTo>
                    <a:pt x="485" y="859"/>
                  </a:lnTo>
                  <a:lnTo>
                    <a:pt x="453" y="864"/>
                  </a:lnTo>
                  <a:lnTo>
                    <a:pt x="419" y="869"/>
                  </a:lnTo>
                  <a:lnTo>
                    <a:pt x="386" y="870"/>
                  </a:lnTo>
                  <a:lnTo>
                    <a:pt x="352" y="868"/>
                  </a:lnTo>
                  <a:lnTo>
                    <a:pt x="321" y="867"/>
                  </a:lnTo>
                  <a:lnTo>
                    <a:pt x="288" y="857"/>
                  </a:lnTo>
                  <a:lnTo>
                    <a:pt x="255" y="845"/>
                  </a:lnTo>
                  <a:lnTo>
                    <a:pt x="222" y="830"/>
                  </a:lnTo>
                  <a:lnTo>
                    <a:pt x="193" y="809"/>
                  </a:lnTo>
                  <a:lnTo>
                    <a:pt x="164" y="787"/>
                  </a:lnTo>
                  <a:lnTo>
                    <a:pt x="138" y="760"/>
                  </a:lnTo>
                  <a:lnTo>
                    <a:pt x="110" y="731"/>
                  </a:lnTo>
                  <a:lnTo>
                    <a:pt x="87" y="699"/>
                  </a:lnTo>
                  <a:lnTo>
                    <a:pt x="69" y="663"/>
                  </a:lnTo>
                  <a:lnTo>
                    <a:pt x="37" y="595"/>
                  </a:lnTo>
                  <a:lnTo>
                    <a:pt x="16" y="519"/>
                  </a:lnTo>
                  <a:lnTo>
                    <a:pt x="2" y="449"/>
                  </a:lnTo>
                  <a:lnTo>
                    <a:pt x="0" y="420"/>
                  </a:lnTo>
                  <a:lnTo>
                    <a:pt x="2" y="394"/>
                  </a:lnTo>
                  <a:lnTo>
                    <a:pt x="7" y="379"/>
                  </a:lnTo>
                  <a:lnTo>
                    <a:pt x="16" y="368"/>
                  </a:lnTo>
                  <a:lnTo>
                    <a:pt x="36" y="353"/>
                  </a:lnTo>
                  <a:lnTo>
                    <a:pt x="63" y="337"/>
                  </a:lnTo>
                  <a:lnTo>
                    <a:pt x="191" y="273"/>
                  </a:lnTo>
                  <a:lnTo>
                    <a:pt x="212" y="264"/>
                  </a:lnTo>
                  <a:lnTo>
                    <a:pt x="228" y="262"/>
                  </a:lnTo>
                  <a:lnTo>
                    <a:pt x="236" y="264"/>
                  </a:lnTo>
                  <a:lnTo>
                    <a:pt x="243" y="274"/>
                  </a:lnTo>
                  <a:lnTo>
                    <a:pt x="246" y="281"/>
                  </a:lnTo>
                  <a:lnTo>
                    <a:pt x="245" y="289"/>
                  </a:lnTo>
                  <a:lnTo>
                    <a:pt x="239" y="299"/>
                  </a:lnTo>
                  <a:lnTo>
                    <a:pt x="227" y="306"/>
                  </a:lnTo>
                  <a:lnTo>
                    <a:pt x="186" y="347"/>
                  </a:lnTo>
                  <a:lnTo>
                    <a:pt x="154" y="392"/>
                  </a:lnTo>
                  <a:lnTo>
                    <a:pt x="127" y="438"/>
                  </a:lnTo>
                  <a:lnTo>
                    <a:pt x="107" y="487"/>
                  </a:lnTo>
                  <a:lnTo>
                    <a:pt x="99" y="534"/>
                  </a:lnTo>
                  <a:lnTo>
                    <a:pt x="99" y="584"/>
                  </a:lnTo>
                  <a:lnTo>
                    <a:pt x="103" y="631"/>
                  </a:lnTo>
                  <a:lnTo>
                    <a:pt x="123" y="672"/>
                  </a:lnTo>
                  <a:lnTo>
                    <a:pt x="145" y="709"/>
                  </a:lnTo>
                  <a:lnTo>
                    <a:pt x="173" y="736"/>
                  </a:lnTo>
                  <a:lnTo>
                    <a:pt x="206" y="759"/>
                  </a:lnTo>
                  <a:lnTo>
                    <a:pt x="239" y="774"/>
                  </a:lnTo>
                  <a:lnTo>
                    <a:pt x="277" y="780"/>
                  </a:lnTo>
                  <a:lnTo>
                    <a:pt x="316" y="783"/>
                  </a:lnTo>
                  <a:lnTo>
                    <a:pt x="355" y="777"/>
                  </a:lnTo>
                  <a:lnTo>
                    <a:pt x="390" y="761"/>
                  </a:lnTo>
                  <a:lnTo>
                    <a:pt x="422" y="740"/>
                  </a:lnTo>
                  <a:lnTo>
                    <a:pt x="449" y="714"/>
                  </a:lnTo>
                  <a:lnTo>
                    <a:pt x="472" y="683"/>
                  </a:lnTo>
                  <a:lnTo>
                    <a:pt x="489" y="646"/>
                  </a:lnTo>
                  <a:lnTo>
                    <a:pt x="499" y="602"/>
                  </a:lnTo>
                  <a:lnTo>
                    <a:pt x="506" y="553"/>
                  </a:lnTo>
                  <a:lnTo>
                    <a:pt x="506" y="494"/>
                  </a:lnTo>
                  <a:lnTo>
                    <a:pt x="502" y="425"/>
                  </a:lnTo>
                  <a:lnTo>
                    <a:pt x="501" y="334"/>
                  </a:lnTo>
                  <a:lnTo>
                    <a:pt x="502" y="262"/>
                  </a:lnTo>
                  <a:lnTo>
                    <a:pt x="513" y="205"/>
                  </a:lnTo>
                  <a:lnTo>
                    <a:pt x="532" y="158"/>
                  </a:lnTo>
                  <a:lnTo>
                    <a:pt x="554" y="120"/>
                  </a:lnTo>
                  <a:lnTo>
                    <a:pt x="579" y="89"/>
                  </a:lnTo>
                  <a:lnTo>
                    <a:pt x="615" y="60"/>
                  </a:lnTo>
                  <a:lnTo>
                    <a:pt x="652" y="36"/>
                  </a:lnTo>
                  <a:lnTo>
                    <a:pt x="681" y="21"/>
                  </a:lnTo>
                  <a:lnTo>
                    <a:pt x="709" y="11"/>
                  </a:lnTo>
                  <a:lnTo>
                    <a:pt x="741" y="6"/>
                  </a:lnTo>
                  <a:lnTo>
                    <a:pt x="771" y="0"/>
                  </a:lnTo>
                  <a:lnTo>
                    <a:pt x="799" y="1"/>
                  </a:lnTo>
                  <a:lnTo>
                    <a:pt x="830" y="2"/>
                  </a:lnTo>
                  <a:lnTo>
                    <a:pt x="886" y="16"/>
                  </a:lnTo>
                  <a:lnTo>
                    <a:pt x="941" y="43"/>
                  </a:lnTo>
                  <a:lnTo>
                    <a:pt x="993" y="83"/>
                  </a:lnTo>
                  <a:lnTo>
                    <a:pt x="1037" y="133"/>
                  </a:lnTo>
                  <a:lnTo>
                    <a:pt x="1056" y="160"/>
                  </a:lnTo>
                  <a:lnTo>
                    <a:pt x="1075" y="192"/>
                  </a:lnTo>
                  <a:lnTo>
                    <a:pt x="1102" y="250"/>
                  </a:lnTo>
                  <a:lnTo>
                    <a:pt x="1124" y="310"/>
                  </a:lnTo>
                  <a:lnTo>
                    <a:pt x="1142" y="371"/>
                  </a:lnTo>
                  <a:lnTo>
                    <a:pt x="1147" y="416"/>
                  </a:lnTo>
                  <a:lnTo>
                    <a:pt x="1145" y="426"/>
                  </a:lnTo>
                  <a:lnTo>
                    <a:pt x="1134" y="440"/>
                  </a:lnTo>
                  <a:lnTo>
                    <a:pt x="1112" y="455"/>
                  </a:lnTo>
                  <a:lnTo>
                    <a:pt x="1071" y="475"/>
                  </a:lnTo>
                  <a:lnTo>
                    <a:pt x="1015" y="5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1" name="Freeform 69"/>
            <p:cNvSpPr>
              <a:spLocks/>
            </p:cNvSpPr>
            <p:nvPr/>
          </p:nvSpPr>
          <p:spPr bwMode="auto">
            <a:xfrm>
              <a:off x="331788" y="3286125"/>
              <a:ext cx="360363" cy="360362"/>
            </a:xfrm>
            <a:custGeom>
              <a:avLst/>
              <a:gdLst>
                <a:gd name="T0" fmla="*/ 1262 w 1333"/>
                <a:gd name="T1" fmla="*/ 703 h 1333"/>
                <a:gd name="T2" fmla="*/ 1307 w 1333"/>
                <a:gd name="T3" fmla="*/ 775 h 1333"/>
                <a:gd name="T4" fmla="*/ 1330 w 1333"/>
                <a:gd name="T5" fmla="*/ 843 h 1333"/>
                <a:gd name="T6" fmla="*/ 1329 w 1333"/>
                <a:gd name="T7" fmla="*/ 910 h 1333"/>
                <a:gd name="T8" fmla="*/ 1301 w 1333"/>
                <a:gd name="T9" fmla="*/ 1004 h 1333"/>
                <a:gd name="T10" fmla="*/ 1214 w 1333"/>
                <a:gd name="T11" fmla="*/ 1125 h 1333"/>
                <a:gd name="T12" fmla="*/ 1075 w 1333"/>
                <a:gd name="T13" fmla="*/ 1243 h 1333"/>
                <a:gd name="T14" fmla="*/ 997 w 1333"/>
                <a:gd name="T15" fmla="*/ 1287 h 1333"/>
                <a:gd name="T16" fmla="*/ 922 w 1333"/>
                <a:gd name="T17" fmla="*/ 1315 h 1333"/>
                <a:gd name="T18" fmla="*/ 848 w 1333"/>
                <a:gd name="T19" fmla="*/ 1331 h 1333"/>
                <a:gd name="T20" fmla="*/ 779 w 1333"/>
                <a:gd name="T21" fmla="*/ 1330 h 1333"/>
                <a:gd name="T22" fmla="*/ 710 w 1333"/>
                <a:gd name="T23" fmla="*/ 1306 h 1333"/>
                <a:gd name="T24" fmla="*/ 647 w 1333"/>
                <a:gd name="T25" fmla="*/ 1265 h 1333"/>
                <a:gd name="T26" fmla="*/ 584 w 1333"/>
                <a:gd name="T27" fmla="*/ 1201 h 1333"/>
                <a:gd name="T28" fmla="*/ 174 w 1333"/>
                <a:gd name="T29" fmla="*/ 720 h 1333"/>
                <a:gd name="T30" fmla="*/ 146 w 1333"/>
                <a:gd name="T31" fmla="*/ 706 h 1333"/>
                <a:gd name="T32" fmla="*/ 113 w 1333"/>
                <a:gd name="T33" fmla="*/ 707 h 1333"/>
                <a:gd name="T34" fmla="*/ 72 w 1333"/>
                <a:gd name="T35" fmla="*/ 726 h 1333"/>
                <a:gd name="T36" fmla="*/ 30 w 1333"/>
                <a:gd name="T37" fmla="*/ 754 h 1333"/>
                <a:gd name="T38" fmla="*/ 5 w 1333"/>
                <a:gd name="T39" fmla="*/ 745 h 1333"/>
                <a:gd name="T40" fmla="*/ 0 w 1333"/>
                <a:gd name="T41" fmla="*/ 727 h 1333"/>
                <a:gd name="T42" fmla="*/ 19 w 1333"/>
                <a:gd name="T43" fmla="*/ 706 h 1333"/>
                <a:gd name="T44" fmla="*/ 178 w 1333"/>
                <a:gd name="T45" fmla="*/ 576 h 1333"/>
                <a:gd name="T46" fmla="*/ 332 w 1333"/>
                <a:gd name="T47" fmla="*/ 436 h 1333"/>
                <a:gd name="T48" fmla="*/ 356 w 1333"/>
                <a:gd name="T49" fmla="*/ 425 h 1333"/>
                <a:gd name="T50" fmla="*/ 372 w 1333"/>
                <a:gd name="T51" fmla="*/ 434 h 1333"/>
                <a:gd name="T52" fmla="*/ 377 w 1333"/>
                <a:gd name="T53" fmla="*/ 457 h 1333"/>
                <a:gd name="T54" fmla="*/ 346 w 1333"/>
                <a:gd name="T55" fmla="*/ 496 h 1333"/>
                <a:gd name="T56" fmla="*/ 317 w 1333"/>
                <a:gd name="T57" fmla="*/ 532 h 1333"/>
                <a:gd name="T58" fmla="*/ 310 w 1333"/>
                <a:gd name="T59" fmla="*/ 571 h 1333"/>
                <a:gd name="T60" fmla="*/ 319 w 1333"/>
                <a:gd name="T61" fmla="*/ 598 h 1333"/>
                <a:gd name="T62" fmla="*/ 712 w 1333"/>
                <a:gd name="T63" fmla="*/ 1058 h 1333"/>
                <a:gd name="T64" fmla="*/ 802 w 1333"/>
                <a:gd name="T65" fmla="*/ 1156 h 1333"/>
                <a:gd name="T66" fmla="*/ 858 w 1333"/>
                <a:gd name="T67" fmla="*/ 1190 h 1333"/>
                <a:gd name="T68" fmla="*/ 914 w 1333"/>
                <a:gd name="T69" fmla="*/ 1206 h 1333"/>
                <a:gd name="T70" fmla="*/ 992 w 1333"/>
                <a:gd name="T71" fmla="*/ 1204 h 1333"/>
                <a:gd name="T72" fmla="*/ 1098 w 1333"/>
                <a:gd name="T73" fmla="*/ 1160 h 1333"/>
                <a:gd name="T74" fmla="*/ 1178 w 1333"/>
                <a:gd name="T75" fmla="*/ 1092 h 1333"/>
                <a:gd name="T76" fmla="*/ 1226 w 1333"/>
                <a:gd name="T77" fmla="*/ 1033 h 1333"/>
                <a:gd name="T78" fmla="*/ 1259 w 1333"/>
                <a:gd name="T79" fmla="*/ 970 h 1333"/>
                <a:gd name="T80" fmla="*/ 1274 w 1333"/>
                <a:gd name="T81" fmla="*/ 910 h 1333"/>
                <a:gd name="T82" fmla="*/ 1267 w 1333"/>
                <a:gd name="T83" fmla="*/ 840 h 1333"/>
                <a:gd name="T84" fmla="*/ 1222 w 1333"/>
                <a:gd name="T85" fmla="*/ 757 h 1333"/>
                <a:gd name="T86" fmla="*/ 839 w 1333"/>
                <a:gd name="T87" fmla="*/ 301 h 1333"/>
                <a:gd name="T88" fmla="*/ 759 w 1333"/>
                <a:gd name="T89" fmla="*/ 219 h 1333"/>
                <a:gd name="T90" fmla="*/ 717 w 1333"/>
                <a:gd name="T91" fmla="*/ 208 h 1333"/>
                <a:gd name="T92" fmla="*/ 675 w 1333"/>
                <a:gd name="T93" fmla="*/ 222 h 1333"/>
                <a:gd name="T94" fmla="*/ 623 w 1333"/>
                <a:gd name="T95" fmla="*/ 257 h 1333"/>
                <a:gd name="T96" fmla="*/ 595 w 1333"/>
                <a:gd name="T97" fmla="*/ 265 h 1333"/>
                <a:gd name="T98" fmla="*/ 581 w 1333"/>
                <a:gd name="T99" fmla="*/ 247 h 1333"/>
                <a:gd name="T100" fmla="*/ 591 w 1333"/>
                <a:gd name="T101" fmla="*/ 225 h 1333"/>
                <a:gd name="T102" fmla="*/ 625 w 1333"/>
                <a:gd name="T103" fmla="*/ 196 h 1333"/>
                <a:gd name="T104" fmla="*/ 806 w 1333"/>
                <a:gd name="T105" fmla="*/ 41 h 1333"/>
                <a:gd name="T106" fmla="*/ 848 w 1333"/>
                <a:gd name="T107" fmla="*/ 2 h 1333"/>
                <a:gd name="T108" fmla="*/ 868 w 1333"/>
                <a:gd name="T109" fmla="*/ 1 h 1333"/>
                <a:gd name="T110" fmla="*/ 880 w 1333"/>
                <a:gd name="T111" fmla="*/ 17 h 1333"/>
                <a:gd name="T112" fmla="*/ 871 w 1333"/>
                <a:gd name="T113" fmla="*/ 45 h 1333"/>
                <a:gd name="T114" fmla="*/ 831 w 1333"/>
                <a:gd name="T115" fmla="*/ 85 h 1333"/>
                <a:gd name="T116" fmla="*/ 811 w 1333"/>
                <a:gd name="T117" fmla="*/ 121 h 1333"/>
                <a:gd name="T118" fmla="*/ 817 w 1333"/>
                <a:gd name="T119" fmla="*/ 161 h 1333"/>
                <a:gd name="T120" fmla="*/ 883 w 1333"/>
                <a:gd name="T121" fmla="*/ 2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3" h="1333">
                  <a:moveTo>
                    <a:pt x="1232" y="663"/>
                  </a:moveTo>
                  <a:lnTo>
                    <a:pt x="1262" y="703"/>
                  </a:lnTo>
                  <a:lnTo>
                    <a:pt x="1289" y="739"/>
                  </a:lnTo>
                  <a:lnTo>
                    <a:pt x="1307" y="775"/>
                  </a:lnTo>
                  <a:lnTo>
                    <a:pt x="1320" y="808"/>
                  </a:lnTo>
                  <a:lnTo>
                    <a:pt x="1330" y="843"/>
                  </a:lnTo>
                  <a:lnTo>
                    <a:pt x="1333" y="876"/>
                  </a:lnTo>
                  <a:lnTo>
                    <a:pt x="1329" y="910"/>
                  </a:lnTo>
                  <a:lnTo>
                    <a:pt x="1323" y="944"/>
                  </a:lnTo>
                  <a:lnTo>
                    <a:pt x="1301" y="1004"/>
                  </a:lnTo>
                  <a:lnTo>
                    <a:pt x="1262" y="1065"/>
                  </a:lnTo>
                  <a:lnTo>
                    <a:pt x="1214" y="1125"/>
                  </a:lnTo>
                  <a:lnTo>
                    <a:pt x="1154" y="1180"/>
                  </a:lnTo>
                  <a:lnTo>
                    <a:pt x="1075" y="1243"/>
                  </a:lnTo>
                  <a:lnTo>
                    <a:pt x="1038" y="1265"/>
                  </a:lnTo>
                  <a:lnTo>
                    <a:pt x="997" y="1287"/>
                  </a:lnTo>
                  <a:lnTo>
                    <a:pt x="961" y="1302"/>
                  </a:lnTo>
                  <a:lnTo>
                    <a:pt x="922" y="1315"/>
                  </a:lnTo>
                  <a:lnTo>
                    <a:pt x="884" y="1326"/>
                  </a:lnTo>
                  <a:lnTo>
                    <a:pt x="848" y="1331"/>
                  </a:lnTo>
                  <a:lnTo>
                    <a:pt x="811" y="1333"/>
                  </a:lnTo>
                  <a:lnTo>
                    <a:pt x="779" y="1330"/>
                  </a:lnTo>
                  <a:lnTo>
                    <a:pt x="745" y="1321"/>
                  </a:lnTo>
                  <a:lnTo>
                    <a:pt x="710" y="1306"/>
                  </a:lnTo>
                  <a:lnTo>
                    <a:pt x="680" y="1290"/>
                  </a:lnTo>
                  <a:lnTo>
                    <a:pt x="647" y="1265"/>
                  </a:lnTo>
                  <a:lnTo>
                    <a:pt x="617" y="1235"/>
                  </a:lnTo>
                  <a:lnTo>
                    <a:pt x="584" y="1201"/>
                  </a:lnTo>
                  <a:lnTo>
                    <a:pt x="217" y="767"/>
                  </a:lnTo>
                  <a:lnTo>
                    <a:pt x="174" y="720"/>
                  </a:lnTo>
                  <a:lnTo>
                    <a:pt x="161" y="711"/>
                  </a:lnTo>
                  <a:lnTo>
                    <a:pt x="146" y="706"/>
                  </a:lnTo>
                  <a:lnTo>
                    <a:pt x="131" y="704"/>
                  </a:lnTo>
                  <a:lnTo>
                    <a:pt x="113" y="707"/>
                  </a:lnTo>
                  <a:lnTo>
                    <a:pt x="92" y="716"/>
                  </a:lnTo>
                  <a:lnTo>
                    <a:pt x="72" y="726"/>
                  </a:lnTo>
                  <a:lnTo>
                    <a:pt x="47" y="743"/>
                  </a:lnTo>
                  <a:lnTo>
                    <a:pt x="30" y="754"/>
                  </a:lnTo>
                  <a:lnTo>
                    <a:pt x="17" y="754"/>
                  </a:lnTo>
                  <a:lnTo>
                    <a:pt x="5" y="745"/>
                  </a:lnTo>
                  <a:lnTo>
                    <a:pt x="0" y="735"/>
                  </a:lnTo>
                  <a:lnTo>
                    <a:pt x="0" y="727"/>
                  </a:lnTo>
                  <a:lnTo>
                    <a:pt x="6" y="715"/>
                  </a:lnTo>
                  <a:lnTo>
                    <a:pt x="19" y="706"/>
                  </a:lnTo>
                  <a:lnTo>
                    <a:pt x="76" y="657"/>
                  </a:lnTo>
                  <a:lnTo>
                    <a:pt x="178" y="576"/>
                  </a:lnTo>
                  <a:lnTo>
                    <a:pt x="310" y="460"/>
                  </a:lnTo>
                  <a:lnTo>
                    <a:pt x="332" y="436"/>
                  </a:lnTo>
                  <a:lnTo>
                    <a:pt x="344" y="430"/>
                  </a:lnTo>
                  <a:lnTo>
                    <a:pt x="356" y="425"/>
                  </a:lnTo>
                  <a:lnTo>
                    <a:pt x="364" y="428"/>
                  </a:lnTo>
                  <a:lnTo>
                    <a:pt x="372" y="434"/>
                  </a:lnTo>
                  <a:lnTo>
                    <a:pt x="379" y="444"/>
                  </a:lnTo>
                  <a:lnTo>
                    <a:pt x="377" y="457"/>
                  </a:lnTo>
                  <a:lnTo>
                    <a:pt x="365" y="475"/>
                  </a:lnTo>
                  <a:lnTo>
                    <a:pt x="346" y="496"/>
                  </a:lnTo>
                  <a:lnTo>
                    <a:pt x="329" y="514"/>
                  </a:lnTo>
                  <a:lnTo>
                    <a:pt x="317" y="532"/>
                  </a:lnTo>
                  <a:lnTo>
                    <a:pt x="312" y="551"/>
                  </a:lnTo>
                  <a:lnTo>
                    <a:pt x="310" y="571"/>
                  </a:lnTo>
                  <a:lnTo>
                    <a:pt x="313" y="582"/>
                  </a:lnTo>
                  <a:lnTo>
                    <a:pt x="319" y="598"/>
                  </a:lnTo>
                  <a:lnTo>
                    <a:pt x="356" y="647"/>
                  </a:lnTo>
                  <a:lnTo>
                    <a:pt x="712" y="1058"/>
                  </a:lnTo>
                  <a:lnTo>
                    <a:pt x="774" y="1129"/>
                  </a:lnTo>
                  <a:lnTo>
                    <a:pt x="802" y="1156"/>
                  </a:lnTo>
                  <a:lnTo>
                    <a:pt x="832" y="1176"/>
                  </a:lnTo>
                  <a:lnTo>
                    <a:pt x="858" y="1190"/>
                  </a:lnTo>
                  <a:lnTo>
                    <a:pt x="885" y="1201"/>
                  </a:lnTo>
                  <a:lnTo>
                    <a:pt x="914" y="1206"/>
                  </a:lnTo>
                  <a:lnTo>
                    <a:pt x="940" y="1209"/>
                  </a:lnTo>
                  <a:lnTo>
                    <a:pt x="992" y="1204"/>
                  </a:lnTo>
                  <a:lnTo>
                    <a:pt x="1043" y="1185"/>
                  </a:lnTo>
                  <a:lnTo>
                    <a:pt x="1098" y="1160"/>
                  </a:lnTo>
                  <a:lnTo>
                    <a:pt x="1149" y="1122"/>
                  </a:lnTo>
                  <a:lnTo>
                    <a:pt x="1178" y="1092"/>
                  </a:lnTo>
                  <a:lnTo>
                    <a:pt x="1205" y="1064"/>
                  </a:lnTo>
                  <a:lnTo>
                    <a:pt x="1226" y="1033"/>
                  </a:lnTo>
                  <a:lnTo>
                    <a:pt x="1244" y="1003"/>
                  </a:lnTo>
                  <a:lnTo>
                    <a:pt x="1259" y="970"/>
                  </a:lnTo>
                  <a:lnTo>
                    <a:pt x="1268" y="941"/>
                  </a:lnTo>
                  <a:lnTo>
                    <a:pt x="1274" y="910"/>
                  </a:lnTo>
                  <a:lnTo>
                    <a:pt x="1273" y="879"/>
                  </a:lnTo>
                  <a:lnTo>
                    <a:pt x="1267" y="840"/>
                  </a:lnTo>
                  <a:lnTo>
                    <a:pt x="1250" y="800"/>
                  </a:lnTo>
                  <a:lnTo>
                    <a:pt x="1222" y="757"/>
                  </a:lnTo>
                  <a:lnTo>
                    <a:pt x="1186" y="710"/>
                  </a:lnTo>
                  <a:lnTo>
                    <a:pt x="839" y="301"/>
                  </a:lnTo>
                  <a:lnTo>
                    <a:pt x="782" y="239"/>
                  </a:lnTo>
                  <a:lnTo>
                    <a:pt x="759" y="219"/>
                  </a:lnTo>
                  <a:lnTo>
                    <a:pt x="739" y="209"/>
                  </a:lnTo>
                  <a:lnTo>
                    <a:pt x="717" y="208"/>
                  </a:lnTo>
                  <a:lnTo>
                    <a:pt x="697" y="210"/>
                  </a:lnTo>
                  <a:lnTo>
                    <a:pt x="675" y="222"/>
                  </a:lnTo>
                  <a:lnTo>
                    <a:pt x="647" y="241"/>
                  </a:lnTo>
                  <a:lnTo>
                    <a:pt x="623" y="257"/>
                  </a:lnTo>
                  <a:lnTo>
                    <a:pt x="608" y="267"/>
                  </a:lnTo>
                  <a:lnTo>
                    <a:pt x="595" y="265"/>
                  </a:lnTo>
                  <a:lnTo>
                    <a:pt x="588" y="257"/>
                  </a:lnTo>
                  <a:lnTo>
                    <a:pt x="581" y="247"/>
                  </a:lnTo>
                  <a:lnTo>
                    <a:pt x="580" y="236"/>
                  </a:lnTo>
                  <a:lnTo>
                    <a:pt x="591" y="225"/>
                  </a:lnTo>
                  <a:lnTo>
                    <a:pt x="605" y="210"/>
                  </a:lnTo>
                  <a:lnTo>
                    <a:pt x="625" y="196"/>
                  </a:lnTo>
                  <a:lnTo>
                    <a:pt x="725" y="114"/>
                  </a:lnTo>
                  <a:lnTo>
                    <a:pt x="806" y="41"/>
                  </a:lnTo>
                  <a:lnTo>
                    <a:pt x="838" y="7"/>
                  </a:lnTo>
                  <a:lnTo>
                    <a:pt x="848" y="2"/>
                  </a:lnTo>
                  <a:lnTo>
                    <a:pt x="859" y="0"/>
                  </a:lnTo>
                  <a:lnTo>
                    <a:pt x="868" y="1"/>
                  </a:lnTo>
                  <a:lnTo>
                    <a:pt x="875" y="7"/>
                  </a:lnTo>
                  <a:lnTo>
                    <a:pt x="880" y="17"/>
                  </a:lnTo>
                  <a:lnTo>
                    <a:pt x="880" y="30"/>
                  </a:lnTo>
                  <a:lnTo>
                    <a:pt x="871" y="45"/>
                  </a:lnTo>
                  <a:lnTo>
                    <a:pt x="852" y="64"/>
                  </a:lnTo>
                  <a:lnTo>
                    <a:pt x="831" y="85"/>
                  </a:lnTo>
                  <a:lnTo>
                    <a:pt x="819" y="104"/>
                  </a:lnTo>
                  <a:lnTo>
                    <a:pt x="811" y="121"/>
                  </a:lnTo>
                  <a:lnTo>
                    <a:pt x="810" y="140"/>
                  </a:lnTo>
                  <a:lnTo>
                    <a:pt x="817" y="161"/>
                  </a:lnTo>
                  <a:lnTo>
                    <a:pt x="831" y="186"/>
                  </a:lnTo>
                  <a:lnTo>
                    <a:pt x="883" y="252"/>
                  </a:lnTo>
                  <a:lnTo>
                    <a:pt x="1232" y="66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2" name="Freeform 70"/>
            <p:cNvSpPr>
              <a:spLocks/>
            </p:cNvSpPr>
            <p:nvPr/>
          </p:nvSpPr>
          <p:spPr bwMode="auto">
            <a:xfrm>
              <a:off x="628650" y="3098800"/>
              <a:ext cx="381000" cy="404812"/>
            </a:xfrm>
            <a:custGeom>
              <a:avLst/>
              <a:gdLst>
                <a:gd name="T0" fmla="*/ 1217 w 1414"/>
                <a:gd name="T1" fmla="*/ 806 h 1495"/>
                <a:gd name="T2" fmla="*/ 321 w 1414"/>
                <a:gd name="T3" fmla="*/ 386 h 1495"/>
                <a:gd name="T4" fmla="*/ 289 w 1414"/>
                <a:gd name="T5" fmla="*/ 381 h 1495"/>
                <a:gd name="T6" fmla="*/ 175 w 1414"/>
                <a:gd name="T7" fmla="*/ 440 h 1495"/>
                <a:gd name="T8" fmla="*/ 19 w 1414"/>
                <a:gd name="T9" fmla="*/ 515 h 1495"/>
                <a:gd name="T10" fmla="*/ 0 w 1414"/>
                <a:gd name="T11" fmla="*/ 536 h 1495"/>
                <a:gd name="T12" fmla="*/ 12 w 1414"/>
                <a:gd name="T13" fmla="*/ 558 h 1495"/>
                <a:gd name="T14" fmla="*/ 43 w 1414"/>
                <a:gd name="T15" fmla="*/ 555 h 1495"/>
                <a:gd name="T16" fmla="*/ 98 w 1414"/>
                <a:gd name="T17" fmla="*/ 531 h 1495"/>
                <a:gd name="T18" fmla="*/ 134 w 1414"/>
                <a:gd name="T19" fmla="*/ 525 h 1495"/>
                <a:gd name="T20" fmla="*/ 167 w 1414"/>
                <a:gd name="T21" fmla="*/ 546 h 1495"/>
                <a:gd name="T22" fmla="*/ 219 w 1414"/>
                <a:gd name="T23" fmla="*/ 636 h 1495"/>
                <a:gd name="T24" fmla="*/ 540 w 1414"/>
                <a:gd name="T25" fmla="*/ 1275 h 1495"/>
                <a:gd name="T26" fmla="*/ 566 w 1414"/>
                <a:gd name="T27" fmla="*/ 1347 h 1495"/>
                <a:gd name="T28" fmla="*/ 559 w 1414"/>
                <a:gd name="T29" fmla="*/ 1388 h 1495"/>
                <a:gd name="T30" fmla="*/ 523 w 1414"/>
                <a:gd name="T31" fmla="*/ 1417 h 1495"/>
                <a:gd name="T32" fmla="*/ 470 w 1414"/>
                <a:gd name="T33" fmla="*/ 1460 h 1495"/>
                <a:gd name="T34" fmla="*/ 468 w 1414"/>
                <a:gd name="T35" fmla="*/ 1484 h 1495"/>
                <a:gd name="T36" fmla="*/ 479 w 1414"/>
                <a:gd name="T37" fmla="*/ 1495 h 1495"/>
                <a:gd name="T38" fmla="*/ 502 w 1414"/>
                <a:gd name="T39" fmla="*/ 1490 h 1495"/>
                <a:gd name="T40" fmla="*/ 612 w 1414"/>
                <a:gd name="T41" fmla="*/ 1424 h 1495"/>
                <a:gd name="T42" fmla="*/ 759 w 1414"/>
                <a:gd name="T43" fmla="*/ 1351 h 1495"/>
                <a:gd name="T44" fmla="*/ 817 w 1414"/>
                <a:gd name="T45" fmla="*/ 1321 h 1495"/>
                <a:gd name="T46" fmla="*/ 831 w 1414"/>
                <a:gd name="T47" fmla="*/ 1302 h 1495"/>
                <a:gd name="T48" fmla="*/ 821 w 1414"/>
                <a:gd name="T49" fmla="*/ 1283 h 1495"/>
                <a:gd name="T50" fmla="*/ 802 w 1414"/>
                <a:gd name="T51" fmla="*/ 1279 h 1495"/>
                <a:gd name="T52" fmla="*/ 748 w 1414"/>
                <a:gd name="T53" fmla="*/ 1298 h 1495"/>
                <a:gd name="T54" fmla="*/ 685 w 1414"/>
                <a:gd name="T55" fmla="*/ 1312 h 1495"/>
                <a:gd name="T56" fmla="*/ 636 w 1414"/>
                <a:gd name="T57" fmla="*/ 1276 h 1495"/>
                <a:gd name="T58" fmla="*/ 533 w 1414"/>
                <a:gd name="T59" fmla="*/ 1102 h 1495"/>
                <a:gd name="T60" fmla="*/ 1328 w 1414"/>
                <a:gd name="T61" fmla="*/ 1060 h 1495"/>
                <a:gd name="T62" fmla="*/ 1385 w 1414"/>
                <a:gd name="T63" fmla="*/ 1075 h 1495"/>
                <a:gd name="T64" fmla="*/ 1410 w 1414"/>
                <a:gd name="T65" fmla="*/ 1061 h 1495"/>
                <a:gd name="T66" fmla="*/ 1408 w 1414"/>
                <a:gd name="T67" fmla="*/ 1035 h 1495"/>
                <a:gd name="T68" fmla="*/ 987 w 1414"/>
                <a:gd name="T69" fmla="*/ 207 h 1495"/>
                <a:gd name="T70" fmla="*/ 961 w 1414"/>
                <a:gd name="T71" fmla="*/ 141 h 1495"/>
                <a:gd name="T72" fmla="*/ 969 w 1414"/>
                <a:gd name="T73" fmla="*/ 112 h 1495"/>
                <a:gd name="T74" fmla="*/ 1017 w 1414"/>
                <a:gd name="T75" fmla="*/ 72 h 1495"/>
                <a:gd name="T76" fmla="*/ 1063 w 1414"/>
                <a:gd name="T77" fmla="*/ 38 h 1495"/>
                <a:gd name="T78" fmla="*/ 1065 w 1414"/>
                <a:gd name="T79" fmla="*/ 12 h 1495"/>
                <a:gd name="T80" fmla="*/ 1048 w 1414"/>
                <a:gd name="T81" fmla="*/ 0 h 1495"/>
                <a:gd name="T82" fmla="*/ 1025 w 1414"/>
                <a:gd name="T83" fmla="*/ 5 h 1495"/>
                <a:gd name="T84" fmla="*/ 881 w 1414"/>
                <a:gd name="T85" fmla="*/ 86 h 1495"/>
                <a:gd name="T86" fmla="*/ 738 w 1414"/>
                <a:gd name="T87" fmla="*/ 152 h 1495"/>
                <a:gd name="T88" fmla="*/ 710 w 1414"/>
                <a:gd name="T89" fmla="*/ 172 h 1495"/>
                <a:gd name="T90" fmla="*/ 708 w 1414"/>
                <a:gd name="T91" fmla="*/ 193 h 1495"/>
                <a:gd name="T92" fmla="*/ 731 w 1414"/>
                <a:gd name="T93" fmla="*/ 204 h 1495"/>
                <a:gd name="T94" fmla="*/ 791 w 1414"/>
                <a:gd name="T95" fmla="*/ 184 h 1495"/>
                <a:gd name="T96" fmla="*/ 838 w 1414"/>
                <a:gd name="T97" fmla="*/ 170 h 1495"/>
                <a:gd name="T98" fmla="*/ 873 w 1414"/>
                <a:gd name="T99" fmla="*/ 181 h 1495"/>
                <a:gd name="T100" fmla="*/ 912 w 1414"/>
                <a:gd name="T101" fmla="*/ 232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4" h="1495">
                  <a:moveTo>
                    <a:pt x="969" y="332"/>
                  </a:moveTo>
                  <a:lnTo>
                    <a:pt x="1217" y="806"/>
                  </a:lnTo>
                  <a:lnTo>
                    <a:pt x="353" y="401"/>
                  </a:lnTo>
                  <a:lnTo>
                    <a:pt x="321" y="386"/>
                  </a:lnTo>
                  <a:lnTo>
                    <a:pt x="300" y="376"/>
                  </a:lnTo>
                  <a:lnTo>
                    <a:pt x="289" y="381"/>
                  </a:lnTo>
                  <a:lnTo>
                    <a:pt x="270" y="386"/>
                  </a:lnTo>
                  <a:lnTo>
                    <a:pt x="175" y="440"/>
                  </a:lnTo>
                  <a:lnTo>
                    <a:pt x="41" y="502"/>
                  </a:lnTo>
                  <a:lnTo>
                    <a:pt x="19" y="515"/>
                  </a:lnTo>
                  <a:lnTo>
                    <a:pt x="4" y="524"/>
                  </a:lnTo>
                  <a:lnTo>
                    <a:pt x="0" y="536"/>
                  </a:lnTo>
                  <a:lnTo>
                    <a:pt x="2" y="548"/>
                  </a:lnTo>
                  <a:lnTo>
                    <a:pt x="12" y="558"/>
                  </a:lnTo>
                  <a:lnTo>
                    <a:pt x="26" y="561"/>
                  </a:lnTo>
                  <a:lnTo>
                    <a:pt x="43" y="555"/>
                  </a:lnTo>
                  <a:lnTo>
                    <a:pt x="74" y="542"/>
                  </a:lnTo>
                  <a:lnTo>
                    <a:pt x="98" y="531"/>
                  </a:lnTo>
                  <a:lnTo>
                    <a:pt x="116" y="528"/>
                  </a:lnTo>
                  <a:lnTo>
                    <a:pt x="134" y="525"/>
                  </a:lnTo>
                  <a:lnTo>
                    <a:pt x="150" y="534"/>
                  </a:lnTo>
                  <a:lnTo>
                    <a:pt x="167" y="546"/>
                  </a:lnTo>
                  <a:lnTo>
                    <a:pt x="183" y="568"/>
                  </a:lnTo>
                  <a:lnTo>
                    <a:pt x="219" y="636"/>
                  </a:lnTo>
                  <a:lnTo>
                    <a:pt x="480" y="1150"/>
                  </a:lnTo>
                  <a:lnTo>
                    <a:pt x="540" y="1275"/>
                  </a:lnTo>
                  <a:lnTo>
                    <a:pt x="557" y="1315"/>
                  </a:lnTo>
                  <a:lnTo>
                    <a:pt x="566" y="1347"/>
                  </a:lnTo>
                  <a:lnTo>
                    <a:pt x="567" y="1370"/>
                  </a:lnTo>
                  <a:lnTo>
                    <a:pt x="559" y="1388"/>
                  </a:lnTo>
                  <a:lnTo>
                    <a:pt x="544" y="1401"/>
                  </a:lnTo>
                  <a:lnTo>
                    <a:pt x="523" y="1417"/>
                  </a:lnTo>
                  <a:lnTo>
                    <a:pt x="486" y="1443"/>
                  </a:lnTo>
                  <a:lnTo>
                    <a:pt x="470" y="1460"/>
                  </a:lnTo>
                  <a:lnTo>
                    <a:pt x="461" y="1472"/>
                  </a:lnTo>
                  <a:lnTo>
                    <a:pt x="468" y="1484"/>
                  </a:lnTo>
                  <a:lnTo>
                    <a:pt x="473" y="1491"/>
                  </a:lnTo>
                  <a:lnTo>
                    <a:pt x="479" y="1495"/>
                  </a:lnTo>
                  <a:lnTo>
                    <a:pt x="492" y="1495"/>
                  </a:lnTo>
                  <a:lnTo>
                    <a:pt x="502" y="1490"/>
                  </a:lnTo>
                  <a:lnTo>
                    <a:pt x="560" y="1456"/>
                  </a:lnTo>
                  <a:lnTo>
                    <a:pt x="612" y="1424"/>
                  </a:lnTo>
                  <a:lnTo>
                    <a:pt x="668" y="1394"/>
                  </a:lnTo>
                  <a:lnTo>
                    <a:pt x="759" y="1351"/>
                  </a:lnTo>
                  <a:lnTo>
                    <a:pt x="804" y="1330"/>
                  </a:lnTo>
                  <a:lnTo>
                    <a:pt x="817" y="1321"/>
                  </a:lnTo>
                  <a:lnTo>
                    <a:pt x="830" y="1311"/>
                  </a:lnTo>
                  <a:lnTo>
                    <a:pt x="831" y="1302"/>
                  </a:lnTo>
                  <a:lnTo>
                    <a:pt x="827" y="1290"/>
                  </a:lnTo>
                  <a:lnTo>
                    <a:pt x="821" y="1283"/>
                  </a:lnTo>
                  <a:lnTo>
                    <a:pt x="816" y="1279"/>
                  </a:lnTo>
                  <a:lnTo>
                    <a:pt x="802" y="1279"/>
                  </a:lnTo>
                  <a:lnTo>
                    <a:pt x="793" y="1282"/>
                  </a:lnTo>
                  <a:lnTo>
                    <a:pt x="748" y="1298"/>
                  </a:lnTo>
                  <a:lnTo>
                    <a:pt x="713" y="1310"/>
                  </a:lnTo>
                  <a:lnTo>
                    <a:pt x="685" y="1312"/>
                  </a:lnTo>
                  <a:lnTo>
                    <a:pt x="660" y="1300"/>
                  </a:lnTo>
                  <a:lnTo>
                    <a:pt x="636" y="1276"/>
                  </a:lnTo>
                  <a:lnTo>
                    <a:pt x="608" y="1236"/>
                  </a:lnTo>
                  <a:lnTo>
                    <a:pt x="533" y="1102"/>
                  </a:lnTo>
                  <a:lnTo>
                    <a:pt x="256" y="568"/>
                  </a:lnTo>
                  <a:lnTo>
                    <a:pt x="1328" y="1060"/>
                  </a:lnTo>
                  <a:lnTo>
                    <a:pt x="1370" y="1072"/>
                  </a:lnTo>
                  <a:lnTo>
                    <a:pt x="1385" y="1075"/>
                  </a:lnTo>
                  <a:lnTo>
                    <a:pt x="1395" y="1072"/>
                  </a:lnTo>
                  <a:lnTo>
                    <a:pt x="1410" y="1061"/>
                  </a:lnTo>
                  <a:lnTo>
                    <a:pt x="1414" y="1051"/>
                  </a:lnTo>
                  <a:lnTo>
                    <a:pt x="1408" y="1035"/>
                  </a:lnTo>
                  <a:lnTo>
                    <a:pt x="1401" y="1012"/>
                  </a:lnTo>
                  <a:lnTo>
                    <a:pt x="987" y="207"/>
                  </a:lnTo>
                  <a:lnTo>
                    <a:pt x="967" y="158"/>
                  </a:lnTo>
                  <a:lnTo>
                    <a:pt x="961" y="141"/>
                  </a:lnTo>
                  <a:lnTo>
                    <a:pt x="962" y="126"/>
                  </a:lnTo>
                  <a:lnTo>
                    <a:pt x="969" y="112"/>
                  </a:lnTo>
                  <a:lnTo>
                    <a:pt x="979" y="101"/>
                  </a:lnTo>
                  <a:lnTo>
                    <a:pt x="1017" y="72"/>
                  </a:lnTo>
                  <a:lnTo>
                    <a:pt x="1045" y="53"/>
                  </a:lnTo>
                  <a:lnTo>
                    <a:pt x="1063" y="38"/>
                  </a:lnTo>
                  <a:lnTo>
                    <a:pt x="1067" y="26"/>
                  </a:lnTo>
                  <a:lnTo>
                    <a:pt x="1065" y="12"/>
                  </a:lnTo>
                  <a:lnTo>
                    <a:pt x="1056" y="4"/>
                  </a:lnTo>
                  <a:lnTo>
                    <a:pt x="1048" y="0"/>
                  </a:lnTo>
                  <a:lnTo>
                    <a:pt x="1039" y="1"/>
                  </a:lnTo>
                  <a:lnTo>
                    <a:pt x="1025" y="5"/>
                  </a:lnTo>
                  <a:lnTo>
                    <a:pt x="981" y="28"/>
                  </a:lnTo>
                  <a:lnTo>
                    <a:pt x="881" y="86"/>
                  </a:lnTo>
                  <a:lnTo>
                    <a:pt x="771" y="136"/>
                  </a:lnTo>
                  <a:lnTo>
                    <a:pt x="738" y="152"/>
                  </a:lnTo>
                  <a:lnTo>
                    <a:pt x="721" y="160"/>
                  </a:lnTo>
                  <a:lnTo>
                    <a:pt x="710" y="172"/>
                  </a:lnTo>
                  <a:lnTo>
                    <a:pt x="706" y="180"/>
                  </a:lnTo>
                  <a:lnTo>
                    <a:pt x="708" y="193"/>
                  </a:lnTo>
                  <a:lnTo>
                    <a:pt x="718" y="201"/>
                  </a:lnTo>
                  <a:lnTo>
                    <a:pt x="731" y="204"/>
                  </a:lnTo>
                  <a:lnTo>
                    <a:pt x="756" y="197"/>
                  </a:lnTo>
                  <a:lnTo>
                    <a:pt x="791" y="184"/>
                  </a:lnTo>
                  <a:lnTo>
                    <a:pt x="817" y="173"/>
                  </a:lnTo>
                  <a:lnTo>
                    <a:pt x="838" y="170"/>
                  </a:lnTo>
                  <a:lnTo>
                    <a:pt x="857" y="171"/>
                  </a:lnTo>
                  <a:lnTo>
                    <a:pt x="873" y="181"/>
                  </a:lnTo>
                  <a:lnTo>
                    <a:pt x="889" y="201"/>
                  </a:lnTo>
                  <a:lnTo>
                    <a:pt x="912" y="232"/>
                  </a:lnTo>
                  <a:lnTo>
                    <a:pt x="969" y="33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3" name="Freeform 71"/>
            <p:cNvSpPr>
              <a:spLocks/>
            </p:cNvSpPr>
            <p:nvPr/>
          </p:nvSpPr>
          <p:spPr bwMode="auto">
            <a:xfrm>
              <a:off x="974725" y="3044825"/>
              <a:ext cx="206375" cy="314325"/>
            </a:xfrm>
            <a:custGeom>
              <a:avLst/>
              <a:gdLst>
                <a:gd name="T0" fmla="*/ 595 w 763"/>
                <a:gd name="T1" fmla="*/ 968 h 1166"/>
                <a:gd name="T2" fmla="*/ 613 w 763"/>
                <a:gd name="T3" fmla="*/ 991 h 1166"/>
                <a:gd name="T4" fmla="*/ 648 w 763"/>
                <a:gd name="T5" fmla="*/ 1006 h 1166"/>
                <a:gd name="T6" fmla="*/ 694 w 763"/>
                <a:gd name="T7" fmla="*/ 1001 h 1166"/>
                <a:gd name="T8" fmla="*/ 744 w 763"/>
                <a:gd name="T9" fmla="*/ 994 h 1166"/>
                <a:gd name="T10" fmla="*/ 760 w 763"/>
                <a:gd name="T11" fmla="*/ 1012 h 1166"/>
                <a:gd name="T12" fmla="*/ 759 w 763"/>
                <a:gd name="T13" fmla="*/ 1032 h 1166"/>
                <a:gd name="T14" fmla="*/ 735 w 763"/>
                <a:gd name="T15" fmla="*/ 1045 h 1166"/>
                <a:gd name="T16" fmla="*/ 534 w 763"/>
                <a:gd name="T17" fmla="*/ 1100 h 1166"/>
                <a:gd name="T18" fmla="*/ 338 w 763"/>
                <a:gd name="T19" fmla="*/ 1164 h 1166"/>
                <a:gd name="T20" fmla="*/ 312 w 763"/>
                <a:gd name="T21" fmla="*/ 1164 h 1166"/>
                <a:gd name="T22" fmla="*/ 301 w 763"/>
                <a:gd name="T23" fmla="*/ 1151 h 1166"/>
                <a:gd name="T24" fmla="*/ 307 w 763"/>
                <a:gd name="T25" fmla="*/ 1128 h 1166"/>
                <a:gd name="T26" fmla="*/ 349 w 763"/>
                <a:gd name="T27" fmla="*/ 1105 h 1166"/>
                <a:gd name="T28" fmla="*/ 390 w 763"/>
                <a:gd name="T29" fmla="*/ 1083 h 1166"/>
                <a:gd name="T30" fmla="*/ 411 w 763"/>
                <a:gd name="T31" fmla="*/ 1054 h 1166"/>
                <a:gd name="T32" fmla="*/ 414 w 763"/>
                <a:gd name="T33" fmla="*/ 1024 h 1166"/>
                <a:gd name="T34" fmla="*/ 184 w 763"/>
                <a:gd name="T35" fmla="*/ 259 h 1166"/>
                <a:gd name="T36" fmla="*/ 158 w 763"/>
                <a:gd name="T37" fmla="*/ 186 h 1166"/>
                <a:gd name="T38" fmla="*/ 133 w 763"/>
                <a:gd name="T39" fmla="*/ 166 h 1166"/>
                <a:gd name="T40" fmla="*/ 92 w 763"/>
                <a:gd name="T41" fmla="*/ 161 h 1166"/>
                <a:gd name="T42" fmla="*/ 39 w 763"/>
                <a:gd name="T43" fmla="*/ 171 h 1166"/>
                <a:gd name="T44" fmla="*/ 7 w 763"/>
                <a:gd name="T45" fmla="*/ 166 h 1166"/>
                <a:gd name="T46" fmla="*/ 0 w 763"/>
                <a:gd name="T47" fmla="*/ 143 h 1166"/>
                <a:gd name="T48" fmla="*/ 14 w 763"/>
                <a:gd name="T49" fmla="*/ 127 h 1166"/>
                <a:gd name="T50" fmla="*/ 100 w 763"/>
                <a:gd name="T51" fmla="*/ 101 h 1166"/>
                <a:gd name="T52" fmla="*/ 394 w 763"/>
                <a:gd name="T53" fmla="*/ 12 h 1166"/>
                <a:gd name="T54" fmla="*/ 438 w 763"/>
                <a:gd name="T55" fmla="*/ 0 h 1166"/>
                <a:gd name="T56" fmla="*/ 459 w 763"/>
                <a:gd name="T57" fmla="*/ 6 h 1166"/>
                <a:gd name="T58" fmla="*/ 464 w 763"/>
                <a:gd name="T59" fmla="*/ 29 h 1166"/>
                <a:gd name="T60" fmla="*/ 441 w 763"/>
                <a:gd name="T61" fmla="*/ 49 h 1166"/>
                <a:gd name="T62" fmla="*/ 390 w 763"/>
                <a:gd name="T63" fmla="*/ 73 h 1166"/>
                <a:gd name="T64" fmla="*/ 360 w 763"/>
                <a:gd name="T65" fmla="*/ 98 h 1166"/>
                <a:gd name="T66" fmla="*/ 348 w 763"/>
                <a:gd name="T67" fmla="*/ 129 h 1166"/>
                <a:gd name="T68" fmla="*/ 365 w 763"/>
                <a:gd name="T69" fmla="*/ 20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3" h="1166">
                  <a:moveTo>
                    <a:pt x="574" y="909"/>
                  </a:moveTo>
                  <a:lnTo>
                    <a:pt x="595" y="968"/>
                  </a:lnTo>
                  <a:lnTo>
                    <a:pt x="603" y="982"/>
                  </a:lnTo>
                  <a:lnTo>
                    <a:pt x="613" y="991"/>
                  </a:lnTo>
                  <a:lnTo>
                    <a:pt x="629" y="998"/>
                  </a:lnTo>
                  <a:lnTo>
                    <a:pt x="648" y="1006"/>
                  </a:lnTo>
                  <a:lnTo>
                    <a:pt x="670" y="1005"/>
                  </a:lnTo>
                  <a:lnTo>
                    <a:pt x="694" y="1001"/>
                  </a:lnTo>
                  <a:lnTo>
                    <a:pt x="724" y="997"/>
                  </a:lnTo>
                  <a:lnTo>
                    <a:pt x="744" y="994"/>
                  </a:lnTo>
                  <a:lnTo>
                    <a:pt x="756" y="1003"/>
                  </a:lnTo>
                  <a:lnTo>
                    <a:pt x="760" y="1012"/>
                  </a:lnTo>
                  <a:lnTo>
                    <a:pt x="763" y="1022"/>
                  </a:lnTo>
                  <a:lnTo>
                    <a:pt x="759" y="1032"/>
                  </a:lnTo>
                  <a:lnTo>
                    <a:pt x="751" y="1039"/>
                  </a:lnTo>
                  <a:lnTo>
                    <a:pt x="735" y="1045"/>
                  </a:lnTo>
                  <a:lnTo>
                    <a:pt x="662" y="1063"/>
                  </a:lnTo>
                  <a:lnTo>
                    <a:pt x="534" y="1100"/>
                  </a:lnTo>
                  <a:lnTo>
                    <a:pt x="369" y="1152"/>
                  </a:lnTo>
                  <a:lnTo>
                    <a:pt x="338" y="1164"/>
                  </a:lnTo>
                  <a:lnTo>
                    <a:pt x="325" y="1166"/>
                  </a:lnTo>
                  <a:lnTo>
                    <a:pt x="312" y="1164"/>
                  </a:lnTo>
                  <a:lnTo>
                    <a:pt x="306" y="1159"/>
                  </a:lnTo>
                  <a:lnTo>
                    <a:pt x="301" y="1151"/>
                  </a:lnTo>
                  <a:lnTo>
                    <a:pt x="301" y="1138"/>
                  </a:lnTo>
                  <a:lnTo>
                    <a:pt x="307" y="1128"/>
                  </a:lnTo>
                  <a:lnTo>
                    <a:pt x="323" y="1115"/>
                  </a:lnTo>
                  <a:lnTo>
                    <a:pt x="349" y="1105"/>
                  </a:lnTo>
                  <a:lnTo>
                    <a:pt x="370" y="1095"/>
                  </a:lnTo>
                  <a:lnTo>
                    <a:pt x="390" y="1083"/>
                  </a:lnTo>
                  <a:lnTo>
                    <a:pt x="404" y="1068"/>
                  </a:lnTo>
                  <a:lnTo>
                    <a:pt x="411" y="1054"/>
                  </a:lnTo>
                  <a:lnTo>
                    <a:pt x="415" y="1039"/>
                  </a:lnTo>
                  <a:lnTo>
                    <a:pt x="414" y="1024"/>
                  </a:lnTo>
                  <a:lnTo>
                    <a:pt x="396" y="963"/>
                  </a:lnTo>
                  <a:lnTo>
                    <a:pt x="184" y="259"/>
                  </a:lnTo>
                  <a:lnTo>
                    <a:pt x="166" y="198"/>
                  </a:lnTo>
                  <a:lnTo>
                    <a:pt x="158" y="186"/>
                  </a:lnTo>
                  <a:lnTo>
                    <a:pt x="148" y="175"/>
                  </a:lnTo>
                  <a:lnTo>
                    <a:pt x="133" y="166"/>
                  </a:lnTo>
                  <a:lnTo>
                    <a:pt x="113" y="163"/>
                  </a:lnTo>
                  <a:lnTo>
                    <a:pt x="92" y="161"/>
                  </a:lnTo>
                  <a:lnTo>
                    <a:pt x="67" y="163"/>
                  </a:lnTo>
                  <a:lnTo>
                    <a:pt x="39" y="171"/>
                  </a:lnTo>
                  <a:lnTo>
                    <a:pt x="20" y="170"/>
                  </a:lnTo>
                  <a:lnTo>
                    <a:pt x="7" y="166"/>
                  </a:lnTo>
                  <a:lnTo>
                    <a:pt x="0" y="156"/>
                  </a:lnTo>
                  <a:lnTo>
                    <a:pt x="0" y="143"/>
                  </a:lnTo>
                  <a:lnTo>
                    <a:pt x="4" y="134"/>
                  </a:lnTo>
                  <a:lnTo>
                    <a:pt x="14" y="127"/>
                  </a:lnTo>
                  <a:lnTo>
                    <a:pt x="28" y="121"/>
                  </a:lnTo>
                  <a:lnTo>
                    <a:pt x="100" y="101"/>
                  </a:lnTo>
                  <a:lnTo>
                    <a:pt x="229" y="69"/>
                  </a:lnTo>
                  <a:lnTo>
                    <a:pt x="394" y="12"/>
                  </a:lnTo>
                  <a:lnTo>
                    <a:pt x="423" y="2"/>
                  </a:lnTo>
                  <a:lnTo>
                    <a:pt x="438" y="0"/>
                  </a:lnTo>
                  <a:lnTo>
                    <a:pt x="449" y="0"/>
                  </a:lnTo>
                  <a:lnTo>
                    <a:pt x="459" y="6"/>
                  </a:lnTo>
                  <a:lnTo>
                    <a:pt x="464" y="18"/>
                  </a:lnTo>
                  <a:lnTo>
                    <a:pt x="464" y="29"/>
                  </a:lnTo>
                  <a:lnTo>
                    <a:pt x="457" y="41"/>
                  </a:lnTo>
                  <a:lnTo>
                    <a:pt x="441" y="49"/>
                  </a:lnTo>
                  <a:lnTo>
                    <a:pt x="412" y="62"/>
                  </a:lnTo>
                  <a:lnTo>
                    <a:pt x="390" y="73"/>
                  </a:lnTo>
                  <a:lnTo>
                    <a:pt x="371" y="83"/>
                  </a:lnTo>
                  <a:lnTo>
                    <a:pt x="360" y="98"/>
                  </a:lnTo>
                  <a:lnTo>
                    <a:pt x="350" y="114"/>
                  </a:lnTo>
                  <a:lnTo>
                    <a:pt x="348" y="129"/>
                  </a:lnTo>
                  <a:lnTo>
                    <a:pt x="349" y="143"/>
                  </a:lnTo>
                  <a:lnTo>
                    <a:pt x="365" y="205"/>
                  </a:lnTo>
                  <a:lnTo>
                    <a:pt x="574" y="9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4" name="Freeform 72"/>
            <p:cNvSpPr>
              <a:spLocks/>
            </p:cNvSpPr>
            <p:nvPr/>
          </p:nvSpPr>
          <p:spPr bwMode="auto">
            <a:xfrm>
              <a:off x="1125538" y="2987675"/>
              <a:ext cx="306388" cy="317500"/>
            </a:xfrm>
            <a:custGeom>
              <a:avLst/>
              <a:gdLst>
                <a:gd name="T0" fmla="*/ 754 w 1133"/>
                <a:gd name="T1" fmla="*/ 859 h 1174"/>
                <a:gd name="T2" fmla="*/ 368 w 1133"/>
                <a:gd name="T3" fmla="*/ 220 h 1174"/>
                <a:gd name="T4" fmla="*/ 362 w 1133"/>
                <a:gd name="T5" fmla="*/ 184 h 1174"/>
                <a:gd name="T6" fmla="*/ 390 w 1133"/>
                <a:gd name="T7" fmla="*/ 158 h 1174"/>
                <a:gd name="T8" fmla="*/ 457 w 1133"/>
                <a:gd name="T9" fmla="*/ 139 h 1174"/>
                <a:gd name="T10" fmla="*/ 484 w 1133"/>
                <a:gd name="T11" fmla="*/ 122 h 1174"/>
                <a:gd name="T12" fmla="*/ 481 w 1133"/>
                <a:gd name="T13" fmla="*/ 104 h 1174"/>
                <a:gd name="T14" fmla="*/ 463 w 1133"/>
                <a:gd name="T15" fmla="*/ 92 h 1174"/>
                <a:gd name="T16" fmla="*/ 375 w 1133"/>
                <a:gd name="T17" fmla="*/ 109 h 1174"/>
                <a:gd name="T18" fmla="*/ 232 w 1133"/>
                <a:gd name="T19" fmla="*/ 132 h 1174"/>
                <a:gd name="T20" fmla="*/ 11 w 1133"/>
                <a:gd name="T21" fmla="*/ 157 h 1174"/>
                <a:gd name="T22" fmla="*/ 2 w 1133"/>
                <a:gd name="T23" fmla="*/ 169 h 1174"/>
                <a:gd name="T24" fmla="*/ 3 w 1133"/>
                <a:gd name="T25" fmla="*/ 188 h 1174"/>
                <a:gd name="T26" fmla="*/ 29 w 1133"/>
                <a:gd name="T27" fmla="*/ 198 h 1174"/>
                <a:gd name="T28" fmla="*/ 95 w 1133"/>
                <a:gd name="T29" fmla="*/ 201 h 1174"/>
                <a:gd name="T30" fmla="*/ 126 w 1133"/>
                <a:gd name="T31" fmla="*/ 213 h 1174"/>
                <a:gd name="T32" fmla="*/ 152 w 1133"/>
                <a:gd name="T33" fmla="*/ 241 h 1174"/>
                <a:gd name="T34" fmla="*/ 686 w 1133"/>
                <a:gd name="T35" fmla="*/ 1143 h 1174"/>
                <a:gd name="T36" fmla="*/ 716 w 1133"/>
                <a:gd name="T37" fmla="*/ 1173 h 1174"/>
                <a:gd name="T38" fmla="*/ 730 w 1133"/>
                <a:gd name="T39" fmla="*/ 1169 h 1174"/>
                <a:gd name="T40" fmla="*/ 749 w 1133"/>
                <a:gd name="T41" fmla="*/ 1137 h 1174"/>
                <a:gd name="T42" fmla="*/ 995 w 1133"/>
                <a:gd name="T43" fmla="*/ 153 h 1174"/>
                <a:gd name="T44" fmla="*/ 1024 w 1133"/>
                <a:gd name="T45" fmla="*/ 88 h 1174"/>
                <a:gd name="T46" fmla="*/ 1050 w 1133"/>
                <a:gd name="T47" fmla="*/ 66 h 1174"/>
                <a:gd name="T48" fmla="*/ 1104 w 1133"/>
                <a:gd name="T49" fmla="*/ 47 h 1174"/>
                <a:gd name="T50" fmla="*/ 1133 w 1133"/>
                <a:gd name="T51" fmla="*/ 30 h 1174"/>
                <a:gd name="T52" fmla="*/ 1130 w 1133"/>
                <a:gd name="T53" fmla="*/ 10 h 1174"/>
                <a:gd name="T54" fmla="*/ 1112 w 1133"/>
                <a:gd name="T55" fmla="*/ 0 h 1174"/>
                <a:gd name="T56" fmla="*/ 1042 w 1133"/>
                <a:gd name="T57" fmla="*/ 12 h 1174"/>
                <a:gd name="T58" fmla="*/ 848 w 1133"/>
                <a:gd name="T59" fmla="*/ 41 h 1174"/>
                <a:gd name="T60" fmla="*/ 781 w 1133"/>
                <a:gd name="T61" fmla="*/ 49 h 1174"/>
                <a:gd name="T62" fmla="*/ 760 w 1133"/>
                <a:gd name="T63" fmla="*/ 63 h 1174"/>
                <a:gd name="T64" fmla="*/ 763 w 1133"/>
                <a:gd name="T65" fmla="*/ 87 h 1174"/>
                <a:gd name="T66" fmla="*/ 799 w 1133"/>
                <a:gd name="T67" fmla="*/ 96 h 1174"/>
                <a:gd name="T68" fmla="*/ 867 w 1133"/>
                <a:gd name="T69" fmla="*/ 93 h 1174"/>
                <a:gd name="T70" fmla="*/ 907 w 1133"/>
                <a:gd name="T71" fmla="*/ 115 h 1174"/>
                <a:gd name="T72" fmla="*/ 914 w 1133"/>
                <a:gd name="T73" fmla="*/ 178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3" h="1174">
                  <a:moveTo>
                    <a:pt x="904" y="231"/>
                  </a:moveTo>
                  <a:lnTo>
                    <a:pt x="754" y="859"/>
                  </a:lnTo>
                  <a:lnTo>
                    <a:pt x="392" y="259"/>
                  </a:lnTo>
                  <a:lnTo>
                    <a:pt x="368" y="220"/>
                  </a:lnTo>
                  <a:lnTo>
                    <a:pt x="359" y="199"/>
                  </a:lnTo>
                  <a:lnTo>
                    <a:pt x="362" y="184"/>
                  </a:lnTo>
                  <a:lnTo>
                    <a:pt x="371" y="168"/>
                  </a:lnTo>
                  <a:lnTo>
                    <a:pt x="390" y="158"/>
                  </a:lnTo>
                  <a:lnTo>
                    <a:pt x="416" y="147"/>
                  </a:lnTo>
                  <a:lnTo>
                    <a:pt x="457" y="139"/>
                  </a:lnTo>
                  <a:lnTo>
                    <a:pt x="476" y="132"/>
                  </a:lnTo>
                  <a:lnTo>
                    <a:pt x="484" y="122"/>
                  </a:lnTo>
                  <a:lnTo>
                    <a:pt x="484" y="111"/>
                  </a:lnTo>
                  <a:lnTo>
                    <a:pt x="481" y="104"/>
                  </a:lnTo>
                  <a:lnTo>
                    <a:pt x="471" y="96"/>
                  </a:lnTo>
                  <a:lnTo>
                    <a:pt x="463" y="92"/>
                  </a:lnTo>
                  <a:lnTo>
                    <a:pt x="447" y="96"/>
                  </a:lnTo>
                  <a:lnTo>
                    <a:pt x="375" y="109"/>
                  </a:lnTo>
                  <a:lnTo>
                    <a:pt x="280" y="125"/>
                  </a:lnTo>
                  <a:lnTo>
                    <a:pt x="232" y="132"/>
                  </a:lnTo>
                  <a:lnTo>
                    <a:pt x="20" y="154"/>
                  </a:lnTo>
                  <a:lnTo>
                    <a:pt x="11" y="157"/>
                  </a:lnTo>
                  <a:lnTo>
                    <a:pt x="5" y="162"/>
                  </a:lnTo>
                  <a:lnTo>
                    <a:pt x="2" y="169"/>
                  </a:lnTo>
                  <a:lnTo>
                    <a:pt x="0" y="179"/>
                  </a:lnTo>
                  <a:lnTo>
                    <a:pt x="3" y="188"/>
                  </a:lnTo>
                  <a:lnTo>
                    <a:pt x="13" y="195"/>
                  </a:lnTo>
                  <a:lnTo>
                    <a:pt x="29" y="198"/>
                  </a:lnTo>
                  <a:lnTo>
                    <a:pt x="56" y="198"/>
                  </a:lnTo>
                  <a:lnTo>
                    <a:pt x="95" y="201"/>
                  </a:lnTo>
                  <a:lnTo>
                    <a:pt x="110" y="205"/>
                  </a:lnTo>
                  <a:lnTo>
                    <a:pt x="126" y="213"/>
                  </a:lnTo>
                  <a:lnTo>
                    <a:pt x="137" y="225"/>
                  </a:lnTo>
                  <a:lnTo>
                    <a:pt x="152" y="241"/>
                  </a:lnTo>
                  <a:lnTo>
                    <a:pt x="186" y="297"/>
                  </a:lnTo>
                  <a:lnTo>
                    <a:pt x="686" y="1143"/>
                  </a:lnTo>
                  <a:lnTo>
                    <a:pt x="707" y="1165"/>
                  </a:lnTo>
                  <a:lnTo>
                    <a:pt x="716" y="1173"/>
                  </a:lnTo>
                  <a:lnTo>
                    <a:pt x="723" y="1174"/>
                  </a:lnTo>
                  <a:lnTo>
                    <a:pt x="730" y="1169"/>
                  </a:lnTo>
                  <a:lnTo>
                    <a:pt x="740" y="1162"/>
                  </a:lnTo>
                  <a:lnTo>
                    <a:pt x="749" y="1137"/>
                  </a:lnTo>
                  <a:lnTo>
                    <a:pt x="975" y="230"/>
                  </a:lnTo>
                  <a:lnTo>
                    <a:pt x="995" y="153"/>
                  </a:lnTo>
                  <a:lnTo>
                    <a:pt x="1015" y="101"/>
                  </a:lnTo>
                  <a:lnTo>
                    <a:pt x="1024" y="88"/>
                  </a:lnTo>
                  <a:lnTo>
                    <a:pt x="1035" y="76"/>
                  </a:lnTo>
                  <a:lnTo>
                    <a:pt x="1050" y="66"/>
                  </a:lnTo>
                  <a:lnTo>
                    <a:pt x="1062" y="61"/>
                  </a:lnTo>
                  <a:lnTo>
                    <a:pt x="1104" y="47"/>
                  </a:lnTo>
                  <a:lnTo>
                    <a:pt x="1125" y="39"/>
                  </a:lnTo>
                  <a:lnTo>
                    <a:pt x="1133" y="30"/>
                  </a:lnTo>
                  <a:lnTo>
                    <a:pt x="1133" y="19"/>
                  </a:lnTo>
                  <a:lnTo>
                    <a:pt x="1130" y="10"/>
                  </a:lnTo>
                  <a:lnTo>
                    <a:pt x="1125" y="2"/>
                  </a:lnTo>
                  <a:lnTo>
                    <a:pt x="1112" y="0"/>
                  </a:lnTo>
                  <a:lnTo>
                    <a:pt x="1101" y="0"/>
                  </a:lnTo>
                  <a:lnTo>
                    <a:pt x="1042" y="12"/>
                  </a:lnTo>
                  <a:lnTo>
                    <a:pt x="949" y="30"/>
                  </a:lnTo>
                  <a:lnTo>
                    <a:pt x="848" y="41"/>
                  </a:lnTo>
                  <a:lnTo>
                    <a:pt x="801" y="44"/>
                  </a:lnTo>
                  <a:lnTo>
                    <a:pt x="781" y="49"/>
                  </a:lnTo>
                  <a:lnTo>
                    <a:pt x="767" y="53"/>
                  </a:lnTo>
                  <a:lnTo>
                    <a:pt x="760" y="63"/>
                  </a:lnTo>
                  <a:lnTo>
                    <a:pt x="759" y="74"/>
                  </a:lnTo>
                  <a:lnTo>
                    <a:pt x="763" y="87"/>
                  </a:lnTo>
                  <a:lnTo>
                    <a:pt x="775" y="94"/>
                  </a:lnTo>
                  <a:lnTo>
                    <a:pt x="799" y="96"/>
                  </a:lnTo>
                  <a:lnTo>
                    <a:pt x="837" y="90"/>
                  </a:lnTo>
                  <a:lnTo>
                    <a:pt x="867" y="93"/>
                  </a:lnTo>
                  <a:lnTo>
                    <a:pt x="890" y="99"/>
                  </a:lnTo>
                  <a:lnTo>
                    <a:pt x="907" y="115"/>
                  </a:lnTo>
                  <a:lnTo>
                    <a:pt x="913" y="134"/>
                  </a:lnTo>
                  <a:lnTo>
                    <a:pt x="914" y="178"/>
                  </a:lnTo>
                  <a:lnTo>
                    <a:pt x="904" y="23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5" name="Freeform 73"/>
            <p:cNvSpPr>
              <a:spLocks/>
            </p:cNvSpPr>
            <p:nvPr/>
          </p:nvSpPr>
          <p:spPr bwMode="auto">
            <a:xfrm>
              <a:off x="1458913" y="2989263"/>
              <a:ext cx="230188" cy="301625"/>
            </a:xfrm>
            <a:custGeom>
              <a:avLst/>
              <a:gdLst>
                <a:gd name="T0" fmla="*/ 190 w 856"/>
                <a:gd name="T1" fmla="*/ 104 h 1116"/>
                <a:gd name="T2" fmla="*/ 155 w 856"/>
                <a:gd name="T3" fmla="*/ 65 h 1116"/>
                <a:gd name="T4" fmla="*/ 83 w 856"/>
                <a:gd name="T5" fmla="*/ 50 h 1116"/>
                <a:gd name="T6" fmla="*/ 53 w 856"/>
                <a:gd name="T7" fmla="*/ 20 h 1116"/>
                <a:gd name="T8" fmla="*/ 72 w 856"/>
                <a:gd name="T9" fmla="*/ 0 h 1116"/>
                <a:gd name="T10" fmla="*/ 202 w 856"/>
                <a:gd name="T11" fmla="*/ 9 h 1116"/>
                <a:gd name="T12" fmla="*/ 832 w 856"/>
                <a:gd name="T13" fmla="*/ 35 h 1116"/>
                <a:gd name="T14" fmla="*/ 856 w 856"/>
                <a:gd name="T15" fmla="*/ 61 h 1116"/>
                <a:gd name="T16" fmla="*/ 845 w 856"/>
                <a:gd name="T17" fmla="*/ 261 h 1116"/>
                <a:gd name="T18" fmla="*/ 825 w 856"/>
                <a:gd name="T19" fmla="*/ 277 h 1116"/>
                <a:gd name="T20" fmla="*/ 796 w 856"/>
                <a:gd name="T21" fmla="*/ 244 h 1116"/>
                <a:gd name="T22" fmla="*/ 719 w 856"/>
                <a:gd name="T23" fmla="*/ 127 h 1116"/>
                <a:gd name="T24" fmla="*/ 596 w 856"/>
                <a:gd name="T25" fmla="*/ 83 h 1116"/>
                <a:gd name="T26" fmla="*/ 426 w 856"/>
                <a:gd name="T27" fmla="*/ 71 h 1116"/>
                <a:gd name="T28" fmla="*/ 389 w 856"/>
                <a:gd name="T29" fmla="*/ 97 h 1116"/>
                <a:gd name="T30" fmla="*/ 367 w 856"/>
                <a:gd name="T31" fmla="*/ 432 h 1116"/>
                <a:gd name="T32" fmla="*/ 377 w 856"/>
                <a:gd name="T33" fmla="*/ 488 h 1116"/>
                <a:gd name="T34" fmla="*/ 457 w 856"/>
                <a:gd name="T35" fmla="*/ 505 h 1116"/>
                <a:gd name="T36" fmla="*/ 629 w 856"/>
                <a:gd name="T37" fmla="*/ 489 h 1116"/>
                <a:gd name="T38" fmla="*/ 689 w 856"/>
                <a:gd name="T39" fmla="*/ 423 h 1116"/>
                <a:gd name="T40" fmla="*/ 724 w 856"/>
                <a:gd name="T41" fmla="*/ 363 h 1116"/>
                <a:gd name="T42" fmla="*/ 745 w 856"/>
                <a:gd name="T43" fmla="*/ 369 h 1116"/>
                <a:gd name="T44" fmla="*/ 743 w 856"/>
                <a:gd name="T45" fmla="*/ 432 h 1116"/>
                <a:gd name="T46" fmla="*/ 727 w 856"/>
                <a:gd name="T47" fmla="*/ 671 h 1116"/>
                <a:gd name="T48" fmla="*/ 719 w 856"/>
                <a:gd name="T49" fmla="*/ 740 h 1116"/>
                <a:gd name="T50" fmla="*/ 694 w 856"/>
                <a:gd name="T51" fmla="*/ 744 h 1116"/>
                <a:gd name="T52" fmla="*/ 670 w 856"/>
                <a:gd name="T53" fmla="*/ 705 h 1116"/>
                <a:gd name="T54" fmla="*/ 618 w 856"/>
                <a:gd name="T55" fmla="*/ 588 h 1116"/>
                <a:gd name="T56" fmla="*/ 540 w 856"/>
                <a:gd name="T57" fmla="*/ 559 h 1116"/>
                <a:gd name="T58" fmla="*/ 374 w 856"/>
                <a:gd name="T59" fmla="*/ 556 h 1116"/>
                <a:gd name="T60" fmla="*/ 355 w 856"/>
                <a:gd name="T61" fmla="*/ 599 h 1116"/>
                <a:gd name="T62" fmla="*/ 346 w 856"/>
                <a:gd name="T63" fmla="*/ 975 h 1116"/>
                <a:gd name="T64" fmla="*/ 390 w 856"/>
                <a:gd name="T65" fmla="*/ 1035 h 1116"/>
                <a:gd name="T66" fmla="*/ 512 w 856"/>
                <a:gd name="T67" fmla="*/ 1054 h 1116"/>
                <a:gd name="T68" fmla="*/ 667 w 856"/>
                <a:gd name="T69" fmla="*/ 1036 h 1116"/>
                <a:gd name="T70" fmla="*/ 750 w 856"/>
                <a:gd name="T71" fmla="*/ 962 h 1116"/>
                <a:gd name="T72" fmla="*/ 835 w 856"/>
                <a:gd name="T73" fmla="*/ 853 h 1116"/>
                <a:gd name="T74" fmla="*/ 852 w 856"/>
                <a:gd name="T75" fmla="*/ 868 h 1116"/>
                <a:gd name="T76" fmla="*/ 839 w 856"/>
                <a:gd name="T77" fmla="*/ 941 h 1116"/>
                <a:gd name="T78" fmla="*/ 813 w 856"/>
                <a:gd name="T79" fmla="*/ 1101 h 1116"/>
                <a:gd name="T80" fmla="*/ 787 w 856"/>
                <a:gd name="T81" fmla="*/ 1116 h 1116"/>
                <a:gd name="T82" fmla="*/ 109 w 856"/>
                <a:gd name="T83" fmla="*/ 1085 h 1116"/>
                <a:gd name="T84" fmla="*/ 5 w 856"/>
                <a:gd name="T85" fmla="*/ 1079 h 1116"/>
                <a:gd name="T86" fmla="*/ 4 w 856"/>
                <a:gd name="T87" fmla="*/ 1046 h 1116"/>
                <a:gd name="T88" fmla="*/ 64 w 856"/>
                <a:gd name="T89" fmla="*/ 1033 h 1116"/>
                <a:gd name="T90" fmla="*/ 124 w 856"/>
                <a:gd name="T91" fmla="*/ 1015 h 1116"/>
                <a:gd name="T92" fmla="*/ 150 w 856"/>
                <a:gd name="T93" fmla="*/ 97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1116">
                  <a:moveTo>
                    <a:pt x="192" y="181"/>
                  </a:moveTo>
                  <a:lnTo>
                    <a:pt x="192" y="117"/>
                  </a:lnTo>
                  <a:lnTo>
                    <a:pt x="190" y="104"/>
                  </a:lnTo>
                  <a:lnTo>
                    <a:pt x="184" y="90"/>
                  </a:lnTo>
                  <a:lnTo>
                    <a:pt x="173" y="75"/>
                  </a:lnTo>
                  <a:lnTo>
                    <a:pt x="155" y="65"/>
                  </a:lnTo>
                  <a:lnTo>
                    <a:pt x="134" y="57"/>
                  </a:lnTo>
                  <a:lnTo>
                    <a:pt x="113" y="53"/>
                  </a:lnTo>
                  <a:lnTo>
                    <a:pt x="83" y="50"/>
                  </a:lnTo>
                  <a:lnTo>
                    <a:pt x="65" y="42"/>
                  </a:lnTo>
                  <a:lnTo>
                    <a:pt x="53" y="32"/>
                  </a:lnTo>
                  <a:lnTo>
                    <a:pt x="53" y="20"/>
                  </a:lnTo>
                  <a:lnTo>
                    <a:pt x="55" y="10"/>
                  </a:lnTo>
                  <a:lnTo>
                    <a:pt x="61" y="2"/>
                  </a:lnTo>
                  <a:lnTo>
                    <a:pt x="72" y="0"/>
                  </a:lnTo>
                  <a:lnTo>
                    <a:pt x="90" y="1"/>
                  </a:lnTo>
                  <a:lnTo>
                    <a:pt x="163" y="5"/>
                  </a:lnTo>
                  <a:lnTo>
                    <a:pt x="202" y="9"/>
                  </a:lnTo>
                  <a:lnTo>
                    <a:pt x="689" y="36"/>
                  </a:lnTo>
                  <a:lnTo>
                    <a:pt x="797" y="38"/>
                  </a:lnTo>
                  <a:lnTo>
                    <a:pt x="832" y="35"/>
                  </a:lnTo>
                  <a:lnTo>
                    <a:pt x="845" y="37"/>
                  </a:lnTo>
                  <a:lnTo>
                    <a:pt x="852" y="47"/>
                  </a:lnTo>
                  <a:lnTo>
                    <a:pt x="856" y="61"/>
                  </a:lnTo>
                  <a:lnTo>
                    <a:pt x="853" y="89"/>
                  </a:lnTo>
                  <a:lnTo>
                    <a:pt x="847" y="248"/>
                  </a:lnTo>
                  <a:lnTo>
                    <a:pt x="845" y="261"/>
                  </a:lnTo>
                  <a:lnTo>
                    <a:pt x="839" y="271"/>
                  </a:lnTo>
                  <a:lnTo>
                    <a:pt x="834" y="275"/>
                  </a:lnTo>
                  <a:lnTo>
                    <a:pt x="825" y="277"/>
                  </a:lnTo>
                  <a:lnTo>
                    <a:pt x="819" y="274"/>
                  </a:lnTo>
                  <a:lnTo>
                    <a:pt x="809" y="268"/>
                  </a:lnTo>
                  <a:lnTo>
                    <a:pt x="796" y="244"/>
                  </a:lnTo>
                  <a:lnTo>
                    <a:pt x="770" y="188"/>
                  </a:lnTo>
                  <a:lnTo>
                    <a:pt x="746" y="151"/>
                  </a:lnTo>
                  <a:lnTo>
                    <a:pt x="719" y="127"/>
                  </a:lnTo>
                  <a:lnTo>
                    <a:pt x="683" y="107"/>
                  </a:lnTo>
                  <a:lnTo>
                    <a:pt x="644" y="96"/>
                  </a:lnTo>
                  <a:lnTo>
                    <a:pt x="596" y="83"/>
                  </a:lnTo>
                  <a:lnTo>
                    <a:pt x="538" y="73"/>
                  </a:lnTo>
                  <a:lnTo>
                    <a:pt x="479" y="71"/>
                  </a:lnTo>
                  <a:lnTo>
                    <a:pt x="426" y="71"/>
                  </a:lnTo>
                  <a:lnTo>
                    <a:pt x="410" y="77"/>
                  </a:lnTo>
                  <a:lnTo>
                    <a:pt x="398" y="83"/>
                  </a:lnTo>
                  <a:lnTo>
                    <a:pt x="389" y="97"/>
                  </a:lnTo>
                  <a:lnTo>
                    <a:pt x="383" y="116"/>
                  </a:lnTo>
                  <a:lnTo>
                    <a:pt x="378" y="172"/>
                  </a:lnTo>
                  <a:lnTo>
                    <a:pt x="367" y="432"/>
                  </a:lnTo>
                  <a:lnTo>
                    <a:pt x="367" y="471"/>
                  </a:lnTo>
                  <a:lnTo>
                    <a:pt x="370" y="481"/>
                  </a:lnTo>
                  <a:lnTo>
                    <a:pt x="377" y="488"/>
                  </a:lnTo>
                  <a:lnTo>
                    <a:pt x="388" y="497"/>
                  </a:lnTo>
                  <a:lnTo>
                    <a:pt x="405" y="502"/>
                  </a:lnTo>
                  <a:lnTo>
                    <a:pt x="457" y="505"/>
                  </a:lnTo>
                  <a:lnTo>
                    <a:pt x="561" y="505"/>
                  </a:lnTo>
                  <a:lnTo>
                    <a:pt x="597" y="499"/>
                  </a:lnTo>
                  <a:lnTo>
                    <a:pt x="629" y="489"/>
                  </a:lnTo>
                  <a:lnTo>
                    <a:pt x="651" y="475"/>
                  </a:lnTo>
                  <a:lnTo>
                    <a:pt x="671" y="450"/>
                  </a:lnTo>
                  <a:lnTo>
                    <a:pt x="689" y="423"/>
                  </a:lnTo>
                  <a:lnTo>
                    <a:pt x="705" y="386"/>
                  </a:lnTo>
                  <a:lnTo>
                    <a:pt x="719" y="366"/>
                  </a:lnTo>
                  <a:lnTo>
                    <a:pt x="724" y="363"/>
                  </a:lnTo>
                  <a:lnTo>
                    <a:pt x="731" y="362"/>
                  </a:lnTo>
                  <a:lnTo>
                    <a:pt x="741" y="364"/>
                  </a:lnTo>
                  <a:lnTo>
                    <a:pt x="745" y="369"/>
                  </a:lnTo>
                  <a:lnTo>
                    <a:pt x="748" y="376"/>
                  </a:lnTo>
                  <a:lnTo>
                    <a:pt x="748" y="387"/>
                  </a:lnTo>
                  <a:lnTo>
                    <a:pt x="743" y="432"/>
                  </a:lnTo>
                  <a:lnTo>
                    <a:pt x="735" y="525"/>
                  </a:lnTo>
                  <a:lnTo>
                    <a:pt x="726" y="627"/>
                  </a:lnTo>
                  <a:lnTo>
                    <a:pt x="727" y="671"/>
                  </a:lnTo>
                  <a:lnTo>
                    <a:pt x="727" y="717"/>
                  </a:lnTo>
                  <a:lnTo>
                    <a:pt x="726" y="728"/>
                  </a:lnTo>
                  <a:lnTo>
                    <a:pt x="719" y="740"/>
                  </a:lnTo>
                  <a:lnTo>
                    <a:pt x="714" y="745"/>
                  </a:lnTo>
                  <a:lnTo>
                    <a:pt x="705" y="746"/>
                  </a:lnTo>
                  <a:lnTo>
                    <a:pt x="694" y="744"/>
                  </a:lnTo>
                  <a:lnTo>
                    <a:pt x="685" y="736"/>
                  </a:lnTo>
                  <a:lnTo>
                    <a:pt x="678" y="722"/>
                  </a:lnTo>
                  <a:lnTo>
                    <a:pt x="670" y="705"/>
                  </a:lnTo>
                  <a:lnTo>
                    <a:pt x="658" y="652"/>
                  </a:lnTo>
                  <a:lnTo>
                    <a:pt x="640" y="614"/>
                  </a:lnTo>
                  <a:lnTo>
                    <a:pt x="618" y="588"/>
                  </a:lnTo>
                  <a:lnTo>
                    <a:pt x="589" y="570"/>
                  </a:lnTo>
                  <a:lnTo>
                    <a:pt x="568" y="564"/>
                  </a:lnTo>
                  <a:lnTo>
                    <a:pt x="540" y="559"/>
                  </a:lnTo>
                  <a:lnTo>
                    <a:pt x="447" y="553"/>
                  </a:lnTo>
                  <a:lnTo>
                    <a:pt x="399" y="551"/>
                  </a:lnTo>
                  <a:lnTo>
                    <a:pt x="374" y="556"/>
                  </a:lnTo>
                  <a:lnTo>
                    <a:pt x="364" y="563"/>
                  </a:lnTo>
                  <a:lnTo>
                    <a:pt x="360" y="571"/>
                  </a:lnTo>
                  <a:lnTo>
                    <a:pt x="355" y="599"/>
                  </a:lnTo>
                  <a:lnTo>
                    <a:pt x="341" y="903"/>
                  </a:lnTo>
                  <a:lnTo>
                    <a:pt x="341" y="943"/>
                  </a:lnTo>
                  <a:lnTo>
                    <a:pt x="346" y="975"/>
                  </a:lnTo>
                  <a:lnTo>
                    <a:pt x="352" y="1000"/>
                  </a:lnTo>
                  <a:lnTo>
                    <a:pt x="369" y="1021"/>
                  </a:lnTo>
                  <a:lnTo>
                    <a:pt x="390" y="1035"/>
                  </a:lnTo>
                  <a:lnTo>
                    <a:pt x="421" y="1045"/>
                  </a:lnTo>
                  <a:lnTo>
                    <a:pt x="462" y="1050"/>
                  </a:lnTo>
                  <a:lnTo>
                    <a:pt x="512" y="1054"/>
                  </a:lnTo>
                  <a:lnTo>
                    <a:pt x="576" y="1055"/>
                  </a:lnTo>
                  <a:lnTo>
                    <a:pt x="625" y="1048"/>
                  </a:lnTo>
                  <a:lnTo>
                    <a:pt x="667" y="1036"/>
                  </a:lnTo>
                  <a:lnTo>
                    <a:pt x="702" y="1009"/>
                  </a:lnTo>
                  <a:lnTo>
                    <a:pt x="729" y="985"/>
                  </a:lnTo>
                  <a:lnTo>
                    <a:pt x="750" y="962"/>
                  </a:lnTo>
                  <a:lnTo>
                    <a:pt x="808" y="872"/>
                  </a:lnTo>
                  <a:lnTo>
                    <a:pt x="819" y="856"/>
                  </a:lnTo>
                  <a:lnTo>
                    <a:pt x="835" y="853"/>
                  </a:lnTo>
                  <a:lnTo>
                    <a:pt x="842" y="854"/>
                  </a:lnTo>
                  <a:lnTo>
                    <a:pt x="849" y="859"/>
                  </a:lnTo>
                  <a:lnTo>
                    <a:pt x="852" y="868"/>
                  </a:lnTo>
                  <a:lnTo>
                    <a:pt x="853" y="877"/>
                  </a:lnTo>
                  <a:lnTo>
                    <a:pt x="850" y="906"/>
                  </a:lnTo>
                  <a:lnTo>
                    <a:pt x="839" y="941"/>
                  </a:lnTo>
                  <a:lnTo>
                    <a:pt x="825" y="1035"/>
                  </a:lnTo>
                  <a:lnTo>
                    <a:pt x="818" y="1091"/>
                  </a:lnTo>
                  <a:lnTo>
                    <a:pt x="813" y="1101"/>
                  </a:lnTo>
                  <a:lnTo>
                    <a:pt x="810" y="1109"/>
                  </a:lnTo>
                  <a:lnTo>
                    <a:pt x="800" y="1114"/>
                  </a:lnTo>
                  <a:lnTo>
                    <a:pt x="787" y="1116"/>
                  </a:lnTo>
                  <a:lnTo>
                    <a:pt x="734" y="1116"/>
                  </a:lnTo>
                  <a:lnTo>
                    <a:pt x="146" y="1087"/>
                  </a:lnTo>
                  <a:lnTo>
                    <a:pt x="109" y="1085"/>
                  </a:lnTo>
                  <a:lnTo>
                    <a:pt x="34" y="1087"/>
                  </a:lnTo>
                  <a:lnTo>
                    <a:pt x="17" y="1084"/>
                  </a:lnTo>
                  <a:lnTo>
                    <a:pt x="5" y="1079"/>
                  </a:lnTo>
                  <a:lnTo>
                    <a:pt x="2" y="1070"/>
                  </a:lnTo>
                  <a:lnTo>
                    <a:pt x="0" y="1059"/>
                  </a:lnTo>
                  <a:lnTo>
                    <a:pt x="4" y="1046"/>
                  </a:lnTo>
                  <a:lnTo>
                    <a:pt x="12" y="1039"/>
                  </a:lnTo>
                  <a:lnTo>
                    <a:pt x="32" y="1036"/>
                  </a:lnTo>
                  <a:lnTo>
                    <a:pt x="64" y="1033"/>
                  </a:lnTo>
                  <a:lnTo>
                    <a:pt x="88" y="1030"/>
                  </a:lnTo>
                  <a:lnTo>
                    <a:pt x="109" y="1023"/>
                  </a:lnTo>
                  <a:lnTo>
                    <a:pt x="124" y="1015"/>
                  </a:lnTo>
                  <a:lnTo>
                    <a:pt x="139" y="1002"/>
                  </a:lnTo>
                  <a:lnTo>
                    <a:pt x="145" y="992"/>
                  </a:lnTo>
                  <a:lnTo>
                    <a:pt x="150" y="978"/>
                  </a:lnTo>
                  <a:lnTo>
                    <a:pt x="154" y="915"/>
                  </a:lnTo>
                  <a:lnTo>
                    <a:pt x="192" y="18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6" name="Freeform 74"/>
            <p:cNvSpPr>
              <a:spLocks/>
            </p:cNvSpPr>
            <p:nvPr/>
          </p:nvSpPr>
          <p:spPr bwMode="auto">
            <a:xfrm>
              <a:off x="1990725" y="3128963"/>
              <a:ext cx="250825" cy="287337"/>
            </a:xfrm>
            <a:custGeom>
              <a:avLst/>
              <a:gdLst>
                <a:gd name="T0" fmla="*/ 871 w 930"/>
                <a:gd name="T1" fmla="*/ 342 h 1064"/>
                <a:gd name="T2" fmla="*/ 847 w 930"/>
                <a:gd name="T3" fmla="*/ 375 h 1064"/>
                <a:gd name="T4" fmla="*/ 825 w 930"/>
                <a:gd name="T5" fmla="*/ 376 h 1064"/>
                <a:gd name="T6" fmla="*/ 811 w 930"/>
                <a:gd name="T7" fmla="*/ 356 h 1064"/>
                <a:gd name="T8" fmla="*/ 814 w 930"/>
                <a:gd name="T9" fmla="*/ 301 h 1064"/>
                <a:gd name="T10" fmla="*/ 819 w 930"/>
                <a:gd name="T11" fmla="*/ 210 h 1064"/>
                <a:gd name="T12" fmla="*/ 797 w 930"/>
                <a:gd name="T13" fmla="*/ 149 h 1064"/>
                <a:gd name="T14" fmla="*/ 758 w 930"/>
                <a:gd name="T15" fmla="*/ 107 h 1064"/>
                <a:gd name="T16" fmla="*/ 703 w 930"/>
                <a:gd name="T17" fmla="*/ 73 h 1064"/>
                <a:gd name="T18" fmla="*/ 630 w 930"/>
                <a:gd name="T19" fmla="*/ 51 h 1064"/>
                <a:gd name="T20" fmla="*/ 563 w 930"/>
                <a:gd name="T21" fmla="*/ 59 h 1064"/>
                <a:gd name="T22" fmla="*/ 507 w 930"/>
                <a:gd name="T23" fmla="*/ 91 h 1064"/>
                <a:gd name="T24" fmla="*/ 464 w 930"/>
                <a:gd name="T25" fmla="*/ 147 h 1064"/>
                <a:gd name="T26" fmla="*/ 448 w 930"/>
                <a:gd name="T27" fmla="*/ 221 h 1064"/>
                <a:gd name="T28" fmla="*/ 470 w 930"/>
                <a:gd name="T29" fmla="*/ 300 h 1064"/>
                <a:gd name="T30" fmla="*/ 510 w 930"/>
                <a:gd name="T31" fmla="*/ 360 h 1064"/>
                <a:gd name="T32" fmla="*/ 637 w 930"/>
                <a:gd name="T33" fmla="*/ 507 h 1064"/>
                <a:gd name="T34" fmla="*/ 704 w 930"/>
                <a:gd name="T35" fmla="*/ 613 h 1064"/>
                <a:gd name="T36" fmla="*/ 732 w 930"/>
                <a:gd name="T37" fmla="*/ 715 h 1064"/>
                <a:gd name="T38" fmla="*/ 723 w 930"/>
                <a:gd name="T39" fmla="*/ 817 h 1064"/>
                <a:gd name="T40" fmla="*/ 689 w 930"/>
                <a:gd name="T41" fmla="*/ 896 h 1064"/>
                <a:gd name="T42" fmla="*/ 625 w 930"/>
                <a:gd name="T43" fmla="*/ 973 h 1064"/>
                <a:gd name="T44" fmla="*/ 572 w 930"/>
                <a:gd name="T45" fmla="*/ 1014 h 1064"/>
                <a:gd name="T46" fmla="*/ 516 w 930"/>
                <a:gd name="T47" fmla="*/ 1044 h 1064"/>
                <a:gd name="T48" fmla="*/ 445 w 930"/>
                <a:gd name="T49" fmla="*/ 1062 h 1064"/>
                <a:gd name="T50" fmla="*/ 370 w 930"/>
                <a:gd name="T51" fmla="*/ 1064 h 1064"/>
                <a:gd name="T52" fmla="*/ 298 w 930"/>
                <a:gd name="T53" fmla="*/ 1051 h 1064"/>
                <a:gd name="T54" fmla="*/ 221 w 930"/>
                <a:gd name="T55" fmla="*/ 1025 h 1064"/>
                <a:gd name="T56" fmla="*/ 93 w 930"/>
                <a:gd name="T57" fmla="*/ 943 h 1064"/>
                <a:gd name="T58" fmla="*/ 19 w 930"/>
                <a:gd name="T59" fmla="*/ 873 h 1064"/>
                <a:gd name="T60" fmla="*/ 0 w 930"/>
                <a:gd name="T61" fmla="*/ 836 h 1064"/>
                <a:gd name="T62" fmla="*/ 6 w 930"/>
                <a:gd name="T63" fmla="*/ 798 h 1064"/>
                <a:gd name="T64" fmla="*/ 83 w 930"/>
                <a:gd name="T65" fmla="*/ 640 h 1064"/>
                <a:gd name="T66" fmla="*/ 104 w 930"/>
                <a:gd name="T67" fmla="*/ 609 h 1064"/>
                <a:gd name="T68" fmla="*/ 123 w 930"/>
                <a:gd name="T69" fmla="*/ 608 h 1064"/>
                <a:gd name="T70" fmla="*/ 132 w 930"/>
                <a:gd name="T71" fmla="*/ 620 h 1064"/>
                <a:gd name="T72" fmla="*/ 130 w 930"/>
                <a:gd name="T73" fmla="*/ 644 h 1064"/>
                <a:gd name="T74" fmla="*/ 123 w 930"/>
                <a:gd name="T75" fmla="*/ 757 h 1064"/>
                <a:gd name="T76" fmla="*/ 147 w 930"/>
                <a:gd name="T77" fmla="*/ 858 h 1064"/>
                <a:gd name="T78" fmla="*/ 198 w 930"/>
                <a:gd name="T79" fmla="*/ 944 h 1064"/>
                <a:gd name="T80" fmla="*/ 269 w 930"/>
                <a:gd name="T81" fmla="*/ 1000 h 1064"/>
                <a:gd name="T82" fmla="*/ 349 w 930"/>
                <a:gd name="T83" fmla="*/ 1019 h 1064"/>
                <a:gd name="T84" fmla="*/ 424 w 930"/>
                <a:gd name="T85" fmla="*/ 1008 h 1064"/>
                <a:gd name="T86" fmla="*/ 490 w 930"/>
                <a:gd name="T87" fmla="*/ 967 h 1064"/>
                <a:gd name="T88" fmla="*/ 536 w 930"/>
                <a:gd name="T89" fmla="*/ 905 h 1064"/>
                <a:gd name="T90" fmla="*/ 556 w 930"/>
                <a:gd name="T91" fmla="*/ 831 h 1064"/>
                <a:gd name="T92" fmla="*/ 546 w 930"/>
                <a:gd name="T93" fmla="*/ 755 h 1064"/>
                <a:gd name="T94" fmla="*/ 501 w 930"/>
                <a:gd name="T95" fmla="*/ 670 h 1064"/>
                <a:gd name="T96" fmla="*/ 422 w 930"/>
                <a:gd name="T97" fmla="*/ 571 h 1064"/>
                <a:gd name="T98" fmla="*/ 322 w 930"/>
                <a:gd name="T99" fmla="*/ 441 h 1064"/>
                <a:gd name="T100" fmla="*/ 282 w 930"/>
                <a:gd name="T101" fmla="*/ 342 h 1064"/>
                <a:gd name="T102" fmla="*/ 278 w 930"/>
                <a:gd name="T103" fmla="*/ 255 h 1064"/>
                <a:gd name="T104" fmla="*/ 302 w 930"/>
                <a:gd name="T105" fmla="*/ 169 h 1064"/>
                <a:gd name="T106" fmla="*/ 333 w 930"/>
                <a:gd name="T107" fmla="*/ 113 h 1064"/>
                <a:gd name="T108" fmla="*/ 372 w 930"/>
                <a:gd name="T109" fmla="*/ 69 h 1064"/>
                <a:gd name="T110" fmla="*/ 422 w 930"/>
                <a:gd name="T111" fmla="*/ 34 h 1064"/>
                <a:gd name="T112" fmla="*/ 476 w 930"/>
                <a:gd name="T113" fmla="*/ 13 h 1064"/>
                <a:gd name="T114" fmla="*/ 535 w 930"/>
                <a:gd name="T115" fmla="*/ 2 h 1064"/>
                <a:gd name="T116" fmla="*/ 665 w 930"/>
                <a:gd name="T117" fmla="*/ 12 h 1064"/>
                <a:gd name="T118" fmla="*/ 788 w 930"/>
                <a:gd name="T119" fmla="*/ 66 h 1064"/>
                <a:gd name="T120" fmla="*/ 891 w 930"/>
                <a:gd name="T121" fmla="*/ 137 h 1064"/>
                <a:gd name="T122" fmla="*/ 930 w 930"/>
                <a:gd name="T123" fmla="*/ 181 h 1064"/>
                <a:gd name="T124" fmla="*/ 904 w 930"/>
                <a:gd name="T125" fmla="*/ 26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0" h="1064">
                  <a:moveTo>
                    <a:pt x="878" y="326"/>
                  </a:moveTo>
                  <a:lnTo>
                    <a:pt x="871" y="342"/>
                  </a:lnTo>
                  <a:lnTo>
                    <a:pt x="860" y="364"/>
                  </a:lnTo>
                  <a:lnTo>
                    <a:pt x="847" y="375"/>
                  </a:lnTo>
                  <a:lnTo>
                    <a:pt x="838" y="378"/>
                  </a:lnTo>
                  <a:lnTo>
                    <a:pt x="825" y="376"/>
                  </a:lnTo>
                  <a:lnTo>
                    <a:pt x="818" y="368"/>
                  </a:lnTo>
                  <a:lnTo>
                    <a:pt x="811" y="356"/>
                  </a:lnTo>
                  <a:lnTo>
                    <a:pt x="810" y="336"/>
                  </a:lnTo>
                  <a:lnTo>
                    <a:pt x="814" y="301"/>
                  </a:lnTo>
                  <a:lnTo>
                    <a:pt x="819" y="249"/>
                  </a:lnTo>
                  <a:lnTo>
                    <a:pt x="819" y="210"/>
                  </a:lnTo>
                  <a:lnTo>
                    <a:pt x="811" y="180"/>
                  </a:lnTo>
                  <a:lnTo>
                    <a:pt x="797" y="149"/>
                  </a:lnTo>
                  <a:lnTo>
                    <a:pt x="779" y="126"/>
                  </a:lnTo>
                  <a:lnTo>
                    <a:pt x="758" y="107"/>
                  </a:lnTo>
                  <a:lnTo>
                    <a:pt x="733" y="87"/>
                  </a:lnTo>
                  <a:lnTo>
                    <a:pt x="703" y="73"/>
                  </a:lnTo>
                  <a:lnTo>
                    <a:pt x="668" y="58"/>
                  </a:lnTo>
                  <a:lnTo>
                    <a:pt x="630" y="51"/>
                  </a:lnTo>
                  <a:lnTo>
                    <a:pt x="595" y="50"/>
                  </a:lnTo>
                  <a:lnTo>
                    <a:pt x="563" y="59"/>
                  </a:lnTo>
                  <a:lnTo>
                    <a:pt x="532" y="71"/>
                  </a:lnTo>
                  <a:lnTo>
                    <a:pt x="507" y="91"/>
                  </a:lnTo>
                  <a:lnTo>
                    <a:pt x="482" y="116"/>
                  </a:lnTo>
                  <a:lnTo>
                    <a:pt x="464" y="147"/>
                  </a:lnTo>
                  <a:lnTo>
                    <a:pt x="453" y="185"/>
                  </a:lnTo>
                  <a:lnTo>
                    <a:pt x="448" y="221"/>
                  </a:lnTo>
                  <a:lnTo>
                    <a:pt x="455" y="260"/>
                  </a:lnTo>
                  <a:lnTo>
                    <a:pt x="470" y="300"/>
                  </a:lnTo>
                  <a:lnTo>
                    <a:pt x="482" y="326"/>
                  </a:lnTo>
                  <a:lnTo>
                    <a:pt x="510" y="360"/>
                  </a:lnTo>
                  <a:lnTo>
                    <a:pt x="588" y="448"/>
                  </a:lnTo>
                  <a:lnTo>
                    <a:pt x="637" y="507"/>
                  </a:lnTo>
                  <a:lnTo>
                    <a:pt x="676" y="560"/>
                  </a:lnTo>
                  <a:lnTo>
                    <a:pt x="704" y="613"/>
                  </a:lnTo>
                  <a:lnTo>
                    <a:pt x="724" y="665"/>
                  </a:lnTo>
                  <a:lnTo>
                    <a:pt x="732" y="715"/>
                  </a:lnTo>
                  <a:lnTo>
                    <a:pt x="732" y="766"/>
                  </a:lnTo>
                  <a:lnTo>
                    <a:pt x="723" y="817"/>
                  </a:lnTo>
                  <a:lnTo>
                    <a:pt x="705" y="868"/>
                  </a:lnTo>
                  <a:lnTo>
                    <a:pt x="689" y="896"/>
                  </a:lnTo>
                  <a:lnTo>
                    <a:pt x="672" y="924"/>
                  </a:lnTo>
                  <a:lnTo>
                    <a:pt x="625" y="973"/>
                  </a:lnTo>
                  <a:lnTo>
                    <a:pt x="600" y="995"/>
                  </a:lnTo>
                  <a:lnTo>
                    <a:pt x="572" y="1014"/>
                  </a:lnTo>
                  <a:lnTo>
                    <a:pt x="545" y="1031"/>
                  </a:lnTo>
                  <a:lnTo>
                    <a:pt x="516" y="1044"/>
                  </a:lnTo>
                  <a:lnTo>
                    <a:pt x="480" y="1053"/>
                  </a:lnTo>
                  <a:lnTo>
                    <a:pt x="445" y="1062"/>
                  </a:lnTo>
                  <a:lnTo>
                    <a:pt x="409" y="1064"/>
                  </a:lnTo>
                  <a:lnTo>
                    <a:pt x="370" y="1064"/>
                  </a:lnTo>
                  <a:lnTo>
                    <a:pt x="336" y="1060"/>
                  </a:lnTo>
                  <a:lnTo>
                    <a:pt x="298" y="1051"/>
                  </a:lnTo>
                  <a:lnTo>
                    <a:pt x="258" y="1038"/>
                  </a:lnTo>
                  <a:lnTo>
                    <a:pt x="221" y="1025"/>
                  </a:lnTo>
                  <a:lnTo>
                    <a:pt x="155" y="989"/>
                  </a:lnTo>
                  <a:lnTo>
                    <a:pt x="93" y="943"/>
                  </a:lnTo>
                  <a:lnTo>
                    <a:pt x="39" y="896"/>
                  </a:lnTo>
                  <a:lnTo>
                    <a:pt x="19" y="873"/>
                  </a:lnTo>
                  <a:lnTo>
                    <a:pt x="4" y="850"/>
                  </a:lnTo>
                  <a:lnTo>
                    <a:pt x="0" y="836"/>
                  </a:lnTo>
                  <a:lnTo>
                    <a:pt x="0" y="821"/>
                  </a:lnTo>
                  <a:lnTo>
                    <a:pt x="6" y="798"/>
                  </a:lnTo>
                  <a:lnTo>
                    <a:pt x="18" y="767"/>
                  </a:lnTo>
                  <a:lnTo>
                    <a:pt x="83" y="640"/>
                  </a:lnTo>
                  <a:lnTo>
                    <a:pt x="93" y="620"/>
                  </a:lnTo>
                  <a:lnTo>
                    <a:pt x="104" y="609"/>
                  </a:lnTo>
                  <a:lnTo>
                    <a:pt x="110" y="606"/>
                  </a:lnTo>
                  <a:lnTo>
                    <a:pt x="123" y="608"/>
                  </a:lnTo>
                  <a:lnTo>
                    <a:pt x="129" y="613"/>
                  </a:lnTo>
                  <a:lnTo>
                    <a:pt x="132" y="620"/>
                  </a:lnTo>
                  <a:lnTo>
                    <a:pt x="132" y="631"/>
                  </a:lnTo>
                  <a:lnTo>
                    <a:pt x="130" y="644"/>
                  </a:lnTo>
                  <a:lnTo>
                    <a:pt x="122" y="700"/>
                  </a:lnTo>
                  <a:lnTo>
                    <a:pt x="123" y="757"/>
                  </a:lnTo>
                  <a:lnTo>
                    <a:pt x="129" y="809"/>
                  </a:lnTo>
                  <a:lnTo>
                    <a:pt x="147" y="858"/>
                  </a:lnTo>
                  <a:lnTo>
                    <a:pt x="168" y="903"/>
                  </a:lnTo>
                  <a:lnTo>
                    <a:pt x="198" y="944"/>
                  </a:lnTo>
                  <a:lnTo>
                    <a:pt x="230" y="976"/>
                  </a:lnTo>
                  <a:lnTo>
                    <a:pt x="269" y="1000"/>
                  </a:lnTo>
                  <a:lnTo>
                    <a:pt x="309" y="1011"/>
                  </a:lnTo>
                  <a:lnTo>
                    <a:pt x="349" y="1019"/>
                  </a:lnTo>
                  <a:lnTo>
                    <a:pt x="390" y="1015"/>
                  </a:lnTo>
                  <a:lnTo>
                    <a:pt x="424" y="1008"/>
                  </a:lnTo>
                  <a:lnTo>
                    <a:pt x="460" y="990"/>
                  </a:lnTo>
                  <a:lnTo>
                    <a:pt x="490" y="967"/>
                  </a:lnTo>
                  <a:lnTo>
                    <a:pt x="517" y="939"/>
                  </a:lnTo>
                  <a:lnTo>
                    <a:pt x="536" y="905"/>
                  </a:lnTo>
                  <a:lnTo>
                    <a:pt x="550" y="868"/>
                  </a:lnTo>
                  <a:lnTo>
                    <a:pt x="556" y="831"/>
                  </a:lnTo>
                  <a:lnTo>
                    <a:pt x="554" y="793"/>
                  </a:lnTo>
                  <a:lnTo>
                    <a:pt x="546" y="755"/>
                  </a:lnTo>
                  <a:lnTo>
                    <a:pt x="524" y="713"/>
                  </a:lnTo>
                  <a:lnTo>
                    <a:pt x="501" y="670"/>
                  </a:lnTo>
                  <a:lnTo>
                    <a:pt x="466" y="622"/>
                  </a:lnTo>
                  <a:lnTo>
                    <a:pt x="422" y="571"/>
                  </a:lnTo>
                  <a:lnTo>
                    <a:pt x="362" y="498"/>
                  </a:lnTo>
                  <a:lnTo>
                    <a:pt x="322" y="441"/>
                  </a:lnTo>
                  <a:lnTo>
                    <a:pt x="295" y="390"/>
                  </a:lnTo>
                  <a:lnTo>
                    <a:pt x="282" y="342"/>
                  </a:lnTo>
                  <a:lnTo>
                    <a:pt x="274" y="298"/>
                  </a:lnTo>
                  <a:lnTo>
                    <a:pt x="278" y="255"/>
                  </a:lnTo>
                  <a:lnTo>
                    <a:pt x="288" y="213"/>
                  </a:lnTo>
                  <a:lnTo>
                    <a:pt x="302" y="169"/>
                  </a:lnTo>
                  <a:lnTo>
                    <a:pt x="318" y="141"/>
                  </a:lnTo>
                  <a:lnTo>
                    <a:pt x="333" y="113"/>
                  </a:lnTo>
                  <a:lnTo>
                    <a:pt x="353" y="90"/>
                  </a:lnTo>
                  <a:lnTo>
                    <a:pt x="372" y="69"/>
                  </a:lnTo>
                  <a:lnTo>
                    <a:pt x="397" y="52"/>
                  </a:lnTo>
                  <a:lnTo>
                    <a:pt x="422" y="34"/>
                  </a:lnTo>
                  <a:lnTo>
                    <a:pt x="451" y="22"/>
                  </a:lnTo>
                  <a:lnTo>
                    <a:pt x="476" y="13"/>
                  </a:lnTo>
                  <a:lnTo>
                    <a:pt x="506" y="5"/>
                  </a:lnTo>
                  <a:lnTo>
                    <a:pt x="535" y="2"/>
                  </a:lnTo>
                  <a:lnTo>
                    <a:pt x="599" y="0"/>
                  </a:lnTo>
                  <a:lnTo>
                    <a:pt x="665" y="12"/>
                  </a:lnTo>
                  <a:lnTo>
                    <a:pt x="732" y="36"/>
                  </a:lnTo>
                  <a:lnTo>
                    <a:pt x="788" y="66"/>
                  </a:lnTo>
                  <a:lnTo>
                    <a:pt x="845" y="102"/>
                  </a:lnTo>
                  <a:lnTo>
                    <a:pt x="891" y="137"/>
                  </a:lnTo>
                  <a:lnTo>
                    <a:pt x="926" y="167"/>
                  </a:lnTo>
                  <a:lnTo>
                    <a:pt x="930" y="181"/>
                  </a:lnTo>
                  <a:lnTo>
                    <a:pt x="929" y="196"/>
                  </a:lnTo>
                  <a:lnTo>
                    <a:pt x="904" y="264"/>
                  </a:lnTo>
                  <a:lnTo>
                    <a:pt x="878" y="32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7" name="Freeform 75"/>
            <p:cNvSpPr>
              <a:spLocks/>
            </p:cNvSpPr>
            <p:nvPr/>
          </p:nvSpPr>
          <p:spPr bwMode="auto">
            <a:xfrm>
              <a:off x="2165350" y="3209925"/>
              <a:ext cx="260350" cy="312737"/>
            </a:xfrm>
            <a:custGeom>
              <a:avLst/>
              <a:gdLst>
                <a:gd name="T0" fmla="*/ 756 w 966"/>
                <a:gd name="T1" fmla="*/ 316 h 1159"/>
                <a:gd name="T2" fmla="*/ 804 w 966"/>
                <a:gd name="T3" fmla="*/ 254 h 1159"/>
                <a:gd name="T4" fmla="*/ 833 w 966"/>
                <a:gd name="T5" fmla="*/ 243 h 1159"/>
                <a:gd name="T6" fmla="*/ 873 w 966"/>
                <a:gd name="T7" fmla="*/ 251 h 1159"/>
                <a:gd name="T8" fmla="*/ 922 w 966"/>
                <a:gd name="T9" fmla="*/ 272 h 1159"/>
                <a:gd name="T10" fmla="*/ 952 w 966"/>
                <a:gd name="T11" fmla="*/ 276 h 1159"/>
                <a:gd name="T12" fmla="*/ 966 w 966"/>
                <a:gd name="T13" fmla="*/ 256 h 1159"/>
                <a:gd name="T14" fmla="*/ 959 w 966"/>
                <a:gd name="T15" fmla="*/ 237 h 1159"/>
                <a:gd name="T16" fmla="*/ 919 w 966"/>
                <a:gd name="T17" fmla="*/ 215 h 1159"/>
                <a:gd name="T18" fmla="*/ 658 w 966"/>
                <a:gd name="T19" fmla="*/ 50 h 1159"/>
                <a:gd name="T20" fmla="*/ 583 w 966"/>
                <a:gd name="T21" fmla="*/ 2 h 1159"/>
                <a:gd name="T22" fmla="*/ 563 w 966"/>
                <a:gd name="T23" fmla="*/ 3 h 1159"/>
                <a:gd name="T24" fmla="*/ 549 w 966"/>
                <a:gd name="T25" fmla="*/ 22 h 1159"/>
                <a:gd name="T26" fmla="*/ 566 w 966"/>
                <a:gd name="T27" fmla="*/ 50 h 1159"/>
                <a:gd name="T28" fmla="*/ 611 w 966"/>
                <a:gd name="T29" fmla="*/ 84 h 1159"/>
                <a:gd name="T30" fmla="*/ 633 w 966"/>
                <a:gd name="T31" fmla="*/ 118 h 1159"/>
                <a:gd name="T32" fmla="*/ 634 w 966"/>
                <a:gd name="T33" fmla="*/ 149 h 1159"/>
                <a:gd name="T34" fmla="*/ 598 w 966"/>
                <a:gd name="T35" fmla="*/ 218 h 1159"/>
                <a:gd name="T36" fmla="*/ 173 w 966"/>
                <a:gd name="T37" fmla="*/ 894 h 1159"/>
                <a:gd name="T38" fmla="*/ 148 w 966"/>
                <a:gd name="T39" fmla="*/ 911 h 1159"/>
                <a:gd name="T40" fmla="*/ 113 w 966"/>
                <a:gd name="T41" fmla="*/ 914 h 1159"/>
                <a:gd name="T42" fmla="*/ 71 w 966"/>
                <a:gd name="T43" fmla="*/ 900 h 1159"/>
                <a:gd name="T44" fmla="*/ 26 w 966"/>
                <a:gd name="T45" fmla="*/ 883 h 1159"/>
                <a:gd name="T46" fmla="*/ 4 w 966"/>
                <a:gd name="T47" fmla="*/ 893 h 1159"/>
                <a:gd name="T48" fmla="*/ 1 w 966"/>
                <a:gd name="T49" fmla="*/ 912 h 1159"/>
                <a:gd name="T50" fmla="*/ 19 w 966"/>
                <a:gd name="T51" fmla="*/ 933 h 1159"/>
                <a:gd name="T52" fmla="*/ 197 w 966"/>
                <a:gd name="T53" fmla="*/ 1034 h 1159"/>
                <a:gd name="T54" fmla="*/ 367 w 966"/>
                <a:gd name="T55" fmla="*/ 1150 h 1159"/>
                <a:gd name="T56" fmla="*/ 395 w 966"/>
                <a:gd name="T57" fmla="*/ 1159 h 1159"/>
                <a:gd name="T58" fmla="*/ 412 w 966"/>
                <a:gd name="T59" fmla="*/ 1147 h 1159"/>
                <a:gd name="T60" fmla="*/ 412 w 966"/>
                <a:gd name="T61" fmla="*/ 1122 h 1159"/>
                <a:gd name="T62" fmla="*/ 376 w 966"/>
                <a:gd name="T63" fmla="*/ 1090 h 1159"/>
                <a:gd name="T64" fmla="*/ 342 w 966"/>
                <a:gd name="T65" fmla="*/ 1057 h 1159"/>
                <a:gd name="T66" fmla="*/ 328 w 966"/>
                <a:gd name="T67" fmla="*/ 1024 h 1159"/>
                <a:gd name="T68" fmla="*/ 333 w 966"/>
                <a:gd name="T69" fmla="*/ 994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1159">
                  <a:moveTo>
                    <a:pt x="365" y="939"/>
                  </a:moveTo>
                  <a:lnTo>
                    <a:pt x="756" y="316"/>
                  </a:lnTo>
                  <a:lnTo>
                    <a:pt x="791" y="265"/>
                  </a:lnTo>
                  <a:lnTo>
                    <a:pt x="804" y="254"/>
                  </a:lnTo>
                  <a:lnTo>
                    <a:pt x="814" y="247"/>
                  </a:lnTo>
                  <a:lnTo>
                    <a:pt x="833" y="243"/>
                  </a:lnTo>
                  <a:lnTo>
                    <a:pt x="853" y="243"/>
                  </a:lnTo>
                  <a:lnTo>
                    <a:pt x="873" y="251"/>
                  </a:lnTo>
                  <a:lnTo>
                    <a:pt x="896" y="259"/>
                  </a:lnTo>
                  <a:lnTo>
                    <a:pt x="922" y="272"/>
                  </a:lnTo>
                  <a:lnTo>
                    <a:pt x="941" y="278"/>
                  </a:lnTo>
                  <a:lnTo>
                    <a:pt x="952" y="276"/>
                  </a:lnTo>
                  <a:lnTo>
                    <a:pt x="962" y="269"/>
                  </a:lnTo>
                  <a:lnTo>
                    <a:pt x="966" y="256"/>
                  </a:lnTo>
                  <a:lnTo>
                    <a:pt x="966" y="248"/>
                  </a:lnTo>
                  <a:lnTo>
                    <a:pt x="959" y="237"/>
                  </a:lnTo>
                  <a:lnTo>
                    <a:pt x="947" y="229"/>
                  </a:lnTo>
                  <a:lnTo>
                    <a:pt x="919" y="215"/>
                  </a:lnTo>
                  <a:lnTo>
                    <a:pt x="770" y="125"/>
                  </a:lnTo>
                  <a:lnTo>
                    <a:pt x="658" y="50"/>
                  </a:lnTo>
                  <a:lnTo>
                    <a:pt x="597" y="9"/>
                  </a:lnTo>
                  <a:lnTo>
                    <a:pt x="583" y="2"/>
                  </a:lnTo>
                  <a:lnTo>
                    <a:pt x="570" y="0"/>
                  </a:lnTo>
                  <a:lnTo>
                    <a:pt x="563" y="3"/>
                  </a:lnTo>
                  <a:lnTo>
                    <a:pt x="553" y="10"/>
                  </a:lnTo>
                  <a:lnTo>
                    <a:pt x="549" y="22"/>
                  </a:lnTo>
                  <a:lnTo>
                    <a:pt x="555" y="35"/>
                  </a:lnTo>
                  <a:lnTo>
                    <a:pt x="566" y="50"/>
                  </a:lnTo>
                  <a:lnTo>
                    <a:pt x="591" y="69"/>
                  </a:lnTo>
                  <a:lnTo>
                    <a:pt x="611" y="84"/>
                  </a:lnTo>
                  <a:lnTo>
                    <a:pt x="623" y="101"/>
                  </a:lnTo>
                  <a:lnTo>
                    <a:pt x="633" y="118"/>
                  </a:lnTo>
                  <a:lnTo>
                    <a:pt x="634" y="134"/>
                  </a:lnTo>
                  <a:lnTo>
                    <a:pt x="634" y="149"/>
                  </a:lnTo>
                  <a:lnTo>
                    <a:pt x="629" y="164"/>
                  </a:lnTo>
                  <a:lnTo>
                    <a:pt x="598" y="218"/>
                  </a:lnTo>
                  <a:lnTo>
                    <a:pt x="209" y="841"/>
                  </a:lnTo>
                  <a:lnTo>
                    <a:pt x="173" y="894"/>
                  </a:lnTo>
                  <a:lnTo>
                    <a:pt x="163" y="903"/>
                  </a:lnTo>
                  <a:lnTo>
                    <a:pt x="148" y="911"/>
                  </a:lnTo>
                  <a:lnTo>
                    <a:pt x="132" y="915"/>
                  </a:lnTo>
                  <a:lnTo>
                    <a:pt x="113" y="914"/>
                  </a:lnTo>
                  <a:lnTo>
                    <a:pt x="91" y="910"/>
                  </a:lnTo>
                  <a:lnTo>
                    <a:pt x="71" y="900"/>
                  </a:lnTo>
                  <a:lnTo>
                    <a:pt x="45" y="889"/>
                  </a:lnTo>
                  <a:lnTo>
                    <a:pt x="26" y="883"/>
                  </a:lnTo>
                  <a:lnTo>
                    <a:pt x="12" y="885"/>
                  </a:lnTo>
                  <a:lnTo>
                    <a:pt x="4" y="893"/>
                  </a:lnTo>
                  <a:lnTo>
                    <a:pt x="0" y="903"/>
                  </a:lnTo>
                  <a:lnTo>
                    <a:pt x="1" y="912"/>
                  </a:lnTo>
                  <a:lnTo>
                    <a:pt x="5" y="924"/>
                  </a:lnTo>
                  <a:lnTo>
                    <a:pt x="19" y="933"/>
                  </a:lnTo>
                  <a:lnTo>
                    <a:pt x="45" y="946"/>
                  </a:lnTo>
                  <a:lnTo>
                    <a:pt x="197" y="1034"/>
                  </a:lnTo>
                  <a:lnTo>
                    <a:pt x="307" y="1106"/>
                  </a:lnTo>
                  <a:lnTo>
                    <a:pt x="367" y="1150"/>
                  </a:lnTo>
                  <a:lnTo>
                    <a:pt x="384" y="1157"/>
                  </a:lnTo>
                  <a:lnTo>
                    <a:pt x="395" y="1159"/>
                  </a:lnTo>
                  <a:lnTo>
                    <a:pt x="404" y="1156"/>
                  </a:lnTo>
                  <a:lnTo>
                    <a:pt x="412" y="1147"/>
                  </a:lnTo>
                  <a:lnTo>
                    <a:pt x="416" y="1136"/>
                  </a:lnTo>
                  <a:lnTo>
                    <a:pt x="412" y="1122"/>
                  </a:lnTo>
                  <a:lnTo>
                    <a:pt x="399" y="1109"/>
                  </a:lnTo>
                  <a:lnTo>
                    <a:pt x="376" y="1090"/>
                  </a:lnTo>
                  <a:lnTo>
                    <a:pt x="356" y="1076"/>
                  </a:lnTo>
                  <a:lnTo>
                    <a:pt x="342" y="1057"/>
                  </a:lnTo>
                  <a:lnTo>
                    <a:pt x="334" y="1041"/>
                  </a:lnTo>
                  <a:lnTo>
                    <a:pt x="328" y="1024"/>
                  </a:lnTo>
                  <a:lnTo>
                    <a:pt x="328" y="1009"/>
                  </a:lnTo>
                  <a:lnTo>
                    <a:pt x="333" y="994"/>
                  </a:lnTo>
                  <a:lnTo>
                    <a:pt x="365" y="93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8" name="Freeform 76"/>
            <p:cNvSpPr>
              <a:spLocks/>
            </p:cNvSpPr>
            <p:nvPr/>
          </p:nvSpPr>
          <p:spPr bwMode="auto">
            <a:xfrm>
              <a:off x="2336800" y="3303588"/>
              <a:ext cx="349250" cy="350837"/>
            </a:xfrm>
            <a:custGeom>
              <a:avLst/>
              <a:gdLst>
                <a:gd name="T0" fmla="*/ 318 w 1296"/>
                <a:gd name="T1" fmla="*/ 1125 h 1295"/>
                <a:gd name="T2" fmla="*/ 307 w 1296"/>
                <a:gd name="T3" fmla="*/ 1151 h 1295"/>
                <a:gd name="T4" fmla="*/ 314 w 1296"/>
                <a:gd name="T5" fmla="*/ 1190 h 1295"/>
                <a:gd name="T6" fmla="*/ 342 w 1296"/>
                <a:gd name="T7" fmla="*/ 1226 h 1295"/>
                <a:gd name="T8" fmla="*/ 375 w 1296"/>
                <a:gd name="T9" fmla="*/ 1262 h 1295"/>
                <a:gd name="T10" fmla="*/ 371 w 1296"/>
                <a:gd name="T11" fmla="*/ 1285 h 1295"/>
                <a:gd name="T12" fmla="*/ 352 w 1296"/>
                <a:gd name="T13" fmla="*/ 1295 h 1295"/>
                <a:gd name="T14" fmla="*/ 324 w 1296"/>
                <a:gd name="T15" fmla="*/ 1282 h 1295"/>
                <a:gd name="T16" fmla="*/ 177 w 1296"/>
                <a:gd name="T17" fmla="*/ 1140 h 1295"/>
                <a:gd name="T18" fmla="*/ 13 w 1296"/>
                <a:gd name="T19" fmla="*/ 1012 h 1295"/>
                <a:gd name="T20" fmla="*/ 0 w 1296"/>
                <a:gd name="T21" fmla="*/ 989 h 1295"/>
                <a:gd name="T22" fmla="*/ 7 w 1296"/>
                <a:gd name="T23" fmla="*/ 971 h 1295"/>
                <a:gd name="T24" fmla="*/ 28 w 1296"/>
                <a:gd name="T25" fmla="*/ 966 h 1295"/>
                <a:gd name="T26" fmla="*/ 72 w 1296"/>
                <a:gd name="T27" fmla="*/ 991 h 1295"/>
                <a:gd name="T28" fmla="*/ 112 w 1296"/>
                <a:gd name="T29" fmla="*/ 1012 h 1295"/>
                <a:gd name="T30" fmla="*/ 147 w 1296"/>
                <a:gd name="T31" fmla="*/ 1013 h 1295"/>
                <a:gd name="T32" fmla="*/ 172 w 1296"/>
                <a:gd name="T33" fmla="*/ 998 h 1295"/>
                <a:gd name="T34" fmla="*/ 746 w 1296"/>
                <a:gd name="T35" fmla="*/ 342 h 1295"/>
                <a:gd name="T36" fmla="*/ 764 w 1296"/>
                <a:gd name="T37" fmla="*/ 305 h 1295"/>
                <a:gd name="T38" fmla="*/ 745 w 1296"/>
                <a:gd name="T39" fmla="*/ 278 h 1295"/>
                <a:gd name="T40" fmla="*/ 646 w 1296"/>
                <a:gd name="T41" fmla="*/ 203 h 1295"/>
                <a:gd name="T42" fmla="*/ 578 w 1296"/>
                <a:gd name="T43" fmla="*/ 176 h 1295"/>
                <a:gd name="T44" fmla="*/ 490 w 1296"/>
                <a:gd name="T45" fmla="*/ 178 h 1295"/>
                <a:gd name="T46" fmla="*/ 399 w 1296"/>
                <a:gd name="T47" fmla="*/ 197 h 1295"/>
                <a:gd name="T48" fmla="*/ 356 w 1296"/>
                <a:gd name="T49" fmla="*/ 205 h 1295"/>
                <a:gd name="T50" fmla="*/ 342 w 1296"/>
                <a:gd name="T51" fmla="*/ 193 h 1295"/>
                <a:gd name="T52" fmla="*/ 339 w 1296"/>
                <a:gd name="T53" fmla="*/ 175 h 1295"/>
                <a:gd name="T54" fmla="*/ 365 w 1296"/>
                <a:gd name="T55" fmla="*/ 153 h 1295"/>
                <a:gd name="T56" fmla="*/ 602 w 1296"/>
                <a:gd name="T57" fmla="*/ 0 h 1295"/>
                <a:gd name="T58" fmla="*/ 619 w 1296"/>
                <a:gd name="T59" fmla="*/ 5 h 1295"/>
                <a:gd name="T60" fmla="*/ 625 w 1296"/>
                <a:gd name="T61" fmla="*/ 19 h 1295"/>
                <a:gd name="T62" fmla="*/ 611 w 1296"/>
                <a:gd name="T63" fmla="*/ 63 h 1295"/>
                <a:gd name="T64" fmla="*/ 620 w 1296"/>
                <a:gd name="T65" fmla="*/ 100 h 1295"/>
                <a:gd name="T66" fmla="*/ 1069 w 1296"/>
                <a:gd name="T67" fmla="*/ 491 h 1295"/>
                <a:gd name="T68" fmla="*/ 1197 w 1296"/>
                <a:gd name="T69" fmla="*/ 588 h 1295"/>
                <a:gd name="T70" fmla="*/ 1226 w 1296"/>
                <a:gd name="T71" fmla="*/ 589 h 1295"/>
                <a:gd name="T72" fmla="*/ 1255 w 1296"/>
                <a:gd name="T73" fmla="*/ 581 h 1295"/>
                <a:gd name="T74" fmla="*/ 1283 w 1296"/>
                <a:gd name="T75" fmla="*/ 572 h 1295"/>
                <a:gd name="T76" fmla="*/ 1294 w 1296"/>
                <a:gd name="T77" fmla="*/ 588 h 1295"/>
                <a:gd name="T78" fmla="*/ 1287 w 1296"/>
                <a:gd name="T79" fmla="*/ 615 h 1295"/>
                <a:gd name="T80" fmla="*/ 1259 w 1296"/>
                <a:gd name="T81" fmla="*/ 647 h 1295"/>
                <a:gd name="T82" fmla="*/ 1093 w 1296"/>
                <a:gd name="T83" fmla="*/ 818 h 1295"/>
                <a:gd name="T84" fmla="*/ 1067 w 1296"/>
                <a:gd name="T85" fmla="*/ 826 h 1295"/>
                <a:gd name="T86" fmla="*/ 1050 w 1296"/>
                <a:gd name="T87" fmla="*/ 812 h 1295"/>
                <a:gd name="T88" fmla="*/ 1051 w 1296"/>
                <a:gd name="T89" fmla="*/ 791 h 1295"/>
                <a:gd name="T90" fmla="*/ 1081 w 1296"/>
                <a:gd name="T91" fmla="*/ 732 h 1295"/>
                <a:gd name="T92" fmla="*/ 1099 w 1296"/>
                <a:gd name="T93" fmla="*/ 661 h 1295"/>
                <a:gd name="T94" fmla="*/ 1090 w 1296"/>
                <a:gd name="T95" fmla="*/ 600 h 1295"/>
                <a:gd name="T96" fmla="*/ 1045 w 1296"/>
                <a:gd name="T97" fmla="*/ 541 h 1295"/>
                <a:gd name="T98" fmla="*/ 952 w 1296"/>
                <a:gd name="T99" fmla="*/ 459 h 1295"/>
                <a:gd name="T100" fmla="*/ 922 w 1296"/>
                <a:gd name="T101" fmla="*/ 443 h 1295"/>
                <a:gd name="T102" fmla="*/ 901 w 1296"/>
                <a:gd name="T103" fmla="*/ 450 h 1295"/>
                <a:gd name="T104" fmla="*/ 356 w 1296"/>
                <a:gd name="T105" fmla="*/ 1074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6" h="1295">
                  <a:moveTo>
                    <a:pt x="356" y="1074"/>
                  </a:moveTo>
                  <a:lnTo>
                    <a:pt x="318" y="1125"/>
                  </a:lnTo>
                  <a:lnTo>
                    <a:pt x="312" y="1137"/>
                  </a:lnTo>
                  <a:lnTo>
                    <a:pt x="307" y="1151"/>
                  </a:lnTo>
                  <a:lnTo>
                    <a:pt x="308" y="1169"/>
                  </a:lnTo>
                  <a:lnTo>
                    <a:pt x="314" y="1190"/>
                  </a:lnTo>
                  <a:lnTo>
                    <a:pt x="326" y="1205"/>
                  </a:lnTo>
                  <a:lnTo>
                    <a:pt x="342" y="1226"/>
                  </a:lnTo>
                  <a:lnTo>
                    <a:pt x="363" y="1247"/>
                  </a:lnTo>
                  <a:lnTo>
                    <a:pt x="375" y="1262"/>
                  </a:lnTo>
                  <a:lnTo>
                    <a:pt x="377" y="1276"/>
                  </a:lnTo>
                  <a:lnTo>
                    <a:pt x="371" y="1285"/>
                  </a:lnTo>
                  <a:lnTo>
                    <a:pt x="361" y="1295"/>
                  </a:lnTo>
                  <a:lnTo>
                    <a:pt x="352" y="1295"/>
                  </a:lnTo>
                  <a:lnTo>
                    <a:pt x="339" y="1291"/>
                  </a:lnTo>
                  <a:lnTo>
                    <a:pt x="324" y="1282"/>
                  </a:lnTo>
                  <a:lnTo>
                    <a:pt x="273" y="1231"/>
                  </a:lnTo>
                  <a:lnTo>
                    <a:pt x="177" y="1140"/>
                  </a:lnTo>
                  <a:lnTo>
                    <a:pt x="41" y="1032"/>
                  </a:lnTo>
                  <a:lnTo>
                    <a:pt x="13" y="1012"/>
                  </a:lnTo>
                  <a:lnTo>
                    <a:pt x="4" y="1001"/>
                  </a:lnTo>
                  <a:lnTo>
                    <a:pt x="0" y="989"/>
                  </a:lnTo>
                  <a:lnTo>
                    <a:pt x="1" y="981"/>
                  </a:lnTo>
                  <a:lnTo>
                    <a:pt x="7" y="971"/>
                  </a:lnTo>
                  <a:lnTo>
                    <a:pt x="15" y="964"/>
                  </a:lnTo>
                  <a:lnTo>
                    <a:pt x="28" y="966"/>
                  </a:lnTo>
                  <a:lnTo>
                    <a:pt x="46" y="973"/>
                  </a:lnTo>
                  <a:lnTo>
                    <a:pt x="72" y="991"/>
                  </a:lnTo>
                  <a:lnTo>
                    <a:pt x="92" y="1004"/>
                  </a:lnTo>
                  <a:lnTo>
                    <a:pt x="112" y="1012"/>
                  </a:lnTo>
                  <a:lnTo>
                    <a:pt x="131" y="1015"/>
                  </a:lnTo>
                  <a:lnTo>
                    <a:pt x="147" y="1013"/>
                  </a:lnTo>
                  <a:lnTo>
                    <a:pt x="161" y="1009"/>
                  </a:lnTo>
                  <a:lnTo>
                    <a:pt x="172" y="998"/>
                  </a:lnTo>
                  <a:lnTo>
                    <a:pt x="217" y="953"/>
                  </a:lnTo>
                  <a:lnTo>
                    <a:pt x="746" y="342"/>
                  </a:lnTo>
                  <a:lnTo>
                    <a:pt x="758" y="322"/>
                  </a:lnTo>
                  <a:lnTo>
                    <a:pt x="764" y="305"/>
                  </a:lnTo>
                  <a:lnTo>
                    <a:pt x="759" y="293"/>
                  </a:lnTo>
                  <a:lnTo>
                    <a:pt x="745" y="278"/>
                  </a:lnTo>
                  <a:lnTo>
                    <a:pt x="691" y="233"/>
                  </a:lnTo>
                  <a:lnTo>
                    <a:pt x="646" y="203"/>
                  </a:lnTo>
                  <a:lnTo>
                    <a:pt x="612" y="184"/>
                  </a:lnTo>
                  <a:lnTo>
                    <a:pt x="578" y="176"/>
                  </a:lnTo>
                  <a:lnTo>
                    <a:pt x="537" y="173"/>
                  </a:lnTo>
                  <a:lnTo>
                    <a:pt x="490" y="178"/>
                  </a:lnTo>
                  <a:lnTo>
                    <a:pt x="440" y="186"/>
                  </a:lnTo>
                  <a:lnTo>
                    <a:pt x="399" y="197"/>
                  </a:lnTo>
                  <a:lnTo>
                    <a:pt x="366" y="207"/>
                  </a:lnTo>
                  <a:lnTo>
                    <a:pt x="356" y="205"/>
                  </a:lnTo>
                  <a:lnTo>
                    <a:pt x="347" y="201"/>
                  </a:lnTo>
                  <a:lnTo>
                    <a:pt x="342" y="193"/>
                  </a:lnTo>
                  <a:lnTo>
                    <a:pt x="337" y="184"/>
                  </a:lnTo>
                  <a:lnTo>
                    <a:pt x="339" y="175"/>
                  </a:lnTo>
                  <a:lnTo>
                    <a:pt x="344" y="170"/>
                  </a:lnTo>
                  <a:lnTo>
                    <a:pt x="365" y="153"/>
                  </a:lnTo>
                  <a:lnTo>
                    <a:pt x="580" y="14"/>
                  </a:lnTo>
                  <a:lnTo>
                    <a:pt x="602" y="0"/>
                  </a:lnTo>
                  <a:lnTo>
                    <a:pt x="611" y="1"/>
                  </a:lnTo>
                  <a:lnTo>
                    <a:pt x="619" y="5"/>
                  </a:lnTo>
                  <a:lnTo>
                    <a:pt x="625" y="10"/>
                  </a:lnTo>
                  <a:lnTo>
                    <a:pt x="625" y="19"/>
                  </a:lnTo>
                  <a:lnTo>
                    <a:pt x="619" y="40"/>
                  </a:lnTo>
                  <a:lnTo>
                    <a:pt x="611" y="63"/>
                  </a:lnTo>
                  <a:lnTo>
                    <a:pt x="610" y="82"/>
                  </a:lnTo>
                  <a:lnTo>
                    <a:pt x="620" y="100"/>
                  </a:lnTo>
                  <a:lnTo>
                    <a:pt x="646" y="124"/>
                  </a:lnTo>
                  <a:lnTo>
                    <a:pt x="1069" y="491"/>
                  </a:lnTo>
                  <a:lnTo>
                    <a:pt x="1142" y="550"/>
                  </a:lnTo>
                  <a:lnTo>
                    <a:pt x="1197" y="588"/>
                  </a:lnTo>
                  <a:lnTo>
                    <a:pt x="1212" y="590"/>
                  </a:lnTo>
                  <a:lnTo>
                    <a:pt x="1226" y="589"/>
                  </a:lnTo>
                  <a:lnTo>
                    <a:pt x="1239" y="587"/>
                  </a:lnTo>
                  <a:lnTo>
                    <a:pt x="1255" y="581"/>
                  </a:lnTo>
                  <a:lnTo>
                    <a:pt x="1274" y="573"/>
                  </a:lnTo>
                  <a:lnTo>
                    <a:pt x="1283" y="572"/>
                  </a:lnTo>
                  <a:lnTo>
                    <a:pt x="1289" y="578"/>
                  </a:lnTo>
                  <a:lnTo>
                    <a:pt x="1294" y="588"/>
                  </a:lnTo>
                  <a:lnTo>
                    <a:pt x="1296" y="601"/>
                  </a:lnTo>
                  <a:lnTo>
                    <a:pt x="1287" y="615"/>
                  </a:lnTo>
                  <a:lnTo>
                    <a:pt x="1275" y="632"/>
                  </a:lnTo>
                  <a:lnTo>
                    <a:pt x="1259" y="647"/>
                  </a:lnTo>
                  <a:lnTo>
                    <a:pt x="1114" y="799"/>
                  </a:lnTo>
                  <a:lnTo>
                    <a:pt x="1093" y="818"/>
                  </a:lnTo>
                  <a:lnTo>
                    <a:pt x="1081" y="824"/>
                  </a:lnTo>
                  <a:lnTo>
                    <a:pt x="1067" y="826"/>
                  </a:lnTo>
                  <a:lnTo>
                    <a:pt x="1057" y="820"/>
                  </a:lnTo>
                  <a:lnTo>
                    <a:pt x="1050" y="812"/>
                  </a:lnTo>
                  <a:lnTo>
                    <a:pt x="1049" y="801"/>
                  </a:lnTo>
                  <a:lnTo>
                    <a:pt x="1051" y="791"/>
                  </a:lnTo>
                  <a:lnTo>
                    <a:pt x="1059" y="774"/>
                  </a:lnTo>
                  <a:lnTo>
                    <a:pt x="1081" y="732"/>
                  </a:lnTo>
                  <a:lnTo>
                    <a:pt x="1095" y="695"/>
                  </a:lnTo>
                  <a:lnTo>
                    <a:pt x="1099" y="661"/>
                  </a:lnTo>
                  <a:lnTo>
                    <a:pt x="1098" y="626"/>
                  </a:lnTo>
                  <a:lnTo>
                    <a:pt x="1090" y="600"/>
                  </a:lnTo>
                  <a:lnTo>
                    <a:pt x="1072" y="573"/>
                  </a:lnTo>
                  <a:lnTo>
                    <a:pt x="1045" y="541"/>
                  </a:lnTo>
                  <a:lnTo>
                    <a:pt x="999" y="500"/>
                  </a:lnTo>
                  <a:lnTo>
                    <a:pt x="952" y="459"/>
                  </a:lnTo>
                  <a:lnTo>
                    <a:pt x="934" y="447"/>
                  </a:lnTo>
                  <a:lnTo>
                    <a:pt x="922" y="443"/>
                  </a:lnTo>
                  <a:lnTo>
                    <a:pt x="911" y="443"/>
                  </a:lnTo>
                  <a:lnTo>
                    <a:pt x="901" y="450"/>
                  </a:lnTo>
                  <a:lnTo>
                    <a:pt x="877" y="474"/>
                  </a:lnTo>
                  <a:lnTo>
                    <a:pt x="356" y="107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9" name="Freeform 77"/>
            <p:cNvSpPr>
              <a:spLocks noEditPoints="1"/>
            </p:cNvSpPr>
            <p:nvPr/>
          </p:nvSpPr>
          <p:spPr bwMode="auto">
            <a:xfrm>
              <a:off x="200025" y="4989513"/>
              <a:ext cx="85725" cy="230187"/>
            </a:xfrm>
            <a:custGeom>
              <a:avLst/>
              <a:gdLst>
                <a:gd name="T0" fmla="*/ 0 w 316"/>
                <a:gd name="T1" fmla="*/ 799 h 848"/>
                <a:gd name="T2" fmla="*/ 0 w 316"/>
                <a:gd name="T3" fmla="*/ 724 h 848"/>
                <a:gd name="T4" fmla="*/ 104 w 316"/>
                <a:gd name="T5" fmla="*/ 677 h 848"/>
                <a:gd name="T6" fmla="*/ 137 w 316"/>
                <a:gd name="T7" fmla="*/ 661 h 848"/>
                <a:gd name="T8" fmla="*/ 158 w 316"/>
                <a:gd name="T9" fmla="*/ 645 h 848"/>
                <a:gd name="T10" fmla="*/ 170 w 316"/>
                <a:gd name="T11" fmla="*/ 627 h 848"/>
                <a:gd name="T12" fmla="*/ 173 w 316"/>
                <a:gd name="T13" fmla="*/ 610 h 848"/>
                <a:gd name="T14" fmla="*/ 170 w 316"/>
                <a:gd name="T15" fmla="*/ 590 h 848"/>
                <a:gd name="T16" fmla="*/ 163 w 316"/>
                <a:gd name="T17" fmla="*/ 564 h 848"/>
                <a:gd name="T18" fmla="*/ 152 w 316"/>
                <a:gd name="T19" fmla="*/ 530 h 848"/>
                <a:gd name="T20" fmla="*/ 148 w 316"/>
                <a:gd name="T21" fmla="*/ 503 h 848"/>
                <a:gd name="T22" fmla="*/ 152 w 316"/>
                <a:gd name="T23" fmla="*/ 490 h 848"/>
                <a:gd name="T24" fmla="*/ 160 w 316"/>
                <a:gd name="T25" fmla="*/ 481 h 848"/>
                <a:gd name="T26" fmla="*/ 174 w 316"/>
                <a:gd name="T27" fmla="*/ 481 h 848"/>
                <a:gd name="T28" fmla="*/ 182 w 316"/>
                <a:gd name="T29" fmla="*/ 485 h 848"/>
                <a:gd name="T30" fmla="*/ 191 w 316"/>
                <a:gd name="T31" fmla="*/ 497 h 848"/>
                <a:gd name="T32" fmla="*/ 199 w 316"/>
                <a:gd name="T33" fmla="*/ 512 h 848"/>
                <a:gd name="T34" fmla="*/ 210 w 316"/>
                <a:gd name="T35" fmla="*/ 546 h 848"/>
                <a:gd name="T36" fmla="*/ 249 w 316"/>
                <a:gd name="T37" fmla="*/ 661 h 848"/>
                <a:gd name="T38" fmla="*/ 295 w 316"/>
                <a:gd name="T39" fmla="*/ 766 h 848"/>
                <a:gd name="T40" fmla="*/ 313 w 316"/>
                <a:gd name="T41" fmla="*/ 808 h 848"/>
                <a:gd name="T42" fmla="*/ 316 w 316"/>
                <a:gd name="T43" fmla="*/ 820 h 848"/>
                <a:gd name="T44" fmla="*/ 316 w 316"/>
                <a:gd name="T45" fmla="*/ 833 h 848"/>
                <a:gd name="T46" fmla="*/ 312 w 316"/>
                <a:gd name="T47" fmla="*/ 841 h 848"/>
                <a:gd name="T48" fmla="*/ 302 w 316"/>
                <a:gd name="T49" fmla="*/ 848 h 848"/>
                <a:gd name="T50" fmla="*/ 289 w 316"/>
                <a:gd name="T51" fmla="*/ 848 h 848"/>
                <a:gd name="T52" fmla="*/ 279 w 316"/>
                <a:gd name="T53" fmla="*/ 842 h 848"/>
                <a:gd name="T54" fmla="*/ 265 w 316"/>
                <a:gd name="T55" fmla="*/ 824 h 848"/>
                <a:gd name="T56" fmla="*/ 250 w 316"/>
                <a:gd name="T57" fmla="*/ 797 h 848"/>
                <a:gd name="T58" fmla="*/ 224 w 316"/>
                <a:gd name="T59" fmla="*/ 755 h 848"/>
                <a:gd name="T60" fmla="*/ 215 w 316"/>
                <a:gd name="T61" fmla="*/ 745 h 848"/>
                <a:gd name="T62" fmla="*/ 201 w 316"/>
                <a:gd name="T63" fmla="*/ 738 h 848"/>
                <a:gd name="T64" fmla="*/ 188 w 316"/>
                <a:gd name="T65" fmla="*/ 736 h 848"/>
                <a:gd name="T66" fmla="*/ 170 w 316"/>
                <a:gd name="T67" fmla="*/ 737 h 848"/>
                <a:gd name="T68" fmla="*/ 119 w 316"/>
                <a:gd name="T69" fmla="*/ 752 h 848"/>
                <a:gd name="T70" fmla="*/ 0 w 316"/>
                <a:gd name="T71" fmla="*/ 799 h 848"/>
                <a:gd name="T72" fmla="*/ 0 w 316"/>
                <a:gd name="T73" fmla="*/ 105 h 848"/>
                <a:gd name="T74" fmla="*/ 0 w 316"/>
                <a:gd name="T75" fmla="*/ 0 h 848"/>
                <a:gd name="T76" fmla="*/ 15 w 316"/>
                <a:gd name="T77" fmla="*/ 35 h 848"/>
                <a:gd name="T78" fmla="*/ 21 w 316"/>
                <a:gd name="T79" fmla="*/ 52 h 848"/>
                <a:gd name="T80" fmla="*/ 20 w 316"/>
                <a:gd name="T81" fmla="*/ 67 h 848"/>
                <a:gd name="T82" fmla="*/ 12 w 316"/>
                <a:gd name="T83" fmla="*/ 86 h 848"/>
                <a:gd name="T84" fmla="*/ 0 w 316"/>
                <a:gd name="T85" fmla="*/ 105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848">
                  <a:moveTo>
                    <a:pt x="0" y="799"/>
                  </a:moveTo>
                  <a:lnTo>
                    <a:pt x="0" y="724"/>
                  </a:lnTo>
                  <a:lnTo>
                    <a:pt x="104" y="677"/>
                  </a:lnTo>
                  <a:lnTo>
                    <a:pt x="137" y="661"/>
                  </a:lnTo>
                  <a:lnTo>
                    <a:pt x="158" y="645"/>
                  </a:lnTo>
                  <a:lnTo>
                    <a:pt x="170" y="627"/>
                  </a:lnTo>
                  <a:lnTo>
                    <a:pt x="173" y="610"/>
                  </a:lnTo>
                  <a:lnTo>
                    <a:pt x="170" y="590"/>
                  </a:lnTo>
                  <a:lnTo>
                    <a:pt x="163" y="564"/>
                  </a:lnTo>
                  <a:lnTo>
                    <a:pt x="152" y="530"/>
                  </a:lnTo>
                  <a:lnTo>
                    <a:pt x="148" y="503"/>
                  </a:lnTo>
                  <a:lnTo>
                    <a:pt x="152" y="490"/>
                  </a:lnTo>
                  <a:lnTo>
                    <a:pt x="160" y="481"/>
                  </a:lnTo>
                  <a:lnTo>
                    <a:pt x="174" y="481"/>
                  </a:lnTo>
                  <a:lnTo>
                    <a:pt x="182" y="485"/>
                  </a:lnTo>
                  <a:lnTo>
                    <a:pt x="191" y="497"/>
                  </a:lnTo>
                  <a:lnTo>
                    <a:pt x="199" y="512"/>
                  </a:lnTo>
                  <a:lnTo>
                    <a:pt x="210" y="546"/>
                  </a:lnTo>
                  <a:lnTo>
                    <a:pt x="249" y="661"/>
                  </a:lnTo>
                  <a:lnTo>
                    <a:pt x="295" y="766"/>
                  </a:lnTo>
                  <a:lnTo>
                    <a:pt x="313" y="808"/>
                  </a:lnTo>
                  <a:lnTo>
                    <a:pt x="316" y="820"/>
                  </a:lnTo>
                  <a:lnTo>
                    <a:pt x="316" y="833"/>
                  </a:lnTo>
                  <a:lnTo>
                    <a:pt x="312" y="841"/>
                  </a:lnTo>
                  <a:lnTo>
                    <a:pt x="302" y="848"/>
                  </a:lnTo>
                  <a:lnTo>
                    <a:pt x="289" y="848"/>
                  </a:lnTo>
                  <a:lnTo>
                    <a:pt x="279" y="842"/>
                  </a:lnTo>
                  <a:lnTo>
                    <a:pt x="265" y="824"/>
                  </a:lnTo>
                  <a:lnTo>
                    <a:pt x="250" y="797"/>
                  </a:lnTo>
                  <a:lnTo>
                    <a:pt x="224" y="755"/>
                  </a:lnTo>
                  <a:lnTo>
                    <a:pt x="215" y="745"/>
                  </a:lnTo>
                  <a:lnTo>
                    <a:pt x="201" y="738"/>
                  </a:lnTo>
                  <a:lnTo>
                    <a:pt x="188" y="736"/>
                  </a:lnTo>
                  <a:lnTo>
                    <a:pt x="170" y="737"/>
                  </a:lnTo>
                  <a:lnTo>
                    <a:pt x="119" y="752"/>
                  </a:lnTo>
                  <a:lnTo>
                    <a:pt x="0" y="799"/>
                  </a:lnTo>
                  <a:close/>
                  <a:moveTo>
                    <a:pt x="0" y="105"/>
                  </a:moveTo>
                  <a:lnTo>
                    <a:pt x="0" y="0"/>
                  </a:lnTo>
                  <a:lnTo>
                    <a:pt x="15" y="35"/>
                  </a:lnTo>
                  <a:lnTo>
                    <a:pt x="21" y="52"/>
                  </a:lnTo>
                  <a:lnTo>
                    <a:pt x="20" y="67"/>
                  </a:lnTo>
                  <a:lnTo>
                    <a:pt x="12" y="86"/>
                  </a:lnTo>
                  <a:lnTo>
                    <a:pt x="0" y="10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grpSp>
      <p:sp>
        <p:nvSpPr>
          <p:cNvPr id="40" name="Szövegdoboz 46"/>
          <p:cNvSpPr txBox="1">
            <a:spLocks noChangeArrowheads="1"/>
          </p:cNvSpPr>
          <p:nvPr userDrawn="1"/>
        </p:nvSpPr>
        <p:spPr bwMode="auto">
          <a:xfrm>
            <a:off x="7451725" y="6484938"/>
            <a:ext cx="1493838" cy="184150"/>
          </a:xfrm>
          <a:prstGeom prst="rect">
            <a:avLst/>
          </a:prstGeom>
          <a:noFill/>
          <a:ln w="9525">
            <a:noFill/>
            <a:miter lim="800000"/>
            <a:headEnd/>
            <a:tailEnd/>
          </a:ln>
        </p:spPr>
        <p:txBody>
          <a:bodyPr lIns="0" tIns="0" rIns="0" bIns="0">
            <a:spAutoFit/>
          </a:bodyPr>
          <a:lstStyle/>
          <a:p>
            <a:pPr algn="r">
              <a:defRPr/>
            </a:pPr>
            <a:r>
              <a:rPr lang="hu-HU" sz="1200" b="0">
                <a:solidFill>
                  <a:srgbClr val="7F7F7F"/>
                </a:solidFill>
                <a:latin typeface="H-OptimaNormal" pitchFamily="34" charset="0"/>
              </a:rPr>
              <a:t>www.aok.pte.hu</a:t>
            </a:r>
          </a:p>
        </p:txBody>
      </p:sp>
      <p:sp>
        <p:nvSpPr>
          <p:cNvPr id="41" name="Téglalap 45"/>
          <p:cNvSpPr>
            <a:spLocks/>
          </p:cNvSpPr>
          <p:nvPr userDrawn="1"/>
        </p:nvSpPr>
        <p:spPr>
          <a:xfrm>
            <a:off x="0" y="0"/>
            <a:ext cx="1793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2" name="Cím 1"/>
          <p:cNvSpPr>
            <a:spLocks noGrp="1"/>
          </p:cNvSpPr>
          <p:nvPr>
            <p:ph type="title"/>
          </p:nvPr>
        </p:nvSpPr>
        <p:spPr>
          <a:xfrm>
            <a:off x="541450" y="274638"/>
            <a:ext cx="8422158" cy="1143000"/>
          </a:xfrm>
        </p:spPr>
        <p:txBody>
          <a:bodyPr/>
          <a:lstStyle>
            <a:lvl1pPr algn="l">
              <a:defRPr>
                <a:solidFill>
                  <a:schemeClr val="tx2"/>
                </a:solidFill>
              </a:defRPr>
            </a:lvl1pPr>
          </a:lstStyle>
          <a:p>
            <a:r>
              <a:rPr lang="hu-HU" noProof="0" dirty="0" smtClean="0"/>
              <a:t>Mintacím szerkesztése</a:t>
            </a:r>
            <a:endParaRPr lang="hu-HU" noProof="0"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4" name="Téglalap 99"/>
          <p:cNvSpPr/>
          <p:nvPr userDrawn="1"/>
        </p:nvSpPr>
        <p:spPr>
          <a:xfrm>
            <a:off x="0" y="0"/>
            <a:ext cx="9144000" cy="982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5" name="Téglalap 7"/>
          <p:cNvSpPr/>
          <p:nvPr userDrawn="1"/>
        </p:nvSpPr>
        <p:spPr>
          <a:xfrm>
            <a:off x="0" y="2457450"/>
            <a:ext cx="9144000" cy="440055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grpSp>
        <p:nvGrpSpPr>
          <p:cNvPr id="6" name="Csoportba foglalás 62"/>
          <p:cNvGrpSpPr>
            <a:grpSpLocks noChangeAspect="1"/>
          </p:cNvGrpSpPr>
          <p:nvPr userDrawn="1"/>
        </p:nvGrpSpPr>
        <p:grpSpPr>
          <a:xfrm>
            <a:off x="-12613" y="4637561"/>
            <a:ext cx="2808000" cy="2220439"/>
            <a:chOff x="188913" y="2782888"/>
            <a:chExt cx="3194050" cy="2525712"/>
          </a:xfrm>
          <a:solidFill>
            <a:schemeClr val="bg1">
              <a:alpha val="20000"/>
            </a:schemeClr>
          </a:solidFill>
        </p:grpSpPr>
        <p:sp>
          <p:nvSpPr>
            <p:cNvPr id="7" name="Freeform 44"/>
            <p:cNvSpPr>
              <a:spLocks noEditPoints="1"/>
            </p:cNvSpPr>
            <p:nvPr/>
          </p:nvSpPr>
          <p:spPr bwMode="auto">
            <a:xfrm>
              <a:off x="1708150" y="3011488"/>
              <a:ext cx="274638" cy="350837"/>
            </a:xfrm>
            <a:custGeom>
              <a:avLst/>
              <a:gdLst>
                <a:gd name="T0" fmla="*/ 988 w 1022"/>
                <a:gd name="T1" fmla="*/ 1250 h 1298"/>
                <a:gd name="T2" fmla="*/ 908 w 1022"/>
                <a:gd name="T3" fmla="*/ 1207 h 1298"/>
                <a:gd name="T4" fmla="*/ 868 w 1022"/>
                <a:gd name="T5" fmla="*/ 1099 h 1298"/>
                <a:gd name="T6" fmla="*/ 751 w 1022"/>
                <a:gd name="T7" fmla="*/ 701 h 1298"/>
                <a:gd name="T8" fmla="*/ 772 w 1022"/>
                <a:gd name="T9" fmla="*/ 658 h 1298"/>
                <a:gd name="T10" fmla="*/ 877 w 1022"/>
                <a:gd name="T11" fmla="*/ 633 h 1298"/>
                <a:gd name="T12" fmla="*/ 965 w 1022"/>
                <a:gd name="T13" fmla="*/ 569 h 1298"/>
                <a:gd name="T14" fmla="*/ 1005 w 1022"/>
                <a:gd name="T15" fmla="*/ 495 h 1298"/>
                <a:gd name="T16" fmla="*/ 1022 w 1022"/>
                <a:gd name="T17" fmla="*/ 401 h 1298"/>
                <a:gd name="T18" fmla="*/ 1005 w 1022"/>
                <a:gd name="T19" fmla="*/ 306 h 1298"/>
                <a:gd name="T20" fmla="*/ 952 w 1022"/>
                <a:gd name="T21" fmla="*/ 222 h 1298"/>
                <a:gd name="T22" fmla="*/ 822 w 1022"/>
                <a:gd name="T23" fmla="*/ 140 h 1298"/>
                <a:gd name="T24" fmla="*/ 480 w 1022"/>
                <a:gd name="T25" fmla="*/ 58 h 1298"/>
                <a:gd name="T26" fmla="*/ 275 w 1022"/>
                <a:gd name="T27" fmla="*/ 0 h 1298"/>
                <a:gd name="T28" fmla="*/ 250 w 1022"/>
                <a:gd name="T29" fmla="*/ 17 h 1298"/>
                <a:gd name="T30" fmla="*/ 277 w 1022"/>
                <a:gd name="T31" fmla="*/ 51 h 1298"/>
                <a:gd name="T32" fmla="*/ 344 w 1022"/>
                <a:gd name="T33" fmla="*/ 82 h 1298"/>
                <a:gd name="T34" fmla="*/ 370 w 1022"/>
                <a:gd name="T35" fmla="*/ 122 h 1298"/>
                <a:gd name="T36" fmla="*/ 178 w 1022"/>
                <a:gd name="T37" fmla="*/ 914 h 1298"/>
                <a:gd name="T38" fmla="*/ 143 w 1022"/>
                <a:gd name="T39" fmla="*/ 997 h 1298"/>
                <a:gd name="T40" fmla="*/ 88 w 1022"/>
                <a:gd name="T41" fmla="*/ 1014 h 1298"/>
                <a:gd name="T42" fmla="*/ 16 w 1022"/>
                <a:gd name="T43" fmla="*/ 1008 h 1298"/>
                <a:gd name="T44" fmla="*/ 0 w 1022"/>
                <a:gd name="T45" fmla="*/ 1036 h 1298"/>
                <a:gd name="T46" fmla="*/ 28 w 1022"/>
                <a:gd name="T47" fmla="*/ 1056 h 1298"/>
                <a:gd name="T48" fmla="*/ 354 w 1022"/>
                <a:gd name="T49" fmla="*/ 1136 h 1298"/>
                <a:gd name="T50" fmla="*/ 453 w 1022"/>
                <a:gd name="T51" fmla="*/ 1158 h 1298"/>
                <a:gd name="T52" fmla="*/ 467 w 1022"/>
                <a:gd name="T53" fmla="*/ 1132 h 1298"/>
                <a:gd name="T54" fmla="*/ 413 w 1022"/>
                <a:gd name="T55" fmla="*/ 1100 h 1298"/>
                <a:gd name="T56" fmla="*/ 357 w 1022"/>
                <a:gd name="T57" fmla="*/ 1066 h 1298"/>
                <a:gd name="T58" fmla="*/ 344 w 1022"/>
                <a:gd name="T59" fmla="*/ 1020 h 1298"/>
                <a:gd name="T60" fmla="*/ 442 w 1022"/>
                <a:gd name="T61" fmla="*/ 637 h 1298"/>
                <a:gd name="T62" fmla="*/ 477 w 1022"/>
                <a:gd name="T63" fmla="*/ 626 h 1298"/>
                <a:gd name="T64" fmla="*/ 546 w 1022"/>
                <a:gd name="T65" fmla="*/ 658 h 1298"/>
                <a:gd name="T66" fmla="*/ 576 w 1022"/>
                <a:gd name="T67" fmla="*/ 736 h 1298"/>
                <a:gd name="T68" fmla="*/ 700 w 1022"/>
                <a:gd name="T69" fmla="*/ 1214 h 1298"/>
                <a:gd name="T70" fmla="*/ 772 w 1022"/>
                <a:gd name="T71" fmla="*/ 1240 h 1298"/>
                <a:gd name="T72" fmla="*/ 974 w 1022"/>
                <a:gd name="T73" fmla="*/ 1296 h 1298"/>
                <a:gd name="T74" fmla="*/ 1001 w 1022"/>
                <a:gd name="T75" fmla="*/ 1292 h 1298"/>
                <a:gd name="T76" fmla="*/ 1003 w 1022"/>
                <a:gd name="T77" fmla="*/ 1266 h 1298"/>
                <a:gd name="T78" fmla="*/ 592 w 1022"/>
                <a:gd name="T79" fmla="*/ 607 h 1298"/>
                <a:gd name="T80" fmla="*/ 476 w 1022"/>
                <a:gd name="T81" fmla="*/ 578 h 1298"/>
                <a:gd name="T82" fmla="*/ 462 w 1022"/>
                <a:gd name="T83" fmla="*/ 549 h 1298"/>
                <a:gd name="T84" fmla="*/ 558 w 1022"/>
                <a:gd name="T85" fmla="*/ 177 h 1298"/>
                <a:gd name="T86" fmla="*/ 591 w 1022"/>
                <a:gd name="T87" fmla="*/ 139 h 1298"/>
                <a:gd name="T88" fmla="*/ 648 w 1022"/>
                <a:gd name="T89" fmla="*/ 142 h 1298"/>
                <a:gd name="T90" fmla="*/ 761 w 1022"/>
                <a:gd name="T91" fmla="*/ 199 h 1298"/>
                <a:gd name="T92" fmla="*/ 809 w 1022"/>
                <a:gd name="T93" fmla="*/ 274 h 1298"/>
                <a:gd name="T94" fmla="*/ 828 w 1022"/>
                <a:gd name="T95" fmla="*/ 381 h 1298"/>
                <a:gd name="T96" fmla="*/ 802 w 1022"/>
                <a:gd name="T97" fmla="*/ 488 h 1298"/>
                <a:gd name="T98" fmla="*/ 718 w 1022"/>
                <a:gd name="T99" fmla="*/ 58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2" h="1298">
                  <a:moveTo>
                    <a:pt x="1003" y="1266"/>
                  </a:moveTo>
                  <a:lnTo>
                    <a:pt x="996" y="1256"/>
                  </a:lnTo>
                  <a:lnTo>
                    <a:pt x="988" y="1250"/>
                  </a:lnTo>
                  <a:lnTo>
                    <a:pt x="939" y="1232"/>
                  </a:lnTo>
                  <a:lnTo>
                    <a:pt x="923" y="1221"/>
                  </a:lnTo>
                  <a:lnTo>
                    <a:pt x="908" y="1207"/>
                  </a:lnTo>
                  <a:lnTo>
                    <a:pt x="896" y="1190"/>
                  </a:lnTo>
                  <a:lnTo>
                    <a:pt x="889" y="1167"/>
                  </a:lnTo>
                  <a:lnTo>
                    <a:pt x="868" y="1099"/>
                  </a:lnTo>
                  <a:lnTo>
                    <a:pt x="778" y="771"/>
                  </a:lnTo>
                  <a:lnTo>
                    <a:pt x="766" y="730"/>
                  </a:lnTo>
                  <a:lnTo>
                    <a:pt x="751" y="701"/>
                  </a:lnTo>
                  <a:lnTo>
                    <a:pt x="738" y="677"/>
                  </a:lnTo>
                  <a:lnTo>
                    <a:pt x="719" y="660"/>
                  </a:lnTo>
                  <a:lnTo>
                    <a:pt x="772" y="658"/>
                  </a:lnTo>
                  <a:lnTo>
                    <a:pt x="810" y="656"/>
                  </a:lnTo>
                  <a:lnTo>
                    <a:pt x="844" y="647"/>
                  </a:lnTo>
                  <a:lnTo>
                    <a:pt x="877" y="633"/>
                  </a:lnTo>
                  <a:lnTo>
                    <a:pt x="924" y="606"/>
                  </a:lnTo>
                  <a:lnTo>
                    <a:pt x="947" y="588"/>
                  </a:lnTo>
                  <a:lnTo>
                    <a:pt x="965" y="569"/>
                  </a:lnTo>
                  <a:lnTo>
                    <a:pt x="981" y="544"/>
                  </a:lnTo>
                  <a:lnTo>
                    <a:pt x="992" y="519"/>
                  </a:lnTo>
                  <a:lnTo>
                    <a:pt x="1005" y="495"/>
                  </a:lnTo>
                  <a:lnTo>
                    <a:pt x="1014" y="468"/>
                  </a:lnTo>
                  <a:lnTo>
                    <a:pt x="1020" y="434"/>
                  </a:lnTo>
                  <a:lnTo>
                    <a:pt x="1022" y="401"/>
                  </a:lnTo>
                  <a:lnTo>
                    <a:pt x="1019" y="368"/>
                  </a:lnTo>
                  <a:lnTo>
                    <a:pt x="1015" y="337"/>
                  </a:lnTo>
                  <a:lnTo>
                    <a:pt x="1005" y="306"/>
                  </a:lnTo>
                  <a:lnTo>
                    <a:pt x="991" y="275"/>
                  </a:lnTo>
                  <a:lnTo>
                    <a:pt x="974" y="248"/>
                  </a:lnTo>
                  <a:lnTo>
                    <a:pt x="952" y="222"/>
                  </a:lnTo>
                  <a:lnTo>
                    <a:pt x="916" y="190"/>
                  </a:lnTo>
                  <a:lnTo>
                    <a:pt x="873" y="160"/>
                  </a:lnTo>
                  <a:lnTo>
                    <a:pt x="822" y="140"/>
                  </a:lnTo>
                  <a:lnTo>
                    <a:pt x="757" y="118"/>
                  </a:lnTo>
                  <a:lnTo>
                    <a:pt x="633" y="91"/>
                  </a:lnTo>
                  <a:lnTo>
                    <a:pt x="480" y="58"/>
                  </a:lnTo>
                  <a:lnTo>
                    <a:pt x="363" y="24"/>
                  </a:lnTo>
                  <a:lnTo>
                    <a:pt x="293" y="3"/>
                  </a:lnTo>
                  <a:lnTo>
                    <a:pt x="275" y="0"/>
                  </a:lnTo>
                  <a:lnTo>
                    <a:pt x="264" y="2"/>
                  </a:lnTo>
                  <a:lnTo>
                    <a:pt x="254" y="7"/>
                  </a:lnTo>
                  <a:lnTo>
                    <a:pt x="250" y="17"/>
                  </a:lnTo>
                  <a:lnTo>
                    <a:pt x="250" y="28"/>
                  </a:lnTo>
                  <a:lnTo>
                    <a:pt x="259" y="41"/>
                  </a:lnTo>
                  <a:lnTo>
                    <a:pt x="277" y="51"/>
                  </a:lnTo>
                  <a:lnTo>
                    <a:pt x="304" y="60"/>
                  </a:lnTo>
                  <a:lnTo>
                    <a:pt x="325" y="68"/>
                  </a:lnTo>
                  <a:lnTo>
                    <a:pt x="344" y="82"/>
                  </a:lnTo>
                  <a:lnTo>
                    <a:pt x="356" y="93"/>
                  </a:lnTo>
                  <a:lnTo>
                    <a:pt x="366" y="110"/>
                  </a:lnTo>
                  <a:lnTo>
                    <a:pt x="370" y="122"/>
                  </a:lnTo>
                  <a:lnTo>
                    <a:pt x="369" y="139"/>
                  </a:lnTo>
                  <a:lnTo>
                    <a:pt x="356" y="201"/>
                  </a:lnTo>
                  <a:lnTo>
                    <a:pt x="178" y="914"/>
                  </a:lnTo>
                  <a:lnTo>
                    <a:pt x="161" y="974"/>
                  </a:lnTo>
                  <a:lnTo>
                    <a:pt x="152" y="988"/>
                  </a:lnTo>
                  <a:lnTo>
                    <a:pt x="143" y="997"/>
                  </a:lnTo>
                  <a:lnTo>
                    <a:pt x="126" y="1008"/>
                  </a:lnTo>
                  <a:lnTo>
                    <a:pt x="110" y="1012"/>
                  </a:lnTo>
                  <a:lnTo>
                    <a:pt x="88" y="1014"/>
                  </a:lnTo>
                  <a:lnTo>
                    <a:pt x="66" y="1012"/>
                  </a:lnTo>
                  <a:lnTo>
                    <a:pt x="36" y="1009"/>
                  </a:lnTo>
                  <a:lnTo>
                    <a:pt x="16" y="1008"/>
                  </a:lnTo>
                  <a:lnTo>
                    <a:pt x="7" y="1013"/>
                  </a:lnTo>
                  <a:lnTo>
                    <a:pt x="0" y="1025"/>
                  </a:lnTo>
                  <a:lnTo>
                    <a:pt x="0" y="1036"/>
                  </a:lnTo>
                  <a:lnTo>
                    <a:pt x="3" y="1045"/>
                  </a:lnTo>
                  <a:lnTo>
                    <a:pt x="13" y="1051"/>
                  </a:lnTo>
                  <a:lnTo>
                    <a:pt x="28" y="1056"/>
                  </a:lnTo>
                  <a:lnTo>
                    <a:pt x="55" y="1063"/>
                  </a:lnTo>
                  <a:lnTo>
                    <a:pt x="226" y="1100"/>
                  </a:lnTo>
                  <a:lnTo>
                    <a:pt x="354" y="1136"/>
                  </a:lnTo>
                  <a:lnTo>
                    <a:pt x="425" y="1157"/>
                  </a:lnTo>
                  <a:lnTo>
                    <a:pt x="442" y="1160"/>
                  </a:lnTo>
                  <a:lnTo>
                    <a:pt x="453" y="1158"/>
                  </a:lnTo>
                  <a:lnTo>
                    <a:pt x="459" y="1152"/>
                  </a:lnTo>
                  <a:lnTo>
                    <a:pt x="465" y="1142"/>
                  </a:lnTo>
                  <a:lnTo>
                    <a:pt x="467" y="1132"/>
                  </a:lnTo>
                  <a:lnTo>
                    <a:pt x="458" y="1119"/>
                  </a:lnTo>
                  <a:lnTo>
                    <a:pt x="440" y="1109"/>
                  </a:lnTo>
                  <a:lnTo>
                    <a:pt x="413" y="1100"/>
                  </a:lnTo>
                  <a:lnTo>
                    <a:pt x="390" y="1092"/>
                  </a:lnTo>
                  <a:lnTo>
                    <a:pt x="371" y="1077"/>
                  </a:lnTo>
                  <a:lnTo>
                    <a:pt x="357" y="1066"/>
                  </a:lnTo>
                  <a:lnTo>
                    <a:pt x="349" y="1049"/>
                  </a:lnTo>
                  <a:lnTo>
                    <a:pt x="343" y="1037"/>
                  </a:lnTo>
                  <a:lnTo>
                    <a:pt x="344" y="1020"/>
                  </a:lnTo>
                  <a:lnTo>
                    <a:pt x="357" y="958"/>
                  </a:lnTo>
                  <a:lnTo>
                    <a:pt x="434" y="656"/>
                  </a:lnTo>
                  <a:lnTo>
                    <a:pt x="442" y="637"/>
                  </a:lnTo>
                  <a:lnTo>
                    <a:pt x="448" y="628"/>
                  </a:lnTo>
                  <a:lnTo>
                    <a:pt x="460" y="623"/>
                  </a:lnTo>
                  <a:lnTo>
                    <a:pt x="477" y="626"/>
                  </a:lnTo>
                  <a:lnTo>
                    <a:pt x="520" y="640"/>
                  </a:lnTo>
                  <a:lnTo>
                    <a:pt x="536" y="650"/>
                  </a:lnTo>
                  <a:lnTo>
                    <a:pt x="546" y="658"/>
                  </a:lnTo>
                  <a:lnTo>
                    <a:pt x="555" y="668"/>
                  </a:lnTo>
                  <a:lnTo>
                    <a:pt x="563" y="687"/>
                  </a:lnTo>
                  <a:lnTo>
                    <a:pt x="576" y="736"/>
                  </a:lnTo>
                  <a:lnTo>
                    <a:pt x="682" y="1167"/>
                  </a:lnTo>
                  <a:lnTo>
                    <a:pt x="690" y="1197"/>
                  </a:lnTo>
                  <a:lnTo>
                    <a:pt x="700" y="1214"/>
                  </a:lnTo>
                  <a:lnTo>
                    <a:pt x="709" y="1225"/>
                  </a:lnTo>
                  <a:lnTo>
                    <a:pt x="726" y="1230"/>
                  </a:lnTo>
                  <a:lnTo>
                    <a:pt x="772" y="1240"/>
                  </a:lnTo>
                  <a:lnTo>
                    <a:pt x="815" y="1248"/>
                  </a:lnTo>
                  <a:lnTo>
                    <a:pt x="953" y="1287"/>
                  </a:lnTo>
                  <a:lnTo>
                    <a:pt x="974" y="1296"/>
                  </a:lnTo>
                  <a:lnTo>
                    <a:pt x="984" y="1298"/>
                  </a:lnTo>
                  <a:lnTo>
                    <a:pt x="996" y="1295"/>
                  </a:lnTo>
                  <a:lnTo>
                    <a:pt x="1001" y="1292"/>
                  </a:lnTo>
                  <a:lnTo>
                    <a:pt x="1005" y="1281"/>
                  </a:lnTo>
                  <a:lnTo>
                    <a:pt x="1006" y="1273"/>
                  </a:lnTo>
                  <a:lnTo>
                    <a:pt x="1003" y="1266"/>
                  </a:lnTo>
                  <a:close/>
                  <a:moveTo>
                    <a:pt x="683" y="603"/>
                  </a:moveTo>
                  <a:lnTo>
                    <a:pt x="640" y="609"/>
                  </a:lnTo>
                  <a:lnTo>
                    <a:pt x="592" y="607"/>
                  </a:lnTo>
                  <a:lnTo>
                    <a:pt x="533" y="594"/>
                  </a:lnTo>
                  <a:lnTo>
                    <a:pt x="489" y="582"/>
                  </a:lnTo>
                  <a:lnTo>
                    <a:pt x="476" y="578"/>
                  </a:lnTo>
                  <a:lnTo>
                    <a:pt x="467" y="569"/>
                  </a:lnTo>
                  <a:lnTo>
                    <a:pt x="462" y="560"/>
                  </a:lnTo>
                  <a:lnTo>
                    <a:pt x="462" y="549"/>
                  </a:lnTo>
                  <a:lnTo>
                    <a:pt x="470" y="513"/>
                  </a:lnTo>
                  <a:lnTo>
                    <a:pt x="542" y="231"/>
                  </a:lnTo>
                  <a:lnTo>
                    <a:pt x="558" y="177"/>
                  </a:lnTo>
                  <a:lnTo>
                    <a:pt x="566" y="159"/>
                  </a:lnTo>
                  <a:lnTo>
                    <a:pt x="579" y="148"/>
                  </a:lnTo>
                  <a:lnTo>
                    <a:pt x="591" y="139"/>
                  </a:lnTo>
                  <a:lnTo>
                    <a:pt x="607" y="137"/>
                  </a:lnTo>
                  <a:lnTo>
                    <a:pt x="626" y="138"/>
                  </a:lnTo>
                  <a:lnTo>
                    <a:pt x="648" y="142"/>
                  </a:lnTo>
                  <a:lnTo>
                    <a:pt x="693" y="157"/>
                  </a:lnTo>
                  <a:lnTo>
                    <a:pt x="730" y="176"/>
                  </a:lnTo>
                  <a:lnTo>
                    <a:pt x="761" y="199"/>
                  </a:lnTo>
                  <a:lnTo>
                    <a:pt x="786" y="228"/>
                  </a:lnTo>
                  <a:lnTo>
                    <a:pt x="800" y="250"/>
                  </a:lnTo>
                  <a:lnTo>
                    <a:pt x="809" y="274"/>
                  </a:lnTo>
                  <a:lnTo>
                    <a:pt x="820" y="300"/>
                  </a:lnTo>
                  <a:lnTo>
                    <a:pt x="824" y="327"/>
                  </a:lnTo>
                  <a:lnTo>
                    <a:pt x="828" y="381"/>
                  </a:lnTo>
                  <a:lnTo>
                    <a:pt x="824" y="413"/>
                  </a:lnTo>
                  <a:lnTo>
                    <a:pt x="819" y="440"/>
                  </a:lnTo>
                  <a:lnTo>
                    <a:pt x="802" y="488"/>
                  </a:lnTo>
                  <a:lnTo>
                    <a:pt x="779" y="530"/>
                  </a:lnTo>
                  <a:lnTo>
                    <a:pt x="751" y="565"/>
                  </a:lnTo>
                  <a:lnTo>
                    <a:pt x="718" y="587"/>
                  </a:lnTo>
                  <a:lnTo>
                    <a:pt x="683" y="60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8" name="Freeform 45"/>
            <p:cNvSpPr>
              <a:spLocks/>
            </p:cNvSpPr>
            <p:nvPr/>
          </p:nvSpPr>
          <p:spPr bwMode="auto">
            <a:xfrm>
              <a:off x="200025" y="4208463"/>
              <a:ext cx="19050" cy="152400"/>
            </a:xfrm>
            <a:custGeom>
              <a:avLst/>
              <a:gdLst>
                <a:gd name="T0" fmla="*/ 0 w 70"/>
                <a:gd name="T1" fmla="*/ 568 h 568"/>
                <a:gd name="T2" fmla="*/ 0 w 70"/>
                <a:gd name="T3" fmla="*/ 446 h 568"/>
                <a:gd name="T4" fmla="*/ 10 w 70"/>
                <a:gd name="T5" fmla="*/ 416 h 568"/>
                <a:gd name="T6" fmla="*/ 19 w 70"/>
                <a:gd name="T7" fmla="*/ 380 h 568"/>
                <a:gd name="T8" fmla="*/ 23 w 70"/>
                <a:gd name="T9" fmla="*/ 342 h 568"/>
                <a:gd name="T10" fmla="*/ 25 w 70"/>
                <a:gd name="T11" fmla="*/ 309 h 568"/>
                <a:gd name="T12" fmla="*/ 20 w 70"/>
                <a:gd name="T13" fmla="*/ 273 h 568"/>
                <a:gd name="T14" fmla="*/ 11 w 70"/>
                <a:gd name="T15" fmla="*/ 239 h 568"/>
                <a:gd name="T16" fmla="*/ 0 w 70"/>
                <a:gd name="T17" fmla="*/ 216 h 568"/>
                <a:gd name="T18" fmla="*/ 0 w 70"/>
                <a:gd name="T19" fmla="*/ 0 h 568"/>
                <a:gd name="T20" fmla="*/ 12 w 70"/>
                <a:gd name="T21" fmla="*/ 21 h 568"/>
                <a:gd name="T22" fmla="*/ 33 w 70"/>
                <a:gd name="T23" fmla="*/ 71 h 568"/>
                <a:gd name="T24" fmla="*/ 51 w 70"/>
                <a:gd name="T25" fmla="*/ 120 h 568"/>
                <a:gd name="T26" fmla="*/ 63 w 70"/>
                <a:gd name="T27" fmla="*/ 178 h 568"/>
                <a:gd name="T28" fmla="*/ 67 w 70"/>
                <a:gd name="T29" fmla="*/ 231 h 568"/>
                <a:gd name="T30" fmla="*/ 70 w 70"/>
                <a:gd name="T31" fmla="*/ 289 h 568"/>
                <a:gd name="T32" fmla="*/ 67 w 70"/>
                <a:gd name="T33" fmla="*/ 345 h 568"/>
                <a:gd name="T34" fmla="*/ 56 w 70"/>
                <a:gd name="T35" fmla="*/ 403 h 568"/>
                <a:gd name="T36" fmla="*/ 41 w 70"/>
                <a:gd name="T37" fmla="*/ 464 h 568"/>
                <a:gd name="T38" fmla="*/ 23 w 70"/>
                <a:gd name="T39" fmla="*/ 520 h 568"/>
                <a:gd name="T40" fmla="*/ 0 w 70"/>
                <a:gd name="T4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68">
                  <a:moveTo>
                    <a:pt x="0" y="568"/>
                  </a:moveTo>
                  <a:lnTo>
                    <a:pt x="0" y="446"/>
                  </a:lnTo>
                  <a:lnTo>
                    <a:pt x="10" y="416"/>
                  </a:lnTo>
                  <a:lnTo>
                    <a:pt x="19" y="380"/>
                  </a:lnTo>
                  <a:lnTo>
                    <a:pt x="23" y="342"/>
                  </a:lnTo>
                  <a:lnTo>
                    <a:pt x="25" y="309"/>
                  </a:lnTo>
                  <a:lnTo>
                    <a:pt x="20" y="273"/>
                  </a:lnTo>
                  <a:lnTo>
                    <a:pt x="11" y="239"/>
                  </a:lnTo>
                  <a:lnTo>
                    <a:pt x="0" y="216"/>
                  </a:lnTo>
                  <a:lnTo>
                    <a:pt x="0" y="0"/>
                  </a:lnTo>
                  <a:lnTo>
                    <a:pt x="12" y="21"/>
                  </a:lnTo>
                  <a:lnTo>
                    <a:pt x="33" y="71"/>
                  </a:lnTo>
                  <a:lnTo>
                    <a:pt x="51" y="120"/>
                  </a:lnTo>
                  <a:lnTo>
                    <a:pt x="63" y="178"/>
                  </a:lnTo>
                  <a:lnTo>
                    <a:pt x="67" y="231"/>
                  </a:lnTo>
                  <a:lnTo>
                    <a:pt x="70" y="289"/>
                  </a:lnTo>
                  <a:lnTo>
                    <a:pt x="67" y="345"/>
                  </a:lnTo>
                  <a:lnTo>
                    <a:pt x="56" y="403"/>
                  </a:lnTo>
                  <a:lnTo>
                    <a:pt x="41" y="464"/>
                  </a:lnTo>
                  <a:lnTo>
                    <a:pt x="23" y="520"/>
                  </a:lnTo>
                  <a:lnTo>
                    <a:pt x="0" y="5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9" name="Freeform 46"/>
            <p:cNvSpPr>
              <a:spLocks/>
            </p:cNvSpPr>
            <p:nvPr/>
          </p:nvSpPr>
          <p:spPr bwMode="auto">
            <a:xfrm>
              <a:off x="200025" y="5262563"/>
              <a:ext cx="173038" cy="46037"/>
            </a:xfrm>
            <a:custGeom>
              <a:avLst/>
              <a:gdLst>
                <a:gd name="T0" fmla="*/ 640 w 640"/>
                <a:gd name="T1" fmla="*/ 168 h 168"/>
                <a:gd name="T2" fmla="*/ 554 w 640"/>
                <a:gd name="T3" fmla="*/ 168 h 168"/>
                <a:gd name="T4" fmla="*/ 521 w 640"/>
                <a:gd name="T5" fmla="*/ 155 h 168"/>
                <a:gd name="T6" fmla="*/ 485 w 640"/>
                <a:gd name="T7" fmla="*/ 147 h 168"/>
                <a:gd name="T8" fmla="*/ 449 w 640"/>
                <a:gd name="T9" fmla="*/ 143 h 168"/>
                <a:gd name="T10" fmla="*/ 409 w 640"/>
                <a:gd name="T11" fmla="*/ 140 h 168"/>
                <a:gd name="T12" fmla="*/ 369 w 640"/>
                <a:gd name="T13" fmla="*/ 144 h 168"/>
                <a:gd name="T14" fmla="*/ 327 w 640"/>
                <a:gd name="T15" fmla="*/ 148 h 168"/>
                <a:gd name="T16" fmla="*/ 283 w 640"/>
                <a:gd name="T17" fmla="*/ 158 h 168"/>
                <a:gd name="T18" fmla="*/ 256 w 640"/>
                <a:gd name="T19" fmla="*/ 168 h 168"/>
                <a:gd name="T20" fmla="*/ 0 w 640"/>
                <a:gd name="T21" fmla="*/ 168 h 168"/>
                <a:gd name="T22" fmla="*/ 0 w 640"/>
                <a:gd name="T23" fmla="*/ 66 h 168"/>
                <a:gd name="T24" fmla="*/ 30 w 640"/>
                <a:gd name="T25" fmla="*/ 49 h 168"/>
                <a:gd name="T26" fmla="*/ 80 w 640"/>
                <a:gd name="T27" fmla="*/ 29 h 168"/>
                <a:gd name="T28" fmla="*/ 133 w 640"/>
                <a:gd name="T29" fmla="*/ 15 h 168"/>
                <a:gd name="T30" fmla="*/ 187 w 640"/>
                <a:gd name="T31" fmla="*/ 4 h 168"/>
                <a:gd name="T32" fmla="*/ 239 w 640"/>
                <a:gd name="T33" fmla="*/ 0 h 168"/>
                <a:gd name="T34" fmla="*/ 291 w 640"/>
                <a:gd name="T35" fmla="*/ 1 h 168"/>
                <a:gd name="T36" fmla="*/ 345 w 640"/>
                <a:gd name="T37" fmla="*/ 8 h 168"/>
                <a:gd name="T38" fmla="*/ 395 w 640"/>
                <a:gd name="T39" fmla="*/ 21 h 168"/>
                <a:gd name="T40" fmla="*/ 447 w 640"/>
                <a:gd name="T41" fmla="*/ 37 h 168"/>
                <a:gd name="T42" fmla="*/ 496 w 640"/>
                <a:gd name="T43" fmla="*/ 61 h 168"/>
                <a:gd name="T44" fmla="*/ 542 w 640"/>
                <a:gd name="T45" fmla="*/ 89 h 168"/>
                <a:gd name="T46" fmla="*/ 589 w 640"/>
                <a:gd name="T47" fmla="*/ 119 h 168"/>
                <a:gd name="T48" fmla="*/ 630 w 640"/>
                <a:gd name="T49" fmla="*/ 157 h 168"/>
                <a:gd name="T50" fmla="*/ 640 w 640"/>
                <a:gd name="T5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0" h="168">
                  <a:moveTo>
                    <a:pt x="640" y="168"/>
                  </a:moveTo>
                  <a:lnTo>
                    <a:pt x="554" y="168"/>
                  </a:lnTo>
                  <a:lnTo>
                    <a:pt x="521" y="155"/>
                  </a:lnTo>
                  <a:lnTo>
                    <a:pt x="485" y="147"/>
                  </a:lnTo>
                  <a:lnTo>
                    <a:pt x="449" y="143"/>
                  </a:lnTo>
                  <a:lnTo>
                    <a:pt x="409" y="140"/>
                  </a:lnTo>
                  <a:lnTo>
                    <a:pt x="369" y="144"/>
                  </a:lnTo>
                  <a:lnTo>
                    <a:pt x="327" y="148"/>
                  </a:lnTo>
                  <a:lnTo>
                    <a:pt x="283" y="158"/>
                  </a:lnTo>
                  <a:lnTo>
                    <a:pt x="256" y="168"/>
                  </a:lnTo>
                  <a:lnTo>
                    <a:pt x="0" y="168"/>
                  </a:lnTo>
                  <a:lnTo>
                    <a:pt x="0" y="66"/>
                  </a:lnTo>
                  <a:lnTo>
                    <a:pt x="30" y="49"/>
                  </a:lnTo>
                  <a:lnTo>
                    <a:pt x="80" y="29"/>
                  </a:lnTo>
                  <a:lnTo>
                    <a:pt x="133" y="15"/>
                  </a:lnTo>
                  <a:lnTo>
                    <a:pt x="187" y="4"/>
                  </a:lnTo>
                  <a:lnTo>
                    <a:pt x="239" y="0"/>
                  </a:lnTo>
                  <a:lnTo>
                    <a:pt x="291" y="1"/>
                  </a:lnTo>
                  <a:lnTo>
                    <a:pt x="345" y="8"/>
                  </a:lnTo>
                  <a:lnTo>
                    <a:pt x="395" y="21"/>
                  </a:lnTo>
                  <a:lnTo>
                    <a:pt x="447" y="37"/>
                  </a:lnTo>
                  <a:lnTo>
                    <a:pt x="496" y="61"/>
                  </a:lnTo>
                  <a:lnTo>
                    <a:pt x="542" y="89"/>
                  </a:lnTo>
                  <a:lnTo>
                    <a:pt x="589" y="119"/>
                  </a:lnTo>
                  <a:lnTo>
                    <a:pt x="630" y="157"/>
                  </a:lnTo>
                  <a:lnTo>
                    <a:pt x="640" y="1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0" name="Freeform 47"/>
            <p:cNvSpPr>
              <a:spLocks noEditPoints="1"/>
            </p:cNvSpPr>
            <p:nvPr/>
          </p:nvSpPr>
          <p:spPr bwMode="auto">
            <a:xfrm>
              <a:off x="2468563" y="3608388"/>
              <a:ext cx="327025" cy="304800"/>
            </a:xfrm>
            <a:custGeom>
              <a:avLst/>
              <a:gdLst>
                <a:gd name="T0" fmla="*/ 1196 w 1210"/>
                <a:gd name="T1" fmla="*/ 2 h 1128"/>
                <a:gd name="T2" fmla="*/ 1160 w 1210"/>
                <a:gd name="T3" fmla="*/ 7 h 1128"/>
                <a:gd name="T4" fmla="*/ 797 w 1210"/>
                <a:gd name="T5" fmla="*/ 123 h 1128"/>
                <a:gd name="T6" fmla="*/ 347 w 1210"/>
                <a:gd name="T7" fmla="*/ 259 h 1128"/>
                <a:gd name="T8" fmla="*/ 158 w 1210"/>
                <a:gd name="T9" fmla="*/ 307 h 1128"/>
                <a:gd name="T10" fmla="*/ 122 w 1210"/>
                <a:gd name="T11" fmla="*/ 305 h 1128"/>
                <a:gd name="T12" fmla="*/ 93 w 1210"/>
                <a:gd name="T13" fmla="*/ 293 h 1128"/>
                <a:gd name="T14" fmla="*/ 46 w 1210"/>
                <a:gd name="T15" fmla="*/ 246 h 1128"/>
                <a:gd name="T16" fmla="*/ 19 w 1210"/>
                <a:gd name="T17" fmla="*/ 236 h 1128"/>
                <a:gd name="T18" fmla="*/ 4 w 1210"/>
                <a:gd name="T19" fmla="*/ 251 h 1128"/>
                <a:gd name="T20" fmla="*/ 2 w 1210"/>
                <a:gd name="T21" fmla="*/ 271 h 1128"/>
                <a:gd name="T22" fmla="*/ 27 w 1210"/>
                <a:gd name="T23" fmla="*/ 302 h 1128"/>
                <a:gd name="T24" fmla="*/ 163 w 1210"/>
                <a:gd name="T25" fmla="*/ 470 h 1128"/>
                <a:gd name="T26" fmla="*/ 226 w 1210"/>
                <a:gd name="T27" fmla="*/ 559 h 1128"/>
                <a:gd name="T28" fmla="*/ 249 w 1210"/>
                <a:gd name="T29" fmla="*/ 567 h 1128"/>
                <a:gd name="T30" fmla="*/ 267 w 1210"/>
                <a:gd name="T31" fmla="*/ 550 h 1128"/>
                <a:gd name="T32" fmla="*/ 258 w 1210"/>
                <a:gd name="T33" fmla="*/ 518 h 1128"/>
                <a:gd name="T34" fmla="*/ 219 w 1210"/>
                <a:gd name="T35" fmla="*/ 459 h 1128"/>
                <a:gd name="T36" fmla="*/ 212 w 1210"/>
                <a:gd name="T37" fmla="*/ 413 h 1128"/>
                <a:gd name="T38" fmla="*/ 253 w 1210"/>
                <a:gd name="T39" fmla="*/ 383 h 1128"/>
                <a:gd name="T40" fmla="*/ 477 w 1210"/>
                <a:gd name="T41" fmla="*/ 295 h 1128"/>
                <a:gd name="T42" fmla="*/ 518 w 1210"/>
                <a:gd name="T43" fmla="*/ 287 h 1128"/>
                <a:gd name="T44" fmla="*/ 551 w 1210"/>
                <a:gd name="T45" fmla="*/ 322 h 1128"/>
                <a:gd name="T46" fmla="*/ 696 w 1210"/>
                <a:gd name="T47" fmla="*/ 507 h 1128"/>
                <a:gd name="T48" fmla="*/ 699 w 1210"/>
                <a:gd name="T49" fmla="*/ 543 h 1128"/>
                <a:gd name="T50" fmla="*/ 567 w 1210"/>
                <a:gd name="T51" fmla="*/ 757 h 1128"/>
                <a:gd name="T52" fmla="*/ 533 w 1210"/>
                <a:gd name="T53" fmla="*/ 799 h 1128"/>
                <a:gd name="T54" fmla="*/ 501 w 1210"/>
                <a:gd name="T55" fmla="*/ 807 h 1128"/>
                <a:gd name="T56" fmla="*/ 462 w 1210"/>
                <a:gd name="T57" fmla="*/ 778 h 1128"/>
                <a:gd name="T58" fmla="*/ 424 w 1210"/>
                <a:gd name="T59" fmla="*/ 745 h 1128"/>
                <a:gd name="T60" fmla="*/ 399 w 1210"/>
                <a:gd name="T61" fmla="*/ 747 h 1128"/>
                <a:gd name="T62" fmla="*/ 392 w 1210"/>
                <a:gd name="T63" fmla="*/ 763 h 1128"/>
                <a:gd name="T64" fmla="*/ 407 w 1210"/>
                <a:gd name="T65" fmla="*/ 790 h 1128"/>
                <a:gd name="T66" fmla="*/ 497 w 1210"/>
                <a:gd name="T67" fmla="*/ 892 h 1128"/>
                <a:gd name="T68" fmla="*/ 592 w 1210"/>
                <a:gd name="T69" fmla="*/ 1012 h 1128"/>
                <a:gd name="T70" fmla="*/ 659 w 1210"/>
                <a:gd name="T71" fmla="*/ 1107 h 1128"/>
                <a:gd name="T72" fmla="*/ 682 w 1210"/>
                <a:gd name="T73" fmla="*/ 1126 h 1128"/>
                <a:gd name="T74" fmla="*/ 702 w 1210"/>
                <a:gd name="T75" fmla="*/ 1121 h 1128"/>
                <a:gd name="T76" fmla="*/ 709 w 1210"/>
                <a:gd name="T77" fmla="*/ 1109 h 1128"/>
                <a:gd name="T78" fmla="*/ 706 w 1210"/>
                <a:gd name="T79" fmla="*/ 1089 h 1128"/>
                <a:gd name="T80" fmla="*/ 679 w 1210"/>
                <a:gd name="T81" fmla="*/ 1040 h 1128"/>
                <a:gd name="T82" fmla="*/ 679 w 1210"/>
                <a:gd name="T83" fmla="*/ 994 h 1128"/>
                <a:gd name="T84" fmla="*/ 698 w 1210"/>
                <a:gd name="T85" fmla="*/ 934 h 1128"/>
                <a:gd name="T86" fmla="*/ 1095 w 1210"/>
                <a:gd name="T87" fmla="*/ 224 h 1128"/>
                <a:gd name="T88" fmla="*/ 1169 w 1210"/>
                <a:gd name="T89" fmla="*/ 103 h 1128"/>
                <a:gd name="T90" fmla="*/ 1207 w 1210"/>
                <a:gd name="T91" fmla="*/ 40 h 1128"/>
                <a:gd name="T92" fmla="*/ 1205 w 1210"/>
                <a:gd name="T93" fmla="*/ 13 h 1128"/>
                <a:gd name="T94" fmla="*/ 746 w 1210"/>
                <a:gd name="T95" fmla="*/ 448 h 1128"/>
                <a:gd name="T96" fmla="*/ 733 w 1210"/>
                <a:gd name="T97" fmla="*/ 446 h 1128"/>
                <a:gd name="T98" fmla="*/ 611 w 1210"/>
                <a:gd name="T99" fmla="*/ 295 h 1128"/>
                <a:gd name="T100" fmla="*/ 592 w 1210"/>
                <a:gd name="T101" fmla="*/ 265 h 1128"/>
                <a:gd name="T102" fmla="*/ 599 w 1210"/>
                <a:gd name="T103" fmla="*/ 251 h 1128"/>
                <a:gd name="T104" fmla="*/ 926 w 1210"/>
                <a:gd name="T105" fmla="*/ 14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0" h="1128">
                  <a:moveTo>
                    <a:pt x="1205" y="13"/>
                  </a:moveTo>
                  <a:lnTo>
                    <a:pt x="1196" y="2"/>
                  </a:lnTo>
                  <a:lnTo>
                    <a:pt x="1183" y="0"/>
                  </a:lnTo>
                  <a:lnTo>
                    <a:pt x="1160" y="7"/>
                  </a:lnTo>
                  <a:lnTo>
                    <a:pt x="1118" y="22"/>
                  </a:lnTo>
                  <a:lnTo>
                    <a:pt x="797" y="123"/>
                  </a:lnTo>
                  <a:lnTo>
                    <a:pt x="541" y="203"/>
                  </a:lnTo>
                  <a:lnTo>
                    <a:pt x="347" y="259"/>
                  </a:lnTo>
                  <a:lnTo>
                    <a:pt x="211" y="297"/>
                  </a:lnTo>
                  <a:lnTo>
                    <a:pt x="158" y="307"/>
                  </a:lnTo>
                  <a:lnTo>
                    <a:pt x="138" y="308"/>
                  </a:lnTo>
                  <a:lnTo>
                    <a:pt x="122" y="305"/>
                  </a:lnTo>
                  <a:lnTo>
                    <a:pt x="109" y="301"/>
                  </a:lnTo>
                  <a:lnTo>
                    <a:pt x="93" y="293"/>
                  </a:lnTo>
                  <a:lnTo>
                    <a:pt x="65" y="264"/>
                  </a:lnTo>
                  <a:lnTo>
                    <a:pt x="46" y="246"/>
                  </a:lnTo>
                  <a:lnTo>
                    <a:pt x="32" y="237"/>
                  </a:lnTo>
                  <a:lnTo>
                    <a:pt x="19" y="236"/>
                  </a:lnTo>
                  <a:lnTo>
                    <a:pt x="10" y="241"/>
                  </a:lnTo>
                  <a:lnTo>
                    <a:pt x="4" y="251"/>
                  </a:lnTo>
                  <a:lnTo>
                    <a:pt x="0" y="257"/>
                  </a:lnTo>
                  <a:lnTo>
                    <a:pt x="2" y="271"/>
                  </a:lnTo>
                  <a:lnTo>
                    <a:pt x="9" y="281"/>
                  </a:lnTo>
                  <a:lnTo>
                    <a:pt x="27" y="302"/>
                  </a:lnTo>
                  <a:lnTo>
                    <a:pt x="104" y="392"/>
                  </a:lnTo>
                  <a:lnTo>
                    <a:pt x="163" y="470"/>
                  </a:lnTo>
                  <a:lnTo>
                    <a:pt x="214" y="543"/>
                  </a:lnTo>
                  <a:lnTo>
                    <a:pt x="226" y="559"/>
                  </a:lnTo>
                  <a:lnTo>
                    <a:pt x="240" y="566"/>
                  </a:lnTo>
                  <a:lnTo>
                    <a:pt x="249" y="567"/>
                  </a:lnTo>
                  <a:lnTo>
                    <a:pt x="261" y="562"/>
                  </a:lnTo>
                  <a:lnTo>
                    <a:pt x="267" y="550"/>
                  </a:lnTo>
                  <a:lnTo>
                    <a:pt x="267" y="535"/>
                  </a:lnTo>
                  <a:lnTo>
                    <a:pt x="258" y="518"/>
                  </a:lnTo>
                  <a:lnTo>
                    <a:pt x="240" y="493"/>
                  </a:lnTo>
                  <a:lnTo>
                    <a:pt x="219" y="459"/>
                  </a:lnTo>
                  <a:lnTo>
                    <a:pt x="211" y="433"/>
                  </a:lnTo>
                  <a:lnTo>
                    <a:pt x="212" y="413"/>
                  </a:lnTo>
                  <a:lnTo>
                    <a:pt x="225" y="400"/>
                  </a:lnTo>
                  <a:lnTo>
                    <a:pt x="253" y="383"/>
                  </a:lnTo>
                  <a:lnTo>
                    <a:pt x="296" y="362"/>
                  </a:lnTo>
                  <a:lnTo>
                    <a:pt x="477" y="295"/>
                  </a:lnTo>
                  <a:lnTo>
                    <a:pt x="500" y="286"/>
                  </a:lnTo>
                  <a:lnTo>
                    <a:pt x="518" y="287"/>
                  </a:lnTo>
                  <a:lnTo>
                    <a:pt x="531" y="298"/>
                  </a:lnTo>
                  <a:lnTo>
                    <a:pt x="551" y="322"/>
                  </a:lnTo>
                  <a:lnTo>
                    <a:pt x="681" y="485"/>
                  </a:lnTo>
                  <a:lnTo>
                    <a:pt x="696" y="507"/>
                  </a:lnTo>
                  <a:lnTo>
                    <a:pt x="702" y="526"/>
                  </a:lnTo>
                  <a:lnTo>
                    <a:pt x="699" y="543"/>
                  </a:lnTo>
                  <a:lnTo>
                    <a:pt x="683" y="571"/>
                  </a:lnTo>
                  <a:lnTo>
                    <a:pt x="567" y="757"/>
                  </a:lnTo>
                  <a:lnTo>
                    <a:pt x="547" y="782"/>
                  </a:lnTo>
                  <a:lnTo>
                    <a:pt x="533" y="799"/>
                  </a:lnTo>
                  <a:lnTo>
                    <a:pt x="518" y="808"/>
                  </a:lnTo>
                  <a:lnTo>
                    <a:pt x="501" y="807"/>
                  </a:lnTo>
                  <a:lnTo>
                    <a:pt x="485" y="795"/>
                  </a:lnTo>
                  <a:lnTo>
                    <a:pt x="462" y="778"/>
                  </a:lnTo>
                  <a:lnTo>
                    <a:pt x="442" y="755"/>
                  </a:lnTo>
                  <a:lnTo>
                    <a:pt x="424" y="745"/>
                  </a:lnTo>
                  <a:lnTo>
                    <a:pt x="413" y="743"/>
                  </a:lnTo>
                  <a:lnTo>
                    <a:pt x="399" y="747"/>
                  </a:lnTo>
                  <a:lnTo>
                    <a:pt x="394" y="753"/>
                  </a:lnTo>
                  <a:lnTo>
                    <a:pt x="392" y="763"/>
                  </a:lnTo>
                  <a:lnTo>
                    <a:pt x="399" y="776"/>
                  </a:lnTo>
                  <a:lnTo>
                    <a:pt x="407" y="790"/>
                  </a:lnTo>
                  <a:lnTo>
                    <a:pt x="421" y="808"/>
                  </a:lnTo>
                  <a:lnTo>
                    <a:pt x="497" y="892"/>
                  </a:lnTo>
                  <a:lnTo>
                    <a:pt x="542" y="948"/>
                  </a:lnTo>
                  <a:lnTo>
                    <a:pt x="592" y="1012"/>
                  </a:lnTo>
                  <a:lnTo>
                    <a:pt x="639" y="1081"/>
                  </a:lnTo>
                  <a:lnTo>
                    <a:pt x="659" y="1107"/>
                  </a:lnTo>
                  <a:lnTo>
                    <a:pt x="670" y="1117"/>
                  </a:lnTo>
                  <a:lnTo>
                    <a:pt x="682" y="1126"/>
                  </a:lnTo>
                  <a:lnTo>
                    <a:pt x="690" y="1128"/>
                  </a:lnTo>
                  <a:lnTo>
                    <a:pt x="702" y="1121"/>
                  </a:lnTo>
                  <a:lnTo>
                    <a:pt x="708" y="1116"/>
                  </a:lnTo>
                  <a:lnTo>
                    <a:pt x="709" y="1109"/>
                  </a:lnTo>
                  <a:lnTo>
                    <a:pt x="709" y="1098"/>
                  </a:lnTo>
                  <a:lnTo>
                    <a:pt x="706" y="1089"/>
                  </a:lnTo>
                  <a:lnTo>
                    <a:pt x="691" y="1062"/>
                  </a:lnTo>
                  <a:lnTo>
                    <a:pt x="679" y="1040"/>
                  </a:lnTo>
                  <a:lnTo>
                    <a:pt x="677" y="1018"/>
                  </a:lnTo>
                  <a:lnTo>
                    <a:pt x="679" y="994"/>
                  </a:lnTo>
                  <a:lnTo>
                    <a:pt x="685" y="969"/>
                  </a:lnTo>
                  <a:lnTo>
                    <a:pt x="698" y="934"/>
                  </a:lnTo>
                  <a:lnTo>
                    <a:pt x="749" y="842"/>
                  </a:lnTo>
                  <a:lnTo>
                    <a:pt x="1095" y="224"/>
                  </a:lnTo>
                  <a:lnTo>
                    <a:pt x="1118" y="184"/>
                  </a:lnTo>
                  <a:lnTo>
                    <a:pt x="1169" y="103"/>
                  </a:lnTo>
                  <a:lnTo>
                    <a:pt x="1194" y="64"/>
                  </a:lnTo>
                  <a:lnTo>
                    <a:pt x="1207" y="40"/>
                  </a:lnTo>
                  <a:lnTo>
                    <a:pt x="1210" y="22"/>
                  </a:lnTo>
                  <a:lnTo>
                    <a:pt x="1205" y="13"/>
                  </a:lnTo>
                  <a:close/>
                  <a:moveTo>
                    <a:pt x="765" y="418"/>
                  </a:moveTo>
                  <a:lnTo>
                    <a:pt x="746" y="448"/>
                  </a:lnTo>
                  <a:lnTo>
                    <a:pt x="740" y="449"/>
                  </a:lnTo>
                  <a:lnTo>
                    <a:pt x="733" y="446"/>
                  </a:lnTo>
                  <a:lnTo>
                    <a:pt x="713" y="425"/>
                  </a:lnTo>
                  <a:lnTo>
                    <a:pt x="611" y="295"/>
                  </a:lnTo>
                  <a:lnTo>
                    <a:pt x="599" y="277"/>
                  </a:lnTo>
                  <a:lnTo>
                    <a:pt x="592" y="265"/>
                  </a:lnTo>
                  <a:lnTo>
                    <a:pt x="594" y="256"/>
                  </a:lnTo>
                  <a:lnTo>
                    <a:pt x="599" y="251"/>
                  </a:lnTo>
                  <a:lnTo>
                    <a:pt x="630" y="237"/>
                  </a:lnTo>
                  <a:lnTo>
                    <a:pt x="926" y="142"/>
                  </a:lnTo>
                  <a:lnTo>
                    <a:pt x="765" y="41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1" name="Freeform 48"/>
            <p:cNvSpPr>
              <a:spLocks noEditPoints="1"/>
            </p:cNvSpPr>
            <p:nvPr/>
          </p:nvSpPr>
          <p:spPr bwMode="auto">
            <a:xfrm>
              <a:off x="676275" y="3700463"/>
              <a:ext cx="1703388" cy="1608137"/>
            </a:xfrm>
            <a:custGeom>
              <a:avLst/>
              <a:gdLst>
                <a:gd name="T0" fmla="*/ 4499 w 6306"/>
                <a:gd name="T1" fmla="*/ 5945 h 5945"/>
                <a:gd name="T2" fmla="*/ 4384 w 6306"/>
                <a:gd name="T3" fmla="*/ 5945 h 5945"/>
                <a:gd name="T4" fmla="*/ 5209 w 6306"/>
                <a:gd name="T5" fmla="*/ 4852 h 5945"/>
                <a:gd name="T6" fmla="*/ 3497 w 6306"/>
                <a:gd name="T7" fmla="*/ 4236 h 5945"/>
                <a:gd name="T8" fmla="*/ 3396 w 6306"/>
                <a:gd name="T9" fmla="*/ 5945 h 5945"/>
                <a:gd name="T10" fmla="*/ 3330 w 6306"/>
                <a:gd name="T11" fmla="*/ 5945 h 5945"/>
                <a:gd name="T12" fmla="*/ 3435 w 6306"/>
                <a:gd name="T13" fmla="*/ 4192 h 5945"/>
                <a:gd name="T14" fmla="*/ 3439 w 6306"/>
                <a:gd name="T15" fmla="*/ 4156 h 5945"/>
                <a:gd name="T16" fmla="*/ 3475 w 6306"/>
                <a:gd name="T17" fmla="*/ 4164 h 5945"/>
                <a:gd name="T18" fmla="*/ 5242 w 6306"/>
                <a:gd name="T19" fmla="*/ 4794 h 5945"/>
                <a:gd name="T20" fmla="*/ 6056 w 6306"/>
                <a:gd name="T21" fmla="*/ 2652 h 5945"/>
                <a:gd name="T22" fmla="*/ 3702 w 6306"/>
                <a:gd name="T23" fmla="*/ 2704 h 5945"/>
                <a:gd name="T24" fmla="*/ 3663 w 6306"/>
                <a:gd name="T25" fmla="*/ 2702 h 5945"/>
                <a:gd name="T26" fmla="*/ 3671 w 6306"/>
                <a:gd name="T27" fmla="*/ 2664 h 5945"/>
                <a:gd name="T28" fmla="*/ 4499 w 6306"/>
                <a:gd name="T29" fmla="*/ 783 h 5945"/>
                <a:gd name="T30" fmla="*/ 2455 w 6306"/>
                <a:gd name="T31" fmla="*/ 422 h 5945"/>
                <a:gd name="T32" fmla="*/ 2555 w 6306"/>
                <a:gd name="T33" fmla="*/ 2469 h 5945"/>
                <a:gd name="T34" fmla="*/ 2550 w 6306"/>
                <a:gd name="T35" fmla="*/ 2510 h 5945"/>
                <a:gd name="T36" fmla="*/ 2513 w 6306"/>
                <a:gd name="T37" fmla="*/ 2497 h 5945"/>
                <a:gd name="T38" fmla="*/ 280 w 6306"/>
                <a:gd name="T39" fmla="*/ 1600 h 5945"/>
                <a:gd name="T40" fmla="*/ 242 w 6306"/>
                <a:gd name="T41" fmla="*/ 3383 h 5945"/>
                <a:gd name="T42" fmla="*/ 330 w 6306"/>
                <a:gd name="T43" fmla="*/ 3895 h 5945"/>
                <a:gd name="T44" fmla="*/ 2235 w 6306"/>
                <a:gd name="T45" fmla="*/ 3923 h 5945"/>
                <a:gd name="T46" fmla="*/ 2272 w 6306"/>
                <a:gd name="T47" fmla="*/ 3928 h 5945"/>
                <a:gd name="T48" fmla="*/ 2263 w 6306"/>
                <a:gd name="T49" fmla="*/ 3963 h 5945"/>
                <a:gd name="T50" fmla="*/ 1648 w 6306"/>
                <a:gd name="T51" fmla="*/ 5945 h 5945"/>
                <a:gd name="T52" fmla="*/ 1578 w 6306"/>
                <a:gd name="T53" fmla="*/ 5945 h 5945"/>
                <a:gd name="T54" fmla="*/ 2191 w 6306"/>
                <a:gd name="T55" fmla="*/ 3984 h 5945"/>
                <a:gd name="T56" fmla="*/ 342 w 6306"/>
                <a:gd name="T57" fmla="*/ 3959 h 5945"/>
                <a:gd name="T58" fmla="*/ 1139 w 6306"/>
                <a:gd name="T59" fmla="*/ 5945 h 5945"/>
                <a:gd name="T60" fmla="*/ 1023 w 6306"/>
                <a:gd name="T61" fmla="*/ 5945 h 5945"/>
                <a:gd name="T62" fmla="*/ 145 w 6306"/>
                <a:gd name="T63" fmla="*/ 3395 h 5945"/>
                <a:gd name="T64" fmla="*/ 621 w 6306"/>
                <a:gd name="T65" fmla="*/ 0 h 5945"/>
                <a:gd name="T66" fmla="*/ 6306 w 6306"/>
                <a:gd name="T67" fmla="*/ 1002 h 5945"/>
                <a:gd name="T68" fmla="*/ 5854 w 6306"/>
                <a:gd name="T69" fmla="*/ 3760 h 5945"/>
                <a:gd name="T70" fmla="*/ 4499 w 6306"/>
                <a:gd name="T71" fmla="*/ 5945 h 5945"/>
                <a:gd name="T72" fmla="*/ 683 w 6306"/>
                <a:gd name="T73" fmla="*/ 110 h 5945"/>
                <a:gd name="T74" fmla="*/ 2382 w 6306"/>
                <a:gd name="T75" fmla="*/ 409 h 5945"/>
                <a:gd name="T76" fmla="*/ 2495 w 6306"/>
                <a:gd name="T77" fmla="*/ 2421 h 5945"/>
                <a:gd name="T78" fmla="*/ 291 w 6306"/>
                <a:gd name="T79" fmla="*/ 1534 h 5945"/>
                <a:gd name="T80" fmla="*/ 683 w 6306"/>
                <a:gd name="T81" fmla="*/ 110 h 5945"/>
                <a:gd name="T82" fmla="*/ 3744 w 6306"/>
                <a:gd name="T83" fmla="*/ 2639 h 5945"/>
                <a:gd name="T84" fmla="*/ 4572 w 6306"/>
                <a:gd name="T85" fmla="*/ 796 h 5945"/>
                <a:gd name="T86" fmla="*/ 6195 w 6306"/>
                <a:gd name="T87" fmla="*/ 1082 h 5945"/>
                <a:gd name="T88" fmla="*/ 6068 w 6306"/>
                <a:gd name="T89" fmla="*/ 2583 h 5945"/>
                <a:gd name="T90" fmla="*/ 3744 w 6306"/>
                <a:gd name="T91" fmla="*/ 2639 h 5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06" h="5945">
                  <a:moveTo>
                    <a:pt x="4499" y="5945"/>
                  </a:moveTo>
                  <a:lnTo>
                    <a:pt x="4384" y="5945"/>
                  </a:lnTo>
                  <a:cubicBezTo>
                    <a:pt x="4698" y="5613"/>
                    <a:pt x="4974" y="5245"/>
                    <a:pt x="5209" y="4852"/>
                  </a:cubicBezTo>
                  <a:cubicBezTo>
                    <a:pt x="4563" y="4534"/>
                    <a:pt x="4204" y="4403"/>
                    <a:pt x="3497" y="4236"/>
                  </a:cubicBezTo>
                  <a:cubicBezTo>
                    <a:pt x="3440" y="4824"/>
                    <a:pt x="3410" y="5379"/>
                    <a:pt x="3396" y="5945"/>
                  </a:cubicBezTo>
                  <a:lnTo>
                    <a:pt x="3330" y="5945"/>
                  </a:lnTo>
                  <a:cubicBezTo>
                    <a:pt x="3344" y="5362"/>
                    <a:pt x="3375" y="4784"/>
                    <a:pt x="3435" y="4192"/>
                  </a:cubicBezTo>
                  <a:lnTo>
                    <a:pt x="3439" y="4156"/>
                  </a:lnTo>
                  <a:lnTo>
                    <a:pt x="3475" y="4164"/>
                  </a:lnTo>
                  <a:cubicBezTo>
                    <a:pt x="4196" y="4333"/>
                    <a:pt x="4585" y="4472"/>
                    <a:pt x="5242" y="4794"/>
                  </a:cubicBezTo>
                  <a:cubicBezTo>
                    <a:pt x="5628" y="4135"/>
                    <a:pt x="5903" y="3406"/>
                    <a:pt x="6056" y="2652"/>
                  </a:cubicBezTo>
                  <a:cubicBezTo>
                    <a:pt x="5312" y="2775"/>
                    <a:pt x="4437" y="2733"/>
                    <a:pt x="3702" y="2704"/>
                  </a:cubicBezTo>
                  <a:lnTo>
                    <a:pt x="3663" y="2702"/>
                  </a:lnTo>
                  <a:lnTo>
                    <a:pt x="3671" y="2664"/>
                  </a:lnTo>
                  <a:cubicBezTo>
                    <a:pt x="3856" y="1840"/>
                    <a:pt x="3958" y="1449"/>
                    <a:pt x="4499" y="783"/>
                  </a:cubicBezTo>
                  <a:lnTo>
                    <a:pt x="2455" y="422"/>
                  </a:lnTo>
                  <a:cubicBezTo>
                    <a:pt x="2719" y="1215"/>
                    <a:pt x="2654" y="1650"/>
                    <a:pt x="2555" y="2469"/>
                  </a:cubicBezTo>
                  <a:lnTo>
                    <a:pt x="2550" y="2510"/>
                  </a:lnTo>
                  <a:lnTo>
                    <a:pt x="2513" y="2497"/>
                  </a:lnTo>
                  <a:cubicBezTo>
                    <a:pt x="1699" y="2208"/>
                    <a:pt x="1045" y="1981"/>
                    <a:pt x="280" y="1600"/>
                  </a:cubicBezTo>
                  <a:cubicBezTo>
                    <a:pt x="185" y="2187"/>
                    <a:pt x="167" y="2786"/>
                    <a:pt x="242" y="3383"/>
                  </a:cubicBezTo>
                  <a:cubicBezTo>
                    <a:pt x="264" y="3554"/>
                    <a:pt x="293" y="3726"/>
                    <a:pt x="330" y="3895"/>
                  </a:cubicBezTo>
                  <a:cubicBezTo>
                    <a:pt x="1001" y="3833"/>
                    <a:pt x="1563" y="3838"/>
                    <a:pt x="2235" y="3923"/>
                  </a:cubicBezTo>
                  <a:lnTo>
                    <a:pt x="2272" y="3928"/>
                  </a:lnTo>
                  <a:lnTo>
                    <a:pt x="2263" y="3963"/>
                  </a:lnTo>
                  <a:cubicBezTo>
                    <a:pt x="2075" y="4710"/>
                    <a:pt x="1897" y="5292"/>
                    <a:pt x="1648" y="5945"/>
                  </a:cubicBezTo>
                  <a:lnTo>
                    <a:pt x="1578" y="5945"/>
                  </a:lnTo>
                  <a:cubicBezTo>
                    <a:pt x="1826" y="5298"/>
                    <a:pt x="2003" y="4724"/>
                    <a:pt x="2191" y="3984"/>
                  </a:cubicBezTo>
                  <a:cubicBezTo>
                    <a:pt x="1533" y="3905"/>
                    <a:pt x="999" y="3899"/>
                    <a:pt x="342" y="3959"/>
                  </a:cubicBezTo>
                  <a:cubicBezTo>
                    <a:pt x="499" y="4653"/>
                    <a:pt x="773" y="5329"/>
                    <a:pt x="1139" y="5945"/>
                  </a:cubicBezTo>
                  <a:lnTo>
                    <a:pt x="1023" y="5945"/>
                  </a:lnTo>
                  <a:cubicBezTo>
                    <a:pt x="568" y="5158"/>
                    <a:pt x="256" y="4279"/>
                    <a:pt x="145" y="3395"/>
                  </a:cubicBezTo>
                  <a:cubicBezTo>
                    <a:pt x="0" y="2240"/>
                    <a:pt x="191" y="1081"/>
                    <a:pt x="621" y="0"/>
                  </a:cubicBezTo>
                  <a:lnTo>
                    <a:pt x="6306" y="1002"/>
                  </a:lnTo>
                  <a:cubicBezTo>
                    <a:pt x="6290" y="1986"/>
                    <a:pt x="6299" y="2448"/>
                    <a:pt x="5854" y="3760"/>
                  </a:cubicBezTo>
                  <a:cubicBezTo>
                    <a:pt x="5625" y="4439"/>
                    <a:pt x="5153" y="5242"/>
                    <a:pt x="4499" y="5945"/>
                  </a:cubicBezTo>
                  <a:close/>
                  <a:moveTo>
                    <a:pt x="683" y="110"/>
                  </a:moveTo>
                  <a:lnTo>
                    <a:pt x="2382" y="409"/>
                  </a:lnTo>
                  <a:cubicBezTo>
                    <a:pt x="2654" y="1184"/>
                    <a:pt x="2589" y="1630"/>
                    <a:pt x="2495" y="2421"/>
                  </a:cubicBezTo>
                  <a:cubicBezTo>
                    <a:pt x="1681" y="2135"/>
                    <a:pt x="1053" y="1910"/>
                    <a:pt x="291" y="1534"/>
                  </a:cubicBezTo>
                  <a:cubicBezTo>
                    <a:pt x="372" y="1052"/>
                    <a:pt x="506" y="575"/>
                    <a:pt x="683" y="110"/>
                  </a:cubicBezTo>
                  <a:close/>
                  <a:moveTo>
                    <a:pt x="3744" y="2639"/>
                  </a:moveTo>
                  <a:cubicBezTo>
                    <a:pt x="3930" y="1833"/>
                    <a:pt x="4029" y="1448"/>
                    <a:pt x="4572" y="796"/>
                  </a:cubicBezTo>
                  <a:lnTo>
                    <a:pt x="6195" y="1082"/>
                  </a:lnTo>
                  <a:cubicBezTo>
                    <a:pt x="6207" y="1584"/>
                    <a:pt x="6164" y="2089"/>
                    <a:pt x="6068" y="2583"/>
                  </a:cubicBezTo>
                  <a:cubicBezTo>
                    <a:pt x="5351" y="2716"/>
                    <a:pt x="4451" y="2665"/>
                    <a:pt x="3744" y="263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2" name="Freeform 49"/>
            <p:cNvSpPr>
              <a:spLocks noEditPoints="1"/>
            </p:cNvSpPr>
            <p:nvPr/>
          </p:nvSpPr>
          <p:spPr bwMode="auto">
            <a:xfrm>
              <a:off x="757238" y="42719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5 h 1639"/>
                <a:gd name="T14" fmla="*/ 184 w 1108"/>
                <a:gd name="T15" fmla="*/ 994 h 1639"/>
                <a:gd name="T16" fmla="*/ 229 w 1108"/>
                <a:gd name="T17" fmla="*/ 1127 h 1639"/>
                <a:gd name="T18" fmla="*/ 142 w 1108"/>
                <a:gd name="T19" fmla="*/ 1230 h 1639"/>
                <a:gd name="T20" fmla="*/ 254 w 1108"/>
                <a:gd name="T21" fmla="*/ 1419 h 1639"/>
                <a:gd name="T22" fmla="*/ 387 w 1108"/>
                <a:gd name="T23" fmla="*/ 1636 h 1639"/>
                <a:gd name="T24" fmla="*/ 567 w 1108"/>
                <a:gd name="T25" fmla="*/ 1450 h 1639"/>
                <a:gd name="T26" fmla="*/ 786 w 1108"/>
                <a:gd name="T27" fmla="*/ 1339 h 1639"/>
                <a:gd name="T28" fmla="*/ 735 w 1108"/>
                <a:gd name="T29" fmla="*/ 1229 h 1639"/>
                <a:gd name="T30" fmla="*/ 793 w 1108"/>
                <a:gd name="T31" fmla="*/ 1114 h 1639"/>
                <a:gd name="T32" fmla="*/ 876 w 1108"/>
                <a:gd name="T33" fmla="*/ 982 h 1639"/>
                <a:gd name="T34" fmla="*/ 1038 w 1108"/>
                <a:gd name="T35" fmla="*/ 1032 h 1639"/>
                <a:gd name="T36" fmla="*/ 1104 w 1108"/>
                <a:gd name="T37" fmla="*/ 857 h 1639"/>
                <a:gd name="T38" fmla="*/ 231 w 1108"/>
                <a:gd name="T39" fmla="*/ 1048 h 1639"/>
                <a:gd name="T40" fmla="*/ 136 w 1108"/>
                <a:gd name="T41" fmla="*/ 878 h 1639"/>
                <a:gd name="T42" fmla="*/ 36 w 1108"/>
                <a:gd name="T43" fmla="*/ 862 h 1639"/>
                <a:gd name="T44" fmla="*/ 138 w 1108"/>
                <a:gd name="T45" fmla="*/ 795 h 1639"/>
                <a:gd name="T46" fmla="*/ 343 w 1108"/>
                <a:gd name="T47" fmla="*/ 963 h 1639"/>
                <a:gd name="T48" fmla="*/ 82 w 1108"/>
                <a:gd name="T49" fmla="*/ 697 h 1639"/>
                <a:gd name="T50" fmla="*/ 74 w 1108"/>
                <a:gd name="T51" fmla="*/ 832 h 1639"/>
                <a:gd name="T52" fmla="*/ 271 w 1108"/>
                <a:gd name="T53" fmla="*/ 614 h 1639"/>
                <a:gd name="T54" fmla="*/ 257 w 1108"/>
                <a:gd name="T55" fmla="*/ 879 h 1639"/>
                <a:gd name="T56" fmla="*/ 339 w 1108"/>
                <a:gd name="T57" fmla="*/ 1076 h 1639"/>
                <a:gd name="T58" fmla="*/ 160 w 1108"/>
                <a:gd name="T59" fmla="*/ 1354 h 1639"/>
                <a:gd name="T60" fmla="*/ 157 w 1108"/>
                <a:gd name="T61" fmla="*/ 1198 h 1639"/>
                <a:gd name="T62" fmla="*/ 263 w 1108"/>
                <a:gd name="T63" fmla="*/ 1104 h 1639"/>
                <a:gd name="T64" fmla="*/ 206 w 1108"/>
                <a:gd name="T65" fmla="*/ 1329 h 1639"/>
                <a:gd name="T66" fmla="*/ 391 w 1108"/>
                <a:gd name="T67" fmla="*/ 1116 h 1639"/>
                <a:gd name="T68" fmla="*/ 387 w 1108"/>
                <a:gd name="T69" fmla="*/ 1596 h 1639"/>
                <a:gd name="T70" fmla="*/ 470 w 1108"/>
                <a:gd name="T71" fmla="*/ 1128 h 1639"/>
                <a:gd name="T72" fmla="*/ 487 w 1108"/>
                <a:gd name="T73" fmla="*/ 1032 h 1639"/>
                <a:gd name="T74" fmla="*/ 497 w 1108"/>
                <a:gd name="T75" fmla="*/ 561 h 1639"/>
                <a:gd name="T76" fmla="*/ 568 w 1108"/>
                <a:gd name="T77" fmla="*/ 135 h 1639"/>
                <a:gd name="T78" fmla="*/ 673 w 1108"/>
                <a:gd name="T79" fmla="*/ 213 h 1639"/>
                <a:gd name="T80" fmla="*/ 815 w 1108"/>
                <a:gd name="T81" fmla="*/ 242 h 1639"/>
                <a:gd name="T82" fmla="*/ 576 w 1108"/>
                <a:gd name="T83" fmla="*/ 1015 h 1639"/>
                <a:gd name="T84" fmla="*/ 572 w 1108"/>
                <a:gd name="T85" fmla="*/ 1110 h 1639"/>
                <a:gd name="T86" fmla="*/ 436 w 1108"/>
                <a:gd name="T87" fmla="*/ 1583 h 1639"/>
                <a:gd name="T88" fmla="*/ 519 w 1108"/>
                <a:gd name="T89" fmla="*/ 1494 h 1639"/>
                <a:gd name="T90" fmla="*/ 763 w 1108"/>
                <a:gd name="T91" fmla="*/ 1362 h 1639"/>
                <a:gd name="T92" fmla="*/ 671 w 1108"/>
                <a:gd name="T93" fmla="*/ 1470 h 1639"/>
                <a:gd name="T94" fmla="*/ 586 w 1108"/>
                <a:gd name="T95" fmla="*/ 1289 h 1639"/>
                <a:gd name="T96" fmla="*/ 683 w 1108"/>
                <a:gd name="T97" fmla="*/ 1413 h 1639"/>
                <a:gd name="T98" fmla="*/ 716 w 1108"/>
                <a:gd name="T99" fmla="*/ 1164 h 1639"/>
                <a:gd name="T100" fmla="*/ 681 w 1108"/>
                <a:gd name="T101" fmla="*/ 1062 h 1639"/>
                <a:gd name="T102" fmla="*/ 641 w 1108"/>
                <a:gd name="T103" fmla="*/ 1057 h 1639"/>
                <a:gd name="T104" fmla="*/ 748 w 1108"/>
                <a:gd name="T105" fmla="*/ 1069 h 1639"/>
                <a:gd name="T106" fmla="*/ 990 w 1108"/>
                <a:gd name="T107" fmla="*/ 1007 h 1639"/>
                <a:gd name="T108" fmla="*/ 934 w 1108"/>
                <a:gd name="T109" fmla="*/ 1038 h 1639"/>
                <a:gd name="T110" fmla="*/ 760 w 1108"/>
                <a:gd name="T111" fmla="*/ 1040 h 1639"/>
                <a:gd name="T112" fmla="*/ 986 w 1108"/>
                <a:gd name="T113" fmla="*/ 889 h 1639"/>
                <a:gd name="T114" fmla="*/ 990 w 1108"/>
                <a:gd name="T115" fmla="*/ 1007 h 1639"/>
                <a:gd name="T116" fmla="*/ 1009 w 1108"/>
                <a:gd name="T117" fmla="*/ 911 h 1639"/>
                <a:gd name="T118" fmla="*/ 684 w 1108"/>
                <a:gd name="T119" fmla="*/ 1023 h 1639"/>
                <a:gd name="T120" fmla="*/ 808 w 1108"/>
                <a:gd name="T121" fmla="*/ 755 h 1639"/>
                <a:gd name="T122" fmla="*/ 1073 w 1108"/>
                <a:gd name="T123" fmla="*/ 819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104" y="857"/>
                  </a:moveTo>
                  <a:cubicBezTo>
                    <a:pt x="1108" y="823"/>
                    <a:pt x="1101" y="789"/>
                    <a:pt x="1086" y="758"/>
                  </a:cubicBezTo>
                  <a:lnTo>
                    <a:pt x="1084" y="757"/>
                  </a:lnTo>
                  <a:cubicBezTo>
                    <a:pt x="1070" y="728"/>
                    <a:pt x="1045" y="708"/>
                    <a:pt x="1017" y="693"/>
                  </a:cubicBezTo>
                  <a:cubicBezTo>
                    <a:pt x="884" y="625"/>
                    <a:pt x="716" y="706"/>
                    <a:pt x="647" y="832"/>
                  </a:cubicBezTo>
                  <a:cubicBezTo>
                    <a:pt x="669" y="744"/>
                    <a:pt x="694" y="644"/>
                    <a:pt x="711" y="606"/>
                  </a:cubicBezTo>
                  <a:cubicBezTo>
                    <a:pt x="716" y="593"/>
                    <a:pt x="733" y="570"/>
                    <a:pt x="750" y="549"/>
                  </a:cubicBezTo>
                  <a:cubicBezTo>
                    <a:pt x="762" y="531"/>
                    <a:pt x="775" y="518"/>
                    <a:pt x="785" y="511"/>
                  </a:cubicBezTo>
                  <a:lnTo>
                    <a:pt x="786" y="509"/>
                  </a:lnTo>
                  <a:cubicBezTo>
                    <a:pt x="801" y="497"/>
                    <a:pt x="817" y="482"/>
                    <a:pt x="834" y="458"/>
                  </a:cubicBezTo>
                  <a:cubicBezTo>
                    <a:pt x="851" y="435"/>
                    <a:pt x="865" y="405"/>
                    <a:pt x="875" y="362"/>
                  </a:cubicBezTo>
                  <a:cubicBezTo>
                    <a:pt x="887" y="321"/>
                    <a:pt x="867" y="271"/>
                    <a:pt x="844" y="228"/>
                  </a:cubicBezTo>
                  <a:cubicBezTo>
                    <a:pt x="821" y="186"/>
                    <a:pt x="792" y="150"/>
                    <a:pt x="782" y="140"/>
                  </a:cubicBezTo>
                  <a:cubicBezTo>
                    <a:pt x="775" y="130"/>
                    <a:pt x="764" y="110"/>
                    <a:pt x="754" y="89"/>
                  </a:cubicBezTo>
                  <a:cubicBezTo>
                    <a:pt x="748" y="74"/>
                    <a:pt x="744" y="60"/>
                    <a:pt x="743" y="52"/>
                  </a:cubicBezTo>
                  <a:lnTo>
                    <a:pt x="744" y="49"/>
                  </a:lnTo>
                  <a:cubicBezTo>
                    <a:pt x="742" y="10"/>
                    <a:pt x="705" y="5"/>
                    <a:pt x="696" y="6"/>
                  </a:cubicBezTo>
                  <a:cubicBezTo>
                    <a:pt x="688" y="5"/>
                    <a:pt x="649" y="0"/>
                    <a:pt x="634" y="37"/>
                  </a:cubicBezTo>
                  <a:cubicBezTo>
                    <a:pt x="630" y="45"/>
                    <a:pt x="621" y="57"/>
                    <a:pt x="609" y="67"/>
                  </a:cubicBezTo>
                  <a:cubicBezTo>
                    <a:pt x="593" y="82"/>
                    <a:pt x="575" y="96"/>
                    <a:pt x="563" y="103"/>
                  </a:cubicBezTo>
                  <a:lnTo>
                    <a:pt x="561" y="103"/>
                  </a:lnTo>
                  <a:cubicBezTo>
                    <a:pt x="558" y="105"/>
                    <a:pt x="556" y="106"/>
                    <a:pt x="551" y="110"/>
                  </a:cubicBezTo>
                  <a:cubicBezTo>
                    <a:pt x="511" y="136"/>
                    <a:pt x="407" y="203"/>
                    <a:pt x="398" y="280"/>
                  </a:cubicBezTo>
                  <a:cubicBezTo>
                    <a:pt x="393" y="321"/>
                    <a:pt x="395" y="355"/>
                    <a:pt x="404" y="383"/>
                  </a:cubicBezTo>
                  <a:cubicBezTo>
                    <a:pt x="410" y="410"/>
                    <a:pt x="421" y="434"/>
                    <a:pt x="433" y="452"/>
                  </a:cubicBezTo>
                  <a:cubicBezTo>
                    <a:pt x="440" y="462"/>
                    <a:pt x="448" y="483"/>
                    <a:pt x="453" y="503"/>
                  </a:cubicBezTo>
                  <a:cubicBezTo>
                    <a:pt x="460" y="527"/>
                    <a:pt x="466" y="552"/>
                    <a:pt x="466" y="563"/>
                  </a:cubicBezTo>
                  <a:lnTo>
                    <a:pt x="466" y="565"/>
                  </a:lnTo>
                  <a:cubicBezTo>
                    <a:pt x="468" y="605"/>
                    <a:pt x="456" y="706"/>
                    <a:pt x="448" y="794"/>
                  </a:cubicBezTo>
                  <a:cubicBezTo>
                    <a:pt x="442" y="765"/>
                    <a:pt x="434" y="737"/>
                    <a:pt x="424" y="716"/>
                  </a:cubicBezTo>
                  <a:cubicBezTo>
                    <a:pt x="386" y="643"/>
                    <a:pt x="331" y="583"/>
                    <a:pt x="253" y="552"/>
                  </a:cubicBezTo>
                  <a:cubicBezTo>
                    <a:pt x="225" y="540"/>
                    <a:pt x="188" y="533"/>
                    <a:pt x="152" y="538"/>
                  </a:cubicBezTo>
                  <a:cubicBezTo>
                    <a:pt x="80" y="547"/>
                    <a:pt x="29" y="589"/>
                    <a:pt x="10" y="658"/>
                  </a:cubicBezTo>
                  <a:cubicBezTo>
                    <a:pt x="0" y="691"/>
                    <a:pt x="1" y="724"/>
                    <a:pt x="13" y="753"/>
                  </a:cubicBezTo>
                  <a:cubicBezTo>
                    <a:pt x="23" y="774"/>
                    <a:pt x="37" y="803"/>
                    <a:pt x="43" y="820"/>
                  </a:cubicBezTo>
                  <a:cubicBezTo>
                    <a:pt x="39" y="821"/>
                    <a:pt x="31" y="829"/>
                    <a:pt x="24" y="832"/>
                  </a:cubicBezTo>
                  <a:cubicBezTo>
                    <a:pt x="16" y="837"/>
                    <a:pt x="11" y="843"/>
                    <a:pt x="7" y="851"/>
                  </a:cubicBezTo>
                  <a:cubicBezTo>
                    <a:pt x="6" y="857"/>
                    <a:pt x="5" y="861"/>
                    <a:pt x="6" y="868"/>
                  </a:cubicBezTo>
                  <a:cubicBezTo>
                    <a:pt x="7" y="875"/>
                    <a:pt x="9" y="880"/>
                    <a:pt x="12" y="884"/>
                  </a:cubicBezTo>
                  <a:cubicBezTo>
                    <a:pt x="17" y="894"/>
                    <a:pt x="29" y="903"/>
                    <a:pt x="39" y="907"/>
                  </a:cubicBezTo>
                  <a:cubicBezTo>
                    <a:pt x="61" y="917"/>
                    <a:pt x="87" y="922"/>
                    <a:pt x="109" y="921"/>
                  </a:cubicBezTo>
                  <a:cubicBezTo>
                    <a:pt x="131" y="921"/>
                    <a:pt x="150" y="913"/>
                    <a:pt x="162" y="895"/>
                  </a:cubicBezTo>
                  <a:cubicBezTo>
                    <a:pt x="171" y="882"/>
                    <a:pt x="177" y="870"/>
                    <a:pt x="182" y="857"/>
                  </a:cubicBezTo>
                  <a:cubicBezTo>
                    <a:pt x="183" y="851"/>
                    <a:pt x="177" y="848"/>
                    <a:pt x="181" y="848"/>
                  </a:cubicBezTo>
                  <a:cubicBezTo>
                    <a:pt x="188" y="847"/>
                    <a:pt x="198" y="854"/>
                    <a:pt x="207" y="862"/>
                  </a:cubicBezTo>
                  <a:cubicBezTo>
                    <a:pt x="217" y="870"/>
                    <a:pt x="224" y="880"/>
                    <a:pt x="227" y="889"/>
                  </a:cubicBezTo>
                  <a:cubicBezTo>
                    <a:pt x="232" y="908"/>
                    <a:pt x="236" y="933"/>
                    <a:pt x="237" y="957"/>
                  </a:cubicBezTo>
                  <a:cubicBezTo>
                    <a:pt x="212" y="959"/>
                    <a:pt x="192" y="971"/>
                    <a:pt x="184" y="994"/>
                  </a:cubicBezTo>
                  <a:cubicBezTo>
                    <a:pt x="179" y="1019"/>
                    <a:pt x="185" y="1040"/>
                    <a:pt x="193" y="1055"/>
                  </a:cubicBezTo>
                  <a:cubicBezTo>
                    <a:pt x="204" y="1068"/>
                    <a:pt x="217" y="1079"/>
                    <a:pt x="229" y="1085"/>
                  </a:cubicBezTo>
                  <a:cubicBezTo>
                    <a:pt x="229" y="1085"/>
                    <a:pt x="231" y="1086"/>
                    <a:pt x="234" y="1086"/>
                  </a:cubicBezTo>
                  <a:cubicBezTo>
                    <a:pt x="232" y="1092"/>
                    <a:pt x="232" y="1097"/>
                    <a:pt x="231" y="1099"/>
                  </a:cubicBezTo>
                  <a:cubicBezTo>
                    <a:pt x="230" y="1105"/>
                    <a:pt x="231" y="1112"/>
                    <a:pt x="230" y="1118"/>
                  </a:cubicBezTo>
                  <a:cubicBezTo>
                    <a:pt x="230" y="1121"/>
                    <a:pt x="230" y="1121"/>
                    <a:pt x="229" y="1127"/>
                  </a:cubicBezTo>
                  <a:cubicBezTo>
                    <a:pt x="229" y="1134"/>
                    <a:pt x="228" y="1140"/>
                    <a:pt x="222" y="1139"/>
                  </a:cubicBezTo>
                  <a:lnTo>
                    <a:pt x="222" y="1141"/>
                  </a:lnTo>
                  <a:cubicBezTo>
                    <a:pt x="220" y="1141"/>
                    <a:pt x="217" y="1140"/>
                    <a:pt x="213" y="1140"/>
                  </a:cubicBezTo>
                  <a:cubicBezTo>
                    <a:pt x="182" y="1141"/>
                    <a:pt x="143" y="1140"/>
                    <a:pt x="125" y="1166"/>
                  </a:cubicBezTo>
                  <a:cubicBezTo>
                    <a:pt x="105" y="1191"/>
                    <a:pt x="120" y="1207"/>
                    <a:pt x="135" y="1220"/>
                  </a:cubicBezTo>
                  <a:cubicBezTo>
                    <a:pt x="139" y="1223"/>
                    <a:pt x="143" y="1228"/>
                    <a:pt x="142" y="1230"/>
                  </a:cubicBezTo>
                  <a:cubicBezTo>
                    <a:pt x="144" y="1235"/>
                    <a:pt x="139" y="1225"/>
                    <a:pt x="137" y="1225"/>
                  </a:cubicBezTo>
                  <a:cubicBezTo>
                    <a:pt x="124" y="1232"/>
                    <a:pt x="110" y="1240"/>
                    <a:pt x="106" y="1259"/>
                  </a:cubicBezTo>
                  <a:cubicBezTo>
                    <a:pt x="101" y="1280"/>
                    <a:pt x="104" y="1300"/>
                    <a:pt x="107" y="1319"/>
                  </a:cubicBezTo>
                  <a:cubicBezTo>
                    <a:pt x="114" y="1341"/>
                    <a:pt x="126" y="1361"/>
                    <a:pt x="134" y="1374"/>
                  </a:cubicBezTo>
                  <a:cubicBezTo>
                    <a:pt x="148" y="1394"/>
                    <a:pt x="166" y="1408"/>
                    <a:pt x="188" y="1416"/>
                  </a:cubicBezTo>
                  <a:cubicBezTo>
                    <a:pt x="207" y="1424"/>
                    <a:pt x="229" y="1426"/>
                    <a:pt x="254" y="1419"/>
                  </a:cubicBezTo>
                  <a:cubicBezTo>
                    <a:pt x="270" y="1417"/>
                    <a:pt x="288" y="1410"/>
                    <a:pt x="302" y="1406"/>
                  </a:cubicBezTo>
                  <a:cubicBezTo>
                    <a:pt x="299" y="1423"/>
                    <a:pt x="297" y="1447"/>
                    <a:pt x="302" y="1469"/>
                  </a:cubicBezTo>
                  <a:lnTo>
                    <a:pt x="302" y="1472"/>
                  </a:lnTo>
                  <a:cubicBezTo>
                    <a:pt x="307" y="1494"/>
                    <a:pt x="319" y="1523"/>
                    <a:pt x="330" y="1547"/>
                  </a:cubicBezTo>
                  <a:cubicBezTo>
                    <a:pt x="338" y="1563"/>
                    <a:pt x="344" y="1578"/>
                    <a:pt x="347" y="1587"/>
                  </a:cubicBezTo>
                  <a:cubicBezTo>
                    <a:pt x="355" y="1615"/>
                    <a:pt x="385" y="1635"/>
                    <a:pt x="387" y="1636"/>
                  </a:cubicBezTo>
                  <a:lnTo>
                    <a:pt x="391" y="1639"/>
                  </a:lnTo>
                  <a:lnTo>
                    <a:pt x="398" y="1638"/>
                  </a:lnTo>
                  <a:cubicBezTo>
                    <a:pt x="398" y="1638"/>
                    <a:pt x="444" y="1626"/>
                    <a:pt x="461" y="1603"/>
                  </a:cubicBezTo>
                  <a:cubicBezTo>
                    <a:pt x="464" y="1597"/>
                    <a:pt x="472" y="1591"/>
                    <a:pt x="480" y="1584"/>
                  </a:cubicBezTo>
                  <a:cubicBezTo>
                    <a:pt x="501" y="1564"/>
                    <a:pt x="530" y="1536"/>
                    <a:pt x="545" y="1510"/>
                  </a:cubicBezTo>
                  <a:cubicBezTo>
                    <a:pt x="558" y="1488"/>
                    <a:pt x="564" y="1467"/>
                    <a:pt x="567" y="1450"/>
                  </a:cubicBezTo>
                  <a:cubicBezTo>
                    <a:pt x="578" y="1461"/>
                    <a:pt x="594" y="1472"/>
                    <a:pt x="607" y="1482"/>
                  </a:cubicBezTo>
                  <a:cubicBezTo>
                    <a:pt x="629" y="1496"/>
                    <a:pt x="650" y="1502"/>
                    <a:pt x="672" y="1501"/>
                  </a:cubicBezTo>
                  <a:cubicBezTo>
                    <a:pt x="694" y="1501"/>
                    <a:pt x="715" y="1494"/>
                    <a:pt x="735" y="1480"/>
                  </a:cubicBezTo>
                  <a:cubicBezTo>
                    <a:pt x="750" y="1471"/>
                    <a:pt x="768" y="1457"/>
                    <a:pt x="782" y="1438"/>
                  </a:cubicBezTo>
                  <a:cubicBezTo>
                    <a:pt x="791" y="1422"/>
                    <a:pt x="801" y="1404"/>
                    <a:pt x="803" y="1382"/>
                  </a:cubicBezTo>
                  <a:cubicBezTo>
                    <a:pt x="806" y="1363"/>
                    <a:pt x="795" y="1350"/>
                    <a:pt x="786" y="1339"/>
                  </a:cubicBezTo>
                  <a:cubicBezTo>
                    <a:pt x="784" y="1339"/>
                    <a:pt x="776" y="1347"/>
                    <a:pt x="779" y="1342"/>
                  </a:cubicBezTo>
                  <a:cubicBezTo>
                    <a:pt x="780" y="1340"/>
                    <a:pt x="785" y="1337"/>
                    <a:pt x="789" y="1336"/>
                  </a:cubicBezTo>
                  <a:cubicBezTo>
                    <a:pt x="808" y="1328"/>
                    <a:pt x="827" y="1318"/>
                    <a:pt x="817" y="1288"/>
                  </a:cubicBezTo>
                  <a:cubicBezTo>
                    <a:pt x="810" y="1256"/>
                    <a:pt x="772" y="1243"/>
                    <a:pt x="741" y="1233"/>
                  </a:cubicBezTo>
                  <a:cubicBezTo>
                    <a:pt x="739" y="1232"/>
                    <a:pt x="737" y="1232"/>
                    <a:pt x="737" y="1232"/>
                  </a:cubicBezTo>
                  <a:lnTo>
                    <a:pt x="735" y="1229"/>
                  </a:lnTo>
                  <a:cubicBezTo>
                    <a:pt x="731" y="1229"/>
                    <a:pt x="731" y="1226"/>
                    <a:pt x="733" y="1220"/>
                  </a:cubicBezTo>
                  <a:cubicBezTo>
                    <a:pt x="735" y="1216"/>
                    <a:pt x="736" y="1214"/>
                    <a:pt x="737" y="1210"/>
                  </a:cubicBezTo>
                  <a:cubicBezTo>
                    <a:pt x="738" y="1204"/>
                    <a:pt x="741" y="1196"/>
                    <a:pt x="743" y="1187"/>
                  </a:cubicBezTo>
                  <a:cubicBezTo>
                    <a:pt x="744" y="1180"/>
                    <a:pt x="745" y="1172"/>
                    <a:pt x="750" y="1159"/>
                  </a:cubicBezTo>
                  <a:cubicBezTo>
                    <a:pt x="752" y="1158"/>
                    <a:pt x="754" y="1158"/>
                    <a:pt x="757" y="1156"/>
                  </a:cubicBezTo>
                  <a:cubicBezTo>
                    <a:pt x="774" y="1146"/>
                    <a:pt x="786" y="1131"/>
                    <a:pt x="793" y="1114"/>
                  </a:cubicBezTo>
                  <a:cubicBezTo>
                    <a:pt x="800" y="1100"/>
                    <a:pt x="800" y="1085"/>
                    <a:pt x="796" y="1073"/>
                  </a:cubicBezTo>
                  <a:cubicBezTo>
                    <a:pt x="792" y="1068"/>
                    <a:pt x="789" y="1063"/>
                    <a:pt x="785" y="1058"/>
                  </a:cubicBezTo>
                  <a:cubicBezTo>
                    <a:pt x="796" y="1034"/>
                    <a:pt x="809" y="1010"/>
                    <a:pt x="821" y="994"/>
                  </a:cubicBezTo>
                  <a:cubicBezTo>
                    <a:pt x="827" y="986"/>
                    <a:pt x="839" y="980"/>
                    <a:pt x="850" y="975"/>
                  </a:cubicBezTo>
                  <a:cubicBezTo>
                    <a:pt x="860" y="970"/>
                    <a:pt x="871" y="968"/>
                    <a:pt x="880" y="972"/>
                  </a:cubicBezTo>
                  <a:cubicBezTo>
                    <a:pt x="882" y="972"/>
                    <a:pt x="875" y="975"/>
                    <a:pt x="876" y="982"/>
                  </a:cubicBezTo>
                  <a:cubicBezTo>
                    <a:pt x="874" y="993"/>
                    <a:pt x="873" y="1008"/>
                    <a:pt x="877" y="1022"/>
                  </a:cubicBezTo>
                  <a:cubicBezTo>
                    <a:pt x="885" y="1043"/>
                    <a:pt x="900" y="1057"/>
                    <a:pt x="920" y="1066"/>
                  </a:cubicBezTo>
                  <a:cubicBezTo>
                    <a:pt x="940" y="1075"/>
                    <a:pt x="968" y="1079"/>
                    <a:pt x="991" y="1077"/>
                  </a:cubicBezTo>
                  <a:cubicBezTo>
                    <a:pt x="1002" y="1077"/>
                    <a:pt x="1011" y="1074"/>
                    <a:pt x="1020" y="1069"/>
                  </a:cubicBezTo>
                  <a:cubicBezTo>
                    <a:pt x="1026" y="1063"/>
                    <a:pt x="1031" y="1060"/>
                    <a:pt x="1034" y="1054"/>
                  </a:cubicBezTo>
                  <a:cubicBezTo>
                    <a:pt x="1038" y="1048"/>
                    <a:pt x="1039" y="1039"/>
                    <a:pt x="1038" y="1032"/>
                  </a:cubicBezTo>
                  <a:cubicBezTo>
                    <a:pt x="1039" y="1026"/>
                    <a:pt x="1036" y="1019"/>
                    <a:pt x="1033" y="1012"/>
                  </a:cubicBezTo>
                  <a:lnTo>
                    <a:pt x="1031" y="1011"/>
                  </a:lnTo>
                  <a:cubicBezTo>
                    <a:pt x="1025" y="1006"/>
                    <a:pt x="1020" y="996"/>
                    <a:pt x="1017" y="991"/>
                  </a:cubicBezTo>
                  <a:cubicBezTo>
                    <a:pt x="1030" y="980"/>
                    <a:pt x="1051" y="958"/>
                    <a:pt x="1069" y="942"/>
                  </a:cubicBezTo>
                  <a:lnTo>
                    <a:pt x="1067" y="941"/>
                  </a:lnTo>
                  <a:cubicBezTo>
                    <a:pt x="1090" y="921"/>
                    <a:pt x="1103" y="890"/>
                    <a:pt x="1104" y="857"/>
                  </a:cubicBezTo>
                  <a:close/>
                  <a:moveTo>
                    <a:pt x="231" y="1048"/>
                  </a:moveTo>
                  <a:cubicBezTo>
                    <a:pt x="225" y="1045"/>
                    <a:pt x="222" y="1040"/>
                    <a:pt x="220" y="1037"/>
                  </a:cubicBezTo>
                  <a:cubicBezTo>
                    <a:pt x="215" y="1028"/>
                    <a:pt x="211" y="1016"/>
                    <a:pt x="215" y="1002"/>
                  </a:cubicBezTo>
                  <a:cubicBezTo>
                    <a:pt x="217" y="993"/>
                    <a:pt x="226" y="990"/>
                    <a:pt x="238" y="988"/>
                  </a:cubicBezTo>
                  <a:cubicBezTo>
                    <a:pt x="239" y="995"/>
                    <a:pt x="239" y="1004"/>
                    <a:pt x="238" y="1010"/>
                  </a:cubicBezTo>
                  <a:cubicBezTo>
                    <a:pt x="234" y="1022"/>
                    <a:pt x="229" y="1035"/>
                    <a:pt x="231" y="1048"/>
                  </a:cubicBezTo>
                  <a:close/>
                  <a:moveTo>
                    <a:pt x="257" y="879"/>
                  </a:moveTo>
                  <a:cubicBezTo>
                    <a:pt x="253" y="866"/>
                    <a:pt x="240" y="852"/>
                    <a:pt x="227" y="839"/>
                  </a:cubicBezTo>
                  <a:cubicBezTo>
                    <a:pt x="213" y="828"/>
                    <a:pt x="197" y="821"/>
                    <a:pt x="182" y="818"/>
                  </a:cubicBezTo>
                  <a:lnTo>
                    <a:pt x="180" y="818"/>
                  </a:lnTo>
                  <a:cubicBezTo>
                    <a:pt x="162" y="819"/>
                    <a:pt x="158" y="831"/>
                    <a:pt x="153" y="846"/>
                  </a:cubicBezTo>
                  <a:cubicBezTo>
                    <a:pt x="149" y="856"/>
                    <a:pt x="145" y="868"/>
                    <a:pt x="136" y="878"/>
                  </a:cubicBezTo>
                  <a:cubicBezTo>
                    <a:pt x="130" y="886"/>
                    <a:pt x="119" y="890"/>
                    <a:pt x="108" y="890"/>
                  </a:cubicBezTo>
                  <a:cubicBezTo>
                    <a:pt x="90" y="892"/>
                    <a:pt x="69" y="886"/>
                    <a:pt x="53" y="878"/>
                  </a:cubicBezTo>
                  <a:lnTo>
                    <a:pt x="51" y="878"/>
                  </a:lnTo>
                  <a:cubicBezTo>
                    <a:pt x="44" y="877"/>
                    <a:pt x="41" y="872"/>
                    <a:pt x="39" y="869"/>
                  </a:cubicBezTo>
                  <a:cubicBezTo>
                    <a:pt x="37" y="867"/>
                    <a:pt x="38" y="865"/>
                    <a:pt x="35" y="864"/>
                  </a:cubicBezTo>
                  <a:cubicBezTo>
                    <a:pt x="36" y="862"/>
                    <a:pt x="36" y="862"/>
                    <a:pt x="36" y="862"/>
                  </a:cubicBezTo>
                  <a:cubicBezTo>
                    <a:pt x="36" y="860"/>
                    <a:pt x="39" y="858"/>
                    <a:pt x="39" y="858"/>
                  </a:cubicBezTo>
                  <a:cubicBezTo>
                    <a:pt x="48" y="854"/>
                    <a:pt x="58" y="847"/>
                    <a:pt x="64" y="841"/>
                  </a:cubicBezTo>
                  <a:lnTo>
                    <a:pt x="54" y="870"/>
                  </a:lnTo>
                  <a:cubicBezTo>
                    <a:pt x="54" y="870"/>
                    <a:pt x="85" y="880"/>
                    <a:pt x="109" y="869"/>
                  </a:cubicBezTo>
                  <a:lnTo>
                    <a:pt x="112" y="869"/>
                  </a:lnTo>
                  <a:cubicBezTo>
                    <a:pt x="133" y="860"/>
                    <a:pt x="153" y="830"/>
                    <a:pt x="138" y="795"/>
                  </a:cubicBezTo>
                  <a:cubicBezTo>
                    <a:pt x="130" y="767"/>
                    <a:pt x="100" y="735"/>
                    <a:pt x="111" y="709"/>
                  </a:cubicBezTo>
                  <a:cubicBezTo>
                    <a:pt x="115" y="700"/>
                    <a:pt x="121" y="693"/>
                    <a:pt x="128" y="690"/>
                  </a:cubicBezTo>
                  <a:cubicBezTo>
                    <a:pt x="152" y="676"/>
                    <a:pt x="174" y="676"/>
                    <a:pt x="199" y="683"/>
                  </a:cubicBezTo>
                  <a:cubicBezTo>
                    <a:pt x="269" y="710"/>
                    <a:pt x="310" y="779"/>
                    <a:pt x="312" y="852"/>
                  </a:cubicBezTo>
                  <a:cubicBezTo>
                    <a:pt x="314" y="878"/>
                    <a:pt x="313" y="962"/>
                    <a:pt x="313" y="962"/>
                  </a:cubicBezTo>
                  <a:lnTo>
                    <a:pt x="343" y="963"/>
                  </a:lnTo>
                  <a:cubicBezTo>
                    <a:pt x="343" y="963"/>
                    <a:pt x="347" y="878"/>
                    <a:pt x="344" y="848"/>
                  </a:cubicBezTo>
                  <a:lnTo>
                    <a:pt x="343" y="851"/>
                  </a:lnTo>
                  <a:cubicBezTo>
                    <a:pt x="341" y="764"/>
                    <a:pt x="291" y="686"/>
                    <a:pt x="211" y="654"/>
                  </a:cubicBezTo>
                  <a:lnTo>
                    <a:pt x="209" y="654"/>
                  </a:lnTo>
                  <a:cubicBezTo>
                    <a:pt x="176" y="643"/>
                    <a:pt x="145" y="644"/>
                    <a:pt x="113" y="661"/>
                  </a:cubicBezTo>
                  <a:cubicBezTo>
                    <a:pt x="99" y="669"/>
                    <a:pt x="87" y="682"/>
                    <a:pt x="82" y="697"/>
                  </a:cubicBezTo>
                  <a:cubicBezTo>
                    <a:pt x="64" y="742"/>
                    <a:pt x="95" y="763"/>
                    <a:pt x="107" y="805"/>
                  </a:cubicBezTo>
                  <a:lnTo>
                    <a:pt x="109" y="805"/>
                  </a:lnTo>
                  <a:cubicBezTo>
                    <a:pt x="115" y="823"/>
                    <a:pt x="109" y="836"/>
                    <a:pt x="99" y="841"/>
                  </a:cubicBezTo>
                  <a:lnTo>
                    <a:pt x="97" y="840"/>
                  </a:lnTo>
                  <a:cubicBezTo>
                    <a:pt x="84" y="847"/>
                    <a:pt x="66" y="841"/>
                    <a:pt x="66" y="839"/>
                  </a:cubicBezTo>
                  <a:cubicBezTo>
                    <a:pt x="71" y="836"/>
                    <a:pt x="74" y="832"/>
                    <a:pt x="74" y="832"/>
                  </a:cubicBezTo>
                  <a:lnTo>
                    <a:pt x="82" y="827"/>
                  </a:lnTo>
                  <a:lnTo>
                    <a:pt x="77" y="817"/>
                  </a:lnTo>
                  <a:cubicBezTo>
                    <a:pt x="77" y="817"/>
                    <a:pt x="56" y="772"/>
                    <a:pt x="42" y="740"/>
                  </a:cubicBezTo>
                  <a:cubicBezTo>
                    <a:pt x="32" y="719"/>
                    <a:pt x="33" y="693"/>
                    <a:pt x="39" y="668"/>
                  </a:cubicBezTo>
                  <a:cubicBezTo>
                    <a:pt x="56" y="613"/>
                    <a:pt x="154" y="580"/>
                    <a:pt x="190" y="584"/>
                  </a:cubicBezTo>
                  <a:cubicBezTo>
                    <a:pt x="227" y="589"/>
                    <a:pt x="232" y="594"/>
                    <a:pt x="271" y="614"/>
                  </a:cubicBezTo>
                  <a:cubicBezTo>
                    <a:pt x="307" y="633"/>
                    <a:pt x="360" y="719"/>
                    <a:pt x="375" y="755"/>
                  </a:cubicBezTo>
                  <a:cubicBezTo>
                    <a:pt x="404" y="820"/>
                    <a:pt x="415" y="942"/>
                    <a:pt x="415" y="989"/>
                  </a:cubicBezTo>
                  <a:cubicBezTo>
                    <a:pt x="400" y="986"/>
                    <a:pt x="386" y="983"/>
                    <a:pt x="379" y="982"/>
                  </a:cubicBezTo>
                  <a:cubicBezTo>
                    <a:pt x="375" y="981"/>
                    <a:pt x="369" y="980"/>
                    <a:pt x="362" y="979"/>
                  </a:cubicBezTo>
                  <a:cubicBezTo>
                    <a:pt x="335" y="970"/>
                    <a:pt x="299" y="962"/>
                    <a:pt x="269" y="959"/>
                  </a:cubicBezTo>
                  <a:cubicBezTo>
                    <a:pt x="268" y="930"/>
                    <a:pt x="264" y="902"/>
                    <a:pt x="257" y="879"/>
                  </a:cubicBezTo>
                  <a:close/>
                  <a:moveTo>
                    <a:pt x="339" y="1076"/>
                  </a:moveTo>
                  <a:cubicBezTo>
                    <a:pt x="317" y="1072"/>
                    <a:pt x="287" y="1069"/>
                    <a:pt x="268" y="1064"/>
                  </a:cubicBezTo>
                  <a:cubicBezTo>
                    <a:pt x="268" y="1050"/>
                    <a:pt x="269" y="1035"/>
                    <a:pt x="270" y="1018"/>
                  </a:cubicBezTo>
                  <a:cubicBezTo>
                    <a:pt x="276" y="1006"/>
                    <a:pt x="289" y="997"/>
                    <a:pt x="294" y="994"/>
                  </a:cubicBezTo>
                  <a:cubicBezTo>
                    <a:pt x="313" y="997"/>
                    <a:pt x="334" y="1003"/>
                    <a:pt x="351" y="1008"/>
                  </a:cubicBezTo>
                  <a:cubicBezTo>
                    <a:pt x="341" y="1024"/>
                    <a:pt x="330" y="1048"/>
                    <a:pt x="339" y="1076"/>
                  </a:cubicBezTo>
                  <a:close/>
                  <a:moveTo>
                    <a:pt x="316" y="1366"/>
                  </a:moveTo>
                  <a:cubicBezTo>
                    <a:pt x="304" y="1371"/>
                    <a:pt x="271" y="1385"/>
                    <a:pt x="248" y="1389"/>
                  </a:cubicBezTo>
                  <a:lnTo>
                    <a:pt x="246" y="1389"/>
                  </a:lnTo>
                  <a:cubicBezTo>
                    <a:pt x="230" y="1395"/>
                    <a:pt x="212" y="1392"/>
                    <a:pt x="200" y="1387"/>
                  </a:cubicBezTo>
                  <a:cubicBezTo>
                    <a:pt x="183" y="1383"/>
                    <a:pt x="170" y="1371"/>
                    <a:pt x="160" y="1356"/>
                  </a:cubicBezTo>
                  <a:lnTo>
                    <a:pt x="160" y="1354"/>
                  </a:lnTo>
                  <a:cubicBezTo>
                    <a:pt x="151" y="1344"/>
                    <a:pt x="142" y="1329"/>
                    <a:pt x="137" y="1311"/>
                  </a:cubicBezTo>
                  <a:cubicBezTo>
                    <a:pt x="135" y="1297"/>
                    <a:pt x="133" y="1281"/>
                    <a:pt x="136" y="1267"/>
                  </a:cubicBezTo>
                  <a:lnTo>
                    <a:pt x="136" y="1264"/>
                  </a:lnTo>
                  <a:cubicBezTo>
                    <a:pt x="137" y="1260"/>
                    <a:pt x="144" y="1257"/>
                    <a:pt x="151" y="1254"/>
                  </a:cubicBezTo>
                  <a:cubicBezTo>
                    <a:pt x="166" y="1245"/>
                    <a:pt x="178" y="1241"/>
                    <a:pt x="173" y="1220"/>
                  </a:cubicBezTo>
                  <a:cubicBezTo>
                    <a:pt x="170" y="1211"/>
                    <a:pt x="164" y="1206"/>
                    <a:pt x="157" y="1198"/>
                  </a:cubicBezTo>
                  <a:cubicBezTo>
                    <a:pt x="153" y="1193"/>
                    <a:pt x="148" y="1187"/>
                    <a:pt x="151" y="1183"/>
                  </a:cubicBezTo>
                  <a:cubicBezTo>
                    <a:pt x="159" y="1172"/>
                    <a:pt x="190" y="1171"/>
                    <a:pt x="212" y="1170"/>
                  </a:cubicBezTo>
                  <a:cubicBezTo>
                    <a:pt x="214" y="1171"/>
                    <a:pt x="214" y="1171"/>
                    <a:pt x="219" y="1171"/>
                  </a:cubicBezTo>
                  <a:cubicBezTo>
                    <a:pt x="253" y="1175"/>
                    <a:pt x="259" y="1154"/>
                    <a:pt x="261" y="1130"/>
                  </a:cubicBezTo>
                  <a:cubicBezTo>
                    <a:pt x="261" y="1128"/>
                    <a:pt x="262" y="1126"/>
                    <a:pt x="260" y="1122"/>
                  </a:cubicBezTo>
                  <a:cubicBezTo>
                    <a:pt x="261" y="1115"/>
                    <a:pt x="262" y="1111"/>
                    <a:pt x="263" y="1104"/>
                  </a:cubicBezTo>
                  <a:cubicBezTo>
                    <a:pt x="263" y="1102"/>
                    <a:pt x="264" y="1098"/>
                    <a:pt x="265" y="1096"/>
                  </a:cubicBezTo>
                  <a:cubicBezTo>
                    <a:pt x="277" y="1098"/>
                    <a:pt x="292" y="1101"/>
                    <a:pt x="307" y="1103"/>
                  </a:cubicBezTo>
                  <a:cubicBezTo>
                    <a:pt x="311" y="1122"/>
                    <a:pt x="318" y="1167"/>
                    <a:pt x="286" y="1212"/>
                  </a:cubicBezTo>
                  <a:cubicBezTo>
                    <a:pt x="280" y="1222"/>
                    <a:pt x="276" y="1230"/>
                    <a:pt x="271" y="1238"/>
                  </a:cubicBezTo>
                  <a:cubicBezTo>
                    <a:pt x="252" y="1269"/>
                    <a:pt x="234" y="1295"/>
                    <a:pt x="205" y="1298"/>
                  </a:cubicBezTo>
                  <a:lnTo>
                    <a:pt x="206" y="1329"/>
                  </a:lnTo>
                  <a:cubicBezTo>
                    <a:pt x="253" y="1324"/>
                    <a:pt x="274" y="1293"/>
                    <a:pt x="296" y="1253"/>
                  </a:cubicBezTo>
                  <a:cubicBezTo>
                    <a:pt x="302" y="1245"/>
                    <a:pt x="308" y="1237"/>
                    <a:pt x="312" y="1229"/>
                  </a:cubicBezTo>
                  <a:cubicBezTo>
                    <a:pt x="344" y="1183"/>
                    <a:pt x="343" y="1136"/>
                    <a:pt x="340" y="1107"/>
                  </a:cubicBezTo>
                  <a:cubicBezTo>
                    <a:pt x="340" y="1107"/>
                    <a:pt x="340" y="1107"/>
                    <a:pt x="342" y="1107"/>
                  </a:cubicBezTo>
                  <a:cubicBezTo>
                    <a:pt x="350" y="1109"/>
                    <a:pt x="357" y="1110"/>
                    <a:pt x="361" y="1111"/>
                  </a:cubicBezTo>
                  <a:cubicBezTo>
                    <a:pt x="363" y="1111"/>
                    <a:pt x="376" y="1113"/>
                    <a:pt x="391" y="1116"/>
                  </a:cubicBezTo>
                  <a:cubicBezTo>
                    <a:pt x="381" y="1147"/>
                    <a:pt x="357" y="1218"/>
                    <a:pt x="343" y="1248"/>
                  </a:cubicBezTo>
                  <a:cubicBezTo>
                    <a:pt x="324" y="1284"/>
                    <a:pt x="285" y="1341"/>
                    <a:pt x="285" y="1341"/>
                  </a:cubicBezTo>
                  <a:lnTo>
                    <a:pt x="311" y="1359"/>
                  </a:lnTo>
                  <a:cubicBezTo>
                    <a:pt x="311" y="1359"/>
                    <a:pt x="343" y="1314"/>
                    <a:pt x="363" y="1276"/>
                  </a:cubicBezTo>
                  <a:cubicBezTo>
                    <a:pt x="352" y="1311"/>
                    <a:pt x="337" y="1344"/>
                    <a:pt x="316" y="1366"/>
                  </a:cubicBezTo>
                  <a:close/>
                  <a:moveTo>
                    <a:pt x="387" y="1596"/>
                  </a:moveTo>
                  <a:cubicBezTo>
                    <a:pt x="384" y="1591"/>
                    <a:pt x="378" y="1586"/>
                    <a:pt x="377" y="1579"/>
                  </a:cubicBezTo>
                  <a:cubicBezTo>
                    <a:pt x="375" y="1568"/>
                    <a:pt x="367" y="1551"/>
                    <a:pt x="359" y="1534"/>
                  </a:cubicBezTo>
                  <a:cubicBezTo>
                    <a:pt x="350" y="1511"/>
                    <a:pt x="337" y="1484"/>
                    <a:pt x="332" y="1464"/>
                  </a:cubicBezTo>
                  <a:cubicBezTo>
                    <a:pt x="323" y="1422"/>
                    <a:pt x="341" y="1386"/>
                    <a:pt x="341" y="1386"/>
                  </a:cubicBezTo>
                  <a:cubicBezTo>
                    <a:pt x="402" y="1311"/>
                    <a:pt x="421" y="1169"/>
                    <a:pt x="425" y="1122"/>
                  </a:cubicBezTo>
                  <a:cubicBezTo>
                    <a:pt x="440" y="1124"/>
                    <a:pt x="455" y="1125"/>
                    <a:pt x="470" y="1128"/>
                  </a:cubicBezTo>
                  <a:lnTo>
                    <a:pt x="387" y="1596"/>
                  </a:lnTo>
                  <a:close/>
                  <a:moveTo>
                    <a:pt x="475" y="1098"/>
                  </a:moveTo>
                  <a:cubicBezTo>
                    <a:pt x="435" y="1091"/>
                    <a:pt x="390" y="1085"/>
                    <a:pt x="373" y="1082"/>
                  </a:cubicBezTo>
                  <a:cubicBezTo>
                    <a:pt x="356" y="1050"/>
                    <a:pt x="374" y="1025"/>
                    <a:pt x="384" y="1016"/>
                  </a:cubicBezTo>
                  <a:cubicBezTo>
                    <a:pt x="406" y="1018"/>
                    <a:pt x="440" y="1024"/>
                    <a:pt x="476" y="1030"/>
                  </a:cubicBezTo>
                  <a:cubicBezTo>
                    <a:pt x="480" y="1031"/>
                    <a:pt x="483" y="1031"/>
                    <a:pt x="487" y="1032"/>
                  </a:cubicBezTo>
                  <a:lnTo>
                    <a:pt x="475" y="1098"/>
                  </a:lnTo>
                  <a:close/>
                  <a:moveTo>
                    <a:pt x="591" y="442"/>
                  </a:moveTo>
                  <a:lnTo>
                    <a:pt x="492" y="1002"/>
                  </a:lnTo>
                  <a:cubicBezTo>
                    <a:pt x="488" y="1001"/>
                    <a:pt x="484" y="1001"/>
                    <a:pt x="481" y="1000"/>
                  </a:cubicBezTo>
                  <a:cubicBezTo>
                    <a:pt x="469" y="998"/>
                    <a:pt x="458" y="996"/>
                    <a:pt x="447" y="994"/>
                  </a:cubicBezTo>
                  <a:cubicBezTo>
                    <a:pt x="460" y="873"/>
                    <a:pt x="509" y="706"/>
                    <a:pt x="497" y="561"/>
                  </a:cubicBezTo>
                  <a:lnTo>
                    <a:pt x="497" y="564"/>
                  </a:lnTo>
                  <a:cubicBezTo>
                    <a:pt x="497" y="548"/>
                    <a:pt x="491" y="521"/>
                    <a:pt x="483" y="495"/>
                  </a:cubicBezTo>
                  <a:cubicBezTo>
                    <a:pt x="476" y="470"/>
                    <a:pt x="467" y="446"/>
                    <a:pt x="460" y="434"/>
                  </a:cubicBezTo>
                  <a:cubicBezTo>
                    <a:pt x="450" y="419"/>
                    <a:pt x="440" y="400"/>
                    <a:pt x="434" y="375"/>
                  </a:cubicBezTo>
                  <a:cubicBezTo>
                    <a:pt x="427" y="351"/>
                    <a:pt x="424" y="320"/>
                    <a:pt x="430" y="286"/>
                  </a:cubicBezTo>
                  <a:cubicBezTo>
                    <a:pt x="437" y="221"/>
                    <a:pt x="533" y="159"/>
                    <a:pt x="568" y="135"/>
                  </a:cubicBezTo>
                  <a:cubicBezTo>
                    <a:pt x="573" y="133"/>
                    <a:pt x="575" y="132"/>
                    <a:pt x="578" y="130"/>
                  </a:cubicBezTo>
                  <a:cubicBezTo>
                    <a:pt x="592" y="122"/>
                    <a:pt x="613" y="105"/>
                    <a:pt x="629" y="91"/>
                  </a:cubicBezTo>
                  <a:cubicBezTo>
                    <a:pt x="644" y="76"/>
                    <a:pt x="658" y="61"/>
                    <a:pt x="663" y="48"/>
                  </a:cubicBezTo>
                  <a:cubicBezTo>
                    <a:pt x="666" y="42"/>
                    <a:pt x="668" y="40"/>
                    <a:pt x="673" y="37"/>
                  </a:cubicBezTo>
                  <a:lnTo>
                    <a:pt x="643" y="207"/>
                  </a:lnTo>
                  <a:lnTo>
                    <a:pt x="673" y="213"/>
                  </a:lnTo>
                  <a:lnTo>
                    <a:pt x="704" y="38"/>
                  </a:lnTo>
                  <a:cubicBezTo>
                    <a:pt x="708" y="41"/>
                    <a:pt x="712" y="44"/>
                    <a:pt x="712" y="53"/>
                  </a:cubicBezTo>
                  <a:lnTo>
                    <a:pt x="713" y="51"/>
                  </a:lnTo>
                  <a:cubicBezTo>
                    <a:pt x="712" y="66"/>
                    <a:pt x="718" y="84"/>
                    <a:pt x="725" y="103"/>
                  </a:cubicBezTo>
                  <a:cubicBezTo>
                    <a:pt x="735" y="125"/>
                    <a:pt x="748" y="147"/>
                    <a:pt x="759" y="160"/>
                  </a:cubicBezTo>
                  <a:cubicBezTo>
                    <a:pt x="768" y="170"/>
                    <a:pt x="793" y="203"/>
                    <a:pt x="815" y="242"/>
                  </a:cubicBezTo>
                  <a:cubicBezTo>
                    <a:pt x="837" y="281"/>
                    <a:pt x="853" y="323"/>
                    <a:pt x="846" y="355"/>
                  </a:cubicBezTo>
                  <a:cubicBezTo>
                    <a:pt x="837" y="393"/>
                    <a:pt x="823" y="419"/>
                    <a:pt x="809" y="439"/>
                  </a:cubicBezTo>
                  <a:cubicBezTo>
                    <a:pt x="794" y="460"/>
                    <a:pt x="778" y="475"/>
                    <a:pt x="765" y="486"/>
                  </a:cubicBezTo>
                  <a:cubicBezTo>
                    <a:pt x="753" y="495"/>
                    <a:pt x="739" y="512"/>
                    <a:pt x="725" y="529"/>
                  </a:cubicBezTo>
                  <a:cubicBezTo>
                    <a:pt x="707" y="553"/>
                    <a:pt x="690" y="578"/>
                    <a:pt x="683" y="592"/>
                  </a:cubicBezTo>
                  <a:cubicBezTo>
                    <a:pt x="622" y="726"/>
                    <a:pt x="609" y="885"/>
                    <a:pt x="576" y="1015"/>
                  </a:cubicBezTo>
                  <a:cubicBezTo>
                    <a:pt x="561" y="1012"/>
                    <a:pt x="541" y="1009"/>
                    <a:pt x="524" y="1006"/>
                  </a:cubicBezTo>
                  <a:lnTo>
                    <a:pt x="623" y="448"/>
                  </a:lnTo>
                  <a:lnTo>
                    <a:pt x="591" y="442"/>
                  </a:lnTo>
                  <a:close/>
                  <a:moveTo>
                    <a:pt x="608" y="1053"/>
                  </a:moveTo>
                  <a:cubicBezTo>
                    <a:pt x="613" y="1065"/>
                    <a:pt x="615" y="1092"/>
                    <a:pt x="589" y="1113"/>
                  </a:cubicBezTo>
                  <a:cubicBezTo>
                    <a:pt x="580" y="1112"/>
                    <a:pt x="576" y="1111"/>
                    <a:pt x="572" y="1110"/>
                  </a:cubicBezTo>
                  <a:cubicBezTo>
                    <a:pt x="561" y="1111"/>
                    <a:pt x="535" y="1106"/>
                    <a:pt x="507" y="1103"/>
                  </a:cubicBezTo>
                  <a:lnTo>
                    <a:pt x="519" y="1038"/>
                  </a:lnTo>
                  <a:cubicBezTo>
                    <a:pt x="557" y="1044"/>
                    <a:pt x="591" y="1050"/>
                    <a:pt x="608" y="1053"/>
                  </a:cubicBezTo>
                  <a:close/>
                  <a:moveTo>
                    <a:pt x="519" y="1494"/>
                  </a:moveTo>
                  <a:cubicBezTo>
                    <a:pt x="507" y="1516"/>
                    <a:pt x="478" y="1542"/>
                    <a:pt x="460" y="1561"/>
                  </a:cubicBezTo>
                  <a:cubicBezTo>
                    <a:pt x="449" y="1570"/>
                    <a:pt x="441" y="1577"/>
                    <a:pt x="436" y="1583"/>
                  </a:cubicBezTo>
                  <a:lnTo>
                    <a:pt x="435" y="1585"/>
                  </a:lnTo>
                  <a:cubicBezTo>
                    <a:pt x="433" y="1589"/>
                    <a:pt x="425" y="1592"/>
                    <a:pt x="420" y="1598"/>
                  </a:cubicBezTo>
                  <a:lnTo>
                    <a:pt x="502" y="1134"/>
                  </a:lnTo>
                  <a:cubicBezTo>
                    <a:pt x="521" y="1137"/>
                    <a:pt x="538" y="1138"/>
                    <a:pt x="551" y="1140"/>
                  </a:cubicBezTo>
                  <a:cubicBezTo>
                    <a:pt x="538" y="1188"/>
                    <a:pt x="506" y="1334"/>
                    <a:pt x="539" y="1423"/>
                  </a:cubicBezTo>
                  <a:cubicBezTo>
                    <a:pt x="539" y="1436"/>
                    <a:pt x="535" y="1466"/>
                    <a:pt x="519" y="1494"/>
                  </a:cubicBezTo>
                  <a:close/>
                  <a:moveTo>
                    <a:pt x="728" y="1261"/>
                  </a:moveTo>
                  <a:cubicBezTo>
                    <a:pt x="729" y="1261"/>
                    <a:pt x="730" y="1262"/>
                    <a:pt x="732" y="1262"/>
                  </a:cubicBezTo>
                  <a:cubicBezTo>
                    <a:pt x="754" y="1270"/>
                    <a:pt x="784" y="1280"/>
                    <a:pt x="790" y="1296"/>
                  </a:cubicBezTo>
                  <a:cubicBezTo>
                    <a:pt x="789" y="1300"/>
                    <a:pt x="784" y="1304"/>
                    <a:pt x="777" y="1307"/>
                  </a:cubicBezTo>
                  <a:cubicBezTo>
                    <a:pt x="767" y="1312"/>
                    <a:pt x="760" y="1315"/>
                    <a:pt x="754" y="1323"/>
                  </a:cubicBezTo>
                  <a:cubicBezTo>
                    <a:pt x="742" y="1340"/>
                    <a:pt x="752" y="1349"/>
                    <a:pt x="763" y="1362"/>
                  </a:cubicBezTo>
                  <a:cubicBezTo>
                    <a:pt x="768" y="1367"/>
                    <a:pt x="774" y="1372"/>
                    <a:pt x="773" y="1377"/>
                  </a:cubicBezTo>
                  <a:lnTo>
                    <a:pt x="773" y="1379"/>
                  </a:lnTo>
                  <a:cubicBezTo>
                    <a:pt x="770" y="1394"/>
                    <a:pt x="763" y="1408"/>
                    <a:pt x="757" y="1417"/>
                  </a:cubicBezTo>
                  <a:cubicBezTo>
                    <a:pt x="745" y="1435"/>
                    <a:pt x="730" y="1446"/>
                    <a:pt x="718" y="1453"/>
                  </a:cubicBezTo>
                  <a:lnTo>
                    <a:pt x="718" y="1454"/>
                  </a:lnTo>
                  <a:cubicBezTo>
                    <a:pt x="703" y="1463"/>
                    <a:pt x="686" y="1469"/>
                    <a:pt x="671" y="1470"/>
                  </a:cubicBezTo>
                  <a:cubicBezTo>
                    <a:pt x="656" y="1470"/>
                    <a:pt x="641" y="1465"/>
                    <a:pt x="625" y="1456"/>
                  </a:cubicBezTo>
                  <a:cubicBezTo>
                    <a:pt x="600" y="1438"/>
                    <a:pt x="572" y="1411"/>
                    <a:pt x="566" y="1406"/>
                  </a:cubicBezTo>
                  <a:cubicBezTo>
                    <a:pt x="558" y="1378"/>
                    <a:pt x="555" y="1343"/>
                    <a:pt x="557" y="1308"/>
                  </a:cubicBezTo>
                  <a:cubicBezTo>
                    <a:pt x="560" y="1350"/>
                    <a:pt x="575" y="1403"/>
                    <a:pt x="575" y="1403"/>
                  </a:cubicBezTo>
                  <a:lnTo>
                    <a:pt x="605" y="1395"/>
                  </a:lnTo>
                  <a:cubicBezTo>
                    <a:pt x="605" y="1395"/>
                    <a:pt x="588" y="1329"/>
                    <a:pt x="586" y="1289"/>
                  </a:cubicBezTo>
                  <a:lnTo>
                    <a:pt x="584" y="1289"/>
                  </a:lnTo>
                  <a:cubicBezTo>
                    <a:pt x="582" y="1255"/>
                    <a:pt x="584" y="1176"/>
                    <a:pt x="586" y="1144"/>
                  </a:cubicBezTo>
                  <a:cubicBezTo>
                    <a:pt x="601" y="1146"/>
                    <a:pt x="620" y="1150"/>
                    <a:pt x="639" y="1153"/>
                  </a:cubicBezTo>
                  <a:cubicBezTo>
                    <a:pt x="626" y="1175"/>
                    <a:pt x="605" y="1222"/>
                    <a:pt x="621" y="1282"/>
                  </a:cubicBezTo>
                  <a:cubicBezTo>
                    <a:pt x="623" y="1293"/>
                    <a:pt x="626" y="1304"/>
                    <a:pt x="628" y="1314"/>
                  </a:cubicBezTo>
                  <a:cubicBezTo>
                    <a:pt x="636" y="1357"/>
                    <a:pt x="642" y="1395"/>
                    <a:pt x="683" y="1413"/>
                  </a:cubicBezTo>
                  <a:lnTo>
                    <a:pt x="697" y="1385"/>
                  </a:lnTo>
                  <a:cubicBezTo>
                    <a:pt x="670" y="1374"/>
                    <a:pt x="665" y="1342"/>
                    <a:pt x="658" y="1308"/>
                  </a:cubicBezTo>
                  <a:cubicBezTo>
                    <a:pt x="656" y="1297"/>
                    <a:pt x="653" y="1285"/>
                    <a:pt x="651" y="1274"/>
                  </a:cubicBezTo>
                  <a:cubicBezTo>
                    <a:pt x="633" y="1202"/>
                    <a:pt x="675" y="1159"/>
                    <a:pt x="675" y="1159"/>
                  </a:cubicBezTo>
                  <a:cubicBezTo>
                    <a:pt x="686" y="1161"/>
                    <a:pt x="697" y="1163"/>
                    <a:pt x="705" y="1165"/>
                  </a:cubicBezTo>
                  <a:cubicBezTo>
                    <a:pt x="707" y="1165"/>
                    <a:pt x="711" y="1166"/>
                    <a:pt x="716" y="1164"/>
                  </a:cubicBezTo>
                  <a:cubicBezTo>
                    <a:pt x="714" y="1173"/>
                    <a:pt x="714" y="1177"/>
                    <a:pt x="713" y="1182"/>
                  </a:cubicBezTo>
                  <a:cubicBezTo>
                    <a:pt x="712" y="1188"/>
                    <a:pt x="709" y="1194"/>
                    <a:pt x="707" y="1200"/>
                  </a:cubicBezTo>
                  <a:cubicBezTo>
                    <a:pt x="704" y="1206"/>
                    <a:pt x="703" y="1211"/>
                    <a:pt x="703" y="1213"/>
                  </a:cubicBezTo>
                  <a:cubicBezTo>
                    <a:pt x="697" y="1236"/>
                    <a:pt x="698" y="1254"/>
                    <a:pt x="728" y="1261"/>
                  </a:cubicBezTo>
                  <a:close/>
                  <a:moveTo>
                    <a:pt x="641" y="1057"/>
                  </a:moveTo>
                  <a:cubicBezTo>
                    <a:pt x="653" y="1059"/>
                    <a:pt x="667" y="1059"/>
                    <a:pt x="681" y="1062"/>
                  </a:cubicBezTo>
                  <a:cubicBezTo>
                    <a:pt x="686" y="1060"/>
                    <a:pt x="693" y="1062"/>
                    <a:pt x="699" y="1063"/>
                  </a:cubicBezTo>
                  <a:cubicBezTo>
                    <a:pt x="700" y="1067"/>
                    <a:pt x="701" y="1074"/>
                    <a:pt x="702" y="1083"/>
                  </a:cubicBezTo>
                  <a:cubicBezTo>
                    <a:pt x="700" y="1094"/>
                    <a:pt x="698" y="1106"/>
                    <a:pt x="692" y="1116"/>
                  </a:cubicBezTo>
                  <a:cubicBezTo>
                    <a:pt x="691" y="1121"/>
                    <a:pt x="688" y="1127"/>
                    <a:pt x="683" y="1128"/>
                  </a:cubicBezTo>
                  <a:cubicBezTo>
                    <a:pt x="666" y="1125"/>
                    <a:pt x="645" y="1121"/>
                    <a:pt x="625" y="1120"/>
                  </a:cubicBezTo>
                  <a:cubicBezTo>
                    <a:pt x="642" y="1097"/>
                    <a:pt x="644" y="1073"/>
                    <a:pt x="641" y="1057"/>
                  </a:cubicBezTo>
                  <a:close/>
                  <a:moveTo>
                    <a:pt x="726" y="1133"/>
                  </a:moveTo>
                  <a:cubicBezTo>
                    <a:pt x="723" y="1135"/>
                    <a:pt x="719" y="1134"/>
                    <a:pt x="717" y="1134"/>
                  </a:cubicBezTo>
                  <a:cubicBezTo>
                    <a:pt x="720" y="1132"/>
                    <a:pt x="720" y="1132"/>
                    <a:pt x="720" y="1130"/>
                  </a:cubicBezTo>
                  <a:cubicBezTo>
                    <a:pt x="727" y="1116"/>
                    <a:pt x="732" y="1101"/>
                    <a:pt x="732" y="1086"/>
                  </a:cubicBezTo>
                  <a:cubicBezTo>
                    <a:pt x="733" y="1080"/>
                    <a:pt x="732" y="1073"/>
                    <a:pt x="731" y="1066"/>
                  </a:cubicBezTo>
                  <a:cubicBezTo>
                    <a:pt x="738" y="1067"/>
                    <a:pt x="744" y="1069"/>
                    <a:pt x="748" y="1069"/>
                  </a:cubicBezTo>
                  <a:cubicBezTo>
                    <a:pt x="765" y="1099"/>
                    <a:pt x="759" y="1121"/>
                    <a:pt x="726" y="1133"/>
                  </a:cubicBezTo>
                  <a:close/>
                  <a:moveTo>
                    <a:pt x="1047" y="920"/>
                  </a:moveTo>
                  <a:cubicBezTo>
                    <a:pt x="1020" y="946"/>
                    <a:pt x="988" y="980"/>
                    <a:pt x="986" y="979"/>
                  </a:cubicBezTo>
                  <a:lnTo>
                    <a:pt x="978" y="985"/>
                  </a:lnTo>
                  <a:lnTo>
                    <a:pt x="985" y="995"/>
                  </a:lnTo>
                  <a:cubicBezTo>
                    <a:pt x="985" y="995"/>
                    <a:pt x="987" y="999"/>
                    <a:pt x="990" y="1007"/>
                  </a:cubicBezTo>
                  <a:cubicBezTo>
                    <a:pt x="995" y="1014"/>
                    <a:pt x="1000" y="1024"/>
                    <a:pt x="1007" y="1031"/>
                  </a:cubicBezTo>
                  <a:lnTo>
                    <a:pt x="1007" y="1033"/>
                  </a:lnTo>
                  <a:cubicBezTo>
                    <a:pt x="1009" y="1036"/>
                    <a:pt x="1007" y="1036"/>
                    <a:pt x="1006" y="1038"/>
                  </a:cubicBezTo>
                  <a:cubicBezTo>
                    <a:pt x="1006" y="1040"/>
                    <a:pt x="1003" y="1042"/>
                    <a:pt x="1001" y="1041"/>
                  </a:cubicBezTo>
                  <a:cubicBezTo>
                    <a:pt x="999" y="1045"/>
                    <a:pt x="994" y="1047"/>
                    <a:pt x="990" y="1046"/>
                  </a:cubicBezTo>
                  <a:cubicBezTo>
                    <a:pt x="969" y="1049"/>
                    <a:pt x="950" y="1045"/>
                    <a:pt x="934" y="1038"/>
                  </a:cubicBezTo>
                  <a:cubicBezTo>
                    <a:pt x="920" y="1031"/>
                    <a:pt x="910" y="1023"/>
                    <a:pt x="907" y="1014"/>
                  </a:cubicBezTo>
                  <a:cubicBezTo>
                    <a:pt x="905" y="1002"/>
                    <a:pt x="905" y="992"/>
                    <a:pt x="906" y="983"/>
                  </a:cubicBezTo>
                  <a:cubicBezTo>
                    <a:pt x="905" y="965"/>
                    <a:pt x="905" y="950"/>
                    <a:pt x="889" y="943"/>
                  </a:cubicBezTo>
                  <a:cubicBezTo>
                    <a:pt x="874" y="940"/>
                    <a:pt x="856" y="941"/>
                    <a:pt x="840" y="947"/>
                  </a:cubicBezTo>
                  <a:cubicBezTo>
                    <a:pt x="821" y="955"/>
                    <a:pt x="804" y="963"/>
                    <a:pt x="796" y="974"/>
                  </a:cubicBezTo>
                  <a:cubicBezTo>
                    <a:pt x="784" y="992"/>
                    <a:pt x="771" y="1016"/>
                    <a:pt x="760" y="1040"/>
                  </a:cubicBezTo>
                  <a:cubicBezTo>
                    <a:pt x="750" y="1036"/>
                    <a:pt x="732" y="1033"/>
                    <a:pt x="713" y="1032"/>
                  </a:cubicBezTo>
                  <a:cubicBezTo>
                    <a:pt x="734" y="974"/>
                    <a:pt x="741" y="938"/>
                    <a:pt x="780" y="888"/>
                  </a:cubicBezTo>
                  <a:cubicBezTo>
                    <a:pt x="819" y="840"/>
                    <a:pt x="877" y="787"/>
                    <a:pt x="951" y="817"/>
                  </a:cubicBezTo>
                  <a:cubicBezTo>
                    <a:pt x="961" y="821"/>
                    <a:pt x="973" y="830"/>
                    <a:pt x="986" y="843"/>
                  </a:cubicBezTo>
                  <a:cubicBezTo>
                    <a:pt x="991" y="849"/>
                    <a:pt x="994" y="858"/>
                    <a:pt x="993" y="866"/>
                  </a:cubicBezTo>
                  <a:cubicBezTo>
                    <a:pt x="993" y="875"/>
                    <a:pt x="992" y="884"/>
                    <a:pt x="986" y="889"/>
                  </a:cubicBezTo>
                  <a:cubicBezTo>
                    <a:pt x="981" y="893"/>
                    <a:pt x="976" y="899"/>
                    <a:pt x="970" y="904"/>
                  </a:cubicBezTo>
                  <a:cubicBezTo>
                    <a:pt x="960" y="913"/>
                    <a:pt x="948" y="922"/>
                    <a:pt x="939" y="936"/>
                  </a:cubicBezTo>
                  <a:cubicBezTo>
                    <a:pt x="925" y="949"/>
                    <a:pt x="921" y="963"/>
                    <a:pt x="921" y="974"/>
                  </a:cubicBezTo>
                  <a:cubicBezTo>
                    <a:pt x="920" y="992"/>
                    <a:pt x="928" y="1007"/>
                    <a:pt x="938" y="1017"/>
                  </a:cubicBezTo>
                  <a:cubicBezTo>
                    <a:pt x="954" y="1035"/>
                    <a:pt x="989" y="1037"/>
                    <a:pt x="989" y="1037"/>
                  </a:cubicBezTo>
                  <a:lnTo>
                    <a:pt x="990" y="1007"/>
                  </a:lnTo>
                  <a:cubicBezTo>
                    <a:pt x="986" y="1006"/>
                    <a:pt x="968" y="1005"/>
                    <a:pt x="961" y="997"/>
                  </a:cubicBezTo>
                  <a:lnTo>
                    <a:pt x="959" y="994"/>
                  </a:lnTo>
                  <a:cubicBezTo>
                    <a:pt x="955" y="992"/>
                    <a:pt x="952" y="984"/>
                    <a:pt x="951" y="978"/>
                  </a:cubicBezTo>
                  <a:cubicBezTo>
                    <a:pt x="952" y="971"/>
                    <a:pt x="956" y="963"/>
                    <a:pt x="961" y="955"/>
                  </a:cubicBezTo>
                  <a:cubicBezTo>
                    <a:pt x="970" y="944"/>
                    <a:pt x="980" y="934"/>
                    <a:pt x="991" y="928"/>
                  </a:cubicBezTo>
                  <a:cubicBezTo>
                    <a:pt x="998" y="920"/>
                    <a:pt x="1003" y="917"/>
                    <a:pt x="1009" y="911"/>
                  </a:cubicBezTo>
                  <a:lnTo>
                    <a:pt x="1007" y="911"/>
                  </a:lnTo>
                  <a:cubicBezTo>
                    <a:pt x="1017" y="901"/>
                    <a:pt x="1025" y="883"/>
                    <a:pt x="1026" y="865"/>
                  </a:cubicBezTo>
                  <a:cubicBezTo>
                    <a:pt x="1024" y="850"/>
                    <a:pt x="1020" y="834"/>
                    <a:pt x="1007" y="821"/>
                  </a:cubicBezTo>
                  <a:cubicBezTo>
                    <a:pt x="992" y="805"/>
                    <a:pt x="977" y="795"/>
                    <a:pt x="962" y="788"/>
                  </a:cubicBezTo>
                  <a:cubicBezTo>
                    <a:pt x="870" y="750"/>
                    <a:pt x="802" y="813"/>
                    <a:pt x="757" y="869"/>
                  </a:cubicBezTo>
                  <a:cubicBezTo>
                    <a:pt x="712" y="927"/>
                    <a:pt x="704" y="960"/>
                    <a:pt x="684" y="1023"/>
                  </a:cubicBezTo>
                  <a:lnTo>
                    <a:pt x="711" y="1032"/>
                  </a:lnTo>
                  <a:cubicBezTo>
                    <a:pt x="702" y="1030"/>
                    <a:pt x="694" y="1031"/>
                    <a:pt x="683" y="1029"/>
                  </a:cubicBezTo>
                  <a:cubicBezTo>
                    <a:pt x="659" y="1027"/>
                    <a:pt x="633" y="1025"/>
                    <a:pt x="618" y="1022"/>
                  </a:cubicBezTo>
                  <a:cubicBezTo>
                    <a:pt x="614" y="1021"/>
                    <a:pt x="612" y="1021"/>
                    <a:pt x="608" y="1020"/>
                  </a:cubicBezTo>
                  <a:cubicBezTo>
                    <a:pt x="626" y="979"/>
                    <a:pt x="679" y="866"/>
                    <a:pt x="729" y="818"/>
                  </a:cubicBezTo>
                  <a:cubicBezTo>
                    <a:pt x="753" y="795"/>
                    <a:pt x="780" y="774"/>
                    <a:pt x="808" y="755"/>
                  </a:cubicBezTo>
                  <a:cubicBezTo>
                    <a:pt x="857" y="724"/>
                    <a:pt x="900" y="707"/>
                    <a:pt x="961" y="722"/>
                  </a:cubicBezTo>
                  <a:cubicBezTo>
                    <a:pt x="980" y="726"/>
                    <a:pt x="992" y="734"/>
                    <a:pt x="1005" y="743"/>
                  </a:cubicBezTo>
                  <a:lnTo>
                    <a:pt x="1008" y="744"/>
                  </a:lnTo>
                  <a:cubicBezTo>
                    <a:pt x="1017" y="750"/>
                    <a:pt x="1029" y="761"/>
                    <a:pt x="1040" y="774"/>
                  </a:cubicBezTo>
                  <a:cubicBezTo>
                    <a:pt x="1054" y="792"/>
                    <a:pt x="1066" y="809"/>
                    <a:pt x="1071" y="821"/>
                  </a:cubicBezTo>
                  <a:lnTo>
                    <a:pt x="1073" y="819"/>
                  </a:lnTo>
                  <a:cubicBezTo>
                    <a:pt x="1074" y="830"/>
                    <a:pt x="1076" y="844"/>
                    <a:pt x="1074" y="854"/>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3" name="Freeform 50"/>
            <p:cNvSpPr>
              <a:spLocks noEditPoints="1"/>
            </p:cNvSpPr>
            <p:nvPr/>
          </p:nvSpPr>
          <p:spPr bwMode="auto">
            <a:xfrm>
              <a:off x="1908175" y="44751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6 h 1639"/>
                <a:gd name="T14" fmla="*/ 186 w 1108"/>
                <a:gd name="T15" fmla="*/ 995 h 1639"/>
                <a:gd name="T16" fmla="*/ 230 w 1108"/>
                <a:gd name="T17" fmla="*/ 1119 h 1639"/>
                <a:gd name="T18" fmla="*/ 135 w 1108"/>
                <a:gd name="T19" fmla="*/ 1221 h 1639"/>
                <a:gd name="T20" fmla="*/ 188 w 1108"/>
                <a:gd name="T21" fmla="*/ 1417 h 1639"/>
                <a:gd name="T22" fmla="*/ 347 w 1108"/>
                <a:gd name="T23" fmla="*/ 1587 h 1639"/>
                <a:gd name="T24" fmla="*/ 545 w 1108"/>
                <a:gd name="T25" fmla="*/ 1511 h 1639"/>
                <a:gd name="T26" fmla="*/ 803 w 1108"/>
                <a:gd name="T27" fmla="*/ 1382 h 1639"/>
                <a:gd name="T28" fmla="*/ 737 w 1108"/>
                <a:gd name="T29" fmla="*/ 1233 h 1639"/>
                <a:gd name="T30" fmla="*/ 757 w 1108"/>
                <a:gd name="T31" fmla="*/ 1157 h 1639"/>
                <a:gd name="T32" fmla="*/ 850 w 1108"/>
                <a:gd name="T33" fmla="*/ 976 h 1639"/>
                <a:gd name="T34" fmla="*/ 1020 w 1108"/>
                <a:gd name="T35" fmla="*/ 1069 h 1639"/>
                <a:gd name="T36" fmla="*/ 1069 w 1108"/>
                <a:gd name="T37" fmla="*/ 942 h 1639"/>
                <a:gd name="T38" fmla="*/ 238 w 1108"/>
                <a:gd name="T39" fmla="*/ 1010 h 1639"/>
                <a:gd name="T40" fmla="*/ 153 w 1108"/>
                <a:gd name="T41" fmla="*/ 846 h 1639"/>
                <a:gd name="T42" fmla="*/ 35 w 1108"/>
                <a:gd name="T43" fmla="*/ 865 h 1639"/>
                <a:gd name="T44" fmla="*/ 111 w 1108"/>
                <a:gd name="T45" fmla="*/ 870 h 1639"/>
                <a:gd name="T46" fmla="*/ 313 w 1108"/>
                <a:gd name="T47" fmla="*/ 962 h 1639"/>
                <a:gd name="T48" fmla="*/ 113 w 1108"/>
                <a:gd name="T49" fmla="*/ 661 h 1639"/>
                <a:gd name="T50" fmla="*/ 66 w 1108"/>
                <a:gd name="T51" fmla="*/ 840 h 1639"/>
                <a:gd name="T52" fmla="*/ 190 w 1108"/>
                <a:gd name="T53" fmla="*/ 585 h 1639"/>
                <a:gd name="T54" fmla="*/ 269 w 1108"/>
                <a:gd name="T55" fmla="*/ 959 h 1639"/>
                <a:gd name="T56" fmla="*/ 350 w 1108"/>
                <a:gd name="T57" fmla="*/ 1008 h 1639"/>
                <a:gd name="T58" fmla="*/ 159 w 1108"/>
                <a:gd name="T59" fmla="*/ 1357 h 1639"/>
                <a:gd name="T60" fmla="*/ 172 w 1108"/>
                <a:gd name="T61" fmla="*/ 1221 h 1639"/>
                <a:gd name="T62" fmla="*/ 260 w 1108"/>
                <a:gd name="T63" fmla="*/ 1122 h 1639"/>
                <a:gd name="T64" fmla="*/ 205 w 1108"/>
                <a:gd name="T65" fmla="*/ 1299 h 1639"/>
                <a:gd name="T66" fmla="*/ 361 w 1108"/>
                <a:gd name="T67" fmla="*/ 1111 h 1639"/>
                <a:gd name="T68" fmla="*/ 316 w 1108"/>
                <a:gd name="T69" fmla="*/ 1367 h 1639"/>
                <a:gd name="T70" fmla="*/ 425 w 1108"/>
                <a:gd name="T71" fmla="*/ 1122 h 1639"/>
                <a:gd name="T72" fmla="*/ 476 w 1108"/>
                <a:gd name="T73" fmla="*/ 1031 h 1639"/>
                <a:gd name="T74" fmla="*/ 447 w 1108"/>
                <a:gd name="T75" fmla="*/ 995 h 1639"/>
                <a:gd name="T76" fmla="*/ 429 w 1108"/>
                <a:gd name="T77" fmla="*/ 286 h 1639"/>
                <a:gd name="T78" fmla="*/ 643 w 1108"/>
                <a:gd name="T79" fmla="*/ 208 h 1639"/>
                <a:gd name="T80" fmla="*/ 759 w 1108"/>
                <a:gd name="T81" fmla="*/ 160 h 1639"/>
                <a:gd name="T82" fmla="*/ 683 w 1108"/>
                <a:gd name="T83" fmla="*/ 592 h 1639"/>
                <a:gd name="T84" fmla="*/ 589 w 1108"/>
                <a:gd name="T85" fmla="*/ 1114 h 1639"/>
                <a:gd name="T86" fmla="*/ 459 w 1108"/>
                <a:gd name="T87" fmla="*/ 1561 h 1639"/>
                <a:gd name="T88" fmla="*/ 538 w 1108"/>
                <a:gd name="T89" fmla="*/ 1424 h 1639"/>
                <a:gd name="T90" fmla="*/ 754 w 1108"/>
                <a:gd name="T91" fmla="*/ 1323 h 1639"/>
                <a:gd name="T92" fmla="*/ 718 w 1108"/>
                <a:gd name="T93" fmla="*/ 1455 h 1639"/>
                <a:gd name="T94" fmla="*/ 605 w 1108"/>
                <a:gd name="T95" fmla="*/ 1396 h 1639"/>
                <a:gd name="T96" fmla="*/ 628 w 1108"/>
                <a:gd name="T97" fmla="*/ 1314 h 1639"/>
                <a:gd name="T98" fmla="*/ 705 w 1108"/>
                <a:gd name="T99" fmla="*/ 1165 h 1639"/>
                <a:gd name="T100" fmla="*/ 640 w 1108"/>
                <a:gd name="T101" fmla="*/ 1057 h 1639"/>
                <a:gd name="T102" fmla="*/ 625 w 1108"/>
                <a:gd name="T103" fmla="*/ 1120 h 1639"/>
                <a:gd name="T104" fmla="*/ 731 w 1108"/>
                <a:gd name="T105" fmla="*/ 1067 h 1639"/>
                <a:gd name="T106" fmla="*/ 985 w 1108"/>
                <a:gd name="T107" fmla="*/ 995 h 1639"/>
                <a:gd name="T108" fmla="*/ 1001 w 1108"/>
                <a:gd name="T109" fmla="*/ 1042 h 1639"/>
                <a:gd name="T110" fmla="*/ 840 w 1108"/>
                <a:gd name="T111" fmla="*/ 948 h 1639"/>
                <a:gd name="T112" fmla="*/ 986 w 1108"/>
                <a:gd name="T113" fmla="*/ 844 h 1639"/>
                <a:gd name="T114" fmla="*/ 937 w 1108"/>
                <a:gd name="T115" fmla="*/ 1017 h 1639"/>
                <a:gd name="T116" fmla="*/ 961 w 1108"/>
                <a:gd name="T117" fmla="*/ 956 h 1639"/>
                <a:gd name="T118" fmla="*/ 962 w 1108"/>
                <a:gd name="T119" fmla="*/ 789 h 1639"/>
                <a:gd name="T120" fmla="*/ 607 w 1108"/>
                <a:gd name="T121" fmla="*/ 1021 h 1639"/>
                <a:gd name="T122" fmla="*/ 1040 w 1108"/>
                <a:gd name="T123" fmla="*/ 774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067" y="942"/>
                  </a:moveTo>
                  <a:cubicBezTo>
                    <a:pt x="1090" y="922"/>
                    <a:pt x="1102" y="890"/>
                    <a:pt x="1106" y="858"/>
                  </a:cubicBezTo>
                  <a:cubicBezTo>
                    <a:pt x="1108" y="823"/>
                    <a:pt x="1101" y="789"/>
                    <a:pt x="1086" y="758"/>
                  </a:cubicBezTo>
                  <a:cubicBezTo>
                    <a:pt x="1069" y="729"/>
                    <a:pt x="1045" y="709"/>
                    <a:pt x="1016" y="693"/>
                  </a:cubicBezTo>
                  <a:cubicBezTo>
                    <a:pt x="886" y="626"/>
                    <a:pt x="716" y="706"/>
                    <a:pt x="647" y="832"/>
                  </a:cubicBezTo>
                  <a:cubicBezTo>
                    <a:pt x="669" y="744"/>
                    <a:pt x="693" y="645"/>
                    <a:pt x="711" y="606"/>
                  </a:cubicBezTo>
                  <a:cubicBezTo>
                    <a:pt x="718" y="594"/>
                    <a:pt x="733" y="571"/>
                    <a:pt x="750" y="549"/>
                  </a:cubicBezTo>
                  <a:cubicBezTo>
                    <a:pt x="761" y="532"/>
                    <a:pt x="775" y="519"/>
                    <a:pt x="785" y="512"/>
                  </a:cubicBezTo>
                  <a:lnTo>
                    <a:pt x="785" y="510"/>
                  </a:lnTo>
                  <a:cubicBezTo>
                    <a:pt x="801" y="497"/>
                    <a:pt x="818" y="483"/>
                    <a:pt x="834" y="459"/>
                  </a:cubicBezTo>
                  <a:cubicBezTo>
                    <a:pt x="851" y="436"/>
                    <a:pt x="865" y="405"/>
                    <a:pt x="875" y="363"/>
                  </a:cubicBezTo>
                  <a:cubicBezTo>
                    <a:pt x="887" y="321"/>
                    <a:pt x="867" y="271"/>
                    <a:pt x="844" y="228"/>
                  </a:cubicBezTo>
                  <a:cubicBezTo>
                    <a:pt x="820" y="186"/>
                    <a:pt x="792" y="151"/>
                    <a:pt x="782" y="140"/>
                  </a:cubicBezTo>
                  <a:cubicBezTo>
                    <a:pt x="775" y="130"/>
                    <a:pt x="763" y="110"/>
                    <a:pt x="754" y="89"/>
                  </a:cubicBezTo>
                  <a:cubicBezTo>
                    <a:pt x="748" y="75"/>
                    <a:pt x="744" y="61"/>
                    <a:pt x="743" y="52"/>
                  </a:cubicBezTo>
                  <a:lnTo>
                    <a:pt x="743" y="50"/>
                  </a:lnTo>
                  <a:cubicBezTo>
                    <a:pt x="742" y="10"/>
                    <a:pt x="705" y="6"/>
                    <a:pt x="696" y="7"/>
                  </a:cubicBezTo>
                  <a:cubicBezTo>
                    <a:pt x="688" y="5"/>
                    <a:pt x="649" y="0"/>
                    <a:pt x="634" y="37"/>
                  </a:cubicBezTo>
                  <a:cubicBezTo>
                    <a:pt x="630" y="45"/>
                    <a:pt x="621" y="57"/>
                    <a:pt x="608" y="68"/>
                  </a:cubicBezTo>
                  <a:cubicBezTo>
                    <a:pt x="593" y="82"/>
                    <a:pt x="575" y="97"/>
                    <a:pt x="563" y="104"/>
                  </a:cubicBezTo>
                  <a:lnTo>
                    <a:pt x="560" y="103"/>
                  </a:lnTo>
                  <a:cubicBezTo>
                    <a:pt x="558" y="105"/>
                    <a:pt x="555" y="107"/>
                    <a:pt x="551" y="110"/>
                  </a:cubicBezTo>
                  <a:cubicBezTo>
                    <a:pt x="513" y="136"/>
                    <a:pt x="407" y="203"/>
                    <a:pt x="397" y="281"/>
                  </a:cubicBezTo>
                  <a:cubicBezTo>
                    <a:pt x="392" y="322"/>
                    <a:pt x="395" y="355"/>
                    <a:pt x="404" y="383"/>
                  </a:cubicBezTo>
                  <a:cubicBezTo>
                    <a:pt x="410" y="411"/>
                    <a:pt x="423" y="435"/>
                    <a:pt x="433" y="452"/>
                  </a:cubicBezTo>
                  <a:cubicBezTo>
                    <a:pt x="440" y="462"/>
                    <a:pt x="447" y="483"/>
                    <a:pt x="452" y="504"/>
                  </a:cubicBezTo>
                  <a:cubicBezTo>
                    <a:pt x="459" y="527"/>
                    <a:pt x="466" y="552"/>
                    <a:pt x="466" y="563"/>
                  </a:cubicBezTo>
                  <a:lnTo>
                    <a:pt x="466" y="565"/>
                  </a:lnTo>
                  <a:cubicBezTo>
                    <a:pt x="468" y="605"/>
                    <a:pt x="456" y="706"/>
                    <a:pt x="447" y="795"/>
                  </a:cubicBezTo>
                  <a:cubicBezTo>
                    <a:pt x="442" y="765"/>
                    <a:pt x="433" y="737"/>
                    <a:pt x="424" y="716"/>
                  </a:cubicBezTo>
                  <a:cubicBezTo>
                    <a:pt x="386" y="643"/>
                    <a:pt x="331" y="583"/>
                    <a:pt x="253" y="552"/>
                  </a:cubicBezTo>
                  <a:cubicBezTo>
                    <a:pt x="224" y="540"/>
                    <a:pt x="188" y="534"/>
                    <a:pt x="152" y="539"/>
                  </a:cubicBezTo>
                  <a:cubicBezTo>
                    <a:pt x="80" y="548"/>
                    <a:pt x="29" y="589"/>
                    <a:pt x="10" y="658"/>
                  </a:cubicBezTo>
                  <a:cubicBezTo>
                    <a:pt x="0" y="692"/>
                    <a:pt x="1" y="725"/>
                    <a:pt x="13" y="753"/>
                  </a:cubicBezTo>
                  <a:cubicBezTo>
                    <a:pt x="23" y="775"/>
                    <a:pt x="37" y="804"/>
                    <a:pt x="43" y="820"/>
                  </a:cubicBezTo>
                  <a:cubicBezTo>
                    <a:pt x="38" y="821"/>
                    <a:pt x="31" y="829"/>
                    <a:pt x="24" y="832"/>
                  </a:cubicBezTo>
                  <a:cubicBezTo>
                    <a:pt x="16" y="837"/>
                    <a:pt x="11" y="843"/>
                    <a:pt x="7" y="851"/>
                  </a:cubicBezTo>
                  <a:cubicBezTo>
                    <a:pt x="6" y="857"/>
                    <a:pt x="5" y="862"/>
                    <a:pt x="6" y="868"/>
                  </a:cubicBezTo>
                  <a:cubicBezTo>
                    <a:pt x="7" y="875"/>
                    <a:pt x="8" y="880"/>
                    <a:pt x="12" y="885"/>
                  </a:cubicBezTo>
                  <a:cubicBezTo>
                    <a:pt x="17" y="895"/>
                    <a:pt x="28" y="903"/>
                    <a:pt x="39" y="907"/>
                  </a:cubicBezTo>
                  <a:cubicBezTo>
                    <a:pt x="61" y="918"/>
                    <a:pt x="87" y="922"/>
                    <a:pt x="109" y="922"/>
                  </a:cubicBezTo>
                  <a:cubicBezTo>
                    <a:pt x="131" y="921"/>
                    <a:pt x="150" y="914"/>
                    <a:pt x="162" y="896"/>
                  </a:cubicBezTo>
                  <a:cubicBezTo>
                    <a:pt x="173" y="882"/>
                    <a:pt x="177" y="870"/>
                    <a:pt x="181" y="858"/>
                  </a:cubicBezTo>
                  <a:cubicBezTo>
                    <a:pt x="183" y="851"/>
                    <a:pt x="177" y="848"/>
                    <a:pt x="181" y="849"/>
                  </a:cubicBezTo>
                  <a:cubicBezTo>
                    <a:pt x="188" y="848"/>
                    <a:pt x="198" y="854"/>
                    <a:pt x="207" y="862"/>
                  </a:cubicBezTo>
                  <a:cubicBezTo>
                    <a:pt x="217" y="871"/>
                    <a:pt x="224" y="880"/>
                    <a:pt x="226" y="890"/>
                  </a:cubicBezTo>
                  <a:cubicBezTo>
                    <a:pt x="232" y="908"/>
                    <a:pt x="236" y="933"/>
                    <a:pt x="238" y="958"/>
                  </a:cubicBezTo>
                  <a:cubicBezTo>
                    <a:pt x="212" y="960"/>
                    <a:pt x="192" y="972"/>
                    <a:pt x="186" y="995"/>
                  </a:cubicBezTo>
                  <a:lnTo>
                    <a:pt x="184" y="994"/>
                  </a:lnTo>
                  <a:cubicBezTo>
                    <a:pt x="179" y="1020"/>
                    <a:pt x="184" y="1040"/>
                    <a:pt x="193" y="1055"/>
                  </a:cubicBezTo>
                  <a:cubicBezTo>
                    <a:pt x="204" y="1068"/>
                    <a:pt x="217" y="1079"/>
                    <a:pt x="229" y="1086"/>
                  </a:cubicBezTo>
                  <a:cubicBezTo>
                    <a:pt x="231" y="1086"/>
                    <a:pt x="231" y="1086"/>
                    <a:pt x="233" y="1087"/>
                  </a:cubicBezTo>
                  <a:cubicBezTo>
                    <a:pt x="232" y="1093"/>
                    <a:pt x="231" y="1097"/>
                    <a:pt x="231" y="1099"/>
                  </a:cubicBezTo>
                  <a:cubicBezTo>
                    <a:pt x="230" y="1106"/>
                    <a:pt x="231" y="1112"/>
                    <a:pt x="230" y="1119"/>
                  </a:cubicBezTo>
                  <a:cubicBezTo>
                    <a:pt x="229" y="1121"/>
                    <a:pt x="229" y="1121"/>
                    <a:pt x="228" y="1127"/>
                  </a:cubicBezTo>
                  <a:cubicBezTo>
                    <a:pt x="229" y="1134"/>
                    <a:pt x="228" y="1140"/>
                    <a:pt x="222" y="1140"/>
                  </a:cubicBezTo>
                  <a:lnTo>
                    <a:pt x="222" y="1142"/>
                  </a:lnTo>
                  <a:cubicBezTo>
                    <a:pt x="219" y="1141"/>
                    <a:pt x="217" y="1141"/>
                    <a:pt x="213" y="1140"/>
                  </a:cubicBezTo>
                  <a:cubicBezTo>
                    <a:pt x="182" y="1141"/>
                    <a:pt x="142" y="1141"/>
                    <a:pt x="125" y="1166"/>
                  </a:cubicBezTo>
                  <a:cubicBezTo>
                    <a:pt x="105" y="1191"/>
                    <a:pt x="120" y="1207"/>
                    <a:pt x="135" y="1221"/>
                  </a:cubicBezTo>
                  <a:cubicBezTo>
                    <a:pt x="139" y="1224"/>
                    <a:pt x="142" y="1229"/>
                    <a:pt x="142" y="1231"/>
                  </a:cubicBezTo>
                  <a:cubicBezTo>
                    <a:pt x="143" y="1235"/>
                    <a:pt x="139" y="1226"/>
                    <a:pt x="136" y="1225"/>
                  </a:cubicBezTo>
                  <a:cubicBezTo>
                    <a:pt x="124" y="1232"/>
                    <a:pt x="110" y="1240"/>
                    <a:pt x="106" y="1260"/>
                  </a:cubicBezTo>
                  <a:cubicBezTo>
                    <a:pt x="103" y="1281"/>
                    <a:pt x="103" y="1301"/>
                    <a:pt x="107" y="1319"/>
                  </a:cubicBezTo>
                  <a:cubicBezTo>
                    <a:pt x="114" y="1342"/>
                    <a:pt x="125" y="1362"/>
                    <a:pt x="134" y="1374"/>
                  </a:cubicBezTo>
                  <a:cubicBezTo>
                    <a:pt x="148" y="1394"/>
                    <a:pt x="166" y="1408"/>
                    <a:pt x="188" y="1417"/>
                  </a:cubicBezTo>
                  <a:cubicBezTo>
                    <a:pt x="207" y="1424"/>
                    <a:pt x="228" y="1426"/>
                    <a:pt x="254" y="1420"/>
                  </a:cubicBezTo>
                  <a:cubicBezTo>
                    <a:pt x="269" y="1418"/>
                    <a:pt x="288" y="1410"/>
                    <a:pt x="302" y="1406"/>
                  </a:cubicBezTo>
                  <a:cubicBezTo>
                    <a:pt x="299" y="1423"/>
                    <a:pt x="297" y="1447"/>
                    <a:pt x="302" y="1470"/>
                  </a:cubicBezTo>
                  <a:lnTo>
                    <a:pt x="302" y="1472"/>
                  </a:lnTo>
                  <a:cubicBezTo>
                    <a:pt x="306" y="1495"/>
                    <a:pt x="319" y="1523"/>
                    <a:pt x="332" y="1547"/>
                  </a:cubicBezTo>
                  <a:cubicBezTo>
                    <a:pt x="338" y="1564"/>
                    <a:pt x="344" y="1578"/>
                    <a:pt x="347" y="1587"/>
                  </a:cubicBezTo>
                  <a:cubicBezTo>
                    <a:pt x="355" y="1615"/>
                    <a:pt x="387" y="1636"/>
                    <a:pt x="387" y="1636"/>
                  </a:cubicBezTo>
                  <a:lnTo>
                    <a:pt x="391" y="1639"/>
                  </a:lnTo>
                  <a:lnTo>
                    <a:pt x="398" y="1638"/>
                  </a:lnTo>
                  <a:cubicBezTo>
                    <a:pt x="398" y="1638"/>
                    <a:pt x="443" y="1626"/>
                    <a:pt x="461" y="1603"/>
                  </a:cubicBezTo>
                  <a:cubicBezTo>
                    <a:pt x="464" y="1597"/>
                    <a:pt x="472" y="1592"/>
                    <a:pt x="479" y="1585"/>
                  </a:cubicBezTo>
                  <a:cubicBezTo>
                    <a:pt x="501" y="1564"/>
                    <a:pt x="530" y="1536"/>
                    <a:pt x="545" y="1511"/>
                  </a:cubicBezTo>
                  <a:cubicBezTo>
                    <a:pt x="558" y="1488"/>
                    <a:pt x="564" y="1468"/>
                    <a:pt x="567" y="1451"/>
                  </a:cubicBezTo>
                  <a:cubicBezTo>
                    <a:pt x="580" y="1462"/>
                    <a:pt x="593" y="1473"/>
                    <a:pt x="607" y="1482"/>
                  </a:cubicBezTo>
                  <a:cubicBezTo>
                    <a:pt x="629" y="1497"/>
                    <a:pt x="650" y="1502"/>
                    <a:pt x="672" y="1502"/>
                  </a:cubicBezTo>
                  <a:cubicBezTo>
                    <a:pt x="694" y="1502"/>
                    <a:pt x="715" y="1494"/>
                    <a:pt x="735" y="1480"/>
                  </a:cubicBezTo>
                  <a:cubicBezTo>
                    <a:pt x="750" y="1472"/>
                    <a:pt x="768" y="1457"/>
                    <a:pt x="782" y="1438"/>
                  </a:cubicBezTo>
                  <a:cubicBezTo>
                    <a:pt x="791" y="1422"/>
                    <a:pt x="801" y="1404"/>
                    <a:pt x="803" y="1382"/>
                  </a:cubicBezTo>
                  <a:cubicBezTo>
                    <a:pt x="806" y="1363"/>
                    <a:pt x="795" y="1350"/>
                    <a:pt x="786" y="1340"/>
                  </a:cubicBezTo>
                  <a:cubicBezTo>
                    <a:pt x="784" y="1340"/>
                    <a:pt x="776" y="1347"/>
                    <a:pt x="779" y="1343"/>
                  </a:cubicBezTo>
                  <a:cubicBezTo>
                    <a:pt x="781" y="1341"/>
                    <a:pt x="784" y="1337"/>
                    <a:pt x="789" y="1336"/>
                  </a:cubicBezTo>
                  <a:cubicBezTo>
                    <a:pt x="808" y="1328"/>
                    <a:pt x="827" y="1319"/>
                    <a:pt x="817" y="1288"/>
                  </a:cubicBezTo>
                  <a:cubicBezTo>
                    <a:pt x="809" y="1256"/>
                    <a:pt x="772" y="1243"/>
                    <a:pt x="741" y="1233"/>
                  </a:cubicBezTo>
                  <a:cubicBezTo>
                    <a:pt x="739" y="1233"/>
                    <a:pt x="737" y="1233"/>
                    <a:pt x="737" y="1233"/>
                  </a:cubicBezTo>
                  <a:lnTo>
                    <a:pt x="735" y="1230"/>
                  </a:lnTo>
                  <a:cubicBezTo>
                    <a:pt x="731" y="1229"/>
                    <a:pt x="731" y="1227"/>
                    <a:pt x="732" y="1220"/>
                  </a:cubicBezTo>
                  <a:cubicBezTo>
                    <a:pt x="735" y="1217"/>
                    <a:pt x="736" y="1215"/>
                    <a:pt x="736" y="1210"/>
                  </a:cubicBezTo>
                  <a:cubicBezTo>
                    <a:pt x="738" y="1204"/>
                    <a:pt x="741" y="1196"/>
                    <a:pt x="742" y="1187"/>
                  </a:cubicBezTo>
                  <a:cubicBezTo>
                    <a:pt x="744" y="1181"/>
                    <a:pt x="745" y="1172"/>
                    <a:pt x="750" y="1160"/>
                  </a:cubicBezTo>
                  <a:cubicBezTo>
                    <a:pt x="752" y="1158"/>
                    <a:pt x="754" y="1159"/>
                    <a:pt x="757" y="1157"/>
                  </a:cubicBezTo>
                  <a:cubicBezTo>
                    <a:pt x="774" y="1147"/>
                    <a:pt x="785" y="1131"/>
                    <a:pt x="795" y="1115"/>
                  </a:cubicBezTo>
                  <a:lnTo>
                    <a:pt x="793" y="1115"/>
                  </a:lnTo>
                  <a:cubicBezTo>
                    <a:pt x="802" y="1101"/>
                    <a:pt x="800" y="1085"/>
                    <a:pt x="796" y="1074"/>
                  </a:cubicBezTo>
                  <a:cubicBezTo>
                    <a:pt x="792" y="1069"/>
                    <a:pt x="789" y="1064"/>
                    <a:pt x="785" y="1059"/>
                  </a:cubicBezTo>
                  <a:cubicBezTo>
                    <a:pt x="796" y="1034"/>
                    <a:pt x="809" y="1010"/>
                    <a:pt x="821" y="995"/>
                  </a:cubicBezTo>
                  <a:cubicBezTo>
                    <a:pt x="826" y="987"/>
                    <a:pt x="838" y="980"/>
                    <a:pt x="850" y="976"/>
                  </a:cubicBezTo>
                  <a:cubicBezTo>
                    <a:pt x="860" y="971"/>
                    <a:pt x="871" y="968"/>
                    <a:pt x="879" y="972"/>
                  </a:cubicBezTo>
                  <a:cubicBezTo>
                    <a:pt x="881" y="972"/>
                    <a:pt x="874" y="976"/>
                    <a:pt x="875" y="982"/>
                  </a:cubicBezTo>
                  <a:cubicBezTo>
                    <a:pt x="874" y="993"/>
                    <a:pt x="873" y="1008"/>
                    <a:pt x="877" y="1022"/>
                  </a:cubicBezTo>
                  <a:cubicBezTo>
                    <a:pt x="884" y="1043"/>
                    <a:pt x="900" y="1057"/>
                    <a:pt x="920" y="1067"/>
                  </a:cubicBezTo>
                  <a:cubicBezTo>
                    <a:pt x="942" y="1075"/>
                    <a:pt x="968" y="1080"/>
                    <a:pt x="990" y="1077"/>
                  </a:cubicBezTo>
                  <a:cubicBezTo>
                    <a:pt x="1001" y="1077"/>
                    <a:pt x="1011" y="1074"/>
                    <a:pt x="1020" y="1069"/>
                  </a:cubicBezTo>
                  <a:cubicBezTo>
                    <a:pt x="1026" y="1064"/>
                    <a:pt x="1031" y="1060"/>
                    <a:pt x="1034" y="1054"/>
                  </a:cubicBezTo>
                  <a:cubicBezTo>
                    <a:pt x="1037" y="1048"/>
                    <a:pt x="1039" y="1040"/>
                    <a:pt x="1040" y="1033"/>
                  </a:cubicBezTo>
                  <a:cubicBezTo>
                    <a:pt x="1039" y="1027"/>
                    <a:pt x="1036" y="1019"/>
                    <a:pt x="1032" y="1012"/>
                  </a:cubicBezTo>
                  <a:lnTo>
                    <a:pt x="1030" y="1012"/>
                  </a:lnTo>
                  <a:cubicBezTo>
                    <a:pt x="1025" y="1007"/>
                    <a:pt x="1022" y="997"/>
                    <a:pt x="1016" y="992"/>
                  </a:cubicBezTo>
                  <a:cubicBezTo>
                    <a:pt x="1029" y="981"/>
                    <a:pt x="1051" y="958"/>
                    <a:pt x="1069" y="942"/>
                  </a:cubicBezTo>
                  <a:lnTo>
                    <a:pt x="1067" y="942"/>
                  </a:lnTo>
                  <a:close/>
                  <a:moveTo>
                    <a:pt x="231" y="1049"/>
                  </a:moveTo>
                  <a:cubicBezTo>
                    <a:pt x="225" y="1045"/>
                    <a:pt x="224" y="1041"/>
                    <a:pt x="220" y="1038"/>
                  </a:cubicBezTo>
                  <a:cubicBezTo>
                    <a:pt x="215" y="1028"/>
                    <a:pt x="211" y="1017"/>
                    <a:pt x="215" y="1002"/>
                  </a:cubicBezTo>
                  <a:cubicBezTo>
                    <a:pt x="217" y="993"/>
                    <a:pt x="226" y="991"/>
                    <a:pt x="237" y="988"/>
                  </a:cubicBezTo>
                  <a:cubicBezTo>
                    <a:pt x="239" y="995"/>
                    <a:pt x="239" y="1004"/>
                    <a:pt x="238" y="1010"/>
                  </a:cubicBezTo>
                  <a:cubicBezTo>
                    <a:pt x="234" y="1023"/>
                    <a:pt x="229" y="1035"/>
                    <a:pt x="231" y="1049"/>
                  </a:cubicBezTo>
                  <a:close/>
                  <a:moveTo>
                    <a:pt x="257" y="880"/>
                  </a:moveTo>
                  <a:cubicBezTo>
                    <a:pt x="252" y="866"/>
                    <a:pt x="240" y="853"/>
                    <a:pt x="226" y="839"/>
                  </a:cubicBezTo>
                  <a:cubicBezTo>
                    <a:pt x="213" y="828"/>
                    <a:pt x="197" y="821"/>
                    <a:pt x="182" y="818"/>
                  </a:cubicBezTo>
                  <a:lnTo>
                    <a:pt x="180" y="818"/>
                  </a:lnTo>
                  <a:cubicBezTo>
                    <a:pt x="162" y="819"/>
                    <a:pt x="158" y="831"/>
                    <a:pt x="153" y="846"/>
                  </a:cubicBezTo>
                  <a:cubicBezTo>
                    <a:pt x="149" y="856"/>
                    <a:pt x="144" y="869"/>
                    <a:pt x="136" y="878"/>
                  </a:cubicBezTo>
                  <a:cubicBezTo>
                    <a:pt x="130" y="886"/>
                    <a:pt x="119" y="890"/>
                    <a:pt x="108" y="891"/>
                  </a:cubicBezTo>
                  <a:cubicBezTo>
                    <a:pt x="90" y="892"/>
                    <a:pt x="69" y="886"/>
                    <a:pt x="53" y="879"/>
                  </a:cubicBezTo>
                  <a:lnTo>
                    <a:pt x="50" y="878"/>
                  </a:lnTo>
                  <a:cubicBezTo>
                    <a:pt x="46" y="878"/>
                    <a:pt x="41" y="872"/>
                    <a:pt x="39" y="870"/>
                  </a:cubicBezTo>
                  <a:cubicBezTo>
                    <a:pt x="37" y="867"/>
                    <a:pt x="38" y="865"/>
                    <a:pt x="35" y="865"/>
                  </a:cubicBezTo>
                  <a:cubicBezTo>
                    <a:pt x="36" y="863"/>
                    <a:pt x="36" y="863"/>
                    <a:pt x="36" y="863"/>
                  </a:cubicBezTo>
                  <a:cubicBezTo>
                    <a:pt x="36" y="861"/>
                    <a:pt x="39" y="859"/>
                    <a:pt x="39" y="859"/>
                  </a:cubicBezTo>
                  <a:cubicBezTo>
                    <a:pt x="48" y="854"/>
                    <a:pt x="58" y="847"/>
                    <a:pt x="63" y="841"/>
                  </a:cubicBezTo>
                  <a:lnTo>
                    <a:pt x="54" y="870"/>
                  </a:lnTo>
                  <a:cubicBezTo>
                    <a:pt x="54" y="870"/>
                    <a:pt x="85" y="880"/>
                    <a:pt x="109" y="869"/>
                  </a:cubicBezTo>
                  <a:lnTo>
                    <a:pt x="111" y="870"/>
                  </a:lnTo>
                  <a:cubicBezTo>
                    <a:pt x="133" y="860"/>
                    <a:pt x="153" y="831"/>
                    <a:pt x="137" y="795"/>
                  </a:cubicBezTo>
                  <a:cubicBezTo>
                    <a:pt x="129" y="767"/>
                    <a:pt x="100" y="736"/>
                    <a:pt x="111" y="709"/>
                  </a:cubicBezTo>
                  <a:cubicBezTo>
                    <a:pt x="115" y="701"/>
                    <a:pt x="120" y="693"/>
                    <a:pt x="128" y="690"/>
                  </a:cubicBezTo>
                  <a:cubicBezTo>
                    <a:pt x="152" y="677"/>
                    <a:pt x="174" y="676"/>
                    <a:pt x="199" y="683"/>
                  </a:cubicBezTo>
                  <a:cubicBezTo>
                    <a:pt x="269" y="711"/>
                    <a:pt x="310" y="779"/>
                    <a:pt x="312" y="852"/>
                  </a:cubicBezTo>
                  <a:cubicBezTo>
                    <a:pt x="316" y="879"/>
                    <a:pt x="313" y="962"/>
                    <a:pt x="313" y="962"/>
                  </a:cubicBezTo>
                  <a:lnTo>
                    <a:pt x="343" y="963"/>
                  </a:lnTo>
                  <a:cubicBezTo>
                    <a:pt x="343" y="963"/>
                    <a:pt x="347" y="878"/>
                    <a:pt x="343" y="849"/>
                  </a:cubicBezTo>
                  <a:lnTo>
                    <a:pt x="343" y="851"/>
                  </a:lnTo>
                  <a:cubicBezTo>
                    <a:pt x="340" y="765"/>
                    <a:pt x="291" y="686"/>
                    <a:pt x="211" y="655"/>
                  </a:cubicBezTo>
                  <a:lnTo>
                    <a:pt x="209" y="654"/>
                  </a:lnTo>
                  <a:cubicBezTo>
                    <a:pt x="175" y="644"/>
                    <a:pt x="144" y="645"/>
                    <a:pt x="113" y="661"/>
                  </a:cubicBezTo>
                  <a:cubicBezTo>
                    <a:pt x="98" y="670"/>
                    <a:pt x="89" y="683"/>
                    <a:pt x="82" y="698"/>
                  </a:cubicBezTo>
                  <a:cubicBezTo>
                    <a:pt x="63" y="743"/>
                    <a:pt x="95" y="764"/>
                    <a:pt x="107" y="805"/>
                  </a:cubicBezTo>
                  <a:lnTo>
                    <a:pt x="109" y="806"/>
                  </a:lnTo>
                  <a:cubicBezTo>
                    <a:pt x="115" y="824"/>
                    <a:pt x="108" y="836"/>
                    <a:pt x="99" y="841"/>
                  </a:cubicBezTo>
                  <a:lnTo>
                    <a:pt x="97" y="841"/>
                  </a:lnTo>
                  <a:cubicBezTo>
                    <a:pt x="84" y="847"/>
                    <a:pt x="66" y="842"/>
                    <a:pt x="66" y="840"/>
                  </a:cubicBezTo>
                  <a:cubicBezTo>
                    <a:pt x="71" y="836"/>
                    <a:pt x="74" y="832"/>
                    <a:pt x="74" y="832"/>
                  </a:cubicBezTo>
                  <a:lnTo>
                    <a:pt x="81" y="827"/>
                  </a:lnTo>
                  <a:lnTo>
                    <a:pt x="77" y="817"/>
                  </a:lnTo>
                  <a:cubicBezTo>
                    <a:pt x="77" y="817"/>
                    <a:pt x="56" y="772"/>
                    <a:pt x="42" y="741"/>
                  </a:cubicBezTo>
                  <a:cubicBezTo>
                    <a:pt x="32" y="719"/>
                    <a:pt x="33" y="693"/>
                    <a:pt x="39" y="668"/>
                  </a:cubicBezTo>
                  <a:cubicBezTo>
                    <a:pt x="55" y="614"/>
                    <a:pt x="153" y="580"/>
                    <a:pt x="190" y="585"/>
                  </a:cubicBezTo>
                  <a:cubicBezTo>
                    <a:pt x="229" y="589"/>
                    <a:pt x="232" y="594"/>
                    <a:pt x="271" y="614"/>
                  </a:cubicBezTo>
                  <a:cubicBezTo>
                    <a:pt x="307" y="634"/>
                    <a:pt x="360" y="720"/>
                    <a:pt x="375" y="756"/>
                  </a:cubicBezTo>
                  <a:cubicBezTo>
                    <a:pt x="403" y="820"/>
                    <a:pt x="415" y="943"/>
                    <a:pt x="415" y="989"/>
                  </a:cubicBezTo>
                  <a:cubicBezTo>
                    <a:pt x="400" y="987"/>
                    <a:pt x="385" y="984"/>
                    <a:pt x="379" y="983"/>
                  </a:cubicBezTo>
                  <a:cubicBezTo>
                    <a:pt x="375" y="982"/>
                    <a:pt x="368" y="981"/>
                    <a:pt x="362" y="980"/>
                  </a:cubicBezTo>
                  <a:cubicBezTo>
                    <a:pt x="335" y="971"/>
                    <a:pt x="299" y="962"/>
                    <a:pt x="269" y="959"/>
                  </a:cubicBezTo>
                  <a:cubicBezTo>
                    <a:pt x="268" y="930"/>
                    <a:pt x="264" y="903"/>
                    <a:pt x="257" y="880"/>
                  </a:cubicBezTo>
                  <a:close/>
                  <a:moveTo>
                    <a:pt x="339" y="1076"/>
                  </a:moveTo>
                  <a:cubicBezTo>
                    <a:pt x="317" y="1073"/>
                    <a:pt x="287" y="1070"/>
                    <a:pt x="268" y="1064"/>
                  </a:cubicBezTo>
                  <a:cubicBezTo>
                    <a:pt x="268" y="1051"/>
                    <a:pt x="269" y="1036"/>
                    <a:pt x="270" y="1018"/>
                  </a:cubicBezTo>
                  <a:cubicBezTo>
                    <a:pt x="276" y="1006"/>
                    <a:pt x="289" y="998"/>
                    <a:pt x="294" y="994"/>
                  </a:cubicBezTo>
                  <a:cubicBezTo>
                    <a:pt x="313" y="997"/>
                    <a:pt x="334" y="1003"/>
                    <a:pt x="350" y="1008"/>
                  </a:cubicBezTo>
                  <a:cubicBezTo>
                    <a:pt x="341" y="1024"/>
                    <a:pt x="330" y="1049"/>
                    <a:pt x="339" y="1076"/>
                  </a:cubicBezTo>
                  <a:close/>
                  <a:moveTo>
                    <a:pt x="316" y="1367"/>
                  </a:moveTo>
                  <a:cubicBezTo>
                    <a:pt x="304" y="1371"/>
                    <a:pt x="271" y="1385"/>
                    <a:pt x="248" y="1390"/>
                  </a:cubicBezTo>
                  <a:lnTo>
                    <a:pt x="246" y="1389"/>
                  </a:lnTo>
                  <a:cubicBezTo>
                    <a:pt x="229" y="1395"/>
                    <a:pt x="212" y="1392"/>
                    <a:pt x="200" y="1388"/>
                  </a:cubicBezTo>
                  <a:cubicBezTo>
                    <a:pt x="183" y="1383"/>
                    <a:pt x="170" y="1372"/>
                    <a:pt x="159" y="1357"/>
                  </a:cubicBezTo>
                  <a:lnTo>
                    <a:pt x="160" y="1355"/>
                  </a:lnTo>
                  <a:cubicBezTo>
                    <a:pt x="150" y="1344"/>
                    <a:pt x="142" y="1329"/>
                    <a:pt x="137" y="1311"/>
                  </a:cubicBezTo>
                  <a:cubicBezTo>
                    <a:pt x="135" y="1297"/>
                    <a:pt x="133" y="1282"/>
                    <a:pt x="136" y="1267"/>
                  </a:cubicBezTo>
                  <a:lnTo>
                    <a:pt x="136" y="1265"/>
                  </a:lnTo>
                  <a:cubicBezTo>
                    <a:pt x="137" y="1261"/>
                    <a:pt x="144" y="1257"/>
                    <a:pt x="151" y="1254"/>
                  </a:cubicBezTo>
                  <a:cubicBezTo>
                    <a:pt x="166" y="1246"/>
                    <a:pt x="178" y="1241"/>
                    <a:pt x="172" y="1221"/>
                  </a:cubicBezTo>
                  <a:cubicBezTo>
                    <a:pt x="170" y="1211"/>
                    <a:pt x="164" y="1206"/>
                    <a:pt x="156" y="1198"/>
                  </a:cubicBezTo>
                  <a:cubicBezTo>
                    <a:pt x="153" y="1193"/>
                    <a:pt x="147" y="1188"/>
                    <a:pt x="150" y="1184"/>
                  </a:cubicBezTo>
                  <a:cubicBezTo>
                    <a:pt x="159" y="1172"/>
                    <a:pt x="190" y="1171"/>
                    <a:pt x="212" y="1171"/>
                  </a:cubicBezTo>
                  <a:cubicBezTo>
                    <a:pt x="214" y="1171"/>
                    <a:pt x="214" y="1171"/>
                    <a:pt x="218" y="1172"/>
                  </a:cubicBezTo>
                  <a:cubicBezTo>
                    <a:pt x="253" y="1176"/>
                    <a:pt x="259" y="1155"/>
                    <a:pt x="261" y="1131"/>
                  </a:cubicBezTo>
                  <a:cubicBezTo>
                    <a:pt x="261" y="1129"/>
                    <a:pt x="261" y="1127"/>
                    <a:pt x="260" y="1122"/>
                  </a:cubicBezTo>
                  <a:cubicBezTo>
                    <a:pt x="261" y="1116"/>
                    <a:pt x="262" y="1112"/>
                    <a:pt x="263" y="1105"/>
                  </a:cubicBezTo>
                  <a:cubicBezTo>
                    <a:pt x="264" y="1103"/>
                    <a:pt x="264" y="1098"/>
                    <a:pt x="265" y="1096"/>
                  </a:cubicBezTo>
                  <a:cubicBezTo>
                    <a:pt x="277" y="1099"/>
                    <a:pt x="292" y="1101"/>
                    <a:pt x="307" y="1104"/>
                  </a:cubicBezTo>
                  <a:cubicBezTo>
                    <a:pt x="311" y="1122"/>
                    <a:pt x="318" y="1167"/>
                    <a:pt x="286" y="1212"/>
                  </a:cubicBezTo>
                  <a:cubicBezTo>
                    <a:pt x="280" y="1222"/>
                    <a:pt x="276" y="1230"/>
                    <a:pt x="270" y="1238"/>
                  </a:cubicBezTo>
                  <a:cubicBezTo>
                    <a:pt x="251" y="1270"/>
                    <a:pt x="234" y="1295"/>
                    <a:pt x="205" y="1299"/>
                  </a:cubicBezTo>
                  <a:lnTo>
                    <a:pt x="206" y="1330"/>
                  </a:lnTo>
                  <a:cubicBezTo>
                    <a:pt x="253" y="1325"/>
                    <a:pt x="274" y="1294"/>
                    <a:pt x="296" y="1253"/>
                  </a:cubicBezTo>
                  <a:cubicBezTo>
                    <a:pt x="302" y="1246"/>
                    <a:pt x="308" y="1238"/>
                    <a:pt x="311" y="1230"/>
                  </a:cubicBezTo>
                  <a:cubicBezTo>
                    <a:pt x="344" y="1183"/>
                    <a:pt x="343" y="1137"/>
                    <a:pt x="339" y="1107"/>
                  </a:cubicBezTo>
                  <a:cubicBezTo>
                    <a:pt x="339" y="1107"/>
                    <a:pt x="339" y="1107"/>
                    <a:pt x="342" y="1108"/>
                  </a:cubicBezTo>
                  <a:cubicBezTo>
                    <a:pt x="350" y="1109"/>
                    <a:pt x="357" y="1110"/>
                    <a:pt x="361" y="1111"/>
                  </a:cubicBezTo>
                  <a:cubicBezTo>
                    <a:pt x="365" y="1112"/>
                    <a:pt x="375" y="1114"/>
                    <a:pt x="391" y="1116"/>
                  </a:cubicBezTo>
                  <a:cubicBezTo>
                    <a:pt x="381" y="1148"/>
                    <a:pt x="357" y="1218"/>
                    <a:pt x="343" y="1249"/>
                  </a:cubicBezTo>
                  <a:cubicBezTo>
                    <a:pt x="324" y="1285"/>
                    <a:pt x="285" y="1342"/>
                    <a:pt x="285" y="1342"/>
                  </a:cubicBezTo>
                  <a:lnTo>
                    <a:pt x="311" y="1359"/>
                  </a:lnTo>
                  <a:cubicBezTo>
                    <a:pt x="313" y="1360"/>
                    <a:pt x="343" y="1314"/>
                    <a:pt x="362" y="1276"/>
                  </a:cubicBezTo>
                  <a:cubicBezTo>
                    <a:pt x="352" y="1312"/>
                    <a:pt x="337" y="1344"/>
                    <a:pt x="316" y="1367"/>
                  </a:cubicBezTo>
                  <a:close/>
                  <a:moveTo>
                    <a:pt x="387" y="1597"/>
                  </a:moveTo>
                  <a:cubicBezTo>
                    <a:pt x="384" y="1592"/>
                    <a:pt x="378" y="1586"/>
                    <a:pt x="377" y="1580"/>
                  </a:cubicBezTo>
                  <a:cubicBezTo>
                    <a:pt x="375" y="1568"/>
                    <a:pt x="367" y="1552"/>
                    <a:pt x="359" y="1535"/>
                  </a:cubicBezTo>
                  <a:cubicBezTo>
                    <a:pt x="349" y="1511"/>
                    <a:pt x="337" y="1485"/>
                    <a:pt x="332" y="1464"/>
                  </a:cubicBezTo>
                  <a:cubicBezTo>
                    <a:pt x="323" y="1423"/>
                    <a:pt x="341" y="1387"/>
                    <a:pt x="341" y="1387"/>
                  </a:cubicBezTo>
                  <a:cubicBezTo>
                    <a:pt x="402" y="1312"/>
                    <a:pt x="421" y="1170"/>
                    <a:pt x="425" y="1122"/>
                  </a:cubicBezTo>
                  <a:cubicBezTo>
                    <a:pt x="440" y="1125"/>
                    <a:pt x="455" y="1126"/>
                    <a:pt x="470" y="1128"/>
                  </a:cubicBezTo>
                  <a:lnTo>
                    <a:pt x="387" y="1597"/>
                  </a:lnTo>
                  <a:close/>
                  <a:moveTo>
                    <a:pt x="475" y="1098"/>
                  </a:moveTo>
                  <a:cubicBezTo>
                    <a:pt x="435" y="1091"/>
                    <a:pt x="392" y="1086"/>
                    <a:pt x="372" y="1082"/>
                  </a:cubicBezTo>
                  <a:cubicBezTo>
                    <a:pt x="358" y="1051"/>
                    <a:pt x="376" y="1026"/>
                    <a:pt x="384" y="1016"/>
                  </a:cubicBezTo>
                  <a:cubicBezTo>
                    <a:pt x="406" y="1018"/>
                    <a:pt x="440" y="1024"/>
                    <a:pt x="476" y="1031"/>
                  </a:cubicBezTo>
                  <a:cubicBezTo>
                    <a:pt x="480" y="1031"/>
                    <a:pt x="482" y="1032"/>
                    <a:pt x="487" y="1032"/>
                  </a:cubicBezTo>
                  <a:lnTo>
                    <a:pt x="475" y="1098"/>
                  </a:lnTo>
                  <a:close/>
                  <a:moveTo>
                    <a:pt x="591" y="442"/>
                  </a:moveTo>
                  <a:lnTo>
                    <a:pt x="492" y="1003"/>
                  </a:lnTo>
                  <a:cubicBezTo>
                    <a:pt x="488" y="1002"/>
                    <a:pt x="486" y="1001"/>
                    <a:pt x="481" y="1001"/>
                  </a:cubicBezTo>
                  <a:cubicBezTo>
                    <a:pt x="469" y="999"/>
                    <a:pt x="458" y="997"/>
                    <a:pt x="447" y="995"/>
                  </a:cubicBezTo>
                  <a:cubicBezTo>
                    <a:pt x="460" y="874"/>
                    <a:pt x="509" y="707"/>
                    <a:pt x="497" y="562"/>
                  </a:cubicBezTo>
                  <a:lnTo>
                    <a:pt x="497" y="564"/>
                  </a:lnTo>
                  <a:cubicBezTo>
                    <a:pt x="497" y="549"/>
                    <a:pt x="491" y="521"/>
                    <a:pt x="483" y="496"/>
                  </a:cubicBezTo>
                  <a:cubicBezTo>
                    <a:pt x="476" y="470"/>
                    <a:pt x="467" y="447"/>
                    <a:pt x="460" y="435"/>
                  </a:cubicBezTo>
                  <a:cubicBezTo>
                    <a:pt x="450" y="420"/>
                    <a:pt x="440" y="400"/>
                    <a:pt x="433" y="375"/>
                  </a:cubicBezTo>
                  <a:cubicBezTo>
                    <a:pt x="427" y="352"/>
                    <a:pt x="423" y="321"/>
                    <a:pt x="429" y="286"/>
                  </a:cubicBezTo>
                  <a:cubicBezTo>
                    <a:pt x="436" y="222"/>
                    <a:pt x="533" y="160"/>
                    <a:pt x="568" y="135"/>
                  </a:cubicBezTo>
                  <a:cubicBezTo>
                    <a:pt x="573" y="134"/>
                    <a:pt x="575" y="132"/>
                    <a:pt x="578" y="131"/>
                  </a:cubicBezTo>
                  <a:cubicBezTo>
                    <a:pt x="592" y="122"/>
                    <a:pt x="613" y="106"/>
                    <a:pt x="631" y="92"/>
                  </a:cubicBezTo>
                  <a:cubicBezTo>
                    <a:pt x="644" y="76"/>
                    <a:pt x="658" y="61"/>
                    <a:pt x="662" y="49"/>
                  </a:cubicBezTo>
                  <a:cubicBezTo>
                    <a:pt x="665" y="43"/>
                    <a:pt x="668" y="41"/>
                    <a:pt x="673" y="37"/>
                  </a:cubicBezTo>
                  <a:lnTo>
                    <a:pt x="643" y="208"/>
                  </a:lnTo>
                  <a:lnTo>
                    <a:pt x="673" y="213"/>
                  </a:lnTo>
                  <a:lnTo>
                    <a:pt x="704" y="38"/>
                  </a:lnTo>
                  <a:cubicBezTo>
                    <a:pt x="707" y="41"/>
                    <a:pt x="711" y="44"/>
                    <a:pt x="712" y="53"/>
                  </a:cubicBezTo>
                  <a:lnTo>
                    <a:pt x="713" y="51"/>
                  </a:lnTo>
                  <a:cubicBezTo>
                    <a:pt x="712" y="66"/>
                    <a:pt x="718" y="85"/>
                    <a:pt x="725" y="104"/>
                  </a:cubicBezTo>
                  <a:cubicBezTo>
                    <a:pt x="737" y="125"/>
                    <a:pt x="748" y="147"/>
                    <a:pt x="759" y="160"/>
                  </a:cubicBezTo>
                  <a:cubicBezTo>
                    <a:pt x="768" y="171"/>
                    <a:pt x="793" y="204"/>
                    <a:pt x="815" y="243"/>
                  </a:cubicBezTo>
                  <a:cubicBezTo>
                    <a:pt x="837" y="282"/>
                    <a:pt x="853" y="324"/>
                    <a:pt x="845" y="356"/>
                  </a:cubicBezTo>
                  <a:cubicBezTo>
                    <a:pt x="837" y="394"/>
                    <a:pt x="823" y="420"/>
                    <a:pt x="809" y="439"/>
                  </a:cubicBezTo>
                  <a:cubicBezTo>
                    <a:pt x="794" y="461"/>
                    <a:pt x="778" y="475"/>
                    <a:pt x="765" y="486"/>
                  </a:cubicBezTo>
                  <a:cubicBezTo>
                    <a:pt x="753" y="495"/>
                    <a:pt x="739" y="512"/>
                    <a:pt x="725" y="530"/>
                  </a:cubicBezTo>
                  <a:cubicBezTo>
                    <a:pt x="707" y="553"/>
                    <a:pt x="689" y="578"/>
                    <a:pt x="683" y="592"/>
                  </a:cubicBezTo>
                  <a:cubicBezTo>
                    <a:pt x="622" y="727"/>
                    <a:pt x="609" y="885"/>
                    <a:pt x="575" y="1015"/>
                  </a:cubicBezTo>
                  <a:cubicBezTo>
                    <a:pt x="560" y="1013"/>
                    <a:pt x="541" y="1009"/>
                    <a:pt x="524" y="1006"/>
                  </a:cubicBezTo>
                  <a:lnTo>
                    <a:pt x="623" y="448"/>
                  </a:lnTo>
                  <a:lnTo>
                    <a:pt x="591" y="442"/>
                  </a:lnTo>
                  <a:close/>
                  <a:moveTo>
                    <a:pt x="610" y="1054"/>
                  </a:moveTo>
                  <a:cubicBezTo>
                    <a:pt x="613" y="1065"/>
                    <a:pt x="614" y="1092"/>
                    <a:pt x="589" y="1114"/>
                  </a:cubicBezTo>
                  <a:cubicBezTo>
                    <a:pt x="580" y="1112"/>
                    <a:pt x="576" y="1112"/>
                    <a:pt x="572" y="1111"/>
                  </a:cubicBezTo>
                  <a:cubicBezTo>
                    <a:pt x="561" y="1111"/>
                    <a:pt x="535" y="1107"/>
                    <a:pt x="507" y="1104"/>
                  </a:cubicBezTo>
                  <a:lnTo>
                    <a:pt x="519" y="1038"/>
                  </a:lnTo>
                  <a:cubicBezTo>
                    <a:pt x="557" y="1045"/>
                    <a:pt x="591" y="1051"/>
                    <a:pt x="610" y="1054"/>
                  </a:cubicBezTo>
                  <a:close/>
                  <a:moveTo>
                    <a:pt x="519" y="1495"/>
                  </a:moveTo>
                  <a:cubicBezTo>
                    <a:pt x="507" y="1517"/>
                    <a:pt x="478" y="1542"/>
                    <a:pt x="459" y="1561"/>
                  </a:cubicBezTo>
                  <a:cubicBezTo>
                    <a:pt x="449" y="1570"/>
                    <a:pt x="441" y="1578"/>
                    <a:pt x="436" y="1583"/>
                  </a:cubicBezTo>
                  <a:lnTo>
                    <a:pt x="435" y="1586"/>
                  </a:lnTo>
                  <a:cubicBezTo>
                    <a:pt x="432" y="1589"/>
                    <a:pt x="425" y="1592"/>
                    <a:pt x="420" y="1598"/>
                  </a:cubicBezTo>
                  <a:lnTo>
                    <a:pt x="502" y="1134"/>
                  </a:lnTo>
                  <a:cubicBezTo>
                    <a:pt x="521" y="1137"/>
                    <a:pt x="538" y="1138"/>
                    <a:pt x="551" y="1140"/>
                  </a:cubicBezTo>
                  <a:cubicBezTo>
                    <a:pt x="538" y="1189"/>
                    <a:pt x="506" y="1334"/>
                    <a:pt x="538" y="1424"/>
                  </a:cubicBezTo>
                  <a:cubicBezTo>
                    <a:pt x="538" y="1437"/>
                    <a:pt x="535" y="1467"/>
                    <a:pt x="519" y="1495"/>
                  </a:cubicBezTo>
                  <a:close/>
                  <a:moveTo>
                    <a:pt x="727" y="1261"/>
                  </a:moveTo>
                  <a:cubicBezTo>
                    <a:pt x="729" y="1262"/>
                    <a:pt x="730" y="1262"/>
                    <a:pt x="732" y="1262"/>
                  </a:cubicBezTo>
                  <a:cubicBezTo>
                    <a:pt x="754" y="1271"/>
                    <a:pt x="784" y="1280"/>
                    <a:pt x="789" y="1296"/>
                  </a:cubicBezTo>
                  <a:cubicBezTo>
                    <a:pt x="791" y="1301"/>
                    <a:pt x="784" y="1304"/>
                    <a:pt x="776" y="1307"/>
                  </a:cubicBezTo>
                  <a:cubicBezTo>
                    <a:pt x="769" y="1313"/>
                    <a:pt x="760" y="1315"/>
                    <a:pt x="754" y="1323"/>
                  </a:cubicBezTo>
                  <a:cubicBezTo>
                    <a:pt x="742" y="1341"/>
                    <a:pt x="752" y="1349"/>
                    <a:pt x="762" y="1362"/>
                  </a:cubicBezTo>
                  <a:cubicBezTo>
                    <a:pt x="768" y="1368"/>
                    <a:pt x="774" y="1373"/>
                    <a:pt x="773" y="1377"/>
                  </a:cubicBezTo>
                  <a:lnTo>
                    <a:pt x="773" y="1379"/>
                  </a:lnTo>
                  <a:cubicBezTo>
                    <a:pt x="770" y="1394"/>
                    <a:pt x="763" y="1408"/>
                    <a:pt x="757" y="1418"/>
                  </a:cubicBezTo>
                  <a:cubicBezTo>
                    <a:pt x="745" y="1436"/>
                    <a:pt x="730" y="1446"/>
                    <a:pt x="718" y="1453"/>
                  </a:cubicBezTo>
                  <a:lnTo>
                    <a:pt x="718" y="1455"/>
                  </a:lnTo>
                  <a:cubicBezTo>
                    <a:pt x="703" y="1464"/>
                    <a:pt x="686" y="1469"/>
                    <a:pt x="671" y="1471"/>
                  </a:cubicBezTo>
                  <a:cubicBezTo>
                    <a:pt x="655" y="1471"/>
                    <a:pt x="641" y="1466"/>
                    <a:pt x="625" y="1456"/>
                  </a:cubicBezTo>
                  <a:cubicBezTo>
                    <a:pt x="601" y="1439"/>
                    <a:pt x="571" y="1412"/>
                    <a:pt x="566" y="1406"/>
                  </a:cubicBezTo>
                  <a:cubicBezTo>
                    <a:pt x="557" y="1379"/>
                    <a:pt x="555" y="1343"/>
                    <a:pt x="557" y="1308"/>
                  </a:cubicBezTo>
                  <a:cubicBezTo>
                    <a:pt x="560" y="1351"/>
                    <a:pt x="575" y="1404"/>
                    <a:pt x="575" y="1404"/>
                  </a:cubicBezTo>
                  <a:lnTo>
                    <a:pt x="605" y="1396"/>
                  </a:lnTo>
                  <a:cubicBezTo>
                    <a:pt x="605" y="1396"/>
                    <a:pt x="588" y="1329"/>
                    <a:pt x="586" y="1289"/>
                  </a:cubicBezTo>
                  <a:lnTo>
                    <a:pt x="584" y="1289"/>
                  </a:lnTo>
                  <a:cubicBezTo>
                    <a:pt x="581" y="1255"/>
                    <a:pt x="584" y="1177"/>
                    <a:pt x="585" y="1144"/>
                  </a:cubicBezTo>
                  <a:cubicBezTo>
                    <a:pt x="600" y="1147"/>
                    <a:pt x="620" y="1150"/>
                    <a:pt x="641" y="1154"/>
                  </a:cubicBezTo>
                  <a:cubicBezTo>
                    <a:pt x="626" y="1176"/>
                    <a:pt x="605" y="1222"/>
                    <a:pt x="620" y="1282"/>
                  </a:cubicBezTo>
                  <a:cubicBezTo>
                    <a:pt x="623" y="1294"/>
                    <a:pt x="625" y="1305"/>
                    <a:pt x="628" y="1314"/>
                  </a:cubicBezTo>
                  <a:cubicBezTo>
                    <a:pt x="636" y="1357"/>
                    <a:pt x="642" y="1396"/>
                    <a:pt x="683" y="1414"/>
                  </a:cubicBezTo>
                  <a:lnTo>
                    <a:pt x="697" y="1386"/>
                  </a:lnTo>
                  <a:cubicBezTo>
                    <a:pt x="670" y="1374"/>
                    <a:pt x="665" y="1343"/>
                    <a:pt x="658" y="1308"/>
                  </a:cubicBezTo>
                  <a:cubicBezTo>
                    <a:pt x="655" y="1297"/>
                    <a:pt x="653" y="1286"/>
                    <a:pt x="650" y="1274"/>
                  </a:cubicBezTo>
                  <a:cubicBezTo>
                    <a:pt x="632" y="1203"/>
                    <a:pt x="675" y="1160"/>
                    <a:pt x="675" y="1160"/>
                  </a:cubicBezTo>
                  <a:cubicBezTo>
                    <a:pt x="686" y="1162"/>
                    <a:pt x="696" y="1164"/>
                    <a:pt x="705" y="1165"/>
                  </a:cubicBezTo>
                  <a:cubicBezTo>
                    <a:pt x="707" y="1165"/>
                    <a:pt x="711" y="1166"/>
                    <a:pt x="716" y="1165"/>
                  </a:cubicBezTo>
                  <a:cubicBezTo>
                    <a:pt x="714" y="1173"/>
                    <a:pt x="713" y="1178"/>
                    <a:pt x="713" y="1182"/>
                  </a:cubicBezTo>
                  <a:cubicBezTo>
                    <a:pt x="712" y="1188"/>
                    <a:pt x="708" y="1195"/>
                    <a:pt x="707" y="1201"/>
                  </a:cubicBezTo>
                  <a:cubicBezTo>
                    <a:pt x="704" y="1207"/>
                    <a:pt x="703" y="1211"/>
                    <a:pt x="703" y="1213"/>
                  </a:cubicBezTo>
                  <a:cubicBezTo>
                    <a:pt x="697" y="1236"/>
                    <a:pt x="698" y="1254"/>
                    <a:pt x="727" y="1261"/>
                  </a:cubicBezTo>
                  <a:close/>
                  <a:moveTo>
                    <a:pt x="640" y="1057"/>
                  </a:moveTo>
                  <a:cubicBezTo>
                    <a:pt x="653" y="1059"/>
                    <a:pt x="668" y="1060"/>
                    <a:pt x="681" y="1062"/>
                  </a:cubicBezTo>
                  <a:cubicBezTo>
                    <a:pt x="686" y="1061"/>
                    <a:pt x="692" y="1062"/>
                    <a:pt x="699" y="1063"/>
                  </a:cubicBezTo>
                  <a:cubicBezTo>
                    <a:pt x="700" y="1068"/>
                    <a:pt x="701" y="1075"/>
                    <a:pt x="702" y="1084"/>
                  </a:cubicBezTo>
                  <a:cubicBezTo>
                    <a:pt x="700" y="1094"/>
                    <a:pt x="698" y="1107"/>
                    <a:pt x="691" y="1117"/>
                  </a:cubicBezTo>
                  <a:cubicBezTo>
                    <a:pt x="691" y="1121"/>
                    <a:pt x="687" y="1127"/>
                    <a:pt x="683" y="1128"/>
                  </a:cubicBezTo>
                  <a:cubicBezTo>
                    <a:pt x="666" y="1125"/>
                    <a:pt x="644" y="1122"/>
                    <a:pt x="625" y="1120"/>
                  </a:cubicBezTo>
                  <a:cubicBezTo>
                    <a:pt x="642" y="1097"/>
                    <a:pt x="644" y="1073"/>
                    <a:pt x="640" y="1057"/>
                  </a:cubicBezTo>
                  <a:close/>
                  <a:moveTo>
                    <a:pt x="726" y="1134"/>
                  </a:moveTo>
                  <a:cubicBezTo>
                    <a:pt x="723" y="1135"/>
                    <a:pt x="721" y="1135"/>
                    <a:pt x="717" y="1134"/>
                  </a:cubicBezTo>
                  <a:cubicBezTo>
                    <a:pt x="719" y="1133"/>
                    <a:pt x="719" y="1133"/>
                    <a:pt x="720" y="1131"/>
                  </a:cubicBezTo>
                  <a:cubicBezTo>
                    <a:pt x="726" y="1116"/>
                    <a:pt x="732" y="1102"/>
                    <a:pt x="732" y="1086"/>
                  </a:cubicBezTo>
                  <a:cubicBezTo>
                    <a:pt x="733" y="1080"/>
                    <a:pt x="732" y="1073"/>
                    <a:pt x="731" y="1067"/>
                  </a:cubicBezTo>
                  <a:cubicBezTo>
                    <a:pt x="740" y="1068"/>
                    <a:pt x="744" y="1069"/>
                    <a:pt x="748" y="1070"/>
                  </a:cubicBezTo>
                  <a:cubicBezTo>
                    <a:pt x="765" y="1099"/>
                    <a:pt x="759" y="1122"/>
                    <a:pt x="726" y="1134"/>
                  </a:cubicBezTo>
                  <a:close/>
                  <a:moveTo>
                    <a:pt x="1047" y="920"/>
                  </a:moveTo>
                  <a:cubicBezTo>
                    <a:pt x="1020" y="947"/>
                    <a:pt x="988" y="980"/>
                    <a:pt x="988" y="980"/>
                  </a:cubicBezTo>
                  <a:lnTo>
                    <a:pt x="978" y="985"/>
                  </a:lnTo>
                  <a:lnTo>
                    <a:pt x="985" y="995"/>
                  </a:lnTo>
                  <a:cubicBezTo>
                    <a:pt x="985" y="995"/>
                    <a:pt x="987" y="1000"/>
                    <a:pt x="990" y="1007"/>
                  </a:cubicBezTo>
                  <a:cubicBezTo>
                    <a:pt x="995" y="1014"/>
                    <a:pt x="1000" y="1024"/>
                    <a:pt x="1007" y="1032"/>
                  </a:cubicBezTo>
                  <a:cubicBezTo>
                    <a:pt x="1007" y="1032"/>
                    <a:pt x="1007" y="1034"/>
                    <a:pt x="1009" y="1034"/>
                  </a:cubicBezTo>
                  <a:cubicBezTo>
                    <a:pt x="1008" y="1036"/>
                    <a:pt x="1008" y="1036"/>
                    <a:pt x="1006" y="1038"/>
                  </a:cubicBezTo>
                  <a:cubicBezTo>
                    <a:pt x="1006" y="1040"/>
                    <a:pt x="1003" y="1042"/>
                    <a:pt x="1003" y="1042"/>
                  </a:cubicBezTo>
                  <a:lnTo>
                    <a:pt x="1001" y="1042"/>
                  </a:lnTo>
                  <a:cubicBezTo>
                    <a:pt x="998" y="1046"/>
                    <a:pt x="994" y="1047"/>
                    <a:pt x="989" y="1046"/>
                  </a:cubicBezTo>
                  <a:cubicBezTo>
                    <a:pt x="971" y="1050"/>
                    <a:pt x="950" y="1046"/>
                    <a:pt x="934" y="1039"/>
                  </a:cubicBezTo>
                  <a:cubicBezTo>
                    <a:pt x="921" y="1032"/>
                    <a:pt x="910" y="1024"/>
                    <a:pt x="907" y="1014"/>
                  </a:cubicBezTo>
                  <a:cubicBezTo>
                    <a:pt x="905" y="1003"/>
                    <a:pt x="904" y="992"/>
                    <a:pt x="906" y="983"/>
                  </a:cubicBezTo>
                  <a:cubicBezTo>
                    <a:pt x="905" y="966"/>
                    <a:pt x="905" y="950"/>
                    <a:pt x="889" y="943"/>
                  </a:cubicBezTo>
                  <a:cubicBezTo>
                    <a:pt x="874" y="941"/>
                    <a:pt x="856" y="942"/>
                    <a:pt x="840" y="948"/>
                  </a:cubicBezTo>
                  <a:cubicBezTo>
                    <a:pt x="821" y="955"/>
                    <a:pt x="804" y="963"/>
                    <a:pt x="795" y="975"/>
                  </a:cubicBezTo>
                  <a:cubicBezTo>
                    <a:pt x="784" y="992"/>
                    <a:pt x="771" y="1016"/>
                    <a:pt x="760" y="1041"/>
                  </a:cubicBezTo>
                  <a:cubicBezTo>
                    <a:pt x="749" y="1037"/>
                    <a:pt x="734" y="1034"/>
                    <a:pt x="713" y="1033"/>
                  </a:cubicBezTo>
                  <a:cubicBezTo>
                    <a:pt x="734" y="975"/>
                    <a:pt x="743" y="939"/>
                    <a:pt x="782" y="889"/>
                  </a:cubicBezTo>
                  <a:cubicBezTo>
                    <a:pt x="821" y="841"/>
                    <a:pt x="877" y="787"/>
                    <a:pt x="950" y="818"/>
                  </a:cubicBezTo>
                  <a:cubicBezTo>
                    <a:pt x="961" y="822"/>
                    <a:pt x="972" y="830"/>
                    <a:pt x="986" y="844"/>
                  </a:cubicBezTo>
                  <a:cubicBezTo>
                    <a:pt x="991" y="849"/>
                    <a:pt x="994" y="858"/>
                    <a:pt x="992" y="867"/>
                  </a:cubicBezTo>
                  <a:cubicBezTo>
                    <a:pt x="993" y="876"/>
                    <a:pt x="991" y="884"/>
                    <a:pt x="986" y="890"/>
                  </a:cubicBezTo>
                  <a:cubicBezTo>
                    <a:pt x="981" y="893"/>
                    <a:pt x="976" y="899"/>
                    <a:pt x="970" y="905"/>
                  </a:cubicBezTo>
                  <a:cubicBezTo>
                    <a:pt x="960" y="914"/>
                    <a:pt x="947" y="922"/>
                    <a:pt x="938" y="937"/>
                  </a:cubicBezTo>
                  <a:cubicBezTo>
                    <a:pt x="925" y="950"/>
                    <a:pt x="920" y="964"/>
                    <a:pt x="921" y="975"/>
                  </a:cubicBezTo>
                  <a:cubicBezTo>
                    <a:pt x="920" y="992"/>
                    <a:pt x="928" y="1007"/>
                    <a:pt x="937" y="1017"/>
                  </a:cubicBezTo>
                  <a:cubicBezTo>
                    <a:pt x="954" y="1036"/>
                    <a:pt x="989" y="1037"/>
                    <a:pt x="989" y="1037"/>
                  </a:cubicBezTo>
                  <a:lnTo>
                    <a:pt x="990" y="1007"/>
                  </a:lnTo>
                  <a:cubicBezTo>
                    <a:pt x="985" y="1006"/>
                    <a:pt x="968" y="1005"/>
                    <a:pt x="961" y="997"/>
                  </a:cubicBezTo>
                  <a:lnTo>
                    <a:pt x="959" y="995"/>
                  </a:lnTo>
                  <a:cubicBezTo>
                    <a:pt x="955" y="992"/>
                    <a:pt x="952" y="985"/>
                    <a:pt x="951" y="978"/>
                  </a:cubicBezTo>
                  <a:cubicBezTo>
                    <a:pt x="952" y="972"/>
                    <a:pt x="955" y="964"/>
                    <a:pt x="961" y="956"/>
                  </a:cubicBezTo>
                  <a:cubicBezTo>
                    <a:pt x="970" y="944"/>
                    <a:pt x="980" y="935"/>
                    <a:pt x="990" y="928"/>
                  </a:cubicBezTo>
                  <a:cubicBezTo>
                    <a:pt x="998" y="921"/>
                    <a:pt x="1003" y="917"/>
                    <a:pt x="1009" y="912"/>
                  </a:cubicBezTo>
                  <a:lnTo>
                    <a:pt x="1006" y="911"/>
                  </a:lnTo>
                  <a:cubicBezTo>
                    <a:pt x="1017" y="902"/>
                    <a:pt x="1025" y="883"/>
                    <a:pt x="1026" y="866"/>
                  </a:cubicBezTo>
                  <a:cubicBezTo>
                    <a:pt x="1024" y="850"/>
                    <a:pt x="1020" y="834"/>
                    <a:pt x="1007" y="821"/>
                  </a:cubicBezTo>
                  <a:cubicBezTo>
                    <a:pt x="992" y="805"/>
                    <a:pt x="976" y="796"/>
                    <a:pt x="962" y="789"/>
                  </a:cubicBezTo>
                  <a:cubicBezTo>
                    <a:pt x="870" y="751"/>
                    <a:pt x="802" y="814"/>
                    <a:pt x="757" y="869"/>
                  </a:cubicBezTo>
                  <a:cubicBezTo>
                    <a:pt x="712" y="927"/>
                    <a:pt x="703" y="961"/>
                    <a:pt x="684" y="1023"/>
                  </a:cubicBezTo>
                  <a:lnTo>
                    <a:pt x="711" y="1032"/>
                  </a:lnTo>
                  <a:cubicBezTo>
                    <a:pt x="702" y="1031"/>
                    <a:pt x="693" y="1031"/>
                    <a:pt x="685" y="1030"/>
                  </a:cubicBezTo>
                  <a:cubicBezTo>
                    <a:pt x="659" y="1028"/>
                    <a:pt x="633" y="1025"/>
                    <a:pt x="618" y="1023"/>
                  </a:cubicBezTo>
                  <a:cubicBezTo>
                    <a:pt x="614" y="1022"/>
                    <a:pt x="611" y="1022"/>
                    <a:pt x="607" y="1021"/>
                  </a:cubicBezTo>
                  <a:cubicBezTo>
                    <a:pt x="626" y="980"/>
                    <a:pt x="678" y="866"/>
                    <a:pt x="729" y="818"/>
                  </a:cubicBezTo>
                  <a:cubicBezTo>
                    <a:pt x="752" y="796"/>
                    <a:pt x="780" y="775"/>
                    <a:pt x="808" y="755"/>
                  </a:cubicBezTo>
                  <a:cubicBezTo>
                    <a:pt x="857" y="724"/>
                    <a:pt x="900" y="708"/>
                    <a:pt x="961" y="723"/>
                  </a:cubicBezTo>
                  <a:cubicBezTo>
                    <a:pt x="980" y="726"/>
                    <a:pt x="991" y="735"/>
                    <a:pt x="1005" y="744"/>
                  </a:cubicBezTo>
                  <a:lnTo>
                    <a:pt x="1007" y="744"/>
                  </a:lnTo>
                  <a:cubicBezTo>
                    <a:pt x="1017" y="751"/>
                    <a:pt x="1029" y="761"/>
                    <a:pt x="1040" y="774"/>
                  </a:cubicBezTo>
                  <a:cubicBezTo>
                    <a:pt x="1054" y="792"/>
                    <a:pt x="1066" y="809"/>
                    <a:pt x="1071" y="821"/>
                  </a:cubicBezTo>
                  <a:lnTo>
                    <a:pt x="1073" y="820"/>
                  </a:lnTo>
                  <a:cubicBezTo>
                    <a:pt x="1076" y="831"/>
                    <a:pt x="1075" y="844"/>
                    <a:pt x="1074" y="855"/>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4" name="Freeform 51"/>
            <p:cNvSpPr>
              <a:spLocks noEditPoints="1"/>
            </p:cNvSpPr>
            <p:nvPr/>
          </p:nvSpPr>
          <p:spPr bwMode="auto">
            <a:xfrm>
              <a:off x="1423988" y="3870325"/>
              <a:ext cx="298450" cy="444500"/>
            </a:xfrm>
            <a:custGeom>
              <a:avLst/>
              <a:gdLst>
                <a:gd name="T0" fmla="*/ 748 w 1105"/>
                <a:gd name="T1" fmla="*/ 549 h 1641"/>
                <a:gd name="T2" fmla="*/ 751 w 1105"/>
                <a:gd name="T3" fmla="*/ 90 h 1641"/>
                <a:gd name="T4" fmla="*/ 560 w 1105"/>
                <a:gd name="T5" fmla="*/ 103 h 1641"/>
                <a:gd name="T6" fmla="*/ 466 w 1105"/>
                <a:gd name="T7" fmla="*/ 565 h 1641"/>
                <a:gd name="T8" fmla="*/ 13 w 1105"/>
                <a:gd name="T9" fmla="*/ 753 h 1641"/>
                <a:gd name="T10" fmla="*/ 38 w 1105"/>
                <a:gd name="T11" fmla="*/ 911 h 1641"/>
                <a:gd name="T12" fmla="*/ 226 w 1105"/>
                <a:gd name="T13" fmla="*/ 891 h 1641"/>
                <a:gd name="T14" fmla="*/ 232 w 1105"/>
                <a:gd name="T15" fmla="*/ 1090 h 1641"/>
                <a:gd name="T16" fmla="*/ 212 w 1105"/>
                <a:gd name="T17" fmla="*/ 1144 h 1641"/>
                <a:gd name="T18" fmla="*/ 106 w 1105"/>
                <a:gd name="T19" fmla="*/ 1261 h 1641"/>
                <a:gd name="T20" fmla="*/ 301 w 1105"/>
                <a:gd name="T21" fmla="*/ 1473 h 1641"/>
                <a:gd name="T22" fmla="*/ 458 w 1105"/>
                <a:gd name="T23" fmla="*/ 1604 h 1641"/>
                <a:gd name="T24" fmla="*/ 669 w 1105"/>
                <a:gd name="T25" fmla="*/ 1503 h 1641"/>
                <a:gd name="T26" fmla="*/ 786 w 1105"/>
                <a:gd name="T27" fmla="*/ 1337 h 1641"/>
                <a:gd name="T28" fmla="*/ 733 w 1105"/>
                <a:gd name="T29" fmla="*/ 1214 h 1641"/>
                <a:gd name="T30" fmla="*/ 782 w 1105"/>
                <a:gd name="T31" fmla="*/ 1060 h 1641"/>
                <a:gd name="T32" fmla="*/ 874 w 1105"/>
                <a:gd name="T33" fmla="*/ 1026 h 1641"/>
                <a:gd name="T34" fmla="*/ 1030 w 1105"/>
                <a:gd name="T35" fmla="*/ 1016 h 1641"/>
                <a:gd name="T36" fmla="*/ 229 w 1105"/>
                <a:gd name="T37" fmla="*/ 1050 h 1641"/>
                <a:gd name="T38" fmla="*/ 256 w 1105"/>
                <a:gd name="T39" fmla="*/ 881 h 1641"/>
                <a:gd name="T40" fmla="*/ 107 w 1105"/>
                <a:gd name="T41" fmla="*/ 892 h 1641"/>
                <a:gd name="T42" fmla="*/ 38 w 1105"/>
                <a:gd name="T43" fmla="*/ 861 h 1641"/>
                <a:gd name="T44" fmla="*/ 111 w 1105"/>
                <a:gd name="T45" fmla="*/ 709 h 1641"/>
                <a:gd name="T46" fmla="*/ 343 w 1105"/>
                <a:gd name="T47" fmla="*/ 850 h 1641"/>
                <a:gd name="T48" fmla="*/ 107 w 1105"/>
                <a:gd name="T49" fmla="*/ 807 h 1641"/>
                <a:gd name="T50" fmla="*/ 76 w 1105"/>
                <a:gd name="T51" fmla="*/ 817 h 1641"/>
                <a:gd name="T52" fmla="*/ 375 w 1105"/>
                <a:gd name="T53" fmla="*/ 755 h 1641"/>
                <a:gd name="T54" fmla="*/ 336 w 1105"/>
                <a:gd name="T55" fmla="*/ 1078 h 1641"/>
                <a:gd name="T56" fmla="*/ 315 w 1105"/>
                <a:gd name="T57" fmla="*/ 1368 h 1641"/>
                <a:gd name="T58" fmla="*/ 151 w 1105"/>
                <a:gd name="T59" fmla="*/ 1256 h 1641"/>
                <a:gd name="T60" fmla="*/ 218 w 1105"/>
                <a:gd name="T61" fmla="*/ 1173 h 1641"/>
                <a:gd name="T62" fmla="*/ 285 w 1105"/>
                <a:gd name="T63" fmla="*/ 1214 h 1641"/>
                <a:gd name="T64" fmla="*/ 339 w 1105"/>
                <a:gd name="T65" fmla="*/ 1111 h 1641"/>
                <a:gd name="T66" fmla="*/ 310 w 1105"/>
                <a:gd name="T67" fmla="*/ 1361 h 1641"/>
                <a:gd name="T68" fmla="*/ 331 w 1105"/>
                <a:gd name="T69" fmla="*/ 1468 h 1641"/>
                <a:gd name="T70" fmla="*/ 372 w 1105"/>
                <a:gd name="T71" fmla="*/ 1084 h 1641"/>
                <a:gd name="T72" fmla="*/ 491 w 1105"/>
                <a:gd name="T73" fmla="*/ 1004 h 1641"/>
                <a:gd name="T74" fmla="*/ 433 w 1105"/>
                <a:gd name="T75" fmla="*/ 377 h 1641"/>
                <a:gd name="T76" fmla="*/ 673 w 1105"/>
                <a:gd name="T77" fmla="*/ 39 h 1641"/>
                <a:gd name="T78" fmla="*/ 757 w 1105"/>
                <a:gd name="T79" fmla="*/ 159 h 1641"/>
                <a:gd name="T80" fmla="*/ 681 w 1105"/>
                <a:gd name="T81" fmla="*/ 592 h 1641"/>
                <a:gd name="T82" fmla="*/ 606 w 1105"/>
                <a:gd name="T83" fmla="*/ 1055 h 1641"/>
                <a:gd name="T84" fmla="*/ 516 w 1105"/>
                <a:gd name="T85" fmla="*/ 1498 h 1641"/>
                <a:gd name="T86" fmla="*/ 501 w 1105"/>
                <a:gd name="T87" fmla="*/ 1135 h 1641"/>
                <a:gd name="T88" fmla="*/ 729 w 1105"/>
                <a:gd name="T89" fmla="*/ 1265 h 1641"/>
                <a:gd name="T90" fmla="*/ 754 w 1105"/>
                <a:gd name="T91" fmla="*/ 1421 h 1641"/>
                <a:gd name="T92" fmla="*/ 572 w 1105"/>
                <a:gd name="T93" fmla="*/ 1405 h 1641"/>
                <a:gd name="T94" fmla="*/ 618 w 1105"/>
                <a:gd name="T95" fmla="*/ 1283 h 1641"/>
                <a:gd name="T96" fmla="*/ 672 w 1105"/>
                <a:gd name="T97" fmla="*/ 1161 h 1641"/>
                <a:gd name="T98" fmla="*/ 725 w 1105"/>
                <a:gd name="T99" fmla="*/ 1263 h 1641"/>
                <a:gd name="T100" fmla="*/ 680 w 1105"/>
                <a:gd name="T101" fmla="*/ 1132 h 1641"/>
                <a:gd name="T102" fmla="*/ 729 w 1105"/>
                <a:gd name="T103" fmla="*/ 1088 h 1641"/>
                <a:gd name="T104" fmla="*/ 984 w 1105"/>
                <a:gd name="T105" fmla="*/ 979 h 1641"/>
                <a:gd name="T106" fmla="*/ 1004 w 1105"/>
                <a:gd name="T107" fmla="*/ 1039 h 1641"/>
                <a:gd name="T108" fmla="*/ 886 w 1105"/>
                <a:gd name="T109" fmla="*/ 944 h 1641"/>
                <a:gd name="T110" fmla="*/ 948 w 1105"/>
                <a:gd name="T111" fmla="*/ 817 h 1641"/>
                <a:gd name="T112" fmla="*/ 918 w 1105"/>
                <a:gd name="T113" fmla="*/ 978 h 1641"/>
                <a:gd name="T114" fmla="*/ 948 w 1105"/>
                <a:gd name="T115" fmla="*/ 979 h 1641"/>
                <a:gd name="T116" fmla="*/ 1004 w 1105"/>
                <a:gd name="T117" fmla="*/ 822 h 1641"/>
                <a:gd name="T118" fmla="*/ 613 w 1105"/>
                <a:gd name="T119" fmla="*/ 1024 h 1641"/>
                <a:gd name="T120" fmla="*/ 1005 w 1105"/>
                <a:gd name="T121" fmla="*/ 743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5" h="1641">
                  <a:moveTo>
                    <a:pt x="1084" y="757"/>
                  </a:moveTo>
                  <a:lnTo>
                    <a:pt x="1082" y="757"/>
                  </a:lnTo>
                  <a:cubicBezTo>
                    <a:pt x="1067" y="730"/>
                    <a:pt x="1042" y="708"/>
                    <a:pt x="1014" y="694"/>
                  </a:cubicBezTo>
                  <a:cubicBezTo>
                    <a:pt x="881" y="625"/>
                    <a:pt x="713" y="705"/>
                    <a:pt x="645" y="831"/>
                  </a:cubicBezTo>
                  <a:cubicBezTo>
                    <a:pt x="667" y="743"/>
                    <a:pt x="691" y="644"/>
                    <a:pt x="709" y="606"/>
                  </a:cubicBezTo>
                  <a:cubicBezTo>
                    <a:pt x="713" y="593"/>
                    <a:pt x="731" y="570"/>
                    <a:pt x="748" y="549"/>
                  </a:cubicBezTo>
                  <a:cubicBezTo>
                    <a:pt x="759" y="533"/>
                    <a:pt x="773" y="518"/>
                    <a:pt x="783" y="511"/>
                  </a:cubicBezTo>
                  <a:cubicBezTo>
                    <a:pt x="798" y="498"/>
                    <a:pt x="814" y="481"/>
                    <a:pt x="831" y="458"/>
                  </a:cubicBezTo>
                  <a:cubicBezTo>
                    <a:pt x="849" y="435"/>
                    <a:pt x="863" y="404"/>
                    <a:pt x="872" y="364"/>
                  </a:cubicBezTo>
                  <a:cubicBezTo>
                    <a:pt x="884" y="322"/>
                    <a:pt x="864" y="270"/>
                    <a:pt x="841" y="227"/>
                  </a:cubicBezTo>
                  <a:cubicBezTo>
                    <a:pt x="818" y="186"/>
                    <a:pt x="789" y="152"/>
                    <a:pt x="780" y="139"/>
                  </a:cubicBezTo>
                  <a:cubicBezTo>
                    <a:pt x="773" y="129"/>
                    <a:pt x="761" y="110"/>
                    <a:pt x="751" y="90"/>
                  </a:cubicBezTo>
                  <a:cubicBezTo>
                    <a:pt x="745" y="76"/>
                    <a:pt x="741" y="60"/>
                    <a:pt x="741" y="51"/>
                  </a:cubicBezTo>
                  <a:cubicBezTo>
                    <a:pt x="737" y="9"/>
                    <a:pt x="705" y="5"/>
                    <a:pt x="696" y="6"/>
                  </a:cubicBezTo>
                  <a:cubicBezTo>
                    <a:pt x="688" y="4"/>
                    <a:pt x="649" y="0"/>
                    <a:pt x="634" y="37"/>
                  </a:cubicBezTo>
                  <a:cubicBezTo>
                    <a:pt x="630" y="45"/>
                    <a:pt x="621" y="56"/>
                    <a:pt x="608" y="67"/>
                  </a:cubicBezTo>
                  <a:cubicBezTo>
                    <a:pt x="593" y="82"/>
                    <a:pt x="575" y="96"/>
                    <a:pt x="562" y="103"/>
                  </a:cubicBezTo>
                  <a:lnTo>
                    <a:pt x="560" y="103"/>
                  </a:lnTo>
                  <a:cubicBezTo>
                    <a:pt x="558" y="105"/>
                    <a:pt x="555" y="108"/>
                    <a:pt x="550" y="110"/>
                  </a:cubicBezTo>
                  <a:cubicBezTo>
                    <a:pt x="511" y="135"/>
                    <a:pt x="408" y="204"/>
                    <a:pt x="397" y="281"/>
                  </a:cubicBezTo>
                  <a:cubicBezTo>
                    <a:pt x="392" y="321"/>
                    <a:pt x="395" y="355"/>
                    <a:pt x="403" y="385"/>
                  </a:cubicBezTo>
                  <a:cubicBezTo>
                    <a:pt x="409" y="412"/>
                    <a:pt x="421" y="434"/>
                    <a:pt x="433" y="452"/>
                  </a:cubicBezTo>
                  <a:cubicBezTo>
                    <a:pt x="440" y="461"/>
                    <a:pt x="447" y="482"/>
                    <a:pt x="452" y="503"/>
                  </a:cubicBezTo>
                  <a:cubicBezTo>
                    <a:pt x="459" y="528"/>
                    <a:pt x="466" y="552"/>
                    <a:pt x="466" y="565"/>
                  </a:cubicBezTo>
                  <a:cubicBezTo>
                    <a:pt x="467" y="607"/>
                    <a:pt x="456" y="706"/>
                    <a:pt x="447" y="796"/>
                  </a:cubicBezTo>
                  <a:cubicBezTo>
                    <a:pt x="441" y="767"/>
                    <a:pt x="433" y="739"/>
                    <a:pt x="423" y="718"/>
                  </a:cubicBezTo>
                  <a:cubicBezTo>
                    <a:pt x="386" y="643"/>
                    <a:pt x="331" y="583"/>
                    <a:pt x="253" y="551"/>
                  </a:cubicBezTo>
                  <a:cubicBezTo>
                    <a:pt x="224" y="540"/>
                    <a:pt x="188" y="535"/>
                    <a:pt x="152" y="538"/>
                  </a:cubicBezTo>
                  <a:cubicBezTo>
                    <a:pt x="80" y="547"/>
                    <a:pt x="29" y="589"/>
                    <a:pt x="10" y="660"/>
                  </a:cubicBezTo>
                  <a:cubicBezTo>
                    <a:pt x="0" y="691"/>
                    <a:pt x="1" y="724"/>
                    <a:pt x="13" y="753"/>
                  </a:cubicBezTo>
                  <a:cubicBezTo>
                    <a:pt x="23" y="774"/>
                    <a:pt x="37" y="803"/>
                    <a:pt x="43" y="820"/>
                  </a:cubicBezTo>
                  <a:cubicBezTo>
                    <a:pt x="38" y="825"/>
                    <a:pt x="30" y="830"/>
                    <a:pt x="23" y="834"/>
                  </a:cubicBezTo>
                  <a:cubicBezTo>
                    <a:pt x="16" y="839"/>
                    <a:pt x="10" y="847"/>
                    <a:pt x="7" y="853"/>
                  </a:cubicBezTo>
                  <a:cubicBezTo>
                    <a:pt x="5" y="859"/>
                    <a:pt x="4" y="865"/>
                    <a:pt x="6" y="870"/>
                  </a:cubicBezTo>
                  <a:cubicBezTo>
                    <a:pt x="4" y="877"/>
                    <a:pt x="8" y="881"/>
                    <a:pt x="12" y="886"/>
                  </a:cubicBezTo>
                  <a:cubicBezTo>
                    <a:pt x="16" y="896"/>
                    <a:pt x="26" y="904"/>
                    <a:pt x="38" y="911"/>
                  </a:cubicBezTo>
                  <a:cubicBezTo>
                    <a:pt x="61" y="920"/>
                    <a:pt x="86" y="926"/>
                    <a:pt x="108" y="923"/>
                  </a:cubicBezTo>
                  <a:cubicBezTo>
                    <a:pt x="130" y="923"/>
                    <a:pt x="149" y="915"/>
                    <a:pt x="161" y="900"/>
                  </a:cubicBezTo>
                  <a:cubicBezTo>
                    <a:pt x="170" y="886"/>
                    <a:pt x="177" y="872"/>
                    <a:pt x="181" y="859"/>
                  </a:cubicBezTo>
                  <a:cubicBezTo>
                    <a:pt x="182" y="855"/>
                    <a:pt x="176" y="850"/>
                    <a:pt x="180" y="851"/>
                  </a:cubicBezTo>
                  <a:cubicBezTo>
                    <a:pt x="187" y="852"/>
                    <a:pt x="197" y="858"/>
                    <a:pt x="204" y="864"/>
                  </a:cubicBezTo>
                  <a:cubicBezTo>
                    <a:pt x="216" y="872"/>
                    <a:pt x="223" y="882"/>
                    <a:pt x="226" y="891"/>
                  </a:cubicBezTo>
                  <a:cubicBezTo>
                    <a:pt x="231" y="910"/>
                    <a:pt x="236" y="935"/>
                    <a:pt x="235" y="961"/>
                  </a:cubicBezTo>
                  <a:cubicBezTo>
                    <a:pt x="211" y="963"/>
                    <a:pt x="192" y="973"/>
                    <a:pt x="183" y="996"/>
                  </a:cubicBezTo>
                  <a:lnTo>
                    <a:pt x="183" y="998"/>
                  </a:lnTo>
                  <a:cubicBezTo>
                    <a:pt x="179" y="1022"/>
                    <a:pt x="184" y="1042"/>
                    <a:pt x="192" y="1057"/>
                  </a:cubicBezTo>
                  <a:cubicBezTo>
                    <a:pt x="203" y="1072"/>
                    <a:pt x="217" y="1081"/>
                    <a:pt x="229" y="1087"/>
                  </a:cubicBezTo>
                  <a:cubicBezTo>
                    <a:pt x="229" y="1087"/>
                    <a:pt x="231" y="1088"/>
                    <a:pt x="232" y="1090"/>
                  </a:cubicBezTo>
                  <a:cubicBezTo>
                    <a:pt x="232" y="1094"/>
                    <a:pt x="231" y="1099"/>
                    <a:pt x="231" y="1101"/>
                  </a:cubicBezTo>
                  <a:cubicBezTo>
                    <a:pt x="229" y="1107"/>
                    <a:pt x="230" y="1116"/>
                    <a:pt x="229" y="1122"/>
                  </a:cubicBezTo>
                  <a:cubicBezTo>
                    <a:pt x="229" y="1122"/>
                    <a:pt x="229" y="1122"/>
                    <a:pt x="228" y="1129"/>
                  </a:cubicBezTo>
                  <a:cubicBezTo>
                    <a:pt x="228" y="1138"/>
                    <a:pt x="227" y="1144"/>
                    <a:pt x="221" y="1143"/>
                  </a:cubicBezTo>
                  <a:lnTo>
                    <a:pt x="219" y="1143"/>
                  </a:lnTo>
                  <a:cubicBezTo>
                    <a:pt x="219" y="1143"/>
                    <a:pt x="217" y="1142"/>
                    <a:pt x="212" y="1144"/>
                  </a:cubicBezTo>
                  <a:cubicBezTo>
                    <a:pt x="182" y="1143"/>
                    <a:pt x="142" y="1142"/>
                    <a:pt x="124" y="1168"/>
                  </a:cubicBezTo>
                  <a:cubicBezTo>
                    <a:pt x="105" y="1193"/>
                    <a:pt x="119" y="1209"/>
                    <a:pt x="135" y="1222"/>
                  </a:cubicBezTo>
                  <a:cubicBezTo>
                    <a:pt x="138" y="1227"/>
                    <a:pt x="142" y="1230"/>
                    <a:pt x="142" y="1232"/>
                  </a:cubicBezTo>
                  <a:cubicBezTo>
                    <a:pt x="143" y="1237"/>
                    <a:pt x="138" y="1227"/>
                    <a:pt x="136" y="1229"/>
                  </a:cubicBezTo>
                  <a:cubicBezTo>
                    <a:pt x="123" y="1236"/>
                    <a:pt x="109" y="1242"/>
                    <a:pt x="105" y="1263"/>
                  </a:cubicBezTo>
                  <a:lnTo>
                    <a:pt x="106" y="1261"/>
                  </a:lnTo>
                  <a:cubicBezTo>
                    <a:pt x="100" y="1282"/>
                    <a:pt x="103" y="1302"/>
                    <a:pt x="106" y="1321"/>
                  </a:cubicBezTo>
                  <a:cubicBezTo>
                    <a:pt x="113" y="1344"/>
                    <a:pt x="125" y="1363"/>
                    <a:pt x="134" y="1376"/>
                  </a:cubicBezTo>
                  <a:cubicBezTo>
                    <a:pt x="148" y="1396"/>
                    <a:pt x="165" y="1410"/>
                    <a:pt x="188" y="1421"/>
                  </a:cubicBezTo>
                  <a:cubicBezTo>
                    <a:pt x="206" y="1426"/>
                    <a:pt x="228" y="1428"/>
                    <a:pt x="253" y="1423"/>
                  </a:cubicBezTo>
                  <a:cubicBezTo>
                    <a:pt x="269" y="1419"/>
                    <a:pt x="287" y="1414"/>
                    <a:pt x="302" y="1408"/>
                  </a:cubicBezTo>
                  <a:cubicBezTo>
                    <a:pt x="299" y="1425"/>
                    <a:pt x="297" y="1449"/>
                    <a:pt x="301" y="1473"/>
                  </a:cubicBezTo>
                  <a:cubicBezTo>
                    <a:pt x="306" y="1496"/>
                    <a:pt x="318" y="1525"/>
                    <a:pt x="329" y="1551"/>
                  </a:cubicBezTo>
                  <a:cubicBezTo>
                    <a:pt x="338" y="1565"/>
                    <a:pt x="344" y="1580"/>
                    <a:pt x="347" y="1589"/>
                  </a:cubicBezTo>
                  <a:cubicBezTo>
                    <a:pt x="354" y="1619"/>
                    <a:pt x="384" y="1638"/>
                    <a:pt x="384" y="1638"/>
                  </a:cubicBezTo>
                  <a:lnTo>
                    <a:pt x="390" y="1641"/>
                  </a:lnTo>
                  <a:lnTo>
                    <a:pt x="397" y="1640"/>
                  </a:lnTo>
                  <a:cubicBezTo>
                    <a:pt x="397" y="1640"/>
                    <a:pt x="441" y="1628"/>
                    <a:pt x="458" y="1604"/>
                  </a:cubicBezTo>
                  <a:cubicBezTo>
                    <a:pt x="461" y="1600"/>
                    <a:pt x="469" y="1593"/>
                    <a:pt x="477" y="1586"/>
                  </a:cubicBezTo>
                  <a:cubicBezTo>
                    <a:pt x="498" y="1565"/>
                    <a:pt x="527" y="1537"/>
                    <a:pt x="542" y="1514"/>
                  </a:cubicBezTo>
                  <a:cubicBezTo>
                    <a:pt x="555" y="1492"/>
                    <a:pt x="561" y="1469"/>
                    <a:pt x="564" y="1452"/>
                  </a:cubicBezTo>
                  <a:cubicBezTo>
                    <a:pt x="575" y="1463"/>
                    <a:pt x="591" y="1474"/>
                    <a:pt x="605" y="1483"/>
                  </a:cubicBezTo>
                  <a:lnTo>
                    <a:pt x="604" y="1485"/>
                  </a:lnTo>
                  <a:cubicBezTo>
                    <a:pt x="626" y="1498"/>
                    <a:pt x="647" y="1504"/>
                    <a:pt x="669" y="1503"/>
                  </a:cubicBezTo>
                  <a:cubicBezTo>
                    <a:pt x="691" y="1503"/>
                    <a:pt x="712" y="1495"/>
                    <a:pt x="732" y="1481"/>
                  </a:cubicBezTo>
                  <a:cubicBezTo>
                    <a:pt x="747" y="1473"/>
                    <a:pt x="765" y="1459"/>
                    <a:pt x="779" y="1439"/>
                  </a:cubicBezTo>
                  <a:cubicBezTo>
                    <a:pt x="789" y="1423"/>
                    <a:pt x="799" y="1405"/>
                    <a:pt x="800" y="1383"/>
                  </a:cubicBezTo>
                  <a:cubicBezTo>
                    <a:pt x="803" y="1364"/>
                    <a:pt x="792" y="1354"/>
                    <a:pt x="783" y="1343"/>
                  </a:cubicBezTo>
                  <a:cubicBezTo>
                    <a:pt x="781" y="1341"/>
                    <a:pt x="773" y="1348"/>
                    <a:pt x="776" y="1344"/>
                  </a:cubicBezTo>
                  <a:cubicBezTo>
                    <a:pt x="777" y="1342"/>
                    <a:pt x="781" y="1341"/>
                    <a:pt x="786" y="1337"/>
                  </a:cubicBezTo>
                  <a:cubicBezTo>
                    <a:pt x="805" y="1330"/>
                    <a:pt x="825" y="1320"/>
                    <a:pt x="814" y="1289"/>
                  </a:cubicBezTo>
                  <a:cubicBezTo>
                    <a:pt x="807" y="1260"/>
                    <a:pt x="769" y="1246"/>
                    <a:pt x="738" y="1234"/>
                  </a:cubicBezTo>
                  <a:cubicBezTo>
                    <a:pt x="736" y="1234"/>
                    <a:pt x="734" y="1234"/>
                    <a:pt x="734" y="1234"/>
                  </a:cubicBezTo>
                  <a:lnTo>
                    <a:pt x="732" y="1233"/>
                  </a:lnTo>
                  <a:cubicBezTo>
                    <a:pt x="728" y="1232"/>
                    <a:pt x="729" y="1228"/>
                    <a:pt x="729" y="1224"/>
                  </a:cubicBezTo>
                  <a:cubicBezTo>
                    <a:pt x="733" y="1218"/>
                    <a:pt x="733" y="1216"/>
                    <a:pt x="733" y="1214"/>
                  </a:cubicBezTo>
                  <a:cubicBezTo>
                    <a:pt x="735" y="1205"/>
                    <a:pt x="738" y="1197"/>
                    <a:pt x="740" y="1189"/>
                  </a:cubicBezTo>
                  <a:cubicBezTo>
                    <a:pt x="741" y="1184"/>
                    <a:pt x="743" y="1174"/>
                    <a:pt x="747" y="1161"/>
                  </a:cubicBezTo>
                  <a:cubicBezTo>
                    <a:pt x="749" y="1161"/>
                    <a:pt x="751" y="1160"/>
                    <a:pt x="754" y="1158"/>
                  </a:cubicBezTo>
                  <a:cubicBezTo>
                    <a:pt x="771" y="1148"/>
                    <a:pt x="783" y="1134"/>
                    <a:pt x="790" y="1116"/>
                  </a:cubicBezTo>
                  <a:cubicBezTo>
                    <a:pt x="797" y="1102"/>
                    <a:pt x="798" y="1087"/>
                    <a:pt x="793" y="1075"/>
                  </a:cubicBezTo>
                  <a:cubicBezTo>
                    <a:pt x="790" y="1070"/>
                    <a:pt x="786" y="1065"/>
                    <a:pt x="782" y="1060"/>
                  </a:cubicBezTo>
                  <a:cubicBezTo>
                    <a:pt x="793" y="1035"/>
                    <a:pt x="806" y="1013"/>
                    <a:pt x="818" y="996"/>
                  </a:cubicBezTo>
                  <a:cubicBezTo>
                    <a:pt x="824" y="988"/>
                    <a:pt x="836" y="981"/>
                    <a:pt x="847" y="977"/>
                  </a:cubicBezTo>
                  <a:cubicBezTo>
                    <a:pt x="857" y="974"/>
                    <a:pt x="868" y="972"/>
                    <a:pt x="877" y="973"/>
                  </a:cubicBezTo>
                  <a:cubicBezTo>
                    <a:pt x="879" y="974"/>
                    <a:pt x="872" y="977"/>
                    <a:pt x="873" y="984"/>
                  </a:cubicBezTo>
                  <a:cubicBezTo>
                    <a:pt x="871" y="996"/>
                    <a:pt x="871" y="1010"/>
                    <a:pt x="875" y="1023"/>
                  </a:cubicBezTo>
                  <a:lnTo>
                    <a:pt x="874" y="1026"/>
                  </a:lnTo>
                  <a:cubicBezTo>
                    <a:pt x="882" y="1044"/>
                    <a:pt x="897" y="1058"/>
                    <a:pt x="917" y="1068"/>
                  </a:cubicBezTo>
                  <a:cubicBezTo>
                    <a:pt x="937" y="1078"/>
                    <a:pt x="966" y="1081"/>
                    <a:pt x="988" y="1081"/>
                  </a:cubicBezTo>
                  <a:cubicBezTo>
                    <a:pt x="999" y="1080"/>
                    <a:pt x="1008" y="1076"/>
                    <a:pt x="1018" y="1071"/>
                  </a:cubicBezTo>
                  <a:cubicBezTo>
                    <a:pt x="1023" y="1067"/>
                    <a:pt x="1028" y="1061"/>
                    <a:pt x="1031" y="1056"/>
                  </a:cubicBezTo>
                  <a:cubicBezTo>
                    <a:pt x="1035" y="1049"/>
                    <a:pt x="1036" y="1043"/>
                    <a:pt x="1035" y="1034"/>
                  </a:cubicBezTo>
                  <a:cubicBezTo>
                    <a:pt x="1036" y="1028"/>
                    <a:pt x="1033" y="1020"/>
                    <a:pt x="1030" y="1016"/>
                  </a:cubicBezTo>
                  <a:lnTo>
                    <a:pt x="1028" y="1013"/>
                  </a:lnTo>
                  <a:cubicBezTo>
                    <a:pt x="1022" y="1008"/>
                    <a:pt x="1017" y="1000"/>
                    <a:pt x="1014" y="993"/>
                  </a:cubicBezTo>
                  <a:cubicBezTo>
                    <a:pt x="1027" y="982"/>
                    <a:pt x="1049" y="957"/>
                    <a:pt x="1065" y="940"/>
                  </a:cubicBezTo>
                  <a:cubicBezTo>
                    <a:pt x="1088" y="920"/>
                    <a:pt x="1100" y="890"/>
                    <a:pt x="1102" y="857"/>
                  </a:cubicBezTo>
                  <a:cubicBezTo>
                    <a:pt x="1105" y="825"/>
                    <a:pt x="1098" y="789"/>
                    <a:pt x="1084" y="757"/>
                  </a:cubicBezTo>
                  <a:close/>
                  <a:moveTo>
                    <a:pt x="229" y="1050"/>
                  </a:moveTo>
                  <a:cubicBezTo>
                    <a:pt x="225" y="1047"/>
                    <a:pt x="221" y="1044"/>
                    <a:pt x="220" y="1040"/>
                  </a:cubicBezTo>
                  <a:cubicBezTo>
                    <a:pt x="214" y="1032"/>
                    <a:pt x="210" y="1020"/>
                    <a:pt x="214" y="1006"/>
                  </a:cubicBezTo>
                  <a:cubicBezTo>
                    <a:pt x="216" y="997"/>
                    <a:pt x="226" y="992"/>
                    <a:pt x="237" y="990"/>
                  </a:cubicBezTo>
                  <a:cubicBezTo>
                    <a:pt x="238" y="999"/>
                    <a:pt x="239" y="1006"/>
                    <a:pt x="238" y="1012"/>
                  </a:cubicBezTo>
                  <a:cubicBezTo>
                    <a:pt x="233" y="1024"/>
                    <a:pt x="229" y="1037"/>
                    <a:pt x="229" y="1050"/>
                  </a:cubicBezTo>
                  <a:close/>
                  <a:moveTo>
                    <a:pt x="256" y="881"/>
                  </a:moveTo>
                  <a:cubicBezTo>
                    <a:pt x="252" y="870"/>
                    <a:pt x="239" y="852"/>
                    <a:pt x="226" y="841"/>
                  </a:cubicBezTo>
                  <a:cubicBezTo>
                    <a:pt x="213" y="830"/>
                    <a:pt x="197" y="820"/>
                    <a:pt x="181" y="820"/>
                  </a:cubicBezTo>
                  <a:lnTo>
                    <a:pt x="179" y="819"/>
                  </a:lnTo>
                  <a:cubicBezTo>
                    <a:pt x="162" y="819"/>
                    <a:pt x="157" y="831"/>
                    <a:pt x="152" y="850"/>
                  </a:cubicBezTo>
                  <a:cubicBezTo>
                    <a:pt x="148" y="858"/>
                    <a:pt x="144" y="870"/>
                    <a:pt x="136" y="880"/>
                  </a:cubicBezTo>
                  <a:cubicBezTo>
                    <a:pt x="130" y="888"/>
                    <a:pt x="118" y="892"/>
                    <a:pt x="107" y="892"/>
                  </a:cubicBezTo>
                  <a:cubicBezTo>
                    <a:pt x="89" y="894"/>
                    <a:pt x="68" y="890"/>
                    <a:pt x="52" y="883"/>
                  </a:cubicBezTo>
                  <a:lnTo>
                    <a:pt x="50" y="882"/>
                  </a:lnTo>
                  <a:cubicBezTo>
                    <a:pt x="44" y="879"/>
                    <a:pt x="40" y="876"/>
                    <a:pt x="38" y="871"/>
                  </a:cubicBezTo>
                  <a:cubicBezTo>
                    <a:pt x="37" y="869"/>
                    <a:pt x="37" y="869"/>
                    <a:pt x="35" y="867"/>
                  </a:cubicBezTo>
                  <a:lnTo>
                    <a:pt x="35" y="864"/>
                  </a:lnTo>
                  <a:cubicBezTo>
                    <a:pt x="36" y="862"/>
                    <a:pt x="38" y="863"/>
                    <a:pt x="38" y="861"/>
                  </a:cubicBezTo>
                  <a:cubicBezTo>
                    <a:pt x="48" y="856"/>
                    <a:pt x="58" y="849"/>
                    <a:pt x="63" y="843"/>
                  </a:cubicBezTo>
                  <a:lnTo>
                    <a:pt x="54" y="872"/>
                  </a:lnTo>
                  <a:cubicBezTo>
                    <a:pt x="54" y="872"/>
                    <a:pt x="84" y="884"/>
                    <a:pt x="108" y="873"/>
                  </a:cubicBezTo>
                  <a:cubicBezTo>
                    <a:pt x="109" y="871"/>
                    <a:pt x="111" y="871"/>
                    <a:pt x="111" y="871"/>
                  </a:cubicBezTo>
                  <a:cubicBezTo>
                    <a:pt x="132" y="862"/>
                    <a:pt x="153" y="832"/>
                    <a:pt x="137" y="794"/>
                  </a:cubicBezTo>
                  <a:cubicBezTo>
                    <a:pt x="129" y="769"/>
                    <a:pt x="100" y="735"/>
                    <a:pt x="111" y="709"/>
                  </a:cubicBezTo>
                  <a:cubicBezTo>
                    <a:pt x="115" y="701"/>
                    <a:pt x="120" y="693"/>
                    <a:pt x="127" y="690"/>
                  </a:cubicBezTo>
                  <a:cubicBezTo>
                    <a:pt x="152" y="676"/>
                    <a:pt x="174" y="676"/>
                    <a:pt x="199" y="682"/>
                  </a:cubicBezTo>
                  <a:cubicBezTo>
                    <a:pt x="269" y="710"/>
                    <a:pt x="309" y="779"/>
                    <a:pt x="312" y="852"/>
                  </a:cubicBezTo>
                  <a:cubicBezTo>
                    <a:pt x="313" y="880"/>
                    <a:pt x="312" y="964"/>
                    <a:pt x="312" y="964"/>
                  </a:cubicBezTo>
                  <a:lnTo>
                    <a:pt x="342" y="967"/>
                  </a:lnTo>
                  <a:cubicBezTo>
                    <a:pt x="343" y="964"/>
                    <a:pt x="346" y="880"/>
                    <a:pt x="343" y="850"/>
                  </a:cubicBezTo>
                  <a:cubicBezTo>
                    <a:pt x="340" y="767"/>
                    <a:pt x="291" y="686"/>
                    <a:pt x="211" y="654"/>
                  </a:cubicBezTo>
                  <a:lnTo>
                    <a:pt x="209" y="653"/>
                  </a:lnTo>
                  <a:cubicBezTo>
                    <a:pt x="175" y="643"/>
                    <a:pt x="144" y="644"/>
                    <a:pt x="113" y="661"/>
                  </a:cubicBezTo>
                  <a:cubicBezTo>
                    <a:pt x="98" y="669"/>
                    <a:pt x="87" y="683"/>
                    <a:pt x="82" y="697"/>
                  </a:cubicBezTo>
                  <a:cubicBezTo>
                    <a:pt x="63" y="742"/>
                    <a:pt x="95" y="763"/>
                    <a:pt x="107" y="805"/>
                  </a:cubicBezTo>
                  <a:lnTo>
                    <a:pt x="107" y="807"/>
                  </a:lnTo>
                  <a:cubicBezTo>
                    <a:pt x="115" y="823"/>
                    <a:pt x="108" y="838"/>
                    <a:pt x="98" y="842"/>
                  </a:cubicBezTo>
                  <a:lnTo>
                    <a:pt x="96" y="844"/>
                  </a:lnTo>
                  <a:cubicBezTo>
                    <a:pt x="84" y="849"/>
                    <a:pt x="65" y="843"/>
                    <a:pt x="65" y="843"/>
                  </a:cubicBezTo>
                  <a:cubicBezTo>
                    <a:pt x="69" y="837"/>
                    <a:pt x="73" y="836"/>
                    <a:pt x="73" y="836"/>
                  </a:cubicBezTo>
                  <a:lnTo>
                    <a:pt x="81" y="826"/>
                  </a:lnTo>
                  <a:lnTo>
                    <a:pt x="76" y="817"/>
                  </a:lnTo>
                  <a:cubicBezTo>
                    <a:pt x="76" y="817"/>
                    <a:pt x="56" y="774"/>
                    <a:pt x="42" y="740"/>
                  </a:cubicBezTo>
                  <a:cubicBezTo>
                    <a:pt x="32" y="719"/>
                    <a:pt x="33" y="693"/>
                    <a:pt x="39" y="668"/>
                  </a:cubicBezTo>
                  <a:cubicBezTo>
                    <a:pt x="55" y="615"/>
                    <a:pt x="153" y="580"/>
                    <a:pt x="190" y="584"/>
                  </a:cubicBezTo>
                  <a:cubicBezTo>
                    <a:pt x="227" y="588"/>
                    <a:pt x="232" y="596"/>
                    <a:pt x="270" y="614"/>
                  </a:cubicBezTo>
                  <a:cubicBezTo>
                    <a:pt x="306" y="633"/>
                    <a:pt x="357" y="719"/>
                    <a:pt x="375" y="757"/>
                  </a:cubicBezTo>
                  <a:lnTo>
                    <a:pt x="375" y="755"/>
                  </a:lnTo>
                  <a:cubicBezTo>
                    <a:pt x="403" y="820"/>
                    <a:pt x="414" y="947"/>
                    <a:pt x="415" y="991"/>
                  </a:cubicBezTo>
                  <a:cubicBezTo>
                    <a:pt x="400" y="988"/>
                    <a:pt x="385" y="985"/>
                    <a:pt x="379" y="984"/>
                  </a:cubicBezTo>
                  <a:cubicBezTo>
                    <a:pt x="374" y="983"/>
                    <a:pt x="368" y="982"/>
                    <a:pt x="362" y="981"/>
                  </a:cubicBezTo>
                  <a:cubicBezTo>
                    <a:pt x="334" y="974"/>
                    <a:pt x="299" y="963"/>
                    <a:pt x="269" y="960"/>
                  </a:cubicBezTo>
                  <a:cubicBezTo>
                    <a:pt x="267" y="932"/>
                    <a:pt x="263" y="905"/>
                    <a:pt x="256" y="881"/>
                  </a:cubicBezTo>
                  <a:close/>
                  <a:moveTo>
                    <a:pt x="336" y="1078"/>
                  </a:moveTo>
                  <a:cubicBezTo>
                    <a:pt x="316" y="1076"/>
                    <a:pt x="286" y="1071"/>
                    <a:pt x="268" y="1066"/>
                  </a:cubicBezTo>
                  <a:cubicBezTo>
                    <a:pt x="268" y="1053"/>
                    <a:pt x="268" y="1037"/>
                    <a:pt x="269" y="1022"/>
                  </a:cubicBezTo>
                  <a:cubicBezTo>
                    <a:pt x="276" y="1008"/>
                    <a:pt x="288" y="1001"/>
                    <a:pt x="293" y="996"/>
                  </a:cubicBezTo>
                  <a:cubicBezTo>
                    <a:pt x="312" y="999"/>
                    <a:pt x="333" y="1005"/>
                    <a:pt x="350" y="1010"/>
                  </a:cubicBezTo>
                  <a:cubicBezTo>
                    <a:pt x="341" y="1026"/>
                    <a:pt x="330" y="1050"/>
                    <a:pt x="336" y="1078"/>
                  </a:cubicBezTo>
                  <a:close/>
                  <a:moveTo>
                    <a:pt x="315" y="1368"/>
                  </a:moveTo>
                  <a:cubicBezTo>
                    <a:pt x="303" y="1375"/>
                    <a:pt x="270" y="1387"/>
                    <a:pt x="245" y="1391"/>
                  </a:cubicBezTo>
                  <a:cubicBezTo>
                    <a:pt x="227" y="1397"/>
                    <a:pt x="212" y="1396"/>
                    <a:pt x="199" y="1390"/>
                  </a:cubicBezTo>
                  <a:cubicBezTo>
                    <a:pt x="183" y="1385"/>
                    <a:pt x="170" y="1373"/>
                    <a:pt x="159" y="1358"/>
                  </a:cubicBezTo>
                  <a:cubicBezTo>
                    <a:pt x="150" y="1348"/>
                    <a:pt x="142" y="1331"/>
                    <a:pt x="136" y="1312"/>
                  </a:cubicBezTo>
                  <a:cubicBezTo>
                    <a:pt x="134" y="1299"/>
                    <a:pt x="132" y="1286"/>
                    <a:pt x="135" y="1269"/>
                  </a:cubicBezTo>
                  <a:cubicBezTo>
                    <a:pt x="136" y="1262"/>
                    <a:pt x="143" y="1259"/>
                    <a:pt x="151" y="1256"/>
                  </a:cubicBezTo>
                  <a:cubicBezTo>
                    <a:pt x="165" y="1250"/>
                    <a:pt x="177" y="1243"/>
                    <a:pt x="172" y="1222"/>
                  </a:cubicBezTo>
                  <a:cubicBezTo>
                    <a:pt x="169" y="1213"/>
                    <a:pt x="163" y="1208"/>
                    <a:pt x="156" y="1202"/>
                  </a:cubicBezTo>
                  <a:cubicBezTo>
                    <a:pt x="152" y="1197"/>
                    <a:pt x="146" y="1191"/>
                    <a:pt x="150" y="1188"/>
                  </a:cubicBezTo>
                  <a:cubicBezTo>
                    <a:pt x="158" y="1174"/>
                    <a:pt x="189" y="1175"/>
                    <a:pt x="211" y="1174"/>
                  </a:cubicBezTo>
                  <a:cubicBezTo>
                    <a:pt x="213" y="1175"/>
                    <a:pt x="213" y="1175"/>
                    <a:pt x="220" y="1174"/>
                  </a:cubicBezTo>
                  <a:lnTo>
                    <a:pt x="218" y="1173"/>
                  </a:lnTo>
                  <a:cubicBezTo>
                    <a:pt x="252" y="1177"/>
                    <a:pt x="258" y="1159"/>
                    <a:pt x="260" y="1132"/>
                  </a:cubicBezTo>
                  <a:cubicBezTo>
                    <a:pt x="260" y="1132"/>
                    <a:pt x="261" y="1128"/>
                    <a:pt x="260" y="1124"/>
                  </a:cubicBezTo>
                  <a:cubicBezTo>
                    <a:pt x="260" y="1119"/>
                    <a:pt x="262" y="1113"/>
                    <a:pt x="263" y="1106"/>
                  </a:cubicBezTo>
                  <a:cubicBezTo>
                    <a:pt x="263" y="1104"/>
                    <a:pt x="263" y="1102"/>
                    <a:pt x="264" y="1098"/>
                  </a:cubicBezTo>
                  <a:cubicBezTo>
                    <a:pt x="277" y="1100"/>
                    <a:pt x="292" y="1103"/>
                    <a:pt x="307" y="1105"/>
                  </a:cubicBezTo>
                  <a:cubicBezTo>
                    <a:pt x="310" y="1124"/>
                    <a:pt x="317" y="1169"/>
                    <a:pt x="285" y="1214"/>
                  </a:cubicBezTo>
                  <a:cubicBezTo>
                    <a:pt x="279" y="1224"/>
                    <a:pt x="276" y="1232"/>
                    <a:pt x="270" y="1240"/>
                  </a:cubicBezTo>
                  <a:cubicBezTo>
                    <a:pt x="251" y="1272"/>
                    <a:pt x="233" y="1299"/>
                    <a:pt x="202" y="1300"/>
                  </a:cubicBezTo>
                  <a:lnTo>
                    <a:pt x="205" y="1331"/>
                  </a:lnTo>
                  <a:cubicBezTo>
                    <a:pt x="252" y="1329"/>
                    <a:pt x="271" y="1295"/>
                    <a:pt x="295" y="1257"/>
                  </a:cubicBezTo>
                  <a:cubicBezTo>
                    <a:pt x="301" y="1247"/>
                    <a:pt x="307" y="1240"/>
                    <a:pt x="311" y="1231"/>
                  </a:cubicBezTo>
                  <a:cubicBezTo>
                    <a:pt x="343" y="1184"/>
                    <a:pt x="343" y="1138"/>
                    <a:pt x="339" y="1111"/>
                  </a:cubicBezTo>
                  <a:cubicBezTo>
                    <a:pt x="339" y="1111"/>
                    <a:pt x="339" y="1111"/>
                    <a:pt x="341" y="1111"/>
                  </a:cubicBezTo>
                  <a:cubicBezTo>
                    <a:pt x="350" y="1111"/>
                    <a:pt x="356" y="1112"/>
                    <a:pt x="360" y="1113"/>
                  </a:cubicBezTo>
                  <a:cubicBezTo>
                    <a:pt x="362" y="1113"/>
                    <a:pt x="375" y="1115"/>
                    <a:pt x="390" y="1118"/>
                  </a:cubicBezTo>
                  <a:cubicBezTo>
                    <a:pt x="380" y="1151"/>
                    <a:pt x="356" y="1222"/>
                    <a:pt x="343" y="1250"/>
                  </a:cubicBezTo>
                  <a:cubicBezTo>
                    <a:pt x="323" y="1288"/>
                    <a:pt x="285" y="1343"/>
                    <a:pt x="285" y="1343"/>
                  </a:cubicBezTo>
                  <a:lnTo>
                    <a:pt x="310" y="1361"/>
                  </a:lnTo>
                  <a:cubicBezTo>
                    <a:pt x="310" y="1361"/>
                    <a:pt x="342" y="1316"/>
                    <a:pt x="362" y="1280"/>
                  </a:cubicBezTo>
                  <a:cubicBezTo>
                    <a:pt x="351" y="1313"/>
                    <a:pt x="337" y="1346"/>
                    <a:pt x="315" y="1368"/>
                  </a:cubicBezTo>
                  <a:close/>
                  <a:moveTo>
                    <a:pt x="387" y="1598"/>
                  </a:moveTo>
                  <a:cubicBezTo>
                    <a:pt x="383" y="1593"/>
                    <a:pt x="378" y="1588"/>
                    <a:pt x="377" y="1581"/>
                  </a:cubicBezTo>
                  <a:cubicBezTo>
                    <a:pt x="374" y="1570"/>
                    <a:pt x="366" y="1555"/>
                    <a:pt x="358" y="1536"/>
                  </a:cubicBezTo>
                  <a:cubicBezTo>
                    <a:pt x="349" y="1515"/>
                    <a:pt x="336" y="1486"/>
                    <a:pt x="331" y="1468"/>
                  </a:cubicBezTo>
                  <a:cubicBezTo>
                    <a:pt x="323" y="1425"/>
                    <a:pt x="340" y="1388"/>
                    <a:pt x="340" y="1388"/>
                  </a:cubicBezTo>
                  <a:cubicBezTo>
                    <a:pt x="401" y="1316"/>
                    <a:pt x="420" y="1172"/>
                    <a:pt x="424" y="1124"/>
                  </a:cubicBezTo>
                  <a:cubicBezTo>
                    <a:pt x="439" y="1127"/>
                    <a:pt x="454" y="1129"/>
                    <a:pt x="469" y="1132"/>
                  </a:cubicBezTo>
                  <a:lnTo>
                    <a:pt x="387" y="1598"/>
                  </a:lnTo>
                  <a:close/>
                  <a:moveTo>
                    <a:pt x="474" y="1100"/>
                  </a:moveTo>
                  <a:cubicBezTo>
                    <a:pt x="434" y="1095"/>
                    <a:pt x="389" y="1087"/>
                    <a:pt x="372" y="1084"/>
                  </a:cubicBezTo>
                  <a:cubicBezTo>
                    <a:pt x="356" y="1053"/>
                    <a:pt x="373" y="1029"/>
                    <a:pt x="384" y="1018"/>
                  </a:cubicBezTo>
                  <a:cubicBezTo>
                    <a:pt x="405" y="1022"/>
                    <a:pt x="439" y="1028"/>
                    <a:pt x="476" y="1032"/>
                  </a:cubicBezTo>
                  <a:cubicBezTo>
                    <a:pt x="480" y="1033"/>
                    <a:pt x="482" y="1033"/>
                    <a:pt x="486" y="1034"/>
                  </a:cubicBezTo>
                  <a:lnTo>
                    <a:pt x="474" y="1100"/>
                  </a:lnTo>
                  <a:close/>
                  <a:moveTo>
                    <a:pt x="590" y="442"/>
                  </a:moveTo>
                  <a:lnTo>
                    <a:pt x="491" y="1004"/>
                  </a:lnTo>
                  <a:cubicBezTo>
                    <a:pt x="487" y="1003"/>
                    <a:pt x="483" y="1003"/>
                    <a:pt x="481" y="1002"/>
                  </a:cubicBezTo>
                  <a:cubicBezTo>
                    <a:pt x="468" y="1000"/>
                    <a:pt x="457" y="998"/>
                    <a:pt x="447" y="996"/>
                  </a:cubicBezTo>
                  <a:cubicBezTo>
                    <a:pt x="459" y="873"/>
                    <a:pt x="509" y="706"/>
                    <a:pt x="497" y="564"/>
                  </a:cubicBezTo>
                  <a:cubicBezTo>
                    <a:pt x="497" y="548"/>
                    <a:pt x="491" y="521"/>
                    <a:pt x="482" y="495"/>
                  </a:cubicBezTo>
                  <a:cubicBezTo>
                    <a:pt x="475" y="472"/>
                    <a:pt x="467" y="448"/>
                    <a:pt x="460" y="434"/>
                  </a:cubicBezTo>
                  <a:cubicBezTo>
                    <a:pt x="450" y="419"/>
                    <a:pt x="440" y="400"/>
                    <a:pt x="433" y="377"/>
                  </a:cubicBezTo>
                  <a:cubicBezTo>
                    <a:pt x="426" y="351"/>
                    <a:pt x="423" y="322"/>
                    <a:pt x="429" y="286"/>
                  </a:cubicBezTo>
                  <a:cubicBezTo>
                    <a:pt x="436" y="221"/>
                    <a:pt x="533" y="159"/>
                    <a:pt x="568" y="137"/>
                  </a:cubicBezTo>
                  <a:cubicBezTo>
                    <a:pt x="573" y="133"/>
                    <a:pt x="575" y="132"/>
                    <a:pt x="577" y="130"/>
                  </a:cubicBezTo>
                  <a:cubicBezTo>
                    <a:pt x="592" y="122"/>
                    <a:pt x="612" y="108"/>
                    <a:pt x="628" y="91"/>
                  </a:cubicBezTo>
                  <a:cubicBezTo>
                    <a:pt x="644" y="76"/>
                    <a:pt x="658" y="61"/>
                    <a:pt x="662" y="48"/>
                  </a:cubicBezTo>
                  <a:cubicBezTo>
                    <a:pt x="665" y="45"/>
                    <a:pt x="668" y="40"/>
                    <a:pt x="673" y="39"/>
                  </a:cubicBezTo>
                  <a:lnTo>
                    <a:pt x="643" y="207"/>
                  </a:lnTo>
                  <a:lnTo>
                    <a:pt x="673" y="213"/>
                  </a:lnTo>
                  <a:lnTo>
                    <a:pt x="703" y="40"/>
                  </a:lnTo>
                  <a:cubicBezTo>
                    <a:pt x="707" y="41"/>
                    <a:pt x="711" y="46"/>
                    <a:pt x="710" y="52"/>
                  </a:cubicBezTo>
                  <a:cubicBezTo>
                    <a:pt x="710" y="65"/>
                    <a:pt x="715" y="84"/>
                    <a:pt x="723" y="103"/>
                  </a:cubicBezTo>
                  <a:cubicBezTo>
                    <a:pt x="732" y="124"/>
                    <a:pt x="746" y="146"/>
                    <a:pt x="757" y="159"/>
                  </a:cubicBezTo>
                  <a:cubicBezTo>
                    <a:pt x="766" y="170"/>
                    <a:pt x="791" y="203"/>
                    <a:pt x="813" y="241"/>
                  </a:cubicBezTo>
                  <a:cubicBezTo>
                    <a:pt x="834" y="280"/>
                    <a:pt x="851" y="323"/>
                    <a:pt x="843" y="357"/>
                  </a:cubicBezTo>
                  <a:cubicBezTo>
                    <a:pt x="834" y="392"/>
                    <a:pt x="821" y="419"/>
                    <a:pt x="806" y="440"/>
                  </a:cubicBezTo>
                  <a:cubicBezTo>
                    <a:pt x="792" y="460"/>
                    <a:pt x="776" y="475"/>
                    <a:pt x="763" y="485"/>
                  </a:cubicBezTo>
                  <a:cubicBezTo>
                    <a:pt x="750" y="494"/>
                    <a:pt x="737" y="511"/>
                    <a:pt x="722" y="529"/>
                  </a:cubicBezTo>
                  <a:cubicBezTo>
                    <a:pt x="705" y="552"/>
                    <a:pt x="688" y="577"/>
                    <a:pt x="681" y="592"/>
                  </a:cubicBezTo>
                  <a:lnTo>
                    <a:pt x="680" y="594"/>
                  </a:lnTo>
                  <a:cubicBezTo>
                    <a:pt x="620" y="726"/>
                    <a:pt x="607" y="884"/>
                    <a:pt x="573" y="1016"/>
                  </a:cubicBezTo>
                  <a:cubicBezTo>
                    <a:pt x="557" y="1016"/>
                    <a:pt x="541" y="1013"/>
                    <a:pt x="523" y="1010"/>
                  </a:cubicBezTo>
                  <a:lnTo>
                    <a:pt x="623" y="447"/>
                  </a:lnTo>
                  <a:lnTo>
                    <a:pt x="590" y="442"/>
                  </a:lnTo>
                  <a:close/>
                  <a:moveTo>
                    <a:pt x="606" y="1055"/>
                  </a:moveTo>
                  <a:cubicBezTo>
                    <a:pt x="610" y="1067"/>
                    <a:pt x="612" y="1093"/>
                    <a:pt x="584" y="1115"/>
                  </a:cubicBezTo>
                  <a:cubicBezTo>
                    <a:pt x="577" y="1114"/>
                    <a:pt x="573" y="1115"/>
                    <a:pt x="569" y="1114"/>
                  </a:cubicBezTo>
                  <a:cubicBezTo>
                    <a:pt x="558" y="1113"/>
                    <a:pt x="532" y="1110"/>
                    <a:pt x="507" y="1106"/>
                  </a:cubicBezTo>
                  <a:lnTo>
                    <a:pt x="518" y="1040"/>
                  </a:lnTo>
                  <a:cubicBezTo>
                    <a:pt x="554" y="1046"/>
                    <a:pt x="588" y="1052"/>
                    <a:pt x="606" y="1055"/>
                  </a:cubicBezTo>
                  <a:close/>
                  <a:moveTo>
                    <a:pt x="516" y="1498"/>
                  </a:moveTo>
                  <a:lnTo>
                    <a:pt x="517" y="1496"/>
                  </a:lnTo>
                  <a:cubicBezTo>
                    <a:pt x="502" y="1518"/>
                    <a:pt x="475" y="1544"/>
                    <a:pt x="456" y="1564"/>
                  </a:cubicBezTo>
                  <a:cubicBezTo>
                    <a:pt x="446" y="1572"/>
                    <a:pt x="441" y="1579"/>
                    <a:pt x="435" y="1585"/>
                  </a:cubicBezTo>
                  <a:lnTo>
                    <a:pt x="435" y="1587"/>
                  </a:lnTo>
                  <a:cubicBezTo>
                    <a:pt x="432" y="1591"/>
                    <a:pt x="424" y="1596"/>
                    <a:pt x="419" y="1600"/>
                  </a:cubicBezTo>
                  <a:lnTo>
                    <a:pt x="501" y="1135"/>
                  </a:lnTo>
                  <a:cubicBezTo>
                    <a:pt x="518" y="1138"/>
                    <a:pt x="535" y="1141"/>
                    <a:pt x="548" y="1144"/>
                  </a:cubicBezTo>
                  <a:cubicBezTo>
                    <a:pt x="536" y="1190"/>
                    <a:pt x="503" y="1336"/>
                    <a:pt x="536" y="1425"/>
                  </a:cubicBezTo>
                  <a:cubicBezTo>
                    <a:pt x="536" y="1438"/>
                    <a:pt x="533" y="1468"/>
                    <a:pt x="516" y="1498"/>
                  </a:cubicBezTo>
                  <a:close/>
                  <a:moveTo>
                    <a:pt x="725" y="1263"/>
                  </a:moveTo>
                  <a:lnTo>
                    <a:pt x="723" y="1262"/>
                  </a:lnTo>
                  <a:cubicBezTo>
                    <a:pt x="725" y="1263"/>
                    <a:pt x="727" y="1263"/>
                    <a:pt x="729" y="1265"/>
                  </a:cubicBezTo>
                  <a:cubicBezTo>
                    <a:pt x="752" y="1272"/>
                    <a:pt x="780" y="1283"/>
                    <a:pt x="786" y="1300"/>
                  </a:cubicBezTo>
                  <a:cubicBezTo>
                    <a:pt x="785" y="1304"/>
                    <a:pt x="780" y="1308"/>
                    <a:pt x="773" y="1311"/>
                  </a:cubicBezTo>
                  <a:cubicBezTo>
                    <a:pt x="764" y="1314"/>
                    <a:pt x="757" y="1317"/>
                    <a:pt x="751" y="1324"/>
                  </a:cubicBezTo>
                  <a:cubicBezTo>
                    <a:pt x="739" y="1342"/>
                    <a:pt x="749" y="1353"/>
                    <a:pt x="760" y="1363"/>
                  </a:cubicBezTo>
                  <a:cubicBezTo>
                    <a:pt x="765" y="1369"/>
                    <a:pt x="771" y="1374"/>
                    <a:pt x="770" y="1381"/>
                  </a:cubicBezTo>
                  <a:cubicBezTo>
                    <a:pt x="767" y="1395"/>
                    <a:pt x="760" y="1409"/>
                    <a:pt x="754" y="1421"/>
                  </a:cubicBezTo>
                  <a:cubicBezTo>
                    <a:pt x="742" y="1437"/>
                    <a:pt x="727" y="1448"/>
                    <a:pt x="715" y="1456"/>
                  </a:cubicBezTo>
                  <a:cubicBezTo>
                    <a:pt x="700" y="1467"/>
                    <a:pt x="684" y="1471"/>
                    <a:pt x="668" y="1472"/>
                  </a:cubicBezTo>
                  <a:cubicBezTo>
                    <a:pt x="653" y="1472"/>
                    <a:pt x="638" y="1467"/>
                    <a:pt x="622" y="1458"/>
                  </a:cubicBezTo>
                  <a:cubicBezTo>
                    <a:pt x="597" y="1442"/>
                    <a:pt x="569" y="1413"/>
                    <a:pt x="563" y="1408"/>
                  </a:cubicBezTo>
                  <a:cubicBezTo>
                    <a:pt x="555" y="1380"/>
                    <a:pt x="552" y="1344"/>
                    <a:pt x="554" y="1309"/>
                  </a:cubicBezTo>
                  <a:cubicBezTo>
                    <a:pt x="557" y="1352"/>
                    <a:pt x="572" y="1405"/>
                    <a:pt x="572" y="1405"/>
                  </a:cubicBezTo>
                  <a:lnTo>
                    <a:pt x="602" y="1397"/>
                  </a:lnTo>
                  <a:cubicBezTo>
                    <a:pt x="602" y="1397"/>
                    <a:pt x="585" y="1332"/>
                    <a:pt x="583" y="1293"/>
                  </a:cubicBezTo>
                  <a:lnTo>
                    <a:pt x="582" y="1290"/>
                  </a:lnTo>
                  <a:cubicBezTo>
                    <a:pt x="579" y="1256"/>
                    <a:pt x="582" y="1178"/>
                    <a:pt x="583" y="1147"/>
                  </a:cubicBezTo>
                  <a:cubicBezTo>
                    <a:pt x="598" y="1148"/>
                    <a:pt x="617" y="1151"/>
                    <a:pt x="636" y="1155"/>
                  </a:cubicBezTo>
                  <a:cubicBezTo>
                    <a:pt x="624" y="1177"/>
                    <a:pt x="602" y="1224"/>
                    <a:pt x="618" y="1283"/>
                  </a:cubicBezTo>
                  <a:cubicBezTo>
                    <a:pt x="620" y="1295"/>
                    <a:pt x="623" y="1306"/>
                    <a:pt x="625" y="1318"/>
                  </a:cubicBezTo>
                  <a:cubicBezTo>
                    <a:pt x="633" y="1359"/>
                    <a:pt x="639" y="1397"/>
                    <a:pt x="680" y="1415"/>
                  </a:cubicBezTo>
                  <a:lnTo>
                    <a:pt x="694" y="1387"/>
                  </a:lnTo>
                  <a:cubicBezTo>
                    <a:pt x="667" y="1375"/>
                    <a:pt x="662" y="1346"/>
                    <a:pt x="655" y="1312"/>
                  </a:cubicBezTo>
                  <a:cubicBezTo>
                    <a:pt x="653" y="1298"/>
                    <a:pt x="650" y="1287"/>
                    <a:pt x="648" y="1276"/>
                  </a:cubicBezTo>
                  <a:cubicBezTo>
                    <a:pt x="630" y="1204"/>
                    <a:pt x="672" y="1161"/>
                    <a:pt x="672" y="1161"/>
                  </a:cubicBezTo>
                  <a:cubicBezTo>
                    <a:pt x="683" y="1163"/>
                    <a:pt x="694" y="1165"/>
                    <a:pt x="702" y="1167"/>
                  </a:cubicBezTo>
                  <a:cubicBezTo>
                    <a:pt x="704" y="1167"/>
                    <a:pt x="709" y="1168"/>
                    <a:pt x="713" y="1168"/>
                  </a:cubicBezTo>
                  <a:cubicBezTo>
                    <a:pt x="712" y="1175"/>
                    <a:pt x="711" y="1181"/>
                    <a:pt x="710" y="1183"/>
                  </a:cubicBezTo>
                  <a:cubicBezTo>
                    <a:pt x="709" y="1192"/>
                    <a:pt x="705" y="1198"/>
                    <a:pt x="704" y="1204"/>
                  </a:cubicBezTo>
                  <a:cubicBezTo>
                    <a:pt x="702" y="1208"/>
                    <a:pt x="700" y="1214"/>
                    <a:pt x="700" y="1214"/>
                  </a:cubicBezTo>
                  <a:cubicBezTo>
                    <a:pt x="694" y="1238"/>
                    <a:pt x="695" y="1255"/>
                    <a:pt x="725" y="1263"/>
                  </a:cubicBezTo>
                  <a:close/>
                  <a:moveTo>
                    <a:pt x="638" y="1059"/>
                  </a:moveTo>
                  <a:cubicBezTo>
                    <a:pt x="650" y="1061"/>
                    <a:pt x="664" y="1061"/>
                    <a:pt x="679" y="1064"/>
                  </a:cubicBezTo>
                  <a:cubicBezTo>
                    <a:pt x="683" y="1064"/>
                    <a:pt x="690" y="1063"/>
                    <a:pt x="696" y="1065"/>
                  </a:cubicBezTo>
                  <a:cubicBezTo>
                    <a:pt x="697" y="1069"/>
                    <a:pt x="698" y="1076"/>
                    <a:pt x="699" y="1087"/>
                  </a:cubicBezTo>
                  <a:cubicBezTo>
                    <a:pt x="697" y="1097"/>
                    <a:pt x="695" y="1108"/>
                    <a:pt x="689" y="1118"/>
                  </a:cubicBezTo>
                  <a:cubicBezTo>
                    <a:pt x="685" y="1124"/>
                    <a:pt x="685" y="1128"/>
                    <a:pt x="680" y="1132"/>
                  </a:cubicBezTo>
                  <a:cubicBezTo>
                    <a:pt x="663" y="1129"/>
                    <a:pt x="641" y="1125"/>
                    <a:pt x="622" y="1122"/>
                  </a:cubicBezTo>
                  <a:cubicBezTo>
                    <a:pt x="640" y="1098"/>
                    <a:pt x="639" y="1076"/>
                    <a:pt x="638" y="1059"/>
                  </a:cubicBezTo>
                  <a:close/>
                  <a:moveTo>
                    <a:pt x="721" y="1137"/>
                  </a:moveTo>
                  <a:cubicBezTo>
                    <a:pt x="719" y="1136"/>
                    <a:pt x="716" y="1136"/>
                    <a:pt x="714" y="1136"/>
                  </a:cubicBezTo>
                  <a:cubicBezTo>
                    <a:pt x="716" y="1136"/>
                    <a:pt x="716" y="1134"/>
                    <a:pt x="717" y="1132"/>
                  </a:cubicBezTo>
                  <a:cubicBezTo>
                    <a:pt x="724" y="1120"/>
                    <a:pt x="729" y="1103"/>
                    <a:pt x="729" y="1088"/>
                  </a:cubicBezTo>
                  <a:cubicBezTo>
                    <a:pt x="730" y="1082"/>
                    <a:pt x="729" y="1075"/>
                    <a:pt x="728" y="1068"/>
                  </a:cubicBezTo>
                  <a:cubicBezTo>
                    <a:pt x="735" y="1069"/>
                    <a:pt x="741" y="1070"/>
                    <a:pt x="745" y="1071"/>
                  </a:cubicBezTo>
                  <a:cubicBezTo>
                    <a:pt x="762" y="1100"/>
                    <a:pt x="755" y="1126"/>
                    <a:pt x="721" y="1137"/>
                  </a:cubicBezTo>
                  <a:close/>
                  <a:moveTo>
                    <a:pt x="1045" y="919"/>
                  </a:moveTo>
                  <a:lnTo>
                    <a:pt x="1042" y="919"/>
                  </a:lnTo>
                  <a:cubicBezTo>
                    <a:pt x="1018" y="946"/>
                    <a:pt x="986" y="979"/>
                    <a:pt x="984" y="979"/>
                  </a:cubicBezTo>
                  <a:lnTo>
                    <a:pt x="975" y="986"/>
                  </a:lnTo>
                  <a:lnTo>
                    <a:pt x="982" y="998"/>
                  </a:lnTo>
                  <a:cubicBezTo>
                    <a:pt x="982" y="998"/>
                    <a:pt x="984" y="1001"/>
                    <a:pt x="987" y="1008"/>
                  </a:cubicBezTo>
                  <a:cubicBezTo>
                    <a:pt x="992" y="1016"/>
                    <a:pt x="997" y="1025"/>
                    <a:pt x="1005" y="1033"/>
                  </a:cubicBezTo>
                  <a:lnTo>
                    <a:pt x="1004" y="1035"/>
                  </a:lnTo>
                  <a:cubicBezTo>
                    <a:pt x="1006" y="1038"/>
                    <a:pt x="1004" y="1037"/>
                    <a:pt x="1004" y="1039"/>
                  </a:cubicBezTo>
                  <a:cubicBezTo>
                    <a:pt x="1003" y="1042"/>
                    <a:pt x="1001" y="1044"/>
                    <a:pt x="998" y="1045"/>
                  </a:cubicBezTo>
                  <a:cubicBezTo>
                    <a:pt x="996" y="1047"/>
                    <a:pt x="991" y="1049"/>
                    <a:pt x="986" y="1050"/>
                  </a:cubicBezTo>
                  <a:cubicBezTo>
                    <a:pt x="966" y="1050"/>
                    <a:pt x="947" y="1047"/>
                    <a:pt x="931" y="1040"/>
                  </a:cubicBezTo>
                  <a:cubicBezTo>
                    <a:pt x="917" y="1033"/>
                    <a:pt x="907" y="1025"/>
                    <a:pt x="904" y="1015"/>
                  </a:cubicBezTo>
                  <a:cubicBezTo>
                    <a:pt x="902" y="1006"/>
                    <a:pt x="902" y="993"/>
                    <a:pt x="904" y="984"/>
                  </a:cubicBezTo>
                  <a:cubicBezTo>
                    <a:pt x="903" y="965"/>
                    <a:pt x="903" y="949"/>
                    <a:pt x="886" y="944"/>
                  </a:cubicBezTo>
                  <a:cubicBezTo>
                    <a:pt x="872" y="939"/>
                    <a:pt x="854" y="943"/>
                    <a:pt x="837" y="949"/>
                  </a:cubicBezTo>
                  <a:cubicBezTo>
                    <a:pt x="819" y="954"/>
                    <a:pt x="801" y="966"/>
                    <a:pt x="793" y="976"/>
                  </a:cubicBezTo>
                  <a:cubicBezTo>
                    <a:pt x="781" y="994"/>
                    <a:pt x="768" y="1018"/>
                    <a:pt x="757" y="1042"/>
                  </a:cubicBezTo>
                  <a:cubicBezTo>
                    <a:pt x="747" y="1038"/>
                    <a:pt x="729" y="1037"/>
                    <a:pt x="710" y="1034"/>
                  </a:cubicBezTo>
                  <a:cubicBezTo>
                    <a:pt x="731" y="976"/>
                    <a:pt x="738" y="938"/>
                    <a:pt x="777" y="890"/>
                  </a:cubicBezTo>
                  <a:cubicBezTo>
                    <a:pt x="817" y="840"/>
                    <a:pt x="874" y="788"/>
                    <a:pt x="948" y="817"/>
                  </a:cubicBezTo>
                  <a:cubicBezTo>
                    <a:pt x="959" y="821"/>
                    <a:pt x="970" y="829"/>
                    <a:pt x="983" y="843"/>
                  </a:cubicBezTo>
                  <a:cubicBezTo>
                    <a:pt x="989" y="848"/>
                    <a:pt x="992" y="857"/>
                    <a:pt x="990" y="866"/>
                  </a:cubicBezTo>
                  <a:cubicBezTo>
                    <a:pt x="991" y="875"/>
                    <a:pt x="987" y="885"/>
                    <a:pt x="984" y="889"/>
                  </a:cubicBezTo>
                  <a:cubicBezTo>
                    <a:pt x="978" y="894"/>
                    <a:pt x="973" y="898"/>
                    <a:pt x="968" y="904"/>
                  </a:cubicBezTo>
                  <a:cubicBezTo>
                    <a:pt x="958" y="913"/>
                    <a:pt x="945" y="922"/>
                    <a:pt x="936" y="935"/>
                  </a:cubicBezTo>
                  <a:cubicBezTo>
                    <a:pt x="923" y="950"/>
                    <a:pt x="918" y="965"/>
                    <a:pt x="918" y="978"/>
                  </a:cubicBezTo>
                  <a:cubicBezTo>
                    <a:pt x="917" y="996"/>
                    <a:pt x="925" y="1010"/>
                    <a:pt x="935" y="1019"/>
                  </a:cubicBezTo>
                  <a:cubicBezTo>
                    <a:pt x="951" y="1039"/>
                    <a:pt x="986" y="1039"/>
                    <a:pt x="986" y="1039"/>
                  </a:cubicBezTo>
                  <a:lnTo>
                    <a:pt x="987" y="1008"/>
                  </a:lnTo>
                  <a:cubicBezTo>
                    <a:pt x="983" y="1007"/>
                    <a:pt x="965" y="1006"/>
                    <a:pt x="958" y="999"/>
                  </a:cubicBezTo>
                  <a:lnTo>
                    <a:pt x="956" y="998"/>
                  </a:lnTo>
                  <a:cubicBezTo>
                    <a:pt x="952" y="993"/>
                    <a:pt x="949" y="986"/>
                    <a:pt x="948" y="979"/>
                  </a:cubicBezTo>
                  <a:cubicBezTo>
                    <a:pt x="950" y="971"/>
                    <a:pt x="953" y="965"/>
                    <a:pt x="959" y="955"/>
                  </a:cubicBezTo>
                  <a:cubicBezTo>
                    <a:pt x="968" y="945"/>
                    <a:pt x="978" y="934"/>
                    <a:pt x="988" y="927"/>
                  </a:cubicBezTo>
                  <a:cubicBezTo>
                    <a:pt x="994" y="921"/>
                    <a:pt x="1001" y="916"/>
                    <a:pt x="1006" y="910"/>
                  </a:cubicBezTo>
                  <a:lnTo>
                    <a:pt x="1004" y="910"/>
                  </a:lnTo>
                  <a:cubicBezTo>
                    <a:pt x="1015" y="901"/>
                    <a:pt x="1022" y="885"/>
                    <a:pt x="1023" y="867"/>
                  </a:cubicBezTo>
                  <a:cubicBezTo>
                    <a:pt x="1022" y="849"/>
                    <a:pt x="1018" y="833"/>
                    <a:pt x="1004" y="822"/>
                  </a:cubicBezTo>
                  <a:cubicBezTo>
                    <a:pt x="990" y="804"/>
                    <a:pt x="974" y="795"/>
                    <a:pt x="960" y="788"/>
                  </a:cubicBezTo>
                  <a:cubicBezTo>
                    <a:pt x="867" y="752"/>
                    <a:pt x="800" y="813"/>
                    <a:pt x="754" y="871"/>
                  </a:cubicBezTo>
                  <a:cubicBezTo>
                    <a:pt x="709" y="926"/>
                    <a:pt x="701" y="964"/>
                    <a:pt x="681" y="1024"/>
                  </a:cubicBezTo>
                  <a:lnTo>
                    <a:pt x="708" y="1034"/>
                  </a:lnTo>
                  <a:cubicBezTo>
                    <a:pt x="699" y="1034"/>
                    <a:pt x="691" y="1033"/>
                    <a:pt x="680" y="1031"/>
                  </a:cubicBezTo>
                  <a:cubicBezTo>
                    <a:pt x="656" y="1029"/>
                    <a:pt x="630" y="1026"/>
                    <a:pt x="613" y="1024"/>
                  </a:cubicBezTo>
                  <a:cubicBezTo>
                    <a:pt x="611" y="1023"/>
                    <a:pt x="609" y="1023"/>
                    <a:pt x="605" y="1022"/>
                  </a:cubicBezTo>
                  <a:cubicBezTo>
                    <a:pt x="623" y="981"/>
                    <a:pt x="676" y="868"/>
                    <a:pt x="726" y="819"/>
                  </a:cubicBezTo>
                  <a:cubicBezTo>
                    <a:pt x="750" y="795"/>
                    <a:pt x="778" y="773"/>
                    <a:pt x="805" y="757"/>
                  </a:cubicBezTo>
                  <a:cubicBezTo>
                    <a:pt x="855" y="723"/>
                    <a:pt x="898" y="707"/>
                    <a:pt x="958" y="722"/>
                  </a:cubicBezTo>
                  <a:cubicBezTo>
                    <a:pt x="975" y="727"/>
                    <a:pt x="989" y="734"/>
                    <a:pt x="1003" y="743"/>
                  </a:cubicBezTo>
                  <a:lnTo>
                    <a:pt x="1005" y="743"/>
                  </a:lnTo>
                  <a:cubicBezTo>
                    <a:pt x="1015" y="750"/>
                    <a:pt x="1026" y="760"/>
                    <a:pt x="1037" y="773"/>
                  </a:cubicBezTo>
                  <a:cubicBezTo>
                    <a:pt x="1052" y="791"/>
                    <a:pt x="1064" y="811"/>
                    <a:pt x="1068" y="820"/>
                  </a:cubicBezTo>
                  <a:lnTo>
                    <a:pt x="1071" y="819"/>
                  </a:lnTo>
                  <a:cubicBezTo>
                    <a:pt x="1071" y="830"/>
                    <a:pt x="1073" y="843"/>
                    <a:pt x="1071" y="854"/>
                  </a:cubicBezTo>
                  <a:cubicBezTo>
                    <a:pt x="1069" y="880"/>
                    <a:pt x="1060" y="905"/>
                    <a:pt x="1045" y="91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5" name="Freeform 52"/>
            <p:cNvSpPr>
              <a:spLocks/>
            </p:cNvSpPr>
            <p:nvPr/>
          </p:nvSpPr>
          <p:spPr bwMode="auto">
            <a:xfrm>
              <a:off x="1530350" y="3946525"/>
              <a:ext cx="0" cy="0"/>
            </a:xfrm>
            <a:custGeom>
              <a:avLst/>
              <a:gdLst>
                <a:gd name="T0" fmla="*/ 3 h 3"/>
                <a:gd name="T1" fmla="*/ 1 h 3"/>
                <a:gd name="T2" fmla="*/ 0 h 3"/>
                <a:gd name="T3" fmla="*/ 3 h 3"/>
              </a:gdLst>
              <a:ahLst/>
              <a:cxnLst>
                <a:cxn ang="0">
                  <a:pos x="0" y="T0"/>
                </a:cxn>
                <a:cxn ang="0">
                  <a:pos x="0" y="T1"/>
                </a:cxn>
                <a:cxn ang="0">
                  <a:pos x="0" y="T2"/>
                </a:cxn>
                <a:cxn ang="0">
                  <a:pos x="0" y="T3"/>
                </a:cxn>
              </a:cxnLst>
              <a:rect l="0" t="0" r="r" b="b"/>
              <a:pathLst>
                <a:path h="3">
                  <a:moveTo>
                    <a:pt x="0" y="3"/>
                  </a:moveTo>
                  <a:cubicBezTo>
                    <a:pt x="0" y="2"/>
                    <a:pt x="0" y="1"/>
                    <a:pt x="0" y="1"/>
                  </a:cubicBezTo>
                  <a:cubicBezTo>
                    <a:pt x="0" y="1"/>
                    <a:pt x="0" y="1"/>
                    <a:pt x="0" y="0"/>
                  </a:cubicBezTo>
                  <a:lnTo>
                    <a:pt x="0" y="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6" name="Freeform 53"/>
            <p:cNvSpPr>
              <a:spLocks/>
            </p:cNvSpPr>
            <p:nvPr/>
          </p:nvSpPr>
          <p:spPr bwMode="auto">
            <a:xfrm>
              <a:off x="1295400" y="5199063"/>
              <a:ext cx="133350" cy="109537"/>
            </a:xfrm>
            <a:custGeom>
              <a:avLst/>
              <a:gdLst>
                <a:gd name="T0" fmla="*/ 469 w 493"/>
                <a:gd name="T1" fmla="*/ 403 h 403"/>
                <a:gd name="T2" fmla="*/ 436 w 493"/>
                <a:gd name="T3" fmla="*/ 403 h 403"/>
                <a:gd name="T4" fmla="*/ 451 w 493"/>
                <a:gd name="T5" fmla="*/ 355 h 403"/>
                <a:gd name="T6" fmla="*/ 421 w 493"/>
                <a:gd name="T7" fmla="*/ 242 h 403"/>
                <a:gd name="T8" fmla="*/ 365 w 493"/>
                <a:gd name="T9" fmla="*/ 158 h 403"/>
                <a:gd name="T10" fmla="*/ 331 w 493"/>
                <a:gd name="T11" fmla="*/ 101 h 403"/>
                <a:gd name="T12" fmla="*/ 319 w 493"/>
                <a:gd name="T13" fmla="*/ 51 h 403"/>
                <a:gd name="T14" fmla="*/ 318 w 493"/>
                <a:gd name="T15" fmla="*/ 53 h 403"/>
                <a:gd name="T16" fmla="*/ 312 w 493"/>
                <a:gd name="T17" fmla="*/ 38 h 403"/>
                <a:gd name="T18" fmla="*/ 281 w 493"/>
                <a:gd name="T19" fmla="*/ 213 h 403"/>
                <a:gd name="T20" fmla="*/ 251 w 493"/>
                <a:gd name="T21" fmla="*/ 208 h 403"/>
                <a:gd name="T22" fmla="*/ 281 w 493"/>
                <a:gd name="T23" fmla="*/ 38 h 403"/>
                <a:gd name="T24" fmla="*/ 270 w 493"/>
                <a:gd name="T25" fmla="*/ 49 h 403"/>
                <a:gd name="T26" fmla="*/ 236 w 493"/>
                <a:gd name="T27" fmla="*/ 91 h 403"/>
                <a:gd name="T28" fmla="*/ 186 w 493"/>
                <a:gd name="T29" fmla="*/ 129 h 403"/>
                <a:gd name="T30" fmla="*/ 176 w 493"/>
                <a:gd name="T31" fmla="*/ 136 h 403"/>
                <a:gd name="T32" fmla="*/ 38 w 493"/>
                <a:gd name="T33" fmla="*/ 285 h 403"/>
                <a:gd name="T34" fmla="*/ 38 w 493"/>
                <a:gd name="T35" fmla="*/ 287 h 403"/>
                <a:gd name="T36" fmla="*/ 42 w 493"/>
                <a:gd name="T37" fmla="*/ 375 h 403"/>
                <a:gd name="T38" fmla="*/ 51 w 493"/>
                <a:gd name="T39" fmla="*/ 403 h 403"/>
                <a:gd name="T40" fmla="*/ 17 w 493"/>
                <a:gd name="T41" fmla="*/ 403 h 403"/>
                <a:gd name="T42" fmla="*/ 12 w 493"/>
                <a:gd name="T43" fmla="*/ 383 h 403"/>
                <a:gd name="T44" fmla="*/ 6 w 493"/>
                <a:gd name="T45" fmla="*/ 281 h 403"/>
                <a:gd name="T46" fmla="*/ 159 w 493"/>
                <a:gd name="T47" fmla="*/ 111 h 403"/>
                <a:gd name="T48" fmla="*/ 168 w 493"/>
                <a:gd name="T49" fmla="*/ 103 h 403"/>
                <a:gd name="T50" fmla="*/ 171 w 493"/>
                <a:gd name="T51" fmla="*/ 102 h 403"/>
                <a:gd name="T52" fmla="*/ 217 w 493"/>
                <a:gd name="T53" fmla="*/ 68 h 403"/>
                <a:gd name="T54" fmla="*/ 242 w 493"/>
                <a:gd name="T55" fmla="*/ 37 h 403"/>
                <a:gd name="T56" fmla="*/ 304 w 493"/>
                <a:gd name="T57" fmla="*/ 6 h 403"/>
                <a:gd name="T58" fmla="*/ 349 w 493"/>
                <a:gd name="T59" fmla="*/ 50 h 403"/>
                <a:gd name="T60" fmla="*/ 349 w 493"/>
                <a:gd name="T61" fmla="*/ 52 h 403"/>
                <a:gd name="T62" fmla="*/ 360 w 493"/>
                <a:gd name="T63" fmla="*/ 89 h 403"/>
                <a:gd name="T64" fmla="*/ 388 w 493"/>
                <a:gd name="T65" fmla="*/ 140 h 403"/>
                <a:gd name="T66" fmla="*/ 450 w 493"/>
                <a:gd name="T67" fmla="*/ 228 h 403"/>
                <a:gd name="T68" fmla="*/ 481 w 493"/>
                <a:gd name="T69" fmla="*/ 363 h 403"/>
                <a:gd name="T70" fmla="*/ 469 w 493"/>
                <a:gd name="T71"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3" h="403">
                  <a:moveTo>
                    <a:pt x="469" y="403"/>
                  </a:moveTo>
                  <a:lnTo>
                    <a:pt x="436" y="403"/>
                  </a:lnTo>
                  <a:cubicBezTo>
                    <a:pt x="442" y="389"/>
                    <a:pt x="447" y="374"/>
                    <a:pt x="451" y="355"/>
                  </a:cubicBezTo>
                  <a:cubicBezTo>
                    <a:pt x="459" y="324"/>
                    <a:pt x="443" y="279"/>
                    <a:pt x="421" y="242"/>
                  </a:cubicBezTo>
                  <a:cubicBezTo>
                    <a:pt x="399" y="203"/>
                    <a:pt x="374" y="170"/>
                    <a:pt x="365" y="158"/>
                  </a:cubicBezTo>
                  <a:cubicBezTo>
                    <a:pt x="354" y="147"/>
                    <a:pt x="340" y="125"/>
                    <a:pt x="331" y="101"/>
                  </a:cubicBezTo>
                  <a:cubicBezTo>
                    <a:pt x="323" y="85"/>
                    <a:pt x="318" y="66"/>
                    <a:pt x="319" y="51"/>
                  </a:cubicBezTo>
                  <a:lnTo>
                    <a:pt x="318" y="53"/>
                  </a:lnTo>
                  <a:cubicBezTo>
                    <a:pt x="320" y="44"/>
                    <a:pt x="316" y="41"/>
                    <a:pt x="312" y="38"/>
                  </a:cubicBezTo>
                  <a:lnTo>
                    <a:pt x="281" y="213"/>
                  </a:lnTo>
                  <a:lnTo>
                    <a:pt x="251" y="208"/>
                  </a:lnTo>
                  <a:lnTo>
                    <a:pt x="281" y="38"/>
                  </a:lnTo>
                  <a:cubicBezTo>
                    <a:pt x="277" y="39"/>
                    <a:pt x="274" y="43"/>
                    <a:pt x="270" y="49"/>
                  </a:cubicBezTo>
                  <a:cubicBezTo>
                    <a:pt x="266" y="61"/>
                    <a:pt x="252" y="76"/>
                    <a:pt x="236" y="91"/>
                  </a:cubicBezTo>
                  <a:cubicBezTo>
                    <a:pt x="221" y="106"/>
                    <a:pt x="200" y="122"/>
                    <a:pt x="186" y="129"/>
                  </a:cubicBezTo>
                  <a:cubicBezTo>
                    <a:pt x="183" y="132"/>
                    <a:pt x="181" y="134"/>
                    <a:pt x="176" y="136"/>
                  </a:cubicBezTo>
                  <a:cubicBezTo>
                    <a:pt x="141" y="160"/>
                    <a:pt x="45" y="222"/>
                    <a:pt x="38" y="285"/>
                  </a:cubicBezTo>
                  <a:lnTo>
                    <a:pt x="38" y="287"/>
                  </a:lnTo>
                  <a:cubicBezTo>
                    <a:pt x="31" y="321"/>
                    <a:pt x="35" y="350"/>
                    <a:pt x="42" y="375"/>
                  </a:cubicBezTo>
                  <a:cubicBezTo>
                    <a:pt x="44" y="385"/>
                    <a:pt x="47" y="394"/>
                    <a:pt x="51" y="403"/>
                  </a:cubicBezTo>
                  <a:lnTo>
                    <a:pt x="17" y="403"/>
                  </a:lnTo>
                  <a:cubicBezTo>
                    <a:pt x="15" y="396"/>
                    <a:pt x="13" y="390"/>
                    <a:pt x="12" y="383"/>
                  </a:cubicBezTo>
                  <a:cubicBezTo>
                    <a:pt x="3" y="355"/>
                    <a:pt x="0" y="322"/>
                    <a:pt x="6" y="281"/>
                  </a:cubicBezTo>
                  <a:cubicBezTo>
                    <a:pt x="15" y="204"/>
                    <a:pt x="119" y="134"/>
                    <a:pt x="159" y="111"/>
                  </a:cubicBezTo>
                  <a:cubicBezTo>
                    <a:pt x="164" y="107"/>
                    <a:pt x="166" y="105"/>
                    <a:pt x="168" y="103"/>
                  </a:cubicBezTo>
                  <a:lnTo>
                    <a:pt x="171" y="102"/>
                  </a:lnTo>
                  <a:cubicBezTo>
                    <a:pt x="183" y="95"/>
                    <a:pt x="201" y="83"/>
                    <a:pt x="217" y="68"/>
                  </a:cubicBezTo>
                  <a:cubicBezTo>
                    <a:pt x="230" y="57"/>
                    <a:pt x="238" y="45"/>
                    <a:pt x="242" y="37"/>
                  </a:cubicBezTo>
                  <a:cubicBezTo>
                    <a:pt x="257" y="0"/>
                    <a:pt x="296" y="5"/>
                    <a:pt x="304" y="6"/>
                  </a:cubicBezTo>
                  <a:cubicBezTo>
                    <a:pt x="313" y="6"/>
                    <a:pt x="346" y="9"/>
                    <a:pt x="349" y="50"/>
                  </a:cubicBezTo>
                  <a:lnTo>
                    <a:pt x="349" y="52"/>
                  </a:lnTo>
                  <a:cubicBezTo>
                    <a:pt x="350" y="61"/>
                    <a:pt x="354" y="75"/>
                    <a:pt x="360" y="89"/>
                  </a:cubicBezTo>
                  <a:cubicBezTo>
                    <a:pt x="369" y="110"/>
                    <a:pt x="381" y="130"/>
                    <a:pt x="388" y="140"/>
                  </a:cubicBezTo>
                  <a:cubicBezTo>
                    <a:pt x="397" y="150"/>
                    <a:pt x="426" y="186"/>
                    <a:pt x="450" y="228"/>
                  </a:cubicBezTo>
                  <a:cubicBezTo>
                    <a:pt x="473" y="271"/>
                    <a:pt x="493" y="321"/>
                    <a:pt x="481" y="363"/>
                  </a:cubicBezTo>
                  <a:cubicBezTo>
                    <a:pt x="477" y="377"/>
                    <a:pt x="473" y="390"/>
                    <a:pt x="469" y="40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7" name="Freeform 54"/>
            <p:cNvSpPr>
              <a:spLocks noEditPoints="1"/>
            </p:cNvSpPr>
            <p:nvPr/>
          </p:nvSpPr>
          <p:spPr bwMode="auto">
            <a:xfrm>
              <a:off x="1246188" y="4373563"/>
              <a:ext cx="487363" cy="712787"/>
            </a:xfrm>
            <a:custGeom>
              <a:avLst/>
              <a:gdLst>
                <a:gd name="T0" fmla="*/ 1620 w 1809"/>
                <a:gd name="T1" fmla="*/ 485 h 2641"/>
                <a:gd name="T2" fmla="*/ 550 w 1809"/>
                <a:gd name="T3" fmla="*/ 55 h 2641"/>
                <a:gd name="T4" fmla="*/ 216 w 1809"/>
                <a:gd name="T5" fmla="*/ 279 h 2641"/>
                <a:gd name="T6" fmla="*/ 189 w 1809"/>
                <a:gd name="T7" fmla="*/ 634 h 2641"/>
                <a:gd name="T8" fmla="*/ 359 w 1809"/>
                <a:gd name="T9" fmla="*/ 864 h 2641"/>
                <a:gd name="T10" fmla="*/ 555 w 1809"/>
                <a:gd name="T11" fmla="*/ 1580 h 2641"/>
                <a:gd name="T12" fmla="*/ 2 w 1809"/>
                <a:gd name="T13" fmla="*/ 2068 h 2641"/>
                <a:gd name="T14" fmla="*/ 359 w 1809"/>
                <a:gd name="T15" fmla="*/ 2443 h 2641"/>
                <a:gd name="T16" fmla="*/ 770 w 1809"/>
                <a:gd name="T17" fmla="*/ 2456 h 2641"/>
                <a:gd name="T18" fmla="*/ 1123 w 1809"/>
                <a:gd name="T19" fmla="*/ 2433 h 2641"/>
                <a:gd name="T20" fmla="*/ 1074 w 1809"/>
                <a:gd name="T21" fmla="*/ 1965 h 2641"/>
                <a:gd name="T22" fmla="*/ 924 w 1809"/>
                <a:gd name="T23" fmla="*/ 1517 h 2641"/>
                <a:gd name="T24" fmla="*/ 1369 w 1809"/>
                <a:gd name="T25" fmla="*/ 928 h 2641"/>
                <a:gd name="T26" fmla="*/ 1619 w 1809"/>
                <a:gd name="T27" fmla="*/ 893 h 2641"/>
                <a:gd name="T28" fmla="*/ 393 w 1809"/>
                <a:gd name="T29" fmla="*/ 747 h 2641"/>
                <a:gd name="T30" fmla="*/ 220 w 1809"/>
                <a:gd name="T31" fmla="*/ 629 h 2641"/>
                <a:gd name="T32" fmla="*/ 292 w 1809"/>
                <a:gd name="T33" fmla="*/ 385 h 2641"/>
                <a:gd name="T34" fmla="*/ 791 w 1809"/>
                <a:gd name="T35" fmla="*/ 1180 h 2641"/>
                <a:gd name="T36" fmla="*/ 588 w 1809"/>
                <a:gd name="T37" fmla="*/ 1568 h 2641"/>
                <a:gd name="T38" fmla="*/ 675 w 1809"/>
                <a:gd name="T39" fmla="*/ 1664 h 2641"/>
                <a:gd name="T40" fmla="*/ 648 w 1809"/>
                <a:gd name="T41" fmla="*/ 2152 h 2641"/>
                <a:gd name="T42" fmla="*/ 700 w 1809"/>
                <a:gd name="T43" fmla="*/ 1682 h 2641"/>
                <a:gd name="T44" fmla="*/ 555 w 1809"/>
                <a:gd name="T45" fmla="*/ 1619 h 2641"/>
                <a:gd name="T46" fmla="*/ 355 w 1809"/>
                <a:gd name="T47" fmla="*/ 1933 h 2641"/>
                <a:gd name="T48" fmla="*/ 411 w 1809"/>
                <a:gd name="T49" fmla="*/ 2090 h 2641"/>
                <a:gd name="T50" fmla="*/ 250 w 1809"/>
                <a:gd name="T51" fmla="*/ 2081 h 2641"/>
                <a:gd name="T52" fmla="*/ 131 w 1809"/>
                <a:gd name="T53" fmla="*/ 2045 h 2641"/>
                <a:gd name="T54" fmla="*/ 73 w 1809"/>
                <a:gd name="T55" fmla="*/ 1987 h 2641"/>
                <a:gd name="T56" fmla="*/ 313 w 1809"/>
                <a:gd name="T57" fmla="*/ 2356 h 2641"/>
                <a:gd name="T58" fmla="*/ 300 w 1809"/>
                <a:gd name="T59" fmla="*/ 2391 h 2641"/>
                <a:gd name="T60" fmla="*/ 191 w 1809"/>
                <a:gd name="T61" fmla="*/ 2324 h 2641"/>
                <a:gd name="T62" fmla="*/ 461 w 1809"/>
                <a:gd name="T63" fmla="*/ 2266 h 2641"/>
                <a:gd name="T64" fmla="*/ 437 w 1809"/>
                <a:gd name="T65" fmla="*/ 2077 h 2641"/>
                <a:gd name="T66" fmla="*/ 509 w 1809"/>
                <a:gd name="T67" fmla="*/ 2019 h 2641"/>
                <a:gd name="T68" fmla="*/ 614 w 1809"/>
                <a:gd name="T69" fmla="*/ 2194 h 2641"/>
                <a:gd name="T70" fmla="*/ 712 w 1809"/>
                <a:gd name="T71" fmla="*/ 2363 h 2641"/>
                <a:gd name="T72" fmla="*/ 685 w 1809"/>
                <a:gd name="T73" fmla="*/ 2204 h 2641"/>
                <a:gd name="T74" fmla="*/ 794 w 1809"/>
                <a:gd name="T75" fmla="*/ 2259 h 2641"/>
                <a:gd name="T76" fmla="*/ 770 w 1809"/>
                <a:gd name="T77" fmla="*/ 2357 h 2641"/>
                <a:gd name="T78" fmla="*/ 895 w 1809"/>
                <a:gd name="T79" fmla="*/ 2121 h 2641"/>
                <a:gd name="T80" fmla="*/ 1048 w 1809"/>
                <a:gd name="T81" fmla="*/ 2475 h 2641"/>
                <a:gd name="T82" fmla="*/ 1122 w 1809"/>
                <a:gd name="T83" fmla="*/ 2479 h 2641"/>
                <a:gd name="T84" fmla="*/ 1036 w 1809"/>
                <a:gd name="T85" fmla="*/ 2339 h 2641"/>
                <a:gd name="T86" fmla="*/ 1208 w 1809"/>
                <a:gd name="T87" fmla="*/ 2163 h 2641"/>
                <a:gd name="T88" fmla="*/ 1186 w 1809"/>
                <a:gd name="T89" fmla="*/ 2262 h 2641"/>
                <a:gd name="T90" fmla="*/ 819 w 1809"/>
                <a:gd name="T91" fmla="*/ 1841 h 2641"/>
                <a:gd name="T92" fmla="*/ 953 w 1809"/>
                <a:gd name="T93" fmla="*/ 1751 h 2641"/>
                <a:gd name="T94" fmla="*/ 892 w 1809"/>
                <a:gd name="T95" fmla="*/ 1637 h 2641"/>
                <a:gd name="T96" fmla="*/ 731 w 1809"/>
                <a:gd name="T97" fmla="*/ 1516 h 2641"/>
                <a:gd name="T98" fmla="*/ 1463 w 1809"/>
                <a:gd name="T99" fmla="*/ 205 h 2641"/>
                <a:gd name="T100" fmla="*/ 1574 w 1809"/>
                <a:gd name="T101" fmla="*/ 786 h 2641"/>
                <a:gd name="T102" fmla="*/ 1526 w 1809"/>
                <a:gd name="T103" fmla="*/ 699 h 2641"/>
                <a:gd name="T104" fmla="*/ 1304 w 1809"/>
                <a:gd name="T105" fmla="*/ 818 h 2641"/>
                <a:gd name="T106" fmla="*/ 1534 w 1809"/>
                <a:gd name="T107" fmla="*/ 949 h 2641"/>
                <a:gd name="T108" fmla="*/ 1352 w 1809"/>
                <a:gd name="T109" fmla="*/ 901 h 2641"/>
                <a:gd name="T110" fmla="*/ 1676 w 1809"/>
                <a:gd name="T111" fmla="*/ 556 h 2641"/>
                <a:gd name="T112" fmla="*/ 1339 w 1809"/>
                <a:gd name="T113" fmla="*/ 820 h 2641"/>
                <a:gd name="T114" fmla="*/ 1627 w 1809"/>
                <a:gd name="T115" fmla="*/ 71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9" h="2641">
                  <a:moveTo>
                    <a:pt x="1798" y="600"/>
                  </a:moveTo>
                  <a:lnTo>
                    <a:pt x="1680" y="520"/>
                  </a:lnTo>
                  <a:lnTo>
                    <a:pt x="1664" y="510"/>
                  </a:lnTo>
                  <a:lnTo>
                    <a:pt x="1657" y="527"/>
                  </a:lnTo>
                  <a:cubicBezTo>
                    <a:pt x="1657" y="527"/>
                    <a:pt x="1616" y="610"/>
                    <a:pt x="1609" y="613"/>
                  </a:cubicBezTo>
                  <a:lnTo>
                    <a:pt x="1609" y="615"/>
                  </a:lnTo>
                  <a:cubicBezTo>
                    <a:pt x="1606" y="616"/>
                    <a:pt x="1589" y="598"/>
                    <a:pt x="1578" y="587"/>
                  </a:cubicBezTo>
                  <a:lnTo>
                    <a:pt x="1626" y="506"/>
                  </a:lnTo>
                  <a:lnTo>
                    <a:pt x="1632" y="494"/>
                  </a:lnTo>
                  <a:lnTo>
                    <a:pt x="1620" y="485"/>
                  </a:lnTo>
                  <a:lnTo>
                    <a:pt x="1521" y="423"/>
                  </a:lnTo>
                  <a:lnTo>
                    <a:pt x="1603" y="297"/>
                  </a:lnTo>
                  <a:lnTo>
                    <a:pt x="1603" y="295"/>
                  </a:lnTo>
                  <a:cubicBezTo>
                    <a:pt x="1603" y="295"/>
                    <a:pt x="1640" y="223"/>
                    <a:pt x="1560" y="169"/>
                  </a:cubicBezTo>
                  <a:cubicBezTo>
                    <a:pt x="1489" y="121"/>
                    <a:pt x="1438" y="187"/>
                    <a:pt x="1438" y="187"/>
                  </a:cubicBezTo>
                  <a:lnTo>
                    <a:pt x="1438" y="189"/>
                  </a:lnTo>
                  <a:lnTo>
                    <a:pt x="819" y="1132"/>
                  </a:lnTo>
                  <a:lnTo>
                    <a:pt x="817" y="1132"/>
                  </a:lnTo>
                  <a:lnTo>
                    <a:pt x="551" y="59"/>
                  </a:lnTo>
                  <a:lnTo>
                    <a:pt x="550" y="55"/>
                  </a:lnTo>
                  <a:cubicBezTo>
                    <a:pt x="550" y="55"/>
                    <a:pt x="527" y="0"/>
                    <a:pt x="432" y="14"/>
                  </a:cubicBezTo>
                  <a:cubicBezTo>
                    <a:pt x="364" y="26"/>
                    <a:pt x="352" y="94"/>
                    <a:pt x="351" y="97"/>
                  </a:cubicBezTo>
                  <a:lnTo>
                    <a:pt x="351" y="101"/>
                  </a:lnTo>
                  <a:cubicBezTo>
                    <a:pt x="351" y="102"/>
                    <a:pt x="362" y="147"/>
                    <a:pt x="380" y="220"/>
                  </a:cubicBezTo>
                  <a:lnTo>
                    <a:pt x="252" y="259"/>
                  </a:lnTo>
                  <a:lnTo>
                    <a:pt x="238" y="263"/>
                  </a:lnTo>
                  <a:lnTo>
                    <a:pt x="242" y="279"/>
                  </a:lnTo>
                  <a:cubicBezTo>
                    <a:pt x="242" y="279"/>
                    <a:pt x="270" y="361"/>
                    <a:pt x="269" y="365"/>
                  </a:cubicBezTo>
                  <a:cubicBezTo>
                    <a:pt x="261" y="373"/>
                    <a:pt x="248" y="373"/>
                    <a:pt x="237" y="373"/>
                  </a:cubicBezTo>
                  <a:lnTo>
                    <a:pt x="216" y="279"/>
                  </a:lnTo>
                  <a:lnTo>
                    <a:pt x="212" y="263"/>
                  </a:lnTo>
                  <a:lnTo>
                    <a:pt x="196" y="269"/>
                  </a:lnTo>
                  <a:lnTo>
                    <a:pt x="38" y="316"/>
                  </a:lnTo>
                  <a:lnTo>
                    <a:pt x="24" y="320"/>
                  </a:lnTo>
                  <a:lnTo>
                    <a:pt x="28" y="334"/>
                  </a:lnTo>
                  <a:cubicBezTo>
                    <a:pt x="28" y="336"/>
                    <a:pt x="67" y="490"/>
                    <a:pt x="102" y="628"/>
                  </a:cubicBezTo>
                  <a:cubicBezTo>
                    <a:pt x="106" y="642"/>
                    <a:pt x="116" y="646"/>
                    <a:pt x="132" y="642"/>
                  </a:cubicBezTo>
                  <a:cubicBezTo>
                    <a:pt x="146" y="640"/>
                    <a:pt x="164" y="634"/>
                    <a:pt x="179" y="628"/>
                  </a:cubicBezTo>
                  <a:cubicBezTo>
                    <a:pt x="181" y="626"/>
                    <a:pt x="185" y="627"/>
                    <a:pt x="188" y="626"/>
                  </a:cubicBezTo>
                  <a:cubicBezTo>
                    <a:pt x="187" y="628"/>
                    <a:pt x="189" y="632"/>
                    <a:pt x="189" y="634"/>
                  </a:cubicBezTo>
                  <a:cubicBezTo>
                    <a:pt x="192" y="641"/>
                    <a:pt x="192" y="650"/>
                    <a:pt x="193" y="657"/>
                  </a:cubicBezTo>
                  <a:cubicBezTo>
                    <a:pt x="189" y="658"/>
                    <a:pt x="184" y="658"/>
                    <a:pt x="180" y="659"/>
                  </a:cubicBezTo>
                  <a:cubicBezTo>
                    <a:pt x="150" y="665"/>
                    <a:pt x="116" y="672"/>
                    <a:pt x="121" y="695"/>
                  </a:cubicBezTo>
                  <a:lnTo>
                    <a:pt x="120" y="697"/>
                  </a:lnTo>
                  <a:cubicBezTo>
                    <a:pt x="145" y="794"/>
                    <a:pt x="178" y="918"/>
                    <a:pt x="178" y="920"/>
                  </a:cubicBezTo>
                  <a:lnTo>
                    <a:pt x="182" y="934"/>
                  </a:lnTo>
                  <a:lnTo>
                    <a:pt x="198" y="930"/>
                  </a:lnTo>
                  <a:lnTo>
                    <a:pt x="349" y="884"/>
                  </a:lnTo>
                  <a:lnTo>
                    <a:pt x="365" y="878"/>
                  </a:lnTo>
                  <a:lnTo>
                    <a:pt x="359" y="864"/>
                  </a:lnTo>
                  <a:cubicBezTo>
                    <a:pt x="359" y="864"/>
                    <a:pt x="329" y="784"/>
                    <a:pt x="332" y="781"/>
                  </a:cubicBezTo>
                  <a:cubicBezTo>
                    <a:pt x="341" y="767"/>
                    <a:pt x="356" y="767"/>
                    <a:pt x="367" y="767"/>
                  </a:cubicBezTo>
                  <a:lnTo>
                    <a:pt x="401" y="859"/>
                  </a:lnTo>
                  <a:lnTo>
                    <a:pt x="406" y="870"/>
                  </a:lnTo>
                  <a:lnTo>
                    <a:pt x="420" y="868"/>
                  </a:lnTo>
                  <a:lnTo>
                    <a:pt x="533" y="838"/>
                  </a:lnTo>
                  <a:cubicBezTo>
                    <a:pt x="590" y="1066"/>
                    <a:pt x="644" y="1282"/>
                    <a:pt x="669" y="1373"/>
                  </a:cubicBezTo>
                  <a:cubicBezTo>
                    <a:pt x="659" y="1389"/>
                    <a:pt x="648" y="1403"/>
                    <a:pt x="637" y="1418"/>
                  </a:cubicBezTo>
                  <a:cubicBezTo>
                    <a:pt x="607" y="1464"/>
                    <a:pt x="572" y="1510"/>
                    <a:pt x="560" y="1556"/>
                  </a:cubicBezTo>
                  <a:cubicBezTo>
                    <a:pt x="556" y="1562"/>
                    <a:pt x="557" y="1571"/>
                    <a:pt x="555" y="1580"/>
                  </a:cubicBezTo>
                  <a:cubicBezTo>
                    <a:pt x="550" y="1585"/>
                    <a:pt x="508" y="1613"/>
                    <a:pt x="487" y="1645"/>
                  </a:cubicBezTo>
                  <a:cubicBezTo>
                    <a:pt x="469" y="1670"/>
                    <a:pt x="458" y="1712"/>
                    <a:pt x="452" y="1733"/>
                  </a:cubicBezTo>
                  <a:cubicBezTo>
                    <a:pt x="420" y="1751"/>
                    <a:pt x="393" y="1779"/>
                    <a:pt x="376" y="1814"/>
                  </a:cubicBezTo>
                  <a:cubicBezTo>
                    <a:pt x="373" y="1818"/>
                    <a:pt x="372" y="1824"/>
                    <a:pt x="369" y="1830"/>
                  </a:cubicBezTo>
                  <a:cubicBezTo>
                    <a:pt x="351" y="1840"/>
                    <a:pt x="227" y="1911"/>
                    <a:pt x="187" y="1923"/>
                  </a:cubicBezTo>
                  <a:cubicBezTo>
                    <a:pt x="169" y="1927"/>
                    <a:pt x="152" y="1939"/>
                    <a:pt x="144" y="1946"/>
                  </a:cubicBezTo>
                  <a:cubicBezTo>
                    <a:pt x="133" y="1944"/>
                    <a:pt x="122" y="1943"/>
                    <a:pt x="114" y="1941"/>
                  </a:cubicBezTo>
                  <a:cubicBezTo>
                    <a:pt x="92" y="1942"/>
                    <a:pt x="73" y="1949"/>
                    <a:pt x="56" y="1959"/>
                  </a:cubicBezTo>
                  <a:cubicBezTo>
                    <a:pt x="41" y="1972"/>
                    <a:pt x="27" y="1987"/>
                    <a:pt x="17" y="2007"/>
                  </a:cubicBezTo>
                  <a:cubicBezTo>
                    <a:pt x="7" y="2025"/>
                    <a:pt x="1" y="2046"/>
                    <a:pt x="2" y="2068"/>
                  </a:cubicBezTo>
                  <a:cubicBezTo>
                    <a:pt x="0" y="2092"/>
                    <a:pt x="10" y="2120"/>
                    <a:pt x="28" y="2143"/>
                  </a:cubicBezTo>
                  <a:cubicBezTo>
                    <a:pt x="45" y="2159"/>
                    <a:pt x="66" y="2174"/>
                    <a:pt x="94" y="2179"/>
                  </a:cubicBezTo>
                  <a:cubicBezTo>
                    <a:pt x="100" y="2195"/>
                    <a:pt x="111" y="2222"/>
                    <a:pt x="121" y="2248"/>
                  </a:cubicBezTo>
                  <a:cubicBezTo>
                    <a:pt x="134" y="2276"/>
                    <a:pt x="145" y="2302"/>
                    <a:pt x="153" y="2319"/>
                  </a:cubicBezTo>
                  <a:cubicBezTo>
                    <a:pt x="136" y="2340"/>
                    <a:pt x="125" y="2362"/>
                    <a:pt x="123" y="2389"/>
                  </a:cubicBezTo>
                  <a:cubicBezTo>
                    <a:pt x="118" y="2416"/>
                    <a:pt x="126" y="2446"/>
                    <a:pt x="150" y="2472"/>
                  </a:cubicBezTo>
                  <a:cubicBezTo>
                    <a:pt x="159" y="2480"/>
                    <a:pt x="169" y="2489"/>
                    <a:pt x="181" y="2493"/>
                  </a:cubicBezTo>
                  <a:cubicBezTo>
                    <a:pt x="206" y="2504"/>
                    <a:pt x="236" y="2509"/>
                    <a:pt x="265" y="2506"/>
                  </a:cubicBezTo>
                  <a:cubicBezTo>
                    <a:pt x="294" y="2502"/>
                    <a:pt x="320" y="2489"/>
                    <a:pt x="341" y="2471"/>
                  </a:cubicBezTo>
                  <a:cubicBezTo>
                    <a:pt x="350" y="2461"/>
                    <a:pt x="355" y="2453"/>
                    <a:pt x="359" y="2443"/>
                  </a:cubicBezTo>
                  <a:cubicBezTo>
                    <a:pt x="363" y="2435"/>
                    <a:pt x="368" y="2418"/>
                    <a:pt x="370" y="2406"/>
                  </a:cubicBezTo>
                  <a:cubicBezTo>
                    <a:pt x="372" y="2395"/>
                    <a:pt x="374" y="2387"/>
                    <a:pt x="373" y="2380"/>
                  </a:cubicBezTo>
                  <a:cubicBezTo>
                    <a:pt x="380" y="2377"/>
                    <a:pt x="387" y="2376"/>
                    <a:pt x="387" y="2376"/>
                  </a:cubicBezTo>
                  <a:lnTo>
                    <a:pt x="389" y="2374"/>
                  </a:lnTo>
                  <a:lnTo>
                    <a:pt x="497" y="2321"/>
                  </a:lnTo>
                  <a:cubicBezTo>
                    <a:pt x="505" y="2326"/>
                    <a:pt x="515" y="2332"/>
                    <a:pt x="527" y="2339"/>
                  </a:cubicBezTo>
                  <a:cubicBezTo>
                    <a:pt x="543" y="2346"/>
                    <a:pt x="562" y="2352"/>
                    <a:pt x="581" y="2355"/>
                  </a:cubicBezTo>
                  <a:cubicBezTo>
                    <a:pt x="593" y="2366"/>
                    <a:pt x="619" y="2390"/>
                    <a:pt x="645" y="2395"/>
                  </a:cubicBezTo>
                  <a:cubicBezTo>
                    <a:pt x="656" y="2397"/>
                    <a:pt x="666" y="2399"/>
                    <a:pt x="677" y="2400"/>
                  </a:cubicBezTo>
                  <a:cubicBezTo>
                    <a:pt x="690" y="2410"/>
                    <a:pt x="730" y="2436"/>
                    <a:pt x="770" y="2456"/>
                  </a:cubicBezTo>
                  <a:cubicBezTo>
                    <a:pt x="798" y="2470"/>
                    <a:pt x="830" y="2487"/>
                    <a:pt x="867" y="2500"/>
                  </a:cubicBezTo>
                  <a:cubicBezTo>
                    <a:pt x="893" y="2507"/>
                    <a:pt x="908" y="2509"/>
                    <a:pt x="916" y="2511"/>
                  </a:cubicBezTo>
                  <a:cubicBezTo>
                    <a:pt x="915" y="2530"/>
                    <a:pt x="916" y="2548"/>
                    <a:pt x="922" y="2564"/>
                  </a:cubicBezTo>
                  <a:cubicBezTo>
                    <a:pt x="926" y="2581"/>
                    <a:pt x="938" y="2596"/>
                    <a:pt x="954" y="2607"/>
                  </a:cubicBezTo>
                  <a:cubicBezTo>
                    <a:pt x="971" y="2622"/>
                    <a:pt x="991" y="2632"/>
                    <a:pt x="1008" y="2635"/>
                  </a:cubicBezTo>
                  <a:cubicBezTo>
                    <a:pt x="1042" y="2641"/>
                    <a:pt x="1079" y="2632"/>
                    <a:pt x="1109" y="2611"/>
                  </a:cubicBezTo>
                  <a:cubicBezTo>
                    <a:pt x="1135" y="2591"/>
                    <a:pt x="1155" y="2564"/>
                    <a:pt x="1159" y="2529"/>
                  </a:cubicBezTo>
                  <a:lnTo>
                    <a:pt x="1159" y="2527"/>
                  </a:lnTo>
                  <a:cubicBezTo>
                    <a:pt x="1160" y="2508"/>
                    <a:pt x="1158" y="2485"/>
                    <a:pt x="1148" y="2466"/>
                  </a:cubicBezTo>
                  <a:cubicBezTo>
                    <a:pt x="1144" y="2452"/>
                    <a:pt x="1135" y="2442"/>
                    <a:pt x="1123" y="2433"/>
                  </a:cubicBezTo>
                  <a:cubicBezTo>
                    <a:pt x="1129" y="2421"/>
                    <a:pt x="1137" y="2407"/>
                    <a:pt x="1141" y="2392"/>
                  </a:cubicBezTo>
                  <a:lnTo>
                    <a:pt x="1142" y="2390"/>
                  </a:lnTo>
                  <a:cubicBezTo>
                    <a:pt x="1150" y="2365"/>
                    <a:pt x="1172" y="2317"/>
                    <a:pt x="1183" y="2294"/>
                  </a:cubicBezTo>
                  <a:cubicBezTo>
                    <a:pt x="1187" y="2293"/>
                    <a:pt x="1192" y="2294"/>
                    <a:pt x="1196" y="2292"/>
                  </a:cubicBezTo>
                  <a:cubicBezTo>
                    <a:pt x="1215" y="2285"/>
                    <a:pt x="1233" y="2272"/>
                    <a:pt x="1246" y="2257"/>
                  </a:cubicBezTo>
                  <a:cubicBezTo>
                    <a:pt x="1258" y="2240"/>
                    <a:pt x="1268" y="2219"/>
                    <a:pt x="1272" y="2198"/>
                  </a:cubicBezTo>
                  <a:cubicBezTo>
                    <a:pt x="1281" y="2162"/>
                    <a:pt x="1275" y="2120"/>
                    <a:pt x="1250" y="2084"/>
                  </a:cubicBezTo>
                  <a:cubicBezTo>
                    <a:pt x="1236" y="2066"/>
                    <a:pt x="1216" y="2054"/>
                    <a:pt x="1191" y="2050"/>
                  </a:cubicBezTo>
                  <a:cubicBezTo>
                    <a:pt x="1170" y="2046"/>
                    <a:pt x="1145" y="2048"/>
                    <a:pt x="1124" y="2053"/>
                  </a:cubicBezTo>
                  <a:cubicBezTo>
                    <a:pt x="1109" y="2027"/>
                    <a:pt x="1092" y="1997"/>
                    <a:pt x="1074" y="1965"/>
                  </a:cubicBezTo>
                  <a:cubicBezTo>
                    <a:pt x="1040" y="1905"/>
                    <a:pt x="1007" y="1848"/>
                    <a:pt x="997" y="1831"/>
                  </a:cubicBezTo>
                  <a:cubicBezTo>
                    <a:pt x="995" y="1828"/>
                    <a:pt x="995" y="1826"/>
                    <a:pt x="996" y="1824"/>
                  </a:cubicBezTo>
                  <a:cubicBezTo>
                    <a:pt x="992" y="1806"/>
                    <a:pt x="984" y="1763"/>
                    <a:pt x="984" y="1752"/>
                  </a:cubicBezTo>
                  <a:cubicBezTo>
                    <a:pt x="986" y="1741"/>
                    <a:pt x="983" y="1721"/>
                    <a:pt x="977" y="1702"/>
                  </a:cubicBezTo>
                  <a:cubicBezTo>
                    <a:pt x="970" y="1679"/>
                    <a:pt x="960" y="1653"/>
                    <a:pt x="955" y="1643"/>
                  </a:cubicBezTo>
                  <a:cubicBezTo>
                    <a:pt x="946" y="1631"/>
                    <a:pt x="939" y="1623"/>
                    <a:pt x="931" y="1617"/>
                  </a:cubicBezTo>
                  <a:cubicBezTo>
                    <a:pt x="927" y="1612"/>
                    <a:pt x="926" y="1610"/>
                    <a:pt x="926" y="1610"/>
                  </a:cubicBezTo>
                  <a:cubicBezTo>
                    <a:pt x="928" y="1599"/>
                    <a:pt x="931" y="1580"/>
                    <a:pt x="932" y="1563"/>
                  </a:cubicBezTo>
                  <a:cubicBezTo>
                    <a:pt x="930" y="1547"/>
                    <a:pt x="929" y="1531"/>
                    <a:pt x="924" y="1520"/>
                  </a:cubicBezTo>
                  <a:lnTo>
                    <a:pt x="924" y="1517"/>
                  </a:lnTo>
                  <a:cubicBezTo>
                    <a:pt x="918" y="1505"/>
                    <a:pt x="909" y="1495"/>
                    <a:pt x="902" y="1485"/>
                  </a:cubicBezTo>
                  <a:cubicBezTo>
                    <a:pt x="895" y="1475"/>
                    <a:pt x="887" y="1467"/>
                    <a:pt x="888" y="1463"/>
                  </a:cubicBezTo>
                  <a:lnTo>
                    <a:pt x="886" y="1460"/>
                  </a:lnTo>
                  <a:cubicBezTo>
                    <a:pt x="887" y="1456"/>
                    <a:pt x="887" y="1454"/>
                    <a:pt x="886" y="1447"/>
                  </a:cubicBezTo>
                  <a:cubicBezTo>
                    <a:pt x="886" y="1436"/>
                    <a:pt x="886" y="1423"/>
                    <a:pt x="882" y="1407"/>
                  </a:cubicBezTo>
                  <a:lnTo>
                    <a:pt x="1190" y="936"/>
                  </a:lnTo>
                  <a:lnTo>
                    <a:pt x="1301" y="1002"/>
                  </a:lnTo>
                  <a:lnTo>
                    <a:pt x="1315" y="1009"/>
                  </a:lnTo>
                  <a:lnTo>
                    <a:pt x="1321" y="997"/>
                  </a:lnTo>
                  <a:cubicBezTo>
                    <a:pt x="1322" y="994"/>
                    <a:pt x="1358" y="938"/>
                    <a:pt x="1369" y="928"/>
                  </a:cubicBezTo>
                  <a:cubicBezTo>
                    <a:pt x="1371" y="928"/>
                    <a:pt x="1382" y="942"/>
                    <a:pt x="1389" y="949"/>
                  </a:cubicBezTo>
                  <a:lnTo>
                    <a:pt x="1345" y="1025"/>
                  </a:lnTo>
                  <a:lnTo>
                    <a:pt x="1339" y="1037"/>
                  </a:lnTo>
                  <a:lnTo>
                    <a:pt x="1350" y="1046"/>
                  </a:lnTo>
                  <a:lnTo>
                    <a:pt x="1467" y="1130"/>
                  </a:lnTo>
                  <a:lnTo>
                    <a:pt x="1481" y="1139"/>
                  </a:lnTo>
                  <a:lnTo>
                    <a:pt x="1490" y="1125"/>
                  </a:lnTo>
                  <a:lnTo>
                    <a:pt x="1622" y="911"/>
                  </a:lnTo>
                  <a:lnTo>
                    <a:pt x="1628" y="901"/>
                  </a:lnTo>
                  <a:lnTo>
                    <a:pt x="1619" y="893"/>
                  </a:lnTo>
                  <a:lnTo>
                    <a:pt x="1570" y="847"/>
                  </a:lnTo>
                  <a:lnTo>
                    <a:pt x="1591" y="816"/>
                  </a:lnTo>
                  <a:lnTo>
                    <a:pt x="1642" y="849"/>
                  </a:lnTo>
                  <a:lnTo>
                    <a:pt x="1653" y="858"/>
                  </a:lnTo>
                  <a:lnTo>
                    <a:pt x="1662" y="844"/>
                  </a:lnTo>
                  <a:lnTo>
                    <a:pt x="1803" y="620"/>
                  </a:lnTo>
                  <a:lnTo>
                    <a:pt x="1809" y="608"/>
                  </a:lnTo>
                  <a:lnTo>
                    <a:pt x="1798" y="600"/>
                  </a:lnTo>
                  <a:close/>
                  <a:moveTo>
                    <a:pt x="426" y="834"/>
                  </a:moveTo>
                  <a:lnTo>
                    <a:pt x="393" y="747"/>
                  </a:lnTo>
                  <a:lnTo>
                    <a:pt x="390" y="740"/>
                  </a:lnTo>
                  <a:lnTo>
                    <a:pt x="381" y="739"/>
                  </a:lnTo>
                  <a:cubicBezTo>
                    <a:pt x="381" y="739"/>
                    <a:pt x="331" y="725"/>
                    <a:pt x="306" y="763"/>
                  </a:cubicBezTo>
                  <a:cubicBezTo>
                    <a:pt x="298" y="775"/>
                    <a:pt x="316" y="831"/>
                    <a:pt x="325" y="858"/>
                  </a:cubicBezTo>
                  <a:lnTo>
                    <a:pt x="204" y="896"/>
                  </a:lnTo>
                  <a:cubicBezTo>
                    <a:pt x="195" y="860"/>
                    <a:pt x="171" y="772"/>
                    <a:pt x="150" y="691"/>
                  </a:cubicBezTo>
                  <a:cubicBezTo>
                    <a:pt x="151" y="685"/>
                    <a:pt x="172" y="693"/>
                    <a:pt x="185" y="691"/>
                  </a:cubicBezTo>
                  <a:cubicBezTo>
                    <a:pt x="196" y="688"/>
                    <a:pt x="204" y="687"/>
                    <a:pt x="211" y="685"/>
                  </a:cubicBezTo>
                  <a:lnTo>
                    <a:pt x="224" y="649"/>
                  </a:lnTo>
                  <a:cubicBezTo>
                    <a:pt x="223" y="643"/>
                    <a:pt x="222" y="636"/>
                    <a:pt x="220" y="629"/>
                  </a:cubicBezTo>
                  <a:cubicBezTo>
                    <a:pt x="218" y="618"/>
                    <a:pt x="217" y="609"/>
                    <a:pt x="214" y="602"/>
                  </a:cubicBezTo>
                  <a:cubicBezTo>
                    <a:pt x="210" y="590"/>
                    <a:pt x="201" y="588"/>
                    <a:pt x="187" y="592"/>
                  </a:cubicBezTo>
                  <a:cubicBezTo>
                    <a:pt x="182" y="594"/>
                    <a:pt x="175" y="597"/>
                    <a:pt x="168" y="600"/>
                  </a:cubicBezTo>
                  <a:cubicBezTo>
                    <a:pt x="154" y="604"/>
                    <a:pt x="140" y="608"/>
                    <a:pt x="131" y="611"/>
                  </a:cubicBezTo>
                  <a:cubicBezTo>
                    <a:pt x="102" y="500"/>
                    <a:pt x="71" y="381"/>
                    <a:pt x="62" y="342"/>
                  </a:cubicBezTo>
                  <a:lnTo>
                    <a:pt x="190" y="303"/>
                  </a:lnTo>
                  <a:lnTo>
                    <a:pt x="210" y="390"/>
                  </a:lnTo>
                  <a:lnTo>
                    <a:pt x="212" y="401"/>
                  </a:lnTo>
                  <a:lnTo>
                    <a:pt x="223" y="403"/>
                  </a:lnTo>
                  <a:cubicBezTo>
                    <a:pt x="223" y="403"/>
                    <a:pt x="272" y="408"/>
                    <a:pt x="292" y="385"/>
                  </a:cubicBezTo>
                  <a:lnTo>
                    <a:pt x="294" y="385"/>
                  </a:lnTo>
                  <a:cubicBezTo>
                    <a:pt x="303" y="373"/>
                    <a:pt x="285" y="313"/>
                    <a:pt x="277" y="283"/>
                  </a:cubicBezTo>
                  <a:lnTo>
                    <a:pt x="388" y="250"/>
                  </a:lnTo>
                  <a:lnTo>
                    <a:pt x="525" y="808"/>
                  </a:lnTo>
                  <a:lnTo>
                    <a:pt x="426" y="834"/>
                  </a:lnTo>
                  <a:close/>
                  <a:moveTo>
                    <a:pt x="382" y="97"/>
                  </a:moveTo>
                  <a:cubicBezTo>
                    <a:pt x="386" y="87"/>
                    <a:pt x="397" y="52"/>
                    <a:pt x="437" y="46"/>
                  </a:cubicBezTo>
                  <a:cubicBezTo>
                    <a:pt x="501" y="35"/>
                    <a:pt x="518" y="62"/>
                    <a:pt x="521" y="67"/>
                  </a:cubicBezTo>
                  <a:lnTo>
                    <a:pt x="787" y="1137"/>
                  </a:lnTo>
                  <a:cubicBezTo>
                    <a:pt x="787" y="1142"/>
                    <a:pt x="790" y="1160"/>
                    <a:pt x="791" y="1180"/>
                  </a:cubicBezTo>
                  <a:cubicBezTo>
                    <a:pt x="791" y="1180"/>
                    <a:pt x="797" y="1220"/>
                    <a:pt x="803" y="1237"/>
                  </a:cubicBezTo>
                  <a:cubicBezTo>
                    <a:pt x="805" y="1246"/>
                    <a:pt x="809" y="1262"/>
                    <a:pt x="812" y="1282"/>
                  </a:cubicBezTo>
                  <a:cubicBezTo>
                    <a:pt x="815" y="1303"/>
                    <a:pt x="818" y="1325"/>
                    <a:pt x="823" y="1344"/>
                  </a:cubicBezTo>
                  <a:cubicBezTo>
                    <a:pt x="826" y="1364"/>
                    <a:pt x="843" y="1391"/>
                    <a:pt x="850" y="1403"/>
                  </a:cubicBezTo>
                  <a:cubicBezTo>
                    <a:pt x="854" y="1419"/>
                    <a:pt x="855" y="1437"/>
                    <a:pt x="855" y="1450"/>
                  </a:cubicBezTo>
                  <a:cubicBezTo>
                    <a:pt x="855" y="1450"/>
                    <a:pt x="855" y="1450"/>
                    <a:pt x="854" y="1452"/>
                  </a:cubicBezTo>
                  <a:cubicBezTo>
                    <a:pt x="799" y="1431"/>
                    <a:pt x="735" y="1431"/>
                    <a:pt x="724" y="1432"/>
                  </a:cubicBezTo>
                  <a:cubicBezTo>
                    <a:pt x="722" y="1431"/>
                    <a:pt x="718" y="1428"/>
                    <a:pt x="709" y="1407"/>
                  </a:cubicBezTo>
                  <a:cubicBezTo>
                    <a:pt x="695" y="1374"/>
                    <a:pt x="400" y="171"/>
                    <a:pt x="382" y="97"/>
                  </a:cubicBezTo>
                  <a:close/>
                  <a:moveTo>
                    <a:pt x="588" y="1568"/>
                  </a:moveTo>
                  <a:lnTo>
                    <a:pt x="589" y="1566"/>
                  </a:lnTo>
                  <a:cubicBezTo>
                    <a:pt x="600" y="1524"/>
                    <a:pt x="633" y="1479"/>
                    <a:pt x="662" y="1436"/>
                  </a:cubicBezTo>
                  <a:cubicBezTo>
                    <a:pt x="668" y="1428"/>
                    <a:pt x="674" y="1420"/>
                    <a:pt x="679" y="1413"/>
                  </a:cubicBezTo>
                  <a:cubicBezTo>
                    <a:pt x="679" y="1417"/>
                    <a:pt x="681" y="1417"/>
                    <a:pt x="680" y="1419"/>
                  </a:cubicBezTo>
                  <a:cubicBezTo>
                    <a:pt x="688" y="1436"/>
                    <a:pt x="695" y="1446"/>
                    <a:pt x="703" y="1452"/>
                  </a:cubicBezTo>
                  <a:cubicBezTo>
                    <a:pt x="697" y="1473"/>
                    <a:pt x="689" y="1517"/>
                    <a:pt x="720" y="1567"/>
                  </a:cubicBezTo>
                  <a:lnTo>
                    <a:pt x="718" y="1567"/>
                  </a:lnTo>
                  <a:cubicBezTo>
                    <a:pt x="720" y="1567"/>
                    <a:pt x="720" y="1569"/>
                    <a:pt x="722" y="1572"/>
                  </a:cubicBezTo>
                  <a:cubicBezTo>
                    <a:pt x="723" y="1574"/>
                    <a:pt x="725" y="1577"/>
                    <a:pt x="727" y="1579"/>
                  </a:cubicBezTo>
                  <a:cubicBezTo>
                    <a:pt x="717" y="1597"/>
                    <a:pt x="696" y="1633"/>
                    <a:pt x="675" y="1664"/>
                  </a:cubicBezTo>
                  <a:cubicBezTo>
                    <a:pt x="654" y="1694"/>
                    <a:pt x="634" y="1721"/>
                    <a:pt x="622" y="1725"/>
                  </a:cubicBezTo>
                  <a:cubicBezTo>
                    <a:pt x="614" y="1698"/>
                    <a:pt x="596" y="1635"/>
                    <a:pt x="586" y="1607"/>
                  </a:cubicBezTo>
                  <a:cubicBezTo>
                    <a:pt x="584" y="1589"/>
                    <a:pt x="585" y="1576"/>
                    <a:pt x="588" y="1568"/>
                  </a:cubicBezTo>
                  <a:close/>
                  <a:moveTo>
                    <a:pt x="789" y="1847"/>
                  </a:moveTo>
                  <a:cubicBezTo>
                    <a:pt x="791" y="1863"/>
                    <a:pt x="797" y="1879"/>
                    <a:pt x="803" y="1896"/>
                  </a:cubicBezTo>
                  <a:cubicBezTo>
                    <a:pt x="806" y="1905"/>
                    <a:pt x="811" y="1912"/>
                    <a:pt x="814" y="1920"/>
                  </a:cubicBezTo>
                  <a:cubicBezTo>
                    <a:pt x="800" y="1948"/>
                    <a:pt x="727" y="2115"/>
                    <a:pt x="717" y="2122"/>
                  </a:cubicBezTo>
                  <a:cubicBezTo>
                    <a:pt x="709" y="2127"/>
                    <a:pt x="706" y="2135"/>
                    <a:pt x="699" y="2145"/>
                  </a:cubicBezTo>
                  <a:cubicBezTo>
                    <a:pt x="696" y="2156"/>
                    <a:pt x="689" y="2168"/>
                    <a:pt x="675" y="2174"/>
                  </a:cubicBezTo>
                  <a:cubicBezTo>
                    <a:pt x="670" y="2166"/>
                    <a:pt x="660" y="2158"/>
                    <a:pt x="648" y="2152"/>
                  </a:cubicBezTo>
                  <a:cubicBezTo>
                    <a:pt x="632" y="2144"/>
                    <a:pt x="613" y="2139"/>
                    <a:pt x="589" y="2135"/>
                  </a:cubicBezTo>
                  <a:cubicBezTo>
                    <a:pt x="585" y="2123"/>
                    <a:pt x="582" y="2114"/>
                    <a:pt x="576" y="2108"/>
                  </a:cubicBezTo>
                  <a:cubicBezTo>
                    <a:pt x="573" y="2101"/>
                    <a:pt x="565" y="2075"/>
                    <a:pt x="556" y="2052"/>
                  </a:cubicBezTo>
                  <a:cubicBezTo>
                    <a:pt x="548" y="2033"/>
                    <a:pt x="542" y="2017"/>
                    <a:pt x="537" y="2007"/>
                  </a:cubicBezTo>
                  <a:cubicBezTo>
                    <a:pt x="527" y="1990"/>
                    <a:pt x="531" y="1967"/>
                    <a:pt x="533" y="1945"/>
                  </a:cubicBezTo>
                  <a:cubicBezTo>
                    <a:pt x="535" y="1932"/>
                    <a:pt x="537" y="1919"/>
                    <a:pt x="537" y="1908"/>
                  </a:cubicBezTo>
                  <a:cubicBezTo>
                    <a:pt x="550" y="1899"/>
                    <a:pt x="577" y="1878"/>
                    <a:pt x="592" y="1848"/>
                  </a:cubicBezTo>
                  <a:cubicBezTo>
                    <a:pt x="598" y="1836"/>
                    <a:pt x="607" y="1813"/>
                    <a:pt x="612" y="1792"/>
                  </a:cubicBezTo>
                  <a:cubicBezTo>
                    <a:pt x="617" y="1779"/>
                    <a:pt x="621" y="1767"/>
                    <a:pt x="623" y="1756"/>
                  </a:cubicBezTo>
                  <a:cubicBezTo>
                    <a:pt x="648" y="1752"/>
                    <a:pt x="676" y="1720"/>
                    <a:pt x="700" y="1682"/>
                  </a:cubicBezTo>
                  <a:cubicBezTo>
                    <a:pt x="721" y="1653"/>
                    <a:pt x="737" y="1623"/>
                    <a:pt x="749" y="1603"/>
                  </a:cubicBezTo>
                  <a:cubicBezTo>
                    <a:pt x="751" y="1605"/>
                    <a:pt x="755" y="1608"/>
                    <a:pt x="756" y="1611"/>
                  </a:cubicBezTo>
                  <a:cubicBezTo>
                    <a:pt x="754" y="1626"/>
                    <a:pt x="751" y="1656"/>
                    <a:pt x="754" y="1676"/>
                  </a:cubicBezTo>
                  <a:cubicBezTo>
                    <a:pt x="756" y="1725"/>
                    <a:pt x="776" y="1748"/>
                    <a:pt x="789" y="1761"/>
                  </a:cubicBezTo>
                  <a:cubicBezTo>
                    <a:pt x="791" y="1764"/>
                    <a:pt x="793" y="1767"/>
                    <a:pt x="794" y="1769"/>
                  </a:cubicBezTo>
                  <a:lnTo>
                    <a:pt x="796" y="1769"/>
                  </a:lnTo>
                  <a:cubicBezTo>
                    <a:pt x="796" y="1772"/>
                    <a:pt x="798" y="1772"/>
                    <a:pt x="798" y="1772"/>
                  </a:cubicBezTo>
                  <a:cubicBezTo>
                    <a:pt x="792" y="1793"/>
                    <a:pt x="784" y="1826"/>
                    <a:pt x="789" y="1847"/>
                  </a:cubicBezTo>
                  <a:close/>
                  <a:moveTo>
                    <a:pt x="512" y="1662"/>
                  </a:moveTo>
                  <a:cubicBezTo>
                    <a:pt x="524" y="1647"/>
                    <a:pt x="542" y="1630"/>
                    <a:pt x="555" y="1619"/>
                  </a:cubicBezTo>
                  <a:cubicBezTo>
                    <a:pt x="551" y="1667"/>
                    <a:pt x="580" y="1740"/>
                    <a:pt x="595" y="1751"/>
                  </a:cubicBezTo>
                  <a:cubicBezTo>
                    <a:pt x="595" y="1756"/>
                    <a:pt x="589" y="1763"/>
                    <a:pt x="583" y="1782"/>
                  </a:cubicBezTo>
                  <a:cubicBezTo>
                    <a:pt x="578" y="1801"/>
                    <a:pt x="570" y="1824"/>
                    <a:pt x="563" y="1834"/>
                  </a:cubicBezTo>
                  <a:cubicBezTo>
                    <a:pt x="556" y="1850"/>
                    <a:pt x="542" y="1865"/>
                    <a:pt x="530" y="1874"/>
                  </a:cubicBezTo>
                  <a:cubicBezTo>
                    <a:pt x="519" y="1835"/>
                    <a:pt x="490" y="1762"/>
                    <a:pt x="483" y="1743"/>
                  </a:cubicBezTo>
                  <a:cubicBezTo>
                    <a:pt x="486" y="1725"/>
                    <a:pt x="495" y="1685"/>
                    <a:pt x="512" y="1662"/>
                  </a:cubicBezTo>
                  <a:close/>
                  <a:moveTo>
                    <a:pt x="193" y="1953"/>
                  </a:moveTo>
                  <a:lnTo>
                    <a:pt x="195" y="1953"/>
                  </a:lnTo>
                  <a:cubicBezTo>
                    <a:pt x="228" y="1942"/>
                    <a:pt x="311" y="1897"/>
                    <a:pt x="357" y="1872"/>
                  </a:cubicBezTo>
                  <a:cubicBezTo>
                    <a:pt x="353" y="1893"/>
                    <a:pt x="352" y="1913"/>
                    <a:pt x="355" y="1933"/>
                  </a:cubicBezTo>
                  <a:cubicBezTo>
                    <a:pt x="357" y="1949"/>
                    <a:pt x="362" y="1967"/>
                    <a:pt x="366" y="1983"/>
                  </a:cubicBezTo>
                  <a:cubicBezTo>
                    <a:pt x="340" y="1994"/>
                    <a:pt x="285" y="2017"/>
                    <a:pt x="265" y="2029"/>
                  </a:cubicBezTo>
                  <a:lnTo>
                    <a:pt x="263" y="2029"/>
                  </a:lnTo>
                  <a:cubicBezTo>
                    <a:pt x="251" y="2038"/>
                    <a:pt x="238" y="2047"/>
                    <a:pt x="230" y="2056"/>
                  </a:cubicBezTo>
                  <a:cubicBezTo>
                    <a:pt x="224" y="2037"/>
                    <a:pt x="217" y="2019"/>
                    <a:pt x="207" y="2001"/>
                  </a:cubicBezTo>
                  <a:cubicBezTo>
                    <a:pt x="196" y="1986"/>
                    <a:pt x="185" y="1971"/>
                    <a:pt x="174" y="1962"/>
                  </a:cubicBezTo>
                  <a:cubicBezTo>
                    <a:pt x="179" y="1957"/>
                    <a:pt x="187" y="1954"/>
                    <a:pt x="193" y="1953"/>
                  </a:cubicBezTo>
                  <a:close/>
                  <a:moveTo>
                    <a:pt x="376" y="2014"/>
                  </a:moveTo>
                  <a:cubicBezTo>
                    <a:pt x="377" y="2018"/>
                    <a:pt x="379" y="2023"/>
                    <a:pt x="380" y="2025"/>
                  </a:cubicBezTo>
                  <a:cubicBezTo>
                    <a:pt x="385" y="2037"/>
                    <a:pt x="397" y="2066"/>
                    <a:pt x="411" y="2090"/>
                  </a:cubicBezTo>
                  <a:cubicBezTo>
                    <a:pt x="420" y="2111"/>
                    <a:pt x="428" y="2130"/>
                    <a:pt x="429" y="2135"/>
                  </a:cubicBezTo>
                  <a:cubicBezTo>
                    <a:pt x="433" y="2140"/>
                    <a:pt x="436" y="2156"/>
                    <a:pt x="438" y="2172"/>
                  </a:cubicBezTo>
                  <a:cubicBezTo>
                    <a:pt x="441" y="2179"/>
                    <a:pt x="442" y="2186"/>
                    <a:pt x="443" y="2192"/>
                  </a:cubicBezTo>
                  <a:cubicBezTo>
                    <a:pt x="433" y="2197"/>
                    <a:pt x="414" y="2209"/>
                    <a:pt x="404" y="2214"/>
                  </a:cubicBezTo>
                  <a:cubicBezTo>
                    <a:pt x="397" y="2217"/>
                    <a:pt x="385" y="2222"/>
                    <a:pt x="373" y="2228"/>
                  </a:cubicBezTo>
                  <a:cubicBezTo>
                    <a:pt x="363" y="2233"/>
                    <a:pt x="354" y="2238"/>
                    <a:pt x="346" y="2241"/>
                  </a:cubicBezTo>
                  <a:cubicBezTo>
                    <a:pt x="337" y="2244"/>
                    <a:pt x="325" y="2248"/>
                    <a:pt x="312" y="2251"/>
                  </a:cubicBezTo>
                  <a:cubicBezTo>
                    <a:pt x="301" y="2253"/>
                    <a:pt x="289" y="2257"/>
                    <a:pt x="275" y="2259"/>
                  </a:cubicBezTo>
                  <a:cubicBezTo>
                    <a:pt x="268" y="2225"/>
                    <a:pt x="248" y="2141"/>
                    <a:pt x="238" y="2097"/>
                  </a:cubicBezTo>
                  <a:cubicBezTo>
                    <a:pt x="239" y="2093"/>
                    <a:pt x="242" y="2087"/>
                    <a:pt x="250" y="2081"/>
                  </a:cubicBezTo>
                  <a:cubicBezTo>
                    <a:pt x="258" y="2072"/>
                    <a:pt x="268" y="2063"/>
                    <a:pt x="281" y="2056"/>
                  </a:cubicBezTo>
                  <a:cubicBezTo>
                    <a:pt x="300" y="2046"/>
                    <a:pt x="350" y="2024"/>
                    <a:pt x="376" y="2014"/>
                  </a:cubicBezTo>
                  <a:close/>
                  <a:moveTo>
                    <a:pt x="150" y="2237"/>
                  </a:moveTo>
                  <a:cubicBezTo>
                    <a:pt x="136" y="2202"/>
                    <a:pt x="124" y="2171"/>
                    <a:pt x="123" y="2164"/>
                  </a:cubicBezTo>
                  <a:cubicBezTo>
                    <a:pt x="122" y="2158"/>
                    <a:pt x="130" y="2139"/>
                    <a:pt x="134" y="2127"/>
                  </a:cubicBezTo>
                  <a:cubicBezTo>
                    <a:pt x="137" y="2121"/>
                    <a:pt x="138" y="2116"/>
                    <a:pt x="141" y="2115"/>
                  </a:cubicBezTo>
                  <a:cubicBezTo>
                    <a:pt x="145" y="2100"/>
                    <a:pt x="149" y="2090"/>
                    <a:pt x="151" y="2082"/>
                  </a:cubicBezTo>
                  <a:cubicBezTo>
                    <a:pt x="152" y="2075"/>
                    <a:pt x="151" y="2068"/>
                    <a:pt x="150" y="2064"/>
                  </a:cubicBezTo>
                  <a:cubicBezTo>
                    <a:pt x="147" y="2055"/>
                    <a:pt x="143" y="2050"/>
                    <a:pt x="137" y="2046"/>
                  </a:cubicBezTo>
                  <a:cubicBezTo>
                    <a:pt x="135" y="2046"/>
                    <a:pt x="133" y="2045"/>
                    <a:pt x="131" y="2045"/>
                  </a:cubicBezTo>
                  <a:cubicBezTo>
                    <a:pt x="120" y="2043"/>
                    <a:pt x="113" y="2046"/>
                    <a:pt x="106" y="2052"/>
                  </a:cubicBezTo>
                  <a:cubicBezTo>
                    <a:pt x="100" y="2055"/>
                    <a:pt x="95" y="2061"/>
                    <a:pt x="94" y="2067"/>
                  </a:cubicBezTo>
                  <a:cubicBezTo>
                    <a:pt x="91" y="2073"/>
                    <a:pt x="89" y="2082"/>
                    <a:pt x="90" y="2089"/>
                  </a:cubicBezTo>
                  <a:cubicBezTo>
                    <a:pt x="93" y="2096"/>
                    <a:pt x="96" y="2105"/>
                    <a:pt x="102" y="2110"/>
                  </a:cubicBezTo>
                  <a:cubicBezTo>
                    <a:pt x="99" y="2116"/>
                    <a:pt x="97" y="2125"/>
                    <a:pt x="94" y="2131"/>
                  </a:cubicBezTo>
                  <a:cubicBezTo>
                    <a:pt x="93" y="2135"/>
                    <a:pt x="92" y="2141"/>
                    <a:pt x="91" y="2148"/>
                  </a:cubicBezTo>
                  <a:cubicBezTo>
                    <a:pt x="74" y="2142"/>
                    <a:pt x="61" y="2132"/>
                    <a:pt x="52" y="2121"/>
                  </a:cubicBezTo>
                  <a:cubicBezTo>
                    <a:pt x="37" y="2105"/>
                    <a:pt x="31" y="2087"/>
                    <a:pt x="32" y="2069"/>
                  </a:cubicBezTo>
                  <a:cubicBezTo>
                    <a:pt x="33" y="2052"/>
                    <a:pt x="36" y="2035"/>
                    <a:pt x="45" y="2021"/>
                  </a:cubicBezTo>
                  <a:cubicBezTo>
                    <a:pt x="52" y="2007"/>
                    <a:pt x="61" y="1993"/>
                    <a:pt x="73" y="1987"/>
                  </a:cubicBezTo>
                  <a:cubicBezTo>
                    <a:pt x="85" y="1978"/>
                    <a:pt x="99" y="1974"/>
                    <a:pt x="115" y="1974"/>
                  </a:cubicBezTo>
                  <a:cubicBezTo>
                    <a:pt x="126" y="1974"/>
                    <a:pt x="136" y="1976"/>
                    <a:pt x="148" y="1982"/>
                  </a:cubicBezTo>
                  <a:cubicBezTo>
                    <a:pt x="161" y="1989"/>
                    <a:pt x="169" y="2001"/>
                    <a:pt x="180" y="2016"/>
                  </a:cubicBezTo>
                  <a:cubicBezTo>
                    <a:pt x="190" y="2036"/>
                    <a:pt x="199" y="2059"/>
                    <a:pt x="202" y="2080"/>
                  </a:cubicBezTo>
                  <a:cubicBezTo>
                    <a:pt x="207" y="2109"/>
                    <a:pt x="234" y="2219"/>
                    <a:pt x="246" y="2263"/>
                  </a:cubicBezTo>
                  <a:cubicBezTo>
                    <a:pt x="230" y="2265"/>
                    <a:pt x="219" y="2269"/>
                    <a:pt x="209" y="2274"/>
                  </a:cubicBezTo>
                  <a:cubicBezTo>
                    <a:pt x="195" y="2280"/>
                    <a:pt x="185" y="2287"/>
                    <a:pt x="177" y="2295"/>
                  </a:cubicBezTo>
                  <a:cubicBezTo>
                    <a:pt x="168" y="2280"/>
                    <a:pt x="159" y="2259"/>
                    <a:pt x="150" y="2237"/>
                  </a:cubicBezTo>
                  <a:close/>
                  <a:moveTo>
                    <a:pt x="377" y="2345"/>
                  </a:moveTo>
                  <a:cubicBezTo>
                    <a:pt x="369" y="2349"/>
                    <a:pt x="337" y="2356"/>
                    <a:pt x="313" y="2356"/>
                  </a:cubicBezTo>
                  <a:cubicBezTo>
                    <a:pt x="295" y="2358"/>
                    <a:pt x="282" y="2357"/>
                    <a:pt x="269" y="2359"/>
                  </a:cubicBezTo>
                  <a:cubicBezTo>
                    <a:pt x="257" y="2364"/>
                    <a:pt x="245" y="2366"/>
                    <a:pt x="238" y="2371"/>
                  </a:cubicBezTo>
                  <a:cubicBezTo>
                    <a:pt x="230" y="2379"/>
                    <a:pt x="227" y="2385"/>
                    <a:pt x="223" y="2393"/>
                  </a:cubicBezTo>
                  <a:cubicBezTo>
                    <a:pt x="222" y="2397"/>
                    <a:pt x="222" y="2401"/>
                    <a:pt x="221" y="2406"/>
                  </a:cubicBezTo>
                  <a:cubicBezTo>
                    <a:pt x="222" y="2412"/>
                    <a:pt x="223" y="2417"/>
                    <a:pt x="229" y="2423"/>
                  </a:cubicBezTo>
                  <a:cubicBezTo>
                    <a:pt x="231" y="2425"/>
                    <a:pt x="235" y="2428"/>
                    <a:pt x="241" y="2431"/>
                  </a:cubicBezTo>
                  <a:cubicBezTo>
                    <a:pt x="243" y="2432"/>
                    <a:pt x="245" y="2432"/>
                    <a:pt x="249" y="2433"/>
                  </a:cubicBezTo>
                  <a:cubicBezTo>
                    <a:pt x="258" y="2432"/>
                    <a:pt x="267" y="2429"/>
                    <a:pt x="277" y="2422"/>
                  </a:cubicBezTo>
                  <a:cubicBezTo>
                    <a:pt x="285" y="2417"/>
                    <a:pt x="293" y="2407"/>
                    <a:pt x="298" y="2395"/>
                  </a:cubicBezTo>
                  <a:cubicBezTo>
                    <a:pt x="298" y="2395"/>
                    <a:pt x="298" y="2393"/>
                    <a:pt x="300" y="2391"/>
                  </a:cubicBezTo>
                  <a:cubicBezTo>
                    <a:pt x="305" y="2392"/>
                    <a:pt x="311" y="2391"/>
                    <a:pt x="316" y="2390"/>
                  </a:cubicBezTo>
                  <a:cubicBezTo>
                    <a:pt x="325" y="2389"/>
                    <a:pt x="334" y="2388"/>
                    <a:pt x="340" y="2389"/>
                  </a:cubicBezTo>
                  <a:cubicBezTo>
                    <a:pt x="340" y="2391"/>
                    <a:pt x="341" y="2396"/>
                    <a:pt x="341" y="2400"/>
                  </a:cubicBezTo>
                  <a:cubicBezTo>
                    <a:pt x="339" y="2411"/>
                    <a:pt x="334" y="2424"/>
                    <a:pt x="331" y="2430"/>
                  </a:cubicBezTo>
                  <a:cubicBezTo>
                    <a:pt x="328" y="2436"/>
                    <a:pt x="324" y="2442"/>
                    <a:pt x="319" y="2447"/>
                  </a:cubicBezTo>
                  <a:cubicBezTo>
                    <a:pt x="305" y="2462"/>
                    <a:pt x="284" y="2472"/>
                    <a:pt x="260" y="2474"/>
                  </a:cubicBezTo>
                  <a:cubicBezTo>
                    <a:pt x="237" y="2477"/>
                    <a:pt x="213" y="2475"/>
                    <a:pt x="193" y="2464"/>
                  </a:cubicBezTo>
                  <a:cubicBezTo>
                    <a:pt x="185" y="2461"/>
                    <a:pt x="179" y="2458"/>
                    <a:pt x="174" y="2450"/>
                  </a:cubicBezTo>
                  <a:cubicBezTo>
                    <a:pt x="157" y="2434"/>
                    <a:pt x="150" y="2411"/>
                    <a:pt x="153" y="2392"/>
                  </a:cubicBezTo>
                  <a:cubicBezTo>
                    <a:pt x="156" y="2366"/>
                    <a:pt x="171" y="2342"/>
                    <a:pt x="191" y="2324"/>
                  </a:cubicBezTo>
                  <a:cubicBezTo>
                    <a:pt x="200" y="2314"/>
                    <a:pt x="210" y="2307"/>
                    <a:pt x="222" y="2303"/>
                  </a:cubicBezTo>
                  <a:cubicBezTo>
                    <a:pt x="231" y="2298"/>
                    <a:pt x="245" y="2294"/>
                    <a:pt x="263" y="2292"/>
                  </a:cubicBezTo>
                  <a:lnTo>
                    <a:pt x="265" y="2293"/>
                  </a:lnTo>
                  <a:cubicBezTo>
                    <a:pt x="283" y="2290"/>
                    <a:pt x="303" y="2287"/>
                    <a:pt x="319" y="2283"/>
                  </a:cubicBezTo>
                  <a:cubicBezTo>
                    <a:pt x="336" y="2277"/>
                    <a:pt x="347" y="2274"/>
                    <a:pt x="357" y="2272"/>
                  </a:cubicBezTo>
                  <a:lnTo>
                    <a:pt x="357" y="2269"/>
                  </a:lnTo>
                  <a:cubicBezTo>
                    <a:pt x="366" y="2267"/>
                    <a:pt x="376" y="2262"/>
                    <a:pt x="388" y="2255"/>
                  </a:cubicBezTo>
                  <a:cubicBezTo>
                    <a:pt x="398" y="2250"/>
                    <a:pt x="407" y="2245"/>
                    <a:pt x="417" y="2243"/>
                  </a:cubicBezTo>
                  <a:cubicBezTo>
                    <a:pt x="422" y="2239"/>
                    <a:pt x="436" y="2233"/>
                    <a:pt x="448" y="2228"/>
                  </a:cubicBezTo>
                  <a:cubicBezTo>
                    <a:pt x="450" y="2240"/>
                    <a:pt x="454" y="2254"/>
                    <a:pt x="461" y="2266"/>
                  </a:cubicBezTo>
                  <a:cubicBezTo>
                    <a:pt x="465" y="2278"/>
                    <a:pt x="472" y="2288"/>
                    <a:pt x="478" y="2295"/>
                  </a:cubicBezTo>
                  <a:lnTo>
                    <a:pt x="377" y="2345"/>
                  </a:lnTo>
                  <a:close/>
                  <a:moveTo>
                    <a:pt x="578" y="2324"/>
                  </a:moveTo>
                  <a:cubicBezTo>
                    <a:pt x="565" y="2321"/>
                    <a:pt x="551" y="2317"/>
                    <a:pt x="541" y="2311"/>
                  </a:cubicBezTo>
                  <a:cubicBezTo>
                    <a:pt x="524" y="2303"/>
                    <a:pt x="513" y="2295"/>
                    <a:pt x="506" y="2285"/>
                  </a:cubicBezTo>
                  <a:cubicBezTo>
                    <a:pt x="501" y="2277"/>
                    <a:pt x="494" y="2265"/>
                    <a:pt x="487" y="2253"/>
                  </a:cubicBezTo>
                  <a:cubicBezTo>
                    <a:pt x="483" y="2239"/>
                    <a:pt x="477" y="2227"/>
                    <a:pt x="477" y="2213"/>
                  </a:cubicBezTo>
                  <a:cubicBezTo>
                    <a:pt x="476" y="2203"/>
                    <a:pt x="473" y="2184"/>
                    <a:pt x="470" y="2166"/>
                  </a:cubicBezTo>
                  <a:cubicBezTo>
                    <a:pt x="466" y="2148"/>
                    <a:pt x="463" y="2130"/>
                    <a:pt x="460" y="2123"/>
                  </a:cubicBezTo>
                  <a:cubicBezTo>
                    <a:pt x="456" y="2116"/>
                    <a:pt x="447" y="2097"/>
                    <a:pt x="437" y="2077"/>
                  </a:cubicBezTo>
                  <a:cubicBezTo>
                    <a:pt x="426" y="2051"/>
                    <a:pt x="413" y="2024"/>
                    <a:pt x="410" y="2015"/>
                  </a:cubicBezTo>
                  <a:cubicBezTo>
                    <a:pt x="406" y="2006"/>
                    <a:pt x="401" y="1992"/>
                    <a:pt x="396" y="1975"/>
                  </a:cubicBezTo>
                  <a:cubicBezTo>
                    <a:pt x="392" y="1961"/>
                    <a:pt x="388" y="1943"/>
                    <a:pt x="386" y="1930"/>
                  </a:cubicBezTo>
                  <a:cubicBezTo>
                    <a:pt x="381" y="1896"/>
                    <a:pt x="387" y="1860"/>
                    <a:pt x="404" y="1828"/>
                  </a:cubicBezTo>
                  <a:cubicBezTo>
                    <a:pt x="417" y="1804"/>
                    <a:pt x="434" y="1782"/>
                    <a:pt x="457" y="1767"/>
                  </a:cubicBezTo>
                  <a:cubicBezTo>
                    <a:pt x="466" y="1790"/>
                    <a:pt x="485" y="1842"/>
                    <a:pt x="490" y="1852"/>
                  </a:cubicBezTo>
                  <a:cubicBezTo>
                    <a:pt x="493" y="1861"/>
                    <a:pt x="501" y="1886"/>
                    <a:pt x="504" y="1898"/>
                  </a:cubicBezTo>
                  <a:cubicBezTo>
                    <a:pt x="506" y="1909"/>
                    <a:pt x="504" y="1924"/>
                    <a:pt x="503" y="1939"/>
                  </a:cubicBezTo>
                  <a:cubicBezTo>
                    <a:pt x="498" y="1967"/>
                    <a:pt x="495" y="1995"/>
                    <a:pt x="511" y="2022"/>
                  </a:cubicBezTo>
                  <a:lnTo>
                    <a:pt x="509" y="2019"/>
                  </a:lnTo>
                  <a:cubicBezTo>
                    <a:pt x="513" y="2029"/>
                    <a:pt x="519" y="2045"/>
                    <a:pt x="525" y="2064"/>
                  </a:cubicBezTo>
                  <a:cubicBezTo>
                    <a:pt x="534" y="2088"/>
                    <a:pt x="545" y="2114"/>
                    <a:pt x="550" y="2123"/>
                  </a:cubicBezTo>
                  <a:lnTo>
                    <a:pt x="551" y="2126"/>
                  </a:lnTo>
                  <a:cubicBezTo>
                    <a:pt x="555" y="2131"/>
                    <a:pt x="563" y="2148"/>
                    <a:pt x="568" y="2166"/>
                  </a:cubicBezTo>
                  <a:cubicBezTo>
                    <a:pt x="574" y="2185"/>
                    <a:pt x="577" y="2203"/>
                    <a:pt x="579" y="2205"/>
                  </a:cubicBezTo>
                  <a:cubicBezTo>
                    <a:pt x="574" y="2220"/>
                    <a:pt x="581" y="2232"/>
                    <a:pt x="591" y="2240"/>
                  </a:cubicBezTo>
                  <a:cubicBezTo>
                    <a:pt x="594" y="2243"/>
                    <a:pt x="598" y="2246"/>
                    <a:pt x="603" y="2247"/>
                  </a:cubicBezTo>
                  <a:cubicBezTo>
                    <a:pt x="607" y="2248"/>
                    <a:pt x="613" y="2249"/>
                    <a:pt x="618" y="2247"/>
                  </a:cubicBezTo>
                  <a:cubicBezTo>
                    <a:pt x="627" y="2245"/>
                    <a:pt x="635" y="2237"/>
                    <a:pt x="635" y="2224"/>
                  </a:cubicBezTo>
                  <a:cubicBezTo>
                    <a:pt x="638" y="2196"/>
                    <a:pt x="627" y="2194"/>
                    <a:pt x="614" y="2194"/>
                  </a:cubicBezTo>
                  <a:cubicBezTo>
                    <a:pt x="612" y="2194"/>
                    <a:pt x="610" y="2193"/>
                    <a:pt x="608" y="2180"/>
                  </a:cubicBezTo>
                  <a:lnTo>
                    <a:pt x="608" y="2178"/>
                  </a:lnTo>
                  <a:cubicBezTo>
                    <a:pt x="609" y="2175"/>
                    <a:pt x="607" y="2173"/>
                    <a:pt x="607" y="2171"/>
                  </a:cubicBezTo>
                  <a:cubicBezTo>
                    <a:pt x="618" y="2173"/>
                    <a:pt x="626" y="2176"/>
                    <a:pt x="632" y="2179"/>
                  </a:cubicBezTo>
                  <a:cubicBezTo>
                    <a:pt x="648" y="2187"/>
                    <a:pt x="656" y="2195"/>
                    <a:pt x="657" y="2199"/>
                  </a:cubicBezTo>
                  <a:cubicBezTo>
                    <a:pt x="657" y="2201"/>
                    <a:pt x="657" y="2201"/>
                    <a:pt x="656" y="2204"/>
                  </a:cubicBezTo>
                  <a:cubicBezTo>
                    <a:pt x="655" y="2208"/>
                    <a:pt x="654" y="2214"/>
                    <a:pt x="653" y="2221"/>
                  </a:cubicBezTo>
                  <a:cubicBezTo>
                    <a:pt x="649" y="2233"/>
                    <a:pt x="640" y="2256"/>
                    <a:pt x="634" y="2266"/>
                  </a:cubicBezTo>
                  <a:cubicBezTo>
                    <a:pt x="620" y="2287"/>
                    <a:pt x="586" y="2314"/>
                    <a:pt x="578" y="2324"/>
                  </a:cubicBezTo>
                  <a:close/>
                  <a:moveTo>
                    <a:pt x="712" y="2363"/>
                  </a:moveTo>
                  <a:cubicBezTo>
                    <a:pt x="704" y="2368"/>
                    <a:pt x="697" y="2369"/>
                    <a:pt x="686" y="2369"/>
                  </a:cubicBezTo>
                  <a:cubicBezTo>
                    <a:pt x="677" y="2370"/>
                    <a:pt x="665" y="2368"/>
                    <a:pt x="650" y="2363"/>
                  </a:cubicBezTo>
                  <a:cubicBezTo>
                    <a:pt x="635" y="2360"/>
                    <a:pt x="620" y="2349"/>
                    <a:pt x="608" y="2338"/>
                  </a:cubicBezTo>
                  <a:cubicBezTo>
                    <a:pt x="611" y="2336"/>
                    <a:pt x="614" y="2332"/>
                    <a:pt x="617" y="2328"/>
                  </a:cubicBezTo>
                  <a:cubicBezTo>
                    <a:pt x="619" y="2329"/>
                    <a:pt x="619" y="2329"/>
                    <a:pt x="619" y="2329"/>
                  </a:cubicBezTo>
                  <a:cubicBezTo>
                    <a:pt x="624" y="2325"/>
                    <a:pt x="629" y="2320"/>
                    <a:pt x="632" y="2314"/>
                  </a:cubicBezTo>
                  <a:cubicBezTo>
                    <a:pt x="640" y="2310"/>
                    <a:pt x="645" y="2305"/>
                    <a:pt x="646" y="2298"/>
                  </a:cubicBezTo>
                  <a:cubicBezTo>
                    <a:pt x="654" y="2291"/>
                    <a:pt x="659" y="2285"/>
                    <a:pt x="662" y="2281"/>
                  </a:cubicBezTo>
                  <a:cubicBezTo>
                    <a:pt x="669" y="2269"/>
                    <a:pt x="676" y="2253"/>
                    <a:pt x="679" y="2238"/>
                  </a:cubicBezTo>
                  <a:cubicBezTo>
                    <a:pt x="683" y="2226"/>
                    <a:pt x="686" y="2213"/>
                    <a:pt x="685" y="2204"/>
                  </a:cubicBezTo>
                  <a:cubicBezTo>
                    <a:pt x="685" y="2202"/>
                    <a:pt x="685" y="2202"/>
                    <a:pt x="685" y="2202"/>
                  </a:cubicBezTo>
                  <a:cubicBezTo>
                    <a:pt x="711" y="2193"/>
                    <a:pt x="720" y="2175"/>
                    <a:pt x="728" y="2159"/>
                  </a:cubicBezTo>
                  <a:cubicBezTo>
                    <a:pt x="731" y="2153"/>
                    <a:pt x="734" y="2149"/>
                    <a:pt x="734" y="2147"/>
                  </a:cubicBezTo>
                  <a:lnTo>
                    <a:pt x="736" y="2148"/>
                  </a:lnTo>
                  <a:cubicBezTo>
                    <a:pt x="750" y="2134"/>
                    <a:pt x="810" y="2007"/>
                    <a:pt x="833" y="1951"/>
                  </a:cubicBezTo>
                  <a:cubicBezTo>
                    <a:pt x="856" y="1982"/>
                    <a:pt x="886" y="2022"/>
                    <a:pt x="898" y="2040"/>
                  </a:cubicBezTo>
                  <a:cubicBezTo>
                    <a:pt x="891" y="2056"/>
                    <a:pt x="876" y="2091"/>
                    <a:pt x="867" y="2103"/>
                  </a:cubicBezTo>
                  <a:cubicBezTo>
                    <a:pt x="858" y="2116"/>
                    <a:pt x="843" y="2155"/>
                    <a:pt x="828" y="2188"/>
                  </a:cubicBezTo>
                  <a:cubicBezTo>
                    <a:pt x="828" y="2190"/>
                    <a:pt x="825" y="2194"/>
                    <a:pt x="821" y="2204"/>
                  </a:cubicBezTo>
                  <a:cubicBezTo>
                    <a:pt x="813" y="2225"/>
                    <a:pt x="803" y="2243"/>
                    <a:pt x="794" y="2259"/>
                  </a:cubicBezTo>
                  <a:cubicBezTo>
                    <a:pt x="786" y="2277"/>
                    <a:pt x="777" y="2293"/>
                    <a:pt x="765" y="2308"/>
                  </a:cubicBezTo>
                  <a:cubicBezTo>
                    <a:pt x="751" y="2337"/>
                    <a:pt x="739" y="2345"/>
                    <a:pt x="724" y="2354"/>
                  </a:cubicBezTo>
                  <a:cubicBezTo>
                    <a:pt x="719" y="2358"/>
                    <a:pt x="714" y="2359"/>
                    <a:pt x="712" y="2363"/>
                  </a:cubicBezTo>
                  <a:close/>
                  <a:moveTo>
                    <a:pt x="938" y="2438"/>
                  </a:moveTo>
                  <a:cubicBezTo>
                    <a:pt x="931" y="2454"/>
                    <a:pt x="926" y="2469"/>
                    <a:pt x="922" y="2481"/>
                  </a:cubicBezTo>
                  <a:cubicBezTo>
                    <a:pt x="913" y="2480"/>
                    <a:pt x="898" y="2477"/>
                    <a:pt x="879" y="2471"/>
                  </a:cubicBezTo>
                  <a:cubicBezTo>
                    <a:pt x="842" y="2458"/>
                    <a:pt x="811" y="2444"/>
                    <a:pt x="783" y="2430"/>
                  </a:cubicBezTo>
                  <a:cubicBezTo>
                    <a:pt x="759" y="2417"/>
                    <a:pt x="733" y="2404"/>
                    <a:pt x="719" y="2395"/>
                  </a:cubicBezTo>
                  <a:cubicBezTo>
                    <a:pt x="726" y="2392"/>
                    <a:pt x="736" y="2385"/>
                    <a:pt x="744" y="2377"/>
                  </a:cubicBezTo>
                  <a:cubicBezTo>
                    <a:pt x="754" y="2373"/>
                    <a:pt x="762" y="2367"/>
                    <a:pt x="770" y="2357"/>
                  </a:cubicBezTo>
                  <a:cubicBezTo>
                    <a:pt x="777" y="2352"/>
                    <a:pt x="782" y="2347"/>
                    <a:pt x="788" y="2341"/>
                  </a:cubicBezTo>
                  <a:cubicBezTo>
                    <a:pt x="810" y="2354"/>
                    <a:pt x="840" y="2368"/>
                    <a:pt x="875" y="2381"/>
                  </a:cubicBezTo>
                  <a:cubicBezTo>
                    <a:pt x="902" y="2392"/>
                    <a:pt x="928" y="2403"/>
                    <a:pt x="951" y="2409"/>
                  </a:cubicBezTo>
                  <a:cubicBezTo>
                    <a:pt x="947" y="2420"/>
                    <a:pt x="941" y="2430"/>
                    <a:pt x="938" y="2438"/>
                  </a:cubicBezTo>
                  <a:close/>
                  <a:moveTo>
                    <a:pt x="887" y="2354"/>
                  </a:moveTo>
                  <a:cubicBezTo>
                    <a:pt x="852" y="2339"/>
                    <a:pt x="819" y="2325"/>
                    <a:pt x="800" y="2312"/>
                  </a:cubicBezTo>
                  <a:cubicBezTo>
                    <a:pt x="809" y="2298"/>
                    <a:pt x="815" y="2286"/>
                    <a:pt x="822" y="2274"/>
                  </a:cubicBezTo>
                  <a:cubicBezTo>
                    <a:pt x="831" y="2256"/>
                    <a:pt x="841" y="2238"/>
                    <a:pt x="849" y="2216"/>
                  </a:cubicBezTo>
                  <a:cubicBezTo>
                    <a:pt x="849" y="2216"/>
                    <a:pt x="853" y="2210"/>
                    <a:pt x="856" y="2202"/>
                  </a:cubicBezTo>
                  <a:cubicBezTo>
                    <a:pt x="871" y="2169"/>
                    <a:pt x="886" y="2132"/>
                    <a:pt x="895" y="2121"/>
                  </a:cubicBezTo>
                  <a:cubicBezTo>
                    <a:pt x="901" y="2111"/>
                    <a:pt x="913" y="2082"/>
                    <a:pt x="922" y="2064"/>
                  </a:cubicBezTo>
                  <a:cubicBezTo>
                    <a:pt x="937" y="2082"/>
                    <a:pt x="954" y="2107"/>
                    <a:pt x="972" y="2132"/>
                  </a:cubicBezTo>
                  <a:cubicBezTo>
                    <a:pt x="984" y="2152"/>
                    <a:pt x="996" y="2169"/>
                    <a:pt x="1007" y="2184"/>
                  </a:cubicBezTo>
                  <a:cubicBezTo>
                    <a:pt x="1019" y="2200"/>
                    <a:pt x="1034" y="2218"/>
                    <a:pt x="1049" y="2231"/>
                  </a:cubicBezTo>
                  <a:cubicBezTo>
                    <a:pt x="1044" y="2246"/>
                    <a:pt x="1023" y="2301"/>
                    <a:pt x="1011" y="2321"/>
                  </a:cubicBezTo>
                  <a:cubicBezTo>
                    <a:pt x="1000" y="2334"/>
                    <a:pt x="985" y="2354"/>
                    <a:pt x="972" y="2378"/>
                  </a:cubicBezTo>
                  <a:cubicBezTo>
                    <a:pt x="970" y="2380"/>
                    <a:pt x="970" y="2382"/>
                    <a:pt x="967" y="2384"/>
                  </a:cubicBezTo>
                  <a:cubicBezTo>
                    <a:pt x="942" y="2377"/>
                    <a:pt x="918" y="2366"/>
                    <a:pt x="887" y="2354"/>
                  </a:cubicBezTo>
                  <a:close/>
                  <a:moveTo>
                    <a:pt x="1112" y="2381"/>
                  </a:moveTo>
                  <a:cubicBezTo>
                    <a:pt x="1089" y="2438"/>
                    <a:pt x="1061" y="2462"/>
                    <a:pt x="1048" y="2475"/>
                  </a:cubicBezTo>
                  <a:cubicBezTo>
                    <a:pt x="1045" y="2476"/>
                    <a:pt x="1043" y="2478"/>
                    <a:pt x="1042" y="2480"/>
                  </a:cubicBezTo>
                  <a:cubicBezTo>
                    <a:pt x="1035" y="2486"/>
                    <a:pt x="1024" y="2499"/>
                    <a:pt x="1019" y="2511"/>
                  </a:cubicBezTo>
                  <a:cubicBezTo>
                    <a:pt x="1012" y="2530"/>
                    <a:pt x="1013" y="2547"/>
                    <a:pt x="1047" y="2552"/>
                  </a:cubicBezTo>
                  <a:cubicBezTo>
                    <a:pt x="1054" y="2553"/>
                    <a:pt x="1061" y="2549"/>
                    <a:pt x="1068" y="2544"/>
                  </a:cubicBezTo>
                  <a:cubicBezTo>
                    <a:pt x="1071" y="2540"/>
                    <a:pt x="1074" y="2537"/>
                    <a:pt x="1075" y="2532"/>
                  </a:cubicBezTo>
                  <a:cubicBezTo>
                    <a:pt x="1078" y="2528"/>
                    <a:pt x="1079" y="2522"/>
                    <a:pt x="1080" y="2518"/>
                  </a:cubicBezTo>
                  <a:cubicBezTo>
                    <a:pt x="1081" y="2509"/>
                    <a:pt x="1080" y="2502"/>
                    <a:pt x="1077" y="2495"/>
                  </a:cubicBezTo>
                  <a:cubicBezTo>
                    <a:pt x="1083" y="2487"/>
                    <a:pt x="1091" y="2480"/>
                    <a:pt x="1099" y="2470"/>
                  </a:cubicBezTo>
                  <a:cubicBezTo>
                    <a:pt x="1102" y="2467"/>
                    <a:pt x="1104" y="2465"/>
                    <a:pt x="1107" y="2461"/>
                  </a:cubicBezTo>
                  <a:cubicBezTo>
                    <a:pt x="1113" y="2466"/>
                    <a:pt x="1119" y="2472"/>
                    <a:pt x="1122" y="2479"/>
                  </a:cubicBezTo>
                  <a:cubicBezTo>
                    <a:pt x="1128" y="2493"/>
                    <a:pt x="1129" y="2511"/>
                    <a:pt x="1129" y="2526"/>
                  </a:cubicBezTo>
                  <a:cubicBezTo>
                    <a:pt x="1126" y="2550"/>
                    <a:pt x="1112" y="2572"/>
                    <a:pt x="1090" y="2585"/>
                  </a:cubicBezTo>
                  <a:cubicBezTo>
                    <a:pt x="1067" y="2601"/>
                    <a:pt x="1040" y="2608"/>
                    <a:pt x="1014" y="2603"/>
                  </a:cubicBezTo>
                  <a:cubicBezTo>
                    <a:pt x="1001" y="2601"/>
                    <a:pt x="987" y="2594"/>
                    <a:pt x="973" y="2585"/>
                  </a:cubicBezTo>
                  <a:cubicBezTo>
                    <a:pt x="964" y="2576"/>
                    <a:pt x="955" y="2566"/>
                    <a:pt x="952" y="2555"/>
                  </a:cubicBezTo>
                  <a:cubicBezTo>
                    <a:pt x="948" y="2541"/>
                    <a:pt x="946" y="2527"/>
                    <a:pt x="947" y="2510"/>
                  </a:cubicBezTo>
                  <a:cubicBezTo>
                    <a:pt x="950" y="2492"/>
                    <a:pt x="955" y="2474"/>
                    <a:pt x="966" y="2452"/>
                  </a:cubicBezTo>
                  <a:cubicBezTo>
                    <a:pt x="976" y="2431"/>
                    <a:pt x="986" y="2411"/>
                    <a:pt x="998" y="2393"/>
                  </a:cubicBezTo>
                  <a:cubicBezTo>
                    <a:pt x="1011" y="2372"/>
                    <a:pt x="1025" y="2352"/>
                    <a:pt x="1036" y="2341"/>
                  </a:cubicBezTo>
                  <a:lnTo>
                    <a:pt x="1036" y="2339"/>
                  </a:lnTo>
                  <a:cubicBezTo>
                    <a:pt x="1046" y="2323"/>
                    <a:pt x="1064" y="2282"/>
                    <a:pt x="1073" y="2255"/>
                  </a:cubicBezTo>
                  <a:cubicBezTo>
                    <a:pt x="1085" y="2264"/>
                    <a:pt x="1095" y="2270"/>
                    <a:pt x="1106" y="2279"/>
                  </a:cubicBezTo>
                  <a:cubicBezTo>
                    <a:pt x="1123" y="2286"/>
                    <a:pt x="1135" y="2290"/>
                    <a:pt x="1150" y="2293"/>
                  </a:cubicBezTo>
                  <a:cubicBezTo>
                    <a:pt x="1137" y="2319"/>
                    <a:pt x="1121" y="2358"/>
                    <a:pt x="1112" y="2381"/>
                  </a:cubicBezTo>
                  <a:close/>
                  <a:moveTo>
                    <a:pt x="973" y="1851"/>
                  </a:moveTo>
                  <a:cubicBezTo>
                    <a:pt x="982" y="1866"/>
                    <a:pt x="1013" y="1922"/>
                    <a:pt x="1047" y="1980"/>
                  </a:cubicBezTo>
                  <a:cubicBezTo>
                    <a:pt x="1089" y="2054"/>
                    <a:pt x="1132" y="2131"/>
                    <a:pt x="1143" y="2145"/>
                  </a:cubicBezTo>
                  <a:cubicBezTo>
                    <a:pt x="1152" y="2155"/>
                    <a:pt x="1164" y="2166"/>
                    <a:pt x="1172" y="2170"/>
                  </a:cubicBezTo>
                  <a:cubicBezTo>
                    <a:pt x="1178" y="2173"/>
                    <a:pt x="1184" y="2174"/>
                    <a:pt x="1189" y="2172"/>
                  </a:cubicBezTo>
                  <a:cubicBezTo>
                    <a:pt x="1197" y="2174"/>
                    <a:pt x="1205" y="2169"/>
                    <a:pt x="1208" y="2163"/>
                  </a:cubicBezTo>
                  <a:cubicBezTo>
                    <a:pt x="1211" y="2159"/>
                    <a:pt x="1212" y="2152"/>
                    <a:pt x="1213" y="2146"/>
                  </a:cubicBezTo>
                  <a:lnTo>
                    <a:pt x="1212" y="2141"/>
                  </a:lnTo>
                  <a:cubicBezTo>
                    <a:pt x="1208" y="2125"/>
                    <a:pt x="1200" y="2120"/>
                    <a:pt x="1190" y="2115"/>
                  </a:cubicBezTo>
                  <a:cubicBezTo>
                    <a:pt x="1184" y="2114"/>
                    <a:pt x="1177" y="2113"/>
                    <a:pt x="1173" y="2115"/>
                  </a:cubicBezTo>
                  <a:cubicBezTo>
                    <a:pt x="1164" y="2100"/>
                    <a:pt x="1157" y="2090"/>
                    <a:pt x="1150" y="2080"/>
                  </a:cubicBezTo>
                  <a:cubicBezTo>
                    <a:pt x="1162" y="2078"/>
                    <a:pt x="1173" y="2077"/>
                    <a:pt x="1185" y="2080"/>
                  </a:cubicBezTo>
                  <a:cubicBezTo>
                    <a:pt x="1202" y="2085"/>
                    <a:pt x="1216" y="2092"/>
                    <a:pt x="1225" y="2102"/>
                  </a:cubicBezTo>
                  <a:cubicBezTo>
                    <a:pt x="1245" y="2129"/>
                    <a:pt x="1248" y="2163"/>
                    <a:pt x="1242" y="2193"/>
                  </a:cubicBezTo>
                  <a:cubicBezTo>
                    <a:pt x="1239" y="2210"/>
                    <a:pt x="1232" y="2224"/>
                    <a:pt x="1221" y="2237"/>
                  </a:cubicBezTo>
                  <a:cubicBezTo>
                    <a:pt x="1213" y="2249"/>
                    <a:pt x="1200" y="2258"/>
                    <a:pt x="1186" y="2262"/>
                  </a:cubicBezTo>
                  <a:cubicBezTo>
                    <a:pt x="1168" y="2267"/>
                    <a:pt x="1146" y="2264"/>
                    <a:pt x="1122" y="2251"/>
                  </a:cubicBezTo>
                  <a:cubicBezTo>
                    <a:pt x="1104" y="2241"/>
                    <a:pt x="1089" y="2227"/>
                    <a:pt x="1074" y="2213"/>
                  </a:cubicBezTo>
                  <a:cubicBezTo>
                    <a:pt x="1057" y="2197"/>
                    <a:pt x="1044" y="2182"/>
                    <a:pt x="1032" y="2164"/>
                  </a:cubicBezTo>
                  <a:cubicBezTo>
                    <a:pt x="1021" y="2151"/>
                    <a:pt x="1009" y="2134"/>
                    <a:pt x="997" y="2114"/>
                  </a:cubicBezTo>
                  <a:cubicBezTo>
                    <a:pt x="976" y="2084"/>
                    <a:pt x="955" y="2054"/>
                    <a:pt x="938" y="2036"/>
                  </a:cubicBezTo>
                  <a:cubicBezTo>
                    <a:pt x="922" y="2018"/>
                    <a:pt x="895" y="1982"/>
                    <a:pt x="876" y="1955"/>
                  </a:cubicBezTo>
                  <a:cubicBezTo>
                    <a:pt x="865" y="1940"/>
                    <a:pt x="856" y="1927"/>
                    <a:pt x="849" y="1921"/>
                  </a:cubicBezTo>
                  <a:lnTo>
                    <a:pt x="851" y="1922"/>
                  </a:lnTo>
                  <a:cubicBezTo>
                    <a:pt x="844" y="1914"/>
                    <a:pt x="837" y="1900"/>
                    <a:pt x="833" y="1886"/>
                  </a:cubicBezTo>
                  <a:cubicBezTo>
                    <a:pt x="827" y="1869"/>
                    <a:pt x="821" y="1855"/>
                    <a:pt x="819" y="1841"/>
                  </a:cubicBezTo>
                  <a:cubicBezTo>
                    <a:pt x="817" y="1826"/>
                    <a:pt x="824" y="1801"/>
                    <a:pt x="829" y="1784"/>
                  </a:cubicBezTo>
                  <a:cubicBezTo>
                    <a:pt x="831" y="1784"/>
                    <a:pt x="835" y="1787"/>
                    <a:pt x="840" y="1788"/>
                  </a:cubicBezTo>
                  <a:cubicBezTo>
                    <a:pt x="856" y="1791"/>
                    <a:pt x="875" y="1796"/>
                    <a:pt x="889" y="1803"/>
                  </a:cubicBezTo>
                  <a:cubicBezTo>
                    <a:pt x="904" y="1810"/>
                    <a:pt x="921" y="1822"/>
                    <a:pt x="937" y="1831"/>
                  </a:cubicBezTo>
                  <a:cubicBezTo>
                    <a:pt x="951" y="1840"/>
                    <a:pt x="963" y="1847"/>
                    <a:pt x="973" y="1851"/>
                  </a:cubicBezTo>
                  <a:close/>
                  <a:moveTo>
                    <a:pt x="915" y="1645"/>
                  </a:moveTo>
                  <a:lnTo>
                    <a:pt x="917" y="1646"/>
                  </a:lnTo>
                  <a:cubicBezTo>
                    <a:pt x="921" y="1649"/>
                    <a:pt x="925" y="1654"/>
                    <a:pt x="928" y="1659"/>
                  </a:cubicBezTo>
                  <a:cubicBezTo>
                    <a:pt x="931" y="1668"/>
                    <a:pt x="940" y="1689"/>
                    <a:pt x="947" y="1710"/>
                  </a:cubicBezTo>
                  <a:cubicBezTo>
                    <a:pt x="951" y="1726"/>
                    <a:pt x="955" y="1742"/>
                    <a:pt x="953" y="1751"/>
                  </a:cubicBezTo>
                  <a:cubicBezTo>
                    <a:pt x="954" y="1762"/>
                    <a:pt x="956" y="1784"/>
                    <a:pt x="959" y="1805"/>
                  </a:cubicBezTo>
                  <a:cubicBezTo>
                    <a:pt x="945" y="1798"/>
                    <a:pt x="932" y="1789"/>
                    <a:pt x="913" y="1781"/>
                  </a:cubicBezTo>
                  <a:cubicBezTo>
                    <a:pt x="892" y="1766"/>
                    <a:pt x="823" y="1745"/>
                    <a:pt x="823" y="1745"/>
                  </a:cubicBezTo>
                  <a:lnTo>
                    <a:pt x="814" y="1744"/>
                  </a:lnTo>
                  <a:lnTo>
                    <a:pt x="812" y="1741"/>
                  </a:lnTo>
                  <a:cubicBezTo>
                    <a:pt x="803" y="1731"/>
                    <a:pt x="785" y="1712"/>
                    <a:pt x="781" y="1672"/>
                  </a:cubicBezTo>
                  <a:cubicBezTo>
                    <a:pt x="781" y="1659"/>
                    <a:pt x="783" y="1637"/>
                    <a:pt x="785" y="1622"/>
                  </a:cubicBezTo>
                  <a:cubicBezTo>
                    <a:pt x="804" y="1628"/>
                    <a:pt x="834" y="1633"/>
                    <a:pt x="847" y="1633"/>
                  </a:cubicBezTo>
                  <a:lnTo>
                    <a:pt x="849" y="1634"/>
                  </a:lnTo>
                  <a:cubicBezTo>
                    <a:pt x="856" y="1633"/>
                    <a:pt x="875" y="1634"/>
                    <a:pt x="892" y="1637"/>
                  </a:cubicBezTo>
                  <a:cubicBezTo>
                    <a:pt x="903" y="1639"/>
                    <a:pt x="913" y="1643"/>
                    <a:pt x="915" y="1645"/>
                  </a:cubicBezTo>
                  <a:close/>
                  <a:moveTo>
                    <a:pt x="876" y="1505"/>
                  </a:moveTo>
                  <a:cubicBezTo>
                    <a:pt x="884" y="1512"/>
                    <a:pt x="891" y="1520"/>
                    <a:pt x="896" y="1530"/>
                  </a:cubicBezTo>
                  <a:cubicBezTo>
                    <a:pt x="898" y="1539"/>
                    <a:pt x="899" y="1550"/>
                    <a:pt x="899" y="1561"/>
                  </a:cubicBezTo>
                  <a:cubicBezTo>
                    <a:pt x="901" y="1579"/>
                    <a:pt x="898" y="1594"/>
                    <a:pt x="894" y="1602"/>
                  </a:cubicBezTo>
                  <a:lnTo>
                    <a:pt x="894" y="1604"/>
                  </a:lnTo>
                  <a:lnTo>
                    <a:pt x="894" y="1606"/>
                  </a:lnTo>
                  <a:cubicBezTo>
                    <a:pt x="876" y="1603"/>
                    <a:pt x="857" y="1602"/>
                    <a:pt x="846" y="1602"/>
                  </a:cubicBezTo>
                  <a:cubicBezTo>
                    <a:pt x="833" y="1602"/>
                    <a:pt x="792" y="1593"/>
                    <a:pt x="778" y="1590"/>
                  </a:cubicBezTo>
                  <a:cubicBezTo>
                    <a:pt x="762" y="1577"/>
                    <a:pt x="738" y="1544"/>
                    <a:pt x="731" y="1516"/>
                  </a:cubicBezTo>
                  <a:cubicBezTo>
                    <a:pt x="730" y="1501"/>
                    <a:pt x="729" y="1483"/>
                    <a:pt x="731" y="1468"/>
                  </a:cubicBezTo>
                  <a:cubicBezTo>
                    <a:pt x="732" y="1466"/>
                    <a:pt x="732" y="1464"/>
                    <a:pt x="732" y="1464"/>
                  </a:cubicBezTo>
                  <a:cubicBezTo>
                    <a:pt x="754" y="1463"/>
                    <a:pt x="817" y="1466"/>
                    <a:pt x="867" y="1492"/>
                  </a:cubicBezTo>
                  <a:cubicBezTo>
                    <a:pt x="869" y="1495"/>
                    <a:pt x="873" y="1499"/>
                    <a:pt x="876" y="1505"/>
                  </a:cubicBezTo>
                  <a:close/>
                  <a:moveTo>
                    <a:pt x="871" y="1369"/>
                  </a:moveTo>
                  <a:cubicBezTo>
                    <a:pt x="868" y="1365"/>
                    <a:pt x="866" y="1362"/>
                    <a:pt x="865" y="1358"/>
                  </a:cubicBezTo>
                  <a:cubicBezTo>
                    <a:pt x="852" y="1344"/>
                    <a:pt x="845" y="1297"/>
                    <a:pt x="838" y="1260"/>
                  </a:cubicBezTo>
                  <a:cubicBezTo>
                    <a:pt x="834" y="1244"/>
                    <a:pt x="835" y="1229"/>
                    <a:pt x="832" y="1218"/>
                  </a:cubicBezTo>
                  <a:cubicBezTo>
                    <a:pt x="827" y="1208"/>
                    <a:pt x="825" y="1195"/>
                    <a:pt x="824" y="1181"/>
                  </a:cubicBezTo>
                  <a:lnTo>
                    <a:pt x="1463" y="205"/>
                  </a:lnTo>
                  <a:cubicBezTo>
                    <a:pt x="1466" y="201"/>
                    <a:pt x="1498" y="167"/>
                    <a:pt x="1541" y="197"/>
                  </a:cubicBezTo>
                  <a:cubicBezTo>
                    <a:pt x="1597" y="233"/>
                    <a:pt x="1578" y="278"/>
                    <a:pt x="1577" y="282"/>
                  </a:cubicBezTo>
                  <a:lnTo>
                    <a:pt x="1496" y="406"/>
                  </a:lnTo>
                  <a:lnTo>
                    <a:pt x="1487" y="420"/>
                  </a:lnTo>
                  <a:lnTo>
                    <a:pt x="1261" y="767"/>
                  </a:lnTo>
                  <a:lnTo>
                    <a:pt x="871" y="1369"/>
                  </a:lnTo>
                  <a:close/>
                  <a:moveTo>
                    <a:pt x="1646" y="815"/>
                  </a:moveTo>
                  <a:lnTo>
                    <a:pt x="1594" y="781"/>
                  </a:lnTo>
                  <a:lnTo>
                    <a:pt x="1582" y="775"/>
                  </a:lnTo>
                  <a:lnTo>
                    <a:pt x="1574" y="786"/>
                  </a:lnTo>
                  <a:lnTo>
                    <a:pt x="1538" y="842"/>
                  </a:lnTo>
                  <a:lnTo>
                    <a:pt x="1532" y="849"/>
                  </a:lnTo>
                  <a:lnTo>
                    <a:pt x="1531" y="792"/>
                  </a:lnTo>
                  <a:lnTo>
                    <a:pt x="1654" y="733"/>
                  </a:lnTo>
                  <a:lnTo>
                    <a:pt x="1663" y="728"/>
                  </a:lnTo>
                  <a:lnTo>
                    <a:pt x="1661" y="714"/>
                  </a:lnTo>
                  <a:lnTo>
                    <a:pt x="1647" y="659"/>
                  </a:lnTo>
                  <a:lnTo>
                    <a:pt x="1641" y="640"/>
                  </a:lnTo>
                  <a:lnTo>
                    <a:pt x="1625" y="648"/>
                  </a:lnTo>
                  <a:lnTo>
                    <a:pt x="1526" y="699"/>
                  </a:lnTo>
                  <a:lnTo>
                    <a:pt x="1525" y="591"/>
                  </a:lnTo>
                  <a:lnTo>
                    <a:pt x="1525" y="576"/>
                  </a:lnTo>
                  <a:lnTo>
                    <a:pt x="1510" y="577"/>
                  </a:lnTo>
                  <a:lnTo>
                    <a:pt x="1459" y="578"/>
                  </a:lnTo>
                  <a:lnTo>
                    <a:pt x="1444" y="577"/>
                  </a:lnTo>
                  <a:lnTo>
                    <a:pt x="1443" y="592"/>
                  </a:lnTo>
                  <a:lnTo>
                    <a:pt x="1437" y="743"/>
                  </a:lnTo>
                  <a:lnTo>
                    <a:pt x="1313" y="797"/>
                  </a:lnTo>
                  <a:lnTo>
                    <a:pt x="1300" y="804"/>
                  </a:lnTo>
                  <a:lnTo>
                    <a:pt x="1304" y="818"/>
                  </a:lnTo>
                  <a:lnTo>
                    <a:pt x="1328" y="873"/>
                  </a:lnTo>
                  <a:lnTo>
                    <a:pt x="1334" y="889"/>
                  </a:lnTo>
                  <a:lnTo>
                    <a:pt x="1348" y="881"/>
                  </a:lnTo>
                  <a:lnTo>
                    <a:pt x="1442" y="834"/>
                  </a:lnTo>
                  <a:lnTo>
                    <a:pt x="1443" y="946"/>
                  </a:lnTo>
                  <a:lnTo>
                    <a:pt x="1442" y="961"/>
                  </a:lnTo>
                  <a:lnTo>
                    <a:pt x="1457" y="961"/>
                  </a:lnTo>
                  <a:lnTo>
                    <a:pt x="1516" y="965"/>
                  </a:lnTo>
                  <a:lnTo>
                    <a:pt x="1533" y="966"/>
                  </a:lnTo>
                  <a:lnTo>
                    <a:pt x="1534" y="949"/>
                  </a:lnTo>
                  <a:lnTo>
                    <a:pt x="1531" y="853"/>
                  </a:lnTo>
                  <a:lnTo>
                    <a:pt x="1539" y="861"/>
                  </a:lnTo>
                  <a:lnTo>
                    <a:pt x="1587" y="907"/>
                  </a:lnTo>
                  <a:lnTo>
                    <a:pt x="1471" y="1095"/>
                  </a:lnTo>
                  <a:lnTo>
                    <a:pt x="1380" y="1029"/>
                  </a:lnTo>
                  <a:lnTo>
                    <a:pt x="1421" y="955"/>
                  </a:lnTo>
                  <a:lnTo>
                    <a:pt x="1427" y="945"/>
                  </a:lnTo>
                  <a:lnTo>
                    <a:pt x="1420" y="937"/>
                  </a:lnTo>
                  <a:cubicBezTo>
                    <a:pt x="1420" y="937"/>
                    <a:pt x="1379" y="886"/>
                    <a:pt x="1354" y="901"/>
                  </a:cubicBezTo>
                  <a:lnTo>
                    <a:pt x="1352" y="901"/>
                  </a:lnTo>
                  <a:cubicBezTo>
                    <a:pt x="1341" y="908"/>
                    <a:pt x="1317" y="948"/>
                    <a:pt x="1302" y="969"/>
                  </a:cubicBezTo>
                  <a:lnTo>
                    <a:pt x="1207" y="911"/>
                  </a:lnTo>
                  <a:lnTo>
                    <a:pt x="1289" y="782"/>
                  </a:lnTo>
                  <a:lnTo>
                    <a:pt x="1506" y="449"/>
                  </a:lnTo>
                  <a:lnTo>
                    <a:pt x="1591" y="504"/>
                  </a:lnTo>
                  <a:lnTo>
                    <a:pt x="1546" y="582"/>
                  </a:lnTo>
                  <a:lnTo>
                    <a:pt x="1540" y="592"/>
                  </a:lnTo>
                  <a:lnTo>
                    <a:pt x="1550" y="600"/>
                  </a:lnTo>
                  <a:cubicBezTo>
                    <a:pt x="1550" y="600"/>
                    <a:pt x="1608" y="654"/>
                    <a:pt x="1629" y="638"/>
                  </a:cubicBezTo>
                  <a:cubicBezTo>
                    <a:pt x="1639" y="629"/>
                    <a:pt x="1663" y="580"/>
                    <a:pt x="1676" y="556"/>
                  </a:cubicBezTo>
                  <a:lnTo>
                    <a:pt x="1768" y="617"/>
                  </a:lnTo>
                  <a:lnTo>
                    <a:pt x="1646" y="815"/>
                  </a:lnTo>
                  <a:close/>
                  <a:moveTo>
                    <a:pt x="1500" y="782"/>
                  </a:moveTo>
                  <a:lnTo>
                    <a:pt x="1502" y="932"/>
                  </a:lnTo>
                  <a:lnTo>
                    <a:pt x="1473" y="931"/>
                  </a:lnTo>
                  <a:lnTo>
                    <a:pt x="1473" y="810"/>
                  </a:lnTo>
                  <a:lnTo>
                    <a:pt x="1473" y="784"/>
                  </a:lnTo>
                  <a:lnTo>
                    <a:pt x="1449" y="795"/>
                  </a:lnTo>
                  <a:lnTo>
                    <a:pt x="1350" y="846"/>
                  </a:lnTo>
                  <a:lnTo>
                    <a:pt x="1339" y="820"/>
                  </a:lnTo>
                  <a:lnTo>
                    <a:pt x="1459" y="766"/>
                  </a:lnTo>
                  <a:lnTo>
                    <a:pt x="1468" y="763"/>
                  </a:lnTo>
                  <a:lnTo>
                    <a:pt x="1468" y="752"/>
                  </a:lnTo>
                  <a:lnTo>
                    <a:pt x="1473" y="608"/>
                  </a:lnTo>
                  <a:lnTo>
                    <a:pt x="1496" y="608"/>
                  </a:lnTo>
                  <a:lnTo>
                    <a:pt x="1495" y="724"/>
                  </a:lnTo>
                  <a:lnTo>
                    <a:pt x="1495" y="748"/>
                  </a:lnTo>
                  <a:lnTo>
                    <a:pt x="1519" y="737"/>
                  </a:lnTo>
                  <a:lnTo>
                    <a:pt x="1620" y="685"/>
                  </a:lnTo>
                  <a:lnTo>
                    <a:pt x="1627" y="710"/>
                  </a:lnTo>
                  <a:lnTo>
                    <a:pt x="1509" y="768"/>
                  </a:lnTo>
                  <a:lnTo>
                    <a:pt x="1499" y="773"/>
                  </a:lnTo>
                  <a:lnTo>
                    <a:pt x="1500" y="78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8" name="Freeform 55"/>
            <p:cNvSpPr>
              <a:spLocks noEditPoints="1"/>
            </p:cNvSpPr>
            <p:nvPr/>
          </p:nvSpPr>
          <p:spPr bwMode="auto">
            <a:xfrm>
              <a:off x="1281113" y="4475163"/>
              <a:ext cx="92075" cy="106362"/>
            </a:xfrm>
            <a:custGeom>
              <a:avLst/>
              <a:gdLst>
                <a:gd name="T0" fmla="*/ 59 w 339"/>
                <a:gd name="T1" fmla="*/ 362 h 395"/>
                <a:gd name="T2" fmla="*/ 74 w 339"/>
                <a:gd name="T3" fmla="*/ 367 h 395"/>
                <a:gd name="T4" fmla="*/ 129 w 339"/>
                <a:gd name="T5" fmla="*/ 390 h 395"/>
                <a:gd name="T6" fmla="*/ 145 w 339"/>
                <a:gd name="T7" fmla="*/ 395 h 395"/>
                <a:gd name="T8" fmla="*/ 151 w 339"/>
                <a:gd name="T9" fmla="*/ 379 h 395"/>
                <a:gd name="T10" fmla="*/ 181 w 339"/>
                <a:gd name="T11" fmla="*/ 280 h 395"/>
                <a:gd name="T12" fmla="*/ 262 w 339"/>
                <a:gd name="T13" fmla="*/ 358 h 395"/>
                <a:gd name="T14" fmla="*/ 271 w 339"/>
                <a:gd name="T15" fmla="*/ 369 h 395"/>
                <a:gd name="T16" fmla="*/ 281 w 339"/>
                <a:gd name="T17" fmla="*/ 360 h 395"/>
                <a:gd name="T18" fmla="*/ 326 w 339"/>
                <a:gd name="T19" fmla="*/ 317 h 395"/>
                <a:gd name="T20" fmla="*/ 339 w 339"/>
                <a:gd name="T21" fmla="*/ 306 h 395"/>
                <a:gd name="T22" fmla="*/ 215 w 339"/>
                <a:gd name="T23" fmla="*/ 188 h 395"/>
                <a:gd name="T24" fmla="*/ 258 w 339"/>
                <a:gd name="T25" fmla="*/ 59 h 395"/>
                <a:gd name="T26" fmla="*/ 262 w 339"/>
                <a:gd name="T27" fmla="*/ 49 h 395"/>
                <a:gd name="T28" fmla="*/ 252 w 339"/>
                <a:gd name="T29" fmla="*/ 43 h 395"/>
                <a:gd name="T30" fmla="*/ 200 w 339"/>
                <a:gd name="T31" fmla="*/ 12 h 395"/>
                <a:gd name="T32" fmla="*/ 185 w 339"/>
                <a:gd name="T33" fmla="*/ 0 h 395"/>
                <a:gd name="T34" fmla="*/ 177 w 339"/>
                <a:gd name="T35" fmla="*/ 18 h 395"/>
                <a:gd name="T36" fmla="*/ 143 w 339"/>
                <a:gd name="T37" fmla="*/ 124 h 395"/>
                <a:gd name="T38" fmla="*/ 68 w 339"/>
                <a:gd name="T39" fmla="*/ 50 h 395"/>
                <a:gd name="T40" fmla="*/ 57 w 339"/>
                <a:gd name="T41" fmla="*/ 39 h 395"/>
                <a:gd name="T42" fmla="*/ 46 w 339"/>
                <a:gd name="T43" fmla="*/ 50 h 395"/>
                <a:gd name="T44" fmla="*/ 9 w 339"/>
                <a:gd name="T45" fmla="*/ 88 h 395"/>
                <a:gd name="T46" fmla="*/ 0 w 339"/>
                <a:gd name="T47" fmla="*/ 99 h 395"/>
                <a:gd name="T48" fmla="*/ 9 w 339"/>
                <a:gd name="T49" fmla="*/ 110 h 395"/>
                <a:gd name="T50" fmla="*/ 111 w 339"/>
                <a:gd name="T51" fmla="*/ 220 h 395"/>
                <a:gd name="T52" fmla="*/ 91 w 339"/>
                <a:gd name="T53" fmla="*/ 273 h 395"/>
                <a:gd name="T54" fmla="*/ 93 w 339"/>
                <a:gd name="T55" fmla="*/ 283 h 395"/>
                <a:gd name="T56" fmla="*/ 95 w 339"/>
                <a:gd name="T57" fmla="*/ 283 h 395"/>
                <a:gd name="T58" fmla="*/ 84 w 339"/>
                <a:gd name="T59" fmla="*/ 307 h 395"/>
                <a:gd name="T60" fmla="*/ 78 w 339"/>
                <a:gd name="T61" fmla="*/ 309 h 395"/>
                <a:gd name="T62" fmla="*/ 64 w 339"/>
                <a:gd name="T63" fmla="*/ 348 h 395"/>
                <a:gd name="T64" fmla="*/ 59 w 339"/>
                <a:gd name="T65" fmla="*/ 362 h 395"/>
                <a:gd name="T66" fmla="*/ 42 w 339"/>
                <a:gd name="T67" fmla="*/ 98 h 395"/>
                <a:gd name="T68" fmla="*/ 58 w 339"/>
                <a:gd name="T69" fmla="*/ 83 h 395"/>
                <a:gd name="T70" fmla="*/ 140 w 339"/>
                <a:gd name="T71" fmla="*/ 164 h 395"/>
                <a:gd name="T72" fmla="*/ 157 w 339"/>
                <a:gd name="T73" fmla="*/ 182 h 395"/>
                <a:gd name="T74" fmla="*/ 165 w 339"/>
                <a:gd name="T75" fmla="*/ 159 h 395"/>
                <a:gd name="T76" fmla="*/ 200 w 339"/>
                <a:gd name="T77" fmla="*/ 47 h 395"/>
                <a:gd name="T78" fmla="*/ 224 w 339"/>
                <a:gd name="T79" fmla="*/ 62 h 395"/>
                <a:gd name="T80" fmla="*/ 182 w 339"/>
                <a:gd name="T81" fmla="*/ 188 h 395"/>
                <a:gd name="T82" fmla="*/ 178 w 339"/>
                <a:gd name="T83" fmla="*/ 197 h 395"/>
                <a:gd name="T84" fmla="*/ 186 w 339"/>
                <a:gd name="T85" fmla="*/ 205 h 395"/>
                <a:gd name="T86" fmla="*/ 293 w 339"/>
                <a:gd name="T87" fmla="*/ 307 h 395"/>
                <a:gd name="T88" fmla="*/ 272 w 339"/>
                <a:gd name="T89" fmla="*/ 325 h 395"/>
                <a:gd name="T90" fmla="*/ 186 w 339"/>
                <a:gd name="T91" fmla="*/ 242 h 395"/>
                <a:gd name="T92" fmla="*/ 167 w 339"/>
                <a:gd name="T93" fmla="*/ 223 h 395"/>
                <a:gd name="T94" fmla="*/ 158 w 339"/>
                <a:gd name="T95" fmla="*/ 248 h 395"/>
                <a:gd name="T96" fmla="*/ 126 w 339"/>
                <a:gd name="T97" fmla="*/ 354 h 395"/>
                <a:gd name="T98" fmla="*/ 98 w 339"/>
                <a:gd name="T99" fmla="*/ 343 h 395"/>
                <a:gd name="T100" fmla="*/ 143 w 339"/>
                <a:gd name="T101" fmla="*/ 221 h 395"/>
                <a:gd name="T102" fmla="*/ 147 w 339"/>
                <a:gd name="T103" fmla="*/ 211 h 395"/>
                <a:gd name="T104" fmla="*/ 142 w 339"/>
                <a:gd name="T105" fmla="*/ 206 h 395"/>
                <a:gd name="T106" fmla="*/ 42 w 339"/>
                <a:gd name="T107" fmla="*/ 9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395">
                  <a:moveTo>
                    <a:pt x="59" y="362"/>
                  </a:moveTo>
                  <a:lnTo>
                    <a:pt x="74" y="367"/>
                  </a:lnTo>
                  <a:lnTo>
                    <a:pt x="129" y="390"/>
                  </a:lnTo>
                  <a:lnTo>
                    <a:pt x="145" y="395"/>
                  </a:lnTo>
                  <a:lnTo>
                    <a:pt x="151" y="379"/>
                  </a:lnTo>
                  <a:lnTo>
                    <a:pt x="181" y="280"/>
                  </a:lnTo>
                  <a:lnTo>
                    <a:pt x="262" y="358"/>
                  </a:lnTo>
                  <a:lnTo>
                    <a:pt x="271" y="369"/>
                  </a:lnTo>
                  <a:lnTo>
                    <a:pt x="281" y="360"/>
                  </a:lnTo>
                  <a:lnTo>
                    <a:pt x="326" y="317"/>
                  </a:lnTo>
                  <a:lnTo>
                    <a:pt x="339" y="306"/>
                  </a:lnTo>
                  <a:lnTo>
                    <a:pt x="215" y="188"/>
                  </a:lnTo>
                  <a:lnTo>
                    <a:pt x="258" y="59"/>
                  </a:lnTo>
                  <a:lnTo>
                    <a:pt x="262" y="49"/>
                  </a:lnTo>
                  <a:lnTo>
                    <a:pt x="252" y="43"/>
                  </a:lnTo>
                  <a:lnTo>
                    <a:pt x="200" y="12"/>
                  </a:lnTo>
                  <a:lnTo>
                    <a:pt x="185" y="0"/>
                  </a:lnTo>
                  <a:lnTo>
                    <a:pt x="177" y="18"/>
                  </a:lnTo>
                  <a:lnTo>
                    <a:pt x="143" y="124"/>
                  </a:lnTo>
                  <a:lnTo>
                    <a:pt x="68" y="50"/>
                  </a:lnTo>
                  <a:lnTo>
                    <a:pt x="57" y="39"/>
                  </a:lnTo>
                  <a:lnTo>
                    <a:pt x="46" y="50"/>
                  </a:lnTo>
                  <a:lnTo>
                    <a:pt x="9" y="88"/>
                  </a:lnTo>
                  <a:lnTo>
                    <a:pt x="0" y="99"/>
                  </a:lnTo>
                  <a:lnTo>
                    <a:pt x="9" y="110"/>
                  </a:lnTo>
                  <a:lnTo>
                    <a:pt x="111" y="220"/>
                  </a:lnTo>
                  <a:lnTo>
                    <a:pt x="91" y="273"/>
                  </a:lnTo>
                  <a:cubicBezTo>
                    <a:pt x="92" y="277"/>
                    <a:pt x="93" y="281"/>
                    <a:pt x="93" y="283"/>
                  </a:cubicBezTo>
                  <a:lnTo>
                    <a:pt x="95" y="283"/>
                  </a:lnTo>
                  <a:cubicBezTo>
                    <a:pt x="100" y="294"/>
                    <a:pt x="94" y="302"/>
                    <a:pt x="84" y="307"/>
                  </a:cubicBezTo>
                  <a:cubicBezTo>
                    <a:pt x="83" y="308"/>
                    <a:pt x="80" y="308"/>
                    <a:pt x="78" y="309"/>
                  </a:cubicBezTo>
                  <a:lnTo>
                    <a:pt x="64" y="348"/>
                  </a:lnTo>
                  <a:lnTo>
                    <a:pt x="59" y="362"/>
                  </a:lnTo>
                  <a:close/>
                  <a:moveTo>
                    <a:pt x="42" y="98"/>
                  </a:moveTo>
                  <a:lnTo>
                    <a:pt x="58" y="83"/>
                  </a:lnTo>
                  <a:lnTo>
                    <a:pt x="140" y="164"/>
                  </a:lnTo>
                  <a:lnTo>
                    <a:pt x="157" y="182"/>
                  </a:lnTo>
                  <a:lnTo>
                    <a:pt x="165" y="159"/>
                  </a:lnTo>
                  <a:lnTo>
                    <a:pt x="200" y="47"/>
                  </a:lnTo>
                  <a:lnTo>
                    <a:pt x="224" y="62"/>
                  </a:lnTo>
                  <a:lnTo>
                    <a:pt x="182" y="188"/>
                  </a:lnTo>
                  <a:lnTo>
                    <a:pt x="178" y="197"/>
                  </a:lnTo>
                  <a:lnTo>
                    <a:pt x="186" y="205"/>
                  </a:lnTo>
                  <a:lnTo>
                    <a:pt x="293" y="307"/>
                  </a:lnTo>
                  <a:lnTo>
                    <a:pt x="272" y="325"/>
                  </a:lnTo>
                  <a:lnTo>
                    <a:pt x="186" y="242"/>
                  </a:lnTo>
                  <a:lnTo>
                    <a:pt x="167" y="223"/>
                  </a:lnTo>
                  <a:lnTo>
                    <a:pt x="158" y="248"/>
                  </a:lnTo>
                  <a:lnTo>
                    <a:pt x="126" y="354"/>
                  </a:lnTo>
                  <a:lnTo>
                    <a:pt x="98" y="343"/>
                  </a:lnTo>
                  <a:lnTo>
                    <a:pt x="143" y="221"/>
                  </a:lnTo>
                  <a:lnTo>
                    <a:pt x="147" y="211"/>
                  </a:lnTo>
                  <a:lnTo>
                    <a:pt x="142" y="206"/>
                  </a:lnTo>
                  <a:lnTo>
                    <a:pt x="42" y="9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9" name="Freeform 56"/>
            <p:cNvSpPr>
              <a:spLocks/>
            </p:cNvSpPr>
            <p:nvPr/>
          </p:nvSpPr>
          <p:spPr bwMode="auto">
            <a:xfrm>
              <a:off x="200025" y="2782888"/>
              <a:ext cx="3182938" cy="2525712"/>
            </a:xfrm>
            <a:custGeom>
              <a:avLst/>
              <a:gdLst>
                <a:gd name="T0" fmla="*/ 10741 w 11783"/>
                <a:gd name="T1" fmla="*/ 9343 h 9343"/>
                <a:gd name="T2" fmla="*/ 10623 w 11783"/>
                <a:gd name="T3" fmla="*/ 9343 h 9343"/>
                <a:gd name="T4" fmla="*/ 11054 w 11783"/>
                <a:gd name="T5" fmla="*/ 7907 h 9343"/>
                <a:gd name="T6" fmla="*/ 5870 w 11783"/>
                <a:gd name="T7" fmla="*/ 503 h 9343"/>
                <a:gd name="T8" fmla="*/ 0 w 11783"/>
                <a:gd name="T9" fmla="*/ 2533 h 9343"/>
                <a:gd name="T10" fmla="*/ 0 w 11783"/>
                <a:gd name="T11" fmla="*/ 2372 h 9343"/>
                <a:gd name="T12" fmla="*/ 5889 w 11783"/>
                <a:gd name="T13" fmla="*/ 397 h 9343"/>
                <a:gd name="T14" fmla="*/ 11160 w 11783"/>
                <a:gd name="T15" fmla="*/ 7926 h 9343"/>
                <a:gd name="T16" fmla="*/ 10741 w 11783"/>
                <a:gd name="T17" fmla="*/ 9343 h 9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3" h="9343">
                  <a:moveTo>
                    <a:pt x="10741" y="9343"/>
                  </a:moveTo>
                  <a:lnTo>
                    <a:pt x="10623" y="9343"/>
                  </a:lnTo>
                  <a:cubicBezTo>
                    <a:pt x="10819" y="8892"/>
                    <a:pt x="10965" y="8412"/>
                    <a:pt x="11054" y="7907"/>
                  </a:cubicBezTo>
                  <a:cubicBezTo>
                    <a:pt x="11666" y="4433"/>
                    <a:pt x="9344" y="1116"/>
                    <a:pt x="5870" y="503"/>
                  </a:cubicBezTo>
                  <a:cubicBezTo>
                    <a:pt x="3614" y="106"/>
                    <a:pt x="1426" y="945"/>
                    <a:pt x="0" y="2533"/>
                  </a:cubicBezTo>
                  <a:lnTo>
                    <a:pt x="0" y="2372"/>
                  </a:lnTo>
                  <a:cubicBezTo>
                    <a:pt x="1451" y="814"/>
                    <a:pt x="3636" y="0"/>
                    <a:pt x="5889" y="397"/>
                  </a:cubicBezTo>
                  <a:cubicBezTo>
                    <a:pt x="9422" y="1020"/>
                    <a:pt x="11783" y="4392"/>
                    <a:pt x="11160" y="7926"/>
                  </a:cubicBezTo>
                  <a:cubicBezTo>
                    <a:pt x="11073" y="8423"/>
                    <a:pt x="10931" y="8897"/>
                    <a:pt x="10741" y="934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0" name="Freeform 57"/>
            <p:cNvSpPr>
              <a:spLocks/>
            </p:cNvSpPr>
            <p:nvPr/>
          </p:nvSpPr>
          <p:spPr bwMode="auto">
            <a:xfrm>
              <a:off x="188913" y="3240088"/>
              <a:ext cx="2695575" cy="2068512"/>
            </a:xfrm>
            <a:custGeom>
              <a:avLst/>
              <a:gdLst>
                <a:gd name="T0" fmla="*/ 8862 w 9982"/>
                <a:gd name="T1" fmla="*/ 7652 h 7652"/>
                <a:gd name="T2" fmla="*/ 8733 w 9982"/>
                <a:gd name="T3" fmla="*/ 7652 h 7652"/>
                <a:gd name="T4" fmla="*/ 9421 w 9982"/>
                <a:gd name="T5" fmla="*/ 5915 h 7652"/>
                <a:gd name="T6" fmla="*/ 5673 w 9982"/>
                <a:gd name="T7" fmla="*/ 562 h 7652"/>
                <a:gd name="T8" fmla="*/ 321 w 9982"/>
                <a:gd name="T9" fmla="*/ 4311 h 7652"/>
                <a:gd name="T10" fmla="*/ 1011 w 9982"/>
                <a:gd name="T11" fmla="*/ 7652 h 7652"/>
                <a:gd name="T12" fmla="*/ 882 w 9982"/>
                <a:gd name="T13" fmla="*/ 7652 h 7652"/>
                <a:gd name="T14" fmla="*/ 214 w 9982"/>
                <a:gd name="T15" fmla="*/ 4292 h 7652"/>
                <a:gd name="T16" fmla="*/ 5692 w 9982"/>
                <a:gd name="T17" fmla="*/ 453 h 7652"/>
                <a:gd name="T18" fmla="*/ 9528 w 9982"/>
                <a:gd name="T19" fmla="*/ 5934 h 7652"/>
                <a:gd name="T20" fmla="*/ 8862 w 9982"/>
                <a:gd name="T21" fmla="*/ 7652 h 7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82" h="7652">
                  <a:moveTo>
                    <a:pt x="8862" y="7652"/>
                  </a:moveTo>
                  <a:lnTo>
                    <a:pt x="8733" y="7652"/>
                  </a:lnTo>
                  <a:cubicBezTo>
                    <a:pt x="9069" y="7141"/>
                    <a:pt x="9308" y="6555"/>
                    <a:pt x="9421" y="5915"/>
                  </a:cubicBezTo>
                  <a:cubicBezTo>
                    <a:pt x="9865" y="3400"/>
                    <a:pt x="8188" y="1005"/>
                    <a:pt x="5673" y="562"/>
                  </a:cubicBezTo>
                  <a:cubicBezTo>
                    <a:pt x="3161" y="119"/>
                    <a:pt x="764" y="1795"/>
                    <a:pt x="321" y="4311"/>
                  </a:cubicBezTo>
                  <a:cubicBezTo>
                    <a:pt x="107" y="5520"/>
                    <a:pt x="385" y="6701"/>
                    <a:pt x="1011" y="7652"/>
                  </a:cubicBezTo>
                  <a:lnTo>
                    <a:pt x="882" y="7652"/>
                  </a:lnTo>
                  <a:cubicBezTo>
                    <a:pt x="269" y="6689"/>
                    <a:pt x="0" y="5504"/>
                    <a:pt x="214" y="4292"/>
                  </a:cubicBezTo>
                  <a:cubicBezTo>
                    <a:pt x="668" y="1717"/>
                    <a:pt x="3121" y="0"/>
                    <a:pt x="5692" y="453"/>
                  </a:cubicBezTo>
                  <a:cubicBezTo>
                    <a:pt x="8266" y="907"/>
                    <a:pt x="9982" y="3360"/>
                    <a:pt x="9528" y="5934"/>
                  </a:cubicBezTo>
                  <a:cubicBezTo>
                    <a:pt x="9417" y="6564"/>
                    <a:pt x="9185" y="7143"/>
                    <a:pt x="8862" y="7652"/>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1" name="Freeform 58"/>
            <p:cNvSpPr>
              <a:spLocks/>
            </p:cNvSpPr>
            <p:nvPr/>
          </p:nvSpPr>
          <p:spPr bwMode="auto">
            <a:xfrm>
              <a:off x="484188" y="4310063"/>
              <a:ext cx="150813" cy="230187"/>
            </a:xfrm>
            <a:custGeom>
              <a:avLst/>
              <a:gdLst>
                <a:gd name="T0" fmla="*/ 365 w 558"/>
                <a:gd name="T1" fmla="*/ 316 h 849"/>
                <a:gd name="T2" fmla="*/ 439 w 558"/>
                <a:gd name="T3" fmla="*/ 343 h 849"/>
                <a:gd name="T4" fmla="*/ 505 w 558"/>
                <a:gd name="T5" fmla="*/ 394 h 849"/>
                <a:gd name="T6" fmla="*/ 549 w 558"/>
                <a:gd name="T7" fmla="*/ 470 h 849"/>
                <a:gd name="T8" fmla="*/ 557 w 558"/>
                <a:gd name="T9" fmla="*/ 544 h 849"/>
                <a:gd name="T10" fmla="*/ 547 w 558"/>
                <a:gd name="T11" fmla="*/ 603 h 849"/>
                <a:gd name="T12" fmla="*/ 516 w 558"/>
                <a:gd name="T13" fmla="*/ 666 h 849"/>
                <a:gd name="T14" fmla="*/ 469 w 558"/>
                <a:gd name="T15" fmla="*/ 721 h 849"/>
                <a:gd name="T16" fmla="*/ 413 w 558"/>
                <a:gd name="T17" fmla="*/ 766 h 849"/>
                <a:gd name="T18" fmla="*/ 313 w 558"/>
                <a:gd name="T19" fmla="*/ 819 h 849"/>
                <a:gd name="T20" fmla="*/ 205 w 558"/>
                <a:gd name="T21" fmla="*/ 846 h 849"/>
                <a:gd name="T22" fmla="*/ 135 w 558"/>
                <a:gd name="T23" fmla="*/ 849 h 849"/>
                <a:gd name="T24" fmla="*/ 71 w 558"/>
                <a:gd name="T25" fmla="*/ 838 h 849"/>
                <a:gd name="T26" fmla="*/ 31 w 558"/>
                <a:gd name="T27" fmla="*/ 815 h 849"/>
                <a:gd name="T28" fmla="*/ 9 w 558"/>
                <a:gd name="T29" fmla="*/ 792 h 849"/>
                <a:gd name="T30" fmla="*/ 0 w 558"/>
                <a:gd name="T31" fmla="*/ 753 h 849"/>
                <a:gd name="T32" fmla="*/ 23 w 558"/>
                <a:gd name="T33" fmla="*/ 720 h 849"/>
                <a:gd name="T34" fmla="*/ 64 w 558"/>
                <a:gd name="T35" fmla="*/ 716 h 849"/>
                <a:gd name="T36" fmla="*/ 96 w 558"/>
                <a:gd name="T37" fmla="*/ 732 h 849"/>
                <a:gd name="T38" fmla="*/ 121 w 558"/>
                <a:gd name="T39" fmla="*/ 766 h 849"/>
                <a:gd name="T40" fmla="*/ 144 w 558"/>
                <a:gd name="T41" fmla="*/ 798 h 849"/>
                <a:gd name="T42" fmla="*/ 187 w 558"/>
                <a:gd name="T43" fmla="*/ 814 h 849"/>
                <a:gd name="T44" fmla="*/ 254 w 558"/>
                <a:gd name="T45" fmla="*/ 809 h 849"/>
                <a:gd name="T46" fmla="*/ 325 w 558"/>
                <a:gd name="T47" fmla="*/ 775 h 849"/>
                <a:gd name="T48" fmla="*/ 390 w 558"/>
                <a:gd name="T49" fmla="*/ 710 h 849"/>
                <a:gd name="T50" fmla="*/ 424 w 558"/>
                <a:gd name="T51" fmla="*/ 617 h 849"/>
                <a:gd name="T52" fmla="*/ 425 w 558"/>
                <a:gd name="T53" fmla="*/ 545 h 849"/>
                <a:gd name="T54" fmla="*/ 398 w 558"/>
                <a:gd name="T55" fmla="*/ 474 h 849"/>
                <a:gd name="T56" fmla="*/ 342 w 558"/>
                <a:gd name="T57" fmla="*/ 418 h 849"/>
                <a:gd name="T58" fmla="*/ 250 w 558"/>
                <a:gd name="T59" fmla="*/ 384 h 849"/>
                <a:gd name="T60" fmla="*/ 184 w 558"/>
                <a:gd name="T61" fmla="*/ 381 h 849"/>
                <a:gd name="T62" fmla="*/ 96 w 558"/>
                <a:gd name="T63" fmla="*/ 394 h 849"/>
                <a:gd name="T64" fmla="*/ 84 w 558"/>
                <a:gd name="T65" fmla="*/ 377 h 849"/>
                <a:gd name="T66" fmla="*/ 100 w 558"/>
                <a:gd name="T67" fmla="*/ 362 h 849"/>
                <a:gd name="T68" fmla="*/ 242 w 558"/>
                <a:gd name="T69" fmla="*/ 303 h 849"/>
                <a:gd name="T70" fmla="*/ 326 w 558"/>
                <a:gd name="T71" fmla="*/ 261 h 849"/>
                <a:gd name="T72" fmla="*/ 382 w 558"/>
                <a:gd name="T73" fmla="*/ 216 h 849"/>
                <a:gd name="T74" fmla="*/ 407 w 558"/>
                <a:gd name="T75" fmla="*/ 162 h 849"/>
                <a:gd name="T76" fmla="*/ 408 w 558"/>
                <a:gd name="T77" fmla="*/ 120 h 849"/>
                <a:gd name="T78" fmla="*/ 395 w 558"/>
                <a:gd name="T79" fmla="*/ 85 h 849"/>
                <a:gd name="T80" fmla="*/ 365 w 558"/>
                <a:gd name="T81" fmla="*/ 53 h 849"/>
                <a:gd name="T82" fmla="*/ 319 w 558"/>
                <a:gd name="T83" fmla="*/ 38 h 849"/>
                <a:gd name="T84" fmla="*/ 244 w 558"/>
                <a:gd name="T85" fmla="*/ 42 h 849"/>
                <a:gd name="T86" fmla="*/ 191 w 558"/>
                <a:gd name="T87" fmla="*/ 70 h 849"/>
                <a:gd name="T88" fmla="*/ 153 w 558"/>
                <a:gd name="T89" fmla="*/ 110 h 849"/>
                <a:gd name="T90" fmla="*/ 142 w 558"/>
                <a:gd name="T91" fmla="*/ 112 h 849"/>
                <a:gd name="T92" fmla="*/ 130 w 558"/>
                <a:gd name="T93" fmla="*/ 93 h 849"/>
                <a:gd name="T94" fmla="*/ 151 w 558"/>
                <a:gd name="T95" fmla="*/ 59 h 849"/>
                <a:gd name="T96" fmla="*/ 203 w 558"/>
                <a:gd name="T97" fmla="*/ 24 h 849"/>
                <a:gd name="T98" fmla="*/ 279 w 558"/>
                <a:gd name="T99" fmla="*/ 3 h 849"/>
                <a:gd name="T100" fmla="*/ 376 w 558"/>
                <a:gd name="T101" fmla="*/ 4 h 849"/>
                <a:gd name="T102" fmla="*/ 447 w 558"/>
                <a:gd name="T103" fmla="*/ 23 h 849"/>
                <a:gd name="T104" fmla="*/ 497 w 558"/>
                <a:gd name="T105" fmla="*/ 61 h 849"/>
                <a:gd name="T106" fmla="*/ 529 w 558"/>
                <a:gd name="T107" fmla="*/ 104 h 849"/>
                <a:gd name="T108" fmla="*/ 535 w 558"/>
                <a:gd name="T109" fmla="*/ 158 h 849"/>
                <a:gd name="T110" fmla="*/ 523 w 558"/>
                <a:gd name="T111" fmla="*/ 188 h 849"/>
                <a:gd name="T112" fmla="*/ 493 w 558"/>
                <a:gd name="T113" fmla="*/ 225 h 849"/>
                <a:gd name="T114" fmla="*/ 427 w 558"/>
                <a:gd name="T115" fmla="*/ 264 h 849"/>
                <a:gd name="T116" fmla="*/ 305 w 558"/>
                <a:gd name="T117" fmla="*/ 308 h 849"/>
                <a:gd name="T118" fmla="*/ 307 w 558"/>
                <a:gd name="T119" fmla="*/ 30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8" h="849">
                  <a:moveTo>
                    <a:pt x="307" y="308"/>
                  </a:moveTo>
                  <a:lnTo>
                    <a:pt x="365" y="316"/>
                  </a:lnTo>
                  <a:lnTo>
                    <a:pt x="403" y="325"/>
                  </a:lnTo>
                  <a:lnTo>
                    <a:pt x="439" y="343"/>
                  </a:lnTo>
                  <a:lnTo>
                    <a:pt x="475" y="362"/>
                  </a:lnTo>
                  <a:lnTo>
                    <a:pt x="505" y="394"/>
                  </a:lnTo>
                  <a:lnTo>
                    <a:pt x="532" y="427"/>
                  </a:lnTo>
                  <a:lnTo>
                    <a:pt x="549" y="470"/>
                  </a:lnTo>
                  <a:lnTo>
                    <a:pt x="558" y="518"/>
                  </a:lnTo>
                  <a:lnTo>
                    <a:pt x="557" y="544"/>
                  </a:lnTo>
                  <a:lnTo>
                    <a:pt x="555" y="570"/>
                  </a:lnTo>
                  <a:lnTo>
                    <a:pt x="547" y="603"/>
                  </a:lnTo>
                  <a:lnTo>
                    <a:pt x="533" y="634"/>
                  </a:lnTo>
                  <a:lnTo>
                    <a:pt x="516" y="666"/>
                  </a:lnTo>
                  <a:lnTo>
                    <a:pt x="494" y="693"/>
                  </a:lnTo>
                  <a:lnTo>
                    <a:pt x="469" y="721"/>
                  </a:lnTo>
                  <a:lnTo>
                    <a:pt x="443" y="745"/>
                  </a:lnTo>
                  <a:lnTo>
                    <a:pt x="413" y="766"/>
                  </a:lnTo>
                  <a:lnTo>
                    <a:pt x="383" y="787"/>
                  </a:lnTo>
                  <a:lnTo>
                    <a:pt x="313" y="819"/>
                  </a:lnTo>
                  <a:lnTo>
                    <a:pt x="241" y="842"/>
                  </a:lnTo>
                  <a:lnTo>
                    <a:pt x="205" y="846"/>
                  </a:lnTo>
                  <a:lnTo>
                    <a:pt x="170" y="849"/>
                  </a:lnTo>
                  <a:lnTo>
                    <a:pt x="135" y="849"/>
                  </a:lnTo>
                  <a:lnTo>
                    <a:pt x="100" y="845"/>
                  </a:lnTo>
                  <a:lnTo>
                    <a:pt x="71" y="838"/>
                  </a:lnTo>
                  <a:lnTo>
                    <a:pt x="48" y="829"/>
                  </a:lnTo>
                  <a:lnTo>
                    <a:pt x="31" y="815"/>
                  </a:lnTo>
                  <a:lnTo>
                    <a:pt x="19" y="805"/>
                  </a:lnTo>
                  <a:lnTo>
                    <a:pt x="9" y="792"/>
                  </a:lnTo>
                  <a:lnTo>
                    <a:pt x="4" y="780"/>
                  </a:lnTo>
                  <a:lnTo>
                    <a:pt x="0" y="753"/>
                  </a:lnTo>
                  <a:lnTo>
                    <a:pt x="10" y="732"/>
                  </a:lnTo>
                  <a:lnTo>
                    <a:pt x="23" y="720"/>
                  </a:lnTo>
                  <a:lnTo>
                    <a:pt x="44" y="717"/>
                  </a:lnTo>
                  <a:lnTo>
                    <a:pt x="64" y="716"/>
                  </a:lnTo>
                  <a:lnTo>
                    <a:pt x="80" y="723"/>
                  </a:lnTo>
                  <a:lnTo>
                    <a:pt x="96" y="732"/>
                  </a:lnTo>
                  <a:lnTo>
                    <a:pt x="106" y="747"/>
                  </a:lnTo>
                  <a:lnTo>
                    <a:pt x="121" y="766"/>
                  </a:lnTo>
                  <a:lnTo>
                    <a:pt x="133" y="783"/>
                  </a:lnTo>
                  <a:lnTo>
                    <a:pt x="144" y="798"/>
                  </a:lnTo>
                  <a:lnTo>
                    <a:pt x="162" y="808"/>
                  </a:lnTo>
                  <a:lnTo>
                    <a:pt x="187" y="814"/>
                  </a:lnTo>
                  <a:lnTo>
                    <a:pt x="219" y="818"/>
                  </a:lnTo>
                  <a:lnTo>
                    <a:pt x="254" y="809"/>
                  </a:lnTo>
                  <a:lnTo>
                    <a:pt x="291" y="795"/>
                  </a:lnTo>
                  <a:lnTo>
                    <a:pt x="325" y="775"/>
                  </a:lnTo>
                  <a:lnTo>
                    <a:pt x="357" y="745"/>
                  </a:lnTo>
                  <a:lnTo>
                    <a:pt x="390" y="710"/>
                  </a:lnTo>
                  <a:lnTo>
                    <a:pt x="410" y="667"/>
                  </a:lnTo>
                  <a:lnTo>
                    <a:pt x="424" y="617"/>
                  </a:lnTo>
                  <a:lnTo>
                    <a:pt x="428" y="580"/>
                  </a:lnTo>
                  <a:lnTo>
                    <a:pt x="425" y="545"/>
                  </a:lnTo>
                  <a:lnTo>
                    <a:pt x="416" y="508"/>
                  </a:lnTo>
                  <a:lnTo>
                    <a:pt x="398" y="474"/>
                  </a:lnTo>
                  <a:lnTo>
                    <a:pt x="375" y="443"/>
                  </a:lnTo>
                  <a:lnTo>
                    <a:pt x="342" y="418"/>
                  </a:lnTo>
                  <a:lnTo>
                    <a:pt x="300" y="397"/>
                  </a:lnTo>
                  <a:lnTo>
                    <a:pt x="250" y="384"/>
                  </a:lnTo>
                  <a:lnTo>
                    <a:pt x="213" y="378"/>
                  </a:lnTo>
                  <a:lnTo>
                    <a:pt x="184" y="381"/>
                  </a:lnTo>
                  <a:lnTo>
                    <a:pt x="135" y="386"/>
                  </a:lnTo>
                  <a:lnTo>
                    <a:pt x="96" y="394"/>
                  </a:lnTo>
                  <a:lnTo>
                    <a:pt x="86" y="388"/>
                  </a:lnTo>
                  <a:lnTo>
                    <a:pt x="84" y="377"/>
                  </a:lnTo>
                  <a:lnTo>
                    <a:pt x="90" y="369"/>
                  </a:lnTo>
                  <a:lnTo>
                    <a:pt x="100" y="362"/>
                  </a:lnTo>
                  <a:lnTo>
                    <a:pt x="126" y="351"/>
                  </a:lnTo>
                  <a:lnTo>
                    <a:pt x="242" y="303"/>
                  </a:lnTo>
                  <a:lnTo>
                    <a:pt x="290" y="281"/>
                  </a:lnTo>
                  <a:lnTo>
                    <a:pt x="326" y="261"/>
                  </a:lnTo>
                  <a:lnTo>
                    <a:pt x="359" y="239"/>
                  </a:lnTo>
                  <a:lnTo>
                    <a:pt x="382" y="216"/>
                  </a:lnTo>
                  <a:lnTo>
                    <a:pt x="398" y="188"/>
                  </a:lnTo>
                  <a:lnTo>
                    <a:pt x="407" y="162"/>
                  </a:lnTo>
                  <a:lnTo>
                    <a:pt x="409" y="140"/>
                  </a:lnTo>
                  <a:lnTo>
                    <a:pt x="408" y="120"/>
                  </a:lnTo>
                  <a:lnTo>
                    <a:pt x="403" y="101"/>
                  </a:lnTo>
                  <a:lnTo>
                    <a:pt x="395" y="85"/>
                  </a:lnTo>
                  <a:lnTo>
                    <a:pt x="380" y="69"/>
                  </a:lnTo>
                  <a:lnTo>
                    <a:pt x="365" y="53"/>
                  </a:lnTo>
                  <a:lnTo>
                    <a:pt x="344" y="45"/>
                  </a:lnTo>
                  <a:lnTo>
                    <a:pt x="319" y="38"/>
                  </a:lnTo>
                  <a:lnTo>
                    <a:pt x="282" y="36"/>
                  </a:lnTo>
                  <a:lnTo>
                    <a:pt x="244" y="42"/>
                  </a:lnTo>
                  <a:lnTo>
                    <a:pt x="206" y="58"/>
                  </a:lnTo>
                  <a:lnTo>
                    <a:pt x="191" y="70"/>
                  </a:lnTo>
                  <a:lnTo>
                    <a:pt x="175" y="85"/>
                  </a:lnTo>
                  <a:lnTo>
                    <a:pt x="153" y="110"/>
                  </a:lnTo>
                  <a:lnTo>
                    <a:pt x="148" y="111"/>
                  </a:lnTo>
                  <a:lnTo>
                    <a:pt x="142" y="112"/>
                  </a:lnTo>
                  <a:lnTo>
                    <a:pt x="132" y="106"/>
                  </a:lnTo>
                  <a:lnTo>
                    <a:pt x="130" y="93"/>
                  </a:lnTo>
                  <a:lnTo>
                    <a:pt x="135" y="76"/>
                  </a:lnTo>
                  <a:lnTo>
                    <a:pt x="151" y="59"/>
                  </a:lnTo>
                  <a:lnTo>
                    <a:pt x="174" y="41"/>
                  </a:lnTo>
                  <a:lnTo>
                    <a:pt x="203" y="24"/>
                  </a:lnTo>
                  <a:lnTo>
                    <a:pt x="238" y="13"/>
                  </a:lnTo>
                  <a:lnTo>
                    <a:pt x="279" y="3"/>
                  </a:lnTo>
                  <a:lnTo>
                    <a:pt x="326" y="0"/>
                  </a:lnTo>
                  <a:lnTo>
                    <a:pt x="376" y="4"/>
                  </a:lnTo>
                  <a:lnTo>
                    <a:pt x="414" y="13"/>
                  </a:lnTo>
                  <a:lnTo>
                    <a:pt x="447" y="23"/>
                  </a:lnTo>
                  <a:lnTo>
                    <a:pt x="475" y="41"/>
                  </a:lnTo>
                  <a:lnTo>
                    <a:pt x="497" y="61"/>
                  </a:lnTo>
                  <a:lnTo>
                    <a:pt x="516" y="79"/>
                  </a:lnTo>
                  <a:lnTo>
                    <a:pt x="529" y="104"/>
                  </a:lnTo>
                  <a:lnTo>
                    <a:pt x="538" y="132"/>
                  </a:lnTo>
                  <a:lnTo>
                    <a:pt x="535" y="158"/>
                  </a:lnTo>
                  <a:lnTo>
                    <a:pt x="533" y="173"/>
                  </a:lnTo>
                  <a:lnTo>
                    <a:pt x="523" y="188"/>
                  </a:lnTo>
                  <a:lnTo>
                    <a:pt x="513" y="209"/>
                  </a:lnTo>
                  <a:lnTo>
                    <a:pt x="493" y="225"/>
                  </a:lnTo>
                  <a:lnTo>
                    <a:pt x="465" y="244"/>
                  </a:lnTo>
                  <a:lnTo>
                    <a:pt x="427" y="264"/>
                  </a:lnTo>
                  <a:lnTo>
                    <a:pt x="372" y="287"/>
                  </a:lnTo>
                  <a:lnTo>
                    <a:pt x="305" y="308"/>
                  </a:lnTo>
                  <a:lnTo>
                    <a:pt x="305" y="306"/>
                  </a:lnTo>
                  <a:lnTo>
                    <a:pt x="307" y="30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2" name="Freeform 59"/>
            <p:cNvSpPr>
              <a:spLocks/>
            </p:cNvSpPr>
            <p:nvPr/>
          </p:nvSpPr>
          <p:spPr bwMode="auto">
            <a:xfrm>
              <a:off x="347663" y="4286250"/>
              <a:ext cx="101600" cy="211137"/>
            </a:xfrm>
            <a:custGeom>
              <a:avLst/>
              <a:gdLst>
                <a:gd name="T0" fmla="*/ 219 w 375"/>
                <a:gd name="T1" fmla="*/ 159 h 779"/>
                <a:gd name="T2" fmla="*/ 225 w 375"/>
                <a:gd name="T3" fmla="*/ 125 h 779"/>
                <a:gd name="T4" fmla="*/ 227 w 375"/>
                <a:gd name="T5" fmla="*/ 101 h 779"/>
                <a:gd name="T6" fmla="*/ 222 w 375"/>
                <a:gd name="T7" fmla="*/ 83 h 779"/>
                <a:gd name="T8" fmla="*/ 214 w 375"/>
                <a:gd name="T9" fmla="*/ 77 h 779"/>
                <a:gd name="T10" fmla="*/ 206 w 375"/>
                <a:gd name="T11" fmla="*/ 73 h 779"/>
                <a:gd name="T12" fmla="*/ 148 w 375"/>
                <a:gd name="T13" fmla="*/ 74 h 779"/>
                <a:gd name="T14" fmla="*/ 104 w 375"/>
                <a:gd name="T15" fmla="*/ 79 h 779"/>
                <a:gd name="T16" fmla="*/ 98 w 375"/>
                <a:gd name="T17" fmla="*/ 76 h 779"/>
                <a:gd name="T18" fmla="*/ 95 w 375"/>
                <a:gd name="T19" fmla="*/ 69 h 779"/>
                <a:gd name="T20" fmla="*/ 94 w 375"/>
                <a:gd name="T21" fmla="*/ 60 h 779"/>
                <a:gd name="T22" fmla="*/ 98 w 375"/>
                <a:gd name="T23" fmla="*/ 50 h 779"/>
                <a:gd name="T24" fmla="*/ 105 w 375"/>
                <a:gd name="T25" fmla="*/ 47 h 779"/>
                <a:gd name="T26" fmla="*/ 151 w 375"/>
                <a:gd name="T27" fmla="*/ 37 h 779"/>
                <a:gd name="T28" fmla="*/ 238 w 375"/>
                <a:gd name="T29" fmla="*/ 26 h 779"/>
                <a:gd name="T30" fmla="*/ 315 w 375"/>
                <a:gd name="T31" fmla="*/ 11 h 779"/>
                <a:gd name="T32" fmla="*/ 348 w 375"/>
                <a:gd name="T33" fmla="*/ 2 h 779"/>
                <a:gd name="T34" fmla="*/ 361 w 375"/>
                <a:gd name="T35" fmla="*/ 0 h 779"/>
                <a:gd name="T36" fmla="*/ 372 w 375"/>
                <a:gd name="T37" fmla="*/ 1 h 779"/>
                <a:gd name="T38" fmla="*/ 375 w 375"/>
                <a:gd name="T39" fmla="*/ 9 h 779"/>
                <a:gd name="T40" fmla="*/ 371 w 375"/>
                <a:gd name="T41" fmla="*/ 32 h 779"/>
                <a:gd name="T42" fmla="*/ 267 w 375"/>
                <a:gd name="T43" fmla="*/ 622 h 779"/>
                <a:gd name="T44" fmla="*/ 262 w 375"/>
                <a:gd name="T45" fmla="*/ 674 h 779"/>
                <a:gd name="T46" fmla="*/ 263 w 375"/>
                <a:gd name="T47" fmla="*/ 694 h 779"/>
                <a:gd name="T48" fmla="*/ 267 w 375"/>
                <a:gd name="T49" fmla="*/ 710 h 779"/>
                <a:gd name="T50" fmla="*/ 274 w 375"/>
                <a:gd name="T51" fmla="*/ 720 h 779"/>
                <a:gd name="T52" fmla="*/ 286 w 375"/>
                <a:gd name="T53" fmla="*/ 728 h 779"/>
                <a:gd name="T54" fmla="*/ 297 w 375"/>
                <a:gd name="T55" fmla="*/ 737 h 779"/>
                <a:gd name="T56" fmla="*/ 316 w 375"/>
                <a:gd name="T57" fmla="*/ 740 h 779"/>
                <a:gd name="T58" fmla="*/ 357 w 375"/>
                <a:gd name="T59" fmla="*/ 750 h 779"/>
                <a:gd name="T60" fmla="*/ 364 w 375"/>
                <a:gd name="T61" fmla="*/ 756 h 779"/>
                <a:gd name="T62" fmla="*/ 367 w 375"/>
                <a:gd name="T63" fmla="*/ 765 h 779"/>
                <a:gd name="T64" fmla="*/ 361 w 375"/>
                <a:gd name="T65" fmla="*/ 777 h 779"/>
                <a:gd name="T66" fmla="*/ 351 w 375"/>
                <a:gd name="T67" fmla="*/ 779 h 779"/>
                <a:gd name="T68" fmla="*/ 327 w 375"/>
                <a:gd name="T69" fmla="*/ 777 h 779"/>
                <a:gd name="T70" fmla="*/ 268 w 375"/>
                <a:gd name="T71" fmla="*/ 765 h 779"/>
                <a:gd name="T72" fmla="*/ 153 w 375"/>
                <a:gd name="T73" fmla="*/ 742 h 779"/>
                <a:gd name="T74" fmla="*/ 25 w 375"/>
                <a:gd name="T75" fmla="*/ 724 h 779"/>
                <a:gd name="T76" fmla="*/ 6 w 375"/>
                <a:gd name="T77" fmla="*/ 719 h 779"/>
                <a:gd name="T78" fmla="*/ 1 w 375"/>
                <a:gd name="T79" fmla="*/ 713 h 779"/>
                <a:gd name="T80" fmla="*/ 0 w 375"/>
                <a:gd name="T81" fmla="*/ 704 h 779"/>
                <a:gd name="T82" fmla="*/ 6 w 375"/>
                <a:gd name="T83" fmla="*/ 692 h 779"/>
                <a:gd name="T84" fmla="*/ 22 w 375"/>
                <a:gd name="T85" fmla="*/ 691 h 779"/>
                <a:gd name="T86" fmla="*/ 50 w 375"/>
                <a:gd name="T87" fmla="*/ 693 h 779"/>
                <a:gd name="T88" fmla="*/ 72 w 375"/>
                <a:gd name="T89" fmla="*/ 697 h 779"/>
                <a:gd name="T90" fmla="*/ 92 w 375"/>
                <a:gd name="T91" fmla="*/ 694 h 779"/>
                <a:gd name="T92" fmla="*/ 103 w 375"/>
                <a:gd name="T93" fmla="*/ 690 h 779"/>
                <a:gd name="T94" fmla="*/ 116 w 375"/>
                <a:gd name="T95" fmla="*/ 683 h 779"/>
                <a:gd name="T96" fmla="*/ 125 w 375"/>
                <a:gd name="T97" fmla="*/ 669 h 779"/>
                <a:gd name="T98" fmla="*/ 130 w 375"/>
                <a:gd name="T99" fmla="*/ 653 h 779"/>
                <a:gd name="T100" fmla="*/ 140 w 375"/>
                <a:gd name="T101" fmla="*/ 606 h 779"/>
                <a:gd name="T102" fmla="*/ 219 w 375"/>
                <a:gd name="T103"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5" h="779">
                  <a:moveTo>
                    <a:pt x="219" y="159"/>
                  </a:moveTo>
                  <a:lnTo>
                    <a:pt x="225" y="125"/>
                  </a:lnTo>
                  <a:lnTo>
                    <a:pt x="227" y="101"/>
                  </a:lnTo>
                  <a:lnTo>
                    <a:pt x="222" y="83"/>
                  </a:lnTo>
                  <a:lnTo>
                    <a:pt x="214" y="77"/>
                  </a:lnTo>
                  <a:lnTo>
                    <a:pt x="206" y="73"/>
                  </a:lnTo>
                  <a:lnTo>
                    <a:pt x="148" y="74"/>
                  </a:lnTo>
                  <a:lnTo>
                    <a:pt x="104" y="79"/>
                  </a:lnTo>
                  <a:lnTo>
                    <a:pt x="98" y="76"/>
                  </a:lnTo>
                  <a:lnTo>
                    <a:pt x="95" y="69"/>
                  </a:lnTo>
                  <a:lnTo>
                    <a:pt x="94" y="60"/>
                  </a:lnTo>
                  <a:lnTo>
                    <a:pt x="98" y="50"/>
                  </a:lnTo>
                  <a:lnTo>
                    <a:pt x="105" y="47"/>
                  </a:lnTo>
                  <a:lnTo>
                    <a:pt x="151" y="37"/>
                  </a:lnTo>
                  <a:lnTo>
                    <a:pt x="238" y="26"/>
                  </a:lnTo>
                  <a:lnTo>
                    <a:pt x="315" y="11"/>
                  </a:lnTo>
                  <a:lnTo>
                    <a:pt x="348" y="2"/>
                  </a:lnTo>
                  <a:lnTo>
                    <a:pt x="361" y="0"/>
                  </a:lnTo>
                  <a:lnTo>
                    <a:pt x="372" y="1"/>
                  </a:lnTo>
                  <a:lnTo>
                    <a:pt x="375" y="9"/>
                  </a:lnTo>
                  <a:lnTo>
                    <a:pt x="371" y="32"/>
                  </a:lnTo>
                  <a:lnTo>
                    <a:pt x="267" y="622"/>
                  </a:lnTo>
                  <a:lnTo>
                    <a:pt x="262" y="674"/>
                  </a:lnTo>
                  <a:lnTo>
                    <a:pt x="263" y="694"/>
                  </a:lnTo>
                  <a:lnTo>
                    <a:pt x="267" y="710"/>
                  </a:lnTo>
                  <a:lnTo>
                    <a:pt x="274" y="720"/>
                  </a:lnTo>
                  <a:lnTo>
                    <a:pt x="286" y="728"/>
                  </a:lnTo>
                  <a:lnTo>
                    <a:pt x="297" y="737"/>
                  </a:lnTo>
                  <a:lnTo>
                    <a:pt x="316" y="740"/>
                  </a:lnTo>
                  <a:lnTo>
                    <a:pt x="357" y="750"/>
                  </a:lnTo>
                  <a:lnTo>
                    <a:pt x="364" y="756"/>
                  </a:lnTo>
                  <a:lnTo>
                    <a:pt x="367" y="765"/>
                  </a:lnTo>
                  <a:lnTo>
                    <a:pt x="361" y="777"/>
                  </a:lnTo>
                  <a:lnTo>
                    <a:pt x="351" y="779"/>
                  </a:lnTo>
                  <a:lnTo>
                    <a:pt x="327" y="777"/>
                  </a:lnTo>
                  <a:lnTo>
                    <a:pt x="268" y="765"/>
                  </a:lnTo>
                  <a:lnTo>
                    <a:pt x="153" y="742"/>
                  </a:lnTo>
                  <a:lnTo>
                    <a:pt x="25" y="724"/>
                  </a:lnTo>
                  <a:lnTo>
                    <a:pt x="6" y="719"/>
                  </a:lnTo>
                  <a:lnTo>
                    <a:pt x="1" y="713"/>
                  </a:lnTo>
                  <a:lnTo>
                    <a:pt x="0" y="704"/>
                  </a:lnTo>
                  <a:lnTo>
                    <a:pt x="6" y="692"/>
                  </a:lnTo>
                  <a:lnTo>
                    <a:pt x="22" y="691"/>
                  </a:lnTo>
                  <a:lnTo>
                    <a:pt x="50" y="693"/>
                  </a:lnTo>
                  <a:lnTo>
                    <a:pt x="72" y="697"/>
                  </a:lnTo>
                  <a:lnTo>
                    <a:pt x="92" y="694"/>
                  </a:lnTo>
                  <a:lnTo>
                    <a:pt x="103" y="690"/>
                  </a:lnTo>
                  <a:lnTo>
                    <a:pt x="116" y="683"/>
                  </a:lnTo>
                  <a:lnTo>
                    <a:pt x="125" y="669"/>
                  </a:lnTo>
                  <a:lnTo>
                    <a:pt x="130" y="653"/>
                  </a:lnTo>
                  <a:lnTo>
                    <a:pt x="140" y="606"/>
                  </a:lnTo>
                  <a:lnTo>
                    <a:pt x="219" y="15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3" name="Freeform 60"/>
            <p:cNvSpPr>
              <a:spLocks/>
            </p:cNvSpPr>
            <p:nvPr/>
          </p:nvSpPr>
          <p:spPr bwMode="auto">
            <a:xfrm>
              <a:off x="2525713" y="4659313"/>
              <a:ext cx="155575" cy="223837"/>
            </a:xfrm>
            <a:custGeom>
              <a:avLst/>
              <a:gdLst>
                <a:gd name="T0" fmla="*/ 125 w 573"/>
                <a:gd name="T1" fmla="*/ 756 h 831"/>
                <a:gd name="T2" fmla="*/ 80 w 573"/>
                <a:gd name="T3" fmla="*/ 821 h 831"/>
                <a:gd name="T4" fmla="*/ 66 w 573"/>
                <a:gd name="T5" fmla="*/ 831 h 831"/>
                <a:gd name="T6" fmla="*/ 54 w 573"/>
                <a:gd name="T7" fmla="*/ 831 h 831"/>
                <a:gd name="T8" fmla="*/ 42 w 573"/>
                <a:gd name="T9" fmla="*/ 829 h 831"/>
                <a:gd name="T10" fmla="*/ 36 w 573"/>
                <a:gd name="T11" fmla="*/ 824 h 831"/>
                <a:gd name="T12" fmla="*/ 35 w 573"/>
                <a:gd name="T13" fmla="*/ 817 h 831"/>
                <a:gd name="T14" fmla="*/ 43 w 573"/>
                <a:gd name="T15" fmla="*/ 801 h 831"/>
                <a:gd name="T16" fmla="*/ 411 w 573"/>
                <a:gd name="T17" fmla="*/ 253 h 831"/>
                <a:gd name="T18" fmla="*/ 437 w 573"/>
                <a:gd name="T19" fmla="*/ 207 h 831"/>
                <a:gd name="T20" fmla="*/ 436 w 573"/>
                <a:gd name="T21" fmla="*/ 200 h 831"/>
                <a:gd name="T22" fmla="*/ 433 w 573"/>
                <a:gd name="T23" fmla="*/ 195 h 831"/>
                <a:gd name="T24" fmla="*/ 420 w 573"/>
                <a:gd name="T25" fmla="*/ 191 h 831"/>
                <a:gd name="T26" fmla="*/ 231 w 573"/>
                <a:gd name="T27" fmla="*/ 158 h 831"/>
                <a:gd name="T28" fmla="*/ 77 w 573"/>
                <a:gd name="T29" fmla="*/ 134 h 831"/>
                <a:gd name="T30" fmla="*/ 9 w 573"/>
                <a:gd name="T31" fmla="*/ 129 h 831"/>
                <a:gd name="T32" fmla="*/ 4 w 573"/>
                <a:gd name="T33" fmla="*/ 122 h 831"/>
                <a:gd name="T34" fmla="*/ 2 w 573"/>
                <a:gd name="T35" fmla="*/ 110 h 831"/>
                <a:gd name="T36" fmla="*/ 0 w 573"/>
                <a:gd name="T37" fmla="*/ 73 h 831"/>
                <a:gd name="T38" fmla="*/ 5 w 573"/>
                <a:gd name="T39" fmla="*/ 16 h 831"/>
                <a:gd name="T40" fmla="*/ 9 w 573"/>
                <a:gd name="T41" fmla="*/ 4 h 831"/>
                <a:gd name="T42" fmla="*/ 21 w 573"/>
                <a:gd name="T43" fmla="*/ 0 h 831"/>
                <a:gd name="T44" fmla="*/ 34 w 573"/>
                <a:gd name="T45" fmla="*/ 0 h 831"/>
                <a:gd name="T46" fmla="*/ 62 w 573"/>
                <a:gd name="T47" fmla="*/ 5 h 831"/>
                <a:gd name="T48" fmla="*/ 500 w 573"/>
                <a:gd name="T49" fmla="*/ 82 h 831"/>
                <a:gd name="T50" fmla="*/ 559 w 573"/>
                <a:gd name="T51" fmla="*/ 88 h 831"/>
                <a:gd name="T52" fmla="*/ 569 w 573"/>
                <a:gd name="T53" fmla="*/ 94 h 831"/>
                <a:gd name="T54" fmla="*/ 572 w 573"/>
                <a:gd name="T55" fmla="*/ 99 h 831"/>
                <a:gd name="T56" fmla="*/ 573 w 573"/>
                <a:gd name="T57" fmla="*/ 106 h 831"/>
                <a:gd name="T58" fmla="*/ 567 w 573"/>
                <a:gd name="T59" fmla="*/ 120 h 831"/>
                <a:gd name="T60" fmla="*/ 543 w 573"/>
                <a:gd name="T61" fmla="*/ 151 h 831"/>
                <a:gd name="T62" fmla="*/ 410 w 573"/>
                <a:gd name="T63" fmla="*/ 336 h 831"/>
                <a:gd name="T64" fmla="*/ 275 w 573"/>
                <a:gd name="T65" fmla="*/ 526 h 831"/>
                <a:gd name="T66" fmla="*/ 125 w 573"/>
                <a:gd name="T67" fmla="*/ 756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831">
                  <a:moveTo>
                    <a:pt x="125" y="756"/>
                  </a:moveTo>
                  <a:lnTo>
                    <a:pt x="80" y="821"/>
                  </a:lnTo>
                  <a:lnTo>
                    <a:pt x="66" y="831"/>
                  </a:lnTo>
                  <a:lnTo>
                    <a:pt x="54" y="831"/>
                  </a:lnTo>
                  <a:lnTo>
                    <a:pt x="42" y="829"/>
                  </a:lnTo>
                  <a:lnTo>
                    <a:pt x="36" y="824"/>
                  </a:lnTo>
                  <a:lnTo>
                    <a:pt x="35" y="817"/>
                  </a:lnTo>
                  <a:lnTo>
                    <a:pt x="43" y="801"/>
                  </a:lnTo>
                  <a:lnTo>
                    <a:pt x="411" y="253"/>
                  </a:lnTo>
                  <a:lnTo>
                    <a:pt x="437" y="207"/>
                  </a:lnTo>
                  <a:lnTo>
                    <a:pt x="436" y="200"/>
                  </a:lnTo>
                  <a:lnTo>
                    <a:pt x="433" y="195"/>
                  </a:lnTo>
                  <a:lnTo>
                    <a:pt x="420" y="191"/>
                  </a:lnTo>
                  <a:lnTo>
                    <a:pt x="231" y="158"/>
                  </a:lnTo>
                  <a:lnTo>
                    <a:pt x="77" y="134"/>
                  </a:lnTo>
                  <a:lnTo>
                    <a:pt x="9" y="129"/>
                  </a:lnTo>
                  <a:lnTo>
                    <a:pt x="4" y="122"/>
                  </a:lnTo>
                  <a:lnTo>
                    <a:pt x="2" y="110"/>
                  </a:lnTo>
                  <a:lnTo>
                    <a:pt x="0" y="73"/>
                  </a:lnTo>
                  <a:lnTo>
                    <a:pt x="5" y="16"/>
                  </a:lnTo>
                  <a:lnTo>
                    <a:pt x="9" y="4"/>
                  </a:lnTo>
                  <a:lnTo>
                    <a:pt x="21" y="0"/>
                  </a:lnTo>
                  <a:lnTo>
                    <a:pt x="34" y="0"/>
                  </a:lnTo>
                  <a:lnTo>
                    <a:pt x="62" y="5"/>
                  </a:lnTo>
                  <a:lnTo>
                    <a:pt x="500" y="82"/>
                  </a:lnTo>
                  <a:lnTo>
                    <a:pt x="559" y="88"/>
                  </a:lnTo>
                  <a:lnTo>
                    <a:pt x="569" y="94"/>
                  </a:lnTo>
                  <a:lnTo>
                    <a:pt x="572" y="99"/>
                  </a:lnTo>
                  <a:lnTo>
                    <a:pt x="573" y="106"/>
                  </a:lnTo>
                  <a:lnTo>
                    <a:pt x="567" y="120"/>
                  </a:lnTo>
                  <a:lnTo>
                    <a:pt x="543" y="151"/>
                  </a:lnTo>
                  <a:lnTo>
                    <a:pt x="410" y="336"/>
                  </a:lnTo>
                  <a:lnTo>
                    <a:pt x="275" y="526"/>
                  </a:lnTo>
                  <a:lnTo>
                    <a:pt x="125" y="75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4" name="Freeform 61"/>
            <p:cNvSpPr>
              <a:spLocks/>
            </p:cNvSpPr>
            <p:nvPr/>
          </p:nvSpPr>
          <p:spPr bwMode="auto">
            <a:xfrm>
              <a:off x="2332038" y="4619625"/>
              <a:ext cx="180975" cy="225425"/>
            </a:xfrm>
            <a:custGeom>
              <a:avLst/>
              <a:gdLst>
                <a:gd name="T0" fmla="*/ 212 w 669"/>
                <a:gd name="T1" fmla="*/ 824 h 836"/>
                <a:gd name="T2" fmla="*/ 153 w 669"/>
                <a:gd name="T3" fmla="*/ 800 h 836"/>
                <a:gd name="T4" fmla="*/ 102 w 669"/>
                <a:gd name="T5" fmla="*/ 767 h 836"/>
                <a:gd name="T6" fmla="*/ 64 w 669"/>
                <a:gd name="T7" fmla="*/ 721 h 836"/>
                <a:gd name="T8" fmla="*/ 18 w 669"/>
                <a:gd name="T9" fmla="*/ 642 h 836"/>
                <a:gd name="T10" fmla="*/ 0 w 669"/>
                <a:gd name="T11" fmla="*/ 521 h 836"/>
                <a:gd name="T12" fmla="*/ 23 w 669"/>
                <a:gd name="T13" fmla="*/ 389 h 836"/>
                <a:gd name="T14" fmla="*/ 88 w 669"/>
                <a:gd name="T15" fmla="*/ 273 h 836"/>
                <a:gd name="T16" fmla="*/ 177 w 669"/>
                <a:gd name="T17" fmla="*/ 178 h 836"/>
                <a:gd name="T18" fmla="*/ 281 w 669"/>
                <a:gd name="T19" fmla="*/ 109 h 836"/>
                <a:gd name="T20" fmla="*/ 393 w 669"/>
                <a:gd name="T21" fmla="*/ 59 h 836"/>
                <a:gd name="T22" fmla="*/ 542 w 669"/>
                <a:gd name="T23" fmla="*/ 12 h 836"/>
                <a:gd name="T24" fmla="*/ 656 w 669"/>
                <a:gd name="T25" fmla="*/ 0 h 836"/>
                <a:gd name="T26" fmla="*/ 669 w 669"/>
                <a:gd name="T27" fmla="*/ 15 h 836"/>
                <a:gd name="T28" fmla="*/ 658 w 669"/>
                <a:gd name="T29" fmla="*/ 26 h 836"/>
                <a:gd name="T30" fmla="*/ 560 w 669"/>
                <a:gd name="T31" fmla="*/ 48 h 836"/>
                <a:gd name="T32" fmla="*/ 455 w 669"/>
                <a:gd name="T33" fmla="*/ 83 h 836"/>
                <a:gd name="T34" fmla="*/ 374 w 669"/>
                <a:gd name="T35" fmla="*/ 130 h 836"/>
                <a:gd name="T36" fmla="*/ 295 w 669"/>
                <a:gd name="T37" fmla="*/ 191 h 836"/>
                <a:gd name="T38" fmla="*/ 232 w 669"/>
                <a:gd name="T39" fmla="*/ 261 h 836"/>
                <a:gd name="T40" fmla="*/ 179 w 669"/>
                <a:gd name="T41" fmla="*/ 339 h 836"/>
                <a:gd name="T42" fmla="*/ 144 w 669"/>
                <a:gd name="T43" fmla="*/ 425 h 836"/>
                <a:gd name="T44" fmla="*/ 130 w 669"/>
                <a:gd name="T45" fmla="*/ 530 h 836"/>
                <a:gd name="T46" fmla="*/ 141 w 669"/>
                <a:gd name="T47" fmla="*/ 642 h 836"/>
                <a:gd name="T48" fmla="*/ 177 w 669"/>
                <a:gd name="T49" fmla="*/ 736 h 836"/>
                <a:gd name="T50" fmla="*/ 235 w 669"/>
                <a:gd name="T51" fmla="*/ 795 h 836"/>
                <a:gd name="T52" fmla="*/ 270 w 669"/>
                <a:gd name="T53" fmla="*/ 807 h 836"/>
                <a:gd name="T54" fmla="*/ 331 w 669"/>
                <a:gd name="T55" fmla="*/ 801 h 836"/>
                <a:gd name="T56" fmla="*/ 381 w 669"/>
                <a:gd name="T57" fmla="*/ 761 h 836"/>
                <a:gd name="T58" fmla="*/ 419 w 669"/>
                <a:gd name="T59" fmla="*/ 700 h 836"/>
                <a:gd name="T60" fmla="*/ 440 w 669"/>
                <a:gd name="T61" fmla="*/ 627 h 836"/>
                <a:gd name="T62" fmla="*/ 444 w 669"/>
                <a:gd name="T63" fmla="*/ 529 h 836"/>
                <a:gd name="T64" fmla="*/ 420 w 669"/>
                <a:gd name="T65" fmla="*/ 452 h 836"/>
                <a:gd name="T66" fmla="*/ 379 w 669"/>
                <a:gd name="T67" fmla="*/ 403 h 836"/>
                <a:gd name="T68" fmla="*/ 328 w 669"/>
                <a:gd name="T69" fmla="*/ 379 h 836"/>
                <a:gd name="T70" fmla="*/ 295 w 669"/>
                <a:gd name="T71" fmla="*/ 382 h 836"/>
                <a:gd name="T72" fmla="*/ 248 w 669"/>
                <a:gd name="T73" fmla="*/ 395 h 836"/>
                <a:gd name="T74" fmla="*/ 237 w 669"/>
                <a:gd name="T75" fmla="*/ 382 h 836"/>
                <a:gd name="T76" fmla="*/ 254 w 669"/>
                <a:gd name="T77" fmla="*/ 363 h 836"/>
                <a:gd name="T78" fmla="*/ 343 w 669"/>
                <a:gd name="T79" fmla="*/ 342 h 836"/>
                <a:gd name="T80" fmla="*/ 398 w 669"/>
                <a:gd name="T81" fmla="*/ 343 h 836"/>
                <a:gd name="T82" fmla="*/ 488 w 669"/>
                <a:gd name="T83" fmla="*/ 381 h 836"/>
                <a:gd name="T84" fmla="*/ 549 w 669"/>
                <a:gd name="T85" fmla="*/ 448 h 836"/>
                <a:gd name="T86" fmla="*/ 581 w 669"/>
                <a:gd name="T87" fmla="*/ 529 h 836"/>
                <a:gd name="T88" fmla="*/ 579 w 669"/>
                <a:gd name="T89" fmla="*/ 612 h 836"/>
                <a:gd name="T90" fmla="*/ 541 w 669"/>
                <a:gd name="T91" fmla="*/ 702 h 836"/>
                <a:gd name="T92" fmla="*/ 470 w 669"/>
                <a:gd name="T93" fmla="*/ 779 h 836"/>
                <a:gd name="T94" fmla="*/ 370 w 669"/>
                <a:gd name="T95" fmla="*/ 827 h 836"/>
                <a:gd name="T96" fmla="*/ 309 w 669"/>
                <a:gd name="T97" fmla="*/ 836 h 836"/>
                <a:gd name="T98" fmla="*/ 244 w 669"/>
                <a:gd name="T99" fmla="*/ 8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9" h="836">
                  <a:moveTo>
                    <a:pt x="244" y="834"/>
                  </a:moveTo>
                  <a:lnTo>
                    <a:pt x="212" y="824"/>
                  </a:lnTo>
                  <a:lnTo>
                    <a:pt x="181" y="814"/>
                  </a:lnTo>
                  <a:lnTo>
                    <a:pt x="153" y="800"/>
                  </a:lnTo>
                  <a:lnTo>
                    <a:pt x="127" y="785"/>
                  </a:lnTo>
                  <a:lnTo>
                    <a:pt x="102" y="767"/>
                  </a:lnTo>
                  <a:lnTo>
                    <a:pt x="82" y="743"/>
                  </a:lnTo>
                  <a:lnTo>
                    <a:pt x="64" y="721"/>
                  </a:lnTo>
                  <a:lnTo>
                    <a:pt x="46" y="696"/>
                  </a:lnTo>
                  <a:lnTo>
                    <a:pt x="18" y="642"/>
                  </a:lnTo>
                  <a:lnTo>
                    <a:pt x="5" y="581"/>
                  </a:lnTo>
                  <a:lnTo>
                    <a:pt x="0" y="521"/>
                  </a:lnTo>
                  <a:lnTo>
                    <a:pt x="5" y="455"/>
                  </a:lnTo>
                  <a:lnTo>
                    <a:pt x="23" y="389"/>
                  </a:lnTo>
                  <a:lnTo>
                    <a:pt x="50" y="325"/>
                  </a:lnTo>
                  <a:lnTo>
                    <a:pt x="88" y="273"/>
                  </a:lnTo>
                  <a:lnTo>
                    <a:pt x="127" y="223"/>
                  </a:lnTo>
                  <a:lnTo>
                    <a:pt x="177" y="178"/>
                  </a:lnTo>
                  <a:lnTo>
                    <a:pt x="227" y="141"/>
                  </a:lnTo>
                  <a:lnTo>
                    <a:pt x="281" y="109"/>
                  </a:lnTo>
                  <a:lnTo>
                    <a:pt x="337" y="79"/>
                  </a:lnTo>
                  <a:lnTo>
                    <a:pt x="393" y="59"/>
                  </a:lnTo>
                  <a:lnTo>
                    <a:pt x="447" y="37"/>
                  </a:lnTo>
                  <a:lnTo>
                    <a:pt x="542" y="12"/>
                  </a:lnTo>
                  <a:lnTo>
                    <a:pt x="617" y="1"/>
                  </a:lnTo>
                  <a:lnTo>
                    <a:pt x="656" y="0"/>
                  </a:lnTo>
                  <a:lnTo>
                    <a:pt x="664" y="5"/>
                  </a:lnTo>
                  <a:lnTo>
                    <a:pt x="669" y="15"/>
                  </a:lnTo>
                  <a:lnTo>
                    <a:pt x="665" y="23"/>
                  </a:lnTo>
                  <a:lnTo>
                    <a:pt x="658" y="26"/>
                  </a:lnTo>
                  <a:lnTo>
                    <a:pt x="624" y="33"/>
                  </a:lnTo>
                  <a:lnTo>
                    <a:pt x="560" y="48"/>
                  </a:lnTo>
                  <a:lnTo>
                    <a:pt x="491" y="67"/>
                  </a:lnTo>
                  <a:lnTo>
                    <a:pt x="455" y="83"/>
                  </a:lnTo>
                  <a:lnTo>
                    <a:pt x="414" y="102"/>
                  </a:lnTo>
                  <a:lnTo>
                    <a:pt x="374" y="130"/>
                  </a:lnTo>
                  <a:lnTo>
                    <a:pt x="331" y="162"/>
                  </a:lnTo>
                  <a:lnTo>
                    <a:pt x="295" y="191"/>
                  </a:lnTo>
                  <a:lnTo>
                    <a:pt x="263" y="226"/>
                  </a:lnTo>
                  <a:lnTo>
                    <a:pt x="232" y="261"/>
                  </a:lnTo>
                  <a:lnTo>
                    <a:pt x="204" y="300"/>
                  </a:lnTo>
                  <a:lnTo>
                    <a:pt x="179" y="339"/>
                  </a:lnTo>
                  <a:lnTo>
                    <a:pt x="161" y="382"/>
                  </a:lnTo>
                  <a:lnTo>
                    <a:pt x="144" y="425"/>
                  </a:lnTo>
                  <a:lnTo>
                    <a:pt x="134" y="470"/>
                  </a:lnTo>
                  <a:lnTo>
                    <a:pt x="130" y="530"/>
                  </a:lnTo>
                  <a:lnTo>
                    <a:pt x="131" y="586"/>
                  </a:lnTo>
                  <a:lnTo>
                    <a:pt x="141" y="642"/>
                  </a:lnTo>
                  <a:lnTo>
                    <a:pt x="156" y="691"/>
                  </a:lnTo>
                  <a:lnTo>
                    <a:pt x="177" y="736"/>
                  </a:lnTo>
                  <a:lnTo>
                    <a:pt x="204" y="770"/>
                  </a:lnTo>
                  <a:lnTo>
                    <a:pt x="235" y="795"/>
                  </a:lnTo>
                  <a:lnTo>
                    <a:pt x="251" y="802"/>
                  </a:lnTo>
                  <a:lnTo>
                    <a:pt x="270" y="807"/>
                  </a:lnTo>
                  <a:lnTo>
                    <a:pt x="301" y="809"/>
                  </a:lnTo>
                  <a:lnTo>
                    <a:pt x="331" y="801"/>
                  </a:lnTo>
                  <a:lnTo>
                    <a:pt x="358" y="784"/>
                  </a:lnTo>
                  <a:lnTo>
                    <a:pt x="381" y="761"/>
                  </a:lnTo>
                  <a:lnTo>
                    <a:pt x="399" y="734"/>
                  </a:lnTo>
                  <a:lnTo>
                    <a:pt x="419" y="700"/>
                  </a:lnTo>
                  <a:lnTo>
                    <a:pt x="432" y="663"/>
                  </a:lnTo>
                  <a:lnTo>
                    <a:pt x="440" y="627"/>
                  </a:lnTo>
                  <a:lnTo>
                    <a:pt x="446" y="573"/>
                  </a:lnTo>
                  <a:lnTo>
                    <a:pt x="444" y="529"/>
                  </a:lnTo>
                  <a:lnTo>
                    <a:pt x="434" y="489"/>
                  </a:lnTo>
                  <a:lnTo>
                    <a:pt x="420" y="452"/>
                  </a:lnTo>
                  <a:lnTo>
                    <a:pt x="401" y="424"/>
                  </a:lnTo>
                  <a:lnTo>
                    <a:pt x="379" y="403"/>
                  </a:lnTo>
                  <a:lnTo>
                    <a:pt x="353" y="390"/>
                  </a:lnTo>
                  <a:lnTo>
                    <a:pt x="328" y="379"/>
                  </a:lnTo>
                  <a:lnTo>
                    <a:pt x="312" y="380"/>
                  </a:lnTo>
                  <a:lnTo>
                    <a:pt x="295" y="382"/>
                  </a:lnTo>
                  <a:lnTo>
                    <a:pt x="260" y="393"/>
                  </a:lnTo>
                  <a:lnTo>
                    <a:pt x="248" y="395"/>
                  </a:lnTo>
                  <a:lnTo>
                    <a:pt x="240" y="392"/>
                  </a:lnTo>
                  <a:lnTo>
                    <a:pt x="237" y="382"/>
                  </a:lnTo>
                  <a:lnTo>
                    <a:pt x="241" y="374"/>
                  </a:lnTo>
                  <a:lnTo>
                    <a:pt x="254" y="363"/>
                  </a:lnTo>
                  <a:lnTo>
                    <a:pt x="292" y="348"/>
                  </a:lnTo>
                  <a:lnTo>
                    <a:pt x="343" y="342"/>
                  </a:lnTo>
                  <a:lnTo>
                    <a:pt x="370" y="338"/>
                  </a:lnTo>
                  <a:lnTo>
                    <a:pt x="398" y="343"/>
                  </a:lnTo>
                  <a:lnTo>
                    <a:pt x="451" y="356"/>
                  </a:lnTo>
                  <a:lnTo>
                    <a:pt x="488" y="381"/>
                  </a:lnTo>
                  <a:lnTo>
                    <a:pt x="522" y="411"/>
                  </a:lnTo>
                  <a:lnTo>
                    <a:pt x="549" y="448"/>
                  </a:lnTo>
                  <a:lnTo>
                    <a:pt x="568" y="487"/>
                  </a:lnTo>
                  <a:lnTo>
                    <a:pt x="581" y="529"/>
                  </a:lnTo>
                  <a:lnTo>
                    <a:pt x="582" y="571"/>
                  </a:lnTo>
                  <a:lnTo>
                    <a:pt x="579" y="612"/>
                  </a:lnTo>
                  <a:lnTo>
                    <a:pt x="567" y="656"/>
                  </a:lnTo>
                  <a:lnTo>
                    <a:pt x="541" y="702"/>
                  </a:lnTo>
                  <a:lnTo>
                    <a:pt x="510" y="742"/>
                  </a:lnTo>
                  <a:lnTo>
                    <a:pt x="470" y="779"/>
                  </a:lnTo>
                  <a:lnTo>
                    <a:pt x="423" y="808"/>
                  </a:lnTo>
                  <a:lnTo>
                    <a:pt x="370" y="827"/>
                  </a:lnTo>
                  <a:lnTo>
                    <a:pt x="340" y="835"/>
                  </a:lnTo>
                  <a:lnTo>
                    <a:pt x="309" y="836"/>
                  </a:lnTo>
                  <a:lnTo>
                    <a:pt x="278" y="835"/>
                  </a:lnTo>
                  <a:lnTo>
                    <a:pt x="244" y="83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5" name="Freeform 62"/>
            <p:cNvSpPr>
              <a:spLocks/>
            </p:cNvSpPr>
            <p:nvPr/>
          </p:nvSpPr>
          <p:spPr bwMode="auto">
            <a:xfrm>
              <a:off x="200025" y="3775075"/>
              <a:ext cx="109538" cy="149225"/>
            </a:xfrm>
            <a:custGeom>
              <a:avLst/>
              <a:gdLst>
                <a:gd name="T0" fmla="*/ 0 w 404"/>
                <a:gd name="T1" fmla="*/ 550 h 550"/>
                <a:gd name="T2" fmla="*/ 0 w 404"/>
                <a:gd name="T3" fmla="*/ 85 h 550"/>
                <a:gd name="T4" fmla="*/ 277 w 404"/>
                <a:gd name="T5" fmla="*/ 0 h 550"/>
                <a:gd name="T6" fmla="*/ 404 w 404"/>
                <a:gd name="T7" fmla="*/ 429 h 550"/>
                <a:gd name="T8" fmla="*/ 0 w 404"/>
                <a:gd name="T9" fmla="*/ 550 h 550"/>
              </a:gdLst>
              <a:ahLst/>
              <a:cxnLst>
                <a:cxn ang="0">
                  <a:pos x="T0" y="T1"/>
                </a:cxn>
                <a:cxn ang="0">
                  <a:pos x="T2" y="T3"/>
                </a:cxn>
                <a:cxn ang="0">
                  <a:pos x="T4" y="T5"/>
                </a:cxn>
                <a:cxn ang="0">
                  <a:pos x="T6" y="T7"/>
                </a:cxn>
                <a:cxn ang="0">
                  <a:pos x="T8" y="T9"/>
                </a:cxn>
              </a:cxnLst>
              <a:rect l="0" t="0" r="r" b="b"/>
              <a:pathLst>
                <a:path w="404" h="550">
                  <a:moveTo>
                    <a:pt x="0" y="550"/>
                  </a:moveTo>
                  <a:lnTo>
                    <a:pt x="0" y="85"/>
                  </a:lnTo>
                  <a:lnTo>
                    <a:pt x="277" y="0"/>
                  </a:lnTo>
                  <a:lnTo>
                    <a:pt x="404" y="429"/>
                  </a:lnTo>
                  <a:lnTo>
                    <a:pt x="0" y="55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6" name="Freeform 63"/>
            <p:cNvSpPr>
              <a:spLocks/>
            </p:cNvSpPr>
            <p:nvPr/>
          </p:nvSpPr>
          <p:spPr bwMode="auto">
            <a:xfrm>
              <a:off x="2836863" y="4240213"/>
              <a:ext cx="169863" cy="169862"/>
            </a:xfrm>
            <a:custGeom>
              <a:avLst/>
              <a:gdLst>
                <a:gd name="T0" fmla="*/ 292 w 628"/>
                <a:gd name="T1" fmla="*/ 0 h 627"/>
                <a:gd name="T2" fmla="*/ 0 w 628"/>
                <a:gd name="T3" fmla="*/ 335 h 627"/>
                <a:gd name="T4" fmla="*/ 335 w 628"/>
                <a:gd name="T5" fmla="*/ 627 h 627"/>
                <a:gd name="T6" fmla="*/ 628 w 628"/>
                <a:gd name="T7" fmla="*/ 295 h 627"/>
                <a:gd name="T8" fmla="*/ 292 w 628"/>
                <a:gd name="T9" fmla="*/ 0 h 627"/>
              </a:gdLst>
              <a:ahLst/>
              <a:cxnLst>
                <a:cxn ang="0">
                  <a:pos x="T0" y="T1"/>
                </a:cxn>
                <a:cxn ang="0">
                  <a:pos x="T2" y="T3"/>
                </a:cxn>
                <a:cxn ang="0">
                  <a:pos x="T4" y="T5"/>
                </a:cxn>
                <a:cxn ang="0">
                  <a:pos x="T6" y="T7"/>
                </a:cxn>
                <a:cxn ang="0">
                  <a:pos x="T8" y="T9"/>
                </a:cxn>
              </a:cxnLst>
              <a:rect l="0" t="0" r="r" b="b"/>
              <a:pathLst>
                <a:path w="628" h="627">
                  <a:moveTo>
                    <a:pt x="292" y="0"/>
                  </a:moveTo>
                  <a:lnTo>
                    <a:pt x="0" y="335"/>
                  </a:lnTo>
                  <a:lnTo>
                    <a:pt x="335" y="627"/>
                  </a:lnTo>
                  <a:lnTo>
                    <a:pt x="628" y="295"/>
                  </a:lnTo>
                  <a:lnTo>
                    <a:pt x="292" y="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7" name="Freeform 64"/>
            <p:cNvSpPr>
              <a:spLocks/>
            </p:cNvSpPr>
            <p:nvPr/>
          </p:nvSpPr>
          <p:spPr bwMode="auto">
            <a:xfrm>
              <a:off x="2676525" y="5181600"/>
              <a:ext cx="192088" cy="127000"/>
            </a:xfrm>
            <a:custGeom>
              <a:avLst/>
              <a:gdLst>
                <a:gd name="T0" fmla="*/ 710 w 710"/>
                <a:gd name="T1" fmla="*/ 470 h 470"/>
                <a:gd name="T2" fmla="*/ 574 w 710"/>
                <a:gd name="T3" fmla="*/ 470 h 470"/>
                <a:gd name="T4" fmla="*/ 300 w 710"/>
                <a:gd name="T5" fmla="*/ 316 h 470"/>
                <a:gd name="T6" fmla="*/ 197 w 710"/>
                <a:gd name="T7" fmla="*/ 265 h 470"/>
                <a:gd name="T8" fmla="*/ 162 w 710"/>
                <a:gd name="T9" fmla="*/ 249 h 470"/>
                <a:gd name="T10" fmla="*/ 137 w 710"/>
                <a:gd name="T11" fmla="*/ 243 h 470"/>
                <a:gd name="T12" fmla="*/ 117 w 710"/>
                <a:gd name="T13" fmla="*/ 244 h 470"/>
                <a:gd name="T14" fmla="*/ 102 w 710"/>
                <a:gd name="T15" fmla="*/ 255 h 470"/>
                <a:gd name="T16" fmla="*/ 86 w 710"/>
                <a:gd name="T17" fmla="*/ 269 h 470"/>
                <a:gd name="T18" fmla="*/ 73 w 710"/>
                <a:gd name="T19" fmla="*/ 291 h 470"/>
                <a:gd name="T20" fmla="*/ 51 w 710"/>
                <a:gd name="T21" fmla="*/ 320 h 470"/>
                <a:gd name="T22" fmla="*/ 34 w 710"/>
                <a:gd name="T23" fmla="*/ 339 h 470"/>
                <a:gd name="T24" fmla="*/ 22 w 710"/>
                <a:gd name="T25" fmla="*/ 346 h 470"/>
                <a:gd name="T26" fmla="*/ 9 w 710"/>
                <a:gd name="T27" fmla="*/ 344 h 470"/>
                <a:gd name="T28" fmla="*/ 2 w 710"/>
                <a:gd name="T29" fmla="*/ 334 h 470"/>
                <a:gd name="T30" fmla="*/ 0 w 710"/>
                <a:gd name="T31" fmla="*/ 324 h 470"/>
                <a:gd name="T32" fmla="*/ 2 w 710"/>
                <a:gd name="T33" fmla="*/ 312 h 470"/>
                <a:gd name="T34" fmla="*/ 9 w 710"/>
                <a:gd name="T35" fmla="*/ 293 h 470"/>
                <a:gd name="T36" fmla="*/ 28 w 710"/>
                <a:gd name="T37" fmla="*/ 263 h 470"/>
                <a:gd name="T38" fmla="*/ 94 w 710"/>
                <a:gd name="T39" fmla="*/ 163 h 470"/>
                <a:gd name="T40" fmla="*/ 147 w 710"/>
                <a:gd name="T41" fmla="*/ 62 h 470"/>
                <a:gd name="T42" fmla="*/ 167 w 710"/>
                <a:gd name="T43" fmla="*/ 20 h 470"/>
                <a:gd name="T44" fmla="*/ 176 w 710"/>
                <a:gd name="T45" fmla="*/ 8 h 470"/>
                <a:gd name="T46" fmla="*/ 183 w 710"/>
                <a:gd name="T47" fmla="*/ 3 h 470"/>
                <a:gd name="T48" fmla="*/ 193 w 710"/>
                <a:gd name="T49" fmla="*/ 0 h 470"/>
                <a:gd name="T50" fmla="*/ 203 w 710"/>
                <a:gd name="T51" fmla="*/ 4 h 470"/>
                <a:gd name="T52" fmla="*/ 215 w 710"/>
                <a:gd name="T53" fmla="*/ 13 h 470"/>
                <a:gd name="T54" fmla="*/ 215 w 710"/>
                <a:gd name="T55" fmla="*/ 26 h 470"/>
                <a:gd name="T56" fmla="*/ 211 w 710"/>
                <a:gd name="T57" fmla="*/ 48 h 470"/>
                <a:gd name="T58" fmla="*/ 199 w 710"/>
                <a:gd name="T59" fmla="*/ 78 h 470"/>
                <a:gd name="T60" fmla="*/ 181 w 710"/>
                <a:gd name="T61" fmla="*/ 119 h 470"/>
                <a:gd name="T62" fmla="*/ 178 w 710"/>
                <a:gd name="T63" fmla="*/ 136 h 470"/>
                <a:gd name="T64" fmla="*/ 179 w 710"/>
                <a:gd name="T65" fmla="*/ 152 h 470"/>
                <a:gd name="T66" fmla="*/ 188 w 710"/>
                <a:gd name="T67" fmla="*/ 164 h 470"/>
                <a:gd name="T68" fmla="*/ 203 w 710"/>
                <a:gd name="T69" fmla="*/ 178 h 470"/>
                <a:gd name="T70" fmla="*/ 246 w 710"/>
                <a:gd name="T71" fmla="*/ 208 h 470"/>
                <a:gd name="T72" fmla="*/ 710 w 710"/>
                <a:gd name="T73"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0" h="470">
                  <a:moveTo>
                    <a:pt x="710" y="470"/>
                  </a:moveTo>
                  <a:lnTo>
                    <a:pt x="574" y="470"/>
                  </a:lnTo>
                  <a:lnTo>
                    <a:pt x="300" y="316"/>
                  </a:lnTo>
                  <a:lnTo>
                    <a:pt x="197" y="265"/>
                  </a:lnTo>
                  <a:lnTo>
                    <a:pt x="162" y="249"/>
                  </a:lnTo>
                  <a:lnTo>
                    <a:pt x="137" y="243"/>
                  </a:lnTo>
                  <a:lnTo>
                    <a:pt x="117" y="244"/>
                  </a:lnTo>
                  <a:lnTo>
                    <a:pt x="102" y="255"/>
                  </a:lnTo>
                  <a:lnTo>
                    <a:pt x="86" y="269"/>
                  </a:lnTo>
                  <a:lnTo>
                    <a:pt x="73" y="291"/>
                  </a:lnTo>
                  <a:lnTo>
                    <a:pt x="51" y="320"/>
                  </a:lnTo>
                  <a:lnTo>
                    <a:pt x="34" y="339"/>
                  </a:lnTo>
                  <a:lnTo>
                    <a:pt x="22" y="346"/>
                  </a:lnTo>
                  <a:lnTo>
                    <a:pt x="9" y="344"/>
                  </a:lnTo>
                  <a:lnTo>
                    <a:pt x="2" y="334"/>
                  </a:lnTo>
                  <a:lnTo>
                    <a:pt x="0" y="324"/>
                  </a:lnTo>
                  <a:lnTo>
                    <a:pt x="2" y="312"/>
                  </a:lnTo>
                  <a:lnTo>
                    <a:pt x="9" y="293"/>
                  </a:lnTo>
                  <a:lnTo>
                    <a:pt x="28" y="263"/>
                  </a:lnTo>
                  <a:lnTo>
                    <a:pt x="94" y="163"/>
                  </a:lnTo>
                  <a:lnTo>
                    <a:pt x="147" y="62"/>
                  </a:lnTo>
                  <a:lnTo>
                    <a:pt x="167" y="20"/>
                  </a:lnTo>
                  <a:lnTo>
                    <a:pt x="176" y="8"/>
                  </a:lnTo>
                  <a:lnTo>
                    <a:pt x="183" y="3"/>
                  </a:lnTo>
                  <a:lnTo>
                    <a:pt x="193" y="0"/>
                  </a:lnTo>
                  <a:lnTo>
                    <a:pt x="203" y="4"/>
                  </a:lnTo>
                  <a:lnTo>
                    <a:pt x="215" y="13"/>
                  </a:lnTo>
                  <a:lnTo>
                    <a:pt x="215" y="26"/>
                  </a:lnTo>
                  <a:lnTo>
                    <a:pt x="211" y="48"/>
                  </a:lnTo>
                  <a:lnTo>
                    <a:pt x="199" y="78"/>
                  </a:lnTo>
                  <a:lnTo>
                    <a:pt x="181" y="119"/>
                  </a:lnTo>
                  <a:lnTo>
                    <a:pt x="178" y="136"/>
                  </a:lnTo>
                  <a:lnTo>
                    <a:pt x="179" y="152"/>
                  </a:lnTo>
                  <a:lnTo>
                    <a:pt x="188" y="164"/>
                  </a:lnTo>
                  <a:lnTo>
                    <a:pt x="203" y="178"/>
                  </a:lnTo>
                  <a:lnTo>
                    <a:pt x="246" y="208"/>
                  </a:lnTo>
                  <a:lnTo>
                    <a:pt x="710" y="47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8" name="Freeform 65"/>
            <p:cNvSpPr>
              <a:spLocks/>
            </p:cNvSpPr>
            <p:nvPr/>
          </p:nvSpPr>
          <p:spPr bwMode="auto">
            <a:xfrm>
              <a:off x="2743200" y="5014913"/>
              <a:ext cx="285750" cy="230187"/>
            </a:xfrm>
            <a:custGeom>
              <a:avLst/>
              <a:gdLst>
                <a:gd name="T0" fmla="*/ 311 w 1060"/>
                <a:gd name="T1" fmla="*/ 46 h 855"/>
                <a:gd name="T2" fmla="*/ 343 w 1060"/>
                <a:gd name="T3" fmla="*/ 65 h 855"/>
                <a:gd name="T4" fmla="*/ 347 w 1060"/>
                <a:gd name="T5" fmla="*/ 88 h 855"/>
                <a:gd name="T6" fmla="*/ 328 w 1060"/>
                <a:gd name="T7" fmla="*/ 102 h 855"/>
                <a:gd name="T8" fmla="*/ 224 w 1060"/>
                <a:gd name="T9" fmla="*/ 105 h 855"/>
                <a:gd name="T10" fmla="*/ 154 w 1060"/>
                <a:gd name="T11" fmla="*/ 117 h 855"/>
                <a:gd name="T12" fmla="*/ 105 w 1060"/>
                <a:gd name="T13" fmla="*/ 153 h 855"/>
                <a:gd name="T14" fmla="*/ 73 w 1060"/>
                <a:gd name="T15" fmla="*/ 202 h 855"/>
                <a:gd name="T16" fmla="*/ 50 w 1060"/>
                <a:gd name="T17" fmla="*/ 268 h 855"/>
                <a:gd name="T18" fmla="*/ 48 w 1060"/>
                <a:gd name="T19" fmla="*/ 340 h 855"/>
                <a:gd name="T20" fmla="*/ 75 w 1060"/>
                <a:gd name="T21" fmla="*/ 400 h 855"/>
                <a:gd name="T22" fmla="*/ 122 w 1060"/>
                <a:gd name="T23" fmla="*/ 446 h 855"/>
                <a:gd name="T24" fmla="*/ 192 w 1060"/>
                <a:gd name="T25" fmla="*/ 469 h 855"/>
                <a:gd name="T26" fmla="*/ 267 w 1060"/>
                <a:gd name="T27" fmla="*/ 460 h 855"/>
                <a:gd name="T28" fmla="*/ 325 w 1060"/>
                <a:gd name="T29" fmla="*/ 424 h 855"/>
                <a:gd name="T30" fmla="*/ 437 w 1060"/>
                <a:gd name="T31" fmla="*/ 312 h 855"/>
                <a:gd name="T32" fmla="*/ 540 w 1060"/>
                <a:gd name="T33" fmla="*/ 216 h 855"/>
                <a:gd name="T34" fmla="*/ 638 w 1060"/>
                <a:gd name="T35" fmla="*/ 161 h 855"/>
                <a:gd name="T36" fmla="*/ 735 w 1060"/>
                <a:gd name="T37" fmla="*/ 143 h 855"/>
                <a:gd name="T38" fmla="*/ 840 w 1060"/>
                <a:gd name="T39" fmla="*/ 161 h 855"/>
                <a:gd name="T40" fmla="*/ 896 w 1060"/>
                <a:gd name="T41" fmla="*/ 191 h 855"/>
                <a:gd name="T42" fmla="*/ 993 w 1060"/>
                <a:gd name="T43" fmla="*/ 278 h 855"/>
                <a:gd name="T44" fmla="*/ 1026 w 1060"/>
                <a:gd name="T45" fmla="*/ 335 h 855"/>
                <a:gd name="T46" fmla="*/ 1050 w 1060"/>
                <a:gd name="T47" fmla="*/ 398 h 855"/>
                <a:gd name="T48" fmla="*/ 1060 w 1060"/>
                <a:gd name="T49" fmla="*/ 470 h 855"/>
                <a:gd name="T50" fmla="*/ 1053 w 1060"/>
                <a:gd name="T51" fmla="*/ 546 h 855"/>
                <a:gd name="T52" fmla="*/ 1034 w 1060"/>
                <a:gd name="T53" fmla="*/ 620 h 855"/>
                <a:gd name="T54" fmla="*/ 965 w 1060"/>
                <a:gd name="T55" fmla="*/ 755 h 855"/>
                <a:gd name="T56" fmla="*/ 901 w 1060"/>
                <a:gd name="T57" fmla="*/ 833 h 855"/>
                <a:gd name="T58" fmla="*/ 869 w 1060"/>
                <a:gd name="T59" fmla="*/ 854 h 855"/>
                <a:gd name="T60" fmla="*/ 830 w 1060"/>
                <a:gd name="T61" fmla="*/ 851 h 855"/>
                <a:gd name="T62" fmla="*/ 669 w 1060"/>
                <a:gd name="T63" fmla="*/ 792 h 855"/>
                <a:gd name="T64" fmla="*/ 637 w 1060"/>
                <a:gd name="T65" fmla="*/ 774 h 855"/>
                <a:gd name="T66" fmla="*/ 636 w 1060"/>
                <a:gd name="T67" fmla="*/ 754 h 855"/>
                <a:gd name="T68" fmla="*/ 645 w 1060"/>
                <a:gd name="T69" fmla="*/ 744 h 855"/>
                <a:gd name="T70" fmla="*/ 669 w 1060"/>
                <a:gd name="T71" fmla="*/ 744 h 855"/>
                <a:gd name="T72" fmla="*/ 779 w 1060"/>
                <a:gd name="T73" fmla="*/ 742 h 855"/>
                <a:gd name="T74" fmla="*/ 877 w 1060"/>
                <a:gd name="T75" fmla="*/ 710 h 855"/>
                <a:gd name="T76" fmla="*/ 955 w 1060"/>
                <a:gd name="T77" fmla="*/ 652 h 855"/>
                <a:gd name="T78" fmla="*/ 1004 w 1060"/>
                <a:gd name="T79" fmla="*/ 577 h 855"/>
                <a:gd name="T80" fmla="*/ 1015 w 1060"/>
                <a:gd name="T81" fmla="*/ 498 h 855"/>
                <a:gd name="T82" fmla="*/ 997 w 1060"/>
                <a:gd name="T83" fmla="*/ 424 h 855"/>
                <a:gd name="T84" fmla="*/ 954 w 1060"/>
                <a:gd name="T85" fmla="*/ 362 h 855"/>
                <a:gd name="T86" fmla="*/ 890 w 1060"/>
                <a:gd name="T87" fmla="*/ 324 h 855"/>
                <a:gd name="T88" fmla="*/ 815 w 1060"/>
                <a:gd name="T89" fmla="*/ 311 h 855"/>
                <a:gd name="T90" fmla="*/ 742 w 1060"/>
                <a:gd name="T91" fmla="*/ 331 h 855"/>
                <a:gd name="T92" fmla="*/ 663 w 1060"/>
                <a:gd name="T93" fmla="*/ 378 h 855"/>
                <a:gd name="T94" fmla="*/ 573 w 1060"/>
                <a:gd name="T95" fmla="*/ 466 h 855"/>
                <a:gd name="T96" fmla="*/ 453 w 1060"/>
                <a:gd name="T97" fmla="*/ 574 h 855"/>
                <a:gd name="T98" fmla="*/ 358 w 1060"/>
                <a:gd name="T99" fmla="*/ 624 h 855"/>
                <a:gd name="T100" fmla="*/ 278 w 1060"/>
                <a:gd name="T101" fmla="*/ 633 h 855"/>
                <a:gd name="T102" fmla="*/ 190 w 1060"/>
                <a:gd name="T103" fmla="*/ 618 h 855"/>
                <a:gd name="T104" fmla="*/ 87 w 1060"/>
                <a:gd name="T105" fmla="*/ 556 h 855"/>
                <a:gd name="T106" fmla="*/ 49 w 1060"/>
                <a:gd name="T107" fmla="*/ 510 h 855"/>
                <a:gd name="T108" fmla="*/ 21 w 1060"/>
                <a:gd name="T109" fmla="*/ 459 h 855"/>
                <a:gd name="T110" fmla="*/ 4 w 1060"/>
                <a:gd name="T111" fmla="*/ 403 h 855"/>
                <a:gd name="T112" fmla="*/ 5 w 1060"/>
                <a:gd name="T113" fmla="*/ 276 h 855"/>
                <a:gd name="T114" fmla="*/ 47 w 1060"/>
                <a:gd name="T115" fmla="*/ 149 h 855"/>
                <a:gd name="T116" fmla="*/ 105 w 1060"/>
                <a:gd name="T117" fmla="*/ 41 h 855"/>
                <a:gd name="T118" fmla="*/ 145 w 1060"/>
                <a:gd name="T119" fmla="*/ 2 h 855"/>
                <a:gd name="T120" fmla="*/ 230 w 1060"/>
                <a:gd name="T121" fmla="*/ 2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855">
                  <a:moveTo>
                    <a:pt x="292" y="41"/>
                  </a:moveTo>
                  <a:lnTo>
                    <a:pt x="311" y="46"/>
                  </a:lnTo>
                  <a:lnTo>
                    <a:pt x="333" y="57"/>
                  </a:lnTo>
                  <a:lnTo>
                    <a:pt x="343" y="65"/>
                  </a:lnTo>
                  <a:lnTo>
                    <a:pt x="350" y="73"/>
                  </a:lnTo>
                  <a:lnTo>
                    <a:pt x="347" y="88"/>
                  </a:lnTo>
                  <a:lnTo>
                    <a:pt x="340" y="95"/>
                  </a:lnTo>
                  <a:lnTo>
                    <a:pt x="328" y="102"/>
                  </a:lnTo>
                  <a:lnTo>
                    <a:pt x="277" y="104"/>
                  </a:lnTo>
                  <a:lnTo>
                    <a:pt x="224" y="105"/>
                  </a:lnTo>
                  <a:lnTo>
                    <a:pt x="184" y="107"/>
                  </a:lnTo>
                  <a:lnTo>
                    <a:pt x="154" y="117"/>
                  </a:lnTo>
                  <a:lnTo>
                    <a:pt x="126" y="135"/>
                  </a:lnTo>
                  <a:lnTo>
                    <a:pt x="105" y="153"/>
                  </a:lnTo>
                  <a:lnTo>
                    <a:pt x="88" y="176"/>
                  </a:lnTo>
                  <a:lnTo>
                    <a:pt x="73" y="202"/>
                  </a:lnTo>
                  <a:lnTo>
                    <a:pt x="61" y="233"/>
                  </a:lnTo>
                  <a:lnTo>
                    <a:pt x="50" y="268"/>
                  </a:lnTo>
                  <a:lnTo>
                    <a:pt x="48" y="307"/>
                  </a:lnTo>
                  <a:lnTo>
                    <a:pt x="48" y="340"/>
                  </a:lnTo>
                  <a:lnTo>
                    <a:pt x="60" y="373"/>
                  </a:lnTo>
                  <a:lnTo>
                    <a:pt x="75" y="400"/>
                  </a:lnTo>
                  <a:lnTo>
                    <a:pt x="95" y="425"/>
                  </a:lnTo>
                  <a:lnTo>
                    <a:pt x="122" y="446"/>
                  </a:lnTo>
                  <a:lnTo>
                    <a:pt x="154" y="460"/>
                  </a:lnTo>
                  <a:lnTo>
                    <a:pt x="192" y="469"/>
                  </a:lnTo>
                  <a:lnTo>
                    <a:pt x="228" y="469"/>
                  </a:lnTo>
                  <a:lnTo>
                    <a:pt x="267" y="460"/>
                  </a:lnTo>
                  <a:lnTo>
                    <a:pt x="300" y="442"/>
                  </a:lnTo>
                  <a:lnTo>
                    <a:pt x="325" y="424"/>
                  </a:lnTo>
                  <a:lnTo>
                    <a:pt x="359" y="399"/>
                  </a:lnTo>
                  <a:lnTo>
                    <a:pt x="437" y="312"/>
                  </a:lnTo>
                  <a:lnTo>
                    <a:pt x="489" y="258"/>
                  </a:lnTo>
                  <a:lnTo>
                    <a:pt x="540" y="216"/>
                  </a:lnTo>
                  <a:lnTo>
                    <a:pt x="590" y="183"/>
                  </a:lnTo>
                  <a:lnTo>
                    <a:pt x="638" y="161"/>
                  </a:lnTo>
                  <a:lnTo>
                    <a:pt x="686" y="148"/>
                  </a:lnTo>
                  <a:lnTo>
                    <a:pt x="735" y="143"/>
                  </a:lnTo>
                  <a:lnTo>
                    <a:pt x="787" y="148"/>
                  </a:lnTo>
                  <a:lnTo>
                    <a:pt x="840" y="161"/>
                  </a:lnTo>
                  <a:lnTo>
                    <a:pt x="868" y="175"/>
                  </a:lnTo>
                  <a:lnTo>
                    <a:pt x="896" y="191"/>
                  </a:lnTo>
                  <a:lnTo>
                    <a:pt x="948" y="231"/>
                  </a:lnTo>
                  <a:lnTo>
                    <a:pt x="993" y="278"/>
                  </a:lnTo>
                  <a:lnTo>
                    <a:pt x="1012" y="304"/>
                  </a:lnTo>
                  <a:lnTo>
                    <a:pt x="1026" y="335"/>
                  </a:lnTo>
                  <a:lnTo>
                    <a:pt x="1041" y="366"/>
                  </a:lnTo>
                  <a:lnTo>
                    <a:pt x="1050" y="398"/>
                  </a:lnTo>
                  <a:lnTo>
                    <a:pt x="1055" y="434"/>
                  </a:lnTo>
                  <a:lnTo>
                    <a:pt x="1060" y="470"/>
                  </a:lnTo>
                  <a:lnTo>
                    <a:pt x="1058" y="507"/>
                  </a:lnTo>
                  <a:lnTo>
                    <a:pt x="1053" y="546"/>
                  </a:lnTo>
                  <a:lnTo>
                    <a:pt x="1044" y="584"/>
                  </a:lnTo>
                  <a:lnTo>
                    <a:pt x="1034" y="620"/>
                  </a:lnTo>
                  <a:lnTo>
                    <a:pt x="1004" y="689"/>
                  </a:lnTo>
                  <a:lnTo>
                    <a:pt x="965" y="755"/>
                  </a:lnTo>
                  <a:lnTo>
                    <a:pt x="923" y="811"/>
                  </a:lnTo>
                  <a:lnTo>
                    <a:pt x="901" y="833"/>
                  </a:lnTo>
                  <a:lnTo>
                    <a:pt x="883" y="850"/>
                  </a:lnTo>
                  <a:lnTo>
                    <a:pt x="869" y="854"/>
                  </a:lnTo>
                  <a:lnTo>
                    <a:pt x="851" y="855"/>
                  </a:lnTo>
                  <a:lnTo>
                    <a:pt x="830" y="851"/>
                  </a:lnTo>
                  <a:lnTo>
                    <a:pt x="799" y="842"/>
                  </a:lnTo>
                  <a:lnTo>
                    <a:pt x="669" y="792"/>
                  </a:lnTo>
                  <a:lnTo>
                    <a:pt x="649" y="782"/>
                  </a:lnTo>
                  <a:lnTo>
                    <a:pt x="637" y="774"/>
                  </a:lnTo>
                  <a:lnTo>
                    <a:pt x="635" y="764"/>
                  </a:lnTo>
                  <a:lnTo>
                    <a:pt x="636" y="754"/>
                  </a:lnTo>
                  <a:lnTo>
                    <a:pt x="640" y="748"/>
                  </a:lnTo>
                  <a:lnTo>
                    <a:pt x="645" y="744"/>
                  </a:lnTo>
                  <a:lnTo>
                    <a:pt x="656" y="742"/>
                  </a:lnTo>
                  <a:lnTo>
                    <a:pt x="669" y="744"/>
                  </a:lnTo>
                  <a:lnTo>
                    <a:pt x="726" y="745"/>
                  </a:lnTo>
                  <a:lnTo>
                    <a:pt x="779" y="742"/>
                  </a:lnTo>
                  <a:lnTo>
                    <a:pt x="830" y="728"/>
                  </a:lnTo>
                  <a:lnTo>
                    <a:pt x="877" y="710"/>
                  </a:lnTo>
                  <a:lnTo>
                    <a:pt x="921" y="685"/>
                  </a:lnTo>
                  <a:lnTo>
                    <a:pt x="955" y="652"/>
                  </a:lnTo>
                  <a:lnTo>
                    <a:pt x="983" y="617"/>
                  </a:lnTo>
                  <a:lnTo>
                    <a:pt x="1004" y="577"/>
                  </a:lnTo>
                  <a:lnTo>
                    <a:pt x="1013" y="537"/>
                  </a:lnTo>
                  <a:lnTo>
                    <a:pt x="1015" y="498"/>
                  </a:lnTo>
                  <a:lnTo>
                    <a:pt x="1009" y="459"/>
                  </a:lnTo>
                  <a:lnTo>
                    <a:pt x="997" y="424"/>
                  </a:lnTo>
                  <a:lnTo>
                    <a:pt x="977" y="390"/>
                  </a:lnTo>
                  <a:lnTo>
                    <a:pt x="954" y="362"/>
                  </a:lnTo>
                  <a:lnTo>
                    <a:pt x="922" y="341"/>
                  </a:lnTo>
                  <a:lnTo>
                    <a:pt x="890" y="324"/>
                  </a:lnTo>
                  <a:lnTo>
                    <a:pt x="852" y="313"/>
                  </a:lnTo>
                  <a:lnTo>
                    <a:pt x="815" y="311"/>
                  </a:lnTo>
                  <a:lnTo>
                    <a:pt x="779" y="318"/>
                  </a:lnTo>
                  <a:lnTo>
                    <a:pt x="742" y="331"/>
                  </a:lnTo>
                  <a:lnTo>
                    <a:pt x="703" y="350"/>
                  </a:lnTo>
                  <a:lnTo>
                    <a:pt x="663" y="378"/>
                  </a:lnTo>
                  <a:lnTo>
                    <a:pt x="618" y="419"/>
                  </a:lnTo>
                  <a:lnTo>
                    <a:pt x="573" y="466"/>
                  </a:lnTo>
                  <a:lnTo>
                    <a:pt x="507" y="527"/>
                  </a:lnTo>
                  <a:lnTo>
                    <a:pt x="453" y="574"/>
                  </a:lnTo>
                  <a:lnTo>
                    <a:pt x="406" y="605"/>
                  </a:lnTo>
                  <a:lnTo>
                    <a:pt x="358" y="624"/>
                  </a:lnTo>
                  <a:lnTo>
                    <a:pt x="320" y="630"/>
                  </a:lnTo>
                  <a:lnTo>
                    <a:pt x="278" y="633"/>
                  </a:lnTo>
                  <a:lnTo>
                    <a:pt x="235" y="628"/>
                  </a:lnTo>
                  <a:lnTo>
                    <a:pt x="190" y="618"/>
                  </a:lnTo>
                  <a:lnTo>
                    <a:pt x="134" y="590"/>
                  </a:lnTo>
                  <a:lnTo>
                    <a:pt x="87" y="556"/>
                  </a:lnTo>
                  <a:lnTo>
                    <a:pt x="67" y="532"/>
                  </a:lnTo>
                  <a:lnTo>
                    <a:pt x="49" y="510"/>
                  </a:lnTo>
                  <a:lnTo>
                    <a:pt x="34" y="485"/>
                  </a:lnTo>
                  <a:lnTo>
                    <a:pt x="21" y="459"/>
                  </a:lnTo>
                  <a:lnTo>
                    <a:pt x="10" y="432"/>
                  </a:lnTo>
                  <a:lnTo>
                    <a:pt x="4" y="403"/>
                  </a:lnTo>
                  <a:lnTo>
                    <a:pt x="0" y="341"/>
                  </a:lnTo>
                  <a:lnTo>
                    <a:pt x="5" y="276"/>
                  </a:lnTo>
                  <a:lnTo>
                    <a:pt x="24" y="206"/>
                  </a:lnTo>
                  <a:lnTo>
                    <a:pt x="47" y="149"/>
                  </a:lnTo>
                  <a:lnTo>
                    <a:pt x="75" y="90"/>
                  </a:lnTo>
                  <a:lnTo>
                    <a:pt x="105" y="41"/>
                  </a:lnTo>
                  <a:lnTo>
                    <a:pt x="133" y="6"/>
                  </a:lnTo>
                  <a:lnTo>
                    <a:pt x="145" y="2"/>
                  </a:lnTo>
                  <a:lnTo>
                    <a:pt x="163" y="0"/>
                  </a:lnTo>
                  <a:lnTo>
                    <a:pt x="230" y="21"/>
                  </a:lnTo>
                  <a:lnTo>
                    <a:pt x="292" y="4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9" name="Freeform 66"/>
            <p:cNvSpPr>
              <a:spLocks/>
            </p:cNvSpPr>
            <p:nvPr/>
          </p:nvSpPr>
          <p:spPr bwMode="auto">
            <a:xfrm>
              <a:off x="2787650" y="4845050"/>
              <a:ext cx="307975" cy="192087"/>
            </a:xfrm>
            <a:custGeom>
              <a:avLst/>
              <a:gdLst>
                <a:gd name="T0" fmla="*/ 1004 w 1139"/>
                <a:gd name="T1" fmla="*/ 368 h 709"/>
                <a:gd name="T2" fmla="*/ 1031 w 1139"/>
                <a:gd name="T3" fmla="*/ 366 h 709"/>
                <a:gd name="T4" fmla="*/ 1060 w 1139"/>
                <a:gd name="T5" fmla="*/ 341 h 709"/>
                <a:gd name="T6" fmla="*/ 1082 w 1139"/>
                <a:gd name="T7" fmla="*/ 301 h 709"/>
                <a:gd name="T8" fmla="*/ 1101 w 1139"/>
                <a:gd name="T9" fmla="*/ 258 h 709"/>
                <a:gd name="T10" fmla="*/ 1122 w 1139"/>
                <a:gd name="T11" fmla="*/ 251 h 709"/>
                <a:gd name="T12" fmla="*/ 1139 w 1139"/>
                <a:gd name="T13" fmla="*/ 262 h 709"/>
                <a:gd name="T14" fmla="*/ 1137 w 1139"/>
                <a:gd name="T15" fmla="*/ 288 h 709"/>
                <a:gd name="T16" fmla="*/ 1080 w 1139"/>
                <a:gd name="T17" fmla="*/ 487 h 709"/>
                <a:gd name="T18" fmla="*/ 1038 w 1139"/>
                <a:gd name="T19" fmla="*/ 684 h 709"/>
                <a:gd name="T20" fmla="*/ 1024 w 1139"/>
                <a:gd name="T21" fmla="*/ 705 h 709"/>
                <a:gd name="T22" fmla="*/ 1008 w 1139"/>
                <a:gd name="T23" fmla="*/ 709 h 709"/>
                <a:gd name="T24" fmla="*/ 991 w 1139"/>
                <a:gd name="T25" fmla="*/ 693 h 709"/>
                <a:gd name="T26" fmla="*/ 993 w 1139"/>
                <a:gd name="T27" fmla="*/ 643 h 709"/>
                <a:gd name="T28" fmla="*/ 994 w 1139"/>
                <a:gd name="T29" fmla="*/ 599 h 709"/>
                <a:gd name="T30" fmla="*/ 981 w 1139"/>
                <a:gd name="T31" fmla="*/ 566 h 709"/>
                <a:gd name="T32" fmla="*/ 957 w 1139"/>
                <a:gd name="T33" fmla="*/ 549 h 709"/>
                <a:gd name="T34" fmla="*/ 196 w 1139"/>
                <a:gd name="T35" fmla="*/ 355 h 709"/>
                <a:gd name="T36" fmla="*/ 122 w 1139"/>
                <a:gd name="T37" fmla="*/ 342 h 709"/>
                <a:gd name="T38" fmla="*/ 93 w 1139"/>
                <a:gd name="T39" fmla="*/ 353 h 709"/>
                <a:gd name="T40" fmla="*/ 68 w 1139"/>
                <a:gd name="T41" fmla="*/ 383 h 709"/>
                <a:gd name="T42" fmla="*/ 49 w 1139"/>
                <a:gd name="T43" fmla="*/ 432 h 709"/>
                <a:gd name="T44" fmla="*/ 31 w 1139"/>
                <a:gd name="T45" fmla="*/ 458 h 709"/>
                <a:gd name="T46" fmla="*/ 8 w 1139"/>
                <a:gd name="T47" fmla="*/ 454 h 709"/>
                <a:gd name="T48" fmla="*/ 0 w 1139"/>
                <a:gd name="T49" fmla="*/ 435 h 709"/>
                <a:gd name="T50" fmla="*/ 24 w 1139"/>
                <a:gd name="T51" fmla="*/ 349 h 709"/>
                <a:gd name="T52" fmla="*/ 98 w 1139"/>
                <a:gd name="T53" fmla="*/ 54 h 709"/>
                <a:gd name="T54" fmla="*/ 107 w 1139"/>
                <a:gd name="T55" fmla="*/ 12 h 709"/>
                <a:gd name="T56" fmla="*/ 123 w 1139"/>
                <a:gd name="T57" fmla="*/ 0 h 709"/>
                <a:gd name="T58" fmla="*/ 144 w 1139"/>
                <a:gd name="T59" fmla="*/ 6 h 709"/>
                <a:gd name="T60" fmla="*/ 151 w 1139"/>
                <a:gd name="T61" fmla="*/ 38 h 709"/>
                <a:gd name="T62" fmla="*/ 145 w 1139"/>
                <a:gd name="T63" fmla="*/ 87 h 709"/>
                <a:gd name="T64" fmla="*/ 153 w 1139"/>
                <a:gd name="T65" fmla="*/ 128 h 709"/>
                <a:gd name="T66" fmla="*/ 171 w 1139"/>
                <a:gd name="T67" fmla="*/ 153 h 709"/>
                <a:gd name="T68" fmla="*/ 243 w 1139"/>
                <a:gd name="T69" fmla="*/ 177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9" h="709">
                  <a:moveTo>
                    <a:pt x="943" y="355"/>
                  </a:moveTo>
                  <a:lnTo>
                    <a:pt x="1004" y="368"/>
                  </a:lnTo>
                  <a:lnTo>
                    <a:pt x="1017" y="368"/>
                  </a:lnTo>
                  <a:lnTo>
                    <a:pt x="1031" y="366"/>
                  </a:lnTo>
                  <a:lnTo>
                    <a:pt x="1048" y="356"/>
                  </a:lnTo>
                  <a:lnTo>
                    <a:pt x="1060" y="341"/>
                  </a:lnTo>
                  <a:lnTo>
                    <a:pt x="1071" y="323"/>
                  </a:lnTo>
                  <a:lnTo>
                    <a:pt x="1082" y="301"/>
                  </a:lnTo>
                  <a:lnTo>
                    <a:pt x="1091" y="274"/>
                  </a:lnTo>
                  <a:lnTo>
                    <a:pt x="1101" y="258"/>
                  </a:lnTo>
                  <a:lnTo>
                    <a:pt x="1110" y="251"/>
                  </a:lnTo>
                  <a:lnTo>
                    <a:pt x="1122" y="251"/>
                  </a:lnTo>
                  <a:lnTo>
                    <a:pt x="1134" y="255"/>
                  </a:lnTo>
                  <a:lnTo>
                    <a:pt x="1139" y="262"/>
                  </a:lnTo>
                  <a:lnTo>
                    <a:pt x="1139" y="276"/>
                  </a:lnTo>
                  <a:lnTo>
                    <a:pt x="1137" y="288"/>
                  </a:lnTo>
                  <a:lnTo>
                    <a:pt x="1117" y="362"/>
                  </a:lnTo>
                  <a:lnTo>
                    <a:pt x="1080" y="487"/>
                  </a:lnTo>
                  <a:lnTo>
                    <a:pt x="1044" y="652"/>
                  </a:lnTo>
                  <a:lnTo>
                    <a:pt x="1038" y="684"/>
                  </a:lnTo>
                  <a:lnTo>
                    <a:pt x="1034" y="696"/>
                  </a:lnTo>
                  <a:lnTo>
                    <a:pt x="1024" y="705"/>
                  </a:lnTo>
                  <a:lnTo>
                    <a:pt x="1017" y="709"/>
                  </a:lnTo>
                  <a:lnTo>
                    <a:pt x="1008" y="709"/>
                  </a:lnTo>
                  <a:lnTo>
                    <a:pt x="996" y="703"/>
                  </a:lnTo>
                  <a:lnTo>
                    <a:pt x="991" y="693"/>
                  </a:lnTo>
                  <a:lnTo>
                    <a:pt x="988" y="673"/>
                  </a:lnTo>
                  <a:lnTo>
                    <a:pt x="993" y="643"/>
                  </a:lnTo>
                  <a:lnTo>
                    <a:pt x="995" y="619"/>
                  </a:lnTo>
                  <a:lnTo>
                    <a:pt x="994" y="599"/>
                  </a:lnTo>
                  <a:lnTo>
                    <a:pt x="989" y="581"/>
                  </a:lnTo>
                  <a:lnTo>
                    <a:pt x="981" y="566"/>
                  </a:lnTo>
                  <a:lnTo>
                    <a:pt x="971" y="558"/>
                  </a:lnTo>
                  <a:lnTo>
                    <a:pt x="957" y="549"/>
                  </a:lnTo>
                  <a:lnTo>
                    <a:pt x="896" y="531"/>
                  </a:lnTo>
                  <a:lnTo>
                    <a:pt x="196" y="355"/>
                  </a:lnTo>
                  <a:lnTo>
                    <a:pt x="137" y="343"/>
                  </a:lnTo>
                  <a:lnTo>
                    <a:pt x="122" y="342"/>
                  </a:lnTo>
                  <a:lnTo>
                    <a:pt x="108" y="344"/>
                  </a:lnTo>
                  <a:lnTo>
                    <a:pt x="93" y="353"/>
                  </a:lnTo>
                  <a:lnTo>
                    <a:pt x="80" y="366"/>
                  </a:lnTo>
                  <a:lnTo>
                    <a:pt x="68" y="383"/>
                  </a:lnTo>
                  <a:lnTo>
                    <a:pt x="60" y="406"/>
                  </a:lnTo>
                  <a:lnTo>
                    <a:pt x="49" y="432"/>
                  </a:lnTo>
                  <a:lnTo>
                    <a:pt x="39" y="451"/>
                  </a:lnTo>
                  <a:lnTo>
                    <a:pt x="31" y="458"/>
                  </a:lnTo>
                  <a:lnTo>
                    <a:pt x="18" y="458"/>
                  </a:lnTo>
                  <a:lnTo>
                    <a:pt x="8" y="454"/>
                  </a:lnTo>
                  <a:lnTo>
                    <a:pt x="1" y="444"/>
                  </a:lnTo>
                  <a:lnTo>
                    <a:pt x="0" y="435"/>
                  </a:lnTo>
                  <a:lnTo>
                    <a:pt x="3" y="418"/>
                  </a:lnTo>
                  <a:lnTo>
                    <a:pt x="24" y="349"/>
                  </a:lnTo>
                  <a:lnTo>
                    <a:pt x="59" y="223"/>
                  </a:lnTo>
                  <a:lnTo>
                    <a:pt x="98" y="54"/>
                  </a:lnTo>
                  <a:lnTo>
                    <a:pt x="102" y="29"/>
                  </a:lnTo>
                  <a:lnTo>
                    <a:pt x="107" y="12"/>
                  </a:lnTo>
                  <a:lnTo>
                    <a:pt x="115" y="5"/>
                  </a:lnTo>
                  <a:lnTo>
                    <a:pt x="123" y="0"/>
                  </a:lnTo>
                  <a:lnTo>
                    <a:pt x="134" y="0"/>
                  </a:lnTo>
                  <a:lnTo>
                    <a:pt x="144" y="6"/>
                  </a:lnTo>
                  <a:lnTo>
                    <a:pt x="151" y="18"/>
                  </a:lnTo>
                  <a:lnTo>
                    <a:pt x="151" y="38"/>
                  </a:lnTo>
                  <a:lnTo>
                    <a:pt x="147" y="63"/>
                  </a:lnTo>
                  <a:lnTo>
                    <a:pt x="145" y="87"/>
                  </a:lnTo>
                  <a:lnTo>
                    <a:pt x="145" y="109"/>
                  </a:lnTo>
                  <a:lnTo>
                    <a:pt x="153" y="128"/>
                  </a:lnTo>
                  <a:lnTo>
                    <a:pt x="159" y="144"/>
                  </a:lnTo>
                  <a:lnTo>
                    <a:pt x="171" y="153"/>
                  </a:lnTo>
                  <a:lnTo>
                    <a:pt x="182" y="160"/>
                  </a:lnTo>
                  <a:lnTo>
                    <a:pt x="243" y="177"/>
                  </a:lnTo>
                  <a:lnTo>
                    <a:pt x="943" y="35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0" name="Freeform 67"/>
            <p:cNvSpPr>
              <a:spLocks/>
            </p:cNvSpPr>
            <p:nvPr/>
          </p:nvSpPr>
          <p:spPr bwMode="auto">
            <a:xfrm>
              <a:off x="2824163" y="4652963"/>
              <a:ext cx="293688" cy="177800"/>
            </a:xfrm>
            <a:custGeom>
              <a:avLst/>
              <a:gdLst>
                <a:gd name="T0" fmla="*/ 222 w 1087"/>
                <a:gd name="T1" fmla="*/ 52 h 660"/>
                <a:gd name="T2" fmla="*/ 261 w 1087"/>
                <a:gd name="T3" fmla="*/ 57 h 660"/>
                <a:gd name="T4" fmla="*/ 270 w 1087"/>
                <a:gd name="T5" fmla="*/ 79 h 660"/>
                <a:gd name="T6" fmla="*/ 258 w 1087"/>
                <a:gd name="T7" fmla="*/ 101 h 660"/>
                <a:gd name="T8" fmla="*/ 208 w 1087"/>
                <a:gd name="T9" fmla="*/ 116 h 660"/>
                <a:gd name="T10" fmla="*/ 122 w 1087"/>
                <a:gd name="T11" fmla="*/ 149 h 660"/>
                <a:gd name="T12" fmla="*/ 75 w 1087"/>
                <a:gd name="T13" fmla="*/ 189 h 660"/>
                <a:gd name="T14" fmla="*/ 52 w 1087"/>
                <a:gd name="T15" fmla="*/ 242 h 660"/>
                <a:gd name="T16" fmla="*/ 42 w 1087"/>
                <a:gd name="T17" fmla="*/ 302 h 660"/>
                <a:gd name="T18" fmla="*/ 52 w 1087"/>
                <a:gd name="T19" fmla="*/ 381 h 660"/>
                <a:gd name="T20" fmla="*/ 81 w 1087"/>
                <a:gd name="T21" fmla="*/ 438 h 660"/>
                <a:gd name="T22" fmla="*/ 134 w 1087"/>
                <a:gd name="T23" fmla="*/ 478 h 660"/>
                <a:gd name="T24" fmla="*/ 199 w 1087"/>
                <a:gd name="T25" fmla="*/ 492 h 660"/>
                <a:gd name="T26" fmla="*/ 274 w 1087"/>
                <a:gd name="T27" fmla="*/ 477 h 660"/>
                <a:gd name="T28" fmla="*/ 335 w 1087"/>
                <a:gd name="T29" fmla="*/ 431 h 660"/>
                <a:gd name="T30" fmla="*/ 374 w 1087"/>
                <a:gd name="T31" fmla="*/ 371 h 660"/>
                <a:gd name="T32" fmla="*/ 458 w 1087"/>
                <a:gd name="T33" fmla="*/ 197 h 660"/>
                <a:gd name="T34" fmla="*/ 530 w 1087"/>
                <a:gd name="T35" fmla="*/ 98 h 660"/>
                <a:gd name="T36" fmla="*/ 612 w 1087"/>
                <a:gd name="T37" fmla="*/ 33 h 660"/>
                <a:gd name="T38" fmla="*/ 707 w 1087"/>
                <a:gd name="T39" fmla="*/ 4 h 660"/>
                <a:gd name="T40" fmla="*/ 793 w 1087"/>
                <a:gd name="T41" fmla="*/ 4 h 660"/>
                <a:gd name="T42" fmla="*/ 886 w 1087"/>
                <a:gd name="T43" fmla="*/ 33 h 660"/>
                <a:gd name="T44" fmla="*/ 970 w 1087"/>
                <a:gd name="T45" fmla="*/ 83 h 660"/>
                <a:gd name="T46" fmla="*/ 1016 w 1087"/>
                <a:gd name="T47" fmla="*/ 133 h 660"/>
                <a:gd name="T48" fmla="*/ 1051 w 1087"/>
                <a:gd name="T49" fmla="*/ 194 h 660"/>
                <a:gd name="T50" fmla="*/ 1077 w 1087"/>
                <a:gd name="T51" fmla="*/ 262 h 660"/>
                <a:gd name="T52" fmla="*/ 1087 w 1087"/>
                <a:gd name="T53" fmla="*/ 339 h 660"/>
                <a:gd name="T54" fmla="*/ 1078 w 1087"/>
                <a:gd name="T55" fmla="*/ 452 h 660"/>
                <a:gd name="T56" fmla="*/ 1040 w 1087"/>
                <a:gd name="T57" fmla="*/ 594 h 660"/>
                <a:gd name="T58" fmla="*/ 999 w 1087"/>
                <a:gd name="T59" fmla="*/ 651 h 660"/>
                <a:gd name="T60" fmla="*/ 965 w 1087"/>
                <a:gd name="T61" fmla="*/ 660 h 660"/>
                <a:gd name="T62" fmla="*/ 793 w 1087"/>
                <a:gd name="T63" fmla="*/ 652 h 660"/>
                <a:gd name="T64" fmla="*/ 754 w 1087"/>
                <a:gd name="T65" fmla="*/ 645 h 660"/>
                <a:gd name="T66" fmla="*/ 749 w 1087"/>
                <a:gd name="T67" fmla="*/ 626 h 660"/>
                <a:gd name="T68" fmla="*/ 755 w 1087"/>
                <a:gd name="T69" fmla="*/ 614 h 660"/>
                <a:gd name="T70" fmla="*/ 777 w 1087"/>
                <a:gd name="T71" fmla="*/ 605 h 660"/>
                <a:gd name="T72" fmla="*/ 882 w 1087"/>
                <a:gd name="T73" fmla="*/ 571 h 660"/>
                <a:gd name="T74" fmla="*/ 967 w 1087"/>
                <a:gd name="T75" fmla="*/ 509 h 660"/>
                <a:gd name="T76" fmla="*/ 1020 w 1087"/>
                <a:gd name="T77" fmla="*/ 430 h 660"/>
                <a:gd name="T78" fmla="*/ 1045 w 1087"/>
                <a:gd name="T79" fmla="*/ 342 h 660"/>
                <a:gd name="T80" fmla="*/ 1032 w 1087"/>
                <a:gd name="T81" fmla="*/ 265 h 660"/>
                <a:gd name="T82" fmla="*/ 991 w 1087"/>
                <a:gd name="T83" fmla="*/ 199 h 660"/>
                <a:gd name="T84" fmla="*/ 932 w 1087"/>
                <a:gd name="T85" fmla="*/ 158 h 660"/>
                <a:gd name="T86" fmla="*/ 859 w 1087"/>
                <a:gd name="T87" fmla="*/ 141 h 660"/>
                <a:gd name="T88" fmla="*/ 785 w 1087"/>
                <a:gd name="T89" fmla="*/ 149 h 660"/>
                <a:gd name="T90" fmla="*/ 721 w 1087"/>
                <a:gd name="T91" fmla="*/ 189 h 660"/>
                <a:gd name="T92" fmla="*/ 659 w 1087"/>
                <a:gd name="T93" fmla="*/ 262 h 660"/>
                <a:gd name="T94" fmla="*/ 599 w 1087"/>
                <a:gd name="T95" fmla="*/ 369 h 660"/>
                <a:gd name="T96" fmla="*/ 521 w 1087"/>
                <a:gd name="T97" fmla="*/ 509 h 660"/>
                <a:gd name="T98" fmla="*/ 446 w 1087"/>
                <a:gd name="T99" fmla="*/ 586 h 660"/>
                <a:gd name="T100" fmla="*/ 370 w 1087"/>
                <a:gd name="T101" fmla="*/ 621 h 660"/>
                <a:gd name="T102" fmla="*/ 283 w 1087"/>
                <a:gd name="T103" fmla="*/ 630 h 660"/>
                <a:gd name="T104" fmla="*/ 220 w 1087"/>
                <a:gd name="T105" fmla="*/ 623 h 660"/>
                <a:gd name="T106" fmla="*/ 164 w 1087"/>
                <a:gd name="T107" fmla="*/ 604 h 660"/>
                <a:gd name="T108" fmla="*/ 74 w 1087"/>
                <a:gd name="T109" fmla="*/ 531 h 660"/>
                <a:gd name="T110" fmla="*/ 41 w 1087"/>
                <a:gd name="T111" fmla="*/ 482 h 660"/>
                <a:gd name="T112" fmla="*/ 1 w 1087"/>
                <a:gd name="T113" fmla="*/ 360 h 660"/>
                <a:gd name="T114" fmla="*/ 2 w 1087"/>
                <a:gd name="T115" fmla="*/ 229 h 660"/>
                <a:gd name="T116" fmla="*/ 28 w 1087"/>
                <a:gd name="T117" fmla="*/ 108 h 660"/>
                <a:gd name="T118" fmla="*/ 52 w 1087"/>
                <a:gd name="T119" fmla="*/ 58 h 660"/>
                <a:gd name="T120" fmla="*/ 139 w 1087"/>
                <a:gd name="T121" fmla="*/ 5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 h="660">
                  <a:moveTo>
                    <a:pt x="205" y="52"/>
                  </a:moveTo>
                  <a:lnTo>
                    <a:pt x="222" y="52"/>
                  </a:lnTo>
                  <a:lnTo>
                    <a:pt x="248" y="55"/>
                  </a:lnTo>
                  <a:lnTo>
                    <a:pt x="261" y="57"/>
                  </a:lnTo>
                  <a:lnTo>
                    <a:pt x="268" y="65"/>
                  </a:lnTo>
                  <a:lnTo>
                    <a:pt x="270" y="79"/>
                  </a:lnTo>
                  <a:lnTo>
                    <a:pt x="266" y="89"/>
                  </a:lnTo>
                  <a:lnTo>
                    <a:pt x="258" y="101"/>
                  </a:lnTo>
                  <a:lnTo>
                    <a:pt x="239" y="106"/>
                  </a:lnTo>
                  <a:lnTo>
                    <a:pt x="208" y="116"/>
                  </a:lnTo>
                  <a:lnTo>
                    <a:pt x="157" y="131"/>
                  </a:lnTo>
                  <a:lnTo>
                    <a:pt x="122" y="149"/>
                  </a:lnTo>
                  <a:lnTo>
                    <a:pt x="96" y="166"/>
                  </a:lnTo>
                  <a:lnTo>
                    <a:pt x="75" y="189"/>
                  </a:lnTo>
                  <a:lnTo>
                    <a:pt x="62" y="213"/>
                  </a:lnTo>
                  <a:lnTo>
                    <a:pt x="52" y="242"/>
                  </a:lnTo>
                  <a:lnTo>
                    <a:pt x="43" y="271"/>
                  </a:lnTo>
                  <a:lnTo>
                    <a:pt x="42" y="302"/>
                  </a:lnTo>
                  <a:lnTo>
                    <a:pt x="44" y="342"/>
                  </a:lnTo>
                  <a:lnTo>
                    <a:pt x="52" y="381"/>
                  </a:lnTo>
                  <a:lnTo>
                    <a:pt x="62" y="411"/>
                  </a:lnTo>
                  <a:lnTo>
                    <a:pt x="81" y="438"/>
                  </a:lnTo>
                  <a:lnTo>
                    <a:pt x="106" y="460"/>
                  </a:lnTo>
                  <a:lnTo>
                    <a:pt x="134" y="478"/>
                  </a:lnTo>
                  <a:lnTo>
                    <a:pt x="167" y="489"/>
                  </a:lnTo>
                  <a:lnTo>
                    <a:pt x="199" y="492"/>
                  </a:lnTo>
                  <a:lnTo>
                    <a:pt x="239" y="488"/>
                  </a:lnTo>
                  <a:lnTo>
                    <a:pt x="274" y="477"/>
                  </a:lnTo>
                  <a:lnTo>
                    <a:pt x="309" y="459"/>
                  </a:lnTo>
                  <a:lnTo>
                    <a:pt x="335" y="431"/>
                  </a:lnTo>
                  <a:lnTo>
                    <a:pt x="353" y="407"/>
                  </a:lnTo>
                  <a:lnTo>
                    <a:pt x="374" y="371"/>
                  </a:lnTo>
                  <a:lnTo>
                    <a:pt x="428" y="267"/>
                  </a:lnTo>
                  <a:lnTo>
                    <a:pt x="458" y="197"/>
                  </a:lnTo>
                  <a:lnTo>
                    <a:pt x="495" y="145"/>
                  </a:lnTo>
                  <a:lnTo>
                    <a:pt x="530" y="98"/>
                  </a:lnTo>
                  <a:lnTo>
                    <a:pt x="570" y="61"/>
                  </a:lnTo>
                  <a:lnTo>
                    <a:pt x="612" y="33"/>
                  </a:lnTo>
                  <a:lnTo>
                    <a:pt x="659" y="15"/>
                  </a:lnTo>
                  <a:lnTo>
                    <a:pt x="707" y="4"/>
                  </a:lnTo>
                  <a:lnTo>
                    <a:pt x="760" y="0"/>
                  </a:lnTo>
                  <a:lnTo>
                    <a:pt x="793" y="4"/>
                  </a:lnTo>
                  <a:lnTo>
                    <a:pt x="822" y="9"/>
                  </a:lnTo>
                  <a:lnTo>
                    <a:pt x="886" y="33"/>
                  </a:lnTo>
                  <a:lnTo>
                    <a:pt x="944" y="66"/>
                  </a:lnTo>
                  <a:lnTo>
                    <a:pt x="970" y="83"/>
                  </a:lnTo>
                  <a:lnTo>
                    <a:pt x="995" y="105"/>
                  </a:lnTo>
                  <a:lnTo>
                    <a:pt x="1016" y="133"/>
                  </a:lnTo>
                  <a:lnTo>
                    <a:pt x="1035" y="163"/>
                  </a:lnTo>
                  <a:lnTo>
                    <a:pt x="1051" y="194"/>
                  </a:lnTo>
                  <a:lnTo>
                    <a:pt x="1065" y="228"/>
                  </a:lnTo>
                  <a:lnTo>
                    <a:pt x="1077" y="262"/>
                  </a:lnTo>
                  <a:lnTo>
                    <a:pt x="1081" y="300"/>
                  </a:lnTo>
                  <a:lnTo>
                    <a:pt x="1087" y="339"/>
                  </a:lnTo>
                  <a:lnTo>
                    <a:pt x="1087" y="381"/>
                  </a:lnTo>
                  <a:lnTo>
                    <a:pt x="1078" y="452"/>
                  </a:lnTo>
                  <a:lnTo>
                    <a:pt x="1061" y="525"/>
                  </a:lnTo>
                  <a:lnTo>
                    <a:pt x="1040" y="594"/>
                  </a:lnTo>
                  <a:lnTo>
                    <a:pt x="1012" y="642"/>
                  </a:lnTo>
                  <a:lnTo>
                    <a:pt x="999" y="651"/>
                  </a:lnTo>
                  <a:lnTo>
                    <a:pt x="987" y="657"/>
                  </a:lnTo>
                  <a:lnTo>
                    <a:pt x="965" y="660"/>
                  </a:lnTo>
                  <a:lnTo>
                    <a:pt x="930" y="658"/>
                  </a:lnTo>
                  <a:lnTo>
                    <a:pt x="793" y="652"/>
                  </a:lnTo>
                  <a:lnTo>
                    <a:pt x="769" y="648"/>
                  </a:lnTo>
                  <a:lnTo>
                    <a:pt x="754" y="645"/>
                  </a:lnTo>
                  <a:lnTo>
                    <a:pt x="749" y="637"/>
                  </a:lnTo>
                  <a:lnTo>
                    <a:pt x="749" y="626"/>
                  </a:lnTo>
                  <a:lnTo>
                    <a:pt x="750" y="618"/>
                  </a:lnTo>
                  <a:lnTo>
                    <a:pt x="755" y="614"/>
                  </a:lnTo>
                  <a:lnTo>
                    <a:pt x="763" y="607"/>
                  </a:lnTo>
                  <a:lnTo>
                    <a:pt x="777" y="605"/>
                  </a:lnTo>
                  <a:lnTo>
                    <a:pt x="832" y="591"/>
                  </a:lnTo>
                  <a:lnTo>
                    <a:pt x="882" y="571"/>
                  </a:lnTo>
                  <a:lnTo>
                    <a:pt x="926" y="541"/>
                  </a:lnTo>
                  <a:lnTo>
                    <a:pt x="967" y="509"/>
                  </a:lnTo>
                  <a:lnTo>
                    <a:pt x="997" y="475"/>
                  </a:lnTo>
                  <a:lnTo>
                    <a:pt x="1020" y="430"/>
                  </a:lnTo>
                  <a:lnTo>
                    <a:pt x="1039" y="388"/>
                  </a:lnTo>
                  <a:lnTo>
                    <a:pt x="1045" y="342"/>
                  </a:lnTo>
                  <a:lnTo>
                    <a:pt x="1041" y="304"/>
                  </a:lnTo>
                  <a:lnTo>
                    <a:pt x="1032" y="265"/>
                  </a:lnTo>
                  <a:lnTo>
                    <a:pt x="1016" y="230"/>
                  </a:lnTo>
                  <a:lnTo>
                    <a:pt x="991" y="199"/>
                  </a:lnTo>
                  <a:lnTo>
                    <a:pt x="965" y="175"/>
                  </a:lnTo>
                  <a:lnTo>
                    <a:pt x="932" y="158"/>
                  </a:lnTo>
                  <a:lnTo>
                    <a:pt x="897" y="145"/>
                  </a:lnTo>
                  <a:lnTo>
                    <a:pt x="859" y="141"/>
                  </a:lnTo>
                  <a:lnTo>
                    <a:pt x="819" y="140"/>
                  </a:lnTo>
                  <a:lnTo>
                    <a:pt x="785" y="149"/>
                  </a:lnTo>
                  <a:lnTo>
                    <a:pt x="751" y="165"/>
                  </a:lnTo>
                  <a:lnTo>
                    <a:pt x="721" y="189"/>
                  </a:lnTo>
                  <a:lnTo>
                    <a:pt x="688" y="222"/>
                  </a:lnTo>
                  <a:lnTo>
                    <a:pt x="659" y="262"/>
                  </a:lnTo>
                  <a:lnTo>
                    <a:pt x="629" y="311"/>
                  </a:lnTo>
                  <a:lnTo>
                    <a:pt x="599" y="369"/>
                  </a:lnTo>
                  <a:lnTo>
                    <a:pt x="558" y="450"/>
                  </a:lnTo>
                  <a:lnTo>
                    <a:pt x="521" y="509"/>
                  </a:lnTo>
                  <a:lnTo>
                    <a:pt x="483" y="553"/>
                  </a:lnTo>
                  <a:lnTo>
                    <a:pt x="446" y="586"/>
                  </a:lnTo>
                  <a:lnTo>
                    <a:pt x="408" y="606"/>
                  </a:lnTo>
                  <a:lnTo>
                    <a:pt x="370" y="621"/>
                  </a:lnTo>
                  <a:lnTo>
                    <a:pt x="327" y="629"/>
                  </a:lnTo>
                  <a:lnTo>
                    <a:pt x="283" y="630"/>
                  </a:lnTo>
                  <a:lnTo>
                    <a:pt x="252" y="629"/>
                  </a:lnTo>
                  <a:lnTo>
                    <a:pt x="220" y="623"/>
                  </a:lnTo>
                  <a:lnTo>
                    <a:pt x="193" y="614"/>
                  </a:lnTo>
                  <a:lnTo>
                    <a:pt x="164" y="604"/>
                  </a:lnTo>
                  <a:lnTo>
                    <a:pt x="115" y="574"/>
                  </a:lnTo>
                  <a:lnTo>
                    <a:pt x="74" y="531"/>
                  </a:lnTo>
                  <a:lnTo>
                    <a:pt x="55" y="511"/>
                  </a:lnTo>
                  <a:lnTo>
                    <a:pt x="41" y="482"/>
                  </a:lnTo>
                  <a:lnTo>
                    <a:pt x="16" y="425"/>
                  </a:lnTo>
                  <a:lnTo>
                    <a:pt x="1" y="360"/>
                  </a:lnTo>
                  <a:lnTo>
                    <a:pt x="0" y="290"/>
                  </a:lnTo>
                  <a:lnTo>
                    <a:pt x="2" y="229"/>
                  </a:lnTo>
                  <a:lnTo>
                    <a:pt x="13" y="167"/>
                  </a:lnTo>
                  <a:lnTo>
                    <a:pt x="28" y="108"/>
                  </a:lnTo>
                  <a:lnTo>
                    <a:pt x="44" y="67"/>
                  </a:lnTo>
                  <a:lnTo>
                    <a:pt x="52" y="58"/>
                  </a:lnTo>
                  <a:lnTo>
                    <a:pt x="68" y="52"/>
                  </a:lnTo>
                  <a:lnTo>
                    <a:pt x="139" y="51"/>
                  </a:lnTo>
                  <a:lnTo>
                    <a:pt x="205" y="5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1" name="Freeform 68"/>
            <p:cNvSpPr>
              <a:spLocks/>
            </p:cNvSpPr>
            <p:nvPr/>
          </p:nvSpPr>
          <p:spPr bwMode="auto">
            <a:xfrm>
              <a:off x="2665413" y="3822700"/>
              <a:ext cx="309563" cy="234950"/>
            </a:xfrm>
            <a:custGeom>
              <a:avLst/>
              <a:gdLst>
                <a:gd name="T0" fmla="*/ 974 w 1147"/>
                <a:gd name="T1" fmla="*/ 528 h 870"/>
                <a:gd name="T2" fmla="*/ 943 w 1147"/>
                <a:gd name="T3" fmla="*/ 518 h 870"/>
                <a:gd name="T4" fmla="*/ 956 w 1147"/>
                <a:gd name="T5" fmla="*/ 476 h 870"/>
                <a:gd name="T6" fmla="*/ 1037 w 1147"/>
                <a:gd name="T7" fmla="*/ 381 h 870"/>
                <a:gd name="T8" fmla="*/ 1057 w 1147"/>
                <a:gd name="T9" fmla="*/ 292 h 870"/>
                <a:gd name="T10" fmla="*/ 1031 w 1147"/>
                <a:gd name="T11" fmla="*/ 202 h 870"/>
                <a:gd name="T12" fmla="*/ 956 w 1147"/>
                <a:gd name="T13" fmla="*/ 120 h 870"/>
                <a:gd name="T14" fmla="*/ 861 w 1147"/>
                <a:gd name="T15" fmla="*/ 97 h 870"/>
                <a:gd name="T16" fmla="*/ 764 w 1147"/>
                <a:gd name="T17" fmla="*/ 137 h 870"/>
                <a:gd name="T18" fmla="*/ 706 w 1147"/>
                <a:gd name="T19" fmla="*/ 239 h 870"/>
                <a:gd name="T20" fmla="*/ 710 w 1147"/>
                <a:gd name="T21" fmla="*/ 431 h 870"/>
                <a:gd name="T22" fmla="*/ 701 w 1147"/>
                <a:gd name="T23" fmla="*/ 631 h 870"/>
                <a:gd name="T24" fmla="*/ 630 w 1147"/>
                <a:gd name="T25" fmla="*/ 770 h 870"/>
                <a:gd name="T26" fmla="*/ 516 w 1147"/>
                <a:gd name="T27" fmla="*/ 847 h 870"/>
                <a:gd name="T28" fmla="*/ 419 w 1147"/>
                <a:gd name="T29" fmla="*/ 869 h 870"/>
                <a:gd name="T30" fmla="*/ 321 w 1147"/>
                <a:gd name="T31" fmla="*/ 867 h 870"/>
                <a:gd name="T32" fmla="*/ 222 w 1147"/>
                <a:gd name="T33" fmla="*/ 830 h 870"/>
                <a:gd name="T34" fmla="*/ 138 w 1147"/>
                <a:gd name="T35" fmla="*/ 760 h 870"/>
                <a:gd name="T36" fmla="*/ 69 w 1147"/>
                <a:gd name="T37" fmla="*/ 663 h 870"/>
                <a:gd name="T38" fmla="*/ 2 w 1147"/>
                <a:gd name="T39" fmla="*/ 449 h 870"/>
                <a:gd name="T40" fmla="*/ 7 w 1147"/>
                <a:gd name="T41" fmla="*/ 379 h 870"/>
                <a:gd name="T42" fmla="*/ 63 w 1147"/>
                <a:gd name="T43" fmla="*/ 337 h 870"/>
                <a:gd name="T44" fmla="*/ 228 w 1147"/>
                <a:gd name="T45" fmla="*/ 262 h 870"/>
                <a:gd name="T46" fmla="*/ 246 w 1147"/>
                <a:gd name="T47" fmla="*/ 281 h 870"/>
                <a:gd name="T48" fmla="*/ 227 w 1147"/>
                <a:gd name="T49" fmla="*/ 306 h 870"/>
                <a:gd name="T50" fmla="*/ 127 w 1147"/>
                <a:gd name="T51" fmla="*/ 438 h 870"/>
                <a:gd name="T52" fmla="*/ 99 w 1147"/>
                <a:gd name="T53" fmla="*/ 584 h 870"/>
                <a:gd name="T54" fmla="*/ 145 w 1147"/>
                <a:gd name="T55" fmla="*/ 709 h 870"/>
                <a:gd name="T56" fmla="*/ 239 w 1147"/>
                <a:gd name="T57" fmla="*/ 774 h 870"/>
                <a:gd name="T58" fmla="*/ 355 w 1147"/>
                <a:gd name="T59" fmla="*/ 777 h 870"/>
                <a:gd name="T60" fmla="*/ 449 w 1147"/>
                <a:gd name="T61" fmla="*/ 714 h 870"/>
                <a:gd name="T62" fmla="*/ 499 w 1147"/>
                <a:gd name="T63" fmla="*/ 602 h 870"/>
                <a:gd name="T64" fmla="*/ 502 w 1147"/>
                <a:gd name="T65" fmla="*/ 425 h 870"/>
                <a:gd name="T66" fmla="*/ 513 w 1147"/>
                <a:gd name="T67" fmla="*/ 205 h 870"/>
                <a:gd name="T68" fmla="*/ 579 w 1147"/>
                <a:gd name="T69" fmla="*/ 89 h 870"/>
                <a:gd name="T70" fmla="*/ 681 w 1147"/>
                <a:gd name="T71" fmla="*/ 21 h 870"/>
                <a:gd name="T72" fmla="*/ 771 w 1147"/>
                <a:gd name="T73" fmla="*/ 0 h 870"/>
                <a:gd name="T74" fmla="*/ 886 w 1147"/>
                <a:gd name="T75" fmla="*/ 16 h 870"/>
                <a:gd name="T76" fmla="*/ 1037 w 1147"/>
                <a:gd name="T77" fmla="*/ 133 h 870"/>
                <a:gd name="T78" fmla="*/ 1102 w 1147"/>
                <a:gd name="T79" fmla="*/ 250 h 870"/>
                <a:gd name="T80" fmla="*/ 1147 w 1147"/>
                <a:gd name="T81" fmla="*/ 416 h 870"/>
                <a:gd name="T82" fmla="*/ 1112 w 1147"/>
                <a:gd name="T83" fmla="*/ 45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7" h="870">
                  <a:moveTo>
                    <a:pt x="1015" y="509"/>
                  </a:moveTo>
                  <a:lnTo>
                    <a:pt x="997" y="519"/>
                  </a:lnTo>
                  <a:lnTo>
                    <a:pt x="974" y="528"/>
                  </a:lnTo>
                  <a:lnTo>
                    <a:pt x="960" y="530"/>
                  </a:lnTo>
                  <a:lnTo>
                    <a:pt x="950" y="528"/>
                  </a:lnTo>
                  <a:lnTo>
                    <a:pt x="943" y="518"/>
                  </a:lnTo>
                  <a:lnTo>
                    <a:pt x="940" y="509"/>
                  </a:lnTo>
                  <a:lnTo>
                    <a:pt x="945" y="494"/>
                  </a:lnTo>
                  <a:lnTo>
                    <a:pt x="956" y="476"/>
                  </a:lnTo>
                  <a:lnTo>
                    <a:pt x="978" y="454"/>
                  </a:lnTo>
                  <a:lnTo>
                    <a:pt x="1014" y="414"/>
                  </a:lnTo>
                  <a:lnTo>
                    <a:pt x="1037" y="381"/>
                  </a:lnTo>
                  <a:lnTo>
                    <a:pt x="1051" y="353"/>
                  </a:lnTo>
                  <a:lnTo>
                    <a:pt x="1056" y="321"/>
                  </a:lnTo>
                  <a:lnTo>
                    <a:pt x="1057" y="292"/>
                  </a:lnTo>
                  <a:lnTo>
                    <a:pt x="1054" y="263"/>
                  </a:lnTo>
                  <a:lnTo>
                    <a:pt x="1044" y="230"/>
                  </a:lnTo>
                  <a:lnTo>
                    <a:pt x="1031" y="202"/>
                  </a:lnTo>
                  <a:lnTo>
                    <a:pt x="1009" y="169"/>
                  </a:lnTo>
                  <a:lnTo>
                    <a:pt x="985" y="141"/>
                  </a:lnTo>
                  <a:lnTo>
                    <a:pt x="956" y="120"/>
                  </a:lnTo>
                  <a:lnTo>
                    <a:pt x="927" y="107"/>
                  </a:lnTo>
                  <a:lnTo>
                    <a:pt x="894" y="98"/>
                  </a:lnTo>
                  <a:lnTo>
                    <a:pt x="861" y="97"/>
                  </a:lnTo>
                  <a:lnTo>
                    <a:pt x="827" y="102"/>
                  </a:lnTo>
                  <a:lnTo>
                    <a:pt x="794" y="116"/>
                  </a:lnTo>
                  <a:lnTo>
                    <a:pt x="764" y="137"/>
                  </a:lnTo>
                  <a:lnTo>
                    <a:pt x="736" y="168"/>
                  </a:lnTo>
                  <a:lnTo>
                    <a:pt x="717" y="201"/>
                  </a:lnTo>
                  <a:lnTo>
                    <a:pt x="706" y="239"/>
                  </a:lnTo>
                  <a:lnTo>
                    <a:pt x="701" y="269"/>
                  </a:lnTo>
                  <a:lnTo>
                    <a:pt x="700" y="310"/>
                  </a:lnTo>
                  <a:lnTo>
                    <a:pt x="710" y="431"/>
                  </a:lnTo>
                  <a:lnTo>
                    <a:pt x="714" y="506"/>
                  </a:lnTo>
                  <a:lnTo>
                    <a:pt x="711" y="572"/>
                  </a:lnTo>
                  <a:lnTo>
                    <a:pt x="701" y="631"/>
                  </a:lnTo>
                  <a:lnTo>
                    <a:pt x="685" y="685"/>
                  </a:lnTo>
                  <a:lnTo>
                    <a:pt x="661" y="732"/>
                  </a:lnTo>
                  <a:lnTo>
                    <a:pt x="630" y="770"/>
                  </a:lnTo>
                  <a:lnTo>
                    <a:pt x="591" y="805"/>
                  </a:lnTo>
                  <a:lnTo>
                    <a:pt x="546" y="834"/>
                  </a:lnTo>
                  <a:lnTo>
                    <a:pt x="516" y="847"/>
                  </a:lnTo>
                  <a:lnTo>
                    <a:pt x="485" y="859"/>
                  </a:lnTo>
                  <a:lnTo>
                    <a:pt x="453" y="864"/>
                  </a:lnTo>
                  <a:lnTo>
                    <a:pt x="419" y="869"/>
                  </a:lnTo>
                  <a:lnTo>
                    <a:pt x="386" y="870"/>
                  </a:lnTo>
                  <a:lnTo>
                    <a:pt x="352" y="868"/>
                  </a:lnTo>
                  <a:lnTo>
                    <a:pt x="321" y="867"/>
                  </a:lnTo>
                  <a:lnTo>
                    <a:pt x="288" y="857"/>
                  </a:lnTo>
                  <a:lnTo>
                    <a:pt x="255" y="845"/>
                  </a:lnTo>
                  <a:lnTo>
                    <a:pt x="222" y="830"/>
                  </a:lnTo>
                  <a:lnTo>
                    <a:pt x="193" y="809"/>
                  </a:lnTo>
                  <a:lnTo>
                    <a:pt x="164" y="787"/>
                  </a:lnTo>
                  <a:lnTo>
                    <a:pt x="138" y="760"/>
                  </a:lnTo>
                  <a:lnTo>
                    <a:pt x="110" y="731"/>
                  </a:lnTo>
                  <a:lnTo>
                    <a:pt x="87" y="699"/>
                  </a:lnTo>
                  <a:lnTo>
                    <a:pt x="69" y="663"/>
                  </a:lnTo>
                  <a:lnTo>
                    <a:pt x="37" y="595"/>
                  </a:lnTo>
                  <a:lnTo>
                    <a:pt x="16" y="519"/>
                  </a:lnTo>
                  <a:lnTo>
                    <a:pt x="2" y="449"/>
                  </a:lnTo>
                  <a:lnTo>
                    <a:pt x="0" y="420"/>
                  </a:lnTo>
                  <a:lnTo>
                    <a:pt x="2" y="394"/>
                  </a:lnTo>
                  <a:lnTo>
                    <a:pt x="7" y="379"/>
                  </a:lnTo>
                  <a:lnTo>
                    <a:pt x="16" y="368"/>
                  </a:lnTo>
                  <a:lnTo>
                    <a:pt x="36" y="353"/>
                  </a:lnTo>
                  <a:lnTo>
                    <a:pt x="63" y="337"/>
                  </a:lnTo>
                  <a:lnTo>
                    <a:pt x="191" y="273"/>
                  </a:lnTo>
                  <a:lnTo>
                    <a:pt x="212" y="264"/>
                  </a:lnTo>
                  <a:lnTo>
                    <a:pt x="228" y="262"/>
                  </a:lnTo>
                  <a:lnTo>
                    <a:pt x="236" y="264"/>
                  </a:lnTo>
                  <a:lnTo>
                    <a:pt x="243" y="274"/>
                  </a:lnTo>
                  <a:lnTo>
                    <a:pt x="246" y="281"/>
                  </a:lnTo>
                  <a:lnTo>
                    <a:pt x="245" y="289"/>
                  </a:lnTo>
                  <a:lnTo>
                    <a:pt x="239" y="299"/>
                  </a:lnTo>
                  <a:lnTo>
                    <a:pt x="227" y="306"/>
                  </a:lnTo>
                  <a:lnTo>
                    <a:pt x="186" y="347"/>
                  </a:lnTo>
                  <a:lnTo>
                    <a:pt x="154" y="392"/>
                  </a:lnTo>
                  <a:lnTo>
                    <a:pt x="127" y="438"/>
                  </a:lnTo>
                  <a:lnTo>
                    <a:pt x="107" y="487"/>
                  </a:lnTo>
                  <a:lnTo>
                    <a:pt x="99" y="534"/>
                  </a:lnTo>
                  <a:lnTo>
                    <a:pt x="99" y="584"/>
                  </a:lnTo>
                  <a:lnTo>
                    <a:pt x="103" y="631"/>
                  </a:lnTo>
                  <a:lnTo>
                    <a:pt x="123" y="672"/>
                  </a:lnTo>
                  <a:lnTo>
                    <a:pt x="145" y="709"/>
                  </a:lnTo>
                  <a:lnTo>
                    <a:pt x="173" y="736"/>
                  </a:lnTo>
                  <a:lnTo>
                    <a:pt x="206" y="759"/>
                  </a:lnTo>
                  <a:lnTo>
                    <a:pt x="239" y="774"/>
                  </a:lnTo>
                  <a:lnTo>
                    <a:pt x="277" y="780"/>
                  </a:lnTo>
                  <a:lnTo>
                    <a:pt x="316" y="783"/>
                  </a:lnTo>
                  <a:lnTo>
                    <a:pt x="355" y="777"/>
                  </a:lnTo>
                  <a:lnTo>
                    <a:pt x="390" y="761"/>
                  </a:lnTo>
                  <a:lnTo>
                    <a:pt x="422" y="740"/>
                  </a:lnTo>
                  <a:lnTo>
                    <a:pt x="449" y="714"/>
                  </a:lnTo>
                  <a:lnTo>
                    <a:pt x="472" y="683"/>
                  </a:lnTo>
                  <a:lnTo>
                    <a:pt x="489" y="646"/>
                  </a:lnTo>
                  <a:lnTo>
                    <a:pt x="499" y="602"/>
                  </a:lnTo>
                  <a:lnTo>
                    <a:pt x="506" y="553"/>
                  </a:lnTo>
                  <a:lnTo>
                    <a:pt x="506" y="494"/>
                  </a:lnTo>
                  <a:lnTo>
                    <a:pt x="502" y="425"/>
                  </a:lnTo>
                  <a:lnTo>
                    <a:pt x="501" y="334"/>
                  </a:lnTo>
                  <a:lnTo>
                    <a:pt x="502" y="262"/>
                  </a:lnTo>
                  <a:lnTo>
                    <a:pt x="513" y="205"/>
                  </a:lnTo>
                  <a:lnTo>
                    <a:pt x="532" y="158"/>
                  </a:lnTo>
                  <a:lnTo>
                    <a:pt x="554" y="120"/>
                  </a:lnTo>
                  <a:lnTo>
                    <a:pt x="579" y="89"/>
                  </a:lnTo>
                  <a:lnTo>
                    <a:pt x="615" y="60"/>
                  </a:lnTo>
                  <a:lnTo>
                    <a:pt x="652" y="36"/>
                  </a:lnTo>
                  <a:lnTo>
                    <a:pt x="681" y="21"/>
                  </a:lnTo>
                  <a:lnTo>
                    <a:pt x="709" y="11"/>
                  </a:lnTo>
                  <a:lnTo>
                    <a:pt x="741" y="6"/>
                  </a:lnTo>
                  <a:lnTo>
                    <a:pt x="771" y="0"/>
                  </a:lnTo>
                  <a:lnTo>
                    <a:pt x="799" y="1"/>
                  </a:lnTo>
                  <a:lnTo>
                    <a:pt x="830" y="2"/>
                  </a:lnTo>
                  <a:lnTo>
                    <a:pt x="886" y="16"/>
                  </a:lnTo>
                  <a:lnTo>
                    <a:pt x="941" y="43"/>
                  </a:lnTo>
                  <a:lnTo>
                    <a:pt x="993" y="83"/>
                  </a:lnTo>
                  <a:lnTo>
                    <a:pt x="1037" y="133"/>
                  </a:lnTo>
                  <a:lnTo>
                    <a:pt x="1056" y="160"/>
                  </a:lnTo>
                  <a:lnTo>
                    <a:pt x="1075" y="192"/>
                  </a:lnTo>
                  <a:lnTo>
                    <a:pt x="1102" y="250"/>
                  </a:lnTo>
                  <a:lnTo>
                    <a:pt x="1124" y="310"/>
                  </a:lnTo>
                  <a:lnTo>
                    <a:pt x="1142" y="371"/>
                  </a:lnTo>
                  <a:lnTo>
                    <a:pt x="1147" y="416"/>
                  </a:lnTo>
                  <a:lnTo>
                    <a:pt x="1145" y="426"/>
                  </a:lnTo>
                  <a:lnTo>
                    <a:pt x="1134" y="440"/>
                  </a:lnTo>
                  <a:lnTo>
                    <a:pt x="1112" y="455"/>
                  </a:lnTo>
                  <a:lnTo>
                    <a:pt x="1071" y="475"/>
                  </a:lnTo>
                  <a:lnTo>
                    <a:pt x="1015" y="5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2" name="Freeform 69"/>
            <p:cNvSpPr>
              <a:spLocks/>
            </p:cNvSpPr>
            <p:nvPr/>
          </p:nvSpPr>
          <p:spPr bwMode="auto">
            <a:xfrm>
              <a:off x="331788" y="3286125"/>
              <a:ext cx="360363" cy="360362"/>
            </a:xfrm>
            <a:custGeom>
              <a:avLst/>
              <a:gdLst>
                <a:gd name="T0" fmla="*/ 1262 w 1333"/>
                <a:gd name="T1" fmla="*/ 703 h 1333"/>
                <a:gd name="T2" fmla="*/ 1307 w 1333"/>
                <a:gd name="T3" fmla="*/ 775 h 1333"/>
                <a:gd name="T4" fmla="*/ 1330 w 1333"/>
                <a:gd name="T5" fmla="*/ 843 h 1333"/>
                <a:gd name="T6" fmla="*/ 1329 w 1333"/>
                <a:gd name="T7" fmla="*/ 910 h 1333"/>
                <a:gd name="T8" fmla="*/ 1301 w 1333"/>
                <a:gd name="T9" fmla="*/ 1004 h 1333"/>
                <a:gd name="T10" fmla="*/ 1214 w 1333"/>
                <a:gd name="T11" fmla="*/ 1125 h 1333"/>
                <a:gd name="T12" fmla="*/ 1075 w 1333"/>
                <a:gd name="T13" fmla="*/ 1243 h 1333"/>
                <a:gd name="T14" fmla="*/ 997 w 1333"/>
                <a:gd name="T15" fmla="*/ 1287 h 1333"/>
                <a:gd name="T16" fmla="*/ 922 w 1333"/>
                <a:gd name="T17" fmla="*/ 1315 h 1333"/>
                <a:gd name="T18" fmla="*/ 848 w 1333"/>
                <a:gd name="T19" fmla="*/ 1331 h 1333"/>
                <a:gd name="T20" fmla="*/ 779 w 1333"/>
                <a:gd name="T21" fmla="*/ 1330 h 1333"/>
                <a:gd name="T22" fmla="*/ 710 w 1333"/>
                <a:gd name="T23" fmla="*/ 1306 h 1333"/>
                <a:gd name="T24" fmla="*/ 647 w 1333"/>
                <a:gd name="T25" fmla="*/ 1265 h 1333"/>
                <a:gd name="T26" fmla="*/ 584 w 1333"/>
                <a:gd name="T27" fmla="*/ 1201 h 1333"/>
                <a:gd name="T28" fmla="*/ 174 w 1333"/>
                <a:gd name="T29" fmla="*/ 720 h 1333"/>
                <a:gd name="T30" fmla="*/ 146 w 1333"/>
                <a:gd name="T31" fmla="*/ 706 h 1333"/>
                <a:gd name="T32" fmla="*/ 113 w 1333"/>
                <a:gd name="T33" fmla="*/ 707 h 1333"/>
                <a:gd name="T34" fmla="*/ 72 w 1333"/>
                <a:gd name="T35" fmla="*/ 726 h 1333"/>
                <a:gd name="T36" fmla="*/ 30 w 1333"/>
                <a:gd name="T37" fmla="*/ 754 h 1333"/>
                <a:gd name="T38" fmla="*/ 5 w 1333"/>
                <a:gd name="T39" fmla="*/ 745 h 1333"/>
                <a:gd name="T40" fmla="*/ 0 w 1333"/>
                <a:gd name="T41" fmla="*/ 727 h 1333"/>
                <a:gd name="T42" fmla="*/ 19 w 1333"/>
                <a:gd name="T43" fmla="*/ 706 h 1333"/>
                <a:gd name="T44" fmla="*/ 178 w 1333"/>
                <a:gd name="T45" fmla="*/ 576 h 1333"/>
                <a:gd name="T46" fmla="*/ 332 w 1333"/>
                <a:gd name="T47" fmla="*/ 436 h 1333"/>
                <a:gd name="T48" fmla="*/ 356 w 1333"/>
                <a:gd name="T49" fmla="*/ 425 h 1333"/>
                <a:gd name="T50" fmla="*/ 372 w 1333"/>
                <a:gd name="T51" fmla="*/ 434 h 1333"/>
                <a:gd name="T52" fmla="*/ 377 w 1333"/>
                <a:gd name="T53" fmla="*/ 457 h 1333"/>
                <a:gd name="T54" fmla="*/ 346 w 1333"/>
                <a:gd name="T55" fmla="*/ 496 h 1333"/>
                <a:gd name="T56" fmla="*/ 317 w 1333"/>
                <a:gd name="T57" fmla="*/ 532 h 1333"/>
                <a:gd name="T58" fmla="*/ 310 w 1333"/>
                <a:gd name="T59" fmla="*/ 571 h 1333"/>
                <a:gd name="T60" fmla="*/ 319 w 1333"/>
                <a:gd name="T61" fmla="*/ 598 h 1333"/>
                <a:gd name="T62" fmla="*/ 712 w 1333"/>
                <a:gd name="T63" fmla="*/ 1058 h 1333"/>
                <a:gd name="T64" fmla="*/ 802 w 1333"/>
                <a:gd name="T65" fmla="*/ 1156 h 1333"/>
                <a:gd name="T66" fmla="*/ 858 w 1333"/>
                <a:gd name="T67" fmla="*/ 1190 h 1333"/>
                <a:gd name="T68" fmla="*/ 914 w 1333"/>
                <a:gd name="T69" fmla="*/ 1206 h 1333"/>
                <a:gd name="T70" fmla="*/ 992 w 1333"/>
                <a:gd name="T71" fmla="*/ 1204 h 1333"/>
                <a:gd name="T72" fmla="*/ 1098 w 1333"/>
                <a:gd name="T73" fmla="*/ 1160 h 1333"/>
                <a:gd name="T74" fmla="*/ 1178 w 1333"/>
                <a:gd name="T75" fmla="*/ 1092 h 1333"/>
                <a:gd name="T76" fmla="*/ 1226 w 1333"/>
                <a:gd name="T77" fmla="*/ 1033 h 1333"/>
                <a:gd name="T78" fmla="*/ 1259 w 1333"/>
                <a:gd name="T79" fmla="*/ 970 h 1333"/>
                <a:gd name="T80" fmla="*/ 1274 w 1333"/>
                <a:gd name="T81" fmla="*/ 910 h 1333"/>
                <a:gd name="T82" fmla="*/ 1267 w 1333"/>
                <a:gd name="T83" fmla="*/ 840 h 1333"/>
                <a:gd name="T84" fmla="*/ 1222 w 1333"/>
                <a:gd name="T85" fmla="*/ 757 h 1333"/>
                <a:gd name="T86" fmla="*/ 839 w 1333"/>
                <a:gd name="T87" fmla="*/ 301 h 1333"/>
                <a:gd name="T88" fmla="*/ 759 w 1333"/>
                <a:gd name="T89" fmla="*/ 219 h 1333"/>
                <a:gd name="T90" fmla="*/ 717 w 1333"/>
                <a:gd name="T91" fmla="*/ 208 h 1333"/>
                <a:gd name="T92" fmla="*/ 675 w 1333"/>
                <a:gd name="T93" fmla="*/ 222 h 1333"/>
                <a:gd name="T94" fmla="*/ 623 w 1333"/>
                <a:gd name="T95" fmla="*/ 257 h 1333"/>
                <a:gd name="T96" fmla="*/ 595 w 1333"/>
                <a:gd name="T97" fmla="*/ 265 h 1333"/>
                <a:gd name="T98" fmla="*/ 581 w 1333"/>
                <a:gd name="T99" fmla="*/ 247 h 1333"/>
                <a:gd name="T100" fmla="*/ 591 w 1333"/>
                <a:gd name="T101" fmla="*/ 225 h 1333"/>
                <a:gd name="T102" fmla="*/ 625 w 1333"/>
                <a:gd name="T103" fmla="*/ 196 h 1333"/>
                <a:gd name="T104" fmla="*/ 806 w 1333"/>
                <a:gd name="T105" fmla="*/ 41 h 1333"/>
                <a:gd name="T106" fmla="*/ 848 w 1333"/>
                <a:gd name="T107" fmla="*/ 2 h 1333"/>
                <a:gd name="T108" fmla="*/ 868 w 1333"/>
                <a:gd name="T109" fmla="*/ 1 h 1333"/>
                <a:gd name="T110" fmla="*/ 880 w 1333"/>
                <a:gd name="T111" fmla="*/ 17 h 1333"/>
                <a:gd name="T112" fmla="*/ 871 w 1333"/>
                <a:gd name="T113" fmla="*/ 45 h 1333"/>
                <a:gd name="T114" fmla="*/ 831 w 1333"/>
                <a:gd name="T115" fmla="*/ 85 h 1333"/>
                <a:gd name="T116" fmla="*/ 811 w 1333"/>
                <a:gd name="T117" fmla="*/ 121 h 1333"/>
                <a:gd name="T118" fmla="*/ 817 w 1333"/>
                <a:gd name="T119" fmla="*/ 161 h 1333"/>
                <a:gd name="T120" fmla="*/ 883 w 1333"/>
                <a:gd name="T121" fmla="*/ 2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3" h="1333">
                  <a:moveTo>
                    <a:pt x="1232" y="663"/>
                  </a:moveTo>
                  <a:lnTo>
                    <a:pt x="1262" y="703"/>
                  </a:lnTo>
                  <a:lnTo>
                    <a:pt x="1289" y="739"/>
                  </a:lnTo>
                  <a:lnTo>
                    <a:pt x="1307" y="775"/>
                  </a:lnTo>
                  <a:lnTo>
                    <a:pt x="1320" y="808"/>
                  </a:lnTo>
                  <a:lnTo>
                    <a:pt x="1330" y="843"/>
                  </a:lnTo>
                  <a:lnTo>
                    <a:pt x="1333" y="876"/>
                  </a:lnTo>
                  <a:lnTo>
                    <a:pt x="1329" y="910"/>
                  </a:lnTo>
                  <a:lnTo>
                    <a:pt x="1323" y="944"/>
                  </a:lnTo>
                  <a:lnTo>
                    <a:pt x="1301" y="1004"/>
                  </a:lnTo>
                  <a:lnTo>
                    <a:pt x="1262" y="1065"/>
                  </a:lnTo>
                  <a:lnTo>
                    <a:pt x="1214" y="1125"/>
                  </a:lnTo>
                  <a:lnTo>
                    <a:pt x="1154" y="1180"/>
                  </a:lnTo>
                  <a:lnTo>
                    <a:pt x="1075" y="1243"/>
                  </a:lnTo>
                  <a:lnTo>
                    <a:pt x="1038" y="1265"/>
                  </a:lnTo>
                  <a:lnTo>
                    <a:pt x="997" y="1287"/>
                  </a:lnTo>
                  <a:lnTo>
                    <a:pt x="961" y="1302"/>
                  </a:lnTo>
                  <a:lnTo>
                    <a:pt x="922" y="1315"/>
                  </a:lnTo>
                  <a:lnTo>
                    <a:pt x="884" y="1326"/>
                  </a:lnTo>
                  <a:lnTo>
                    <a:pt x="848" y="1331"/>
                  </a:lnTo>
                  <a:lnTo>
                    <a:pt x="811" y="1333"/>
                  </a:lnTo>
                  <a:lnTo>
                    <a:pt x="779" y="1330"/>
                  </a:lnTo>
                  <a:lnTo>
                    <a:pt x="745" y="1321"/>
                  </a:lnTo>
                  <a:lnTo>
                    <a:pt x="710" y="1306"/>
                  </a:lnTo>
                  <a:lnTo>
                    <a:pt x="680" y="1290"/>
                  </a:lnTo>
                  <a:lnTo>
                    <a:pt x="647" y="1265"/>
                  </a:lnTo>
                  <a:lnTo>
                    <a:pt x="617" y="1235"/>
                  </a:lnTo>
                  <a:lnTo>
                    <a:pt x="584" y="1201"/>
                  </a:lnTo>
                  <a:lnTo>
                    <a:pt x="217" y="767"/>
                  </a:lnTo>
                  <a:lnTo>
                    <a:pt x="174" y="720"/>
                  </a:lnTo>
                  <a:lnTo>
                    <a:pt x="161" y="711"/>
                  </a:lnTo>
                  <a:lnTo>
                    <a:pt x="146" y="706"/>
                  </a:lnTo>
                  <a:lnTo>
                    <a:pt x="131" y="704"/>
                  </a:lnTo>
                  <a:lnTo>
                    <a:pt x="113" y="707"/>
                  </a:lnTo>
                  <a:lnTo>
                    <a:pt x="92" y="716"/>
                  </a:lnTo>
                  <a:lnTo>
                    <a:pt x="72" y="726"/>
                  </a:lnTo>
                  <a:lnTo>
                    <a:pt x="47" y="743"/>
                  </a:lnTo>
                  <a:lnTo>
                    <a:pt x="30" y="754"/>
                  </a:lnTo>
                  <a:lnTo>
                    <a:pt x="17" y="754"/>
                  </a:lnTo>
                  <a:lnTo>
                    <a:pt x="5" y="745"/>
                  </a:lnTo>
                  <a:lnTo>
                    <a:pt x="0" y="735"/>
                  </a:lnTo>
                  <a:lnTo>
                    <a:pt x="0" y="727"/>
                  </a:lnTo>
                  <a:lnTo>
                    <a:pt x="6" y="715"/>
                  </a:lnTo>
                  <a:lnTo>
                    <a:pt x="19" y="706"/>
                  </a:lnTo>
                  <a:lnTo>
                    <a:pt x="76" y="657"/>
                  </a:lnTo>
                  <a:lnTo>
                    <a:pt x="178" y="576"/>
                  </a:lnTo>
                  <a:lnTo>
                    <a:pt x="310" y="460"/>
                  </a:lnTo>
                  <a:lnTo>
                    <a:pt x="332" y="436"/>
                  </a:lnTo>
                  <a:lnTo>
                    <a:pt x="344" y="430"/>
                  </a:lnTo>
                  <a:lnTo>
                    <a:pt x="356" y="425"/>
                  </a:lnTo>
                  <a:lnTo>
                    <a:pt x="364" y="428"/>
                  </a:lnTo>
                  <a:lnTo>
                    <a:pt x="372" y="434"/>
                  </a:lnTo>
                  <a:lnTo>
                    <a:pt x="379" y="444"/>
                  </a:lnTo>
                  <a:lnTo>
                    <a:pt x="377" y="457"/>
                  </a:lnTo>
                  <a:lnTo>
                    <a:pt x="365" y="475"/>
                  </a:lnTo>
                  <a:lnTo>
                    <a:pt x="346" y="496"/>
                  </a:lnTo>
                  <a:lnTo>
                    <a:pt x="329" y="514"/>
                  </a:lnTo>
                  <a:lnTo>
                    <a:pt x="317" y="532"/>
                  </a:lnTo>
                  <a:lnTo>
                    <a:pt x="312" y="551"/>
                  </a:lnTo>
                  <a:lnTo>
                    <a:pt x="310" y="571"/>
                  </a:lnTo>
                  <a:lnTo>
                    <a:pt x="313" y="582"/>
                  </a:lnTo>
                  <a:lnTo>
                    <a:pt x="319" y="598"/>
                  </a:lnTo>
                  <a:lnTo>
                    <a:pt x="356" y="647"/>
                  </a:lnTo>
                  <a:lnTo>
                    <a:pt x="712" y="1058"/>
                  </a:lnTo>
                  <a:lnTo>
                    <a:pt x="774" y="1129"/>
                  </a:lnTo>
                  <a:lnTo>
                    <a:pt x="802" y="1156"/>
                  </a:lnTo>
                  <a:lnTo>
                    <a:pt x="832" y="1176"/>
                  </a:lnTo>
                  <a:lnTo>
                    <a:pt x="858" y="1190"/>
                  </a:lnTo>
                  <a:lnTo>
                    <a:pt x="885" y="1201"/>
                  </a:lnTo>
                  <a:lnTo>
                    <a:pt x="914" y="1206"/>
                  </a:lnTo>
                  <a:lnTo>
                    <a:pt x="940" y="1209"/>
                  </a:lnTo>
                  <a:lnTo>
                    <a:pt x="992" y="1204"/>
                  </a:lnTo>
                  <a:lnTo>
                    <a:pt x="1043" y="1185"/>
                  </a:lnTo>
                  <a:lnTo>
                    <a:pt x="1098" y="1160"/>
                  </a:lnTo>
                  <a:lnTo>
                    <a:pt x="1149" y="1122"/>
                  </a:lnTo>
                  <a:lnTo>
                    <a:pt x="1178" y="1092"/>
                  </a:lnTo>
                  <a:lnTo>
                    <a:pt x="1205" y="1064"/>
                  </a:lnTo>
                  <a:lnTo>
                    <a:pt x="1226" y="1033"/>
                  </a:lnTo>
                  <a:lnTo>
                    <a:pt x="1244" y="1003"/>
                  </a:lnTo>
                  <a:lnTo>
                    <a:pt x="1259" y="970"/>
                  </a:lnTo>
                  <a:lnTo>
                    <a:pt x="1268" y="941"/>
                  </a:lnTo>
                  <a:lnTo>
                    <a:pt x="1274" y="910"/>
                  </a:lnTo>
                  <a:lnTo>
                    <a:pt x="1273" y="879"/>
                  </a:lnTo>
                  <a:lnTo>
                    <a:pt x="1267" y="840"/>
                  </a:lnTo>
                  <a:lnTo>
                    <a:pt x="1250" y="800"/>
                  </a:lnTo>
                  <a:lnTo>
                    <a:pt x="1222" y="757"/>
                  </a:lnTo>
                  <a:lnTo>
                    <a:pt x="1186" y="710"/>
                  </a:lnTo>
                  <a:lnTo>
                    <a:pt x="839" y="301"/>
                  </a:lnTo>
                  <a:lnTo>
                    <a:pt x="782" y="239"/>
                  </a:lnTo>
                  <a:lnTo>
                    <a:pt x="759" y="219"/>
                  </a:lnTo>
                  <a:lnTo>
                    <a:pt x="739" y="209"/>
                  </a:lnTo>
                  <a:lnTo>
                    <a:pt x="717" y="208"/>
                  </a:lnTo>
                  <a:lnTo>
                    <a:pt x="697" y="210"/>
                  </a:lnTo>
                  <a:lnTo>
                    <a:pt x="675" y="222"/>
                  </a:lnTo>
                  <a:lnTo>
                    <a:pt x="647" y="241"/>
                  </a:lnTo>
                  <a:lnTo>
                    <a:pt x="623" y="257"/>
                  </a:lnTo>
                  <a:lnTo>
                    <a:pt x="608" y="267"/>
                  </a:lnTo>
                  <a:lnTo>
                    <a:pt x="595" y="265"/>
                  </a:lnTo>
                  <a:lnTo>
                    <a:pt x="588" y="257"/>
                  </a:lnTo>
                  <a:lnTo>
                    <a:pt x="581" y="247"/>
                  </a:lnTo>
                  <a:lnTo>
                    <a:pt x="580" y="236"/>
                  </a:lnTo>
                  <a:lnTo>
                    <a:pt x="591" y="225"/>
                  </a:lnTo>
                  <a:lnTo>
                    <a:pt x="605" y="210"/>
                  </a:lnTo>
                  <a:lnTo>
                    <a:pt x="625" y="196"/>
                  </a:lnTo>
                  <a:lnTo>
                    <a:pt x="725" y="114"/>
                  </a:lnTo>
                  <a:lnTo>
                    <a:pt x="806" y="41"/>
                  </a:lnTo>
                  <a:lnTo>
                    <a:pt x="838" y="7"/>
                  </a:lnTo>
                  <a:lnTo>
                    <a:pt x="848" y="2"/>
                  </a:lnTo>
                  <a:lnTo>
                    <a:pt x="859" y="0"/>
                  </a:lnTo>
                  <a:lnTo>
                    <a:pt x="868" y="1"/>
                  </a:lnTo>
                  <a:lnTo>
                    <a:pt x="875" y="7"/>
                  </a:lnTo>
                  <a:lnTo>
                    <a:pt x="880" y="17"/>
                  </a:lnTo>
                  <a:lnTo>
                    <a:pt x="880" y="30"/>
                  </a:lnTo>
                  <a:lnTo>
                    <a:pt x="871" y="45"/>
                  </a:lnTo>
                  <a:lnTo>
                    <a:pt x="852" y="64"/>
                  </a:lnTo>
                  <a:lnTo>
                    <a:pt x="831" y="85"/>
                  </a:lnTo>
                  <a:lnTo>
                    <a:pt x="819" y="104"/>
                  </a:lnTo>
                  <a:lnTo>
                    <a:pt x="811" y="121"/>
                  </a:lnTo>
                  <a:lnTo>
                    <a:pt x="810" y="140"/>
                  </a:lnTo>
                  <a:lnTo>
                    <a:pt x="817" y="161"/>
                  </a:lnTo>
                  <a:lnTo>
                    <a:pt x="831" y="186"/>
                  </a:lnTo>
                  <a:lnTo>
                    <a:pt x="883" y="252"/>
                  </a:lnTo>
                  <a:lnTo>
                    <a:pt x="1232" y="66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3" name="Freeform 70"/>
            <p:cNvSpPr>
              <a:spLocks/>
            </p:cNvSpPr>
            <p:nvPr/>
          </p:nvSpPr>
          <p:spPr bwMode="auto">
            <a:xfrm>
              <a:off x="628650" y="3098800"/>
              <a:ext cx="381000" cy="404812"/>
            </a:xfrm>
            <a:custGeom>
              <a:avLst/>
              <a:gdLst>
                <a:gd name="T0" fmla="*/ 1217 w 1414"/>
                <a:gd name="T1" fmla="*/ 806 h 1495"/>
                <a:gd name="T2" fmla="*/ 321 w 1414"/>
                <a:gd name="T3" fmla="*/ 386 h 1495"/>
                <a:gd name="T4" fmla="*/ 289 w 1414"/>
                <a:gd name="T5" fmla="*/ 381 h 1495"/>
                <a:gd name="T6" fmla="*/ 175 w 1414"/>
                <a:gd name="T7" fmla="*/ 440 h 1495"/>
                <a:gd name="T8" fmla="*/ 19 w 1414"/>
                <a:gd name="T9" fmla="*/ 515 h 1495"/>
                <a:gd name="T10" fmla="*/ 0 w 1414"/>
                <a:gd name="T11" fmla="*/ 536 h 1495"/>
                <a:gd name="T12" fmla="*/ 12 w 1414"/>
                <a:gd name="T13" fmla="*/ 558 h 1495"/>
                <a:gd name="T14" fmla="*/ 43 w 1414"/>
                <a:gd name="T15" fmla="*/ 555 h 1495"/>
                <a:gd name="T16" fmla="*/ 98 w 1414"/>
                <a:gd name="T17" fmla="*/ 531 h 1495"/>
                <a:gd name="T18" fmla="*/ 134 w 1414"/>
                <a:gd name="T19" fmla="*/ 525 h 1495"/>
                <a:gd name="T20" fmla="*/ 167 w 1414"/>
                <a:gd name="T21" fmla="*/ 546 h 1495"/>
                <a:gd name="T22" fmla="*/ 219 w 1414"/>
                <a:gd name="T23" fmla="*/ 636 h 1495"/>
                <a:gd name="T24" fmla="*/ 540 w 1414"/>
                <a:gd name="T25" fmla="*/ 1275 h 1495"/>
                <a:gd name="T26" fmla="*/ 566 w 1414"/>
                <a:gd name="T27" fmla="*/ 1347 h 1495"/>
                <a:gd name="T28" fmla="*/ 559 w 1414"/>
                <a:gd name="T29" fmla="*/ 1388 h 1495"/>
                <a:gd name="T30" fmla="*/ 523 w 1414"/>
                <a:gd name="T31" fmla="*/ 1417 h 1495"/>
                <a:gd name="T32" fmla="*/ 470 w 1414"/>
                <a:gd name="T33" fmla="*/ 1460 h 1495"/>
                <a:gd name="T34" fmla="*/ 468 w 1414"/>
                <a:gd name="T35" fmla="*/ 1484 h 1495"/>
                <a:gd name="T36" fmla="*/ 479 w 1414"/>
                <a:gd name="T37" fmla="*/ 1495 h 1495"/>
                <a:gd name="T38" fmla="*/ 502 w 1414"/>
                <a:gd name="T39" fmla="*/ 1490 h 1495"/>
                <a:gd name="T40" fmla="*/ 612 w 1414"/>
                <a:gd name="T41" fmla="*/ 1424 h 1495"/>
                <a:gd name="T42" fmla="*/ 759 w 1414"/>
                <a:gd name="T43" fmla="*/ 1351 h 1495"/>
                <a:gd name="T44" fmla="*/ 817 w 1414"/>
                <a:gd name="T45" fmla="*/ 1321 h 1495"/>
                <a:gd name="T46" fmla="*/ 831 w 1414"/>
                <a:gd name="T47" fmla="*/ 1302 h 1495"/>
                <a:gd name="T48" fmla="*/ 821 w 1414"/>
                <a:gd name="T49" fmla="*/ 1283 h 1495"/>
                <a:gd name="T50" fmla="*/ 802 w 1414"/>
                <a:gd name="T51" fmla="*/ 1279 h 1495"/>
                <a:gd name="T52" fmla="*/ 748 w 1414"/>
                <a:gd name="T53" fmla="*/ 1298 h 1495"/>
                <a:gd name="T54" fmla="*/ 685 w 1414"/>
                <a:gd name="T55" fmla="*/ 1312 h 1495"/>
                <a:gd name="T56" fmla="*/ 636 w 1414"/>
                <a:gd name="T57" fmla="*/ 1276 h 1495"/>
                <a:gd name="T58" fmla="*/ 533 w 1414"/>
                <a:gd name="T59" fmla="*/ 1102 h 1495"/>
                <a:gd name="T60" fmla="*/ 1328 w 1414"/>
                <a:gd name="T61" fmla="*/ 1060 h 1495"/>
                <a:gd name="T62" fmla="*/ 1385 w 1414"/>
                <a:gd name="T63" fmla="*/ 1075 h 1495"/>
                <a:gd name="T64" fmla="*/ 1410 w 1414"/>
                <a:gd name="T65" fmla="*/ 1061 h 1495"/>
                <a:gd name="T66" fmla="*/ 1408 w 1414"/>
                <a:gd name="T67" fmla="*/ 1035 h 1495"/>
                <a:gd name="T68" fmla="*/ 987 w 1414"/>
                <a:gd name="T69" fmla="*/ 207 h 1495"/>
                <a:gd name="T70" fmla="*/ 961 w 1414"/>
                <a:gd name="T71" fmla="*/ 141 h 1495"/>
                <a:gd name="T72" fmla="*/ 969 w 1414"/>
                <a:gd name="T73" fmla="*/ 112 h 1495"/>
                <a:gd name="T74" fmla="*/ 1017 w 1414"/>
                <a:gd name="T75" fmla="*/ 72 h 1495"/>
                <a:gd name="T76" fmla="*/ 1063 w 1414"/>
                <a:gd name="T77" fmla="*/ 38 h 1495"/>
                <a:gd name="T78" fmla="*/ 1065 w 1414"/>
                <a:gd name="T79" fmla="*/ 12 h 1495"/>
                <a:gd name="T80" fmla="*/ 1048 w 1414"/>
                <a:gd name="T81" fmla="*/ 0 h 1495"/>
                <a:gd name="T82" fmla="*/ 1025 w 1414"/>
                <a:gd name="T83" fmla="*/ 5 h 1495"/>
                <a:gd name="T84" fmla="*/ 881 w 1414"/>
                <a:gd name="T85" fmla="*/ 86 h 1495"/>
                <a:gd name="T86" fmla="*/ 738 w 1414"/>
                <a:gd name="T87" fmla="*/ 152 h 1495"/>
                <a:gd name="T88" fmla="*/ 710 w 1414"/>
                <a:gd name="T89" fmla="*/ 172 h 1495"/>
                <a:gd name="T90" fmla="*/ 708 w 1414"/>
                <a:gd name="T91" fmla="*/ 193 h 1495"/>
                <a:gd name="T92" fmla="*/ 731 w 1414"/>
                <a:gd name="T93" fmla="*/ 204 h 1495"/>
                <a:gd name="T94" fmla="*/ 791 w 1414"/>
                <a:gd name="T95" fmla="*/ 184 h 1495"/>
                <a:gd name="T96" fmla="*/ 838 w 1414"/>
                <a:gd name="T97" fmla="*/ 170 h 1495"/>
                <a:gd name="T98" fmla="*/ 873 w 1414"/>
                <a:gd name="T99" fmla="*/ 181 h 1495"/>
                <a:gd name="T100" fmla="*/ 912 w 1414"/>
                <a:gd name="T101" fmla="*/ 232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4" h="1495">
                  <a:moveTo>
                    <a:pt x="969" y="332"/>
                  </a:moveTo>
                  <a:lnTo>
                    <a:pt x="1217" y="806"/>
                  </a:lnTo>
                  <a:lnTo>
                    <a:pt x="353" y="401"/>
                  </a:lnTo>
                  <a:lnTo>
                    <a:pt x="321" y="386"/>
                  </a:lnTo>
                  <a:lnTo>
                    <a:pt x="300" y="376"/>
                  </a:lnTo>
                  <a:lnTo>
                    <a:pt x="289" y="381"/>
                  </a:lnTo>
                  <a:lnTo>
                    <a:pt x="270" y="386"/>
                  </a:lnTo>
                  <a:lnTo>
                    <a:pt x="175" y="440"/>
                  </a:lnTo>
                  <a:lnTo>
                    <a:pt x="41" y="502"/>
                  </a:lnTo>
                  <a:lnTo>
                    <a:pt x="19" y="515"/>
                  </a:lnTo>
                  <a:lnTo>
                    <a:pt x="4" y="524"/>
                  </a:lnTo>
                  <a:lnTo>
                    <a:pt x="0" y="536"/>
                  </a:lnTo>
                  <a:lnTo>
                    <a:pt x="2" y="548"/>
                  </a:lnTo>
                  <a:lnTo>
                    <a:pt x="12" y="558"/>
                  </a:lnTo>
                  <a:lnTo>
                    <a:pt x="26" y="561"/>
                  </a:lnTo>
                  <a:lnTo>
                    <a:pt x="43" y="555"/>
                  </a:lnTo>
                  <a:lnTo>
                    <a:pt x="74" y="542"/>
                  </a:lnTo>
                  <a:lnTo>
                    <a:pt x="98" y="531"/>
                  </a:lnTo>
                  <a:lnTo>
                    <a:pt x="116" y="528"/>
                  </a:lnTo>
                  <a:lnTo>
                    <a:pt x="134" y="525"/>
                  </a:lnTo>
                  <a:lnTo>
                    <a:pt x="150" y="534"/>
                  </a:lnTo>
                  <a:lnTo>
                    <a:pt x="167" y="546"/>
                  </a:lnTo>
                  <a:lnTo>
                    <a:pt x="183" y="568"/>
                  </a:lnTo>
                  <a:lnTo>
                    <a:pt x="219" y="636"/>
                  </a:lnTo>
                  <a:lnTo>
                    <a:pt x="480" y="1150"/>
                  </a:lnTo>
                  <a:lnTo>
                    <a:pt x="540" y="1275"/>
                  </a:lnTo>
                  <a:lnTo>
                    <a:pt x="557" y="1315"/>
                  </a:lnTo>
                  <a:lnTo>
                    <a:pt x="566" y="1347"/>
                  </a:lnTo>
                  <a:lnTo>
                    <a:pt x="567" y="1370"/>
                  </a:lnTo>
                  <a:lnTo>
                    <a:pt x="559" y="1388"/>
                  </a:lnTo>
                  <a:lnTo>
                    <a:pt x="544" y="1401"/>
                  </a:lnTo>
                  <a:lnTo>
                    <a:pt x="523" y="1417"/>
                  </a:lnTo>
                  <a:lnTo>
                    <a:pt x="486" y="1443"/>
                  </a:lnTo>
                  <a:lnTo>
                    <a:pt x="470" y="1460"/>
                  </a:lnTo>
                  <a:lnTo>
                    <a:pt x="461" y="1472"/>
                  </a:lnTo>
                  <a:lnTo>
                    <a:pt x="468" y="1484"/>
                  </a:lnTo>
                  <a:lnTo>
                    <a:pt x="473" y="1491"/>
                  </a:lnTo>
                  <a:lnTo>
                    <a:pt x="479" y="1495"/>
                  </a:lnTo>
                  <a:lnTo>
                    <a:pt x="492" y="1495"/>
                  </a:lnTo>
                  <a:lnTo>
                    <a:pt x="502" y="1490"/>
                  </a:lnTo>
                  <a:lnTo>
                    <a:pt x="560" y="1456"/>
                  </a:lnTo>
                  <a:lnTo>
                    <a:pt x="612" y="1424"/>
                  </a:lnTo>
                  <a:lnTo>
                    <a:pt x="668" y="1394"/>
                  </a:lnTo>
                  <a:lnTo>
                    <a:pt x="759" y="1351"/>
                  </a:lnTo>
                  <a:lnTo>
                    <a:pt x="804" y="1330"/>
                  </a:lnTo>
                  <a:lnTo>
                    <a:pt x="817" y="1321"/>
                  </a:lnTo>
                  <a:lnTo>
                    <a:pt x="830" y="1311"/>
                  </a:lnTo>
                  <a:lnTo>
                    <a:pt x="831" y="1302"/>
                  </a:lnTo>
                  <a:lnTo>
                    <a:pt x="827" y="1290"/>
                  </a:lnTo>
                  <a:lnTo>
                    <a:pt x="821" y="1283"/>
                  </a:lnTo>
                  <a:lnTo>
                    <a:pt x="816" y="1279"/>
                  </a:lnTo>
                  <a:lnTo>
                    <a:pt x="802" y="1279"/>
                  </a:lnTo>
                  <a:lnTo>
                    <a:pt x="793" y="1282"/>
                  </a:lnTo>
                  <a:lnTo>
                    <a:pt x="748" y="1298"/>
                  </a:lnTo>
                  <a:lnTo>
                    <a:pt x="713" y="1310"/>
                  </a:lnTo>
                  <a:lnTo>
                    <a:pt x="685" y="1312"/>
                  </a:lnTo>
                  <a:lnTo>
                    <a:pt x="660" y="1300"/>
                  </a:lnTo>
                  <a:lnTo>
                    <a:pt x="636" y="1276"/>
                  </a:lnTo>
                  <a:lnTo>
                    <a:pt x="608" y="1236"/>
                  </a:lnTo>
                  <a:lnTo>
                    <a:pt x="533" y="1102"/>
                  </a:lnTo>
                  <a:lnTo>
                    <a:pt x="256" y="568"/>
                  </a:lnTo>
                  <a:lnTo>
                    <a:pt x="1328" y="1060"/>
                  </a:lnTo>
                  <a:lnTo>
                    <a:pt x="1370" y="1072"/>
                  </a:lnTo>
                  <a:lnTo>
                    <a:pt x="1385" y="1075"/>
                  </a:lnTo>
                  <a:lnTo>
                    <a:pt x="1395" y="1072"/>
                  </a:lnTo>
                  <a:lnTo>
                    <a:pt x="1410" y="1061"/>
                  </a:lnTo>
                  <a:lnTo>
                    <a:pt x="1414" y="1051"/>
                  </a:lnTo>
                  <a:lnTo>
                    <a:pt x="1408" y="1035"/>
                  </a:lnTo>
                  <a:lnTo>
                    <a:pt x="1401" y="1012"/>
                  </a:lnTo>
                  <a:lnTo>
                    <a:pt x="987" y="207"/>
                  </a:lnTo>
                  <a:lnTo>
                    <a:pt x="967" y="158"/>
                  </a:lnTo>
                  <a:lnTo>
                    <a:pt x="961" y="141"/>
                  </a:lnTo>
                  <a:lnTo>
                    <a:pt x="962" y="126"/>
                  </a:lnTo>
                  <a:lnTo>
                    <a:pt x="969" y="112"/>
                  </a:lnTo>
                  <a:lnTo>
                    <a:pt x="979" y="101"/>
                  </a:lnTo>
                  <a:lnTo>
                    <a:pt x="1017" y="72"/>
                  </a:lnTo>
                  <a:lnTo>
                    <a:pt x="1045" y="53"/>
                  </a:lnTo>
                  <a:lnTo>
                    <a:pt x="1063" y="38"/>
                  </a:lnTo>
                  <a:lnTo>
                    <a:pt x="1067" y="26"/>
                  </a:lnTo>
                  <a:lnTo>
                    <a:pt x="1065" y="12"/>
                  </a:lnTo>
                  <a:lnTo>
                    <a:pt x="1056" y="4"/>
                  </a:lnTo>
                  <a:lnTo>
                    <a:pt x="1048" y="0"/>
                  </a:lnTo>
                  <a:lnTo>
                    <a:pt x="1039" y="1"/>
                  </a:lnTo>
                  <a:lnTo>
                    <a:pt x="1025" y="5"/>
                  </a:lnTo>
                  <a:lnTo>
                    <a:pt x="981" y="28"/>
                  </a:lnTo>
                  <a:lnTo>
                    <a:pt x="881" y="86"/>
                  </a:lnTo>
                  <a:lnTo>
                    <a:pt x="771" y="136"/>
                  </a:lnTo>
                  <a:lnTo>
                    <a:pt x="738" y="152"/>
                  </a:lnTo>
                  <a:lnTo>
                    <a:pt x="721" y="160"/>
                  </a:lnTo>
                  <a:lnTo>
                    <a:pt x="710" y="172"/>
                  </a:lnTo>
                  <a:lnTo>
                    <a:pt x="706" y="180"/>
                  </a:lnTo>
                  <a:lnTo>
                    <a:pt x="708" y="193"/>
                  </a:lnTo>
                  <a:lnTo>
                    <a:pt x="718" y="201"/>
                  </a:lnTo>
                  <a:lnTo>
                    <a:pt x="731" y="204"/>
                  </a:lnTo>
                  <a:lnTo>
                    <a:pt x="756" y="197"/>
                  </a:lnTo>
                  <a:lnTo>
                    <a:pt x="791" y="184"/>
                  </a:lnTo>
                  <a:lnTo>
                    <a:pt x="817" y="173"/>
                  </a:lnTo>
                  <a:lnTo>
                    <a:pt x="838" y="170"/>
                  </a:lnTo>
                  <a:lnTo>
                    <a:pt x="857" y="171"/>
                  </a:lnTo>
                  <a:lnTo>
                    <a:pt x="873" y="181"/>
                  </a:lnTo>
                  <a:lnTo>
                    <a:pt x="889" y="201"/>
                  </a:lnTo>
                  <a:lnTo>
                    <a:pt x="912" y="232"/>
                  </a:lnTo>
                  <a:lnTo>
                    <a:pt x="969" y="33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4" name="Freeform 71"/>
            <p:cNvSpPr>
              <a:spLocks/>
            </p:cNvSpPr>
            <p:nvPr/>
          </p:nvSpPr>
          <p:spPr bwMode="auto">
            <a:xfrm>
              <a:off x="974725" y="3044825"/>
              <a:ext cx="206375" cy="314325"/>
            </a:xfrm>
            <a:custGeom>
              <a:avLst/>
              <a:gdLst>
                <a:gd name="T0" fmla="*/ 595 w 763"/>
                <a:gd name="T1" fmla="*/ 968 h 1166"/>
                <a:gd name="T2" fmla="*/ 613 w 763"/>
                <a:gd name="T3" fmla="*/ 991 h 1166"/>
                <a:gd name="T4" fmla="*/ 648 w 763"/>
                <a:gd name="T5" fmla="*/ 1006 h 1166"/>
                <a:gd name="T6" fmla="*/ 694 w 763"/>
                <a:gd name="T7" fmla="*/ 1001 h 1166"/>
                <a:gd name="T8" fmla="*/ 744 w 763"/>
                <a:gd name="T9" fmla="*/ 994 h 1166"/>
                <a:gd name="T10" fmla="*/ 760 w 763"/>
                <a:gd name="T11" fmla="*/ 1012 h 1166"/>
                <a:gd name="T12" fmla="*/ 759 w 763"/>
                <a:gd name="T13" fmla="*/ 1032 h 1166"/>
                <a:gd name="T14" fmla="*/ 735 w 763"/>
                <a:gd name="T15" fmla="*/ 1045 h 1166"/>
                <a:gd name="T16" fmla="*/ 534 w 763"/>
                <a:gd name="T17" fmla="*/ 1100 h 1166"/>
                <a:gd name="T18" fmla="*/ 338 w 763"/>
                <a:gd name="T19" fmla="*/ 1164 h 1166"/>
                <a:gd name="T20" fmla="*/ 312 w 763"/>
                <a:gd name="T21" fmla="*/ 1164 h 1166"/>
                <a:gd name="T22" fmla="*/ 301 w 763"/>
                <a:gd name="T23" fmla="*/ 1151 h 1166"/>
                <a:gd name="T24" fmla="*/ 307 w 763"/>
                <a:gd name="T25" fmla="*/ 1128 h 1166"/>
                <a:gd name="T26" fmla="*/ 349 w 763"/>
                <a:gd name="T27" fmla="*/ 1105 h 1166"/>
                <a:gd name="T28" fmla="*/ 390 w 763"/>
                <a:gd name="T29" fmla="*/ 1083 h 1166"/>
                <a:gd name="T30" fmla="*/ 411 w 763"/>
                <a:gd name="T31" fmla="*/ 1054 h 1166"/>
                <a:gd name="T32" fmla="*/ 414 w 763"/>
                <a:gd name="T33" fmla="*/ 1024 h 1166"/>
                <a:gd name="T34" fmla="*/ 184 w 763"/>
                <a:gd name="T35" fmla="*/ 259 h 1166"/>
                <a:gd name="T36" fmla="*/ 158 w 763"/>
                <a:gd name="T37" fmla="*/ 186 h 1166"/>
                <a:gd name="T38" fmla="*/ 133 w 763"/>
                <a:gd name="T39" fmla="*/ 166 h 1166"/>
                <a:gd name="T40" fmla="*/ 92 w 763"/>
                <a:gd name="T41" fmla="*/ 161 h 1166"/>
                <a:gd name="T42" fmla="*/ 39 w 763"/>
                <a:gd name="T43" fmla="*/ 171 h 1166"/>
                <a:gd name="T44" fmla="*/ 7 w 763"/>
                <a:gd name="T45" fmla="*/ 166 h 1166"/>
                <a:gd name="T46" fmla="*/ 0 w 763"/>
                <a:gd name="T47" fmla="*/ 143 h 1166"/>
                <a:gd name="T48" fmla="*/ 14 w 763"/>
                <a:gd name="T49" fmla="*/ 127 h 1166"/>
                <a:gd name="T50" fmla="*/ 100 w 763"/>
                <a:gd name="T51" fmla="*/ 101 h 1166"/>
                <a:gd name="T52" fmla="*/ 394 w 763"/>
                <a:gd name="T53" fmla="*/ 12 h 1166"/>
                <a:gd name="T54" fmla="*/ 438 w 763"/>
                <a:gd name="T55" fmla="*/ 0 h 1166"/>
                <a:gd name="T56" fmla="*/ 459 w 763"/>
                <a:gd name="T57" fmla="*/ 6 h 1166"/>
                <a:gd name="T58" fmla="*/ 464 w 763"/>
                <a:gd name="T59" fmla="*/ 29 h 1166"/>
                <a:gd name="T60" fmla="*/ 441 w 763"/>
                <a:gd name="T61" fmla="*/ 49 h 1166"/>
                <a:gd name="T62" fmla="*/ 390 w 763"/>
                <a:gd name="T63" fmla="*/ 73 h 1166"/>
                <a:gd name="T64" fmla="*/ 360 w 763"/>
                <a:gd name="T65" fmla="*/ 98 h 1166"/>
                <a:gd name="T66" fmla="*/ 348 w 763"/>
                <a:gd name="T67" fmla="*/ 129 h 1166"/>
                <a:gd name="T68" fmla="*/ 365 w 763"/>
                <a:gd name="T69" fmla="*/ 20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3" h="1166">
                  <a:moveTo>
                    <a:pt x="574" y="909"/>
                  </a:moveTo>
                  <a:lnTo>
                    <a:pt x="595" y="968"/>
                  </a:lnTo>
                  <a:lnTo>
                    <a:pt x="603" y="982"/>
                  </a:lnTo>
                  <a:lnTo>
                    <a:pt x="613" y="991"/>
                  </a:lnTo>
                  <a:lnTo>
                    <a:pt x="629" y="998"/>
                  </a:lnTo>
                  <a:lnTo>
                    <a:pt x="648" y="1006"/>
                  </a:lnTo>
                  <a:lnTo>
                    <a:pt x="670" y="1005"/>
                  </a:lnTo>
                  <a:lnTo>
                    <a:pt x="694" y="1001"/>
                  </a:lnTo>
                  <a:lnTo>
                    <a:pt x="724" y="997"/>
                  </a:lnTo>
                  <a:lnTo>
                    <a:pt x="744" y="994"/>
                  </a:lnTo>
                  <a:lnTo>
                    <a:pt x="756" y="1003"/>
                  </a:lnTo>
                  <a:lnTo>
                    <a:pt x="760" y="1012"/>
                  </a:lnTo>
                  <a:lnTo>
                    <a:pt x="763" y="1022"/>
                  </a:lnTo>
                  <a:lnTo>
                    <a:pt x="759" y="1032"/>
                  </a:lnTo>
                  <a:lnTo>
                    <a:pt x="751" y="1039"/>
                  </a:lnTo>
                  <a:lnTo>
                    <a:pt x="735" y="1045"/>
                  </a:lnTo>
                  <a:lnTo>
                    <a:pt x="662" y="1063"/>
                  </a:lnTo>
                  <a:lnTo>
                    <a:pt x="534" y="1100"/>
                  </a:lnTo>
                  <a:lnTo>
                    <a:pt x="369" y="1152"/>
                  </a:lnTo>
                  <a:lnTo>
                    <a:pt x="338" y="1164"/>
                  </a:lnTo>
                  <a:lnTo>
                    <a:pt x="325" y="1166"/>
                  </a:lnTo>
                  <a:lnTo>
                    <a:pt x="312" y="1164"/>
                  </a:lnTo>
                  <a:lnTo>
                    <a:pt x="306" y="1159"/>
                  </a:lnTo>
                  <a:lnTo>
                    <a:pt x="301" y="1151"/>
                  </a:lnTo>
                  <a:lnTo>
                    <a:pt x="301" y="1138"/>
                  </a:lnTo>
                  <a:lnTo>
                    <a:pt x="307" y="1128"/>
                  </a:lnTo>
                  <a:lnTo>
                    <a:pt x="323" y="1115"/>
                  </a:lnTo>
                  <a:lnTo>
                    <a:pt x="349" y="1105"/>
                  </a:lnTo>
                  <a:lnTo>
                    <a:pt x="370" y="1095"/>
                  </a:lnTo>
                  <a:lnTo>
                    <a:pt x="390" y="1083"/>
                  </a:lnTo>
                  <a:lnTo>
                    <a:pt x="404" y="1068"/>
                  </a:lnTo>
                  <a:lnTo>
                    <a:pt x="411" y="1054"/>
                  </a:lnTo>
                  <a:lnTo>
                    <a:pt x="415" y="1039"/>
                  </a:lnTo>
                  <a:lnTo>
                    <a:pt x="414" y="1024"/>
                  </a:lnTo>
                  <a:lnTo>
                    <a:pt x="396" y="963"/>
                  </a:lnTo>
                  <a:lnTo>
                    <a:pt x="184" y="259"/>
                  </a:lnTo>
                  <a:lnTo>
                    <a:pt x="166" y="198"/>
                  </a:lnTo>
                  <a:lnTo>
                    <a:pt x="158" y="186"/>
                  </a:lnTo>
                  <a:lnTo>
                    <a:pt x="148" y="175"/>
                  </a:lnTo>
                  <a:lnTo>
                    <a:pt x="133" y="166"/>
                  </a:lnTo>
                  <a:lnTo>
                    <a:pt x="113" y="163"/>
                  </a:lnTo>
                  <a:lnTo>
                    <a:pt x="92" y="161"/>
                  </a:lnTo>
                  <a:lnTo>
                    <a:pt x="67" y="163"/>
                  </a:lnTo>
                  <a:lnTo>
                    <a:pt x="39" y="171"/>
                  </a:lnTo>
                  <a:lnTo>
                    <a:pt x="20" y="170"/>
                  </a:lnTo>
                  <a:lnTo>
                    <a:pt x="7" y="166"/>
                  </a:lnTo>
                  <a:lnTo>
                    <a:pt x="0" y="156"/>
                  </a:lnTo>
                  <a:lnTo>
                    <a:pt x="0" y="143"/>
                  </a:lnTo>
                  <a:lnTo>
                    <a:pt x="4" y="134"/>
                  </a:lnTo>
                  <a:lnTo>
                    <a:pt x="14" y="127"/>
                  </a:lnTo>
                  <a:lnTo>
                    <a:pt x="28" y="121"/>
                  </a:lnTo>
                  <a:lnTo>
                    <a:pt x="100" y="101"/>
                  </a:lnTo>
                  <a:lnTo>
                    <a:pt x="229" y="69"/>
                  </a:lnTo>
                  <a:lnTo>
                    <a:pt x="394" y="12"/>
                  </a:lnTo>
                  <a:lnTo>
                    <a:pt x="423" y="2"/>
                  </a:lnTo>
                  <a:lnTo>
                    <a:pt x="438" y="0"/>
                  </a:lnTo>
                  <a:lnTo>
                    <a:pt x="449" y="0"/>
                  </a:lnTo>
                  <a:lnTo>
                    <a:pt x="459" y="6"/>
                  </a:lnTo>
                  <a:lnTo>
                    <a:pt x="464" y="18"/>
                  </a:lnTo>
                  <a:lnTo>
                    <a:pt x="464" y="29"/>
                  </a:lnTo>
                  <a:lnTo>
                    <a:pt x="457" y="41"/>
                  </a:lnTo>
                  <a:lnTo>
                    <a:pt x="441" y="49"/>
                  </a:lnTo>
                  <a:lnTo>
                    <a:pt x="412" y="62"/>
                  </a:lnTo>
                  <a:lnTo>
                    <a:pt x="390" y="73"/>
                  </a:lnTo>
                  <a:lnTo>
                    <a:pt x="371" y="83"/>
                  </a:lnTo>
                  <a:lnTo>
                    <a:pt x="360" y="98"/>
                  </a:lnTo>
                  <a:lnTo>
                    <a:pt x="350" y="114"/>
                  </a:lnTo>
                  <a:lnTo>
                    <a:pt x="348" y="129"/>
                  </a:lnTo>
                  <a:lnTo>
                    <a:pt x="349" y="143"/>
                  </a:lnTo>
                  <a:lnTo>
                    <a:pt x="365" y="205"/>
                  </a:lnTo>
                  <a:lnTo>
                    <a:pt x="574" y="9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5" name="Freeform 72"/>
            <p:cNvSpPr>
              <a:spLocks/>
            </p:cNvSpPr>
            <p:nvPr/>
          </p:nvSpPr>
          <p:spPr bwMode="auto">
            <a:xfrm>
              <a:off x="1125538" y="2987675"/>
              <a:ext cx="306388" cy="317500"/>
            </a:xfrm>
            <a:custGeom>
              <a:avLst/>
              <a:gdLst>
                <a:gd name="T0" fmla="*/ 754 w 1133"/>
                <a:gd name="T1" fmla="*/ 859 h 1174"/>
                <a:gd name="T2" fmla="*/ 368 w 1133"/>
                <a:gd name="T3" fmla="*/ 220 h 1174"/>
                <a:gd name="T4" fmla="*/ 362 w 1133"/>
                <a:gd name="T5" fmla="*/ 184 h 1174"/>
                <a:gd name="T6" fmla="*/ 390 w 1133"/>
                <a:gd name="T7" fmla="*/ 158 h 1174"/>
                <a:gd name="T8" fmla="*/ 457 w 1133"/>
                <a:gd name="T9" fmla="*/ 139 h 1174"/>
                <a:gd name="T10" fmla="*/ 484 w 1133"/>
                <a:gd name="T11" fmla="*/ 122 h 1174"/>
                <a:gd name="T12" fmla="*/ 481 w 1133"/>
                <a:gd name="T13" fmla="*/ 104 h 1174"/>
                <a:gd name="T14" fmla="*/ 463 w 1133"/>
                <a:gd name="T15" fmla="*/ 92 h 1174"/>
                <a:gd name="T16" fmla="*/ 375 w 1133"/>
                <a:gd name="T17" fmla="*/ 109 h 1174"/>
                <a:gd name="T18" fmla="*/ 232 w 1133"/>
                <a:gd name="T19" fmla="*/ 132 h 1174"/>
                <a:gd name="T20" fmla="*/ 11 w 1133"/>
                <a:gd name="T21" fmla="*/ 157 h 1174"/>
                <a:gd name="T22" fmla="*/ 2 w 1133"/>
                <a:gd name="T23" fmla="*/ 169 h 1174"/>
                <a:gd name="T24" fmla="*/ 3 w 1133"/>
                <a:gd name="T25" fmla="*/ 188 h 1174"/>
                <a:gd name="T26" fmla="*/ 29 w 1133"/>
                <a:gd name="T27" fmla="*/ 198 h 1174"/>
                <a:gd name="T28" fmla="*/ 95 w 1133"/>
                <a:gd name="T29" fmla="*/ 201 h 1174"/>
                <a:gd name="T30" fmla="*/ 126 w 1133"/>
                <a:gd name="T31" fmla="*/ 213 h 1174"/>
                <a:gd name="T32" fmla="*/ 152 w 1133"/>
                <a:gd name="T33" fmla="*/ 241 h 1174"/>
                <a:gd name="T34" fmla="*/ 686 w 1133"/>
                <a:gd name="T35" fmla="*/ 1143 h 1174"/>
                <a:gd name="T36" fmla="*/ 716 w 1133"/>
                <a:gd name="T37" fmla="*/ 1173 h 1174"/>
                <a:gd name="T38" fmla="*/ 730 w 1133"/>
                <a:gd name="T39" fmla="*/ 1169 h 1174"/>
                <a:gd name="T40" fmla="*/ 749 w 1133"/>
                <a:gd name="T41" fmla="*/ 1137 h 1174"/>
                <a:gd name="T42" fmla="*/ 995 w 1133"/>
                <a:gd name="T43" fmla="*/ 153 h 1174"/>
                <a:gd name="T44" fmla="*/ 1024 w 1133"/>
                <a:gd name="T45" fmla="*/ 88 h 1174"/>
                <a:gd name="T46" fmla="*/ 1050 w 1133"/>
                <a:gd name="T47" fmla="*/ 66 h 1174"/>
                <a:gd name="T48" fmla="*/ 1104 w 1133"/>
                <a:gd name="T49" fmla="*/ 47 h 1174"/>
                <a:gd name="T50" fmla="*/ 1133 w 1133"/>
                <a:gd name="T51" fmla="*/ 30 h 1174"/>
                <a:gd name="T52" fmla="*/ 1130 w 1133"/>
                <a:gd name="T53" fmla="*/ 10 h 1174"/>
                <a:gd name="T54" fmla="*/ 1112 w 1133"/>
                <a:gd name="T55" fmla="*/ 0 h 1174"/>
                <a:gd name="T56" fmla="*/ 1042 w 1133"/>
                <a:gd name="T57" fmla="*/ 12 h 1174"/>
                <a:gd name="T58" fmla="*/ 848 w 1133"/>
                <a:gd name="T59" fmla="*/ 41 h 1174"/>
                <a:gd name="T60" fmla="*/ 781 w 1133"/>
                <a:gd name="T61" fmla="*/ 49 h 1174"/>
                <a:gd name="T62" fmla="*/ 760 w 1133"/>
                <a:gd name="T63" fmla="*/ 63 h 1174"/>
                <a:gd name="T64" fmla="*/ 763 w 1133"/>
                <a:gd name="T65" fmla="*/ 87 h 1174"/>
                <a:gd name="T66" fmla="*/ 799 w 1133"/>
                <a:gd name="T67" fmla="*/ 96 h 1174"/>
                <a:gd name="T68" fmla="*/ 867 w 1133"/>
                <a:gd name="T69" fmla="*/ 93 h 1174"/>
                <a:gd name="T70" fmla="*/ 907 w 1133"/>
                <a:gd name="T71" fmla="*/ 115 h 1174"/>
                <a:gd name="T72" fmla="*/ 914 w 1133"/>
                <a:gd name="T73" fmla="*/ 178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3" h="1174">
                  <a:moveTo>
                    <a:pt x="904" y="231"/>
                  </a:moveTo>
                  <a:lnTo>
                    <a:pt x="754" y="859"/>
                  </a:lnTo>
                  <a:lnTo>
                    <a:pt x="392" y="259"/>
                  </a:lnTo>
                  <a:lnTo>
                    <a:pt x="368" y="220"/>
                  </a:lnTo>
                  <a:lnTo>
                    <a:pt x="359" y="199"/>
                  </a:lnTo>
                  <a:lnTo>
                    <a:pt x="362" y="184"/>
                  </a:lnTo>
                  <a:lnTo>
                    <a:pt x="371" y="168"/>
                  </a:lnTo>
                  <a:lnTo>
                    <a:pt x="390" y="158"/>
                  </a:lnTo>
                  <a:lnTo>
                    <a:pt x="416" y="147"/>
                  </a:lnTo>
                  <a:lnTo>
                    <a:pt x="457" y="139"/>
                  </a:lnTo>
                  <a:lnTo>
                    <a:pt x="476" y="132"/>
                  </a:lnTo>
                  <a:lnTo>
                    <a:pt x="484" y="122"/>
                  </a:lnTo>
                  <a:lnTo>
                    <a:pt x="484" y="111"/>
                  </a:lnTo>
                  <a:lnTo>
                    <a:pt x="481" y="104"/>
                  </a:lnTo>
                  <a:lnTo>
                    <a:pt x="471" y="96"/>
                  </a:lnTo>
                  <a:lnTo>
                    <a:pt x="463" y="92"/>
                  </a:lnTo>
                  <a:lnTo>
                    <a:pt x="447" y="96"/>
                  </a:lnTo>
                  <a:lnTo>
                    <a:pt x="375" y="109"/>
                  </a:lnTo>
                  <a:lnTo>
                    <a:pt x="280" y="125"/>
                  </a:lnTo>
                  <a:lnTo>
                    <a:pt x="232" y="132"/>
                  </a:lnTo>
                  <a:lnTo>
                    <a:pt x="20" y="154"/>
                  </a:lnTo>
                  <a:lnTo>
                    <a:pt x="11" y="157"/>
                  </a:lnTo>
                  <a:lnTo>
                    <a:pt x="5" y="162"/>
                  </a:lnTo>
                  <a:lnTo>
                    <a:pt x="2" y="169"/>
                  </a:lnTo>
                  <a:lnTo>
                    <a:pt x="0" y="179"/>
                  </a:lnTo>
                  <a:lnTo>
                    <a:pt x="3" y="188"/>
                  </a:lnTo>
                  <a:lnTo>
                    <a:pt x="13" y="195"/>
                  </a:lnTo>
                  <a:lnTo>
                    <a:pt x="29" y="198"/>
                  </a:lnTo>
                  <a:lnTo>
                    <a:pt x="56" y="198"/>
                  </a:lnTo>
                  <a:lnTo>
                    <a:pt x="95" y="201"/>
                  </a:lnTo>
                  <a:lnTo>
                    <a:pt x="110" y="205"/>
                  </a:lnTo>
                  <a:lnTo>
                    <a:pt x="126" y="213"/>
                  </a:lnTo>
                  <a:lnTo>
                    <a:pt x="137" y="225"/>
                  </a:lnTo>
                  <a:lnTo>
                    <a:pt x="152" y="241"/>
                  </a:lnTo>
                  <a:lnTo>
                    <a:pt x="186" y="297"/>
                  </a:lnTo>
                  <a:lnTo>
                    <a:pt x="686" y="1143"/>
                  </a:lnTo>
                  <a:lnTo>
                    <a:pt x="707" y="1165"/>
                  </a:lnTo>
                  <a:lnTo>
                    <a:pt x="716" y="1173"/>
                  </a:lnTo>
                  <a:lnTo>
                    <a:pt x="723" y="1174"/>
                  </a:lnTo>
                  <a:lnTo>
                    <a:pt x="730" y="1169"/>
                  </a:lnTo>
                  <a:lnTo>
                    <a:pt x="740" y="1162"/>
                  </a:lnTo>
                  <a:lnTo>
                    <a:pt x="749" y="1137"/>
                  </a:lnTo>
                  <a:lnTo>
                    <a:pt x="975" y="230"/>
                  </a:lnTo>
                  <a:lnTo>
                    <a:pt x="995" y="153"/>
                  </a:lnTo>
                  <a:lnTo>
                    <a:pt x="1015" y="101"/>
                  </a:lnTo>
                  <a:lnTo>
                    <a:pt x="1024" y="88"/>
                  </a:lnTo>
                  <a:lnTo>
                    <a:pt x="1035" y="76"/>
                  </a:lnTo>
                  <a:lnTo>
                    <a:pt x="1050" y="66"/>
                  </a:lnTo>
                  <a:lnTo>
                    <a:pt x="1062" y="61"/>
                  </a:lnTo>
                  <a:lnTo>
                    <a:pt x="1104" y="47"/>
                  </a:lnTo>
                  <a:lnTo>
                    <a:pt x="1125" y="39"/>
                  </a:lnTo>
                  <a:lnTo>
                    <a:pt x="1133" y="30"/>
                  </a:lnTo>
                  <a:lnTo>
                    <a:pt x="1133" y="19"/>
                  </a:lnTo>
                  <a:lnTo>
                    <a:pt x="1130" y="10"/>
                  </a:lnTo>
                  <a:lnTo>
                    <a:pt x="1125" y="2"/>
                  </a:lnTo>
                  <a:lnTo>
                    <a:pt x="1112" y="0"/>
                  </a:lnTo>
                  <a:lnTo>
                    <a:pt x="1101" y="0"/>
                  </a:lnTo>
                  <a:lnTo>
                    <a:pt x="1042" y="12"/>
                  </a:lnTo>
                  <a:lnTo>
                    <a:pt x="949" y="30"/>
                  </a:lnTo>
                  <a:lnTo>
                    <a:pt x="848" y="41"/>
                  </a:lnTo>
                  <a:lnTo>
                    <a:pt x="801" y="44"/>
                  </a:lnTo>
                  <a:lnTo>
                    <a:pt x="781" y="49"/>
                  </a:lnTo>
                  <a:lnTo>
                    <a:pt x="767" y="53"/>
                  </a:lnTo>
                  <a:lnTo>
                    <a:pt x="760" y="63"/>
                  </a:lnTo>
                  <a:lnTo>
                    <a:pt x="759" y="74"/>
                  </a:lnTo>
                  <a:lnTo>
                    <a:pt x="763" y="87"/>
                  </a:lnTo>
                  <a:lnTo>
                    <a:pt x="775" y="94"/>
                  </a:lnTo>
                  <a:lnTo>
                    <a:pt x="799" y="96"/>
                  </a:lnTo>
                  <a:lnTo>
                    <a:pt x="837" y="90"/>
                  </a:lnTo>
                  <a:lnTo>
                    <a:pt x="867" y="93"/>
                  </a:lnTo>
                  <a:lnTo>
                    <a:pt x="890" y="99"/>
                  </a:lnTo>
                  <a:lnTo>
                    <a:pt x="907" y="115"/>
                  </a:lnTo>
                  <a:lnTo>
                    <a:pt x="913" y="134"/>
                  </a:lnTo>
                  <a:lnTo>
                    <a:pt x="914" y="178"/>
                  </a:lnTo>
                  <a:lnTo>
                    <a:pt x="904" y="23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6" name="Freeform 73"/>
            <p:cNvSpPr>
              <a:spLocks/>
            </p:cNvSpPr>
            <p:nvPr/>
          </p:nvSpPr>
          <p:spPr bwMode="auto">
            <a:xfrm>
              <a:off x="1458913" y="2989263"/>
              <a:ext cx="230188" cy="301625"/>
            </a:xfrm>
            <a:custGeom>
              <a:avLst/>
              <a:gdLst>
                <a:gd name="T0" fmla="*/ 190 w 856"/>
                <a:gd name="T1" fmla="*/ 104 h 1116"/>
                <a:gd name="T2" fmla="*/ 155 w 856"/>
                <a:gd name="T3" fmla="*/ 65 h 1116"/>
                <a:gd name="T4" fmla="*/ 83 w 856"/>
                <a:gd name="T5" fmla="*/ 50 h 1116"/>
                <a:gd name="T6" fmla="*/ 53 w 856"/>
                <a:gd name="T7" fmla="*/ 20 h 1116"/>
                <a:gd name="T8" fmla="*/ 72 w 856"/>
                <a:gd name="T9" fmla="*/ 0 h 1116"/>
                <a:gd name="T10" fmla="*/ 202 w 856"/>
                <a:gd name="T11" fmla="*/ 9 h 1116"/>
                <a:gd name="T12" fmla="*/ 832 w 856"/>
                <a:gd name="T13" fmla="*/ 35 h 1116"/>
                <a:gd name="T14" fmla="*/ 856 w 856"/>
                <a:gd name="T15" fmla="*/ 61 h 1116"/>
                <a:gd name="T16" fmla="*/ 845 w 856"/>
                <a:gd name="T17" fmla="*/ 261 h 1116"/>
                <a:gd name="T18" fmla="*/ 825 w 856"/>
                <a:gd name="T19" fmla="*/ 277 h 1116"/>
                <a:gd name="T20" fmla="*/ 796 w 856"/>
                <a:gd name="T21" fmla="*/ 244 h 1116"/>
                <a:gd name="T22" fmla="*/ 719 w 856"/>
                <a:gd name="T23" fmla="*/ 127 h 1116"/>
                <a:gd name="T24" fmla="*/ 596 w 856"/>
                <a:gd name="T25" fmla="*/ 83 h 1116"/>
                <a:gd name="T26" fmla="*/ 426 w 856"/>
                <a:gd name="T27" fmla="*/ 71 h 1116"/>
                <a:gd name="T28" fmla="*/ 389 w 856"/>
                <a:gd name="T29" fmla="*/ 97 h 1116"/>
                <a:gd name="T30" fmla="*/ 367 w 856"/>
                <a:gd name="T31" fmla="*/ 432 h 1116"/>
                <a:gd name="T32" fmla="*/ 377 w 856"/>
                <a:gd name="T33" fmla="*/ 488 h 1116"/>
                <a:gd name="T34" fmla="*/ 457 w 856"/>
                <a:gd name="T35" fmla="*/ 505 h 1116"/>
                <a:gd name="T36" fmla="*/ 629 w 856"/>
                <a:gd name="T37" fmla="*/ 489 h 1116"/>
                <a:gd name="T38" fmla="*/ 689 w 856"/>
                <a:gd name="T39" fmla="*/ 423 h 1116"/>
                <a:gd name="T40" fmla="*/ 724 w 856"/>
                <a:gd name="T41" fmla="*/ 363 h 1116"/>
                <a:gd name="T42" fmla="*/ 745 w 856"/>
                <a:gd name="T43" fmla="*/ 369 h 1116"/>
                <a:gd name="T44" fmla="*/ 743 w 856"/>
                <a:gd name="T45" fmla="*/ 432 h 1116"/>
                <a:gd name="T46" fmla="*/ 727 w 856"/>
                <a:gd name="T47" fmla="*/ 671 h 1116"/>
                <a:gd name="T48" fmla="*/ 719 w 856"/>
                <a:gd name="T49" fmla="*/ 740 h 1116"/>
                <a:gd name="T50" fmla="*/ 694 w 856"/>
                <a:gd name="T51" fmla="*/ 744 h 1116"/>
                <a:gd name="T52" fmla="*/ 670 w 856"/>
                <a:gd name="T53" fmla="*/ 705 h 1116"/>
                <a:gd name="T54" fmla="*/ 618 w 856"/>
                <a:gd name="T55" fmla="*/ 588 h 1116"/>
                <a:gd name="T56" fmla="*/ 540 w 856"/>
                <a:gd name="T57" fmla="*/ 559 h 1116"/>
                <a:gd name="T58" fmla="*/ 374 w 856"/>
                <a:gd name="T59" fmla="*/ 556 h 1116"/>
                <a:gd name="T60" fmla="*/ 355 w 856"/>
                <a:gd name="T61" fmla="*/ 599 h 1116"/>
                <a:gd name="T62" fmla="*/ 346 w 856"/>
                <a:gd name="T63" fmla="*/ 975 h 1116"/>
                <a:gd name="T64" fmla="*/ 390 w 856"/>
                <a:gd name="T65" fmla="*/ 1035 h 1116"/>
                <a:gd name="T66" fmla="*/ 512 w 856"/>
                <a:gd name="T67" fmla="*/ 1054 h 1116"/>
                <a:gd name="T68" fmla="*/ 667 w 856"/>
                <a:gd name="T69" fmla="*/ 1036 h 1116"/>
                <a:gd name="T70" fmla="*/ 750 w 856"/>
                <a:gd name="T71" fmla="*/ 962 h 1116"/>
                <a:gd name="T72" fmla="*/ 835 w 856"/>
                <a:gd name="T73" fmla="*/ 853 h 1116"/>
                <a:gd name="T74" fmla="*/ 852 w 856"/>
                <a:gd name="T75" fmla="*/ 868 h 1116"/>
                <a:gd name="T76" fmla="*/ 839 w 856"/>
                <a:gd name="T77" fmla="*/ 941 h 1116"/>
                <a:gd name="T78" fmla="*/ 813 w 856"/>
                <a:gd name="T79" fmla="*/ 1101 h 1116"/>
                <a:gd name="T80" fmla="*/ 787 w 856"/>
                <a:gd name="T81" fmla="*/ 1116 h 1116"/>
                <a:gd name="T82" fmla="*/ 109 w 856"/>
                <a:gd name="T83" fmla="*/ 1085 h 1116"/>
                <a:gd name="T84" fmla="*/ 5 w 856"/>
                <a:gd name="T85" fmla="*/ 1079 h 1116"/>
                <a:gd name="T86" fmla="*/ 4 w 856"/>
                <a:gd name="T87" fmla="*/ 1046 h 1116"/>
                <a:gd name="T88" fmla="*/ 64 w 856"/>
                <a:gd name="T89" fmla="*/ 1033 h 1116"/>
                <a:gd name="T90" fmla="*/ 124 w 856"/>
                <a:gd name="T91" fmla="*/ 1015 h 1116"/>
                <a:gd name="T92" fmla="*/ 150 w 856"/>
                <a:gd name="T93" fmla="*/ 97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1116">
                  <a:moveTo>
                    <a:pt x="192" y="181"/>
                  </a:moveTo>
                  <a:lnTo>
                    <a:pt x="192" y="117"/>
                  </a:lnTo>
                  <a:lnTo>
                    <a:pt x="190" y="104"/>
                  </a:lnTo>
                  <a:lnTo>
                    <a:pt x="184" y="90"/>
                  </a:lnTo>
                  <a:lnTo>
                    <a:pt x="173" y="75"/>
                  </a:lnTo>
                  <a:lnTo>
                    <a:pt x="155" y="65"/>
                  </a:lnTo>
                  <a:lnTo>
                    <a:pt x="134" y="57"/>
                  </a:lnTo>
                  <a:lnTo>
                    <a:pt x="113" y="53"/>
                  </a:lnTo>
                  <a:lnTo>
                    <a:pt x="83" y="50"/>
                  </a:lnTo>
                  <a:lnTo>
                    <a:pt x="65" y="42"/>
                  </a:lnTo>
                  <a:lnTo>
                    <a:pt x="53" y="32"/>
                  </a:lnTo>
                  <a:lnTo>
                    <a:pt x="53" y="20"/>
                  </a:lnTo>
                  <a:lnTo>
                    <a:pt x="55" y="10"/>
                  </a:lnTo>
                  <a:lnTo>
                    <a:pt x="61" y="2"/>
                  </a:lnTo>
                  <a:lnTo>
                    <a:pt x="72" y="0"/>
                  </a:lnTo>
                  <a:lnTo>
                    <a:pt x="90" y="1"/>
                  </a:lnTo>
                  <a:lnTo>
                    <a:pt x="163" y="5"/>
                  </a:lnTo>
                  <a:lnTo>
                    <a:pt x="202" y="9"/>
                  </a:lnTo>
                  <a:lnTo>
                    <a:pt x="689" y="36"/>
                  </a:lnTo>
                  <a:lnTo>
                    <a:pt x="797" y="38"/>
                  </a:lnTo>
                  <a:lnTo>
                    <a:pt x="832" y="35"/>
                  </a:lnTo>
                  <a:lnTo>
                    <a:pt x="845" y="37"/>
                  </a:lnTo>
                  <a:lnTo>
                    <a:pt x="852" y="47"/>
                  </a:lnTo>
                  <a:lnTo>
                    <a:pt x="856" y="61"/>
                  </a:lnTo>
                  <a:lnTo>
                    <a:pt x="853" y="89"/>
                  </a:lnTo>
                  <a:lnTo>
                    <a:pt x="847" y="248"/>
                  </a:lnTo>
                  <a:lnTo>
                    <a:pt x="845" y="261"/>
                  </a:lnTo>
                  <a:lnTo>
                    <a:pt x="839" y="271"/>
                  </a:lnTo>
                  <a:lnTo>
                    <a:pt x="834" y="275"/>
                  </a:lnTo>
                  <a:lnTo>
                    <a:pt x="825" y="277"/>
                  </a:lnTo>
                  <a:lnTo>
                    <a:pt x="819" y="274"/>
                  </a:lnTo>
                  <a:lnTo>
                    <a:pt x="809" y="268"/>
                  </a:lnTo>
                  <a:lnTo>
                    <a:pt x="796" y="244"/>
                  </a:lnTo>
                  <a:lnTo>
                    <a:pt x="770" y="188"/>
                  </a:lnTo>
                  <a:lnTo>
                    <a:pt x="746" y="151"/>
                  </a:lnTo>
                  <a:lnTo>
                    <a:pt x="719" y="127"/>
                  </a:lnTo>
                  <a:lnTo>
                    <a:pt x="683" y="107"/>
                  </a:lnTo>
                  <a:lnTo>
                    <a:pt x="644" y="96"/>
                  </a:lnTo>
                  <a:lnTo>
                    <a:pt x="596" y="83"/>
                  </a:lnTo>
                  <a:lnTo>
                    <a:pt x="538" y="73"/>
                  </a:lnTo>
                  <a:lnTo>
                    <a:pt x="479" y="71"/>
                  </a:lnTo>
                  <a:lnTo>
                    <a:pt x="426" y="71"/>
                  </a:lnTo>
                  <a:lnTo>
                    <a:pt x="410" y="77"/>
                  </a:lnTo>
                  <a:lnTo>
                    <a:pt x="398" y="83"/>
                  </a:lnTo>
                  <a:lnTo>
                    <a:pt x="389" y="97"/>
                  </a:lnTo>
                  <a:lnTo>
                    <a:pt x="383" y="116"/>
                  </a:lnTo>
                  <a:lnTo>
                    <a:pt x="378" y="172"/>
                  </a:lnTo>
                  <a:lnTo>
                    <a:pt x="367" y="432"/>
                  </a:lnTo>
                  <a:lnTo>
                    <a:pt x="367" y="471"/>
                  </a:lnTo>
                  <a:lnTo>
                    <a:pt x="370" y="481"/>
                  </a:lnTo>
                  <a:lnTo>
                    <a:pt x="377" y="488"/>
                  </a:lnTo>
                  <a:lnTo>
                    <a:pt x="388" y="497"/>
                  </a:lnTo>
                  <a:lnTo>
                    <a:pt x="405" y="502"/>
                  </a:lnTo>
                  <a:lnTo>
                    <a:pt x="457" y="505"/>
                  </a:lnTo>
                  <a:lnTo>
                    <a:pt x="561" y="505"/>
                  </a:lnTo>
                  <a:lnTo>
                    <a:pt x="597" y="499"/>
                  </a:lnTo>
                  <a:lnTo>
                    <a:pt x="629" y="489"/>
                  </a:lnTo>
                  <a:lnTo>
                    <a:pt x="651" y="475"/>
                  </a:lnTo>
                  <a:lnTo>
                    <a:pt x="671" y="450"/>
                  </a:lnTo>
                  <a:lnTo>
                    <a:pt x="689" y="423"/>
                  </a:lnTo>
                  <a:lnTo>
                    <a:pt x="705" y="386"/>
                  </a:lnTo>
                  <a:lnTo>
                    <a:pt x="719" y="366"/>
                  </a:lnTo>
                  <a:lnTo>
                    <a:pt x="724" y="363"/>
                  </a:lnTo>
                  <a:lnTo>
                    <a:pt x="731" y="362"/>
                  </a:lnTo>
                  <a:lnTo>
                    <a:pt x="741" y="364"/>
                  </a:lnTo>
                  <a:lnTo>
                    <a:pt x="745" y="369"/>
                  </a:lnTo>
                  <a:lnTo>
                    <a:pt x="748" y="376"/>
                  </a:lnTo>
                  <a:lnTo>
                    <a:pt x="748" y="387"/>
                  </a:lnTo>
                  <a:lnTo>
                    <a:pt x="743" y="432"/>
                  </a:lnTo>
                  <a:lnTo>
                    <a:pt x="735" y="525"/>
                  </a:lnTo>
                  <a:lnTo>
                    <a:pt x="726" y="627"/>
                  </a:lnTo>
                  <a:lnTo>
                    <a:pt x="727" y="671"/>
                  </a:lnTo>
                  <a:lnTo>
                    <a:pt x="727" y="717"/>
                  </a:lnTo>
                  <a:lnTo>
                    <a:pt x="726" y="728"/>
                  </a:lnTo>
                  <a:lnTo>
                    <a:pt x="719" y="740"/>
                  </a:lnTo>
                  <a:lnTo>
                    <a:pt x="714" y="745"/>
                  </a:lnTo>
                  <a:lnTo>
                    <a:pt x="705" y="746"/>
                  </a:lnTo>
                  <a:lnTo>
                    <a:pt x="694" y="744"/>
                  </a:lnTo>
                  <a:lnTo>
                    <a:pt x="685" y="736"/>
                  </a:lnTo>
                  <a:lnTo>
                    <a:pt x="678" y="722"/>
                  </a:lnTo>
                  <a:lnTo>
                    <a:pt x="670" y="705"/>
                  </a:lnTo>
                  <a:lnTo>
                    <a:pt x="658" y="652"/>
                  </a:lnTo>
                  <a:lnTo>
                    <a:pt x="640" y="614"/>
                  </a:lnTo>
                  <a:lnTo>
                    <a:pt x="618" y="588"/>
                  </a:lnTo>
                  <a:lnTo>
                    <a:pt x="589" y="570"/>
                  </a:lnTo>
                  <a:lnTo>
                    <a:pt x="568" y="564"/>
                  </a:lnTo>
                  <a:lnTo>
                    <a:pt x="540" y="559"/>
                  </a:lnTo>
                  <a:lnTo>
                    <a:pt x="447" y="553"/>
                  </a:lnTo>
                  <a:lnTo>
                    <a:pt x="399" y="551"/>
                  </a:lnTo>
                  <a:lnTo>
                    <a:pt x="374" y="556"/>
                  </a:lnTo>
                  <a:lnTo>
                    <a:pt x="364" y="563"/>
                  </a:lnTo>
                  <a:lnTo>
                    <a:pt x="360" y="571"/>
                  </a:lnTo>
                  <a:lnTo>
                    <a:pt x="355" y="599"/>
                  </a:lnTo>
                  <a:lnTo>
                    <a:pt x="341" y="903"/>
                  </a:lnTo>
                  <a:lnTo>
                    <a:pt x="341" y="943"/>
                  </a:lnTo>
                  <a:lnTo>
                    <a:pt x="346" y="975"/>
                  </a:lnTo>
                  <a:lnTo>
                    <a:pt x="352" y="1000"/>
                  </a:lnTo>
                  <a:lnTo>
                    <a:pt x="369" y="1021"/>
                  </a:lnTo>
                  <a:lnTo>
                    <a:pt x="390" y="1035"/>
                  </a:lnTo>
                  <a:lnTo>
                    <a:pt x="421" y="1045"/>
                  </a:lnTo>
                  <a:lnTo>
                    <a:pt x="462" y="1050"/>
                  </a:lnTo>
                  <a:lnTo>
                    <a:pt x="512" y="1054"/>
                  </a:lnTo>
                  <a:lnTo>
                    <a:pt x="576" y="1055"/>
                  </a:lnTo>
                  <a:lnTo>
                    <a:pt x="625" y="1048"/>
                  </a:lnTo>
                  <a:lnTo>
                    <a:pt x="667" y="1036"/>
                  </a:lnTo>
                  <a:lnTo>
                    <a:pt x="702" y="1009"/>
                  </a:lnTo>
                  <a:lnTo>
                    <a:pt x="729" y="985"/>
                  </a:lnTo>
                  <a:lnTo>
                    <a:pt x="750" y="962"/>
                  </a:lnTo>
                  <a:lnTo>
                    <a:pt x="808" y="872"/>
                  </a:lnTo>
                  <a:lnTo>
                    <a:pt x="819" y="856"/>
                  </a:lnTo>
                  <a:lnTo>
                    <a:pt x="835" y="853"/>
                  </a:lnTo>
                  <a:lnTo>
                    <a:pt x="842" y="854"/>
                  </a:lnTo>
                  <a:lnTo>
                    <a:pt x="849" y="859"/>
                  </a:lnTo>
                  <a:lnTo>
                    <a:pt x="852" y="868"/>
                  </a:lnTo>
                  <a:lnTo>
                    <a:pt x="853" y="877"/>
                  </a:lnTo>
                  <a:lnTo>
                    <a:pt x="850" y="906"/>
                  </a:lnTo>
                  <a:lnTo>
                    <a:pt x="839" y="941"/>
                  </a:lnTo>
                  <a:lnTo>
                    <a:pt x="825" y="1035"/>
                  </a:lnTo>
                  <a:lnTo>
                    <a:pt x="818" y="1091"/>
                  </a:lnTo>
                  <a:lnTo>
                    <a:pt x="813" y="1101"/>
                  </a:lnTo>
                  <a:lnTo>
                    <a:pt x="810" y="1109"/>
                  </a:lnTo>
                  <a:lnTo>
                    <a:pt x="800" y="1114"/>
                  </a:lnTo>
                  <a:lnTo>
                    <a:pt x="787" y="1116"/>
                  </a:lnTo>
                  <a:lnTo>
                    <a:pt x="734" y="1116"/>
                  </a:lnTo>
                  <a:lnTo>
                    <a:pt x="146" y="1087"/>
                  </a:lnTo>
                  <a:lnTo>
                    <a:pt x="109" y="1085"/>
                  </a:lnTo>
                  <a:lnTo>
                    <a:pt x="34" y="1087"/>
                  </a:lnTo>
                  <a:lnTo>
                    <a:pt x="17" y="1084"/>
                  </a:lnTo>
                  <a:lnTo>
                    <a:pt x="5" y="1079"/>
                  </a:lnTo>
                  <a:lnTo>
                    <a:pt x="2" y="1070"/>
                  </a:lnTo>
                  <a:lnTo>
                    <a:pt x="0" y="1059"/>
                  </a:lnTo>
                  <a:lnTo>
                    <a:pt x="4" y="1046"/>
                  </a:lnTo>
                  <a:lnTo>
                    <a:pt x="12" y="1039"/>
                  </a:lnTo>
                  <a:lnTo>
                    <a:pt x="32" y="1036"/>
                  </a:lnTo>
                  <a:lnTo>
                    <a:pt x="64" y="1033"/>
                  </a:lnTo>
                  <a:lnTo>
                    <a:pt x="88" y="1030"/>
                  </a:lnTo>
                  <a:lnTo>
                    <a:pt x="109" y="1023"/>
                  </a:lnTo>
                  <a:lnTo>
                    <a:pt x="124" y="1015"/>
                  </a:lnTo>
                  <a:lnTo>
                    <a:pt x="139" y="1002"/>
                  </a:lnTo>
                  <a:lnTo>
                    <a:pt x="145" y="992"/>
                  </a:lnTo>
                  <a:lnTo>
                    <a:pt x="150" y="978"/>
                  </a:lnTo>
                  <a:lnTo>
                    <a:pt x="154" y="915"/>
                  </a:lnTo>
                  <a:lnTo>
                    <a:pt x="192" y="18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7" name="Freeform 74"/>
            <p:cNvSpPr>
              <a:spLocks/>
            </p:cNvSpPr>
            <p:nvPr/>
          </p:nvSpPr>
          <p:spPr bwMode="auto">
            <a:xfrm>
              <a:off x="1990725" y="3128963"/>
              <a:ext cx="250825" cy="287337"/>
            </a:xfrm>
            <a:custGeom>
              <a:avLst/>
              <a:gdLst>
                <a:gd name="T0" fmla="*/ 871 w 930"/>
                <a:gd name="T1" fmla="*/ 342 h 1064"/>
                <a:gd name="T2" fmla="*/ 847 w 930"/>
                <a:gd name="T3" fmla="*/ 375 h 1064"/>
                <a:gd name="T4" fmla="*/ 825 w 930"/>
                <a:gd name="T5" fmla="*/ 376 h 1064"/>
                <a:gd name="T6" fmla="*/ 811 w 930"/>
                <a:gd name="T7" fmla="*/ 356 h 1064"/>
                <a:gd name="T8" fmla="*/ 814 w 930"/>
                <a:gd name="T9" fmla="*/ 301 h 1064"/>
                <a:gd name="T10" fmla="*/ 819 w 930"/>
                <a:gd name="T11" fmla="*/ 210 h 1064"/>
                <a:gd name="T12" fmla="*/ 797 w 930"/>
                <a:gd name="T13" fmla="*/ 149 h 1064"/>
                <a:gd name="T14" fmla="*/ 758 w 930"/>
                <a:gd name="T15" fmla="*/ 107 h 1064"/>
                <a:gd name="T16" fmla="*/ 703 w 930"/>
                <a:gd name="T17" fmla="*/ 73 h 1064"/>
                <a:gd name="T18" fmla="*/ 630 w 930"/>
                <a:gd name="T19" fmla="*/ 51 h 1064"/>
                <a:gd name="T20" fmla="*/ 563 w 930"/>
                <a:gd name="T21" fmla="*/ 59 h 1064"/>
                <a:gd name="T22" fmla="*/ 507 w 930"/>
                <a:gd name="T23" fmla="*/ 91 h 1064"/>
                <a:gd name="T24" fmla="*/ 464 w 930"/>
                <a:gd name="T25" fmla="*/ 147 h 1064"/>
                <a:gd name="T26" fmla="*/ 448 w 930"/>
                <a:gd name="T27" fmla="*/ 221 h 1064"/>
                <a:gd name="T28" fmla="*/ 470 w 930"/>
                <a:gd name="T29" fmla="*/ 300 h 1064"/>
                <a:gd name="T30" fmla="*/ 510 w 930"/>
                <a:gd name="T31" fmla="*/ 360 h 1064"/>
                <a:gd name="T32" fmla="*/ 637 w 930"/>
                <a:gd name="T33" fmla="*/ 507 h 1064"/>
                <a:gd name="T34" fmla="*/ 704 w 930"/>
                <a:gd name="T35" fmla="*/ 613 h 1064"/>
                <a:gd name="T36" fmla="*/ 732 w 930"/>
                <a:gd name="T37" fmla="*/ 715 h 1064"/>
                <a:gd name="T38" fmla="*/ 723 w 930"/>
                <a:gd name="T39" fmla="*/ 817 h 1064"/>
                <a:gd name="T40" fmla="*/ 689 w 930"/>
                <a:gd name="T41" fmla="*/ 896 h 1064"/>
                <a:gd name="T42" fmla="*/ 625 w 930"/>
                <a:gd name="T43" fmla="*/ 973 h 1064"/>
                <a:gd name="T44" fmla="*/ 572 w 930"/>
                <a:gd name="T45" fmla="*/ 1014 h 1064"/>
                <a:gd name="T46" fmla="*/ 516 w 930"/>
                <a:gd name="T47" fmla="*/ 1044 h 1064"/>
                <a:gd name="T48" fmla="*/ 445 w 930"/>
                <a:gd name="T49" fmla="*/ 1062 h 1064"/>
                <a:gd name="T50" fmla="*/ 370 w 930"/>
                <a:gd name="T51" fmla="*/ 1064 h 1064"/>
                <a:gd name="T52" fmla="*/ 298 w 930"/>
                <a:gd name="T53" fmla="*/ 1051 h 1064"/>
                <a:gd name="T54" fmla="*/ 221 w 930"/>
                <a:gd name="T55" fmla="*/ 1025 h 1064"/>
                <a:gd name="T56" fmla="*/ 93 w 930"/>
                <a:gd name="T57" fmla="*/ 943 h 1064"/>
                <a:gd name="T58" fmla="*/ 19 w 930"/>
                <a:gd name="T59" fmla="*/ 873 h 1064"/>
                <a:gd name="T60" fmla="*/ 0 w 930"/>
                <a:gd name="T61" fmla="*/ 836 h 1064"/>
                <a:gd name="T62" fmla="*/ 6 w 930"/>
                <a:gd name="T63" fmla="*/ 798 h 1064"/>
                <a:gd name="T64" fmla="*/ 83 w 930"/>
                <a:gd name="T65" fmla="*/ 640 h 1064"/>
                <a:gd name="T66" fmla="*/ 104 w 930"/>
                <a:gd name="T67" fmla="*/ 609 h 1064"/>
                <a:gd name="T68" fmla="*/ 123 w 930"/>
                <a:gd name="T69" fmla="*/ 608 h 1064"/>
                <a:gd name="T70" fmla="*/ 132 w 930"/>
                <a:gd name="T71" fmla="*/ 620 h 1064"/>
                <a:gd name="T72" fmla="*/ 130 w 930"/>
                <a:gd name="T73" fmla="*/ 644 h 1064"/>
                <a:gd name="T74" fmla="*/ 123 w 930"/>
                <a:gd name="T75" fmla="*/ 757 h 1064"/>
                <a:gd name="T76" fmla="*/ 147 w 930"/>
                <a:gd name="T77" fmla="*/ 858 h 1064"/>
                <a:gd name="T78" fmla="*/ 198 w 930"/>
                <a:gd name="T79" fmla="*/ 944 h 1064"/>
                <a:gd name="T80" fmla="*/ 269 w 930"/>
                <a:gd name="T81" fmla="*/ 1000 h 1064"/>
                <a:gd name="T82" fmla="*/ 349 w 930"/>
                <a:gd name="T83" fmla="*/ 1019 h 1064"/>
                <a:gd name="T84" fmla="*/ 424 w 930"/>
                <a:gd name="T85" fmla="*/ 1008 h 1064"/>
                <a:gd name="T86" fmla="*/ 490 w 930"/>
                <a:gd name="T87" fmla="*/ 967 h 1064"/>
                <a:gd name="T88" fmla="*/ 536 w 930"/>
                <a:gd name="T89" fmla="*/ 905 h 1064"/>
                <a:gd name="T90" fmla="*/ 556 w 930"/>
                <a:gd name="T91" fmla="*/ 831 h 1064"/>
                <a:gd name="T92" fmla="*/ 546 w 930"/>
                <a:gd name="T93" fmla="*/ 755 h 1064"/>
                <a:gd name="T94" fmla="*/ 501 w 930"/>
                <a:gd name="T95" fmla="*/ 670 h 1064"/>
                <a:gd name="T96" fmla="*/ 422 w 930"/>
                <a:gd name="T97" fmla="*/ 571 h 1064"/>
                <a:gd name="T98" fmla="*/ 322 w 930"/>
                <a:gd name="T99" fmla="*/ 441 h 1064"/>
                <a:gd name="T100" fmla="*/ 282 w 930"/>
                <a:gd name="T101" fmla="*/ 342 h 1064"/>
                <a:gd name="T102" fmla="*/ 278 w 930"/>
                <a:gd name="T103" fmla="*/ 255 h 1064"/>
                <a:gd name="T104" fmla="*/ 302 w 930"/>
                <a:gd name="T105" fmla="*/ 169 h 1064"/>
                <a:gd name="T106" fmla="*/ 333 w 930"/>
                <a:gd name="T107" fmla="*/ 113 h 1064"/>
                <a:gd name="T108" fmla="*/ 372 w 930"/>
                <a:gd name="T109" fmla="*/ 69 h 1064"/>
                <a:gd name="T110" fmla="*/ 422 w 930"/>
                <a:gd name="T111" fmla="*/ 34 h 1064"/>
                <a:gd name="T112" fmla="*/ 476 w 930"/>
                <a:gd name="T113" fmla="*/ 13 h 1064"/>
                <a:gd name="T114" fmla="*/ 535 w 930"/>
                <a:gd name="T115" fmla="*/ 2 h 1064"/>
                <a:gd name="T116" fmla="*/ 665 w 930"/>
                <a:gd name="T117" fmla="*/ 12 h 1064"/>
                <a:gd name="T118" fmla="*/ 788 w 930"/>
                <a:gd name="T119" fmla="*/ 66 h 1064"/>
                <a:gd name="T120" fmla="*/ 891 w 930"/>
                <a:gd name="T121" fmla="*/ 137 h 1064"/>
                <a:gd name="T122" fmla="*/ 930 w 930"/>
                <a:gd name="T123" fmla="*/ 181 h 1064"/>
                <a:gd name="T124" fmla="*/ 904 w 930"/>
                <a:gd name="T125" fmla="*/ 26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0" h="1064">
                  <a:moveTo>
                    <a:pt x="878" y="326"/>
                  </a:moveTo>
                  <a:lnTo>
                    <a:pt x="871" y="342"/>
                  </a:lnTo>
                  <a:lnTo>
                    <a:pt x="860" y="364"/>
                  </a:lnTo>
                  <a:lnTo>
                    <a:pt x="847" y="375"/>
                  </a:lnTo>
                  <a:lnTo>
                    <a:pt x="838" y="378"/>
                  </a:lnTo>
                  <a:lnTo>
                    <a:pt x="825" y="376"/>
                  </a:lnTo>
                  <a:lnTo>
                    <a:pt x="818" y="368"/>
                  </a:lnTo>
                  <a:lnTo>
                    <a:pt x="811" y="356"/>
                  </a:lnTo>
                  <a:lnTo>
                    <a:pt x="810" y="336"/>
                  </a:lnTo>
                  <a:lnTo>
                    <a:pt x="814" y="301"/>
                  </a:lnTo>
                  <a:lnTo>
                    <a:pt x="819" y="249"/>
                  </a:lnTo>
                  <a:lnTo>
                    <a:pt x="819" y="210"/>
                  </a:lnTo>
                  <a:lnTo>
                    <a:pt x="811" y="180"/>
                  </a:lnTo>
                  <a:lnTo>
                    <a:pt x="797" y="149"/>
                  </a:lnTo>
                  <a:lnTo>
                    <a:pt x="779" y="126"/>
                  </a:lnTo>
                  <a:lnTo>
                    <a:pt x="758" y="107"/>
                  </a:lnTo>
                  <a:lnTo>
                    <a:pt x="733" y="87"/>
                  </a:lnTo>
                  <a:lnTo>
                    <a:pt x="703" y="73"/>
                  </a:lnTo>
                  <a:lnTo>
                    <a:pt x="668" y="58"/>
                  </a:lnTo>
                  <a:lnTo>
                    <a:pt x="630" y="51"/>
                  </a:lnTo>
                  <a:lnTo>
                    <a:pt x="595" y="50"/>
                  </a:lnTo>
                  <a:lnTo>
                    <a:pt x="563" y="59"/>
                  </a:lnTo>
                  <a:lnTo>
                    <a:pt x="532" y="71"/>
                  </a:lnTo>
                  <a:lnTo>
                    <a:pt x="507" y="91"/>
                  </a:lnTo>
                  <a:lnTo>
                    <a:pt x="482" y="116"/>
                  </a:lnTo>
                  <a:lnTo>
                    <a:pt x="464" y="147"/>
                  </a:lnTo>
                  <a:lnTo>
                    <a:pt x="453" y="185"/>
                  </a:lnTo>
                  <a:lnTo>
                    <a:pt x="448" y="221"/>
                  </a:lnTo>
                  <a:lnTo>
                    <a:pt x="455" y="260"/>
                  </a:lnTo>
                  <a:lnTo>
                    <a:pt x="470" y="300"/>
                  </a:lnTo>
                  <a:lnTo>
                    <a:pt x="482" y="326"/>
                  </a:lnTo>
                  <a:lnTo>
                    <a:pt x="510" y="360"/>
                  </a:lnTo>
                  <a:lnTo>
                    <a:pt x="588" y="448"/>
                  </a:lnTo>
                  <a:lnTo>
                    <a:pt x="637" y="507"/>
                  </a:lnTo>
                  <a:lnTo>
                    <a:pt x="676" y="560"/>
                  </a:lnTo>
                  <a:lnTo>
                    <a:pt x="704" y="613"/>
                  </a:lnTo>
                  <a:lnTo>
                    <a:pt x="724" y="665"/>
                  </a:lnTo>
                  <a:lnTo>
                    <a:pt x="732" y="715"/>
                  </a:lnTo>
                  <a:lnTo>
                    <a:pt x="732" y="766"/>
                  </a:lnTo>
                  <a:lnTo>
                    <a:pt x="723" y="817"/>
                  </a:lnTo>
                  <a:lnTo>
                    <a:pt x="705" y="868"/>
                  </a:lnTo>
                  <a:lnTo>
                    <a:pt x="689" y="896"/>
                  </a:lnTo>
                  <a:lnTo>
                    <a:pt x="672" y="924"/>
                  </a:lnTo>
                  <a:lnTo>
                    <a:pt x="625" y="973"/>
                  </a:lnTo>
                  <a:lnTo>
                    <a:pt x="600" y="995"/>
                  </a:lnTo>
                  <a:lnTo>
                    <a:pt x="572" y="1014"/>
                  </a:lnTo>
                  <a:lnTo>
                    <a:pt x="545" y="1031"/>
                  </a:lnTo>
                  <a:lnTo>
                    <a:pt x="516" y="1044"/>
                  </a:lnTo>
                  <a:lnTo>
                    <a:pt x="480" y="1053"/>
                  </a:lnTo>
                  <a:lnTo>
                    <a:pt x="445" y="1062"/>
                  </a:lnTo>
                  <a:lnTo>
                    <a:pt x="409" y="1064"/>
                  </a:lnTo>
                  <a:lnTo>
                    <a:pt x="370" y="1064"/>
                  </a:lnTo>
                  <a:lnTo>
                    <a:pt x="336" y="1060"/>
                  </a:lnTo>
                  <a:lnTo>
                    <a:pt x="298" y="1051"/>
                  </a:lnTo>
                  <a:lnTo>
                    <a:pt x="258" y="1038"/>
                  </a:lnTo>
                  <a:lnTo>
                    <a:pt x="221" y="1025"/>
                  </a:lnTo>
                  <a:lnTo>
                    <a:pt x="155" y="989"/>
                  </a:lnTo>
                  <a:lnTo>
                    <a:pt x="93" y="943"/>
                  </a:lnTo>
                  <a:lnTo>
                    <a:pt x="39" y="896"/>
                  </a:lnTo>
                  <a:lnTo>
                    <a:pt x="19" y="873"/>
                  </a:lnTo>
                  <a:lnTo>
                    <a:pt x="4" y="850"/>
                  </a:lnTo>
                  <a:lnTo>
                    <a:pt x="0" y="836"/>
                  </a:lnTo>
                  <a:lnTo>
                    <a:pt x="0" y="821"/>
                  </a:lnTo>
                  <a:lnTo>
                    <a:pt x="6" y="798"/>
                  </a:lnTo>
                  <a:lnTo>
                    <a:pt x="18" y="767"/>
                  </a:lnTo>
                  <a:lnTo>
                    <a:pt x="83" y="640"/>
                  </a:lnTo>
                  <a:lnTo>
                    <a:pt x="93" y="620"/>
                  </a:lnTo>
                  <a:lnTo>
                    <a:pt x="104" y="609"/>
                  </a:lnTo>
                  <a:lnTo>
                    <a:pt x="110" y="606"/>
                  </a:lnTo>
                  <a:lnTo>
                    <a:pt x="123" y="608"/>
                  </a:lnTo>
                  <a:lnTo>
                    <a:pt x="129" y="613"/>
                  </a:lnTo>
                  <a:lnTo>
                    <a:pt x="132" y="620"/>
                  </a:lnTo>
                  <a:lnTo>
                    <a:pt x="132" y="631"/>
                  </a:lnTo>
                  <a:lnTo>
                    <a:pt x="130" y="644"/>
                  </a:lnTo>
                  <a:lnTo>
                    <a:pt x="122" y="700"/>
                  </a:lnTo>
                  <a:lnTo>
                    <a:pt x="123" y="757"/>
                  </a:lnTo>
                  <a:lnTo>
                    <a:pt x="129" y="809"/>
                  </a:lnTo>
                  <a:lnTo>
                    <a:pt x="147" y="858"/>
                  </a:lnTo>
                  <a:lnTo>
                    <a:pt x="168" y="903"/>
                  </a:lnTo>
                  <a:lnTo>
                    <a:pt x="198" y="944"/>
                  </a:lnTo>
                  <a:lnTo>
                    <a:pt x="230" y="976"/>
                  </a:lnTo>
                  <a:lnTo>
                    <a:pt x="269" y="1000"/>
                  </a:lnTo>
                  <a:lnTo>
                    <a:pt x="309" y="1011"/>
                  </a:lnTo>
                  <a:lnTo>
                    <a:pt x="349" y="1019"/>
                  </a:lnTo>
                  <a:lnTo>
                    <a:pt x="390" y="1015"/>
                  </a:lnTo>
                  <a:lnTo>
                    <a:pt x="424" y="1008"/>
                  </a:lnTo>
                  <a:lnTo>
                    <a:pt x="460" y="990"/>
                  </a:lnTo>
                  <a:lnTo>
                    <a:pt x="490" y="967"/>
                  </a:lnTo>
                  <a:lnTo>
                    <a:pt x="517" y="939"/>
                  </a:lnTo>
                  <a:lnTo>
                    <a:pt x="536" y="905"/>
                  </a:lnTo>
                  <a:lnTo>
                    <a:pt x="550" y="868"/>
                  </a:lnTo>
                  <a:lnTo>
                    <a:pt x="556" y="831"/>
                  </a:lnTo>
                  <a:lnTo>
                    <a:pt x="554" y="793"/>
                  </a:lnTo>
                  <a:lnTo>
                    <a:pt x="546" y="755"/>
                  </a:lnTo>
                  <a:lnTo>
                    <a:pt x="524" y="713"/>
                  </a:lnTo>
                  <a:lnTo>
                    <a:pt x="501" y="670"/>
                  </a:lnTo>
                  <a:lnTo>
                    <a:pt x="466" y="622"/>
                  </a:lnTo>
                  <a:lnTo>
                    <a:pt x="422" y="571"/>
                  </a:lnTo>
                  <a:lnTo>
                    <a:pt x="362" y="498"/>
                  </a:lnTo>
                  <a:lnTo>
                    <a:pt x="322" y="441"/>
                  </a:lnTo>
                  <a:lnTo>
                    <a:pt x="295" y="390"/>
                  </a:lnTo>
                  <a:lnTo>
                    <a:pt x="282" y="342"/>
                  </a:lnTo>
                  <a:lnTo>
                    <a:pt x="274" y="298"/>
                  </a:lnTo>
                  <a:lnTo>
                    <a:pt x="278" y="255"/>
                  </a:lnTo>
                  <a:lnTo>
                    <a:pt x="288" y="213"/>
                  </a:lnTo>
                  <a:lnTo>
                    <a:pt x="302" y="169"/>
                  </a:lnTo>
                  <a:lnTo>
                    <a:pt x="318" y="141"/>
                  </a:lnTo>
                  <a:lnTo>
                    <a:pt x="333" y="113"/>
                  </a:lnTo>
                  <a:lnTo>
                    <a:pt x="353" y="90"/>
                  </a:lnTo>
                  <a:lnTo>
                    <a:pt x="372" y="69"/>
                  </a:lnTo>
                  <a:lnTo>
                    <a:pt x="397" y="52"/>
                  </a:lnTo>
                  <a:lnTo>
                    <a:pt x="422" y="34"/>
                  </a:lnTo>
                  <a:lnTo>
                    <a:pt x="451" y="22"/>
                  </a:lnTo>
                  <a:lnTo>
                    <a:pt x="476" y="13"/>
                  </a:lnTo>
                  <a:lnTo>
                    <a:pt x="506" y="5"/>
                  </a:lnTo>
                  <a:lnTo>
                    <a:pt x="535" y="2"/>
                  </a:lnTo>
                  <a:lnTo>
                    <a:pt x="599" y="0"/>
                  </a:lnTo>
                  <a:lnTo>
                    <a:pt x="665" y="12"/>
                  </a:lnTo>
                  <a:lnTo>
                    <a:pt x="732" y="36"/>
                  </a:lnTo>
                  <a:lnTo>
                    <a:pt x="788" y="66"/>
                  </a:lnTo>
                  <a:lnTo>
                    <a:pt x="845" y="102"/>
                  </a:lnTo>
                  <a:lnTo>
                    <a:pt x="891" y="137"/>
                  </a:lnTo>
                  <a:lnTo>
                    <a:pt x="926" y="167"/>
                  </a:lnTo>
                  <a:lnTo>
                    <a:pt x="930" y="181"/>
                  </a:lnTo>
                  <a:lnTo>
                    <a:pt x="929" y="196"/>
                  </a:lnTo>
                  <a:lnTo>
                    <a:pt x="904" y="264"/>
                  </a:lnTo>
                  <a:lnTo>
                    <a:pt x="878" y="32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8" name="Freeform 75"/>
            <p:cNvSpPr>
              <a:spLocks/>
            </p:cNvSpPr>
            <p:nvPr/>
          </p:nvSpPr>
          <p:spPr bwMode="auto">
            <a:xfrm>
              <a:off x="2165350" y="3209925"/>
              <a:ext cx="260350" cy="312737"/>
            </a:xfrm>
            <a:custGeom>
              <a:avLst/>
              <a:gdLst>
                <a:gd name="T0" fmla="*/ 756 w 966"/>
                <a:gd name="T1" fmla="*/ 316 h 1159"/>
                <a:gd name="T2" fmla="*/ 804 w 966"/>
                <a:gd name="T3" fmla="*/ 254 h 1159"/>
                <a:gd name="T4" fmla="*/ 833 w 966"/>
                <a:gd name="T5" fmla="*/ 243 h 1159"/>
                <a:gd name="T6" fmla="*/ 873 w 966"/>
                <a:gd name="T7" fmla="*/ 251 h 1159"/>
                <a:gd name="T8" fmla="*/ 922 w 966"/>
                <a:gd name="T9" fmla="*/ 272 h 1159"/>
                <a:gd name="T10" fmla="*/ 952 w 966"/>
                <a:gd name="T11" fmla="*/ 276 h 1159"/>
                <a:gd name="T12" fmla="*/ 966 w 966"/>
                <a:gd name="T13" fmla="*/ 256 h 1159"/>
                <a:gd name="T14" fmla="*/ 959 w 966"/>
                <a:gd name="T15" fmla="*/ 237 h 1159"/>
                <a:gd name="T16" fmla="*/ 919 w 966"/>
                <a:gd name="T17" fmla="*/ 215 h 1159"/>
                <a:gd name="T18" fmla="*/ 658 w 966"/>
                <a:gd name="T19" fmla="*/ 50 h 1159"/>
                <a:gd name="T20" fmla="*/ 583 w 966"/>
                <a:gd name="T21" fmla="*/ 2 h 1159"/>
                <a:gd name="T22" fmla="*/ 563 w 966"/>
                <a:gd name="T23" fmla="*/ 3 h 1159"/>
                <a:gd name="T24" fmla="*/ 549 w 966"/>
                <a:gd name="T25" fmla="*/ 22 h 1159"/>
                <a:gd name="T26" fmla="*/ 566 w 966"/>
                <a:gd name="T27" fmla="*/ 50 h 1159"/>
                <a:gd name="T28" fmla="*/ 611 w 966"/>
                <a:gd name="T29" fmla="*/ 84 h 1159"/>
                <a:gd name="T30" fmla="*/ 633 w 966"/>
                <a:gd name="T31" fmla="*/ 118 h 1159"/>
                <a:gd name="T32" fmla="*/ 634 w 966"/>
                <a:gd name="T33" fmla="*/ 149 h 1159"/>
                <a:gd name="T34" fmla="*/ 598 w 966"/>
                <a:gd name="T35" fmla="*/ 218 h 1159"/>
                <a:gd name="T36" fmla="*/ 173 w 966"/>
                <a:gd name="T37" fmla="*/ 894 h 1159"/>
                <a:gd name="T38" fmla="*/ 148 w 966"/>
                <a:gd name="T39" fmla="*/ 911 h 1159"/>
                <a:gd name="T40" fmla="*/ 113 w 966"/>
                <a:gd name="T41" fmla="*/ 914 h 1159"/>
                <a:gd name="T42" fmla="*/ 71 w 966"/>
                <a:gd name="T43" fmla="*/ 900 h 1159"/>
                <a:gd name="T44" fmla="*/ 26 w 966"/>
                <a:gd name="T45" fmla="*/ 883 h 1159"/>
                <a:gd name="T46" fmla="*/ 4 w 966"/>
                <a:gd name="T47" fmla="*/ 893 h 1159"/>
                <a:gd name="T48" fmla="*/ 1 w 966"/>
                <a:gd name="T49" fmla="*/ 912 h 1159"/>
                <a:gd name="T50" fmla="*/ 19 w 966"/>
                <a:gd name="T51" fmla="*/ 933 h 1159"/>
                <a:gd name="T52" fmla="*/ 197 w 966"/>
                <a:gd name="T53" fmla="*/ 1034 h 1159"/>
                <a:gd name="T54" fmla="*/ 367 w 966"/>
                <a:gd name="T55" fmla="*/ 1150 h 1159"/>
                <a:gd name="T56" fmla="*/ 395 w 966"/>
                <a:gd name="T57" fmla="*/ 1159 h 1159"/>
                <a:gd name="T58" fmla="*/ 412 w 966"/>
                <a:gd name="T59" fmla="*/ 1147 h 1159"/>
                <a:gd name="T60" fmla="*/ 412 w 966"/>
                <a:gd name="T61" fmla="*/ 1122 h 1159"/>
                <a:gd name="T62" fmla="*/ 376 w 966"/>
                <a:gd name="T63" fmla="*/ 1090 h 1159"/>
                <a:gd name="T64" fmla="*/ 342 w 966"/>
                <a:gd name="T65" fmla="*/ 1057 h 1159"/>
                <a:gd name="T66" fmla="*/ 328 w 966"/>
                <a:gd name="T67" fmla="*/ 1024 h 1159"/>
                <a:gd name="T68" fmla="*/ 333 w 966"/>
                <a:gd name="T69" fmla="*/ 994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1159">
                  <a:moveTo>
                    <a:pt x="365" y="939"/>
                  </a:moveTo>
                  <a:lnTo>
                    <a:pt x="756" y="316"/>
                  </a:lnTo>
                  <a:lnTo>
                    <a:pt x="791" y="265"/>
                  </a:lnTo>
                  <a:lnTo>
                    <a:pt x="804" y="254"/>
                  </a:lnTo>
                  <a:lnTo>
                    <a:pt x="814" y="247"/>
                  </a:lnTo>
                  <a:lnTo>
                    <a:pt x="833" y="243"/>
                  </a:lnTo>
                  <a:lnTo>
                    <a:pt x="853" y="243"/>
                  </a:lnTo>
                  <a:lnTo>
                    <a:pt x="873" y="251"/>
                  </a:lnTo>
                  <a:lnTo>
                    <a:pt x="896" y="259"/>
                  </a:lnTo>
                  <a:lnTo>
                    <a:pt x="922" y="272"/>
                  </a:lnTo>
                  <a:lnTo>
                    <a:pt x="941" y="278"/>
                  </a:lnTo>
                  <a:lnTo>
                    <a:pt x="952" y="276"/>
                  </a:lnTo>
                  <a:lnTo>
                    <a:pt x="962" y="269"/>
                  </a:lnTo>
                  <a:lnTo>
                    <a:pt x="966" y="256"/>
                  </a:lnTo>
                  <a:lnTo>
                    <a:pt x="966" y="248"/>
                  </a:lnTo>
                  <a:lnTo>
                    <a:pt x="959" y="237"/>
                  </a:lnTo>
                  <a:lnTo>
                    <a:pt x="947" y="229"/>
                  </a:lnTo>
                  <a:lnTo>
                    <a:pt x="919" y="215"/>
                  </a:lnTo>
                  <a:lnTo>
                    <a:pt x="770" y="125"/>
                  </a:lnTo>
                  <a:lnTo>
                    <a:pt x="658" y="50"/>
                  </a:lnTo>
                  <a:lnTo>
                    <a:pt x="597" y="9"/>
                  </a:lnTo>
                  <a:lnTo>
                    <a:pt x="583" y="2"/>
                  </a:lnTo>
                  <a:lnTo>
                    <a:pt x="570" y="0"/>
                  </a:lnTo>
                  <a:lnTo>
                    <a:pt x="563" y="3"/>
                  </a:lnTo>
                  <a:lnTo>
                    <a:pt x="553" y="10"/>
                  </a:lnTo>
                  <a:lnTo>
                    <a:pt x="549" y="22"/>
                  </a:lnTo>
                  <a:lnTo>
                    <a:pt x="555" y="35"/>
                  </a:lnTo>
                  <a:lnTo>
                    <a:pt x="566" y="50"/>
                  </a:lnTo>
                  <a:lnTo>
                    <a:pt x="591" y="69"/>
                  </a:lnTo>
                  <a:lnTo>
                    <a:pt x="611" y="84"/>
                  </a:lnTo>
                  <a:lnTo>
                    <a:pt x="623" y="101"/>
                  </a:lnTo>
                  <a:lnTo>
                    <a:pt x="633" y="118"/>
                  </a:lnTo>
                  <a:lnTo>
                    <a:pt x="634" y="134"/>
                  </a:lnTo>
                  <a:lnTo>
                    <a:pt x="634" y="149"/>
                  </a:lnTo>
                  <a:lnTo>
                    <a:pt x="629" y="164"/>
                  </a:lnTo>
                  <a:lnTo>
                    <a:pt x="598" y="218"/>
                  </a:lnTo>
                  <a:lnTo>
                    <a:pt x="209" y="841"/>
                  </a:lnTo>
                  <a:lnTo>
                    <a:pt x="173" y="894"/>
                  </a:lnTo>
                  <a:lnTo>
                    <a:pt x="163" y="903"/>
                  </a:lnTo>
                  <a:lnTo>
                    <a:pt x="148" y="911"/>
                  </a:lnTo>
                  <a:lnTo>
                    <a:pt x="132" y="915"/>
                  </a:lnTo>
                  <a:lnTo>
                    <a:pt x="113" y="914"/>
                  </a:lnTo>
                  <a:lnTo>
                    <a:pt x="91" y="910"/>
                  </a:lnTo>
                  <a:lnTo>
                    <a:pt x="71" y="900"/>
                  </a:lnTo>
                  <a:lnTo>
                    <a:pt x="45" y="889"/>
                  </a:lnTo>
                  <a:lnTo>
                    <a:pt x="26" y="883"/>
                  </a:lnTo>
                  <a:lnTo>
                    <a:pt x="12" y="885"/>
                  </a:lnTo>
                  <a:lnTo>
                    <a:pt x="4" y="893"/>
                  </a:lnTo>
                  <a:lnTo>
                    <a:pt x="0" y="903"/>
                  </a:lnTo>
                  <a:lnTo>
                    <a:pt x="1" y="912"/>
                  </a:lnTo>
                  <a:lnTo>
                    <a:pt x="5" y="924"/>
                  </a:lnTo>
                  <a:lnTo>
                    <a:pt x="19" y="933"/>
                  </a:lnTo>
                  <a:lnTo>
                    <a:pt x="45" y="946"/>
                  </a:lnTo>
                  <a:lnTo>
                    <a:pt x="197" y="1034"/>
                  </a:lnTo>
                  <a:lnTo>
                    <a:pt x="307" y="1106"/>
                  </a:lnTo>
                  <a:lnTo>
                    <a:pt x="367" y="1150"/>
                  </a:lnTo>
                  <a:lnTo>
                    <a:pt x="384" y="1157"/>
                  </a:lnTo>
                  <a:lnTo>
                    <a:pt x="395" y="1159"/>
                  </a:lnTo>
                  <a:lnTo>
                    <a:pt x="404" y="1156"/>
                  </a:lnTo>
                  <a:lnTo>
                    <a:pt x="412" y="1147"/>
                  </a:lnTo>
                  <a:lnTo>
                    <a:pt x="416" y="1136"/>
                  </a:lnTo>
                  <a:lnTo>
                    <a:pt x="412" y="1122"/>
                  </a:lnTo>
                  <a:lnTo>
                    <a:pt x="399" y="1109"/>
                  </a:lnTo>
                  <a:lnTo>
                    <a:pt x="376" y="1090"/>
                  </a:lnTo>
                  <a:lnTo>
                    <a:pt x="356" y="1076"/>
                  </a:lnTo>
                  <a:lnTo>
                    <a:pt x="342" y="1057"/>
                  </a:lnTo>
                  <a:lnTo>
                    <a:pt x="334" y="1041"/>
                  </a:lnTo>
                  <a:lnTo>
                    <a:pt x="328" y="1024"/>
                  </a:lnTo>
                  <a:lnTo>
                    <a:pt x="328" y="1009"/>
                  </a:lnTo>
                  <a:lnTo>
                    <a:pt x="333" y="994"/>
                  </a:lnTo>
                  <a:lnTo>
                    <a:pt x="365" y="93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9" name="Freeform 76"/>
            <p:cNvSpPr>
              <a:spLocks/>
            </p:cNvSpPr>
            <p:nvPr/>
          </p:nvSpPr>
          <p:spPr bwMode="auto">
            <a:xfrm>
              <a:off x="2336800" y="3303588"/>
              <a:ext cx="349250" cy="350837"/>
            </a:xfrm>
            <a:custGeom>
              <a:avLst/>
              <a:gdLst>
                <a:gd name="T0" fmla="*/ 318 w 1296"/>
                <a:gd name="T1" fmla="*/ 1125 h 1295"/>
                <a:gd name="T2" fmla="*/ 307 w 1296"/>
                <a:gd name="T3" fmla="*/ 1151 h 1295"/>
                <a:gd name="T4" fmla="*/ 314 w 1296"/>
                <a:gd name="T5" fmla="*/ 1190 h 1295"/>
                <a:gd name="T6" fmla="*/ 342 w 1296"/>
                <a:gd name="T7" fmla="*/ 1226 h 1295"/>
                <a:gd name="T8" fmla="*/ 375 w 1296"/>
                <a:gd name="T9" fmla="*/ 1262 h 1295"/>
                <a:gd name="T10" fmla="*/ 371 w 1296"/>
                <a:gd name="T11" fmla="*/ 1285 h 1295"/>
                <a:gd name="T12" fmla="*/ 352 w 1296"/>
                <a:gd name="T13" fmla="*/ 1295 h 1295"/>
                <a:gd name="T14" fmla="*/ 324 w 1296"/>
                <a:gd name="T15" fmla="*/ 1282 h 1295"/>
                <a:gd name="T16" fmla="*/ 177 w 1296"/>
                <a:gd name="T17" fmla="*/ 1140 h 1295"/>
                <a:gd name="T18" fmla="*/ 13 w 1296"/>
                <a:gd name="T19" fmla="*/ 1012 h 1295"/>
                <a:gd name="T20" fmla="*/ 0 w 1296"/>
                <a:gd name="T21" fmla="*/ 989 h 1295"/>
                <a:gd name="T22" fmla="*/ 7 w 1296"/>
                <a:gd name="T23" fmla="*/ 971 h 1295"/>
                <a:gd name="T24" fmla="*/ 28 w 1296"/>
                <a:gd name="T25" fmla="*/ 966 h 1295"/>
                <a:gd name="T26" fmla="*/ 72 w 1296"/>
                <a:gd name="T27" fmla="*/ 991 h 1295"/>
                <a:gd name="T28" fmla="*/ 112 w 1296"/>
                <a:gd name="T29" fmla="*/ 1012 h 1295"/>
                <a:gd name="T30" fmla="*/ 147 w 1296"/>
                <a:gd name="T31" fmla="*/ 1013 h 1295"/>
                <a:gd name="T32" fmla="*/ 172 w 1296"/>
                <a:gd name="T33" fmla="*/ 998 h 1295"/>
                <a:gd name="T34" fmla="*/ 746 w 1296"/>
                <a:gd name="T35" fmla="*/ 342 h 1295"/>
                <a:gd name="T36" fmla="*/ 764 w 1296"/>
                <a:gd name="T37" fmla="*/ 305 h 1295"/>
                <a:gd name="T38" fmla="*/ 745 w 1296"/>
                <a:gd name="T39" fmla="*/ 278 h 1295"/>
                <a:gd name="T40" fmla="*/ 646 w 1296"/>
                <a:gd name="T41" fmla="*/ 203 h 1295"/>
                <a:gd name="T42" fmla="*/ 578 w 1296"/>
                <a:gd name="T43" fmla="*/ 176 h 1295"/>
                <a:gd name="T44" fmla="*/ 490 w 1296"/>
                <a:gd name="T45" fmla="*/ 178 h 1295"/>
                <a:gd name="T46" fmla="*/ 399 w 1296"/>
                <a:gd name="T47" fmla="*/ 197 h 1295"/>
                <a:gd name="T48" fmla="*/ 356 w 1296"/>
                <a:gd name="T49" fmla="*/ 205 h 1295"/>
                <a:gd name="T50" fmla="*/ 342 w 1296"/>
                <a:gd name="T51" fmla="*/ 193 h 1295"/>
                <a:gd name="T52" fmla="*/ 339 w 1296"/>
                <a:gd name="T53" fmla="*/ 175 h 1295"/>
                <a:gd name="T54" fmla="*/ 365 w 1296"/>
                <a:gd name="T55" fmla="*/ 153 h 1295"/>
                <a:gd name="T56" fmla="*/ 602 w 1296"/>
                <a:gd name="T57" fmla="*/ 0 h 1295"/>
                <a:gd name="T58" fmla="*/ 619 w 1296"/>
                <a:gd name="T59" fmla="*/ 5 h 1295"/>
                <a:gd name="T60" fmla="*/ 625 w 1296"/>
                <a:gd name="T61" fmla="*/ 19 h 1295"/>
                <a:gd name="T62" fmla="*/ 611 w 1296"/>
                <a:gd name="T63" fmla="*/ 63 h 1295"/>
                <a:gd name="T64" fmla="*/ 620 w 1296"/>
                <a:gd name="T65" fmla="*/ 100 h 1295"/>
                <a:gd name="T66" fmla="*/ 1069 w 1296"/>
                <a:gd name="T67" fmla="*/ 491 h 1295"/>
                <a:gd name="T68" fmla="*/ 1197 w 1296"/>
                <a:gd name="T69" fmla="*/ 588 h 1295"/>
                <a:gd name="T70" fmla="*/ 1226 w 1296"/>
                <a:gd name="T71" fmla="*/ 589 h 1295"/>
                <a:gd name="T72" fmla="*/ 1255 w 1296"/>
                <a:gd name="T73" fmla="*/ 581 h 1295"/>
                <a:gd name="T74" fmla="*/ 1283 w 1296"/>
                <a:gd name="T75" fmla="*/ 572 h 1295"/>
                <a:gd name="T76" fmla="*/ 1294 w 1296"/>
                <a:gd name="T77" fmla="*/ 588 h 1295"/>
                <a:gd name="T78" fmla="*/ 1287 w 1296"/>
                <a:gd name="T79" fmla="*/ 615 h 1295"/>
                <a:gd name="T80" fmla="*/ 1259 w 1296"/>
                <a:gd name="T81" fmla="*/ 647 h 1295"/>
                <a:gd name="T82" fmla="*/ 1093 w 1296"/>
                <a:gd name="T83" fmla="*/ 818 h 1295"/>
                <a:gd name="T84" fmla="*/ 1067 w 1296"/>
                <a:gd name="T85" fmla="*/ 826 h 1295"/>
                <a:gd name="T86" fmla="*/ 1050 w 1296"/>
                <a:gd name="T87" fmla="*/ 812 h 1295"/>
                <a:gd name="T88" fmla="*/ 1051 w 1296"/>
                <a:gd name="T89" fmla="*/ 791 h 1295"/>
                <a:gd name="T90" fmla="*/ 1081 w 1296"/>
                <a:gd name="T91" fmla="*/ 732 h 1295"/>
                <a:gd name="T92" fmla="*/ 1099 w 1296"/>
                <a:gd name="T93" fmla="*/ 661 h 1295"/>
                <a:gd name="T94" fmla="*/ 1090 w 1296"/>
                <a:gd name="T95" fmla="*/ 600 h 1295"/>
                <a:gd name="T96" fmla="*/ 1045 w 1296"/>
                <a:gd name="T97" fmla="*/ 541 h 1295"/>
                <a:gd name="T98" fmla="*/ 952 w 1296"/>
                <a:gd name="T99" fmla="*/ 459 h 1295"/>
                <a:gd name="T100" fmla="*/ 922 w 1296"/>
                <a:gd name="T101" fmla="*/ 443 h 1295"/>
                <a:gd name="T102" fmla="*/ 901 w 1296"/>
                <a:gd name="T103" fmla="*/ 450 h 1295"/>
                <a:gd name="T104" fmla="*/ 356 w 1296"/>
                <a:gd name="T105" fmla="*/ 1074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6" h="1295">
                  <a:moveTo>
                    <a:pt x="356" y="1074"/>
                  </a:moveTo>
                  <a:lnTo>
                    <a:pt x="318" y="1125"/>
                  </a:lnTo>
                  <a:lnTo>
                    <a:pt x="312" y="1137"/>
                  </a:lnTo>
                  <a:lnTo>
                    <a:pt x="307" y="1151"/>
                  </a:lnTo>
                  <a:lnTo>
                    <a:pt x="308" y="1169"/>
                  </a:lnTo>
                  <a:lnTo>
                    <a:pt x="314" y="1190"/>
                  </a:lnTo>
                  <a:lnTo>
                    <a:pt x="326" y="1205"/>
                  </a:lnTo>
                  <a:lnTo>
                    <a:pt x="342" y="1226"/>
                  </a:lnTo>
                  <a:lnTo>
                    <a:pt x="363" y="1247"/>
                  </a:lnTo>
                  <a:lnTo>
                    <a:pt x="375" y="1262"/>
                  </a:lnTo>
                  <a:lnTo>
                    <a:pt x="377" y="1276"/>
                  </a:lnTo>
                  <a:lnTo>
                    <a:pt x="371" y="1285"/>
                  </a:lnTo>
                  <a:lnTo>
                    <a:pt x="361" y="1295"/>
                  </a:lnTo>
                  <a:lnTo>
                    <a:pt x="352" y="1295"/>
                  </a:lnTo>
                  <a:lnTo>
                    <a:pt x="339" y="1291"/>
                  </a:lnTo>
                  <a:lnTo>
                    <a:pt x="324" y="1282"/>
                  </a:lnTo>
                  <a:lnTo>
                    <a:pt x="273" y="1231"/>
                  </a:lnTo>
                  <a:lnTo>
                    <a:pt x="177" y="1140"/>
                  </a:lnTo>
                  <a:lnTo>
                    <a:pt x="41" y="1032"/>
                  </a:lnTo>
                  <a:lnTo>
                    <a:pt x="13" y="1012"/>
                  </a:lnTo>
                  <a:lnTo>
                    <a:pt x="4" y="1001"/>
                  </a:lnTo>
                  <a:lnTo>
                    <a:pt x="0" y="989"/>
                  </a:lnTo>
                  <a:lnTo>
                    <a:pt x="1" y="981"/>
                  </a:lnTo>
                  <a:lnTo>
                    <a:pt x="7" y="971"/>
                  </a:lnTo>
                  <a:lnTo>
                    <a:pt x="15" y="964"/>
                  </a:lnTo>
                  <a:lnTo>
                    <a:pt x="28" y="966"/>
                  </a:lnTo>
                  <a:lnTo>
                    <a:pt x="46" y="973"/>
                  </a:lnTo>
                  <a:lnTo>
                    <a:pt x="72" y="991"/>
                  </a:lnTo>
                  <a:lnTo>
                    <a:pt x="92" y="1004"/>
                  </a:lnTo>
                  <a:lnTo>
                    <a:pt x="112" y="1012"/>
                  </a:lnTo>
                  <a:lnTo>
                    <a:pt x="131" y="1015"/>
                  </a:lnTo>
                  <a:lnTo>
                    <a:pt x="147" y="1013"/>
                  </a:lnTo>
                  <a:lnTo>
                    <a:pt x="161" y="1009"/>
                  </a:lnTo>
                  <a:lnTo>
                    <a:pt x="172" y="998"/>
                  </a:lnTo>
                  <a:lnTo>
                    <a:pt x="217" y="953"/>
                  </a:lnTo>
                  <a:lnTo>
                    <a:pt x="746" y="342"/>
                  </a:lnTo>
                  <a:lnTo>
                    <a:pt x="758" y="322"/>
                  </a:lnTo>
                  <a:lnTo>
                    <a:pt x="764" y="305"/>
                  </a:lnTo>
                  <a:lnTo>
                    <a:pt x="759" y="293"/>
                  </a:lnTo>
                  <a:lnTo>
                    <a:pt x="745" y="278"/>
                  </a:lnTo>
                  <a:lnTo>
                    <a:pt x="691" y="233"/>
                  </a:lnTo>
                  <a:lnTo>
                    <a:pt x="646" y="203"/>
                  </a:lnTo>
                  <a:lnTo>
                    <a:pt x="612" y="184"/>
                  </a:lnTo>
                  <a:lnTo>
                    <a:pt x="578" y="176"/>
                  </a:lnTo>
                  <a:lnTo>
                    <a:pt x="537" y="173"/>
                  </a:lnTo>
                  <a:lnTo>
                    <a:pt x="490" y="178"/>
                  </a:lnTo>
                  <a:lnTo>
                    <a:pt x="440" y="186"/>
                  </a:lnTo>
                  <a:lnTo>
                    <a:pt x="399" y="197"/>
                  </a:lnTo>
                  <a:lnTo>
                    <a:pt x="366" y="207"/>
                  </a:lnTo>
                  <a:lnTo>
                    <a:pt x="356" y="205"/>
                  </a:lnTo>
                  <a:lnTo>
                    <a:pt x="347" y="201"/>
                  </a:lnTo>
                  <a:lnTo>
                    <a:pt x="342" y="193"/>
                  </a:lnTo>
                  <a:lnTo>
                    <a:pt x="337" y="184"/>
                  </a:lnTo>
                  <a:lnTo>
                    <a:pt x="339" y="175"/>
                  </a:lnTo>
                  <a:lnTo>
                    <a:pt x="344" y="170"/>
                  </a:lnTo>
                  <a:lnTo>
                    <a:pt x="365" y="153"/>
                  </a:lnTo>
                  <a:lnTo>
                    <a:pt x="580" y="14"/>
                  </a:lnTo>
                  <a:lnTo>
                    <a:pt x="602" y="0"/>
                  </a:lnTo>
                  <a:lnTo>
                    <a:pt x="611" y="1"/>
                  </a:lnTo>
                  <a:lnTo>
                    <a:pt x="619" y="5"/>
                  </a:lnTo>
                  <a:lnTo>
                    <a:pt x="625" y="10"/>
                  </a:lnTo>
                  <a:lnTo>
                    <a:pt x="625" y="19"/>
                  </a:lnTo>
                  <a:lnTo>
                    <a:pt x="619" y="40"/>
                  </a:lnTo>
                  <a:lnTo>
                    <a:pt x="611" y="63"/>
                  </a:lnTo>
                  <a:lnTo>
                    <a:pt x="610" y="82"/>
                  </a:lnTo>
                  <a:lnTo>
                    <a:pt x="620" y="100"/>
                  </a:lnTo>
                  <a:lnTo>
                    <a:pt x="646" y="124"/>
                  </a:lnTo>
                  <a:lnTo>
                    <a:pt x="1069" y="491"/>
                  </a:lnTo>
                  <a:lnTo>
                    <a:pt x="1142" y="550"/>
                  </a:lnTo>
                  <a:lnTo>
                    <a:pt x="1197" y="588"/>
                  </a:lnTo>
                  <a:lnTo>
                    <a:pt x="1212" y="590"/>
                  </a:lnTo>
                  <a:lnTo>
                    <a:pt x="1226" y="589"/>
                  </a:lnTo>
                  <a:lnTo>
                    <a:pt x="1239" y="587"/>
                  </a:lnTo>
                  <a:lnTo>
                    <a:pt x="1255" y="581"/>
                  </a:lnTo>
                  <a:lnTo>
                    <a:pt x="1274" y="573"/>
                  </a:lnTo>
                  <a:lnTo>
                    <a:pt x="1283" y="572"/>
                  </a:lnTo>
                  <a:lnTo>
                    <a:pt x="1289" y="578"/>
                  </a:lnTo>
                  <a:lnTo>
                    <a:pt x="1294" y="588"/>
                  </a:lnTo>
                  <a:lnTo>
                    <a:pt x="1296" y="601"/>
                  </a:lnTo>
                  <a:lnTo>
                    <a:pt x="1287" y="615"/>
                  </a:lnTo>
                  <a:lnTo>
                    <a:pt x="1275" y="632"/>
                  </a:lnTo>
                  <a:lnTo>
                    <a:pt x="1259" y="647"/>
                  </a:lnTo>
                  <a:lnTo>
                    <a:pt x="1114" y="799"/>
                  </a:lnTo>
                  <a:lnTo>
                    <a:pt x="1093" y="818"/>
                  </a:lnTo>
                  <a:lnTo>
                    <a:pt x="1081" y="824"/>
                  </a:lnTo>
                  <a:lnTo>
                    <a:pt x="1067" y="826"/>
                  </a:lnTo>
                  <a:lnTo>
                    <a:pt x="1057" y="820"/>
                  </a:lnTo>
                  <a:lnTo>
                    <a:pt x="1050" y="812"/>
                  </a:lnTo>
                  <a:lnTo>
                    <a:pt x="1049" y="801"/>
                  </a:lnTo>
                  <a:lnTo>
                    <a:pt x="1051" y="791"/>
                  </a:lnTo>
                  <a:lnTo>
                    <a:pt x="1059" y="774"/>
                  </a:lnTo>
                  <a:lnTo>
                    <a:pt x="1081" y="732"/>
                  </a:lnTo>
                  <a:lnTo>
                    <a:pt x="1095" y="695"/>
                  </a:lnTo>
                  <a:lnTo>
                    <a:pt x="1099" y="661"/>
                  </a:lnTo>
                  <a:lnTo>
                    <a:pt x="1098" y="626"/>
                  </a:lnTo>
                  <a:lnTo>
                    <a:pt x="1090" y="600"/>
                  </a:lnTo>
                  <a:lnTo>
                    <a:pt x="1072" y="573"/>
                  </a:lnTo>
                  <a:lnTo>
                    <a:pt x="1045" y="541"/>
                  </a:lnTo>
                  <a:lnTo>
                    <a:pt x="999" y="500"/>
                  </a:lnTo>
                  <a:lnTo>
                    <a:pt x="952" y="459"/>
                  </a:lnTo>
                  <a:lnTo>
                    <a:pt x="934" y="447"/>
                  </a:lnTo>
                  <a:lnTo>
                    <a:pt x="922" y="443"/>
                  </a:lnTo>
                  <a:lnTo>
                    <a:pt x="911" y="443"/>
                  </a:lnTo>
                  <a:lnTo>
                    <a:pt x="901" y="450"/>
                  </a:lnTo>
                  <a:lnTo>
                    <a:pt x="877" y="474"/>
                  </a:lnTo>
                  <a:lnTo>
                    <a:pt x="356" y="107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40" name="Freeform 77"/>
            <p:cNvSpPr>
              <a:spLocks noEditPoints="1"/>
            </p:cNvSpPr>
            <p:nvPr/>
          </p:nvSpPr>
          <p:spPr bwMode="auto">
            <a:xfrm>
              <a:off x="200025" y="4989513"/>
              <a:ext cx="85725" cy="230187"/>
            </a:xfrm>
            <a:custGeom>
              <a:avLst/>
              <a:gdLst>
                <a:gd name="T0" fmla="*/ 0 w 316"/>
                <a:gd name="T1" fmla="*/ 799 h 848"/>
                <a:gd name="T2" fmla="*/ 0 w 316"/>
                <a:gd name="T3" fmla="*/ 724 h 848"/>
                <a:gd name="T4" fmla="*/ 104 w 316"/>
                <a:gd name="T5" fmla="*/ 677 h 848"/>
                <a:gd name="T6" fmla="*/ 137 w 316"/>
                <a:gd name="T7" fmla="*/ 661 h 848"/>
                <a:gd name="T8" fmla="*/ 158 w 316"/>
                <a:gd name="T9" fmla="*/ 645 h 848"/>
                <a:gd name="T10" fmla="*/ 170 w 316"/>
                <a:gd name="T11" fmla="*/ 627 h 848"/>
                <a:gd name="T12" fmla="*/ 173 w 316"/>
                <a:gd name="T13" fmla="*/ 610 h 848"/>
                <a:gd name="T14" fmla="*/ 170 w 316"/>
                <a:gd name="T15" fmla="*/ 590 h 848"/>
                <a:gd name="T16" fmla="*/ 163 w 316"/>
                <a:gd name="T17" fmla="*/ 564 h 848"/>
                <a:gd name="T18" fmla="*/ 152 w 316"/>
                <a:gd name="T19" fmla="*/ 530 h 848"/>
                <a:gd name="T20" fmla="*/ 148 w 316"/>
                <a:gd name="T21" fmla="*/ 503 h 848"/>
                <a:gd name="T22" fmla="*/ 152 w 316"/>
                <a:gd name="T23" fmla="*/ 490 h 848"/>
                <a:gd name="T24" fmla="*/ 160 w 316"/>
                <a:gd name="T25" fmla="*/ 481 h 848"/>
                <a:gd name="T26" fmla="*/ 174 w 316"/>
                <a:gd name="T27" fmla="*/ 481 h 848"/>
                <a:gd name="T28" fmla="*/ 182 w 316"/>
                <a:gd name="T29" fmla="*/ 485 h 848"/>
                <a:gd name="T30" fmla="*/ 191 w 316"/>
                <a:gd name="T31" fmla="*/ 497 h 848"/>
                <a:gd name="T32" fmla="*/ 199 w 316"/>
                <a:gd name="T33" fmla="*/ 512 h 848"/>
                <a:gd name="T34" fmla="*/ 210 w 316"/>
                <a:gd name="T35" fmla="*/ 546 h 848"/>
                <a:gd name="T36" fmla="*/ 249 w 316"/>
                <a:gd name="T37" fmla="*/ 661 h 848"/>
                <a:gd name="T38" fmla="*/ 295 w 316"/>
                <a:gd name="T39" fmla="*/ 766 h 848"/>
                <a:gd name="T40" fmla="*/ 313 w 316"/>
                <a:gd name="T41" fmla="*/ 808 h 848"/>
                <a:gd name="T42" fmla="*/ 316 w 316"/>
                <a:gd name="T43" fmla="*/ 820 h 848"/>
                <a:gd name="T44" fmla="*/ 316 w 316"/>
                <a:gd name="T45" fmla="*/ 833 h 848"/>
                <a:gd name="T46" fmla="*/ 312 w 316"/>
                <a:gd name="T47" fmla="*/ 841 h 848"/>
                <a:gd name="T48" fmla="*/ 302 w 316"/>
                <a:gd name="T49" fmla="*/ 848 h 848"/>
                <a:gd name="T50" fmla="*/ 289 w 316"/>
                <a:gd name="T51" fmla="*/ 848 h 848"/>
                <a:gd name="T52" fmla="*/ 279 w 316"/>
                <a:gd name="T53" fmla="*/ 842 h 848"/>
                <a:gd name="T54" fmla="*/ 265 w 316"/>
                <a:gd name="T55" fmla="*/ 824 h 848"/>
                <a:gd name="T56" fmla="*/ 250 w 316"/>
                <a:gd name="T57" fmla="*/ 797 h 848"/>
                <a:gd name="T58" fmla="*/ 224 w 316"/>
                <a:gd name="T59" fmla="*/ 755 h 848"/>
                <a:gd name="T60" fmla="*/ 215 w 316"/>
                <a:gd name="T61" fmla="*/ 745 h 848"/>
                <a:gd name="T62" fmla="*/ 201 w 316"/>
                <a:gd name="T63" fmla="*/ 738 h 848"/>
                <a:gd name="T64" fmla="*/ 188 w 316"/>
                <a:gd name="T65" fmla="*/ 736 h 848"/>
                <a:gd name="T66" fmla="*/ 170 w 316"/>
                <a:gd name="T67" fmla="*/ 737 h 848"/>
                <a:gd name="T68" fmla="*/ 119 w 316"/>
                <a:gd name="T69" fmla="*/ 752 h 848"/>
                <a:gd name="T70" fmla="*/ 0 w 316"/>
                <a:gd name="T71" fmla="*/ 799 h 848"/>
                <a:gd name="T72" fmla="*/ 0 w 316"/>
                <a:gd name="T73" fmla="*/ 105 h 848"/>
                <a:gd name="T74" fmla="*/ 0 w 316"/>
                <a:gd name="T75" fmla="*/ 0 h 848"/>
                <a:gd name="T76" fmla="*/ 15 w 316"/>
                <a:gd name="T77" fmla="*/ 35 h 848"/>
                <a:gd name="T78" fmla="*/ 21 w 316"/>
                <a:gd name="T79" fmla="*/ 52 h 848"/>
                <a:gd name="T80" fmla="*/ 20 w 316"/>
                <a:gd name="T81" fmla="*/ 67 h 848"/>
                <a:gd name="T82" fmla="*/ 12 w 316"/>
                <a:gd name="T83" fmla="*/ 86 h 848"/>
                <a:gd name="T84" fmla="*/ 0 w 316"/>
                <a:gd name="T85" fmla="*/ 105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848">
                  <a:moveTo>
                    <a:pt x="0" y="799"/>
                  </a:moveTo>
                  <a:lnTo>
                    <a:pt x="0" y="724"/>
                  </a:lnTo>
                  <a:lnTo>
                    <a:pt x="104" y="677"/>
                  </a:lnTo>
                  <a:lnTo>
                    <a:pt x="137" y="661"/>
                  </a:lnTo>
                  <a:lnTo>
                    <a:pt x="158" y="645"/>
                  </a:lnTo>
                  <a:lnTo>
                    <a:pt x="170" y="627"/>
                  </a:lnTo>
                  <a:lnTo>
                    <a:pt x="173" y="610"/>
                  </a:lnTo>
                  <a:lnTo>
                    <a:pt x="170" y="590"/>
                  </a:lnTo>
                  <a:lnTo>
                    <a:pt x="163" y="564"/>
                  </a:lnTo>
                  <a:lnTo>
                    <a:pt x="152" y="530"/>
                  </a:lnTo>
                  <a:lnTo>
                    <a:pt x="148" y="503"/>
                  </a:lnTo>
                  <a:lnTo>
                    <a:pt x="152" y="490"/>
                  </a:lnTo>
                  <a:lnTo>
                    <a:pt x="160" y="481"/>
                  </a:lnTo>
                  <a:lnTo>
                    <a:pt x="174" y="481"/>
                  </a:lnTo>
                  <a:lnTo>
                    <a:pt x="182" y="485"/>
                  </a:lnTo>
                  <a:lnTo>
                    <a:pt x="191" y="497"/>
                  </a:lnTo>
                  <a:lnTo>
                    <a:pt x="199" y="512"/>
                  </a:lnTo>
                  <a:lnTo>
                    <a:pt x="210" y="546"/>
                  </a:lnTo>
                  <a:lnTo>
                    <a:pt x="249" y="661"/>
                  </a:lnTo>
                  <a:lnTo>
                    <a:pt x="295" y="766"/>
                  </a:lnTo>
                  <a:lnTo>
                    <a:pt x="313" y="808"/>
                  </a:lnTo>
                  <a:lnTo>
                    <a:pt x="316" y="820"/>
                  </a:lnTo>
                  <a:lnTo>
                    <a:pt x="316" y="833"/>
                  </a:lnTo>
                  <a:lnTo>
                    <a:pt x="312" y="841"/>
                  </a:lnTo>
                  <a:lnTo>
                    <a:pt x="302" y="848"/>
                  </a:lnTo>
                  <a:lnTo>
                    <a:pt x="289" y="848"/>
                  </a:lnTo>
                  <a:lnTo>
                    <a:pt x="279" y="842"/>
                  </a:lnTo>
                  <a:lnTo>
                    <a:pt x="265" y="824"/>
                  </a:lnTo>
                  <a:lnTo>
                    <a:pt x="250" y="797"/>
                  </a:lnTo>
                  <a:lnTo>
                    <a:pt x="224" y="755"/>
                  </a:lnTo>
                  <a:lnTo>
                    <a:pt x="215" y="745"/>
                  </a:lnTo>
                  <a:lnTo>
                    <a:pt x="201" y="738"/>
                  </a:lnTo>
                  <a:lnTo>
                    <a:pt x="188" y="736"/>
                  </a:lnTo>
                  <a:lnTo>
                    <a:pt x="170" y="737"/>
                  </a:lnTo>
                  <a:lnTo>
                    <a:pt x="119" y="752"/>
                  </a:lnTo>
                  <a:lnTo>
                    <a:pt x="0" y="799"/>
                  </a:lnTo>
                  <a:close/>
                  <a:moveTo>
                    <a:pt x="0" y="105"/>
                  </a:moveTo>
                  <a:lnTo>
                    <a:pt x="0" y="0"/>
                  </a:lnTo>
                  <a:lnTo>
                    <a:pt x="15" y="35"/>
                  </a:lnTo>
                  <a:lnTo>
                    <a:pt x="21" y="52"/>
                  </a:lnTo>
                  <a:lnTo>
                    <a:pt x="20" y="67"/>
                  </a:lnTo>
                  <a:lnTo>
                    <a:pt x="12" y="86"/>
                  </a:lnTo>
                  <a:lnTo>
                    <a:pt x="0" y="10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grpSp>
      <p:sp>
        <p:nvSpPr>
          <p:cNvPr id="41" name="Téglalap 63"/>
          <p:cNvSpPr/>
          <p:nvPr userDrawn="1"/>
        </p:nvSpPr>
        <p:spPr>
          <a:xfrm>
            <a:off x="0" y="982663"/>
            <a:ext cx="9144000" cy="79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42" name="Szövegdoboz 65"/>
          <p:cNvSpPr txBox="1">
            <a:spLocks noChangeArrowheads="1"/>
          </p:cNvSpPr>
          <p:nvPr userDrawn="1"/>
        </p:nvSpPr>
        <p:spPr bwMode="auto">
          <a:xfrm>
            <a:off x="7451725" y="6484938"/>
            <a:ext cx="1493838" cy="184150"/>
          </a:xfrm>
          <a:prstGeom prst="rect">
            <a:avLst/>
          </a:prstGeom>
          <a:noFill/>
          <a:ln w="9525">
            <a:noFill/>
            <a:miter lim="800000"/>
            <a:headEnd/>
            <a:tailEnd/>
          </a:ln>
        </p:spPr>
        <p:txBody>
          <a:bodyPr lIns="0" tIns="0" rIns="0" bIns="0">
            <a:spAutoFit/>
          </a:bodyPr>
          <a:lstStyle/>
          <a:p>
            <a:pPr algn="r">
              <a:defRPr/>
            </a:pPr>
            <a:r>
              <a:rPr lang="hu-HU" sz="1200" b="0">
                <a:solidFill>
                  <a:srgbClr val="7F7F7F"/>
                </a:solidFill>
                <a:latin typeface="H-OptimaNormal" pitchFamily="34" charset="0"/>
              </a:rPr>
              <a:t>www.aok.pte.hu</a:t>
            </a:r>
          </a:p>
        </p:txBody>
      </p:sp>
      <p:grpSp>
        <p:nvGrpSpPr>
          <p:cNvPr id="43" name="Csoportba foglalás 101"/>
          <p:cNvGrpSpPr>
            <a:grpSpLocks/>
          </p:cNvGrpSpPr>
          <p:nvPr userDrawn="1"/>
        </p:nvGrpSpPr>
        <p:grpSpPr bwMode="auto">
          <a:xfrm>
            <a:off x="227013" y="196850"/>
            <a:ext cx="603250" cy="658813"/>
            <a:chOff x="1083675" y="196500"/>
            <a:chExt cx="603318" cy="658800"/>
          </a:xfrm>
        </p:grpSpPr>
        <p:sp>
          <p:nvSpPr>
            <p:cNvPr id="44" name="Freeform 6"/>
            <p:cNvSpPr>
              <a:spLocks noEditPoints="1"/>
            </p:cNvSpPr>
            <p:nvPr/>
          </p:nvSpPr>
          <p:spPr bwMode="auto">
            <a:xfrm>
              <a:off x="1161471" y="196500"/>
              <a:ext cx="462015" cy="584188"/>
            </a:xfrm>
            <a:custGeom>
              <a:avLst/>
              <a:gdLst>
                <a:gd name="T0" fmla="*/ 230140 w 14382"/>
                <a:gd name="T1" fmla="*/ 574724 h 18209"/>
                <a:gd name="T2" fmla="*/ 341259 w 14382"/>
                <a:gd name="T3" fmla="*/ 508634 h 18209"/>
                <a:gd name="T4" fmla="*/ 452956 w 14382"/>
                <a:gd name="T5" fmla="*/ 287234 h 18209"/>
                <a:gd name="T6" fmla="*/ 452956 w 14382"/>
                <a:gd name="T7" fmla="*/ 9047 h 18209"/>
                <a:gd name="T8" fmla="*/ 9091 w 14382"/>
                <a:gd name="T9" fmla="*/ 9047 h 18209"/>
                <a:gd name="T10" fmla="*/ 9091 w 14382"/>
                <a:gd name="T11" fmla="*/ 287266 h 18209"/>
                <a:gd name="T12" fmla="*/ 68072 w 14382"/>
                <a:gd name="T13" fmla="*/ 455377 h 18209"/>
                <a:gd name="T14" fmla="*/ 230140 w 14382"/>
                <a:gd name="T15" fmla="*/ 574724 h 18209"/>
                <a:gd name="T16" fmla="*/ 228181 w 14382"/>
                <a:gd name="T17" fmla="*/ 583771 h 18209"/>
                <a:gd name="T18" fmla="*/ 60940 w 14382"/>
                <a:gd name="T19" fmla="*/ 460928 h 18209"/>
                <a:gd name="T20" fmla="*/ 0 w 14382"/>
                <a:gd name="T21" fmla="*/ 287490 h 18209"/>
                <a:gd name="T22" fmla="*/ 0 w 14382"/>
                <a:gd name="T23" fmla="*/ 4524 h 18209"/>
                <a:gd name="T24" fmla="*/ 4562 w 14382"/>
                <a:gd name="T25" fmla="*/ 0 h 18209"/>
                <a:gd name="T26" fmla="*/ 457485 w 14382"/>
                <a:gd name="T27" fmla="*/ 0 h 18209"/>
                <a:gd name="T28" fmla="*/ 462015 w 14382"/>
                <a:gd name="T29" fmla="*/ 4524 h 18209"/>
                <a:gd name="T30" fmla="*/ 462015 w 14382"/>
                <a:gd name="T31" fmla="*/ 287522 h 18209"/>
                <a:gd name="T32" fmla="*/ 346977 w 14382"/>
                <a:gd name="T33" fmla="*/ 515628 h 18209"/>
                <a:gd name="T34" fmla="*/ 231971 w 14382"/>
                <a:gd name="T35" fmla="*/ 583771 h 18209"/>
                <a:gd name="T36" fmla="*/ 228181 w 14382"/>
                <a:gd name="T37" fmla="*/ 583771 h 182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382" h="18209">
                  <a:moveTo>
                    <a:pt x="7164" y="17914"/>
                  </a:moveTo>
                  <a:cubicBezTo>
                    <a:pt x="8394" y="17372"/>
                    <a:pt x="9579" y="16704"/>
                    <a:pt x="10623" y="15854"/>
                  </a:cubicBezTo>
                  <a:cubicBezTo>
                    <a:pt x="13035" y="13891"/>
                    <a:pt x="14019" y="11489"/>
                    <a:pt x="14100" y="8953"/>
                  </a:cubicBezTo>
                  <a:lnTo>
                    <a:pt x="14100" y="282"/>
                  </a:lnTo>
                  <a:lnTo>
                    <a:pt x="283" y="282"/>
                  </a:lnTo>
                  <a:lnTo>
                    <a:pt x="283" y="8954"/>
                  </a:lnTo>
                  <a:cubicBezTo>
                    <a:pt x="343" y="10989"/>
                    <a:pt x="961" y="12718"/>
                    <a:pt x="2119" y="14194"/>
                  </a:cubicBezTo>
                  <a:cubicBezTo>
                    <a:pt x="3271" y="15663"/>
                    <a:pt x="4959" y="16886"/>
                    <a:pt x="7164" y="17914"/>
                  </a:cubicBezTo>
                  <a:close/>
                  <a:moveTo>
                    <a:pt x="7103" y="18196"/>
                  </a:moveTo>
                  <a:cubicBezTo>
                    <a:pt x="4830" y="17144"/>
                    <a:pt x="3088" y="15886"/>
                    <a:pt x="1897" y="14367"/>
                  </a:cubicBezTo>
                  <a:cubicBezTo>
                    <a:pt x="701" y="12842"/>
                    <a:pt x="62" y="11058"/>
                    <a:pt x="0" y="8961"/>
                  </a:cubicBezTo>
                  <a:cubicBezTo>
                    <a:pt x="0" y="6021"/>
                    <a:pt x="0" y="3081"/>
                    <a:pt x="0" y="141"/>
                  </a:cubicBezTo>
                  <a:cubicBezTo>
                    <a:pt x="0" y="70"/>
                    <a:pt x="71" y="0"/>
                    <a:pt x="142" y="0"/>
                  </a:cubicBezTo>
                  <a:lnTo>
                    <a:pt x="14241" y="0"/>
                  </a:lnTo>
                  <a:cubicBezTo>
                    <a:pt x="14312" y="0"/>
                    <a:pt x="14382" y="70"/>
                    <a:pt x="14382" y="141"/>
                  </a:cubicBezTo>
                  <a:cubicBezTo>
                    <a:pt x="14382" y="3081"/>
                    <a:pt x="14382" y="6022"/>
                    <a:pt x="14382" y="8962"/>
                  </a:cubicBezTo>
                  <a:cubicBezTo>
                    <a:pt x="14299" y="11575"/>
                    <a:pt x="13286" y="14050"/>
                    <a:pt x="10801" y="16072"/>
                  </a:cubicBezTo>
                  <a:cubicBezTo>
                    <a:pt x="9721" y="16951"/>
                    <a:pt x="8494" y="17640"/>
                    <a:pt x="7221" y="18196"/>
                  </a:cubicBezTo>
                  <a:cubicBezTo>
                    <a:pt x="7193" y="18208"/>
                    <a:pt x="7131" y="18209"/>
                    <a:pt x="7103" y="18196"/>
                  </a:cubicBezTo>
                  <a:close/>
                </a:path>
              </a:pathLst>
            </a:custGeom>
            <a:solidFill>
              <a:schemeClr val="bg1"/>
            </a:solidFill>
            <a:ln w="1588" cap="flat">
              <a:noFill/>
              <a:prstDash val="solid"/>
              <a:miter lim="800000"/>
              <a:headEnd/>
              <a:tailEnd/>
            </a:ln>
          </p:spPr>
          <p:txBody>
            <a:bodyPr/>
            <a:lstStyle/>
            <a:p>
              <a:pPr>
                <a:defRPr/>
              </a:pPr>
              <a:endParaRPr lang="hu-HU" b="0">
                <a:solidFill>
                  <a:prstClr val="black"/>
                </a:solidFill>
              </a:endParaRPr>
            </a:p>
          </p:txBody>
        </p:sp>
        <p:sp>
          <p:nvSpPr>
            <p:cNvPr id="45" name="Freeform 7"/>
            <p:cNvSpPr>
              <a:spLocks/>
            </p:cNvSpPr>
            <p:nvPr/>
          </p:nvSpPr>
          <p:spPr bwMode="auto">
            <a:xfrm>
              <a:off x="1255144" y="277461"/>
              <a:ext cx="33341" cy="71436"/>
            </a:xfrm>
            <a:custGeom>
              <a:avLst/>
              <a:gdLst>
                <a:gd name="T0" fmla="*/ 16316 w 1034"/>
                <a:gd name="T1" fmla="*/ 0 h 2192"/>
                <a:gd name="T2" fmla="*/ 33341 w 1034"/>
                <a:gd name="T3" fmla="*/ 24572 h 2192"/>
                <a:gd name="T4" fmla="*/ 18122 w 1034"/>
                <a:gd name="T5" fmla="*/ 71436 h 2192"/>
                <a:gd name="T6" fmla="*/ 14349 w 1034"/>
                <a:gd name="T7" fmla="*/ 71436 h 2192"/>
                <a:gd name="T8" fmla="*/ 0 w 1034"/>
                <a:gd name="T9" fmla="*/ 24670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2" y="2192"/>
                  </a:lnTo>
                  <a:lnTo>
                    <a:pt x="445" y="2192"/>
                  </a:lnTo>
                  <a:lnTo>
                    <a:pt x="0" y="757"/>
                  </a:lnTo>
                  <a:lnTo>
                    <a:pt x="506"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46" name="Freeform 8"/>
            <p:cNvSpPr>
              <a:spLocks/>
            </p:cNvSpPr>
            <p:nvPr/>
          </p:nvSpPr>
          <p:spPr bwMode="auto">
            <a:xfrm>
              <a:off x="1221803" y="328260"/>
              <a:ext cx="42868" cy="47624"/>
            </a:xfrm>
            <a:custGeom>
              <a:avLst/>
              <a:gdLst>
                <a:gd name="T0" fmla="*/ 22294 w 1371"/>
                <a:gd name="T1" fmla="*/ 43504 h 1468"/>
                <a:gd name="T2" fmla="*/ 10068 w 1371"/>
                <a:gd name="T3" fmla="*/ 8078 h 1468"/>
                <a:gd name="T4" fmla="*/ 27547 w 1371"/>
                <a:gd name="T5" fmla="*/ 1979 h 1468"/>
                <a:gd name="T6" fmla="*/ 40179 w 1371"/>
                <a:gd name="T7" fmla="*/ 22093 h 1468"/>
                <a:gd name="T8" fmla="*/ 24545 w 1371"/>
                <a:gd name="T9" fmla="*/ 25142 h 1468"/>
                <a:gd name="T10" fmla="*/ 22294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713" y="1341"/>
                  </a:moveTo>
                  <a:cubicBezTo>
                    <a:pt x="243" y="1468"/>
                    <a:pt x="0" y="609"/>
                    <a:pt x="322" y="249"/>
                  </a:cubicBezTo>
                  <a:cubicBezTo>
                    <a:pt x="510" y="61"/>
                    <a:pt x="642" y="0"/>
                    <a:pt x="881" y="61"/>
                  </a:cubicBezTo>
                  <a:cubicBezTo>
                    <a:pt x="1234" y="155"/>
                    <a:pt x="1371" y="642"/>
                    <a:pt x="1285" y="681"/>
                  </a:cubicBezTo>
                  <a:cubicBezTo>
                    <a:pt x="1234" y="660"/>
                    <a:pt x="980" y="472"/>
                    <a:pt x="785" y="775"/>
                  </a:cubicBezTo>
                  <a:cubicBezTo>
                    <a:pt x="558" y="1034"/>
                    <a:pt x="792" y="1265"/>
                    <a:pt x="713"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47" name="Freeform 9"/>
            <p:cNvSpPr>
              <a:spLocks/>
            </p:cNvSpPr>
            <p:nvPr/>
          </p:nvSpPr>
          <p:spPr bwMode="auto">
            <a:xfrm>
              <a:off x="1278959" y="328260"/>
              <a:ext cx="42868" cy="47624"/>
            </a:xfrm>
            <a:custGeom>
              <a:avLst/>
              <a:gdLst>
                <a:gd name="T0" fmla="*/ 20559 w 1372"/>
                <a:gd name="T1" fmla="*/ 43504 h 1468"/>
                <a:gd name="T2" fmla="*/ 32776 w 1372"/>
                <a:gd name="T3" fmla="*/ 8078 h 1468"/>
                <a:gd name="T4" fmla="*/ 15310 w 1372"/>
                <a:gd name="T5" fmla="*/ 1979 h 1468"/>
                <a:gd name="T6" fmla="*/ 2687 w 1372"/>
                <a:gd name="T7" fmla="*/ 22093 h 1468"/>
                <a:gd name="T8" fmla="*/ 18341 w 1372"/>
                <a:gd name="T9" fmla="*/ 25142 h 1468"/>
                <a:gd name="T10" fmla="*/ 20559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658" y="1341"/>
                  </a:moveTo>
                  <a:cubicBezTo>
                    <a:pt x="1128" y="1468"/>
                    <a:pt x="1372" y="609"/>
                    <a:pt x="1049" y="249"/>
                  </a:cubicBezTo>
                  <a:cubicBezTo>
                    <a:pt x="861" y="61"/>
                    <a:pt x="729" y="0"/>
                    <a:pt x="490" y="61"/>
                  </a:cubicBezTo>
                  <a:cubicBezTo>
                    <a:pt x="137" y="155"/>
                    <a:pt x="0" y="642"/>
                    <a:pt x="86" y="681"/>
                  </a:cubicBezTo>
                  <a:cubicBezTo>
                    <a:pt x="137" y="660"/>
                    <a:pt x="391" y="472"/>
                    <a:pt x="587" y="775"/>
                  </a:cubicBezTo>
                  <a:cubicBezTo>
                    <a:pt x="813" y="1034"/>
                    <a:pt x="579" y="1265"/>
                    <a:pt x="658"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48" name="Freeform 10"/>
            <p:cNvSpPr>
              <a:spLocks/>
            </p:cNvSpPr>
            <p:nvPr/>
          </p:nvSpPr>
          <p:spPr bwMode="auto">
            <a:xfrm>
              <a:off x="1255144" y="352072"/>
              <a:ext cx="33341" cy="11113"/>
            </a:xfrm>
            <a:custGeom>
              <a:avLst/>
              <a:gdLst>
                <a:gd name="T0" fmla="*/ 6117 w 1052"/>
                <a:gd name="T1" fmla="*/ 0 h 331"/>
                <a:gd name="T2" fmla="*/ 26495 w 1052"/>
                <a:gd name="T3" fmla="*/ 0 h 331"/>
                <a:gd name="T4" fmla="*/ 26495 w 1052"/>
                <a:gd name="T5" fmla="*/ 11113 h 331"/>
                <a:gd name="T6" fmla="*/ 6117 w 1052"/>
                <a:gd name="T7" fmla="*/ 11113 h 331"/>
                <a:gd name="T8" fmla="*/ 6117 w 1052"/>
                <a:gd name="T9" fmla="*/ 0 h 3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1">
                  <a:moveTo>
                    <a:pt x="193" y="0"/>
                  </a:moveTo>
                  <a:lnTo>
                    <a:pt x="836" y="0"/>
                  </a:lnTo>
                  <a:cubicBezTo>
                    <a:pt x="1052" y="33"/>
                    <a:pt x="1034" y="313"/>
                    <a:pt x="836" y="331"/>
                  </a:cubicBezTo>
                  <a:lnTo>
                    <a:pt x="193" y="331"/>
                  </a:lnTo>
                  <a:cubicBezTo>
                    <a:pt x="18" y="275"/>
                    <a:pt x="0" y="77"/>
                    <a:pt x="193" y="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49" name="Freeform 11"/>
            <p:cNvSpPr>
              <a:spLocks/>
            </p:cNvSpPr>
            <p:nvPr/>
          </p:nvSpPr>
          <p:spPr bwMode="auto">
            <a:xfrm>
              <a:off x="1258320" y="364772"/>
              <a:ext cx="28578" cy="30162"/>
            </a:xfrm>
            <a:custGeom>
              <a:avLst/>
              <a:gdLst>
                <a:gd name="T0" fmla="*/ 10809 w 854"/>
                <a:gd name="T1" fmla="*/ 1025 h 912"/>
                <a:gd name="T2" fmla="*/ 16598 w 854"/>
                <a:gd name="T3" fmla="*/ 1091 h 912"/>
                <a:gd name="T4" fmla="*/ 13519 w 854"/>
                <a:gd name="T5" fmla="*/ 30162 h 912"/>
                <a:gd name="T6" fmla="*/ 10809 w 854"/>
                <a:gd name="T7" fmla="*/ 1025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1"/>
                  </a:moveTo>
                  <a:cubicBezTo>
                    <a:pt x="320" y="8"/>
                    <a:pt x="498" y="0"/>
                    <a:pt x="496" y="33"/>
                  </a:cubicBezTo>
                  <a:cubicBezTo>
                    <a:pt x="468" y="315"/>
                    <a:pt x="854" y="912"/>
                    <a:pt x="404" y="912"/>
                  </a:cubicBezTo>
                  <a:cubicBezTo>
                    <a:pt x="0" y="912"/>
                    <a:pt x="348" y="315"/>
                    <a:pt x="323" y="3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0" name="Freeform 12"/>
            <p:cNvSpPr>
              <a:spLocks/>
            </p:cNvSpPr>
            <p:nvPr/>
          </p:nvSpPr>
          <p:spPr bwMode="auto">
            <a:xfrm>
              <a:off x="1245618" y="364772"/>
              <a:ext cx="23815" cy="25399"/>
            </a:xfrm>
            <a:custGeom>
              <a:avLst/>
              <a:gdLst>
                <a:gd name="T0" fmla="*/ 12855 w 767"/>
                <a:gd name="T1" fmla="*/ 22240 h 780"/>
                <a:gd name="T2" fmla="*/ 19561 w 767"/>
                <a:gd name="T3" fmla="*/ 749 h 780"/>
                <a:gd name="T4" fmla="*/ 5682 w 767"/>
                <a:gd name="T5" fmla="*/ 12732 h 780"/>
                <a:gd name="T6" fmla="*/ 12855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414" y="683"/>
                  </a:moveTo>
                  <a:cubicBezTo>
                    <a:pt x="597" y="589"/>
                    <a:pt x="767" y="33"/>
                    <a:pt x="630" y="23"/>
                  </a:cubicBezTo>
                  <a:cubicBezTo>
                    <a:pt x="526" y="0"/>
                    <a:pt x="521" y="307"/>
                    <a:pt x="183" y="391"/>
                  </a:cubicBezTo>
                  <a:cubicBezTo>
                    <a:pt x="0" y="571"/>
                    <a:pt x="226" y="780"/>
                    <a:pt x="414"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1" name="Freeform 13"/>
            <p:cNvSpPr>
              <a:spLocks/>
            </p:cNvSpPr>
            <p:nvPr/>
          </p:nvSpPr>
          <p:spPr bwMode="auto">
            <a:xfrm>
              <a:off x="1274196" y="364772"/>
              <a:ext cx="23815" cy="25399"/>
            </a:xfrm>
            <a:custGeom>
              <a:avLst/>
              <a:gdLst>
                <a:gd name="T0" fmla="*/ 10960 w 767"/>
                <a:gd name="T1" fmla="*/ 22240 h 780"/>
                <a:gd name="T2" fmla="*/ 4254 w 767"/>
                <a:gd name="T3" fmla="*/ 749 h 780"/>
                <a:gd name="T4" fmla="*/ 18164 w 767"/>
                <a:gd name="T5" fmla="*/ 12732 h 780"/>
                <a:gd name="T6" fmla="*/ 10960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353" y="683"/>
                  </a:moveTo>
                  <a:cubicBezTo>
                    <a:pt x="171" y="589"/>
                    <a:pt x="0" y="33"/>
                    <a:pt x="137" y="23"/>
                  </a:cubicBezTo>
                  <a:cubicBezTo>
                    <a:pt x="242" y="0"/>
                    <a:pt x="247" y="307"/>
                    <a:pt x="585" y="391"/>
                  </a:cubicBezTo>
                  <a:cubicBezTo>
                    <a:pt x="767" y="571"/>
                    <a:pt x="541" y="780"/>
                    <a:pt x="353"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2" name="Freeform 14"/>
            <p:cNvSpPr>
              <a:spLocks/>
            </p:cNvSpPr>
            <p:nvPr/>
          </p:nvSpPr>
          <p:spPr bwMode="auto">
            <a:xfrm>
              <a:off x="1490121" y="277461"/>
              <a:ext cx="33341" cy="71436"/>
            </a:xfrm>
            <a:custGeom>
              <a:avLst/>
              <a:gdLst>
                <a:gd name="T0" fmla="*/ 16316 w 1034"/>
                <a:gd name="T1" fmla="*/ 0 h 2192"/>
                <a:gd name="T2" fmla="*/ 33341 w 1034"/>
                <a:gd name="T3" fmla="*/ 24572 h 2192"/>
                <a:gd name="T4" fmla="*/ 18089 w 1034"/>
                <a:gd name="T5" fmla="*/ 71436 h 2192"/>
                <a:gd name="T6" fmla="*/ 14349 w 1034"/>
                <a:gd name="T7" fmla="*/ 71436 h 2192"/>
                <a:gd name="T8" fmla="*/ 0 w 1034"/>
                <a:gd name="T9" fmla="*/ 24670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1" y="2192"/>
                  </a:lnTo>
                  <a:lnTo>
                    <a:pt x="445" y="2192"/>
                  </a:lnTo>
                  <a:lnTo>
                    <a:pt x="0" y="757"/>
                  </a:lnTo>
                  <a:lnTo>
                    <a:pt x="506"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3" name="Freeform 15"/>
            <p:cNvSpPr>
              <a:spLocks/>
            </p:cNvSpPr>
            <p:nvPr/>
          </p:nvSpPr>
          <p:spPr bwMode="auto">
            <a:xfrm>
              <a:off x="1456779" y="328260"/>
              <a:ext cx="42868" cy="47624"/>
            </a:xfrm>
            <a:custGeom>
              <a:avLst/>
              <a:gdLst>
                <a:gd name="T0" fmla="*/ 22309 w 1372"/>
                <a:gd name="T1" fmla="*/ 43504 h 1468"/>
                <a:gd name="T2" fmla="*/ 10092 w 1372"/>
                <a:gd name="T3" fmla="*/ 8078 h 1468"/>
                <a:gd name="T4" fmla="*/ 27558 w 1372"/>
                <a:gd name="T5" fmla="*/ 1979 h 1468"/>
                <a:gd name="T6" fmla="*/ 40181 w 1372"/>
                <a:gd name="T7" fmla="*/ 22093 h 1468"/>
                <a:gd name="T8" fmla="*/ 24527 w 1372"/>
                <a:gd name="T9" fmla="*/ 25142 h 1468"/>
                <a:gd name="T10" fmla="*/ 22309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714" y="1341"/>
                  </a:moveTo>
                  <a:cubicBezTo>
                    <a:pt x="244" y="1468"/>
                    <a:pt x="0" y="609"/>
                    <a:pt x="323" y="249"/>
                  </a:cubicBezTo>
                  <a:cubicBezTo>
                    <a:pt x="511" y="61"/>
                    <a:pt x="643" y="0"/>
                    <a:pt x="882" y="61"/>
                  </a:cubicBezTo>
                  <a:cubicBezTo>
                    <a:pt x="1235" y="155"/>
                    <a:pt x="1372" y="642"/>
                    <a:pt x="1286" y="681"/>
                  </a:cubicBezTo>
                  <a:cubicBezTo>
                    <a:pt x="1235" y="660"/>
                    <a:pt x="981" y="472"/>
                    <a:pt x="785" y="775"/>
                  </a:cubicBezTo>
                  <a:cubicBezTo>
                    <a:pt x="559" y="1034"/>
                    <a:pt x="793" y="1265"/>
                    <a:pt x="714"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4" name="Freeform 16"/>
            <p:cNvSpPr>
              <a:spLocks/>
            </p:cNvSpPr>
            <p:nvPr/>
          </p:nvSpPr>
          <p:spPr bwMode="auto">
            <a:xfrm>
              <a:off x="1512348" y="328260"/>
              <a:ext cx="44455" cy="47624"/>
            </a:xfrm>
            <a:custGeom>
              <a:avLst/>
              <a:gdLst>
                <a:gd name="T0" fmla="*/ 21336 w 1371"/>
                <a:gd name="T1" fmla="*/ 43504 h 1468"/>
                <a:gd name="T2" fmla="*/ 34014 w 1371"/>
                <a:gd name="T3" fmla="*/ 8078 h 1468"/>
                <a:gd name="T4" fmla="*/ 15888 w 1371"/>
                <a:gd name="T5" fmla="*/ 1979 h 1468"/>
                <a:gd name="T6" fmla="*/ 2789 w 1371"/>
                <a:gd name="T7" fmla="*/ 22093 h 1468"/>
                <a:gd name="T8" fmla="*/ 19001 w 1371"/>
                <a:gd name="T9" fmla="*/ 25142 h 1468"/>
                <a:gd name="T10" fmla="*/ 21336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658" y="1341"/>
                  </a:moveTo>
                  <a:cubicBezTo>
                    <a:pt x="1127" y="1468"/>
                    <a:pt x="1371" y="609"/>
                    <a:pt x="1049" y="249"/>
                  </a:cubicBezTo>
                  <a:cubicBezTo>
                    <a:pt x="861" y="61"/>
                    <a:pt x="729" y="0"/>
                    <a:pt x="490" y="61"/>
                  </a:cubicBezTo>
                  <a:cubicBezTo>
                    <a:pt x="137" y="155"/>
                    <a:pt x="0" y="642"/>
                    <a:pt x="86" y="681"/>
                  </a:cubicBezTo>
                  <a:cubicBezTo>
                    <a:pt x="137" y="660"/>
                    <a:pt x="391" y="472"/>
                    <a:pt x="586" y="775"/>
                  </a:cubicBezTo>
                  <a:cubicBezTo>
                    <a:pt x="812" y="1034"/>
                    <a:pt x="579" y="1265"/>
                    <a:pt x="658"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5" name="Freeform 17"/>
            <p:cNvSpPr>
              <a:spLocks/>
            </p:cNvSpPr>
            <p:nvPr/>
          </p:nvSpPr>
          <p:spPr bwMode="auto">
            <a:xfrm>
              <a:off x="1490121" y="352072"/>
              <a:ext cx="33341" cy="11113"/>
            </a:xfrm>
            <a:custGeom>
              <a:avLst/>
              <a:gdLst>
                <a:gd name="T0" fmla="*/ 6117 w 1052"/>
                <a:gd name="T1" fmla="*/ 0 h 331"/>
                <a:gd name="T2" fmla="*/ 26495 w 1052"/>
                <a:gd name="T3" fmla="*/ 0 h 331"/>
                <a:gd name="T4" fmla="*/ 26495 w 1052"/>
                <a:gd name="T5" fmla="*/ 11113 h 331"/>
                <a:gd name="T6" fmla="*/ 6117 w 1052"/>
                <a:gd name="T7" fmla="*/ 11113 h 331"/>
                <a:gd name="T8" fmla="*/ 6117 w 1052"/>
                <a:gd name="T9" fmla="*/ 0 h 3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1">
                  <a:moveTo>
                    <a:pt x="193" y="0"/>
                  </a:moveTo>
                  <a:lnTo>
                    <a:pt x="836" y="0"/>
                  </a:lnTo>
                  <a:cubicBezTo>
                    <a:pt x="1052" y="33"/>
                    <a:pt x="1034" y="313"/>
                    <a:pt x="836" y="331"/>
                  </a:cubicBezTo>
                  <a:lnTo>
                    <a:pt x="193" y="331"/>
                  </a:lnTo>
                  <a:cubicBezTo>
                    <a:pt x="18" y="275"/>
                    <a:pt x="0" y="77"/>
                    <a:pt x="193" y="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6" name="Freeform 18"/>
            <p:cNvSpPr>
              <a:spLocks/>
            </p:cNvSpPr>
            <p:nvPr/>
          </p:nvSpPr>
          <p:spPr bwMode="auto">
            <a:xfrm>
              <a:off x="1493296" y="364772"/>
              <a:ext cx="26990" cy="30162"/>
            </a:xfrm>
            <a:custGeom>
              <a:avLst/>
              <a:gdLst>
                <a:gd name="T0" fmla="*/ 10208 w 854"/>
                <a:gd name="T1" fmla="*/ 1025 h 912"/>
                <a:gd name="T2" fmla="*/ 15644 w 854"/>
                <a:gd name="T3" fmla="*/ 1091 h 912"/>
                <a:gd name="T4" fmla="*/ 12768 w 854"/>
                <a:gd name="T5" fmla="*/ 30162 h 912"/>
                <a:gd name="T6" fmla="*/ 10208 w 854"/>
                <a:gd name="T7" fmla="*/ 1025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1"/>
                  </a:moveTo>
                  <a:cubicBezTo>
                    <a:pt x="320" y="8"/>
                    <a:pt x="498" y="0"/>
                    <a:pt x="495" y="33"/>
                  </a:cubicBezTo>
                  <a:cubicBezTo>
                    <a:pt x="467" y="315"/>
                    <a:pt x="854" y="912"/>
                    <a:pt x="404" y="912"/>
                  </a:cubicBezTo>
                  <a:cubicBezTo>
                    <a:pt x="0" y="912"/>
                    <a:pt x="348" y="315"/>
                    <a:pt x="323" y="3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7" name="Freeform 19"/>
            <p:cNvSpPr>
              <a:spLocks/>
            </p:cNvSpPr>
            <p:nvPr/>
          </p:nvSpPr>
          <p:spPr bwMode="auto">
            <a:xfrm>
              <a:off x="1479007" y="364772"/>
              <a:ext cx="25403" cy="25399"/>
            </a:xfrm>
            <a:custGeom>
              <a:avLst/>
              <a:gdLst>
                <a:gd name="T0" fmla="*/ 13712 w 767"/>
                <a:gd name="T1" fmla="*/ 22240 h 780"/>
                <a:gd name="T2" fmla="*/ 20866 w 767"/>
                <a:gd name="T3" fmla="*/ 749 h 780"/>
                <a:gd name="T4" fmla="*/ 6061 w 767"/>
                <a:gd name="T5" fmla="*/ 12732 h 780"/>
                <a:gd name="T6" fmla="*/ 13712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414" y="683"/>
                  </a:moveTo>
                  <a:cubicBezTo>
                    <a:pt x="597" y="589"/>
                    <a:pt x="767" y="33"/>
                    <a:pt x="630" y="23"/>
                  </a:cubicBezTo>
                  <a:cubicBezTo>
                    <a:pt x="526" y="0"/>
                    <a:pt x="521" y="307"/>
                    <a:pt x="183" y="391"/>
                  </a:cubicBezTo>
                  <a:cubicBezTo>
                    <a:pt x="0" y="571"/>
                    <a:pt x="226" y="780"/>
                    <a:pt x="414"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8" name="Freeform 20"/>
            <p:cNvSpPr>
              <a:spLocks/>
            </p:cNvSpPr>
            <p:nvPr/>
          </p:nvSpPr>
          <p:spPr bwMode="auto">
            <a:xfrm>
              <a:off x="1509173" y="364772"/>
              <a:ext cx="23815" cy="25399"/>
            </a:xfrm>
            <a:custGeom>
              <a:avLst/>
              <a:gdLst>
                <a:gd name="T0" fmla="*/ 10960 w 767"/>
                <a:gd name="T1" fmla="*/ 22240 h 780"/>
                <a:gd name="T2" fmla="*/ 4254 w 767"/>
                <a:gd name="T3" fmla="*/ 749 h 780"/>
                <a:gd name="T4" fmla="*/ 18133 w 767"/>
                <a:gd name="T5" fmla="*/ 12732 h 780"/>
                <a:gd name="T6" fmla="*/ 10960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353" y="683"/>
                  </a:moveTo>
                  <a:cubicBezTo>
                    <a:pt x="170" y="589"/>
                    <a:pt x="0" y="33"/>
                    <a:pt x="137" y="23"/>
                  </a:cubicBezTo>
                  <a:cubicBezTo>
                    <a:pt x="241" y="0"/>
                    <a:pt x="246" y="307"/>
                    <a:pt x="584" y="391"/>
                  </a:cubicBezTo>
                  <a:cubicBezTo>
                    <a:pt x="767" y="571"/>
                    <a:pt x="541" y="780"/>
                    <a:pt x="353"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9" name="Freeform 21"/>
            <p:cNvSpPr>
              <a:spLocks/>
            </p:cNvSpPr>
            <p:nvPr/>
          </p:nvSpPr>
          <p:spPr bwMode="auto">
            <a:xfrm>
              <a:off x="1375808" y="207613"/>
              <a:ext cx="33341" cy="71436"/>
            </a:xfrm>
            <a:custGeom>
              <a:avLst/>
              <a:gdLst>
                <a:gd name="T0" fmla="*/ 16316 w 1034"/>
                <a:gd name="T1" fmla="*/ 0 h 2192"/>
                <a:gd name="T2" fmla="*/ 33341 w 1034"/>
                <a:gd name="T3" fmla="*/ 24572 h 2192"/>
                <a:gd name="T4" fmla="*/ 18122 w 1034"/>
                <a:gd name="T5" fmla="*/ 71436 h 2192"/>
                <a:gd name="T6" fmla="*/ 14349 w 1034"/>
                <a:gd name="T7" fmla="*/ 71436 h 2192"/>
                <a:gd name="T8" fmla="*/ 0 w 1034"/>
                <a:gd name="T9" fmla="*/ 24638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2" y="2192"/>
                  </a:lnTo>
                  <a:lnTo>
                    <a:pt x="445" y="2192"/>
                  </a:lnTo>
                  <a:lnTo>
                    <a:pt x="0" y="756"/>
                  </a:lnTo>
                  <a:lnTo>
                    <a:pt x="506"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0" name="Freeform 22"/>
            <p:cNvSpPr>
              <a:spLocks/>
            </p:cNvSpPr>
            <p:nvPr/>
          </p:nvSpPr>
          <p:spPr bwMode="auto">
            <a:xfrm>
              <a:off x="1340879" y="258412"/>
              <a:ext cx="44455" cy="47624"/>
            </a:xfrm>
            <a:custGeom>
              <a:avLst/>
              <a:gdLst>
                <a:gd name="T0" fmla="*/ 23119 w 1371"/>
                <a:gd name="T1" fmla="*/ 43504 h 1468"/>
                <a:gd name="T2" fmla="*/ 10441 w 1371"/>
                <a:gd name="T3" fmla="*/ 8045 h 1468"/>
                <a:gd name="T4" fmla="*/ 28567 w 1371"/>
                <a:gd name="T5" fmla="*/ 1979 h 1468"/>
                <a:gd name="T6" fmla="*/ 41666 w 1371"/>
                <a:gd name="T7" fmla="*/ 22060 h 1468"/>
                <a:gd name="T8" fmla="*/ 25421 w 1371"/>
                <a:gd name="T9" fmla="*/ 25110 h 1468"/>
                <a:gd name="T10" fmla="*/ 23119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713" y="1341"/>
                  </a:moveTo>
                  <a:cubicBezTo>
                    <a:pt x="243" y="1468"/>
                    <a:pt x="0" y="609"/>
                    <a:pt x="322" y="248"/>
                  </a:cubicBezTo>
                  <a:cubicBezTo>
                    <a:pt x="510" y="61"/>
                    <a:pt x="642" y="0"/>
                    <a:pt x="881" y="61"/>
                  </a:cubicBezTo>
                  <a:cubicBezTo>
                    <a:pt x="1234" y="155"/>
                    <a:pt x="1371" y="642"/>
                    <a:pt x="1285" y="680"/>
                  </a:cubicBezTo>
                  <a:cubicBezTo>
                    <a:pt x="1234" y="660"/>
                    <a:pt x="980" y="472"/>
                    <a:pt x="784" y="774"/>
                  </a:cubicBezTo>
                  <a:cubicBezTo>
                    <a:pt x="558" y="1033"/>
                    <a:pt x="792" y="1264"/>
                    <a:pt x="713"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1" name="Freeform 23"/>
            <p:cNvSpPr>
              <a:spLocks/>
            </p:cNvSpPr>
            <p:nvPr/>
          </p:nvSpPr>
          <p:spPr bwMode="auto">
            <a:xfrm>
              <a:off x="1398035" y="258412"/>
              <a:ext cx="44455" cy="47624"/>
            </a:xfrm>
            <a:custGeom>
              <a:avLst/>
              <a:gdLst>
                <a:gd name="T0" fmla="*/ 21320 w 1372"/>
                <a:gd name="T1" fmla="*/ 43504 h 1468"/>
                <a:gd name="T2" fmla="*/ 33989 w 1372"/>
                <a:gd name="T3" fmla="*/ 8045 h 1468"/>
                <a:gd name="T4" fmla="*/ 15877 w 1372"/>
                <a:gd name="T5" fmla="*/ 1979 h 1468"/>
                <a:gd name="T6" fmla="*/ 2787 w 1372"/>
                <a:gd name="T7" fmla="*/ 22060 h 1468"/>
                <a:gd name="T8" fmla="*/ 19020 w 1372"/>
                <a:gd name="T9" fmla="*/ 25110 h 1468"/>
                <a:gd name="T10" fmla="*/ 21320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658" y="1341"/>
                  </a:moveTo>
                  <a:cubicBezTo>
                    <a:pt x="1128" y="1468"/>
                    <a:pt x="1372" y="609"/>
                    <a:pt x="1049" y="248"/>
                  </a:cubicBezTo>
                  <a:cubicBezTo>
                    <a:pt x="861" y="61"/>
                    <a:pt x="729" y="0"/>
                    <a:pt x="490" y="61"/>
                  </a:cubicBezTo>
                  <a:cubicBezTo>
                    <a:pt x="137" y="155"/>
                    <a:pt x="0" y="642"/>
                    <a:pt x="86" y="680"/>
                  </a:cubicBezTo>
                  <a:cubicBezTo>
                    <a:pt x="137" y="660"/>
                    <a:pt x="391" y="472"/>
                    <a:pt x="587" y="774"/>
                  </a:cubicBezTo>
                  <a:cubicBezTo>
                    <a:pt x="813" y="1033"/>
                    <a:pt x="579" y="1264"/>
                    <a:pt x="658"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2" name="Freeform 24"/>
            <p:cNvSpPr>
              <a:spLocks/>
            </p:cNvSpPr>
            <p:nvPr/>
          </p:nvSpPr>
          <p:spPr bwMode="auto">
            <a:xfrm>
              <a:off x="1375808" y="282223"/>
              <a:ext cx="33341" cy="11113"/>
            </a:xfrm>
            <a:custGeom>
              <a:avLst/>
              <a:gdLst>
                <a:gd name="T0" fmla="*/ 6117 w 1052"/>
                <a:gd name="T1" fmla="*/ 0 h 330"/>
                <a:gd name="T2" fmla="*/ 26495 w 1052"/>
                <a:gd name="T3" fmla="*/ 0 h 330"/>
                <a:gd name="T4" fmla="*/ 26495 w 1052"/>
                <a:gd name="T5" fmla="*/ 11113 h 330"/>
                <a:gd name="T6" fmla="*/ 6117 w 1052"/>
                <a:gd name="T7" fmla="*/ 11113 h 330"/>
                <a:gd name="T8" fmla="*/ 6117 w 1052"/>
                <a:gd name="T9" fmla="*/ 0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0">
                  <a:moveTo>
                    <a:pt x="193" y="0"/>
                  </a:moveTo>
                  <a:lnTo>
                    <a:pt x="836" y="0"/>
                  </a:lnTo>
                  <a:cubicBezTo>
                    <a:pt x="1052" y="33"/>
                    <a:pt x="1034" y="313"/>
                    <a:pt x="836" y="330"/>
                  </a:cubicBezTo>
                  <a:lnTo>
                    <a:pt x="193" y="330"/>
                  </a:lnTo>
                  <a:cubicBezTo>
                    <a:pt x="18" y="274"/>
                    <a:pt x="0" y="76"/>
                    <a:pt x="193" y="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3" name="Freeform 25"/>
            <p:cNvSpPr>
              <a:spLocks/>
            </p:cNvSpPr>
            <p:nvPr/>
          </p:nvSpPr>
          <p:spPr bwMode="auto">
            <a:xfrm>
              <a:off x="1378983" y="294923"/>
              <a:ext cx="26990" cy="30162"/>
            </a:xfrm>
            <a:custGeom>
              <a:avLst/>
              <a:gdLst>
                <a:gd name="T0" fmla="*/ 10208 w 854"/>
                <a:gd name="T1" fmla="*/ 992 h 912"/>
                <a:gd name="T2" fmla="*/ 15676 w 854"/>
                <a:gd name="T3" fmla="*/ 1091 h 912"/>
                <a:gd name="T4" fmla="*/ 12768 w 854"/>
                <a:gd name="T5" fmla="*/ 30162 h 912"/>
                <a:gd name="T6" fmla="*/ 10208 w 854"/>
                <a:gd name="T7" fmla="*/ 99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0"/>
                  </a:moveTo>
                  <a:cubicBezTo>
                    <a:pt x="320" y="7"/>
                    <a:pt x="498" y="0"/>
                    <a:pt x="496" y="33"/>
                  </a:cubicBezTo>
                  <a:cubicBezTo>
                    <a:pt x="468" y="315"/>
                    <a:pt x="854" y="912"/>
                    <a:pt x="404" y="912"/>
                  </a:cubicBezTo>
                  <a:cubicBezTo>
                    <a:pt x="0" y="912"/>
                    <a:pt x="348" y="315"/>
                    <a:pt x="323" y="3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4" name="Freeform 26"/>
            <p:cNvSpPr>
              <a:spLocks/>
            </p:cNvSpPr>
            <p:nvPr/>
          </p:nvSpPr>
          <p:spPr bwMode="auto">
            <a:xfrm>
              <a:off x="1364694" y="294923"/>
              <a:ext cx="25403" cy="25399"/>
            </a:xfrm>
            <a:custGeom>
              <a:avLst/>
              <a:gdLst>
                <a:gd name="T0" fmla="*/ 13712 w 767"/>
                <a:gd name="T1" fmla="*/ 22269 h 779"/>
                <a:gd name="T2" fmla="*/ 20866 w 767"/>
                <a:gd name="T3" fmla="*/ 717 h 779"/>
                <a:gd name="T4" fmla="*/ 6061 w 767"/>
                <a:gd name="T5" fmla="*/ 12748 h 779"/>
                <a:gd name="T6" fmla="*/ 13712 w 767"/>
                <a:gd name="T7" fmla="*/ 22269 h 7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79">
                  <a:moveTo>
                    <a:pt x="414" y="683"/>
                  </a:moveTo>
                  <a:cubicBezTo>
                    <a:pt x="597" y="589"/>
                    <a:pt x="767" y="33"/>
                    <a:pt x="630" y="22"/>
                  </a:cubicBezTo>
                  <a:cubicBezTo>
                    <a:pt x="526" y="0"/>
                    <a:pt x="521" y="307"/>
                    <a:pt x="183" y="391"/>
                  </a:cubicBezTo>
                  <a:cubicBezTo>
                    <a:pt x="0" y="571"/>
                    <a:pt x="226" y="779"/>
                    <a:pt x="414"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5" name="Freeform 27"/>
            <p:cNvSpPr>
              <a:spLocks/>
            </p:cNvSpPr>
            <p:nvPr/>
          </p:nvSpPr>
          <p:spPr bwMode="auto">
            <a:xfrm>
              <a:off x="1393272" y="294923"/>
              <a:ext cx="25403" cy="25399"/>
            </a:xfrm>
            <a:custGeom>
              <a:avLst/>
              <a:gdLst>
                <a:gd name="T0" fmla="*/ 11691 w 767"/>
                <a:gd name="T1" fmla="*/ 22269 h 779"/>
                <a:gd name="T2" fmla="*/ 4537 w 767"/>
                <a:gd name="T3" fmla="*/ 717 h 779"/>
                <a:gd name="T4" fmla="*/ 19342 w 767"/>
                <a:gd name="T5" fmla="*/ 12748 h 779"/>
                <a:gd name="T6" fmla="*/ 11691 w 767"/>
                <a:gd name="T7" fmla="*/ 22269 h 7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79">
                  <a:moveTo>
                    <a:pt x="353" y="683"/>
                  </a:moveTo>
                  <a:cubicBezTo>
                    <a:pt x="170" y="589"/>
                    <a:pt x="0" y="33"/>
                    <a:pt x="137" y="22"/>
                  </a:cubicBezTo>
                  <a:cubicBezTo>
                    <a:pt x="242" y="0"/>
                    <a:pt x="247" y="307"/>
                    <a:pt x="584" y="391"/>
                  </a:cubicBezTo>
                  <a:cubicBezTo>
                    <a:pt x="767" y="571"/>
                    <a:pt x="541" y="779"/>
                    <a:pt x="353"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6" name="Freeform 28"/>
            <p:cNvSpPr>
              <a:spLocks/>
            </p:cNvSpPr>
            <p:nvPr/>
          </p:nvSpPr>
          <p:spPr bwMode="auto">
            <a:xfrm>
              <a:off x="1456779" y="426683"/>
              <a:ext cx="77797" cy="77785"/>
            </a:xfrm>
            <a:custGeom>
              <a:avLst/>
              <a:gdLst>
                <a:gd name="T0" fmla="*/ 19851 w 2418"/>
                <a:gd name="T1" fmla="*/ 77785 h 2423"/>
                <a:gd name="T2" fmla="*/ 44625 w 2418"/>
                <a:gd name="T3" fmla="*/ 52905 h 2423"/>
                <a:gd name="T4" fmla="*/ 38834 w 2418"/>
                <a:gd name="T5" fmla="*/ 47031 h 2423"/>
                <a:gd name="T6" fmla="*/ 30469 w 2418"/>
                <a:gd name="T7" fmla="*/ 55377 h 2423"/>
                <a:gd name="T8" fmla="*/ 25739 w 2418"/>
                <a:gd name="T9" fmla="*/ 50401 h 2423"/>
                <a:gd name="T10" fmla="*/ 34008 w 2418"/>
                <a:gd name="T11" fmla="*/ 42247 h 2423"/>
                <a:gd name="T12" fmla="*/ 29504 w 2418"/>
                <a:gd name="T13" fmla="*/ 37753 h 2423"/>
                <a:gd name="T14" fmla="*/ 40797 w 2418"/>
                <a:gd name="T15" fmla="*/ 26421 h 2423"/>
                <a:gd name="T16" fmla="*/ 45365 w 2418"/>
                <a:gd name="T17" fmla="*/ 30915 h 2423"/>
                <a:gd name="T18" fmla="*/ 53859 w 2418"/>
                <a:gd name="T19" fmla="*/ 22344 h 2423"/>
                <a:gd name="T20" fmla="*/ 58750 w 2418"/>
                <a:gd name="T21" fmla="*/ 27159 h 2423"/>
                <a:gd name="T22" fmla="*/ 50192 w 2418"/>
                <a:gd name="T23" fmla="*/ 35698 h 2423"/>
                <a:gd name="T24" fmla="*/ 55983 w 2418"/>
                <a:gd name="T25" fmla="*/ 41573 h 2423"/>
                <a:gd name="T26" fmla="*/ 77797 w 2418"/>
                <a:gd name="T27" fmla="*/ 19968 h 2423"/>
                <a:gd name="T28" fmla="*/ 57785 w 2418"/>
                <a:gd name="T29" fmla="*/ 0 h 2423"/>
                <a:gd name="T30" fmla="*/ 52058 w 2418"/>
                <a:gd name="T31" fmla="*/ 5714 h 2423"/>
                <a:gd name="T32" fmla="*/ 48712 w 2418"/>
                <a:gd name="T33" fmla="*/ 2440 h 2423"/>
                <a:gd name="T34" fmla="*/ 3121 w 2418"/>
                <a:gd name="T35" fmla="*/ 47929 h 2423"/>
                <a:gd name="T36" fmla="*/ 6531 w 2418"/>
                <a:gd name="T37" fmla="*/ 51364 h 2423"/>
                <a:gd name="T38" fmla="*/ 0 w 2418"/>
                <a:gd name="T39" fmla="*/ 57978 h 2423"/>
                <a:gd name="T40" fmla="*/ 19851 w 2418"/>
                <a:gd name="T41" fmla="*/ 77785 h 24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18" h="2423">
                  <a:moveTo>
                    <a:pt x="617" y="2423"/>
                  </a:moveTo>
                  <a:lnTo>
                    <a:pt x="1387" y="1648"/>
                  </a:lnTo>
                  <a:lnTo>
                    <a:pt x="1207" y="1465"/>
                  </a:lnTo>
                  <a:lnTo>
                    <a:pt x="947" y="1725"/>
                  </a:lnTo>
                  <a:lnTo>
                    <a:pt x="800" y="1570"/>
                  </a:lnTo>
                  <a:lnTo>
                    <a:pt x="1057" y="1316"/>
                  </a:lnTo>
                  <a:lnTo>
                    <a:pt x="917" y="1176"/>
                  </a:lnTo>
                  <a:lnTo>
                    <a:pt x="1268" y="823"/>
                  </a:lnTo>
                  <a:lnTo>
                    <a:pt x="1410" y="963"/>
                  </a:lnTo>
                  <a:lnTo>
                    <a:pt x="1674" y="696"/>
                  </a:lnTo>
                  <a:lnTo>
                    <a:pt x="1826" y="846"/>
                  </a:lnTo>
                  <a:lnTo>
                    <a:pt x="1560" y="1112"/>
                  </a:lnTo>
                  <a:lnTo>
                    <a:pt x="1740" y="1295"/>
                  </a:lnTo>
                  <a:lnTo>
                    <a:pt x="2418" y="622"/>
                  </a:lnTo>
                  <a:lnTo>
                    <a:pt x="1796" y="0"/>
                  </a:lnTo>
                  <a:lnTo>
                    <a:pt x="1618" y="178"/>
                  </a:lnTo>
                  <a:lnTo>
                    <a:pt x="1514" y="76"/>
                  </a:lnTo>
                  <a:lnTo>
                    <a:pt x="97" y="1493"/>
                  </a:lnTo>
                  <a:lnTo>
                    <a:pt x="203" y="1600"/>
                  </a:lnTo>
                  <a:lnTo>
                    <a:pt x="0" y="1806"/>
                  </a:lnTo>
                  <a:lnTo>
                    <a:pt x="617" y="242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7" name="Freeform 29"/>
            <p:cNvSpPr>
              <a:spLocks/>
            </p:cNvSpPr>
            <p:nvPr/>
          </p:nvSpPr>
          <p:spPr bwMode="auto">
            <a:xfrm>
              <a:off x="1347230" y="401284"/>
              <a:ext cx="171469" cy="169859"/>
            </a:xfrm>
            <a:custGeom>
              <a:avLst/>
              <a:gdLst>
                <a:gd name="T0" fmla="*/ 152413 w 5327"/>
                <a:gd name="T1" fmla="*/ 1951 h 5311"/>
                <a:gd name="T2" fmla="*/ 168926 w 5327"/>
                <a:gd name="T3" fmla="*/ 17303 h 5311"/>
                <a:gd name="T4" fmla="*/ 15451 w 5327"/>
                <a:gd name="T5" fmla="*/ 169859 h 5311"/>
                <a:gd name="T6" fmla="*/ 0 w 5327"/>
                <a:gd name="T7" fmla="*/ 154284 h 5311"/>
                <a:gd name="T8" fmla="*/ 152413 w 5327"/>
                <a:gd name="T9" fmla="*/ 1951 h 53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7" h="5311">
                  <a:moveTo>
                    <a:pt x="4735" y="61"/>
                  </a:moveTo>
                  <a:cubicBezTo>
                    <a:pt x="4895" y="0"/>
                    <a:pt x="5327" y="397"/>
                    <a:pt x="5248" y="541"/>
                  </a:cubicBezTo>
                  <a:lnTo>
                    <a:pt x="480" y="5311"/>
                  </a:lnTo>
                  <a:cubicBezTo>
                    <a:pt x="356" y="5050"/>
                    <a:pt x="219" y="4923"/>
                    <a:pt x="0" y="4824"/>
                  </a:cubicBezTo>
                  <a:lnTo>
                    <a:pt x="4735" y="6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8" name="Freeform 30"/>
            <p:cNvSpPr>
              <a:spLocks noEditPoints="1"/>
            </p:cNvSpPr>
            <p:nvPr/>
          </p:nvSpPr>
          <p:spPr bwMode="auto">
            <a:xfrm>
              <a:off x="1334528" y="550506"/>
              <a:ext cx="33341" cy="33336"/>
            </a:xfrm>
            <a:custGeom>
              <a:avLst/>
              <a:gdLst>
                <a:gd name="T0" fmla="*/ 7793 w 1061"/>
                <a:gd name="T1" fmla="*/ 7851 h 1053"/>
                <a:gd name="T2" fmla="*/ 22217 w 1061"/>
                <a:gd name="T3" fmla="*/ 10954 h 1053"/>
                <a:gd name="T4" fmla="*/ 25548 w 1061"/>
                <a:gd name="T5" fmla="*/ 25390 h 1053"/>
                <a:gd name="T6" fmla="*/ 11124 w 1061"/>
                <a:gd name="T7" fmla="*/ 22287 h 1053"/>
                <a:gd name="T8" fmla="*/ 7793 w 1061"/>
                <a:gd name="T9" fmla="*/ 7851 h 1053"/>
                <a:gd name="T10" fmla="*/ 4274 w 1061"/>
                <a:gd name="T11" fmla="*/ 4337 h 1053"/>
                <a:gd name="T12" fmla="*/ 24417 w 1061"/>
                <a:gd name="T13" fmla="*/ 8674 h 1053"/>
                <a:gd name="T14" fmla="*/ 29130 w 1061"/>
                <a:gd name="T15" fmla="*/ 28936 h 1053"/>
                <a:gd name="T16" fmla="*/ 8924 w 1061"/>
                <a:gd name="T17" fmla="*/ 24567 h 1053"/>
                <a:gd name="T18" fmla="*/ 4274 w 1061"/>
                <a:gd name="T19" fmla="*/ 4337 h 10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1" h="1053">
                  <a:moveTo>
                    <a:pt x="248" y="248"/>
                  </a:moveTo>
                  <a:cubicBezTo>
                    <a:pt x="345" y="149"/>
                    <a:pt x="551" y="192"/>
                    <a:pt x="707" y="346"/>
                  </a:cubicBezTo>
                  <a:cubicBezTo>
                    <a:pt x="863" y="499"/>
                    <a:pt x="909" y="704"/>
                    <a:pt x="813" y="802"/>
                  </a:cubicBezTo>
                  <a:cubicBezTo>
                    <a:pt x="716" y="900"/>
                    <a:pt x="510" y="857"/>
                    <a:pt x="354" y="704"/>
                  </a:cubicBezTo>
                  <a:cubicBezTo>
                    <a:pt x="199" y="551"/>
                    <a:pt x="152" y="346"/>
                    <a:pt x="248" y="248"/>
                  </a:cubicBezTo>
                  <a:close/>
                  <a:moveTo>
                    <a:pt x="136" y="137"/>
                  </a:moveTo>
                  <a:cubicBezTo>
                    <a:pt x="271" y="0"/>
                    <a:pt x="559" y="59"/>
                    <a:pt x="777" y="274"/>
                  </a:cubicBezTo>
                  <a:cubicBezTo>
                    <a:pt x="995" y="488"/>
                    <a:pt x="1061" y="777"/>
                    <a:pt x="927" y="914"/>
                  </a:cubicBezTo>
                  <a:cubicBezTo>
                    <a:pt x="790" y="1053"/>
                    <a:pt x="502" y="990"/>
                    <a:pt x="284" y="776"/>
                  </a:cubicBezTo>
                  <a:cubicBezTo>
                    <a:pt x="66" y="561"/>
                    <a:pt x="0" y="276"/>
                    <a:pt x="136" y="137"/>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9" name="Freeform 31"/>
            <p:cNvSpPr>
              <a:spLocks noEditPoints="1"/>
            </p:cNvSpPr>
            <p:nvPr/>
          </p:nvSpPr>
          <p:spPr bwMode="auto">
            <a:xfrm>
              <a:off x="1250381" y="575906"/>
              <a:ext cx="93674" cy="92073"/>
            </a:xfrm>
            <a:custGeom>
              <a:avLst/>
              <a:gdLst>
                <a:gd name="T0" fmla="*/ 93674 w 2883"/>
                <a:gd name="T1" fmla="*/ 92073 h 2882"/>
                <a:gd name="T2" fmla="*/ 86363 w 2883"/>
                <a:gd name="T3" fmla="*/ 21565 h 2882"/>
                <a:gd name="T4" fmla="*/ 71645 w 2883"/>
                <a:gd name="T5" fmla="*/ 6997 h 2882"/>
                <a:gd name="T6" fmla="*/ 0 w 2883"/>
                <a:gd name="T7" fmla="*/ 0 h 2882"/>
                <a:gd name="T8" fmla="*/ 17611 w 2883"/>
                <a:gd name="T9" fmla="*/ 74821 h 2882"/>
                <a:gd name="T10" fmla="*/ 93674 w 2883"/>
                <a:gd name="T11" fmla="*/ 92073 h 2882"/>
                <a:gd name="T12" fmla="*/ 9520 w 2883"/>
                <a:gd name="T13" fmla="*/ 8754 h 2882"/>
                <a:gd name="T14" fmla="*/ 66998 w 2883"/>
                <a:gd name="T15" fmla="*/ 14217 h 2882"/>
                <a:gd name="T16" fmla="*/ 78890 w 2883"/>
                <a:gd name="T17" fmla="*/ 26037 h 2882"/>
                <a:gd name="T18" fmla="*/ 84804 w 2883"/>
                <a:gd name="T19" fmla="*/ 82776 h 2882"/>
                <a:gd name="T20" fmla="*/ 23687 w 2883"/>
                <a:gd name="T21" fmla="*/ 68943 h 2882"/>
                <a:gd name="T22" fmla="*/ 9520 w 2883"/>
                <a:gd name="T23" fmla="*/ 8754 h 28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3" h="2882">
                  <a:moveTo>
                    <a:pt x="2883" y="2882"/>
                  </a:moveTo>
                  <a:cubicBezTo>
                    <a:pt x="2543" y="2137"/>
                    <a:pt x="2482" y="1339"/>
                    <a:pt x="2658" y="675"/>
                  </a:cubicBezTo>
                  <a:lnTo>
                    <a:pt x="2205" y="219"/>
                  </a:lnTo>
                  <a:cubicBezTo>
                    <a:pt x="1492" y="350"/>
                    <a:pt x="840" y="395"/>
                    <a:pt x="0" y="0"/>
                  </a:cubicBezTo>
                  <a:cubicBezTo>
                    <a:pt x="427" y="783"/>
                    <a:pt x="569" y="1517"/>
                    <a:pt x="542" y="2342"/>
                  </a:cubicBezTo>
                  <a:cubicBezTo>
                    <a:pt x="1347" y="2241"/>
                    <a:pt x="2094" y="2518"/>
                    <a:pt x="2883" y="2882"/>
                  </a:cubicBezTo>
                  <a:close/>
                  <a:moveTo>
                    <a:pt x="293" y="274"/>
                  </a:moveTo>
                  <a:cubicBezTo>
                    <a:pt x="934" y="585"/>
                    <a:pt x="1492" y="558"/>
                    <a:pt x="2062" y="445"/>
                  </a:cubicBezTo>
                  <a:lnTo>
                    <a:pt x="2428" y="815"/>
                  </a:lnTo>
                  <a:cubicBezTo>
                    <a:pt x="2286" y="1348"/>
                    <a:pt x="2337" y="1988"/>
                    <a:pt x="2610" y="2591"/>
                  </a:cubicBezTo>
                  <a:cubicBezTo>
                    <a:pt x="1974" y="2297"/>
                    <a:pt x="1369" y="2076"/>
                    <a:pt x="729" y="2158"/>
                  </a:cubicBezTo>
                  <a:cubicBezTo>
                    <a:pt x="754" y="1494"/>
                    <a:pt x="636" y="901"/>
                    <a:pt x="293" y="274"/>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0" name="Freeform 32"/>
            <p:cNvSpPr>
              <a:spLocks noEditPoints="1"/>
            </p:cNvSpPr>
            <p:nvPr/>
          </p:nvSpPr>
          <p:spPr bwMode="auto">
            <a:xfrm>
              <a:off x="1317063" y="563206"/>
              <a:ext cx="38104" cy="38099"/>
            </a:xfrm>
            <a:custGeom>
              <a:avLst/>
              <a:gdLst>
                <a:gd name="T0" fmla="*/ 8909 w 1219"/>
                <a:gd name="T1" fmla="*/ 8957 h 1208"/>
                <a:gd name="T2" fmla="*/ 25351 w 1219"/>
                <a:gd name="T3" fmla="*/ 12521 h 1208"/>
                <a:gd name="T4" fmla="*/ 29164 w 1219"/>
                <a:gd name="T5" fmla="*/ 29047 h 1208"/>
                <a:gd name="T6" fmla="*/ 12722 w 1219"/>
                <a:gd name="T7" fmla="*/ 25483 h 1208"/>
                <a:gd name="T8" fmla="*/ 8909 w 1219"/>
                <a:gd name="T9" fmla="*/ 8957 h 1208"/>
                <a:gd name="T10" fmla="*/ 4876 w 1219"/>
                <a:gd name="T11" fmla="*/ 4952 h 1208"/>
                <a:gd name="T12" fmla="*/ 27883 w 1219"/>
                <a:gd name="T13" fmla="*/ 9903 h 1208"/>
                <a:gd name="T14" fmla="*/ 33259 w 1219"/>
                <a:gd name="T15" fmla="*/ 33084 h 1208"/>
                <a:gd name="T16" fmla="*/ 10190 w 1219"/>
                <a:gd name="T17" fmla="*/ 28070 h 1208"/>
                <a:gd name="T18" fmla="*/ 4876 w 1219"/>
                <a:gd name="T19" fmla="*/ 4952 h 1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9" h="1208">
                  <a:moveTo>
                    <a:pt x="285" y="284"/>
                  </a:moveTo>
                  <a:cubicBezTo>
                    <a:pt x="396" y="171"/>
                    <a:pt x="632" y="221"/>
                    <a:pt x="811" y="397"/>
                  </a:cubicBezTo>
                  <a:cubicBezTo>
                    <a:pt x="990" y="572"/>
                    <a:pt x="1044" y="808"/>
                    <a:pt x="933" y="921"/>
                  </a:cubicBezTo>
                  <a:cubicBezTo>
                    <a:pt x="822" y="1033"/>
                    <a:pt x="586" y="984"/>
                    <a:pt x="407" y="808"/>
                  </a:cubicBezTo>
                  <a:cubicBezTo>
                    <a:pt x="228" y="632"/>
                    <a:pt x="174" y="397"/>
                    <a:pt x="285" y="284"/>
                  </a:cubicBezTo>
                  <a:close/>
                  <a:moveTo>
                    <a:pt x="156" y="157"/>
                  </a:moveTo>
                  <a:cubicBezTo>
                    <a:pt x="311" y="0"/>
                    <a:pt x="642" y="68"/>
                    <a:pt x="892" y="314"/>
                  </a:cubicBezTo>
                  <a:cubicBezTo>
                    <a:pt x="1143" y="560"/>
                    <a:pt x="1219" y="892"/>
                    <a:pt x="1064" y="1049"/>
                  </a:cubicBezTo>
                  <a:cubicBezTo>
                    <a:pt x="907" y="1208"/>
                    <a:pt x="577" y="1137"/>
                    <a:pt x="326" y="890"/>
                  </a:cubicBezTo>
                  <a:cubicBezTo>
                    <a:pt x="75" y="644"/>
                    <a:pt x="0" y="317"/>
                    <a:pt x="156" y="157"/>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1" name="Freeform 33"/>
            <p:cNvSpPr>
              <a:spLocks/>
            </p:cNvSpPr>
            <p:nvPr/>
          </p:nvSpPr>
          <p:spPr bwMode="auto">
            <a:xfrm>
              <a:off x="1274196" y="637816"/>
              <a:ext cx="60332" cy="20638"/>
            </a:xfrm>
            <a:custGeom>
              <a:avLst/>
              <a:gdLst>
                <a:gd name="T0" fmla="*/ 60332 w 1880"/>
                <a:gd name="T1" fmla="*/ 20638 h 645"/>
                <a:gd name="T2" fmla="*/ 0 w 1880"/>
                <a:gd name="T3" fmla="*/ 6783 h 645"/>
                <a:gd name="T4" fmla="*/ 4493 w 1880"/>
                <a:gd name="T5" fmla="*/ 2304 h 645"/>
                <a:gd name="T6" fmla="*/ 53529 w 1880"/>
                <a:gd name="T7" fmla="*/ 13375 h 645"/>
                <a:gd name="T8" fmla="*/ 60332 w 1880"/>
                <a:gd name="T9" fmla="*/ 20638 h 6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0" h="645">
                  <a:moveTo>
                    <a:pt x="1880" y="645"/>
                  </a:moveTo>
                  <a:cubicBezTo>
                    <a:pt x="1246" y="352"/>
                    <a:pt x="643" y="129"/>
                    <a:pt x="0" y="212"/>
                  </a:cubicBezTo>
                  <a:lnTo>
                    <a:pt x="140" y="72"/>
                  </a:lnTo>
                  <a:cubicBezTo>
                    <a:pt x="661" y="0"/>
                    <a:pt x="1153" y="180"/>
                    <a:pt x="1668" y="418"/>
                  </a:cubicBezTo>
                  <a:lnTo>
                    <a:pt x="1880" y="645"/>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2" name="Freeform 34"/>
            <p:cNvSpPr>
              <a:spLocks/>
            </p:cNvSpPr>
            <p:nvPr/>
          </p:nvSpPr>
          <p:spPr bwMode="auto">
            <a:xfrm>
              <a:off x="1320239" y="602892"/>
              <a:ext cx="14290" cy="55562"/>
            </a:xfrm>
            <a:custGeom>
              <a:avLst/>
              <a:gdLst>
                <a:gd name="T0" fmla="*/ 7899 w 474"/>
                <a:gd name="T1" fmla="*/ 48460 h 1776"/>
                <a:gd name="T2" fmla="*/ 3407 w 474"/>
                <a:gd name="T3" fmla="*/ 3347 h 1776"/>
                <a:gd name="T4" fmla="*/ 8833 w 474"/>
                <a:gd name="T5" fmla="*/ 0 h 1776"/>
                <a:gd name="T6" fmla="*/ 14290 w 474"/>
                <a:gd name="T7" fmla="*/ 55562 h 1776"/>
                <a:gd name="T8" fmla="*/ 7899 w 474"/>
                <a:gd name="T9" fmla="*/ 48460 h 17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4" h="1776">
                  <a:moveTo>
                    <a:pt x="262" y="1549"/>
                  </a:moveTo>
                  <a:cubicBezTo>
                    <a:pt x="40" y="1061"/>
                    <a:pt x="0" y="540"/>
                    <a:pt x="113" y="107"/>
                  </a:cubicBezTo>
                  <a:lnTo>
                    <a:pt x="293" y="0"/>
                  </a:lnTo>
                  <a:cubicBezTo>
                    <a:pt x="153" y="535"/>
                    <a:pt x="201" y="1176"/>
                    <a:pt x="474" y="1776"/>
                  </a:cubicBezTo>
                  <a:lnTo>
                    <a:pt x="262" y="154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3" name="Freeform 35"/>
            <p:cNvSpPr>
              <a:spLocks/>
            </p:cNvSpPr>
            <p:nvPr/>
          </p:nvSpPr>
          <p:spPr bwMode="auto">
            <a:xfrm>
              <a:off x="1259907" y="585430"/>
              <a:ext cx="57156" cy="14287"/>
            </a:xfrm>
            <a:custGeom>
              <a:avLst/>
              <a:gdLst>
                <a:gd name="T0" fmla="*/ 7173 w 1769"/>
                <a:gd name="T1" fmla="*/ 6363 h 467"/>
                <a:gd name="T2" fmla="*/ 53731 w 1769"/>
                <a:gd name="T3" fmla="*/ 10769 h 467"/>
                <a:gd name="T4" fmla="*/ 57156 w 1769"/>
                <a:gd name="T5" fmla="*/ 5231 h 467"/>
                <a:gd name="T6" fmla="*/ 0 w 1769"/>
                <a:gd name="T7" fmla="*/ 0 h 467"/>
                <a:gd name="T8" fmla="*/ 7173 w 1769"/>
                <a:gd name="T9" fmla="*/ 6363 h 4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9" h="467">
                  <a:moveTo>
                    <a:pt x="222" y="208"/>
                  </a:moveTo>
                  <a:cubicBezTo>
                    <a:pt x="772" y="467"/>
                    <a:pt x="1199" y="438"/>
                    <a:pt x="1663" y="352"/>
                  </a:cubicBezTo>
                  <a:lnTo>
                    <a:pt x="1769" y="171"/>
                  </a:lnTo>
                  <a:cubicBezTo>
                    <a:pt x="1196" y="277"/>
                    <a:pt x="677" y="318"/>
                    <a:pt x="0" y="0"/>
                  </a:cubicBezTo>
                  <a:lnTo>
                    <a:pt x="222" y="208"/>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4" name="Freeform 36"/>
            <p:cNvSpPr>
              <a:spLocks/>
            </p:cNvSpPr>
            <p:nvPr/>
          </p:nvSpPr>
          <p:spPr bwMode="auto">
            <a:xfrm>
              <a:off x="1313888" y="590192"/>
              <a:ext cx="15877" cy="15875"/>
            </a:xfrm>
            <a:custGeom>
              <a:avLst/>
              <a:gdLst>
                <a:gd name="T0" fmla="*/ 9822 w 472"/>
                <a:gd name="T1" fmla="*/ 15875 h 474"/>
                <a:gd name="T2" fmla="*/ 15877 w 472"/>
                <a:gd name="T3" fmla="*/ 12291 h 474"/>
                <a:gd name="T4" fmla="*/ 3667 w 472"/>
                <a:gd name="T5" fmla="*/ 0 h 474"/>
                <a:gd name="T6" fmla="*/ 0 w 472"/>
                <a:gd name="T7" fmla="*/ 5961 h 474"/>
                <a:gd name="T8" fmla="*/ 9822 w 472"/>
                <a:gd name="T9" fmla="*/ 15875 h 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2" h="474">
                  <a:moveTo>
                    <a:pt x="292" y="474"/>
                  </a:moveTo>
                  <a:lnTo>
                    <a:pt x="472" y="367"/>
                  </a:lnTo>
                  <a:lnTo>
                    <a:pt x="109" y="0"/>
                  </a:lnTo>
                  <a:lnTo>
                    <a:pt x="0" y="178"/>
                  </a:lnTo>
                  <a:lnTo>
                    <a:pt x="292" y="4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5" name="Freeform 37"/>
            <p:cNvSpPr>
              <a:spLocks/>
            </p:cNvSpPr>
            <p:nvPr/>
          </p:nvSpPr>
          <p:spPr bwMode="auto">
            <a:xfrm>
              <a:off x="1259907" y="585430"/>
              <a:ext cx="19052" cy="60324"/>
            </a:xfrm>
            <a:custGeom>
              <a:avLst/>
              <a:gdLst>
                <a:gd name="T0" fmla="*/ 18477 w 596"/>
                <a:gd name="T1" fmla="*/ 55718 h 1886"/>
                <a:gd name="T2" fmla="*/ 7160 w 596"/>
                <a:gd name="T3" fmla="*/ 6717 h 1886"/>
                <a:gd name="T4" fmla="*/ 0 w 596"/>
                <a:gd name="T5" fmla="*/ 0 h 1886"/>
                <a:gd name="T6" fmla="*/ 13873 w 596"/>
                <a:gd name="T7" fmla="*/ 60324 h 1886"/>
                <a:gd name="T8" fmla="*/ 18477 w 596"/>
                <a:gd name="T9" fmla="*/ 55718 h 18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6" h="1886">
                  <a:moveTo>
                    <a:pt x="578" y="1742"/>
                  </a:moveTo>
                  <a:cubicBezTo>
                    <a:pt x="596" y="1203"/>
                    <a:pt x="503" y="722"/>
                    <a:pt x="224" y="210"/>
                  </a:cubicBezTo>
                  <a:lnTo>
                    <a:pt x="0" y="0"/>
                  </a:lnTo>
                  <a:cubicBezTo>
                    <a:pt x="343" y="631"/>
                    <a:pt x="458" y="1223"/>
                    <a:pt x="434" y="1886"/>
                  </a:cubicBezTo>
                  <a:lnTo>
                    <a:pt x="578" y="174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6" name="Freeform 38"/>
            <p:cNvSpPr>
              <a:spLocks/>
            </p:cNvSpPr>
            <p:nvPr/>
          </p:nvSpPr>
          <p:spPr bwMode="auto">
            <a:xfrm>
              <a:off x="1251969" y="426683"/>
              <a:ext cx="76209" cy="77785"/>
            </a:xfrm>
            <a:custGeom>
              <a:avLst/>
              <a:gdLst>
                <a:gd name="T0" fmla="*/ 56763 w 2418"/>
                <a:gd name="T1" fmla="*/ 77785 h 2423"/>
                <a:gd name="T2" fmla="*/ 32494 w 2418"/>
                <a:gd name="T3" fmla="*/ 52937 h 2423"/>
                <a:gd name="T4" fmla="*/ 38199 w 2418"/>
                <a:gd name="T5" fmla="*/ 47063 h 2423"/>
                <a:gd name="T6" fmla="*/ 46362 w 2418"/>
                <a:gd name="T7" fmla="*/ 55377 h 2423"/>
                <a:gd name="T8" fmla="*/ 50995 w 2418"/>
                <a:gd name="T9" fmla="*/ 50401 h 2423"/>
                <a:gd name="T10" fmla="*/ 42895 w 2418"/>
                <a:gd name="T11" fmla="*/ 42247 h 2423"/>
                <a:gd name="T12" fmla="*/ 47308 w 2418"/>
                <a:gd name="T13" fmla="*/ 37753 h 2423"/>
                <a:gd name="T14" fmla="*/ 36276 w 2418"/>
                <a:gd name="T15" fmla="*/ 26421 h 2423"/>
                <a:gd name="T16" fmla="*/ 31770 w 2418"/>
                <a:gd name="T17" fmla="*/ 30915 h 2423"/>
                <a:gd name="T18" fmla="*/ 23449 w 2418"/>
                <a:gd name="T19" fmla="*/ 22344 h 2423"/>
                <a:gd name="T20" fmla="*/ 18658 w 2418"/>
                <a:gd name="T21" fmla="*/ 27159 h 2423"/>
                <a:gd name="T22" fmla="*/ 27073 w 2418"/>
                <a:gd name="T23" fmla="*/ 35730 h 2423"/>
                <a:gd name="T24" fmla="*/ 21369 w 2418"/>
                <a:gd name="T25" fmla="*/ 41573 h 2423"/>
                <a:gd name="T26" fmla="*/ 0 w 2418"/>
                <a:gd name="T27" fmla="*/ 19968 h 2423"/>
                <a:gd name="T28" fmla="*/ 19604 w 2418"/>
                <a:gd name="T29" fmla="*/ 0 h 2423"/>
                <a:gd name="T30" fmla="*/ 25214 w 2418"/>
                <a:gd name="T31" fmla="*/ 5714 h 2423"/>
                <a:gd name="T32" fmla="*/ 28492 w 2418"/>
                <a:gd name="T33" fmla="*/ 2440 h 2423"/>
                <a:gd name="T34" fmla="*/ 73152 w 2418"/>
                <a:gd name="T35" fmla="*/ 47962 h 2423"/>
                <a:gd name="T36" fmla="*/ 69811 w 2418"/>
                <a:gd name="T37" fmla="*/ 51364 h 2423"/>
                <a:gd name="T38" fmla="*/ 76209 w 2418"/>
                <a:gd name="T39" fmla="*/ 57978 h 2423"/>
                <a:gd name="T40" fmla="*/ 56763 w 2418"/>
                <a:gd name="T41" fmla="*/ 77785 h 24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18" h="2423">
                  <a:moveTo>
                    <a:pt x="1801" y="2423"/>
                  </a:moveTo>
                  <a:lnTo>
                    <a:pt x="1031" y="1649"/>
                  </a:lnTo>
                  <a:lnTo>
                    <a:pt x="1212" y="1466"/>
                  </a:lnTo>
                  <a:lnTo>
                    <a:pt x="1471" y="1725"/>
                  </a:lnTo>
                  <a:lnTo>
                    <a:pt x="1618" y="1570"/>
                  </a:lnTo>
                  <a:lnTo>
                    <a:pt x="1361" y="1316"/>
                  </a:lnTo>
                  <a:lnTo>
                    <a:pt x="1501" y="1176"/>
                  </a:lnTo>
                  <a:lnTo>
                    <a:pt x="1151" y="823"/>
                  </a:lnTo>
                  <a:lnTo>
                    <a:pt x="1008" y="963"/>
                  </a:lnTo>
                  <a:lnTo>
                    <a:pt x="744" y="696"/>
                  </a:lnTo>
                  <a:lnTo>
                    <a:pt x="592" y="846"/>
                  </a:lnTo>
                  <a:lnTo>
                    <a:pt x="859" y="1113"/>
                  </a:lnTo>
                  <a:lnTo>
                    <a:pt x="678" y="1295"/>
                  </a:lnTo>
                  <a:lnTo>
                    <a:pt x="0" y="622"/>
                  </a:lnTo>
                  <a:lnTo>
                    <a:pt x="622" y="0"/>
                  </a:lnTo>
                  <a:lnTo>
                    <a:pt x="800" y="178"/>
                  </a:lnTo>
                  <a:lnTo>
                    <a:pt x="904" y="76"/>
                  </a:lnTo>
                  <a:lnTo>
                    <a:pt x="2321" y="1494"/>
                  </a:lnTo>
                  <a:lnTo>
                    <a:pt x="2215" y="1600"/>
                  </a:lnTo>
                  <a:lnTo>
                    <a:pt x="2418" y="1806"/>
                  </a:lnTo>
                  <a:lnTo>
                    <a:pt x="1801" y="242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7" name="Freeform 39"/>
            <p:cNvSpPr>
              <a:spLocks/>
            </p:cNvSpPr>
            <p:nvPr/>
          </p:nvSpPr>
          <p:spPr bwMode="auto">
            <a:xfrm>
              <a:off x="1267846" y="401284"/>
              <a:ext cx="168294" cy="168272"/>
            </a:xfrm>
            <a:custGeom>
              <a:avLst/>
              <a:gdLst>
                <a:gd name="T0" fmla="*/ 17031 w 5247"/>
                <a:gd name="T1" fmla="*/ 1966 h 5220"/>
                <a:gd name="T2" fmla="*/ 2502 w 5247"/>
                <a:gd name="T3" fmla="*/ 16795 h 5220"/>
                <a:gd name="T4" fmla="*/ 153925 w 5247"/>
                <a:gd name="T5" fmla="*/ 168272 h 5220"/>
                <a:gd name="T6" fmla="*/ 168294 w 5247"/>
                <a:gd name="T7" fmla="*/ 153766 h 5220"/>
                <a:gd name="T8" fmla="*/ 17031 w 5247"/>
                <a:gd name="T9" fmla="*/ 1966 h 52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47" h="5220">
                  <a:moveTo>
                    <a:pt x="531" y="61"/>
                  </a:moveTo>
                  <a:cubicBezTo>
                    <a:pt x="373" y="0"/>
                    <a:pt x="0" y="378"/>
                    <a:pt x="78" y="521"/>
                  </a:cubicBezTo>
                  <a:lnTo>
                    <a:pt x="4799" y="5220"/>
                  </a:lnTo>
                  <a:cubicBezTo>
                    <a:pt x="4940" y="4975"/>
                    <a:pt x="5031" y="4837"/>
                    <a:pt x="5247" y="4770"/>
                  </a:cubicBezTo>
                  <a:lnTo>
                    <a:pt x="531" y="6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8" name="Freeform 40"/>
            <p:cNvSpPr>
              <a:spLocks noEditPoints="1"/>
            </p:cNvSpPr>
            <p:nvPr/>
          </p:nvSpPr>
          <p:spPr bwMode="auto">
            <a:xfrm>
              <a:off x="1417088" y="550506"/>
              <a:ext cx="33341" cy="33336"/>
            </a:xfrm>
            <a:custGeom>
              <a:avLst/>
              <a:gdLst>
                <a:gd name="T0" fmla="*/ 25524 w 1062"/>
                <a:gd name="T1" fmla="*/ 7827 h 1052"/>
                <a:gd name="T2" fmla="*/ 11145 w 1062"/>
                <a:gd name="T3" fmla="*/ 10932 h 1052"/>
                <a:gd name="T4" fmla="*/ 7817 w 1062"/>
                <a:gd name="T5" fmla="*/ 25414 h 1052"/>
                <a:gd name="T6" fmla="*/ 22196 w 1062"/>
                <a:gd name="T7" fmla="*/ 22309 h 1052"/>
                <a:gd name="T8" fmla="*/ 25524 w 1062"/>
                <a:gd name="T9" fmla="*/ 7827 h 1052"/>
                <a:gd name="T10" fmla="*/ 29040 w 1062"/>
                <a:gd name="T11" fmla="*/ 4341 h 1052"/>
                <a:gd name="T12" fmla="*/ 8916 w 1062"/>
                <a:gd name="T13" fmla="*/ 8651 h 1052"/>
                <a:gd name="T14" fmla="*/ 4238 w 1062"/>
                <a:gd name="T15" fmla="*/ 28931 h 1052"/>
                <a:gd name="T16" fmla="*/ 24425 w 1062"/>
                <a:gd name="T17" fmla="*/ 24558 h 1052"/>
                <a:gd name="T18" fmla="*/ 29040 w 1062"/>
                <a:gd name="T19" fmla="*/ 4341 h 10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2" h="1052">
                  <a:moveTo>
                    <a:pt x="813" y="247"/>
                  </a:moveTo>
                  <a:cubicBezTo>
                    <a:pt x="717" y="149"/>
                    <a:pt x="511" y="192"/>
                    <a:pt x="355" y="345"/>
                  </a:cubicBezTo>
                  <a:cubicBezTo>
                    <a:pt x="199" y="498"/>
                    <a:pt x="152" y="703"/>
                    <a:pt x="249" y="802"/>
                  </a:cubicBezTo>
                  <a:cubicBezTo>
                    <a:pt x="345" y="900"/>
                    <a:pt x="551" y="857"/>
                    <a:pt x="707" y="704"/>
                  </a:cubicBezTo>
                  <a:cubicBezTo>
                    <a:pt x="863" y="550"/>
                    <a:pt x="910" y="345"/>
                    <a:pt x="813" y="247"/>
                  </a:cubicBezTo>
                  <a:close/>
                  <a:moveTo>
                    <a:pt x="925" y="137"/>
                  </a:moveTo>
                  <a:cubicBezTo>
                    <a:pt x="791" y="0"/>
                    <a:pt x="503" y="59"/>
                    <a:pt x="284" y="273"/>
                  </a:cubicBezTo>
                  <a:cubicBezTo>
                    <a:pt x="66" y="488"/>
                    <a:pt x="0" y="776"/>
                    <a:pt x="135" y="913"/>
                  </a:cubicBezTo>
                  <a:cubicBezTo>
                    <a:pt x="271" y="1052"/>
                    <a:pt x="559" y="990"/>
                    <a:pt x="778" y="775"/>
                  </a:cubicBezTo>
                  <a:cubicBezTo>
                    <a:pt x="996" y="561"/>
                    <a:pt x="1062" y="276"/>
                    <a:pt x="925" y="137"/>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9" name="Freeform 41"/>
            <p:cNvSpPr>
              <a:spLocks noEditPoints="1"/>
            </p:cNvSpPr>
            <p:nvPr/>
          </p:nvSpPr>
          <p:spPr bwMode="auto">
            <a:xfrm>
              <a:off x="1440902" y="575906"/>
              <a:ext cx="93674" cy="92073"/>
            </a:xfrm>
            <a:custGeom>
              <a:avLst/>
              <a:gdLst>
                <a:gd name="T0" fmla="*/ 0 w 2883"/>
                <a:gd name="T1" fmla="*/ 92073 h 2883"/>
                <a:gd name="T2" fmla="*/ 7311 w 2883"/>
                <a:gd name="T3" fmla="*/ 21557 h 2883"/>
                <a:gd name="T4" fmla="*/ 21997 w 2883"/>
                <a:gd name="T5" fmla="*/ 6994 h 2883"/>
                <a:gd name="T6" fmla="*/ 93674 w 2883"/>
                <a:gd name="T7" fmla="*/ 0 h 2883"/>
                <a:gd name="T8" fmla="*/ 76031 w 2883"/>
                <a:gd name="T9" fmla="*/ 74795 h 2883"/>
                <a:gd name="T10" fmla="*/ 0 w 2883"/>
                <a:gd name="T11" fmla="*/ 92073 h 2883"/>
                <a:gd name="T12" fmla="*/ 84154 w 2883"/>
                <a:gd name="T13" fmla="*/ 8783 h 2883"/>
                <a:gd name="T14" fmla="*/ 26676 w 2883"/>
                <a:gd name="T15" fmla="*/ 14244 h 2883"/>
                <a:gd name="T16" fmla="*/ 14751 w 2883"/>
                <a:gd name="T17" fmla="*/ 26060 h 2883"/>
                <a:gd name="T18" fmla="*/ 8870 w 2883"/>
                <a:gd name="T19" fmla="*/ 82779 h 2883"/>
                <a:gd name="T20" fmla="*/ 69955 w 2883"/>
                <a:gd name="T21" fmla="*/ 68951 h 2883"/>
                <a:gd name="T22" fmla="*/ 84154 w 2883"/>
                <a:gd name="T23" fmla="*/ 8783 h 28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3" h="2883">
                  <a:moveTo>
                    <a:pt x="0" y="2883"/>
                  </a:moveTo>
                  <a:cubicBezTo>
                    <a:pt x="339" y="2137"/>
                    <a:pt x="401" y="1340"/>
                    <a:pt x="225" y="675"/>
                  </a:cubicBezTo>
                  <a:lnTo>
                    <a:pt x="677" y="219"/>
                  </a:lnTo>
                  <a:cubicBezTo>
                    <a:pt x="1390" y="350"/>
                    <a:pt x="2042" y="395"/>
                    <a:pt x="2883" y="0"/>
                  </a:cubicBezTo>
                  <a:cubicBezTo>
                    <a:pt x="2455" y="783"/>
                    <a:pt x="2313" y="1518"/>
                    <a:pt x="2340" y="2342"/>
                  </a:cubicBezTo>
                  <a:cubicBezTo>
                    <a:pt x="1536" y="2242"/>
                    <a:pt x="788" y="2518"/>
                    <a:pt x="0" y="2883"/>
                  </a:cubicBezTo>
                  <a:close/>
                  <a:moveTo>
                    <a:pt x="2590" y="275"/>
                  </a:moveTo>
                  <a:cubicBezTo>
                    <a:pt x="1949" y="586"/>
                    <a:pt x="1390" y="559"/>
                    <a:pt x="821" y="446"/>
                  </a:cubicBezTo>
                  <a:lnTo>
                    <a:pt x="454" y="816"/>
                  </a:lnTo>
                  <a:cubicBezTo>
                    <a:pt x="596" y="1349"/>
                    <a:pt x="546" y="1988"/>
                    <a:pt x="273" y="2592"/>
                  </a:cubicBezTo>
                  <a:cubicBezTo>
                    <a:pt x="909" y="2297"/>
                    <a:pt x="1514" y="2076"/>
                    <a:pt x="2153" y="2159"/>
                  </a:cubicBezTo>
                  <a:cubicBezTo>
                    <a:pt x="2128" y="1494"/>
                    <a:pt x="2247" y="902"/>
                    <a:pt x="2590" y="275"/>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0" name="Freeform 42"/>
            <p:cNvSpPr>
              <a:spLocks noEditPoints="1"/>
            </p:cNvSpPr>
            <p:nvPr/>
          </p:nvSpPr>
          <p:spPr bwMode="auto">
            <a:xfrm>
              <a:off x="1429789" y="563206"/>
              <a:ext cx="38104" cy="38099"/>
            </a:xfrm>
            <a:custGeom>
              <a:avLst/>
              <a:gdLst>
                <a:gd name="T0" fmla="*/ 29164 w 1219"/>
                <a:gd name="T1" fmla="*/ 8981 h 1209"/>
                <a:gd name="T2" fmla="*/ 12722 w 1219"/>
                <a:gd name="T3" fmla="*/ 12511 h 1209"/>
                <a:gd name="T4" fmla="*/ 8909 w 1219"/>
                <a:gd name="T5" fmla="*/ 29023 h 1209"/>
                <a:gd name="T6" fmla="*/ 25382 w 1219"/>
                <a:gd name="T7" fmla="*/ 25494 h 1209"/>
                <a:gd name="T8" fmla="*/ 29164 w 1219"/>
                <a:gd name="T9" fmla="*/ 8981 h 1209"/>
                <a:gd name="T10" fmla="*/ 33196 w 1219"/>
                <a:gd name="T11" fmla="*/ 4979 h 1209"/>
                <a:gd name="T12" fmla="*/ 10190 w 1219"/>
                <a:gd name="T13" fmla="*/ 9927 h 1209"/>
                <a:gd name="T14" fmla="*/ 4845 w 1219"/>
                <a:gd name="T15" fmla="*/ 33088 h 1209"/>
                <a:gd name="T16" fmla="*/ 27914 w 1219"/>
                <a:gd name="T17" fmla="*/ 28078 h 1209"/>
                <a:gd name="T18" fmla="*/ 33196 w 1219"/>
                <a:gd name="T19" fmla="*/ 4979 h 12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9" h="1209">
                  <a:moveTo>
                    <a:pt x="933" y="285"/>
                  </a:moveTo>
                  <a:cubicBezTo>
                    <a:pt x="823" y="172"/>
                    <a:pt x="586" y="221"/>
                    <a:pt x="407" y="397"/>
                  </a:cubicBezTo>
                  <a:cubicBezTo>
                    <a:pt x="228" y="573"/>
                    <a:pt x="175" y="808"/>
                    <a:pt x="285" y="921"/>
                  </a:cubicBezTo>
                  <a:cubicBezTo>
                    <a:pt x="396" y="1034"/>
                    <a:pt x="633" y="985"/>
                    <a:pt x="812" y="809"/>
                  </a:cubicBezTo>
                  <a:cubicBezTo>
                    <a:pt x="991" y="633"/>
                    <a:pt x="1044" y="397"/>
                    <a:pt x="933" y="285"/>
                  </a:cubicBezTo>
                  <a:close/>
                  <a:moveTo>
                    <a:pt x="1062" y="158"/>
                  </a:moveTo>
                  <a:cubicBezTo>
                    <a:pt x="907" y="0"/>
                    <a:pt x="577" y="69"/>
                    <a:pt x="326" y="315"/>
                  </a:cubicBezTo>
                  <a:cubicBezTo>
                    <a:pt x="76" y="561"/>
                    <a:pt x="0" y="892"/>
                    <a:pt x="155" y="1050"/>
                  </a:cubicBezTo>
                  <a:cubicBezTo>
                    <a:pt x="311" y="1209"/>
                    <a:pt x="642" y="1137"/>
                    <a:pt x="893" y="891"/>
                  </a:cubicBezTo>
                  <a:cubicBezTo>
                    <a:pt x="1143" y="645"/>
                    <a:pt x="1219" y="317"/>
                    <a:pt x="1062" y="158"/>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1" name="Freeform 43"/>
            <p:cNvSpPr>
              <a:spLocks/>
            </p:cNvSpPr>
            <p:nvPr/>
          </p:nvSpPr>
          <p:spPr bwMode="auto">
            <a:xfrm>
              <a:off x="1450428" y="639404"/>
              <a:ext cx="60332" cy="19050"/>
            </a:xfrm>
            <a:custGeom>
              <a:avLst/>
              <a:gdLst>
                <a:gd name="T0" fmla="*/ 0 w 1881"/>
                <a:gd name="T1" fmla="*/ 19050 h 644"/>
                <a:gd name="T2" fmla="*/ 60332 w 1881"/>
                <a:gd name="T3" fmla="*/ 6242 h 644"/>
                <a:gd name="T4" fmla="*/ 55842 w 1881"/>
                <a:gd name="T5" fmla="*/ 2100 h 644"/>
                <a:gd name="T6" fmla="*/ 6800 w 1881"/>
                <a:gd name="T7" fmla="*/ 12365 h 644"/>
                <a:gd name="T8" fmla="*/ 0 w 1881"/>
                <a:gd name="T9" fmla="*/ 19050 h 6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1" h="644">
                  <a:moveTo>
                    <a:pt x="0" y="644"/>
                  </a:moveTo>
                  <a:cubicBezTo>
                    <a:pt x="634" y="352"/>
                    <a:pt x="1238" y="129"/>
                    <a:pt x="1881" y="211"/>
                  </a:cubicBezTo>
                  <a:lnTo>
                    <a:pt x="1741" y="71"/>
                  </a:lnTo>
                  <a:cubicBezTo>
                    <a:pt x="1220" y="0"/>
                    <a:pt x="728" y="179"/>
                    <a:pt x="212" y="418"/>
                  </a:cubicBezTo>
                  <a:lnTo>
                    <a:pt x="0" y="64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2" name="Freeform 44"/>
            <p:cNvSpPr>
              <a:spLocks/>
            </p:cNvSpPr>
            <p:nvPr/>
          </p:nvSpPr>
          <p:spPr bwMode="auto">
            <a:xfrm>
              <a:off x="1450428" y="602892"/>
              <a:ext cx="14290" cy="55562"/>
            </a:xfrm>
            <a:custGeom>
              <a:avLst/>
              <a:gdLst>
                <a:gd name="T0" fmla="*/ 6391 w 474"/>
                <a:gd name="T1" fmla="*/ 48492 h 1776"/>
                <a:gd name="T2" fmla="*/ 10883 w 474"/>
                <a:gd name="T3" fmla="*/ 3379 h 1776"/>
                <a:gd name="T4" fmla="*/ 5487 w 474"/>
                <a:gd name="T5" fmla="*/ 0 h 1776"/>
                <a:gd name="T6" fmla="*/ 0 w 474"/>
                <a:gd name="T7" fmla="*/ 55562 h 1776"/>
                <a:gd name="T8" fmla="*/ 6391 w 474"/>
                <a:gd name="T9" fmla="*/ 48492 h 17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4" h="1776">
                  <a:moveTo>
                    <a:pt x="212" y="1550"/>
                  </a:moveTo>
                  <a:cubicBezTo>
                    <a:pt x="435" y="1062"/>
                    <a:pt x="474" y="541"/>
                    <a:pt x="361" y="108"/>
                  </a:cubicBezTo>
                  <a:lnTo>
                    <a:pt x="182" y="0"/>
                  </a:lnTo>
                  <a:cubicBezTo>
                    <a:pt x="322" y="535"/>
                    <a:pt x="273" y="1176"/>
                    <a:pt x="0" y="1776"/>
                  </a:cubicBezTo>
                  <a:lnTo>
                    <a:pt x="212" y="155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3" name="Freeform 45"/>
            <p:cNvSpPr>
              <a:spLocks/>
            </p:cNvSpPr>
            <p:nvPr/>
          </p:nvSpPr>
          <p:spPr bwMode="auto">
            <a:xfrm>
              <a:off x="1467893" y="585430"/>
              <a:ext cx="57156" cy="14287"/>
            </a:xfrm>
            <a:custGeom>
              <a:avLst/>
              <a:gdLst>
                <a:gd name="T0" fmla="*/ 49951 w 1769"/>
                <a:gd name="T1" fmla="*/ 6394 h 467"/>
                <a:gd name="T2" fmla="*/ 3425 w 1769"/>
                <a:gd name="T3" fmla="*/ 10769 h 467"/>
                <a:gd name="T4" fmla="*/ 0 w 1769"/>
                <a:gd name="T5" fmla="*/ 5231 h 467"/>
                <a:gd name="T6" fmla="*/ 57156 w 1769"/>
                <a:gd name="T7" fmla="*/ 0 h 467"/>
                <a:gd name="T8" fmla="*/ 49951 w 1769"/>
                <a:gd name="T9" fmla="*/ 6394 h 4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9" h="467">
                  <a:moveTo>
                    <a:pt x="1546" y="209"/>
                  </a:moveTo>
                  <a:cubicBezTo>
                    <a:pt x="997" y="467"/>
                    <a:pt x="569" y="439"/>
                    <a:pt x="106" y="352"/>
                  </a:cubicBezTo>
                  <a:lnTo>
                    <a:pt x="0" y="171"/>
                  </a:lnTo>
                  <a:cubicBezTo>
                    <a:pt x="573" y="277"/>
                    <a:pt x="1092" y="318"/>
                    <a:pt x="1769" y="0"/>
                  </a:cubicBezTo>
                  <a:lnTo>
                    <a:pt x="1546" y="20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4" name="Freeform 46"/>
            <p:cNvSpPr>
              <a:spLocks/>
            </p:cNvSpPr>
            <p:nvPr/>
          </p:nvSpPr>
          <p:spPr bwMode="auto">
            <a:xfrm>
              <a:off x="1456779" y="590192"/>
              <a:ext cx="14290" cy="15875"/>
            </a:xfrm>
            <a:custGeom>
              <a:avLst/>
              <a:gdLst>
                <a:gd name="T0" fmla="*/ 5419 w 472"/>
                <a:gd name="T1" fmla="*/ 15875 h 474"/>
                <a:gd name="T2" fmla="*/ 0 w 472"/>
                <a:gd name="T3" fmla="*/ 12258 h 474"/>
                <a:gd name="T4" fmla="*/ 10960 w 472"/>
                <a:gd name="T5" fmla="*/ 0 h 474"/>
                <a:gd name="T6" fmla="*/ 14290 w 472"/>
                <a:gd name="T7" fmla="*/ 5928 h 474"/>
                <a:gd name="T8" fmla="*/ 5419 w 472"/>
                <a:gd name="T9" fmla="*/ 15875 h 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2" h="474">
                  <a:moveTo>
                    <a:pt x="179" y="474"/>
                  </a:moveTo>
                  <a:lnTo>
                    <a:pt x="0" y="366"/>
                  </a:lnTo>
                  <a:lnTo>
                    <a:pt x="362" y="0"/>
                  </a:lnTo>
                  <a:lnTo>
                    <a:pt x="472" y="177"/>
                  </a:lnTo>
                  <a:lnTo>
                    <a:pt x="179" y="4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5" name="Freeform 47"/>
            <p:cNvSpPr>
              <a:spLocks/>
            </p:cNvSpPr>
            <p:nvPr/>
          </p:nvSpPr>
          <p:spPr bwMode="auto">
            <a:xfrm>
              <a:off x="1505998" y="585430"/>
              <a:ext cx="19052" cy="60324"/>
            </a:xfrm>
            <a:custGeom>
              <a:avLst/>
              <a:gdLst>
                <a:gd name="T0" fmla="*/ 575 w 596"/>
                <a:gd name="T1" fmla="*/ 55748 h 1885"/>
                <a:gd name="T2" fmla="*/ 11860 w 596"/>
                <a:gd name="T3" fmla="*/ 6720 h 1885"/>
                <a:gd name="T4" fmla="*/ 19052 w 596"/>
                <a:gd name="T5" fmla="*/ 0 h 1885"/>
                <a:gd name="T6" fmla="*/ 5147 w 596"/>
                <a:gd name="T7" fmla="*/ 60324 h 1885"/>
                <a:gd name="T8" fmla="*/ 575 w 596"/>
                <a:gd name="T9" fmla="*/ 55748 h 18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6" h="1885">
                  <a:moveTo>
                    <a:pt x="18" y="1742"/>
                  </a:moveTo>
                  <a:cubicBezTo>
                    <a:pt x="0" y="1203"/>
                    <a:pt x="93" y="722"/>
                    <a:pt x="371" y="210"/>
                  </a:cubicBezTo>
                  <a:lnTo>
                    <a:pt x="596" y="0"/>
                  </a:lnTo>
                  <a:cubicBezTo>
                    <a:pt x="253" y="630"/>
                    <a:pt x="138" y="1223"/>
                    <a:pt x="161" y="1885"/>
                  </a:cubicBezTo>
                  <a:lnTo>
                    <a:pt x="18" y="174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6" name="Freeform 48"/>
            <p:cNvSpPr>
              <a:spLocks/>
            </p:cNvSpPr>
            <p:nvPr/>
          </p:nvSpPr>
          <p:spPr bwMode="auto">
            <a:xfrm>
              <a:off x="1382159" y="361597"/>
              <a:ext cx="19052" cy="407980"/>
            </a:xfrm>
            <a:custGeom>
              <a:avLst/>
              <a:gdLst>
                <a:gd name="T0" fmla="*/ 0 w 635"/>
                <a:gd name="T1" fmla="*/ 0 h 12698"/>
                <a:gd name="T2" fmla="*/ 5401 w 635"/>
                <a:gd name="T3" fmla="*/ 401040 h 12698"/>
                <a:gd name="T4" fmla="*/ 9691 w 635"/>
                <a:gd name="T5" fmla="*/ 407980 h 12698"/>
                <a:gd name="T6" fmla="*/ 13261 w 635"/>
                <a:gd name="T7" fmla="*/ 400622 h 12698"/>
                <a:gd name="T8" fmla="*/ 19052 w 635"/>
                <a:gd name="T9" fmla="*/ 321 h 12698"/>
                <a:gd name="T10" fmla="*/ 0 w 635"/>
                <a:gd name="T11" fmla="*/ 0 h 126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5" h="12698">
                  <a:moveTo>
                    <a:pt x="0" y="0"/>
                  </a:moveTo>
                  <a:lnTo>
                    <a:pt x="180" y="12482"/>
                  </a:lnTo>
                  <a:cubicBezTo>
                    <a:pt x="191" y="12568"/>
                    <a:pt x="229" y="12659"/>
                    <a:pt x="323" y="12698"/>
                  </a:cubicBezTo>
                  <a:cubicBezTo>
                    <a:pt x="419" y="12657"/>
                    <a:pt x="437" y="12543"/>
                    <a:pt x="442" y="12469"/>
                  </a:cubicBezTo>
                  <a:lnTo>
                    <a:pt x="635" y="10"/>
                  </a:lnTo>
                  <a:cubicBezTo>
                    <a:pt x="412" y="58"/>
                    <a:pt x="211" y="58"/>
                    <a:pt x="0" y="0"/>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87" name="Freeform 49"/>
            <p:cNvSpPr>
              <a:spLocks noEditPoints="1"/>
            </p:cNvSpPr>
            <p:nvPr/>
          </p:nvSpPr>
          <p:spPr bwMode="auto">
            <a:xfrm>
              <a:off x="1471069" y="753702"/>
              <a:ext cx="53981" cy="49211"/>
            </a:xfrm>
            <a:custGeom>
              <a:avLst/>
              <a:gdLst>
                <a:gd name="T0" fmla="*/ 14542 w 1689"/>
                <a:gd name="T1" fmla="*/ 8921 h 1550"/>
                <a:gd name="T2" fmla="*/ 27710 w 1689"/>
                <a:gd name="T3" fmla="*/ 34448 h 1550"/>
                <a:gd name="T4" fmla="*/ 26367 w 1689"/>
                <a:gd name="T5" fmla="*/ 44163 h 1550"/>
                <a:gd name="T6" fmla="*/ 24993 w 1689"/>
                <a:gd name="T7" fmla="*/ 41369 h 1550"/>
                <a:gd name="T8" fmla="*/ 9364 w 1689"/>
                <a:gd name="T9" fmla="*/ 18319 h 1550"/>
                <a:gd name="T10" fmla="*/ 6009 w 1689"/>
                <a:gd name="T11" fmla="*/ 21970 h 1550"/>
                <a:gd name="T12" fmla="*/ 11761 w 1689"/>
                <a:gd name="T13" fmla="*/ 4953 h 1550"/>
                <a:gd name="T14" fmla="*/ 14510 w 1689"/>
                <a:gd name="T15" fmla="*/ 6572 h 1550"/>
                <a:gd name="T16" fmla="*/ 18345 w 1689"/>
                <a:gd name="T17" fmla="*/ 349 h 1550"/>
                <a:gd name="T18" fmla="*/ 41069 w 1689"/>
                <a:gd name="T19" fmla="*/ 10064 h 1550"/>
                <a:gd name="T20" fmla="*/ 42411 w 1689"/>
                <a:gd name="T21" fmla="*/ 37877 h 1550"/>
                <a:gd name="T22" fmla="*/ 50977 w 1689"/>
                <a:gd name="T23" fmla="*/ 39147 h 1550"/>
                <a:gd name="T24" fmla="*/ 52639 w 1689"/>
                <a:gd name="T25" fmla="*/ 37210 h 1550"/>
                <a:gd name="T26" fmla="*/ 52063 w 1689"/>
                <a:gd name="T27" fmla="*/ 41464 h 1550"/>
                <a:gd name="T28" fmla="*/ 44297 w 1689"/>
                <a:gd name="T29" fmla="*/ 45274 h 1550"/>
                <a:gd name="T30" fmla="*/ 18377 w 1689"/>
                <a:gd name="T31" fmla="*/ 48544 h 1550"/>
                <a:gd name="T32" fmla="*/ 3707 w 1689"/>
                <a:gd name="T33" fmla="*/ 39813 h 1550"/>
                <a:gd name="T34" fmla="*/ 5050 w 1689"/>
                <a:gd name="T35" fmla="*/ 10795 h 1550"/>
                <a:gd name="T36" fmla="*/ 3643 w 1689"/>
                <a:gd name="T37" fmla="*/ 22828 h 1550"/>
                <a:gd name="T38" fmla="*/ 19528 w 1689"/>
                <a:gd name="T39" fmla="*/ 45179 h 1550"/>
                <a:gd name="T40" fmla="*/ 34006 w 1689"/>
                <a:gd name="T41" fmla="*/ 41496 h 1550"/>
                <a:gd name="T42" fmla="*/ 30778 w 1689"/>
                <a:gd name="T43" fmla="*/ 43877 h 1550"/>
                <a:gd name="T44" fmla="*/ 31449 w 1689"/>
                <a:gd name="T45" fmla="*/ 39972 h 1550"/>
                <a:gd name="T46" fmla="*/ 41868 w 1689"/>
                <a:gd name="T47" fmla="*/ 23240 h 1550"/>
                <a:gd name="T48" fmla="*/ 35220 w 1689"/>
                <a:gd name="T49" fmla="*/ 25463 h 1550"/>
                <a:gd name="T50" fmla="*/ 35955 w 1689"/>
                <a:gd name="T51" fmla="*/ 36988 h 1550"/>
                <a:gd name="T52" fmla="*/ 41133 w 1689"/>
                <a:gd name="T53" fmla="*/ 37496 h 1550"/>
                <a:gd name="T54" fmla="*/ 41868 w 1689"/>
                <a:gd name="T55" fmla="*/ 23240 h 1550"/>
                <a:gd name="T56" fmla="*/ 31928 w 1689"/>
                <a:gd name="T57" fmla="*/ 13462 h 1550"/>
                <a:gd name="T58" fmla="*/ 26239 w 1689"/>
                <a:gd name="T59" fmla="*/ 17494 h 1550"/>
                <a:gd name="T60" fmla="*/ 30171 w 1689"/>
                <a:gd name="T61" fmla="*/ 28796 h 1550"/>
                <a:gd name="T62" fmla="*/ 41453 w 1689"/>
                <a:gd name="T63" fmla="*/ 21939 h 1550"/>
                <a:gd name="T64" fmla="*/ 38097 w 1689"/>
                <a:gd name="T65" fmla="*/ 15430 h 1550"/>
                <a:gd name="T66" fmla="*/ 34006 w 1689"/>
                <a:gd name="T67" fmla="*/ 10795 h 1550"/>
                <a:gd name="T68" fmla="*/ 24897 w 1689"/>
                <a:gd name="T69" fmla="*/ 6572 h 1550"/>
                <a:gd name="T70" fmla="*/ 15277 w 1689"/>
                <a:gd name="T71" fmla="*/ 7683 h 1550"/>
                <a:gd name="T72" fmla="*/ 28573 w 1689"/>
                <a:gd name="T73" fmla="*/ 14859 h 15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89" h="1550">
                  <a:moveTo>
                    <a:pt x="1081" y="1174"/>
                  </a:moveTo>
                  <a:lnTo>
                    <a:pt x="455" y="281"/>
                  </a:lnTo>
                  <a:lnTo>
                    <a:pt x="388" y="402"/>
                  </a:lnTo>
                  <a:lnTo>
                    <a:pt x="867" y="1085"/>
                  </a:lnTo>
                  <a:cubicBezTo>
                    <a:pt x="899" y="1132"/>
                    <a:pt x="911" y="1180"/>
                    <a:pt x="902" y="1230"/>
                  </a:cubicBezTo>
                  <a:cubicBezTo>
                    <a:pt x="893" y="1280"/>
                    <a:pt x="867" y="1334"/>
                    <a:pt x="825" y="1391"/>
                  </a:cubicBezTo>
                  <a:lnTo>
                    <a:pt x="775" y="1393"/>
                  </a:lnTo>
                  <a:cubicBezTo>
                    <a:pt x="786" y="1360"/>
                    <a:pt x="788" y="1330"/>
                    <a:pt x="782" y="1303"/>
                  </a:cubicBezTo>
                  <a:cubicBezTo>
                    <a:pt x="777" y="1276"/>
                    <a:pt x="763" y="1248"/>
                    <a:pt x="743" y="1220"/>
                  </a:cubicBezTo>
                  <a:lnTo>
                    <a:pt x="293" y="577"/>
                  </a:lnTo>
                  <a:lnTo>
                    <a:pt x="220" y="716"/>
                  </a:lnTo>
                  <a:lnTo>
                    <a:pt x="188" y="692"/>
                  </a:lnTo>
                  <a:lnTo>
                    <a:pt x="428" y="243"/>
                  </a:lnTo>
                  <a:lnTo>
                    <a:pt x="368" y="156"/>
                  </a:lnTo>
                  <a:lnTo>
                    <a:pt x="401" y="132"/>
                  </a:lnTo>
                  <a:lnTo>
                    <a:pt x="454" y="207"/>
                  </a:lnTo>
                  <a:lnTo>
                    <a:pt x="546" y="30"/>
                  </a:lnTo>
                  <a:lnTo>
                    <a:pt x="574" y="11"/>
                  </a:lnTo>
                  <a:cubicBezTo>
                    <a:pt x="764" y="0"/>
                    <a:pt x="915" y="23"/>
                    <a:pt x="1029" y="80"/>
                  </a:cubicBezTo>
                  <a:cubicBezTo>
                    <a:pt x="1121" y="126"/>
                    <a:pt x="1206" y="205"/>
                    <a:pt x="1285" y="317"/>
                  </a:cubicBezTo>
                  <a:cubicBezTo>
                    <a:pt x="1384" y="458"/>
                    <a:pt x="1437" y="608"/>
                    <a:pt x="1445" y="766"/>
                  </a:cubicBezTo>
                  <a:cubicBezTo>
                    <a:pt x="1453" y="925"/>
                    <a:pt x="1414" y="1067"/>
                    <a:pt x="1327" y="1193"/>
                  </a:cubicBezTo>
                  <a:cubicBezTo>
                    <a:pt x="1407" y="1226"/>
                    <a:pt x="1462" y="1245"/>
                    <a:pt x="1493" y="1250"/>
                  </a:cubicBezTo>
                  <a:cubicBezTo>
                    <a:pt x="1535" y="1258"/>
                    <a:pt x="1569" y="1252"/>
                    <a:pt x="1595" y="1233"/>
                  </a:cubicBezTo>
                  <a:cubicBezTo>
                    <a:pt x="1604" y="1227"/>
                    <a:pt x="1613" y="1218"/>
                    <a:pt x="1622" y="1208"/>
                  </a:cubicBezTo>
                  <a:cubicBezTo>
                    <a:pt x="1631" y="1198"/>
                    <a:pt x="1639" y="1185"/>
                    <a:pt x="1647" y="1172"/>
                  </a:cubicBezTo>
                  <a:lnTo>
                    <a:pt x="1689" y="1188"/>
                  </a:lnTo>
                  <a:cubicBezTo>
                    <a:pt x="1675" y="1229"/>
                    <a:pt x="1655" y="1268"/>
                    <a:pt x="1629" y="1306"/>
                  </a:cubicBezTo>
                  <a:cubicBezTo>
                    <a:pt x="1603" y="1344"/>
                    <a:pt x="1574" y="1374"/>
                    <a:pt x="1543" y="1396"/>
                  </a:cubicBezTo>
                  <a:cubicBezTo>
                    <a:pt x="1500" y="1426"/>
                    <a:pt x="1448" y="1436"/>
                    <a:pt x="1386" y="1426"/>
                  </a:cubicBezTo>
                  <a:cubicBezTo>
                    <a:pt x="1332" y="1417"/>
                    <a:pt x="1263" y="1392"/>
                    <a:pt x="1179" y="1351"/>
                  </a:cubicBezTo>
                  <a:cubicBezTo>
                    <a:pt x="979" y="1491"/>
                    <a:pt x="778" y="1550"/>
                    <a:pt x="575" y="1529"/>
                  </a:cubicBezTo>
                  <a:cubicBezTo>
                    <a:pt x="380" y="1509"/>
                    <a:pt x="228" y="1421"/>
                    <a:pt x="118" y="1264"/>
                  </a:cubicBezTo>
                  <a:lnTo>
                    <a:pt x="116" y="1254"/>
                  </a:lnTo>
                  <a:cubicBezTo>
                    <a:pt x="38" y="1142"/>
                    <a:pt x="0" y="1008"/>
                    <a:pt x="3" y="852"/>
                  </a:cubicBezTo>
                  <a:cubicBezTo>
                    <a:pt x="5" y="680"/>
                    <a:pt x="57" y="509"/>
                    <a:pt x="158" y="340"/>
                  </a:cubicBezTo>
                  <a:lnTo>
                    <a:pt x="190" y="362"/>
                  </a:lnTo>
                  <a:cubicBezTo>
                    <a:pt x="120" y="476"/>
                    <a:pt x="94" y="595"/>
                    <a:pt x="114" y="719"/>
                  </a:cubicBezTo>
                  <a:cubicBezTo>
                    <a:pt x="134" y="843"/>
                    <a:pt x="197" y="980"/>
                    <a:pt x="304" y="1133"/>
                  </a:cubicBezTo>
                  <a:cubicBezTo>
                    <a:pt x="407" y="1280"/>
                    <a:pt x="509" y="1377"/>
                    <a:pt x="611" y="1423"/>
                  </a:cubicBezTo>
                  <a:cubicBezTo>
                    <a:pt x="770" y="1495"/>
                    <a:pt x="944" y="1465"/>
                    <a:pt x="1134" y="1332"/>
                  </a:cubicBezTo>
                  <a:cubicBezTo>
                    <a:pt x="1109" y="1318"/>
                    <a:pt x="1086" y="1310"/>
                    <a:pt x="1064" y="1307"/>
                  </a:cubicBezTo>
                  <a:cubicBezTo>
                    <a:pt x="1042" y="1304"/>
                    <a:pt x="1025" y="1307"/>
                    <a:pt x="1013" y="1316"/>
                  </a:cubicBezTo>
                  <a:cubicBezTo>
                    <a:pt x="994" y="1329"/>
                    <a:pt x="978" y="1351"/>
                    <a:pt x="963" y="1382"/>
                  </a:cubicBezTo>
                  <a:lnTo>
                    <a:pt x="934" y="1371"/>
                  </a:lnTo>
                  <a:cubicBezTo>
                    <a:pt x="945" y="1324"/>
                    <a:pt x="961" y="1287"/>
                    <a:pt x="984" y="1259"/>
                  </a:cubicBezTo>
                  <a:cubicBezTo>
                    <a:pt x="1007" y="1232"/>
                    <a:pt x="1039" y="1203"/>
                    <a:pt x="1081" y="1174"/>
                  </a:cubicBezTo>
                  <a:close/>
                  <a:moveTo>
                    <a:pt x="1310" y="732"/>
                  </a:moveTo>
                  <a:cubicBezTo>
                    <a:pt x="1272" y="734"/>
                    <a:pt x="1236" y="741"/>
                    <a:pt x="1202" y="752"/>
                  </a:cubicBezTo>
                  <a:cubicBezTo>
                    <a:pt x="1168" y="763"/>
                    <a:pt x="1135" y="780"/>
                    <a:pt x="1102" y="802"/>
                  </a:cubicBezTo>
                  <a:cubicBezTo>
                    <a:pt x="1048" y="840"/>
                    <a:pt x="1004" y="888"/>
                    <a:pt x="971" y="946"/>
                  </a:cubicBezTo>
                  <a:lnTo>
                    <a:pt x="1125" y="1165"/>
                  </a:lnTo>
                  <a:cubicBezTo>
                    <a:pt x="1147" y="1160"/>
                    <a:pt x="1169" y="1159"/>
                    <a:pt x="1191" y="1160"/>
                  </a:cubicBezTo>
                  <a:cubicBezTo>
                    <a:pt x="1223" y="1167"/>
                    <a:pt x="1255" y="1174"/>
                    <a:pt x="1287" y="1181"/>
                  </a:cubicBezTo>
                  <a:cubicBezTo>
                    <a:pt x="1325" y="1116"/>
                    <a:pt x="1346" y="1045"/>
                    <a:pt x="1351" y="967"/>
                  </a:cubicBezTo>
                  <a:cubicBezTo>
                    <a:pt x="1357" y="889"/>
                    <a:pt x="1343" y="810"/>
                    <a:pt x="1310" y="732"/>
                  </a:cubicBezTo>
                  <a:close/>
                  <a:moveTo>
                    <a:pt x="1064" y="340"/>
                  </a:moveTo>
                  <a:cubicBezTo>
                    <a:pt x="1045" y="369"/>
                    <a:pt x="1023" y="397"/>
                    <a:pt x="999" y="424"/>
                  </a:cubicBezTo>
                  <a:cubicBezTo>
                    <a:pt x="975" y="452"/>
                    <a:pt x="947" y="476"/>
                    <a:pt x="917" y="497"/>
                  </a:cubicBezTo>
                  <a:cubicBezTo>
                    <a:pt x="884" y="520"/>
                    <a:pt x="852" y="538"/>
                    <a:pt x="821" y="551"/>
                  </a:cubicBezTo>
                  <a:cubicBezTo>
                    <a:pt x="790" y="565"/>
                    <a:pt x="756" y="576"/>
                    <a:pt x="719" y="586"/>
                  </a:cubicBezTo>
                  <a:lnTo>
                    <a:pt x="944" y="907"/>
                  </a:lnTo>
                  <a:cubicBezTo>
                    <a:pt x="990" y="850"/>
                    <a:pt x="1035" y="805"/>
                    <a:pt x="1081" y="773"/>
                  </a:cubicBezTo>
                  <a:cubicBezTo>
                    <a:pt x="1148" y="726"/>
                    <a:pt x="1220" y="699"/>
                    <a:pt x="1297" y="691"/>
                  </a:cubicBezTo>
                  <a:cubicBezTo>
                    <a:pt x="1282" y="655"/>
                    <a:pt x="1266" y="620"/>
                    <a:pt x="1249" y="584"/>
                  </a:cubicBezTo>
                  <a:cubicBezTo>
                    <a:pt x="1232" y="549"/>
                    <a:pt x="1213" y="516"/>
                    <a:pt x="1192" y="486"/>
                  </a:cubicBezTo>
                  <a:cubicBezTo>
                    <a:pt x="1170" y="455"/>
                    <a:pt x="1152" y="431"/>
                    <a:pt x="1138" y="416"/>
                  </a:cubicBezTo>
                  <a:cubicBezTo>
                    <a:pt x="1124" y="401"/>
                    <a:pt x="1099" y="375"/>
                    <a:pt x="1064" y="340"/>
                  </a:cubicBezTo>
                  <a:close/>
                  <a:moveTo>
                    <a:pt x="1033" y="313"/>
                  </a:moveTo>
                  <a:cubicBezTo>
                    <a:pt x="961" y="262"/>
                    <a:pt x="876" y="227"/>
                    <a:pt x="779" y="207"/>
                  </a:cubicBezTo>
                  <a:cubicBezTo>
                    <a:pt x="674" y="186"/>
                    <a:pt x="580" y="188"/>
                    <a:pt x="495" y="215"/>
                  </a:cubicBezTo>
                  <a:lnTo>
                    <a:pt x="478" y="242"/>
                  </a:lnTo>
                  <a:lnTo>
                    <a:pt x="694" y="550"/>
                  </a:lnTo>
                  <a:cubicBezTo>
                    <a:pt x="776" y="531"/>
                    <a:pt x="842" y="504"/>
                    <a:pt x="894" y="468"/>
                  </a:cubicBezTo>
                  <a:cubicBezTo>
                    <a:pt x="939" y="436"/>
                    <a:pt x="985" y="385"/>
                    <a:pt x="1033" y="31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8" name="Freeform 50"/>
            <p:cNvSpPr>
              <a:spLocks/>
            </p:cNvSpPr>
            <p:nvPr/>
          </p:nvSpPr>
          <p:spPr bwMode="auto">
            <a:xfrm>
              <a:off x="1520286" y="739414"/>
              <a:ext cx="36517" cy="36512"/>
            </a:xfrm>
            <a:custGeom>
              <a:avLst/>
              <a:gdLst>
                <a:gd name="T0" fmla="*/ 14934 w 1093"/>
                <a:gd name="T1" fmla="*/ 30012 h 1146"/>
                <a:gd name="T2" fmla="*/ 5546 w 1093"/>
                <a:gd name="T3" fmla="*/ 19722 h 1146"/>
                <a:gd name="T4" fmla="*/ 2172 w 1093"/>
                <a:gd name="T5" fmla="*/ 19403 h 1146"/>
                <a:gd name="T6" fmla="*/ 1437 w 1093"/>
                <a:gd name="T7" fmla="*/ 21888 h 1146"/>
                <a:gd name="T8" fmla="*/ 0 w 1093"/>
                <a:gd name="T9" fmla="*/ 21665 h 1146"/>
                <a:gd name="T10" fmla="*/ 2038 w 1093"/>
                <a:gd name="T11" fmla="*/ 14337 h 1146"/>
                <a:gd name="T12" fmla="*/ 2873 w 1093"/>
                <a:gd name="T13" fmla="*/ 13636 h 1146"/>
                <a:gd name="T14" fmla="*/ 6983 w 1093"/>
                <a:gd name="T15" fmla="*/ 14178 h 1146"/>
                <a:gd name="T16" fmla="*/ 9087 w 1093"/>
                <a:gd name="T17" fmla="*/ 15835 h 1146"/>
                <a:gd name="T18" fmla="*/ 18877 w 1093"/>
                <a:gd name="T19" fmla="*/ 26572 h 1146"/>
                <a:gd name="T20" fmla="*/ 23220 w 1093"/>
                <a:gd name="T21" fmla="*/ 25743 h 1146"/>
                <a:gd name="T22" fmla="*/ 25191 w 1093"/>
                <a:gd name="T23" fmla="*/ 18065 h 1146"/>
                <a:gd name="T24" fmla="*/ 17874 w 1093"/>
                <a:gd name="T25" fmla="*/ 10036 h 1146"/>
                <a:gd name="T26" fmla="*/ 14199 w 1093"/>
                <a:gd name="T27" fmla="*/ 10036 h 1146"/>
                <a:gd name="T28" fmla="*/ 13631 w 1093"/>
                <a:gd name="T29" fmla="*/ 11948 h 1146"/>
                <a:gd name="T30" fmla="*/ 12562 w 1093"/>
                <a:gd name="T31" fmla="*/ 11406 h 1146"/>
                <a:gd name="T32" fmla="*/ 14132 w 1093"/>
                <a:gd name="T33" fmla="*/ 4333 h 1146"/>
                <a:gd name="T34" fmla="*/ 14968 w 1093"/>
                <a:gd name="T35" fmla="*/ 3632 h 1146"/>
                <a:gd name="T36" fmla="*/ 18409 w 1093"/>
                <a:gd name="T37" fmla="*/ 3919 h 1146"/>
                <a:gd name="T38" fmla="*/ 20781 w 1093"/>
                <a:gd name="T39" fmla="*/ 3441 h 1146"/>
                <a:gd name="T40" fmla="*/ 21549 w 1093"/>
                <a:gd name="T41" fmla="*/ 1912 h 1146"/>
                <a:gd name="T42" fmla="*/ 22117 w 1093"/>
                <a:gd name="T43" fmla="*/ 0 h 1146"/>
                <a:gd name="T44" fmla="*/ 23320 w 1093"/>
                <a:gd name="T45" fmla="*/ 255 h 1146"/>
                <a:gd name="T46" fmla="*/ 21883 w 1093"/>
                <a:gd name="T47" fmla="*/ 6022 h 1146"/>
                <a:gd name="T48" fmla="*/ 30637 w 1093"/>
                <a:gd name="T49" fmla="*/ 15612 h 1146"/>
                <a:gd name="T50" fmla="*/ 34813 w 1093"/>
                <a:gd name="T51" fmla="*/ 15835 h 1146"/>
                <a:gd name="T52" fmla="*/ 35515 w 1093"/>
                <a:gd name="T53" fmla="*/ 14305 h 1146"/>
                <a:gd name="T54" fmla="*/ 36517 w 1093"/>
                <a:gd name="T55" fmla="*/ 14369 h 1146"/>
                <a:gd name="T56" fmla="*/ 34913 w 1093"/>
                <a:gd name="T57" fmla="*/ 21538 h 1146"/>
                <a:gd name="T58" fmla="*/ 33944 w 1093"/>
                <a:gd name="T59" fmla="*/ 22366 h 1146"/>
                <a:gd name="T60" fmla="*/ 30336 w 1093"/>
                <a:gd name="T61" fmla="*/ 22047 h 1146"/>
                <a:gd name="T62" fmla="*/ 28465 w 1093"/>
                <a:gd name="T63" fmla="*/ 21378 h 1146"/>
                <a:gd name="T64" fmla="*/ 26360 w 1093"/>
                <a:gd name="T65" fmla="*/ 19403 h 1146"/>
                <a:gd name="T66" fmla="*/ 23186 w 1093"/>
                <a:gd name="T67" fmla="*/ 31287 h 1146"/>
                <a:gd name="T68" fmla="*/ 22318 w 1093"/>
                <a:gd name="T69" fmla="*/ 31988 h 1146"/>
                <a:gd name="T70" fmla="*/ 15937 w 1093"/>
                <a:gd name="T71" fmla="*/ 33135 h 1146"/>
                <a:gd name="T72" fmla="*/ 14400 w 1093"/>
                <a:gd name="T73" fmla="*/ 36512 h 1146"/>
                <a:gd name="T74" fmla="*/ 13331 w 1093"/>
                <a:gd name="T75" fmla="*/ 36257 h 1146"/>
                <a:gd name="T76" fmla="*/ 14934 w 1093"/>
                <a:gd name="T77" fmla="*/ 30012 h 11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93" h="1146">
                  <a:moveTo>
                    <a:pt x="447" y="942"/>
                  </a:moveTo>
                  <a:lnTo>
                    <a:pt x="166" y="619"/>
                  </a:lnTo>
                  <a:lnTo>
                    <a:pt x="65" y="609"/>
                  </a:lnTo>
                  <a:lnTo>
                    <a:pt x="43" y="687"/>
                  </a:lnTo>
                  <a:lnTo>
                    <a:pt x="0" y="680"/>
                  </a:lnTo>
                  <a:lnTo>
                    <a:pt x="61" y="450"/>
                  </a:lnTo>
                  <a:lnTo>
                    <a:pt x="86" y="428"/>
                  </a:lnTo>
                  <a:cubicBezTo>
                    <a:pt x="150" y="432"/>
                    <a:pt x="191" y="438"/>
                    <a:pt x="209" y="445"/>
                  </a:cubicBezTo>
                  <a:cubicBezTo>
                    <a:pt x="227" y="452"/>
                    <a:pt x="248" y="469"/>
                    <a:pt x="272" y="497"/>
                  </a:cubicBezTo>
                  <a:lnTo>
                    <a:pt x="565" y="834"/>
                  </a:lnTo>
                  <a:lnTo>
                    <a:pt x="695" y="808"/>
                  </a:lnTo>
                  <a:lnTo>
                    <a:pt x="754" y="567"/>
                  </a:lnTo>
                  <a:lnTo>
                    <a:pt x="535" y="315"/>
                  </a:lnTo>
                  <a:lnTo>
                    <a:pt x="425" y="315"/>
                  </a:lnTo>
                  <a:lnTo>
                    <a:pt x="408" y="375"/>
                  </a:lnTo>
                  <a:lnTo>
                    <a:pt x="376" y="358"/>
                  </a:lnTo>
                  <a:lnTo>
                    <a:pt x="423" y="136"/>
                  </a:lnTo>
                  <a:lnTo>
                    <a:pt x="448" y="114"/>
                  </a:lnTo>
                  <a:cubicBezTo>
                    <a:pt x="481" y="119"/>
                    <a:pt x="515" y="122"/>
                    <a:pt x="551" y="123"/>
                  </a:cubicBezTo>
                  <a:cubicBezTo>
                    <a:pt x="586" y="123"/>
                    <a:pt x="610" y="118"/>
                    <a:pt x="622" y="108"/>
                  </a:cubicBezTo>
                  <a:cubicBezTo>
                    <a:pt x="631" y="97"/>
                    <a:pt x="639" y="80"/>
                    <a:pt x="645" y="60"/>
                  </a:cubicBezTo>
                  <a:cubicBezTo>
                    <a:pt x="652" y="39"/>
                    <a:pt x="657" y="19"/>
                    <a:pt x="662" y="0"/>
                  </a:cubicBezTo>
                  <a:lnTo>
                    <a:pt x="698" y="8"/>
                  </a:lnTo>
                  <a:lnTo>
                    <a:pt x="655" y="189"/>
                  </a:lnTo>
                  <a:lnTo>
                    <a:pt x="917" y="490"/>
                  </a:lnTo>
                  <a:lnTo>
                    <a:pt x="1042" y="497"/>
                  </a:lnTo>
                  <a:lnTo>
                    <a:pt x="1063" y="449"/>
                  </a:lnTo>
                  <a:lnTo>
                    <a:pt x="1093" y="451"/>
                  </a:lnTo>
                  <a:lnTo>
                    <a:pt x="1045" y="676"/>
                  </a:lnTo>
                  <a:lnTo>
                    <a:pt x="1016" y="702"/>
                  </a:lnTo>
                  <a:lnTo>
                    <a:pt x="908" y="692"/>
                  </a:lnTo>
                  <a:cubicBezTo>
                    <a:pt x="885" y="688"/>
                    <a:pt x="866" y="681"/>
                    <a:pt x="852" y="671"/>
                  </a:cubicBezTo>
                  <a:cubicBezTo>
                    <a:pt x="838" y="661"/>
                    <a:pt x="817" y="640"/>
                    <a:pt x="789" y="609"/>
                  </a:cubicBezTo>
                  <a:lnTo>
                    <a:pt x="694" y="982"/>
                  </a:lnTo>
                  <a:lnTo>
                    <a:pt x="668" y="1004"/>
                  </a:lnTo>
                  <a:cubicBezTo>
                    <a:pt x="567" y="1005"/>
                    <a:pt x="503" y="1017"/>
                    <a:pt x="477" y="1040"/>
                  </a:cubicBezTo>
                  <a:cubicBezTo>
                    <a:pt x="459" y="1055"/>
                    <a:pt x="444" y="1091"/>
                    <a:pt x="431" y="1146"/>
                  </a:cubicBezTo>
                  <a:lnTo>
                    <a:pt x="399" y="1138"/>
                  </a:lnTo>
                  <a:lnTo>
                    <a:pt x="447" y="94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9" name="Freeform 51"/>
            <p:cNvSpPr>
              <a:spLocks noEditPoints="1"/>
            </p:cNvSpPr>
            <p:nvPr/>
          </p:nvSpPr>
          <p:spPr bwMode="auto">
            <a:xfrm>
              <a:off x="1542514" y="714015"/>
              <a:ext cx="31754" cy="31749"/>
            </a:xfrm>
            <a:custGeom>
              <a:avLst/>
              <a:gdLst>
                <a:gd name="T0" fmla="*/ 12825 w 978"/>
                <a:gd name="T1" fmla="*/ 18905 h 969"/>
                <a:gd name="T2" fmla="*/ 10163 w 978"/>
                <a:gd name="T3" fmla="*/ 19036 h 969"/>
                <a:gd name="T4" fmla="*/ 9481 w 978"/>
                <a:gd name="T5" fmla="*/ 21494 h 969"/>
                <a:gd name="T6" fmla="*/ 8279 w 978"/>
                <a:gd name="T7" fmla="*/ 21526 h 969"/>
                <a:gd name="T8" fmla="*/ 9676 w 978"/>
                <a:gd name="T9" fmla="*/ 13040 h 969"/>
                <a:gd name="T10" fmla="*/ 10065 w 978"/>
                <a:gd name="T11" fmla="*/ 12647 h 969"/>
                <a:gd name="T12" fmla="*/ 13799 w 978"/>
                <a:gd name="T13" fmla="*/ 12188 h 969"/>
                <a:gd name="T14" fmla="*/ 15260 w 978"/>
                <a:gd name="T15" fmla="*/ 11631 h 969"/>
                <a:gd name="T16" fmla="*/ 15845 w 978"/>
                <a:gd name="T17" fmla="*/ 10452 h 969"/>
                <a:gd name="T18" fmla="*/ 16104 w 978"/>
                <a:gd name="T19" fmla="*/ 8912 h 969"/>
                <a:gd name="T20" fmla="*/ 17468 w 978"/>
                <a:gd name="T21" fmla="*/ 9010 h 969"/>
                <a:gd name="T22" fmla="*/ 16624 w 978"/>
                <a:gd name="T23" fmla="*/ 15236 h 969"/>
                <a:gd name="T24" fmla="*/ 25682 w 978"/>
                <a:gd name="T25" fmla="*/ 24410 h 969"/>
                <a:gd name="T26" fmla="*/ 30163 w 978"/>
                <a:gd name="T27" fmla="*/ 24705 h 969"/>
                <a:gd name="T28" fmla="*/ 30747 w 978"/>
                <a:gd name="T29" fmla="*/ 22018 h 969"/>
                <a:gd name="T30" fmla="*/ 31754 w 978"/>
                <a:gd name="T31" fmla="*/ 22083 h 969"/>
                <a:gd name="T32" fmla="*/ 30520 w 978"/>
                <a:gd name="T33" fmla="*/ 30275 h 969"/>
                <a:gd name="T34" fmla="*/ 29416 w 978"/>
                <a:gd name="T35" fmla="*/ 31421 h 969"/>
                <a:gd name="T36" fmla="*/ 24351 w 978"/>
                <a:gd name="T37" fmla="*/ 30537 h 969"/>
                <a:gd name="T38" fmla="*/ 12825 w 978"/>
                <a:gd name="T39" fmla="*/ 18905 h 969"/>
                <a:gd name="T40" fmla="*/ 0 w 978"/>
                <a:gd name="T41" fmla="*/ 11337 h 969"/>
                <a:gd name="T42" fmla="*/ 844 w 978"/>
                <a:gd name="T43" fmla="*/ 3375 h 969"/>
                <a:gd name="T44" fmla="*/ 1429 w 978"/>
                <a:gd name="T45" fmla="*/ 2785 h 969"/>
                <a:gd name="T46" fmla="*/ 5649 w 978"/>
                <a:gd name="T47" fmla="*/ 2425 h 969"/>
                <a:gd name="T48" fmla="*/ 5877 w 978"/>
                <a:gd name="T49" fmla="*/ 0 h 969"/>
                <a:gd name="T50" fmla="*/ 7078 w 978"/>
                <a:gd name="T51" fmla="*/ 98 h 969"/>
                <a:gd name="T52" fmla="*/ 6364 w 978"/>
                <a:gd name="T53" fmla="*/ 7831 h 969"/>
                <a:gd name="T54" fmla="*/ 5747 w 978"/>
                <a:gd name="T55" fmla="*/ 8552 h 969"/>
                <a:gd name="T56" fmla="*/ 1494 w 978"/>
                <a:gd name="T57" fmla="*/ 8846 h 969"/>
                <a:gd name="T58" fmla="*/ 1266 w 978"/>
                <a:gd name="T59" fmla="*/ 11238 h 969"/>
                <a:gd name="T60" fmla="*/ 0 w 978"/>
                <a:gd name="T61" fmla="*/ 11337 h 9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78" h="969">
                  <a:moveTo>
                    <a:pt x="395" y="577"/>
                  </a:moveTo>
                  <a:lnTo>
                    <a:pt x="313" y="581"/>
                  </a:lnTo>
                  <a:lnTo>
                    <a:pt x="292" y="656"/>
                  </a:lnTo>
                  <a:lnTo>
                    <a:pt x="255" y="657"/>
                  </a:lnTo>
                  <a:lnTo>
                    <a:pt x="298" y="398"/>
                  </a:lnTo>
                  <a:lnTo>
                    <a:pt x="310" y="386"/>
                  </a:lnTo>
                  <a:cubicBezTo>
                    <a:pt x="362" y="382"/>
                    <a:pt x="400" y="377"/>
                    <a:pt x="425" y="372"/>
                  </a:cubicBezTo>
                  <a:cubicBezTo>
                    <a:pt x="449" y="366"/>
                    <a:pt x="464" y="361"/>
                    <a:pt x="470" y="355"/>
                  </a:cubicBezTo>
                  <a:cubicBezTo>
                    <a:pt x="478" y="347"/>
                    <a:pt x="484" y="335"/>
                    <a:pt x="488" y="319"/>
                  </a:cubicBezTo>
                  <a:cubicBezTo>
                    <a:pt x="490" y="313"/>
                    <a:pt x="493" y="297"/>
                    <a:pt x="496" y="272"/>
                  </a:cubicBezTo>
                  <a:lnTo>
                    <a:pt x="538" y="275"/>
                  </a:lnTo>
                  <a:lnTo>
                    <a:pt x="512" y="465"/>
                  </a:lnTo>
                  <a:lnTo>
                    <a:pt x="791" y="745"/>
                  </a:lnTo>
                  <a:cubicBezTo>
                    <a:pt x="821" y="775"/>
                    <a:pt x="867" y="778"/>
                    <a:pt x="929" y="754"/>
                  </a:cubicBezTo>
                  <a:lnTo>
                    <a:pt x="947" y="672"/>
                  </a:lnTo>
                  <a:lnTo>
                    <a:pt x="978" y="674"/>
                  </a:lnTo>
                  <a:lnTo>
                    <a:pt x="940" y="924"/>
                  </a:lnTo>
                  <a:lnTo>
                    <a:pt x="906" y="959"/>
                  </a:lnTo>
                  <a:cubicBezTo>
                    <a:pt x="830" y="969"/>
                    <a:pt x="778" y="960"/>
                    <a:pt x="750" y="932"/>
                  </a:cubicBezTo>
                  <a:lnTo>
                    <a:pt x="395" y="577"/>
                  </a:lnTo>
                  <a:close/>
                  <a:moveTo>
                    <a:pt x="0" y="346"/>
                  </a:moveTo>
                  <a:lnTo>
                    <a:pt x="26" y="103"/>
                  </a:lnTo>
                  <a:lnTo>
                    <a:pt x="44" y="85"/>
                  </a:lnTo>
                  <a:lnTo>
                    <a:pt x="174" y="74"/>
                  </a:lnTo>
                  <a:lnTo>
                    <a:pt x="181" y="0"/>
                  </a:lnTo>
                  <a:lnTo>
                    <a:pt x="218" y="3"/>
                  </a:lnTo>
                  <a:lnTo>
                    <a:pt x="196" y="239"/>
                  </a:lnTo>
                  <a:lnTo>
                    <a:pt x="177" y="261"/>
                  </a:lnTo>
                  <a:lnTo>
                    <a:pt x="46" y="270"/>
                  </a:lnTo>
                  <a:lnTo>
                    <a:pt x="39" y="343"/>
                  </a:lnTo>
                  <a:lnTo>
                    <a:pt x="0" y="34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0" name="Freeform 52"/>
            <p:cNvSpPr>
              <a:spLocks/>
            </p:cNvSpPr>
            <p:nvPr/>
          </p:nvSpPr>
          <p:spPr bwMode="auto">
            <a:xfrm>
              <a:off x="1567917" y="693378"/>
              <a:ext cx="33342" cy="38099"/>
            </a:xfrm>
            <a:custGeom>
              <a:avLst/>
              <a:gdLst>
                <a:gd name="T0" fmla="*/ 15530 w 1052"/>
                <a:gd name="T1" fmla="*/ 31528 h 1177"/>
                <a:gd name="T2" fmla="*/ 5293 w 1052"/>
                <a:gd name="T3" fmla="*/ 22756 h 1177"/>
                <a:gd name="T4" fmla="*/ 1395 w 1052"/>
                <a:gd name="T5" fmla="*/ 23274 h 1177"/>
                <a:gd name="T6" fmla="*/ 1363 w 1052"/>
                <a:gd name="T7" fmla="*/ 25410 h 1177"/>
                <a:gd name="T8" fmla="*/ 0 w 1052"/>
                <a:gd name="T9" fmla="*/ 25572 h 1177"/>
                <a:gd name="T10" fmla="*/ 444 w 1052"/>
                <a:gd name="T11" fmla="*/ 17803 h 1177"/>
                <a:gd name="T12" fmla="*/ 1299 w 1052"/>
                <a:gd name="T13" fmla="*/ 16767 h 1177"/>
                <a:gd name="T14" fmla="*/ 3962 w 1052"/>
                <a:gd name="T15" fmla="*/ 16638 h 1177"/>
                <a:gd name="T16" fmla="*/ 5768 w 1052"/>
                <a:gd name="T17" fmla="*/ 16800 h 1177"/>
                <a:gd name="T18" fmla="*/ 7099 w 1052"/>
                <a:gd name="T19" fmla="*/ 17641 h 1177"/>
                <a:gd name="T20" fmla="*/ 9540 w 1052"/>
                <a:gd name="T21" fmla="*/ 19616 h 1177"/>
                <a:gd name="T22" fmla="*/ 10586 w 1052"/>
                <a:gd name="T23" fmla="*/ 5503 h 1177"/>
                <a:gd name="T24" fmla="*/ 11220 w 1052"/>
                <a:gd name="T25" fmla="*/ 4694 h 1177"/>
                <a:gd name="T26" fmla="*/ 14674 w 1052"/>
                <a:gd name="T27" fmla="*/ 4532 h 1177"/>
                <a:gd name="T28" fmla="*/ 16734 w 1052"/>
                <a:gd name="T29" fmla="*/ 3625 h 1177"/>
                <a:gd name="T30" fmla="*/ 17337 w 1052"/>
                <a:gd name="T31" fmla="*/ 1716 h 1177"/>
                <a:gd name="T32" fmla="*/ 17432 w 1052"/>
                <a:gd name="T33" fmla="*/ 0 h 1177"/>
                <a:gd name="T34" fmla="*/ 18668 w 1052"/>
                <a:gd name="T35" fmla="*/ 0 h 1177"/>
                <a:gd name="T36" fmla="*/ 18161 w 1052"/>
                <a:gd name="T37" fmla="*/ 6215 h 1177"/>
                <a:gd name="T38" fmla="*/ 26274 w 1052"/>
                <a:gd name="T39" fmla="*/ 13174 h 1177"/>
                <a:gd name="T40" fmla="*/ 28937 w 1052"/>
                <a:gd name="T41" fmla="*/ 14502 h 1177"/>
                <a:gd name="T42" fmla="*/ 31789 w 1052"/>
                <a:gd name="T43" fmla="*/ 13919 h 1177"/>
                <a:gd name="T44" fmla="*/ 31979 w 1052"/>
                <a:gd name="T45" fmla="*/ 12139 h 1177"/>
                <a:gd name="T46" fmla="*/ 33342 w 1052"/>
                <a:gd name="T47" fmla="*/ 12300 h 1177"/>
                <a:gd name="T48" fmla="*/ 32867 w 1052"/>
                <a:gd name="T49" fmla="*/ 19551 h 1177"/>
                <a:gd name="T50" fmla="*/ 32138 w 1052"/>
                <a:gd name="T51" fmla="*/ 20425 h 1177"/>
                <a:gd name="T52" fmla="*/ 26052 w 1052"/>
                <a:gd name="T53" fmla="*/ 19745 h 1177"/>
                <a:gd name="T54" fmla="*/ 15118 w 1052"/>
                <a:gd name="T55" fmla="*/ 10391 h 1177"/>
                <a:gd name="T56" fmla="*/ 11283 w 1052"/>
                <a:gd name="T57" fmla="*/ 11200 h 1177"/>
                <a:gd name="T58" fmla="*/ 10934 w 1052"/>
                <a:gd name="T59" fmla="*/ 20814 h 1177"/>
                <a:gd name="T60" fmla="*/ 18382 w 1052"/>
                <a:gd name="T61" fmla="*/ 27190 h 1177"/>
                <a:gd name="T62" fmla="*/ 21615 w 1052"/>
                <a:gd name="T63" fmla="*/ 26122 h 1177"/>
                <a:gd name="T64" fmla="*/ 21900 w 1052"/>
                <a:gd name="T65" fmla="*/ 24148 h 1177"/>
                <a:gd name="T66" fmla="*/ 23073 w 1052"/>
                <a:gd name="T67" fmla="*/ 23889 h 1177"/>
                <a:gd name="T68" fmla="*/ 22503 w 1052"/>
                <a:gd name="T69" fmla="*/ 32175 h 1177"/>
                <a:gd name="T70" fmla="*/ 21932 w 1052"/>
                <a:gd name="T71" fmla="*/ 32855 h 1177"/>
                <a:gd name="T72" fmla="*/ 16925 w 1052"/>
                <a:gd name="T73" fmla="*/ 34344 h 1177"/>
                <a:gd name="T74" fmla="*/ 16386 w 1052"/>
                <a:gd name="T75" fmla="*/ 37937 h 1177"/>
                <a:gd name="T76" fmla="*/ 15023 w 1052"/>
                <a:gd name="T77" fmla="*/ 38099 h 1177"/>
                <a:gd name="T78" fmla="*/ 15530 w 1052"/>
                <a:gd name="T79" fmla="*/ 31528 h 11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52" h="1177">
                  <a:moveTo>
                    <a:pt x="490" y="974"/>
                  </a:moveTo>
                  <a:lnTo>
                    <a:pt x="167" y="703"/>
                  </a:lnTo>
                  <a:lnTo>
                    <a:pt x="44" y="719"/>
                  </a:lnTo>
                  <a:lnTo>
                    <a:pt x="43" y="785"/>
                  </a:lnTo>
                  <a:lnTo>
                    <a:pt x="0" y="790"/>
                  </a:lnTo>
                  <a:lnTo>
                    <a:pt x="14" y="550"/>
                  </a:lnTo>
                  <a:lnTo>
                    <a:pt x="41" y="518"/>
                  </a:lnTo>
                  <a:cubicBezTo>
                    <a:pt x="80" y="516"/>
                    <a:pt x="108" y="514"/>
                    <a:pt x="125" y="514"/>
                  </a:cubicBezTo>
                  <a:cubicBezTo>
                    <a:pt x="153" y="513"/>
                    <a:pt x="172" y="515"/>
                    <a:pt x="182" y="519"/>
                  </a:cubicBezTo>
                  <a:cubicBezTo>
                    <a:pt x="193" y="523"/>
                    <a:pt x="207" y="532"/>
                    <a:pt x="224" y="545"/>
                  </a:cubicBezTo>
                  <a:cubicBezTo>
                    <a:pt x="242" y="558"/>
                    <a:pt x="267" y="578"/>
                    <a:pt x="301" y="606"/>
                  </a:cubicBezTo>
                  <a:lnTo>
                    <a:pt x="334" y="170"/>
                  </a:lnTo>
                  <a:lnTo>
                    <a:pt x="354" y="145"/>
                  </a:lnTo>
                  <a:cubicBezTo>
                    <a:pt x="395" y="147"/>
                    <a:pt x="431" y="145"/>
                    <a:pt x="463" y="140"/>
                  </a:cubicBezTo>
                  <a:cubicBezTo>
                    <a:pt x="495" y="135"/>
                    <a:pt x="516" y="126"/>
                    <a:pt x="528" y="112"/>
                  </a:cubicBezTo>
                  <a:cubicBezTo>
                    <a:pt x="539" y="99"/>
                    <a:pt x="545" y="79"/>
                    <a:pt x="547" y="53"/>
                  </a:cubicBezTo>
                  <a:cubicBezTo>
                    <a:pt x="548" y="36"/>
                    <a:pt x="549" y="18"/>
                    <a:pt x="550" y="0"/>
                  </a:cubicBezTo>
                  <a:lnTo>
                    <a:pt x="589" y="0"/>
                  </a:lnTo>
                  <a:lnTo>
                    <a:pt x="573" y="192"/>
                  </a:lnTo>
                  <a:lnTo>
                    <a:pt x="829" y="407"/>
                  </a:lnTo>
                  <a:cubicBezTo>
                    <a:pt x="855" y="429"/>
                    <a:pt x="883" y="443"/>
                    <a:pt x="913" y="448"/>
                  </a:cubicBezTo>
                  <a:cubicBezTo>
                    <a:pt x="943" y="454"/>
                    <a:pt x="973" y="448"/>
                    <a:pt x="1003" y="430"/>
                  </a:cubicBezTo>
                  <a:lnTo>
                    <a:pt x="1009" y="375"/>
                  </a:lnTo>
                  <a:lnTo>
                    <a:pt x="1052" y="380"/>
                  </a:lnTo>
                  <a:lnTo>
                    <a:pt x="1037" y="604"/>
                  </a:lnTo>
                  <a:lnTo>
                    <a:pt x="1014" y="631"/>
                  </a:lnTo>
                  <a:cubicBezTo>
                    <a:pt x="927" y="652"/>
                    <a:pt x="863" y="645"/>
                    <a:pt x="822" y="610"/>
                  </a:cubicBezTo>
                  <a:lnTo>
                    <a:pt x="477" y="321"/>
                  </a:lnTo>
                  <a:lnTo>
                    <a:pt x="356" y="346"/>
                  </a:lnTo>
                  <a:lnTo>
                    <a:pt x="345" y="643"/>
                  </a:lnTo>
                  <a:lnTo>
                    <a:pt x="580" y="840"/>
                  </a:lnTo>
                  <a:lnTo>
                    <a:pt x="682" y="807"/>
                  </a:lnTo>
                  <a:lnTo>
                    <a:pt x="691" y="746"/>
                  </a:lnTo>
                  <a:lnTo>
                    <a:pt x="728" y="738"/>
                  </a:lnTo>
                  <a:lnTo>
                    <a:pt x="710" y="994"/>
                  </a:lnTo>
                  <a:lnTo>
                    <a:pt x="692" y="1015"/>
                  </a:lnTo>
                  <a:cubicBezTo>
                    <a:pt x="607" y="1022"/>
                    <a:pt x="554" y="1038"/>
                    <a:pt x="534" y="1061"/>
                  </a:cubicBezTo>
                  <a:cubicBezTo>
                    <a:pt x="510" y="1090"/>
                    <a:pt x="505" y="1126"/>
                    <a:pt x="517" y="1172"/>
                  </a:cubicBezTo>
                  <a:lnTo>
                    <a:pt x="474" y="1177"/>
                  </a:lnTo>
                  <a:lnTo>
                    <a:pt x="490" y="9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1" name="Freeform 53"/>
            <p:cNvSpPr>
              <a:spLocks noEditPoints="1"/>
            </p:cNvSpPr>
            <p:nvPr/>
          </p:nvSpPr>
          <p:spPr bwMode="auto">
            <a:xfrm>
              <a:off x="1593319" y="664804"/>
              <a:ext cx="39692" cy="34924"/>
            </a:xfrm>
            <a:custGeom>
              <a:avLst/>
              <a:gdLst>
                <a:gd name="T0" fmla="*/ 24205 w 1243"/>
                <a:gd name="T1" fmla="*/ 18145 h 1099"/>
                <a:gd name="T2" fmla="*/ 23375 w 1243"/>
                <a:gd name="T3" fmla="*/ 25073 h 1099"/>
                <a:gd name="T4" fmla="*/ 22991 w 1243"/>
                <a:gd name="T5" fmla="*/ 27615 h 1099"/>
                <a:gd name="T6" fmla="*/ 22768 w 1243"/>
                <a:gd name="T7" fmla="*/ 28537 h 1099"/>
                <a:gd name="T8" fmla="*/ 19287 w 1243"/>
                <a:gd name="T9" fmla="*/ 30094 h 1099"/>
                <a:gd name="T10" fmla="*/ 15615 w 1243"/>
                <a:gd name="T11" fmla="*/ 31969 h 1099"/>
                <a:gd name="T12" fmla="*/ 15232 w 1243"/>
                <a:gd name="T13" fmla="*/ 34924 h 1099"/>
                <a:gd name="T14" fmla="*/ 14082 w 1243"/>
                <a:gd name="T15" fmla="*/ 34924 h 1099"/>
                <a:gd name="T16" fmla="*/ 13891 w 1243"/>
                <a:gd name="T17" fmla="*/ 29681 h 1099"/>
                <a:gd name="T18" fmla="*/ 2842 w 1243"/>
                <a:gd name="T19" fmla="*/ 21990 h 1099"/>
                <a:gd name="T20" fmla="*/ 0 w 1243"/>
                <a:gd name="T21" fmla="*/ 22403 h 1099"/>
                <a:gd name="T22" fmla="*/ 4151 w 1243"/>
                <a:gd name="T23" fmla="*/ 14681 h 1099"/>
                <a:gd name="T24" fmla="*/ 5939 w 1243"/>
                <a:gd name="T25" fmla="*/ 7182 h 1099"/>
                <a:gd name="T26" fmla="*/ 6865 w 1243"/>
                <a:gd name="T27" fmla="*/ 5879 h 1099"/>
                <a:gd name="T28" fmla="*/ 11017 w 1243"/>
                <a:gd name="T29" fmla="*/ 4481 h 1099"/>
                <a:gd name="T30" fmla="*/ 13284 w 1243"/>
                <a:gd name="T31" fmla="*/ 3273 h 1099"/>
                <a:gd name="T32" fmla="*/ 13571 w 1243"/>
                <a:gd name="T33" fmla="*/ 2066 h 1099"/>
                <a:gd name="T34" fmla="*/ 13380 w 1243"/>
                <a:gd name="T35" fmla="*/ 127 h 1099"/>
                <a:gd name="T36" fmla="*/ 14593 w 1243"/>
                <a:gd name="T37" fmla="*/ 0 h 1099"/>
                <a:gd name="T38" fmla="*/ 14849 w 1243"/>
                <a:gd name="T39" fmla="*/ 5402 h 1099"/>
                <a:gd name="T40" fmla="*/ 39692 w 1243"/>
                <a:gd name="T41" fmla="*/ 22689 h 1099"/>
                <a:gd name="T42" fmla="*/ 38255 w 1243"/>
                <a:gd name="T43" fmla="*/ 32731 h 1099"/>
                <a:gd name="T44" fmla="*/ 37233 w 1243"/>
                <a:gd name="T45" fmla="*/ 32414 h 1099"/>
                <a:gd name="T46" fmla="*/ 37872 w 1243"/>
                <a:gd name="T47" fmla="*/ 27647 h 1099"/>
                <a:gd name="T48" fmla="*/ 24205 w 1243"/>
                <a:gd name="T49" fmla="*/ 18145 h 1099"/>
                <a:gd name="T50" fmla="*/ 12134 w 1243"/>
                <a:gd name="T51" fmla="*/ 9724 h 1099"/>
                <a:gd name="T52" fmla="*/ 8494 w 1243"/>
                <a:gd name="T53" fmla="*/ 11758 h 1099"/>
                <a:gd name="T54" fmla="*/ 6259 w 1243"/>
                <a:gd name="T55" fmla="*/ 12807 h 1099"/>
                <a:gd name="T56" fmla="*/ 5652 w 1243"/>
                <a:gd name="T57" fmla="*/ 14777 h 1099"/>
                <a:gd name="T58" fmla="*/ 4822 w 1243"/>
                <a:gd name="T59" fmla="*/ 17065 h 1099"/>
                <a:gd name="T60" fmla="*/ 16733 w 1243"/>
                <a:gd name="T61" fmla="*/ 25359 h 1099"/>
                <a:gd name="T62" fmla="*/ 22417 w 1243"/>
                <a:gd name="T63" fmla="*/ 22276 h 1099"/>
                <a:gd name="T64" fmla="*/ 22927 w 1243"/>
                <a:gd name="T65" fmla="*/ 17255 h 1099"/>
                <a:gd name="T66" fmla="*/ 12134 w 1243"/>
                <a:gd name="T67" fmla="*/ 9724 h 10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3" h="1099">
                  <a:moveTo>
                    <a:pt x="758" y="571"/>
                  </a:moveTo>
                  <a:lnTo>
                    <a:pt x="732" y="789"/>
                  </a:lnTo>
                  <a:cubicBezTo>
                    <a:pt x="726" y="827"/>
                    <a:pt x="722" y="853"/>
                    <a:pt x="720" y="869"/>
                  </a:cubicBezTo>
                  <a:cubicBezTo>
                    <a:pt x="718" y="885"/>
                    <a:pt x="715" y="894"/>
                    <a:pt x="713" y="898"/>
                  </a:cubicBezTo>
                  <a:cubicBezTo>
                    <a:pt x="704" y="910"/>
                    <a:pt x="668" y="927"/>
                    <a:pt x="604" y="947"/>
                  </a:cubicBezTo>
                  <a:cubicBezTo>
                    <a:pt x="541" y="967"/>
                    <a:pt x="502" y="987"/>
                    <a:pt x="489" y="1006"/>
                  </a:cubicBezTo>
                  <a:cubicBezTo>
                    <a:pt x="477" y="1022"/>
                    <a:pt x="473" y="1053"/>
                    <a:pt x="477" y="1099"/>
                  </a:cubicBezTo>
                  <a:lnTo>
                    <a:pt x="441" y="1099"/>
                  </a:lnTo>
                  <a:lnTo>
                    <a:pt x="435" y="934"/>
                  </a:lnTo>
                  <a:lnTo>
                    <a:pt x="89" y="692"/>
                  </a:lnTo>
                  <a:cubicBezTo>
                    <a:pt x="48" y="714"/>
                    <a:pt x="18" y="718"/>
                    <a:pt x="0" y="705"/>
                  </a:cubicBezTo>
                  <a:cubicBezTo>
                    <a:pt x="45" y="641"/>
                    <a:pt x="89" y="559"/>
                    <a:pt x="130" y="462"/>
                  </a:cubicBezTo>
                  <a:cubicBezTo>
                    <a:pt x="171" y="364"/>
                    <a:pt x="190" y="286"/>
                    <a:pt x="186" y="226"/>
                  </a:cubicBezTo>
                  <a:lnTo>
                    <a:pt x="215" y="185"/>
                  </a:lnTo>
                  <a:cubicBezTo>
                    <a:pt x="272" y="166"/>
                    <a:pt x="315" y="151"/>
                    <a:pt x="345" y="141"/>
                  </a:cubicBezTo>
                  <a:cubicBezTo>
                    <a:pt x="386" y="125"/>
                    <a:pt x="410" y="112"/>
                    <a:pt x="416" y="103"/>
                  </a:cubicBezTo>
                  <a:cubicBezTo>
                    <a:pt x="422" y="95"/>
                    <a:pt x="425" y="82"/>
                    <a:pt x="425" y="65"/>
                  </a:cubicBezTo>
                  <a:cubicBezTo>
                    <a:pt x="425" y="62"/>
                    <a:pt x="423" y="42"/>
                    <a:pt x="419" y="4"/>
                  </a:cubicBezTo>
                  <a:lnTo>
                    <a:pt x="457" y="0"/>
                  </a:lnTo>
                  <a:lnTo>
                    <a:pt x="465" y="170"/>
                  </a:lnTo>
                  <a:lnTo>
                    <a:pt x="1243" y="714"/>
                  </a:lnTo>
                  <a:lnTo>
                    <a:pt x="1198" y="1030"/>
                  </a:lnTo>
                  <a:lnTo>
                    <a:pt x="1166" y="1020"/>
                  </a:lnTo>
                  <a:lnTo>
                    <a:pt x="1186" y="870"/>
                  </a:lnTo>
                  <a:lnTo>
                    <a:pt x="758" y="571"/>
                  </a:lnTo>
                  <a:close/>
                  <a:moveTo>
                    <a:pt x="380" y="306"/>
                  </a:moveTo>
                  <a:cubicBezTo>
                    <a:pt x="352" y="324"/>
                    <a:pt x="314" y="345"/>
                    <a:pt x="266" y="370"/>
                  </a:cubicBezTo>
                  <a:cubicBezTo>
                    <a:pt x="233" y="385"/>
                    <a:pt x="210" y="396"/>
                    <a:pt x="196" y="403"/>
                  </a:cubicBezTo>
                  <a:cubicBezTo>
                    <a:pt x="192" y="418"/>
                    <a:pt x="186" y="439"/>
                    <a:pt x="177" y="465"/>
                  </a:cubicBezTo>
                  <a:cubicBezTo>
                    <a:pt x="168" y="491"/>
                    <a:pt x="160" y="515"/>
                    <a:pt x="151" y="537"/>
                  </a:cubicBezTo>
                  <a:lnTo>
                    <a:pt x="524" y="798"/>
                  </a:lnTo>
                  <a:lnTo>
                    <a:pt x="702" y="701"/>
                  </a:lnTo>
                  <a:lnTo>
                    <a:pt x="718" y="543"/>
                  </a:lnTo>
                  <a:lnTo>
                    <a:pt x="380" y="30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2" name="Freeform 54"/>
            <p:cNvSpPr>
              <a:spLocks/>
            </p:cNvSpPr>
            <p:nvPr/>
          </p:nvSpPr>
          <p:spPr bwMode="auto">
            <a:xfrm>
              <a:off x="1612372" y="633054"/>
              <a:ext cx="31754" cy="36511"/>
            </a:xfrm>
            <a:custGeom>
              <a:avLst/>
              <a:gdLst>
                <a:gd name="T0" fmla="*/ 16891 w 1002"/>
                <a:gd name="T1" fmla="*/ 30238 h 1164"/>
                <a:gd name="T2" fmla="*/ 4975 w 1002"/>
                <a:gd name="T3" fmla="*/ 23713 h 1164"/>
                <a:gd name="T4" fmla="*/ 1870 w 1002"/>
                <a:gd name="T5" fmla="*/ 24498 h 1164"/>
                <a:gd name="T6" fmla="*/ 2060 w 1002"/>
                <a:gd name="T7" fmla="*/ 27038 h 1164"/>
                <a:gd name="T8" fmla="*/ 697 w 1002"/>
                <a:gd name="T9" fmla="*/ 27258 h 1164"/>
                <a:gd name="T10" fmla="*/ 0 w 1002"/>
                <a:gd name="T11" fmla="*/ 19855 h 1164"/>
                <a:gd name="T12" fmla="*/ 539 w 1002"/>
                <a:gd name="T13" fmla="*/ 18946 h 1164"/>
                <a:gd name="T14" fmla="*/ 4342 w 1002"/>
                <a:gd name="T15" fmla="*/ 18130 h 1164"/>
                <a:gd name="T16" fmla="*/ 6782 w 1002"/>
                <a:gd name="T17" fmla="*/ 18977 h 1164"/>
                <a:gd name="T18" fmla="*/ 19109 w 1002"/>
                <a:gd name="T19" fmla="*/ 25752 h 1164"/>
                <a:gd name="T20" fmla="*/ 22690 w 1002"/>
                <a:gd name="T21" fmla="*/ 23556 h 1164"/>
                <a:gd name="T22" fmla="*/ 21867 w 1002"/>
                <a:gd name="T23" fmla="*/ 15872 h 1164"/>
                <a:gd name="T24" fmla="*/ 12645 w 1002"/>
                <a:gd name="T25" fmla="*/ 10822 h 1164"/>
                <a:gd name="T26" fmla="*/ 9412 w 1002"/>
                <a:gd name="T27" fmla="*/ 11982 h 1164"/>
                <a:gd name="T28" fmla="*/ 9571 w 1002"/>
                <a:gd name="T29" fmla="*/ 13927 h 1164"/>
                <a:gd name="T30" fmla="*/ 8398 w 1002"/>
                <a:gd name="T31" fmla="*/ 13739 h 1164"/>
                <a:gd name="T32" fmla="*/ 7384 w 1002"/>
                <a:gd name="T33" fmla="*/ 6681 h 1164"/>
                <a:gd name="T34" fmla="*/ 7891 w 1002"/>
                <a:gd name="T35" fmla="*/ 5771 h 1164"/>
                <a:gd name="T36" fmla="*/ 11060 w 1002"/>
                <a:gd name="T37" fmla="*/ 4956 h 1164"/>
                <a:gd name="T38" fmla="*/ 13025 w 1002"/>
                <a:gd name="T39" fmla="*/ 3764 h 1164"/>
                <a:gd name="T40" fmla="*/ 13183 w 1002"/>
                <a:gd name="T41" fmla="*/ 2070 h 1164"/>
                <a:gd name="T42" fmla="*/ 13057 w 1002"/>
                <a:gd name="T43" fmla="*/ 157 h 1164"/>
                <a:gd name="T44" fmla="*/ 14197 w 1002"/>
                <a:gd name="T45" fmla="*/ 0 h 1164"/>
                <a:gd name="T46" fmla="*/ 14863 w 1002"/>
                <a:gd name="T47" fmla="*/ 5803 h 1164"/>
                <a:gd name="T48" fmla="*/ 25986 w 1002"/>
                <a:gd name="T49" fmla="*/ 11888 h 1164"/>
                <a:gd name="T50" fmla="*/ 29789 w 1002"/>
                <a:gd name="T51" fmla="*/ 10696 h 1164"/>
                <a:gd name="T52" fmla="*/ 29916 w 1002"/>
                <a:gd name="T53" fmla="*/ 9065 h 1164"/>
                <a:gd name="T54" fmla="*/ 30803 w 1002"/>
                <a:gd name="T55" fmla="*/ 8814 h 1164"/>
                <a:gd name="T56" fmla="*/ 31754 w 1002"/>
                <a:gd name="T57" fmla="*/ 15966 h 1164"/>
                <a:gd name="T58" fmla="*/ 31152 w 1002"/>
                <a:gd name="T59" fmla="*/ 17032 h 1164"/>
                <a:gd name="T60" fmla="*/ 27856 w 1002"/>
                <a:gd name="T61" fmla="*/ 17910 h 1164"/>
                <a:gd name="T62" fmla="*/ 25955 w 1002"/>
                <a:gd name="T63" fmla="*/ 17879 h 1164"/>
                <a:gd name="T64" fmla="*/ 23419 w 1002"/>
                <a:gd name="T65" fmla="*/ 16719 h 1164"/>
                <a:gd name="T66" fmla="*/ 24592 w 1002"/>
                <a:gd name="T67" fmla="*/ 28732 h 1164"/>
                <a:gd name="T68" fmla="*/ 24053 w 1002"/>
                <a:gd name="T69" fmla="*/ 29673 h 1164"/>
                <a:gd name="T70" fmla="*/ 18761 w 1002"/>
                <a:gd name="T71" fmla="*/ 32747 h 1164"/>
                <a:gd name="T72" fmla="*/ 18634 w 1002"/>
                <a:gd name="T73" fmla="*/ 36417 h 1164"/>
                <a:gd name="T74" fmla="*/ 17557 w 1002"/>
                <a:gd name="T75" fmla="*/ 36511 h 1164"/>
                <a:gd name="T76" fmla="*/ 16891 w 1002"/>
                <a:gd name="T77" fmla="*/ 30238 h 11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02" h="1164">
                  <a:moveTo>
                    <a:pt x="533" y="964"/>
                  </a:moveTo>
                  <a:lnTo>
                    <a:pt x="157" y="756"/>
                  </a:lnTo>
                  <a:lnTo>
                    <a:pt x="59" y="781"/>
                  </a:lnTo>
                  <a:lnTo>
                    <a:pt x="65" y="862"/>
                  </a:lnTo>
                  <a:lnTo>
                    <a:pt x="22" y="869"/>
                  </a:lnTo>
                  <a:lnTo>
                    <a:pt x="0" y="633"/>
                  </a:lnTo>
                  <a:lnTo>
                    <a:pt x="17" y="604"/>
                  </a:lnTo>
                  <a:cubicBezTo>
                    <a:pt x="78" y="586"/>
                    <a:pt x="118" y="578"/>
                    <a:pt x="137" y="578"/>
                  </a:cubicBezTo>
                  <a:cubicBezTo>
                    <a:pt x="156" y="578"/>
                    <a:pt x="182" y="587"/>
                    <a:pt x="214" y="605"/>
                  </a:cubicBezTo>
                  <a:lnTo>
                    <a:pt x="603" y="821"/>
                  </a:lnTo>
                  <a:lnTo>
                    <a:pt x="716" y="751"/>
                  </a:lnTo>
                  <a:lnTo>
                    <a:pt x="690" y="506"/>
                  </a:lnTo>
                  <a:lnTo>
                    <a:pt x="399" y="345"/>
                  </a:lnTo>
                  <a:lnTo>
                    <a:pt x="297" y="382"/>
                  </a:lnTo>
                  <a:lnTo>
                    <a:pt x="302" y="444"/>
                  </a:lnTo>
                  <a:lnTo>
                    <a:pt x="265" y="438"/>
                  </a:lnTo>
                  <a:lnTo>
                    <a:pt x="233" y="213"/>
                  </a:lnTo>
                  <a:lnTo>
                    <a:pt x="249" y="184"/>
                  </a:lnTo>
                  <a:cubicBezTo>
                    <a:pt x="282" y="178"/>
                    <a:pt x="315" y="169"/>
                    <a:pt x="349" y="158"/>
                  </a:cubicBezTo>
                  <a:cubicBezTo>
                    <a:pt x="383" y="146"/>
                    <a:pt x="403" y="133"/>
                    <a:pt x="411" y="120"/>
                  </a:cubicBezTo>
                  <a:cubicBezTo>
                    <a:pt x="415" y="106"/>
                    <a:pt x="417" y="88"/>
                    <a:pt x="416" y="66"/>
                  </a:cubicBezTo>
                  <a:cubicBezTo>
                    <a:pt x="416" y="44"/>
                    <a:pt x="414" y="24"/>
                    <a:pt x="412" y="5"/>
                  </a:cubicBezTo>
                  <a:lnTo>
                    <a:pt x="448" y="0"/>
                  </a:lnTo>
                  <a:lnTo>
                    <a:pt x="469" y="185"/>
                  </a:lnTo>
                  <a:lnTo>
                    <a:pt x="820" y="379"/>
                  </a:lnTo>
                  <a:lnTo>
                    <a:pt x="940" y="341"/>
                  </a:lnTo>
                  <a:lnTo>
                    <a:pt x="944" y="289"/>
                  </a:lnTo>
                  <a:lnTo>
                    <a:pt x="972" y="281"/>
                  </a:lnTo>
                  <a:lnTo>
                    <a:pt x="1002" y="509"/>
                  </a:lnTo>
                  <a:lnTo>
                    <a:pt x="983" y="543"/>
                  </a:lnTo>
                  <a:lnTo>
                    <a:pt x="879" y="571"/>
                  </a:lnTo>
                  <a:cubicBezTo>
                    <a:pt x="856" y="575"/>
                    <a:pt x="836" y="575"/>
                    <a:pt x="819" y="570"/>
                  </a:cubicBezTo>
                  <a:cubicBezTo>
                    <a:pt x="803" y="566"/>
                    <a:pt x="776" y="554"/>
                    <a:pt x="739" y="533"/>
                  </a:cubicBezTo>
                  <a:lnTo>
                    <a:pt x="776" y="916"/>
                  </a:lnTo>
                  <a:lnTo>
                    <a:pt x="759" y="946"/>
                  </a:lnTo>
                  <a:cubicBezTo>
                    <a:pt x="664" y="981"/>
                    <a:pt x="609" y="1014"/>
                    <a:pt x="592" y="1044"/>
                  </a:cubicBezTo>
                  <a:cubicBezTo>
                    <a:pt x="580" y="1065"/>
                    <a:pt x="579" y="1104"/>
                    <a:pt x="588" y="1161"/>
                  </a:cubicBezTo>
                  <a:lnTo>
                    <a:pt x="554" y="1164"/>
                  </a:lnTo>
                  <a:lnTo>
                    <a:pt x="533" y="96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3" name="Freeform 55"/>
            <p:cNvSpPr>
              <a:spLocks noEditPoints="1"/>
            </p:cNvSpPr>
            <p:nvPr/>
          </p:nvSpPr>
          <p:spPr bwMode="auto">
            <a:xfrm>
              <a:off x="1631424" y="609242"/>
              <a:ext cx="23816" cy="25399"/>
            </a:xfrm>
            <a:custGeom>
              <a:avLst/>
              <a:gdLst>
                <a:gd name="T0" fmla="*/ 15910 w 735"/>
                <a:gd name="T1" fmla="*/ 20924 h 789"/>
                <a:gd name="T2" fmla="*/ 2463 w 735"/>
                <a:gd name="T3" fmla="*/ 15259 h 789"/>
                <a:gd name="T4" fmla="*/ 1199 w 735"/>
                <a:gd name="T5" fmla="*/ 15967 h 789"/>
                <a:gd name="T6" fmla="*/ 0 w 735"/>
                <a:gd name="T7" fmla="*/ 15967 h 789"/>
                <a:gd name="T8" fmla="*/ 1329 w 735"/>
                <a:gd name="T9" fmla="*/ 9915 h 789"/>
                <a:gd name="T10" fmla="*/ 940 w 735"/>
                <a:gd name="T11" fmla="*/ 3187 h 789"/>
                <a:gd name="T12" fmla="*/ 1264 w 735"/>
                <a:gd name="T13" fmla="*/ 2414 h 789"/>
                <a:gd name="T14" fmla="*/ 11147 w 735"/>
                <a:gd name="T15" fmla="*/ 0 h 789"/>
                <a:gd name="T16" fmla="*/ 12151 w 735"/>
                <a:gd name="T17" fmla="*/ 451 h 789"/>
                <a:gd name="T18" fmla="*/ 13739 w 735"/>
                <a:gd name="T19" fmla="*/ 14390 h 789"/>
                <a:gd name="T20" fmla="*/ 16947 w 735"/>
                <a:gd name="T21" fmla="*/ 15742 h 789"/>
                <a:gd name="T22" fmla="*/ 21937 w 735"/>
                <a:gd name="T23" fmla="*/ 11621 h 789"/>
                <a:gd name="T24" fmla="*/ 21224 w 735"/>
                <a:gd name="T25" fmla="*/ 5376 h 789"/>
                <a:gd name="T26" fmla="*/ 22585 w 735"/>
                <a:gd name="T27" fmla="*/ 4925 h 789"/>
                <a:gd name="T28" fmla="*/ 23816 w 735"/>
                <a:gd name="T29" fmla="*/ 17061 h 789"/>
                <a:gd name="T30" fmla="*/ 23427 w 735"/>
                <a:gd name="T31" fmla="*/ 17995 h 789"/>
                <a:gd name="T32" fmla="*/ 17562 w 735"/>
                <a:gd name="T33" fmla="*/ 22051 h 789"/>
                <a:gd name="T34" fmla="*/ 17433 w 735"/>
                <a:gd name="T35" fmla="*/ 23468 h 789"/>
                <a:gd name="T36" fmla="*/ 17595 w 735"/>
                <a:gd name="T37" fmla="*/ 24787 h 789"/>
                <a:gd name="T38" fmla="*/ 16590 w 735"/>
                <a:gd name="T39" fmla="*/ 25399 h 789"/>
                <a:gd name="T40" fmla="*/ 15910 w 735"/>
                <a:gd name="T41" fmla="*/ 20924 h 789"/>
                <a:gd name="T42" fmla="*/ 11309 w 735"/>
                <a:gd name="T43" fmla="*/ 4990 h 789"/>
                <a:gd name="T44" fmla="*/ 2625 w 735"/>
                <a:gd name="T45" fmla="*/ 7050 h 789"/>
                <a:gd name="T46" fmla="*/ 2527 w 735"/>
                <a:gd name="T47" fmla="*/ 9657 h 789"/>
                <a:gd name="T48" fmla="*/ 12475 w 735"/>
                <a:gd name="T49" fmla="*/ 13842 h 789"/>
                <a:gd name="T50" fmla="*/ 11309 w 735"/>
                <a:gd name="T51" fmla="*/ 4990 h 7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5" h="789">
                  <a:moveTo>
                    <a:pt x="491" y="650"/>
                  </a:moveTo>
                  <a:lnTo>
                    <a:pt x="76" y="474"/>
                  </a:lnTo>
                  <a:cubicBezTo>
                    <a:pt x="64" y="484"/>
                    <a:pt x="51" y="491"/>
                    <a:pt x="37" y="496"/>
                  </a:cubicBezTo>
                  <a:cubicBezTo>
                    <a:pt x="23" y="500"/>
                    <a:pt x="11" y="500"/>
                    <a:pt x="0" y="496"/>
                  </a:cubicBezTo>
                  <a:cubicBezTo>
                    <a:pt x="21" y="448"/>
                    <a:pt x="34" y="385"/>
                    <a:pt x="41" y="308"/>
                  </a:cubicBezTo>
                  <a:cubicBezTo>
                    <a:pt x="48" y="232"/>
                    <a:pt x="44" y="162"/>
                    <a:pt x="29" y="99"/>
                  </a:cubicBezTo>
                  <a:lnTo>
                    <a:pt x="39" y="75"/>
                  </a:lnTo>
                  <a:lnTo>
                    <a:pt x="344" y="0"/>
                  </a:lnTo>
                  <a:lnTo>
                    <a:pt x="375" y="14"/>
                  </a:lnTo>
                  <a:lnTo>
                    <a:pt x="424" y="447"/>
                  </a:lnTo>
                  <a:lnTo>
                    <a:pt x="523" y="489"/>
                  </a:lnTo>
                  <a:lnTo>
                    <a:pt x="677" y="361"/>
                  </a:lnTo>
                  <a:lnTo>
                    <a:pt x="655" y="167"/>
                  </a:lnTo>
                  <a:lnTo>
                    <a:pt x="697" y="153"/>
                  </a:lnTo>
                  <a:lnTo>
                    <a:pt x="735" y="530"/>
                  </a:lnTo>
                  <a:lnTo>
                    <a:pt x="723" y="559"/>
                  </a:lnTo>
                  <a:cubicBezTo>
                    <a:pt x="613" y="617"/>
                    <a:pt x="553" y="659"/>
                    <a:pt x="542" y="685"/>
                  </a:cubicBezTo>
                  <a:cubicBezTo>
                    <a:pt x="540" y="702"/>
                    <a:pt x="538" y="717"/>
                    <a:pt x="538" y="729"/>
                  </a:cubicBezTo>
                  <a:cubicBezTo>
                    <a:pt x="537" y="741"/>
                    <a:pt x="539" y="754"/>
                    <a:pt x="543" y="770"/>
                  </a:cubicBezTo>
                  <a:lnTo>
                    <a:pt x="512" y="789"/>
                  </a:lnTo>
                  <a:lnTo>
                    <a:pt x="491" y="650"/>
                  </a:lnTo>
                  <a:close/>
                  <a:moveTo>
                    <a:pt x="349" y="155"/>
                  </a:moveTo>
                  <a:lnTo>
                    <a:pt x="81" y="219"/>
                  </a:lnTo>
                  <a:lnTo>
                    <a:pt x="78" y="300"/>
                  </a:lnTo>
                  <a:lnTo>
                    <a:pt x="385" y="430"/>
                  </a:lnTo>
                  <a:lnTo>
                    <a:pt x="349" y="155"/>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4" name="Freeform 56"/>
            <p:cNvSpPr>
              <a:spLocks noEditPoints="1"/>
            </p:cNvSpPr>
            <p:nvPr/>
          </p:nvSpPr>
          <p:spPr bwMode="auto">
            <a:xfrm>
              <a:off x="1642538" y="582255"/>
              <a:ext cx="22228" cy="25399"/>
            </a:xfrm>
            <a:custGeom>
              <a:avLst/>
              <a:gdLst>
                <a:gd name="T0" fmla="*/ 15121 w 735"/>
                <a:gd name="T1" fmla="*/ 20867 h 779"/>
                <a:gd name="T2" fmla="*/ 2268 w 735"/>
                <a:gd name="T3" fmla="*/ 15813 h 779"/>
                <a:gd name="T4" fmla="*/ 1119 w 735"/>
                <a:gd name="T5" fmla="*/ 16628 h 779"/>
                <a:gd name="T6" fmla="*/ 0 w 735"/>
                <a:gd name="T7" fmla="*/ 16726 h 779"/>
                <a:gd name="T8" fmla="*/ 938 w 735"/>
                <a:gd name="T9" fmla="*/ 10564 h 779"/>
                <a:gd name="T10" fmla="*/ 242 w 735"/>
                <a:gd name="T11" fmla="*/ 3750 h 779"/>
                <a:gd name="T12" fmla="*/ 514 w 735"/>
                <a:gd name="T13" fmla="*/ 2967 h 779"/>
                <a:gd name="T14" fmla="*/ 9587 w 735"/>
                <a:gd name="T15" fmla="*/ 0 h 779"/>
                <a:gd name="T16" fmla="*/ 10555 w 735"/>
                <a:gd name="T17" fmla="*/ 391 h 779"/>
                <a:gd name="T18" fmla="*/ 12702 w 735"/>
                <a:gd name="T19" fmla="*/ 14379 h 779"/>
                <a:gd name="T20" fmla="*/ 15786 w 735"/>
                <a:gd name="T21" fmla="*/ 15585 h 779"/>
                <a:gd name="T22" fmla="*/ 20232 w 735"/>
                <a:gd name="T23" fmla="*/ 11151 h 779"/>
                <a:gd name="T24" fmla="*/ 19234 w 735"/>
                <a:gd name="T25" fmla="*/ 4891 h 779"/>
                <a:gd name="T26" fmla="*/ 20504 w 735"/>
                <a:gd name="T27" fmla="*/ 4336 h 779"/>
                <a:gd name="T28" fmla="*/ 22228 w 735"/>
                <a:gd name="T29" fmla="*/ 16563 h 779"/>
                <a:gd name="T30" fmla="*/ 21895 w 735"/>
                <a:gd name="T31" fmla="*/ 17541 h 779"/>
                <a:gd name="T32" fmla="*/ 16724 w 735"/>
                <a:gd name="T33" fmla="*/ 21943 h 779"/>
                <a:gd name="T34" fmla="*/ 16633 w 735"/>
                <a:gd name="T35" fmla="*/ 23410 h 779"/>
                <a:gd name="T36" fmla="*/ 16875 w 735"/>
                <a:gd name="T37" fmla="*/ 24747 h 779"/>
                <a:gd name="T38" fmla="*/ 15968 w 735"/>
                <a:gd name="T39" fmla="*/ 25399 h 779"/>
                <a:gd name="T40" fmla="*/ 15121 w 735"/>
                <a:gd name="T41" fmla="*/ 20867 h 779"/>
                <a:gd name="T42" fmla="*/ 10040 w 735"/>
                <a:gd name="T43" fmla="*/ 5086 h 779"/>
                <a:gd name="T44" fmla="*/ 1996 w 735"/>
                <a:gd name="T45" fmla="*/ 7629 h 779"/>
                <a:gd name="T46" fmla="*/ 2087 w 735"/>
                <a:gd name="T47" fmla="*/ 10205 h 779"/>
                <a:gd name="T48" fmla="*/ 11553 w 735"/>
                <a:gd name="T49" fmla="*/ 13890 h 779"/>
                <a:gd name="T50" fmla="*/ 10040 w 735"/>
                <a:gd name="T51" fmla="*/ 5086 h 7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5" h="779">
                  <a:moveTo>
                    <a:pt x="500" y="640"/>
                  </a:moveTo>
                  <a:lnTo>
                    <a:pt x="75" y="485"/>
                  </a:lnTo>
                  <a:cubicBezTo>
                    <a:pt x="64" y="496"/>
                    <a:pt x="51" y="505"/>
                    <a:pt x="37" y="510"/>
                  </a:cubicBezTo>
                  <a:cubicBezTo>
                    <a:pt x="23" y="516"/>
                    <a:pt x="11" y="517"/>
                    <a:pt x="0" y="513"/>
                  </a:cubicBezTo>
                  <a:cubicBezTo>
                    <a:pt x="18" y="464"/>
                    <a:pt x="28" y="401"/>
                    <a:pt x="31" y="324"/>
                  </a:cubicBezTo>
                  <a:cubicBezTo>
                    <a:pt x="33" y="246"/>
                    <a:pt x="26" y="177"/>
                    <a:pt x="8" y="115"/>
                  </a:cubicBezTo>
                  <a:lnTo>
                    <a:pt x="17" y="91"/>
                  </a:lnTo>
                  <a:lnTo>
                    <a:pt x="317" y="0"/>
                  </a:lnTo>
                  <a:lnTo>
                    <a:pt x="349" y="12"/>
                  </a:lnTo>
                  <a:lnTo>
                    <a:pt x="420" y="441"/>
                  </a:lnTo>
                  <a:lnTo>
                    <a:pt x="522" y="478"/>
                  </a:lnTo>
                  <a:lnTo>
                    <a:pt x="669" y="342"/>
                  </a:lnTo>
                  <a:lnTo>
                    <a:pt x="636" y="150"/>
                  </a:lnTo>
                  <a:lnTo>
                    <a:pt x="678" y="133"/>
                  </a:lnTo>
                  <a:lnTo>
                    <a:pt x="735" y="508"/>
                  </a:lnTo>
                  <a:lnTo>
                    <a:pt x="724" y="538"/>
                  </a:lnTo>
                  <a:cubicBezTo>
                    <a:pt x="620" y="602"/>
                    <a:pt x="562" y="647"/>
                    <a:pt x="553" y="673"/>
                  </a:cubicBezTo>
                  <a:cubicBezTo>
                    <a:pt x="551" y="691"/>
                    <a:pt x="550" y="706"/>
                    <a:pt x="550" y="718"/>
                  </a:cubicBezTo>
                  <a:cubicBezTo>
                    <a:pt x="550" y="730"/>
                    <a:pt x="553" y="743"/>
                    <a:pt x="558" y="759"/>
                  </a:cubicBezTo>
                  <a:lnTo>
                    <a:pt x="528" y="779"/>
                  </a:lnTo>
                  <a:lnTo>
                    <a:pt x="500" y="640"/>
                  </a:lnTo>
                  <a:close/>
                  <a:moveTo>
                    <a:pt x="332" y="156"/>
                  </a:moveTo>
                  <a:lnTo>
                    <a:pt x="66" y="234"/>
                  </a:lnTo>
                  <a:lnTo>
                    <a:pt x="69" y="313"/>
                  </a:lnTo>
                  <a:lnTo>
                    <a:pt x="382" y="426"/>
                  </a:lnTo>
                  <a:lnTo>
                    <a:pt x="332" y="15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5" name="Freeform 57"/>
            <p:cNvSpPr>
              <a:spLocks/>
            </p:cNvSpPr>
            <p:nvPr/>
          </p:nvSpPr>
          <p:spPr bwMode="auto">
            <a:xfrm>
              <a:off x="1648889" y="553681"/>
              <a:ext cx="25403" cy="25399"/>
            </a:xfrm>
            <a:custGeom>
              <a:avLst/>
              <a:gdLst>
                <a:gd name="T0" fmla="*/ 17308 w 772"/>
                <a:gd name="T1" fmla="*/ 21134 h 792"/>
                <a:gd name="T2" fmla="*/ 3718 w 772"/>
                <a:gd name="T3" fmla="*/ 17831 h 792"/>
                <a:gd name="T4" fmla="*/ 2567 w 772"/>
                <a:gd name="T5" fmla="*/ 18921 h 792"/>
                <a:gd name="T6" fmla="*/ 1349 w 772"/>
                <a:gd name="T7" fmla="*/ 18632 h 792"/>
                <a:gd name="T8" fmla="*/ 1612 w 772"/>
                <a:gd name="T9" fmla="*/ 12154 h 792"/>
                <a:gd name="T10" fmla="*/ 0 w 772"/>
                <a:gd name="T11" fmla="*/ 6254 h 792"/>
                <a:gd name="T12" fmla="*/ 230 w 772"/>
                <a:gd name="T13" fmla="*/ 5259 h 792"/>
                <a:gd name="T14" fmla="*/ 3488 w 772"/>
                <a:gd name="T15" fmla="*/ 3079 h 792"/>
                <a:gd name="T16" fmla="*/ 5035 w 772"/>
                <a:gd name="T17" fmla="*/ 0 h 792"/>
                <a:gd name="T18" fmla="*/ 5956 w 772"/>
                <a:gd name="T19" fmla="*/ 224 h 792"/>
                <a:gd name="T20" fmla="*/ 7404 w 772"/>
                <a:gd name="T21" fmla="*/ 3303 h 792"/>
                <a:gd name="T22" fmla="*/ 7437 w 772"/>
                <a:gd name="T23" fmla="*/ 6606 h 792"/>
                <a:gd name="T24" fmla="*/ 5758 w 772"/>
                <a:gd name="T25" fmla="*/ 9172 h 792"/>
                <a:gd name="T26" fmla="*/ 2665 w 772"/>
                <a:gd name="T27" fmla="*/ 10487 h 792"/>
                <a:gd name="T28" fmla="*/ 2961 w 772"/>
                <a:gd name="T29" fmla="*/ 12315 h 792"/>
                <a:gd name="T30" fmla="*/ 17901 w 772"/>
                <a:gd name="T31" fmla="*/ 15939 h 792"/>
                <a:gd name="T32" fmla="*/ 20270 w 772"/>
                <a:gd name="T33" fmla="*/ 12764 h 792"/>
                <a:gd name="T34" fmla="*/ 22310 w 772"/>
                <a:gd name="T35" fmla="*/ 10711 h 792"/>
                <a:gd name="T36" fmla="*/ 20467 w 772"/>
                <a:gd name="T37" fmla="*/ 4939 h 792"/>
                <a:gd name="T38" fmla="*/ 21586 w 772"/>
                <a:gd name="T39" fmla="*/ 4458 h 792"/>
                <a:gd name="T40" fmla="*/ 25403 w 772"/>
                <a:gd name="T41" fmla="*/ 15457 h 792"/>
                <a:gd name="T42" fmla="*/ 25008 w 772"/>
                <a:gd name="T43" fmla="*/ 16901 h 792"/>
                <a:gd name="T44" fmla="*/ 21224 w 772"/>
                <a:gd name="T45" fmla="*/ 20043 h 792"/>
                <a:gd name="T46" fmla="*/ 19513 w 772"/>
                <a:gd name="T47" fmla="*/ 22192 h 792"/>
                <a:gd name="T48" fmla="*/ 20171 w 772"/>
                <a:gd name="T49" fmla="*/ 24822 h 792"/>
                <a:gd name="T50" fmla="*/ 19184 w 772"/>
                <a:gd name="T51" fmla="*/ 25399 h 792"/>
                <a:gd name="T52" fmla="*/ 17308 w 772"/>
                <a:gd name="T53" fmla="*/ 21134 h 7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72" h="792">
                  <a:moveTo>
                    <a:pt x="526" y="659"/>
                  </a:moveTo>
                  <a:lnTo>
                    <a:pt x="113" y="556"/>
                  </a:lnTo>
                  <a:lnTo>
                    <a:pt x="78" y="590"/>
                  </a:lnTo>
                  <a:lnTo>
                    <a:pt x="41" y="581"/>
                  </a:lnTo>
                  <a:cubicBezTo>
                    <a:pt x="55" y="526"/>
                    <a:pt x="57" y="459"/>
                    <a:pt x="49" y="379"/>
                  </a:cubicBezTo>
                  <a:cubicBezTo>
                    <a:pt x="40" y="299"/>
                    <a:pt x="24" y="238"/>
                    <a:pt x="0" y="195"/>
                  </a:cubicBezTo>
                  <a:lnTo>
                    <a:pt x="7" y="164"/>
                  </a:lnTo>
                  <a:cubicBezTo>
                    <a:pt x="51" y="146"/>
                    <a:pt x="83" y="123"/>
                    <a:pt x="106" y="96"/>
                  </a:cubicBezTo>
                  <a:cubicBezTo>
                    <a:pt x="128" y="69"/>
                    <a:pt x="144" y="37"/>
                    <a:pt x="153" y="0"/>
                  </a:cubicBezTo>
                  <a:lnTo>
                    <a:pt x="181" y="7"/>
                  </a:lnTo>
                  <a:cubicBezTo>
                    <a:pt x="201" y="37"/>
                    <a:pt x="216" y="69"/>
                    <a:pt x="225" y="103"/>
                  </a:cubicBezTo>
                  <a:cubicBezTo>
                    <a:pt x="235" y="138"/>
                    <a:pt x="235" y="172"/>
                    <a:pt x="226" y="206"/>
                  </a:cubicBezTo>
                  <a:cubicBezTo>
                    <a:pt x="218" y="239"/>
                    <a:pt x="201" y="266"/>
                    <a:pt x="175" y="286"/>
                  </a:cubicBezTo>
                  <a:cubicBezTo>
                    <a:pt x="149" y="307"/>
                    <a:pt x="118" y="320"/>
                    <a:pt x="81" y="327"/>
                  </a:cubicBezTo>
                  <a:lnTo>
                    <a:pt x="90" y="384"/>
                  </a:lnTo>
                  <a:lnTo>
                    <a:pt x="544" y="497"/>
                  </a:lnTo>
                  <a:cubicBezTo>
                    <a:pt x="573" y="453"/>
                    <a:pt x="598" y="420"/>
                    <a:pt x="616" y="398"/>
                  </a:cubicBezTo>
                  <a:cubicBezTo>
                    <a:pt x="635" y="376"/>
                    <a:pt x="655" y="355"/>
                    <a:pt x="678" y="334"/>
                  </a:cubicBezTo>
                  <a:lnTo>
                    <a:pt x="622" y="154"/>
                  </a:lnTo>
                  <a:lnTo>
                    <a:pt x="656" y="139"/>
                  </a:lnTo>
                  <a:lnTo>
                    <a:pt x="772" y="482"/>
                  </a:lnTo>
                  <a:lnTo>
                    <a:pt x="760" y="527"/>
                  </a:lnTo>
                  <a:cubicBezTo>
                    <a:pt x="715" y="561"/>
                    <a:pt x="677" y="593"/>
                    <a:pt x="645" y="625"/>
                  </a:cubicBezTo>
                  <a:cubicBezTo>
                    <a:pt x="614" y="656"/>
                    <a:pt x="597" y="679"/>
                    <a:pt x="593" y="692"/>
                  </a:cubicBezTo>
                  <a:cubicBezTo>
                    <a:pt x="588" y="713"/>
                    <a:pt x="595" y="740"/>
                    <a:pt x="613" y="774"/>
                  </a:cubicBezTo>
                  <a:lnTo>
                    <a:pt x="583" y="792"/>
                  </a:lnTo>
                  <a:lnTo>
                    <a:pt x="526" y="65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6" name="Freeform 58"/>
            <p:cNvSpPr>
              <a:spLocks/>
            </p:cNvSpPr>
            <p:nvPr/>
          </p:nvSpPr>
          <p:spPr bwMode="auto">
            <a:xfrm>
              <a:off x="1655239" y="526693"/>
              <a:ext cx="25403" cy="23813"/>
            </a:xfrm>
            <a:custGeom>
              <a:avLst/>
              <a:gdLst>
                <a:gd name="T0" fmla="*/ 17734 w 785"/>
                <a:gd name="T1" fmla="*/ 19751 h 768"/>
                <a:gd name="T2" fmla="*/ 4272 w 785"/>
                <a:gd name="T3" fmla="*/ 17240 h 768"/>
                <a:gd name="T4" fmla="*/ 3204 w 785"/>
                <a:gd name="T5" fmla="*/ 18387 h 768"/>
                <a:gd name="T6" fmla="*/ 1974 w 785"/>
                <a:gd name="T7" fmla="*/ 18170 h 768"/>
                <a:gd name="T8" fmla="*/ 1877 w 785"/>
                <a:gd name="T9" fmla="*/ 11907 h 768"/>
                <a:gd name="T10" fmla="*/ 0 w 785"/>
                <a:gd name="T11" fmla="*/ 6294 h 768"/>
                <a:gd name="T12" fmla="*/ 194 w 785"/>
                <a:gd name="T13" fmla="*/ 5333 h 768"/>
                <a:gd name="T14" fmla="*/ 3236 w 785"/>
                <a:gd name="T15" fmla="*/ 3070 h 768"/>
                <a:gd name="T16" fmla="*/ 4628 w 785"/>
                <a:gd name="T17" fmla="*/ 0 h 768"/>
                <a:gd name="T18" fmla="*/ 5501 w 785"/>
                <a:gd name="T19" fmla="*/ 155 h 768"/>
                <a:gd name="T20" fmla="*/ 7119 w 785"/>
                <a:gd name="T21" fmla="*/ 3070 h 768"/>
                <a:gd name="T22" fmla="*/ 7346 w 785"/>
                <a:gd name="T23" fmla="*/ 6232 h 768"/>
                <a:gd name="T24" fmla="*/ 5825 w 785"/>
                <a:gd name="T25" fmla="*/ 8806 h 768"/>
                <a:gd name="T26" fmla="*/ 2815 w 785"/>
                <a:gd name="T27" fmla="*/ 10201 h 768"/>
                <a:gd name="T28" fmla="*/ 3236 w 785"/>
                <a:gd name="T29" fmla="*/ 11938 h 768"/>
                <a:gd name="T30" fmla="*/ 18122 w 785"/>
                <a:gd name="T31" fmla="*/ 14728 h 768"/>
                <a:gd name="T32" fmla="*/ 20290 w 785"/>
                <a:gd name="T33" fmla="*/ 11565 h 768"/>
                <a:gd name="T34" fmla="*/ 22167 w 785"/>
                <a:gd name="T35" fmla="*/ 9488 h 768"/>
                <a:gd name="T36" fmla="*/ 19999 w 785"/>
                <a:gd name="T37" fmla="*/ 4000 h 768"/>
                <a:gd name="T38" fmla="*/ 21099 w 785"/>
                <a:gd name="T39" fmla="*/ 3473 h 768"/>
                <a:gd name="T40" fmla="*/ 25403 w 785"/>
                <a:gd name="T41" fmla="*/ 13891 h 768"/>
                <a:gd name="T42" fmla="*/ 25112 w 785"/>
                <a:gd name="T43" fmla="*/ 15317 h 768"/>
                <a:gd name="T44" fmla="*/ 21584 w 785"/>
                <a:gd name="T45" fmla="*/ 18542 h 768"/>
                <a:gd name="T46" fmla="*/ 20031 w 785"/>
                <a:gd name="T47" fmla="*/ 20712 h 768"/>
                <a:gd name="T48" fmla="*/ 20743 w 785"/>
                <a:gd name="T49" fmla="*/ 23193 h 768"/>
                <a:gd name="T50" fmla="*/ 19772 w 785"/>
                <a:gd name="T51" fmla="*/ 23813 h 768"/>
                <a:gd name="T52" fmla="*/ 17734 w 785"/>
                <a:gd name="T53" fmla="*/ 19751 h 76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85" h="768">
                  <a:moveTo>
                    <a:pt x="548" y="637"/>
                  </a:moveTo>
                  <a:lnTo>
                    <a:pt x="132" y="556"/>
                  </a:lnTo>
                  <a:lnTo>
                    <a:pt x="99" y="593"/>
                  </a:lnTo>
                  <a:lnTo>
                    <a:pt x="61" y="586"/>
                  </a:lnTo>
                  <a:cubicBezTo>
                    <a:pt x="72" y="530"/>
                    <a:pt x="71" y="463"/>
                    <a:pt x="58" y="384"/>
                  </a:cubicBezTo>
                  <a:cubicBezTo>
                    <a:pt x="45" y="304"/>
                    <a:pt x="26" y="244"/>
                    <a:pt x="0" y="203"/>
                  </a:cubicBezTo>
                  <a:lnTo>
                    <a:pt x="6" y="172"/>
                  </a:lnTo>
                  <a:cubicBezTo>
                    <a:pt x="48" y="151"/>
                    <a:pt x="79" y="127"/>
                    <a:pt x="100" y="99"/>
                  </a:cubicBezTo>
                  <a:cubicBezTo>
                    <a:pt x="121" y="70"/>
                    <a:pt x="136" y="37"/>
                    <a:pt x="143" y="0"/>
                  </a:cubicBezTo>
                  <a:lnTo>
                    <a:pt x="170" y="5"/>
                  </a:lnTo>
                  <a:cubicBezTo>
                    <a:pt x="193" y="34"/>
                    <a:pt x="209" y="65"/>
                    <a:pt x="220" y="99"/>
                  </a:cubicBezTo>
                  <a:cubicBezTo>
                    <a:pt x="231" y="133"/>
                    <a:pt x="233" y="167"/>
                    <a:pt x="227" y="201"/>
                  </a:cubicBezTo>
                  <a:cubicBezTo>
                    <a:pt x="220" y="234"/>
                    <a:pt x="205" y="262"/>
                    <a:pt x="180" y="284"/>
                  </a:cubicBezTo>
                  <a:cubicBezTo>
                    <a:pt x="155" y="305"/>
                    <a:pt x="124" y="320"/>
                    <a:pt x="87" y="329"/>
                  </a:cubicBezTo>
                  <a:lnTo>
                    <a:pt x="100" y="385"/>
                  </a:lnTo>
                  <a:lnTo>
                    <a:pt x="560" y="475"/>
                  </a:lnTo>
                  <a:cubicBezTo>
                    <a:pt x="587" y="430"/>
                    <a:pt x="609" y="396"/>
                    <a:pt x="627" y="373"/>
                  </a:cubicBezTo>
                  <a:cubicBezTo>
                    <a:pt x="644" y="350"/>
                    <a:pt x="664" y="327"/>
                    <a:pt x="685" y="306"/>
                  </a:cubicBezTo>
                  <a:lnTo>
                    <a:pt x="618" y="129"/>
                  </a:lnTo>
                  <a:lnTo>
                    <a:pt x="652" y="112"/>
                  </a:lnTo>
                  <a:lnTo>
                    <a:pt x="785" y="448"/>
                  </a:lnTo>
                  <a:lnTo>
                    <a:pt x="776" y="494"/>
                  </a:lnTo>
                  <a:cubicBezTo>
                    <a:pt x="733" y="530"/>
                    <a:pt x="697" y="565"/>
                    <a:pt x="667" y="598"/>
                  </a:cubicBezTo>
                  <a:cubicBezTo>
                    <a:pt x="638" y="631"/>
                    <a:pt x="622" y="654"/>
                    <a:pt x="619" y="668"/>
                  </a:cubicBezTo>
                  <a:cubicBezTo>
                    <a:pt x="615" y="689"/>
                    <a:pt x="622" y="716"/>
                    <a:pt x="641" y="748"/>
                  </a:cubicBezTo>
                  <a:lnTo>
                    <a:pt x="611" y="768"/>
                  </a:lnTo>
                  <a:lnTo>
                    <a:pt x="548" y="63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7" name="Freeform 59"/>
            <p:cNvSpPr>
              <a:spLocks/>
            </p:cNvSpPr>
            <p:nvPr/>
          </p:nvSpPr>
          <p:spPr bwMode="auto">
            <a:xfrm>
              <a:off x="1640950" y="504469"/>
              <a:ext cx="42868" cy="15875"/>
            </a:xfrm>
            <a:custGeom>
              <a:avLst/>
              <a:gdLst>
                <a:gd name="T0" fmla="*/ 36907 w 1352"/>
                <a:gd name="T1" fmla="*/ 10947 h 538"/>
                <a:gd name="T2" fmla="*/ 8751 w 1352"/>
                <a:gd name="T3" fmla="*/ 8203 h 538"/>
                <a:gd name="T4" fmla="*/ 4724 w 1352"/>
                <a:gd name="T5" fmla="*/ 7938 h 538"/>
                <a:gd name="T6" fmla="*/ 2410 w 1352"/>
                <a:gd name="T7" fmla="*/ 8203 h 538"/>
                <a:gd name="T8" fmla="*/ 1839 w 1352"/>
                <a:gd name="T9" fmla="*/ 7259 h 538"/>
                <a:gd name="T10" fmla="*/ 5263 w 1352"/>
                <a:gd name="T11" fmla="*/ 6138 h 538"/>
                <a:gd name="T12" fmla="*/ 2061 w 1352"/>
                <a:gd name="T13" fmla="*/ 3039 h 538"/>
                <a:gd name="T14" fmla="*/ 0 w 1352"/>
                <a:gd name="T15" fmla="*/ 649 h 538"/>
                <a:gd name="T16" fmla="*/ 1141 w 1352"/>
                <a:gd name="T17" fmla="*/ 0 h 538"/>
                <a:gd name="T18" fmla="*/ 5010 w 1352"/>
                <a:gd name="T19" fmla="*/ 2390 h 538"/>
                <a:gd name="T20" fmla="*/ 9322 w 1352"/>
                <a:gd name="T21" fmla="*/ 3452 h 538"/>
                <a:gd name="T22" fmla="*/ 36653 w 1352"/>
                <a:gd name="T23" fmla="*/ 6108 h 538"/>
                <a:gd name="T24" fmla="*/ 39000 w 1352"/>
                <a:gd name="T25" fmla="*/ 3688 h 538"/>
                <a:gd name="T26" fmla="*/ 38049 w 1352"/>
                <a:gd name="T27" fmla="*/ 1947 h 538"/>
                <a:gd name="T28" fmla="*/ 38873 w 1352"/>
                <a:gd name="T29" fmla="*/ 1239 h 538"/>
                <a:gd name="T30" fmla="*/ 42868 w 1352"/>
                <a:gd name="T31" fmla="*/ 7288 h 538"/>
                <a:gd name="T32" fmla="*/ 42741 w 1352"/>
                <a:gd name="T33" fmla="*/ 8528 h 538"/>
                <a:gd name="T34" fmla="*/ 40078 w 1352"/>
                <a:gd name="T35" fmla="*/ 10682 h 538"/>
                <a:gd name="T36" fmla="*/ 39095 w 1352"/>
                <a:gd name="T37" fmla="*/ 12452 h 538"/>
                <a:gd name="T38" fmla="*/ 39253 w 1352"/>
                <a:gd name="T39" fmla="*/ 13514 h 538"/>
                <a:gd name="T40" fmla="*/ 39951 w 1352"/>
                <a:gd name="T41" fmla="*/ 15108 h 538"/>
                <a:gd name="T42" fmla="*/ 39000 w 1352"/>
                <a:gd name="T43" fmla="*/ 15875 h 538"/>
                <a:gd name="T44" fmla="*/ 36907 w 1352"/>
                <a:gd name="T45" fmla="*/ 10947 h 5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52" h="538">
                  <a:moveTo>
                    <a:pt x="1164" y="371"/>
                  </a:moveTo>
                  <a:lnTo>
                    <a:pt x="276" y="278"/>
                  </a:lnTo>
                  <a:cubicBezTo>
                    <a:pt x="214" y="271"/>
                    <a:pt x="172" y="268"/>
                    <a:pt x="149" y="269"/>
                  </a:cubicBezTo>
                  <a:cubicBezTo>
                    <a:pt x="118" y="272"/>
                    <a:pt x="93" y="276"/>
                    <a:pt x="76" y="278"/>
                  </a:cubicBezTo>
                  <a:lnTo>
                    <a:pt x="58" y="246"/>
                  </a:lnTo>
                  <a:lnTo>
                    <a:pt x="166" y="208"/>
                  </a:lnTo>
                  <a:cubicBezTo>
                    <a:pt x="127" y="169"/>
                    <a:pt x="93" y="134"/>
                    <a:pt x="65" y="103"/>
                  </a:cubicBezTo>
                  <a:cubicBezTo>
                    <a:pt x="46" y="81"/>
                    <a:pt x="24" y="54"/>
                    <a:pt x="0" y="22"/>
                  </a:cubicBezTo>
                  <a:lnTo>
                    <a:pt x="36" y="0"/>
                  </a:lnTo>
                  <a:cubicBezTo>
                    <a:pt x="65" y="34"/>
                    <a:pt x="106" y="60"/>
                    <a:pt x="158" y="81"/>
                  </a:cubicBezTo>
                  <a:cubicBezTo>
                    <a:pt x="211" y="101"/>
                    <a:pt x="256" y="113"/>
                    <a:pt x="294" y="117"/>
                  </a:cubicBezTo>
                  <a:lnTo>
                    <a:pt x="1156" y="207"/>
                  </a:lnTo>
                  <a:lnTo>
                    <a:pt x="1230" y="125"/>
                  </a:lnTo>
                  <a:lnTo>
                    <a:pt x="1200" y="66"/>
                  </a:lnTo>
                  <a:lnTo>
                    <a:pt x="1226" y="42"/>
                  </a:lnTo>
                  <a:lnTo>
                    <a:pt x="1352" y="247"/>
                  </a:lnTo>
                  <a:lnTo>
                    <a:pt x="1348" y="289"/>
                  </a:lnTo>
                  <a:cubicBezTo>
                    <a:pt x="1311" y="315"/>
                    <a:pt x="1283" y="339"/>
                    <a:pt x="1264" y="362"/>
                  </a:cubicBezTo>
                  <a:cubicBezTo>
                    <a:pt x="1245" y="385"/>
                    <a:pt x="1235" y="405"/>
                    <a:pt x="1233" y="422"/>
                  </a:cubicBezTo>
                  <a:cubicBezTo>
                    <a:pt x="1232" y="433"/>
                    <a:pt x="1234" y="445"/>
                    <a:pt x="1238" y="458"/>
                  </a:cubicBezTo>
                  <a:cubicBezTo>
                    <a:pt x="1239" y="461"/>
                    <a:pt x="1246" y="479"/>
                    <a:pt x="1260" y="512"/>
                  </a:cubicBezTo>
                  <a:lnTo>
                    <a:pt x="1230" y="538"/>
                  </a:lnTo>
                  <a:lnTo>
                    <a:pt x="1164" y="37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8" name="Freeform 60"/>
            <p:cNvSpPr>
              <a:spLocks noEditPoints="1"/>
            </p:cNvSpPr>
            <p:nvPr/>
          </p:nvSpPr>
          <p:spPr bwMode="auto">
            <a:xfrm>
              <a:off x="1660002" y="475894"/>
              <a:ext cx="26991" cy="22225"/>
            </a:xfrm>
            <a:custGeom>
              <a:avLst/>
              <a:gdLst>
                <a:gd name="T0" fmla="*/ 20849 w 813"/>
                <a:gd name="T1" fmla="*/ 18181 h 676"/>
                <a:gd name="T2" fmla="*/ 5909 w 813"/>
                <a:gd name="T3" fmla="*/ 17655 h 676"/>
                <a:gd name="T4" fmla="*/ 4947 w 813"/>
                <a:gd name="T5" fmla="*/ 18806 h 676"/>
                <a:gd name="T6" fmla="*/ 3818 w 813"/>
                <a:gd name="T7" fmla="*/ 19266 h 676"/>
                <a:gd name="T8" fmla="*/ 2855 w 813"/>
                <a:gd name="T9" fmla="*/ 13019 h 676"/>
                <a:gd name="T10" fmla="*/ 0 w 813"/>
                <a:gd name="T11" fmla="*/ 6740 h 676"/>
                <a:gd name="T12" fmla="*/ 33 w 813"/>
                <a:gd name="T13" fmla="*/ 5918 h 676"/>
                <a:gd name="T14" fmla="*/ 8565 w 813"/>
                <a:gd name="T15" fmla="*/ 0 h 676"/>
                <a:gd name="T16" fmla="*/ 9694 w 813"/>
                <a:gd name="T17" fmla="*/ 33 h 676"/>
                <a:gd name="T18" fmla="*/ 16334 w 813"/>
                <a:gd name="T19" fmla="*/ 12723 h 676"/>
                <a:gd name="T20" fmla="*/ 19920 w 813"/>
                <a:gd name="T21" fmla="*/ 12855 h 676"/>
                <a:gd name="T22" fmla="*/ 23140 w 813"/>
                <a:gd name="T23" fmla="*/ 7101 h 676"/>
                <a:gd name="T24" fmla="*/ 20185 w 813"/>
                <a:gd name="T25" fmla="*/ 1447 h 676"/>
                <a:gd name="T26" fmla="*/ 21314 w 813"/>
                <a:gd name="T27" fmla="*/ 526 h 676"/>
                <a:gd name="T28" fmla="*/ 26991 w 813"/>
                <a:gd name="T29" fmla="*/ 11639 h 676"/>
                <a:gd name="T30" fmla="*/ 26958 w 813"/>
                <a:gd name="T31" fmla="*/ 12691 h 676"/>
                <a:gd name="T32" fmla="*/ 22874 w 813"/>
                <a:gd name="T33" fmla="*/ 18674 h 676"/>
                <a:gd name="T34" fmla="*/ 23239 w 813"/>
                <a:gd name="T35" fmla="*/ 20055 h 676"/>
                <a:gd name="T36" fmla="*/ 23903 w 813"/>
                <a:gd name="T37" fmla="*/ 21272 h 676"/>
                <a:gd name="T38" fmla="*/ 23173 w 813"/>
                <a:gd name="T39" fmla="*/ 22225 h 676"/>
                <a:gd name="T40" fmla="*/ 20849 w 813"/>
                <a:gd name="T41" fmla="*/ 18181 h 676"/>
                <a:gd name="T42" fmla="*/ 10624 w 813"/>
                <a:gd name="T43" fmla="*/ 4701 h 676"/>
                <a:gd name="T44" fmla="*/ 3021 w 813"/>
                <a:gd name="T45" fmla="*/ 9863 h 676"/>
                <a:gd name="T46" fmla="*/ 3918 w 813"/>
                <a:gd name="T47" fmla="*/ 12296 h 676"/>
                <a:gd name="T48" fmla="*/ 14973 w 813"/>
                <a:gd name="T49" fmla="*/ 12658 h 676"/>
                <a:gd name="T50" fmla="*/ 10624 w 813"/>
                <a:gd name="T51" fmla="*/ 4701 h 6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3" h="676">
                  <a:moveTo>
                    <a:pt x="628" y="553"/>
                  </a:moveTo>
                  <a:lnTo>
                    <a:pt x="178" y="537"/>
                  </a:lnTo>
                  <a:cubicBezTo>
                    <a:pt x="170" y="551"/>
                    <a:pt x="161" y="563"/>
                    <a:pt x="149" y="572"/>
                  </a:cubicBezTo>
                  <a:cubicBezTo>
                    <a:pt x="137" y="582"/>
                    <a:pt x="126" y="586"/>
                    <a:pt x="115" y="586"/>
                  </a:cubicBezTo>
                  <a:cubicBezTo>
                    <a:pt x="116" y="534"/>
                    <a:pt x="107" y="470"/>
                    <a:pt x="86" y="396"/>
                  </a:cubicBezTo>
                  <a:cubicBezTo>
                    <a:pt x="64" y="322"/>
                    <a:pt x="36" y="258"/>
                    <a:pt x="0" y="205"/>
                  </a:cubicBezTo>
                  <a:lnTo>
                    <a:pt x="1" y="180"/>
                  </a:lnTo>
                  <a:lnTo>
                    <a:pt x="258" y="0"/>
                  </a:lnTo>
                  <a:lnTo>
                    <a:pt x="292" y="1"/>
                  </a:lnTo>
                  <a:lnTo>
                    <a:pt x="492" y="387"/>
                  </a:lnTo>
                  <a:lnTo>
                    <a:pt x="600" y="391"/>
                  </a:lnTo>
                  <a:lnTo>
                    <a:pt x="697" y="216"/>
                  </a:lnTo>
                  <a:lnTo>
                    <a:pt x="608" y="44"/>
                  </a:lnTo>
                  <a:lnTo>
                    <a:pt x="642" y="16"/>
                  </a:lnTo>
                  <a:lnTo>
                    <a:pt x="813" y="354"/>
                  </a:lnTo>
                  <a:lnTo>
                    <a:pt x="812" y="386"/>
                  </a:lnTo>
                  <a:cubicBezTo>
                    <a:pt x="731" y="479"/>
                    <a:pt x="690" y="540"/>
                    <a:pt x="689" y="568"/>
                  </a:cubicBezTo>
                  <a:cubicBezTo>
                    <a:pt x="693" y="585"/>
                    <a:pt x="696" y="599"/>
                    <a:pt x="700" y="610"/>
                  </a:cubicBezTo>
                  <a:cubicBezTo>
                    <a:pt x="704" y="622"/>
                    <a:pt x="711" y="634"/>
                    <a:pt x="720" y="647"/>
                  </a:cubicBezTo>
                  <a:lnTo>
                    <a:pt x="698" y="676"/>
                  </a:lnTo>
                  <a:lnTo>
                    <a:pt x="628" y="553"/>
                  </a:lnTo>
                  <a:close/>
                  <a:moveTo>
                    <a:pt x="320" y="143"/>
                  </a:moveTo>
                  <a:lnTo>
                    <a:pt x="91" y="300"/>
                  </a:lnTo>
                  <a:lnTo>
                    <a:pt x="118" y="374"/>
                  </a:lnTo>
                  <a:lnTo>
                    <a:pt x="451" y="385"/>
                  </a:lnTo>
                  <a:lnTo>
                    <a:pt x="320" y="14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9" name="Freeform 61"/>
            <p:cNvSpPr>
              <a:spLocks noEditPoints="1"/>
            </p:cNvSpPr>
            <p:nvPr/>
          </p:nvSpPr>
          <p:spPr bwMode="auto">
            <a:xfrm>
              <a:off x="1660002" y="440970"/>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0" name="Freeform 62"/>
            <p:cNvSpPr>
              <a:spLocks noEditPoints="1"/>
            </p:cNvSpPr>
            <p:nvPr/>
          </p:nvSpPr>
          <p:spPr bwMode="auto">
            <a:xfrm>
              <a:off x="1647301" y="413984"/>
              <a:ext cx="39692" cy="15875"/>
            </a:xfrm>
            <a:custGeom>
              <a:avLst/>
              <a:gdLst>
                <a:gd name="T0" fmla="*/ 19215 w 1227"/>
                <a:gd name="T1" fmla="*/ 10890 h 500"/>
                <a:gd name="T2" fmla="*/ 17436 w 1227"/>
                <a:gd name="T3" fmla="*/ 12859 h 500"/>
                <a:gd name="T4" fmla="*/ 18665 w 1227"/>
                <a:gd name="T5" fmla="*/ 14986 h 500"/>
                <a:gd name="T6" fmla="*/ 17857 w 1227"/>
                <a:gd name="T7" fmla="*/ 15875 h 500"/>
                <a:gd name="T8" fmla="*/ 12940 w 1227"/>
                <a:gd name="T9" fmla="*/ 9081 h 500"/>
                <a:gd name="T10" fmla="*/ 12940 w 1227"/>
                <a:gd name="T11" fmla="*/ 8541 h 500"/>
                <a:gd name="T12" fmla="*/ 15236 w 1227"/>
                <a:gd name="T13" fmla="*/ 5652 h 500"/>
                <a:gd name="T14" fmla="*/ 15883 w 1227"/>
                <a:gd name="T15" fmla="*/ 4255 h 500"/>
                <a:gd name="T16" fmla="*/ 15463 w 1227"/>
                <a:gd name="T17" fmla="*/ 3048 h 500"/>
                <a:gd name="T18" fmla="*/ 14557 w 1227"/>
                <a:gd name="T19" fmla="*/ 1810 h 500"/>
                <a:gd name="T20" fmla="*/ 15592 w 1227"/>
                <a:gd name="T21" fmla="*/ 953 h 500"/>
                <a:gd name="T22" fmla="*/ 19377 w 1227"/>
                <a:gd name="T23" fmla="*/ 5779 h 500"/>
                <a:gd name="T24" fmla="*/ 32187 w 1227"/>
                <a:gd name="T25" fmla="*/ 5779 h 500"/>
                <a:gd name="T26" fmla="*/ 35519 w 1227"/>
                <a:gd name="T27" fmla="*/ 2889 h 500"/>
                <a:gd name="T28" fmla="*/ 34096 w 1227"/>
                <a:gd name="T29" fmla="*/ 667 h 500"/>
                <a:gd name="T30" fmla="*/ 34840 w 1227"/>
                <a:gd name="T31" fmla="*/ 0 h 500"/>
                <a:gd name="T32" fmla="*/ 39692 w 1227"/>
                <a:gd name="T33" fmla="*/ 6477 h 500"/>
                <a:gd name="T34" fmla="*/ 39692 w 1227"/>
                <a:gd name="T35" fmla="*/ 8001 h 500"/>
                <a:gd name="T36" fmla="*/ 35519 w 1227"/>
                <a:gd name="T37" fmla="*/ 10890 h 500"/>
                <a:gd name="T38" fmla="*/ 19215 w 1227"/>
                <a:gd name="T39" fmla="*/ 10890 h 500"/>
                <a:gd name="T40" fmla="*/ 4917 w 1227"/>
                <a:gd name="T41" fmla="*/ 14605 h 500"/>
                <a:gd name="T42" fmla="*/ 0 w 1227"/>
                <a:gd name="T43" fmla="*/ 8541 h 500"/>
                <a:gd name="T44" fmla="*/ 0 w 1227"/>
                <a:gd name="T45" fmla="*/ 7747 h 500"/>
                <a:gd name="T46" fmla="*/ 2653 w 1227"/>
                <a:gd name="T47" fmla="*/ 4572 h 500"/>
                <a:gd name="T48" fmla="*/ 1165 w 1227"/>
                <a:gd name="T49" fmla="*/ 2762 h 500"/>
                <a:gd name="T50" fmla="*/ 2070 w 1227"/>
                <a:gd name="T51" fmla="*/ 1969 h 500"/>
                <a:gd name="T52" fmla="*/ 6987 w 1227"/>
                <a:gd name="T53" fmla="*/ 7779 h 500"/>
                <a:gd name="T54" fmla="*/ 7052 w 1227"/>
                <a:gd name="T55" fmla="*/ 8700 h 500"/>
                <a:gd name="T56" fmla="*/ 4238 w 1227"/>
                <a:gd name="T57" fmla="*/ 11843 h 500"/>
                <a:gd name="T58" fmla="*/ 5726 w 1227"/>
                <a:gd name="T59" fmla="*/ 13653 h 500"/>
                <a:gd name="T60" fmla="*/ 4917 w 1227"/>
                <a:gd name="T61" fmla="*/ 14605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594" y="343"/>
                  </a:moveTo>
                  <a:lnTo>
                    <a:pt x="539" y="405"/>
                  </a:lnTo>
                  <a:lnTo>
                    <a:pt x="577" y="472"/>
                  </a:lnTo>
                  <a:lnTo>
                    <a:pt x="552" y="500"/>
                  </a:lnTo>
                  <a:lnTo>
                    <a:pt x="400" y="286"/>
                  </a:lnTo>
                  <a:lnTo>
                    <a:pt x="400" y="269"/>
                  </a:lnTo>
                  <a:cubicBezTo>
                    <a:pt x="434" y="230"/>
                    <a:pt x="457" y="199"/>
                    <a:pt x="471" y="178"/>
                  </a:cubicBezTo>
                  <a:cubicBezTo>
                    <a:pt x="484" y="157"/>
                    <a:pt x="491" y="142"/>
                    <a:pt x="491" y="134"/>
                  </a:cubicBezTo>
                  <a:cubicBezTo>
                    <a:pt x="491" y="122"/>
                    <a:pt x="486" y="110"/>
                    <a:pt x="478" y="96"/>
                  </a:cubicBezTo>
                  <a:cubicBezTo>
                    <a:pt x="475" y="90"/>
                    <a:pt x="466" y="77"/>
                    <a:pt x="450" y="57"/>
                  </a:cubicBezTo>
                  <a:lnTo>
                    <a:pt x="482" y="30"/>
                  </a:lnTo>
                  <a:lnTo>
                    <a:pt x="599" y="182"/>
                  </a:lnTo>
                  <a:lnTo>
                    <a:pt x="995" y="182"/>
                  </a:lnTo>
                  <a:cubicBezTo>
                    <a:pt x="1037" y="182"/>
                    <a:pt x="1071" y="152"/>
                    <a:pt x="1098" y="91"/>
                  </a:cubicBezTo>
                  <a:lnTo>
                    <a:pt x="1054" y="21"/>
                  </a:lnTo>
                  <a:lnTo>
                    <a:pt x="1077" y="0"/>
                  </a:lnTo>
                  <a:lnTo>
                    <a:pt x="1227" y="204"/>
                  </a:lnTo>
                  <a:lnTo>
                    <a:pt x="1227" y="252"/>
                  </a:lnTo>
                  <a:cubicBezTo>
                    <a:pt x="1181" y="313"/>
                    <a:pt x="1138" y="343"/>
                    <a:pt x="1098" y="343"/>
                  </a:cubicBezTo>
                  <a:lnTo>
                    <a:pt x="594" y="343"/>
                  </a:lnTo>
                  <a:close/>
                  <a:moveTo>
                    <a:pt x="152" y="460"/>
                  </a:moveTo>
                  <a:lnTo>
                    <a:pt x="0" y="269"/>
                  </a:lnTo>
                  <a:lnTo>
                    <a:pt x="0" y="244"/>
                  </a:lnTo>
                  <a:lnTo>
                    <a:pt x="82" y="144"/>
                  </a:lnTo>
                  <a:lnTo>
                    <a:pt x="36" y="87"/>
                  </a:lnTo>
                  <a:lnTo>
                    <a:pt x="64" y="62"/>
                  </a:lnTo>
                  <a:lnTo>
                    <a:pt x="216" y="245"/>
                  </a:lnTo>
                  <a:lnTo>
                    <a:pt x="218" y="274"/>
                  </a:lnTo>
                  <a:lnTo>
                    <a:pt x="131" y="373"/>
                  </a:lnTo>
                  <a:lnTo>
                    <a:pt x="177" y="430"/>
                  </a:lnTo>
                  <a:lnTo>
                    <a:pt x="152" y="46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1" name="Freeform 63"/>
            <p:cNvSpPr>
              <a:spLocks noEditPoints="1"/>
            </p:cNvSpPr>
            <p:nvPr/>
          </p:nvSpPr>
          <p:spPr bwMode="auto">
            <a:xfrm>
              <a:off x="1660002" y="383821"/>
              <a:ext cx="26991" cy="20638"/>
            </a:xfrm>
            <a:custGeom>
              <a:avLst/>
              <a:gdLst>
                <a:gd name="T0" fmla="*/ 21144 w 817"/>
                <a:gd name="T1" fmla="*/ 16860 h 661"/>
                <a:gd name="T2" fmla="*/ 6244 w 817"/>
                <a:gd name="T3" fmla="*/ 16860 h 661"/>
                <a:gd name="T4" fmla="*/ 5319 w 817"/>
                <a:gd name="T5" fmla="*/ 17984 h 661"/>
                <a:gd name="T6" fmla="*/ 4196 w 817"/>
                <a:gd name="T7" fmla="*/ 18452 h 661"/>
                <a:gd name="T8" fmla="*/ 3039 w 817"/>
                <a:gd name="T9" fmla="*/ 12551 h 661"/>
                <a:gd name="T10" fmla="*/ 0 w 817"/>
                <a:gd name="T11" fmla="*/ 6682 h 661"/>
                <a:gd name="T12" fmla="*/ 0 w 817"/>
                <a:gd name="T13" fmla="*/ 5901 h 661"/>
                <a:gd name="T14" fmla="*/ 8259 w 817"/>
                <a:gd name="T15" fmla="*/ 0 h 661"/>
                <a:gd name="T16" fmla="*/ 9382 w 817"/>
                <a:gd name="T17" fmla="*/ 0 h 661"/>
                <a:gd name="T18" fmla="*/ 16452 w 817"/>
                <a:gd name="T19" fmla="*/ 11833 h 661"/>
                <a:gd name="T20" fmla="*/ 20020 w 817"/>
                <a:gd name="T21" fmla="*/ 11833 h 661"/>
                <a:gd name="T22" fmla="*/ 23027 w 817"/>
                <a:gd name="T23" fmla="*/ 6276 h 661"/>
                <a:gd name="T24" fmla="*/ 19855 w 817"/>
                <a:gd name="T25" fmla="*/ 999 h 661"/>
                <a:gd name="T26" fmla="*/ 20978 w 817"/>
                <a:gd name="T27" fmla="*/ 62 h 661"/>
                <a:gd name="T28" fmla="*/ 26991 w 817"/>
                <a:gd name="T29" fmla="*/ 10460 h 661"/>
                <a:gd name="T30" fmla="*/ 26991 w 817"/>
                <a:gd name="T31" fmla="*/ 11459 h 661"/>
                <a:gd name="T32" fmla="*/ 23159 w 817"/>
                <a:gd name="T33" fmla="*/ 17266 h 661"/>
                <a:gd name="T34" fmla="*/ 23588 w 817"/>
                <a:gd name="T35" fmla="*/ 18577 h 661"/>
                <a:gd name="T36" fmla="*/ 24282 w 817"/>
                <a:gd name="T37" fmla="*/ 19701 h 661"/>
                <a:gd name="T38" fmla="*/ 23588 w 817"/>
                <a:gd name="T39" fmla="*/ 20638 h 661"/>
                <a:gd name="T40" fmla="*/ 21144 w 817"/>
                <a:gd name="T41" fmla="*/ 16860 h 661"/>
                <a:gd name="T42" fmla="*/ 10473 w 817"/>
                <a:gd name="T43" fmla="*/ 4402 h 661"/>
                <a:gd name="T44" fmla="*/ 3105 w 817"/>
                <a:gd name="T45" fmla="*/ 9554 h 661"/>
                <a:gd name="T46" fmla="*/ 4097 w 817"/>
                <a:gd name="T47" fmla="*/ 11833 h 661"/>
                <a:gd name="T48" fmla="*/ 15065 w 817"/>
                <a:gd name="T49" fmla="*/ 11833 h 661"/>
                <a:gd name="T50" fmla="*/ 10473 w 817"/>
                <a:gd name="T51" fmla="*/ 4402 h 6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7" h="661">
                  <a:moveTo>
                    <a:pt x="640" y="540"/>
                  </a:moveTo>
                  <a:lnTo>
                    <a:pt x="189" y="540"/>
                  </a:lnTo>
                  <a:cubicBezTo>
                    <a:pt x="182" y="554"/>
                    <a:pt x="172" y="566"/>
                    <a:pt x="161" y="576"/>
                  </a:cubicBezTo>
                  <a:cubicBezTo>
                    <a:pt x="150" y="586"/>
                    <a:pt x="139" y="591"/>
                    <a:pt x="127" y="591"/>
                  </a:cubicBezTo>
                  <a:cubicBezTo>
                    <a:pt x="127" y="539"/>
                    <a:pt x="115" y="476"/>
                    <a:pt x="92" y="402"/>
                  </a:cubicBezTo>
                  <a:cubicBezTo>
                    <a:pt x="68" y="329"/>
                    <a:pt x="38" y="266"/>
                    <a:pt x="0" y="214"/>
                  </a:cubicBezTo>
                  <a:lnTo>
                    <a:pt x="0" y="189"/>
                  </a:lnTo>
                  <a:lnTo>
                    <a:pt x="250" y="0"/>
                  </a:lnTo>
                  <a:lnTo>
                    <a:pt x="284" y="0"/>
                  </a:lnTo>
                  <a:lnTo>
                    <a:pt x="498" y="379"/>
                  </a:lnTo>
                  <a:lnTo>
                    <a:pt x="606" y="379"/>
                  </a:lnTo>
                  <a:lnTo>
                    <a:pt x="697" y="201"/>
                  </a:lnTo>
                  <a:lnTo>
                    <a:pt x="601" y="32"/>
                  </a:lnTo>
                  <a:lnTo>
                    <a:pt x="635" y="2"/>
                  </a:lnTo>
                  <a:lnTo>
                    <a:pt x="817" y="335"/>
                  </a:lnTo>
                  <a:lnTo>
                    <a:pt x="817" y="367"/>
                  </a:lnTo>
                  <a:cubicBezTo>
                    <a:pt x="740" y="462"/>
                    <a:pt x="701" y="525"/>
                    <a:pt x="701" y="553"/>
                  </a:cubicBezTo>
                  <a:cubicBezTo>
                    <a:pt x="705" y="570"/>
                    <a:pt x="709" y="584"/>
                    <a:pt x="714" y="595"/>
                  </a:cubicBezTo>
                  <a:cubicBezTo>
                    <a:pt x="718" y="606"/>
                    <a:pt x="725" y="618"/>
                    <a:pt x="735" y="631"/>
                  </a:cubicBezTo>
                  <a:lnTo>
                    <a:pt x="714" y="661"/>
                  </a:lnTo>
                  <a:lnTo>
                    <a:pt x="640" y="540"/>
                  </a:lnTo>
                  <a:close/>
                  <a:moveTo>
                    <a:pt x="317" y="141"/>
                  </a:moveTo>
                  <a:lnTo>
                    <a:pt x="94" y="306"/>
                  </a:lnTo>
                  <a:lnTo>
                    <a:pt x="124" y="379"/>
                  </a:lnTo>
                  <a:lnTo>
                    <a:pt x="456" y="379"/>
                  </a:lnTo>
                  <a:lnTo>
                    <a:pt x="317" y="14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2" name="Freeform 64"/>
            <p:cNvSpPr>
              <a:spLocks/>
            </p:cNvSpPr>
            <p:nvPr/>
          </p:nvSpPr>
          <p:spPr bwMode="auto">
            <a:xfrm>
              <a:off x="1660002" y="342547"/>
              <a:ext cx="26991" cy="31749"/>
            </a:xfrm>
            <a:custGeom>
              <a:avLst/>
              <a:gdLst>
                <a:gd name="T0" fmla="*/ 20978 w 817"/>
                <a:gd name="T1" fmla="*/ 26201 h 990"/>
                <a:gd name="T2" fmla="*/ 7070 w 817"/>
                <a:gd name="T3" fmla="*/ 26201 h 990"/>
                <a:gd name="T4" fmla="*/ 4262 w 817"/>
                <a:gd name="T5" fmla="*/ 29119 h 990"/>
                <a:gd name="T6" fmla="*/ 5682 w 817"/>
                <a:gd name="T7" fmla="*/ 30755 h 990"/>
                <a:gd name="T8" fmla="*/ 4691 w 817"/>
                <a:gd name="T9" fmla="*/ 31749 h 990"/>
                <a:gd name="T10" fmla="*/ 0 w 817"/>
                <a:gd name="T11" fmla="*/ 25592 h 990"/>
                <a:gd name="T12" fmla="*/ 0 w 817"/>
                <a:gd name="T13" fmla="*/ 24213 h 990"/>
                <a:gd name="T14" fmla="*/ 2015 w 817"/>
                <a:gd name="T15" fmla="*/ 22385 h 990"/>
                <a:gd name="T16" fmla="*/ 3568 w 817"/>
                <a:gd name="T17" fmla="*/ 21326 h 990"/>
                <a:gd name="T18" fmla="*/ 5187 w 817"/>
                <a:gd name="T19" fmla="*/ 21102 h 990"/>
                <a:gd name="T20" fmla="*/ 8391 w 817"/>
                <a:gd name="T21" fmla="*/ 21038 h 990"/>
                <a:gd name="T22" fmla="*/ 0 w 817"/>
                <a:gd name="T23" fmla="*/ 9621 h 990"/>
                <a:gd name="T24" fmla="*/ 0 w 817"/>
                <a:gd name="T25" fmla="*/ 8595 h 990"/>
                <a:gd name="T26" fmla="*/ 2610 w 817"/>
                <a:gd name="T27" fmla="*/ 6222 h 990"/>
                <a:gd name="T28" fmla="*/ 3634 w 817"/>
                <a:gd name="T29" fmla="*/ 4201 h 990"/>
                <a:gd name="T30" fmla="*/ 2874 w 817"/>
                <a:gd name="T31" fmla="*/ 2373 h 990"/>
                <a:gd name="T32" fmla="*/ 1817 w 817"/>
                <a:gd name="T33" fmla="*/ 994 h 990"/>
                <a:gd name="T34" fmla="*/ 2808 w 817"/>
                <a:gd name="T35" fmla="*/ 192 h 990"/>
                <a:gd name="T36" fmla="*/ 6508 w 817"/>
                <a:gd name="T37" fmla="*/ 5292 h 990"/>
                <a:gd name="T38" fmla="*/ 17576 w 817"/>
                <a:gd name="T39" fmla="*/ 5292 h 990"/>
                <a:gd name="T40" fmla="*/ 20582 w 817"/>
                <a:gd name="T41" fmla="*/ 4586 h 990"/>
                <a:gd name="T42" fmla="*/ 22465 w 817"/>
                <a:gd name="T43" fmla="*/ 2213 h 990"/>
                <a:gd name="T44" fmla="*/ 21408 w 817"/>
                <a:gd name="T45" fmla="*/ 738 h 990"/>
                <a:gd name="T46" fmla="*/ 22597 w 817"/>
                <a:gd name="T47" fmla="*/ 0 h 990"/>
                <a:gd name="T48" fmla="*/ 26991 w 817"/>
                <a:gd name="T49" fmla="*/ 5837 h 990"/>
                <a:gd name="T50" fmla="*/ 26991 w 817"/>
                <a:gd name="T51" fmla="*/ 6991 h 990"/>
                <a:gd name="T52" fmla="*/ 21705 w 817"/>
                <a:gd name="T53" fmla="*/ 10455 h 990"/>
                <a:gd name="T54" fmla="*/ 6806 w 817"/>
                <a:gd name="T55" fmla="*/ 10455 h 990"/>
                <a:gd name="T56" fmla="*/ 4295 w 817"/>
                <a:gd name="T57" fmla="*/ 13469 h 990"/>
                <a:gd name="T58" fmla="*/ 10307 w 817"/>
                <a:gd name="T59" fmla="*/ 21038 h 990"/>
                <a:gd name="T60" fmla="*/ 20417 w 817"/>
                <a:gd name="T61" fmla="*/ 21038 h 990"/>
                <a:gd name="T62" fmla="*/ 22333 w 817"/>
                <a:gd name="T63" fmla="*/ 18119 h 990"/>
                <a:gd name="T64" fmla="*/ 21276 w 817"/>
                <a:gd name="T65" fmla="*/ 16420 h 990"/>
                <a:gd name="T66" fmla="*/ 22035 w 817"/>
                <a:gd name="T67" fmla="*/ 15458 h 990"/>
                <a:gd name="T68" fmla="*/ 26991 w 817"/>
                <a:gd name="T69" fmla="*/ 22128 h 990"/>
                <a:gd name="T70" fmla="*/ 26991 w 817"/>
                <a:gd name="T71" fmla="*/ 22994 h 990"/>
                <a:gd name="T72" fmla="*/ 23985 w 817"/>
                <a:gd name="T73" fmla="*/ 27420 h 990"/>
                <a:gd name="T74" fmla="*/ 25901 w 817"/>
                <a:gd name="T75" fmla="*/ 30466 h 990"/>
                <a:gd name="T76" fmla="*/ 24910 w 817"/>
                <a:gd name="T77" fmla="*/ 31492 h 990"/>
                <a:gd name="T78" fmla="*/ 20978 w 817"/>
                <a:gd name="T79" fmla="*/ 26201 h 9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17" h="990">
                  <a:moveTo>
                    <a:pt x="635" y="817"/>
                  </a:moveTo>
                  <a:lnTo>
                    <a:pt x="214" y="817"/>
                  </a:lnTo>
                  <a:lnTo>
                    <a:pt x="129" y="908"/>
                  </a:lnTo>
                  <a:lnTo>
                    <a:pt x="172" y="959"/>
                  </a:lnTo>
                  <a:lnTo>
                    <a:pt x="142" y="990"/>
                  </a:lnTo>
                  <a:lnTo>
                    <a:pt x="0" y="798"/>
                  </a:lnTo>
                  <a:lnTo>
                    <a:pt x="0" y="755"/>
                  </a:lnTo>
                  <a:cubicBezTo>
                    <a:pt x="28" y="729"/>
                    <a:pt x="49" y="710"/>
                    <a:pt x="61" y="698"/>
                  </a:cubicBezTo>
                  <a:cubicBezTo>
                    <a:pt x="82" y="680"/>
                    <a:pt x="98" y="669"/>
                    <a:pt x="108" y="665"/>
                  </a:cubicBezTo>
                  <a:cubicBezTo>
                    <a:pt x="119" y="662"/>
                    <a:pt x="135" y="659"/>
                    <a:pt x="157" y="658"/>
                  </a:cubicBezTo>
                  <a:cubicBezTo>
                    <a:pt x="178" y="657"/>
                    <a:pt x="211" y="656"/>
                    <a:pt x="254" y="656"/>
                  </a:cubicBezTo>
                  <a:lnTo>
                    <a:pt x="0" y="300"/>
                  </a:lnTo>
                  <a:lnTo>
                    <a:pt x="0" y="268"/>
                  </a:lnTo>
                  <a:cubicBezTo>
                    <a:pt x="32" y="243"/>
                    <a:pt x="58" y="218"/>
                    <a:pt x="79" y="194"/>
                  </a:cubicBezTo>
                  <a:cubicBezTo>
                    <a:pt x="100" y="170"/>
                    <a:pt x="110" y="149"/>
                    <a:pt x="110" y="131"/>
                  </a:cubicBezTo>
                  <a:cubicBezTo>
                    <a:pt x="110" y="114"/>
                    <a:pt x="103" y="95"/>
                    <a:pt x="87" y="74"/>
                  </a:cubicBezTo>
                  <a:cubicBezTo>
                    <a:pt x="77" y="60"/>
                    <a:pt x="67" y="45"/>
                    <a:pt x="55" y="31"/>
                  </a:cubicBezTo>
                  <a:lnTo>
                    <a:pt x="85" y="6"/>
                  </a:lnTo>
                  <a:lnTo>
                    <a:pt x="197" y="165"/>
                  </a:lnTo>
                  <a:lnTo>
                    <a:pt x="532" y="165"/>
                  </a:lnTo>
                  <a:cubicBezTo>
                    <a:pt x="565" y="165"/>
                    <a:pt x="596" y="157"/>
                    <a:pt x="623" y="143"/>
                  </a:cubicBezTo>
                  <a:cubicBezTo>
                    <a:pt x="649" y="128"/>
                    <a:pt x="669" y="103"/>
                    <a:pt x="680" y="69"/>
                  </a:cubicBezTo>
                  <a:lnTo>
                    <a:pt x="648" y="23"/>
                  </a:lnTo>
                  <a:lnTo>
                    <a:pt x="684" y="0"/>
                  </a:lnTo>
                  <a:lnTo>
                    <a:pt x="817" y="182"/>
                  </a:lnTo>
                  <a:lnTo>
                    <a:pt x="817" y="218"/>
                  </a:lnTo>
                  <a:cubicBezTo>
                    <a:pt x="764" y="290"/>
                    <a:pt x="710" y="326"/>
                    <a:pt x="657" y="326"/>
                  </a:cubicBezTo>
                  <a:lnTo>
                    <a:pt x="206" y="326"/>
                  </a:lnTo>
                  <a:lnTo>
                    <a:pt x="130" y="420"/>
                  </a:lnTo>
                  <a:lnTo>
                    <a:pt x="312" y="656"/>
                  </a:lnTo>
                  <a:lnTo>
                    <a:pt x="618" y="656"/>
                  </a:lnTo>
                  <a:lnTo>
                    <a:pt x="676" y="565"/>
                  </a:lnTo>
                  <a:lnTo>
                    <a:pt x="644" y="512"/>
                  </a:lnTo>
                  <a:lnTo>
                    <a:pt x="667" y="482"/>
                  </a:lnTo>
                  <a:lnTo>
                    <a:pt x="817" y="690"/>
                  </a:lnTo>
                  <a:lnTo>
                    <a:pt x="817" y="717"/>
                  </a:lnTo>
                  <a:cubicBezTo>
                    <a:pt x="757" y="778"/>
                    <a:pt x="726" y="824"/>
                    <a:pt x="726" y="855"/>
                  </a:cubicBezTo>
                  <a:cubicBezTo>
                    <a:pt x="726" y="892"/>
                    <a:pt x="745" y="923"/>
                    <a:pt x="784" y="950"/>
                  </a:cubicBezTo>
                  <a:lnTo>
                    <a:pt x="754" y="982"/>
                  </a:lnTo>
                  <a:lnTo>
                    <a:pt x="635" y="81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3" name="Freeform 65"/>
            <p:cNvSpPr>
              <a:spLocks noEditPoints="1"/>
            </p:cNvSpPr>
            <p:nvPr/>
          </p:nvSpPr>
          <p:spPr bwMode="auto">
            <a:xfrm>
              <a:off x="1660002" y="307623"/>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4" name="Freeform 66"/>
            <p:cNvSpPr>
              <a:spLocks noEditPoints="1"/>
            </p:cNvSpPr>
            <p:nvPr/>
          </p:nvSpPr>
          <p:spPr bwMode="auto">
            <a:xfrm>
              <a:off x="1647301" y="280636"/>
              <a:ext cx="39692" cy="15875"/>
            </a:xfrm>
            <a:custGeom>
              <a:avLst/>
              <a:gdLst>
                <a:gd name="T0" fmla="*/ 19215 w 1227"/>
                <a:gd name="T1" fmla="*/ 10890 h 500"/>
                <a:gd name="T2" fmla="*/ 17436 w 1227"/>
                <a:gd name="T3" fmla="*/ 12859 h 500"/>
                <a:gd name="T4" fmla="*/ 18665 w 1227"/>
                <a:gd name="T5" fmla="*/ 14986 h 500"/>
                <a:gd name="T6" fmla="*/ 17857 w 1227"/>
                <a:gd name="T7" fmla="*/ 15875 h 500"/>
                <a:gd name="T8" fmla="*/ 12940 w 1227"/>
                <a:gd name="T9" fmla="*/ 9081 h 500"/>
                <a:gd name="T10" fmla="*/ 12940 w 1227"/>
                <a:gd name="T11" fmla="*/ 8541 h 500"/>
                <a:gd name="T12" fmla="*/ 15236 w 1227"/>
                <a:gd name="T13" fmla="*/ 5652 h 500"/>
                <a:gd name="T14" fmla="*/ 15883 w 1227"/>
                <a:gd name="T15" fmla="*/ 4255 h 500"/>
                <a:gd name="T16" fmla="*/ 15463 w 1227"/>
                <a:gd name="T17" fmla="*/ 3048 h 500"/>
                <a:gd name="T18" fmla="*/ 14557 w 1227"/>
                <a:gd name="T19" fmla="*/ 1810 h 500"/>
                <a:gd name="T20" fmla="*/ 15592 w 1227"/>
                <a:gd name="T21" fmla="*/ 953 h 500"/>
                <a:gd name="T22" fmla="*/ 19377 w 1227"/>
                <a:gd name="T23" fmla="*/ 5779 h 500"/>
                <a:gd name="T24" fmla="*/ 32187 w 1227"/>
                <a:gd name="T25" fmla="*/ 5779 h 500"/>
                <a:gd name="T26" fmla="*/ 35519 w 1227"/>
                <a:gd name="T27" fmla="*/ 2889 h 500"/>
                <a:gd name="T28" fmla="*/ 34096 w 1227"/>
                <a:gd name="T29" fmla="*/ 667 h 500"/>
                <a:gd name="T30" fmla="*/ 34840 w 1227"/>
                <a:gd name="T31" fmla="*/ 0 h 500"/>
                <a:gd name="T32" fmla="*/ 39692 w 1227"/>
                <a:gd name="T33" fmla="*/ 6477 h 500"/>
                <a:gd name="T34" fmla="*/ 39692 w 1227"/>
                <a:gd name="T35" fmla="*/ 8001 h 500"/>
                <a:gd name="T36" fmla="*/ 35519 w 1227"/>
                <a:gd name="T37" fmla="*/ 10890 h 500"/>
                <a:gd name="T38" fmla="*/ 19215 w 1227"/>
                <a:gd name="T39" fmla="*/ 10890 h 500"/>
                <a:gd name="T40" fmla="*/ 4917 w 1227"/>
                <a:gd name="T41" fmla="*/ 14605 h 500"/>
                <a:gd name="T42" fmla="*/ 0 w 1227"/>
                <a:gd name="T43" fmla="*/ 8541 h 500"/>
                <a:gd name="T44" fmla="*/ 0 w 1227"/>
                <a:gd name="T45" fmla="*/ 7747 h 500"/>
                <a:gd name="T46" fmla="*/ 2653 w 1227"/>
                <a:gd name="T47" fmla="*/ 4572 h 500"/>
                <a:gd name="T48" fmla="*/ 1165 w 1227"/>
                <a:gd name="T49" fmla="*/ 2762 h 500"/>
                <a:gd name="T50" fmla="*/ 2070 w 1227"/>
                <a:gd name="T51" fmla="*/ 1969 h 500"/>
                <a:gd name="T52" fmla="*/ 6987 w 1227"/>
                <a:gd name="T53" fmla="*/ 7779 h 500"/>
                <a:gd name="T54" fmla="*/ 7052 w 1227"/>
                <a:gd name="T55" fmla="*/ 8700 h 500"/>
                <a:gd name="T56" fmla="*/ 4238 w 1227"/>
                <a:gd name="T57" fmla="*/ 11843 h 500"/>
                <a:gd name="T58" fmla="*/ 5726 w 1227"/>
                <a:gd name="T59" fmla="*/ 13653 h 500"/>
                <a:gd name="T60" fmla="*/ 4917 w 1227"/>
                <a:gd name="T61" fmla="*/ 14605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594" y="343"/>
                  </a:moveTo>
                  <a:lnTo>
                    <a:pt x="539" y="405"/>
                  </a:lnTo>
                  <a:lnTo>
                    <a:pt x="577" y="472"/>
                  </a:lnTo>
                  <a:lnTo>
                    <a:pt x="552" y="500"/>
                  </a:lnTo>
                  <a:lnTo>
                    <a:pt x="400" y="286"/>
                  </a:lnTo>
                  <a:lnTo>
                    <a:pt x="400" y="269"/>
                  </a:lnTo>
                  <a:cubicBezTo>
                    <a:pt x="434" y="230"/>
                    <a:pt x="457" y="199"/>
                    <a:pt x="471" y="178"/>
                  </a:cubicBezTo>
                  <a:cubicBezTo>
                    <a:pt x="484" y="157"/>
                    <a:pt x="491" y="142"/>
                    <a:pt x="491" y="134"/>
                  </a:cubicBezTo>
                  <a:cubicBezTo>
                    <a:pt x="491" y="122"/>
                    <a:pt x="486" y="110"/>
                    <a:pt x="478" y="96"/>
                  </a:cubicBezTo>
                  <a:cubicBezTo>
                    <a:pt x="475" y="90"/>
                    <a:pt x="466" y="77"/>
                    <a:pt x="450" y="57"/>
                  </a:cubicBezTo>
                  <a:lnTo>
                    <a:pt x="482" y="30"/>
                  </a:lnTo>
                  <a:lnTo>
                    <a:pt x="599" y="182"/>
                  </a:lnTo>
                  <a:lnTo>
                    <a:pt x="995" y="182"/>
                  </a:lnTo>
                  <a:cubicBezTo>
                    <a:pt x="1037" y="182"/>
                    <a:pt x="1071" y="152"/>
                    <a:pt x="1098" y="91"/>
                  </a:cubicBezTo>
                  <a:lnTo>
                    <a:pt x="1054" y="21"/>
                  </a:lnTo>
                  <a:lnTo>
                    <a:pt x="1077" y="0"/>
                  </a:lnTo>
                  <a:lnTo>
                    <a:pt x="1227" y="204"/>
                  </a:lnTo>
                  <a:lnTo>
                    <a:pt x="1227" y="252"/>
                  </a:lnTo>
                  <a:cubicBezTo>
                    <a:pt x="1181" y="313"/>
                    <a:pt x="1138" y="343"/>
                    <a:pt x="1098" y="343"/>
                  </a:cubicBezTo>
                  <a:lnTo>
                    <a:pt x="594" y="343"/>
                  </a:lnTo>
                  <a:close/>
                  <a:moveTo>
                    <a:pt x="152" y="460"/>
                  </a:moveTo>
                  <a:lnTo>
                    <a:pt x="0" y="269"/>
                  </a:lnTo>
                  <a:lnTo>
                    <a:pt x="0" y="244"/>
                  </a:lnTo>
                  <a:lnTo>
                    <a:pt x="82" y="144"/>
                  </a:lnTo>
                  <a:lnTo>
                    <a:pt x="36" y="87"/>
                  </a:lnTo>
                  <a:lnTo>
                    <a:pt x="64" y="62"/>
                  </a:lnTo>
                  <a:lnTo>
                    <a:pt x="216" y="245"/>
                  </a:lnTo>
                  <a:lnTo>
                    <a:pt x="218" y="274"/>
                  </a:lnTo>
                  <a:lnTo>
                    <a:pt x="131" y="373"/>
                  </a:lnTo>
                  <a:lnTo>
                    <a:pt x="177" y="430"/>
                  </a:lnTo>
                  <a:lnTo>
                    <a:pt x="152" y="46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5" name="Freeform 67"/>
            <p:cNvSpPr>
              <a:spLocks noEditPoints="1"/>
            </p:cNvSpPr>
            <p:nvPr/>
          </p:nvSpPr>
          <p:spPr bwMode="auto">
            <a:xfrm>
              <a:off x="1660002" y="244124"/>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6" name="Freeform 68"/>
            <p:cNvSpPr>
              <a:spLocks noEditPoints="1"/>
            </p:cNvSpPr>
            <p:nvPr/>
          </p:nvSpPr>
          <p:spPr bwMode="auto">
            <a:xfrm>
              <a:off x="1083675" y="231424"/>
              <a:ext cx="60332" cy="50799"/>
            </a:xfrm>
            <a:custGeom>
              <a:avLst/>
              <a:gdLst>
                <a:gd name="T0" fmla="*/ 35202 w 1863"/>
                <a:gd name="T1" fmla="*/ 13596 h 1558"/>
                <a:gd name="T2" fmla="*/ 32222 w 1863"/>
                <a:gd name="T3" fmla="*/ 7662 h 1558"/>
                <a:gd name="T4" fmla="*/ 34068 w 1863"/>
                <a:gd name="T5" fmla="*/ 5804 h 1558"/>
                <a:gd name="T6" fmla="*/ 39120 w 1863"/>
                <a:gd name="T7" fmla="*/ 7956 h 1558"/>
                <a:gd name="T8" fmla="*/ 49516 w 1863"/>
                <a:gd name="T9" fmla="*/ 13596 h 1558"/>
                <a:gd name="T10" fmla="*/ 54730 w 1863"/>
                <a:gd name="T11" fmla="*/ 7662 h 1558"/>
                <a:gd name="T12" fmla="*/ 49645 w 1863"/>
                <a:gd name="T13" fmla="*/ 1174 h 1558"/>
                <a:gd name="T14" fmla="*/ 57741 w 1863"/>
                <a:gd name="T15" fmla="*/ 3587 h 1558"/>
                <a:gd name="T16" fmla="*/ 58097 w 1863"/>
                <a:gd name="T17" fmla="*/ 16498 h 1558"/>
                <a:gd name="T18" fmla="*/ 21536 w 1863"/>
                <a:gd name="T19" fmla="*/ 19400 h 1558"/>
                <a:gd name="T20" fmla="*/ 19269 w 1863"/>
                <a:gd name="T21" fmla="*/ 24095 h 1558"/>
                <a:gd name="T22" fmla="*/ 60332 w 1863"/>
                <a:gd name="T23" fmla="*/ 25334 h 1558"/>
                <a:gd name="T24" fmla="*/ 45370 w 1863"/>
                <a:gd name="T25" fmla="*/ 28660 h 1558"/>
                <a:gd name="T26" fmla="*/ 46148 w 1863"/>
                <a:gd name="T27" fmla="*/ 38670 h 1558"/>
                <a:gd name="T28" fmla="*/ 53499 w 1863"/>
                <a:gd name="T29" fmla="*/ 36877 h 1558"/>
                <a:gd name="T30" fmla="*/ 53434 w 1863"/>
                <a:gd name="T31" fmla="*/ 32736 h 1558"/>
                <a:gd name="T32" fmla="*/ 60332 w 1863"/>
                <a:gd name="T33" fmla="*/ 40398 h 1558"/>
                <a:gd name="T34" fmla="*/ 57644 w 1863"/>
                <a:gd name="T35" fmla="*/ 44148 h 1558"/>
                <a:gd name="T36" fmla="*/ 56932 w 1863"/>
                <a:gd name="T37" fmla="*/ 48158 h 1558"/>
                <a:gd name="T38" fmla="*/ 57288 w 1863"/>
                <a:gd name="T39" fmla="*/ 50538 h 1558"/>
                <a:gd name="T40" fmla="*/ 20467 w 1863"/>
                <a:gd name="T41" fmla="*/ 44474 h 1558"/>
                <a:gd name="T42" fmla="*/ 17909 w 1863"/>
                <a:gd name="T43" fmla="*/ 47832 h 1558"/>
                <a:gd name="T44" fmla="*/ 18265 w 1863"/>
                <a:gd name="T45" fmla="*/ 50799 h 1558"/>
                <a:gd name="T46" fmla="*/ 13537 w 1863"/>
                <a:gd name="T47" fmla="*/ 42191 h 1558"/>
                <a:gd name="T48" fmla="*/ 18589 w 1863"/>
                <a:gd name="T49" fmla="*/ 38670 h 1558"/>
                <a:gd name="T50" fmla="*/ 13537 w 1863"/>
                <a:gd name="T51" fmla="*/ 22661 h 1558"/>
                <a:gd name="T52" fmla="*/ 15804 w 1863"/>
                <a:gd name="T53" fmla="*/ 15911 h 1558"/>
                <a:gd name="T54" fmla="*/ 14702 w 1863"/>
                <a:gd name="T55" fmla="*/ 4369 h 1558"/>
                <a:gd name="T56" fmla="*/ 3174 w 1863"/>
                <a:gd name="T57" fmla="*/ 3684 h 1558"/>
                <a:gd name="T58" fmla="*/ 1716 w 1863"/>
                <a:gd name="T59" fmla="*/ 14509 h 1558"/>
                <a:gd name="T60" fmla="*/ 291 w 1863"/>
                <a:gd name="T61" fmla="*/ 12846 h 1558"/>
                <a:gd name="T62" fmla="*/ 2073 w 1863"/>
                <a:gd name="T63" fmla="*/ 2967 h 1558"/>
                <a:gd name="T64" fmla="*/ 17196 w 1863"/>
                <a:gd name="T65" fmla="*/ 3945 h 1558"/>
                <a:gd name="T66" fmla="*/ 31283 w 1863"/>
                <a:gd name="T67" fmla="*/ 38670 h 1558"/>
                <a:gd name="T68" fmla="*/ 32773 w 1863"/>
                <a:gd name="T69" fmla="*/ 32051 h 1558"/>
                <a:gd name="T70" fmla="*/ 31413 w 1863"/>
                <a:gd name="T71" fmla="*/ 25334 h 1558"/>
                <a:gd name="T72" fmla="*/ 17682 w 1863"/>
                <a:gd name="T73" fmla="*/ 27030 h 1558"/>
                <a:gd name="T74" fmla="*/ 31283 w 1863"/>
                <a:gd name="T75" fmla="*/ 38670 h 1558"/>
                <a:gd name="T76" fmla="*/ 44852 w 1863"/>
                <a:gd name="T77" fmla="*/ 38670 h 1558"/>
                <a:gd name="T78" fmla="*/ 43881 w 1863"/>
                <a:gd name="T79" fmla="*/ 32051 h 1558"/>
                <a:gd name="T80" fmla="*/ 32514 w 1863"/>
                <a:gd name="T81" fmla="*/ 25334 h 1558"/>
                <a:gd name="T82" fmla="*/ 33939 w 1863"/>
                <a:gd name="T83" fmla="*/ 32442 h 1558"/>
                <a:gd name="T84" fmla="*/ 32773 w 1863"/>
                <a:gd name="T85" fmla="*/ 38670 h 15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63" h="1558">
                  <a:moveTo>
                    <a:pt x="666" y="417"/>
                  </a:moveTo>
                  <a:lnTo>
                    <a:pt x="1087" y="417"/>
                  </a:lnTo>
                  <a:lnTo>
                    <a:pt x="1087" y="339"/>
                  </a:lnTo>
                  <a:cubicBezTo>
                    <a:pt x="1087" y="285"/>
                    <a:pt x="1056" y="251"/>
                    <a:pt x="995" y="235"/>
                  </a:cubicBezTo>
                  <a:lnTo>
                    <a:pt x="995" y="193"/>
                  </a:lnTo>
                  <a:cubicBezTo>
                    <a:pt x="1019" y="186"/>
                    <a:pt x="1038" y="181"/>
                    <a:pt x="1052" y="178"/>
                  </a:cubicBezTo>
                  <a:cubicBezTo>
                    <a:pt x="1065" y="175"/>
                    <a:pt x="1079" y="174"/>
                    <a:pt x="1095" y="174"/>
                  </a:cubicBezTo>
                  <a:cubicBezTo>
                    <a:pt x="1147" y="174"/>
                    <a:pt x="1185" y="197"/>
                    <a:pt x="1208" y="244"/>
                  </a:cubicBezTo>
                  <a:cubicBezTo>
                    <a:pt x="1232" y="290"/>
                    <a:pt x="1243" y="348"/>
                    <a:pt x="1243" y="417"/>
                  </a:cubicBezTo>
                  <a:lnTo>
                    <a:pt x="1529" y="417"/>
                  </a:lnTo>
                  <a:cubicBezTo>
                    <a:pt x="1580" y="417"/>
                    <a:pt x="1619" y="400"/>
                    <a:pt x="1648" y="364"/>
                  </a:cubicBezTo>
                  <a:cubicBezTo>
                    <a:pt x="1676" y="329"/>
                    <a:pt x="1690" y="286"/>
                    <a:pt x="1690" y="235"/>
                  </a:cubicBezTo>
                  <a:cubicBezTo>
                    <a:pt x="1690" y="193"/>
                    <a:pt x="1676" y="154"/>
                    <a:pt x="1650" y="118"/>
                  </a:cubicBezTo>
                  <a:cubicBezTo>
                    <a:pt x="1623" y="82"/>
                    <a:pt x="1584" y="55"/>
                    <a:pt x="1533" y="36"/>
                  </a:cubicBezTo>
                  <a:lnTo>
                    <a:pt x="1533" y="0"/>
                  </a:lnTo>
                  <a:cubicBezTo>
                    <a:pt x="1640" y="12"/>
                    <a:pt x="1724" y="48"/>
                    <a:pt x="1783" y="110"/>
                  </a:cubicBezTo>
                  <a:cubicBezTo>
                    <a:pt x="1837" y="167"/>
                    <a:pt x="1863" y="235"/>
                    <a:pt x="1863" y="314"/>
                  </a:cubicBezTo>
                  <a:cubicBezTo>
                    <a:pt x="1863" y="390"/>
                    <a:pt x="1840" y="454"/>
                    <a:pt x="1794" y="506"/>
                  </a:cubicBezTo>
                  <a:cubicBezTo>
                    <a:pt x="1741" y="566"/>
                    <a:pt x="1669" y="595"/>
                    <a:pt x="1578" y="595"/>
                  </a:cubicBezTo>
                  <a:lnTo>
                    <a:pt x="665" y="595"/>
                  </a:lnTo>
                  <a:cubicBezTo>
                    <a:pt x="655" y="631"/>
                    <a:pt x="643" y="661"/>
                    <a:pt x="629" y="686"/>
                  </a:cubicBezTo>
                  <a:cubicBezTo>
                    <a:pt x="628" y="690"/>
                    <a:pt x="617" y="708"/>
                    <a:pt x="595" y="739"/>
                  </a:cubicBezTo>
                  <a:lnTo>
                    <a:pt x="1863" y="739"/>
                  </a:lnTo>
                  <a:lnTo>
                    <a:pt x="1863" y="777"/>
                  </a:lnTo>
                  <a:lnTo>
                    <a:pt x="1438" y="777"/>
                  </a:lnTo>
                  <a:cubicBezTo>
                    <a:pt x="1420" y="810"/>
                    <a:pt x="1407" y="844"/>
                    <a:pt x="1401" y="879"/>
                  </a:cubicBezTo>
                  <a:cubicBezTo>
                    <a:pt x="1395" y="914"/>
                    <a:pt x="1391" y="953"/>
                    <a:pt x="1391" y="995"/>
                  </a:cubicBezTo>
                  <a:cubicBezTo>
                    <a:pt x="1391" y="1053"/>
                    <a:pt x="1402" y="1117"/>
                    <a:pt x="1425" y="1186"/>
                  </a:cubicBezTo>
                  <a:lnTo>
                    <a:pt x="1625" y="1186"/>
                  </a:lnTo>
                  <a:cubicBezTo>
                    <a:pt x="1633" y="1166"/>
                    <a:pt x="1643" y="1148"/>
                    <a:pt x="1652" y="1131"/>
                  </a:cubicBezTo>
                  <a:cubicBezTo>
                    <a:pt x="1662" y="1114"/>
                    <a:pt x="1675" y="1095"/>
                    <a:pt x="1690" y="1074"/>
                  </a:cubicBezTo>
                  <a:lnTo>
                    <a:pt x="1650" y="1004"/>
                  </a:lnTo>
                  <a:lnTo>
                    <a:pt x="1681" y="983"/>
                  </a:lnTo>
                  <a:lnTo>
                    <a:pt x="1863" y="1239"/>
                  </a:lnTo>
                  <a:lnTo>
                    <a:pt x="1863" y="1268"/>
                  </a:lnTo>
                  <a:cubicBezTo>
                    <a:pt x="1830" y="1294"/>
                    <a:pt x="1802" y="1322"/>
                    <a:pt x="1780" y="1354"/>
                  </a:cubicBezTo>
                  <a:cubicBezTo>
                    <a:pt x="1758" y="1386"/>
                    <a:pt x="1747" y="1414"/>
                    <a:pt x="1747" y="1438"/>
                  </a:cubicBezTo>
                  <a:cubicBezTo>
                    <a:pt x="1747" y="1450"/>
                    <a:pt x="1751" y="1464"/>
                    <a:pt x="1758" y="1477"/>
                  </a:cubicBezTo>
                  <a:cubicBezTo>
                    <a:pt x="1765" y="1490"/>
                    <a:pt x="1778" y="1508"/>
                    <a:pt x="1798" y="1529"/>
                  </a:cubicBezTo>
                  <a:lnTo>
                    <a:pt x="1769" y="1550"/>
                  </a:lnTo>
                  <a:lnTo>
                    <a:pt x="1650" y="1364"/>
                  </a:lnTo>
                  <a:lnTo>
                    <a:pt x="632" y="1364"/>
                  </a:lnTo>
                  <a:cubicBezTo>
                    <a:pt x="613" y="1375"/>
                    <a:pt x="598" y="1389"/>
                    <a:pt x="585" y="1407"/>
                  </a:cubicBezTo>
                  <a:cubicBezTo>
                    <a:pt x="572" y="1425"/>
                    <a:pt x="562" y="1445"/>
                    <a:pt x="553" y="1467"/>
                  </a:cubicBezTo>
                  <a:lnTo>
                    <a:pt x="595" y="1537"/>
                  </a:lnTo>
                  <a:lnTo>
                    <a:pt x="564" y="1558"/>
                  </a:lnTo>
                  <a:lnTo>
                    <a:pt x="418" y="1334"/>
                  </a:lnTo>
                  <a:lnTo>
                    <a:pt x="418" y="1294"/>
                  </a:lnTo>
                  <a:cubicBezTo>
                    <a:pt x="443" y="1256"/>
                    <a:pt x="473" y="1227"/>
                    <a:pt x="506" y="1207"/>
                  </a:cubicBezTo>
                  <a:cubicBezTo>
                    <a:pt x="532" y="1193"/>
                    <a:pt x="554" y="1186"/>
                    <a:pt x="574" y="1186"/>
                  </a:cubicBezTo>
                  <a:lnTo>
                    <a:pt x="714" y="1186"/>
                  </a:lnTo>
                  <a:lnTo>
                    <a:pt x="418" y="695"/>
                  </a:lnTo>
                  <a:lnTo>
                    <a:pt x="418" y="631"/>
                  </a:lnTo>
                  <a:cubicBezTo>
                    <a:pt x="450" y="579"/>
                    <a:pt x="474" y="531"/>
                    <a:pt x="488" y="488"/>
                  </a:cubicBezTo>
                  <a:cubicBezTo>
                    <a:pt x="503" y="445"/>
                    <a:pt x="511" y="398"/>
                    <a:pt x="511" y="348"/>
                  </a:cubicBezTo>
                  <a:cubicBezTo>
                    <a:pt x="511" y="260"/>
                    <a:pt x="492" y="189"/>
                    <a:pt x="454" y="134"/>
                  </a:cubicBezTo>
                  <a:cubicBezTo>
                    <a:pt x="409" y="69"/>
                    <a:pt x="344" y="36"/>
                    <a:pt x="260" y="36"/>
                  </a:cubicBezTo>
                  <a:cubicBezTo>
                    <a:pt x="188" y="36"/>
                    <a:pt x="134" y="62"/>
                    <a:pt x="98" y="113"/>
                  </a:cubicBezTo>
                  <a:cubicBezTo>
                    <a:pt x="61" y="163"/>
                    <a:pt x="43" y="230"/>
                    <a:pt x="43" y="314"/>
                  </a:cubicBezTo>
                  <a:cubicBezTo>
                    <a:pt x="43" y="356"/>
                    <a:pt x="46" y="400"/>
                    <a:pt x="53" y="445"/>
                  </a:cubicBezTo>
                  <a:lnTo>
                    <a:pt x="17" y="445"/>
                  </a:lnTo>
                  <a:cubicBezTo>
                    <a:pt x="13" y="422"/>
                    <a:pt x="10" y="405"/>
                    <a:pt x="9" y="394"/>
                  </a:cubicBezTo>
                  <a:cubicBezTo>
                    <a:pt x="7" y="383"/>
                    <a:pt x="5" y="356"/>
                    <a:pt x="0" y="314"/>
                  </a:cubicBezTo>
                  <a:cubicBezTo>
                    <a:pt x="0" y="221"/>
                    <a:pt x="22" y="146"/>
                    <a:pt x="64" y="91"/>
                  </a:cubicBezTo>
                  <a:cubicBezTo>
                    <a:pt x="110" y="31"/>
                    <a:pt x="176" y="0"/>
                    <a:pt x="260" y="0"/>
                  </a:cubicBezTo>
                  <a:cubicBezTo>
                    <a:pt x="366" y="0"/>
                    <a:pt x="456" y="41"/>
                    <a:pt x="531" y="121"/>
                  </a:cubicBezTo>
                  <a:cubicBezTo>
                    <a:pt x="605" y="201"/>
                    <a:pt x="651" y="300"/>
                    <a:pt x="666" y="417"/>
                  </a:cubicBezTo>
                  <a:close/>
                  <a:moveTo>
                    <a:pt x="966" y="1186"/>
                  </a:moveTo>
                  <a:cubicBezTo>
                    <a:pt x="980" y="1153"/>
                    <a:pt x="991" y="1120"/>
                    <a:pt x="1000" y="1086"/>
                  </a:cubicBezTo>
                  <a:cubicBezTo>
                    <a:pt x="1008" y="1052"/>
                    <a:pt x="1012" y="1018"/>
                    <a:pt x="1012" y="983"/>
                  </a:cubicBezTo>
                  <a:cubicBezTo>
                    <a:pt x="1012" y="947"/>
                    <a:pt x="1010" y="915"/>
                    <a:pt x="1005" y="884"/>
                  </a:cubicBezTo>
                  <a:cubicBezTo>
                    <a:pt x="1000" y="854"/>
                    <a:pt x="988" y="818"/>
                    <a:pt x="970" y="777"/>
                  </a:cubicBezTo>
                  <a:lnTo>
                    <a:pt x="580" y="777"/>
                  </a:lnTo>
                  <a:lnTo>
                    <a:pt x="546" y="829"/>
                  </a:lnTo>
                  <a:lnTo>
                    <a:pt x="761" y="1186"/>
                  </a:lnTo>
                  <a:lnTo>
                    <a:pt x="966" y="1186"/>
                  </a:lnTo>
                  <a:close/>
                  <a:moveTo>
                    <a:pt x="1012" y="1186"/>
                  </a:moveTo>
                  <a:lnTo>
                    <a:pt x="1385" y="1186"/>
                  </a:lnTo>
                  <a:cubicBezTo>
                    <a:pt x="1375" y="1152"/>
                    <a:pt x="1368" y="1118"/>
                    <a:pt x="1363" y="1084"/>
                  </a:cubicBezTo>
                  <a:cubicBezTo>
                    <a:pt x="1358" y="1050"/>
                    <a:pt x="1355" y="1016"/>
                    <a:pt x="1355" y="983"/>
                  </a:cubicBezTo>
                  <a:cubicBezTo>
                    <a:pt x="1355" y="913"/>
                    <a:pt x="1369" y="845"/>
                    <a:pt x="1396" y="777"/>
                  </a:cubicBezTo>
                  <a:lnTo>
                    <a:pt x="1004" y="777"/>
                  </a:lnTo>
                  <a:cubicBezTo>
                    <a:pt x="1019" y="807"/>
                    <a:pt x="1031" y="840"/>
                    <a:pt x="1038" y="878"/>
                  </a:cubicBezTo>
                  <a:cubicBezTo>
                    <a:pt x="1045" y="915"/>
                    <a:pt x="1048" y="954"/>
                    <a:pt x="1048" y="995"/>
                  </a:cubicBezTo>
                  <a:cubicBezTo>
                    <a:pt x="1048" y="1035"/>
                    <a:pt x="1045" y="1070"/>
                    <a:pt x="1038" y="1101"/>
                  </a:cubicBezTo>
                  <a:cubicBezTo>
                    <a:pt x="1027" y="1135"/>
                    <a:pt x="1018" y="1163"/>
                    <a:pt x="1012" y="1186"/>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7" name="Freeform 69"/>
            <p:cNvSpPr>
              <a:spLocks/>
            </p:cNvSpPr>
            <p:nvPr/>
          </p:nvSpPr>
          <p:spPr bwMode="auto">
            <a:xfrm>
              <a:off x="1097964" y="286986"/>
              <a:ext cx="26991" cy="31749"/>
            </a:xfrm>
            <a:custGeom>
              <a:avLst/>
              <a:gdLst>
                <a:gd name="T0" fmla="*/ 6013 w 817"/>
                <a:gd name="T1" fmla="*/ 5548 h 990"/>
                <a:gd name="T2" fmla="*/ 19921 w 817"/>
                <a:gd name="T3" fmla="*/ 5548 h 990"/>
                <a:gd name="T4" fmla="*/ 22729 w 817"/>
                <a:gd name="T5" fmla="*/ 2630 h 990"/>
                <a:gd name="T6" fmla="*/ 21309 w 817"/>
                <a:gd name="T7" fmla="*/ 994 h 990"/>
                <a:gd name="T8" fmla="*/ 22300 w 817"/>
                <a:gd name="T9" fmla="*/ 0 h 990"/>
                <a:gd name="T10" fmla="*/ 26991 w 817"/>
                <a:gd name="T11" fmla="*/ 6157 h 990"/>
                <a:gd name="T12" fmla="*/ 26991 w 817"/>
                <a:gd name="T13" fmla="*/ 7536 h 990"/>
                <a:gd name="T14" fmla="*/ 24976 w 817"/>
                <a:gd name="T15" fmla="*/ 9364 h 990"/>
                <a:gd name="T16" fmla="*/ 23423 w 817"/>
                <a:gd name="T17" fmla="*/ 10423 h 990"/>
                <a:gd name="T18" fmla="*/ 21804 w 817"/>
                <a:gd name="T19" fmla="*/ 10647 h 990"/>
                <a:gd name="T20" fmla="*/ 18600 w 817"/>
                <a:gd name="T21" fmla="*/ 10711 h 990"/>
                <a:gd name="T22" fmla="*/ 26991 w 817"/>
                <a:gd name="T23" fmla="*/ 22128 h 990"/>
                <a:gd name="T24" fmla="*/ 26991 w 817"/>
                <a:gd name="T25" fmla="*/ 23154 h 990"/>
                <a:gd name="T26" fmla="*/ 24381 w 817"/>
                <a:gd name="T27" fmla="*/ 25527 h 990"/>
                <a:gd name="T28" fmla="*/ 23357 w 817"/>
                <a:gd name="T29" fmla="*/ 27548 h 990"/>
                <a:gd name="T30" fmla="*/ 24117 w 817"/>
                <a:gd name="T31" fmla="*/ 29376 h 990"/>
                <a:gd name="T32" fmla="*/ 25174 w 817"/>
                <a:gd name="T33" fmla="*/ 30755 h 990"/>
                <a:gd name="T34" fmla="*/ 24183 w 817"/>
                <a:gd name="T35" fmla="*/ 31557 h 990"/>
                <a:gd name="T36" fmla="*/ 20483 w 817"/>
                <a:gd name="T37" fmla="*/ 26458 h 990"/>
                <a:gd name="T38" fmla="*/ 9415 w 817"/>
                <a:gd name="T39" fmla="*/ 26458 h 990"/>
                <a:gd name="T40" fmla="*/ 6409 w 817"/>
                <a:gd name="T41" fmla="*/ 27163 h 990"/>
                <a:gd name="T42" fmla="*/ 4526 w 817"/>
                <a:gd name="T43" fmla="*/ 29536 h 990"/>
                <a:gd name="T44" fmla="*/ 5583 w 817"/>
                <a:gd name="T45" fmla="*/ 31011 h 990"/>
                <a:gd name="T46" fmla="*/ 4394 w 817"/>
                <a:gd name="T47" fmla="*/ 31749 h 990"/>
                <a:gd name="T48" fmla="*/ 0 w 817"/>
                <a:gd name="T49" fmla="*/ 25912 h 990"/>
                <a:gd name="T50" fmla="*/ 0 w 817"/>
                <a:gd name="T51" fmla="*/ 24758 h 990"/>
                <a:gd name="T52" fmla="*/ 5286 w 817"/>
                <a:gd name="T53" fmla="*/ 21294 h 990"/>
                <a:gd name="T54" fmla="*/ 20185 w 817"/>
                <a:gd name="T55" fmla="*/ 21294 h 990"/>
                <a:gd name="T56" fmla="*/ 22696 w 817"/>
                <a:gd name="T57" fmla="*/ 18280 h 990"/>
                <a:gd name="T58" fmla="*/ 16684 w 817"/>
                <a:gd name="T59" fmla="*/ 10711 h 990"/>
                <a:gd name="T60" fmla="*/ 6574 w 817"/>
                <a:gd name="T61" fmla="*/ 10711 h 990"/>
                <a:gd name="T62" fmla="*/ 4658 w 817"/>
                <a:gd name="T63" fmla="*/ 13630 h 990"/>
                <a:gd name="T64" fmla="*/ 5715 w 817"/>
                <a:gd name="T65" fmla="*/ 15329 h 990"/>
                <a:gd name="T66" fmla="*/ 4956 w 817"/>
                <a:gd name="T67" fmla="*/ 16291 h 990"/>
                <a:gd name="T68" fmla="*/ 0 w 817"/>
                <a:gd name="T69" fmla="*/ 9621 h 990"/>
                <a:gd name="T70" fmla="*/ 0 w 817"/>
                <a:gd name="T71" fmla="*/ 8755 h 990"/>
                <a:gd name="T72" fmla="*/ 3006 w 817"/>
                <a:gd name="T73" fmla="*/ 4329 h 990"/>
                <a:gd name="T74" fmla="*/ 1090 w 817"/>
                <a:gd name="T75" fmla="*/ 1283 h 990"/>
                <a:gd name="T76" fmla="*/ 2081 w 817"/>
                <a:gd name="T77" fmla="*/ 257 h 990"/>
                <a:gd name="T78" fmla="*/ 6013 w 817"/>
                <a:gd name="T79" fmla="*/ 5548 h 9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17" h="990">
                  <a:moveTo>
                    <a:pt x="182" y="173"/>
                  </a:moveTo>
                  <a:lnTo>
                    <a:pt x="603" y="173"/>
                  </a:lnTo>
                  <a:lnTo>
                    <a:pt x="688" y="82"/>
                  </a:lnTo>
                  <a:lnTo>
                    <a:pt x="645" y="31"/>
                  </a:lnTo>
                  <a:lnTo>
                    <a:pt x="675" y="0"/>
                  </a:lnTo>
                  <a:lnTo>
                    <a:pt x="817" y="192"/>
                  </a:lnTo>
                  <a:lnTo>
                    <a:pt x="817" y="235"/>
                  </a:lnTo>
                  <a:cubicBezTo>
                    <a:pt x="789" y="261"/>
                    <a:pt x="768" y="280"/>
                    <a:pt x="756" y="292"/>
                  </a:cubicBezTo>
                  <a:cubicBezTo>
                    <a:pt x="735" y="310"/>
                    <a:pt x="719" y="321"/>
                    <a:pt x="709" y="325"/>
                  </a:cubicBezTo>
                  <a:cubicBezTo>
                    <a:pt x="698" y="328"/>
                    <a:pt x="682" y="331"/>
                    <a:pt x="660" y="332"/>
                  </a:cubicBezTo>
                  <a:cubicBezTo>
                    <a:pt x="639" y="333"/>
                    <a:pt x="606" y="334"/>
                    <a:pt x="563" y="334"/>
                  </a:cubicBezTo>
                  <a:lnTo>
                    <a:pt x="817" y="690"/>
                  </a:lnTo>
                  <a:lnTo>
                    <a:pt x="817" y="722"/>
                  </a:lnTo>
                  <a:cubicBezTo>
                    <a:pt x="785" y="747"/>
                    <a:pt x="759" y="772"/>
                    <a:pt x="738" y="796"/>
                  </a:cubicBezTo>
                  <a:cubicBezTo>
                    <a:pt x="717" y="820"/>
                    <a:pt x="707" y="841"/>
                    <a:pt x="707" y="859"/>
                  </a:cubicBezTo>
                  <a:cubicBezTo>
                    <a:pt x="707" y="876"/>
                    <a:pt x="714" y="895"/>
                    <a:pt x="730" y="916"/>
                  </a:cubicBezTo>
                  <a:cubicBezTo>
                    <a:pt x="740" y="930"/>
                    <a:pt x="750" y="945"/>
                    <a:pt x="762" y="959"/>
                  </a:cubicBezTo>
                  <a:lnTo>
                    <a:pt x="732" y="984"/>
                  </a:lnTo>
                  <a:lnTo>
                    <a:pt x="620" y="825"/>
                  </a:lnTo>
                  <a:lnTo>
                    <a:pt x="285" y="825"/>
                  </a:lnTo>
                  <a:cubicBezTo>
                    <a:pt x="252" y="825"/>
                    <a:pt x="221" y="833"/>
                    <a:pt x="194" y="847"/>
                  </a:cubicBezTo>
                  <a:cubicBezTo>
                    <a:pt x="168" y="862"/>
                    <a:pt x="148" y="887"/>
                    <a:pt x="137" y="921"/>
                  </a:cubicBezTo>
                  <a:lnTo>
                    <a:pt x="169" y="967"/>
                  </a:lnTo>
                  <a:lnTo>
                    <a:pt x="133" y="990"/>
                  </a:lnTo>
                  <a:lnTo>
                    <a:pt x="0" y="808"/>
                  </a:lnTo>
                  <a:lnTo>
                    <a:pt x="0" y="772"/>
                  </a:lnTo>
                  <a:cubicBezTo>
                    <a:pt x="53" y="700"/>
                    <a:pt x="107" y="664"/>
                    <a:pt x="160" y="664"/>
                  </a:cubicBezTo>
                  <a:lnTo>
                    <a:pt x="611" y="664"/>
                  </a:lnTo>
                  <a:lnTo>
                    <a:pt x="687" y="570"/>
                  </a:lnTo>
                  <a:lnTo>
                    <a:pt x="505" y="334"/>
                  </a:lnTo>
                  <a:lnTo>
                    <a:pt x="199" y="334"/>
                  </a:lnTo>
                  <a:lnTo>
                    <a:pt x="141" y="425"/>
                  </a:lnTo>
                  <a:lnTo>
                    <a:pt x="173" y="478"/>
                  </a:lnTo>
                  <a:lnTo>
                    <a:pt x="150" y="508"/>
                  </a:lnTo>
                  <a:lnTo>
                    <a:pt x="0" y="300"/>
                  </a:lnTo>
                  <a:lnTo>
                    <a:pt x="0" y="273"/>
                  </a:lnTo>
                  <a:cubicBezTo>
                    <a:pt x="60" y="212"/>
                    <a:pt x="91" y="166"/>
                    <a:pt x="91" y="135"/>
                  </a:cubicBezTo>
                  <a:cubicBezTo>
                    <a:pt x="91" y="98"/>
                    <a:pt x="72" y="67"/>
                    <a:pt x="33" y="40"/>
                  </a:cubicBezTo>
                  <a:lnTo>
                    <a:pt x="63" y="8"/>
                  </a:lnTo>
                  <a:lnTo>
                    <a:pt x="182" y="17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8" name="Freeform 70"/>
            <p:cNvSpPr>
              <a:spLocks noEditPoints="1"/>
            </p:cNvSpPr>
            <p:nvPr/>
          </p:nvSpPr>
          <p:spPr bwMode="auto">
            <a:xfrm>
              <a:off x="1097964" y="325085"/>
              <a:ext cx="39692" cy="15875"/>
            </a:xfrm>
            <a:custGeom>
              <a:avLst/>
              <a:gdLst>
                <a:gd name="T0" fmla="*/ 20477 w 1227"/>
                <a:gd name="T1" fmla="*/ 4985 h 500"/>
                <a:gd name="T2" fmla="*/ 22256 w 1227"/>
                <a:gd name="T3" fmla="*/ 3016 h 500"/>
                <a:gd name="T4" fmla="*/ 21027 w 1227"/>
                <a:gd name="T5" fmla="*/ 889 h 500"/>
                <a:gd name="T6" fmla="*/ 21835 w 1227"/>
                <a:gd name="T7" fmla="*/ 0 h 500"/>
                <a:gd name="T8" fmla="*/ 26752 w 1227"/>
                <a:gd name="T9" fmla="*/ 6795 h 500"/>
                <a:gd name="T10" fmla="*/ 26752 w 1227"/>
                <a:gd name="T11" fmla="*/ 7334 h 500"/>
                <a:gd name="T12" fmla="*/ 24456 w 1227"/>
                <a:gd name="T13" fmla="*/ 10224 h 500"/>
                <a:gd name="T14" fmla="*/ 23809 w 1227"/>
                <a:gd name="T15" fmla="*/ 11621 h 500"/>
                <a:gd name="T16" fmla="*/ 24229 w 1227"/>
                <a:gd name="T17" fmla="*/ 12827 h 500"/>
                <a:gd name="T18" fmla="*/ 25135 w 1227"/>
                <a:gd name="T19" fmla="*/ 14065 h 500"/>
                <a:gd name="T20" fmla="*/ 24100 w 1227"/>
                <a:gd name="T21" fmla="*/ 14923 h 500"/>
                <a:gd name="T22" fmla="*/ 20315 w 1227"/>
                <a:gd name="T23" fmla="*/ 10097 h 500"/>
                <a:gd name="T24" fmla="*/ 7505 w 1227"/>
                <a:gd name="T25" fmla="*/ 10097 h 500"/>
                <a:gd name="T26" fmla="*/ 4173 w 1227"/>
                <a:gd name="T27" fmla="*/ 12986 h 500"/>
                <a:gd name="T28" fmla="*/ 5596 w 1227"/>
                <a:gd name="T29" fmla="*/ 15208 h 500"/>
                <a:gd name="T30" fmla="*/ 4852 w 1227"/>
                <a:gd name="T31" fmla="*/ 15875 h 500"/>
                <a:gd name="T32" fmla="*/ 0 w 1227"/>
                <a:gd name="T33" fmla="*/ 9398 h 500"/>
                <a:gd name="T34" fmla="*/ 0 w 1227"/>
                <a:gd name="T35" fmla="*/ 7874 h 500"/>
                <a:gd name="T36" fmla="*/ 4173 w 1227"/>
                <a:gd name="T37" fmla="*/ 4985 h 500"/>
                <a:gd name="T38" fmla="*/ 20477 w 1227"/>
                <a:gd name="T39" fmla="*/ 4985 h 500"/>
                <a:gd name="T40" fmla="*/ 34775 w 1227"/>
                <a:gd name="T41" fmla="*/ 1270 h 500"/>
                <a:gd name="T42" fmla="*/ 39692 w 1227"/>
                <a:gd name="T43" fmla="*/ 7334 h 500"/>
                <a:gd name="T44" fmla="*/ 39692 w 1227"/>
                <a:gd name="T45" fmla="*/ 8128 h 500"/>
                <a:gd name="T46" fmla="*/ 37039 w 1227"/>
                <a:gd name="T47" fmla="*/ 11303 h 500"/>
                <a:gd name="T48" fmla="*/ 38527 w 1227"/>
                <a:gd name="T49" fmla="*/ 13113 h 500"/>
                <a:gd name="T50" fmla="*/ 37622 w 1227"/>
                <a:gd name="T51" fmla="*/ 13907 h 500"/>
                <a:gd name="T52" fmla="*/ 32705 w 1227"/>
                <a:gd name="T53" fmla="*/ 8096 h 500"/>
                <a:gd name="T54" fmla="*/ 32640 w 1227"/>
                <a:gd name="T55" fmla="*/ 7176 h 500"/>
                <a:gd name="T56" fmla="*/ 35454 w 1227"/>
                <a:gd name="T57" fmla="*/ 4032 h 500"/>
                <a:gd name="T58" fmla="*/ 33966 w 1227"/>
                <a:gd name="T59" fmla="*/ 2223 h 500"/>
                <a:gd name="T60" fmla="*/ 34775 w 1227"/>
                <a:gd name="T61" fmla="*/ 1270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633" y="157"/>
                  </a:moveTo>
                  <a:lnTo>
                    <a:pt x="688" y="95"/>
                  </a:lnTo>
                  <a:lnTo>
                    <a:pt x="650" y="28"/>
                  </a:lnTo>
                  <a:lnTo>
                    <a:pt x="675" y="0"/>
                  </a:lnTo>
                  <a:lnTo>
                    <a:pt x="827" y="214"/>
                  </a:lnTo>
                  <a:lnTo>
                    <a:pt x="827" y="231"/>
                  </a:lnTo>
                  <a:cubicBezTo>
                    <a:pt x="793" y="270"/>
                    <a:pt x="770" y="301"/>
                    <a:pt x="756" y="322"/>
                  </a:cubicBezTo>
                  <a:cubicBezTo>
                    <a:pt x="743" y="343"/>
                    <a:pt x="736" y="358"/>
                    <a:pt x="736" y="366"/>
                  </a:cubicBezTo>
                  <a:cubicBezTo>
                    <a:pt x="736" y="378"/>
                    <a:pt x="741" y="390"/>
                    <a:pt x="749" y="404"/>
                  </a:cubicBezTo>
                  <a:cubicBezTo>
                    <a:pt x="752" y="410"/>
                    <a:pt x="761" y="423"/>
                    <a:pt x="777" y="443"/>
                  </a:cubicBezTo>
                  <a:lnTo>
                    <a:pt x="745" y="470"/>
                  </a:lnTo>
                  <a:lnTo>
                    <a:pt x="628" y="318"/>
                  </a:lnTo>
                  <a:lnTo>
                    <a:pt x="232" y="318"/>
                  </a:lnTo>
                  <a:cubicBezTo>
                    <a:pt x="190" y="318"/>
                    <a:pt x="156" y="348"/>
                    <a:pt x="129" y="409"/>
                  </a:cubicBezTo>
                  <a:lnTo>
                    <a:pt x="173" y="479"/>
                  </a:lnTo>
                  <a:lnTo>
                    <a:pt x="150" y="500"/>
                  </a:lnTo>
                  <a:lnTo>
                    <a:pt x="0" y="296"/>
                  </a:lnTo>
                  <a:lnTo>
                    <a:pt x="0" y="248"/>
                  </a:lnTo>
                  <a:cubicBezTo>
                    <a:pt x="46" y="187"/>
                    <a:pt x="89" y="157"/>
                    <a:pt x="129" y="157"/>
                  </a:cubicBezTo>
                  <a:lnTo>
                    <a:pt x="633" y="157"/>
                  </a:lnTo>
                  <a:close/>
                  <a:moveTo>
                    <a:pt x="1075" y="40"/>
                  </a:moveTo>
                  <a:lnTo>
                    <a:pt x="1227" y="231"/>
                  </a:lnTo>
                  <a:lnTo>
                    <a:pt x="1227" y="256"/>
                  </a:lnTo>
                  <a:lnTo>
                    <a:pt x="1145" y="356"/>
                  </a:lnTo>
                  <a:lnTo>
                    <a:pt x="1191" y="413"/>
                  </a:lnTo>
                  <a:lnTo>
                    <a:pt x="1163" y="438"/>
                  </a:lnTo>
                  <a:lnTo>
                    <a:pt x="1011" y="255"/>
                  </a:lnTo>
                  <a:lnTo>
                    <a:pt x="1009" y="226"/>
                  </a:lnTo>
                  <a:lnTo>
                    <a:pt x="1096" y="127"/>
                  </a:lnTo>
                  <a:lnTo>
                    <a:pt x="1050" y="70"/>
                  </a:lnTo>
                  <a:lnTo>
                    <a:pt x="1075" y="4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9" name="Freeform 71"/>
            <p:cNvSpPr>
              <a:spLocks noEditPoints="1"/>
            </p:cNvSpPr>
            <p:nvPr/>
          </p:nvSpPr>
          <p:spPr bwMode="auto">
            <a:xfrm>
              <a:off x="1097964" y="345722"/>
              <a:ext cx="39692" cy="28574"/>
            </a:xfrm>
            <a:custGeom>
              <a:avLst/>
              <a:gdLst>
                <a:gd name="T0" fmla="*/ 6732 w 1244"/>
                <a:gd name="T1" fmla="*/ 4211 h 889"/>
                <a:gd name="T2" fmla="*/ 19367 w 1244"/>
                <a:gd name="T3" fmla="*/ 4211 h 889"/>
                <a:gd name="T4" fmla="*/ 22016 w 1244"/>
                <a:gd name="T5" fmla="*/ 2153 h 889"/>
                <a:gd name="T6" fmla="*/ 25462 w 1244"/>
                <a:gd name="T7" fmla="*/ 1286 h 889"/>
                <a:gd name="T8" fmla="*/ 34906 w 1244"/>
                <a:gd name="T9" fmla="*/ 6460 h 889"/>
                <a:gd name="T10" fmla="*/ 39692 w 1244"/>
                <a:gd name="T11" fmla="*/ 16585 h 889"/>
                <a:gd name="T12" fmla="*/ 38543 w 1244"/>
                <a:gd name="T13" fmla="*/ 16585 h 889"/>
                <a:gd name="T14" fmla="*/ 34172 w 1244"/>
                <a:gd name="T15" fmla="*/ 9064 h 889"/>
                <a:gd name="T16" fmla="*/ 27950 w 1244"/>
                <a:gd name="T17" fmla="*/ 6653 h 889"/>
                <a:gd name="T18" fmla="*/ 24728 w 1244"/>
                <a:gd name="T19" fmla="*/ 7264 h 889"/>
                <a:gd name="T20" fmla="*/ 21250 w 1244"/>
                <a:gd name="T21" fmla="*/ 9450 h 889"/>
                <a:gd name="T22" fmla="*/ 26132 w 1244"/>
                <a:gd name="T23" fmla="*/ 19189 h 889"/>
                <a:gd name="T24" fmla="*/ 26132 w 1244"/>
                <a:gd name="T25" fmla="*/ 20796 h 889"/>
                <a:gd name="T26" fmla="*/ 24345 w 1244"/>
                <a:gd name="T27" fmla="*/ 23142 h 889"/>
                <a:gd name="T28" fmla="*/ 23228 w 1244"/>
                <a:gd name="T29" fmla="*/ 25649 h 889"/>
                <a:gd name="T30" fmla="*/ 24568 w 1244"/>
                <a:gd name="T31" fmla="*/ 27610 h 889"/>
                <a:gd name="T32" fmla="*/ 23483 w 1244"/>
                <a:gd name="T33" fmla="*/ 28574 h 889"/>
                <a:gd name="T34" fmla="*/ 20580 w 1244"/>
                <a:gd name="T35" fmla="*/ 24974 h 889"/>
                <a:gd name="T36" fmla="*/ 6349 w 1244"/>
                <a:gd name="T37" fmla="*/ 24974 h 889"/>
                <a:gd name="T38" fmla="*/ 5807 w 1244"/>
                <a:gd name="T39" fmla="*/ 26324 h 889"/>
                <a:gd name="T40" fmla="*/ 4786 w 1244"/>
                <a:gd name="T41" fmla="*/ 26324 h 889"/>
                <a:gd name="T42" fmla="*/ 3669 w 1244"/>
                <a:gd name="T43" fmla="*/ 17035 h 889"/>
                <a:gd name="T44" fmla="*/ 0 w 1244"/>
                <a:gd name="T45" fmla="*/ 10735 h 889"/>
                <a:gd name="T46" fmla="*/ 0 w 1244"/>
                <a:gd name="T47" fmla="*/ 9450 h 889"/>
                <a:gd name="T48" fmla="*/ 3063 w 1244"/>
                <a:gd name="T49" fmla="*/ 5464 h 889"/>
                <a:gd name="T50" fmla="*/ 3829 w 1244"/>
                <a:gd name="T51" fmla="*/ 3311 h 889"/>
                <a:gd name="T52" fmla="*/ 3637 w 1244"/>
                <a:gd name="T53" fmla="*/ 2057 h 889"/>
                <a:gd name="T54" fmla="*/ 2904 w 1244"/>
                <a:gd name="T55" fmla="*/ 804 h 889"/>
                <a:gd name="T56" fmla="*/ 3829 w 1244"/>
                <a:gd name="T57" fmla="*/ 0 h 889"/>
                <a:gd name="T58" fmla="*/ 6732 w 1244"/>
                <a:gd name="T59" fmla="*/ 4211 h 889"/>
                <a:gd name="T60" fmla="*/ 20037 w 1244"/>
                <a:gd name="T61" fmla="*/ 19799 h 889"/>
                <a:gd name="T62" fmla="*/ 22399 w 1244"/>
                <a:gd name="T63" fmla="*/ 14882 h 889"/>
                <a:gd name="T64" fmla="*/ 19782 w 1244"/>
                <a:gd name="T65" fmla="*/ 9450 h 889"/>
                <a:gd name="T66" fmla="*/ 7147 w 1244"/>
                <a:gd name="T67" fmla="*/ 9450 h 889"/>
                <a:gd name="T68" fmla="*/ 4116 w 1244"/>
                <a:gd name="T69" fmla="*/ 15042 h 889"/>
                <a:gd name="T70" fmla="*/ 4882 w 1244"/>
                <a:gd name="T71" fmla="*/ 17421 h 889"/>
                <a:gd name="T72" fmla="*/ 5265 w 1244"/>
                <a:gd name="T73" fmla="*/ 19799 h 889"/>
                <a:gd name="T74" fmla="*/ 20037 w 1244"/>
                <a:gd name="T75" fmla="*/ 19799 h 8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44" h="889">
                  <a:moveTo>
                    <a:pt x="211" y="131"/>
                  </a:moveTo>
                  <a:lnTo>
                    <a:pt x="607" y="131"/>
                  </a:lnTo>
                  <a:cubicBezTo>
                    <a:pt x="642" y="100"/>
                    <a:pt x="670" y="79"/>
                    <a:pt x="690" y="67"/>
                  </a:cubicBezTo>
                  <a:cubicBezTo>
                    <a:pt x="722" y="49"/>
                    <a:pt x="758" y="40"/>
                    <a:pt x="798" y="40"/>
                  </a:cubicBezTo>
                  <a:cubicBezTo>
                    <a:pt x="906" y="40"/>
                    <a:pt x="1005" y="94"/>
                    <a:pt x="1094" y="201"/>
                  </a:cubicBezTo>
                  <a:cubicBezTo>
                    <a:pt x="1172" y="294"/>
                    <a:pt x="1222" y="399"/>
                    <a:pt x="1244" y="516"/>
                  </a:cubicBezTo>
                  <a:lnTo>
                    <a:pt x="1208" y="516"/>
                  </a:lnTo>
                  <a:cubicBezTo>
                    <a:pt x="1176" y="410"/>
                    <a:pt x="1130" y="332"/>
                    <a:pt x="1071" y="282"/>
                  </a:cubicBezTo>
                  <a:cubicBezTo>
                    <a:pt x="1012" y="232"/>
                    <a:pt x="947" y="207"/>
                    <a:pt x="876" y="207"/>
                  </a:cubicBezTo>
                  <a:cubicBezTo>
                    <a:pt x="838" y="207"/>
                    <a:pt x="804" y="213"/>
                    <a:pt x="775" y="226"/>
                  </a:cubicBezTo>
                  <a:cubicBezTo>
                    <a:pt x="747" y="239"/>
                    <a:pt x="710" y="261"/>
                    <a:pt x="666" y="294"/>
                  </a:cubicBezTo>
                  <a:lnTo>
                    <a:pt x="819" y="597"/>
                  </a:lnTo>
                  <a:lnTo>
                    <a:pt x="819" y="647"/>
                  </a:lnTo>
                  <a:cubicBezTo>
                    <a:pt x="805" y="657"/>
                    <a:pt x="786" y="681"/>
                    <a:pt x="763" y="720"/>
                  </a:cubicBezTo>
                  <a:cubicBezTo>
                    <a:pt x="739" y="758"/>
                    <a:pt x="728" y="784"/>
                    <a:pt x="728" y="798"/>
                  </a:cubicBezTo>
                  <a:cubicBezTo>
                    <a:pt x="728" y="811"/>
                    <a:pt x="742" y="831"/>
                    <a:pt x="770" y="859"/>
                  </a:cubicBezTo>
                  <a:lnTo>
                    <a:pt x="736" y="889"/>
                  </a:lnTo>
                  <a:lnTo>
                    <a:pt x="645" y="777"/>
                  </a:lnTo>
                  <a:lnTo>
                    <a:pt x="199" y="777"/>
                  </a:lnTo>
                  <a:lnTo>
                    <a:pt x="182" y="819"/>
                  </a:lnTo>
                  <a:lnTo>
                    <a:pt x="150" y="819"/>
                  </a:lnTo>
                  <a:cubicBezTo>
                    <a:pt x="150" y="716"/>
                    <a:pt x="138" y="620"/>
                    <a:pt x="115" y="530"/>
                  </a:cubicBezTo>
                  <a:cubicBezTo>
                    <a:pt x="92" y="440"/>
                    <a:pt x="53" y="375"/>
                    <a:pt x="0" y="334"/>
                  </a:cubicBezTo>
                  <a:lnTo>
                    <a:pt x="0" y="294"/>
                  </a:lnTo>
                  <a:cubicBezTo>
                    <a:pt x="48" y="240"/>
                    <a:pt x="80" y="199"/>
                    <a:pt x="96" y="170"/>
                  </a:cubicBezTo>
                  <a:cubicBezTo>
                    <a:pt x="112" y="141"/>
                    <a:pt x="120" y="119"/>
                    <a:pt x="120" y="103"/>
                  </a:cubicBezTo>
                  <a:cubicBezTo>
                    <a:pt x="120" y="89"/>
                    <a:pt x="118" y="76"/>
                    <a:pt x="114" y="64"/>
                  </a:cubicBezTo>
                  <a:cubicBezTo>
                    <a:pt x="110" y="52"/>
                    <a:pt x="102" y="39"/>
                    <a:pt x="91" y="25"/>
                  </a:cubicBezTo>
                  <a:lnTo>
                    <a:pt x="120" y="0"/>
                  </a:lnTo>
                  <a:lnTo>
                    <a:pt x="211" y="131"/>
                  </a:lnTo>
                  <a:close/>
                  <a:moveTo>
                    <a:pt x="628" y="616"/>
                  </a:moveTo>
                  <a:lnTo>
                    <a:pt x="702" y="463"/>
                  </a:lnTo>
                  <a:lnTo>
                    <a:pt x="620" y="294"/>
                  </a:lnTo>
                  <a:lnTo>
                    <a:pt x="224" y="294"/>
                  </a:lnTo>
                  <a:lnTo>
                    <a:pt x="129" y="468"/>
                  </a:lnTo>
                  <a:cubicBezTo>
                    <a:pt x="137" y="490"/>
                    <a:pt x="145" y="515"/>
                    <a:pt x="153" y="542"/>
                  </a:cubicBezTo>
                  <a:cubicBezTo>
                    <a:pt x="161" y="568"/>
                    <a:pt x="165" y="593"/>
                    <a:pt x="165" y="616"/>
                  </a:cubicBezTo>
                  <a:lnTo>
                    <a:pt x="628" y="61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0" name="Freeform 72"/>
            <p:cNvSpPr>
              <a:spLocks noEditPoints="1"/>
            </p:cNvSpPr>
            <p:nvPr/>
          </p:nvSpPr>
          <p:spPr bwMode="auto">
            <a:xfrm>
              <a:off x="1097964" y="379059"/>
              <a:ext cx="26991" cy="20637"/>
            </a:xfrm>
            <a:custGeom>
              <a:avLst/>
              <a:gdLst>
                <a:gd name="T0" fmla="*/ 5847 w 817"/>
                <a:gd name="T1" fmla="*/ 3778 h 661"/>
                <a:gd name="T2" fmla="*/ 20747 w 817"/>
                <a:gd name="T3" fmla="*/ 3778 h 661"/>
                <a:gd name="T4" fmla="*/ 21672 w 817"/>
                <a:gd name="T5" fmla="*/ 2654 h 661"/>
                <a:gd name="T6" fmla="*/ 22795 w 817"/>
                <a:gd name="T7" fmla="*/ 2185 h 661"/>
                <a:gd name="T8" fmla="*/ 23952 w 817"/>
                <a:gd name="T9" fmla="*/ 8086 h 661"/>
                <a:gd name="T10" fmla="*/ 26991 w 817"/>
                <a:gd name="T11" fmla="*/ 13956 h 661"/>
                <a:gd name="T12" fmla="*/ 26991 w 817"/>
                <a:gd name="T13" fmla="*/ 14736 h 661"/>
                <a:gd name="T14" fmla="*/ 18732 w 817"/>
                <a:gd name="T15" fmla="*/ 20637 h 661"/>
                <a:gd name="T16" fmla="*/ 17609 w 817"/>
                <a:gd name="T17" fmla="*/ 20637 h 661"/>
                <a:gd name="T18" fmla="*/ 10539 w 817"/>
                <a:gd name="T19" fmla="*/ 8804 h 661"/>
                <a:gd name="T20" fmla="*/ 6971 w 817"/>
                <a:gd name="T21" fmla="*/ 8804 h 661"/>
                <a:gd name="T22" fmla="*/ 3964 w 817"/>
                <a:gd name="T23" fmla="*/ 14362 h 661"/>
                <a:gd name="T24" fmla="*/ 7136 w 817"/>
                <a:gd name="T25" fmla="*/ 19638 h 661"/>
                <a:gd name="T26" fmla="*/ 6013 w 817"/>
                <a:gd name="T27" fmla="*/ 20575 h 661"/>
                <a:gd name="T28" fmla="*/ 0 w 817"/>
                <a:gd name="T29" fmla="*/ 10178 h 661"/>
                <a:gd name="T30" fmla="*/ 0 w 817"/>
                <a:gd name="T31" fmla="*/ 9179 h 661"/>
                <a:gd name="T32" fmla="*/ 3832 w 817"/>
                <a:gd name="T33" fmla="*/ 3372 h 661"/>
                <a:gd name="T34" fmla="*/ 3403 w 817"/>
                <a:gd name="T35" fmla="*/ 2061 h 661"/>
                <a:gd name="T36" fmla="*/ 2709 w 817"/>
                <a:gd name="T37" fmla="*/ 937 h 661"/>
                <a:gd name="T38" fmla="*/ 3403 w 817"/>
                <a:gd name="T39" fmla="*/ 0 h 661"/>
                <a:gd name="T40" fmla="*/ 5847 w 817"/>
                <a:gd name="T41" fmla="*/ 3778 h 661"/>
                <a:gd name="T42" fmla="*/ 16518 w 817"/>
                <a:gd name="T43" fmla="*/ 16235 h 661"/>
                <a:gd name="T44" fmla="*/ 23886 w 817"/>
                <a:gd name="T45" fmla="*/ 11083 h 661"/>
                <a:gd name="T46" fmla="*/ 22894 w 817"/>
                <a:gd name="T47" fmla="*/ 8804 h 661"/>
                <a:gd name="T48" fmla="*/ 11926 w 817"/>
                <a:gd name="T49" fmla="*/ 8804 h 661"/>
                <a:gd name="T50" fmla="*/ 16518 w 817"/>
                <a:gd name="T51" fmla="*/ 16235 h 6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7" h="661">
                  <a:moveTo>
                    <a:pt x="177" y="121"/>
                  </a:moveTo>
                  <a:lnTo>
                    <a:pt x="628" y="121"/>
                  </a:lnTo>
                  <a:cubicBezTo>
                    <a:pt x="635" y="107"/>
                    <a:pt x="645" y="95"/>
                    <a:pt x="656" y="85"/>
                  </a:cubicBezTo>
                  <a:cubicBezTo>
                    <a:pt x="667" y="75"/>
                    <a:pt x="678" y="70"/>
                    <a:pt x="690" y="70"/>
                  </a:cubicBezTo>
                  <a:cubicBezTo>
                    <a:pt x="690" y="122"/>
                    <a:pt x="702" y="185"/>
                    <a:pt x="725" y="259"/>
                  </a:cubicBezTo>
                  <a:cubicBezTo>
                    <a:pt x="749" y="332"/>
                    <a:pt x="779" y="395"/>
                    <a:pt x="817" y="447"/>
                  </a:cubicBezTo>
                  <a:lnTo>
                    <a:pt x="817" y="472"/>
                  </a:lnTo>
                  <a:lnTo>
                    <a:pt x="567" y="661"/>
                  </a:lnTo>
                  <a:lnTo>
                    <a:pt x="533" y="661"/>
                  </a:lnTo>
                  <a:lnTo>
                    <a:pt x="319" y="282"/>
                  </a:lnTo>
                  <a:lnTo>
                    <a:pt x="211" y="282"/>
                  </a:lnTo>
                  <a:lnTo>
                    <a:pt x="120" y="460"/>
                  </a:lnTo>
                  <a:lnTo>
                    <a:pt x="216" y="629"/>
                  </a:lnTo>
                  <a:lnTo>
                    <a:pt x="182" y="659"/>
                  </a:lnTo>
                  <a:lnTo>
                    <a:pt x="0" y="326"/>
                  </a:lnTo>
                  <a:lnTo>
                    <a:pt x="0" y="294"/>
                  </a:lnTo>
                  <a:cubicBezTo>
                    <a:pt x="77" y="199"/>
                    <a:pt x="116" y="136"/>
                    <a:pt x="116" y="108"/>
                  </a:cubicBezTo>
                  <a:cubicBezTo>
                    <a:pt x="112" y="91"/>
                    <a:pt x="108" y="77"/>
                    <a:pt x="103" y="66"/>
                  </a:cubicBezTo>
                  <a:cubicBezTo>
                    <a:pt x="99" y="55"/>
                    <a:pt x="92" y="43"/>
                    <a:pt x="82" y="30"/>
                  </a:cubicBezTo>
                  <a:lnTo>
                    <a:pt x="103" y="0"/>
                  </a:lnTo>
                  <a:lnTo>
                    <a:pt x="177" y="121"/>
                  </a:lnTo>
                  <a:close/>
                  <a:moveTo>
                    <a:pt x="500" y="520"/>
                  </a:moveTo>
                  <a:lnTo>
                    <a:pt x="723" y="355"/>
                  </a:lnTo>
                  <a:lnTo>
                    <a:pt x="693" y="282"/>
                  </a:lnTo>
                  <a:lnTo>
                    <a:pt x="361" y="282"/>
                  </a:lnTo>
                  <a:lnTo>
                    <a:pt x="500" y="52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1" name="Freeform 73"/>
            <p:cNvSpPr>
              <a:spLocks/>
            </p:cNvSpPr>
            <p:nvPr/>
          </p:nvSpPr>
          <p:spPr bwMode="auto">
            <a:xfrm>
              <a:off x="1097964" y="406046"/>
              <a:ext cx="26991" cy="23813"/>
            </a:xfrm>
            <a:custGeom>
              <a:avLst/>
              <a:gdLst>
                <a:gd name="T0" fmla="*/ 6806 w 817"/>
                <a:gd name="T1" fmla="*/ 5723 h 724"/>
                <a:gd name="T2" fmla="*/ 20086 w 817"/>
                <a:gd name="T3" fmla="*/ 5723 h 724"/>
                <a:gd name="T4" fmla="*/ 21474 w 817"/>
                <a:gd name="T5" fmla="*/ 4440 h 724"/>
                <a:gd name="T6" fmla="*/ 22432 w 817"/>
                <a:gd name="T7" fmla="*/ 2862 h 724"/>
                <a:gd name="T8" fmla="*/ 21309 w 817"/>
                <a:gd name="T9" fmla="*/ 1118 h 724"/>
                <a:gd name="T10" fmla="*/ 22432 w 817"/>
                <a:gd name="T11" fmla="*/ 0 h 724"/>
                <a:gd name="T12" fmla="*/ 26991 w 817"/>
                <a:gd name="T13" fmla="*/ 6118 h 724"/>
                <a:gd name="T14" fmla="*/ 26991 w 817"/>
                <a:gd name="T15" fmla="*/ 7104 h 724"/>
                <a:gd name="T16" fmla="*/ 24216 w 817"/>
                <a:gd name="T17" fmla="*/ 9900 h 724"/>
                <a:gd name="T18" fmla="*/ 20615 w 817"/>
                <a:gd name="T19" fmla="*/ 11084 h 724"/>
                <a:gd name="T20" fmla="*/ 26991 w 817"/>
                <a:gd name="T21" fmla="*/ 17268 h 724"/>
                <a:gd name="T22" fmla="*/ 26991 w 817"/>
                <a:gd name="T23" fmla="*/ 18386 h 724"/>
                <a:gd name="T24" fmla="*/ 25339 w 817"/>
                <a:gd name="T25" fmla="*/ 19570 h 724"/>
                <a:gd name="T26" fmla="*/ 24051 w 817"/>
                <a:gd name="T27" fmla="*/ 22333 h 724"/>
                <a:gd name="T28" fmla="*/ 22927 w 817"/>
                <a:gd name="T29" fmla="*/ 23813 h 724"/>
                <a:gd name="T30" fmla="*/ 20945 w 817"/>
                <a:gd name="T31" fmla="*/ 21938 h 724"/>
                <a:gd name="T32" fmla="*/ 19558 w 817"/>
                <a:gd name="T33" fmla="*/ 18386 h 724"/>
                <a:gd name="T34" fmla="*/ 20020 w 817"/>
                <a:gd name="T35" fmla="*/ 16117 h 724"/>
                <a:gd name="T36" fmla="*/ 21870 w 817"/>
                <a:gd name="T37" fmla="*/ 14077 h 724"/>
                <a:gd name="T38" fmla="*/ 18864 w 817"/>
                <a:gd name="T39" fmla="*/ 11084 h 724"/>
                <a:gd name="T40" fmla="*/ 6839 w 817"/>
                <a:gd name="T41" fmla="*/ 11084 h 724"/>
                <a:gd name="T42" fmla="*/ 4262 w 817"/>
                <a:gd name="T43" fmla="*/ 15261 h 724"/>
                <a:gd name="T44" fmla="*/ 6145 w 817"/>
                <a:gd name="T45" fmla="*/ 18254 h 724"/>
                <a:gd name="T46" fmla="*/ 5286 w 817"/>
                <a:gd name="T47" fmla="*/ 19208 h 724"/>
                <a:gd name="T48" fmla="*/ 0 w 817"/>
                <a:gd name="T49" fmla="*/ 11347 h 724"/>
                <a:gd name="T50" fmla="*/ 0 w 817"/>
                <a:gd name="T51" fmla="*/ 10032 h 724"/>
                <a:gd name="T52" fmla="*/ 3964 w 817"/>
                <a:gd name="T53" fmla="*/ 4407 h 724"/>
                <a:gd name="T54" fmla="*/ 1949 w 817"/>
                <a:gd name="T55" fmla="*/ 1118 h 724"/>
                <a:gd name="T56" fmla="*/ 2709 w 817"/>
                <a:gd name="T57" fmla="*/ 263 h 724"/>
                <a:gd name="T58" fmla="*/ 6806 w 817"/>
                <a:gd name="T59" fmla="*/ 5723 h 7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7" h="724">
                  <a:moveTo>
                    <a:pt x="206" y="174"/>
                  </a:moveTo>
                  <a:lnTo>
                    <a:pt x="608" y="174"/>
                  </a:lnTo>
                  <a:cubicBezTo>
                    <a:pt x="626" y="157"/>
                    <a:pt x="640" y="144"/>
                    <a:pt x="650" y="135"/>
                  </a:cubicBezTo>
                  <a:cubicBezTo>
                    <a:pt x="669" y="117"/>
                    <a:pt x="679" y="101"/>
                    <a:pt x="679" y="87"/>
                  </a:cubicBezTo>
                  <a:cubicBezTo>
                    <a:pt x="679" y="81"/>
                    <a:pt x="668" y="63"/>
                    <a:pt x="645" y="34"/>
                  </a:cubicBezTo>
                  <a:lnTo>
                    <a:pt x="679" y="0"/>
                  </a:lnTo>
                  <a:lnTo>
                    <a:pt x="817" y="186"/>
                  </a:lnTo>
                  <a:lnTo>
                    <a:pt x="817" y="216"/>
                  </a:lnTo>
                  <a:cubicBezTo>
                    <a:pt x="786" y="254"/>
                    <a:pt x="758" y="282"/>
                    <a:pt x="733" y="301"/>
                  </a:cubicBezTo>
                  <a:cubicBezTo>
                    <a:pt x="700" y="325"/>
                    <a:pt x="663" y="337"/>
                    <a:pt x="624" y="337"/>
                  </a:cubicBezTo>
                  <a:lnTo>
                    <a:pt x="817" y="525"/>
                  </a:lnTo>
                  <a:lnTo>
                    <a:pt x="817" y="559"/>
                  </a:lnTo>
                  <a:cubicBezTo>
                    <a:pt x="795" y="573"/>
                    <a:pt x="778" y="585"/>
                    <a:pt x="767" y="595"/>
                  </a:cubicBezTo>
                  <a:cubicBezTo>
                    <a:pt x="741" y="617"/>
                    <a:pt x="728" y="646"/>
                    <a:pt x="728" y="679"/>
                  </a:cubicBezTo>
                  <a:cubicBezTo>
                    <a:pt x="728" y="709"/>
                    <a:pt x="717" y="724"/>
                    <a:pt x="694" y="724"/>
                  </a:cubicBezTo>
                  <a:cubicBezTo>
                    <a:pt x="681" y="724"/>
                    <a:pt x="661" y="705"/>
                    <a:pt x="634" y="667"/>
                  </a:cubicBezTo>
                  <a:cubicBezTo>
                    <a:pt x="606" y="629"/>
                    <a:pt x="592" y="593"/>
                    <a:pt x="592" y="559"/>
                  </a:cubicBezTo>
                  <a:cubicBezTo>
                    <a:pt x="592" y="532"/>
                    <a:pt x="597" y="509"/>
                    <a:pt x="606" y="490"/>
                  </a:cubicBezTo>
                  <a:cubicBezTo>
                    <a:pt x="615" y="471"/>
                    <a:pt x="634" y="450"/>
                    <a:pt x="662" y="428"/>
                  </a:cubicBezTo>
                  <a:lnTo>
                    <a:pt x="571" y="337"/>
                  </a:lnTo>
                  <a:lnTo>
                    <a:pt x="207" y="337"/>
                  </a:lnTo>
                  <a:lnTo>
                    <a:pt x="129" y="464"/>
                  </a:lnTo>
                  <a:lnTo>
                    <a:pt x="186" y="555"/>
                  </a:lnTo>
                  <a:lnTo>
                    <a:pt x="160" y="584"/>
                  </a:lnTo>
                  <a:lnTo>
                    <a:pt x="0" y="345"/>
                  </a:lnTo>
                  <a:lnTo>
                    <a:pt x="0" y="305"/>
                  </a:lnTo>
                  <a:cubicBezTo>
                    <a:pt x="80" y="224"/>
                    <a:pt x="120" y="167"/>
                    <a:pt x="120" y="134"/>
                  </a:cubicBezTo>
                  <a:cubicBezTo>
                    <a:pt x="120" y="113"/>
                    <a:pt x="100" y="79"/>
                    <a:pt x="59" y="34"/>
                  </a:cubicBezTo>
                  <a:lnTo>
                    <a:pt x="82" y="8"/>
                  </a:lnTo>
                  <a:lnTo>
                    <a:pt x="206" y="1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2" name="Freeform 74"/>
            <p:cNvSpPr>
              <a:spLocks noEditPoints="1"/>
            </p:cNvSpPr>
            <p:nvPr/>
          </p:nvSpPr>
          <p:spPr bwMode="auto">
            <a:xfrm>
              <a:off x="1097964" y="437795"/>
              <a:ext cx="26991" cy="25399"/>
            </a:xfrm>
            <a:custGeom>
              <a:avLst/>
              <a:gdLst>
                <a:gd name="T0" fmla="*/ 11728 w 817"/>
                <a:gd name="T1" fmla="*/ 9999 h 790"/>
                <a:gd name="T2" fmla="*/ 11728 w 817"/>
                <a:gd name="T3" fmla="*/ 1350 h 790"/>
                <a:gd name="T4" fmla="*/ 12587 w 817"/>
                <a:gd name="T5" fmla="*/ 289 h 790"/>
                <a:gd name="T6" fmla="*/ 13512 w 817"/>
                <a:gd name="T7" fmla="*/ 900 h 790"/>
                <a:gd name="T8" fmla="*/ 14173 w 817"/>
                <a:gd name="T9" fmla="*/ 2251 h 790"/>
                <a:gd name="T10" fmla="*/ 20846 w 817"/>
                <a:gd name="T11" fmla="*/ 2251 h 790"/>
                <a:gd name="T12" fmla="*/ 21771 w 817"/>
                <a:gd name="T13" fmla="*/ 965 h 790"/>
                <a:gd name="T14" fmla="*/ 22531 w 817"/>
                <a:gd name="T15" fmla="*/ 418 h 790"/>
                <a:gd name="T16" fmla="*/ 22729 w 817"/>
                <a:gd name="T17" fmla="*/ 675 h 790"/>
                <a:gd name="T18" fmla="*/ 23225 w 817"/>
                <a:gd name="T19" fmla="*/ 3183 h 790"/>
                <a:gd name="T20" fmla="*/ 24117 w 817"/>
                <a:gd name="T21" fmla="*/ 7202 h 790"/>
                <a:gd name="T22" fmla="*/ 26991 w 817"/>
                <a:gd name="T23" fmla="*/ 12121 h 790"/>
                <a:gd name="T24" fmla="*/ 26991 w 817"/>
                <a:gd name="T25" fmla="*/ 13214 h 790"/>
                <a:gd name="T26" fmla="*/ 25636 w 817"/>
                <a:gd name="T27" fmla="*/ 16075 h 790"/>
                <a:gd name="T28" fmla="*/ 25174 w 817"/>
                <a:gd name="T29" fmla="*/ 18647 h 790"/>
                <a:gd name="T30" fmla="*/ 26991 w 817"/>
                <a:gd name="T31" fmla="*/ 23824 h 790"/>
                <a:gd name="T32" fmla="*/ 26363 w 817"/>
                <a:gd name="T33" fmla="*/ 24563 h 790"/>
                <a:gd name="T34" fmla="*/ 16155 w 817"/>
                <a:gd name="T35" fmla="*/ 15304 h 790"/>
                <a:gd name="T36" fmla="*/ 16155 w 817"/>
                <a:gd name="T37" fmla="*/ 23824 h 790"/>
                <a:gd name="T38" fmla="*/ 15428 w 817"/>
                <a:gd name="T39" fmla="*/ 25399 h 790"/>
                <a:gd name="T40" fmla="*/ 14041 w 817"/>
                <a:gd name="T41" fmla="*/ 23824 h 790"/>
                <a:gd name="T42" fmla="*/ 6277 w 817"/>
                <a:gd name="T43" fmla="*/ 23824 h 790"/>
                <a:gd name="T44" fmla="*/ 4823 w 817"/>
                <a:gd name="T45" fmla="*/ 25270 h 790"/>
                <a:gd name="T46" fmla="*/ 4460 w 817"/>
                <a:gd name="T47" fmla="*/ 24981 h 790"/>
                <a:gd name="T48" fmla="*/ 4196 w 817"/>
                <a:gd name="T49" fmla="*/ 22795 h 790"/>
                <a:gd name="T50" fmla="*/ 3205 w 817"/>
                <a:gd name="T51" fmla="*/ 18712 h 790"/>
                <a:gd name="T52" fmla="*/ 0 w 817"/>
                <a:gd name="T53" fmla="*/ 13696 h 790"/>
                <a:gd name="T54" fmla="*/ 0 w 817"/>
                <a:gd name="T55" fmla="*/ 12539 h 790"/>
                <a:gd name="T56" fmla="*/ 1454 w 817"/>
                <a:gd name="T57" fmla="*/ 9645 h 790"/>
                <a:gd name="T58" fmla="*/ 2213 w 817"/>
                <a:gd name="T59" fmla="*/ 6141 h 790"/>
                <a:gd name="T60" fmla="*/ 1916 w 817"/>
                <a:gd name="T61" fmla="*/ 3955 h 790"/>
                <a:gd name="T62" fmla="*/ 0 w 817"/>
                <a:gd name="T63" fmla="*/ 965 h 790"/>
                <a:gd name="T64" fmla="*/ 826 w 817"/>
                <a:gd name="T65" fmla="*/ 0 h 790"/>
                <a:gd name="T66" fmla="*/ 11728 w 817"/>
                <a:gd name="T67" fmla="*/ 9999 h 790"/>
                <a:gd name="T68" fmla="*/ 12983 w 817"/>
                <a:gd name="T69" fmla="*/ 18647 h 790"/>
                <a:gd name="T70" fmla="*/ 12983 w 817"/>
                <a:gd name="T71" fmla="*/ 12667 h 790"/>
                <a:gd name="T72" fmla="*/ 4030 w 817"/>
                <a:gd name="T73" fmla="*/ 4694 h 790"/>
                <a:gd name="T74" fmla="*/ 3832 w 817"/>
                <a:gd name="T75" fmla="*/ 4694 h 790"/>
                <a:gd name="T76" fmla="*/ 6277 w 817"/>
                <a:gd name="T77" fmla="*/ 11703 h 790"/>
                <a:gd name="T78" fmla="*/ 5748 w 817"/>
                <a:gd name="T79" fmla="*/ 14950 h 790"/>
                <a:gd name="T80" fmla="*/ 4262 w 817"/>
                <a:gd name="T81" fmla="*/ 17715 h 790"/>
                <a:gd name="T82" fmla="*/ 4262 w 817"/>
                <a:gd name="T83" fmla="*/ 18647 h 790"/>
                <a:gd name="T84" fmla="*/ 12983 w 817"/>
                <a:gd name="T85" fmla="*/ 18647 h 790"/>
                <a:gd name="T86" fmla="*/ 22795 w 817"/>
                <a:gd name="T87" fmla="*/ 7491 h 790"/>
                <a:gd name="T88" fmla="*/ 15296 w 817"/>
                <a:gd name="T89" fmla="*/ 7491 h 790"/>
                <a:gd name="T90" fmla="*/ 15296 w 817"/>
                <a:gd name="T91" fmla="*/ 13085 h 790"/>
                <a:gd name="T92" fmla="*/ 23357 w 817"/>
                <a:gd name="T93" fmla="*/ 20223 h 790"/>
                <a:gd name="T94" fmla="*/ 23621 w 817"/>
                <a:gd name="T95" fmla="*/ 20223 h 790"/>
                <a:gd name="T96" fmla="*/ 21837 w 817"/>
                <a:gd name="T97" fmla="*/ 16686 h 790"/>
                <a:gd name="T98" fmla="*/ 21177 w 817"/>
                <a:gd name="T99" fmla="*/ 13214 h 790"/>
                <a:gd name="T100" fmla="*/ 21507 w 817"/>
                <a:gd name="T101" fmla="*/ 10899 h 790"/>
                <a:gd name="T102" fmla="*/ 23357 w 817"/>
                <a:gd name="T103" fmla="*/ 8520 h 790"/>
                <a:gd name="T104" fmla="*/ 22795 w 817"/>
                <a:gd name="T105" fmla="*/ 7491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355" y="311"/>
                  </a:moveTo>
                  <a:lnTo>
                    <a:pt x="355" y="42"/>
                  </a:lnTo>
                  <a:cubicBezTo>
                    <a:pt x="355" y="20"/>
                    <a:pt x="364" y="9"/>
                    <a:pt x="381" y="9"/>
                  </a:cubicBezTo>
                  <a:cubicBezTo>
                    <a:pt x="390" y="9"/>
                    <a:pt x="400" y="15"/>
                    <a:pt x="409" y="28"/>
                  </a:cubicBezTo>
                  <a:cubicBezTo>
                    <a:pt x="418" y="40"/>
                    <a:pt x="425" y="54"/>
                    <a:pt x="429" y="70"/>
                  </a:cubicBezTo>
                  <a:lnTo>
                    <a:pt x="631" y="70"/>
                  </a:lnTo>
                  <a:cubicBezTo>
                    <a:pt x="645" y="50"/>
                    <a:pt x="654" y="37"/>
                    <a:pt x="659" y="30"/>
                  </a:cubicBezTo>
                  <a:cubicBezTo>
                    <a:pt x="667" y="18"/>
                    <a:pt x="675" y="13"/>
                    <a:pt x="682" y="13"/>
                  </a:cubicBezTo>
                  <a:cubicBezTo>
                    <a:pt x="685" y="16"/>
                    <a:pt x="687" y="18"/>
                    <a:pt x="688" y="21"/>
                  </a:cubicBezTo>
                  <a:cubicBezTo>
                    <a:pt x="695" y="34"/>
                    <a:pt x="700" y="60"/>
                    <a:pt x="703" y="99"/>
                  </a:cubicBezTo>
                  <a:cubicBezTo>
                    <a:pt x="706" y="137"/>
                    <a:pt x="715" y="179"/>
                    <a:pt x="730" y="224"/>
                  </a:cubicBezTo>
                  <a:cubicBezTo>
                    <a:pt x="746" y="270"/>
                    <a:pt x="775" y="320"/>
                    <a:pt x="817" y="377"/>
                  </a:cubicBezTo>
                  <a:lnTo>
                    <a:pt x="817" y="411"/>
                  </a:lnTo>
                  <a:cubicBezTo>
                    <a:pt x="799" y="445"/>
                    <a:pt x="786" y="474"/>
                    <a:pt x="776" y="500"/>
                  </a:cubicBezTo>
                  <a:cubicBezTo>
                    <a:pt x="766" y="525"/>
                    <a:pt x="762" y="552"/>
                    <a:pt x="762" y="580"/>
                  </a:cubicBezTo>
                  <a:cubicBezTo>
                    <a:pt x="762" y="628"/>
                    <a:pt x="780" y="682"/>
                    <a:pt x="817" y="741"/>
                  </a:cubicBezTo>
                  <a:lnTo>
                    <a:pt x="798" y="764"/>
                  </a:lnTo>
                  <a:lnTo>
                    <a:pt x="489" y="476"/>
                  </a:lnTo>
                  <a:lnTo>
                    <a:pt x="489" y="741"/>
                  </a:lnTo>
                  <a:cubicBezTo>
                    <a:pt x="489" y="774"/>
                    <a:pt x="482" y="790"/>
                    <a:pt x="467" y="790"/>
                  </a:cubicBezTo>
                  <a:cubicBezTo>
                    <a:pt x="449" y="790"/>
                    <a:pt x="435" y="774"/>
                    <a:pt x="425" y="741"/>
                  </a:cubicBezTo>
                  <a:lnTo>
                    <a:pt x="190" y="741"/>
                  </a:lnTo>
                  <a:cubicBezTo>
                    <a:pt x="179" y="771"/>
                    <a:pt x="164" y="786"/>
                    <a:pt x="146" y="786"/>
                  </a:cubicBezTo>
                  <a:cubicBezTo>
                    <a:pt x="140" y="786"/>
                    <a:pt x="136" y="783"/>
                    <a:pt x="135" y="777"/>
                  </a:cubicBezTo>
                  <a:cubicBezTo>
                    <a:pt x="134" y="771"/>
                    <a:pt x="131" y="749"/>
                    <a:pt x="127" y="709"/>
                  </a:cubicBezTo>
                  <a:cubicBezTo>
                    <a:pt x="122" y="670"/>
                    <a:pt x="113" y="627"/>
                    <a:pt x="97" y="582"/>
                  </a:cubicBezTo>
                  <a:cubicBezTo>
                    <a:pt x="76" y="522"/>
                    <a:pt x="43" y="469"/>
                    <a:pt x="0" y="426"/>
                  </a:cubicBezTo>
                  <a:lnTo>
                    <a:pt x="0" y="390"/>
                  </a:lnTo>
                  <a:cubicBezTo>
                    <a:pt x="14" y="371"/>
                    <a:pt x="29" y="341"/>
                    <a:pt x="44" y="300"/>
                  </a:cubicBezTo>
                  <a:cubicBezTo>
                    <a:pt x="60" y="258"/>
                    <a:pt x="67" y="222"/>
                    <a:pt x="67" y="191"/>
                  </a:cubicBezTo>
                  <a:cubicBezTo>
                    <a:pt x="67" y="162"/>
                    <a:pt x="64" y="140"/>
                    <a:pt x="58" y="123"/>
                  </a:cubicBezTo>
                  <a:cubicBezTo>
                    <a:pt x="52" y="106"/>
                    <a:pt x="33" y="75"/>
                    <a:pt x="0" y="30"/>
                  </a:cubicBezTo>
                  <a:lnTo>
                    <a:pt x="25" y="0"/>
                  </a:lnTo>
                  <a:lnTo>
                    <a:pt x="355" y="311"/>
                  </a:lnTo>
                  <a:close/>
                  <a:moveTo>
                    <a:pt x="393" y="580"/>
                  </a:moveTo>
                  <a:lnTo>
                    <a:pt x="393" y="394"/>
                  </a:lnTo>
                  <a:lnTo>
                    <a:pt x="122" y="146"/>
                  </a:lnTo>
                  <a:lnTo>
                    <a:pt x="116" y="146"/>
                  </a:lnTo>
                  <a:cubicBezTo>
                    <a:pt x="165" y="229"/>
                    <a:pt x="190" y="302"/>
                    <a:pt x="190" y="364"/>
                  </a:cubicBezTo>
                  <a:cubicBezTo>
                    <a:pt x="190" y="397"/>
                    <a:pt x="185" y="430"/>
                    <a:pt x="174" y="465"/>
                  </a:cubicBezTo>
                  <a:cubicBezTo>
                    <a:pt x="164" y="499"/>
                    <a:pt x="148" y="528"/>
                    <a:pt x="129" y="551"/>
                  </a:cubicBezTo>
                  <a:lnTo>
                    <a:pt x="129" y="580"/>
                  </a:lnTo>
                  <a:lnTo>
                    <a:pt x="393" y="580"/>
                  </a:lnTo>
                  <a:close/>
                  <a:moveTo>
                    <a:pt x="690" y="233"/>
                  </a:moveTo>
                  <a:lnTo>
                    <a:pt x="463" y="233"/>
                  </a:lnTo>
                  <a:lnTo>
                    <a:pt x="463" y="407"/>
                  </a:lnTo>
                  <a:lnTo>
                    <a:pt x="707" y="629"/>
                  </a:lnTo>
                  <a:lnTo>
                    <a:pt x="715" y="629"/>
                  </a:lnTo>
                  <a:cubicBezTo>
                    <a:pt x="693" y="594"/>
                    <a:pt x="675" y="557"/>
                    <a:pt x="661" y="519"/>
                  </a:cubicBezTo>
                  <a:cubicBezTo>
                    <a:pt x="648" y="481"/>
                    <a:pt x="641" y="445"/>
                    <a:pt x="641" y="411"/>
                  </a:cubicBezTo>
                  <a:cubicBezTo>
                    <a:pt x="641" y="380"/>
                    <a:pt x="644" y="356"/>
                    <a:pt x="651" y="339"/>
                  </a:cubicBezTo>
                  <a:cubicBezTo>
                    <a:pt x="657" y="322"/>
                    <a:pt x="676" y="297"/>
                    <a:pt x="707" y="265"/>
                  </a:cubicBezTo>
                  <a:lnTo>
                    <a:pt x="690" y="23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3" name="Freeform 75"/>
            <p:cNvSpPr>
              <a:spLocks noEditPoints="1"/>
            </p:cNvSpPr>
            <p:nvPr/>
          </p:nvSpPr>
          <p:spPr bwMode="auto">
            <a:xfrm>
              <a:off x="1097964" y="469545"/>
              <a:ext cx="39692" cy="15875"/>
            </a:xfrm>
            <a:custGeom>
              <a:avLst/>
              <a:gdLst>
                <a:gd name="T0" fmla="*/ 20477 w 1227"/>
                <a:gd name="T1" fmla="*/ 4985 h 500"/>
                <a:gd name="T2" fmla="*/ 22256 w 1227"/>
                <a:gd name="T3" fmla="*/ 3016 h 500"/>
                <a:gd name="T4" fmla="*/ 21027 w 1227"/>
                <a:gd name="T5" fmla="*/ 889 h 500"/>
                <a:gd name="T6" fmla="*/ 21835 w 1227"/>
                <a:gd name="T7" fmla="*/ 0 h 500"/>
                <a:gd name="T8" fmla="*/ 26752 w 1227"/>
                <a:gd name="T9" fmla="*/ 6795 h 500"/>
                <a:gd name="T10" fmla="*/ 26752 w 1227"/>
                <a:gd name="T11" fmla="*/ 7334 h 500"/>
                <a:gd name="T12" fmla="*/ 24456 w 1227"/>
                <a:gd name="T13" fmla="*/ 10224 h 500"/>
                <a:gd name="T14" fmla="*/ 23809 w 1227"/>
                <a:gd name="T15" fmla="*/ 11621 h 500"/>
                <a:gd name="T16" fmla="*/ 24229 w 1227"/>
                <a:gd name="T17" fmla="*/ 12827 h 500"/>
                <a:gd name="T18" fmla="*/ 25135 w 1227"/>
                <a:gd name="T19" fmla="*/ 14065 h 500"/>
                <a:gd name="T20" fmla="*/ 24100 w 1227"/>
                <a:gd name="T21" fmla="*/ 14923 h 500"/>
                <a:gd name="T22" fmla="*/ 20315 w 1227"/>
                <a:gd name="T23" fmla="*/ 10097 h 500"/>
                <a:gd name="T24" fmla="*/ 7505 w 1227"/>
                <a:gd name="T25" fmla="*/ 10097 h 500"/>
                <a:gd name="T26" fmla="*/ 4173 w 1227"/>
                <a:gd name="T27" fmla="*/ 12986 h 500"/>
                <a:gd name="T28" fmla="*/ 5596 w 1227"/>
                <a:gd name="T29" fmla="*/ 15208 h 500"/>
                <a:gd name="T30" fmla="*/ 4852 w 1227"/>
                <a:gd name="T31" fmla="*/ 15875 h 500"/>
                <a:gd name="T32" fmla="*/ 0 w 1227"/>
                <a:gd name="T33" fmla="*/ 9398 h 500"/>
                <a:gd name="T34" fmla="*/ 0 w 1227"/>
                <a:gd name="T35" fmla="*/ 7874 h 500"/>
                <a:gd name="T36" fmla="*/ 4173 w 1227"/>
                <a:gd name="T37" fmla="*/ 4985 h 500"/>
                <a:gd name="T38" fmla="*/ 20477 w 1227"/>
                <a:gd name="T39" fmla="*/ 4985 h 500"/>
                <a:gd name="T40" fmla="*/ 34775 w 1227"/>
                <a:gd name="T41" fmla="*/ 1270 h 500"/>
                <a:gd name="T42" fmla="*/ 39692 w 1227"/>
                <a:gd name="T43" fmla="*/ 7334 h 500"/>
                <a:gd name="T44" fmla="*/ 39692 w 1227"/>
                <a:gd name="T45" fmla="*/ 8128 h 500"/>
                <a:gd name="T46" fmla="*/ 37039 w 1227"/>
                <a:gd name="T47" fmla="*/ 11303 h 500"/>
                <a:gd name="T48" fmla="*/ 38527 w 1227"/>
                <a:gd name="T49" fmla="*/ 13113 h 500"/>
                <a:gd name="T50" fmla="*/ 37622 w 1227"/>
                <a:gd name="T51" fmla="*/ 13907 h 500"/>
                <a:gd name="T52" fmla="*/ 32705 w 1227"/>
                <a:gd name="T53" fmla="*/ 8096 h 500"/>
                <a:gd name="T54" fmla="*/ 32640 w 1227"/>
                <a:gd name="T55" fmla="*/ 7176 h 500"/>
                <a:gd name="T56" fmla="*/ 35454 w 1227"/>
                <a:gd name="T57" fmla="*/ 4032 h 500"/>
                <a:gd name="T58" fmla="*/ 33966 w 1227"/>
                <a:gd name="T59" fmla="*/ 2223 h 500"/>
                <a:gd name="T60" fmla="*/ 34775 w 1227"/>
                <a:gd name="T61" fmla="*/ 1270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633" y="157"/>
                  </a:moveTo>
                  <a:lnTo>
                    <a:pt x="688" y="95"/>
                  </a:lnTo>
                  <a:lnTo>
                    <a:pt x="650" y="28"/>
                  </a:lnTo>
                  <a:lnTo>
                    <a:pt x="675" y="0"/>
                  </a:lnTo>
                  <a:lnTo>
                    <a:pt x="827" y="214"/>
                  </a:lnTo>
                  <a:lnTo>
                    <a:pt x="827" y="231"/>
                  </a:lnTo>
                  <a:cubicBezTo>
                    <a:pt x="793" y="270"/>
                    <a:pt x="770" y="301"/>
                    <a:pt x="756" y="322"/>
                  </a:cubicBezTo>
                  <a:cubicBezTo>
                    <a:pt x="743" y="343"/>
                    <a:pt x="736" y="358"/>
                    <a:pt x="736" y="366"/>
                  </a:cubicBezTo>
                  <a:cubicBezTo>
                    <a:pt x="736" y="378"/>
                    <a:pt x="741" y="390"/>
                    <a:pt x="749" y="404"/>
                  </a:cubicBezTo>
                  <a:cubicBezTo>
                    <a:pt x="752" y="410"/>
                    <a:pt x="761" y="423"/>
                    <a:pt x="777" y="443"/>
                  </a:cubicBezTo>
                  <a:lnTo>
                    <a:pt x="745" y="470"/>
                  </a:lnTo>
                  <a:lnTo>
                    <a:pt x="628" y="318"/>
                  </a:lnTo>
                  <a:lnTo>
                    <a:pt x="232" y="318"/>
                  </a:lnTo>
                  <a:cubicBezTo>
                    <a:pt x="190" y="318"/>
                    <a:pt x="156" y="348"/>
                    <a:pt x="129" y="409"/>
                  </a:cubicBezTo>
                  <a:lnTo>
                    <a:pt x="173" y="479"/>
                  </a:lnTo>
                  <a:lnTo>
                    <a:pt x="150" y="500"/>
                  </a:lnTo>
                  <a:lnTo>
                    <a:pt x="0" y="296"/>
                  </a:lnTo>
                  <a:lnTo>
                    <a:pt x="0" y="248"/>
                  </a:lnTo>
                  <a:cubicBezTo>
                    <a:pt x="46" y="187"/>
                    <a:pt x="89" y="157"/>
                    <a:pt x="129" y="157"/>
                  </a:cubicBezTo>
                  <a:lnTo>
                    <a:pt x="633" y="157"/>
                  </a:lnTo>
                  <a:close/>
                  <a:moveTo>
                    <a:pt x="1075" y="40"/>
                  </a:moveTo>
                  <a:lnTo>
                    <a:pt x="1227" y="231"/>
                  </a:lnTo>
                  <a:lnTo>
                    <a:pt x="1227" y="256"/>
                  </a:lnTo>
                  <a:lnTo>
                    <a:pt x="1145" y="356"/>
                  </a:lnTo>
                  <a:lnTo>
                    <a:pt x="1191" y="413"/>
                  </a:lnTo>
                  <a:lnTo>
                    <a:pt x="1163" y="438"/>
                  </a:lnTo>
                  <a:lnTo>
                    <a:pt x="1011" y="255"/>
                  </a:lnTo>
                  <a:lnTo>
                    <a:pt x="1009" y="226"/>
                  </a:lnTo>
                  <a:lnTo>
                    <a:pt x="1096" y="127"/>
                  </a:lnTo>
                  <a:lnTo>
                    <a:pt x="1050" y="70"/>
                  </a:lnTo>
                  <a:lnTo>
                    <a:pt x="1075" y="4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4" name="Freeform 76"/>
            <p:cNvSpPr>
              <a:spLocks/>
            </p:cNvSpPr>
            <p:nvPr/>
          </p:nvSpPr>
          <p:spPr bwMode="auto">
            <a:xfrm>
              <a:off x="1099552" y="490182"/>
              <a:ext cx="38104" cy="17462"/>
            </a:xfrm>
            <a:custGeom>
              <a:avLst/>
              <a:gdLst>
                <a:gd name="T0" fmla="*/ 25424 w 1211"/>
                <a:gd name="T1" fmla="*/ 4659 h 551"/>
                <a:gd name="T2" fmla="*/ 34611 w 1211"/>
                <a:gd name="T3" fmla="*/ 3993 h 551"/>
                <a:gd name="T4" fmla="*/ 38104 w 1211"/>
                <a:gd name="T5" fmla="*/ 8874 h 551"/>
                <a:gd name="T6" fmla="*/ 25770 w 1211"/>
                <a:gd name="T7" fmla="*/ 9761 h 551"/>
                <a:gd name="T8" fmla="*/ 25959 w 1211"/>
                <a:gd name="T9" fmla="*/ 12486 h 551"/>
                <a:gd name="T10" fmla="*/ 26399 w 1211"/>
                <a:gd name="T11" fmla="*/ 13976 h 551"/>
                <a:gd name="T12" fmla="*/ 27469 w 1211"/>
                <a:gd name="T13" fmla="*/ 15244 h 551"/>
                <a:gd name="T14" fmla="*/ 26997 w 1211"/>
                <a:gd name="T15" fmla="*/ 15814 h 551"/>
                <a:gd name="T16" fmla="*/ 22529 w 1211"/>
                <a:gd name="T17" fmla="*/ 14261 h 551"/>
                <a:gd name="T18" fmla="*/ 22246 w 1211"/>
                <a:gd name="T19" fmla="*/ 10015 h 551"/>
                <a:gd name="T20" fmla="*/ 6356 w 1211"/>
                <a:gd name="T21" fmla="*/ 11124 h 551"/>
                <a:gd name="T22" fmla="*/ 4657 w 1211"/>
                <a:gd name="T23" fmla="*/ 14229 h 551"/>
                <a:gd name="T24" fmla="*/ 6513 w 1211"/>
                <a:gd name="T25" fmla="*/ 16733 h 551"/>
                <a:gd name="T26" fmla="*/ 5758 w 1211"/>
                <a:gd name="T27" fmla="*/ 17462 h 551"/>
                <a:gd name="T28" fmla="*/ 63 w 1211"/>
                <a:gd name="T29" fmla="*/ 10870 h 551"/>
                <a:gd name="T30" fmla="*/ 0 w 1211"/>
                <a:gd name="T31" fmla="*/ 10046 h 551"/>
                <a:gd name="T32" fmla="*/ 2769 w 1211"/>
                <a:gd name="T33" fmla="*/ 4468 h 551"/>
                <a:gd name="T34" fmla="*/ 1605 w 1211"/>
                <a:gd name="T35" fmla="*/ 1933 h 551"/>
                <a:gd name="T36" fmla="*/ 2265 w 1211"/>
                <a:gd name="T37" fmla="*/ 1299 h 551"/>
                <a:gd name="T38" fmla="*/ 5852 w 1211"/>
                <a:gd name="T39" fmla="*/ 6021 h 551"/>
                <a:gd name="T40" fmla="*/ 21868 w 1211"/>
                <a:gd name="T41" fmla="*/ 4912 h 551"/>
                <a:gd name="T42" fmla="*/ 21742 w 1211"/>
                <a:gd name="T43" fmla="*/ 2757 h 551"/>
                <a:gd name="T44" fmla="*/ 21459 w 1211"/>
                <a:gd name="T45" fmla="*/ 1458 h 551"/>
                <a:gd name="T46" fmla="*/ 20515 w 1211"/>
                <a:gd name="T47" fmla="*/ 602 h 551"/>
                <a:gd name="T48" fmla="*/ 20735 w 1211"/>
                <a:gd name="T49" fmla="*/ 0 h 551"/>
                <a:gd name="T50" fmla="*/ 25203 w 1211"/>
                <a:gd name="T51" fmla="*/ 1489 h 551"/>
                <a:gd name="T52" fmla="*/ 25424 w 1211"/>
                <a:gd name="T53" fmla="*/ 4659 h 5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11" h="551">
                  <a:moveTo>
                    <a:pt x="808" y="147"/>
                  </a:moveTo>
                  <a:lnTo>
                    <a:pt x="1100" y="126"/>
                  </a:lnTo>
                  <a:lnTo>
                    <a:pt x="1211" y="280"/>
                  </a:lnTo>
                  <a:lnTo>
                    <a:pt x="819" y="308"/>
                  </a:lnTo>
                  <a:lnTo>
                    <a:pt x="825" y="394"/>
                  </a:lnTo>
                  <a:cubicBezTo>
                    <a:pt x="826" y="412"/>
                    <a:pt x="831" y="428"/>
                    <a:pt x="839" y="441"/>
                  </a:cubicBezTo>
                  <a:cubicBezTo>
                    <a:pt x="847" y="455"/>
                    <a:pt x="858" y="468"/>
                    <a:pt x="873" y="481"/>
                  </a:cubicBezTo>
                  <a:lnTo>
                    <a:pt x="858" y="499"/>
                  </a:lnTo>
                  <a:lnTo>
                    <a:pt x="716" y="450"/>
                  </a:lnTo>
                  <a:lnTo>
                    <a:pt x="707" y="316"/>
                  </a:lnTo>
                  <a:lnTo>
                    <a:pt x="202" y="351"/>
                  </a:lnTo>
                  <a:lnTo>
                    <a:pt x="148" y="449"/>
                  </a:lnTo>
                  <a:lnTo>
                    <a:pt x="207" y="528"/>
                  </a:lnTo>
                  <a:lnTo>
                    <a:pt x="183" y="551"/>
                  </a:lnTo>
                  <a:lnTo>
                    <a:pt x="2" y="343"/>
                  </a:lnTo>
                  <a:lnTo>
                    <a:pt x="0" y="317"/>
                  </a:lnTo>
                  <a:cubicBezTo>
                    <a:pt x="61" y="235"/>
                    <a:pt x="91" y="177"/>
                    <a:pt x="88" y="141"/>
                  </a:cubicBezTo>
                  <a:cubicBezTo>
                    <a:pt x="86" y="118"/>
                    <a:pt x="74" y="91"/>
                    <a:pt x="51" y="61"/>
                  </a:cubicBezTo>
                  <a:lnTo>
                    <a:pt x="72" y="41"/>
                  </a:lnTo>
                  <a:lnTo>
                    <a:pt x="186" y="190"/>
                  </a:lnTo>
                  <a:lnTo>
                    <a:pt x="695" y="155"/>
                  </a:lnTo>
                  <a:lnTo>
                    <a:pt x="691" y="87"/>
                  </a:lnTo>
                  <a:cubicBezTo>
                    <a:pt x="689" y="69"/>
                    <a:pt x="686" y="56"/>
                    <a:pt x="682" y="46"/>
                  </a:cubicBezTo>
                  <a:cubicBezTo>
                    <a:pt x="677" y="36"/>
                    <a:pt x="667" y="27"/>
                    <a:pt x="652" y="19"/>
                  </a:cubicBezTo>
                  <a:lnTo>
                    <a:pt x="659" y="0"/>
                  </a:lnTo>
                  <a:lnTo>
                    <a:pt x="801" y="47"/>
                  </a:lnTo>
                  <a:lnTo>
                    <a:pt x="808" y="14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5" name="Freeform 77"/>
            <p:cNvSpPr>
              <a:spLocks noEditPoints="1"/>
            </p:cNvSpPr>
            <p:nvPr/>
          </p:nvSpPr>
          <p:spPr bwMode="auto">
            <a:xfrm>
              <a:off x="1101139" y="513994"/>
              <a:ext cx="28578" cy="26987"/>
            </a:xfrm>
            <a:custGeom>
              <a:avLst/>
              <a:gdLst>
                <a:gd name="T0" fmla="*/ 16147 w 869"/>
                <a:gd name="T1" fmla="*/ 8245 h 851"/>
                <a:gd name="T2" fmla="*/ 20258 w 869"/>
                <a:gd name="T3" fmla="*/ 2918 h 851"/>
                <a:gd name="T4" fmla="*/ 21212 w 869"/>
                <a:gd name="T5" fmla="*/ 1712 h 851"/>
                <a:gd name="T6" fmla="*/ 23579 w 869"/>
                <a:gd name="T7" fmla="*/ 222 h 851"/>
                <a:gd name="T8" fmla="*/ 25717 w 869"/>
                <a:gd name="T9" fmla="*/ 761 h 851"/>
                <a:gd name="T10" fmla="*/ 26703 w 869"/>
                <a:gd name="T11" fmla="*/ 2696 h 851"/>
                <a:gd name="T12" fmla="*/ 26309 w 869"/>
                <a:gd name="T13" fmla="*/ 4757 h 851"/>
                <a:gd name="T14" fmla="*/ 24434 w 869"/>
                <a:gd name="T15" fmla="*/ 5994 h 851"/>
                <a:gd name="T16" fmla="*/ 22001 w 869"/>
                <a:gd name="T17" fmla="*/ 5169 h 851"/>
                <a:gd name="T18" fmla="*/ 24336 w 869"/>
                <a:gd name="T19" fmla="*/ 10402 h 851"/>
                <a:gd name="T20" fmla="*/ 28414 w 869"/>
                <a:gd name="T21" fmla="*/ 14619 h 851"/>
                <a:gd name="T22" fmla="*/ 28578 w 869"/>
                <a:gd name="T23" fmla="*/ 15666 h 851"/>
                <a:gd name="T24" fmla="*/ 26243 w 869"/>
                <a:gd name="T25" fmla="*/ 18108 h 851"/>
                <a:gd name="T26" fmla="*/ 25454 w 869"/>
                <a:gd name="T27" fmla="*/ 20581 h 851"/>
                <a:gd name="T28" fmla="*/ 26210 w 869"/>
                <a:gd name="T29" fmla="*/ 21945 h 851"/>
                <a:gd name="T30" fmla="*/ 27723 w 869"/>
                <a:gd name="T31" fmla="*/ 23594 h 851"/>
                <a:gd name="T32" fmla="*/ 26802 w 869"/>
                <a:gd name="T33" fmla="*/ 24260 h 851"/>
                <a:gd name="T34" fmla="*/ 22461 w 869"/>
                <a:gd name="T35" fmla="*/ 19820 h 851"/>
                <a:gd name="T36" fmla="*/ 9109 w 869"/>
                <a:gd name="T37" fmla="*/ 21628 h 851"/>
                <a:gd name="T38" fmla="*/ 7136 w 869"/>
                <a:gd name="T39" fmla="*/ 24831 h 851"/>
                <a:gd name="T40" fmla="*/ 8386 w 869"/>
                <a:gd name="T41" fmla="*/ 26194 h 851"/>
                <a:gd name="T42" fmla="*/ 7564 w 869"/>
                <a:gd name="T43" fmla="*/ 26987 h 851"/>
                <a:gd name="T44" fmla="*/ 2236 w 869"/>
                <a:gd name="T45" fmla="*/ 21596 h 851"/>
                <a:gd name="T46" fmla="*/ 2138 w 869"/>
                <a:gd name="T47" fmla="*/ 20803 h 851"/>
                <a:gd name="T48" fmla="*/ 4308 w 869"/>
                <a:gd name="T49" fmla="*/ 17886 h 851"/>
                <a:gd name="T50" fmla="*/ 7860 w 869"/>
                <a:gd name="T51" fmla="*/ 16649 h 851"/>
                <a:gd name="T52" fmla="*/ 197 w 869"/>
                <a:gd name="T53" fmla="*/ 7579 h 851"/>
                <a:gd name="T54" fmla="*/ 33 w 869"/>
                <a:gd name="T55" fmla="*/ 6438 h 851"/>
                <a:gd name="T56" fmla="*/ 658 w 869"/>
                <a:gd name="T57" fmla="*/ 4313 h 851"/>
                <a:gd name="T58" fmla="*/ 5459 w 869"/>
                <a:gd name="T59" fmla="*/ 222 h 851"/>
                <a:gd name="T60" fmla="*/ 10556 w 869"/>
                <a:gd name="T61" fmla="*/ 1776 h 851"/>
                <a:gd name="T62" fmla="*/ 16147 w 869"/>
                <a:gd name="T63" fmla="*/ 8245 h 851"/>
                <a:gd name="T64" fmla="*/ 21442 w 869"/>
                <a:gd name="T65" fmla="*/ 14810 h 851"/>
                <a:gd name="T66" fmla="*/ 23481 w 869"/>
                <a:gd name="T67" fmla="*/ 11511 h 851"/>
                <a:gd name="T68" fmla="*/ 21409 w 869"/>
                <a:gd name="T69" fmla="*/ 8087 h 851"/>
                <a:gd name="T70" fmla="*/ 20258 w 869"/>
                <a:gd name="T71" fmla="*/ 4820 h 851"/>
                <a:gd name="T72" fmla="*/ 14273 w 869"/>
                <a:gd name="T73" fmla="*/ 12558 h 851"/>
                <a:gd name="T74" fmla="*/ 13187 w 869"/>
                <a:gd name="T75" fmla="*/ 11892 h 851"/>
                <a:gd name="T76" fmla="*/ 15292 w 869"/>
                <a:gd name="T77" fmla="*/ 9260 h 851"/>
                <a:gd name="T78" fmla="*/ 12135 w 869"/>
                <a:gd name="T79" fmla="*/ 5550 h 851"/>
                <a:gd name="T80" fmla="*/ 9011 w 869"/>
                <a:gd name="T81" fmla="*/ 4947 h 851"/>
                <a:gd name="T82" fmla="*/ 4505 w 869"/>
                <a:gd name="T83" fmla="*/ 10750 h 851"/>
                <a:gd name="T84" fmla="*/ 9471 w 869"/>
                <a:gd name="T85" fmla="*/ 16459 h 851"/>
                <a:gd name="T86" fmla="*/ 21442 w 869"/>
                <a:gd name="T87" fmla="*/ 14810 h 8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69" h="851">
                  <a:moveTo>
                    <a:pt x="491" y="260"/>
                  </a:moveTo>
                  <a:lnTo>
                    <a:pt x="616" y="92"/>
                  </a:lnTo>
                  <a:cubicBezTo>
                    <a:pt x="624" y="78"/>
                    <a:pt x="634" y="65"/>
                    <a:pt x="645" y="54"/>
                  </a:cubicBezTo>
                  <a:cubicBezTo>
                    <a:pt x="670" y="26"/>
                    <a:pt x="694" y="10"/>
                    <a:pt x="717" y="7"/>
                  </a:cubicBezTo>
                  <a:cubicBezTo>
                    <a:pt x="744" y="3"/>
                    <a:pt x="765" y="9"/>
                    <a:pt x="782" y="24"/>
                  </a:cubicBezTo>
                  <a:cubicBezTo>
                    <a:pt x="798" y="38"/>
                    <a:pt x="808" y="59"/>
                    <a:pt x="812" y="85"/>
                  </a:cubicBezTo>
                  <a:cubicBezTo>
                    <a:pt x="815" y="106"/>
                    <a:pt x="811" y="128"/>
                    <a:pt x="800" y="150"/>
                  </a:cubicBezTo>
                  <a:cubicBezTo>
                    <a:pt x="790" y="172"/>
                    <a:pt x="771" y="185"/>
                    <a:pt x="743" y="189"/>
                  </a:cubicBezTo>
                  <a:cubicBezTo>
                    <a:pt x="721" y="192"/>
                    <a:pt x="696" y="184"/>
                    <a:pt x="669" y="163"/>
                  </a:cubicBezTo>
                  <a:cubicBezTo>
                    <a:pt x="679" y="213"/>
                    <a:pt x="703" y="268"/>
                    <a:pt x="740" y="328"/>
                  </a:cubicBezTo>
                  <a:cubicBezTo>
                    <a:pt x="778" y="389"/>
                    <a:pt x="819" y="433"/>
                    <a:pt x="864" y="461"/>
                  </a:cubicBezTo>
                  <a:lnTo>
                    <a:pt x="869" y="494"/>
                  </a:lnTo>
                  <a:cubicBezTo>
                    <a:pt x="841" y="514"/>
                    <a:pt x="817" y="539"/>
                    <a:pt x="798" y="571"/>
                  </a:cubicBezTo>
                  <a:cubicBezTo>
                    <a:pt x="779" y="602"/>
                    <a:pt x="771" y="628"/>
                    <a:pt x="774" y="649"/>
                  </a:cubicBezTo>
                  <a:cubicBezTo>
                    <a:pt x="775" y="661"/>
                    <a:pt x="783" y="676"/>
                    <a:pt x="797" y="692"/>
                  </a:cubicBezTo>
                  <a:cubicBezTo>
                    <a:pt x="817" y="715"/>
                    <a:pt x="832" y="732"/>
                    <a:pt x="843" y="744"/>
                  </a:cubicBezTo>
                  <a:lnTo>
                    <a:pt x="815" y="765"/>
                  </a:lnTo>
                  <a:lnTo>
                    <a:pt x="683" y="625"/>
                  </a:lnTo>
                  <a:lnTo>
                    <a:pt x="277" y="682"/>
                  </a:lnTo>
                  <a:lnTo>
                    <a:pt x="217" y="783"/>
                  </a:lnTo>
                  <a:lnTo>
                    <a:pt x="255" y="826"/>
                  </a:lnTo>
                  <a:lnTo>
                    <a:pt x="230" y="851"/>
                  </a:lnTo>
                  <a:lnTo>
                    <a:pt x="68" y="681"/>
                  </a:lnTo>
                  <a:lnTo>
                    <a:pt x="65" y="656"/>
                  </a:lnTo>
                  <a:cubicBezTo>
                    <a:pt x="86" y="625"/>
                    <a:pt x="108" y="594"/>
                    <a:pt x="131" y="564"/>
                  </a:cubicBezTo>
                  <a:cubicBezTo>
                    <a:pt x="150" y="546"/>
                    <a:pt x="186" y="533"/>
                    <a:pt x="239" y="525"/>
                  </a:cubicBezTo>
                  <a:lnTo>
                    <a:pt x="6" y="239"/>
                  </a:lnTo>
                  <a:lnTo>
                    <a:pt x="1" y="203"/>
                  </a:lnTo>
                  <a:cubicBezTo>
                    <a:pt x="0" y="190"/>
                    <a:pt x="6" y="168"/>
                    <a:pt x="20" y="136"/>
                  </a:cubicBezTo>
                  <a:cubicBezTo>
                    <a:pt x="55" y="59"/>
                    <a:pt x="103" y="16"/>
                    <a:pt x="166" y="7"/>
                  </a:cubicBezTo>
                  <a:cubicBezTo>
                    <a:pt x="216" y="0"/>
                    <a:pt x="267" y="16"/>
                    <a:pt x="321" y="56"/>
                  </a:cubicBezTo>
                  <a:cubicBezTo>
                    <a:pt x="382" y="100"/>
                    <a:pt x="438" y="168"/>
                    <a:pt x="491" y="260"/>
                  </a:cubicBezTo>
                  <a:close/>
                  <a:moveTo>
                    <a:pt x="652" y="467"/>
                  </a:moveTo>
                  <a:lnTo>
                    <a:pt x="714" y="363"/>
                  </a:lnTo>
                  <a:cubicBezTo>
                    <a:pt x="686" y="322"/>
                    <a:pt x="665" y="286"/>
                    <a:pt x="651" y="255"/>
                  </a:cubicBezTo>
                  <a:cubicBezTo>
                    <a:pt x="637" y="224"/>
                    <a:pt x="626" y="190"/>
                    <a:pt x="616" y="152"/>
                  </a:cubicBezTo>
                  <a:lnTo>
                    <a:pt x="434" y="396"/>
                  </a:lnTo>
                  <a:lnTo>
                    <a:pt x="401" y="375"/>
                  </a:lnTo>
                  <a:lnTo>
                    <a:pt x="465" y="292"/>
                  </a:lnTo>
                  <a:cubicBezTo>
                    <a:pt x="429" y="232"/>
                    <a:pt x="397" y="194"/>
                    <a:pt x="369" y="175"/>
                  </a:cubicBezTo>
                  <a:cubicBezTo>
                    <a:pt x="341" y="157"/>
                    <a:pt x="309" y="151"/>
                    <a:pt x="274" y="156"/>
                  </a:cubicBezTo>
                  <a:cubicBezTo>
                    <a:pt x="197" y="166"/>
                    <a:pt x="152" y="228"/>
                    <a:pt x="137" y="339"/>
                  </a:cubicBezTo>
                  <a:lnTo>
                    <a:pt x="288" y="519"/>
                  </a:lnTo>
                  <a:lnTo>
                    <a:pt x="652" y="46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6" name="Freeform 78"/>
            <p:cNvSpPr>
              <a:spLocks noEditPoints="1"/>
            </p:cNvSpPr>
            <p:nvPr/>
          </p:nvSpPr>
          <p:spPr bwMode="auto">
            <a:xfrm>
              <a:off x="1105903" y="544156"/>
              <a:ext cx="30165" cy="28574"/>
            </a:xfrm>
            <a:custGeom>
              <a:avLst/>
              <a:gdLst>
                <a:gd name="T0" fmla="*/ 12847 w 958"/>
                <a:gd name="T1" fmla="*/ 11900 h 874"/>
                <a:gd name="T2" fmla="*/ 10958 w 958"/>
                <a:gd name="T3" fmla="*/ 3335 h 874"/>
                <a:gd name="T4" fmla="*/ 11493 w 958"/>
                <a:gd name="T5" fmla="*/ 2092 h 874"/>
                <a:gd name="T6" fmla="*/ 12501 w 958"/>
                <a:gd name="T7" fmla="*/ 2485 h 874"/>
                <a:gd name="T8" fmla="*/ 13414 w 958"/>
                <a:gd name="T9" fmla="*/ 3662 h 874"/>
                <a:gd name="T10" fmla="*/ 19680 w 958"/>
                <a:gd name="T11" fmla="*/ 2158 h 874"/>
                <a:gd name="T12" fmla="*/ 20246 w 958"/>
                <a:gd name="T13" fmla="*/ 687 h 874"/>
                <a:gd name="T14" fmla="*/ 20845 w 958"/>
                <a:gd name="T15" fmla="*/ 0 h 874"/>
                <a:gd name="T16" fmla="*/ 21097 w 958"/>
                <a:gd name="T17" fmla="*/ 196 h 874"/>
                <a:gd name="T18" fmla="*/ 22104 w 958"/>
                <a:gd name="T19" fmla="*/ 2550 h 874"/>
                <a:gd name="T20" fmla="*/ 23836 w 958"/>
                <a:gd name="T21" fmla="*/ 6375 h 874"/>
                <a:gd name="T22" fmla="*/ 27583 w 958"/>
                <a:gd name="T23" fmla="*/ 10560 h 874"/>
                <a:gd name="T24" fmla="*/ 27835 w 958"/>
                <a:gd name="T25" fmla="*/ 11639 h 874"/>
                <a:gd name="T26" fmla="*/ 27174 w 958"/>
                <a:gd name="T27" fmla="*/ 14777 h 874"/>
                <a:gd name="T28" fmla="*/ 27300 w 958"/>
                <a:gd name="T29" fmla="*/ 17458 h 874"/>
                <a:gd name="T30" fmla="*/ 30165 w 958"/>
                <a:gd name="T31" fmla="*/ 22166 h 874"/>
                <a:gd name="T32" fmla="*/ 29693 w 958"/>
                <a:gd name="T33" fmla="*/ 23049 h 874"/>
                <a:gd name="T34" fmla="*/ 18168 w 958"/>
                <a:gd name="T35" fmla="*/ 16183 h 874"/>
                <a:gd name="T36" fmla="*/ 20026 w 958"/>
                <a:gd name="T37" fmla="*/ 24618 h 874"/>
                <a:gd name="T38" fmla="*/ 19743 w 958"/>
                <a:gd name="T39" fmla="*/ 26318 h 874"/>
                <a:gd name="T40" fmla="*/ 18105 w 958"/>
                <a:gd name="T41" fmla="*/ 25076 h 874"/>
                <a:gd name="T42" fmla="*/ 10895 w 958"/>
                <a:gd name="T43" fmla="*/ 26809 h 874"/>
                <a:gd name="T44" fmla="*/ 9824 w 958"/>
                <a:gd name="T45" fmla="*/ 28541 h 874"/>
                <a:gd name="T46" fmla="*/ 9446 w 958"/>
                <a:gd name="T47" fmla="*/ 28345 h 874"/>
                <a:gd name="T48" fmla="*/ 8691 w 958"/>
                <a:gd name="T49" fmla="*/ 26253 h 874"/>
                <a:gd name="T50" fmla="*/ 6896 w 958"/>
                <a:gd name="T51" fmla="*/ 22428 h 874"/>
                <a:gd name="T52" fmla="*/ 2802 w 958"/>
                <a:gd name="T53" fmla="*/ 18145 h 874"/>
                <a:gd name="T54" fmla="*/ 2550 w 958"/>
                <a:gd name="T55" fmla="*/ 17001 h 874"/>
                <a:gd name="T56" fmla="*/ 3275 w 958"/>
                <a:gd name="T57" fmla="*/ 13829 h 874"/>
                <a:gd name="T58" fmla="*/ 3212 w 958"/>
                <a:gd name="T59" fmla="*/ 10168 h 874"/>
                <a:gd name="T60" fmla="*/ 2456 w 958"/>
                <a:gd name="T61" fmla="*/ 8075 h 874"/>
                <a:gd name="T62" fmla="*/ 0 w 958"/>
                <a:gd name="T63" fmla="*/ 5558 h 874"/>
                <a:gd name="T64" fmla="*/ 598 w 958"/>
                <a:gd name="T65" fmla="*/ 4414 h 874"/>
                <a:gd name="T66" fmla="*/ 12847 w 958"/>
                <a:gd name="T67" fmla="*/ 11900 h 874"/>
                <a:gd name="T68" fmla="*/ 16027 w 958"/>
                <a:gd name="T69" fmla="*/ 20172 h 874"/>
                <a:gd name="T70" fmla="*/ 14736 w 958"/>
                <a:gd name="T71" fmla="*/ 14385 h 874"/>
                <a:gd name="T72" fmla="*/ 4534 w 958"/>
                <a:gd name="T73" fmla="*/ 8337 h 874"/>
                <a:gd name="T74" fmla="*/ 4345 w 958"/>
                <a:gd name="T75" fmla="*/ 8402 h 874"/>
                <a:gd name="T76" fmla="*/ 8155 w 958"/>
                <a:gd name="T77" fmla="*/ 14810 h 874"/>
                <a:gd name="T78" fmla="*/ 8407 w 958"/>
                <a:gd name="T79" fmla="*/ 18112 h 874"/>
                <a:gd name="T80" fmla="*/ 7683 w 958"/>
                <a:gd name="T81" fmla="*/ 21185 h 874"/>
                <a:gd name="T82" fmla="*/ 7903 w 958"/>
                <a:gd name="T83" fmla="*/ 22133 h 874"/>
                <a:gd name="T84" fmla="*/ 16027 w 958"/>
                <a:gd name="T85" fmla="*/ 20172 h 874"/>
                <a:gd name="T86" fmla="*/ 22639 w 958"/>
                <a:gd name="T87" fmla="*/ 6931 h 874"/>
                <a:gd name="T88" fmla="*/ 15712 w 958"/>
                <a:gd name="T89" fmla="*/ 8598 h 874"/>
                <a:gd name="T90" fmla="*/ 16940 w 958"/>
                <a:gd name="T91" fmla="*/ 14124 h 874"/>
                <a:gd name="T92" fmla="*/ 25946 w 958"/>
                <a:gd name="T93" fmla="*/ 19420 h 874"/>
                <a:gd name="T94" fmla="*/ 26229 w 958"/>
                <a:gd name="T95" fmla="*/ 19354 h 874"/>
                <a:gd name="T96" fmla="*/ 23742 w 958"/>
                <a:gd name="T97" fmla="*/ 16249 h 874"/>
                <a:gd name="T98" fmla="*/ 22356 w 958"/>
                <a:gd name="T99" fmla="*/ 12979 h 874"/>
                <a:gd name="T100" fmla="*/ 22136 w 958"/>
                <a:gd name="T101" fmla="*/ 10593 h 874"/>
                <a:gd name="T102" fmla="*/ 23395 w 958"/>
                <a:gd name="T103" fmla="*/ 7814 h 874"/>
                <a:gd name="T104" fmla="*/ 22639 w 958"/>
                <a:gd name="T105" fmla="*/ 6931 h 8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58" h="874">
                  <a:moveTo>
                    <a:pt x="408" y="364"/>
                  </a:moveTo>
                  <a:lnTo>
                    <a:pt x="348" y="102"/>
                  </a:lnTo>
                  <a:cubicBezTo>
                    <a:pt x="343" y="80"/>
                    <a:pt x="348" y="68"/>
                    <a:pt x="365" y="64"/>
                  </a:cubicBezTo>
                  <a:cubicBezTo>
                    <a:pt x="375" y="62"/>
                    <a:pt x="385" y="66"/>
                    <a:pt x="397" y="76"/>
                  </a:cubicBezTo>
                  <a:cubicBezTo>
                    <a:pt x="409" y="86"/>
                    <a:pt x="419" y="98"/>
                    <a:pt x="426" y="112"/>
                  </a:cubicBezTo>
                  <a:lnTo>
                    <a:pt x="625" y="66"/>
                  </a:lnTo>
                  <a:cubicBezTo>
                    <a:pt x="634" y="44"/>
                    <a:pt x="640" y="29"/>
                    <a:pt x="643" y="21"/>
                  </a:cubicBezTo>
                  <a:cubicBezTo>
                    <a:pt x="649" y="8"/>
                    <a:pt x="655" y="1"/>
                    <a:pt x="662" y="0"/>
                  </a:cubicBezTo>
                  <a:cubicBezTo>
                    <a:pt x="665" y="2"/>
                    <a:pt x="668" y="4"/>
                    <a:pt x="670" y="6"/>
                  </a:cubicBezTo>
                  <a:cubicBezTo>
                    <a:pt x="680" y="17"/>
                    <a:pt x="690" y="41"/>
                    <a:pt x="702" y="78"/>
                  </a:cubicBezTo>
                  <a:cubicBezTo>
                    <a:pt x="713" y="115"/>
                    <a:pt x="732" y="154"/>
                    <a:pt x="757" y="195"/>
                  </a:cubicBezTo>
                  <a:cubicBezTo>
                    <a:pt x="782" y="235"/>
                    <a:pt x="822" y="278"/>
                    <a:pt x="876" y="323"/>
                  </a:cubicBezTo>
                  <a:lnTo>
                    <a:pt x="884" y="356"/>
                  </a:lnTo>
                  <a:cubicBezTo>
                    <a:pt x="874" y="393"/>
                    <a:pt x="867" y="425"/>
                    <a:pt x="863" y="452"/>
                  </a:cubicBezTo>
                  <a:cubicBezTo>
                    <a:pt x="859" y="479"/>
                    <a:pt x="860" y="506"/>
                    <a:pt x="867" y="534"/>
                  </a:cubicBezTo>
                  <a:cubicBezTo>
                    <a:pt x="877" y="581"/>
                    <a:pt x="908" y="629"/>
                    <a:pt x="958" y="678"/>
                  </a:cubicBezTo>
                  <a:lnTo>
                    <a:pt x="943" y="705"/>
                  </a:lnTo>
                  <a:lnTo>
                    <a:pt x="577" y="495"/>
                  </a:lnTo>
                  <a:lnTo>
                    <a:pt x="636" y="753"/>
                  </a:lnTo>
                  <a:cubicBezTo>
                    <a:pt x="644" y="784"/>
                    <a:pt x="640" y="802"/>
                    <a:pt x="627" y="805"/>
                  </a:cubicBezTo>
                  <a:cubicBezTo>
                    <a:pt x="609" y="809"/>
                    <a:pt x="592" y="796"/>
                    <a:pt x="575" y="767"/>
                  </a:cubicBezTo>
                  <a:lnTo>
                    <a:pt x="346" y="820"/>
                  </a:lnTo>
                  <a:cubicBezTo>
                    <a:pt x="341" y="851"/>
                    <a:pt x="330" y="869"/>
                    <a:pt x="312" y="873"/>
                  </a:cubicBezTo>
                  <a:cubicBezTo>
                    <a:pt x="307" y="874"/>
                    <a:pt x="303" y="872"/>
                    <a:pt x="300" y="867"/>
                  </a:cubicBezTo>
                  <a:cubicBezTo>
                    <a:pt x="297" y="862"/>
                    <a:pt x="289" y="840"/>
                    <a:pt x="276" y="803"/>
                  </a:cubicBezTo>
                  <a:cubicBezTo>
                    <a:pt x="263" y="765"/>
                    <a:pt x="244" y="726"/>
                    <a:pt x="219" y="686"/>
                  </a:cubicBezTo>
                  <a:cubicBezTo>
                    <a:pt x="185" y="632"/>
                    <a:pt x="141" y="588"/>
                    <a:pt x="89" y="555"/>
                  </a:cubicBezTo>
                  <a:lnTo>
                    <a:pt x="81" y="520"/>
                  </a:lnTo>
                  <a:cubicBezTo>
                    <a:pt x="90" y="499"/>
                    <a:pt x="98" y="467"/>
                    <a:pt x="104" y="423"/>
                  </a:cubicBezTo>
                  <a:cubicBezTo>
                    <a:pt x="109" y="379"/>
                    <a:pt x="109" y="341"/>
                    <a:pt x="102" y="311"/>
                  </a:cubicBezTo>
                  <a:cubicBezTo>
                    <a:pt x="95" y="284"/>
                    <a:pt x="87" y="262"/>
                    <a:pt x="78" y="247"/>
                  </a:cubicBezTo>
                  <a:cubicBezTo>
                    <a:pt x="68" y="232"/>
                    <a:pt x="42" y="206"/>
                    <a:pt x="0" y="170"/>
                  </a:cubicBezTo>
                  <a:lnTo>
                    <a:pt x="19" y="135"/>
                  </a:lnTo>
                  <a:lnTo>
                    <a:pt x="408" y="364"/>
                  </a:lnTo>
                  <a:close/>
                  <a:moveTo>
                    <a:pt x="509" y="617"/>
                  </a:moveTo>
                  <a:lnTo>
                    <a:pt x="468" y="440"/>
                  </a:lnTo>
                  <a:lnTo>
                    <a:pt x="144" y="255"/>
                  </a:lnTo>
                  <a:lnTo>
                    <a:pt x="138" y="257"/>
                  </a:lnTo>
                  <a:cubicBezTo>
                    <a:pt x="205" y="327"/>
                    <a:pt x="245" y="392"/>
                    <a:pt x="259" y="453"/>
                  </a:cubicBezTo>
                  <a:cubicBezTo>
                    <a:pt x="267" y="485"/>
                    <a:pt x="269" y="518"/>
                    <a:pt x="267" y="554"/>
                  </a:cubicBezTo>
                  <a:cubicBezTo>
                    <a:pt x="265" y="590"/>
                    <a:pt x="257" y="622"/>
                    <a:pt x="244" y="648"/>
                  </a:cubicBezTo>
                  <a:lnTo>
                    <a:pt x="251" y="677"/>
                  </a:lnTo>
                  <a:lnTo>
                    <a:pt x="509" y="617"/>
                  </a:lnTo>
                  <a:close/>
                  <a:moveTo>
                    <a:pt x="719" y="212"/>
                  </a:moveTo>
                  <a:lnTo>
                    <a:pt x="499" y="263"/>
                  </a:lnTo>
                  <a:lnTo>
                    <a:pt x="538" y="432"/>
                  </a:lnTo>
                  <a:lnTo>
                    <a:pt x="824" y="594"/>
                  </a:lnTo>
                  <a:lnTo>
                    <a:pt x="833" y="592"/>
                  </a:lnTo>
                  <a:cubicBezTo>
                    <a:pt x="803" y="563"/>
                    <a:pt x="776" y="531"/>
                    <a:pt x="754" y="497"/>
                  </a:cubicBezTo>
                  <a:cubicBezTo>
                    <a:pt x="733" y="463"/>
                    <a:pt x="718" y="430"/>
                    <a:pt x="710" y="397"/>
                  </a:cubicBezTo>
                  <a:cubicBezTo>
                    <a:pt x="703" y="366"/>
                    <a:pt x="701" y="342"/>
                    <a:pt x="703" y="324"/>
                  </a:cubicBezTo>
                  <a:cubicBezTo>
                    <a:pt x="706" y="306"/>
                    <a:pt x="719" y="278"/>
                    <a:pt x="743" y="239"/>
                  </a:cubicBezTo>
                  <a:lnTo>
                    <a:pt x="719" y="21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7" name="Freeform 79"/>
            <p:cNvSpPr>
              <a:spLocks noEditPoints="1"/>
            </p:cNvSpPr>
            <p:nvPr/>
          </p:nvSpPr>
          <p:spPr bwMode="auto">
            <a:xfrm>
              <a:off x="1105903" y="591780"/>
              <a:ext cx="74620" cy="60324"/>
            </a:xfrm>
            <a:custGeom>
              <a:avLst/>
              <a:gdLst>
                <a:gd name="T0" fmla="*/ 34651 w 2343"/>
                <a:gd name="T1" fmla="*/ 5829 h 1873"/>
                <a:gd name="T2" fmla="*/ 29268 w 2343"/>
                <a:gd name="T3" fmla="*/ 4187 h 1873"/>
                <a:gd name="T4" fmla="*/ 29969 w 2343"/>
                <a:gd name="T5" fmla="*/ 1675 h 1873"/>
                <a:gd name="T6" fmla="*/ 35797 w 2343"/>
                <a:gd name="T7" fmla="*/ 322 h 1873"/>
                <a:gd name="T8" fmla="*/ 40001 w 2343"/>
                <a:gd name="T9" fmla="*/ 6087 h 1873"/>
                <a:gd name="T10" fmla="*/ 49683 w 2343"/>
                <a:gd name="T11" fmla="*/ 3639 h 1873"/>
                <a:gd name="T12" fmla="*/ 65097 w 2343"/>
                <a:gd name="T13" fmla="*/ 15620 h 1873"/>
                <a:gd name="T14" fmla="*/ 64397 w 2343"/>
                <a:gd name="T15" fmla="*/ 20935 h 1873"/>
                <a:gd name="T16" fmla="*/ 59078 w 2343"/>
                <a:gd name="T17" fmla="*/ 24381 h 1873"/>
                <a:gd name="T18" fmla="*/ 67231 w 2343"/>
                <a:gd name="T19" fmla="*/ 25411 h 1873"/>
                <a:gd name="T20" fmla="*/ 68664 w 2343"/>
                <a:gd name="T21" fmla="*/ 24671 h 1873"/>
                <a:gd name="T22" fmla="*/ 69110 w 2343"/>
                <a:gd name="T23" fmla="*/ 26184 h 1873"/>
                <a:gd name="T24" fmla="*/ 67709 w 2343"/>
                <a:gd name="T25" fmla="*/ 26571 h 1873"/>
                <a:gd name="T26" fmla="*/ 73155 w 2343"/>
                <a:gd name="T27" fmla="*/ 34816 h 1873"/>
                <a:gd name="T28" fmla="*/ 71881 w 2343"/>
                <a:gd name="T29" fmla="*/ 42191 h 1873"/>
                <a:gd name="T30" fmla="*/ 74110 w 2343"/>
                <a:gd name="T31" fmla="*/ 45219 h 1873"/>
                <a:gd name="T32" fmla="*/ 40192 w 2343"/>
                <a:gd name="T33" fmla="*/ 53335 h 1873"/>
                <a:gd name="T34" fmla="*/ 37676 w 2343"/>
                <a:gd name="T35" fmla="*/ 58134 h 1873"/>
                <a:gd name="T36" fmla="*/ 39301 w 2343"/>
                <a:gd name="T37" fmla="*/ 60324 h 1873"/>
                <a:gd name="T38" fmla="*/ 33249 w 2343"/>
                <a:gd name="T39" fmla="*/ 56781 h 1873"/>
                <a:gd name="T40" fmla="*/ 33154 w 2343"/>
                <a:gd name="T41" fmla="*/ 51725 h 1873"/>
                <a:gd name="T42" fmla="*/ 50193 w 2343"/>
                <a:gd name="T43" fmla="*/ 42836 h 1873"/>
                <a:gd name="T44" fmla="*/ 31753 w 2343"/>
                <a:gd name="T45" fmla="*/ 41998 h 1873"/>
                <a:gd name="T46" fmla="*/ 33854 w 2343"/>
                <a:gd name="T47" fmla="*/ 44865 h 1873"/>
                <a:gd name="T48" fmla="*/ 24555 w 2343"/>
                <a:gd name="T49" fmla="*/ 38101 h 1873"/>
                <a:gd name="T50" fmla="*/ 24396 w 2343"/>
                <a:gd name="T51" fmla="*/ 30146 h 1873"/>
                <a:gd name="T52" fmla="*/ 21625 w 2343"/>
                <a:gd name="T53" fmla="*/ 27473 h 1873"/>
                <a:gd name="T54" fmla="*/ 29396 w 2343"/>
                <a:gd name="T55" fmla="*/ 30951 h 1873"/>
                <a:gd name="T56" fmla="*/ 39810 w 2343"/>
                <a:gd name="T57" fmla="*/ 18100 h 1873"/>
                <a:gd name="T58" fmla="*/ 22580 w 2343"/>
                <a:gd name="T59" fmla="*/ 23930 h 1873"/>
                <a:gd name="T60" fmla="*/ 14523 w 2343"/>
                <a:gd name="T61" fmla="*/ 12625 h 1873"/>
                <a:gd name="T62" fmla="*/ 10574 w 2343"/>
                <a:gd name="T63" fmla="*/ 2931 h 1873"/>
                <a:gd name="T64" fmla="*/ 1879 w 2343"/>
                <a:gd name="T65" fmla="*/ 8954 h 1873"/>
                <a:gd name="T66" fmla="*/ 4809 w 2343"/>
                <a:gd name="T67" fmla="*/ 21708 h 1873"/>
                <a:gd name="T68" fmla="*/ 6370 w 2343"/>
                <a:gd name="T69" fmla="*/ 26023 h 1873"/>
                <a:gd name="T70" fmla="*/ 1815 w 2343"/>
                <a:gd name="T71" fmla="*/ 18422 h 1873"/>
                <a:gd name="T72" fmla="*/ 6019 w 2343"/>
                <a:gd name="T73" fmla="*/ 2190 h 1873"/>
                <a:gd name="T74" fmla="*/ 19141 w 2343"/>
                <a:gd name="T75" fmla="*/ 7375 h 1873"/>
                <a:gd name="T76" fmla="*/ 21720 w 2343"/>
                <a:gd name="T77" fmla="*/ 18422 h 1873"/>
                <a:gd name="T78" fmla="*/ 28600 w 2343"/>
                <a:gd name="T79" fmla="*/ 21547 h 1873"/>
                <a:gd name="T80" fmla="*/ 53568 w 2343"/>
                <a:gd name="T81" fmla="*/ 7665 h 1873"/>
                <a:gd name="T82" fmla="*/ 32007 w 2343"/>
                <a:gd name="T83" fmla="*/ 15749 h 1873"/>
                <a:gd name="T84" fmla="*/ 22708 w 2343"/>
                <a:gd name="T85" fmla="*/ 12657 h 1873"/>
                <a:gd name="T86" fmla="*/ 25447 w 2343"/>
                <a:gd name="T87" fmla="*/ 12335 h 1873"/>
                <a:gd name="T88" fmla="*/ 35574 w 2343"/>
                <a:gd name="T89" fmla="*/ 8020 h 1873"/>
                <a:gd name="T90" fmla="*/ 57104 w 2343"/>
                <a:gd name="T91" fmla="*/ 19034 h 1873"/>
                <a:gd name="T92" fmla="*/ 59524 w 2343"/>
                <a:gd name="T93" fmla="*/ 12818 h 1873"/>
                <a:gd name="T94" fmla="*/ 44237 w 2343"/>
                <a:gd name="T95" fmla="*/ 16200 h 1873"/>
                <a:gd name="T96" fmla="*/ 54651 w 2343"/>
                <a:gd name="T97" fmla="*/ 40935 h 1873"/>
                <a:gd name="T98" fmla="*/ 66722 w 2343"/>
                <a:gd name="T99" fmla="*/ 31660 h 1873"/>
                <a:gd name="T100" fmla="*/ 51530 w 2343"/>
                <a:gd name="T101" fmla="*/ 33495 h 1873"/>
                <a:gd name="T102" fmla="*/ 31179 w 2343"/>
                <a:gd name="T103" fmla="*/ 36362 h 1873"/>
                <a:gd name="T104" fmla="*/ 61530 w 2343"/>
                <a:gd name="T105" fmla="*/ 27859 h 1873"/>
                <a:gd name="T106" fmla="*/ 31179 w 2343"/>
                <a:gd name="T107" fmla="*/ 36362 h 187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43" h="1873">
                  <a:moveTo>
                    <a:pt x="1117" y="249"/>
                  </a:moveTo>
                  <a:lnTo>
                    <a:pt x="1088" y="181"/>
                  </a:lnTo>
                  <a:cubicBezTo>
                    <a:pt x="1073" y="147"/>
                    <a:pt x="1050" y="126"/>
                    <a:pt x="1018" y="119"/>
                  </a:cubicBezTo>
                  <a:cubicBezTo>
                    <a:pt x="987" y="112"/>
                    <a:pt x="953" y="116"/>
                    <a:pt x="919" y="130"/>
                  </a:cubicBezTo>
                  <a:lnTo>
                    <a:pt x="898" y="82"/>
                  </a:lnTo>
                  <a:cubicBezTo>
                    <a:pt x="905" y="76"/>
                    <a:pt x="919" y="66"/>
                    <a:pt x="941" y="52"/>
                  </a:cubicBezTo>
                  <a:cubicBezTo>
                    <a:pt x="963" y="38"/>
                    <a:pt x="980" y="29"/>
                    <a:pt x="992" y="24"/>
                  </a:cubicBezTo>
                  <a:cubicBezTo>
                    <a:pt x="1037" y="4"/>
                    <a:pt x="1081" y="0"/>
                    <a:pt x="1124" y="10"/>
                  </a:cubicBezTo>
                  <a:cubicBezTo>
                    <a:pt x="1166" y="21"/>
                    <a:pt x="1197" y="49"/>
                    <a:pt x="1216" y="94"/>
                  </a:cubicBezTo>
                  <a:lnTo>
                    <a:pt x="1256" y="189"/>
                  </a:lnTo>
                  <a:lnTo>
                    <a:pt x="1400" y="128"/>
                  </a:lnTo>
                  <a:cubicBezTo>
                    <a:pt x="1452" y="106"/>
                    <a:pt x="1505" y="101"/>
                    <a:pt x="1560" y="113"/>
                  </a:cubicBezTo>
                  <a:cubicBezTo>
                    <a:pt x="1614" y="125"/>
                    <a:pt x="1663" y="151"/>
                    <a:pt x="1704" y="192"/>
                  </a:cubicBezTo>
                  <a:lnTo>
                    <a:pt x="2044" y="485"/>
                  </a:lnTo>
                  <a:lnTo>
                    <a:pt x="2056" y="513"/>
                  </a:lnTo>
                  <a:cubicBezTo>
                    <a:pt x="2049" y="573"/>
                    <a:pt x="2038" y="619"/>
                    <a:pt x="2022" y="650"/>
                  </a:cubicBezTo>
                  <a:cubicBezTo>
                    <a:pt x="2006" y="681"/>
                    <a:pt x="1980" y="704"/>
                    <a:pt x="1942" y="720"/>
                  </a:cubicBezTo>
                  <a:lnTo>
                    <a:pt x="1855" y="757"/>
                  </a:lnTo>
                  <a:lnTo>
                    <a:pt x="1977" y="845"/>
                  </a:lnTo>
                  <a:lnTo>
                    <a:pt x="2111" y="789"/>
                  </a:lnTo>
                  <a:cubicBezTo>
                    <a:pt x="2118" y="776"/>
                    <a:pt x="2126" y="768"/>
                    <a:pt x="2135" y="764"/>
                  </a:cubicBezTo>
                  <a:cubicBezTo>
                    <a:pt x="2144" y="760"/>
                    <a:pt x="2151" y="761"/>
                    <a:pt x="2156" y="766"/>
                  </a:cubicBezTo>
                  <a:cubicBezTo>
                    <a:pt x="2162" y="772"/>
                    <a:pt x="2167" y="778"/>
                    <a:pt x="2171" y="785"/>
                  </a:cubicBezTo>
                  <a:cubicBezTo>
                    <a:pt x="2176" y="796"/>
                    <a:pt x="2175" y="805"/>
                    <a:pt x="2170" y="813"/>
                  </a:cubicBezTo>
                  <a:cubicBezTo>
                    <a:pt x="2168" y="816"/>
                    <a:pt x="2165" y="819"/>
                    <a:pt x="2160" y="824"/>
                  </a:cubicBezTo>
                  <a:cubicBezTo>
                    <a:pt x="2148" y="825"/>
                    <a:pt x="2137" y="825"/>
                    <a:pt x="2126" y="825"/>
                  </a:cubicBezTo>
                  <a:lnTo>
                    <a:pt x="2019" y="870"/>
                  </a:lnTo>
                  <a:lnTo>
                    <a:pt x="2297" y="1081"/>
                  </a:lnTo>
                  <a:lnTo>
                    <a:pt x="2305" y="1101"/>
                  </a:lnTo>
                  <a:lnTo>
                    <a:pt x="2257" y="1310"/>
                  </a:lnTo>
                  <a:lnTo>
                    <a:pt x="2343" y="1367"/>
                  </a:lnTo>
                  <a:lnTo>
                    <a:pt x="2327" y="1404"/>
                  </a:lnTo>
                  <a:lnTo>
                    <a:pt x="2143" y="1282"/>
                  </a:lnTo>
                  <a:lnTo>
                    <a:pt x="1262" y="1656"/>
                  </a:lnTo>
                  <a:cubicBezTo>
                    <a:pt x="1241" y="1665"/>
                    <a:pt x="1224" y="1684"/>
                    <a:pt x="1210" y="1713"/>
                  </a:cubicBezTo>
                  <a:cubicBezTo>
                    <a:pt x="1201" y="1730"/>
                    <a:pt x="1192" y="1761"/>
                    <a:pt x="1183" y="1805"/>
                  </a:cubicBezTo>
                  <a:lnTo>
                    <a:pt x="1249" y="1850"/>
                  </a:lnTo>
                  <a:lnTo>
                    <a:pt x="1234" y="1873"/>
                  </a:lnTo>
                  <a:lnTo>
                    <a:pt x="1095" y="1794"/>
                  </a:lnTo>
                  <a:cubicBezTo>
                    <a:pt x="1068" y="1778"/>
                    <a:pt x="1051" y="1768"/>
                    <a:pt x="1044" y="1763"/>
                  </a:cubicBezTo>
                  <a:cubicBezTo>
                    <a:pt x="1020" y="1748"/>
                    <a:pt x="1006" y="1736"/>
                    <a:pt x="1002" y="1726"/>
                  </a:cubicBezTo>
                  <a:cubicBezTo>
                    <a:pt x="994" y="1708"/>
                    <a:pt x="1007" y="1668"/>
                    <a:pt x="1041" y="1606"/>
                  </a:cubicBezTo>
                  <a:cubicBezTo>
                    <a:pt x="1058" y="1566"/>
                    <a:pt x="1088" y="1537"/>
                    <a:pt x="1133" y="1519"/>
                  </a:cubicBezTo>
                  <a:lnTo>
                    <a:pt x="1576" y="1330"/>
                  </a:lnTo>
                  <a:lnTo>
                    <a:pt x="1478" y="1100"/>
                  </a:lnTo>
                  <a:lnTo>
                    <a:pt x="997" y="1304"/>
                  </a:lnTo>
                  <a:lnTo>
                    <a:pt x="1081" y="1358"/>
                  </a:lnTo>
                  <a:lnTo>
                    <a:pt x="1063" y="1393"/>
                  </a:lnTo>
                  <a:lnTo>
                    <a:pt x="784" y="1212"/>
                  </a:lnTo>
                  <a:lnTo>
                    <a:pt x="771" y="1183"/>
                  </a:lnTo>
                  <a:cubicBezTo>
                    <a:pt x="778" y="1135"/>
                    <a:pt x="783" y="1097"/>
                    <a:pt x="784" y="1069"/>
                  </a:cubicBezTo>
                  <a:cubicBezTo>
                    <a:pt x="788" y="1017"/>
                    <a:pt x="782" y="972"/>
                    <a:pt x="766" y="936"/>
                  </a:cubicBezTo>
                  <a:cubicBezTo>
                    <a:pt x="760" y="922"/>
                    <a:pt x="749" y="907"/>
                    <a:pt x="733" y="892"/>
                  </a:cubicBezTo>
                  <a:cubicBezTo>
                    <a:pt x="717" y="878"/>
                    <a:pt x="699" y="865"/>
                    <a:pt x="679" y="853"/>
                  </a:cubicBezTo>
                  <a:lnTo>
                    <a:pt x="695" y="814"/>
                  </a:lnTo>
                  <a:lnTo>
                    <a:pt x="923" y="961"/>
                  </a:lnTo>
                  <a:lnTo>
                    <a:pt x="1343" y="782"/>
                  </a:lnTo>
                  <a:lnTo>
                    <a:pt x="1250" y="562"/>
                  </a:lnTo>
                  <a:lnTo>
                    <a:pt x="861" y="727"/>
                  </a:lnTo>
                  <a:cubicBezTo>
                    <a:pt x="812" y="748"/>
                    <a:pt x="761" y="753"/>
                    <a:pt x="709" y="743"/>
                  </a:cubicBezTo>
                  <a:cubicBezTo>
                    <a:pt x="618" y="725"/>
                    <a:pt x="549" y="659"/>
                    <a:pt x="501" y="546"/>
                  </a:cubicBezTo>
                  <a:cubicBezTo>
                    <a:pt x="484" y="506"/>
                    <a:pt x="469" y="454"/>
                    <a:pt x="456" y="392"/>
                  </a:cubicBezTo>
                  <a:cubicBezTo>
                    <a:pt x="427" y="254"/>
                    <a:pt x="411" y="182"/>
                    <a:pt x="409" y="177"/>
                  </a:cubicBezTo>
                  <a:cubicBezTo>
                    <a:pt x="392" y="135"/>
                    <a:pt x="366" y="107"/>
                    <a:pt x="332" y="91"/>
                  </a:cubicBezTo>
                  <a:cubicBezTo>
                    <a:pt x="298" y="76"/>
                    <a:pt x="255" y="79"/>
                    <a:pt x="203" y="101"/>
                  </a:cubicBezTo>
                  <a:cubicBezTo>
                    <a:pt x="127" y="133"/>
                    <a:pt x="79" y="192"/>
                    <a:pt x="59" y="278"/>
                  </a:cubicBezTo>
                  <a:cubicBezTo>
                    <a:pt x="39" y="364"/>
                    <a:pt x="51" y="457"/>
                    <a:pt x="93" y="556"/>
                  </a:cubicBezTo>
                  <a:cubicBezTo>
                    <a:pt x="111" y="599"/>
                    <a:pt x="131" y="639"/>
                    <a:pt x="151" y="674"/>
                  </a:cubicBezTo>
                  <a:cubicBezTo>
                    <a:pt x="171" y="710"/>
                    <a:pt x="194" y="741"/>
                    <a:pt x="220" y="767"/>
                  </a:cubicBezTo>
                  <a:lnTo>
                    <a:pt x="200" y="808"/>
                  </a:lnTo>
                  <a:cubicBezTo>
                    <a:pt x="177" y="787"/>
                    <a:pt x="153" y="755"/>
                    <a:pt x="127" y="711"/>
                  </a:cubicBezTo>
                  <a:cubicBezTo>
                    <a:pt x="101" y="668"/>
                    <a:pt x="78" y="621"/>
                    <a:pt x="57" y="572"/>
                  </a:cubicBezTo>
                  <a:cubicBezTo>
                    <a:pt x="14" y="469"/>
                    <a:pt x="0" y="374"/>
                    <a:pt x="15" y="284"/>
                  </a:cubicBezTo>
                  <a:cubicBezTo>
                    <a:pt x="33" y="182"/>
                    <a:pt x="91" y="110"/>
                    <a:pt x="189" y="68"/>
                  </a:cubicBezTo>
                  <a:cubicBezTo>
                    <a:pt x="282" y="28"/>
                    <a:pt x="368" y="26"/>
                    <a:pt x="446" y="62"/>
                  </a:cubicBezTo>
                  <a:cubicBezTo>
                    <a:pt x="516" y="95"/>
                    <a:pt x="568" y="151"/>
                    <a:pt x="601" y="229"/>
                  </a:cubicBezTo>
                  <a:cubicBezTo>
                    <a:pt x="615" y="263"/>
                    <a:pt x="627" y="307"/>
                    <a:pt x="637" y="361"/>
                  </a:cubicBezTo>
                  <a:cubicBezTo>
                    <a:pt x="659" y="483"/>
                    <a:pt x="674" y="554"/>
                    <a:pt x="682" y="572"/>
                  </a:cubicBezTo>
                  <a:cubicBezTo>
                    <a:pt x="708" y="633"/>
                    <a:pt x="742" y="670"/>
                    <a:pt x="786" y="682"/>
                  </a:cubicBezTo>
                  <a:cubicBezTo>
                    <a:pt x="819" y="691"/>
                    <a:pt x="856" y="687"/>
                    <a:pt x="898" y="669"/>
                  </a:cubicBezTo>
                  <a:lnTo>
                    <a:pt x="1764" y="301"/>
                  </a:lnTo>
                  <a:cubicBezTo>
                    <a:pt x="1734" y="269"/>
                    <a:pt x="1706" y="248"/>
                    <a:pt x="1682" y="238"/>
                  </a:cubicBezTo>
                  <a:cubicBezTo>
                    <a:pt x="1652" y="226"/>
                    <a:pt x="1619" y="228"/>
                    <a:pt x="1584" y="243"/>
                  </a:cubicBezTo>
                  <a:lnTo>
                    <a:pt x="1005" y="489"/>
                  </a:lnTo>
                  <a:cubicBezTo>
                    <a:pt x="945" y="514"/>
                    <a:pt x="892" y="518"/>
                    <a:pt x="845" y="500"/>
                  </a:cubicBezTo>
                  <a:cubicBezTo>
                    <a:pt x="798" y="483"/>
                    <a:pt x="754" y="447"/>
                    <a:pt x="713" y="393"/>
                  </a:cubicBezTo>
                  <a:lnTo>
                    <a:pt x="734" y="361"/>
                  </a:lnTo>
                  <a:cubicBezTo>
                    <a:pt x="755" y="385"/>
                    <a:pt x="777" y="393"/>
                    <a:pt x="799" y="383"/>
                  </a:cubicBezTo>
                  <a:lnTo>
                    <a:pt x="807" y="380"/>
                  </a:lnTo>
                  <a:lnTo>
                    <a:pt x="1117" y="249"/>
                  </a:lnTo>
                  <a:close/>
                  <a:moveTo>
                    <a:pt x="1483" y="723"/>
                  </a:moveTo>
                  <a:lnTo>
                    <a:pt x="1793" y="591"/>
                  </a:lnTo>
                  <a:cubicBezTo>
                    <a:pt x="1826" y="577"/>
                    <a:pt x="1846" y="549"/>
                    <a:pt x="1855" y="505"/>
                  </a:cubicBezTo>
                  <a:cubicBezTo>
                    <a:pt x="1860" y="486"/>
                    <a:pt x="1864" y="451"/>
                    <a:pt x="1869" y="398"/>
                  </a:cubicBezTo>
                  <a:lnTo>
                    <a:pt x="1795" y="331"/>
                  </a:lnTo>
                  <a:lnTo>
                    <a:pt x="1389" y="503"/>
                  </a:lnTo>
                  <a:lnTo>
                    <a:pt x="1483" y="723"/>
                  </a:lnTo>
                  <a:close/>
                  <a:moveTo>
                    <a:pt x="1716" y="1271"/>
                  </a:moveTo>
                  <a:lnTo>
                    <a:pt x="2069" y="1121"/>
                  </a:lnTo>
                  <a:lnTo>
                    <a:pt x="2095" y="983"/>
                  </a:lnTo>
                  <a:lnTo>
                    <a:pt x="1975" y="889"/>
                  </a:lnTo>
                  <a:lnTo>
                    <a:pt x="1618" y="1040"/>
                  </a:lnTo>
                  <a:lnTo>
                    <a:pt x="1716" y="1271"/>
                  </a:lnTo>
                  <a:close/>
                  <a:moveTo>
                    <a:pt x="979" y="1129"/>
                  </a:moveTo>
                  <a:lnTo>
                    <a:pt x="969" y="1273"/>
                  </a:lnTo>
                  <a:lnTo>
                    <a:pt x="1932" y="865"/>
                  </a:lnTo>
                  <a:lnTo>
                    <a:pt x="1810" y="777"/>
                  </a:lnTo>
                  <a:lnTo>
                    <a:pt x="979" y="112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8" name="Freeform 80"/>
            <p:cNvSpPr>
              <a:spLocks noEditPoints="1"/>
            </p:cNvSpPr>
            <p:nvPr/>
          </p:nvSpPr>
          <p:spPr bwMode="auto">
            <a:xfrm>
              <a:off x="1148769" y="647341"/>
              <a:ext cx="26991" cy="25399"/>
            </a:xfrm>
            <a:custGeom>
              <a:avLst/>
              <a:gdLst>
                <a:gd name="T0" fmla="*/ 4053 w 859"/>
                <a:gd name="T1" fmla="*/ 10179 h 766"/>
                <a:gd name="T2" fmla="*/ 16213 w 859"/>
                <a:gd name="T3" fmla="*/ 2487 h 766"/>
                <a:gd name="T4" fmla="*/ 16371 w 859"/>
                <a:gd name="T5" fmla="*/ 995 h 766"/>
                <a:gd name="T6" fmla="*/ 17030 w 859"/>
                <a:gd name="T7" fmla="*/ 0 h 766"/>
                <a:gd name="T8" fmla="*/ 21052 w 859"/>
                <a:gd name="T9" fmla="*/ 4742 h 766"/>
                <a:gd name="T10" fmla="*/ 26583 w 859"/>
                <a:gd name="T11" fmla="*/ 8522 h 766"/>
                <a:gd name="T12" fmla="*/ 26991 w 859"/>
                <a:gd name="T13" fmla="*/ 9218 h 766"/>
                <a:gd name="T14" fmla="*/ 23283 w 859"/>
                <a:gd name="T15" fmla="*/ 18867 h 766"/>
                <a:gd name="T16" fmla="*/ 22372 w 859"/>
                <a:gd name="T17" fmla="*/ 19464 h 766"/>
                <a:gd name="T18" fmla="*/ 10463 w 859"/>
                <a:gd name="T19" fmla="*/ 12335 h 766"/>
                <a:gd name="T20" fmla="*/ 7573 w 859"/>
                <a:gd name="T21" fmla="*/ 14158 h 766"/>
                <a:gd name="T22" fmla="*/ 8012 w 859"/>
                <a:gd name="T23" fmla="*/ 20757 h 766"/>
                <a:gd name="T24" fmla="*/ 13291 w 859"/>
                <a:gd name="T25" fmla="*/ 23973 h 766"/>
                <a:gd name="T26" fmla="*/ 12851 w 859"/>
                <a:gd name="T27" fmla="*/ 25399 h 766"/>
                <a:gd name="T28" fmla="*/ 2608 w 859"/>
                <a:gd name="T29" fmla="*/ 19033 h 766"/>
                <a:gd name="T30" fmla="*/ 2105 w 859"/>
                <a:gd name="T31" fmla="*/ 18137 h 766"/>
                <a:gd name="T32" fmla="*/ 2199 w 859"/>
                <a:gd name="T33" fmla="*/ 10876 h 766"/>
                <a:gd name="T34" fmla="*/ 1163 w 859"/>
                <a:gd name="T35" fmla="*/ 9881 h 766"/>
                <a:gd name="T36" fmla="*/ 0 w 859"/>
                <a:gd name="T37" fmla="*/ 9218 h 766"/>
                <a:gd name="T38" fmla="*/ 94 w 859"/>
                <a:gd name="T39" fmla="*/ 8024 h 766"/>
                <a:gd name="T40" fmla="*/ 4053 w 859"/>
                <a:gd name="T41" fmla="*/ 10179 h 766"/>
                <a:gd name="T42" fmla="*/ 19198 w 859"/>
                <a:gd name="T43" fmla="*/ 15982 h 766"/>
                <a:gd name="T44" fmla="*/ 22529 w 859"/>
                <a:gd name="T45" fmla="*/ 7527 h 766"/>
                <a:gd name="T46" fmla="*/ 20550 w 859"/>
                <a:gd name="T47" fmla="*/ 5935 h 766"/>
                <a:gd name="T48" fmla="*/ 11626 w 859"/>
                <a:gd name="T49" fmla="*/ 11605 h 766"/>
                <a:gd name="T50" fmla="*/ 19198 w 859"/>
                <a:gd name="T51" fmla="*/ 15982 h 7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59" h="766">
                  <a:moveTo>
                    <a:pt x="129" y="307"/>
                  </a:moveTo>
                  <a:lnTo>
                    <a:pt x="516" y="75"/>
                  </a:lnTo>
                  <a:cubicBezTo>
                    <a:pt x="514" y="59"/>
                    <a:pt x="516" y="44"/>
                    <a:pt x="521" y="30"/>
                  </a:cubicBezTo>
                  <a:cubicBezTo>
                    <a:pt x="525" y="16"/>
                    <a:pt x="532" y="5"/>
                    <a:pt x="542" y="0"/>
                  </a:cubicBezTo>
                  <a:cubicBezTo>
                    <a:pt x="569" y="44"/>
                    <a:pt x="611" y="92"/>
                    <a:pt x="670" y="143"/>
                  </a:cubicBezTo>
                  <a:cubicBezTo>
                    <a:pt x="728" y="193"/>
                    <a:pt x="787" y="231"/>
                    <a:pt x="846" y="257"/>
                  </a:cubicBezTo>
                  <a:lnTo>
                    <a:pt x="859" y="278"/>
                  </a:lnTo>
                  <a:lnTo>
                    <a:pt x="741" y="569"/>
                  </a:lnTo>
                  <a:lnTo>
                    <a:pt x="712" y="587"/>
                  </a:lnTo>
                  <a:lnTo>
                    <a:pt x="333" y="372"/>
                  </a:lnTo>
                  <a:lnTo>
                    <a:pt x="241" y="427"/>
                  </a:lnTo>
                  <a:lnTo>
                    <a:pt x="255" y="626"/>
                  </a:lnTo>
                  <a:lnTo>
                    <a:pt x="423" y="723"/>
                  </a:lnTo>
                  <a:lnTo>
                    <a:pt x="409" y="766"/>
                  </a:lnTo>
                  <a:lnTo>
                    <a:pt x="83" y="574"/>
                  </a:lnTo>
                  <a:lnTo>
                    <a:pt x="67" y="547"/>
                  </a:lnTo>
                  <a:cubicBezTo>
                    <a:pt x="84" y="425"/>
                    <a:pt x="85" y="352"/>
                    <a:pt x="70" y="328"/>
                  </a:cubicBezTo>
                  <a:cubicBezTo>
                    <a:pt x="58" y="315"/>
                    <a:pt x="47" y="305"/>
                    <a:pt x="37" y="298"/>
                  </a:cubicBezTo>
                  <a:cubicBezTo>
                    <a:pt x="28" y="291"/>
                    <a:pt x="15" y="284"/>
                    <a:pt x="0" y="278"/>
                  </a:cubicBezTo>
                  <a:lnTo>
                    <a:pt x="3" y="242"/>
                  </a:lnTo>
                  <a:lnTo>
                    <a:pt x="129" y="307"/>
                  </a:lnTo>
                  <a:close/>
                  <a:moveTo>
                    <a:pt x="611" y="482"/>
                  </a:moveTo>
                  <a:lnTo>
                    <a:pt x="717" y="227"/>
                  </a:lnTo>
                  <a:lnTo>
                    <a:pt x="654" y="179"/>
                  </a:lnTo>
                  <a:lnTo>
                    <a:pt x="370" y="350"/>
                  </a:lnTo>
                  <a:lnTo>
                    <a:pt x="611" y="48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9" name="Freeform 81"/>
            <p:cNvSpPr>
              <a:spLocks noEditPoints="1"/>
            </p:cNvSpPr>
            <p:nvPr/>
          </p:nvSpPr>
          <p:spPr bwMode="auto">
            <a:xfrm>
              <a:off x="1161471" y="660041"/>
              <a:ext cx="33342" cy="38099"/>
            </a:xfrm>
            <a:custGeom>
              <a:avLst/>
              <a:gdLst>
                <a:gd name="T0" fmla="*/ 26377 w 1058"/>
                <a:gd name="T1" fmla="*/ 16500 h 1233"/>
                <a:gd name="T2" fmla="*/ 27953 w 1058"/>
                <a:gd name="T3" fmla="*/ 0 h 1233"/>
                <a:gd name="T4" fmla="*/ 32932 w 1058"/>
                <a:gd name="T5" fmla="*/ 649 h 1233"/>
                <a:gd name="T6" fmla="*/ 30474 w 1058"/>
                <a:gd name="T7" fmla="*/ 23885 h 1233"/>
                <a:gd name="T8" fmla="*/ 30380 w 1058"/>
                <a:gd name="T9" fmla="*/ 25770 h 1233"/>
                <a:gd name="T10" fmla="*/ 30600 w 1058"/>
                <a:gd name="T11" fmla="*/ 26852 h 1233"/>
                <a:gd name="T12" fmla="*/ 33342 w 1058"/>
                <a:gd name="T13" fmla="*/ 28026 h 1233"/>
                <a:gd name="T14" fmla="*/ 33153 w 1058"/>
                <a:gd name="T15" fmla="*/ 29293 h 1233"/>
                <a:gd name="T16" fmla="*/ 28016 w 1058"/>
                <a:gd name="T17" fmla="*/ 27933 h 1233"/>
                <a:gd name="T18" fmla="*/ 17648 w 1058"/>
                <a:gd name="T19" fmla="*/ 35596 h 1233"/>
                <a:gd name="T20" fmla="*/ 17711 w 1058"/>
                <a:gd name="T21" fmla="*/ 37419 h 1233"/>
                <a:gd name="T22" fmla="*/ 16797 w 1058"/>
                <a:gd name="T23" fmla="*/ 38099 h 1233"/>
                <a:gd name="T24" fmla="*/ 15536 w 1058"/>
                <a:gd name="T25" fmla="*/ 36338 h 1233"/>
                <a:gd name="T26" fmla="*/ 10431 w 1058"/>
                <a:gd name="T27" fmla="*/ 31641 h 1233"/>
                <a:gd name="T28" fmla="*/ 3845 w 1058"/>
                <a:gd name="T29" fmla="*/ 28180 h 1233"/>
                <a:gd name="T30" fmla="*/ 2994 w 1058"/>
                <a:gd name="T31" fmla="*/ 27068 h 1233"/>
                <a:gd name="T32" fmla="*/ 3404 w 1058"/>
                <a:gd name="T33" fmla="*/ 22989 h 1233"/>
                <a:gd name="T34" fmla="*/ 2647 w 1058"/>
                <a:gd name="T35" fmla="*/ 20641 h 1233"/>
                <a:gd name="T36" fmla="*/ 0 w 1058"/>
                <a:gd name="T37" fmla="*/ 19374 h 1233"/>
                <a:gd name="T38" fmla="*/ 0 w 1058"/>
                <a:gd name="T39" fmla="*/ 18076 h 1233"/>
                <a:gd name="T40" fmla="*/ 5200 w 1058"/>
                <a:gd name="T41" fmla="*/ 19467 h 1233"/>
                <a:gd name="T42" fmla="*/ 16009 w 1058"/>
                <a:gd name="T43" fmla="*/ 11464 h 1233"/>
                <a:gd name="T44" fmla="*/ 15915 w 1058"/>
                <a:gd name="T45" fmla="*/ 9826 h 1233"/>
                <a:gd name="T46" fmla="*/ 16829 w 1058"/>
                <a:gd name="T47" fmla="*/ 9177 h 1233"/>
                <a:gd name="T48" fmla="*/ 21556 w 1058"/>
                <a:gd name="T49" fmla="*/ 14028 h 1233"/>
                <a:gd name="T50" fmla="*/ 26377 w 1058"/>
                <a:gd name="T51" fmla="*/ 16500 h 1233"/>
                <a:gd name="T52" fmla="*/ 25495 w 1058"/>
                <a:gd name="T53" fmla="*/ 23576 h 1233"/>
                <a:gd name="T54" fmla="*/ 25936 w 1058"/>
                <a:gd name="T55" fmla="*/ 17736 h 1233"/>
                <a:gd name="T56" fmla="*/ 22816 w 1058"/>
                <a:gd name="T57" fmla="*/ 16346 h 1233"/>
                <a:gd name="T58" fmla="*/ 20264 w 1058"/>
                <a:gd name="T59" fmla="*/ 14615 h 1233"/>
                <a:gd name="T60" fmla="*/ 8603 w 1058"/>
                <a:gd name="T61" fmla="*/ 23205 h 1233"/>
                <a:gd name="T62" fmla="*/ 9864 w 1058"/>
                <a:gd name="T63" fmla="*/ 29756 h 1233"/>
                <a:gd name="T64" fmla="*/ 13614 w 1058"/>
                <a:gd name="T65" fmla="*/ 32352 h 1233"/>
                <a:gd name="T66" fmla="*/ 25495 w 1058"/>
                <a:gd name="T67" fmla="*/ 23576 h 12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58" h="1233">
                  <a:moveTo>
                    <a:pt x="837" y="534"/>
                  </a:moveTo>
                  <a:lnTo>
                    <a:pt x="887" y="0"/>
                  </a:lnTo>
                  <a:lnTo>
                    <a:pt x="1045" y="21"/>
                  </a:lnTo>
                  <a:lnTo>
                    <a:pt x="967" y="773"/>
                  </a:lnTo>
                  <a:cubicBezTo>
                    <a:pt x="965" y="796"/>
                    <a:pt x="964" y="816"/>
                    <a:pt x="964" y="834"/>
                  </a:cubicBezTo>
                  <a:cubicBezTo>
                    <a:pt x="964" y="851"/>
                    <a:pt x="966" y="863"/>
                    <a:pt x="971" y="869"/>
                  </a:cubicBezTo>
                  <a:cubicBezTo>
                    <a:pt x="985" y="888"/>
                    <a:pt x="1014" y="901"/>
                    <a:pt x="1058" y="907"/>
                  </a:cubicBezTo>
                  <a:lnTo>
                    <a:pt x="1052" y="948"/>
                  </a:lnTo>
                  <a:lnTo>
                    <a:pt x="889" y="904"/>
                  </a:lnTo>
                  <a:lnTo>
                    <a:pt x="560" y="1152"/>
                  </a:lnTo>
                  <a:lnTo>
                    <a:pt x="562" y="1211"/>
                  </a:lnTo>
                  <a:lnTo>
                    <a:pt x="533" y="1233"/>
                  </a:lnTo>
                  <a:lnTo>
                    <a:pt x="493" y="1176"/>
                  </a:lnTo>
                  <a:cubicBezTo>
                    <a:pt x="452" y="1120"/>
                    <a:pt x="398" y="1070"/>
                    <a:pt x="331" y="1024"/>
                  </a:cubicBezTo>
                  <a:cubicBezTo>
                    <a:pt x="264" y="977"/>
                    <a:pt x="195" y="940"/>
                    <a:pt x="122" y="912"/>
                  </a:cubicBezTo>
                  <a:lnTo>
                    <a:pt x="95" y="876"/>
                  </a:lnTo>
                  <a:cubicBezTo>
                    <a:pt x="105" y="819"/>
                    <a:pt x="110" y="775"/>
                    <a:pt x="108" y="744"/>
                  </a:cubicBezTo>
                  <a:cubicBezTo>
                    <a:pt x="106" y="712"/>
                    <a:pt x="98" y="687"/>
                    <a:pt x="84" y="668"/>
                  </a:cubicBezTo>
                  <a:cubicBezTo>
                    <a:pt x="66" y="644"/>
                    <a:pt x="38" y="631"/>
                    <a:pt x="0" y="627"/>
                  </a:cubicBezTo>
                  <a:lnTo>
                    <a:pt x="0" y="585"/>
                  </a:lnTo>
                  <a:lnTo>
                    <a:pt x="165" y="630"/>
                  </a:lnTo>
                  <a:lnTo>
                    <a:pt x="508" y="371"/>
                  </a:lnTo>
                  <a:lnTo>
                    <a:pt x="505" y="318"/>
                  </a:lnTo>
                  <a:lnTo>
                    <a:pt x="534" y="297"/>
                  </a:lnTo>
                  <a:cubicBezTo>
                    <a:pt x="586" y="365"/>
                    <a:pt x="636" y="418"/>
                    <a:pt x="684" y="454"/>
                  </a:cubicBezTo>
                  <a:cubicBezTo>
                    <a:pt x="733" y="490"/>
                    <a:pt x="784" y="517"/>
                    <a:pt x="837" y="534"/>
                  </a:cubicBezTo>
                  <a:close/>
                  <a:moveTo>
                    <a:pt x="809" y="763"/>
                  </a:moveTo>
                  <a:lnTo>
                    <a:pt x="823" y="574"/>
                  </a:lnTo>
                  <a:cubicBezTo>
                    <a:pt x="785" y="559"/>
                    <a:pt x="752" y="544"/>
                    <a:pt x="724" y="529"/>
                  </a:cubicBezTo>
                  <a:cubicBezTo>
                    <a:pt x="695" y="513"/>
                    <a:pt x="668" y="494"/>
                    <a:pt x="643" y="473"/>
                  </a:cubicBezTo>
                  <a:lnTo>
                    <a:pt x="273" y="751"/>
                  </a:lnTo>
                  <a:lnTo>
                    <a:pt x="313" y="963"/>
                  </a:lnTo>
                  <a:lnTo>
                    <a:pt x="432" y="1047"/>
                  </a:lnTo>
                  <a:lnTo>
                    <a:pt x="809" y="76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0" name="Freeform 82"/>
            <p:cNvSpPr>
              <a:spLocks noEditPoints="1"/>
            </p:cNvSpPr>
            <p:nvPr/>
          </p:nvSpPr>
          <p:spPr bwMode="auto">
            <a:xfrm>
              <a:off x="1185286" y="687028"/>
              <a:ext cx="33341" cy="30161"/>
            </a:xfrm>
            <a:custGeom>
              <a:avLst/>
              <a:gdLst>
                <a:gd name="T0" fmla="*/ 14009 w 1021"/>
                <a:gd name="T1" fmla="*/ 11937 h 945"/>
                <a:gd name="T2" fmla="*/ 14107 w 1021"/>
                <a:gd name="T3" fmla="*/ 9288 h 945"/>
                <a:gd name="T4" fmla="*/ 11723 w 1021"/>
                <a:gd name="T5" fmla="*/ 8426 h 945"/>
                <a:gd name="T6" fmla="*/ 11756 w 1021"/>
                <a:gd name="T7" fmla="*/ 7213 h 945"/>
                <a:gd name="T8" fmla="*/ 20050 w 1021"/>
                <a:gd name="T9" fmla="*/ 9320 h 945"/>
                <a:gd name="T10" fmla="*/ 20410 w 1021"/>
                <a:gd name="T11" fmla="*/ 9735 h 945"/>
                <a:gd name="T12" fmla="*/ 20573 w 1021"/>
                <a:gd name="T13" fmla="*/ 13405 h 945"/>
                <a:gd name="T14" fmla="*/ 20997 w 1021"/>
                <a:gd name="T15" fmla="*/ 14905 h 945"/>
                <a:gd name="T16" fmla="*/ 22108 w 1021"/>
                <a:gd name="T17" fmla="*/ 15575 h 945"/>
                <a:gd name="T18" fmla="*/ 23610 w 1021"/>
                <a:gd name="T19" fmla="*/ 15958 h 945"/>
                <a:gd name="T20" fmla="*/ 23381 w 1021"/>
                <a:gd name="T21" fmla="*/ 17267 h 945"/>
                <a:gd name="T22" fmla="*/ 17275 w 1021"/>
                <a:gd name="T23" fmla="*/ 15926 h 945"/>
                <a:gd name="T24" fmla="*/ 7413 w 1021"/>
                <a:gd name="T25" fmla="*/ 24033 h 945"/>
                <a:gd name="T26" fmla="*/ 6727 w 1021"/>
                <a:gd name="T27" fmla="*/ 28374 h 945"/>
                <a:gd name="T28" fmla="*/ 9307 w 1021"/>
                <a:gd name="T29" fmla="*/ 29172 h 945"/>
                <a:gd name="T30" fmla="*/ 9143 w 1021"/>
                <a:gd name="T31" fmla="*/ 30161 h 945"/>
                <a:gd name="T32" fmla="*/ 1143 w 1021"/>
                <a:gd name="T33" fmla="*/ 28310 h 945"/>
                <a:gd name="T34" fmla="*/ 98 w 1021"/>
                <a:gd name="T35" fmla="*/ 27129 h 945"/>
                <a:gd name="T36" fmla="*/ 1437 w 1021"/>
                <a:gd name="T37" fmla="*/ 22246 h 945"/>
                <a:gd name="T38" fmla="*/ 14009 w 1021"/>
                <a:gd name="T39" fmla="*/ 11937 h 945"/>
                <a:gd name="T40" fmla="*/ 22630 w 1021"/>
                <a:gd name="T41" fmla="*/ 0 h 945"/>
                <a:gd name="T42" fmla="*/ 30435 w 1021"/>
                <a:gd name="T43" fmla="*/ 1532 h 945"/>
                <a:gd name="T44" fmla="*/ 30990 w 1021"/>
                <a:gd name="T45" fmla="*/ 2138 h 945"/>
                <a:gd name="T46" fmla="*/ 30990 w 1021"/>
                <a:gd name="T47" fmla="*/ 6288 h 945"/>
                <a:gd name="T48" fmla="*/ 33341 w 1021"/>
                <a:gd name="T49" fmla="*/ 6702 h 945"/>
                <a:gd name="T50" fmla="*/ 33145 w 1021"/>
                <a:gd name="T51" fmla="*/ 7883 h 945"/>
                <a:gd name="T52" fmla="*/ 25504 w 1021"/>
                <a:gd name="T53" fmla="*/ 6575 h 945"/>
                <a:gd name="T54" fmla="*/ 24883 w 1021"/>
                <a:gd name="T55" fmla="*/ 5873 h 945"/>
                <a:gd name="T56" fmla="*/ 24981 w 1021"/>
                <a:gd name="T57" fmla="*/ 1660 h 945"/>
                <a:gd name="T58" fmla="*/ 22597 w 1021"/>
                <a:gd name="T59" fmla="*/ 1245 h 945"/>
                <a:gd name="T60" fmla="*/ 22630 w 1021"/>
                <a:gd name="T61" fmla="*/ 0 h 9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21" h="945">
                  <a:moveTo>
                    <a:pt x="429" y="374"/>
                  </a:moveTo>
                  <a:lnTo>
                    <a:pt x="432" y="291"/>
                  </a:lnTo>
                  <a:lnTo>
                    <a:pt x="359" y="264"/>
                  </a:lnTo>
                  <a:lnTo>
                    <a:pt x="360" y="226"/>
                  </a:lnTo>
                  <a:lnTo>
                    <a:pt x="614" y="292"/>
                  </a:lnTo>
                  <a:lnTo>
                    <a:pt x="625" y="305"/>
                  </a:lnTo>
                  <a:cubicBezTo>
                    <a:pt x="625" y="357"/>
                    <a:pt x="626" y="395"/>
                    <a:pt x="630" y="420"/>
                  </a:cubicBezTo>
                  <a:cubicBezTo>
                    <a:pt x="633" y="445"/>
                    <a:pt x="637" y="461"/>
                    <a:pt x="643" y="467"/>
                  </a:cubicBezTo>
                  <a:cubicBezTo>
                    <a:pt x="650" y="476"/>
                    <a:pt x="662" y="483"/>
                    <a:pt x="677" y="488"/>
                  </a:cubicBezTo>
                  <a:cubicBezTo>
                    <a:pt x="683" y="491"/>
                    <a:pt x="698" y="495"/>
                    <a:pt x="723" y="500"/>
                  </a:cubicBezTo>
                  <a:lnTo>
                    <a:pt x="716" y="541"/>
                  </a:lnTo>
                  <a:lnTo>
                    <a:pt x="529" y="499"/>
                  </a:lnTo>
                  <a:lnTo>
                    <a:pt x="227" y="753"/>
                  </a:lnTo>
                  <a:cubicBezTo>
                    <a:pt x="195" y="780"/>
                    <a:pt x="188" y="826"/>
                    <a:pt x="206" y="889"/>
                  </a:cubicBezTo>
                  <a:lnTo>
                    <a:pt x="285" y="914"/>
                  </a:lnTo>
                  <a:lnTo>
                    <a:pt x="280" y="945"/>
                  </a:lnTo>
                  <a:lnTo>
                    <a:pt x="35" y="887"/>
                  </a:lnTo>
                  <a:lnTo>
                    <a:pt x="3" y="850"/>
                  </a:lnTo>
                  <a:cubicBezTo>
                    <a:pt x="0" y="774"/>
                    <a:pt x="14" y="723"/>
                    <a:pt x="44" y="697"/>
                  </a:cubicBezTo>
                  <a:lnTo>
                    <a:pt x="429" y="374"/>
                  </a:lnTo>
                  <a:close/>
                  <a:moveTo>
                    <a:pt x="693" y="0"/>
                  </a:moveTo>
                  <a:lnTo>
                    <a:pt x="932" y="48"/>
                  </a:lnTo>
                  <a:lnTo>
                    <a:pt x="949" y="67"/>
                  </a:lnTo>
                  <a:lnTo>
                    <a:pt x="949" y="197"/>
                  </a:lnTo>
                  <a:lnTo>
                    <a:pt x="1021" y="210"/>
                  </a:lnTo>
                  <a:lnTo>
                    <a:pt x="1015" y="247"/>
                  </a:lnTo>
                  <a:lnTo>
                    <a:pt x="781" y="206"/>
                  </a:lnTo>
                  <a:lnTo>
                    <a:pt x="762" y="184"/>
                  </a:lnTo>
                  <a:lnTo>
                    <a:pt x="765" y="52"/>
                  </a:lnTo>
                  <a:lnTo>
                    <a:pt x="692" y="39"/>
                  </a:lnTo>
                  <a:lnTo>
                    <a:pt x="693"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1" name="Freeform 83"/>
            <p:cNvSpPr>
              <a:spLocks/>
            </p:cNvSpPr>
            <p:nvPr/>
          </p:nvSpPr>
          <p:spPr bwMode="auto">
            <a:xfrm>
              <a:off x="1196400" y="710840"/>
              <a:ext cx="28578" cy="23813"/>
            </a:xfrm>
            <a:custGeom>
              <a:avLst/>
              <a:gdLst>
                <a:gd name="T0" fmla="*/ 4604 w 900"/>
                <a:gd name="T1" fmla="*/ 11717 h 754"/>
                <a:gd name="T2" fmla="*/ 14353 w 900"/>
                <a:gd name="T3" fmla="*/ 2369 h 754"/>
                <a:gd name="T4" fmla="*/ 13971 w 900"/>
                <a:gd name="T5" fmla="*/ 821 h 754"/>
                <a:gd name="T6" fmla="*/ 14829 w 900"/>
                <a:gd name="T7" fmla="*/ 0 h 754"/>
                <a:gd name="T8" fmla="*/ 20163 w 900"/>
                <a:gd name="T9" fmla="*/ 3569 h 754"/>
                <a:gd name="T10" fmla="*/ 25911 w 900"/>
                <a:gd name="T11" fmla="*/ 5337 h 754"/>
                <a:gd name="T12" fmla="*/ 26609 w 900"/>
                <a:gd name="T13" fmla="*/ 6064 h 754"/>
                <a:gd name="T14" fmla="*/ 26800 w 900"/>
                <a:gd name="T15" fmla="*/ 9822 h 754"/>
                <a:gd name="T16" fmla="*/ 28578 w 900"/>
                <a:gd name="T17" fmla="*/ 12696 h 754"/>
                <a:gd name="T18" fmla="*/ 27943 w 900"/>
                <a:gd name="T19" fmla="*/ 13328 h 754"/>
                <a:gd name="T20" fmla="*/ 24641 w 900"/>
                <a:gd name="T21" fmla="*/ 12886 h 754"/>
                <a:gd name="T22" fmla="*/ 21878 w 900"/>
                <a:gd name="T23" fmla="*/ 11212 h 754"/>
                <a:gd name="T24" fmla="*/ 20576 w 900"/>
                <a:gd name="T25" fmla="*/ 8527 h 754"/>
                <a:gd name="T26" fmla="*/ 21052 w 900"/>
                <a:gd name="T27" fmla="*/ 5337 h 754"/>
                <a:gd name="T28" fmla="*/ 19370 w 900"/>
                <a:gd name="T29" fmla="*/ 4674 h 754"/>
                <a:gd name="T30" fmla="*/ 8700 w 900"/>
                <a:gd name="T31" fmla="*/ 14907 h 754"/>
                <a:gd name="T32" fmla="*/ 10129 w 900"/>
                <a:gd name="T33" fmla="*/ 18476 h 754"/>
                <a:gd name="T34" fmla="*/ 10796 w 900"/>
                <a:gd name="T35" fmla="*/ 21192 h 754"/>
                <a:gd name="T36" fmla="*/ 16607 w 900"/>
                <a:gd name="T37" fmla="*/ 22644 h 754"/>
                <a:gd name="T38" fmla="*/ 16416 w 900"/>
                <a:gd name="T39" fmla="*/ 23813 h 754"/>
                <a:gd name="T40" fmla="*/ 5208 w 900"/>
                <a:gd name="T41" fmla="*/ 21223 h 754"/>
                <a:gd name="T42" fmla="*/ 4191 w 900"/>
                <a:gd name="T43" fmla="*/ 20149 h 754"/>
                <a:gd name="T44" fmla="*/ 3461 w 900"/>
                <a:gd name="T45" fmla="*/ 15475 h 754"/>
                <a:gd name="T46" fmla="*/ 2509 w 900"/>
                <a:gd name="T47" fmla="*/ 12949 h 754"/>
                <a:gd name="T48" fmla="*/ 0 w 900"/>
                <a:gd name="T49" fmla="*/ 12096 h 754"/>
                <a:gd name="T50" fmla="*/ 32 w 900"/>
                <a:gd name="T51" fmla="*/ 10959 h 754"/>
                <a:gd name="T52" fmla="*/ 4604 w 900"/>
                <a:gd name="T53" fmla="*/ 11717 h 7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00" h="754">
                  <a:moveTo>
                    <a:pt x="145" y="371"/>
                  </a:moveTo>
                  <a:lnTo>
                    <a:pt x="452" y="75"/>
                  </a:lnTo>
                  <a:lnTo>
                    <a:pt x="440" y="26"/>
                  </a:lnTo>
                  <a:lnTo>
                    <a:pt x="467" y="0"/>
                  </a:lnTo>
                  <a:cubicBezTo>
                    <a:pt x="506" y="40"/>
                    <a:pt x="562" y="78"/>
                    <a:pt x="635" y="113"/>
                  </a:cubicBezTo>
                  <a:cubicBezTo>
                    <a:pt x="707" y="148"/>
                    <a:pt x="767" y="167"/>
                    <a:pt x="816" y="169"/>
                  </a:cubicBezTo>
                  <a:lnTo>
                    <a:pt x="838" y="192"/>
                  </a:lnTo>
                  <a:cubicBezTo>
                    <a:pt x="831" y="238"/>
                    <a:pt x="833" y="278"/>
                    <a:pt x="844" y="311"/>
                  </a:cubicBezTo>
                  <a:cubicBezTo>
                    <a:pt x="855" y="345"/>
                    <a:pt x="874" y="375"/>
                    <a:pt x="900" y="402"/>
                  </a:cubicBezTo>
                  <a:lnTo>
                    <a:pt x="880" y="422"/>
                  </a:lnTo>
                  <a:cubicBezTo>
                    <a:pt x="844" y="423"/>
                    <a:pt x="809" y="419"/>
                    <a:pt x="776" y="408"/>
                  </a:cubicBezTo>
                  <a:cubicBezTo>
                    <a:pt x="742" y="398"/>
                    <a:pt x="713" y="380"/>
                    <a:pt x="689" y="355"/>
                  </a:cubicBezTo>
                  <a:cubicBezTo>
                    <a:pt x="665" y="331"/>
                    <a:pt x="652" y="302"/>
                    <a:pt x="648" y="270"/>
                  </a:cubicBezTo>
                  <a:cubicBezTo>
                    <a:pt x="644" y="238"/>
                    <a:pt x="649" y="204"/>
                    <a:pt x="663" y="169"/>
                  </a:cubicBezTo>
                  <a:lnTo>
                    <a:pt x="610" y="148"/>
                  </a:lnTo>
                  <a:lnTo>
                    <a:pt x="274" y="472"/>
                  </a:lnTo>
                  <a:cubicBezTo>
                    <a:pt x="295" y="520"/>
                    <a:pt x="310" y="558"/>
                    <a:pt x="319" y="585"/>
                  </a:cubicBezTo>
                  <a:cubicBezTo>
                    <a:pt x="327" y="613"/>
                    <a:pt x="335" y="642"/>
                    <a:pt x="340" y="671"/>
                  </a:cubicBezTo>
                  <a:lnTo>
                    <a:pt x="523" y="717"/>
                  </a:lnTo>
                  <a:lnTo>
                    <a:pt x="517" y="754"/>
                  </a:lnTo>
                  <a:lnTo>
                    <a:pt x="164" y="672"/>
                  </a:lnTo>
                  <a:lnTo>
                    <a:pt x="132" y="638"/>
                  </a:lnTo>
                  <a:cubicBezTo>
                    <a:pt x="127" y="582"/>
                    <a:pt x="119" y="533"/>
                    <a:pt x="109" y="490"/>
                  </a:cubicBezTo>
                  <a:cubicBezTo>
                    <a:pt x="99" y="447"/>
                    <a:pt x="89" y="420"/>
                    <a:pt x="79" y="410"/>
                  </a:cubicBezTo>
                  <a:cubicBezTo>
                    <a:pt x="64" y="395"/>
                    <a:pt x="38" y="386"/>
                    <a:pt x="0" y="383"/>
                  </a:cubicBezTo>
                  <a:lnTo>
                    <a:pt x="1" y="347"/>
                  </a:lnTo>
                  <a:lnTo>
                    <a:pt x="145" y="37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2" name="Freeform 84"/>
            <p:cNvSpPr>
              <a:spLocks noEditPoints="1"/>
            </p:cNvSpPr>
            <p:nvPr/>
          </p:nvSpPr>
          <p:spPr bwMode="auto">
            <a:xfrm>
              <a:off x="1218627" y="718778"/>
              <a:ext cx="30166" cy="31749"/>
            </a:xfrm>
            <a:custGeom>
              <a:avLst/>
              <a:gdLst>
                <a:gd name="T0" fmla="*/ 12054 w 946"/>
                <a:gd name="T1" fmla="*/ 12905 h 989"/>
                <a:gd name="T2" fmla="*/ 11830 w 946"/>
                <a:gd name="T3" fmla="*/ 10273 h 989"/>
                <a:gd name="T4" fmla="*/ 9407 w 946"/>
                <a:gd name="T5" fmla="*/ 9695 h 989"/>
                <a:gd name="T6" fmla="*/ 9343 w 946"/>
                <a:gd name="T7" fmla="*/ 8507 h 989"/>
                <a:gd name="T8" fmla="*/ 17634 w 946"/>
                <a:gd name="T9" fmla="*/ 9599 h 989"/>
                <a:gd name="T10" fmla="*/ 18017 w 946"/>
                <a:gd name="T11" fmla="*/ 9984 h 989"/>
                <a:gd name="T12" fmla="*/ 18591 w 946"/>
                <a:gd name="T13" fmla="*/ 13611 h 989"/>
                <a:gd name="T14" fmla="*/ 19197 w 946"/>
                <a:gd name="T15" fmla="*/ 15056 h 989"/>
                <a:gd name="T16" fmla="*/ 20376 w 946"/>
                <a:gd name="T17" fmla="*/ 15602 h 989"/>
                <a:gd name="T18" fmla="*/ 21843 w 946"/>
                <a:gd name="T19" fmla="*/ 15794 h 989"/>
                <a:gd name="T20" fmla="*/ 21811 w 946"/>
                <a:gd name="T21" fmla="*/ 17143 h 989"/>
                <a:gd name="T22" fmla="*/ 15753 w 946"/>
                <a:gd name="T23" fmla="*/ 16565 h 989"/>
                <a:gd name="T24" fmla="*/ 7143 w 946"/>
                <a:gd name="T25" fmla="*/ 25842 h 989"/>
                <a:gd name="T26" fmla="*/ 6983 w 946"/>
                <a:gd name="T27" fmla="*/ 30240 h 989"/>
                <a:gd name="T28" fmla="*/ 9566 w 946"/>
                <a:gd name="T29" fmla="*/ 30754 h 989"/>
                <a:gd name="T30" fmla="*/ 9566 w 946"/>
                <a:gd name="T31" fmla="*/ 31749 h 989"/>
                <a:gd name="T32" fmla="*/ 1531 w 946"/>
                <a:gd name="T33" fmla="*/ 30850 h 989"/>
                <a:gd name="T34" fmla="*/ 415 w 946"/>
                <a:gd name="T35" fmla="*/ 29759 h 989"/>
                <a:gd name="T36" fmla="*/ 1084 w 946"/>
                <a:gd name="T37" fmla="*/ 24751 h 989"/>
                <a:gd name="T38" fmla="*/ 12054 w 946"/>
                <a:gd name="T39" fmla="*/ 12905 h 989"/>
                <a:gd name="T40" fmla="*/ 18973 w 946"/>
                <a:gd name="T41" fmla="*/ 0 h 989"/>
                <a:gd name="T42" fmla="*/ 26690 w 946"/>
                <a:gd name="T43" fmla="*/ 578 h 989"/>
                <a:gd name="T44" fmla="*/ 27296 w 946"/>
                <a:gd name="T45" fmla="*/ 1156 h 989"/>
                <a:gd name="T46" fmla="*/ 27838 w 946"/>
                <a:gd name="T47" fmla="*/ 5233 h 989"/>
                <a:gd name="T48" fmla="*/ 30166 w 946"/>
                <a:gd name="T49" fmla="*/ 5393 h 989"/>
                <a:gd name="T50" fmla="*/ 30134 w 946"/>
                <a:gd name="T51" fmla="*/ 6645 h 989"/>
                <a:gd name="T52" fmla="*/ 22577 w 946"/>
                <a:gd name="T53" fmla="*/ 6132 h 989"/>
                <a:gd name="T54" fmla="*/ 21843 w 946"/>
                <a:gd name="T55" fmla="*/ 5554 h 989"/>
                <a:gd name="T56" fmla="*/ 21429 w 946"/>
                <a:gd name="T57" fmla="*/ 1380 h 989"/>
                <a:gd name="T58" fmla="*/ 19101 w 946"/>
                <a:gd name="T59" fmla="*/ 1220 h 989"/>
                <a:gd name="T60" fmla="*/ 18973 w 946"/>
                <a:gd name="T61" fmla="*/ 0 h 9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46" h="989">
                  <a:moveTo>
                    <a:pt x="378" y="402"/>
                  </a:moveTo>
                  <a:lnTo>
                    <a:pt x="371" y="320"/>
                  </a:lnTo>
                  <a:lnTo>
                    <a:pt x="295" y="302"/>
                  </a:lnTo>
                  <a:lnTo>
                    <a:pt x="293" y="265"/>
                  </a:lnTo>
                  <a:lnTo>
                    <a:pt x="553" y="299"/>
                  </a:lnTo>
                  <a:lnTo>
                    <a:pt x="565" y="311"/>
                  </a:lnTo>
                  <a:cubicBezTo>
                    <a:pt x="571" y="362"/>
                    <a:pt x="577" y="400"/>
                    <a:pt x="583" y="424"/>
                  </a:cubicBezTo>
                  <a:cubicBezTo>
                    <a:pt x="590" y="449"/>
                    <a:pt x="596" y="464"/>
                    <a:pt x="602" y="469"/>
                  </a:cubicBezTo>
                  <a:cubicBezTo>
                    <a:pt x="610" y="477"/>
                    <a:pt x="623" y="483"/>
                    <a:pt x="639" y="486"/>
                  </a:cubicBezTo>
                  <a:cubicBezTo>
                    <a:pt x="645" y="488"/>
                    <a:pt x="660" y="490"/>
                    <a:pt x="685" y="492"/>
                  </a:cubicBezTo>
                  <a:lnTo>
                    <a:pt x="684" y="534"/>
                  </a:lnTo>
                  <a:lnTo>
                    <a:pt x="494" y="516"/>
                  </a:lnTo>
                  <a:lnTo>
                    <a:pt x="224" y="805"/>
                  </a:lnTo>
                  <a:cubicBezTo>
                    <a:pt x="195" y="836"/>
                    <a:pt x="194" y="881"/>
                    <a:pt x="219" y="942"/>
                  </a:cubicBezTo>
                  <a:lnTo>
                    <a:pt x="300" y="958"/>
                  </a:lnTo>
                  <a:lnTo>
                    <a:pt x="300" y="989"/>
                  </a:lnTo>
                  <a:lnTo>
                    <a:pt x="48" y="961"/>
                  </a:lnTo>
                  <a:lnTo>
                    <a:pt x="13" y="927"/>
                  </a:lnTo>
                  <a:cubicBezTo>
                    <a:pt x="0" y="852"/>
                    <a:pt x="7" y="800"/>
                    <a:pt x="34" y="771"/>
                  </a:cubicBezTo>
                  <a:lnTo>
                    <a:pt x="378" y="402"/>
                  </a:lnTo>
                  <a:close/>
                  <a:moveTo>
                    <a:pt x="595" y="0"/>
                  </a:moveTo>
                  <a:lnTo>
                    <a:pt x="837" y="18"/>
                  </a:lnTo>
                  <a:lnTo>
                    <a:pt x="856" y="36"/>
                  </a:lnTo>
                  <a:lnTo>
                    <a:pt x="873" y="163"/>
                  </a:lnTo>
                  <a:lnTo>
                    <a:pt x="946" y="168"/>
                  </a:lnTo>
                  <a:lnTo>
                    <a:pt x="945" y="207"/>
                  </a:lnTo>
                  <a:lnTo>
                    <a:pt x="708" y="191"/>
                  </a:lnTo>
                  <a:lnTo>
                    <a:pt x="685" y="173"/>
                  </a:lnTo>
                  <a:lnTo>
                    <a:pt x="672" y="43"/>
                  </a:lnTo>
                  <a:lnTo>
                    <a:pt x="599" y="38"/>
                  </a:lnTo>
                  <a:lnTo>
                    <a:pt x="595"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3" name="Freeform 85"/>
            <p:cNvSpPr>
              <a:spLocks/>
            </p:cNvSpPr>
            <p:nvPr/>
          </p:nvSpPr>
          <p:spPr bwMode="auto">
            <a:xfrm>
              <a:off x="1231329" y="741002"/>
              <a:ext cx="36517" cy="34924"/>
            </a:xfrm>
            <a:custGeom>
              <a:avLst/>
              <a:gdLst>
                <a:gd name="T0" fmla="*/ 6298 w 1177"/>
                <a:gd name="T1" fmla="*/ 16267 h 1052"/>
                <a:gd name="T2" fmla="*/ 14706 w 1177"/>
                <a:gd name="T3" fmla="*/ 5544 h 1052"/>
                <a:gd name="T4" fmla="*/ 14210 w 1177"/>
                <a:gd name="T5" fmla="*/ 1461 h 1052"/>
                <a:gd name="T6" fmla="*/ 12162 w 1177"/>
                <a:gd name="T7" fmla="*/ 1428 h 1052"/>
                <a:gd name="T8" fmla="*/ 12007 w 1177"/>
                <a:gd name="T9" fmla="*/ 0 h 1052"/>
                <a:gd name="T10" fmla="*/ 19453 w 1177"/>
                <a:gd name="T11" fmla="*/ 465 h 1052"/>
                <a:gd name="T12" fmla="*/ 20446 w 1177"/>
                <a:gd name="T13" fmla="*/ 1361 h 1052"/>
                <a:gd name="T14" fmla="*/ 20570 w 1177"/>
                <a:gd name="T15" fmla="*/ 4150 h 1052"/>
                <a:gd name="T16" fmla="*/ 20415 w 1177"/>
                <a:gd name="T17" fmla="*/ 6042 h 1052"/>
                <a:gd name="T18" fmla="*/ 19608 w 1177"/>
                <a:gd name="T19" fmla="*/ 7436 h 1052"/>
                <a:gd name="T20" fmla="*/ 17716 w 1177"/>
                <a:gd name="T21" fmla="*/ 9993 h 1052"/>
                <a:gd name="T22" fmla="*/ 31212 w 1177"/>
                <a:gd name="T23" fmla="*/ 11088 h 1052"/>
                <a:gd name="T24" fmla="*/ 32018 w 1177"/>
                <a:gd name="T25" fmla="*/ 11752 h 1052"/>
                <a:gd name="T26" fmla="*/ 32173 w 1177"/>
                <a:gd name="T27" fmla="*/ 15371 h 1052"/>
                <a:gd name="T28" fmla="*/ 33042 w 1177"/>
                <a:gd name="T29" fmla="*/ 17528 h 1052"/>
                <a:gd name="T30" fmla="*/ 34873 w 1177"/>
                <a:gd name="T31" fmla="*/ 18159 h 1052"/>
                <a:gd name="T32" fmla="*/ 36517 w 1177"/>
                <a:gd name="T33" fmla="*/ 18259 h 1052"/>
                <a:gd name="T34" fmla="*/ 36517 w 1177"/>
                <a:gd name="T35" fmla="*/ 19553 h 1052"/>
                <a:gd name="T36" fmla="*/ 30560 w 1177"/>
                <a:gd name="T37" fmla="*/ 19022 h 1052"/>
                <a:gd name="T38" fmla="*/ 23890 w 1177"/>
                <a:gd name="T39" fmla="*/ 27521 h 1052"/>
                <a:gd name="T40" fmla="*/ 22618 w 1177"/>
                <a:gd name="T41" fmla="*/ 30310 h 1052"/>
                <a:gd name="T42" fmla="*/ 23176 w 1177"/>
                <a:gd name="T43" fmla="*/ 33297 h 1052"/>
                <a:gd name="T44" fmla="*/ 24882 w 1177"/>
                <a:gd name="T45" fmla="*/ 33496 h 1052"/>
                <a:gd name="T46" fmla="*/ 24727 w 1177"/>
                <a:gd name="T47" fmla="*/ 34924 h 1052"/>
                <a:gd name="T48" fmla="*/ 17778 w 1177"/>
                <a:gd name="T49" fmla="*/ 34426 h 1052"/>
                <a:gd name="T50" fmla="*/ 16940 w 1177"/>
                <a:gd name="T51" fmla="*/ 33662 h 1052"/>
                <a:gd name="T52" fmla="*/ 17591 w 1177"/>
                <a:gd name="T53" fmla="*/ 27289 h 1052"/>
                <a:gd name="T54" fmla="*/ 26558 w 1177"/>
                <a:gd name="T55" fmla="*/ 15835 h 1052"/>
                <a:gd name="T56" fmla="*/ 25782 w 1177"/>
                <a:gd name="T57" fmla="*/ 11818 h 1052"/>
                <a:gd name="T58" fmla="*/ 16568 w 1177"/>
                <a:gd name="T59" fmla="*/ 11453 h 1052"/>
                <a:gd name="T60" fmla="*/ 10456 w 1177"/>
                <a:gd name="T61" fmla="*/ 19255 h 1052"/>
                <a:gd name="T62" fmla="*/ 11479 w 1177"/>
                <a:gd name="T63" fmla="*/ 22641 h 1052"/>
                <a:gd name="T64" fmla="*/ 13372 w 1177"/>
                <a:gd name="T65" fmla="*/ 22940 h 1052"/>
                <a:gd name="T66" fmla="*/ 13620 w 1177"/>
                <a:gd name="T67" fmla="*/ 24168 h 1052"/>
                <a:gd name="T68" fmla="*/ 5678 w 1177"/>
                <a:gd name="T69" fmla="*/ 23570 h 1052"/>
                <a:gd name="T70" fmla="*/ 5026 w 1177"/>
                <a:gd name="T71" fmla="*/ 22973 h 1052"/>
                <a:gd name="T72" fmla="*/ 3599 w 1177"/>
                <a:gd name="T73" fmla="*/ 17728 h 1052"/>
                <a:gd name="T74" fmla="*/ 155 w 1177"/>
                <a:gd name="T75" fmla="*/ 17163 h 1052"/>
                <a:gd name="T76" fmla="*/ 0 w 1177"/>
                <a:gd name="T77" fmla="*/ 15736 h 1052"/>
                <a:gd name="T78" fmla="*/ 6298 w 1177"/>
                <a:gd name="T79" fmla="*/ 16267 h 10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77" h="1052">
                  <a:moveTo>
                    <a:pt x="203" y="490"/>
                  </a:moveTo>
                  <a:lnTo>
                    <a:pt x="474" y="167"/>
                  </a:lnTo>
                  <a:lnTo>
                    <a:pt x="458" y="44"/>
                  </a:lnTo>
                  <a:lnTo>
                    <a:pt x="392" y="43"/>
                  </a:lnTo>
                  <a:lnTo>
                    <a:pt x="387" y="0"/>
                  </a:lnTo>
                  <a:lnTo>
                    <a:pt x="627" y="14"/>
                  </a:lnTo>
                  <a:lnTo>
                    <a:pt x="659" y="41"/>
                  </a:lnTo>
                  <a:cubicBezTo>
                    <a:pt x="661" y="80"/>
                    <a:pt x="663" y="108"/>
                    <a:pt x="663" y="125"/>
                  </a:cubicBezTo>
                  <a:cubicBezTo>
                    <a:pt x="664" y="153"/>
                    <a:pt x="662" y="172"/>
                    <a:pt x="658" y="182"/>
                  </a:cubicBezTo>
                  <a:cubicBezTo>
                    <a:pt x="654" y="193"/>
                    <a:pt x="645" y="207"/>
                    <a:pt x="632" y="224"/>
                  </a:cubicBezTo>
                  <a:cubicBezTo>
                    <a:pt x="619" y="242"/>
                    <a:pt x="599" y="267"/>
                    <a:pt x="571" y="301"/>
                  </a:cubicBezTo>
                  <a:lnTo>
                    <a:pt x="1006" y="334"/>
                  </a:lnTo>
                  <a:lnTo>
                    <a:pt x="1032" y="354"/>
                  </a:lnTo>
                  <a:cubicBezTo>
                    <a:pt x="1030" y="395"/>
                    <a:pt x="1032" y="431"/>
                    <a:pt x="1037" y="463"/>
                  </a:cubicBezTo>
                  <a:cubicBezTo>
                    <a:pt x="1042" y="495"/>
                    <a:pt x="1051" y="516"/>
                    <a:pt x="1065" y="528"/>
                  </a:cubicBezTo>
                  <a:cubicBezTo>
                    <a:pt x="1077" y="539"/>
                    <a:pt x="1098" y="545"/>
                    <a:pt x="1124" y="547"/>
                  </a:cubicBezTo>
                  <a:cubicBezTo>
                    <a:pt x="1141" y="548"/>
                    <a:pt x="1159" y="549"/>
                    <a:pt x="1177" y="550"/>
                  </a:cubicBezTo>
                  <a:lnTo>
                    <a:pt x="1177" y="589"/>
                  </a:lnTo>
                  <a:lnTo>
                    <a:pt x="985" y="573"/>
                  </a:lnTo>
                  <a:lnTo>
                    <a:pt x="770" y="829"/>
                  </a:lnTo>
                  <a:cubicBezTo>
                    <a:pt x="748" y="855"/>
                    <a:pt x="734" y="883"/>
                    <a:pt x="729" y="913"/>
                  </a:cubicBezTo>
                  <a:cubicBezTo>
                    <a:pt x="723" y="943"/>
                    <a:pt x="729" y="973"/>
                    <a:pt x="747" y="1003"/>
                  </a:cubicBezTo>
                  <a:lnTo>
                    <a:pt x="802" y="1009"/>
                  </a:lnTo>
                  <a:lnTo>
                    <a:pt x="797" y="1052"/>
                  </a:lnTo>
                  <a:lnTo>
                    <a:pt x="573" y="1037"/>
                  </a:lnTo>
                  <a:lnTo>
                    <a:pt x="546" y="1014"/>
                  </a:lnTo>
                  <a:cubicBezTo>
                    <a:pt x="525" y="927"/>
                    <a:pt x="532" y="863"/>
                    <a:pt x="567" y="822"/>
                  </a:cubicBezTo>
                  <a:lnTo>
                    <a:pt x="856" y="477"/>
                  </a:lnTo>
                  <a:lnTo>
                    <a:pt x="831" y="356"/>
                  </a:lnTo>
                  <a:lnTo>
                    <a:pt x="534" y="345"/>
                  </a:lnTo>
                  <a:lnTo>
                    <a:pt x="337" y="580"/>
                  </a:lnTo>
                  <a:lnTo>
                    <a:pt x="370" y="682"/>
                  </a:lnTo>
                  <a:lnTo>
                    <a:pt x="431" y="691"/>
                  </a:lnTo>
                  <a:lnTo>
                    <a:pt x="439" y="728"/>
                  </a:lnTo>
                  <a:lnTo>
                    <a:pt x="183" y="710"/>
                  </a:lnTo>
                  <a:lnTo>
                    <a:pt x="162" y="692"/>
                  </a:lnTo>
                  <a:cubicBezTo>
                    <a:pt x="155" y="607"/>
                    <a:pt x="139" y="554"/>
                    <a:pt x="116" y="534"/>
                  </a:cubicBezTo>
                  <a:cubicBezTo>
                    <a:pt x="87" y="510"/>
                    <a:pt x="51" y="505"/>
                    <a:pt x="5" y="517"/>
                  </a:cubicBezTo>
                  <a:lnTo>
                    <a:pt x="0" y="474"/>
                  </a:lnTo>
                  <a:lnTo>
                    <a:pt x="203" y="49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4" name="Freeform 86"/>
            <p:cNvSpPr>
              <a:spLocks noEditPoints="1"/>
            </p:cNvSpPr>
            <p:nvPr/>
          </p:nvSpPr>
          <p:spPr bwMode="auto">
            <a:xfrm>
              <a:off x="1259907" y="763227"/>
              <a:ext cx="34929" cy="31749"/>
            </a:xfrm>
            <a:custGeom>
              <a:avLst/>
              <a:gdLst>
                <a:gd name="T0" fmla="*/ 14888 w 1037"/>
                <a:gd name="T1" fmla="*/ 12274 h 970"/>
                <a:gd name="T2" fmla="*/ 13675 w 1037"/>
                <a:gd name="T3" fmla="*/ 5499 h 970"/>
                <a:gd name="T4" fmla="*/ 13372 w 1037"/>
                <a:gd name="T5" fmla="*/ 3960 h 970"/>
                <a:gd name="T6" fmla="*/ 13844 w 1037"/>
                <a:gd name="T7" fmla="*/ 1244 h 970"/>
                <a:gd name="T8" fmla="*/ 15730 w 1037"/>
                <a:gd name="T9" fmla="*/ 65 h 970"/>
                <a:gd name="T10" fmla="*/ 17953 w 1037"/>
                <a:gd name="T11" fmla="*/ 720 h 970"/>
                <a:gd name="T12" fmla="*/ 19267 w 1037"/>
                <a:gd name="T13" fmla="*/ 2422 h 970"/>
                <a:gd name="T14" fmla="*/ 18930 w 1037"/>
                <a:gd name="T15" fmla="*/ 4648 h 970"/>
                <a:gd name="T16" fmla="*/ 16606 w 1037"/>
                <a:gd name="T17" fmla="*/ 5826 h 970"/>
                <a:gd name="T18" fmla="*/ 22264 w 1037"/>
                <a:gd name="T19" fmla="*/ 7823 h 970"/>
                <a:gd name="T20" fmla="*/ 28395 w 1037"/>
                <a:gd name="T21" fmla="*/ 7855 h 970"/>
                <a:gd name="T22" fmla="*/ 29338 w 1037"/>
                <a:gd name="T23" fmla="*/ 8477 h 970"/>
                <a:gd name="T24" fmla="*/ 29607 w 1037"/>
                <a:gd name="T25" fmla="*/ 11849 h 970"/>
                <a:gd name="T26" fmla="*/ 30988 w 1037"/>
                <a:gd name="T27" fmla="*/ 14172 h 970"/>
                <a:gd name="T28" fmla="*/ 32605 w 1037"/>
                <a:gd name="T29" fmla="*/ 14598 h 970"/>
                <a:gd name="T30" fmla="*/ 34929 w 1037"/>
                <a:gd name="T31" fmla="*/ 14631 h 970"/>
                <a:gd name="T32" fmla="*/ 34727 w 1037"/>
                <a:gd name="T33" fmla="*/ 15809 h 970"/>
                <a:gd name="T34" fmla="*/ 28294 w 1037"/>
                <a:gd name="T35" fmla="*/ 15809 h 970"/>
                <a:gd name="T36" fmla="*/ 20445 w 1037"/>
                <a:gd name="T37" fmla="*/ 26741 h 970"/>
                <a:gd name="T38" fmla="*/ 21523 w 1037"/>
                <a:gd name="T39" fmla="*/ 30440 h 970"/>
                <a:gd name="T40" fmla="*/ 23477 w 1037"/>
                <a:gd name="T41" fmla="*/ 30538 h 970"/>
                <a:gd name="T42" fmla="*/ 23544 w 1037"/>
                <a:gd name="T43" fmla="*/ 31651 h 970"/>
                <a:gd name="T44" fmla="*/ 15629 w 1037"/>
                <a:gd name="T45" fmla="*/ 31749 h 970"/>
                <a:gd name="T46" fmla="*/ 14888 w 1037"/>
                <a:gd name="T47" fmla="*/ 31291 h 970"/>
                <a:gd name="T48" fmla="*/ 14147 w 1037"/>
                <a:gd name="T49" fmla="*/ 27658 h 970"/>
                <a:gd name="T50" fmla="*/ 15696 w 1037"/>
                <a:gd name="T51" fmla="*/ 24188 h 970"/>
                <a:gd name="T52" fmla="*/ 3301 w 1037"/>
                <a:gd name="T53" fmla="*/ 23403 h 970"/>
                <a:gd name="T54" fmla="*/ 2324 w 1037"/>
                <a:gd name="T55" fmla="*/ 22748 h 970"/>
                <a:gd name="T56" fmla="*/ 1112 w 1037"/>
                <a:gd name="T57" fmla="*/ 20817 h 970"/>
                <a:gd name="T58" fmla="*/ 1280 w 1037"/>
                <a:gd name="T59" fmla="*/ 14402 h 970"/>
                <a:gd name="T60" fmla="*/ 6029 w 1037"/>
                <a:gd name="T61" fmla="*/ 11816 h 970"/>
                <a:gd name="T62" fmla="*/ 14888 w 1037"/>
                <a:gd name="T63" fmla="*/ 12274 h 970"/>
                <a:gd name="T64" fmla="*/ 23746 w 1037"/>
                <a:gd name="T65" fmla="*/ 13027 h 970"/>
                <a:gd name="T66" fmla="*/ 22567 w 1037"/>
                <a:gd name="T67" fmla="*/ 9197 h 970"/>
                <a:gd name="T68" fmla="*/ 18492 w 1037"/>
                <a:gd name="T69" fmla="*/ 8346 h 970"/>
                <a:gd name="T70" fmla="*/ 15191 w 1037"/>
                <a:gd name="T71" fmla="*/ 6873 h 970"/>
                <a:gd name="T72" fmla="*/ 17010 w 1037"/>
                <a:gd name="T73" fmla="*/ 16693 h 970"/>
                <a:gd name="T74" fmla="*/ 15764 w 1037"/>
                <a:gd name="T75" fmla="*/ 17020 h 970"/>
                <a:gd name="T76" fmla="*/ 15157 w 1037"/>
                <a:gd name="T77" fmla="*/ 13682 h 970"/>
                <a:gd name="T78" fmla="*/ 10105 w 1037"/>
                <a:gd name="T79" fmla="*/ 13321 h 970"/>
                <a:gd name="T80" fmla="*/ 7444 w 1037"/>
                <a:gd name="T81" fmla="*/ 15154 h 970"/>
                <a:gd name="T82" fmla="*/ 8724 w 1037"/>
                <a:gd name="T83" fmla="*/ 22388 h 970"/>
                <a:gd name="T84" fmla="*/ 16639 w 1037"/>
                <a:gd name="T85" fmla="*/ 22813 h 970"/>
                <a:gd name="T86" fmla="*/ 23746 w 1037"/>
                <a:gd name="T87" fmla="*/ 13027 h 9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37" h="970">
                  <a:moveTo>
                    <a:pt x="442" y="375"/>
                  </a:moveTo>
                  <a:lnTo>
                    <a:pt x="406" y="168"/>
                  </a:lnTo>
                  <a:cubicBezTo>
                    <a:pt x="401" y="153"/>
                    <a:pt x="398" y="137"/>
                    <a:pt x="397" y="121"/>
                  </a:cubicBezTo>
                  <a:cubicBezTo>
                    <a:pt x="393" y="85"/>
                    <a:pt x="398" y="57"/>
                    <a:pt x="411" y="38"/>
                  </a:cubicBezTo>
                  <a:cubicBezTo>
                    <a:pt x="426" y="16"/>
                    <a:pt x="445" y="4"/>
                    <a:pt x="467" y="2"/>
                  </a:cubicBezTo>
                  <a:cubicBezTo>
                    <a:pt x="489" y="0"/>
                    <a:pt x="511" y="7"/>
                    <a:pt x="533" y="22"/>
                  </a:cubicBezTo>
                  <a:cubicBezTo>
                    <a:pt x="550" y="34"/>
                    <a:pt x="563" y="52"/>
                    <a:pt x="572" y="74"/>
                  </a:cubicBezTo>
                  <a:cubicBezTo>
                    <a:pt x="581" y="97"/>
                    <a:pt x="578" y="119"/>
                    <a:pt x="562" y="142"/>
                  </a:cubicBezTo>
                  <a:cubicBezTo>
                    <a:pt x="549" y="160"/>
                    <a:pt x="526" y="172"/>
                    <a:pt x="493" y="178"/>
                  </a:cubicBezTo>
                  <a:cubicBezTo>
                    <a:pt x="537" y="205"/>
                    <a:pt x="592" y="225"/>
                    <a:pt x="661" y="239"/>
                  </a:cubicBezTo>
                  <a:cubicBezTo>
                    <a:pt x="732" y="253"/>
                    <a:pt x="792" y="253"/>
                    <a:pt x="843" y="240"/>
                  </a:cubicBezTo>
                  <a:lnTo>
                    <a:pt x="871" y="259"/>
                  </a:lnTo>
                  <a:cubicBezTo>
                    <a:pt x="866" y="293"/>
                    <a:pt x="869" y="327"/>
                    <a:pt x="879" y="362"/>
                  </a:cubicBezTo>
                  <a:cubicBezTo>
                    <a:pt x="889" y="397"/>
                    <a:pt x="903" y="421"/>
                    <a:pt x="920" y="433"/>
                  </a:cubicBezTo>
                  <a:cubicBezTo>
                    <a:pt x="931" y="440"/>
                    <a:pt x="947" y="444"/>
                    <a:pt x="968" y="446"/>
                  </a:cubicBezTo>
                  <a:cubicBezTo>
                    <a:pt x="999" y="446"/>
                    <a:pt x="1022" y="447"/>
                    <a:pt x="1037" y="447"/>
                  </a:cubicBezTo>
                  <a:lnTo>
                    <a:pt x="1031" y="483"/>
                  </a:lnTo>
                  <a:lnTo>
                    <a:pt x="840" y="483"/>
                  </a:lnTo>
                  <a:lnTo>
                    <a:pt x="607" y="817"/>
                  </a:lnTo>
                  <a:lnTo>
                    <a:pt x="639" y="930"/>
                  </a:lnTo>
                  <a:lnTo>
                    <a:pt x="697" y="933"/>
                  </a:lnTo>
                  <a:lnTo>
                    <a:pt x="699" y="967"/>
                  </a:lnTo>
                  <a:lnTo>
                    <a:pt x="464" y="970"/>
                  </a:lnTo>
                  <a:lnTo>
                    <a:pt x="442" y="956"/>
                  </a:lnTo>
                  <a:cubicBezTo>
                    <a:pt x="434" y="919"/>
                    <a:pt x="427" y="882"/>
                    <a:pt x="420" y="845"/>
                  </a:cubicBezTo>
                  <a:cubicBezTo>
                    <a:pt x="420" y="818"/>
                    <a:pt x="435" y="783"/>
                    <a:pt x="466" y="739"/>
                  </a:cubicBezTo>
                  <a:lnTo>
                    <a:pt x="98" y="715"/>
                  </a:lnTo>
                  <a:lnTo>
                    <a:pt x="69" y="695"/>
                  </a:lnTo>
                  <a:cubicBezTo>
                    <a:pt x="58" y="687"/>
                    <a:pt x="46" y="668"/>
                    <a:pt x="33" y="636"/>
                  </a:cubicBezTo>
                  <a:cubicBezTo>
                    <a:pt x="0" y="557"/>
                    <a:pt x="1" y="492"/>
                    <a:pt x="38" y="440"/>
                  </a:cubicBezTo>
                  <a:cubicBezTo>
                    <a:pt x="66" y="400"/>
                    <a:pt x="113" y="373"/>
                    <a:pt x="179" y="361"/>
                  </a:cubicBezTo>
                  <a:cubicBezTo>
                    <a:pt x="252" y="347"/>
                    <a:pt x="340" y="352"/>
                    <a:pt x="442" y="375"/>
                  </a:cubicBezTo>
                  <a:close/>
                  <a:moveTo>
                    <a:pt x="705" y="398"/>
                  </a:moveTo>
                  <a:lnTo>
                    <a:pt x="670" y="281"/>
                  </a:lnTo>
                  <a:cubicBezTo>
                    <a:pt x="622" y="275"/>
                    <a:pt x="581" y="266"/>
                    <a:pt x="549" y="255"/>
                  </a:cubicBezTo>
                  <a:cubicBezTo>
                    <a:pt x="517" y="244"/>
                    <a:pt x="484" y="229"/>
                    <a:pt x="451" y="210"/>
                  </a:cubicBezTo>
                  <a:lnTo>
                    <a:pt x="505" y="510"/>
                  </a:lnTo>
                  <a:lnTo>
                    <a:pt x="468" y="520"/>
                  </a:lnTo>
                  <a:lnTo>
                    <a:pt x="450" y="418"/>
                  </a:lnTo>
                  <a:cubicBezTo>
                    <a:pt x="382" y="403"/>
                    <a:pt x="332" y="399"/>
                    <a:pt x="300" y="407"/>
                  </a:cubicBezTo>
                  <a:cubicBezTo>
                    <a:pt x="267" y="415"/>
                    <a:pt x="241" y="434"/>
                    <a:pt x="221" y="463"/>
                  </a:cubicBezTo>
                  <a:cubicBezTo>
                    <a:pt x="177" y="526"/>
                    <a:pt x="189" y="600"/>
                    <a:pt x="259" y="684"/>
                  </a:cubicBezTo>
                  <a:lnTo>
                    <a:pt x="494" y="697"/>
                  </a:lnTo>
                  <a:lnTo>
                    <a:pt x="705" y="398"/>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5" name="Freeform 87"/>
            <p:cNvSpPr>
              <a:spLocks noEditPoints="1"/>
            </p:cNvSpPr>
            <p:nvPr/>
          </p:nvSpPr>
          <p:spPr bwMode="auto">
            <a:xfrm>
              <a:off x="1286898" y="783863"/>
              <a:ext cx="25403" cy="23813"/>
            </a:xfrm>
            <a:custGeom>
              <a:avLst/>
              <a:gdLst>
                <a:gd name="T0" fmla="*/ 4475 w 806"/>
                <a:gd name="T1" fmla="*/ 14568 h 747"/>
                <a:gd name="T2" fmla="*/ 12197 w 806"/>
                <a:gd name="T3" fmla="*/ 2550 h 747"/>
                <a:gd name="T4" fmla="*/ 11724 w 806"/>
                <a:gd name="T5" fmla="*/ 1179 h 747"/>
                <a:gd name="T6" fmla="*/ 11914 w 806"/>
                <a:gd name="T7" fmla="*/ 0 h 747"/>
                <a:gd name="T8" fmla="*/ 17492 w 806"/>
                <a:gd name="T9" fmla="*/ 2327 h 747"/>
                <a:gd name="T10" fmla="*/ 24048 w 806"/>
                <a:gd name="T11" fmla="*/ 3124 h 747"/>
                <a:gd name="T12" fmla="*/ 24741 w 806"/>
                <a:gd name="T13" fmla="*/ 3570 h 747"/>
                <a:gd name="T14" fmla="*/ 25403 w 806"/>
                <a:gd name="T15" fmla="*/ 13548 h 747"/>
                <a:gd name="T16" fmla="*/ 24804 w 806"/>
                <a:gd name="T17" fmla="*/ 14441 h 747"/>
                <a:gd name="T18" fmla="*/ 11157 w 806"/>
                <a:gd name="T19" fmla="*/ 13612 h 747"/>
                <a:gd name="T20" fmla="*/ 9329 w 806"/>
                <a:gd name="T21" fmla="*/ 16481 h 747"/>
                <a:gd name="T22" fmla="*/ 12449 w 806"/>
                <a:gd name="T23" fmla="*/ 21964 h 747"/>
                <a:gd name="T24" fmla="*/ 18501 w 806"/>
                <a:gd name="T25" fmla="*/ 22410 h 747"/>
                <a:gd name="T26" fmla="*/ 18721 w 806"/>
                <a:gd name="T27" fmla="*/ 23813 h 747"/>
                <a:gd name="T28" fmla="*/ 6839 w 806"/>
                <a:gd name="T29" fmla="*/ 22889 h 747"/>
                <a:gd name="T30" fmla="*/ 5988 w 806"/>
                <a:gd name="T31" fmla="*/ 22347 h 747"/>
                <a:gd name="T32" fmla="*/ 3057 w 806"/>
                <a:gd name="T33" fmla="*/ 16003 h 747"/>
                <a:gd name="T34" fmla="*/ 1733 w 806"/>
                <a:gd name="T35" fmla="*/ 15588 h 747"/>
                <a:gd name="T36" fmla="*/ 441 w 806"/>
                <a:gd name="T37" fmla="*/ 15525 h 747"/>
                <a:gd name="T38" fmla="*/ 0 w 806"/>
                <a:gd name="T39" fmla="*/ 14441 h 747"/>
                <a:gd name="T40" fmla="*/ 4475 w 806"/>
                <a:gd name="T41" fmla="*/ 14568 h 747"/>
                <a:gd name="T42" fmla="*/ 20486 w 806"/>
                <a:gd name="T43" fmla="*/ 12911 h 747"/>
                <a:gd name="T44" fmla="*/ 19982 w 806"/>
                <a:gd name="T45" fmla="*/ 4049 h 747"/>
                <a:gd name="T46" fmla="*/ 17587 w 806"/>
                <a:gd name="T47" fmla="*/ 3602 h 747"/>
                <a:gd name="T48" fmla="*/ 11882 w 806"/>
                <a:gd name="T49" fmla="*/ 12528 h 747"/>
                <a:gd name="T50" fmla="*/ 20486 w 806"/>
                <a:gd name="T51" fmla="*/ 12911 h 7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6" h="747">
                  <a:moveTo>
                    <a:pt x="142" y="457"/>
                  </a:moveTo>
                  <a:lnTo>
                    <a:pt x="387" y="80"/>
                  </a:lnTo>
                  <a:cubicBezTo>
                    <a:pt x="379" y="66"/>
                    <a:pt x="374" y="52"/>
                    <a:pt x="372" y="37"/>
                  </a:cubicBezTo>
                  <a:cubicBezTo>
                    <a:pt x="369" y="22"/>
                    <a:pt x="371" y="10"/>
                    <a:pt x="378" y="0"/>
                  </a:cubicBezTo>
                  <a:cubicBezTo>
                    <a:pt x="421" y="29"/>
                    <a:pt x="480" y="53"/>
                    <a:pt x="555" y="73"/>
                  </a:cubicBezTo>
                  <a:cubicBezTo>
                    <a:pt x="629" y="93"/>
                    <a:pt x="699" y="101"/>
                    <a:pt x="763" y="98"/>
                  </a:cubicBezTo>
                  <a:lnTo>
                    <a:pt x="785" y="112"/>
                  </a:lnTo>
                  <a:lnTo>
                    <a:pt x="806" y="425"/>
                  </a:lnTo>
                  <a:lnTo>
                    <a:pt x="787" y="453"/>
                  </a:lnTo>
                  <a:lnTo>
                    <a:pt x="354" y="427"/>
                  </a:lnTo>
                  <a:lnTo>
                    <a:pt x="296" y="517"/>
                  </a:lnTo>
                  <a:lnTo>
                    <a:pt x="395" y="689"/>
                  </a:lnTo>
                  <a:lnTo>
                    <a:pt x="587" y="703"/>
                  </a:lnTo>
                  <a:lnTo>
                    <a:pt x="594" y="747"/>
                  </a:lnTo>
                  <a:lnTo>
                    <a:pt x="217" y="718"/>
                  </a:lnTo>
                  <a:lnTo>
                    <a:pt x="190" y="701"/>
                  </a:lnTo>
                  <a:cubicBezTo>
                    <a:pt x="152" y="584"/>
                    <a:pt x="121" y="517"/>
                    <a:pt x="97" y="502"/>
                  </a:cubicBezTo>
                  <a:cubicBezTo>
                    <a:pt x="81" y="496"/>
                    <a:pt x="67" y="492"/>
                    <a:pt x="55" y="489"/>
                  </a:cubicBezTo>
                  <a:cubicBezTo>
                    <a:pt x="43" y="487"/>
                    <a:pt x="30" y="486"/>
                    <a:pt x="14" y="487"/>
                  </a:cubicBezTo>
                  <a:lnTo>
                    <a:pt x="0" y="453"/>
                  </a:lnTo>
                  <a:lnTo>
                    <a:pt x="142" y="457"/>
                  </a:lnTo>
                  <a:close/>
                  <a:moveTo>
                    <a:pt x="650" y="405"/>
                  </a:moveTo>
                  <a:lnTo>
                    <a:pt x="634" y="127"/>
                  </a:lnTo>
                  <a:lnTo>
                    <a:pt x="558" y="113"/>
                  </a:lnTo>
                  <a:lnTo>
                    <a:pt x="377" y="393"/>
                  </a:lnTo>
                  <a:lnTo>
                    <a:pt x="650" y="405"/>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6" name="Freeform 88"/>
            <p:cNvSpPr>
              <a:spLocks/>
            </p:cNvSpPr>
            <p:nvPr/>
          </p:nvSpPr>
          <p:spPr bwMode="auto">
            <a:xfrm>
              <a:off x="1366282" y="801326"/>
              <a:ext cx="53981" cy="53974"/>
            </a:xfrm>
            <a:custGeom>
              <a:avLst/>
              <a:gdLst>
                <a:gd name="T0" fmla="*/ 36267 w 1673"/>
                <a:gd name="T1" fmla="*/ 18753 h 1701"/>
                <a:gd name="T2" fmla="*/ 53981 w 1673"/>
                <a:gd name="T3" fmla="*/ 24718 h 1701"/>
                <a:gd name="T4" fmla="*/ 36267 w 1673"/>
                <a:gd name="T5" fmla="*/ 34206 h 1701"/>
                <a:gd name="T6" fmla="*/ 27394 w 1673"/>
                <a:gd name="T7" fmla="*/ 53974 h 1701"/>
                <a:gd name="T8" fmla="*/ 17520 w 1673"/>
                <a:gd name="T9" fmla="*/ 34206 h 1701"/>
                <a:gd name="T10" fmla="*/ 0 w 1673"/>
                <a:gd name="T11" fmla="*/ 24496 h 1701"/>
                <a:gd name="T12" fmla="*/ 17843 w 1673"/>
                <a:gd name="T13" fmla="*/ 18531 h 1701"/>
                <a:gd name="T14" fmla="*/ 26813 w 1673"/>
                <a:gd name="T15" fmla="*/ 0 h 1701"/>
                <a:gd name="T16" fmla="*/ 36267 w 1673"/>
                <a:gd name="T17" fmla="*/ 18753 h 17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73" h="1701">
                  <a:moveTo>
                    <a:pt x="1124" y="591"/>
                  </a:moveTo>
                  <a:lnTo>
                    <a:pt x="1673" y="779"/>
                  </a:lnTo>
                  <a:lnTo>
                    <a:pt x="1124" y="1078"/>
                  </a:lnTo>
                  <a:lnTo>
                    <a:pt x="849" y="1701"/>
                  </a:lnTo>
                  <a:lnTo>
                    <a:pt x="543" y="1078"/>
                  </a:lnTo>
                  <a:lnTo>
                    <a:pt x="0" y="772"/>
                  </a:lnTo>
                  <a:lnTo>
                    <a:pt x="553" y="584"/>
                  </a:lnTo>
                  <a:lnTo>
                    <a:pt x="831" y="0"/>
                  </a:lnTo>
                  <a:lnTo>
                    <a:pt x="1124" y="591"/>
                  </a:lnTo>
                  <a:close/>
                </a:path>
              </a:pathLst>
            </a:custGeom>
            <a:solidFill>
              <a:schemeClr val="bg1"/>
            </a:solidFill>
            <a:ln w="4763" cap="flat">
              <a:noFill/>
              <a:prstDash val="solid"/>
              <a:miter lim="800000"/>
              <a:headEnd/>
              <a:tailEnd/>
            </a:ln>
          </p:spPr>
          <p:txBody>
            <a:bodyPr/>
            <a:lstStyle/>
            <a:p>
              <a:pPr>
                <a:defRPr/>
              </a:pPr>
              <a:endParaRPr lang="hu-HU" b="0">
                <a:solidFill>
                  <a:prstClr val="black"/>
                </a:solidFill>
              </a:endParaRPr>
            </a:p>
          </p:txBody>
        </p:sp>
        <p:sp>
          <p:nvSpPr>
            <p:cNvPr id="127" name="Freeform 89"/>
            <p:cNvSpPr>
              <a:spLocks/>
            </p:cNvSpPr>
            <p:nvPr/>
          </p:nvSpPr>
          <p:spPr bwMode="auto">
            <a:xfrm>
              <a:off x="1358343" y="480657"/>
              <a:ext cx="82559" cy="180971"/>
            </a:xfrm>
            <a:custGeom>
              <a:avLst/>
              <a:gdLst>
                <a:gd name="T0" fmla="*/ 69633 w 2606"/>
                <a:gd name="T1" fmla="*/ 77573 h 5676"/>
                <a:gd name="T2" fmla="*/ 41628 w 2606"/>
                <a:gd name="T3" fmla="*/ 106140 h 5676"/>
                <a:gd name="T4" fmla="*/ 21162 w 2606"/>
                <a:gd name="T5" fmla="*/ 134102 h 5676"/>
                <a:gd name="T6" fmla="*/ 27467 w 2606"/>
                <a:gd name="T7" fmla="*/ 158142 h 5676"/>
                <a:gd name="T8" fmla="*/ 27815 w 2606"/>
                <a:gd name="T9" fmla="*/ 180971 h 5676"/>
                <a:gd name="T10" fmla="*/ 4213 w 2606"/>
                <a:gd name="T11" fmla="*/ 152148 h 5676"/>
                <a:gd name="T12" fmla="*/ 13781 w 2606"/>
                <a:gd name="T13" fmla="*/ 106555 h 5676"/>
                <a:gd name="T14" fmla="*/ 41691 w 2606"/>
                <a:gd name="T15" fmla="*/ 80219 h 5676"/>
                <a:gd name="T16" fmla="*/ 61587 w 2606"/>
                <a:gd name="T17" fmla="*/ 43234 h 5676"/>
                <a:gd name="T18" fmla="*/ 41501 w 2606"/>
                <a:gd name="T19" fmla="*/ 19768 h 5676"/>
                <a:gd name="T20" fmla="*/ 41818 w 2606"/>
                <a:gd name="T21" fmla="*/ 0 h 5676"/>
                <a:gd name="T22" fmla="*/ 80563 w 2606"/>
                <a:gd name="T23" fmla="*/ 40875 h 5676"/>
                <a:gd name="T24" fmla="*/ 69633 w 2606"/>
                <a:gd name="T25" fmla="*/ 77573 h 56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06" h="5676">
                  <a:moveTo>
                    <a:pt x="2198" y="2433"/>
                  </a:moveTo>
                  <a:cubicBezTo>
                    <a:pt x="1916" y="2735"/>
                    <a:pt x="1997" y="2610"/>
                    <a:pt x="1314" y="3329"/>
                  </a:cubicBezTo>
                  <a:cubicBezTo>
                    <a:pt x="1093" y="3487"/>
                    <a:pt x="708" y="3997"/>
                    <a:pt x="668" y="4206"/>
                  </a:cubicBezTo>
                  <a:cubicBezTo>
                    <a:pt x="622" y="4447"/>
                    <a:pt x="670" y="4742"/>
                    <a:pt x="867" y="4960"/>
                  </a:cubicBezTo>
                  <a:lnTo>
                    <a:pt x="878" y="5676"/>
                  </a:lnTo>
                  <a:cubicBezTo>
                    <a:pt x="575" y="5475"/>
                    <a:pt x="224" y="5204"/>
                    <a:pt x="133" y="4772"/>
                  </a:cubicBezTo>
                  <a:cubicBezTo>
                    <a:pt x="0" y="4206"/>
                    <a:pt x="160" y="3779"/>
                    <a:pt x="435" y="3342"/>
                  </a:cubicBezTo>
                  <a:cubicBezTo>
                    <a:pt x="587" y="3139"/>
                    <a:pt x="1022" y="2791"/>
                    <a:pt x="1316" y="2516"/>
                  </a:cubicBezTo>
                  <a:cubicBezTo>
                    <a:pt x="1662" y="2285"/>
                    <a:pt x="2078" y="1777"/>
                    <a:pt x="1944" y="1356"/>
                  </a:cubicBezTo>
                  <a:cubicBezTo>
                    <a:pt x="1905" y="1051"/>
                    <a:pt x="1740" y="795"/>
                    <a:pt x="1310" y="620"/>
                  </a:cubicBezTo>
                  <a:lnTo>
                    <a:pt x="1320" y="0"/>
                  </a:lnTo>
                  <a:cubicBezTo>
                    <a:pt x="2168" y="348"/>
                    <a:pt x="2368" y="578"/>
                    <a:pt x="2543" y="1282"/>
                  </a:cubicBezTo>
                  <a:cubicBezTo>
                    <a:pt x="2606" y="1803"/>
                    <a:pt x="2416" y="2105"/>
                    <a:pt x="2198" y="2433"/>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128" name="Freeform 90"/>
            <p:cNvSpPr>
              <a:spLocks noEditPoints="1"/>
            </p:cNvSpPr>
            <p:nvPr/>
          </p:nvSpPr>
          <p:spPr bwMode="auto">
            <a:xfrm>
              <a:off x="1332940" y="379059"/>
              <a:ext cx="125427" cy="117473"/>
            </a:xfrm>
            <a:custGeom>
              <a:avLst/>
              <a:gdLst>
                <a:gd name="T0" fmla="*/ 111141 w 3907"/>
                <a:gd name="T1" fmla="*/ 28379 h 3680"/>
                <a:gd name="T2" fmla="*/ 114737 w 3907"/>
                <a:gd name="T3" fmla="*/ 32337 h 3680"/>
                <a:gd name="T4" fmla="*/ 109440 w 3907"/>
                <a:gd name="T5" fmla="*/ 31603 h 3680"/>
                <a:gd name="T6" fmla="*/ 106005 w 3907"/>
                <a:gd name="T7" fmla="*/ 27644 h 3680"/>
                <a:gd name="T8" fmla="*/ 111141 w 3907"/>
                <a:gd name="T9" fmla="*/ 28379 h 3680"/>
                <a:gd name="T10" fmla="*/ 50241 w 3907"/>
                <a:gd name="T11" fmla="*/ 117473 h 3680"/>
                <a:gd name="T12" fmla="*/ 49952 w 3907"/>
                <a:gd name="T13" fmla="*/ 95670 h 3680"/>
                <a:gd name="T14" fmla="*/ 22601 w 3907"/>
                <a:gd name="T15" fmla="*/ 58226 h 3680"/>
                <a:gd name="T16" fmla="*/ 63468 w 3907"/>
                <a:gd name="T17" fmla="*/ 18068 h 3680"/>
                <a:gd name="T18" fmla="*/ 88894 w 3907"/>
                <a:gd name="T19" fmla="*/ 43127 h 3680"/>
                <a:gd name="T20" fmla="*/ 122088 w 3907"/>
                <a:gd name="T21" fmla="*/ 47596 h 3680"/>
                <a:gd name="T22" fmla="*/ 107481 w 3907"/>
                <a:gd name="T23" fmla="*/ 39966 h 3680"/>
                <a:gd name="T24" fmla="*/ 125427 w 3907"/>
                <a:gd name="T25" fmla="*/ 42648 h 3680"/>
                <a:gd name="T26" fmla="*/ 114737 w 3907"/>
                <a:gd name="T27" fmla="*/ 23686 h 3680"/>
                <a:gd name="T28" fmla="*/ 91430 w 3907"/>
                <a:gd name="T29" fmla="*/ 12386 h 3680"/>
                <a:gd name="T30" fmla="*/ 63275 w 3907"/>
                <a:gd name="T31" fmla="*/ 0 h 3680"/>
                <a:gd name="T32" fmla="*/ 0 w 3907"/>
                <a:gd name="T33" fmla="*/ 59758 h 3680"/>
                <a:gd name="T34" fmla="*/ 50241 w 3907"/>
                <a:gd name="T35" fmla="*/ 117473 h 3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07" h="3680">
                  <a:moveTo>
                    <a:pt x="3462" y="889"/>
                  </a:moveTo>
                  <a:cubicBezTo>
                    <a:pt x="3539" y="927"/>
                    <a:pt x="3589" y="983"/>
                    <a:pt x="3574" y="1013"/>
                  </a:cubicBezTo>
                  <a:cubicBezTo>
                    <a:pt x="3559" y="1041"/>
                    <a:pt x="3485" y="1029"/>
                    <a:pt x="3409" y="990"/>
                  </a:cubicBezTo>
                  <a:cubicBezTo>
                    <a:pt x="3335" y="952"/>
                    <a:pt x="3287" y="894"/>
                    <a:pt x="3302" y="866"/>
                  </a:cubicBezTo>
                  <a:cubicBezTo>
                    <a:pt x="3318" y="836"/>
                    <a:pt x="3389" y="851"/>
                    <a:pt x="3462" y="889"/>
                  </a:cubicBezTo>
                  <a:close/>
                  <a:moveTo>
                    <a:pt x="1565" y="3680"/>
                  </a:moveTo>
                  <a:lnTo>
                    <a:pt x="1556" y="2997"/>
                  </a:lnTo>
                  <a:cubicBezTo>
                    <a:pt x="1144" y="2781"/>
                    <a:pt x="704" y="2293"/>
                    <a:pt x="704" y="1824"/>
                  </a:cubicBezTo>
                  <a:cubicBezTo>
                    <a:pt x="704" y="1128"/>
                    <a:pt x="1349" y="523"/>
                    <a:pt x="1977" y="566"/>
                  </a:cubicBezTo>
                  <a:cubicBezTo>
                    <a:pt x="2350" y="726"/>
                    <a:pt x="2406" y="1092"/>
                    <a:pt x="2769" y="1351"/>
                  </a:cubicBezTo>
                  <a:cubicBezTo>
                    <a:pt x="3071" y="1567"/>
                    <a:pt x="3658" y="1600"/>
                    <a:pt x="3803" y="1491"/>
                  </a:cubicBezTo>
                  <a:lnTo>
                    <a:pt x="3348" y="1252"/>
                  </a:lnTo>
                  <a:lnTo>
                    <a:pt x="3907" y="1336"/>
                  </a:lnTo>
                  <a:cubicBezTo>
                    <a:pt x="3838" y="1087"/>
                    <a:pt x="3775" y="874"/>
                    <a:pt x="3574" y="742"/>
                  </a:cubicBezTo>
                  <a:cubicBezTo>
                    <a:pt x="3376" y="541"/>
                    <a:pt x="2993" y="521"/>
                    <a:pt x="2848" y="388"/>
                  </a:cubicBezTo>
                  <a:cubicBezTo>
                    <a:pt x="2576" y="140"/>
                    <a:pt x="2375" y="40"/>
                    <a:pt x="1971" y="0"/>
                  </a:cubicBezTo>
                  <a:cubicBezTo>
                    <a:pt x="897" y="0"/>
                    <a:pt x="0" y="836"/>
                    <a:pt x="0" y="1872"/>
                  </a:cubicBezTo>
                  <a:cubicBezTo>
                    <a:pt x="0" y="2702"/>
                    <a:pt x="763" y="3406"/>
                    <a:pt x="1565" y="3680"/>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129" name="Freeform 91"/>
            <p:cNvSpPr>
              <a:spLocks/>
            </p:cNvSpPr>
            <p:nvPr/>
          </p:nvSpPr>
          <p:spPr bwMode="auto">
            <a:xfrm>
              <a:off x="1378983" y="648929"/>
              <a:ext cx="41280" cy="111123"/>
            </a:xfrm>
            <a:custGeom>
              <a:avLst/>
              <a:gdLst>
                <a:gd name="T0" fmla="*/ 6848 w 1290"/>
                <a:gd name="T1" fmla="*/ 82746 h 3493"/>
                <a:gd name="T2" fmla="*/ 3744 w 1290"/>
                <a:gd name="T3" fmla="*/ 94548 h 3493"/>
                <a:gd name="T4" fmla="*/ 6848 w 1290"/>
                <a:gd name="T5" fmla="*/ 111123 h 3493"/>
                <a:gd name="T6" fmla="*/ 416 w 1290"/>
                <a:gd name="T7" fmla="*/ 93976 h 3493"/>
                <a:gd name="T8" fmla="*/ 11712 w 1290"/>
                <a:gd name="T9" fmla="*/ 66839 h 3493"/>
                <a:gd name="T10" fmla="*/ 25280 w 1290"/>
                <a:gd name="T11" fmla="*/ 41389 h 3493"/>
                <a:gd name="T12" fmla="*/ 19296 w 1290"/>
                <a:gd name="T13" fmla="*/ 21601 h 3493"/>
                <a:gd name="T14" fmla="*/ 19648 w 1290"/>
                <a:gd name="T15" fmla="*/ 0 h 3493"/>
                <a:gd name="T16" fmla="*/ 37088 w 1290"/>
                <a:gd name="T17" fmla="*/ 21410 h 3493"/>
                <a:gd name="T18" fmla="*/ 22048 w 1290"/>
                <a:gd name="T19" fmla="*/ 66903 h 3493"/>
                <a:gd name="T20" fmla="*/ 6848 w 1290"/>
                <a:gd name="T21" fmla="*/ 82746 h 34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90" h="3493">
                  <a:moveTo>
                    <a:pt x="214" y="2601"/>
                  </a:moveTo>
                  <a:cubicBezTo>
                    <a:pt x="127" y="2751"/>
                    <a:pt x="127" y="2810"/>
                    <a:pt x="117" y="2972"/>
                  </a:cubicBezTo>
                  <a:cubicBezTo>
                    <a:pt x="117" y="3208"/>
                    <a:pt x="244" y="3434"/>
                    <a:pt x="214" y="3493"/>
                  </a:cubicBezTo>
                  <a:cubicBezTo>
                    <a:pt x="165" y="3460"/>
                    <a:pt x="61" y="3158"/>
                    <a:pt x="13" y="2954"/>
                  </a:cubicBezTo>
                  <a:cubicBezTo>
                    <a:pt x="0" y="2622"/>
                    <a:pt x="201" y="2337"/>
                    <a:pt x="366" y="2101"/>
                  </a:cubicBezTo>
                  <a:cubicBezTo>
                    <a:pt x="640" y="1669"/>
                    <a:pt x="694" y="1555"/>
                    <a:pt x="790" y="1301"/>
                  </a:cubicBezTo>
                  <a:cubicBezTo>
                    <a:pt x="838" y="1021"/>
                    <a:pt x="827" y="892"/>
                    <a:pt x="603" y="679"/>
                  </a:cubicBezTo>
                  <a:lnTo>
                    <a:pt x="614" y="0"/>
                  </a:lnTo>
                  <a:cubicBezTo>
                    <a:pt x="760" y="108"/>
                    <a:pt x="1103" y="363"/>
                    <a:pt x="1159" y="673"/>
                  </a:cubicBezTo>
                  <a:cubicBezTo>
                    <a:pt x="1290" y="1417"/>
                    <a:pt x="1072" y="1700"/>
                    <a:pt x="689" y="2103"/>
                  </a:cubicBezTo>
                  <a:cubicBezTo>
                    <a:pt x="536" y="2263"/>
                    <a:pt x="384" y="2345"/>
                    <a:pt x="214" y="2601"/>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130" name="Freeform 92"/>
            <p:cNvSpPr>
              <a:spLocks noEditPoints="1"/>
            </p:cNvSpPr>
            <p:nvPr/>
          </p:nvSpPr>
          <p:spPr bwMode="auto">
            <a:xfrm>
              <a:off x="1369457" y="342547"/>
              <a:ext cx="44455" cy="20638"/>
            </a:xfrm>
            <a:custGeom>
              <a:avLst/>
              <a:gdLst>
                <a:gd name="T0" fmla="*/ 22228 w 1390"/>
                <a:gd name="T1" fmla="*/ 0 h 635"/>
                <a:gd name="T2" fmla="*/ 44455 w 1390"/>
                <a:gd name="T3" fmla="*/ 10335 h 635"/>
                <a:gd name="T4" fmla="*/ 22228 w 1390"/>
                <a:gd name="T5" fmla="*/ 20638 h 635"/>
                <a:gd name="T6" fmla="*/ 0 w 1390"/>
                <a:gd name="T7" fmla="*/ 10335 h 635"/>
                <a:gd name="T8" fmla="*/ 22228 w 1390"/>
                <a:gd name="T9" fmla="*/ 0 h 635"/>
                <a:gd name="T10" fmla="*/ 13337 w 1390"/>
                <a:gd name="T11" fmla="*/ 2730 h 635"/>
                <a:gd name="T12" fmla="*/ 20884 w 1390"/>
                <a:gd name="T13" fmla="*/ 6273 h 635"/>
                <a:gd name="T14" fmla="*/ 13337 w 1390"/>
                <a:gd name="T15" fmla="*/ 9750 h 635"/>
                <a:gd name="T16" fmla="*/ 5789 w 1390"/>
                <a:gd name="T17" fmla="*/ 6273 h 635"/>
                <a:gd name="T18" fmla="*/ 13337 w 1390"/>
                <a:gd name="T19" fmla="*/ 2730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0" h="635">
                  <a:moveTo>
                    <a:pt x="695" y="0"/>
                  </a:moveTo>
                  <a:cubicBezTo>
                    <a:pt x="1078" y="0"/>
                    <a:pt x="1390" y="143"/>
                    <a:pt x="1390" y="318"/>
                  </a:cubicBezTo>
                  <a:cubicBezTo>
                    <a:pt x="1390" y="493"/>
                    <a:pt x="1078" y="635"/>
                    <a:pt x="695" y="635"/>
                  </a:cubicBezTo>
                  <a:cubicBezTo>
                    <a:pt x="312" y="635"/>
                    <a:pt x="0" y="493"/>
                    <a:pt x="0" y="318"/>
                  </a:cubicBezTo>
                  <a:cubicBezTo>
                    <a:pt x="0" y="143"/>
                    <a:pt x="312" y="0"/>
                    <a:pt x="695" y="0"/>
                  </a:cubicBezTo>
                  <a:close/>
                  <a:moveTo>
                    <a:pt x="417" y="84"/>
                  </a:moveTo>
                  <a:cubicBezTo>
                    <a:pt x="549" y="84"/>
                    <a:pt x="653" y="132"/>
                    <a:pt x="653" y="193"/>
                  </a:cubicBezTo>
                  <a:cubicBezTo>
                    <a:pt x="653" y="252"/>
                    <a:pt x="549" y="300"/>
                    <a:pt x="417" y="300"/>
                  </a:cubicBezTo>
                  <a:cubicBezTo>
                    <a:pt x="287" y="300"/>
                    <a:pt x="181" y="252"/>
                    <a:pt x="181" y="193"/>
                  </a:cubicBezTo>
                  <a:cubicBezTo>
                    <a:pt x="181" y="132"/>
                    <a:pt x="287" y="84"/>
                    <a:pt x="417" y="84"/>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grpSp>
      <p:sp>
        <p:nvSpPr>
          <p:cNvPr id="2" name="Cím 1"/>
          <p:cNvSpPr>
            <a:spLocks noGrp="1"/>
          </p:cNvSpPr>
          <p:nvPr>
            <p:ph type="title"/>
          </p:nvPr>
        </p:nvSpPr>
        <p:spPr>
          <a:xfrm>
            <a:off x="540000" y="4406900"/>
            <a:ext cx="8064000" cy="1362075"/>
          </a:xfrm>
        </p:spPr>
        <p:txBody>
          <a:bodyPr lIns="0" tIns="46800" rIns="0" bIns="46800" anchor="t"/>
          <a:lstStyle>
            <a:lvl1pPr algn="l">
              <a:defRPr sz="4000" b="0" cap="none" baseline="0"/>
            </a:lvl1pPr>
          </a:lstStyle>
          <a:p>
            <a:r>
              <a:rPr lang="hu-HU" noProof="0" dirty="0" smtClean="0"/>
              <a:t>Mintacím szerkesztése</a:t>
            </a:r>
            <a:endParaRPr lang="hu-HU" noProof="0" dirty="0"/>
          </a:p>
        </p:txBody>
      </p:sp>
      <p:sp>
        <p:nvSpPr>
          <p:cNvPr id="3" name="Szöveg helye 2"/>
          <p:cNvSpPr>
            <a:spLocks noGrp="1"/>
          </p:cNvSpPr>
          <p:nvPr>
            <p:ph type="body" idx="1"/>
          </p:nvPr>
        </p:nvSpPr>
        <p:spPr>
          <a:xfrm>
            <a:off x="540000" y="2906713"/>
            <a:ext cx="8064000" cy="1500187"/>
          </a:xfrm>
        </p:spPr>
        <p:txBody>
          <a:bodyPr lIns="0" tIns="46800" rIns="0" bIns="46800"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noProof="0" dirty="0" smtClean="0"/>
              <a:t>Mintaszöveg szerkesztése</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Üres - kék">
    <p:spTree>
      <p:nvGrpSpPr>
        <p:cNvPr id="1" name=""/>
        <p:cNvGrpSpPr/>
        <p:nvPr/>
      </p:nvGrpSpPr>
      <p:grpSpPr>
        <a:xfrm>
          <a:off x="0" y="0"/>
          <a:ext cx="0" cy="0"/>
          <a:chOff x="0" y="0"/>
          <a:chExt cx="0" cy="0"/>
        </a:xfrm>
      </p:grpSpPr>
      <p:sp>
        <p:nvSpPr>
          <p:cNvPr id="2" name="Téglalap 41"/>
          <p:cNvSpPr/>
          <p:nvPr userDrawn="1"/>
        </p:nvSpPr>
        <p:spPr>
          <a:xfrm>
            <a:off x="0" y="0"/>
            <a:ext cx="9144000" cy="6858000"/>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grpSp>
        <p:nvGrpSpPr>
          <p:cNvPr id="3" name="Csoportba foglalás 5"/>
          <p:cNvGrpSpPr>
            <a:grpSpLocks noChangeAspect="1"/>
          </p:cNvGrpSpPr>
          <p:nvPr userDrawn="1"/>
        </p:nvGrpSpPr>
        <p:grpSpPr>
          <a:xfrm>
            <a:off x="-12613" y="4637561"/>
            <a:ext cx="2808000" cy="2220439"/>
            <a:chOff x="188913" y="2782888"/>
            <a:chExt cx="3194050" cy="2525712"/>
          </a:xfrm>
          <a:solidFill>
            <a:schemeClr val="bg1">
              <a:alpha val="20000"/>
            </a:schemeClr>
          </a:solidFill>
        </p:grpSpPr>
        <p:sp>
          <p:nvSpPr>
            <p:cNvPr id="4" name="Freeform 44"/>
            <p:cNvSpPr>
              <a:spLocks noEditPoints="1"/>
            </p:cNvSpPr>
            <p:nvPr/>
          </p:nvSpPr>
          <p:spPr bwMode="auto">
            <a:xfrm>
              <a:off x="1708150" y="3011488"/>
              <a:ext cx="274638" cy="350837"/>
            </a:xfrm>
            <a:custGeom>
              <a:avLst/>
              <a:gdLst>
                <a:gd name="T0" fmla="*/ 988 w 1022"/>
                <a:gd name="T1" fmla="*/ 1250 h 1298"/>
                <a:gd name="T2" fmla="*/ 908 w 1022"/>
                <a:gd name="T3" fmla="*/ 1207 h 1298"/>
                <a:gd name="T4" fmla="*/ 868 w 1022"/>
                <a:gd name="T5" fmla="*/ 1099 h 1298"/>
                <a:gd name="T6" fmla="*/ 751 w 1022"/>
                <a:gd name="T7" fmla="*/ 701 h 1298"/>
                <a:gd name="T8" fmla="*/ 772 w 1022"/>
                <a:gd name="T9" fmla="*/ 658 h 1298"/>
                <a:gd name="T10" fmla="*/ 877 w 1022"/>
                <a:gd name="T11" fmla="*/ 633 h 1298"/>
                <a:gd name="T12" fmla="*/ 965 w 1022"/>
                <a:gd name="T13" fmla="*/ 569 h 1298"/>
                <a:gd name="T14" fmla="*/ 1005 w 1022"/>
                <a:gd name="T15" fmla="*/ 495 h 1298"/>
                <a:gd name="T16" fmla="*/ 1022 w 1022"/>
                <a:gd name="T17" fmla="*/ 401 h 1298"/>
                <a:gd name="T18" fmla="*/ 1005 w 1022"/>
                <a:gd name="T19" fmla="*/ 306 h 1298"/>
                <a:gd name="T20" fmla="*/ 952 w 1022"/>
                <a:gd name="T21" fmla="*/ 222 h 1298"/>
                <a:gd name="T22" fmla="*/ 822 w 1022"/>
                <a:gd name="T23" fmla="*/ 140 h 1298"/>
                <a:gd name="T24" fmla="*/ 480 w 1022"/>
                <a:gd name="T25" fmla="*/ 58 h 1298"/>
                <a:gd name="T26" fmla="*/ 275 w 1022"/>
                <a:gd name="T27" fmla="*/ 0 h 1298"/>
                <a:gd name="T28" fmla="*/ 250 w 1022"/>
                <a:gd name="T29" fmla="*/ 17 h 1298"/>
                <a:gd name="T30" fmla="*/ 277 w 1022"/>
                <a:gd name="T31" fmla="*/ 51 h 1298"/>
                <a:gd name="T32" fmla="*/ 344 w 1022"/>
                <a:gd name="T33" fmla="*/ 82 h 1298"/>
                <a:gd name="T34" fmla="*/ 370 w 1022"/>
                <a:gd name="T35" fmla="*/ 122 h 1298"/>
                <a:gd name="T36" fmla="*/ 178 w 1022"/>
                <a:gd name="T37" fmla="*/ 914 h 1298"/>
                <a:gd name="T38" fmla="*/ 143 w 1022"/>
                <a:gd name="T39" fmla="*/ 997 h 1298"/>
                <a:gd name="T40" fmla="*/ 88 w 1022"/>
                <a:gd name="T41" fmla="*/ 1014 h 1298"/>
                <a:gd name="T42" fmla="*/ 16 w 1022"/>
                <a:gd name="T43" fmla="*/ 1008 h 1298"/>
                <a:gd name="T44" fmla="*/ 0 w 1022"/>
                <a:gd name="T45" fmla="*/ 1036 h 1298"/>
                <a:gd name="T46" fmla="*/ 28 w 1022"/>
                <a:gd name="T47" fmla="*/ 1056 h 1298"/>
                <a:gd name="T48" fmla="*/ 354 w 1022"/>
                <a:gd name="T49" fmla="*/ 1136 h 1298"/>
                <a:gd name="T50" fmla="*/ 453 w 1022"/>
                <a:gd name="T51" fmla="*/ 1158 h 1298"/>
                <a:gd name="T52" fmla="*/ 467 w 1022"/>
                <a:gd name="T53" fmla="*/ 1132 h 1298"/>
                <a:gd name="T54" fmla="*/ 413 w 1022"/>
                <a:gd name="T55" fmla="*/ 1100 h 1298"/>
                <a:gd name="T56" fmla="*/ 357 w 1022"/>
                <a:gd name="T57" fmla="*/ 1066 h 1298"/>
                <a:gd name="T58" fmla="*/ 344 w 1022"/>
                <a:gd name="T59" fmla="*/ 1020 h 1298"/>
                <a:gd name="T60" fmla="*/ 442 w 1022"/>
                <a:gd name="T61" fmla="*/ 637 h 1298"/>
                <a:gd name="T62" fmla="*/ 477 w 1022"/>
                <a:gd name="T63" fmla="*/ 626 h 1298"/>
                <a:gd name="T64" fmla="*/ 546 w 1022"/>
                <a:gd name="T65" fmla="*/ 658 h 1298"/>
                <a:gd name="T66" fmla="*/ 576 w 1022"/>
                <a:gd name="T67" fmla="*/ 736 h 1298"/>
                <a:gd name="T68" fmla="*/ 700 w 1022"/>
                <a:gd name="T69" fmla="*/ 1214 h 1298"/>
                <a:gd name="T70" fmla="*/ 772 w 1022"/>
                <a:gd name="T71" fmla="*/ 1240 h 1298"/>
                <a:gd name="T72" fmla="*/ 974 w 1022"/>
                <a:gd name="T73" fmla="*/ 1296 h 1298"/>
                <a:gd name="T74" fmla="*/ 1001 w 1022"/>
                <a:gd name="T75" fmla="*/ 1292 h 1298"/>
                <a:gd name="T76" fmla="*/ 1003 w 1022"/>
                <a:gd name="T77" fmla="*/ 1266 h 1298"/>
                <a:gd name="T78" fmla="*/ 592 w 1022"/>
                <a:gd name="T79" fmla="*/ 607 h 1298"/>
                <a:gd name="T80" fmla="*/ 476 w 1022"/>
                <a:gd name="T81" fmla="*/ 578 h 1298"/>
                <a:gd name="T82" fmla="*/ 462 w 1022"/>
                <a:gd name="T83" fmla="*/ 549 h 1298"/>
                <a:gd name="T84" fmla="*/ 558 w 1022"/>
                <a:gd name="T85" fmla="*/ 177 h 1298"/>
                <a:gd name="T86" fmla="*/ 591 w 1022"/>
                <a:gd name="T87" fmla="*/ 139 h 1298"/>
                <a:gd name="T88" fmla="*/ 648 w 1022"/>
                <a:gd name="T89" fmla="*/ 142 h 1298"/>
                <a:gd name="T90" fmla="*/ 761 w 1022"/>
                <a:gd name="T91" fmla="*/ 199 h 1298"/>
                <a:gd name="T92" fmla="*/ 809 w 1022"/>
                <a:gd name="T93" fmla="*/ 274 h 1298"/>
                <a:gd name="T94" fmla="*/ 828 w 1022"/>
                <a:gd name="T95" fmla="*/ 381 h 1298"/>
                <a:gd name="T96" fmla="*/ 802 w 1022"/>
                <a:gd name="T97" fmla="*/ 488 h 1298"/>
                <a:gd name="T98" fmla="*/ 718 w 1022"/>
                <a:gd name="T99" fmla="*/ 58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2" h="1298">
                  <a:moveTo>
                    <a:pt x="1003" y="1266"/>
                  </a:moveTo>
                  <a:lnTo>
                    <a:pt x="996" y="1256"/>
                  </a:lnTo>
                  <a:lnTo>
                    <a:pt x="988" y="1250"/>
                  </a:lnTo>
                  <a:lnTo>
                    <a:pt x="939" y="1232"/>
                  </a:lnTo>
                  <a:lnTo>
                    <a:pt x="923" y="1221"/>
                  </a:lnTo>
                  <a:lnTo>
                    <a:pt x="908" y="1207"/>
                  </a:lnTo>
                  <a:lnTo>
                    <a:pt x="896" y="1190"/>
                  </a:lnTo>
                  <a:lnTo>
                    <a:pt x="889" y="1167"/>
                  </a:lnTo>
                  <a:lnTo>
                    <a:pt x="868" y="1099"/>
                  </a:lnTo>
                  <a:lnTo>
                    <a:pt x="778" y="771"/>
                  </a:lnTo>
                  <a:lnTo>
                    <a:pt x="766" y="730"/>
                  </a:lnTo>
                  <a:lnTo>
                    <a:pt x="751" y="701"/>
                  </a:lnTo>
                  <a:lnTo>
                    <a:pt x="738" y="677"/>
                  </a:lnTo>
                  <a:lnTo>
                    <a:pt x="719" y="660"/>
                  </a:lnTo>
                  <a:lnTo>
                    <a:pt x="772" y="658"/>
                  </a:lnTo>
                  <a:lnTo>
                    <a:pt x="810" y="656"/>
                  </a:lnTo>
                  <a:lnTo>
                    <a:pt x="844" y="647"/>
                  </a:lnTo>
                  <a:lnTo>
                    <a:pt x="877" y="633"/>
                  </a:lnTo>
                  <a:lnTo>
                    <a:pt x="924" y="606"/>
                  </a:lnTo>
                  <a:lnTo>
                    <a:pt x="947" y="588"/>
                  </a:lnTo>
                  <a:lnTo>
                    <a:pt x="965" y="569"/>
                  </a:lnTo>
                  <a:lnTo>
                    <a:pt x="981" y="544"/>
                  </a:lnTo>
                  <a:lnTo>
                    <a:pt x="992" y="519"/>
                  </a:lnTo>
                  <a:lnTo>
                    <a:pt x="1005" y="495"/>
                  </a:lnTo>
                  <a:lnTo>
                    <a:pt x="1014" y="468"/>
                  </a:lnTo>
                  <a:lnTo>
                    <a:pt x="1020" y="434"/>
                  </a:lnTo>
                  <a:lnTo>
                    <a:pt x="1022" y="401"/>
                  </a:lnTo>
                  <a:lnTo>
                    <a:pt x="1019" y="368"/>
                  </a:lnTo>
                  <a:lnTo>
                    <a:pt x="1015" y="337"/>
                  </a:lnTo>
                  <a:lnTo>
                    <a:pt x="1005" y="306"/>
                  </a:lnTo>
                  <a:lnTo>
                    <a:pt x="991" y="275"/>
                  </a:lnTo>
                  <a:lnTo>
                    <a:pt x="974" y="248"/>
                  </a:lnTo>
                  <a:lnTo>
                    <a:pt x="952" y="222"/>
                  </a:lnTo>
                  <a:lnTo>
                    <a:pt x="916" y="190"/>
                  </a:lnTo>
                  <a:lnTo>
                    <a:pt x="873" y="160"/>
                  </a:lnTo>
                  <a:lnTo>
                    <a:pt x="822" y="140"/>
                  </a:lnTo>
                  <a:lnTo>
                    <a:pt x="757" y="118"/>
                  </a:lnTo>
                  <a:lnTo>
                    <a:pt x="633" y="91"/>
                  </a:lnTo>
                  <a:lnTo>
                    <a:pt x="480" y="58"/>
                  </a:lnTo>
                  <a:lnTo>
                    <a:pt x="363" y="24"/>
                  </a:lnTo>
                  <a:lnTo>
                    <a:pt x="293" y="3"/>
                  </a:lnTo>
                  <a:lnTo>
                    <a:pt x="275" y="0"/>
                  </a:lnTo>
                  <a:lnTo>
                    <a:pt x="264" y="2"/>
                  </a:lnTo>
                  <a:lnTo>
                    <a:pt x="254" y="7"/>
                  </a:lnTo>
                  <a:lnTo>
                    <a:pt x="250" y="17"/>
                  </a:lnTo>
                  <a:lnTo>
                    <a:pt x="250" y="28"/>
                  </a:lnTo>
                  <a:lnTo>
                    <a:pt x="259" y="41"/>
                  </a:lnTo>
                  <a:lnTo>
                    <a:pt x="277" y="51"/>
                  </a:lnTo>
                  <a:lnTo>
                    <a:pt x="304" y="60"/>
                  </a:lnTo>
                  <a:lnTo>
                    <a:pt x="325" y="68"/>
                  </a:lnTo>
                  <a:lnTo>
                    <a:pt x="344" y="82"/>
                  </a:lnTo>
                  <a:lnTo>
                    <a:pt x="356" y="93"/>
                  </a:lnTo>
                  <a:lnTo>
                    <a:pt x="366" y="110"/>
                  </a:lnTo>
                  <a:lnTo>
                    <a:pt x="370" y="122"/>
                  </a:lnTo>
                  <a:lnTo>
                    <a:pt x="369" y="139"/>
                  </a:lnTo>
                  <a:lnTo>
                    <a:pt x="356" y="201"/>
                  </a:lnTo>
                  <a:lnTo>
                    <a:pt x="178" y="914"/>
                  </a:lnTo>
                  <a:lnTo>
                    <a:pt x="161" y="974"/>
                  </a:lnTo>
                  <a:lnTo>
                    <a:pt x="152" y="988"/>
                  </a:lnTo>
                  <a:lnTo>
                    <a:pt x="143" y="997"/>
                  </a:lnTo>
                  <a:lnTo>
                    <a:pt x="126" y="1008"/>
                  </a:lnTo>
                  <a:lnTo>
                    <a:pt x="110" y="1012"/>
                  </a:lnTo>
                  <a:lnTo>
                    <a:pt x="88" y="1014"/>
                  </a:lnTo>
                  <a:lnTo>
                    <a:pt x="66" y="1012"/>
                  </a:lnTo>
                  <a:lnTo>
                    <a:pt x="36" y="1009"/>
                  </a:lnTo>
                  <a:lnTo>
                    <a:pt x="16" y="1008"/>
                  </a:lnTo>
                  <a:lnTo>
                    <a:pt x="7" y="1013"/>
                  </a:lnTo>
                  <a:lnTo>
                    <a:pt x="0" y="1025"/>
                  </a:lnTo>
                  <a:lnTo>
                    <a:pt x="0" y="1036"/>
                  </a:lnTo>
                  <a:lnTo>
                    <a:pt x="3" y="1045"/>
                  </a:lnTo>
                  <a:lnTo>
                    <a:pt x="13" y="1051"/>
                  </a:lnTo>
                  <a:lnTo>
                    <a:pt x="28" y="1056"/>
                  </a:lnTo>
                  <a:lnTo>
                    <a:pt x="55" y="1063"/>
                  </a:lnTo>
                  <a:lnTo>
                    <a:pt x="226" y="1100"/>
                  </a:lnTo>
                  <a:lnTo>
                    <a:pt x="354" y="1136"/>
                  </a:lnTo>
                  <a:lnTo>
                    <a:pt x="425" y="1157"/>
                  </a:lnTo>
                  <a:lnTo>
                    <a:pt x="442" y="1160"/>
                  </a:lnTo>
                  <a:lnTo>
                    <a:pt x="453" y="1158"/>
                  </a:lnTo>
                  <a:lnTo>
                    <a:pt x="459" y="1152"/>
                  </a:lnTo>
                  <a:lnTo>
                    <a:pt x="465" y="1142"/>
                  </a:lnTo>
                  <a:lnTo>
                    <a:pt x="467" y="1132"/>
                  </a:lnTo>
                  <a:lnTo>
                    <a:pt x="458" y="1119"/>
                  </a:lnTo>
                  <a:lnTo>
                    <a:pt x="440" y="1109"/>
                  </a:lnTo>
                  <a:lnTo>
                    <a:pt x="413" y="1100"/>
                  </a:lnTo>
                  <a:lnTo>
                    <a:pt x="390" y="1092"/>
                  </a:lnTo>
                  <a:lnTo>
                    <a:pt x="371" y="1077"/>
                  </a:lnTo>
                  <a:lnTo>
                    <a:pt x="357" y="1066"/>
                  </a:lnTo>
                  <a:lnTo>
                    <a:pt x="349" y="1049"/>
                  </a:lnTo>
                  <a:lnTo>
                    <a:pt x="343" y="1037"/>
                  </a:lnTo>
                  <a:lnTo>
                    <a:pt x="344" y="1020"/>
                  </a:lnTo>
                  <a:lnTo>
                    <a:pt x="357" y="958"/>
                  </a:lnTo>
                  <a:lnTo>
                    <a:pt x="434" y="656"/>
                  </a:lnTo>
                  <a:lnTo>
                    <a:pt x="442" y="637"/>
                  </a:lnTo>
                  <a:lnTo>
                    <a:pt x="448" y="628"/>
                  </a:lnTo>
                  <a:lnTo>
                    <a:pt x="460" y="623"/>
                  </a:lnTo>
                  <a:lnTo>
                    <a:pt x="477" y="626"/>
                  </a:lnTo>
                  <a:lnTo>
                    <a:pt x="520" y="640"/>
                  </a:lnTo>
                  <a:lnTo>
                    <a:pt x="536" y="650"/>
                  </a:lnTo>
                  <a:lnTo>
                    <a:pt x="546" y="658"/>
                  </a:lnTo>
                  <a:lnTo>
                    <a:pt x="555" y="668"/>
                  </a:lnTo>
                  <a:lnTo>
                    <a:pt x="563" y="687"/>
                  </a:lnTo>
                  <a:lnTo>
                    <a:pt x="576" y="736"/>
                  </a:lnTo>
                  <a:lnTo>
                    <a:pt x="682" y="1167"/>
                  </a:lnTo>
                  <a:lnTo>
                    <a:pt x="690" y="1197"/>
                  </a:lnTo>
                  <a:lnTo>
                    <a:pt x="700" y="1214"/>
                  </a:lnTo>
                  <a:lnTo>
                    <a:pt x="709" y="1225"/>
                  </a:lnTo>
                  <a:lnTo>
                    <a:pt x="726" y="1230"/>
                  </a:lnTo>
                  <a:lnTo>
                    <a:pt x="772" y="1240"/>
                  </a:lnTo>
                  <a:lnTo>
                    <a:pt x="815" y="1248"/>
                  </a:lnTo>
                  <a:lnTo>
                    <a:pt x="953" y="1287"/>
                  </a:lnTo>
                  <a:lnTo>
                    <a:pt x="974" y="1296"/>
                  </a:lnTo>
                  <a:lnTo>
                    <a:pt x="984" y="1298"/>
                  </a:lnTo>
                  <a:lnTo>
                    <a:pt x="996" y="1295"/>
                  </a:lnTo>
                  <a:lnTo>
                    <a:pt x="1001" y="1292"/>
                  </a:lnTo>
                  <a:lnTo>
                    <a:pt x="1005" y="1281"/>
                  </a:lnTo>
                  <a:lnTo>
                    <a:pt x="1006" y="1273"/>
                  </a:lnTo>
                  <a:lnTo>
                    <a:pt x="1003" y="1266"/>
                  </a:lnTo>
                  <a:close/>
                  <a:moveTo>
                    <a:pt x="683" y="603"/>
                  </a:moveTo>
                  <a:lnTo>
                    <a:pt x="640" y="609"/>
                  </a:lnTo>
                  <a:lnTo>
                    <a:pt x="592" y="607"/>
                  </a:lnTo>
                  <a:lnTo>
                    <a:pt x="533" y="594"/>
                  </a:lnTo>
                  <a:lnTo>
                    <a:pt x="489" y="582"/>
                  </a:lnTo>
                  <a:lnTo>
                    <a:pt x="476" y="578"/>
                  </a:lnTo>
                  <a:lnTo>
                    <a:pt x="467" y="569"/>
                  </a:lnTo>
                  <a:lnTo>
                    <a:pt x="462" y="560"/>
                  </a:lnTo>
                  <a:lnTo>
                    <a:pt x="462" y="549"/>
                  </a:lnTo>
                  <a:lnTo>
                    <a:pt x="470" y="513"/>
                  </a:lnTo>
                  <a:lnTo>
                    <a:pt x="542" y="231"/>
                  </a:lnTo>
                  <a:lnTo>
                    <a:pt x="558" y="177"/>
                  </a:lnTo>
                  <a:lnTo>
                    <a:pt x="566" y="159"/>
                  </a:lnTo>
                  <a:lnTo>
                    <a:pt x="579" y="148"/>
                  </a:lnTo>
                  <a:lnTo>
                    <a:pt x="591" y="139"/>
                  </a:lnTo>
                  <a:lnTo>
                    <a:pt x="607" y="137"/>
                  </a:lnTo>
                  <a:lnTo>
                    <a:pt x="626" y="138"/>
                  </a:lnTo>
                  <a:lnTo>
                    <a:pt x="648" y="142"/>
                  </a:lnTo>
                  <a:lnTo>
                    <a:pt x="693" y="157"/>
                  </a:lnTo>
                  <a:lnTo>
                    <a:pt x="730" y="176"/>
                  </a:lnTo>
                  <a:lnTo>
                    <a:pt x="761" y="199"/>
                  </a:lnTo>
                  <a:lnTo>
                    <a:pt x="786" y="228"/>
                  </a:lnTo>
                  <a:lnTo>
                    <a:pt x="800" y="250"/>
                  </a:lnTo>
                  <a:lnTo>
                    <a:pt x="809" y="274"/>
                  </a:lnTo>
                  <a:lnTo>
                    <a:pt x="820" y="300"/>
                  </a:lnTo>
                  <a:lnTo>
                    <a:pt x="824" y="327"/>
                  </a:lnTo>
                  <a:lnTo>
                    <a:pt x="828" y="381"/>
                  </a:lnTo>
                  <a:lnTo>
                    <a:pt x="824" y="413"/>
                  </a:lnTo>
                  <a:lnTo>
                    <a:pt x="819" y="440"/>
                  </a:lnTo>
                  <a:lnTo>
                    <a:pt x="802" y="488"/>
                  </a:lnTo>
                  <a:lnTo>
                    <a:pt x="779" y="530"/>
                  </a:lnTo>
                  <a:lnTo>
                    <a:pt x="751" y="565"/>
                  </a:lnTo>
                  <a:lnTo>
                    <a:pt x="718" y="587"/>
                  </a:lnTo>
                  <a:lnTo>
                    <a:pt x="683" y="60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5" name="Freeform 45"/>
            <p:cNvSpPr>
              <a:spLocks/>
            </p:cNvSpPr>
            <p:nvPr/>
          </p:nvSpPr>
          <p:spPr bwMode="auto">
            <a:xfrm>
              <a:off x="200025" y="4208463"/>
              <a:ext cx="19050" cy="152400"/>
            </a:xfrm>
            <a:custGeom>
              <a:avLst/>
              <a:gdLst>
                <a:gd name="T0" fmla="*/ 0 w 70"/>
                <a:gd name="T1" fmla="*/ 568 h 568"/>
                <a:gd name="T2" fmla="*/ 0 w 70"/>
                <a:gd name="T3" fmla="*/ 446 h 568"/>
                <a:gd name="T4" fmla="*/ 10 w 70"/>
                <a:gd name="T5" fmla="*/ 416 h 568"/>
                <a:gd name="T6" fmla="*/ 19 w 70"/>
                <a:gd name="T7" fmla="*/ 380 h 568"/>
                <a:gd name="T8" fmla="*/ 23 w 70"/>
                <a:gd name="T9" fmla="*/ 342 h 568"/>
                <a:gd name="T10" fmla="*/ 25 w 70"/>
                <a:gd name="T11" fmla="*/ 309 h 568"/>
                <a:gd name="T12" fmla="*/ 20 w 70"/>
                <a:gd name="T13" fmla="*/ 273 h 568"/>
                <a:gd name="T14" fmla="*/ 11 w 70"/>
                <a:gd name="T15" fmla="*/ 239 h 568"/>
                <a:gd name="T16" fmla="*/ 0 w 70"/>
                <a:gd name="T17" fmla="*/ 216 h 568"/>
                <a:gd name="T18" fmla="*/ 0 w 70"/>
                <a:gd name="T19" fmla="*/ 0 h 568"/>
                <a:gd name="T20" fmla="*/ 12 w 70"/>
                <a:gd name="T21" fmla="*/ 21 h 568"/>
                <a:gd name="T22" fmla="*/ 33 w 70"/>
                <a:gd name="T23" fmla="*/ 71 h 568"/>
                <a:gd name="T24" fmla="*/ 51 w 70"/>
                <a:gd name="T25" fmla="*/ 120 h 568"/>
                <a:gd name="T26" fmla="*/ 63 w 70"/>
                <a:gd name="T27" fmla="*/ 178 h 568"/>
                <a:gd name="T28" fmla="*/ 67 w 70"/>
                <a:gd name="T29" fmla="*/ 231 h 568"/>
                <a:gd name="T30" fmla="*/ 70 w 70"/>
                <a:gd name="T31" fmla="*/ 289 h 568"/>
                <a:gd name="T32" fmla="*/ 67 w 70"/>
                <a:gd name="T33" fmla="*/ 345 h 568"/>
                <a:gd name="T34" fmla="*/ 56 w 70"/>
                <a:gd name="T35" fmla="*/ 403 h 568"/>
                <a:gd name="T36" fmla="*/ 41 w 70"/>
                <a:gd name="T37" fmla="*/ 464 h 568"/>
                <a:gd name="T38" fmla="*/ 23 w 70"/>
                <a:gd name="T39" fmla="*/ 520 h 568"/>
                <a:gd name="T40" fmla="*/ 0 w 70"/>
                <a:gd name="T4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68">
                  <a:moveTo>
                    <a:pt x="0" y="568"/>
                  </a:moveTo>
                  <a:lnTo>
                    <a:pt x="0" y="446"/>
                  </a:lnTo>
                  <a:lnTo>
                    <a:pt x="10" y="416"/>
                  </a:lnTo>
                  <a:lnTo>
                    <a:pt x="19" y="380"/>
                  </a:lnTo>
                  <a:lnTo>
                    <a:pt x="23" y="342"/>
                  </a:lnTo>
                  <a:lnTo>
                    <a:pt x="25" y="309"/>
                  </a:lnTo>
                  <a:lnTo>
                    <a:pt x="20" y="273"/>
                  </a:lnTo>
                  <a:lnTo>
                    <a:pt x="11" y="239"/>
                  </a:lnTo>
                  <a:lnTo>
                    <a:pt x="0" y="216"/>
                  </a:lnTo>
                  <a:lnTo>
                    <a:pt x="0" y="0"/>
                  </a:lnTo>
                  <a:lnTo>
                    <a:pt x="12" y="21"/>
                  </a:lnTo>
                  <a:lnTo>
                    <a:pt x="33" y="71"/>
                  </a:lnTo>
                  <a:lnTo>
                    <a:pt x="51" y="120"/>
                  </a:lnTo>
                  <a:lnTo>
                    <a:pt x="63" y="178"/>
                  </a:lnTo>
                  <a:lnTo>
                    <a:pt x="67" y="231"/>
                  </a:lnTo>
                  <a:lnTo>
                    <a:pt x="70" y="289"/>
                  </a:lnTo>
                  <a:lnTo>
                    <a:pt x="67" y="345"/>
                  </a:lnTo>
                  <a:lnTo>
                    <a:pt x="56" y="403"/>
                  </a:lnTo>
                  <a:lnTo>
                    <a:pt x="41" y="464"/>
                  </a:lnTo>
                  <a:lnTo>
                    <a:pt x="23" y="520"/>
                  </a:lnTo>
                  <a:lnTo>
                    <a:pt x="0" y="5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6" name="Freeform 46"/>
            <p:cNvSpPr>
              <a:spLocks/>
            </p:cNvSpPr>
            <p:nvPr/>
          </p:nvSpPr>
          <p:spPr bwMode="auto">
            <a:xfrm>
              <a:off x="200025" y="5262563"/>
              <a:ext cx="173038" cy="46037"/>
            </a:xfrm>
            <a:custGeom>
              <a:avLst/>
              <a:gdLst>
                <a:gd name="T0" fmla="*/ 640 w 640"/>
                <a:gd name="T1" fmla="*/ 168 h 168"/>
                <a:gd name="T2" fmla="*/ 554 w 640"/>
                <a:gd name="T3" fmla="*/ 168 h 168"/>
                <a:gd name="T4" fmla="*/ 521 w 640"/>
                <a:gd name="T5" fmla="*/ 155 h 168"/>
                <a:gd name="T6" fmla="*/ 485 w 640"/>
                <a:gd name="T7" fmla="*/ 147 h 168"/>
                <a:gd name="T8" fmla="*/ 449 w 640"/>
                <a:gd name="T9" fmla="*/ 143 h 168"/>
                <a:gd name="T10" fmla="*/ 409 w 640"/>
                <a:gd name="T11" fmla="*/ 140 h 168"/>
                <a:gd name="T12" fmla="*/ 369 w 640"/>
                <a:gd name="T13" fmla="*/ 144 h 168"/>
                <a:gd name="T14" fmla="*/ 327 w 640"/>
                <a:gd name="T15" fmla="*/ 148 h 168"/>
                <a:gd name="T16" fmla="*/ 283 w 640"/>
                <a:gd name="T17" fmla="*/ 158 h 168"/>
                <a:gd name="T18" fmla="*/ 256 w 640"/>
                <a:gd name="T19" fmla="*/ 168 h 168"/>
                <a:gd name="T20" fmla="*/ 0 w 640"/>
                <a:gd name="T21" fmla="*/ 168 h 168"/>
                <a:gd name="T22" fmla="*/ 0 w 640"/>
                <a:gd name="T23" fmla="*/ 66 h 168"/>
                <a:gd name="T24" fmla="*/ 30 w 640"/>
                <a:gd name="T25" fmla="*/ 49 h 168"/>
                <a:gd name="T26" fmla="*/ 80 w 640"/>
                <a:gd name="T27" fmla="*/ 29 h 168"/>
                <a:gd name="T28" fmla="*/ 133 w 640"/>
                <a:gd name="T29" fmla="*/ 15 h 168"/>
                <a:gd name="T30" fmla="*/ 187 w 640"/>
                <a:gd name="T31" fmla="*/ 4 h 168"/>
                <a:gd name="T32" fmla="*/ 239 w 640"/>
                <a:gd name="T33" fmla="*/ 0 h 168"/>
                <a:gd name="T34" fmla="*/ 291 w 640"/>
                <a:gd name="T35" fmla="*/ 1 h 168"/>
                <a:gd name="T36" fmla="*/ 345 w 640"/>
                <a:gd name="T37" fmla="*/ 8 h 168"/>
                <a:gd name="T38" fmla="*/ 395 w 640"/>
                <a:gd name="T39" fmla="*/ 21 h 168"/>
                <a:gd name="T40" fmla="*/ 447 w 640"/>
                <a:gd name="T41" fmla="*/ 37 h 168"/>
                <a:gd name="T42" fmla="*/ 496 w 640"/>
                <a:gd name="T43" fmla="*/ 61 h 168"/>
                <a:gd name="T44" fmla="*/ 542 w 640"/>
                <a:gd name="T45" fmla="*/ 89 h 168"/>
                <a:gd name="T46" fmla="*/ 589 w 640"/>
                <a:gd name="T47" fmla="*/ 119 h 168"/>
                <a:gd name="T48" fmla="*/ 630 w 640"/>
                <a:gd name="T49" fmla="*/ 157 h 168"/>
                <a:gd name="T50" fmla="*/ 640 w 640"/>
                <a:gd name="T5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0" h="168">
                  <a:moveTo>
                    <a:pt x="640" y="168"/>
                  </a:moveTo>
                  <a:lnTo>
                    <a:pt x="554" y="168"/>
                  </a:lnTo>
                  <a:lnTo>
                    <a:pt x="521" y="155"/>
                  </a:lnTo>
                  <a:lnTo>
                    <a:pt x="485" y="147"/>
                  </a:lnTo>
                  <a:lnTo>
                    <a:pt x="449" y="143"/>
                  </a:lnTo>
                  <a:lnTo>
                    <a:pt x="409" y="140"/>
                  </a:lnTo>
                  <a:lnTo>
                    <a:pt x="369" y="144"/>
                  </a:lnTo>
                  <a:lnTo>
                    <a:pt x="327" y="148"/>
                  </a:lnTo>
                  <a:lnTo>
                    <a:pt x="283" y="158"/>
                  </a:lnTo>
                  <a:lnTo>
                    <a:pt x="256" y="168"/>
                  </a:lnTo>
                  <a:lnTo>
                    <a:pt x="0" y="168"/>
                  </a:lnTo>
                  <a:lnTo>
                    <a:pt x="0" y="66"/>
                  </a:lnTo>
                  <a:lnTo>
                    <a:pt x="30" y="49"/>
                  </a:lnTo>
                  <a:lnTo>
                    <a:pt x="80" y="29"/>
                  </a:lnTo>
                  <a:lnTo>
                    <a:pt x="133" y="15"/>
                  </a:lnTo>
                  <a:lnTo>
                    <a:pt x="187" y="4"/>
                  </a:lnTo>
                  <a:lnTo>
                    <a:pt x="239" y="0"/>
                  </a:lnTo>
                  <a:lnTo>
                    <a:pt x="291" y="1"/>
                  </a:lnTo>
                  <a:lnTo>
                    <a:pt x="345" y="8"/>
                  </a:lnTo>
                  <a:lnTo>
                    <a:pt x="395" y="21"/>
                  </a:lnTo>
                  <a:lnTo>
                    <a:pt x="447" y="37"/>
                  </a:lnTo>
                  <a:lnTo>
                    <a:pt x="496" y="61"/>
                  </a:lnTo>
                  <a:lnTo>
                    <a:pt x="542" y="89"/>
                  </a:lnTo>
                  <a:lnTo>
                    <a:pt x="589" y="119"/>
                  </a:lnTo>
                  <a:lnTo>
                    <a:pt x="630" y="157"/>
                  </a:lnTo>
                  <a:lnTo>
                    <a:pt x="640" y="1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7" name="Freeform 47"/>
            <p:cNvSpPr>
              <a:spLocks noEditPoints="1"/>
            </p:cNvSpPr>
            <p:nvPr/>
          </p:nvSpPr>
          <p:spPr bwMode="auto">
            <a:xfrm>
              <a:off x="2468563" y="3608388"/>
              <a:ext cx="327025" cy="304800"/>
            </a:xfrm>
            <a:custGeom>
              <a:avLst/>
              <a:gdLst>
                <a:gd name="T0" fmla="*/ 1196 w 1210"/>
                <a:gd name="T1" fmla="*/ 2 h 1128"/>
                <a:gd name="T2" fmla="*/ 1160 w 1210"/>
                <a:gd name="T3" fmla="*/ 7 h 1128"/>
                <a:gd name="T4" fmla="*/ 797 w 1210"/>
                <a:gd name="T5" fmla="*/ 123 h 1128"/>
                <a:gd name="T6" fmla="*/ 347 w 1210"/>
                <a:gd name="T7" fmla="*/ 259 h 1128"/>
                <a:gd name="T8" fmla="*/ 158 w 1210"/>
                <a:gd name="T9" fmla="*/ 307 h 1128"/>
                <a:gd name="T10" fmla="*/ 122 w 1210"/>
                <a:gd name="T11" fmla="*/ 305 h 1128"/>
                <a:gd name="T12" fmla="*/ 93 w 1210"/>
                <a:gd name="T13" fmla="*/ 293 h 1128"/>
                <a:gd name="T14" fmla="*/ 46 w 1210"/>
                <a:gd name="T15" fmla="*/ 246 h 1128"/>
                <a:gd name="T16" fmla="*/ 19 w 1210"/>
                <a:gd name="T17" fmla="*/ 236 h 1128"/>
                <a:gd name="T18" fmla="*/ 4 w 1210"/>
                <a:gd name="T19" fmla="*/ 251 h 1128"/>
                <a:gd name="T20" fmla="*/ 2 w 1210"/>
                <a:gd name="T21" fmla="*/ 271 h 1128"/>
                <a:gd name="T22" fmla="*/ 27 w 1210"/>
                <a:gd name="T23" fmla="*/ 302 h 1128"/>
                <a:gd name="T24" fmla="*/ 163 w 1210"/>
                <a:gd name="T25" fmla="*/ 470 h 1128"/>
                <a:gd name="T26" fmla="*/ 226 w 1210"/>
                <a:gd name="T27" fmla="*/ 559 h 1128"/>
                <a:gd name="T28" fmla="*/ 249 w 1210"/>
                <a:gd name="T29" fmla="*/ 567 h 1128"/>
                <a:gd name="T30" fmla="*/ 267 w 1210"/>
                <a:gd name="T31" fmla="*/ 550 h 1128"/>
                <a:gd name="T32" fmla="*/ 258 w 1210"/>
                <a:gd name="T33" fmla="*/ 518 h 1128"/>
                <a:gd name="T34" fmla="*/ 219 w 1210"/>
                <a:gd name="T35" fmla="*/ 459 h 1128"/>
                <a:gd name="T36" fmla="*/ 212 w 1210"/>
                <a:gd name="T37" fmla="*/ 413 h 1128"/>
                <a:gd name="T38" fmla="*/ 253 w 1210"/>
                <a:gd name="T39" fmla="*/ 383 h 1128"/>
                <a:gd name="T40" fmla="*/ 477 w 1210"/>
                <a:gd name="T41" fmla="*/ 295 h 1128"/>
                <a:gd name="T42" fmla="*/ 518 w 1210"/>
                <a:gd name="T43" fmla="*/ 287 h 1128"/>
                <a:gd name="T44" fmla="*/ 551 w 1210"/>
                <a:gd name="T45" fmla="*/ 322 h 1128"/>
                <a:gd name="T46" fmla="*/ 696 w 1210"/>
                <a:gd name="T47" fmla="*/ 507 h 1128"/>
                <a:gd name="T48" fmla="*/ 699 w 1210"/>
                <a:gd name="T49" fmla="*/ 543 h 1128"/>
                <a:gd name="T50" fmla="*/ 567 w 1210"/>
                <a:gd name="T51" fmla="*/ 757 h 1128"/>
                <a:gd name="T52" fmla="*/ 533 w 1210"/>
                <a:gd name="T53" fmla="*/ 799 h 1128"/>
                <a:gd name="T54" fmla="*/ 501 w 1210"/>
                <a:gd name="T55" fmla="*/ 807 h 1128"/>
                <a:gd name="T56" fmla="*/ 462 w 1210"/>
                <a:gd name="T57" fmla="*/ 778 h 1128"/>
                <a:gd name="T58" fmla="*/ 424 w 1210"/>
                <a:gd name="T59" fmla="*/ 745 h 1128"/>
                <a:gd name="T60" fmla="*/ 399 w 1210"/>
                <a:gd name="T61" fmla="*/ 747 h 1128"/>
                <a:gd name="T62" fmla="*/ 392 w 1210"/>
                <a:gd name="T63" fmla="*/ 763 h 1128"/>
                <a:gd name="T64" fmla="*/ 407 w 1210"/>
                <a:gd name="T65" fmla="*/ 790 h 1128"/>
                <a:gd name="T66" fmla="*/ 497 w 1210"/>
                <a:gd name="T67" fmla="*/ 892 h 1128"/>
                <a:gd name="T68" fmla="*/ 592 w 1210"/>
                <a:gd name="T69" fmla="*/ 1012 h 1128"/>
                <a:gd name="T70" fmla="*/ 659 w 1210"/>
                <a:gd name="T71" fmla="*/ 1107 h 1128"/>
                <a:gd name="T72" fmla="*/ 682 w 1210"/>
                <a:gd name="T73" fmla="*/ 1126 h 1128"/>
                <a:gd name="T74" fmla="*/ 702 w 1210"/>
                <a:gd name="T75" fmla="*/ 1121 h 1128"/>
                <a:gd name="T76" fmla="*/ 709 w 1210"/>
                <a:gd name="T77" fmla="*/ 1109 h 1128"/>
                <a:gd name="T78" fmla="*/ 706 w 1210"/>
                <a:gd name="T79" fmla="*/ 1089 h 1128"/>
                <a:gd name="T80" fmla="*/ 679 w 1210"/>
                <a:gd name="T81" fmla="*/ 1040 h 1128"/>
                <a:gd name="T82" fmla="*/ 679 w 1210"/>
                <a:gd name="T83" fmla="*/ 994 h 1128"/>
                <a:gd name="T84" fmla="*/ 698 w 1210"/>
                <a:gd name="T85" fmla="*/ 934 h 1128"/>
                <a:gd name="T86" fmla="*/ 1095 w 1210"/>
                <a:gd name="T87" fmla="*/ 224 h 1128"/>
                <a:gd name="T88" fmla="*/ 1169 w 1210"/>
                <a:gd name="T89" fmla="*/ 103 h 1128"/>
                <a:gd name="T90" fmla="*/ 1207 w 1210"/>
                <a:gd name="T91" fmla="*/ 40 h 1128"/>
                <a:gd name="T92" fmla="*/ 1205 w 1210"/>
                <a:gd name="T93" fmla="*/ 13 h 1128"/>
                <a:gd name="T94" fmla="*/ 746 w 1210"/>
                <a:gd name="T95" fmla="*/ 448 h 1128"/>
                <a:gd name="T96" fmla="*/ 733 w 1210"/>
                <a:gd name="T97" fmla="*/ 446 h 1128"/>
                <a:gd name="T98" fmla="*/ 611 w 1210"/>
                <a:gd name="T99" fmla="*/ 295 h 1128"/>
                <a:gd name="T100" fmla="*/ 592 w 1210"/>
                <a:gd name="T101" fmla="*/ 265 h 1128"/>
                <a:gd name="T102" fmla="*/ 599 w 1210"/>
                <a:gd name="T103" fmla="*/ 251 h 1128"/>
                <a:gd name="T104" fmla="*/ 926 w 1210"/>
                <a:gd name="T105" fmla="*/ 14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0" h="1128">
                  <a:moveTo>
                    <a:pt x="1205" y="13"/>
                  </a:moveTo>
                  <a:lnTo>
                    <a:pt x="1196" y="2"/>
                  </a:lnTo>
                  <a:lnTo>
                    <a:pt x="1183" y="0"/>
                  </a:lnTo>
                  <a:lnTo>
                    <a:pt x="1160" y="7"/>
                  </a:lnTo>
                  <a:lnTo>
                    <a:pt x="1118" y="22"/>
                  </a:lnTo>
                  <a:lnTo>
                    <a:pt x="797" y="123"/>
                  </a:lnTo>
                  <a:lnTo>
                    <a:pt x="541" y="203"/>
                  </a:lnTo>
                  <a:lnTo>
                    <a:pt x="347" y="259"/>
                  </a:lnTo>
                  <a:lnTo>
                    <a:pt x="211" y="297"/>
                  </a:lnTo>
                  <a:lnTo>
                    <a:pt x="158" y="307"/>
                  </a:lnTo>
                  <a:lnTo>
                    <a:pt x="138" y="308"/>
                  </a:lnTo>
                  <a:lnTo>
                    <a:pt x="122" y="305"/>
                  </a:lnTo>
                  <a:lnTo>
                    <a:pt x="109" y="301"/>
                  </a:lnTo>
                  <a:lnTo>
                    <a:pt x="93" y="293"/>
                  </a:lnTo>
                  <a:lnTo>
                    <a:pt x="65" y="264"/>
                  </a:lnTo>
                  <a:lnTo>
                    <a:pt x="46" y="246"/>
                  </a:lnTo>
                  <a:lnTo>
                    <a:pt x="32" y="237"/>
                  </a:lnTo>
                  <a:lnTo>
                    <a:pt x="19" y="236"/>
                  </a:lnTo>
                  <a:lnTo>
                    <a:pt x="10" y="241"/>
                  </a:lnTo>
                  <a:lnTo>
                    <a:pt x="4" y="251"/>
                  </a:lnTo>
                  <a:lnTo>
                    <a:pt x="0" y="257"/>
                  </a:lnTo>
                  <a:lnTo>
                    <a:pt x="2" y="271"/>
                  </a:lnTo>
                  <a:lnTo>
                    <a:pt x="9" y="281"/>
                  </a:lnTo>
                  <a:lnTo>
                    <a:pt x="27" y="302"/>
                  </a:lnTo>
                  <a:lnTo>
                    <a:pt x="104" y="392"/>
                  </a:lnTo>
                  <a:lnTo>
                    <a:pt x="163" y="470"/>
                  </a:lnTo>
                  <a:lnTo>
                    <a:pt x="214" y="543"/>
                  </a:lnTo>
                  <a:lnTo>
                    <a:pt x="226" y="559"/>
                  </a:lnTo>
                  <a:lnTo>
                    <a:pt x="240" y="566"/>
                  </a:lnTo>
                  <a:lnTo>
                    <a:pt x="249" y="567"/>
                  </a:lnTo>
                  <a:lnTo>
                    <a:pt x="261" y="562"/>
                  </a:lnTo>
                  <a:lnTo>
                    <a:pt x="267" y="550"/>
                  </a:lnTo>
                  <a:lnTo>
                    <a:pt x="267" y="535"/>
                  </a:lnTo>
                  <a:lnTo>
                    <a:pt x="258" y="518"/>
                  </a:lnTo>
                  <a:lnTo>
                    <a:pt x="240" y="493"/>
                  </a:lnTo>
                  <a:lnTo>
                    <a:pt x="219" y="459"/>
                  </a:lnTo>
                  <a:lnTo>
                    <a:pt x="211" y="433"/>
                  </a:lnTo>
                  <a:lnTo>
                    <a:pt x="212" y="413"/>
                  </a:lnTo>
                  <a:lnTo>
                    <a:pt x="225" y="400"/>
                  </a:lnTo>
                  <a:lnTo>
                    <a:pt x="253" y="383"/>
                  </a:lnTo>
                  <a:lnTo>
                    <a:pt x="296" y="362"/>
                  </a:lnTo>
                  <a:lnTo>
                    <a:pt x="477" y="295"/>
                  </a:lnTo>
                  <a:lnTo>
                    <a:pt x="500" y="286"/>
                  </a:lnTo>
                  <a:lnTo>
                    <a:pt x="518" y="287"/>
                  </a:lnTo>
                  <a:lnTo>
                    <a:pt x="531" y="298"/>
                  </a:lnTo>
                  <a:lnTo>
                    <a:pt x="551" y="322"/>
                  </a:lnTo>
                  <a:lnTo>
                    <a:pt x="681" y="485"/>
                  </a:lnTo>
                  <a:lnTo>
                    <a:pt x="696" y="507"/>
                  </a:lnTo>
                  <a:lnTo>
                    <a:pt x="702" y="526"/>
                  </a:lnTo>
                  <a:lnTo>
                    <a:pt x="699" y="543"/>
                  </a:lnTo>
                  <a:lnTo>
                    <a:pt x="683" y="571"/>
                  </a:lnTo>
                  <a:lnTo>
                    <a:pt x="567" y="757"/>
                  </a:lnTo>
                  <a:lnTo>
                    <a:pt x="547" y="782"/>
                  </a:lnTo>
                  <a:lnTo>
                    <a:pt x="533" y="799"/>
                  </a:lnTo>
                  <a:lnTo>
                    <a:pt x="518" y="808"/>
                  </a:lnTo>
                  <a:lnTo>
                    <a:pt x="501" y="807"/>
                  </a:lnTo>
                  <a:lnTo>
                    <a:pt x="485" y="795"/>
                  </a:lnTo>
                  <a:lnTo>
                    <a:pt x="462" y="778"/>
                  </a:lnTo>
                  <a:lnTo>
                    <a:pt x="442" y="755"/>
                  </a:lnTo>
                  <a:lnTo>
                    <a:pt x="424" y="745"/>
                  </a:lnTo>
                  <a:lnTo>
                    <a:pt x="413" y="743"/>
                  </a:lnTo>
                  <a:lnTo>
                    <a:pt x="399" y="747"/>
                  </a:lnTo>
                  <a:lnTo>
                    <a:pt x="394" y="753"/>
                  </a:lnTo>
                  <a:lnTo>
                    <a:pt x="392" y="763"/>
                  </a:lnTo>
                  <a:lnTo>
                    <a:pt x="399" y="776"/>
                  </a:lnTo>
                  <a:lnTo>
                    <a:pt x="407" y="790"/>
                  </a:lnTo>
                  <a:lnTo>
                    <a:pt x="421" y="808"/>
                  </a:lnTo>
                  <a:lnTo>
                    <a:pt x="497" y="892"/>
                  </a:lnTo>
                  <a:lnTo>
                    <a:pt x="542" y="948"/>
                  </a:lnTo>
                  <a:lnTo>
                    <a:pt x="592" y="1012"/>
                  </a:lnTo>
                  <a:lnTo>
                    <a:pt x="639" y="1081"/>
                  </a:lnTo>
                  <a:lnTo>
                    <a:pt x="659" y="1107"/>
                  </a:lnTo>
                  <a:lnTo>
                    <a:pt x="670" y="1117"/>
                  </a:lnTo>
                  <a:lnTo>
                    <a:pt x="682" y="1126"/>
                  </a:lnTo>
                  <a:lnTo>
                    <a:pt x="690" y="1128"/>
                  </a:lnTo>
                  <a:lnTo>
                    <a:pt x="702" y="1121"/>
                  </a:lnTo>
                  <a:lnTo>
                    <a:pt x="708" y="1116"/>
                  </a:lnTo>
                  <a:lnTo>
                    <a:pt x="709" y="1109"/>
                  </a:lnTo>
                  <a:lnTo>
                    <a:pt x="709" y="1098"/>
                  </a:lnTo>
                  <a:lnTo>
                    <a:pt x="706" y="1089"/>
                  </a:lnTo>
                  <a:lnTo>
                    <a:pt x="691" y="1062"/>
                  </a:lnTo>
                  <a:lnTo>
                    <a:pt x="679" y="1040"/>
                  </a:lnTo>
                  <a:lnTo>
                    <a:pt x="677" y="1018"/>
                  </a:lnTo>
                  <a:lnTo>
                    <a:pt x="679" y="994"/>
                  </a:lnTo>
                  <a:lnTo>
                    <a:pt x="685" y="969"/>
                  </a:lnTo>
                  <a:lnTo>
                    <a:pt x="698" y="934"/>
                  </a:lnTo>
                  <a:lnTo>
                    <a:pt x="749" y="842"/>
                  </a:lnTo>
                  <a:lnTo>
                    <a:pt x="1095" y="224"/>
                  </a:lnTo>
                  <a:lnTo>
                    <a:pt x="1118" y="184"/>
                  </a:lnTo>
                  <a:lnTo>
                    <a:pt x="1169" y="103"/>
                  </a:lnTo>
                  <a:lnTo>
                    <a:pt x="1194" y="64"/>
                  </a:lnTo>
                  <a:lnTo>
                    <a:pt x="1207" y="40"/>
                  </a:lnTo>
                  <a:lnTo>
                    <a:pt x="1210" y="22"/>
                  </a:lnTo>
                  <a:lnTo>
                    <a:pt x="1205" y="13"/>
                  </a:lnTo>
                  <a:close/>
                  <a:moveTo>
                    <a:pt x="765" y="418"/>
                  </a:moveTo>
                  <a:lnTo>
                    <a:pt x="746" y="448"/>
                  </a:lnTo>
                  <a:lnTo>
                    <a:pt x="740" y="449"/>
                  </a:lnTo>
                  <a:lnTo>
                    <a:pt x="733" y="446"/>
                  </a:lnTo>
                  <a:lnTo>
                    <a:pt x="713" y="425"/>
                  </a:lnTo>
                  <a:lnTo>
                    <a:pt x="611" y="295"/>
                  </a:lnTo>
                  <a:lnTo>
                    <a:pt x="599" y="277"/>
                  </a:lnTo>
                  <a:lnTo>
                    <a:pt x="592" y="265"/>
                  </a:lnTo>
                  <a:lnTo>
                    <a:pt x="594" y="256"/>
                  </a:lnTo>
                  <a:lnTo>
                    <a:pt x="599" y="251"/>
                  </a:lnTo>
                  <a:lnTo>
                    <a:pt x="630" y="237"/>
                  </a:lnTo>
                  <a:lnTo>
                    <a:pt x="926" y="142"/>
                  </a:lnTo>
                  <a:lnTo>
                    <a:pt x="765" y="41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8" name="Freeform 48"/>
            <p:cNvSpPr>
              <a:spLocks noEditPoints="1"/>
            </p:cNvSpPr>
            <p:nvPr/>
          </p:nvSpPr>
          <p:spPr bwMode="auto">
            <a:xfrm>
              <a:off x="676275" y="3700463"/>
              <a:ext cx="1703388" cy="1608137"/>
            </a:xfrm>
            <a:custGeom>
              <a:avLst/>
              <a:gdLst>
                <a:gd name="T0" fmla="*/ 4499 w 6306"/>
                <a:gd name="T1" fmla="*/ 5945 h 5945"/>
                <a:gd name="T2" fmla="*/ 4384 w 6306"/>
                <a:gd name="T3" fmla="*/ 5945 h 5945"/>
                <a:gd name="T4" fmla="*/ 5209 w 6306"/>
                <a:gd name="T5" fmla="*/ 4852 h 5945"/>
                <a:gd name="T6" fmla="*/ 3497 w 6306"/>
                <a:gd name="T7" fmla="*/ 4236 h 5945"/>
                <a:gd name="T8" fmla="*/ 3396 w 6306"/>
                <a:gd name="T9" fmla="*/ 5945 h 5945"/>
                <a:gd name="T10" fmla="*/ 3330 w 6306"/>
                <a:gd name="T11" fmla="*/ 5945 h 5945"/>
                <a:gd name="T12" fmla="*/ 3435 w 6306"/>
                <a:gd name="T13" fmla="*/ 4192 h 5945"/>
                <a:gd name="T14" fmla="*/ 3439 w 6306"/>
                <a:gd name="T15" fmla="*/ 4156 h 5945"/>
                <a:gd name="T16" fmla="*/ 3475 w 6306"/>
                <a:gd name="T17" fmla="*/ 4164 h 5945"/>
                <a:gd name="T18" fmla="*/ 5242 w 6306"/>
                <a:gd name="T19" fmla="*/ 4794 h 5945"/>
                <a:gd name="T20" fmla="*/ 6056 w 6306"/>
                <a:gd name="T21" fmla="*/ 2652 h 5945"/>
                <a:gd name="T22" fmla="*/ 3702 w 6306"/>
                <a:gd name="T23" fmla="*/ 2704 h 5945"/>
                <a:gd name="T24" fmla="*/ 3663 w 6306"/>
                <a:gd name="T25" fmla="*/ 2702 h 5945"/>
                <a:gd name="T26" fmla="*/ 3671 w 6306"/>
                <a:gd name="T27" fmla="*/ 2664 h 5945"/>
                <a:gd name="T28" fmla="*/ 4499 w 6306"/>
                <a:gd name="T29" fmla="*/ 783 h 5945"/>
                <a:gd name="T30" fmla="*/ 2455 w 6306"/>
                <a:gd name="T31" fmla="*/ 422 h 5945"/>
                <a:gd name="T32" fmla="*/ 2555 w 6306"/>
                <a:gd name="T33" fmla="*/ 2469 h 5945"/>
                <a:gd name="T34" fmla="*/ 2550 w 6306"/>
                <a:gd name="T35" fmla="*/ 2510 h 5945"/>
                <a:gd name="T36" fmla="*/ 2513 w 6306"/>
                <a:gd name="T37" fmla="*/ 2497 h 5945"/>
                <a:gd name="T38" fmla="*/ 280 w 6306"/>
                <a:gd name="T39" fmla="*/ 1600 h 5945"/>
                <a:gd name="T40" fmla="*/ 242 w 6306"/>
                <a:gd name="T41" fmla="*/ 3383 h 5945"/>
                <a:gd name="T42" fmla="*/ 330 w 6306"/>
                <a:gd name="T43" fmla="*/ 3895 h 5945"/>
                <a:gd name="T44" fmla="*/ 2235 w 6306"/>
                <a:gd name="T45" fmla="*/ 3923 h 5945"/>
                <a:gd name="T46" fmla="*/ 2272 w 6306"/>
                <a:gd name="T47" fmla="*/ 3928 h 5945"/>
                <a:gd name="T48" fmla="*/ 2263 w 6306"/>
                <a:gd name="T49" fmla="*/ 3963 h 5945"/>
                <a:gd name="T50" fmla="*/ 1648 w 6306"/>
                <a:gd name="T51" fmla="*/ 5945 h 5945"/>
                <a:gd name="T52" fmla="*/ 1578 w 6306"/>
                <a:gd name="T53" fmla="*/ 5945 h 5945"/>
                <a:gd name="T54" fmla="*/ 2191 w 6306"/>
                <a:gd name="T55" fmla="*/ 3984 h 5945"/>
                <a:gd name="T56" fmla="*/ 342 w 6306"/>
                <a:gd name="T57" fmla="*/ 3959 h 5945"/>
                <a:gd name="T58" fmla="*/ 1139 w 6306"/>
                <a:gd name="T59" fmla="*/ 5945 h 5945"/>
                <a:gd name="T60" fmla="*/ 1023 w 6306"/>
                <a:gd name="T61" fmla="*/ 5945 h 5945"/>
                <a:gd name="T62" fmla="*/ 145 w 6306"/>
                <a:gd name="T63" fmla="*/ 3395 h 5945"/>
                <a:gd name="T64" fmla="*/ 621 w 6306"/>
                <a:gd name="T65" fmla="*/ 0 h 5945"/>
                <a:gd name="T66" fmla="*/ 6306 w 6306"/>
                <a:gd name="T67" fmla="*/ 1002 h 5945"/>
                <a:gd name="T68" fmla="*/ 5854 w 6306"/>
                <a:gd name="T69" fmla="*/ 3760 h 5945"/>
                <a:gd name="T70" fmla="*/ 4499 w 6306"/>
                <a:gd name="T71" fmla="*/ 5945 h 5945"/>
                <a:gd name="T72" fmla="*/ 683 w 6306"/>
                <a:gd name="T73" fmla="*/ 110 h 5945"/>
                <a:gd name="T74" fmla="*/ 2382 w 6306"/>
                <a:gd name="T75" fmla="*/ 409 h 5945"/>
                <a:gd name="T76" fmla="*/ 2495 w 6306"/>
                <a:gd name="T77" fmla="*/ 2421 h 5945"/>
                <a:gd name="T78" fmla="*/ 291 w 6306"/>
                <a:gd name="T79" fmla="*/ 1534 h 5945"/>
                <a:gd name="T80" fmla="*/ 683 w 6306"/>
                <a:gd name="T81" fmla="*/ 110 h 5945"/>
                <a:gd name="T82" fmla="*/ 3744 w 6306"/>
                <a:gd name="T83" fmla="*/ 2639 h 5945"/>
                <a:gd name="T84" fmla="*/ 4572 w 6306"/>
                <a:gd name="T85" fmla="*/ 796 h 5945"/>
                <a:gd name="T86" fmla="*/ 6195 w 6306"/>
                <a:gd name="T87" fmla="*/ 1082 h 5945"/>
                <a:gd name="T88" fmla="*/ 6068 w 6306"/>
                <a:gd name="T89" fmla="*/ 2583 h 5945"/>
                <a:gd name="T90" fmla="*/ 3744 w 6306"/>
                <a:gd name="T91" fmla="*/ 2639 h 5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06" h="5945">
                  <a:moveTo>
                    <a:pt x="4499" y="5945"/>
                  </a:moveTo>
                  <a:lnTo>
                    <a:pt x="4384" y="5945"/>
                  </a:lnTo>
                  <a:cubicBezTo>
                    <a:pt x="4698" y="5613"/>
                    <a:pt x="4974" y="5245"/>
                    <a:pt x="5209" y="4852"/>
                  </a:cubicBezTo>
                  <a:cubicBezTo>
                    <a:pt x="4563" y="4534"/>
                    <a:pt x="4204" y="4403"/>
                    <a:pt x="3497" y="4236"/>
                  </a:cubicBezTo>
                  <a:cubicBezTo>
                    <a:pt x="3440" y="4824"/>
                    <a:pt x="3410" y="5379"/>
                    <a:pt x="3396" y="5945"/>
                  </a:cubicBezTo>
                  <a:lnTo>
                    <a:pt x="3330" y="5945"/>
                  </a:lnTo>
                  <a:cubicBezTo>
                    <a:pt x="3344" y="5362"/>
                    <a:pt x="3375" y="4784"/>
                    <a:pt x="3435" y="4192"/>
                  </a:cubicBezTo>
                  <a:lnTo>
                    <a:pt x="3439" y="4156"/>
                  </a:lnTo>
                  <a:lnTo>
                    <a:pt x="3475" y="4164"/>
                  </a:lnTo>
                  <a:cubicBezTo>
                    <a:pt x="4196" y="4333"/>
                    <a:pt x="4585" y="4472"/>
                    <a:pt x="5242" y="4794"/>
                  </a:cubicBezTo>
                  <a:cubicBezTo>
                    <a:pt x="5628" y="4135"/>
                    <a:pt x="5903" y="3406"/>
                    <a:pt x="6056" y="2652"/>
                  </a:cubicBezTo>
                  <a:cubicBezTo>
                    <a:pt x="5312" y="2775"/>
                    <a:pt x="4437" y="2733"/>
                    <a:pt x="3702" y="2704"/>
                  </a:cubicBezTo>
                  <a:lnTo>
                    <a:pt x="3663" y="2702"/>
                  </a:lnTo>
                  <a:lnTo>
                    <a:pt x="3671" y="2664"/>
                  </a:lnTo>
                  <a:cubicBezTo>
                    <a:pt x="3856" y="1840"/>
                    <a:pt x="3958" y="1449"/>
                    <a:pt x="4499" y="783"/>
                  </a:cubicBezTo>
                  <a:lnTo>
                    <a:pt x="2455" y="422"/>
                  </a:lnTo>
                  <a:cubicBezTo>
                    <a:pt x="2719" y="1215"/>
                    <a:pt x="2654" y="1650"/>
                    <a:pt x="2555" y="2469"/>
                  </a:cubicBezTo>
                  <a:lnTo>
                    <a:pt x="2550" y="2510"/>
                  </a:lnTo>
                  <a:lnTo>
                    <a:pt x="2513" y="2497"/>
                  </a:lnTo>
                  <a:cubicBezTo>
                    <a:pt x="1699" y="2208"/>
                    <a:pt x="1045" y="1981"/>
                    <a:pt x="280" y="1600"/>
                  </a:cubicBezTo>
                  <a:cubicBezTo>
                    <a:pt x="185" y="2187"/>
                    <a:pt x="167" y="2786"/>
                    <a:pt x="242" y="3383"/>
                  </a:cubicBezTo>
                  <a:cubicBezTo>
                    <a:pt x="264" y="3554"/>
                    <a:pt x="293" y="3726"/>
                    <a:pt x="330" y="3895"/>
                  </a:cubicBezTo>
                  <a:cubicBezTo>
                    <a:pt x="1001" y="3833"/>
                    <a:pt x="1563" y="3838"/>
                    <a:pt x="2235" y="3923"/>
                  </a:cubicBezTo>
                  <a:lnTo>
                    <a:pt x="2272" y="3928"/>
                  </a:lnTo>
                  <a:lnTo>
                    <a:pt x="2263" y="3963"/>
                  </a:lnTo>
                  <a:cubicBezTo>
                    <a:pt x="2075" y="4710"/>
                    <a:pt x="1897" y="5292"/>
                    <a:pt x="1648" y="5945"/>
                  </a:cubicBezTo>
                  <a:lnTo>
                    <a:pt x="1578" y="5945"/>
                  </a:lnTo>
                  <a:cubicBezTo>
                    <a:pt x="1826" y="5298"/>
                    <a:pt x="2003" y="4724"/>
                    <a:pt x="2191" y="3984"/>
                  </a:cubicBezTo>
                  <a:cubicBezTo>
                    <a:pt x="1533" y="3905"/>
                    <a:pt x="999" y="3899"/>
                    <a:pt x="342" y="3959"/>
                  </a:cubicBezTo>
                  <a:cubicBezTo>
                    <a:pt x="499" y="4653"/>
                    <a:pt x="773" y="5329"/>
                    <a:pt x="1139" y="5945"/>
                  </a:cubicBezTo>
                  <a:lnTo>
                    <a:pt x="1023" y="5945"/>
                  </a:lnTo>
                  <a:cubicBezTo>
                    <a:pt x="568" y="5158"/>
                    <a:pt x="256" y="4279"/>
                    <a:pt x="145" y="3395"/>
                  </a:cubicBezTo>
                  <a:cubicBezTo>
                    <a:pt x="0" y="2240"/>
                    <a:pt x="191" y="1081"/>
                    <a:pt x="621" y="0"/>
                  </a:cubicBezTo>
                  <a:lnTo>
                    <a:pt x="6306" y="1002"/>
                  </a:lnTo>
                  <a:cubicBezTo>
                    <a:pt x="6290" y="1986"/>
                    <a:pt x="6299" y="2448"/>
                    <a:pt x="5854" y="3760"/>
                  </a:cubicBezTo>
                  <a:cubicBezTo>
                    <a:pt x="5625" y="4439"/>
                    <a:pt x="5153" y="5242"/>
                    <a:pt x="4499" y="5945"/>
                  </a:cubicBezTo>
                  <a:close/>
                  <a:moveTo>
                    <a:pt x="683" y="110"/>
                  </a:moveTo>
                  <a:lnTo>
                    <a:pt x="2382" y="409"/>
                  </a:lnTo>
                  <a:cubicBezTo>
                    <a:pt x="2654" y="1184"/>
                    <a:pt x="2589" y="1630"/>
                    <a:pt x="2495" y="2421"/>
                  </a:cubicBezTo>
                  <a:cubicBezTo>
                    <a:pt x="1681" y="2135"/>
                    <a:pt x="1053" y="1910"/>
                    <a:pt x="291" y="1534"/>
                  </a:cubicBezTo>
                  <a:cubicBezTo>
                    <a:pt x="372" y="1052"/>
                    <a:pt x="506" y="575"/>
                    <a:pt x="683" y="110"/>
                  </a:cubicBezTo>
                  <a:close/>
                  <a:moveTo>
                    <a:pt x="3744" y="2639"/>
                  </a:moveTo>
                  <a:cubicBezTo>
                    <a:pt x="3930" y="1833"/>
                    <a:pt x="4029" y="1448"/>
                    <a:pt x="4572" y="796"/>
                  </a:cubicBezTo>
                  <a:lnTo>
                    <a:pt x="6195" y="1082"/>
                  </a:lnTo>
                  <a:cubicBezTo>
                    <a:pt x="6207" y="1584"/>
                    <a:pt x="6164" y="2089"/>
                    <a:pt x="6068" y="2583"/>
                  </a:cubicBezTo>
                  <a:cubicBezTo>
                    <a:pt x="5351" y="2716"/>
                    <a:pt x="4451" y="2665"/>
                    <a:pt x="3744" y="263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9" name="Freeform 49"/>
            <p:cNvSpPr>
              <a:spLocks noEditPoints="1"/>
            </p:cNvSpPr>
            <p:nvPr/>
          </p:nvSpPr>
          <p:spPr bwMode="auto">
            <a:xfrm>
              <a:off x="757238" y="42719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5 h 1639"/>
                <a:gd name="T14" fmla="*/ 184 w 1108"/>
                <a:gd name="T15" fmla="*/ 994 h 1639"/>
                <a:gd name="T16" fmla="*/ 229 w 1108"/>
                <a:gd name="T17" fmla="*/ 1127 h 1639"/>
                <a:gd name="T18" fmla="*/ 142 w 1108"/>
                <a:gd name="T19" fmla="*/ 1230 h 1639"/>
                <a:gd name="T20" fmla="*/ 254 w 1108"/>
                <a:gd name="T21" fmla="*/ 1419 h 1639"/>
                <a:gd name="T22" fmla="*/ 387 w 1108"/>
                <a:gd name="T23" fmla="*/ 1636 h 1639"/>
                <a:gd name="T24" fmla="*/ 567 w 1108"/>
                <a:gd name="T25" fmla="*/ 1450 h 1639"/>
                <a:gd name="T26" fmla="*/ 786 w 1108"/>
                <a:gd name="T27" fmla="*/ 1339 h 1639"/>
                <a:gd name="T28" fmla="*/ 735 w 1108"/>
                <a:gd name="T29" fmla="*/ 1229 h 1639"/>
                <a:gd name="T30" fmla="*/ 793 w 1108"/>
                <a:gd name="T31" fmla="*/ 1114 h 1639"/>
                <a:gd name="T32" fmla="*/ 876 w 1108"/>
                <a:gd name="T33" fmla="*/ 982 h 1639"/>
                <a:gd name="T34" fmla="*/ 1038 w 1108"/>
                <a:gd name="T35" fmla="*/ 1032 h 1639"/>
                <a:gd name="T36" fmla="*/ 1104 w 1108"/>
                <a:gd name="T37" fmla="*/ 857 h 1639"/>
                <a:gd name="T38" fmla="*/ 231 w 1108"/>
                <a:gd name="T39" fmla="*/ 1048 h 1639"/>
                <a:gd name="T40" fmla="*/ 136 w 1108"/>
                <a:gd name="T41" fmla="*/ 878 h 1639"/>
                <a:gd name="T42" fmla="*/ 36 w 1108"/>
                <a:gd name="T43" fmla="*/ 862 h 1639"/>
                <a:gd name="T44" fmla="*/ 138 w 1108"/>
                <a:gd name="T45" fmla="*/ 795 h 1639"/>
                <a:gd name="T46" fmla="*/ 343 w 1108"/>
                <a:gd name="T47" fmla="*/ 963 h 1639"/>
                <a:gd name="T48" fmla="*/ 82 w 1108"/>
                <a:gd name="T49" fmla="*/ 697 h 1639"/>
                <a:gd name="T50" fmla="*/ 74 w 1108"/>
                <a:gd name="T51" fmla="*/ 832 h 1639"/>
                <a:gd name="T52" fmla="*/ 271 w 1108"/>
                <a:gd name="T53" fmla="*/ 614 h 1639"/>
                <a:gd name="T54" fmla="*/ 257 w 1108"/>
                <a:gd name="T55" fmla="*/ 879 h 1639"/>
                <a:gd name="T56" fmla="*/ 339 w 1108"/>
                <a:gd name="T57" fmla="*/ 1076 h 1639"/>
                <a:gd name="T58" fmla="*/ 160 w 1108"/>
                <a:gd name="T59" fmla="*/ 1354 h 1639"/>
                <a:gd name="T60" fmla="*/ 157 w 1108"/>
                <a:gd name="T61" fmla="*/ 1198 h 1639"/>
                <a:gd name="T62" fmla="*/ 263 w 1108"/>
                <a:gd name="T63" fmla="*/ 1104 h 1639"/>
                <a:gd name="T64" fmla="*/ 206 w 1108"/>
                <a:gd name="T65" fmla="*/ 1329 h 1639"/>
                <a:gd name="T66" fmla="*/ 391 w 1108"/>
                <a:gd name="T67" fmla="*/ 1116 h 1639"/>
                <a:gd name="T68" fmla="*/ 387 w 1108"/>
                <a:gd name="T69" fmla="*/ 1596 h 1639"/>
                <a:gd name="T70" fmla="*/ 470 w 1108"/>
                <a:gd name="T71" fmla="*/ 1128 h 1639"/>
                <a:gd name="T72" fmla="*/ 487 w 1108"/>
                <a:gd name="T73" fmla="*/ 1032 h 1639"/>
                <a:gd name="T74" fmla="*/ 497 w 1108"/>
                <a:gd name="T75" fmla="*/ 561 h 1639"/>
                <a:gd name="T76" fmla="*/ 568 w 1108"/>
                <a:gd name="T77" fmla="*/ 135 h 1639"/>
                <a:gd name="T78" fmla="*/ 673 w 1108"/>
                <a:gd name="T79" fmla="*/ 213 h 1639"/>
                <a:gd name="T80" fmla="*/ 815 w 1108"/>
                <a:gd name="T81" fmla="*/ 242 h 1639"/>
                <a:gd name="T82" fmla="*/ 576 w 1108"/>
                <a:gd name="T83" fmla="*/ 1015 h 1639"/>
                <a:gd name="T84" fmla="*/ 572 w 1108"/>
                <a:gd name="T85" fmla="*/ 1110 h 1639"/>
                <a:gd name="T86" fmla="*/ 436 w 1108"/>
                <a:gd name="T87" fmla="*/ 1583 h 1639"/>
                <a:gd name="T88" fmla="*/ 519 w 1108"/>
                <a:gd name="T89" fmla="*/ 1494 h 1639"/>
                <a:gd name="T90" fmla="*/ 763 w 1108"/>
                <a:gd name="T91" fmla="*/ 1362 h 1639"/>
                <a:gd name="T92" fmla="*/ 671 w 1108"/>
                <a:gd name="T93" fmla="*/ 1470 h 1639"/>
                <a:gd name="T94" fmla="*/ 586 w 1108"/>
                <a:gd name="T95" fmla="*/ 1289 h 1639"/>
                <a:gd name="T96" fmla="*/ 683 w 1108"/>
                <a:gd name="T97" fmla="*/ 1413 h 1639"/>
                <a:gd name="T98" fmla="*/ 716 w 1108"/>
                <a:gd name="T99" fmla="*/ 1164 h 1639"/>
                <a:gd name="T100" fmla="*/ 681 w 1108"/>
                <a:gd name="T101" fmla="*/ 1062 h 1639"/>
                <a:gd name="T102" fmla="*/ 641 w 1108"/>
                <a:gd name="T103" fmla="*/ 1057 h 1639"/>
                <a:gd name="T104" fmla="*/ 748 w 1108"/>
                <a:gd name="T105" fmla="*/ 1069 h 1639"/>
                <a:gd name="T106" fmla="*/ 990 w 1108"/>
                <a:gd name="T107" fmla="*/ 1007 h 1639"/>
                <a:gd name="T108" fmla="*/ 934 w 1108"/>
                <a:gd name="T109" fmla="*/ 1038 h 1639"/>
                <a:gd name="T110" fmla="*/ 760 w 1108"/>
                <a:gd name="T111" fmla="*/ 1040 h 1639"/>
                <a:gd name="T112" fmla="*/ 986 w 1108"/>
                <a:gd name="T113" fmla="*/ 889 h 1639"/>
                <a:gd name="T114" fmla="*/ 990 w 1108"/>
                <a:gd name="T115" fmla="*/ 1007 h 1639"/>
                <a:gd name="T116" fmla="*/ 1009 w 1108"/>
                <a:gd name="T117" fmla="*/ 911 h 1639"/>
                <a:gd name="T118" fmla="*/ 684 w 1108"/>
                <a:gd name="T119" fmla="*/ 1023 h 1639"/>
                <a:gd name="T120" fmla="*/ 808 w 1108"/>
                <a:gd name="T121" fmla="*/ 755 h 1639"/>
                <a:gd name="T122" fmla="*/ 1073 w 1108"/>
                <a:gd name="T123" fmla="*/ 819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104" y="857"/>
                  </a:moveTo>
                  <a:cubicBezTo>
                    <a:pt x="1108" y="823"/>
                    <a:pt x="1101" y="789"/>
                    <a:pt x="1086" y="758"/>
                  </a:cubicBezTo>
                  <a:lnTo>
                    <a:pt x="1084" y="757"/>
                  </a:lnTo>
                  <a:cubicBezTo>
                    <a:pt x="1070" y="728"/>
                    <a:pt x="1045" y="708"/>
                    <a:pt x="1017" y="693"/>
                  </a:cubicBezTo>
                  <a:cubicBezTo>
                    <a:pt x="884" y="625"/>
                    <a:pt x="716" y="706"/>
                    <a:pt x="647" y="832"/>
                  </a:cubicBezTo>
                  <a:cubicBezTo>
                    <a:pt x="669" y="744"/>
                    <a:pt x="694" y="644"/>
                    <a:pt x="711" y="606"/>
                  </a:cubicBezTo>
                  <a:cubicBezTo>
                    <a:pt x="716" y="593"/>
                    <a:pt x="733" y="570"/>
                    <a:pt x="750" y="549"/>
                  </a:cubicBezTo>
                  <a:cubicBezTo>
                    <a:pt x="762" y="531"/>
                    <a:pt x="775" y="518"/>
                    <a:pt x="785" y="511"/>
                  </a:cubicBezTo>
                  <a:lnTo>
                    <a:pt x="786" y="509"/>
                  </a:lnTo>
                  <a:cubicBezTo>
                    <a:pt x="801" y="497"/>
                    <a:pt x="817" y="482"/>
                    <a:pt x="834" y="458"/>
                  </a:cubicBezTo>
                  <a:cubicBezTo>
                    <a:pt x="851" y="435"/>
                    <a:pt x="865" y="405"/>
                    <a:pt x="875" y="362"/>
                  </a:cubicBezTo>
                  <a:cubicBezTo>
                    <a:pt x="887" y="321"/>
                    <a:pt x="867" y="271"/>
                    <a:pt x="844" y="228"/>
                  </a:cubicBezTo>
                  <a:cubicBezTo>
                    <a:pt x="821" y="186"/>
                    <a:pt x="792" y="150"/>
                    <a:pt x="782" y="140"/>
                  </a:cubicBezTo>
                  <a:cubicBezTo>
                    <a:pt x="775" y="130"/>
                    <a:pt x="764" y="110"/>
                    <a:pt x="754" y="89"/>
                  </a:cubicBezTo>
                  <a:cubicBezTo>
                    <a:pt x="748" y="74"/>
                    <a:pt x="744" y="60"/>
                    <a:pt x="743" y="52"/>
                  </a:cubicBezTo>
                  <a:lnTo>
                    <a:pt x="744" y="49"/>
                  </a:lnTo>
                  <a:cubicBezTo>
                    <a:pt x="742" y="10"/>
                    <a:pt x="705" y="5"/>
                    <a:pt x="696" y="6"/>
                  </a:cubicBezTo>
                  <a:cubicBezTo>
                    <a:pt x="688" y="5"/>
                    <a:pt x="649" y="0"/>
                    <a:pt x="634" y="37"/>
                  </a:cubicBezTo>
                  <a:cubicBezTo>
                    <a:pt x="630" y="45"/>
                    <a:pt x="621" y="57"/>
                    <a:pt x="609" y="67"/>
                  </a:cubicBezTo>
                  <a:cubicBezTo>
                    <a:pt x="593" y="82"/>
                    <a:pt x="575" y="96"/>
                    <a:pt x="563" y="103"/>
                  </a:cubicBezTo>
                  <a:lnTo>
                    <a:pt x="561" y="103"/>
                  </a:lnTo>
                  <a:cubicBezTo>
                    <a:pt x="558" y="105"/>
                    <a:pt x="556" y="106"/>
                    <a:pt x="551" y="110"/>
                  </a:cubicBezTo>
                  <a:cubicBezTo>
                    <a:pt x="511" y="136"/>
                    <a:pt x="407" y="203"/>
                    <a:pt x="398" y="280"/>
                  </a:cubicBezTo>
                  <a:cubicBezTo>
                    <a:pt x="393" y="321"/>
                    <a:pt x="395" y="355"/>
                    <a:pt x="404" y="383"/>
                  </a:cubicBezTo>
                  <a:cubicBezTo>
                    <a:pt x="410" y="410"/>
                    <a:pt x="421" y="434"/>
                    <a:pt x="433" y="452"/>
                  </a:cubicBezTo>
                  <a:cubicBezTo>
                    <a:pt x="440" y="462"/>
                    <a:pt x="448" y="483"/>
                    <a:pt x="453" y="503"/>
                  </a:cubicBezTo>
                  <a:cubicBezTo>
                    <a:pt x="460" y="527"/>
                    <a:pt x="466" y="552"/>
                    <a:pt x="466" y="563"/>
                  </a:cubicBezTo>
                  <a:lnTo>
                    <a:pt x="466" y="565"/>
                  </a:lnTo>
                  <a:cubicBezTo>
                    <a:pt x="468" y="605"/>
                    <a:pt x="456" y="706"/>
                    <a:pt x="448" y="794"/>
                  </a:cubicBezTo>
                  <a:cubicBezTo>
                    <a:pt x="442" y="765"/>
                    <a:pt x="434" y="737"/>
                    <a:pt x="424" y="716"/>
                  </a:cubicBezTo>
                  <a:cubicBezTo>
                    <a:pt x="386" y="643"/>
                    <a:pt x="331" y="583"/>
                    <a:pt x="253" y="552"/>
                  </a:cubicBezTo>
                  <a:cubicBezTo>
                    <a:pt x="225" y="540"/>
                    <a:pt x="188" y="533"/>
                    <a:pt x="152" y="538"/>
                  </a:cubicBezTo>
                  <a:cubicBezTo>
                    <a:pt x="80" y="547"/>
                    <a:pt x="29" y="589"/>
                    <a:pt x="10" y="658"/>
                  </a:cubicBezTo>
                  <a:cubicBezTo>
                    <a:pt x="0" y="691"/>
                    <a:pt x="1" y="724"/>
                    <a:pt x="13" y="753"/>
                  </a:cubicBezTo>
                  <a:cubicBezTo>
                    <a:pt x="23" y="774"/>
                    <a:pt x="37" y="803"/>
                    <a:pt x="43" y="820"/>
                  </a:cubicBezTo>
                  <a:cubicBezTo>
                    <a:pt x="39" y="821"/>
                    <a:pt x="31" y="829"/>
                    <a:pt x="24" y="832"/>
                  </a:cubicBezTo>
                  <a:cubicBezTo>
                    <a:pt x="16" y="837"/>
                    <a:pt x="11" y="843"/>
                    <a:pt x="7" y="851"/>
                  </a:cubicBezTo>
                  <a:cubicBezTo>
                    <a:pt x="6" y="857"/>
                    <a:pt x="5" y="861"/>
                    <a:pt x="6" y="868"/>
                  </a:cubicBezTo>
                  <a:cubicBezTo>
                    <a:pt x="7" y="875"/>
                    <a:pt x="9" y="880"/>
                    <a:pt x="12" y="884"/>
                  </a:cubicBezTo>
                  <a:cubicBezTo>
                    <a:pt x="17" y="894"/>
                    <a:pt x="29" y="903"/>
                    <a:pt x="39" y="907"/>
                  </a:cubicBezTo>
                  <a:cubicBezTo>
                    <a:pt x="61" y="917"/>
                    <a:pt x="87" y="922"/>
                    <a:pt x="109" y="921"/>
                  </a:cubicBezTo>
                  <a:cubicBezTo>
                    <a:pt x="131" y="921"/>
                    <a:pt x="150" y="913"/>
                    <a:pt x="162" y="895"/>
                  </a:cubicBezTo>
                  <a:cubicBezTo>
                    <a:pt x="171" y="882"/>
                    <a:pt x="177" y="870"/>
                    <a:pt x="182" y="857"/>
                  </a:cubicBezTo>
                  <a:cubicBezTo>
                    <a:pt x="183" y="851"/>
                    <a:pt x="177" y="848"/>
                    <a:pt x="181" y="848"/>
                  </a:cubicBezTo>
                  <a:cubicBezTo>
                    <a:pt x="188" y="847"/>
                    <a:pt x="198" y="854"/>
                    <a:pt x="207" y="862"/>
                  </a:cubicBezTo>
                  <a:cubicBezTo>
                    <a:pt x="217" y="870"/>
                    <a:pt x="224" y="880"/>
                    <a:pt x="227" y="889"/>
                  </a:cubicBezTo>
                  <a:cubicBezTo>
                    <a:pt x="232" y="908"/>
                    <a:pt x="236" y="933"/>
                    <a:pt x="237" y="957"/>
                  </a:cubicBezTo>
                  <a:cubicBezTo>
                    <a:pt x="212" y="959"/>
                    <a:pt x="192" y="971"/>
                    <a:pt x="184" y="994"/>
                  </a:cubicBezTo>
                  <a:cubicBezTo>
                    <a:pt x="179" y="1019"/>
                    <a:pt x="185" y="1040"/>
                    <a:pt x="193" y="1055"/>
                  </a:cubicBezTo>
                  <a:cubicBezTo>
                    <a:pt x="204" y="1068"/>
                    <a:pt x="217" y="1079"/>
                    <a:pt x="229" y="1085"/>
                  </a:cubicBezTo>
                  <a:cubicBezTo>
                    <a:pt x="229" y="1085"/>
                    <a:pt x="231" y="1086"/>
                    <a:pt x="234" y="1086"/>
                  </a:cubicBezTo>
                  <a:cubicBezTo>
                    <a:pt x="232" y="1092"/>
                    <a:pt x="232" y="1097"/>
                    <a:pt x="231" y="1099"/>
                  </a:cubicBezTo>
                  <a:cubicBezTo>
                    <a:pt x="230" y="1105"/>
                    <a:pt x="231" y="1112"/>
                    <a:pt x="230" y="1118"/>
                  </a:cubicBezTo>
                  <a:cubicBezTo>
                    <a:pt x="230" y="1121"/>
                    <a:pt x="230" y="1121"/>
                    <a:pt x="229" y="1127"/>
                  </a:cubicBezTo>
                  <a:cubicBezTo>
                    <a:pt x="229" y="1134"/>
                    <a:pt x="228" y="1140"/>
                    <a:pt x="222" y="1139"/>
                  </a:cubicBezTo>
                  <a:lnTo>
                    <a:pt x="222" y="1141"/>
                  </a:lnTo>
                  <a:cubicBezTo>
                    <a:pt x="220" y="1141"/>
                    <a:pt x="217" y="1140"/>
                    <a:pt x="213" y="1140"/>
                  </a:cubicBezTo>
                  <a:cubicBezTo>
                    <a:pt x="182" y="1141"/>
                    <a:pt x="143" y="1140"/>
                    <a:pt x="125" y="1166"/>
                  </a:cubicBezTo>
                  <a:cubicBezTo>
                    <a:pt x="105" y="1191"/>
                    <a:pt x="120" y="1207"/>
                    <a:pt x="135" y="1220"/>
                  </a:cubicBezTo>
                  <a:cubicBezTo>
                    <a:pt x="139" y="1223"/>
                    <a:pt x="143" y="1228"/>
                    <a:pt x="142" y="1230"/>
                  </a:cubicBezTo>
                  <a:cubicBezTo>
                    <a:pt x="144" y="1235"/>
                    <a:pt x="139" y="1225"/>
                    <a:pt x="137" y="1225"/>
                  </a:cubicBezTo>
                  <a:cubicBezTo>
                    <a:pt x="124" y="1232"/>
                    <a:pt x="110" y="1240"/>
                    <a:pt x="106" y="1259"/>
                  </a:cubicBezTo>
                  <a:cubicBezTo>
                    <a:pt x="101" y="1280"/>
                    <a:pt x="104" y="1300"/>
                    <a:pt x="107" y="1319"/>
                  </a:cubicBezTo>
                  <a:cubicBezTo>
                    <a:pt x="114" y="1341"/>
                    <a:pt x="126" y="1361"/>
                    <a:pt x="134" y="1374"/>
                  </a:cubicBezTo>
                  <a:cubicBezTo>
                    <a:pt x="148" y="1394"/>
                    <a:pt x="166" y="1408"/>
                    <a:pt x="188" y="1416"/>
                  </a:cubicBezTo>
                  <a:cubicBezTo>
                    <a:pt x="207" y="1424"/>
                    <a:pt x="229" y="1426"/>
                    <a:pt x="254" y="1419"/>
                  </a:cubicBezTo>
                  <a:cubicBezTo>
                    <a:pt x="270" y="1417"/>
                    <a:pt x="288" y="1410"/>
                    <a:pt x="302" y="1406"/>
                  </a:cubicBezTo>
                  <a:cubicBezTo>
                    <a:pt x="299" y="1423"/>
                    <a:pt x="297" y="1447"/>
                    <a:pt x="302" y="1469"/>
                  </a:cubicBezTo>
                  <a:lnTo>
                    <a:pt x="302" y="1472"/>
                  </a:lnTo>
                  <a:cubicBezTo>
                    <a:pt x="307" y="1494"/>
                    <a:pt x="319" y="1523"/>
                    <a:pt x="330" y="1547"/>
                  </a:cubicBezTo>
                  <a:cubicBezTo>
                    <a:pt x="338" y="1563"/>
                    <a:pt x="344" y="1578"/>
                    <a:pt x="347" y="1587"/>
                  </a:cubicBezTo>
                  <a:cubicBezTo>
                    <a:pt x="355" y="1615"/>
                    <a:pt x="385" y="1635"/>
                    <a:pt x="387" y="1636"/>
                  </a:cubicBezTo>
                  <a:lnTo>
                    <a:pt x="391" y="1639"/>
                  </a:lnTo>
                  <a:lnTo>
                    <a:pt x="398" y="1638"/>
                  </a:lnTo>
                  <a:cubicBezTo>
                    <a:pt x="398" y="1638"/>
                    <a:pt x="444" y="1626"/>
                    <a:pt x="461" y="1603"/>
                  </a:cubicBezTo>
                  <a:cubicBezTo>
                    <a:pt x="464" y="1597"/>
                    <a:pt x="472" y="1591"/>
                    <a:pt x="480" y="1584"/>
                  </a:cubicBezTo>
                  <a:cubicBezTo>
                    <a:pt x="501" y="1564"/>
                    <a:pt x="530" y="1536"/>
                    <a:pt x="545" y="1510"/>
                  </a:cubicBezTo>
                  <a:cubicBezTo>
                    <a:pt x="558" y="1488"/>
                    <a:pt x="564" y="1467"/>
                    <a:pt x="567" y="1450"/>
                  </a:cubicBezTo>
                  <a:cubicBezTo>
                    <a:pt x="578" y="1461"/>
                    <a:pt x="594" y="1472"/>
                    <a:pt x="607" y="1482"/>
                  </a:cubicBezTo>
                  <a:cubicBezTo>
                    <a:pt x="629" y="1496"/>
                    <a:pt x="650" y="1502"/>
                    <a:pt x="672" y="1501"/>
                  </a:cubicBezTo>
                  <a:cubicBezTo>
                    <a:pt x="694" y="1501"/>
                    <a:pt x="715" y="1494"/>
                    <a:pt x="735" y="1480"/>
                  </a:cubicBezTo>
                  <a:cubicBezTo>
                    <a:pt x="750" y="1471"/>
                    <a:pt x="768" y="1457"/>
                    <a:pt x="782" y="1438"/>
                  </a:cubicBezTo>
                  <a:cubicBezTo>
                    <a:pt x="791" y="1422"/>
                    <a:pt x="801" y="1404"/>
                    <a:pt x="803" y="1382"/>
                  </a:cubicBezTo>
                  <a:cubicBezTo>
                    <a:pt x="806" y="1363"/>
                    <a:pt x="795" y="1350"/>
                    <a:pt x="786" y="1339"/>
                  </a:cubicBezTo>
                  <a:cubicBezTo>
                    <a:pt x="784" y="1339"/>
                    <a:pt x="776" y="1347"/>
                    <a:pt x="779" y="1342"/>
                  </a:cubicBezTo>
                  <a:cubicBezTo>
                    <a:pt x="780" y="1340"/>
                    <a:pt x="785" y="1337"/>
                    <a:pt x="789" y="1336"/>
                  </a:cubicBezTo>
                  <a:cubicBezTo>
                    <a:pt x="808" y="1328"/>
                    <a:pt x="827" y="1318"/>
                    <a:pt x="817" y="1288"/>
                  </a:cubicBezTo>
                  <a:cubicBezTo>
                    <a:pt x="810" y="1256"/>
                    <a:pt x="772" y="1243"/>
                    <a:pt x="741" y="1233"/>
                  </a:cubicBezTo>
                  <a:cubicBezTo>
                    <a:pt x="739" y="1232"/>
                    <a:pt x="737" y="1232"/>
                    <a:pt x="737" y="1232"/>
                  </a:cubicBezTo>
                  <a:lnTo>
                    <a:pt x="735" y="1229"/>
                  </a:lnTo>
                  <a:cubicBezTo>
                    <a:pt x="731" y="1229"/>
                    <a:pt x="731" y="1226"/>
                    <a:pt x="733" y="1220"/>
                  </a:cubicBezTo>
                  <a:cubicBezTo>
                    <a:pt x="735" y="1216"/>
                    <a:pt x="736" y="1214"/>
                    <a:pt x="737" y="1210"/>
                  </a:cubicBezTo>
                  <a:cubicBezTo>
                    <a:pt x="738" y="1204"/>
                    <a:pt x="741" y="1196"/>
                    <a:pt x="743" y="1187"/>
                  </a:cubicBezTo>
                  <a:cubicBezTo>
                    <a:pt x="744" y="1180"/>
                    <a:pt x="745" y="1172"/>
                    <a:pt x="750" y="1159"/>
                  </a:cubicBezTo>
                  <a:cubicBezTo>
                    <a:pt x="752" y="1158"/>
                    <a:pt x="754" y="1158"/>
                    <a:pt x="757" y="1156"/>
                  </a:cubicBezTo>
                  <a:cubicBezTo>
                    <a:pt x="774" y="1146"/>
                    <a:pt x="786" y="1131"/>
                    <a:pt x="793" y="1114"/>
                  </a:cubicBezTo>
                  <a:cubicBezTo>
                    <a:pt x="800" y="1100"/>
                    <a:pt x="800" y="1085"/>
                    <a:pt x="796" y="1073"/>
                  </a:cubicBezTo>
                  <a:cubicBezTo>
                    <a:pt x="792" y="1068"/>
                    <a:pt x="789" y="1063"/>
                    <a:pt x="785" y="1058"/>
                  </a:cubicBezTo>
                  <a:cubicBezTo>
                    <a:pt x="796" y="1034"/>
                    <a:pt x="809" y="1010"/>
                    <a:pt x="821" y="994"/>
                  </a:cubicBezTo>
                  <a:cubicBezTo>
                    <a:pt x="827" y="986"/>
                    <a:pt x="839" y="980"/>
                    <a:pt x="850" y="975"/>
                  </a:cubicBezTo>
                  <a:cubicBezTo>
                    <a:pt x="860" y="970"/>
                    <a:pt x="871" y="968"/>
                    <a:pt x="880" y="972"/>
                  </a:cubicBezTo>
                  <a:cubicBezTo>
                    <a:pt x="882" y="972"/>
                    <a:pt x="875" y="975"/>
                    <a:pt x="876" y="982"/>
                  </a:cubicBezTo>
                  <a:cubicBezTo>
                    <a:pt x="874" y="993"/>
                    <a:pt x="873" y="1008"/>
                    <a:pt x="877" y="1022"/>
                  </a:cubicBezTo>
                  <a:cubicBezTo>
                    <a:pt x="885" y="1043"/>
                    <a:pt x="900" y="1057"/>
                    <a:pt x="920" y="1066"/>
                  </a:cubicBezTo>
                  <a:cubicBezTo>
                    <a:pt x="940" y="1075"/>
                    <a:pt x="968" y="1079"/>
                    <a:pt x="991" y="1077"/>
                  </a:cubicBezTo>
                  <a:cubicBezTo>
                    <a:pt x="1002" y="1077"/>
                    <a:pt x="1011" y="1074"/>
                    <a:pt x="1020" y="1069"/>
                  </a:cubicBezTo>
                  <a:cubicBezTo>
                    <a:pt x="1026" y="1063"/>
                    <a:pt x="1031" y="1060"/>
                    <a:pt x="1034" y="1054"/>
                  </a:cubicBezTo>
                  <a:cubicBezTo>
                    <a:pt x="1038" y="1048"/>
                    <a:pt x="1039" y="1039"/>
                    <a:pt x="1038" y="1032"/>
                  </a:cubicBezTo>
                  <a:cubicBezTo>
                    <a:pt x="1039" y="1026"/>
                    <a:pt x="1036" y="1019"/>
                    <a:pt x="1033" y="1012"/>
                  </a:cubicBezTo>
                  <a:lnTo>
                    <a:pt x="1031" y="1011"/>
                  </a:lnTo>
                  <a:cubicBezTo>
                    <a:pt x="1025" y="1006"/>
                    <a:pt x="1020" y="996"/>
                    <a:pt x="1017" y="991"/>
                  </a:cubicBezTo>
                  <a:cubicBezTo>
                    <a:pt x="1030" y="980"/>
                    <a:pt x="1051" y="958"/>
                    <a:pt x="1069" y="942"/>
                  </a:cubicBezTo>
                  <a:lnTo>
                    <a:pt x="1067" y="941"/>
                  </a:lnTo>
                  <a:cubicBezTo>
                    <a:pt x="1090" y="921"/>
                    <a:pt x="1103" y="890"/>
                    <a:pt x="1104" y="857"/>
                  </a:cubicBezTo>
                  <a:close/>
                  <a:moveTo>
                    <a:pt x="231" y="1048"/>
                  </a:moveTo>
                  <a:cubicBezTo>
                    <a:pt x="225" y="1045"/>
                    <a:pt x="222" y="1040"/>
                    <a:pt x="220" y="1037"/>
                  </a:cubicBezTo>
                  <a:cubicBezTo>
                    <a:pt x="215" y="1028"/>
                    <a:pt x="211" y="1016"/>
                    <a:pt x="215" y="1002"/>
                  </a:cubicBezTo>
                  <a:cubicBezTo>
                    <a:pt x="217" y="993"/>
                    <a:pt x="226" y="990"/>
                    <a:pt x="238" y="988"/>
                  </a:cubicBezTo>
                  <a:cubicBezTo>
                    <a:pt x="239" y="995"/>
                    <a:pt x="239" y="1004"/>
                    <a:pt x="238" y="1010"/>
                  </a:cubicBezTo>
                  <a:cubicBezTo>
                    <a:pt x="234" y="1022"/>
                    <a:pt x="229" y="1035"/>
                    <a:pt x="231" y="1048"/>
                  </a:cubicBezTo>
                  <a:close/>
                  <a:moveTo>
                    <a:pt x="257" y="879"/>
                  </a:moveTo>
                  <a:cubicBezTo>
                    <a:pt x="253" y="866"/>
                    <a:pt x="240" y="852"/>
                    <a:pt x="227" y="839"/>
                  </a:cubicBezTo>
                  <a:cubicBezTo>
                    <a:pt x="213" y="828"/>
                    <a:pt x="197" y="821"/>
                    <a:pt x="182" y="818"/>
                  </a:cubicBezTo>
                  <a:lnTo>
                    <a:pt x="180" y="818"/>
                  </a:lnTo>
                  <a:cubicBezTo>
                    <a:pt x="162" y="819"/>
                    <a:pt x="158" y="831"/>
                    <a:pt x="153" y="846"/>
                  </a:cubicBezTo>
                  <a:cubicBezTo>
                    <a:pt x="149" y="856"/>
                    <a:pt x="145" y="868"/>
                    <a:pt x="136" y="878"/>
                  </a:cubicBezTo>
                  <a:cubicBezTo>
                    <a:pt x="130" y="886"/>
                    <a:pt x="119" y="890"/>
                    <a:pt x="108" y="890"/>
                  </a:cubicBezTo>
                  <a:cubicBezTo>
                    <a:pt x="90" y="892"/>
                    <a:pt x="69" y="886"/>
                    <a:pt x="53" y="878"/>
                  </a:cubicBezTo>
                  <a:lnTo>
                    <a:pt x="51" y="878"/>
                  </a:lnTo>
                  <a:cubicBezTo>
                    <a:pt x="44" y="877"/>
                    <a:pt x="41" y="872"/>
                    <a:pt x="39" y="869"/>
                  </a:cubicBezTo>
                  <a:cubicBezTo>
                    <a:pt x="37" y="867"/>
                    <a:pt x="38" y="865"/>
                    <a:pt x="35" y="864"/>
                  </a:cubicBezTo>
                  <a:cubicBezTo>
                    <a:pt x="36" y="862"/>
                    <a:pt x="36" y="862"/>
                    <a:pt x="36" y="862"/>
                  </a:cubicBezTo>
                  <a:cubicBezTo>
                    <a:pt x="36" y="860"/>
                    <a:pt x="39" y="858"/>
                    <a:pt x="39" y="858"/>
                  </a:cubicBezTo>
                  <a:cubicBezTo>
                    <a:pt x="48" y="854"/>
                    <a:pt x="58" y="847"/>
                    <a:pt x="64" y="841"/>
                  </a:cubicBezTo>
                  <a:lnTo>
                    <a:pt x="54" y="870"/>
                  </a:lnTo>
                  <a:cubicBezTo>
                    <a:pt x="54" y="870"/>
                    <a:pt x="85" y="880"/>
                    <a:pt x="109" y="869"/>
                  </a:cubicBezTo>
                  <a:lnTo>
                    <a:pt x="112" y="869"/>
                  </a:lnTo>
                  <a:cubicBezTo>
                    <a:pt x="133" y="860"/>
                    <a:pt x="153" y="830"/>
                    <a:pt x="138" y="795"/>
                  </a:cubicBezTo>
                  <a:cubicBezTo>
                    <a:pt x="130" y="767"/>
                    <a:pt x="100" y="735"/>
                    <a:pt x="111" y="709"/>
                  </a:cubicBezTo>
                  <a:cubicBezTo>
                    <a:pt x="115" y="700"/>
                    <a:pt x="121" y="693"/>
                    <a:pt x="128" y="690"/>
                  </a:cubicBezTo>
                  <a:cubicBezTo>
                    <a:pt x="152" y="676"/>
                    <a:pt x="174" y="676"/>
                    <a:pt x="199" y="683"/>
                  </a:cubicBezTo>
                  <a:cubicBezTo>
                    <a:pt x="269" y="710"/>
                    <a:pt x="310" y="779"/>
                    <a:pt x="312" y="852"/>
                  </a:cubicBezTo>
                  <a:cubicBezTo>
                    <a:pt x="314" y="878"/>
                    <a:pt x="313" y="962"/>
                    <a:pt x="313" y="962"/>
                  </a:cubicBezTo>
                  <a:lnTo>
                    <a:pt x="343" y="963"/>
                  </a:lnTo>
                  <a:cubicBezTo>
                    <a:pt x="343" y="963"/>
                    <a:pt x="347" y="878"/>
                    <a:pt x="344" y="848"/>
                  </a:cubicBezTo>
                  <a:lnTo>
                    <a:pt x="343" y="851"/>
                  </a:lnTo>
                  <a:cubicBezTo>
                    <a:pt x="341" y="764"/>
                    <a:pt x="291" y="686"/>
                    <a:pt x="211" y="654"/>
                  </a:cubicBezTo>
                  <a:lnTo>
                    <a:pt x="209" y="654"/>
                  </a:lnTo>
                  <a:cubicBezTo>
                    <a:pt x="176" y="643"/>
                    <a:pt x="145" y="644"/>
                    <a:pt x="113" y="661"/>
                  </a:cubicBezTo>
                  <a:cubicBezTo>
                    <a:pt x="99" y="669"/>
                    <a:pt x="87" y="682"/>
                    <a:pt x="82" y="697"/>
                  </a:cubicBezTo>
                  <a:cubicBezTo>
                    <a:pt x="64" y="742"/>
                    <a:pt x="95" y="763"/>
                    <a:pt x="107" y="805"/>
                  </a:cubicBezTo>
                  <a:lnTo>
                    <a:pt x="109" y="805"/>
                  </a:lnTo>
                  <a:cubicBezTo>
                    <a:pt x="115" y="823"/>
                    <a:pt x="109" y="836"/>
                    <a:pt x="99" y="841"/>
                  </a:cubicBezTo>
                  <a:lnTo>
                    <a:pt x="97" y="840"/>
                  </a:lnTo>
                  <a:cubicBezTo>
                    <a:pt x="84" y="847"/>
                    <a:pt x="66" y="841"/>
                    <a:pt x="66" y="839"/>
                  </a:cubicBezTo>
                  <a:cubicBezTo>
                    <a:pt x="71" y="836"/>
                    <a:pt x="74" y="832"/>
                    <a:pt x="74" y="832"/>
                  </a:cubicBezTo>
                  <a:lnTo>
                    <a:pt x="82" y="827"/>
                  </a:lnTo>
                  <a:lnTo>
                    <a:pt x="77" y="817"/>
                  </a:lnTo>
                  <a:cubicBezTo>
                    <a:pt x="77" y="817"/>
                    <a:pt x="56" y="772"/>
                    <a:pt x="42" y="740"/>
                  </a:cubicBezTo>
                  <a:cubicBezTo>
                    <a:pt x="32" y="719"/>
                    <a:pt x="33" y="693"/>
                    <a:pt x="39" y="668"/>
                  </a:cubicBezTo>
                  <a:cubicBezTo>
                    <a:pt x="56" y="613"/>
                    <a:pt x="154" y="580"/>
                    <a:pt x="190" y="584"/>
                  </a:cubicBezTo>
                  <a:cubicBezTo>
                    <a:pt x="227" y="589"/>
                    <a:pt x="232" y="594"/>
                    <a:pt x="271" y="614"/>
                  </a:cubicBezTo>
                  <a:cubicBezTo>
                    <a:pt x="307" y="633"/>
                    <a:pt x="360" y="719"/>
                    <a:pt x="375" y="755"/>
                  </a:cubicBezTo>
                  <a:cubicBezTo>
                    <a:pt x="404" y="820"/>
                    <a:pt x="415" y="942"/>
                    <a:pt x="415" y="989"/>
                  </a:cubicBezTo>
                  <a:cubicBezTo>
                    <a:pt x="400" y="986"/>
                    <a:pt x="386" y="983"/>
                    <a:pt x="379" y="982"/>
                  </a:cubicBezTo>
                  <a:cubicBezTo>
                    <a:pt x="375" y="981"/>
                    <a:pt x="369" y="980"/>
                    <a:pt x="362" y="979"/>
                  </a:cubicBezTo>
                  <a:cubicBezTo>
                    <a:pt x="335" y="970"/>
                    <a:pt x="299" y="962"/>
                    <a:pt x="269" y="959"/>
                  </a:cubicBezTo>
                  <a:cubicBezTo>
                    <a:pt x="268" y="930"/>
                    <a:pt x="264" y="902"/>
                    <a:pt x="257" y="879"/>
                  </a:cubicBezTo>
                  <a:close/>
                  <a:moveTo>
                    <a:pt x="339" y="1076"/>
                  </a:moveTo>
                  <a:cubicBezTo>
                    <a:pt x="317" y="1072"/>
                    <a:pt x="287" y="1069"/>
                    <a:pt x="268" y="1064"/>
                  </a:cubicBezTo>
                  <a:cubicBezTo>
                    <a:pt x="268" y="1050"/>
                    <a:pt x="269" y="1035"/>
                    <a:pt x="270" y="1018"/>
                  </a:cubicBezTo>
                  <a:cubicBezTo>
                    <a:pt x="276" y="1006"/>
                    <a:pt x="289" y="997"/>
                    <a:pt x="294" y="994"/>
                  </a:cubicBezTo>
                  <a:cubicBezTo>
                    <a:pt x="313" y="997"/>
                    <a:pt x="334" y="1003"/>
                    <a:pt x="351" y="1008"/>
                  </a:cubicBezTo>
                  <a:cubicBezTo>
                    <a:pt x="341" y="1024"/>
                    <a:pt x="330" y="1048"/>
                    <a:pt x="339" y="1076"/>
                  </a:cubicBezTo>
                  <a:close/>
                  <a:moveTo>
                    <a:pt x="316" y="1366"/>
                  </a:moveTo>
                  <a:cubicBezTo>
                    <a:pt x="304" y="1371"/>
                    <a:pt x="271" y="1385"/>
                    <a:pt x="248" y="1389"/>
                  </a:cubicBezTo>
                  <a:lnTo>
                    <a:pt x="246" y="1389"/>
                  </a:lnTo>
                  <a:cubicBezTo>
                    <a:pt x="230" y="1395"/>
                    <a:pt x="212" y="1392"/>
                    <a:pt x="200" y="1387"/>
                  </a:cubicBezTo>
                  <a:cubicBezTo>
                    <a:pt x="183" y="1383"/>
                    <a:pt x="170" y="1371"/>
                    <a:pt x="160" y="1356"/>
                  </a:cubicBezTo>
                  <a:lnTo>
                    <a:pt x="160" y="1354"/>
                  </a:lnTo>
                  <a:cubicBezTo>
                    <a:pt x="151" y="1344"/>
                    <a:pt x="142" y="1329"/>
                    <a:pt x="137" y="1311"/>
                  </a:cubicBezTo>
                  <a:cubicBezTo>
                    <a:pt x="135" y="1297"/>
                    <a:pt x="133" y="1281"/>
                    <a:pt x="136" y="1267"/>
                  </a:cubicBezTo>
                  <a:lnTo>
                    <a:pt x="136" y="1264"/>
                  </a:lnTo>
                  <a:cubicBezTo>
                    <a:pt x="137" y="1260"/>
                    <a:pt x="144" y="1257"/>
                    <a:pt x="151" y="1254"/>
                  </a:cubicBezTo>
                  <a:cubicBezTo>
                    <a:pt x="166" y="1245"/>
                    <a:pt x="178" y="1241"/>
                    <a:pt x="173" y="1220"/>
                  </a:cubicBezTo>
                  <a:cubicBezTo>
                    <a:pt x="170" y="1211"/>
                    <a:pt x="164" y="1206"/>
                    <a:pt x="157" y="1198"/>
                  </a:cubicBezTo>
                  <a:cubicBezTo>
                    <a:pt x="153" y="1193"/>
                    <a:pt x="148" y="1187"/>
                    <a:pt x="151" y="1183"/>
                  </a:cubicBezTo>
                  <a:cubicBezTo>
                    <a:pt x="159" y="1172"/>
                    <a:pt x="190" y="1171"/>
                    <a:pt x="212" y="1170"/>
                  </a:cubicBezTo>
                  <a:cubicBezTo>
                    <a:pt x="214" y="1171"/>
                    <a:pt x="214" y="1171"/>
                    <a:pt x="219" y="1171"/>
                  </a:cubicBezTo>
                  <a:cubicBezTo>
                    <a:pt x="253" y="1175"/>
                    <a:pt x="259" y="1154"/>
                    <a:pt x="261" y="1130"/>
                  </a:cubicBezTo>
                  <a:cubicBezTo>
                    <a:pt x="261" y="1128"/>
                    <a:pt x="262" y="1126"/>
                    <a:pt x="260" y="1122"/>
                  </a:cubicBezTo>
                  <a:cubicBezTo>
                    <a:pt x="261" y="1115"/>
                    <a:pt x="262" y="1111"/>
                    <a:pt x="263" y="1104"/>
                  </a:cubicBezTo>
                  <a:cubicBezTo>
                    <a:pt x="263" y="1102"/>
                    <a:pt x="264" y="1098"/>
                    <a:pt x="265" y="1096"/>
                  </a:cubicBezTo>
                  <a:cubicBezTo>
                    <a:pt x="277" y="1098"/>
                    <a:pt x="292" y="1101"/>
                    <a:pt x="307" y="1103"/>
                  </a:cubicBezTo>
                  <a:cubicBezTo>
                    <a:pt x="311" y="1122"/>
                    <a:pt x="318" y="1167"/>
                    <a:pt x="286" y="1212"/>
                  </a:cubicBezTo>
                  <a:cubicBezTo>
                    <a:pt x="280" y="1222"/>
                    <a:pt x="276" y="1230"/>
                    <a:pt x="271" y="1238"/>
                  </a:cubicBezTo>
                  <a:cubicBezTo>
                    <a:pt x="252" y="1269"/>
                    <a:pt x="234" y="1295"/>
                    <a:pt x="205" y="1298"/>
                  </a:cubicBezTo>
                  <a:lnTo>
                    <a:pt x="206" y="1329"/>
                  </a:lnTo>
                  <a:cubicBezTo>
                    <a:pt x="253" y="1324"/>
                    <a:pt x="274" y="1293"/>
                    <a:pt x="296" y="1253"/>
                  </a:cubicBezTo>
                  <a:cubicBezTo>
                    <a:pt x="302" y="1245"/>
                    <a:pt x="308" y="1237"/>
                    <a:pt x="312" y="1229"/>
                  </a:cubicBezTo>
                  <a:cubicBezTo>
                    <a:pt x="344" y="1183"/>
                    <a:pt x="343" y="1136"/>
                    <a:pt x="340" y="1107"/>
                  </a:cubicBezTo>
                  <a:cubicBezTo>
                    <a:pt x="340" y="1107"/>
                    <a:pt x="340" y="1107"/>
                    <a:pt x="342" y="1107"/>
                  </a:cubicBezTo>
                  <a:cubicBezTo>
                    <a:pt x="350" y="1109"/>
                    <a:pt x="357" y="1110"/>
                    <a:pt x="361" y="1111"/>
                  </a:cubicBezTo>
                  <a:cubicBezTo>
                    <a:pt x="363" y="1111"/>
                    <a:pt x="376" y="1113"/>
                    <a:pt x="391" y="1116"/>
                  </a:cubicBezTo>
                  <a:cubicBezTo>
                    <a:pt x="381" y="1147"/>
                    <a:pt x="357" y="1218"/>
                    <a:pt x="343" y="1248"/>
                  </a:cubicBezTo>
                  <a:cubicBezTo>
                    <a:pt x="324" y="1284"/>
                    <a:pt x="285" y="1341"/>
                    <a:pt x="285" y="1341"/>
                  </a:cubicBezTo>
                  <a:lnTo>
                    <a:pt x="311" y="1359"/>
                  </a:lnTo>
                  <a:cubicBezTo>
                    <a:pt x="311" y="1359"/>
                    <a:pt x="343" y="1314"/>
                    <a:pt x="363" y="1276"/>
                  </a:cubicBezTo>
                  <a:cubicBezTo>
                    <a:pt x="352" y="1311"/>
                    <a:pt x="337" y="1344"/>
                    <a:pt x="316" y="1366"/>
                  </a:cubicBezTo>
                  <a:close/>
                  <a:moveTo>
                    <a:pt x="387" y="1596"/>
                  </a:moveTo>
                  <a:cubicBezTo>
                    <a:pt x="384" y="1591"/>
                    <a:pt x="378" y="1586"/>
                    <a:pt x="377" y="1579"/>
                  </a:cubicBezTo>
                  <a:cubicBezTo>
                    <a:pt x="375" y="1568"/>
                    <a:pt x="367" y="1551"/>
                    <a:pt x="359" y="1534"/>
                  </a:cubicBezTo>
                  <a:cubicBezTo>
                    <a:pt x="350" y="1511"/>
                    <a:pt x="337" y="1484"/>
                    <a:pt x="332" y="1464"/>
                  </a:cubicBezTo>
                  <a:cubicBezTo>
                    <a:pt x="323" y="1422"/>
                    <a:pt x="341" y="1386"/>
                    <a:pt x="341" y="1386"/>
                  </a:cubicBezTo>
                  <a:cubicBezTo>
                    <a:pt x="402" y="1311"/>
                    <a:pt x="421" y="1169"/>
                    <a:pt x="425" y="1122"/>
                  </a:cubicBezTo>
                  <a:cubicBezTo>
                    <a:pt x="440" y="1124"/>
                    <a:pt x="455" y="1125"/>
                    <a:pt x="470" y="1128"/>
                  </a:cubicBezTo>
                  <a:lnTo>
                    <a:pt x="387" y="1596"/>
                  </a:lnTo>
                  <a:close/>
                  <a:moveTo>
                    <a:pt x="475" y="1098"/>
                  </a:moveTo>
                  <a:cubicBezTo>
                    <a:pt x="435" y="1091"/>
                    <a:pt x="390" y="1085"/>
                    <a:pt x="373" y="1082"/>
                  </a:cubicBezTo>
                  <a:cubicBezTo>
                    <a:pt x="356" y="1050"/>
                    <a:pt x="374" y="1025"/>
                    <a:pt x="384" y="1016"/>
                  </a:cubicBezTo>
                  <a:cubicBezTo>
                    <a:pt x="406" y="1018"/>
                    <a:pt x="440" y="1024"/>
                    <a:pt x="476" y="1030"/>
                  </a:cubicBezTo>
                  <a:cubicBezTo>
                    <a:pt x="480" y="1031"/>
                    <a:pt x="483" y="1031"/>
                    <a:pt x="487" y="1032"/>
                  </a:cubicBezTo>
                  <a:lnTo>
                    <a:pt x="475" y="1098"/>
                  </a:lnTo>
                  <a:close/>
                  <a:moveTo>
                    <a:pt x="591" y="442"/>
                  </a:moveTo>
                  <a:lnTo>
                    <a:pt x="492" y="1002"/>
                  </a:lnTo>
                  <a:cubicBezTo>
                    <a:pt x="488" y="1001"/>
                    <a:pt x="484" y="1001"/>
                    <a:pt x="481" y="1000"/>
                  </a:cubicBezTo>
                  <a:cubicBezTo>
                    <a:pt x="469" y="998"/>
                    <a:pt x="458" y="996"/>
                    <a:pt x="447" y="994"/>
                  </a:cubicBezTo>
                  <a:cubicBezTo>
                    <a:pt x="460" y="873"/>
                    <a:pt x="509" y="706"/>
                    <a:pt x="497" y="561"/>
                  </a:cubicBezTo>
                  <a:lnTo>
                    <a:pt x="497" y="564"/>
                  </a:lnTo>
                  <a:cubicBezTo>
                    <a:pt x="497" y="548"/>
                    <a:pt x="491" y="521"/>
                    <a:pt x="483" y="495"/>
                  </a:cubicBezTo>
                  <a:cubicBezTo>
                    <a:pt x="476" y="470"/>
                    <a:pt x="467" y="446"/>
                    <a:pt x="460" y="434"/>
                  </a:cubicBezTo>
                  <a:cubicBezTo>
                    <a:pt x="450" y="419"/>
                    <a:pt x="440" y="400"/>
                    <a:pt x="434" y="375"/>
                  </a:cubicBezTo>
                  <a:cubicBezTo>
                    <a:pt x="427" y="351"/>
                    <a:pt x="424" y="320"/>
                    <a:pt x="430" y="286"/>
                  </a:cubicBezTo>
                  <a:cubicBezTo>
                    <a:pt x="437" y="221"/>
                    <a:pt x="533" y="159"/>
                    <a:pt x="568" y="135"/>
                  </a:cubicBezTo>
                  <a:cubicBezTo>
                    <a:pt x="573" y="133"/>
                    <a:pt x="575" y="132"/>
                    <a:pt x="578" y="130"/>
                  </a:cubicBezTo>
                  <a:cubicBezTo>
                    <a:pt x="592" y="122"/>
                    <a:pt x="613" y="105"/>
                    <a:pt x="629" y="91"/>
                  </a:cubicBezTo>
                  <a:cubicBezTo>
                    <a:pt x="644" y="76"/>
                    <a:pt x="658" y="61"/>
                    <a:pt x="663" y="48"/>
                  </a:cubicBezTo>
                  <a:cubicBezTo>
                    <a:pt x="666" y="42"/>
                    <a:pt x="668" y="40"/>
                    <a:pt x="673" y="37"/>
                  </a:cubicBezTo>
                  <a:lnTo>
                    <a:pt x="643" y="207"/>
                  </a:lnTo>
                  <a:lnTo>
                    <a:pt x="673" y="213"/>
                  </a:lnTo>
                  <a:lnTo>
                    <a:pt x="704" y="38"/>
                  </a:lnTo>
                  <a:cubicBezTo>
                    <a:pt x="708" y="41"/>
                    <a:pt x="712" y="44"/>
                    <a:pt x="712" y="53"/>
                  </a:cubicBezTo>
                  <a:lnTo>
                    <a:pt x="713" y="51"/>
                  </a:lnTo>
                  <a:cubicBezTo>
                    <a:pt x="712" y="66"/>
                    <a:pt x="718" y="84"/>
                    <a:pt x="725" y="103"/>
                  </a:cubicBezTo>
                  <a:cubicBezTo>
                    <a:pt x="735" y="125"/>
                    <a:pt x="748" y="147"/>
                    <a:pt x="759" y="160"/>
                  </a:cubicBezTo>
                  <a:cubicBezTo>
                    <a:pt x="768" y="170"/>
                    <a:pt x="793" y="203"/>
                    <a:pt x="815" y="242"/>
                  </a:cubicBezTo>
                  <a:cubicBezTo>
                    <a:pt x="837" y="281"/>
                    <a:pt x="853" y="323"/>
                    <a:pt x="846" y="355"/>
                  </a:cubicBezTo>
                  <a:cubicBezTo>
                    <a:pt x="837" y="393"/>
                    <a:pt x="823" y="419"/>
                    <a:pt x="809" y="439"/>
                  </a:cubicBezTo>
                  <a:cubicBezTo>
                    <a:pt x="794" y="460"/>
                    <a:pt x="778" y="475"/>
                    <a:pt x="765" y="486"/>
                  </a:cubicBezTo>
                  <a:cubicBezTo>
                    <a:pt x="753" y="495"/>
                    <a:pt x="739" y="512"/>
                    <a:pt x="725" y="529"/>
                  </a:cubicBezTo>
                  <a:cubicBezTo>
                    <a:pt x="707" y="553"/>
                    <a:pt x="690" y="578"/>
                    <a:pt x="683" y="592"/>
                  </a:cubicBezTo>
                  <a:cubicBezTo>
                    <a:pt x="622" y="726"/>
                    <a:pt x="609" y="885"/>
                    <a:pt x="576" y="1015"/>
                  </a:cubicBezTo>
                  <a:cubicBezTo>
                    <a:pt x="561" y="1012"/>
                    <a:pt x="541" y="1009"/>
                    <a:pt x="524" y="1006"/>
                  </a:cubicBezTo>
                  <a:lnTo>
                    <a:pt x="623" y="448"/>
                  </a:lnTo>
                  <a:lnTo>
                    <a:pt x="591" y="442"/>
                  </a:lnTo>
                  <a:close/>
                  <a:moveTo>
                    <a:pt x="608" y="1053"/>
                  </a:moveTo>
                  <a:cubicBezTo>
                    <a:pt x="613" y="1065"/>
                    <a:pt x="615" y="1092"/>
                    <a:pt x="589" y="1113"/>
                  </a:cubicBezTo>
                  <a:cubicBezTo>
                    <a:pt x="580" y="1112"/>
                    <a:pt x="576" y="1111"/>
                    <a:pt x="572" y="1110"/>
                  </a:cubicBezTo>
                  <a:cubicBezTo>
                    <a:pt x="561" y="1111"/>
                    <a:pt x="535" y="1106"/>
                    <a:pt x="507" y="1103"/>
                  </a:cubicBezTo>
                  <a:lnTo>
                    <a:pt x="519" y="1038"/>
                  </a:lnTo>
                  <a:cubicBezTo>
                    <a:pt x="557" y="1044"/>
                    <a:pt x="591" y="1050"/>
                    <a:pt x="608" y="1053"/>
                  </a:cubicBezTo>
                  <a:close/>
                  <a:moveTo>
                    <a:pt x="519" y="1494"/>
                  </a:moveTo>
                  <a:cubicBezTo>
                    <a:pt x="507" y="1516"/>
                    <a:pt x="478" y="1542"/>
                    <a:pt x="460" y="1561"/>
                  </a:cubicBezTo>
                  <a:cubicBezTo>
                    <a:pt x="449" y="1570"/>
                    <a:pt x="441" y="1577"/>
                    <a:pt x="436" y="1583"/>
                  </a:cubicBezTo>
                  <a:lnTo>
                    <a:pt x="435" y="1585"/>
                  </a:lnTo>
                  <a:cubicBezTo>
                    <a:pt x="433" y="1589"/>
                    <a:pt x="425" y="1592"/>
                    <a:pt x="420" y="1598"/>
                  </a:cubicBezTo>
                  <a:lnTo>
                    <a:pt x="502" y="1134"/>
                  </a:lnTo>
                  <a:cubicBezTo>
                    <a:pt x="521" y="1137"/>
                    <a:pt x="538" y="1138"/>
                    <a:pt x="551" y="1140"/>
                  </a:cubicBezTo>
                  <a:cubicBezTo>
                    <a:pt x="538" y="1188"/>
                    <a:pt x="506" y="1334"/>
                    <a:pt x="539" y="1423"/>
                  </a:cubicBezTo>
                  <a:cubicBezTo>
                    <a:pt x="539" y="1436"/>
                    <a:pt x="535" y="1466"/>
                    <a:pt x="519" y="1494"/>
                  </a:cubicBezTo>
                  <a:close/>
                  <a:moveTo>
                    <a:pt x="728" y="1261"/>
                  </a:moveTo>
                  <a:cubicBezTo>
                    <a:pt x="729" y="1261"/>
                    <a:pt x="730" y="1262"/>
                    <a:pt x="732" y="1262"/>
                  </a:cubicBezTo>
                  <a:cubicBezTo>
                    <a:pt x="754" y="1270"/>
                    <a:pt x="784" y="1280"/>
                    <a:pt x="790" y="1296"/>
                  </a:cubicBezTo>
                  <a:cubicBezTo>
                    <a:pt x="789" y="1300"/>
                    <a:pt x="784" y="1304"/>
                    <a:pt x="777" y="1307"/>
                  </a:cubicBezTo>
                  <a:cubicBezTo>
                    <a:pt x="767" y="1312"/>
                    <a:pt x="760" y="1315"/>
                    <a:pt x="754" y="1323"/>
                  </a:cubicBezTo>
                  <a:cubicBezTo>
                    <a:pt x="742" y="1340"/>
                    <a:pt x="752" y="1349"/>
                    <a:pt x="763" y="1362"/>
                  </a:cubicBezTo>
                  <a:cubicBezTo>
                    <a:pt x="768" y="1367"/>
                    <a:pt x="774" y="1372"/>
                    <a:pt x="773" y="1377"/>
                  </a:cubicBezTo>
                  <a:lnTo>
                    <a:pt x="773" y="1379"/>
                  </a:lnTo>
                  <a:cubicBezTo>
                    <a:pt x="770" y="1394"/>
                    <a:pt x="763" y="1408"/>
                    <a:pt x="757" y="1417"/>
                  </a:cubicBezTo>
                  <a:cubicBezTo>
                    <a:pt x="745" y="1435"/>
                    <a:pt x="730" y="1446"/>
                    <a:pt x="718" y="1453"/>
                  </a:cubicBezTo>
                  <a:lnTo>
                    <a:pt x="718" y="1454"/>
                  </a:lnTo>
                  <a:cubicBezTo>
                    <a:pt x="703" y="1463"/>
                    <a:pt x="686" y="1469"/>
                    <a:pt x="671" y="1470"/>
                  </a:cubicBezTo>
                  <a:cubicBezTo>
                    <a:pt x="656" y="1470"/>
                    <a:pt x="641" y="1465"/>
                    <a:pt x="625" y="1456"/>
                  </a:cubicBezTo>
                  <a:cubicBezTo>
                    <a:pt x="600" y="1438"/>
                    <a:pt x="572" y="1411"/>
                    <a:pt x="566" y="1406"/>
                  </a:cubicBezTo>
                  <a:cubicBezTo>
                    <a:pt x="558" y="1378"/>
                    <a:pt x="555" y="1343"/>
                    <a:pt x="557" y="1308"/>
                  </a:cubicBezTo>
                  <a:cubicBezTo>
                    <a:pt x="560" y="1350"/>
                    <a:pt x="575" y="1403"/>
                    <a:pt x="575" y="1403"/>
                  </a:cubicBezTo>
                  <a:lnTo>
                    <a:pt x="605" y="1395"/>
                  </a:lnTo>
                  <a:cubicBezTo>
                    <a:pt x="605" y="1395"/>
                    <a:pt x="588" y="1329"/>
                    <a:pt x="586" y="1289"/>
                  </a:cubicBezTo>
                  <a:lnTo>
                    <a:pt x="584" y="1289"/>
                  </a:lnTo>
                  <a:cubicBezTo>
                    <a:pt x="582" y="1255"/>
                    <a:pt x="584" y="1176"/>
                    <a:pt x="586" y="1144"/>
                  </a:cubicBezTo>
                  <a:cubicBezTo>
                    <a:pt x="601" y="1146"/>
                    <a:pt x="620" y="1150"/>
                    <a:pt x="639" y="1153"/>
                  </a:cubicBezTo>
                  <a:cubicBezTo>
                    <a:pt x="626" y="1175"/>
                    <a:pt x="605" y="1222"/>
                    <a:pt x="621" y="1282"/>
                  </a:cubicBezTo>
                  <a:cubicBezTo>
                    <a:pt x="623" y="1293"/>
                    <a:pt x="626" y="1304"/>
                    <a:pt x="628" y="1314"/>
                  </a:cubicBezTo>
                  <a:cubicBezTo>
                    <a:pt x="636" y="1357"/>
                    <a:pt x="642" y="1395"/>
                    <a:pt x="683" y="1413"/>
                  </a:cubicBezTo>
                  <a:lnTo>
                    <a:pt x="697" y="1385"/>
                  </a:lnTo>
                  <a:cubicBezTo>
                    <a:pt x="670" y="1374"/>
                    <a:pt x="665" y="1342"/>
                    <a:pt x="658" y="1308"/>
                  </a:cubicBezTo>
                  <a:cubicBezTo>
                    <a:pt x="656" y="1297"/>
                    <a:pt x="653" y="1285"/>
                    <a:pt x="651" y="1274"/>
                  </a:cubicBezTo>
                  <a:cubicBezTo>
                    <a:pt x="633" y="1202"/>
                    <a:pt x="675" y="1159"/>
                    <a:pt x="675" y="1159"/>
                  </a:cubicBezTo>
                  <a:cubicBezTo>
                    <a:pt x="686" y="1161"/>
                    <a:pt x="697" y="1163"/>
                    <a:pt x="705" y="1165"/>
                  </a:cubicBezTo>
                  <a:cubicBezTo>
                    <a:pt x="707" y="1165"/>
                    <a:pt x="711" y="1166"/>
                    <a:pt x="716" y="1164"/>
                  </a:cubicBezTo>
                  <a:cubicBezTo>
                    <a:pt x="714" y="1173"/>
                    <a:pt x="714" y="1177"/>
                    <a:pt x="713" y="1182"/>
                  </a:cubicBezTo>
                  <a:cubicBezTo>
                    <a:pt x="712" y="1188"/>
                    <a:pt x="709" y="1194"/>
                    <a:pt x="707" y="1200"/>
                  </a:cubicBezTo>
                  <a:cubicBezTo>
                    <a:pt x="704" y="1206"/>
                    <a:pt x="703" y="1211"/>
                    <a:pt x="703" y="1213"/>
                  </a:cubicBezTo>
                  <a:cubicBezTo>
                    <a:pt x="697" y="1236"/>
                    <a:pt x="698" y="1254"/>
                    <a:pt x="728" y="1261"/>
                  </a:cubicBezTo>
                  <a:close/>
                  <a:moveTo>
                    <a:pt x="641" y="1057"/>
                  </a:moveTo>
                  <a:cubicBezTo>
                    <a:pt x="653" y="1059"/>
                    <a:pt x="667" y="1059"/>
                    <a:pt x="681" y="1062"/>
                  </a:cubicBezTo>
                  <a:cubicBezTo>
                    <a:pt x="686" y="1060"/>
                    <a:pt x="693" y="1062"/>
                    <a:pt x="699" y="1063"/>
                  </a:cubicBezTo>
                  <a:cubicBezTo>
                    <a:pt x="700" y="1067"/>
                    <a:pt x="701" y="1074"/>
                    <a:pt x="702" y="1083"/>
                  </a:cubicBezTo>
                  <a:cubicBezTo>
                    <a:pt x="700" y="1094"/>
                    <a:pt x="698" y="1106"/>
                    <a:pt x="692" y="1116"/>
                  </a:cubicBezTo>
                  <a:cubicBezTo>
                    <a:pt x="691" y="1121"/>
                    <a:pt x="688" y="1127"/>
                    <a:pt x="683" y="1128"/>
                  </a:cubicBezTo>
                  <a:cubicBezTo>
                    <a:pt x="666" y="1125"/>
                    <a:pt x="645" y="1121"/>
                    <a:pt x="625" y="1120"/>
                  </a:cubicBezTo>
                  <a:cubicBezTo>
                    <a:pt x="642" y="1097"/>
                    <a:pt x="644" y="1073"/>
                    <a:pt x="641" y="1057"/>
                  </a:cubicBezTo>
                  <a:close/>
                  <a:moveTo>
                    <a:pt x="726" y="1133"/>
                  </a:moveTo>
                  <a:cubicBezTo>
                    <a:pt x="723" y="1135"/>
                    <a:pt x="719" y="1134"/>
                    <a:pt x="717" y="1134"/>
                  </a:cubicBezTo>
                  <a:cubicBezTo>
                    <a:pt x="720" y="1132"/>
                    <a:pt x="720" y="1132"/>
                    <a:pt x="720" y="1130"/>
                  </a:cubicBezTo>
                  <a:cubicBezTo>
                    <a:pt x="727" y="1116"/>
                    <a:pt x="732" y="1101"/>
                    <a:pt x="732" y="1086"/>
                  </a:cubicBezTo>
                  <a:cubicBezTo>
                    <a:pt x="733" y="1080"/>
                    <a:pt x="732" y="1073"/>
                    <a:pt x="731" y="1066"/>
                  </a:cubicBezTo>
                  <a:cubicBezTo>
                    <a:pt x="738" y="1067"/>
                    <a:pt x="744" y="1069"/>
                    <a:pt x="748" y="1069"/>
                  </a:cubicBezTo>
                  <a:cubicBezTo>
                    <a:pt x="765" y="1099"/>
                    <a:pt x="759" y="1121"/>
                    <a:pt x="726" y="1133"/>
                  </a:cubicBezTo>
                  <a:close/>
                  <a:moveTo>
                    <a:pt x="1047" y="920"/>
                  </a:moveTo>
                  <a:cubicBezTo>
                    <a:pt x="1020" y="946"/>
                    <a:pt x="988" y="980"/>
                    <a:pt x="986" y="979"/>
                  </a:cubicBezTo>
                  <a:lnTo>
                    <a:pt x="978" y="985"/>
                  </a:lnTo>
                  <a:lnTo>
                    <a:pt x="985" y="995"/>
                  </a:lnTo>
                  <a:cubicBezTo>
                    <a:pt x="985" y="995"/>
                    <a:pt x="987" y="999"/>
                    <a:pt x="990" y="1007"/>
                  </a:cubicBezTo>
                  <a:cubicBezTo>
                    <a:pt x="995" y="1014"/>
                    <a:pt x="1000" y="1024"/>
                    <a:pt x="1007" y="1031"/>
                  </a:cubicBezTo>
                  <a:lnTo>
                    <a:pt x="1007" y="1033"/>
                  </a:lnTo>
                  <a:cubicBezTo>
                    <a:pt x="1009" y="1036"/>
                    <a:pt x="1007" y="1036"/>
                    <a:pt x="1006" y="1038"/>
                  </a:cubicBezTo>
                  <a:cubicBezTo>
                    <a:pt x="1006" y="1040"/>
                    <a:pt x="1003" y="1042"/>
                    <a:pt x="1001" y="1041"/>
                  </a:cubicBezTo>
                  <a:cubicBezTo>
                    <a:pt x="999" y="1045"/>
                    <a:pt x="994" y="1047"/>
                    <a:pt x="990" y="1046"/>
                  </a:cubicBezTo>
                  <a:cubicBezTo>
                    <a:pt x="969" y="1049"/>
                    <a:pt x="950" y="1045"/>
                    <a:pt x="934" y="1038"/>
                  </a:cubicBezTo>
                  <a:cubicBezTo>
                    <a:pt x="920" y="1031"/>
                    <a:pt x="910" y="1023"/>
                    <a:pt x="907" y="1014"/>
                  </a:cubicBezTo>
                  <a:cubicBezTo>
                    <a:pt x="905" y="1002"/>
                    <a:pt x="905" y="992"/>
                    <a:pt x="906" y="983"/>
                  </a:cubicBezTo>
                  <a:cubicBezTo>
                    <a:pt x="905" y="965"/>
                    <a:pt x="905" y="950"/>
                    <a:pt x="889" y="943"/>
                  </a:cubicBezTo>
                  <a:cubicBezTo>
                    <a:pt x="874" y="940"/>
                    <a:pt x="856" y="941"/>
                    <a:pt x="840" y="947"/>
                  </a:cubicBezTo>
                  <a:cubicBezTo>
                    <a:pt x="821" y="955"/>
                    <a:pt x="804" y="963"/>
                    <a:pt x="796" y="974"/>
                  </a:cubicBezTo>
                  <a:cubicBezTo>
                    <a:pt x="784" y="992"/>
                    <a:pt x="771" y="1016"/>
                    <a:pt x="760" y="1040"/>
                  </a:cubicBezTo>
                  <a:cubicBezTo>
                    <a:pt x="750" y="1036"/>
                    <a:pt x="732" y="1033"/>
                    <a:pt x="713" y="1032"/>
                  </a:cubicBezTo>
                  <a:cubicBezTo>
                    <a:pt x="734" y="974"/>
                    <a:pt x="741" y="938"/>
                    <a:pt x="780" y="888"/>
                  </a:cubicBezTo>
                  <a:cubicBezTo>
                    <a:pt x="819" y="840"/>
                    <a:pt x="877" y="787"/>
                    <a:pt x="951" y="817"/>
                  </a:cubicBezTo>
                  <a:cubicBezTo>
                    <a:pt x="961" y="821"/>
                    <a:pt x="973" y="830"/>
                    <a:pt x="986" y="843"/>
                  </a:cubicBezTo>
                  <a:cubicBezTo>
                    <a:pt x="991" y="849"/>
                    <a:pt x="994" y="858"/>
                    <a:pt x="993" y="866"/>
                  </a:cubicBezTo>
                  <a:cubicBezTo>
                    <a:pt x="993" y="875"/>
                    <a:pt x="992" y="884"/>
                    <a:pt x="986" y="889"/>
                  </a:cubicBezTo>
                  <a:cubicBezTo>
                    <a:pt x="981" y="893"/>
                    <a:pt x="976" y="899"/>
                    <a:pt x="970" y="904"/>
                  </a:cubicBezTo>
                  <a:cubicBezTo>
                    <a:pt x="960" y="913"/>
                    <a:pt x="948" y="922"/>
                    <a:pt x="939" y="936"/>
                  </a:cubicBezTo>
                  <a:cubicBezTo>
                    <a:pt x="925" y="949"/>
                    <a:pt x="921" y="963"/>
                    <a:pt x="921" y="974"/>
                  </a:cubicBezTo>
                  <a:cubicBezTo>
                    <a:pt x="920" y="992"/>
                    <a:pt x="928" y="1007"/>
                    <a:pt x="938" y="1017"/>
                  </a:cubicBezTo>
                  <a:cubicBezTo>
                    <a:pt x="954" y="1035"/>
                    <a:pt x="989" y="1037"/>
                    <a:pt x="989" y="1037"/>
                  </a:cubicBezTo>
                  <a:lnTo>
                    <a:pt x="990" y="1007"/>
                  </a:lnTo>
                  <a:cubicBezTo>
                    <a:pt x="986" y="1006"/>
                    <a:pt x="968" y="1005"/>
                    <a:pt x="961" y="997"/>
                  </a:cubicBezTo>
                  <a:lnTo>
                    <a:pt x="959" y="994"/>
                  </a:lnTo>
                  <a:cubicBezTo>
                    <a:pt x="955" y="992"/>
                    <a:pt x="952" y="984"/>
                    <a:pt x="951" y="978"/>
                  </a:cubicBezTo>
                  <a:cubicBezTo>
                    <a:pt x="952" y="971"/>
                    <a:pt x="956" y="963"/>
                    <a:pt x="961" y="955"/>
                  </a:cubicBezTo>
                  <a:cubicBezTo>
                    <a:pt x="970" y="944"/>
                    <a:pt x="980" y="934"/>
                    <a:pt x="991" y="928"/>
                  </a:cubicBezTo>
                  <a:cubicBezTo>
                    <a:pt x="998" y="920"/>
                    <a:pt x="1003" y="917"/>
                    <a:pt x="1009" y="911"/>
                  </a:cubicBezTo>
                  <a:lnTo>
                    <a:pt x="1007" y="911"/>
                  </a:lnTo>
                  <a:cubicBezTo>
                    <a:pt x="1017" y="901"/>
                    <a:pt x="1025" y="883"/>
                    <a:pt x="1026" y="865"/>
                  </a:cubicBezTo>
                  <a:cubicBezTo>
                    <a:pt x="1024" y="850"/>
                    <a:pt x="1020" y="834"/>
                    <a:pt x="1007" y="821"/>
                  </a:cubicBezTo>
                  <a:cubicBezTo>
                    <a:pt x="992" y="805"/>
                    <a:pt x="977" y="795"/>
                    <a:pt x="962" y="788"/>
                  </a:cubicBezTo>
                  <a:cubicBezTo>
                    <a:pt x="870" y="750"/>
                    <a:pt x="802" y="813"/>
                    <a:pt x="757" y="869"/>
                  </a:cubicBezTo>
                  <a:cubicBezTo>
                    <a:pt x="712" y="927"/>
                    <a:pt x="704" y="960"/>
                    <a:pt x="684" y="1023"/>
                  </a:cubicBezTo>
                  <a:lnTo>
                    <a:pt x="711" y="1032"/>
                  </a:lnTo>
                  <a:cubicBezTo>
                    <a:pt x="702" y="1030"/>
                    <a:pt x="694" y="1031"/>
                    <a:pt x="683" y="1029"/>
                  </a:cubicBezTo>
                  <a:cubicBezTo>
                    <a:pt x="659" y="1027"/>
                    <a:pt x="633" y="1025"/>
                    <a:pt x="618" y="1022"/>
                  </a:cubicBezTo>
                  <a:cubicBezTo>
                    <a:pt x="614" y="1021"/>
                    <a:pt x="612" y="1021"/>
                    <a:pt x="608" y="1020"/>
                  </a:cubicBezTo>
                  <a:cubicBezTo>
                    <a:pt x="626" y="979"/>
                    <a:pt x="679" y="866"/>
                    <a:pt x="729" y="818"/>
                  </a:cubicBezTo>
                  <a:cubicBezTo>
                    <a:pt x="753" y="795"/>
                    <a:pt x="780" y="774"/>
                    <a:pt x="808" y="755"/>
                  </a:cubicBezTo>
                  <a:cubicBezTo>
                    <a:pt x="857" y="724"/>
                    <a:pt x="900" y="707"/>
                    <a:pt x="961" y="722"/>
                  </a:cubicBezTo>
                  <a:cubicBezTo>
                    <a:pt x="980" y="726"/>
                    <a:pt x="992" y="734"/>
                    <a:pt x="1005" y="743"/>
                  </a:cubicBezTo>
                  <a:lnTo>
                    <a:pt x="1008" y="744"/>
                  </a:lnTo>
                  <a:cubicBezTo>
                    <a:pt x="1017" y="750"/>
                    <a:pt x="1029" y="761"/>
                    <a:pt x="1040" y="774"/>
                  </a:cubicBezTo>
                  <a:cubicBezTo>
                    <a:pt x="1054" y="792"/>
                    <a:pt x="1066" y="809"/>
                    <a:pt x="1071" y="821"/>
                  </a:cubicBezTo>
                  <a:lnTo>
                    <a:pt x="1073" y="819"/>
                  </a:lnTo>
                  <a:cubicBezTo>
                    <a:pt x="1074" y="830"/>
                    <a:pt x="1076" y="844"/>
                    <a:pt x="1074" y="854"/>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0" name="Freeform 50"/>
            <p:cNvSpPr>
              <a:spLocks noEditPoints="1"/>
            </p:cNvSpPr>
            <p:nvPr/>
          </p:nvSpPr>
          <p:spPr bwMode="auto">
            <a:xfrm>
              <a:off x="1908175" y="44751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6 h 1639"/>
                <a:gd name="T14" fmla="*/ 186 w 1108"/>
                <a:gd name="T15" fmla="*/ 995 h 1639"/>
                <a:gd name="T16" fmla="*/ 230 w 1108"/>
                <a:gd name="T17" fmla="*/ 1119 h 1639"/>
                <a:gd name="T18" fmla="*/ 135 w 1108"/>
                <a:gd name="T19" fmla="*/ 1221 h 1639"/>
                <a:gd name="T20" fmla="*/ 188 w 1108"/>
                <a:gd name="T21" fmla="*/ 1417 h 1639"/>
                <a:gd name="T22" fmla="*/ 347 w 1108"/>
                <a:gd name="T23" fmla="*/ 1587 h 1639"/>
                <a:gd name="T24" fmla="*/ 545 w 1108"/>
                <a:gd name="T25" fmla="*/ 1511 h 1639"/>
                <a:gd name="T26" fmla="*/ 803 w 1108"/>
                <a:gd name="T27" fmla="*/ 1382 h 1639"/>
                <a:gd name="T28" fmla="*/ 737 w 1108"/>
                <a:gd name="T29" fmla="*/ 1233 h 1639"/>
                <a:gd name="T30" fmla="*/ 757 w 1108"/>
                <a:gd name="T31" fmla="*/ 1157 h 1639"/>
                <a:gd name="T32" fmla="*/ 850 w 1108"/>
                <a:gd name="T33" fmla="*/ 976 h 1639"/>
                <a:gd name="T34" fmla="*/ 1020 w 1108"/>
                <a:gd name="T35" fmla="*/ 1069 h 1639"/>
                <a:gd name="T36" fmla="*/ 1069 w 1108"/>
                <a:gd name="T37" fmla="*/ 942 h 1639"/>
                <a:gd name="T38" fmla="*/ 238 w 1108"/>
                <a:gd name="T39" fmla="*/ 1010 h 1639"/>
                <a:gd name="T40" fmla="*/ 153 w 1108"/>
                <a:gd name="T41" fmla="*/ 846 h 1639"/>
                <a:gd name="T42" fmla="*/ 35 w 1108"/>
                <a:gd name="T43" fmla="*/ 865 h 1639"/>
                <a:gd name="T44" fmla="*/ 111 w 1108"/>
                <a:gd name="T45" fmla="*/ 870 h 1639"/>
                <a:gd name="T46" fmla="*/ 313 w 1108"/>
                <a:gd name="T47" fmla="*/ 962 h 1639"/>
                <a:gd name="T48" fmla="*/ 113 w 1108"/>
                <a:gd name="T49" fmla="*/ 661 h 1639"/>
                <a:gd name="T50" fmla="*/ 66 w 1108"/>
                <a:gd name="T51" fmla="*/ 840 h 1639"/>
                <a:gd name="T52" fmla="*/ 190 w 1108"/>
                <a:gd name="T53" fmla="*/ 585 h 1639"/>
                <a:gd name="T54" fmla="*/ 269 w 1108"/>
                <a:gd name="T55" fmla="*/ 959 h 1639"/>
                <a:gd name="T56" fmla="*/ 350 w 1108"/>
                <a:gd name="T57" fmla="*/ 1008 h 1639"/>
                <a:gd name="T58" fmla="*/ 159 w 1108"/>
                <a:gd name="T59" fmla="*/ 1357 h 1639"/>
                <a:gd name="T60" fmla="*/ 172 w 1108"/>
                <a:gd name="T61" fmla="*/ 1221 h 1639"/>
                <a:gd name="T62" fmla="*/ 260 w 1108"/>
                <a:gd name="T63" fmla="*/ 1122 h 1639"/>
                <a:gd name="T64" fmla="*/ 205 w 1108"/>
                <a:gd name="T65" fmla="*/ 1299 h 1639"/>
                <a:gd name="T66" fmla="*/ 361 w 1108"/>
                <a:gd name="T67" fmla="*/ 1111 h 1639"/>
                <a:gd name="T68" fmla="*/ 316 w 1108"/>
                <a:gd name="T69" fmla="*/ 1367 h 1639"/>
                <a:gd name="T70" fmla="*/ 425 w 1108"/>
                <a:gd name="T71" fmla="*/ 1122 h 1639"/>
                <a:gd name="T72" fmla="*/ 476 w 1108"/>
                <a:gd name="T73" fmla="*/ 1031 h 1639"/>
                <a:gd name="T74" fmla="*/ 447 w 1108"/>
                <a:gd name="T75" fmla="*/ 995 h 1639"/>
                <a:gd name="T76" fmla="*/ 429 w 1108"/>
                <a:gd name="T77" fmla="*/ 286 h 1639"/>
                <a:gd name="T78" fmla="*/ 643 w 1108"/>
                <a:gd name="T79" fmla="*/ 208 h 1639"/>
                <a:gd name="T80" fmla="*/ 759 w 1108"/>
                <a:gd name="T81" fmla="*/ 160 h 1639"/>
                <a:gd name="T82" fmla="*/ 683 w 1108"/>
                <a:gd name="T83" fmla="*/ 592 h 1639"/>
                <a:gd name="T84" fmla="*/ 589 w 1108"/>
                <a:gd name="T85" fmla="*/ 1114 h 1639"/>
                <a:gd name="T86" fmla="*/ 459 w 1108"/>
                <a:gd name="T87" fmla="*/ 1561 h 1639"/>
                <a:gd name="T88" fmla="*/ 538 w 1108"/>
                <a:gd name="T89" fmla="*/ 1424 h 1639"/>
                <a:gd name="T90" fmla="*/ 754 w 1108"/>
                <a:gd name="T91" fmla="*/ 1323 h 1639"/>
                <a:gd name="T92" fmla="*/ 718 w 1108"/>
                <a:gd name="T93" fmla="*/ 1455 h 1639"/>
                <a:gd name="T94" fmla="*/ 605 w 1108"/>
                <a:gd name="T95" fmla="*/ 1396 h 1639"/>
                <a:gd name="T96" fmla="*/ 628 w 1108"/>
                <a:gd name="T97" fmla="*/ 1314 h 1639"/>
                <a:gd name="T98" fmla="*/ 705 w 1108"/>
                <a:gd name="T99" fmla="*/ 1165 h 1639"/>
                <a:gd name="T100" fmla="*/ 640 w 1108"/>
                <a:gd name="T101" fmla="*/ 1057 h 1639"/>
                <a:gd name="T102" fmla="*/ 625 w 1108"/>
                <a:gd name="T103" fmla="*/ 1120 h 1639"/>
                <a:gd name="T104" fmla="*/ 731 w 1108"/>
                <a:gd name="T105" fmla="*/ 1067 h 1639"/>
                <a:gd name="T106" fmla="*/ 985 w 1108"/>
                <a:gd name="T107" fmla="*/ 995 h 1639"/>
                <a:gd name="T108" fmla="*/ 1001 w 1108"/>
                <a:gd name="T109" fmla="*/ 1042 h 1639"/>
                <a:gd name="T110" fmla="*/ 840 w 1108"/>
                <a:gd name="T111" fmla="*/ 948 h 1639"/>
                <a:gd name="T112" fmla="*/ 986 w 1108"/>
                <a:gd name="T113" fmla="*/ 844 h 1639"/>
                <a:gd name="T114" fmla="*/ 937 w 1108"/>
                <a:gd name="T115" fmla="*/ 1017 h 1639"/>
                <a:gd name="T116" fmla="*/ 961 w 1108"/>
                <a:gd name="T117" fmla="*/ 956 h 1639"/>
                <a:gd name="T118" fmla="*/ 962 w 1108"/>
                <a:gd name="T119" fmla="*/ 789 h 1639"/>
                <a:gd name="T120" fmla="*/ 607 w 1108"/>
                <a:gd name="T121" fmla="*/ 1021 h 1639"/>
                <a:gd name="T122" fmla="*/ 1040 w 1108"/>
                <a:gd name="T123" fmla="*/ 774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067" y="942"/>
                  </a:moveTo>
                  <a:cubicBezTo>
                    <a:pt x="1090" y="922"/>
                    <a:pt x="1102" y="890"/>
                    <a:pt x="1106" y="858"/>
                  </a:cubicBezTo>
                  <a:cubicBezTo>
                    <a:pt x="1108" y="823"/>
                    <a:pt x="1101" y="789"/>
                    <a:pt x="1086" y="758"/>
                  </a:cubicBezTo>
                  <a:cubicBezTo>
                    <a:pt x="1069" y="729"/>
                    <a:pt x="1045" y="709"/>
                    <a:pt x="1016" y="693"/>
                  </a:cubicBezTo>
                  <a:cubicBezTo>
                    <a:pt x="886" y="626"/>
                    <a:pt x="716" y="706"/>
                    <a:pt x="647" y="832"/>
                  </a:cubicBezTo>
                  <a:cubicBezTo>
                    <a:pt x="669" y="744"/>
                    <a:pt x="693" y="645"/>
                    <a:pt x="711" y="606"/>
                  </a:cubicBezTo>
                  <a:cubicBezTo>
                    <a:pt x="718" y="594"/>
                    <a:pt x="733" y="571"/>
                    <a:pt x="750" y="549"/>
                  </a:cubicBezTo>
                  <a:cubicBezTo>
                    <a:pt x="761" y="532"/>
                    <a:pt x="775" y="519"/>
                    <a:pt x="785" y="512"/>
                  </a:cubicBezTo>
                  <a:lnTo>
                    <a:pt x="785" y="510"/>
                  </a:lnTo>
                  <a:cubicBezTo>
                    <a:pt x="801" y="497"/>
                    <a:pt x="818" y="483"/>
                    <a:pt x="834" y="459"/>
                  </a:cubicBezTo>
                  <a:cubicBezTo>
                    <a:pt x="851" y="436"/>
                    <a:pt x="865" y="405"/>
                    <a:pt x="875" y="363"/>
                  </a:cubicBezTo>
                  <a:cubicBezTo>
                    <a:pt x="887" y="321"/>
                    <a:pt x="867" y="271"/>
                    <a:pt x="844" y="228"/>
                  </a:cubicBezTo>
                  <a:cubicBezTo>
                    <a:pt x="820" y="186"/>
                    <a:pt x="792" y="151"/>
                    <a:pt x="782" y="140"/>
                  </a:cubicBezTo>
                  <a:cubicBezTo>
                    <a:pt x="775" y="130"/>
                    <a:pt x="763" y="110"/>
                    <a:pt x="754" y="89"/>
                  </a:cubicBezTo>
                  <a:cubicBezTo>
                    <a:pt x="748" y="75"/>
                    <a:pt x="744" y="61"/>
                    <a:pt x="743" y="52"/>
                  </a:cubicBezTo>
                  <a:lnTo>
                    <a:pt x="743" y="50"/>
                  </a:lnTo>
                  <a:cubicBezTo>
                    <a:pt x="742" y="10"/>
                    <a:pt x="705" y="6"/>
                    <a:pt x="696" y="7"/>
                  </a:cubicBezTo>
                  <a:cubicBezTo>
                    <a:pt x="688" y="5"/>
                    <a:pt x="649" y="0"/>
                    <a:pt x="634" y="37"/>
                  </a:cubicBezTo>
                  <a:cubicBezTo>
                    <a:pt x="630" y="45"/>
                    <a:pt x="621" y="57"/>
                    <a:pt x="608" y="68"/>
                  </a:cubicBezTo>
                  <a:cubicBezTo>
                    <a:pt x="593" y="82"/>
                    <a:pt x="575" y="97"/>
                    <a:pt x="563" y="104"/>
                  </a:cubicBezTo>
                  <a:lnTo>
                    <a:pt x="560" y="103"/>
                  </a:lnTo>
                  <a:cubicBezTo>
                    <a:pt x="558" y="105"/>
                    <a:pt x="555" y="107"/>
                    <a:pt x="551" y="110"/>
                  </a:cubicBezTo>
                  <a:cubicBezTo>
                    <a:pt x="513" y="136"/>
                    <a:pt x="407" y="203"/>
                    <a:pt x="397" y="281"/>
                  </a:cubicBezTo>
                  <a:cubicBezTo>
                    <a:pt x="392" y="322"/>
                    <a:pt x="395" y="355"/>
                    <a:pt x="404" y="383"/>
                  </a:cubicBezTo>
                  <a:cubicBezTo>
                    <a:pt x="410" y="411"/>
                    <a:pt x="423" y="435"/>
                    <a:pt x="433" y="452"/>
                  </a:cubicBezTo>
                  <a:cubicBezTo>
                    <a:pt x="440" y="462"/>
                    <a:pt x="447" y="483"/>
                    <a:pt x="452" y="504"/>
                  </a:cubicBezTo>
                  <a:cubicBezTo>
                    <a:pt x="459" y="527"/>
                    <a:pt x="466" y="552"/>
                    <a:pt x="466" y="563"/>
                  </a:cubicBezTo>
                  <a:lnTo>
                    <a:pt x="466" y="565"/>
                  </a:lnTo>
                  <a:cubicBezTo>
                    <a:pt x="468" y="605"/>
                    <a:pt x="456" y="706"/>
                    <a:pt x="447" y="795"/>
                  </a:cubicBezTo>
                  <a:cubicBezTo>
                    <a:pt x="442" y="765"/>
                    <a:pt x="433" y="737"/>
                    <a:pt x="424" y="716"/>
                  </a:cubicBezTo>
                  <a:cubicBezTo>
                    <a:pt x="386" y="643"/>
                    <a:pt x="331" y="583"/>
                    <a:pt x="253" y="552"/>
                  </a:cubicBezTo>
                  <a:cubicBezTo>
                    <a:pt x="224" y="540"/>
                    <a:pt x="188" y="534"/>
                    <a:pt x="152" y="539"/>
                  </a:cubicBezTo>
                  <a:cubicBezTo>
                    <a:pt x="80" y="548"/>
                    <a:pt x="29" y="589"/>
                    <a:pt x="10" y="658"/>
                  </a:cubicBezTo>
                  <a:cubicBezTo>
                    <a:pt x="0" y="692"/>
                    <a:pt x="1" y="725"/>
                    <a:pt x="13" y="753"/>
                  </a:cubicBezTo>
                  <a:cubicBezTo>
                    <a:pt x="23" y="775"/>
                    <a:pt x="37" y="804"/>
                    <a:pt x="43" y="820"/>
                  </a:cubicBezTo>
                  <a:cubicBezTo>
                    <a:pt x="38" y="821"/>
                    <a:pt x="31" y="829"/>
                    <a:pt x="24" y="832"/>
                  </a:cubicBezTo>
                  <a:cubicBezTo>
                    <a:pt x="16" y="837"/>
                    <a:pt x="11" y="843"/>
                    <a:pt x="7" y="851"/>
                  </a:cubicBezTo>
                  <a:cubicBezTo>
                    <a:pt x="6" y="857"/>
                    <a:pt x="5" y="862"/>
                    <a:pt x="6" y="868"/>
                  </a:cubicBezTo>
                  <a:cubicBezTo>
                    <a:pt x="7" y="875"/>
                    <a:pt x="8" y="880"/>
                    <a:pt x="12" y="885"/>
                  </a:cubicBezTo>
                  <a:cubicBezTo>
                    <a:pt x="17" y="895"/>
                    <a:pt x="28" y="903"/>
                    <a:pt x="39" y="907"/>
                  </a:cubicBezTo>
                  <a:cubicBezTo>
                    <a:pt x="61" y="918"/>
                    <a:pt x="87" y="922"/>
                    <a:pt x="109" y="922"/>
                  </a:cubicBezTo>
                  <a:cubicBezTo>
                    <a:pt x="131" y="921"/>
                    <a:pt x="150" y="914"/>
                    <a:pt x="162" y="896"/>
                  </a:cubicBezTo>
                  <a:cubicBezTo>
                    <a:pt x="173" y="882"/>
                    <a:pt x="177" y="870"/>
                    <a:pt x="181" y="858"/>
                  </a:cubicBezTo>
                  <a:cubicBezTo>
                    <a:pt x="183" y="851"/>
                    <a:pt x="177" y="848"/>
                    <a:pt x="181" y="849"/>
                  </a:cubicBezTo>
                  <a:cubicBezTo>
                    <a:pt x="188" y="848"/>
                    <a:pt x="198" y="854"/>
                    <a:pt x="207" y="862"/>
                  </a:cubicBezTo>
                  <a:cubicBezTo>
                    <a:pt x="217" y="871"/>
                    <a:pt x="224" y="880"/>
                    <a:pt x="226" y="890"/>
                  </a:cubicBezTo>
                  <a:cubicBezTo>
                    <a:pt x="232" y="908"/>
                    <a:pt x="236" y="933"/>
                    <a:pt x="238" y="958"/>
                  </a:cubicBezTo>
                  <a:cubicBezTo>
                    <a:pt x="212" y="960"/>
                    <a:pt x="192" y="972"/>
                    <a:pt x="186" y="995"/>
                  </a:cubicBezTo>
                  <a:lnTo>
                    <a:pt x="184" y="994"/>
                  </a:lnTo>
                  <a:cubicBezTo>
                    <a:pt x="179" y="1020"/>
                    <a:pt x="184" y="1040"/>
                    <a:pt x="193" y="1055"/>
                  </a:cubicBezTo>
                  <a:cubicBezTo>
                    <a:pt x="204" y="1068"/>
                    <a:pt x="217" y="1079"/>
                    <a:pt x="229" y="1086"/>
                  </a:cubicBezTo>
                  <a:cubicBezTo>
                    <a:pt x="231" y="1086"/>
                    <a:pt x="231" y="1086"/>
                    <a:pt x="233" y="1087"/>
                  </a:cubicBezTo>
                  <a:cubicBezTo>
                    <a:pt x="232" y="1093"/>
                    <a:pt x="231" y="1097"/>
                    <a:pt x="231" y="1099"/>
                  </a:cubicBezTo>
                  <a:cubicBezTo>
                    <a:pt x="230" y="1106"/>
                    <a:pt x="231" y="1112"/>
                    <a:pt x="230" y="1119"/>
                  </a:cubicBezTo>
                  <a:cubicBezTo>
                    <a:pt x="229" y="1121"/>
                    <a:pt x="229" y="1121"/>
                    <a:pt x="228" y="1127"/>
                  </a:cubicBezTo>
                  <a:cubicBezTo>
                    <a:pt x="229" y="1134"/>
                    <a:pt x="228" y="1140"/>
                    <a:pt x="222" y="1140"/>
                  </a:cubicBezTo>
                  <a:lnTo>
                    <a:pt x="222" y="1142"/>
                  </a:lnTo>
                  <a:cubicBezTo>
                    <a:pt x="219" y="1141"/>
                    <a:pt x="217" y="1141"/>
                    <a:pt x="213" y="1140"/>
                  </a:cubicBezTo>
                  <a:cubicBezTo>
                    <a:pt x="182" y="1141"/>
                    <a:pt x="142" y="1141"/>
                    <a:pt x="125" y="1166"/>
                  </a:cubicBezTo>
                  <a:cubicBezTo>
                    <a:pt x="105" y="1191"/>
                    <a:pt x="120" y="1207"/>
                    <a:pt x="135" y="1221"/>
                  </a:cubicBezTo>
                  <a:cubicBezTo>
                    <a:pt x="139" y="1224"/>
                    <a:pt x="142" y="1229"/>
                    <a:pt x="142" y="1231"/>
                  </a:cubicBezTo>
                  <a:cubicBezTo>
                    <a:pt x="143" y="1235"/>
                    <a:pt x="139" y="1226"/>
                    <a:pt x="136" y="1225"/>
                  </a:cubicBezTo>
                  <a:cubicBezTo>
                    <a:pt x="124" y="1232"/>
                    <a:pt x="110" y="1240"/>
                    <a:pt x="106" y="1260"/>
                  </a:cubicBezTo>
                  <a:cubicBezTo>
                    <a:pt x="103" y="1281"/>
                    <a:pt x="103" y="1301"/>
                    <a:pt x="107" y="1319"/>
                  </a:cubicBezTo>
                  <a:cubicBezTo>
                    <a:pt x="114" y="1342"/>
                    <a:pt x="125" y="1362"/>
                    <a:pt x="134" y="1374"/>
                  </a:cubicBezTo>
                  <a:cubicBezTo>
                    <a:pt x="148" y="1394"/>
                    <a:pt x="166" y="1408"/>
                    <a:pt x="188" y="1417"/>
                  </a:cubicBezTo>
                  <a:cubicBezTo>
                    <a:pt x="207" y="1424"/>
                    <a:pt x="228" y="1426"/>
                    <a:pt x="254" y="1420"/>
                  </a:cubicBezTo>
                  <a:cubicBezTo>
                    <a:pt x="269" y="1418"/>
                    <a:pt x="288" y="1410"/>
                    <a:pt x="302" y="1406"/>
                  </a:cubicBezTo>
                  <a:cubicBezTo>
                    <a:pt x="299" y="1423"/>
                    <a:pt x="297" y="1447"/>
                    <a:pt x="302" y="1470"/>
                  </a:cubicBezTo>
                  <a:lnTo>
                    <a:pt x="302" y="1472"/>
                  </a:lnTo>
                  <a:cubicBezTo>
                    <a:pt x="306" y="1495"/>
                    <a:pt x="319" y="1523"/>
                    <a:pt x="332" y="1547"/>
                  </a:cubicBezTo>
                  <a:cubicBezTo>
                    <a:pt x="338" y="1564"/>
                    <a:pt x="344" y="1578"/>
                    <a:pt x="347" y="1587"/>
                  </a:cubicBezTo>
                  <a:cubicBezTo>
                    <a:pt x="355" y="1615"/>
                    <a:pt x="387" y="1636"/>
                    <a:pt x="387" y="1636"/>
                  </a:cubicBezTo>
                  <a:lnTo>
                    <a:pt x="391" y="1639"/>
                  </a:lnTo>
                  <a:lnTo>
                    <a:pt x="398" y="1638"/>
                  </a:lnTo>
                  <a:cubicBezTo>
                    <a:pt x="398" y="1638"/>
                    <a:pt x="443" y="1626"/>
                    <a:pt x="461" y="1603"/>
                  </a:cubicBezTo>
                  <a:cubicBezTo>
                    <a:pt x="464" y="1597"/>
                    <a:pt x="472" y="1592"/>
                    <a:pt x="479" y="1585"/>
                  </a:cubicBezTo>
                  <a:cubicBezTo>
                    <a:pt x="501" y="1564"/>
                    <a:pt x="530" y="1536"/>
                    <a:pt x="545" y="1511"/>
                  </a:cubicBezTo>
                  <a:cubicBezTo>
                    <a:pt x="558" y="1488"/>
                    <a:pt x="564" y="1468"/>
                    <a:pt x="567" y="1451"/>
                  </a:cubicBezTo>
                  <a:cubicBezTo>
                    <a:pt x="580" y="1462"/>
                    <a:pt x="593" y="1473"/>
                    <a:pt x="607" y="1482"/>
                  </a:cubicBezTo>
                  <a:cubicBezTo>
                    <a:pt x="629" y="1497"/>
                    <a:pt x="650" y="1502"/>
                    <a:pt x="672" y="1502"/>
                  </a:cubicBezTo>
                  <a:cubicBezTo>
                    <a:pt x="694" y="1502"/>
                    <a:pt x="715" y="1494"/>
                    <a:pt x="735" y="1480"/>
                  </a:cubicBezTo>
                  <a:cubicBezTo>
                    <a:pt x="750" y="1472"/>
                    <a:pt x="768" y="1457"/>
                    <a:pt x="782" y="1438"/>
                  </a:cubicBezTo>
                  <a:cubicBezTo>
                    <a:pt x="791" y="1422"/>
                    <a:pt x="801" y="1404"/>
                    <a:pt x="803" y="1382"/>
                  </a:cubicBezTo>
                  <a:cubicBezTo>
                    <a:pt x="806" y="1363"/>
                    <a:pt x="795" y="1350"/>
                    <a:pt x="786" y="1340"/>
                  </a:cubicBezTo>
                  <a:cubicBezTo>
                    <a:pt x="784" y="1340"/>
                    <a:pt x="776" y="1347"/>
                    <a:pt x="779" y="1343"/>
                  </a:cubicBezTo>
                  <a:cubicBezTo>
                    <a:pt x="781" y="1341"/>
                    <a:pt x="784" y="1337"/>
                    <a:pt x="789" y="1336"/>
                  </a:cubicBezTo>
                  <a:cubicBezTo>
                    <a:pt x="808" y="1328"/>
                    <a:pt x="827" y="1319"/>
                    <a:pt x="817" y="1288"/>
                  </a:cubicBezTo>
                  <a:cubicBezTo>
                    <a:pt x="809" y="1256"/>
                    <a:pt x="772" y="1243"/>
                    <a:pt x="741" y="1233"/>
                  </a:cubicBezTo>
                  <a:cubicBezTo>
                    <a:pt x="739" y="1233"/>
                    <a:pt x="737" y="1233"/>
                    <a:pt x="737" y="1233"/>
                  </a:cubicBezTo>
                  <a:lnTo>
                    <a:pt x="735" y="1230"/>
                  </a:lnTo>
                  <a:cubicBezTo>
                    <a:pt x="731" y="1229"/>
                    <a:pt x="731" y="1227"/>
                    <a:pt x="732" y="1220"/>
                  </a:cubicBezTo>
                  <a:cubicBezTo>
                    <a:pt x="735" y="1217"/>
                    <a:pt x="736" y="1215"/>
                    <a:pt x="736" y="1210"/>
                  </a:cubicBezTo>
                  <a:cubicBezTo>
                    <a:pt x="738" y="1204"/>
                    <a:pt x="741" y="1196"/>
                    <a:pt x="742" y="1187"/>
                  </a:cubicBezTo>
                  <a:cubicBezTo>
                    <a:pt x="744" y="1181"/>
                    <a:pt x="745" y="1172"/>
                    <a:pt x="750" y="1160"/>
                  </a:cubicBezTo>
                  <a:cubicBezTo>
                    <a:pt x="752" y="1158"/>
                    <a:pt x="754" y="1159"/>
                    <a:pt x="757" y="1157"/>
                  </a:cubicBezTo>
                  <a:cubicBezTo>
                    <a:pt x="774" y="1147"/>
                    <a:pt x="785" y="1131"/>
                    <a:pt x="795" y="1115"/>
                  </a:cubicBezTo>
                  <a:lnTo>
                    <a:pt x="793" y="1115"/>
                  </a:lnTo>
                  <a:cubicBezTo>
                    <a:pt x="802" y="1101"/>
                    <a:pt x="800" y="1085"/>
                    <a:pt x="796" y="1074"/>
                  </a:cubicBezTo>
                  <a:cubicBezTo>
                    <a:pt x="792" y="1069"/>
                    <a:pt x="789" y="1064"/>
                    <a:pt x="785" y="1059"/>
                  </a:cubicBezTo>
                  <a:cubicBezTo>
                    <a:pt x="796" y="1034"/>
                    <a:pt x="809" y="1010"/>
                    <a:pt x="821" y="995"/>
                  </a:cubicBezTo>
                  <a:cubicBezTo>
                    <a:pt x="826" y="987"/>
                    <a:pt x="838" y="980"/>
                    <a:pt x="850" y="976"/>
                  </a:cubicBezTo>
                  <a:cubicBezTo>
                    <a:pt x="860" y="971"/>
                    <a:pt x="871" y="968"/>
                    <a:pt x="879" y="972"/>
                  </a:cubicBezTo>
                  <a:cubicBezTo>
                    <a:pt x="881" y="972"/>
                    <a:pt x="874" y="976"/>
                    <a:pt x="875" y="982"/>
                  </a:cubicBezTo>
                  <a:cubicBezTo>
                    <a:pt x="874" y="993"/>
                    <a:pt x="873" y="1008"/>
                    <a:pt x="877" y="1022"/>
                  </a:cubicBezTo>
                  <a:cubicBezTo>
                    <a:pt x="884" y="1043"/>
                    <a:pt x="900" y="1057"/>
                    <a:pt x="920" y="1067"/>
                  </a:cubicBezTo>
                  <a:cubicBezTo>
                    <a:pt x="942" y="1075"/>
                    <a:pt x="968" y="1080"/>
                    <a:pt x="990" y="1077"/>
                  </a:cubicBezTo>
                  <a:cubicBezTo>
                    <a:pt x="1001" y="1077"/>
                    <a:pt x="1011" y="1074"/>
                    <a:pt x="1020" y="1069"/>
                  </a:cubicBezTo>
                  <a:cubicBezTo>
                    <a:pt x="1026" y="1064"/>
                    <a:pt x="1031" y="1060"/>
                    <a:pt x="1034" y="1054"/>
                  </a:cubicBezTo>
                  <a:cubicBezTo>
                    <a:pt x="1037" y="1048"/>
                    <a:pt x="1039" y="1040"/>
                    <a:pt x="1040" y="1033"/>
                  </a:cubicBezTo>
                  <a:cubicBezTo>
                    <a:pt x="1039" y="1027"/>
                    <a:pt x="1036" y="1019"/>
                    <a:pt x="1032" y="1012"/>
                  </a:cubicBezTo>
                  <a:lnTo>
                    <a:pt x="1030" y="1012"/>
                  </a:lnTo>
                  <a:cubicBezTo>
                    <a:pt x="1025" y="1007"/>
                    <a:pt x="1022" y="997"/>
                    <a:pt x="1016" y="992"/>
                  </a:cubicBezTo>
                  <a:cubicBezTo>
                    <a:pt x="1029" y="981"/>
                    <a:pt x="1051" y="958"/>
                    <a:pt x="1069" y="942"/>
                  </a:cubicBezTo>
                  <a:lnTo>
                    <a:pt x="1067" y="942"/>
                  </a:lnTo>
                  <a:close/>
                  <a:moveTo>
                    <a:pt x="231" y="1049"/>
                  </a:moveTo>
                  <a:cubicBezTo>
                    <a:pt x="225" y="1045"/>
                    <a:pt x="224" y="1041"/>
                    <a:pt x="220" y="1038"/>
                  </a:cubicBezTo>
                  <a:cubicBezTo>
                    <a:pt x="215" y="1028"/>
                    <a:pt x="211" y="1017"/>
                    <a:pt x="215" y="1002"/>
                  </a:cubicBezTo>
                  <a:cubicBezTo>
                    <a:pt x="217" y="993"/>
                    <a:pt x="226" y="991"/>
                    <a:pt x="237" y="988"/>
                  </a:cubicBezTo>
                  <a:cubicBezTo>
                    <a:pt x="239" y="995"/>
                    <a:pt x="239" y="1004"/>
                    <a:pt x="238" y="1010"/>
                  </a:cubicBezTo>
                  <a:cubicBezTo>
                    <a:pt x="234" y="1023"/>
                    <a:pt x="229" y="1035"/>
                    <a:pt x="231" y="1049"/>
                  </a:cubicBezTo>
                  <a:close/>
                  <a:moveTo>
                    <a:pt x="257" y="880"/>
                  </a:moveTo>
                  <a:cubicBezTo>
                    <a:pt x="252" y="866"/>
                    <a:pt x="240" y="853"/>
                    <a:pt x="226" y="839"/>
                  </a:cubicBezTo>
                  <a:cubicBezTo>
                    <a:pt x="213" y="828"/>
                    <a:pt x="197" y="821"/>
                    <a:pt x="182" y="818"/>
                  </a:cubicBezTo>
                  <a:lnTo>
                    <a:pt x="180" y="818"/>
                  </a:lnTo>
                  <a:cubicBezTo>
                    <a:pt x="162" y="819"/>
                    <a:pt x="158" y="831"/>
                    <a:pt x="153" y="846"/>
                  </a:cubicBezTo>
                  <a:cubicBezTo>
                    <a:pt x="149" y="856"/>
                    <a:pt x="144" y="869"/>
                    <a:pt x="136" y="878"/>
                  </a:cubicBezTo>
                  <a:cubicBezTo>
                    <a:pt x="130" y="886"/>
                    <a:pt x="119" y="890"/>
                    <a:pt x="108" y="891"/>
                  </a:cubicBezTo>
                  <a:cubicBezTo>
                    <a:pt x="90" y="892"/>
                    <a:pt x="69" y="886"/>
                    <a:pt x="53" y="879"/>
                  </a:cubicBezTo>
                  <a:lnTo>
                    <a:pt x="50" y="878"/>
                  </a:lnTo>
                  <a:cubicBezTo>
                    <a:pt x="46" y="878"/>
                    <a:pt x="41" y="872"/>
                    <a:pt x="39" y="870"/>
                  </a:cubicBezTo>
                  <a:cubicBezTo>
                    <a:pt x="37" y="867"/>
                    <a:pt x="38" y="865"/>
                    <a:pt x="35" y="865"/>
                  </a:cubicBezTo>
                  <a:cubicBezTo>
                    <a:pt x="36" y="863"/>
                    <a:pt x="36" y="863"/>
                    <a:pt x="36" y="863"/>
                  </a:cubicBezTo>
                  <a:cubicBezTo>
                    <a:pt x="36" y="861"/>
                    <a:pt x="39" y="859"/>
                    <a:pt x="39" y="859"/>
                  </a:cubicBezTo>
                  <a:cubicBezTo>
                    <a:pt x="48" y="854"/>
                    <a:pt x="58" y="847"/>
                    <a:pt x="63" y="841"/>
                  </a:cubicBezTo>
                  <a:lnTo>
                    <a:pt x="54" y="870"/>
                  </a:lnTo>
                  <a:cubicBezTo>
                    <a:pt x="54" y="870"/>
                    <a:pt x="85" y="880"/>
                    <a:pt x="109" y="869"/>
                  </a:cubicBezTo>
                  <a:lnTo>
                    <a:pt x="111" y="870"/>
                  </a:lnTo>
                  <a:cubicBezTo>
                    <a:pt x="133" y="860"/>
                    <a:pt x="153" y="831"/>
                    <a:pt x="137" y="795"/>
                  </a:cubicBezTo>
                  <a:cubicBezTo>
                    <a:pt x="129" y="767"/>
                    <a:pt x="100" y="736"/>
                    <a:pt x="111" y="709"/>
                  </a:cubicBezTo>
                  <a:cubicBezTo>
                    <a:pt x="115" y="701"/>
                    <a:pt x="120" y="693"/>
                    <a:pt x="128" y="690"/>
                  </a:cubicBezTo>
                  <a:cubicBezTo>
                    <a:pt x="152" y="677"/>
                    <a:pt x="174" y="676"/>
                    <a:pt x="199" y="683"/>
                  </a:cubicBezTo>
                  <a:cubicBezTo>
                    <a:pt x="269" y="711"/>
                    <a:pt x="310" y="779"/>
                    <a:pt x="312" y="852"/>
                  </a:cubicBezTo>
                  <a:cubicBezTo>
                    <a:pt x="316" y="879"/>
                    <a:pt x="313" y="962"/>
                    <a:pt x="313" y="962"/>
                  </a:cubicBezTo>
                  <a:lnTo>
                    <a:pt x="343" y="963"/>
                  </a:lnTo>
                  <a:cubicBezTo>
                    <a:pt x="343" y="963"/>
                    <a:pt x="347" y="878"/>
                    <a:pt x="343" y="849"/>
                  </a:cubicBezTo>
                  <a:lnTo>
                    <a:pt x="343" y="851"/>
                  </a:lnTo>
                  <a:cubicBezTo>
                    <a:pt x="340" y="765"/>
                    <a:pt x="291" y="686"/>
                    <a:pt x="211" y="655"/>
                  </a:cubicBezTo>
                  <a:lnTo>
                    <a:pt x="209" y="654"/>
                  </a:lnTo>
                  <a:cubicBezTo>
                    <a:pt x="175" y="644"/>
                    <a:pt x="144" y="645"/>
                    <a:pt x="113" y="661"/>
                  </a:cubicBezTo>
                  <a:cubicBezTo>
                    <a:pt x="98" y="670"/>
                    <a:pt x="89" y="683"/>
                    <a:pt x="82" y="698"/>
                  </a:cubicBezTo>
                  <a:cubicBezTo>
                    <a:pt x="63" y="743"/>
                    <a:pt x="95" y="764"/>
                    <a:pt x="107" y="805"/>
                  </a:cubicBezTo>
                  <a:lnTo>
                    <a:pt x="109" y="806"/>
                  </a:lnTo>
                  <a:cubicBezTo>
                    <a:pt x="115" y="824"/>
                    <a:pt x="108" y="836"/>
                    <a:pt x="99" y="841"/>
                  </a:cubicBezTo>
                  <a:lnTo>
                    <a:pt x="97" y="841"/>
                  </a:lnTo>
                  <a:cubicBezTo>
                    <a:pt x="84" y="847"/>
                    <a:pt x="66" y="842"/>
                    <a:pt x="66" y="840"/>
                  </a:cubicBezTo>
                  <a:cubicBezTo>
                    <a:pt x="71" y="836"/>
                    <a:pt x="74" y="832"/>
                    <a:pt x="74" y="832"/>
                  </a:cubicBezTo>
                  <a:lnTo>
                    <a:pt x="81" y="827"/>
                  </a:lnTo>
                  <a:lnTo>
                    <a:pt x="77" y="817"/>
                  </a:lnTo>
                  <a:cubicBezTo>
                    <a:pt x="77" y="817"/>
                    <a:pt x="56" y="772"/>
                    <a:pt x="42" y="741"/>
                  </a:cubicBezTo>
                  <a:cubicBezTo>
                    <a:pt x="32" y="719"/>
                    <a:pt x="33" y="693"/>
                    <a:pt x="39" y="668"/>
                  </a:cubicBezTo>
                  <a:cubicBezTo>
                    <a:pt x="55" y="614"/>
                    <a:pt x="153" y="580"/>
                    <a:pt x="190" y="585"/>
                  </a:cubicBezTo>
                  <a:cubicBezTo>
                    <a:pt x="229" y="589"/>
                    <a:pt x="232" y="594"/>
                    <a:pt x="271" y="614"/>
                  </a:cubicBezTo>
                  <a:cubicBezTo>
                    <a:pt x="307" y="634"/>
                    <a:pt x="360" y="720"/>
                    <a:pt x="375" y="756"/>
                  </a:cubicBezTo>
                  <a:cubicBezTo>
                    <a:pt x="403" y="820"/>
                    <a:pt x="415" y="943"/>
                    <a:pt x="415" y="989"/>
                  </a:cubicBezTo>
                  <a:cubicBezTo>
                    <a:pt x="400" y="987"/>
                    <a:pt x="385" y="984"/>
                    <a:pt x="379" y="983"/>
                  </a:cubicBezTo>
                  <a:cubicBezTo>
                    <a:pt x="375" y="982"/>
                    <a:pt x="368" y="981"/>
                    <a:pt x="362" y="980"/>
                  </a:cubicBezTo>
                  <a:cubicBezTo>
                    <a:pt x="335" y="971"/>
                    <a:pt x="299" y="962"/>
                    <a:pt x="269" y="959"/>
                  </a:cubicBezTo>
                  <a:cubicBezTo>
                    <a:pt x="268" y="930"/>
                    <a:pt x="264" y="903"/>
                    <a:pt x="257" y="880"/>
                  </a:cubicBezTo>
                  <a:close/>
                  <a:moveTo>
                    <a:pt x="339" y="1076"/>
                  </a:moveTo>
                  <a:cubicBezTo>
                    <a:pt x="317" y="1073"/>
                    <a:pt x="287" y="1070"/>
                    <a:pt x="268" y="1064"/>
                  </a:cubicBezTo>
                  <a:cubicBezTo>
                    <a:pt x="268" y="1051"/>
                    <a:pt x="269" y="1036"/>
                    <a:pt x="270" y="1018"/>
                  </a:cubicBezTo>
                  <a:cubicBezTo>
                    <a:pt x="276" y="1006"/>
                    <a:pt x="289" y="998"/>
                    <a:pt x="294" y="994"/>
                  </a:cubicBezTo>
                  <a:cubicBezTo>
                    <a:pt x="313" y="997"/>
                    <a:pt x="334" y="1003"/>
                    <a:pt x="350" y="1008"/>
                  </a:cubicBezTo>
                  <a:cubicBezTo>
                    <a:pt x="341" y="1024"/>
                    <a:pt x="330" y="1049"/>
                    <a:pt x="339" y="1076"/>
                  </a:cubicBezTo>
                  <a:close/>
                  <a:moveTo>
                    <a:pt x="316" y="1367"/>
                  </a:moveTo>
                  <a:cubicBezTo>
                    <a:pt x="304" y="1371"/>
                    <a:pt x="271" y="1385"/>
                    <a:pt x="248" y="1390"/>
                  </a:cubicBezTo>
                  <a:lnTo>
                    <a:pt x="246" y="1389"/>
                  </a:lnTo>
                  <a:cubicBezTo>
                    <a:pt x="229" y="1395"/>
                    <a:pt x="212" y="1392"/>
                    <a:pt x="200" y="1388"/>
                  </a:cubicBezTo>
                  <a:cubicBezTo>
                    <a:pt x="183" y="1383"/>
                    <a:pt x="170" y="1372"/>
                    <a:pt x="159" y="1357"/>
                  </a:cubicBezTo>
                  <a:lnTo>
                    <a:pt x="160" y="1355"/>
                  </a:lnTo>
                  <a:cubicBezTo>
                    <a:pt x="150" y="1344"/>
                    <a:pt x="142" y="1329"/>
                    <a:pt x="137" y="1311"/>
                  </a:cubicBezTo>
                  <a:cubicBezTo>
                    <a:pt x="135" y="1297"/>
                    <a:pt x="133" y="1282"/>
                    <a:pt x="136" y="1267"/>
                  </a:cubicBezTo>
                  <a:lnTo>
                    <a:pt x="136" y="1265"/>
                  </a:lnTo>
                  <a:cubicBezTo>
                    <a:pt x="137" y="1261"/>
                    <a:pt x="144" y="1257"/>
                    <a:pt x="151" y="1254"/>
                  </a:cubicBezTo>
                  <a:cubicBezTo>
                    <a:pt x="166" y="1246"/>
                    <a:pt x="178" y="1241"/>
                    <a:pt x="172" y="1221"/>
                  </a:cubicBezTo>
                  <a:cubicBezTo>
                    <a:pt x="170" y="1211"/>
                    <a:pt x="164" y="1206"/>
                    <a:pt x="156" y="1198"/>
                  </a:cubicBezTo>
                  <a:cubicBezTo>
                    <a:pt x="153" y="1193"/>
                    <a:pt x="147" y="1188"/>
                    <a:pt x="150" y="1184"/>
                  </a:cubicBezTo>
                  <a:cubicBezTo>
                    <a:pt x="159" y="1172"/>
                    <a:pt x="190" y="1171"/>
                    <a:pt x="212" y="1171"/>
                  </a:cubicBezTo>
                  <a:cubicBezTo>
                    <a:pt x="214" y="1171"/>
                    <a:pt x="214" y="1171"/>
                    <a:pt x="218" y="1172"/>
                  </a:cubicBezTo>
                  <a:cubicBezTo>
                    <a:pt x="253" y="1176"/>
                    <a:pt x="259" y="1155"/>
                    <a:pt x="261" y="1131"/>
                  </a:cubicBezTo>
                  <a:cubicBezTo>
                    <a:pt x="261" y="1129"/>
                    <a:pt x="261" y="1127"/>
                    <a:pt x="260" y="1122"/>
                  </a:cubicBezTo>
                  <a:cubicBezTo>
                    <a:pt x="261" y="1116"/>
                    <a:pt x="262" y="1112"/>
                    <a:pt x="263" y="1105"/>
                  </a:cubicBezTo>
                  <a:cubicBezTo>
                    <a:pt x="264" y="1103"/>
                    <a:pt x="264" y="1098"/>
                    <a:pt x="265" y="1096"/>
                  </a:cubicBezTo>
                  <a:cubicBezTo>
                    <a:pt x="277" y="1099"/>
                    <a:pt x="292" y="1101"/>
                    <a:pt x="307" y="1104"/>
                  </a:cubicBezTo>
                  <a:cubicBezTo>
                    <a:pt x="311" y="1122"/>
                    <a:pt x="318" y="1167"/>
                    <a:pt x="286" y="1212"/>
                  </a:cubicBezTo>
                  <a:cubicBezTo>
                    <a:pt x="280" y="1222"/>
                    <a:pt x="276" y="1230"/>
                    <a:pt x="270" y="1238"/>
                  </a:cubicBezTo>
                  <a:cubicBezTo>
                    <a:pt x="251" y="1270"/>
                    <a:pt x="234" y="1295"/>
                    <a:pt x="205" y="1299"/>
                  </a:cubicBezTo>
                  <a:lnTo>
                    <a:pt x="206" y="1330"/>
                  </a:lnTo>
                  <a:cubicBezTo>
                    <a:pt x="253" y="1325"/>
                    <a:pt x="274" y="1294"/>
                    <a:pt x="296" y="1253"/>
                  </a:cubicBezTo>
                  <a:cubicBezTo>
                    <a:pt x="302" y="1246"/>
                    <a:pt x="308" y="1238"/>
                    <a:pt x="311" y="1230"/>
                  </a:cubicBezTo>
                  <a:cubicBezTo>
                    <a:pt x="344" y="1183"/>
                    <a:pt x="343" y="1137"/>
                    <a:pt x="339" y="1107"/>
                  </a:cubicBezTo>
                  <a:cubicBezTo>
                    <a:pt x="339" y="1107"/>
                    <a:pt x="339" y="1107"/>
                    <a:pt x="342" y="1108"/>
                  </a:cubicBezTo>
                  <a:cubicBezTo>
                    <a:pt x="350" y="1109"/>
                    <a:pt x="357" y="1110"/>
                    <a:pt x="361" y="1111"/>
                  </a:cubicBezTo>
                  <a:cubicBezTo>
                    <a:pt x="365" y="1112"/>
                    <a:pt x="375" y="1114"/>
                    <a:pt x="391" y="1116"/>
                  </a:cubicBezTo>
                  <a:cubicBezTo>
                    <a:pt x="381" y="1148"/>
                    <a:pt x="357" y="1218"/>
                    <a:pt x="343" y="1249"/>
                  </a:cubicBezTo>
                  <a:cubicBezTo>
                    <a:pt x="324" y="1285"/>
                    <a:pt x="285" y="1342"/>
                    <a:pt x="285" y="1342"/>
                  </a:cubicBezTo>
                  <a:lnTo>
                    <a:pt x="311" y="1359"/>
                  </a:lnTo>
                  <a:cubicBezTo>
                    <a:pt x="313" y="1360"/>
                    <a:pt x="343" y="1314"/>
                    <a:pt x="362" y="1276"/>
                  </a:cubicBezTo>
                  <a:cubicBezTo>
                    <a:pt x="352" y="1312"/>
                    <a:pt x="337" y="1344"/>
                    <a:pt x="316" y="1367"/>
                  </a:cubicBezTo>
                  <a:close/>
                  <a:moveTo>
                    <a:pt x="387" y="1597"/>
                  </a:moveTo>
                  <a:cubicBezTo>
                    <a:pt x="384" y="1592"/>
                    <a:pt x="378" y="1586"/>
                    <a:pt x="377" y="1580"/>
                  </a:cubicBezTo>
                  <a:cubicBezTo>
                    <a:pt x="375" y="1568"/>
                    <a:pt x="367" y="1552"/>
                    <a:pt x="359" y="1535"/>
                  </a:cubicBezTo>
                  <a:cubicBezTo>
                    <a:pt x="349" y="1511"/>
                    <a:pt x="337" y="1485"/>
                    <a:pt x="332" y="1464"/>
                  </a:cubicBezTo>
                  <a:cubicBezTo>
                    <a:pt x="323" y="1423"/>
                    <a:pt x="341" y="1387"/>
                    <a:pt x="341" y="1387"/>
                  </a:cubicBezTo>
                  <a:cubicBezTo>
                    <a:pt x="402" y="1312"/>
                    <a:pt x="421" y="1170"/>
                    <a:pt x="425" y="1122"/>
                  </a:cubicBezTo>
                  <a:cubicBezTo>
                    <a:pt x="440" y="1125"/>
                    <a:pt x="455" y="1126"/>
                    <a:pt x="470" y="1128"/>
                  </a:cubicBezTo>
                  <a:lnTo>
                    <a:pt x="387" y="1597"/>
                  </a:lnTo>
                  <a:close/>
                  <a:moveTo>
                    <a:pt x="475" y="1098"/>
                  </a:moveTo>
                  <a:cubicBezTo>
                    <a:pt x="435" y="1091"/>
                    <a:pt x="392" y="1086"/>
                    <a:pt x="372" y="1082"/>
                  </a:cubicBezTo>
                  <a:cubicBezTo>
                    <a:pt x="358" y="1051"/>
                    <a:pt x="376" y="1026"/>
                    <a:pt x="384" y="1016"/>
                  </a:cubicBezTo>
                  <a:cubicBezTo>
                    <a:pt x="406" y="1018"/>
                    <a:pt x="440" y="1024"/>
                    <a:pt x="476" y="1031"/>
                  </a:cubicBezTo>
                  <a:cubicBezTo>
                    <a:pt x="480" y="1031"/>
                    <a:pt x="482" y="1032"/>
                    <a:pt x="487" y="1032"/>
                  </a:cubicBezTo>
                  <a:lnTo>
                    <a:pt x="475" y="1098"/>
                  </a:lnTo>
                  <a:close/>
                  <a:moveTo>
                    <a:pt x="591" y="442"/>
                  </a:moveTo>
                  <a:lnTo>
                    <a:pt x="492" y="1003"/>
                  </a:lnTo>
                  <a:cubicBezTo>
                    <a:pt x="488" y="1002"/>
                    <a:pt x="486" y="1001"/>
                    <a:pt x="481" y="1001"/>
                  </a:cubicBezTo>
                  <a:cubicBezTo>
                    <a:pt x="469" y="999"/>
                    <a:pt x="458" y="997"/>
                    <a:pt x="447" y="995"/>
                  </a:cubicBezTo>
                  <a:cubicBezTo>
                    <a:pt x="460" y="874"/>
                    <a:pt x="509" y="707"/>
                    <a:pt x="497" y="562"/>
                  </a:cubicBezTo>
                  <a:lnTo>
                    <a:pt x="497" y="564"/>
                  </a:lnTo>
                  <a:cubicBezTo>
                    <a:pt x="497" y="549"/>
                    <a:pt x="491" y="521"/>
                    <a:pt x="483" y="496"/>
                  </a:cubicBezTo>
                  <a:cubicBezTo>
                    <a:pt x="476" y="470"/>
                    <a:pt x="467" y="447"/>
                    <a:pt x="460" y="435"/>
                  </a:cubicBezTo>
                  <a:cubicBezTo>
                    <a:pt x="450" y="420"/>
                    <a:pt x="440" y="400"/>
                    <a:pt x="433" y="375"/>
                  </a:cubicBezTo>
                  <a:cubicBezTo>
                    <a:pt x="427" y="352"/>
                    <a:pt x="423" y="321"/>
                    <a:pt x="429" y="286"/>
                  </a:cubicBezTo>
                  <a:cubicBezTo>
                    <a:pt x="436" y="222"/>
                    <a:pt x="533" y="160"/>
                    <a:pt x="568" y="135"/>
                  </a:cubicBezTo>
                  <a:cubicBezTo>
                    <a:pt x="573" y="134"/>
                    <a:pt x="575" y="132"/>
                    <a:pt x="578" y="131"/>
                  </a:cubicBezTo>
                  <a:cubicBezTo>
                    <a:pt x="592" y="122"/>
                    <a:pt x="613" y="106"/>
                    <a:pt x="631" y="92"/>
                  </a:cubicBezTo>
                  <a:cubicBezTo>
                    <a:pt x="644" y="76"/>
                    <a:pt x="658" y="61"/>
                    <a:pt x="662" y="49"/>
                  </a:cubicBezTo>
                  <a:cubicBezTo>
                    <a:pt x="665" y="43"/>
                    <a:pt x="668" y="41"/>
                    <a:pt x="673" y="37"/>
                  </a:cubicBezTo>
                  <a:lnTo>
                    <a:pt x="643" y="208"/>
                  </a:lnTo>
                  <a:lnTo>
                    <a:pt x="673" y="213"/>
                  </a:lnTo>
                  <a:lnTo>
                    <a:pt x="704" y="38"/>
                  </a:lnTo>
                  <a:cubicBezTo>
                    <a:pt x="707" y="41"/>
                    <a:pt x="711" y="44"/>
                    <a:pt x="712" y="53"/>
                  </a:cubicBezTo>
                  <a:lnTo>
                    <a:pt x="713" y="51"/>
                  </a:lnTo>
                  <a:cubicBezTo>
                    <a:pt x="712" y="66"/>
                    <a:pt x="718" y="85"/>
                    <a:pt x="725" y="104"/>
                  </a:cubicBezTo>
                  <a:cubicBezTo>
                    <a:pt x="737" y="125"/>
                    <a:pt x="748" y="147"/>
                    <a:pt x="759" y="160"/>
                  </a:cubicBezTo>
                  <a:cubicBezTo>
                    <a:pt x="768" y="171"/>
                    <a:pt x="793" y="204"/>
                    <a:pt x="815" y="243"/>
                  </a:cubicBezTo>
                  <a:cubicBezTo>
                    <a:pt x="837" y="282"/>
                    <a:pt x="853" y="324"/>
                    <a:pt x="845" y="356"/>
                  </a:cubicBezTo>
                  <a:cubicBezTo>
                    <a:pt x="837" y="394"/>
                    <a:pt x="823" y="420"/>
                    <a:pt x="809" y="439"/>
                  </a:cubicBezTo>
                  <a:cubicBezTo>
                    <a:pt x="794" y="461"/>
                    <a:pt x="778" y="475"/>
                    <a:pt x="765" y="486"/>
                  </a:cubicBezTo>
                  <a:cubicBezTo>
                    <a:pt x="753" y="495"/>
                    <a:pt x="739" y="512"/>
                    <a:pt x="725" y="530"/>
                  </a:cubicBezTo>
                  <a:cubicBezTo>
                    <a:pt x="707" y="553"/>
                    <a:pt x="689" y="578"/>
                    <a:pt x="683" y="592"/>
                  </a:cubicBezTo>
                  <a:cubicBezTo>
                    <a:pt x="622" y="727"/>
                    <a:pt x="609" y="885"/>
                    <a:pt x="575" y="1015"/>
                  </a:cubicBezTo>
                  <a:cubicBezTo>
                    <a:pt x="560" y="1013"/>
                    <a:pt x="541" y="1009"/>
                    <a:pt x="524" y="1006"/>
                  </a:cubicBezTo>
                  <a:lnTo>
                    <a:pt x="623" y="448"/>
                  </a:lnTo>
                  <a:lnTo>
                    <a:pt x="591" y="442"/>
                  </a:lnTo>
                  <a:close/>
                  <a:moveTo>
                    <a:pt x="610" y="1054"/>
                  </a:moveTo>
                  <a:cubicBezTo>
                    <a:pt x="613" y="1065"/>
                    <a:pt x="614" y="1092"/>
                    <a:pt x="589" y="1114"/>
                  </a:cubicBezTo>
                  <a:cubicBezTo>
                    <a:pt x="580" y="1112"/>
                    <a:pt x="576" y="1112"/>
                    <a:pt x="572" y="1111"/>
                  </a:cubicBezTo>
                  <a:cubicBezTo>
                    <a:pt x="561" y="1111"/>
                    <a:pt x="535" y="1107"/>
                    <a:pt x="507" y="1104"/>
                  </a:cubicBezTo>
                  <a:lnTo>
                    <a:pt x="519" y="1038"/>
                  </a:lnTo>
                  <a:cubicBezTo>
                    <a:pt x="557" y="1045"/>
                    <a:pt x="591" y="1051"/>
                    <a:pt x="610" y="1054"/>
                  </a:cubicBezTo>
                  <a:close/>
                  <a:moveTo>
                    <a:pt x="519" y="1495"/>
                  </a:moveTo>
                  <a:cubicBezTo>
                    <a:pt x="507" y="1517"/>
                    <a:pt x="478" y="1542"/>
                    <a:pt x="459" y="1561"/>
                  </a:cubicBezTo>
                  <a:cubicBezTo>
                    <a:pt x="449" y="1570"/>
                    <a:pt x="441" y="1578"/>
                    <a:pt x="436" y="1583"/>
                  </a:cubicBezTo>
                  <a:lnTo>
                    <a:pt x="435" y="1586"/>
                  </a:lnTo>
                  <a:cubicBezTo>
                    <a:pt x="432" y="1589"/>
                    <a:pt x="425" y="1592"/>
                    <a:pt x="420" y="1598"/>
                  </a:cubicBezTo>
                  <a:lnTo>
                    <a:pt x="502" y="1134"/>
                  </a:lnTo>
                  <a:cubicBezTo>
                    <a:pt x="521" y="1137"/>
                    <a:pt x="538" y="1138"/>
                    <a:pt x="551" y="1140"/>
                  </a:cubicBezTo>
                  <a:cubicBezTo>
                    <a:pt x="538" y="1189"/>
                    <a:pt x="506" y="1334"/>
                    <a:pt x="538" y="1424"/>
                  </a:cubicBezTo>
                  <a:cubicBezTo>
                    <a:pt x="538" y="1437"/>
                    <a:pt x="535" y="1467"/>
                    <a:pt x="519" y="1495"/>
                  </a:cubicBezTo>
                  <a:close/>
                  <a:moveTo>
                    <a:pt x="727" y="1261"/>
                  </a:moveTo>
                  <a:cubicBezTo>
                    <a:pt x="729" y="1262"/>
                    <a:pt x="730" y="1262"/>
                    <a:pt x="732" y="1262"/>
                  </a:cubicBezTo>
                  <a:cubicBezTo>
                    <a:pt x="754" y="1271"/>
                    <a:pt x="784" y="1280"/>
                    <a:pt x="789" y="1296"/>
                  </a:cubicBezTo>
                  <a:cubicBezTo>
                    <a:pt x="791" y="1301"/>
                    <a:pt x="784" y="1304"/>
                    <a:pt x="776" y="1307"/>
                  </a:cubicBezTo>
                  <a:cubicBezTo>
                    <a:pt x="769" y="1313"/>
                    <a:pt x="760" y="1315"/>
                    <a:pt x="754" y="1323"/>
                  </a:cubicBezTo>
                  <a:cubicBezTo>
                    <a:pt x="742" y="1341"/>
                    <a:pt x="752" y="1349"/>
                    <a:pt x="762" y="1362"/>
                  </a:cubicBezTo>
                  <a:cubicBezTo>
                    <a:pt x="768" y="1368"/>
                    <a:pt x="774" y="1373"/>
                    <a:pt x="773" y="1377"/>
                  </a:cubicBezTo>
                  <a:lnTo>
                    <a:pt x="773" y="1379"/>
                  </a:lnTo>
                  <a:cubicBezTo>
                    <a:pt x="770" y="1394"/>
                    <a:pt x="763" y="1408"/>
                    <a:pt x="757" y="1418"/>
                  </a:cubicBezTo>
                  <a:cubicBezTo>
                    <a:pt x="745" y="1436"/>
                    <a:pt x="730" y="1446"/>
                    <a:pt x="718" y="1453"/>
                  </a:cubicBezTo>
                  <a:lnTo>
                    <a:pt x="718" y="1455"/>
                  </a:lnTo>
                  <a:cubicBezTo>
                    <a:pt x="703" y="1464"/>
                    <a:pt x="686" y="1469"/>
                    <a:pt x="671" y="1471"/>
                  </a:cubicBezTo>
                  <a:cubicBezTo>
                    <a:pt x="655" y="1471"/>
                    <a:pt x="641" y="1466"/>
                    <a:pt x="625" y="1456"/>
                  </a:cubicBezTo>
                  <a:cubicBezTo>
                    <a:pt x="601" y="1439"/>
                    <a:pt x="571" y="1412"/>
                    <a:pt x="566" y="1406"/>
                  </a:cubicBezTo>
                  <a:cubicBezTo>
                    <a:pt x="557" y="1379"/>
                    <a:pt x="555" y="1343"/>
                    <a:pt x="557" y="1308"/>
                  </a:cubicBezTo>
                  <a:cubicBezTo>
                    <a:pt x="560" y="1351"/>
                    <a:pt x="575" y="1404"/>
                    <a:pt x="575" y="1404"/>
                  </a:cubicBezTo>
                  <a:lnTo>
                    <a:pt x="605" y="1396"/>
                  </a:lnTo>
                  <a:cubicBezTo>
                    <a:pt x="605" y="1396"/>
                    <a:pt x="588" y="1329"/>
                    <a:pt x="586" y="1289"/>
                  </a:cubicBezTo>
                  <a:lnTo>
                    <a:pt x="584" y="1289"/>
                  </a:lnTo>
                  <a:cubicBezTo>
                    <a:pt x="581" y="1255"/>
                    <a:pt x="584" y="1177"/>
                    <a:pt x="585" y="1144"/>
                  </a:cubicBezTo>
                  <a:cubicBezTo>
                    <a:pt x="600" y="1147"/>
                    <a:pt x="620" y="1150"/>
                    <a:pt x="641" y="1154"/>
                  </a:cubicBezTo>
                  <a:cubicBezTo>
                    <a:pt x="626" y="1176"/>
                    <a:pt x="605" y="1222"/>
                    <a:pt x="620" y="1282"/>
                  </a:cubicBezTo>
                  <a:cubicBezTo>
                    <a:pt x="623" y="1294"/>
                    <a:pt x="625" y="1305"/>
                    <a:pt x="628" y="1314"/>
                  </a:cubicBezTo>
                  <a:cubicBezTo>
                    <a:pt x="636" y="1357"/>
                    <a:pt x="642" y="1396"/>
                    <a:pt x="683" y="1414"/>
                  </a:cubicBezTo>
                  <a:lnTo>
                    <a:pt x="697" y="1386"/>
                  </a:lnTo>
                  <a:cubicBezTo>
                    <a:pt x="670" y="1374"/>
                    <a:pt x="665" y="1343"/>
                    <a:pt x="658" y="1308"/>
                  </a:cubicBezTo>
                  <a:cubicBezTo>
                    <a:pt x="655" y="1297"/>
                    <a:pt x="653" y="1286"/>
                    <a:pt x="650" y="1274"/>
                  </a:cubicBezTo>
                  <a:cubicBezTo>
                    <a:pt x="632" y="1203"/>
                    <a:pt x="675" y="1160"/>
                    <a:pt x="675" y="1160"/>
                  </a:cubicBezTo>
                  <a:cubicBezTo>
                    <a:pt x="686" y="1162"/>
                    <a:pt x="696" y="1164"/>
                    <a:pt x="705" y="1165"/>
                  </a:cubicBezTo>
                  <a:cubicBezTo>
                    <a:pt x="707" y="1165"/>
                    <a:pt x="711" y="1166"/>
                    <a:pt x="716" y="1165"/>
                  </a:cubicBezTo>
                  <a:cubicBezTo>
                    <a:pt x="714" y="1173"/>
                    <a:pt x="713" y="1178"/>
                    <a:pt x="713" y="1182"/>
                  </a:cubicBezTo>
                  <a:cubicBezTo>
                    <a:pt x="712" y="1188"/>
                    <a:pt x="708" y="1195"/>
                    <a:pt x="707" y="1201"/>
                  </a:cubicBezTo>
                  <a:cubicBezTo>
                    <a:pt x="704" y="1207"/>
                    <a:pt x="703" y="1211"/>
                    <a:pt x="703" y="1213"/>
                  </a:cubicBezTo>
                  <a:cubicBezTo>
                    <a:pt x="697" y="1236"/>
                    <a:pt x="698" y="1254"/>
                    <a:pt x="727" y="1261"/>
                  </a:cubicBezTo>
                  <a:close/>
                  <a:moveTo>
                    <a:pt x="640" y="1057"/>
                  </a:moveTo>
                  <a:cubicBezTo>
                    <a:pt x="653" y="1059"/>
                    <a:pt x="668" y="1060"/>
                    <a:pt x="681" y="1062"/>
                  </a:cubicBezTo>
                  <a:cubicBezTo>
                    <a:pt x="686" y="1061"/>
                    <a:pt x="692" y="1062"/>
                    <a:pt x="699" y="1063"/>
                  </a:cubicBezTo>
                  <a:cubicBezTo>
                    <a:pt x="700" y="1068"/>
                    <a:pt x="701" y="1075"/>
                    <a:pt x="702" y="1084"/>
                  </a:cubicBezTo>
                  <a:cubicBezTo>
                    <a:pt x="700" y="1094"/>
                    <a:pt x="698" y="1107"/>
                    <a:pt x="691" y="1117"/>
                  </a:cubicBezTo>
                  <a:cubicBezTo>
                    <a:pt x="691" y="1121"/>
                    <a:pt x="687" y="1127"/>
                    <a:pt x="683" y="1128"/>
                  </a:cubicBezTo>
                  <a:cubicBezTo>
                    <a:pt x="666" y="1125"/>
                    <a:pt x="644" y="1122"/>
                    <a:pt x="625" y="1120"/>
                  </a:cubicBezTo>
                  <a:cubicBezTo>
                    <a:pt x="642" y="1097"/>
                    <a:pt x="644" y="1073"/>
                    <a:pt x="640" y="1057"/>
                  </a:cubicBezTo>
                  <a:close/>
                  <a:moveTo>
                    <a:pt x="726" y="1134"/>
                  </a:moveTo>
                  <a:cubicBezTo>
                    <a:pt x="723" y="1135"/>
                    <a:pt x="721" y="1135"/>
                    <a:pt x="717" y="1134"/>
                  </a:cubicBezTo>
                  <a:cubicBezTo>
                    <a:pt x="719" y="1133"/>
                    <a:pt x="719" y="1133"/>
                    <a:pt x="720" y="1131"/>
                  </a:cubicBezTo>
                  <a:cubicBezTo>
                    <a:pt x="726" y="1116"/>
                    <a:pt x="732" y="1102"/>
                    <a:pt x="732" y="1086"/>
                  </a:cubicBezTo>
                  <a:cubicBezTo>
                    <a:pt x="733" y="1080"/>
                    <a:pt x="732" y="1073"/>
                    <a:pt x="731" y="1067"/>
                  </a:cubicBezTo>
                  <a:cubicBezTo>
                    <a:pt x="740" y="1068"/>
                    <a:pt x="744" y="1069"/>
                    <a:pt x="748" y="1070"/>
                  </a:cubicBezTo>
                  <a:cubicBezTo>
                    <a:pt x="765" y="1099"/>
                    <a:pt x="759" y="1122"/>
                    <a:pt x="726" y="1134"/>
                  </a:cubicBezTo>
                  <a:close/>
                  <a:moveTo>
                    <a:pt x="1047" y="920"/>
                  </a:moveTo>
                  <a:cubicBezTo>
                    <a:pt x="1020" y="947"/>
                    <a:pt x="988" y="980"/>
                    <a:pt x="988" y="980"/>
                  </a:cubicBezTo>
                  <a:lnTo>
                    <a:pt x="978" y="985"/>
                  </a:lnTo>
                  <a:lnTo>
                    <a:pt x="985" y="995"/>
                  </a:lnTo>
                  <a:cubicBezTo>
                    <a:pt x="985" y="995"/>
                    <a:pt x="987" y="1000"/>
                    <a:pt x="990" y="1007"/>
                  </a:cubicBezTo>
                  <a:cubicBezTo>
                    <a:pt x="995" y="1014"/>
                    <a:pt x="1000" y="1024"/>
                    <a:pt x="1007" y="1032"/>
                  </a:cubicBezTo>
                  <a:cubicBezTo>
                    <a:pt x="1007" y="1032"/>
                    <a:pt x="1007" y="1034"/>
                    <a:pt x="1009" y="1034"/>
                  </a:cubicBezTo>
                  <a:cubicBezTo>
                    <a:pt x="1008" y="1036"/>
                    <a:pt x="1008" y="1036"/>
                    <a:pt x="1006" y="1038"/>
                  </a:cubicBezTo>
                  <a:cubicBezTo>
                    <a:pt x="1006" y="1040"/>
                    <a:pt x="1003" y="1042"/>
                    <a:pt x="1003" y="1042"/>
                  </a:cubicBezTo>
                  <a:lnTo>
                    <a:pt x="1001" y="1042"/>
                  </a:lnTo>
                  <a:cubicBezTo>
                    <a:pt x="998" y="1046"/>
                    <a:pt x="994" y="1047"/>
                    <a:pt x="989" y="1046"/>
                  </a:cubicBezTo>
                  <a:cubicBezTo>
                    <a:pt x="971" y="1050"/>
                    <a:pt x="950" y="1046"/>
                    <a:pt x="934" y="1039"/>
                  </a:cubicBezTo>
                  <a:cubicBezTo>
                    <a:pt x="921" y="1032"/>
                    <a:pt x="910" y="1024"/>
                    <a:pt x="907" y="1014"/>
                  </a:cubicBezTo>
                  <a:cubicBezTo>
                    <a:pt x="905" y="1003"/>
                    <a:pt x="904" y="992"/>
                    <a:pt x="906" y="983"/>
                  </a:cubicBezTo>
                  <a:cubicBezTo>
                    <a:pt x="905" y="966"/>
                    <a:pt x="905" y="950"/>
                    <a:pt x="889" y="943"/>
                  </a:cubicBezTo>
                  <a:cubicBezTo>
                    <a:pt x="874" y="941"/>
                    <a:pt x="856" y="942"/>
                    <a:pt x="840" y="948"/>
                  </a:cubicBezTo>
                  <a:cubicBezTo>
                    <a:pt x="821" y="955"/>
                    <a:pt x="804" y="963"/>
                    <a:pt x="795" y="975"/>
                  </a:cubicBezTo>
                  <a:cubicBezTo>
                    <a:pt x="784" y="992"/>
                    <a:pt x="771" y="1016"/>
                    <a:pt x="760" y="1041"/>
                  </a:cubicBezTo>
                  <a:cubicBezTo>
                    <a:pt x="749" y="1037"/>
                    <a:pt x="734" y="1034"/>
                    <a:pt x="713" y="1033"/>
                  </a:cubicBezTo>
                  <a:cubicBezTo>
                    <a:pt x="734" y="975"/>
                    <a:pt x="743" y="939"/>
                    <a:pt x="782" y="889"/>
                  </a:cubicBezTo>
                  <a:cubicBezTo>
                    <a:pt x="821" y="841"/>
                    <a:pt x="877" y="787"/>
                    <a:pt x="950" y="818"/>
                  </a:cubicBezTo>
                  <a:cubicBezTo>
                    <a:pt x="961" y="822"/>
                    <a:pt x="972" y="830"/>
                    <a:pt x="986" y="844"/>
                  </a:cubicBezTo>
                  <a:cubicBezTo>
                    <a:pt x="991" y="849"/>
                    <a:pt x="994" y="858"/>
                    <a:pt x="992" y="867"/>
                  </a:cubicBezTo>
                  <a:cubicBezTo>
                    <a:pt x="993" y="876"/>
                    <a:pt x="991" y="884"/>
                    <a:pt x="986" y="890"/>
                  </a:cubicBezTo>
                  <a:cubicBezTo>
                    <a:pt x="981" y="893"/>
                    <a:pt x="976" y="899"/>
                    <a:pt x="970" y="905"/>
                  </a:cubicBezTo>
                  <a:cubicBezTo>
                    <a:pt x="960" y="914"/>
                    <a:pt x="947" y="922"/>
                    <a:pt x="938" y="937"/>
                  </a:cubicBezTo>
                  <a:cubicBezTo>
                    <a:pt x="925" y="950"/>
                    <a:pt x="920" y="964"/>
                    <a:pt x="921" y="975"/>
                  </a:cubicBezTo>
                  <a:cubicBezTo>
                    <a:pt x="920" y="992"/>
                    <a:pt x="928" y="1007"/>
                    <a:pt x="937" y="1017"/>
                  </a:cubicBezTo>
                  <a:cubicBezTo>
                    <a:pt x="954" y="1036"/>
                    <a:pt x="989" y="1037"/>
                    <a:pt x="989" y="1037"/>
                  </a:cubicBezTo>
                  <a:lnTo>
                    <a:pt x="990" y="1007"/>
                  </a:lnTo>
                  <a:cubicBezTo>
                    <a:pt x="985" y="1006"/>
                    <a:pt x="968" y="1005"/>
                    <a:pt x="961" y="997"/>
                  </a:cubicBezTo>
                  <a:lnTo>
                    <a:pt x="959" y="995"/>
                  </a:lnTo>
                  <a:cubicBezTo>
                    <a:pt x="955" y="992"/>
                    <a:pt x="952" y="985"/>
                    <a:pt x="951" y="978"/>
                  </a:cubicBezTo>
                  <a:cubicBezTo>
                    <a:pt x="952" y="972"/>
                    <a:pt x="955" y="964"/>
                    <a:pt x="961" y="956"/>
                  </a:cubicBezTo>
                  <a:cubicBezTo>
                    <a:pt x="970" y="944"/>
                    <a:pt x="980" y="935"/>
                    <a:pt x="990" y="928"/>
                  </a:cubicBezTo>
                  <a:cubicBezTo>
                    <a:pt x="998" y="921"/>
                    <a:pt x="1003" y="917"/>
                    <a:pt x="1009" y="912"/>
                  </a:cubicBezTo>
                  <a:lnTo>
                    <a:pt x="1006" y="911"/>
                  </a:lnTo>
                  <a:cubicBezTo>
                    <a:pt x="1017" y="902"/>
                    <a:pt x="1025" y="883"/>
                    <a:pt x="1026" y="866"/>
                  </a:cubicBezTo>
                  <a:cubicBezTo>
                    <a:pt x="1024" y="850"/>
                    <a:pt x="1020" y="834"/>
                    <a:pt x="1007" y="821"/>
                  </a:cubicBezTo>
                  <a:cubicBezTo>
                    <a:pt x="992" y="805"/>
                    <a:pt x="976" y="796"/>
                    <a:pt x="962" y="789"/>
                  </a:cubicBezTo>
                  <a:cubicBezTo>
                    <a:pt x="870" y="751"/>
                    <a:pt x="802" y="814"/>
                    <a:pt x="757" y="869"/>
                  </a:cubicBezTo>
                  <a:cubicBezTo>
                    <a:pt x="712" y="927"/>
                    <a:pt x="703" y="961"/>
                    <a:pt x="684" y="1023"/>
                  </a:cubicBezTo>
                  <a:lnTo>
                    <a:pt x="711" y="1032"/>
                  </a:lnTo>
                  <a:cubicBezTo>
                    <a:pt x="702" y="1031"/>
                    <a:pt x="693" y="1031"/>
                    <a:pt x="685" y="1030"/>
                  </a:cubicBezTo>
                  <a:cubicBezTo>
                    <a:pt x="659" y="1028"/>
                    <a:pt x="633" y="1025"/>
                    <a:pt x="618" y="1023"/>
                  </a:cubicBezTo>
                  <a:cubicBezTo>
                    <a:pt x="614" y="1022"/>
                    <a:pt x="611" y="1022"/>
                    <a:pt x="607" y="1021"/>
                  </a:cubicBezTo>
                  <a:cubicBezTo>
                    <a:pt x="626" y="980"/>
                    <a:pt x="678" y="866"/>
                    <a:pt x="729" y="818"/>
                  </a:cubicBezTo>
                  <a:cubicBezTo>
                    <a:pt x="752" y="796"/>
                    <a:pt x="780" y="775"/>
                    <a:pt x="808" y="755"/>
                  </a:cubicBezTo>
                  <a:cubicBezTo>
                    <a:pt x="857" y="724"/>
                    <a:pt x="900" y="708"/>
                    <a:pt x="961" y="723"/>
                  </a:cubicBezTo>
                  <a:cubicBezTo>
                    <a:pt x="980" y="726"/>
                    <a:pt x="991" y="735"/>
                    <a:pt x="1005" y="744"/>
                  </a:cubicBezTo>
                  <a:lnTo>
                    <a:pt x="1007" y="744"/>
                  </a:lnTo>
                  <a:cubicBezTo>
                    <a:pt x="1017" y="751"/>
                    <a:pt x="1029" y="761"/>
                    <a:pt x="1040" y="774"/>
                  </a:cubicBezTo>
                  <a:cubicBezTo>
                    <a:pt x="1054" y="792"/>
                    <a:pt x="1066" y="809"/>
                    <a:pt x="1071" y="821"/>
                  </a:cubicBezTo>
                  <a:lnTo>
                    <a:pt x="1073" y="820"/>
                  </a:lnTo>
                  <a:cubicBezTo>
                    <a:pt x="1076" y="831"/>
                    <a:pt x="1075" y="844"/>
                    <a:pt x="1074" y="855"/>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1" name="Freeform 51"/>
            <p:cNvSpPr>
              <a:spLocks noEditPoints="1"/>
            </p:cNvSpPr>
            <p:nvPr/>
          </p:nvSpPr>
          <p:spPr bwMode="auto">
            <a:xfrm>
              <a:off x="1423988" y="3870325"/>
              <a:ext cx="298450" cy="444500"/>
            </a:xfrm>
            <a:custGeom>
              <a:avLst/>
              <a:gdLst>
                <a:gd name="T0" fmla="*/ 748 w 1105"/>
                <a:gd name="T1" fmla="*/ 549 h 1641"/>
                <a:gd name="T2" fmla="*/ 751 w 1105"/>
                <a:gd name="T3" fmla="*/ 90 h 1641"/>
                <a:gd name="T4" fmla="*/ 560 w 1105"/>
                <a:gd name="T5" fmla="*/ 103 h 1641"/>
                <a:gd name="T6" fmla="*/ 466 w 1105"/>
                <a:gd name="T7" fmla="*/ 565 h 1641"/>
                <a:gd name="T8" fmla="*/ 13 w 1105"/>
                <a:gd name="T9" fmla="*/ 753 h 1641"/>
                <a:gd name="T10" fmla="*/ 38 w 1105"/>
                <a:gd name="T11" fmla="*/ 911 h 1641"/>
                <a:gd name="T12" fmla="*/ 226 w 1105"/>
                <a:gd name="T13" fmla="*/ 891 h 1641"/>
                <a:gd name="T14" fmla="*/ 232 w 1105"/>
                <a:gd name="T15" fmla="*/ 1090 h 1641"/>
                <a:gd name="T16" fmla="*/ 212 w 1105"/>
                <a:gd name="T17" fmla="*/ 1144 h 1641"/>
                <a:gd name="T18" fmla="*/ 106 w 1105"/>
                <a:gd name="T19" fmla="*/ 1261 h 1641"/>
                <a:gd name="T20" fmla="*/ 301 w 1105"/>
                <a:gd name="T21" fmla="*/ 1473 h 1641"/>
                <a:gd name="T22" fmla="*/ 458 w 1105"/>
                <a:gd name="T23" fmla="*/ 1604 h 1641"/>
                <a:gd name="T24" fmla="*/ 669 w 1105"/>
                <a:gd name="T25" fmla="*/ 1503 h 1641"/>
                <a:gd name="T26" fmla="*/ 786 w 1105"/>
                <a:gd name="T27" fmla="*/ 1337 h 1641"/>
                <a:gd name="T28" fmla="*/ 733 w 1105"/>
                <a:gd name="T29" fmla="*/ 1214 h 1641"/>
                <a:gd name="T30" fmla="*/ 782 w 1105"/>
                <a:gd name="T31" fmla="*/ 1060 h 1641"/>
                <a:gd name="T32" fmla="*/ 874 w 1105"/>
                <a:gd name="T33" fmla="*/ 1026 h 1641"/>
                <a:gd name="T34" fmla="*/ 1030 w 1105"/>
                <a:gd name="T35" fmla="*/ 1016 h 1641"/>
                <a:gd name="T36" fmla="*/ 229 w 1105"/>
                <a:gd name="T37" fmla="*/ 1050 h 1641"/>
                <a:gd name="T38" fmla="*/ 256 w 1105"/>
                <a:gd name="T39" fmla="*/ 881 h 1641"/>
                <a:gd name="T40" fmla="*/ 107 w 1105"/>
                <a:gd name="T41" fmla="*/ 892 h 1641"/>
                <a:gd name="T42" fmla="*/ 38 w 1105"/>
                <a:gd name="T43" fmla="*/ 861 h 1641"/>
                <a:gd name="T44" fmla="*/ 111 w 1105"/>
                <a:gd name="T45" fmla="*/ 709 h 1641"/>
                <a:gd name="T46" fmla="*/ 343 w 1105"/>
                <a:gd name="T47" fmla="*/ 850 h 1641"/>
                <a:gd name="T48" fmla="*/ 107 w 1105"/>
                <a:gd name="T49" fmla="*/ 807 h 1641"/>
                <a:gd name="T50" fmla="*/ 76 w 1105"/>
                <a:gd name="T51" fmla="*/ 817 h 1641"/>
                <a:gd name="T52" fmla="*/ 375 w 1105"/>
                <a:gd name="T53" fmla="*/ 755 h 1641"/>
                <a:gd name="T54" fmla="*/ 336 w 1105"/>
                <a:gd name="T55" fmla="*/ 1078 h 1641"/>
                <a:gd name="T56" fmla="*/ 315 w 1105"/>
                <a:gd name="T57" fmla="*/ 1368 h 1641"/>
                <a:gd name="T58" fmla="*/ 151 w 1105"/>
                <a:gd name="T59" fmla="*/ 1256 h 1641"/>
                <a:gd name="T60" fmla="*/ 218 w 1105"/>
                <a:gd name="T61" fmla="*/ 1173 h 1641"/>
                <a:gd name="T62" fmla="*/ 285 w 1105"/>
                <a:gd name="T63" fmla="*/ 1214 h 1641"/>
                <a:gd name="T64" fmla="*/ 339 w 1105"/>
                <a:gd name="T65" fmla="*/ 1111 h 1641"/>
                <a:gd name="T66" fmla="*/ 310 w 1105"/>
                <a:gd name="T67" fmla="*/ 1361 h 1641"/>
                <a:gd name="T68" fmla="*/ 331 w 1105"/>
                <a:gd name="T69" fmla="*/ 1468 h 1641"/>
                <a:gd name="T70" fmla="*/ 372 w 1105"/>
                <a:gd name="T71" fmla="*/ 1084 h 1641"/>
                <a:gd name="T72" fmla="*/ 491 w 1105"/>
                <a:gd name="T73" fmla="*/ 1004 h 1641"/>
                <a:gd name="T74" fmla="*/ 433 w 1105"/>
                <a:gd name="T75" fmla="*/ 377 h 1641"/>
                <a:gd name="T76" fmla="*/ 673 w 1105"/>
                <a:gd name="T77" fmla="*/ 39 h 1641"/>
                <a:gd name="T78" fmla="*/ 757 w 1105"/>
                <a:gd name="T79" fmla="*/ 159 h 1641"/>
                <a:gd name="T80" fmla="*/ 681 w 1105"/>
                <a:gd name="T81" fmla="*/ 592 h 1641"/>
                <a:gd name="T82" fmla="*/ 606 w 1105"/>
                <a:gd name="T83" fmla="*/ 1055 h 1641"/>
                <a:gd name="T84" fmla="*/ 516 w 1105"/>
                <a:gd name="T85" fmla="*/ 1498 h 1641"/>
                <a:gd name="T86" fmla="*/ 501 w 1105"/>
                <a:gd name="T87" fmla="*/ 1135 h 1641"/>
                <a:gd name="T88" fmla="*/ 729 w 1105"/>
                <a:gd name="T89" fmla="*/ 1265 h 1641"/>
                <a:gd name="T90" fmla="*/ 754 w 1105"/>
                <a:gd name="T91" fmla="*/ 1421 h 1641"/>
                <a:gd name="T92" fmla="*/ 572 w 1105"/>
                <a:gd name="T93" fmla="*/ 1405 h 1641"/>
                <a:gd name="T94" fmla="*/ 618 w 1105"/>
                <a:gd name="T95" fmla="*/ 1283 h 1641"/>
                <a:gd name="T96" fmla="*/ 672 w 1105"/>
                <a:gd name="T97" fmla="*/ 1161 h 1641"/>
                <a:gd name="T98" fmla="*/ 725 w 1105"/>
                <a:gd name="T99" fmla="*/ 1263 h 1641"/>
                <a:gd name="T100" fmla="*/ 680 w 1105"/>
                <a:gd name="T101" fmla="*/ 1132 h 1641"/>
                <a:gd name="T102" fmla="*/ 729 w 1105"/>
                <a:gd name="T103" fmla="*/ 1088 h 1641"/>
                <a:gd name="T104" fmla="*/ 984 w 1105"/>
                <a:gd name="T105" fmla="*/ 979 h 1641"/>
                <a:gd name="T106" fmla="*/ 1004 w 1105"/>
                <a:gd name="T107" fmla="*/ 1039 h 1641"/>
                <a:gd name="T108" fmla="*/ 886 w 1105"/>
                <a:gd name="T109" fmla="*/ 944 h 1641"/>
                <a:gd name="T110" fmla="*/ 948 w 1105"/>
                <a:gd name="T111" fmla="*/ 817 h 1641"/>
                <a:gd name="T112" fmla="*/ 918 w 1105"/>
                <a:gd name="T113" fmla="*/ 978 h 1641"/>
                <a:gd name="T114" fmla="*/ 948 w 1105"/>
                <a:gd name="T115" fmla="*/ 979 h 1641"/>
                <a:gd name="T116" fmla="*/ 1004 w 1105"/>
                <a:gd name="T117" fmla="*/ 822 h 1641"/>
                <a:gd name="T118" fmla="*/ 613 w 1105"/>
                <a:gd name="T119" fmla="*/ 1024 h 1641"/>
                <a:gd name="T120" fmla="*/ 1005 w 1105"/>
                <a:gd name="T121" fmla="*/ 743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5" h="1641">
                  <a:moveTo>
                    <a:pt x="1084" y="757"/>
                  </a:moveTo>
                  <a:lnTo>
                    <a:pt x="1082" y="757"/>
                  </a:lnTo>
                  <a:cubicBezTo>
                    <a:pt x="1067" y="730"/>
                    <a:pt x="1042" y="708"/>
                    <a:pt x="1014" y="694"/>
                  </a:cubicBezTo>
                  <a:cubicBezTo>
                    <a:pt x="881" y="625"/>
                    <a:pt x="713" y="705"/>
                    <a:pt x="645" y="831"/>
                  </a:cubicBezTo>
                  <a:cubicBezTo>
                    <a:pt x="667" y="743"/>
                    <a:pt x="691" y="644"/>
                    <a:pt x="709" y="606"/>
                  </a:cubicBezTo>
                  <a:cubicBezTo>
                    <a:pt x="713" y="593"/>
                    <a:pt x="731" y="570"/>
                    <a:pt x="748" y="549"/>
                  </a:cubicBezTo>
                  <a:cubicBezTo>
                    <a:pt x="759" y="533"/>
                    <a:pt x="773" y="518"/>
                    <a:pt x="783" y="511"/>
                  </a:cubicBezTo>
                  <a:cubicBezTo>
                    <a:pt x="798" y="498"/>
                    <a:pt x="814" y="481"/>
                    <a:pt x="831" y="458"/>
                  </a:cubicBezTo>
                  <a:cubicBezTo>
                    <a:pt x="849" y="435"/>
                    <a:pt x="863" y="404"/>
                    <a:pt x="872" y="364"/>
                  </a:cubicBezTo>
                  <a:cubicBezTo>
                    <a:pt x="884" y="322"/>
                    <a:pt x="864" y="270"/>
                    <a:pt x="841" y="227"/>
                  </a:cubicBezTo>
                  <a:cubicBezTo>
                    <a:pt x="818" y="186"/>
                    <a:pt x="789" y="152"/>
                    <a:pt x="780" y="139"/>
                  </a:cubicBezTo>
                  <a:cubicBezTo>
                    <a:pt x="773" y="129"/>
                    <a:pt x="761" y="110"/>
                    <a:pt x="751" y="90"/>
                  </a:cubicBezTo>
                  <a:cubicBezTo>
                    <a:pt x="745" y="76"/>
                    <a:pt x="741" y="60"/>
                    <a:pt x="741" y="51"/>
                  </a:cubicBezTo>
                  <a:cubicBezTo>
                    <a:pt x="737" y="9"/>
                    <a:pt x="705" y="5"/>
                    <a:pt x="696" y="6"/>
                  </a:cubicBezTo>
                  <a:cubicBezTo>
                    <a:pt x="688" y="4"/>
                    <a:pt x="649" y="0"/>
                    <a:pt x="634" y="37"/>
                  </a:cubicBezTo>
                  <a:cubicBezTo>
                    <a:pt x="630" y="45"/>
                    <a:pt x="621" y="56"/>
                    <a:pt x="608" y="67"/>
                  </a:cubicBezTo>
                  <a:cubicBezTo>
                    <a:pt x="593" y="82"/>
                    <a:pt x="575" y="96"/>
                    <a:pt x="562" y="103"/>
                  </a:cubicBezTo>
                  <a:lnTo>
                    <a:pt x="560" y="103"/>
                  </a:lnTo>
                  <a:cubicBezTo>
                    <a:pt x="558" y="105"/>
                    <a:pt x="555" y="108"/>
                    <a:pt x="550" y="110"/>
                  </a:cubicBezTo>
                  <a:cubicBezTo>
                    <a:pt x="511" y="135"/>
                    <a:pt x="408" y="204"/>
                    <a:pt x="397" y="281"/>
                  </a:cubicBezTo>
                  <a:cubicBezTo>
                    <a:pt x="392" y="321"/>
                    <a:pt x="395" y="355"/>
                    <a:pt x="403" y="385"/>
                  </a:cubicBezTo>
                  <a:cubicBezTo>
                    <a:pt x="409" y="412"/>
                    <a:pt x="421" y="434"/>
                    <a:pt x="433" y="452"/>
                  </a:cubicBezTo>
                  <a:cubicBezTo>
                    <a:pt x="440" y="461"/>
                    <a:pt x="447" y="482"/>
                    <a:pt x="452" y="503"/>
                  </a:cubicBezTo>
                  <a:cubicBezTo>
                    <a:pt x="459" y="528"/>
                    <a:pt x="466" y="552"/>
                    <a:pt x="466" y="565"/>
                  </a:cubicBezTo>
                  <a:cubicBezTo>
                    <a:pt x="467" y="607"/>
                    <a:pt x="456" y="706"/>
                    <a:pt x="447" y="796"/>
                  </a:cubicBezTo>
                  <a:cubicBezTo>
                    <a:pt x="441" y="767"/>
                    <a:pt x="433" y="739"/>
                    <a:pt x="423" y="718"/>
                  </a:cubicBezTo>
                  <a:cubicBezTo>
                    <a:pt x="386" y="643"/>
                    <a:pt x="331" y="583"/>
                    <a:pt x="253" y="551"/>
                  </a:cubicBezTo>
                  <a:cubicBezTo>
                    <a:pt x="224" y="540"/>
                    <a:pt x="188" y="535"/>
                    <a:pt x="152" y="538"/>
                  </a:cubicBezTo>
                  <a:cubicBezTo>
                    <a:pt x="80" y="547"/>
                    <a:pt x="29" y="589"/>
                    <a:pt x="10" y="660"/>
                  </a:cubicBezTo>
                  <a:cubicBezTo>
                    <a:pt x="0" y="691"/>
                    <a:pt x="1" y="724"/>
                    <a:pt x="13" y="753"/>
                  </a:cubicBezTo>
                  <a:cubicBezTo>
                    <a:pt x="23" y="774"/>
                    <a:pt x="37" y="803"/>
                    <a:pt x="43" y="820"/>
                  </a:cubicBezTo>
                  <a:cubicBezTo>
                    <a:pt x="38" y="825"/>
                    <a:pt x="30" y="830"/>
                    <a:pt x="23" y="834"/>
                  </a:cubicBezTo>
                  <a:cubicBezTo>
                    <a:pt x="16" y="839"/>
                    <a:pt x="10" y="847"/>
                    <a:pt x="7" y="853"/>
                  </a:cubicBezTo>
                  <a:cubicBezTo>
                    <a:pt x="5" y="859"/>
                    <a:pt x="4" y="865"/>
                    <a:pt x="6" y="870"/>
                  </a:cubicBezTo>
                  <a:cubicBezTo>
                    <a:pt x="4" y="877"/>
                    <a:pt x="8" y="881"/>
                    <a:pt x="12" y="886"/>
                  </a:cubicBezTo>
                  <a:cubicBezTo>
                    <a:pt x="16" y="896"/>
                    <a:pt x="26" y="904"/>
                    <a:pt x="38" y="911"/>
                  </a:cubicBezTo>
                  <a:cubicBezTo>
                    <a:pt x="61" y="920"/>
                    <a:pt x="86" y="926"/>
                    <a:pt x="108" y="923"/>
                  </a:cubicBezTo>
                  <a:cubicBezTo>
                    <a:pt x="130" y="923"/>
                    <a:pt x="149" y="915"/>
                    <a:pt x="161" y="900"/>
                  </a:cubicBezTo>
                  <a:cubicBezTo>
                    <a:pt x="170" y="886"/>
                    <a:pt x="177" y="872"/>
                    <a:pt x="181" y="859"/>
                  </a:cubicBezTo>
                  <a:cubicBezTo>
                    <a:pt x="182" y="855"/>
                    <a:pt x="176" y="850"/>
                    <a:pt x="180" y="851"/>
                  </a:cubicBezTo>
                  <a:cubicBezTo>
                    <a:pt x="187" y="852"/>
                    <a:pt x="197" y="858"/>
                    <a:pt x="204" y="864"/>
                  </a:cubicBezTo>
                  <a:cubicBezTo>
                    <a:pt x="216" y="872"/>
                    <a:pt x="223" y="882"/>
                    <a:pt x="226" y="891"/>
                  </a:cubicBezTo>
                  <a:cubicBezTo>
                    <a:pt x="231" y="910"/>
                    <a:pt x="236" y="935"/>
                    <a:pt x="235" y="961"/>
                  </a:cubicBezTo>
                  <a:cubicBezTo>
                    <a:pt x="211" y="963"/>
                    <a:pt x="192" y="973"/>
                    <a:pt x="183" y="996"/>
                  </a:cubicBezTo>
                  <a:lnTo>
                    <a:pt x="183" y="998"/>
                  </a:lnTo>
                  <a:cubicBezTo>
                    <a:pt x="179" y="1022"/>
                    <a:pt x="184" y="1042"/>
                    <a:pt x="192" y="1057"/>
                  </a:cubicBezTo>
                  <a:cubicBezTo>
                    <a:pt x="203" y="1072"/>
                    <a:pt x="217" y="1081"/>
                    <a:pt x="229" y="1087"/>
                  </a:cubicBezTo>
                  <a:cubicBezTo>
                    <a:pt x="229" y="1087"/>
                    <a:pt x="231" y="1088"/>
                    <a:pt x="232" y="1090"/>
                  </a:cubicBezTo>
                  <a:cubicBezTo>
                    <a:pt x="232" y="1094"/>
                    <a:pt x="231" y="1099"/>
                    <a:pt x="231" y="1101"/>
                  </a:cubicBezTo>
                  <a:cubicBezTo>
                    <a:pt x="229" y="1107"/>
                    <a:pt x="230" y="1116"/>
                    <a:pt x="229" y="1122"/>
                  </a:cubicBezTo>
                  <a:cubicBezTo>
                    <a:pt x="229" y="1122"/>
                    <a:pt x="229" y="1122"/>
                    <a:pt x="228" y="1129"/>
                  </a:cubicBezTo>
                  <a:cubicBezTo>
                    <a:pt x="228" y="1138"/>
                    <a:pt x="227" y="1144"/>
                    <a:pt x="221" y="1143"/>
                  </a:cubicBezTo>
                  <a:lnTo>
                    <a:pt x="219" y="1143"/>
                  </a:lnTo>
                  <a:cubicBezTo>
                    <a:pt x="219" y="1143"/>
                    <a:pt x="217" y="1142"/>
                    <a:pt x="212" y="1144"/>
                  </a:cubicBezTo>
                  <a:cubicBezTo>
                    <a:pt x="182" y="1143"/>
                    <a:pt x="142" y="1142"/>
                    <a:pt x="124" y="1168"/>
                  </a:cubicBezTo>
                  <a:cubicBezTo>
                    <a:pt x="105" y="1193"/>
                    <a:pt x="119" y="1209"/>
                    <a:pt x="135" y="1222"/>
                  </a:cubicBezTo>
                  <a:cubicBezTo>
                    <a:pt x="138" y="1227"/>
                    <a:pt x="142" y="1230"/>
                    <a:pt x="142" y="1232"/>
                  </a:cubicBezTo>
                  <a:cubicBezTo>
                    <a:pt x="143" y="1237"/>
                    <a:pt x="138" y="1227"/>
                    <a:pt x="136" y="1229"/>
                  </a:cubicBezTo>
                  <a:cubicBezTo>
                    <a:pt x="123" y="1236"/>
                    <a:pt x="109" y="1242"/>
                    <a:pt x="105" y="1263"/>
                  </a:cubicBezTo>
                  <a:lnTo>
                    <a:pt x="106" y="1261"/>
                  </a:lnTo>
                  <a:cubicBezTo>
                    <a:pt x="100" y="1282"/>
                    <a:pt x="103" y="1302"/>
                    <a:pt x="106" y="1321"/>
                  </a:cubicBezTo>
                  <a:cubicBezTo>
                    <a:pt x="113" y="1344"/>
                    <a:pt x="125" y="1363"/>
                    <a:pt x="134" y="1376"/>
                  </a:cubicBezTo>
                  <a:cubicBezTo>
                    <a:pt x="148" y="1396"/>
                    <a:pt x="165" y="1410"/>
                    <a:pt x="188" y="1421"/>
                  </a:cubicBezTo>
                  <a:cubicBezTo>
                    <a:pt x="206" y="1426"/>
                    <a:pt x="228" y="1428"/>
                    <a:pt x="253" y="1423"/>
                  </a:cubicBezTo>
                  <a:cubicBezTo>
                    <a:pt x="269" y="1419"/>
                    <a:pt x="287" y="1414"/>
                    <a:pt x="302" y="1408"/>
                  </a:cubicBezTo>
                  <a:cubicBezTo>
                    <a:pt x="299" y="1425"/>
                    <a:pt x="297" y="1449"/>
                    <a:pt x="301" y="1473"/>
                  </a:cubicBezTo>
                  <a:cubicBezTo>
                    <a:pt x="306" y="1496"/>
                    <a:pt x="318" y="1525"/>
                    <a:pt x="329" y="1551"/>
                  </a:cubicBezTo>
                  <a:cubicBezTo>
                    <a:pt x="338" y="1565"/>
                    <a:pt x="344" y="1580"/>
                    <a:pt x="347" y="1589"/>
                  </a:cubicBezTo>
                  <a:cubicBezTo>
                    <a:pt x="354" y="1619"/>
                    <a:pt x="384" y="1638"/>
                    <a:pt x="384" y="1638"/>
                  </a:cubicBezTo>
                  <a:lnTo>
                    <a:pt x="390" y="1641"/>
                  </a:lnTo>
                  <a:lnTo>
                    <a:pt x="397" y="1640"/>
                  </a:lnTo>
                  <a:cubicBezTo>
                    <a:pt x="397" y="1640"/>
                    <a:pt x="441" y="1628"/>
                    <a:pt x="458" y="1604"/>
                  </a:cubicBezTo>
                  <a:cubicBezTo>
                    <a:pt x="461" y="1600"/>
                    <a:pt x="469" y="1593"/>
                    <a:pt x="477" y="1586"/>
                  </a:cubicBezTo>
                  <a:cubicBezTo>
                    <a:pt x="498" y="1565"/>
                    <a:pt x="527" y="1537"/>
                    <a:pt x="542" y="1514"/>
                  </a:cubicBezTo>
                  <a:cubicBezTo>
                    <a:pt x="555" y="1492"/>
                    <a:pt x="561" y="1469"/>
                    <a:pt x="564" y="1452"/>
                  </a:cubicBezTo>
                  <a:cubicBezTo>
                    <a:pt x="575" y="1463"/>
                    <a:pt x="591" y="1474"/>
                    <a:pt x="605" y="1483"/>
                  </a:cubicBezTo>
                  <a:lnTo>
                    <a:pt x="604" y="1485"/>
                  </a:lnTo>
                  <a:cubicBezTo>
                    <a:pt x="626" y="1498"/>
                    <a:pt x="647" y="1504"/>
                    <a:pt x="669" y="1503"/>
                  </a:cubicBezTo>
                  <a:cubicBezTo>
                    <a:pt x="691" y="1503"/>
                    <a:pt x="712" y="1495"/>
                    <a:pt x="732" y="1481"/>
                  </a:cubicBezTo>
                  <a:cubicBezTo>
                    <a:pt x="747" y="1473"/>
                    <a:pt x="765" y="1459"/>
                    <a:pt x="779" y="1439"/>
                  </a:cubicBezTo>
                  <a:cubicBezTo>
                    <a:pt x="789" y="1423"/>
                    <a:pt x="799" y="1405"/>
                    <a:pt x="800" y="1383"/>
                  </a:cubicBezTo>
                  <a:cubicBezTo>
                    <a:pt x="803" y="1364"/>
                    <a:pt x="792" y="1354"/>
                    <a:pt x="783" y="1343"/>
                  </a:cubicBezTo>
                  <a:cubicBezTo>
                    <a:pt x="781" y="1341"/>
                    <a:pt x="773" y="1348"/>
                    <a:pt x="776" y="1344"/>
                  </a:cubicBezTo>
                  <a:cubicBezTo>
                    <a:pt x="777" y="1342"/>
                    <a:pt x="781" y="1341"/>
                    <a:pt x="786" y="1337"/>
                  </a:cubicBezTo>
                  <a:cubicBezTo>
                    <a:pt x="805" y="1330"/>
                    <a:pt x="825" y="1320"/>
                    <a:pt x="814" y="1289"/>
                  </a:cubicBezTo>
                  <a:cubicBezTo>
                    <a:pt x="807" y="1260"/>
                    <a:pt x="769" y="1246"/>
                    <a:pt x="738" y="1234"/>
                  </a:cubicBezTo>
                  <a:cubicBezTo>
                    <a:pt x="736" y="1234"/>
                    <a:pt x="734" y="1234"/>
                    <a:pt x="734" y="1234"/>
                  </a:cubicBezTo>
                  <a:lnTo>
                    <a:pt x="732" y="1233"/>
                  </a:lnTo>
                  <a:cubicBezTo>
                    <a:pt x="728" y="1232"/>
                    <a:pt x="729" y="1228"/>
                    <a:pt x="729" y="1224"/>
                  </a:cubicBezTo>
                  <a:cubicBezTo>
                    <a:pt x="733" y="1218"/>
                    <a:pt x="733" y="1216"/>
                    <a:pt x="733" y="1214"/>
                  </a:cubicBezTo>
                  <a:cubicBezTo>
                    <a:pt x="735" y="1205"/>
                    <a:pt x="738" y="1197"/>
                    <a:pt x="740" y="1189"/>
                  </a:cubicBezTo>
                  <a:cubicBezTo>
                    <a:pt x="741" y="1184"/>
                    <a:pt x="743" y="1174"/>
                    <a:pt x="747" y="1161"/>
                  </a:cubicBezTo>
                  <a:cubicBezTo>
                    <a:pt x="749" y="1161"/>
                    <a:pt x="751" y="1160"/>
                    <a:pt x="754" y="1158"/>
                  </a:cubicBezTo>
                  <a:cubicBezTo>
                    <a:pt x="771" y="1148"/>
                    <a:pt x="783" y="1134"/>
                    <a:pt x="790" y="1116"/>
                  </a:cubicBezTo>
                  <a:cubicBezTo>
                    <a:pt x="797" y="1102"/>
                    <a:pt x="798" y="1087"/>
                    <a:pt x="793" y="1075"/>
                  </a:cubicBezTo>
                  <a:cubicBezTo>
                    <a:pt x="790" y="1070"/>
                    <a:pt x="786" y="1065"/>
                    <a:pt x="782" y="1060"/>
                  </a:cubicBezTo>
                  <a:cubicBezTo>
                    <a:pt x="793" y="1035"/>
                    <a:pt x="806" y="1013"/>
                    <a:pt x="818" y="996"/>
                  </a:cubicBezTo>
                  <a:cubicBezTo>
                    <a:pt x="824" y="988"/>
                    <a:pt x="836" y="981"/>
                    <a:pt x="847" y="977"/>
                  </a:cubicBezTo>
                  <a:cubicBezTo>
                    <a:pt x="857" y="974"/>
                    <a:pt x="868" y="972"/>
                    <a:pt x="877" y="973"/>
                  </a:cubicBezTo>
                  <a:cubicBezTo>
                    <a:pt x="879" y="974"/>
                    <a:pt x="872" y="977"/>
                    <a:pt x="873" y="984"/>
                  </a:cubicBezTo>
                  <a:cubicBezTo>
                    <a:pt x="871" y="996"/>
                    <a:pt x="871" y="1010"/>
                    <a:pt x="875" y="1023"/>
                  </a:cubicBezTo>
                  <a:lnTo>
                    <a:pt x="874" y="1026"/>
                  </a:lnTo>
                  <a:cubicBezTo>
                    <a:pt x="882" y="1044"/>
                    <a:pt x="897" y="1058"/>
                    <a:pt x="917" y="1068"/>
                  </a:cubicBezTo>
                  <a:cubicBezTo>
                    <a:pt x="937" y="1078"/>
                    <a:pt x="966" y="1081"/>
                    <a:pt x="988" y="1081"/>
                  </a:cubicBezTo>
                  <a:cubicBezTo>
                    <a:pt x="999" y="1080"/>
                    <a:pt x="1008" y="1076"/>
                    <a:pt x="1018" y="1071"/>
                  </a:cubicBezTo>
                  <a:cubicBezTo>
                    <a:pt x="1023" y="1067"/>
                    <a:pt x="1028" y="1061"/>
                    <a:pt x="1031" y="1056"/>
                  </a:cubicBezTo>
                  <a:cubicBezTo>
                    <a:pt x="1035" y="1049"/>
                    <a:pt x="1036" y="1043"/>
                    <a:pt x="1035" y="1034"/>
                  </a:cubicBezTo>
                  <a:cubicBezTo>
                    <a:pt x="1036" y="1028"/>
                    <a:pt x="1033" y="1020"/>
                    <a:pt x="1030" y="1016"/>
                  </a:cubicBezTo>
                  <a:lnTo>
                    <a:pt x="1028" y="1013"/>
                  </a:lnTo>
                  <a:cubicBezTo>
                    <a:pt x="1022" y="1008"/>
                    <a:pt x="1017" y="1000"/>
                    <a:pt x="1014" y="993"/>
                  </a:cubicBezTo>
                  <a:cubicBezTo>
                    <a:pt x="1027" y="982"/>
                    <a:pt x="1049" y="957"/>
                    <a:pt x="1065" y="940"/>
                  </a:cubicBezTo>
                  <a:cubicBezTo>
                    <a:pt x="1088" y="920"/>
                    <a:pt x="1100" y="890"/>
                    <a:pt x="1102" y="857"/>
                  </a:cubicBezTo>
                  <a:cubicBezTo>
                    <a:pt x="1105" y="825"/>
                    <a:pt x="1098" y="789"/>
                    <a:pt x="1084" y="757"/>
                  </a:cubicBezTo>
                  <a:close/>
                  <a:moveTo>
                    <a:pt x="229" y="1050"/>
                  </a:moveTo>
                  <a:cubicBezTo>
                    <a:pt x="225" y="1047"/>
                    <a:pt x="221" y="1044"/>
                    <a:pt x="220" y="1040"/>
                  </a:cubicBezTo>
                  <a:cubicBezTo>
                    <a:pt x="214" y="1032"/>
                    <a:pt x="210" y="1020"/>
                    <a:pt x="214" y="1006"/>
                  </a:cubicBezTo>
                  <a:cubicBezTo>
                    <a:pt x="216" y="997"/>
                    <a:pt x="226" y="992"/>
                    <a:pt x="237" y="990"/>
                  </a:cubicBezTo>
                  <a:cubicBezTo>
                    <a:pt x="238" y="999"/>
                    <a:pt x="239" y="1006"/>
                    <a:pt x="238" y="1012"/>
                  </a:cubicBezTo>
                  <a:cubicBezTo>
                    <a:pt x="233" y="1024"/>
                    <a:pt x="229" y="1037"/>
                    <a:pt x="229" y="1050"/>
                  </a:cubicBezTo>
                  <a:close/>
                  <a:moveTo>
                    <a:pt x="256" y="881"/>
                  </a:moveTo>
                  <a:cubicBezTo>
                    <a:pt x="252" y="870"/>
                    <a:pt x="239" y="852"/>
                    <a:pt x="226" y="841"/>
                  </a:cubicBezTo>
                  <a:cubicBezTo>
                    <a:pt x="213" y="830"/>
                    <a:pt x="197" y="820"/>
                    <a:pt x="181" y="820"/>
                  </a:cubicBezTo>
                  <a:lnTo>
                    <a:pt x="179" y="819"/>
                  </a:lnTo>
                  <a:cubicBezTo>
                    <a:pt x="162" y="819"/>
                    <a:pt x="157" y="831"/>
                    <a:pt x="152" y="850"/>
                  </a:cubicBezTo>
                  <a:cubicBezTo>
                    <a:pt x="148" y="858"/>
                    <a:pt x="144" y="870"/>
                    <a:pt x="136" y="880"/>
                  </a:cubicBezTo>
                  <a:cubicBezTo>
                    <a:pt x="130" y="888"/>
                    <a:pt x="118" y="892"/>
                    <a:pt x="107" y="892"/>
                  </a:cubicBezTo>
                  <a:cubicBezTo>
                    <a:pt x="89" y="894"/>
                    <a:pt x="68" y="890"/>
                    <a:pt x="52" y="883"/>
                  </a:cubicBezTo>
                  <a:lnTo>
                    <a:pt x="50" y="882"/>
                  </a:lnTo>
                  <a:cubicBezTo>
                    <a:pt x="44" y="879"/>
                    <a:pt x="40" y="876"/>
                    <a:pt x="38" y="871"/>
                  </a:cubicBezTo>
                  <a:cubicBezTo>
                    <a:pt x="37" y="869"/>
                    <a:pt x="37" y="869"/>
                    <a:pt x="35" y="867"/>
                  </a:cubicBezTo>
                  <a:lnTo>
                    <a:pt x="35" y="864"/>
                  </a:lnTo>
                  <a:cubicBezTo>
                    <a:pt x="36" y="862"/>
                    <a:pt x="38" y="863"/>
                    <a:pt x="38" y="861"/>
                  </a:cubicBezTo>
                  <a:cubicBezTo>
                    <a:pt x="48" y="856"/>
                    <a:pt x="58" y="849"/>
                    <a:pt x="63" y="843"/>
                  </a:cubicBezTo>
                  <a:lnTo>
                    <a:pt x="54" y="872"/>
                  </a:lnTo>
                  <a:cubicBezTo>
                    <a:pt x="54" y="872"/>
                    <a:pt x="84" y="884"/>
                    <a:pt x="108" y="873"/>
                  </a:cubicBezTo>
                  <a:cubicBezTo>
                    <a:pt x="109" y="871"/>
                    <a:pt x="111" y="871"/>
                    <a:pt x="111" y="871"/>
                  </a:cubicBezTo>
                  <a:cubicBezTo>
                    <a:pt x="132" y="862"/>
                    <a:pt x="153" y="832"/>
                    <a:pt x="137" y="794"/>
                  </a:cubicBezTo>
                  <a:cubicBezTo>
                    <a:pt x="129" y="769"/>
                    <a:pt x="100" y="735"/>
                    <a:pt x="111" y="709"/>
                  </a:cubicBezTo>
                  <a:cubicBezTo>
                    <a:pt x="115" y="701"/>
                    <a:pt x="120" y="693"/>
                    <a:pt x="127" y="690"/>
                  </a:cubicBezTo>
                  <a:cubicBezTo>
                    <a:pt x="152" y="676"/>
                    <a:pt x="174" y="676"/>
                    <a:pt x="199" y="682"/>
                  </a:cubicBezTo>
                  <a:cubicBezTo>
                    <a:pt x="269" y="710"/>
                    <a:pt x="309" y="779"/>
                    <a:pt x="312" y="852"/>
                  </a:cubicBezTo>
                  <a:cubicBezTo>
                    <a:pt x="313" y="880"/>
                    <a:pt x="312" y="964"/>
                    <a:pt x="312" y="964"/>
                  </a:cubicBezTo>
                  <a:lnTo>
                    <a:pt x="342" y="967"/>
                  </a:lnTo>
                  <a:cubicBezTo>
                    <a:pt x="343" y="964"/>
                    <a:pt x="346" y="880"/>
                    <a:pt x="343" y="850"/>
                  </a:cubicBezTo>
                  <a:cubicBezTo>
                    <a:pt x="340" y="767"/>
                    <a:pt x="291" y="686"/>
                    <a:pt x="211" y="654"/>
                  </a:cubicBezTo>
                  <a:lnTo>
                    <a:pt x="209" y="653"/>
                  </a:lnTo>
                  <a:cubicBezTo>
                    <a:pt x="175" y="643"/>
                    <a:pt x="144" y="644"/>
                    <a:pt x="113" y="661"/>
                  </a:cubicBezTo>
                  <a:cubicBezTo>
                    <a:pt x="98" y="669"/>
                    <a:pt x="87" y="683"/>
                    <a:pt x="82" y="697"/>
                  </a:cubicBezTo>
                  <a:cubicBezTo>
                    <a:pt x="63" y="742"/>
                    <a:pt x="95" y="763"/>
                    <a:pt x="107" y="805"/>
                  </a:cubicBezTo>
                  <a:lnTo>
                    <a:pt x="107" y="807"/>
                  </a:lnTo>
                  <a:cubicBezTo>
                    <a:pt x="115" y="823"/>
                    <a:pt x="108" y="838"/>
                    <a:pt x="98" y="842"/>
                  </a:cubicBezTo>
                  <a:lnTo>
                    <a:pt x="96" y="844"/>
                  </a:lnTo>
                  <a:cubicBezTo>
                    <a:pt x="84" y="849"/>
                    <a:pt x="65" y="843"/>
                    <a:pt x="65" y="843"/>
                  </a:cubicBezTo>
                  <a:cubicBezTo>
                    <a:pt x="69" y="837"/>
                    <a:pt x="73" y="836"/>
                    <a:pt x="73" y="836"/>
                  </a:cubicBezTo>
                  <a:lnTo>
                    <a:pt x="81" y="826"/>
                  </a:lnTo>
                  <a:lnTo>
                    <a:pt x="76" y="817"/>
                  </a:lnTo>
                  <a:cubicBezTo>
                    <a:pt x="76" y="817"/>
                    <a:pt x="56" y="774"/>
                    <a:pt x="42" y="740"/>
                  </a:cubicBezTo>
                  <a:cubicBezTo>
                    <a:pt x="32" y="719"/>
                    <a:pt x="33" y="693"/>
                    <a:pt x="39" y="668"/>
                  </a:cubicBezTo>
                  <a:cubicBezTo>
                    <a:pt x="55" y="615"/>
                    <a:pt x="153" y="580"/>
                    <a:pt x="190" y="584"/>
                  </a:cubicBezTo>
                  <a:cubicBezTo>
                    <a:pt x="227" y="588"/>
                    <a:pt x="232" y="596"/>
                    <a:pt x="270" y="614"/>
                  </a:cubicBezTo>
                  <a:cubicBezTo>
                    <a:pt x="306" y="633"/>
                    <a:pt x="357" y="719"/>
                    <a:pt x="375" y="757"/>
                  </a:cubicBezTo>
                  <a:lnTo>
                    <a:pt x="375" y="755"/>
                  </a:lnTo>
                  <a:cubicBezTo>
                    <a:pt x="403" y="820"/>
                    <a:pt x="414" y="947"/>
                    <a:pt x="415" y="991"/>
                  </a:cubicBezTo>
                  <a:cubicBezTo>
                    <a:pt x="400" y="988"/>
                    <a:pt x="385" y="985"/>
                    <a:pt x="379" y="984"/>
                  </a:cubicBezTo>
                  <a:cubicBezTo>
                    <a:pt x="374" y="983"/>
                    <a:pt x="368" y="982"/>
                    <a:pt x="362" y="981"/>
                  </a:cubicBezTo>
                  <a:cubicBezTo>
                    <a:pt x="334" y="974"/>
                    <a:pt x="299" y="963"/>
                    <a:pt x="269" y="960"/>
                  </a:cubicBezTo>
                  <a:cubicBezTo>
                    <a:pt x="267" y="932"/>
                    <a:pt x="263" y="905"/>
                    <a:pt x="256" y="881"/>
                  </a:cubicBezTo>
                  <a:close/>
                  <a:moveTo>
                    <a:pt x="336" y="1078"/>
                  </a:moveTo>
                  <a:cubicBezTo>
                    <a:pt x="316" y="1076"/>
                    <a:pt x="286" y="1071"/>
                    <a:pt x="268" y="1066"/>
                  </a:cubicBezTo>
                  <a:cubicBezTo>
                    <a:pt x="268" y="1053"/>
                    <a:pt x="268" y="1037"/>
                    <a:pt x="269" y="1022"/>
                  </a:cubicBezTo>
                  <a:cubicBezTo>
                    <a:pt x="276" y="1008"/>
                    <a:pt x="288" y="1001"/>
                    <a:pt x="293" y="996"/>
                  </a:cubicBezTo>
                  <a:cubicBezTo>
                    <a:pt x="312" y="999"/>
                    <a:pt x="333" y="1005"/>
                    <a:pt x="350" y="1010"/>
                  </a:cubicBezTo>
                  <a:cubicBezTo>
                    <a:pt x="341" y="1026"/>
                    <a:pt x="330" y="1050"/>
                    <a:pt x="336" y="1078"/>
                  </a:cubicBezTo>
                  <a:close/>
                  <a:moveTo>
                    <a:pt x="315" y="1368"/>
                  </a:moveTo>
                  <a:cubicBezTo>
                    <a:pt x="303" y="1375"/>
                    <a:pt x="270" y="1387"/>
                    <a:pt x="245" y="1391"/>
                  </a:cubicBezTo>
                  <a:cubicBezTo>
                    <a:pt x="227" y="1397"/>
                    <a:pt x="212" y="1396"/>
                    <a:pt x="199" y="1390"/>
                  </a:cubicBezTo>
                  <a:cubicBezTo>
                    <a:pt x="183" y="1385"/>
                    <a:pt x="170" y="1373"/>
                    <a:pt x="159" y="1358"/>
                  </a:cubicBezTo>
                  <a:cubicBezTo>
                    <a:pt x="150" y="1348"/>
                    <a:pt x="142" y="1331"/>
                    <a:pt x="136" y="1312"/>
                  </a:cubicBezTo>
                  <a:cubicBezTo>
                    <a:pt x="134" y="1299"/>
                    <a:pt x="132" y="1286"/>
                    <a:pt x="135" y="1269"/>
                  </a:cubicBezTo>
                  <a:cubicBezTo>
                    <a:pt x="136" y="1262"/>
                    <a:pt x="143" y="1259"/>
                    <a:pt x="151" y="1256"/>
                  </a:cubicBezTo>
                  <a:cubicBezTo>
                    <a:pt x="165" y="1250"/>
                    <a:pt x="177" y="1243"/>
                    <a:pt x="172" y="1222"/>
                  </a:cubicBezTo>
                  <a:cubicBezTo>
                    <a:pt x="169" y="1213"/>
                    <a:pt x="163" y="1208"/>
                    <a:pt x="156" y="1202"/>
                  </a:cubicBezTo>
                  <a:cubicBezTo>
                    <a:pt x="152" y="1197"/>
                    <a:pt x="146" y="1191"/>
                    <a:pt x="150" y="1188"/>
                  </a:cubicBezTo>
                  <a:cubicBezTo>
                    <a:pt x="158" y="1174"/>
                    <a:pt x="189" y="1175"/>
                    <a:pt x="211" y="1174"/>
                  </a:cubicBezTo>
                  <a:cubicBezTo>
                    <a:pt x="213" y="1175"/>
                    <a:pt x="213" y="1175"/>
                    <a:pt x="220" y="1174"/>
                  </a:cubicBezTo>
                  <a:lnTo>
                    <a:pt x="218" y="1173"/>
                  </a:lnTo>
                  <a:cubicBezTo>
                    <a:pt x="252" y="1177"/>
                    <a:pt x="258" y="1159"/>
                    <a:pt x="260" y="1132"/>
                  </a:cubicBezTo>
                  <a:cubicBezTo>
                    <a:pt x="260" y="1132"/>
                    <a:pt x="261" y="1128"/>
                    <a:pt x="260" y="1124"/>
                  </a:cubicBezTo>
                  <a:cubicBezTo>
                    <a:pt x="260" y="1119"/>
                    <a:pt x="262" y="1113"/>
                    <a:pt x="263" y="1106"/>
                  </a:cubicBezTo>
                  <a:cubicBezTo>
                    <a:pt x="263" y="1104"/>
                    <a:pt x="263" y="1102"/>
                    <a:pt x="264" y="1098"/>
                  </a:cubicBezTo>
                  <a:cubicBezTo>
                    <a:pt x="277" y="1100"/>
                    <a:pt x="292" y="1103"/>
                    <a:pt x="307" y="1105"/>
                  </a:cubicBezTo>
                  <a:cubicBezTo>
                    <a:pt x="310" y="1124"/>
                    <a:pt x="317" y="1169"/>
                    <a:pt x="285" y="1214"/>
                  </a:cubicBezTo>
                  <a:cubicBezTo>
                    <a:pt x="279" y="1224"/>
                    <a:pt x="276" y="1232"/>
                    <a:pt x="270" y="1240"/>
                  </a:cubicBezTo>
                  <a:cubicBezTo>
                    <a:pt x="251" y="1272"/>
                    <a:pt x="233" y="1299"/>
                    <a:pt x="202" y="1300"/>
                  </a:cubicBezTo>
                  <a:lnTo>
                    <a:pt x="205" y="1331"/>
                  </a:lnTo>
                  <a:cubicBezTo>
                    <a:pt x="252" y="1329"/>
                    <a:pt x="271" y="1295"/>
                    <a:pt x="295" y="1257"/>
                  </a:cubicBezTo>
                  <a:cubicBezTo>
                    <a:pt x="301" y="1247"/>
                    <a:pt x="307" y="1240"/>
                    <a:pt x="311" y="1231"/>
                  </a:cubicBezTo>
                  <a:cubicBezTo>
                    <a:pt x="343" y="1184"/>
                    <a:pt x="343" y="1138"/>
                    <a:pt x="339" y="1111"/>
                  </a:cubicBezTo>
                  <a:cubicBezTo>
                    <a:pt x="339" y="1111"/>
                    <a:pt x="339" y="1111"/>
                    <a:pt x="341" y="1111"/>
                  </a:cubicBezTo>
                  <a:cubicBezTo>
                    <a:pt x="350" y="1111"/>
                    <a:pt x="356" y="1112"/>
                    <a:pt x="360" y="1113"/>
                  </a:cubicBezTo>
                  <a:cubicBezTo>
                    <a:pt x="362" y="1113"/>
                    <a:pt x="375" y="1115"/>
                    <a:pt x="390" y="1118"/>
                  </a:cubicBezTo>
                  <a:cubicBezTo>
                    <a:pt x="380" y="1151"/>
                    <a:pt x="356" y="1222"/>
                    <a:pt x="343" y="1250"/>
                  </a:cubicBezTo>
                  <a:cubicBezTo>
                    <a:pt x="323" y="1288"/>
                    <a:pt x="285" y="1343"/>
                    <a:pt x="285" y="1343"/>
                  </a:cubicBezTo>
                  <a:lnTo>
                    <a:pt x="310" y="1361"/>
                  </a:lnTo>
                  <a:cubicBezTo>
                    <a:pt x="310" y="1361"/>
                    <a:pt x="342" y="1316"/>
                    <a:pt x="362" y="1280"/>
                  </a:cubicBezTo>
                  <a:cubicBezTo>
                    <a:pt x="351" y="1313"/>
                    <a:pt x="337" y="1346"/>
                    <a:pt x="315" y="1368"/>
                  </a:cubicBezTo>
                  <a:close/>
                  <a:moveTo>
                    <a:pt x="387" y="1598"/>
                  </a:moveTo>
                  <a:cubicBezTo>
                    <a:pt x="383" y="1593"/>
                    <a:pt x="378" y="1588"/>
                    <a:pt x="377" y="1581"/>
                  </a:cubicBezTo>
                  <a:cubicBezTo>
                    <a:pt x="374" y="1570"/>
                    <a:pt x="366" y="1555"/>
                    <a:pt x="358" y="1536"/>
                  </a:cubicBezTo>
                  <a:cubicBezTo>
                    <a:pt x="349" y="1515"/>
                    <a:pt x="336" y="1486"/>
                    <a:pt x="331" y="1468"/>
                  </a:cubicBezTo>
                  <a:cubicBezTo>
                    <a:pt x="323" y="1425"/>
                    <a:pt x="340" y="1388"/>
                    <a:pt x="340" y="1388"/>
                  </a:cubicBezTo>
                  <a:cubicBezTo>
                    <a:pt x="401" y="1316"/>
                    <a:pt x="420" y="1172"/>
                    <a:pt x="424" y="1124"/>
                  </a:cubicBezTo>
                  <a:cubicBezTo>
                    <a:pt x="439" y="1127"/>
                    <a:pt x="454" y="1129"/>
                    <a:pt x="469" y="1132"/>
                  </a:cubicBezTo>
                  <a:lnTo>
                    <a:pt x="387" y="1598"/>
                  </a:lnTo>
                  <a:close/>
                  <a:moveTo>
                    <a:pt x="474" y="1100"/>
                  </a:moveTo>
                  <a:cubicBezTo>
                    <a:pt x="434" y="1095"/>
                    <a:pt x="389" y="1087"/>
                    <a:pt x="372" y="1084"/>
                  </a:cubicBezTo>
                  <a:cubicBezTo>
                    <a:pt x="356" y="1053"/>
                    <a:pt x="373" y="1029"/>
                    <a:pt x="384" y="1018"/>
                  </a:cubicBezTo>
                  <a:cubicBezTo>
                    <a:pt x="405" y="1022"/>
                    <a:pt x="439" y="1028"/>
                    <a:pt x="476" y="1032"/>
                  </a:cubicBezTo>
                  <a:cubicBezTo>
                    <a:pt x="480" y="1033"/>
                    <a:pt x="482" y="1033"/>
                    <a:pt x="486" y="1034"/>
                  </a:cubicBezTo>
                  <a:lnTo>
                    <a:pt x="474" y="1100"/>
                  </a:lnTo>
                  <a:close/>
                  <a:moveTo>
                    <a:pt x="590" y="442"/>
                  </a:moveTo>
                  <a:lnTo>
                    <a:pt x="491" y="1004"/>
                  </a:lnTo>
                  <a:cubicBezTo>
                    <a:pt x="487" y="1003"/>
                    <a:pt x="483" y="1003"/>
                    <a:pt x="481" y="1002"/>
                  </a:cubicBezTo>
                  <a:cubicBezTo>
                    <a:pt x="468" y="1000"/>
                    <a:pt x="457" y="998"/>
                    <a:pt x="447" y="996"/>
                  </a:cubicBezTo>
                  <a:cubicBezTo>
                    <a:pt x="459" y="873"/>
                    <a:pt x="509" y="706"/>
                    <a:pt x="497" y="564"/>
                  </a:cubicBezTo>
                  <a:cubicBezTo>
                    <a:pt x="497" y="548"/>
                    <a:pt x="491" y="521"/>
                    <a:pt x="482" y="495"/>
                  </a:cubicBezTo>
                  <a:cubicBezTo>
                    <a:pt x="475" y="472"/>
                    <a:pt x="467" y="448"/>
                    <a:pt x="460" y="434"/>
                  </a:cubicBezTo>
                  <a:cubicBezTo>
                    <a:pt x="450" y="419"/>
                    <a:pt x="440" y="400"/>
                    <a:pt x="433" y="377"/>
                  </a:cubicBezTo>
                  <a:cubicBezTo>
                    <a:pt x="426" y="351"/>
                    <a:pt x="423" y="322"/>
                    <a:pt x="429" y="286"/>
                  </a:cubicBezTo>
                  <a:cubicBezTo>
                    <a:pt x="436" y="221"/>
                    <a:pt x="533" y="159"/>
                    <a:pt x="568" y="137"/>
                  </a:cubicBezTo>
                  <a:cubicBezTo>
                    <a:pt x="573" y="133"/>
                    <a:pt x="575" y="132"/>
                    <a:pt x="577" y="130"/>
                  </a:cubicBezTo>
                  <a:cubicBezTo>
                    <a:pt x="592" y="122"/>
                    <a:pt x="612" y="108"/>
                    <a:pt x="628" y="91"/>
                  </a:cubicBezTo>
                  <a:cubicBezTo>
                    <a:pt x="644" y="76"/>
                    <a:pt x="658" y="61"/>
                    <a:pt x="662" y="48"/>
                  </a:cubicBezTo>
                  <a:cubicBezTo>
                    <a:pt x="665" y="45"/>
                    <a:pt x="668" y="40"/>
                    <a:pt x="673" y="39"/>
                  </a:cubicBezTo>
                  <a:lnTo>
                    <a:pt x="643" y="207"/>
                  </a:lnTo>
                  <a:lnTo>
                    <a:pt x="673" y="213"/>
                  </a:lnTo>
                  <a:lnTo>
                    <a:pt x="703" y="40"/>
                  </a:lnTo>
                  <a:cubicBezTo>
                    <a:pt x="707" y="41"/>
                    <a:pt x="711" y="46"/>
                    <a:pt x="710" y="52"/>
                  </a:cubicBezTo>
                  <a:cubicBezTo>
                    <a:pt x="710" y="65"/>
                    <a:pt x="715" y="84"/>
                    <a:pt x="723" y="103"/>
                  </a:cubicBezTo>
                  <a:cubicBezTo>
                    <a:pt x="732" y="124"/>
                    <a:pt x="746" y="146"/>
                    <a:pt x="757" y="159"/>
                  </a:cubicBezTo>
                  <a:cubicBezTo>
                    <a:pt x="766" y="170"/>
                    <a:pt x="791" y="203"/>
                    <a:pt x="813" y="241"/>
                  </a:cubicBezTo>
                  <a:cubicBezTo>
                    <a:pt x="834" y="280"/>
                    <a:pt x="851" y="323"/>
                    <a:pt x="843" y="357"/>
                  </a:cubicBezTo>
                  <a:cubicBezTo>
                    <a:pt x="834" y="392"/>
                    <a:pt x="821" y="419"/>
                    <a:pt x="806" y="440"/>
                  </a:cubicBezTo>
                  <a:cubicBezTo>
                    <a:pt x="792" y="460"/>
                    <a:pt x="776" y="475"/>
                    <a:pt x="763" y="485"/>
                  </a:cubicBezTo>
                  <a:cubicBezTo>
                    <a:pt x="750" y="494"/>
                    <a:pt x="737" y="511"/>
                    <a:pt x="722" y="529"/>
                  </a:cubicBezTo>
                  <a:cubicBezTo>
                    <a:pt x="705" y="552"/>
                    <a:pt x="688" y="577"/>
                    <a:pt x="681" y="592"/>
                  </a:cubicBezTo>
                  <a:lnTo>
                    <a:pt x="680" y="594"/>
                  </a:lnTo>
                  <a:cubicBezTo>
                    <a:pt x="620" y="726"/>
                    <a:pt x="607" y="884"/>
                    <a:pt x="573" y="1016"/>
                  </a:cubicBezTo>
                  <a:cubicBezTo>
                    <a:pt x="557" y="1016"/>
                    <a:pt x="541" y="1013"/>
                    <a:pt x="523" y="1010"/>
                  </a:cubicBezTo>
                  <a:lnTo>
                    <a:pt x="623" y="447"/>
                  </a:lnTo>
                  <a:lnTo>
                    <a:pt x="590" y="442"/>
                  </a:lnTo>
                  <a:close/>
                  <a:moveTo>
                    <a:pt x="606" y="1055"/>
                  </a:moveTo>
                  <a:cubicBezTo>
                    <a:pt x="610" y="1067"/>
                    <a:pt x="612" y="1093"/>
                    <a:pt x="584" y="1115"/>
                  </a:cubicBezTo>
                  <a:cubicBezTo>
                    <a:pt x="577" y="1114"/>
                    <a:pt x="573" y="1115"/>
                    <a:pt x="569" y="1114"/>
                  </a:cubicBezTo>
                  <a:cubicBezTo>
                    <a:pt x="558" y="1113"/>
                    <a:pt x="532" y="1110"/>
                    <a:pt x="507" y="1106"/>
                  </a:cubicBezTo>
                  <a:lnTo>
                    <a:pt x="518" y="1040"/>
                  </a:lnTo>
                  <a:cubicBezTo>
                    <a:pt x="554" y="1046"/>
                    <a:pt x="588" y="1052"/>
                    <a:pt x="606" y="1055"/>
                  </a:cubicBezTo>
                  <a:close/>
                  <a:moveTo>
                    <a:pt x="516" y="1498"/>
                  </a:moveTo>
                  <a:lnTo>
                    <a:pt x="517" y="1496"/>
                  </a:lnTo>
                  <a:cubicBezTo>
                    <a:pt x="502" y="1518"/>
                    <a:pt x="475" y="1544"/>
                    <a:pt x="456" y="1564"/>
                  </a:cubicBezTo>
                  <a:cubicBezTo>
                    <a:pt x="446" y="1572"/>
                    <a:pt x="441" y="1579"/>
                    <a:pt x="435" y="1585"/>
                  </a:cubicBezTo>
                  <a:lnTo>
                    <a:pt x="435" y="1587"/>
                  </a:lnTo>
                  <a:cubicBezTo>
                    <a:pt x="432" y="1591"/>
                    <a:pt x="424" y="1596"/>
                    <a:pt x="419" y="1600"/>
                  </a:cubicBezTo>
                  <a:lnTo>
                    <a:pt x="501" y="1135"/>
                  </a:lnTo>
                  <a:cubicBezTo>
                    <a:pt x="518" y="1138"/>
                    <a:pt x="535" y="1141"/>
                    <a:pt x="548" y="1144"/>
                  </a:cubicBezTo>
                  <a:cubicBezTo>
                    <a:pt x="536" y="1190"/>
                    <a:pt x="503" y="1336"/>
                    <a:pt x="536" y="1425"/>
                  </a:cubicBezTo>
                  <a:cubicBezTo>
                    <a:pt x="536" y="1438"/>
                    <a:pt x="533" y="1468"/>
                    <a:pt x="516" y="1498"/>
                  </a:cubicBezTo>
                  <a:close/>
                  <a:moveTo>
                    <a:pt x="725" y="1263"/>
                  </a:moveTo>
                  <a:lnTo>
                    <a:pt x="723" y="1262"/>
                  </a:lnTo>
                  <a:cubicBezTo>
                    <a:pt x="725" y="1263"/>
                    <a:pt x="727" y="1263"/>
                    <a:pt x="729" y="1265"/>
                  </a:cubicBezTo>
                  <a:cubicBezTo>
                    <a:pt x="752" y="1272"/>
                    <a:pt x="780" y="1283"/>
                    <a:pt x="786" y="1300"/>
                  </a:cubicBezTo>
                  <a:cubicBezTo>
                    <a:pt x="785" y="1304"/>
                    <a:pt x="780" y="1308"/>
                    <a:pt x="773" y="1311"/>
                  </a:cubicBezTo>
                  <a:cubicBezTo>
                    <a:pt x="764" y="1314"/>
                    <a:pt x="757" y="1317"/>
                    <a:pt x="751" y="1324"/>
                  </a:cubicBezTo>
                  <a:cubicBezTo>
                    <a:pt x="739" y="1342"/>
                    <a:pt x="749" y="1353"/>
                    <a:pt x="760" y="1363"/>
                  </a:cubicBezTo>
                  <a:cubicBezTo>
                    <a:pt x="765" y="1369"/>
                    <a:pt x="771" y="1374"/>
                    <a:pt x="770" y="1381"/>
                  </a:cubicBezTo>
                  <a:cubicBezTo>
                    <a:pt x="767" y="1395"/>
                    <a:pt x="760" y="1409"/>
                    <a:pt x="754" y="1421"/>
                  </a:cubicBezTo>
                  <a:cubicBezTo>
                    <a:pt x="742" y="1437"/>
                    <a:pt x="727" y="1448"/>
                    <a:pt x="715" y="1456"/>
                  </a:cubicBezTo>
                  <a:cubicBezTo>
                    <a:pt x="700" y="1467"/>
                    <a:pt x="684" y="1471"/>
                    <a:pt x="668" y="1472"/>
                  </a:cubicBezTo>
                  <a:cubicBezTo>
                    <a:pt x="653" y="1472"/>
                    <a:pt x="638" y="1467"/>
                    <a:pt x="622" y="1458"/>
                  </a:cubicBezTo>
                  <a:cubicBezTo>
                    <a:pt x="597" y="1442"/>
                    <a:pt x="569" y="1413"/>
                    <a:pt x="563" y="1408"/>
                  </a:cubicBezTo>
                  <a:cubicBezTo>
                    <a:pt x="555" y="1380"/>
                    <a:pt x="552" y="1344"/>
                    <a:pt x="554" y="1309"/>
                  </a:cubicBezTo>
                  <a:cubicBezTo>
                    <a:pt x="557" y="1352"/>
                    <a:pt x="572" y="1405"/>
                    <a:pt x="572" y="1405"/>
                  </a:cubicBezTo>
                  <a:lnTo>
                    <a:pt x="602" y="1397"/>
                  </a:lnTo>
                  <a:cubicBezTo>
                    <a:pt x="602" y="1397"/>
                    <a:pt x="585" y="1332"/>
                    <a:pt x="583" y="1293"/>
                  </a:cubicBezTo>
                  <a:lnTo>
                    <a:pt x="582" y="1290"/>
                  </a:lnTo>
                  <a:cubicBezTo>
                    <a:pt x="579" y="1256"/>
                    <a:pt x="582" y="1178"/>
                    <a:pt x="583" y="1147"/>
                  </a:cubicBezTo>
                  <a:cubicBezTo>
                    <a:pt x="598" y="1148"/>
                    <a:pt x="617" y="1151"/>
                    <a:pt x="636" y="1155"/>
                  </a:cubicBezTo>
                  <a:cubicBezTo>
                    <a:pt x="624" y="1177"/>
                    <a:pt x="602" y="1224"/>
                    <a:pt x="618" y="1283"/>
                  </a:cubicBezTo>
                  <a:cubicBezTo>
                    <a:pt x="620" y="1295"/>
                    <a:pt x="623" y="1306"/>
                    <a:pt x="625" y="1318"/>
                  </a:cubicBezTo>
                  <a:cubicBezTo>
                    <a:pt x="633" y="1359"/>
                    <a:pt x="639" y="1397"/>
                    <a:pt x="680" y="1415"/>
                  </a:cubicBezTo>
                  <a:lnTo>
                    <a:pt x="694" y="1387"/>
                  </a:lnTo>
                  <a:cubicBezTo>
                    <a:pt x="667" y="1375"/>
                    <a:pt x="662" y="1346"/>
                    <a:pt x="655" y="1312"/>
                  </a:cubicBezTo>
                  <a:cubicBezTo>
                    <a:pt x="653" y="1298"/>
                    <a:pt x="650" y="1287"/>
                    <a:pt x="648" y="1276"/>
                  </a:cubicBezTo>
                  <a:cubicBezTo>
                    <a:pt x="630" y="1204"/>
                    <a:pt x="672" y="1161"/>
                    <a:pt x="672" y="1161"/>
                  </a:cubicBezTo>
                  <a:cubicBezTo>
                    <a:pt x="683" y="1163"/>
                    <a:pt x="694" y="1165"/>
                    <a:pt x="702" y="1167"/>
                  </a:cubicBezTo>
                  <a:cubicBezTo>
                    <a:pt x="704" y="1167"/>
                    <a:pt x="709" y="1168"/>
                    <a:pt x="713" y="1168"/>
                  </a:cubicBezTo>
                  <a:cubicBezTo>
                    <a:pt x="712" y="1175"/>
                    <a:pt x="711" y="1181"/>
                    <a:pt x="710" y="1183"/>
                  </a:cubicBezTo>
                  <a:cubicBezTo>
                    <a:pt x="709" y="1192"/>
                    <a:pt x="705" y="1198"/>
                    <a:pt x="704" y="1204"/>
                  </a:cubicBezTo>
                  <a:cubicBezTo>
                    <a:pt x="702" y="1208"/>
                    <a:pt x="700" y="1214"/>
                    <a:pt x="700" y="1214"/>
                  </a:cubicBezTo>
                  <a:cubicBezTo>
                    <a:pt x="694" y="1238"/>
                    <a:pt x="695" y="1255"/>
                    <a:pt x="725" y="1263"/>
                  </a:cubicBezTo>
                  <a:close/>
                  <a:moveTo>
                    <a:pt x="638" y="1059"/>
                  </a:moveTo>
                  <a:cubicBezTo>
                    <a:pt x="650" y="1061"/>
                    <a:pt x="664" y="1061"/>
                    <a:pt x="679" y="1064"/>
                  </a:cubicBezTo>
                  <a:cubicBezTo>
                    <a:pt x="683" y="1064"/>
                    <a:pt x="690" y="1063"/>
                    <a:pt x="696" y="1065"/>
                  </a:cubicBezTo>
                  <a:cubicBezTo>
                    <a:pt x="697" y="1069"/>
                    <a:pt x="698" y="1076"/>
                    <a:pt x="699" y="1087"/>
                  </a:cubicBezTo>
                  <a:cubicBezTo>
                    <a:pt x="697" y="1097"/>
                    <a:pt x="695" y="1108"/>
                    <a:pt x="689" y="1118"/>
                  </a:cubicBezTo>
                  <a:cubicBezTo>
                    <a:pt x="685" y="1124"/>
                    <a:pt x="685" y="1128"/>
                    <a:pt x="680" y="1132"/>
                  </a:cubicBezTo>
                  <a:cubicBezTo>
                    <a:pt x="663" y="1129"/>
                    <a:pt x="641" y="1125"/>
                    <a:pt x="622" y="1122"/>
                  </a:cubicBezTo>
                  <a:cubicBezTo>
                    <a:pt x="640" y="1098"/>
                    <a:pt x="639" y="1076"/>
                    <a:pt x="638" y="1059"/>
                  </a:cubicBezTo>
                  <a:close/>
                  <a:moveTo>
                    <a:pt x="721" y="1137"/>
                  </a:moveTo>
                  <a:cubicBezTo>
                    <a:pt x="719" y="1136"/>
                    <a:pt x="716" y="1136"/>
                    <a:pt x="714" y="1136"/>
                  </a:cubicBezTo>
                  <a:cubicBezTo>
                    <a:pt x="716" y="1136"/>
                    <a:pt x="716" y="1134"/>
                    <a:pt x="717" y="1132"/>
                  </a:cubicBezTo>
                  <a:cubicBezTo>
                    <a:pt x="724" y="1120"/>
                    <a:pt x="729" y="1103"/>
                    <a:pt x="729" y="1088"/>
                  </a:cubicBezTo>
                  <a:cubicBezTo>
                    <a:pt x="730" y="1082"/>
                    <a:pt x="729" y="1075"/>
                    <a:pt x="728" y="1068"/>
                  </a:cubicBezTo>
                  <a:cubicBezTo>
                    <a:pt x="735" y="1069"/>
                    <a:pt x="741" y="1070"/>
                    <a:pt x="745" y="1071"/>
                  </a:cubicBezTo>
                  <a:cubicBezTo>
                    <a:pt x="762" y="1100"/>
                    <a:pt x="755" y="1126"/>
                    <a:pt x="721" y="1137"/>
                  </a:cubicBezTo>
                  <a:close/>
                  <a:moveTo>
                    <a:pt x="1045" y="919"/>
                  </a:moveTo>
                  <a:lnTo>
                    <a:pt x="1042" y="919"/>
                  </a:lnTo>
                  <a:cubicBezTo>
                    <a:pt x="1018" y="946"/>
                    <a:pt x="986" y="979"/>
                    <a:pt x="984" y="979"/>
                  </a:cubicBezTo>
                  <a:lnTo>
                    <a:pt x="975" y="986"/>
                  </a:lnTo>
                  <a:lnTo>
                    <a:pt x="982" y="998"/>
                  </a:lnTo>
                  <a:cubicBezTo>
                    <a:pt x="982" y="998"/>
                    <a:pt x="984" y="1001"/>
                    <a:pt x="987" y="1008"/>
                  </a:cubicBezTo>
                  <a:cubicBezTo>
                    <a:pt x="992" y="1016"/>
                    <a:pt x="997" y="1025"/>
                    <a:pt x="1005" y="1033"/>
                  </a:cubicBezTo>
                  <a:lnTo>
                    <a:pt x="1004" y="1035"/>
                  </a:lnTo>
                  <a:cubicBezTo>
                    <a:pt x="1006" y="1038"/>
                    <a:pt x="1004" y="1037"/>
                    <a:pt x="1004" y="1039"/>
                  </a:cubicBezTo>
                  <a:cubicBezTo>
                    <a:pt x="1003" y="1042"/>
                    <a:pt x="1001" y="1044"/>
                    <a:pt x="998" y="1045"/>
                  </a:cubicBezTo>
                  <a:cubicBezTo>
                    <a:pt x="996" y="1047"/>
                    <a:pt x="991" y="1049"/>
                    <a:pt x="986" y="1050"/>
                  </a:cubicBezTo>
                  <a:cubicBezTo>
                    <a:pt x="966" y="1050"/>
                    <a:pt x="947" y="1047"/>
                    <a:pt x="931" y="1040"/>
                  </a:cubicBezTo>
                  <a:cubicBezTo>
                    <a:pt x="917" y="1033"/>
                    <a:pt x="907" y="1025"/>
                    <a:pt x="904" y="1015"/>
                  </a:cubicBezTo>
                  <a:cubicBezTo>
                    <a:pt x="902" y="1006"/>
                    <a:pt x="902" y="993"/>
                    <a:pt x="904" y="984"/>
                  </a:cubicBezTo>
                  <a:cubicBezTo>
                    <a:pt x="903" y="965"/>
                    <a:pt x="903" y="949"/>
                    <a:pt x="886" y="944"/>
                  </a:cubicBezTo>
                  <a:cubicBezTo>
                    <a:pt x="872" y="939"/>
                    <a:pt x="854" y="943"/>
                    <a:pt x="837" y="949"/>
                  </a:cubicBezTo>
                  <a:cubicBezTo>
                    <a:pt x="819" y="954"/>
                    <a:pt x="801" y="966"/>
                    <a:pt x="793" y="976"/>
                  </a:cubicBezTo>
                  <a:cubicBezTo>
                    <a:pt x="781" y="994"/>
                    <a:pt x="768" y="1018"/>
                    <a:pt x="757" y="1042"/>
                  </a:cubicBezTo>
                  <a:cubicBezTo>
                    <a:pt x="747" y="1038"/>
                    <a:pt x="729" y="1037"/>
                    <a:pt x="710" y="1034"/>
                  </a:cubicBezTo>
                  <a:cubicBezTo>
                    <a:pt x="731" y="976"/>
                    <a:pt x="738" y="938"/>
                    <a:pt x="777" y="890"/>
                  </a:cubicBezTo>
                  <a:cubicBezTo>
                    <a:pt x="817" y="840"/>
                    <a:pt x="874" y="788"/>
                    <a:pt x="948" y="817"/>
                  </a:cubicBezTo>
                  <a:cubicBezTo>
                    <a:pt x="959" y="821"/>
                    <a:pt x="970" y="829"/>
                    <a:pt x="983" y="843"/>
                  </a:cubicBezTo>
                  <a:cubicBezTo>
                    <a:pt x="989" y="848"/>
                    <a:pt x="992" y="857"/>
                    <a:pt x="990" y="866"/>
                  </a:cubicBezTo>
                  <a:cubicBezTo>
                    <a:pt x="991" y="875"/>
                    <a:pt x="987" y="885"/>
                    <a:pt x="984" y="889"/>
                  </a:cubicBezTo>
                  <a:cubicBezTo>
                    <a:pt x="978" y="894"/>
                    <a:pt x="973" y="898"/>
                    <a:pt x="968" y="904"/>
                  </a:cubicBezTo>
                  <a:cubicBezTo>
                    <a:pt x="958" y="913"/>
                    <a:pt x="945" y="922"/>
                    <a:pt x="936" y="935"/>
                  </a:cubicBezTo>
                  <a:cubicBezTo>
                    <a:pt x="923" y="950"/>
                    <a:pt x="918" y="965"/>
                    <a:pt x="918" y="978"/>
                  </a:cubicBezTo>
                  <a:cubicBezTo>
                    <a:pt x="917" y="996"/>
                    <a:pt x="925" y="1010"/>
                    <a:pt x="935" y="1019"/>
                  </a:cubicBezTo>
                  <a:cubicBezTo>
                    <a:pt x="951" y="1039"/>
                    <a:pt x="986" y="1039"/>
                    <a:pt x="986" y="1039"/>
                  </a:cubicBezTo>
                  <a:lnTo>
                    <a:pt x="987" y="1008"/>
                  </a:lnTo>
                  <a:cubicBezTo>
                    <a:pt x="983" y="1007"/>
                    <a:pt x="965" y="1006"/>
                    <a:pt x="958" y="999"/>
                  </a:cubicBezTo>
                  <a:lnTo>
                    <a:pt x="956" y="998"/>
                  </a:lnTo>
                  <a:cubicBezTo>
                    <a:pt x="952" y="993"/>
                    <a:pt x="949" y="986"/>
                    <a:pt x="948" y="979"/>
                  </a:cubicBezTo>
                  <a:cubicBezTo>
                    <a:pt x="950" y="971"/>
                    <a:pt x="953" y="965"/>
                    <a:pt x="959" y="955"/>
                  </a:cubicBezTo>
                  <a:cubicBezTo>
                    <a:pt x="968" y="945"/>
                    <a:pt x="978" y="934"/>
                    <a:pt x="988" y="927"/>
                  </a:cubicBezTo>
                  <a:cubicBezTo>
                    <a:pt x="994" y="921"/>
                    <a:pt x="1001" y="916"/>
                    <a:pt x="1006" y="910"/>
                  </a:cubicBezTo>
                  <a:lnTo>
                    <a:pt x="1004" y="910"/>
                  </a:lnTo>
                  <a:cubicBezTo>
                    <a:pt x="1015" y="901"/>
                    <a:pt x="1022" y="885"/>
                    <a:pt x="1023" y="867"/>
                  </a:cubicBezTo>
                  <a:cubicBezTo>
                    <a:pt x="1022" y="849"/>
                    <a:pt x="1018" y="833"/>
                    <a:pt x="1004" y="822"/>
                  </a:cubicBezTo>
                  <a:cubicBezTo>
                    <a:pt x="990" y="804"/>
                    <a:pt x="974" y="795"/>
                    <a:pt x="960" y="788"/>
                  </a:cubicBezTo>
                  <a:cubicBezTo>
                    <a:pt x="867" y="752"/>
                    <a:pt x="800" y="813"/>
                    <a:pt x="754" y="871"/>
                  </a:cubicBezTo>
                  <a:cubicBezTo>
                    <a:pt x="709" y="926"/>
                    <a:pt x="701" y="964"/>
                    <a:pt x="681" y="1024"/>
                  </a:cubicBezTo>
                  <a:lnTo>
                    <a:pt x="708" y="1034"/>
                  </a:lnTo>
                  <a:cubicBezTo>
                    <a:pt x="699" y="1034"/>
                    <a:pt x="691" y="1033"/>
                    <a:pt x="680" y="1031"/>
                  </a:cubicBezTo>
                  <a:cubicBezTo>
                    <a:pt x="656" y="1029"/>
                    <a:pt x="630" y="1026"/>
                    <a:pt x="613" y="1024"/>
                  </a:cubicBezTo>
                  <a:cubicBezTo>
                    <a:pt x="611" y="1023"/>
                    <a:pt x="609" y="1023"/>
                    <a:pt x="605" y="1022"/>
                  </a:cubicBezTo>
                  <a:cubicBezTo>
                    <a:pt x="623" y="981"/>
                    <a:pt x="676" y="868"/>
                    <a:pt x="726" y="819"/>
                  </a:cubicBezTo>
                  <a:cubicBezTo>
                    <a:pt x="750" y="795"/>
                    <a:pt x="778" y="773"/>
                    <a:pt x="805" y="757"/>
                  </a:cubicBezTo>
                  <a:cubicBezTo>
                    <a:pt x="855" y="723"/>
                    <a:pt x="898" y="707"/>
                    <a:pt x="958" y="722"/>
                  </a:cubicBezTo>
                  <a:cubicBezTo>
                    <a:pt x="975" y="727"/>
                    <a:pt x="989" y="734"/>
                    <a:pt x="1003" y="743"/>
                  </a:cubicBezTo>
                  <a:lnTo>
                    <a:pt x="1005" y="743"/>
                  </a:lnTo>
                  <a:cubicBezTo>
                    <a:pt x="1015" y="750"/>
                    <a:pt x="1026" y="760"/>
                    <a:pt x="1037" y="773"/>
                  </a:cubicBezTo>
                  <a:cubicBezTo>
                    <a:pt x="1052" y="791"/>
                    <a:pt x="1064" y="811"/>
                    <a:pt x="1068" y="820"/>
                  </a:cubicBezTo>
                  <a:lnTo>
                    <a:pt x="1071" y="819"/>
                  </a:lnTo>
                  <a:cubicBezTo>
                    <a:pt x="1071" y="830"/>
                    <a:pt x="1073" y="843"/>
                    <a:pt x="1071" y="854"/>
                  </a:cubicBezTo>
                  <a:cubicBezTo>
                    <a:pt x="1069" y="880"/>
                    <a:pt x="1060" y="905"/>
                    <a:pt x="1045" y="91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2" name="Freeform 52"/>
            <p:cNvSpPr>
              <a:spLocks/>
            </p:cNvSpPr>
            <p:nvPr/>
          </p:nvSpPr>
          <p:spPr bwMode="auto">
            <a:xfrm>
              <a:off x="1530350" y="3946525"/>
              <a:ext cx="0" cy="0"/>
            </a:xfrm>
            <a:custGeom>
              <a:avLst/>
              <a:gdLst>
                <a:gd name="T0" fmla="*/ 3 h 3"/>
                <a:gd name="T1" fmla="*/ 1 h 3"/>
                <a:gd name="T2" fmla="*/ 0 h 3"/>
                <a:gd name="T3" fmla="*/ 3 h 3"/>
              </a:gdLst>
              <a:ahLst/>
              <a:cxnLst>
                <a:cxn ang="0">
                  <a:pos x="0" y="T0"/>
                </a:cxn>
                <a:cxn ang="0">
                  <a:pos x="0" y="T1"/>
                </a:cxn>
                <a:cxn ang="0">
                  <a:pos x="0" y="T2"/>
                </a:cxn>
                <a:cxn ang="0">
                  <a:pos x="0" y="T3"/>
                </a:cxn>
              </a:cxnLst>
              <a:rect l="0" t="0" r="r" b="b"/>
              <a:pathLst>
                <a:path h="3">
                  <a:moveTo>
                    <a:pt x="0" y="3"/>
                  </a:moveTo>
                  <a:cubicBezTo>
                    <a:pt x="0" y="2"/>
                    <a:pt x="0" y="1"/>
                    <a:pt x="0" y="1"/>
                  </a:cubicBezTo>
                  <a:cubicBezTo>
                    <a:pt x="0" y="1"/>
                    <a:pt x="0" y="1"/>
                    <a:pt x="0" y="0"/>
                  </a:cubicBezTo>
                  <a:lnTo>
                    <a:pt x="0" y="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3" name="Freeform 53"/>
            <p:cNvSpPr>
              <a:spLocks/>
            </p:cNvSpPr>
            <p:nvPr/>
          </p:nvSpPr>
          <p:spPr bwMode="auto">
            <a:xfrm>
              <a:off x="1295400" y="5199063"/>
              <a:ext cx="133350" cy="109537"/>
            </a:xfrm>
            <a:custGeom>
              <a:avLst/>
              <a:gdLst>
                <a:gd name="T0" fmla="*/ 469 w 493"/>
                <a:gd name="T1" fmla="*/ 403 h 403"/>
                <a:gd name="T2" fmla="*/ 436 w 493"/>
                <a:gd name="T3" fmla="*/ 403 h 403"/>
                <a:gd name="T4" fmla="*/ 451 w 493"/>
                <a:gd name="T5" fmla="*/ 355 h 403"/>
                <a:gd name="T6" fmla="*/ 421 w 493"/>
                <a:gd name="T7" fmla="*/ 242 h 403"/>
                <a:gd name="T8" fmla="*/ 365 w 493"/>
                <a:gd name="T9" fmla="*/ 158 h 403"/>
                <a:gd name="T10" fmla="*/ 331 w 493"/>
                <a:gd name="T11" fmla="*/ 101 h 403"/>
                <a:gd name="T12" fmla="*/ 319 w 493"/>
                <a:gd name="T13" fmla="*/ 51 h 403"/>
                <a:gd name="T14" fmla="*/ 318 w 493"/>
                <a:gd name="T15" fmla="*/ 53 h 403"/>
                <a:gd name="T16" fmla="*/ 312 w 493"/>
                <a:gd name="T17" fmla="*/ 38 h 403"/>
                <a:gd name="T18" fmla="*/ 281 w 493"/>
                <a:gd name="T19" fmla="*/ 213 h 403"/>
                <a:gd name="T20" fmla="*/ 251 w 493"/>
                <a:gd name="T21" fmla="*/ 208 h 403"/>
                <a:gd name="T22" fmla="*/ 281 w 493"/>
                <a:gd name="T23" fmla="*/ 38 h 403"/>
                <a:gd name="T24" fmla="*/ 270 w 493"/>
                <a:gd name="T25" fmla="*/ 49 h 403"/>
                <a:gd name="T26" fmla="*/ 236 w 493"/>
                <a:gd name="T27" fmla="*/ 91 h 403"/>
                <a:gd name="T28" fmla="*/ 186 w 493"/>
                <a:gd name="T29" fmla="*/ 129 h 403"/>
                <a:gd name="T30" fmla="*/ 176 w 493"/>
                <a:gd name="T31" fmla="*/ 136 h 403"/>
                <a:gd name="T32" fmla="*/ 38 w 493"/>
                <a:gd name="T33" fmla="*/ 285 h 403"/>
                <a:gd name="T34" fmla="*/ 38 w 493"/>
                <a:gd name="T35" fmla="*/ 287 h 403"/>
                <a:gd name="T36" fmla="*/ 42 w 493"/>
                <a:gd name="T37" fmla="*/ 375 h 403"/>
                <a:gd name="T38" fmla="*/ 51 w 493"/>
                <a:gd name="T39" fmla="*/ 403 h 403"/>
                <a:gd name="T40" fmla="*/ 17 w 493"/>
                <a:gd name="T41" fmla="*/ 403 h 403"/>
                <a:gd name="T42" fmla="*/ 12 w 493"/>
                <a:gd name="T43" fmla="*/ 383 h 403"/>
                <a:gd name="T44" fmla="*/ 6 w 493"/>
                <a:gd name="T45" fmla="*/ 281 h 403"/>
                <a:gd name="T46" fmla="*/ 159 w 493"/>
                <a:gd name="T47" fmla="*/ 111 h 403"/>
                <a:gd name="T48" fmla="*/ 168 w 493"/>
                <a:gd name="T49" fmla="*/ 103 h 403"/>
                <a:gd name="T50" fmla="*/ 171 w 493"/>
                <a:gd name="T51" fmla="*/ 102 h 403"/>
                <a:gd name="T52" fmla="*/ 217 w 493"/>
                <a:gd name="T53" fmla="*/ 68 h 403"/>
                <a:gd name="T54" fmla="*/ 242 w 493"/>
                <a:gd name="T55" fmla="*/ 37 h 403"/>
                <a:gd name="T56" fmla="*/ 304 w 493"/>
                <a:gd name="T57" fmla="*/ 6 h 403"/>
                <a:gd name="T58" fmla="*/ 349 w 493"/>
                <a:gd name="T59" fmla="*/ 50 h 403"/>
                <a:gd name="T60" fmla="*/ 349 w 493"/>
                <a:gd name="T61" fmla="*/ 52 h 403"/>
                <a:gd name="T62" fmla="*/ 360 w 493"/>
                <a:gd name="T63" fmla="*/ 89 h 403"/>
                <a:gd name="T64" fmla="*/ 388 w 493"/>
                <a:gd name="T65" fmla="*/ 140 h 403"/>
                <a:gd name="T66" fmla="*/ 450 w 493"/>
                <a:gd name="T67" fmla="*/ 228 h 403"/>
                <a:gd name="T68" fmla="*/ 481 w 493"/>
                <a:gd name="T69" fmla="*/ 363 h 403"/>
                <a:gd name="T70" fmla="*/ 469 w 493"/>
                <a:gd name="T71"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3" h="403">
                  <a:moveTo>
                    <a:pt x="469" y="403"/>
                  </a:moveTo>
                  <a:lnTo>
                    <a:pt x="436" y="403"/>
                  </a:lnTo>
                  <a:cubicBezTo>
                    <a:pt x="442" y="389"/>
                    <a:pt x="447" y="374"/>
                    <a:pt x="451" y="355"/>
                  </a:cubicBezTo>
                  <a:cubicBezTo>
                    <a:pt x="459" y="324"/>
                    <a:pt x="443" y="279"/>
                    <a:pt x="421" y="242"/>
                  </a:cubicBezTo>
                  <a:cubicBezTo>
                    <a:pt x="399" y="203"/>
                    <a:pt x="374" y="170"/>
                    <a:pt x="365" y="158"/>
                  </a:cubicBezTo>
                  <a:cubicBezTo>
                    <a:pt x="354" y="147"/>
                    <a:pt x="340" y="125"/>
                    <a:pt x="331" y="101"/>
                  </a:cubicBezTo>
                  <a:cubicBezTo>
                    <a:pt x="323" y="85"/>
                    <a:pt x="318" y="66"/>
                    <a:pt x="319" y="51"/>
                  </a:cubicBezTo>
                  <a:lnTo>
                    <a:pt x="318" y="53"/>
                  </a:lnTo>
                  <a:cubicBezTo>
                    <a:pt x="320" y="44"/>
                    <a:pt x="316" y="41"/>
                    <a:pt x="312" y="38"/>
                  </a:cubicBezTo>
                  <a:lnTo>
                    <a:pt x="281" y="213"/>
                  </a:lnTo>
                  <a:lnTo>
                    <a:pt x="251" y="208"/>
                  </a:lnTo>
                  <a:lnTo>
                    <a:pt x="281" y="38"/>
                  </a:lnTo>
                  <a:cubicBezTo>
                    <a:pt x="277" y="39"/>
                    <a:pt x="274" y="43"/>
                    <a:pt x="270" y="49"/>
                  </a:cubicBezTo>
                  <a:cubicBezTo>
                    <a:pt x="266" y="61"/>
                    <a:pt x="252" y="76"/>
                    <a:pt x="236" y="91"/>
                  </a:cubicBezTo>
                  <a:cubicBezTo>
                    <a:pt x="221" y="106"/>
                    <a:pt x="200" y="122"/>
                    <a:pt x="186" y="129"/>
                  </a:cubicBezTo>
                  <a:cubicBezTo>
                    <a:pt x="183" y="132"/>
                    <a:pt x="181" y="134"/>
                    <a:pt x="176" y="136"/>
                  </a:cubicBezTo>
                  <a:cubicBezTo>
                    <a:pt x="141" y="160"/>
                    <a:pt x="45" y="222"/>
                    <a:pt x="38" y="285"/>
                  </a:cubicBezTo>
                  <a:lnTo>
                    <a:pt x="38" y="287"/>
                  </a:lnTo>
                  <a:cubicBezTo>
                    <a:pt x="31" y="321"/>
                    <a:pt x="35" y="350"/>
                    <a:pt x="42" y="375"/>
                  </a:cubicBezTo>
                  <a:cubicBezTo>
                    <a:pt x="44" y="385"/>
                    <a:pt x="47" y="394"/>
                    <a:pt x="51" y="403"/>
                  </a:cubicBezTo>
                  <a:lnTo>
                    <a:pt x="17" y="403"/>
                  </a:lnTo>
                  <a:cubicBezTo>
                    <a:pt x="15" y="396"/>
                    <a:pt x="13" y="390"/>
                    <a:pt x="12" y="383"/>
                  </a:cubicBezTo>
                  <a:cubicBezTo>
                    <a:pt x="3" y="355"/>
                    <a:pt x="0" y="322"/>
                    <a:pt x="6" y="281"/>
                  </a:cubicBezTo>
                  <a:cubicBezTo>
                    <a:pt x="15" y="204"/>
                    <a:pt x="119" y="134"/>
                    <a:pt x="159" y="111"/>
                  </a:cubicBezTo>
                  <a:cubicBezTo>
                    <a:pt x="164" y="107"/>
                    <a:pt x="166" y="105"/>
                    <a:pt x="168" y="103"/>
                  </a:cubicBezTo>
                  <a:lnTo>
                    <a:pt x="171" y="102"/>
                  </a:lnTo>
                  <a:cubicBezTo>
                    <a:pt x="183" y="95"/>
                    <a:pt x="201" y="83"/>
                    <a:pt x="217" y="68"/>
                  </a:cubicBezTo>
                  <a:cubicBezTo>
                    <a:pt x="230" y="57"/>
                    <a:pt x="238" y="45"/>
                    <a:pt x="242" y="37"/>
                  </a:cubicBezTo>
                  <a:cubicBezTo>
                    <a:pt x="257" y="0"/>
                    <a:pt x="296" y="5"/>
                    <a:pt x="304" y="6"/>
                  </a:cubicBezTo>
                  <a:cubicBezTo>
                    <a:pt x="313" y="6"/>
                    <a:pt x="346" y="9"/>
                    <a:pt x="349" y="50"/>
                  </a:cubicBezTo>
                  <a:lnTo>
                    <a:pt x="349" y="52"/>
                  </a:lnTo>
                  <a:cubicBezTo>
                    <a:pt x="350" y="61"/>
                    <a:pt x="354" y="75"/>
                    <a:pt x="360" y="89"/>
                  </a:cubicBezTo>
                  <a:cubicBezTo>
                    <a:pt x="369" y="110"/>
                    <a:pt x="381" y="130"/>
                    <a:pt x="388" y="140"/>
                  </a:cubicBezTo>
                  <a:cubicBezTo>
                    <a:pt x="397" y="150"/>
                    <a:pt x="426" y="186"/>
                    <a:pt x="450" y="228"/>
                  </a:cubicBezTo>
                  <a:cubicBezTo>
                    <a:pt x="473" y="271"/>
                    <a:pt x="493" y="321"/>
                    <a:pt x="481" y="363"/>
                  </a:cubicBezTo>
                  <a:cubicBezTo>
                    <a:pt x="477" y="377"/>
                    <a:pt x="473" y="390"/>
                    <a:pt x="469" y="40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4" name="Freeform 54"/>
            <p:cNvSpPr>
              <a:spLocks noEditPoints="1"/>
            </p:cNvSpPr>
            <p:nvPr/>
          </p:nvSpPr>
          <p:spPr bwMode="auto">
            <a:xfrm>
              <a:off x="1246188" y="4373563"/>
              <a:ext cx="487363" cy="712787"/>
            </a:xfrm>
            <a:custGeom>
              <a:avLst/>
              <a:gdLst>
                <a:gd name="T0" fmla="*/ 1620 w 1809"/>
                <a:gd name="T1" fmla="*/ 485 h 2641"/>
                <a:gd name="T2" fmla="*/ 550 w 1809"/>
                <a:gd name="T3" fmla="*/ 55 h 2641"/>
                <a:gd name="T4" fmla="*/ 216 w 1809"/>
                <a:gd name="T5" fmla="*/ 279 h 2641"/>
                <a:gd name="T6" fmla="*/ 189 w 1809"/>
                <a:gd name="T7" fmla="*/ 634 h 2641"/>
                <a:gd name="T8" fmla="*/ 359 w 1809"/>
                <a:gd name="T9" fmla="*/ 864 h 2641"/>
                <a:gd name="T10" fmla="*/ 555 w 1809"/>
                <a:gd name="T11" fmla="*/ 1580 h 2641"/>
                <a:gd name="T12" fmla="*/ 2 w 1809"/>
                <a:gd name="T13" fmla="*/ 2068 h 2641"/>
                <a:gd name="T14" fmla="*/ 359 w 1809"/>
                <a:gd name="T15" fmla="*/ 2443 h 2641"/>
                <a:gd name="T16" fmla="*/ 770 w 1809"/>
                <a:gd name="T17" fmla="*/ 2456 h 2641"/>
                <a:gd name="T18" fmla="*/ 1123 w 1809"/>
                <a:gd name="T19" fmla="*/ 2433 h 2641"/>
                <a:gd name="T20" fmla="*/ 1074 w 1809"/>
                <a:gd name="T21" fmla="*/ 1965 h 2641"/>
                <a:gd name="T22" fmla="*/ 924 w 1809"/>
                <a:gd name="T23" fmla="*/ 1517 h 2641"/>
                <a:gd name="T24" fmla="*/ 1369 w 1809"/>
                <a:gd name="T25" fmla="*/ 928 h 2641"/>
                <a:gd name="T26" fmla="*/ 1619 w 1809"/>
                <a:gd name="T27" fmla="*/ 893 h 2641"/>
                <a:gd name="T28" fmla="*/ 393 w 1809"/>
                <a:gd name="T29" fmla="*/ 747 h 2641"/>
                <a:gd name="T30" fmla="*/ 220 w 1809"/>
                <a:gd name="T31" fmla="*/ 629 h 2641"/>
                <a:gd name="T32" fmla="*/ 292 w 1809"/>
                <a:gd name="T33" fmla="*/ 385 h 2641"/>
                <a:gd name="T34" fmla="*/ 791 w 1809"/>
                <a:gd name="T35" fmla="*/ 1180 h 2641"/>
                <a:gd name="T36" fmla="*/ 588 w 1809"/>
                <a:gd name="T37" fmla="*/ 1568 h 2641"/>
                <a:gd name="T38" fmla="*/ 675 w 1809"/>
                <a:gd name="T39" fmla="*/ 1664 h 2641"/>
                <a:gd name="T40" fmla="*/ 648 w 1809"/>
                <a:gd name="T41" fmla="*/ 2152 h 2641"/>
                <a:gd name="T42" fmla="*/ 700 w 1809"/>
                <a:gd name="T43" fmla="*/ 1682 h 2641"/>
                <a:gd name="T44" fmla="*/ 555 w 1809"/>
                <a:gd name="T45" fmla="*/ 1619 h 2641"/>
                <a:gd name="T46" fmla="*/ 355 w 1809"/>
                <a:gd name="T47" fmla="*/ 1933 h 2641"/>
                <a:gd name="T48" fmla="*/ 411 w 1809"/>
                <a:gd name="T49" fmla="*/ 2090 h 2641"/>
                <a:gd name="T50" fmla="*/ 250 w 1809"/>
                <a:gd name="T51" fmla="*/ 2081 h 2641"/>
                <a:gd name="T52" fmla="*/ 131 w 1809"/>
                <a:gd name="T53" fmla="*/ 2045 h 2641"/>
                <a:gd name="T54" fmla="*/ 73 w 1809"/>
                <a:gd name="T55" fmla="*/ 1987 h 2641"/>
                <a:gd name="T56" fmla="*/ 313 w 1809"/>
                <a:gd name="T57" fmla="*/ 2356 h 2641"/>
                <a:gd name="T58" fmla="*/ 300 w 1809"/>
                <a:gd name="T59" fmla="*/ 2391 h 2641"/>
                <a:gd name="T60" fmla="*/ 191 w 1809"/>
                <a:gd name="T61" fmla="*/ 2324 h 2641"/>
                <a:gd name="T62" fmla="*/ 461 w 1809"/>
                <a:gd name="T63" fmla="*/ 2266 h 2641"/>
                <a:gd name="T64" fmla="*/ 437 w 1809"/>
                <a:gd name="T65" fmla="*/ 2077 h 2641"/>
                <a:gd name="T66" fmla="*/ 509 w 1809"/>
                <a:gd name="T67" fmla="*/ 2019 h 2641"/>
                <a:gd name="T68" fmla="*/ 614 w 1809"/>
                <a:gd name="T69" fmla="*/ 2194 h 2641"/>
                <a:gd name="T70" fmla="*/ 712 w 1809"/>
                <a:gd name="T71" fmla="*/ 2363 h 2641"/>
                <a:gd name="T72" fmla="*/ 685 w 1809"/>
                <a:gd name="T73" fmla="*/ 2204 h 2641"/>
                <a:gd name="T74" fmla="*/ 794 w 1809"/>
                <a:gd name="T75" fmla="*/ 2259 h 2641"/>
                <a:gd name="T76" fmla="*/ 770 w 1809"/>
                <a:gd name="T77" fmla="*/ 2357 h 2641"/>
                <a:gd name="T78" fmla="*/ 895 w 1809"/>
                <a:gd name="T79" fmla="*/ 2121 h 2641"/>
                <a:gd name="T80" fmla="*/ 1048 w 1809"/>
                <a:gd name="T81" fmla="*/ 2475 h 2641"/>
                <a:gd name="T82" fmla="*/ 1122 w 1809"/>
                <a:gd name="T83" fmla="*/ 2479 h 2641"/>
                <a:gd name="T84" fmla="*/ 1036 w 1809"/>
                <a:gd name="T85" fmla="*/ 2339 h 2641"/>
                <a:gd name="T86" fmla="*/ 1208 w 1809"/>
                <a:gd name="T87" fmla="*/ 2163 h 2641"/>
                <a:gd name="T88" fmla="*/ 1186 w 1809"/>
                <a:gd name="T89" fmla="*/ 2262 h 2641"/>
                <a:gd name="T90" fmla="*/ 819 w 1809"/>
                <a:gd name="T91" fmla="*/ 1841 h 2641"/>
                <a:gd name="T92" fmla="*/ 953 w 1809"/>
                <a:gd name="T93" fmla="*/ 1751 h 2641"/>
                <a:gd name="T94" fmla="*/ 892 w 1809"/>
                <a:gd name="T95" fmla="*/ 1637 h 2641"/>
                <a:gd name="T96" fmla="*/ 731 w 1809"/>
                <a:gd name="T97" fmla="*/ 1516 h 2641"/>
                <a:gd name="T98" fmla="*/ 1463 w 1809"/>
                <a:gd name="T99" fmla="*/ 205 h 2641"/>
                <a:gd name="T100" fmla="*/ 1574 w 1809"/>
                <a:gd name="T101" fmla="*/ 786 h 2641"/>
                <a:gd name="T102" fmla="*/ 1526 w 1809"/>
                <a:gd name="T103" fmla="*/ 699 h 2641"/>
                <a:gd name="T104" fmla="*/ 1304 w 1809"/>
                <a:gd name="T105" fmla="*/ 818 h 2641"/>
                <a:gd name="T106" fmla="*/ 1534 w 1809"/>
                <a:gd name="T107" fmla="*/ 949 h 2641"/>
                <a:gd name="T108" fmla="*/ 1352 w 1809"/>
                <a:gd name="T109" fmla="*/ 901 h 2641"/>
                <a:gd name="T110" fmla="*/ 1676 w 1809"/>
                <a:gd name="T111" fmla="*/ 556 h 2641"/>
                <a:gd name="T112" fmla="*/ 1339 w 1809"/>
                <a:gd name="T113" fmla="*/ 820 h 2641"/>
                <a:gd name="T114" fmla="*/ 1627 w 1809"/>
                <a:gd name="T115" fmla="*/ 71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9" h="2641">
                  <a:moveTo>
                    <a:pt x="1798" y="600"/>
                  </a:moveTo>
                  <a:lnTo>
                    <a:pt x="1680" y="520"/>
                  </a:lnTo>
                  <a:lnTo>
                    <a:pt x="1664" y="510"/>
                  </a:lnTo>
                  <a:lnTo>
                    <a:pt x="1657" y="527"/>
                  </a:lnTo>
                  <a:cubicBezTo>
                    <a:pt x="1657" y="527"/>
                    <a:pt x="1616" y="610"/>
                    <a:pt x="1609" y="613"/>
                  </a:cubicBezTo>
                  <a:lnTo>
                    <a:pt x="1609" y="615"/>
                  </a:lnTo>
                  <a:cubicBezTo>
                    <a:pt x="1606" y="616"/>
                    <a:pt x="1589" y="598"/>
                    <a:pt x="1578" y="587"/>
                  </a:cubicBezTo>
                  <a:lnTo>
                    <a:pt x="1626" y="506"/>
                  </a:lnTo>
                  <a:lnTo>
                    <a:pt x="1632" y="494"/>
                  </a:lnTo>
                  <a:lnTo>
                    <a:pt x="1620" y="485"/>
                  </a:lnTo>
                  <a:lnTo>
                    <a:pt x="1521" y="423"/>
                  </a:lnTo>
                  <a:lnTo>
                    <a:pt x="1603" y="297"/>
                  </a:lnTo>
                  <a:lnTo>
                    <a:pt x="1603" y="295"/>
                  </a:lnTo>
                  <a:cubicBezTo>
                    <a:pt x="1603" y="295"/>
                    <a:pt x="1640" y="223"/>
                    <a:pt x="1560" y="169"/>
                  </a:cubicBezTo>
                  <a:cubicBezTo>
                    <a:pt x="1489" y="121"/>
                    <a:pt x="1438" y="187"/>
                    <a:pt x="1438" y="187"/>
                  </a:cubicBezTo>
                  <a:lnTo>
                    <a:pt x="1438" y="189"/>
                  </a:lnTo>
                  <a:lnTo>
                    <a:pt x="819" y="1132"/>
                  </a:lnTo>
                  <a:lnTo>
                    <a:pt x="817" y="1132"/>
                  </a:lnTo>
                  <a:lnTo>
                    <a:pt x="551" y="59"/>
                  </a:lnTo>
                  <a:lnTo>
                    <a:pt x="550" y="55"/>
                  </a:lnTo>
                  <a:cubicBezTo>
                    <a:pt x="550" y="55"/>
                    <a:pt x="527" y="0"/>
                    <a:pt x="432" y="14"/>
                  </a:cubicBezTo>
                  <a:cubicBezTo>
                    <a:pt x="364" y="26"/>
                    <a:pt x="352" y="94"/>
                    <a:pt x="351" y="97"/>
                  </a:cubicBezTo>
                  <a:lnTo>
                    <a:pt x="351" y="101"/>
                  </a:lnTo>
                  <a:cubicBezTo>
                    <a:pt x="351" y="102"/>
                    <a:pt x="362" y="147"/>
                    <a:pt x="380" y="220"/>
                  </a:cubicBezTo>
                  <a:lnTo>
                    <a:pt x="252" y="259"/>
                  </a:lnTo>
                  <a:lnTo>
                    <a:pt x="238" y="263"/>
                  </a:lnTo>
                  <a:lnTo>
                    <a:pt x="242" y="279"/>
                  </a:lnTo>
                  <a:cubicBezTo>
                    <a:pt x="242" y="279"/>
                    <a:pt x="270" y="361"/>
                    <a:pt x="269" y="365"/>
                  </a:cubicBezTo>
                  <a:cubicBezTo>
                    <a:pt x="261" y="373"/>
                    <a:pt x="248" y="373"/>
                    <a:pt x="237" y="373"/>
                  </a:cubicBezTo>
                  <a:lnTo>
                    <a:pt x="216" y="279"/>
                  </a:lnTo>
                  <a:lnTo>
                    <a:pt x="212" y="263"/>
                  </a:lnTo>
                  <a:lnTo>
                    <a:pt x="196" y="269"/>
                  </a:lnTo>
                  <a:lnTo>
                    <a:pt x="38" y="316"/>
                  </a:lnTo>
                  <a:lnTo>
                    <a:pt x="24" y="320"/>
                  </a:lnTo>
                  <a:lnTo>
                    <a:pt x="28" y="334"/>
                  </a:lnTo>
                  <a:cubicBezTo>
                    <a:pt x="28" y="336"/>
                    <a:pt x="67" y="490"/>
                    <a:pt x="102" y="628"/>
                  </a:cubicBezTo>
                  <a:cubicBezTo>
                    <a:pt x="106" y="642"/>
                    <a:pt x="116" y="646"/>
                    <a:pt x="132" y="642"/>
                  </a:cubicBezTo>
                  <a:cubicBezTo>
                    <a:pt x="146" y="640"/>
                    <a:pt x="164" y="634"/>
                    <a:pt x="179" y="628"/>
                  </a:cubicBezTo>
                  <a:cubicBezTo>
                    <a:pt x="181" y="626"/>
                    <a:pt x="185" y="627"/>
                    <a:pt x="188" y="626"/>
                  </a:cubicBezTo>
                  <a:cubicBezTo>
                    <a:pt x="187" y="628"/>
                    <a:pt x="189" y="632"/>
                    <a:pt x="189" y="634"/>
                  </a:cubicBezTo>
                  <a:cubicBezTo>
                    <a:pt x="192" y="641"/>
                    <a:pt x="192" y="650"/>
                    <a:pt x="193" y="657"/>
                  </a:cubicBezTo>
                  <a:cubicBezTo>
                    <a:pt x="189" y="658"/>
                    <a:pt x="184" y="658"/>
                    <a:pt x="180" y="659"/>
                  </a:cubicBezTo>
                  <a:cubicBezTo>
                    <a:pt x="150" y="665"/>
                    <a:pt x="116" y="672"/>
                    <a:pt x="121" y="695"/>
                  </a:cubicBezTo>
                  <a:lnTo>
                    <a:pt x="120" y="697"/>
                  </a:lnTo>
                  <a:cubicBezTo>
                    <a:pt x="145" y="794"/>
                    <a:pt x="178" y="918"/>
                    <a:pt x="178" y="920"/>
                  </a:cubicBezTo>
                  <a:lnTo>
                    <a:pt x="182" y="934"/>
                  </a:lnTo>
                  <a:lnTo>
                    <a:pt x="198" y="930"/>
                  </a:lnTo>
                  <a:lnTo>
                    <a:pt x="349" y="884"/>
                  </a:lnTo>
                  <a:lnTo>
                    <a:pt x="365" y="878"/>
                  </a:lnTo>
                  <a:lnTo>
                    <a:pt x="359" y="864"/>
                  </a:lnTo>
                  <a:cubicBezTo>
                    <a:pt x="359" y="864"/>
                    <a:pt x="329" y="784"/>
                    <a:pt x="332" y="781"/>
                  </a:cubicBezTo>
                  <a:cubicBezTo>
                    <a:pt x="341" y="767"/>
                    <a:pt x="356" y="767"/>
                    <a:pt x="367" y="767"/>
                  </a:cubicBezTo>
                  <a:lnTo>
                    <a:pt x="401" y="859"/>
                  </a:lnTo>
                  <a:lnTo>
                    <a:pt x="406" y="870"/>
                  </a:lnTo>
                  <a:lnTo>
                    <a:pt x="420" y="868"/>
                  </a:lnTo>
                  <a:lnTo>
                    <a:pt x="533" y="838"/>
                  </a:lnTo>
                  <a:cubicBezTo>
                    <a:pt x="590" y="1066"/>
                    <a:pt x="644" y="1282"/>
                    <a:pt x="669" y="1373"/>
                  </a:cubicBezTo>
                  <a:cubicBezTo>
                    <a:pt x="659" y="1389"/>
                    <a:pt x="648" y="1403"/>
                    <a:pt x="637" y="1418"/>
                  </a:cubicBezTo>
                  <a:cubicBezTo>
                    <a:pt x="607" y="1464"/>
                    <a:pt x="572" y="1510"/>
                    <a:pt x="560" y="1556"/>
                  </a:cubicBezTo>
                  <a:cubicBezTo>
                    <a:pt x="556" y="1562"/>
                    <a:pt x="557" y="1571"/>
                    <a:pt x="555" y="1580"/>
                  </a:cubicBezTo>
                  <a:cubicBezTo>
                    <a:pt x="550" y="1585"/>
                    <a:pt x="508" y="1613"/>
                    <a:pt x="487" y="1645"/>
                  </a:cubicBezTo>
                  <a:cubicBezTo>
                    <a:pt x="469" y="1670"/>
                    <a:pt x="458" y="1712"/>
                    <a:pt x="452" y="1733"/>
                  </a:cubicBezTo>
                  <a:cubicBezTo>
                    <a:pt x="420" y="1751"/>
                    <a:pt x="393" y="1779"/>
                    <a:pt x="376" y="1814"/>
                  </a:cubicBezTo>
                  <a:cubicBezTo>
                    <a:pt x="373" y="1818"/>
                    <a:pt x="372" y="1824"/>
                    <a:pt x="369" y="1830"/>
                  </a:cubicBezTo>
                  <a:cubicBezTo>
                    <a:pt x="351" y="1840"/>
                    <a:pt x="227" y="1911"/>
                    <a:pt x="187" y="1923"/>
                  </a:cubicBezTo>
                  <a:cubicBezTo>
                    <a:pt x="169" y="1927"/>
                    <a:pt x="152" y="1939"/>
                    <a:pt x="144" y="1946"/>
                  </a:cubicBezTo>
                  <a:cubicBezTo>
                    <a:pt x="133" y="1944"/>
                    <a:pt x="122" y="1943"/>
                    <a:pt x="114" y="1941"/>
                  </a:cubicBezTo>
                  <a:cubicBezTo>
                    <a:pt x="92" y="1942"/>
                    <a:pt x="73" y="1949"/>
                    <a:pt x="56" y="1959"/>
                  </a:cubicBezTo>
                  <a:cubicBezTo>
                    <a:pt x="41" y="1972"/>
                    <a:pt x="27" y="1987"/>
                    <a:pt x="17" y="2007"/>
                  </a:cubicBezTo>
                  <a:cubicBezTo>
                    <a:pt x="7" y="2025"/>
                    <a:pt x="1" y="2046"/>
                    <a:pt x="2" y="2068"/>
                  </a:cubicBezTo>
                  <a:cubicBezTo>
                    <a:pt x="0" y="2092"/>
                    <a:pt x="10" y="2120"/>
                    <a:pt x="28" y="2143"/>
                  </a:cubicBezTo>
                  <a:cubicBezTo>
                    <a:pt x="45" y="2159"/>
                    <a:pt x="66" y="2174"/>
                    <a:pt x="94" y="2179"/>
                  </a:cubicBezTo>
                  <a:cubicBezTo>
                    <a:pt x="100" y="2195"/>
                    <a:pt x="111" y="2222"/>
                    <a:pt x="121" y="2248"/>
                  </a:cubicBezTo>
                  <a:cubicBezTo>
                    <a:pt x="134" y="2276"/>
                    <a:pt x="145" y="2302"/>
                    <a:pt x="153" y="2319"/>
                  </a:cubicBezTo>
                  <a:cubicBezTo>
                    <a:pt x="136" y="2340"/>
                    <a:pt x="125" y="2362"/>
                    <a:pt x="123" y="2389"/>
                  </a:cubicBezTo>
                  <a:cubicBezTo>
                    <a:pt x="118" y="2416"/>
                    <a:pt x="126" y="2446"/>
                    <a:pt x="150" y="2472"/>
                  </a:cubicBezTo>
                  <a:cubicBezTo>
                    <a:pt x="159" y="2480"/>
                    <a:pt x="169" y="2489"/>
                    <a:pt x="181" y="2493"/>
                  </a:cubicBezTo>
                  <a:cubicBezTo>
                    <a:pt x="206" y="2504"/>
                    <a:pt x="236" y="2509"/>
                    <a:pt x="265" y="2506"/>
                  </a:cubicBezTo>
                  <a:cubicBezTo>
                    <a:pt x="294" y="2502"/>
                    <a:pt x="320" y="2489"/>
                    <a:pt x="341" y="2471"/>
                  </a:cubicBezTo>
                  <a:cubicBezTo>
                    <a:pt x="350" y="2461"/>
                    <a:pt x="355" y="2453"/>
                    <a:pt x="359" y="2443"/>
                  </a:cubicBezTo>
                  <a:cubicBezTo>
                    <a:pt x="363" y="2435"/>
                    <a:pt x="368" y="2418"/>
                    <a:pt x="370" y="2406"/>
                  </a:cubicBezTo>
                  <a:cubicBezTo>
                    <a:pt x="372" y="2395"/>
                    <a:pt x="374" y="2387"/>
                    <a:pt x="373" y="2380"/>
                  </a:cubicBezTo>
                  <a:cubicBezTo>
                    <a:pt x="380" y="2377"/>
                    <a:pt x="387" y="2376"/>
                    <a:pt x="387" y="2376"/>
                  </a:cubicBezTo>
                  <a:lnTo>
                    <a:pt x="389" y="2374"/>
                  </a:lnTo>
                  <a:lnTo>
                    <a:pt x="497" y="2321"/>
                  </a:lnTo>
                  <a:cubicBezTo>
                    <a:pt x="505" y="2326"/>
                    <a:pt x="515" y="2332"/>
                    <a:pt x="527" y="2339"/>
                  </a:cubicBezTo>
                  <a:cubicBezTo>
                    <a:pt x="543" y="2346"/>
                    <a:pt x="562" y="2352"/>
                    <a:pt x="581" y="2355"/>
                  </a:cubicBezTo>
                  <a:cubicBezTo>
                    <a:pt x="593" y="2366"/>
                    <a:pt x="619" y="2390"/>
                    <a:pt x="645" y="2395"/>
                  </a:cubicBezTo>
                  <a:cubicBezTo>
                    <a:pt x="656" y="2397"/>
                    <a:pt x="666" y="2399"/>
                    <a:pt x="677" y="2400"/>
                  </a:cubicBezTo>
                  <a:cubicBezTo>
                    <a:pt x="690" y="2410"/>
                    <a:pt x="730" y="2436"/>
                    <a:pt x="770" y="2456"/>
                  </a:cubicBezTo>
                  <a:cubicBezTo>
                    <a:pt x="798" y="2470"/>
                    <a:pt x="830" y="2487"/>
                    <a:pt x="867" y="2500"/>
                  </a:cubicBezTo>
                  <a:cubicBezTo>
                    <a:pt x="893" y="2507"/>
                    <a:pt x="908" y="2509"/>
                    <a:pt x="916" y="2511"/>
                  </a:cubicBezTo>
                  <a:cubicBezTo>
                    <a:pt x="915" y="2530"/>
                    <a:pt x="916" y="2548"/>
                    <a:pt x="922" y="2564"/>
                  </a:cubicBezTo>
                  <a:cubicBezTo>
                    <a:pt x="926" y="2581"/>
                    <a:pt x="938" y="2596"/>
                    <a:pt x="954" y="2607"/>
                  </a:cubicBezTo>
                  <a:cubicBezTo>
                    <a:pt x="971" y="2622"/>
                    <a:pt x="991" y="2632"/>
                    <a:pt x="1008" y="2635"/>
                  </a:cubicBezTo>
                  <a:cubicBezTo>
                    <a:pt x="1042" y="2641"/>
                    <a:pt x="1079" y="2632"/>
                    <a:pt x="1109" y="2611"/>
                  </a:cubicBezTo>
                  <a:cubicBezTo>
                    <a:pt x="1135" y="2591"/>
                    <a:pt x="1155" y="2564"/>
                    <a:pt x="1159" y="2529"/>
                  </a:cubicBezTo>
                  <a:lnTo>
                    <a:pt x="1159" y="2527"/>
                  </a:lnTo>
                  <a:cubicBezTo>
                    <a:pt x="1160" y="2508"/>
                    <a:pt x="1158" y="2485"/>
                    <a:pt x="1148" y="2466"/>
                  </a:cubicBezTo>
                  <a:cubicBezTo>
                    <a:pt x="1144" y="2452"/>
                    <a:pt x="1135" y="2442"/>
                    <a:pt x="1123" y="2433"/>
                  </a:cubicBezTo>
                  <a:cubicBezTo>
                    <a:pt x="1129" y="2421"/>
                    <a:pt x="1137" y="2407"/>
                    <a:pt x="1141" y="2392"/>
                  </a:cubicBezTo>
                  <a:lnTo>
                    <a:pt x="1142" y="2390"/>
                  </a:lnTo>
                  <a:cubicBezTo>
                    <a:pt x="1150" y="2365"/>
                    <a:pt x="1172" y="2317"/>
                    <a:pt x="1183" y="2294"/>
                  </a:cubicBezTo>
                  <a:cubicBezTo>
                    <a:pt x="1187" y="2293"/>
                    <a:pt x="1192" y="2294"/>
                    <a:pt x="1196" y="2292"/>
                  </a:cubicBezTo>
                  <a:cubicBezTo>
                    <a:pt x="1215" y="2285"/>
                    <a:pt x="1233" y="2272"/>
                    <a:pt x="1246" y="2257"/>
                  </a:cubicBezTo>
                  <a:cubicBezTo>
                    <a:pt x="1258" y="2240"/>
                    <a:pt x="1268" y="2219"/>
                    <a:pt x="1272" y="2198"/>
                  </a:cubicBezTo>
                  <a:cubicBezTo>
                    <a:pt x="1281" y="2162"/>
                    <a:pt x="1275" y="2120"/>
                    <a:pt x="1250" y="2084"/>
                  </a:cubicBezTo>
                  <a:cubicBezTo>
                    <a:pt x="1236" y="2066"/>
                    <a:pt x="1216" y="2054"/>
                    <a:pt x="1191" y="2050"/>
                  </a:cubicBezTo>
                  <a:cubicBezTo>
                    <a:pt x="1170" y="2046"/>
                    <a:pt x="1145" y="2048"/>
                    <a:pt x="1124" y="2053"/>
                  </a:cubicBezTo>
                  <a:cubicBezTo>
                    <a:pt x="1109" y="2027"/>
                    <a:pt x="1092" y="1997"/>
                    <a:pt x="1074" y="1965"/>
                  </a:cubicBezTo>
                  <a:cubicBezTo>
                    <a:pt x="1040" y="1905"/>
                    <a:pt x="1007" y="1848"/>
                    <a:pt x="997" y="1831"/>
                  </a:cubicBezTo>
                  <a:cubicBezTo>
                    <a:pt x="995" y="1828"/>
                    <a:pt x="995" y="1826"/>
                    <a:pt x="996" y="1824"/>
                  </a:cubicBezTo>
                  <a:cubicBezTo>
                    <a:pt x="992" y="1806"/>
                    <a:pt x="984" y="1763"/>
                    <a:pt x="984" y="1752"/>
                  </a:cubicBezTo>
                  <a:cubicBezTo>
                    <a:pt x="986" y="1741"/>
                    <a:pt x="983" y="1721"/>
                    <a:pt x="977" y="1702"/>
                  </a:cubicBezTo>
                  <a:cubicBezTo>
                    <a:pt x="970" y="1679"/>
                    <a:pt x="960" y="1653"/>
                    <a:pt x="955" y="1643"/>
                  </a:cubicBezTo>
                  <a:cubicBezTo>
                    <a:pt x="946" y="1631"/>
                    <a:pt x="939" y="1623"/>
                    <a:pt x="931" y="1617"/>
                  </a:cubicBezTo>
                  <a:cubicBezTo>
                    <a:pt x="927" y="1612"/>
                    <a:pt x="926" y="1610"/>
                    <a:pt x="926" y="1610"/>
                  </a:cubicBezTo>
                  <a:cubicBezTo>
                    <a:pt x="928" y="1599"/>
                    <a:pt x="931" y="1580"/>
                    <a:pt x="932" y="1563"/>
                  </a:cubicBezTo>
                  <a:cubicBezTo>
                    <a:pt x="930" y="1547"/>
                    <a:pt x="929" y="1531"/>
                    <a:pt x="924" y="1520"/>
                  </a:cubicBezTo>
                  <a:lnTo>
                    <a:pt x="924" y="1517"/>
                  </a:lnTo>
                  <a:cubicBezTo>
                    <a:pt x="918" y="1505"/>
                    <a:pt x="909" y="1495"/>
                    <a:pt x="902" y="1485"/>
                  </a:cubicBezTo>
                  <a:cubicBezTo>
                    <a:pt x="895" y="1475"/>
                    <a:pt x="887" y="1467"/>
                    <a:pt x="888" y="1463"/>
                  </a:cubicBezTo>
                  <a:lnTo>
                    <a:pt x="886" y="1460"/>
                  </a:lnTo>
                  <a:cubicBezTo>
                    <a:pt x="887" y="1456"/>
                    <a:pt x="887" y="1454"/>
                    <a:pt x="886" y="1447"/>
                  </a:cubicBezTo>
                  <a:cubicBezTo>
                    <a:pt x="886" y="1436"/>
                    <a:pt x="886" y="1423"/>
                    <a:pt x="882" y="1407"/>
                  </a:cubicBezTo>
                  <a:lnTo>
                    <a:pt x="1190" y="936"/>
                  </a:lnTo>
                  <a:lnTo>
                    <a:pt x="1301" y="1002"/>
                  </a:lnTo>
                  <a:lnTo>
                    <a:pt x="1315" y="1009"/>
                  </a:lnTo>
                  <a:lnTo>
                    <a:pt x="1321" y="997"/>
                  </a:lnTo>
                  <a:cubicBezTo>
                    <a:pt x="1322" y="994"/>
                    <a:pt x="1358" y="938"/>
                    <a:pt x="1369" y="928"/>
                  </a:cubicBezTo>
                  <a:cubicBezTo>
                    <a:pt x="1371" y="928"/>
                    <a:pt x="1382" y="942"/>
                    <a:pt x="1389" y="949"/>
                  </a:cubicBezTo>
                  <a:lnTo>
                    <a:pt x="1345" y="1025"/>
                  </a:lnTo>
                  <a:lnTo>
                    <a:pt x="1339" y="1037"/>
                  </a:lnTo>
                  <a:lnTo>
                    <a:pt x="1350" y="1046"/>
                  </a:lnTo>
                  <a:lnTo>
                    <a:pt x="1467" y="1130"/>
                  </a:lnTo>
                  <a:lnTo>
                    <a:pt x="1481" y="1139"/>
                  </a:lnTo>
                  <a:lnTo>
                    <a:pt x="1490" y="1125"/>
                  </a:lnTo>
                  <a:lnTo>
                    <a:pt x="1622" y="911"/>
                  </a:lnTo>
                  <a:lnTo>
                    <a:pt x="1628" y="901"/>
                  </a:lnTo>
                  <a:lnTo>
                    <a:pt x="1619" y="893"/>
                  </a:lnTo>
                  <a:lnTo>
                    <a:pt x="1570" y="847"/>
                  </a:lnTo>
                  <a:lnTo>
                    <a:pt x="1591" y="816"/>
                  </a:lnTo>
                  <a:lnTo>
                    <a:pt x="1642" y="849"/>
                  </a:lnTo>
                  <a:lnTo>
                    <a:pt x="1653" y="858"/>
                  </a:lnTo>
                  <a:lnTo>
                    <a:pt x="1662" y="844"/>
                  </a:lnTo>
                  <a:lnTo>
                    <a:pt x="1803" y="620"/>
                  </a:lnTo>
                  <a:lnTo>
                    <a:pt x="1809" y="608"/>
                  </a:lnTo>
                  <a:lnTo>
                    <a:pt x="1798" y="600"/>
                  </a:lnTo>
                  <a:close/>
                  <a:moveTo>
                    <a:pt x="426" y="834"/>
                  </a:moveTo>
                  <a:lnTo>
                    <a:pt x="393" y="747"/>
                  </a:lnTo>
                  <a:lnTo>
                    <a:pt x="390" y="740"/>
                  </a:lnTo>
                  <a:lnTo>
                    <a:pt x="381" y="739"/>
                  </a:lnTo>
                  <a:cubicBezTo>
                    <a:pt x="381" y="739"/>
                    <a:pt x="331" y="725"/>
                    <a:pt x="306" y="763"/>
                  </a:cubicBezTo>
                  <a:cubicBezTo>
                    <a:pt x="298" y="775"/>
                    <a:pt x="316" y="831"/>
                    <a:pt x="325" y="858"/>
                  </a:cubicBezTo>
                  <a:lnTo>
                    <a:pt x="204" y="896"/>
                  </a:lnTo>
                  <a:cubicBezTo>
                    <a:pt x="195" y="860"/>
                    <a:pt x="171" y="772"/>
                    <a:pt x="150" y="691"/>
                  </a:cubicBezTo>
                  <a:cubicBezTo>
                    <a:pt x="151" y="685"/>
                    <a:pt x="172" y="693"/>
                    <a:pt x="185" y="691"/>
                  </a:cubicBezTo>
                  <a:cubicBezTo>
                    <a:pt x="196" y="688"/>
                    <a:pt x="204" y="687"/>
                    <a:pt x="211" y="685"/>
                  </a:cubicBezTo>
                  <a:lnTo>
                    <a:pt x="224" y="649"/>
                  </a:lnTo>
                  <a:cubicBezTo>
                    <a:pt x="223" y="643"/>
                    <a:pt x="222" y="636"/>
                    <a:pt x="220" y="629"/>
                  </a:cubicBezTo>
                  <a:cubicBezTo>
                    <a:pt x="218" y="618"/>
                    <a:pt x="217" y="609"/>
                    <a:pt x="214" y="602"/>
                  </a:cubicBezTo>
                  <a:cubicBezTo>
                    <a:pt x="210" y="590"/>
                    <a:pt x="201" y="588"/>
                    <a:pt x="187" y="592"/>
                  </a:cubicBezTo>
                  <a:cubicBezTo>
                    <a:pt x="182" y="594"/>
                    <a:pt x="175" y="597"/>
                    <a:pt x="168" y="600"/>
                  </a:cubicBezTo>
                  <a:cubicBezTo>
                    <a:pt x="154" y="604"/>
                    <a:pt x="140" y="608"/>
                    <a:pt x="131" y="611"/>
                  </a:cubicBezTo>
                  <a:cubicBezTo>
                    <a:pt x="102" y="500"/>
                    <a:pt x="71" y="381"/>
                    <a:pt x="62" y="342"/>
                  </a:cubicBezTo>
                  <a:lnTo>
                    <a:pt x="190" y="303"/>
                  </a:lnTo>
                  <a:lnTo>
                    <a:pt x="210" y="390"/>
                  </a:lnTo>
                  <a:lnTo>
                    <a:pt x="212" y="401"/>
                  </a:lnTo>
                  <a:lnTo>
                    <a:pt x="223" y="403"/>
                  </a:lnTo>
                  <a:cubicBezTo>
                    <a:pt x="223" y="403"/>
                    <a:pt x="272" y="408"/>
                    <a:pt x="292" y="385"/>
                  </a:cubicBezTo>
                  <a:lnTo>
                    <a:pt x="294" y="385"/>
                  </a:lnTo>
                  <a:cubicBezTo>
                    <a:pt x="303" y="373"/>
                    <a:pt x="285" y="313"/>
                    <a:pt x="277" y="283"/>
                  </a:cubicBezTo>
                  <a:lnTo>
                    <a:pt x="388" y="250"/>
                  </a:lnTo>
                  <a:lnTo>
                    <a:pt x="525" y="808"/>
                  </a:lnTo>
                  <a:lnTo>
                    <a:pt x="426" y="834"/>
                  </a:lnTo>
                  <a:close/>
                  <a:moveTo>
                    <a:pt x="382" y="97"/>
                  </a:moveTo>
                  <a:cubicBezTo>
                    <a:pt x="386" y="87"/>
                    <a:pt x="397" y="52"/>
                    <a:pt x="437" y="46"/>
                  </a:cubicBezTo>
                  <a:cubicBezTo>
                    <a:pt x="501" y="35"/>
                    <a:pt x="518" y="62"/>
                    <a:pt x="521" y="67"/>
                  </a:cubicBezTo>
                  <a:lnTo>
                    <a:pt x="787" y="1137"/>
                  </a:lnTo>
                  <a:cubicBezTo>
                    <a:pt x="787" y="1142"/>
                    <a:pt x="790" y="1160"/>
                    <a:pt x="791" y="1180"/>
                  </a:cubicBezTo>
                  <a:cubicBezTo>
                    <a:pt x="791" y="1180"/>
                    <a:pt x="797" y="1220"/>
                    <a:pt x="803" y="1237"/>
                  </a:cubicBezTo>
                  <a:cubicBezTo>
                    <a:pt x="805" y="1246"/>
                    <a:pt x="809" y="1262"/>
                    <a:pt x="812" y="1282"/>
                  </a:cubicBezTo>
                  <a:cubicBezTo>
                    <a:pt x="815" y="1303"/>
                    <a:pt x="818" y="1325"/>
                    <a:pt x="823" y="1344"/>
                  </a:cubicBezTo>
                  <a:cubicBezTo>
                    <a:pt x="826" y="1364"/>
                    <a:pt x="843" y="1391"/>
                    <a:pt x="850" y="1403"/>
                  </a:cubicBezTo>
                  <a:cubicBezTo>
                    <a:pt x="854" y="1419"/>
                    <a:pt x="855" y="1437"/>
                    <a:pt x="855" y="1450"/>
                  </a:cubicBezTo>
                  <a:cubicBezTo>
                    <a:pt x="855" y="1450"/>
                    <a:pt x="855" y="1450"/>
                    <a:pt x="854" y="1452"/>
                  </a:cubicBezTo>
                  <a:cubicBezTo>
                    <a:pt x="799" y="1431"/>
                    <a:pt x="735" y="1431"/>
                    <a:pt x="724" y="1432"/>
                  </a:cubicBezTo>
                  <a:cubicBezTo>
                    <a:pt x="722" y="1431"/>
                    <a:pt x="718" y="1428"/>
                    <a:pt x="709" y="1407"/>
                  </a:cubicBezTo>
                  <a:cubicBezTo>
                    <a:pt x="695" y="1374"/>
                    <a:pt x="400" y="171"/>
                    <a:pt x="382" y="97"/>
                  </a:cubicBezTo>
                  <a:close/>
                  <a:moveTo>
                    <a:pt x="588" y="1568"/>
                  </a:moveTo>
                  <a:lnTo>
                    <a:pt x="589" y="1566"/>
                  </a:lnTo>
                  <a:cubicBezTo>
                    <a:pt x="600" y="1524"/>
                    <a:pt x="633" y="1479"/>
                    <a:pt x="662" y="1436"/>
                  </a:cubicBezTo>
                  <a:cubicBezTo>
                    <a:pt x="668" y="1428"/>
                    <a:pt x="674" y="1420"/>
                    <a:pt x="679" y="1413"/>
                  </a:cubicBezTo>
                  <a:cubicBezTo>
                    <a:pt x="679" y="1417"/>
                    <a:pt x="681" y="1417"/>
                    <a:pt x="680" y="1419"/>
                  </a:cubicBezTo>
                  <a:cubicBezTo>
                    <a:pt x="688" y="1436"/>
                    <a:pt x="695" y="1446"/>
                    <a:pt x="703" y="1452"/>
                  </a:cubicBezTo>
                  <a:cubicBezTo>
                    <a:pt x="697" y="1473"/>
                    <a:pt x="689" y="1517"/>
                    <a:pt x="720" y="1567"/>
                  </a:cubicBezTo>
                  <a:lnTo>
                    <a:pt x="718" y="1567"/>
                  </a:lnTo>
                  <a:cubicBezTo>
                    <a:pt x="720" y="1567"/>
                    <a:pt x="720" y="1569"/>
                    <a:pt x="722" y="1572"/>
                  </a:cubicBezTo>
                  <a:cubicBezTo>
                    <a:pt x="723" y="1574"/>
                    <a:pt x="725" y="1577"/>
                    <a:pt x="727" y="1579"/>
                  </a:cubicBezTo>
                  <a:cubicBezTo>
                    <a:pt x="717" y="1597"/>
                    <a:pt x="696" y="1633"/>
                    <a:pt x="675" y="1664"/>
                  </a:cubicBezTo>
                  <a:cubicBezTo>
                    <a:pt x="654" y="1694"/>
                    <a:pt x="634" y="1721"/>
                    <a:pt x="622" y="1725"/>
                  </a:cubicBezTo>
                  <a:cubicBezTo>
                    <a:pt x="614" y="1698"/>
                    <a:pt x="596" y="1635"/>
                    <a:pt x="586" y="1607"/>
                  </a:cubicBezTo>
                  <a:cubicBezTo>
                    <a:pt x="584" y="1589"/>
                    <a:pt x="585" y="1576"/>
                    <a:pt x="588" y="1568"/>
                  </a:cubicBezTo>
                  <a:close/>
                  <a:moveTo>
                    <a:pt x="789" y="1847"/>
                  </a:moveTo>
                  <a:cubicBezTo>
                    <a:pt x="791" y="1863"/>
                    <a:pt x="797" y="1879"/>
                    <a:pt x="803" y="1896"/>
                  </a:cubicBezTo>
                  <a:cubicBezTo>
                    <a:pt x="806" y="1905"/>
                    <a:pt x="811" y="1912"/>
                    <a:pt x="814" y="1920"/>
                  </a:cubicBezTo>
                  <a:cubicBezTo>
                    <a:pt x="800" y="1948"/>
                    <a:pt x="727" y="2115"/>
                    <a:pt x="717" y="2122"/>
                  </a:cubicBezTo>
                  <a:cubicBezTo>
                    <a:pt x="709" y="2127"/>
                    <a:pt x="706" y="2135"/>
                    <a:pt x="699" y="2145"/>
                  </a:cubicBezTo>
                  <a:cubicBezTo>
                    <a:pt x="696" y="2156"/>
                    <a:pt x="689" y="2168"/>
                    <a:pt x="675" y="2174"/>
                  </a:cubicBezTo>
                  <a:cubicBezTo>
                    <a:pt x="670" y="2166"/>
                    <a:pt x="660" y="2158"/>
                    <a:pt x="648" y="2152"/>
                  </a:cubicBezTo>
                  <a:cubicBezTo>
                    <a:pt x="632" y="2144"/>
                    <a:pt x="613" y="2139"/>
                    <a:pt x="589" y="2135"/>
                  </a:cubicBezTo>
                  <a:cubicBezTo>
                    <a:pt x="585" y="2123"/>
                    <a:pt x="582" y="2114"/>
                    <a:pt x="576" y="2108"/>
                  </a:cubicBezTo>
                  <a:cubicBezTo>
                    <a:pt x="573" y="2101"/>
                    <a:pt x="565" y="2075"/>
                    <a:pt x="556" y="2052"/>
                  </a:cubicBezTo>
                  <a:cubicBezTo>
                    <a:pt x="548" y="2033"/>
                    <a:pt x="542" y="2017"/>
                    <a:pt x="537" y="2007"/>
                  </a:cubicBezTo>
                  <a:cubicBezTo>
                    <a:pt x="527" y="1990"/>
                    <a:pt x="531" y="1967"/>
                    <a:pt x="533" y="1945"/>
                  </a:cubicBezTo>
                  <a:cubicBezTo>
                    <a:pt x="535" y="1932"/>
                    <a:pt x="537" y="1919"/>
                    <a:pt x="537" y="1908"/>
                  </a:cubicBezTo>
                  <a:cubicBezTo>
                    <a:pt x="550" y="1899"/>
                    <a:pt x="577" y="1878"/>
                    <a:pt x="592" y="1848"/>
                  </a:cubicBezTo>
                  <a:cubicBezTo>
                    <a:pt x="598" y="1836"/>
                    <a:pt x="607" y="1813"/>
                    <a:pt x="612" y="1792"/>
                  </a:cubicBezTo>
                  <a:cubicBezTo>
                    <a:pt x="617" y="1779"/>
                    <a:pt x="621" y="1767"/>
                    <a:pt x="623" y="1756"/>
                  </a:cubicBezTo>
                  <a:cubicBezTo>
                    <a:pt x="648" y="1752"/>
                    <a:pt x="676" y="1720"/>
                    <a:pt x="700" y="1682"/>
                  </a:cubicBezTo>
                  <a:cubicBezTo>
                    <a:pt x="721" y="1653"/>
                    <a:pt x="737" y="1623"/>
                    <a:pt x="749" y="1603"/>
                  </a:cubicBezTo>
                  <a:cubicBezTo>
                    <a:pt x="751" y="1605"/>
                    <a:pt x="755" y="1608"/>
                    <a:pt x="756" y="1611"/>
                  </a:cubicBezTo>
                  <a:cubicBezTo>
                    <a:pt x="754" y="1626"/>
                    <a:pt x="751" y="1656"/>
                    <a:pt x="754" y="1676"/>
                  </a:cubicBezTo>
                  <a:cubicBezTo>
                    <a:pt x="756" y="1725"/>
                    <a:pt x="776" y="1748"/>
                    <a:pt x="789" y="1761"/>
                  </a:cubicBezTo>
                  <a:cubicBezTo>
                    <a:pt x="791" y="1764"/>
                    <a:pt x="793" y="1767"/>
                    <a:pt x="794" y="1769"/>
                  </a:cubicBezTo>
                  <a:lnTo>
                    <a:pt x="796" y="1769"/>
                  </a:lnTo>
                  <a:cubicBezTo>
                    <a:pt x="796" y="1772"/>
                    <a:pt x="798" y="1772"/>
                    <a:pt x="798" y="1772"/>
                  </a:cubicBezTo>
                  <a:cubicBezTo>
                    <a:pt x="792" y="1793"/>
                    <a:pt x="784" y="1826"/>
                    <a:pt x="789" y="1847"/>
                  </a:cubicBezTo>
                  <a:close/>
                  <a:moveTo>
                    <a:pt x="512" y="1662"/>
                  </a:moveTo>
                  <a:cubicBezTo>
                    <a:pt x="524" y="1647"/>
                    <a:pt x="542" y="1630"/>
                    <a:pt x="555" y="1619"/>
                  </a:cubicBezTo>
                  <a:cubicBezTo>
                    <a:pt x="551" y="1667"/>
                    <a:pt x="580" y="1740"/>
                    <a:pt x="595" y="1751"/>
                  </a:cubicBezTo>
                  <a:cubicBezTo>
                    <a:pt x="595" y="1756"/>
                    <a:pt x="589" y="1763"/>
                    <a:pt x="583" y="1782"/>
                  </a:cubicBezTo>
                  <a:cubicBezTo>
                    <a:pt x="578" y="1801"/>
                    <a:pt x="570" y="1824"/>
                    <a:pt x="563" y="1834"/>
                  </a:cubicBezTo>
                  <a:cubicBezTo>
                    <a:pt x="556" y="1850"/>
                    <a:pt x="542" y="1865"/>
                    <a:pt x="530" y="1874"/>
                  </a:cubicBezTo>
                  <a:cubicBezTo>
                    <a:pt x="519" y="1835"/>
                    <a:pt x="490" y="1762"/>
                    <a:pt x="483" y="1743"/>
                  </a:cubicBezTo>
                  <a:cubicBezTo>
                    <a:pt x="486" y="1725"/>
                    <a:pt x="495" y="1685"/>
                    <a:pt x="512" y="1662"/>
                  </a:cubicBezTo>
                  <a:close/>
                  <a:moveTo>
                    <a:pt x="193" y="1953"/>
                  </a:moveTo>
                  <a:lnTo>
                    <a:pt x="195" y="1953"/>
                  </a:lnTo>
                  <a:cubicBezTo>
                    <a:pt x="228" y="1942"/>
                    <a:pt x="311" y="1897"/>
                    <a:pt x="357" y="1872"/>
                  </a:cubicBezTo>
                  <a:cubicBezTo>
                    <a:pt x="353" y="1893"/>
                    <a:pt x="352" y="1913"/>
                    <a:pt x="355" y="1933"/>
                  </a:cubicBezTo>
                  <a:cubicBezTo>
                    <a:pt x="357" y="1949"/>
                    <a:pt x="362" y="1967"/>
                    <a:pt x="366" y="1983"/>
                  </a:cubicBezTo>
                  <a:cubicBezTo>
                    <a:pt x="340" y="1994"/>
                    <a:pt x="285" y="2017"/>
                    <a:pt x="265" y="2029"/>
                  </a:cubicBezTo>
                  <a:lnTo>
                    <a:pt x="263" y="2029"/>
                  </a:lnTo>
                  <a:cubicBezTo>
                    <a:pt x="251" y="2038"/>
                    <a:pt x="238" y="2047"/>
                    <a:pt x="230" y="2056"/>
                  </a:cubicBezTo>
                  <a:cubicBezTo>
                    <a:pt x="224" y="2037"/>
                    <a:pt x="217" y="2019"/>
                    <a:pt x="207" y="2001"/>
                  </a:cubicBezTo>
                  <a:cubicBezTo>
                    <a:pt x="196" y="1986"/>
                    <a:pt x="185" y="1971"/>
                    <a:pt x="174" y="1962"/>
                  </a:cubicBezTo>
                  <a:cubicBezTo>
                    <a:pt x="179" y="1957"/>
                    <a:pt x="187" y="1954"/>
                    <a:pt x="193" y="1953"/>
                  </a:cubicBezTo>
                  <a:close/>
                  <a:moveTo>
                    <a:pt x="376" y="2014"/>
                  </a:moveTo>
                  <a:cubicBezTo>
                    <a:pt x="377" y="2018"/>
                    <a:pt x="379" y="2023"/>
                    <a:pt x="380" y="2025"/>
                  </a:cubicBezTo>
                  <a:cubicBezTo>
                    <a:pt x="385" y="2037"/>
                    <a:pt x="397" y="2066"/>
                    <a:pt x="411" y="2090"/>
                  </a:cubicBezTo>
                  <a:cubicBezTo>
                    <a:pt x="420" y="2111"/>
                    <a:pt x="428" y="2130"/>
                    <a:pt x="429" y="2135"/>
                  </a:cubicBezTo>
                  <a:cubicBezTo>
                    <a:pt x="433" y="2140"/>
                    <a:pt x="436" y="2156"/>
                    <a:pt x="438" y="2172"/>
                  </a:cubicBezTo>
                  <a:cubicBezTo>
                    <a:pt x="441" y="2179"/>
                    <a:pt x="442" y="2186"/>
                    <a:pt x="443" y="2192"/>
                  </a:cubicBezTo>
                  <a:cubicBezTo>
                    <a:pt x="433" y="2197"/>
                    <a:pt x="414" y="2209"/>
                    <a:pt x="404" y="2214"/>
                  </a:cubicBezTo>
                  <a:cubicBezTo>
                    <a:pt x="397" y="2217"/>
                    <a:pt x="385" y="2222"/>
                    <a:pt x="373" y="2228"/>
                  </a:cubicBezTo>
                  <a:cubicBezTo>
                    <a:pt x="363" y="2233"/>
                    <a:pt x="354" y="2238"/>
                    <a:pt x="346" y="2241"/>
                  </a:cubicBezTo>
                  <a:cubicBezTo>
                    <a:pt x="337" y="2244"/>
                    <a:pt x="325" y="2248"/>
                    <a:pt x="312" y="2251"/>
                  </a:cubicBezTo>
                  <a:cubicBezTo>
                    <a:pt x="301" y="2253"/>
                    <a:pt x="289" y="2257"/>
                    <a:pt x="275" y="2259"/>
                  </a:cubicBezTo>
                  <a:cubicBezTo>
                    <a:pt x="268" y="2225"/>
                    <a:pt x="248" y="2141"/>
                    <a:pt x="238" y="2097"/>
                  </a:cubicBezTo>
                  <a:cubicBezTo>
                    <a:pt x="239" y="2093"/>
                    <a:pt x="242" y="2087"/>
                    <a:pt x="250" y="2081"/>
                  </a:cubicBezTo>
                  <a:cubicBezTo>
                    <a:pt x="258" y="2072"/>
                    <a:pt x="268" y="2063"/>
                    <a:pt x="281" y="2056"/>
                  </a:cubicBezTo>
                  <a:cubicBezTo>
                    <a:pt x="300" y="2046"/>
                    <a:pt x="350" y="2024"/>
                    <a:pt x="376" y="2014"/>
                  </a:cubicBezTo>
                  <a:close/>
                  <a:moveTo>
                    <a:pt x="150" y="2237"/>
                  </a:moveTo>
                  <a:cubicBezTo>
                    <a:pt x="136" y="2202"/>
                    <a:pt x="124" y="2171"/>
                    <a:pt x="123" y="2164"/>
                  </a:cubicBezTo>
                  <a:cubicBezTo>
                    <a:pt x="122" y="2158"/>
                    <a:pt x="130" y="2139"/>
                    <a:pt x="134" y="2127"/>
                  </a:cubicBezTo>
                  <a:cubicBezTo>
                    <a:pt x="137" y="2121"/>
                    <a:pt x="138" y="2116"/>
                    <a:pt x="141" y="2115"/>
                  </a:cubicBezTo>
                  <a:cubicBezTo>
                    <a:pt x="145" y="2100"/>
                    <a:pt x="149" y="2090"/>
                    <a:pt x="151" y="2082"/>
                  </a:cubicBezTo>
                  <a:cubicBezTo>
                    <a:pt x="152" y="2075"/>
                    <a:pt x="151" y="2068"/>
                    <a:pt x="150" y="2064"/>
                  </a:cubicBezTo>
                  <a:cubicBezTo>
                    <a:pt x="147" y="2055"/>
                    <a:pt x="143" y="2050"/>
                    <a:pt x="137" y="2046"/>
                  </a:cubicBezTo>
                  <a:cubicBezTo>
                    <a:pt x="135" y="2046"/>
                    <a:pt x="133" y="2045"/>
                    <a:pt x="131" y="2045"/>
                  </a:cubicBezTo>
                  <a:cubicBezTo>
                    <a:pt x="120" y="2043"/>
                    <a:pt x="113" y="2046"/>
                    <a:pt x="106" y="2052"/>
                  </a:cubicBezTo>
                  <a:cubicBezTo>
                    <a:pt x="100" y="2055"/>
                    <a:pt x="95" y="2061"/>
                    <a:pt x="94" y="2067"/>
                  </a:cubicBezTo>
                  <a:cubicBezTo>
                    <a:pt x="91" y="2073"/>
                    <a:pt x="89" y="2082"/>
                    <a:pt x="90" y="2089"/>
                  </a:cubicBezTo>
                  <a:cubicBezTo>
                    <a:pt x="93" y="2096"/>
                    <a:pt x="96" y="2105"/>
                    <a:pt x="102" y="2110"/>
                  </a:cubicBezTo>
                  <a:cubicBezTo>
                    <a:pt x="99" y="2116"/>
                    <a:pt x="97" y="2125"/>
                    <a:pt x="94" y="2131"/>
                  </a:cubicBezTo>
                  <a:cubicBezTo>
                    <a:pt x="93" y="2135"/>
                    <a:pt x="92" y="2141"/>
                    <a:pt x="91" y="2148"/>
                  </a:cubicBezTo>
                  <a:cubicBezTo>
                    <a:pt x="74" y="2142"/>
                    <a:pt x="61" y="2132"/>
                    <a:pt x="52" y="2121"/>
                  </a:cubicBezTo>
                  <a:cubicBezTo>
                    <a:pt x="37" y="2105"/>
                    <a:pt x="31" y="2087"/>
                    <a:pt x="32" y="2069"/>
                  </a:cubicBezTo>
                  <a:cubicBezTo>
                    <a:pt x="33" y="2052"/>
                    <a:pt x="36" y="2035"/>
                    <a:pt x="45" y="2021"/>
                  </a:cubicBezTo>
                  <a:cubicBezTo>
                    <a:pt x="52" y="2007"/>
                    <a:pt x="61" y="1993"/>
                    <a:pt x="73" y="1987"/>
                  </a:cubicBezTo>
                  <a:cubicBezTo>
                    <a:pt x="85" y="1978"/>
                    <a:pt x="99" y="1974"/>
                    <a:pt x="115" y="1974"/>
                  </a:cubicBezTo>
                  <a:cubicBezTo>
                    <a:pt x="126" y="1974"/>
                    <a:pt x="136" y="1976"/>
                    <a:pt x="148" y="1982"/>
                  </a:cubicBezTo>
                  <a:cubicBezTo>
                    <a:pt x="161" y="1989"/>
                    <a:pt x="169" y="2001"/>
                    <a:pt x="180" y="2016"/>
                  </a:cubicBezTo>
                  <a:cubicBezTo>
                    <a:pt x="190" y="2036"/>
                    <a:pt x="199" y="2059"/>
                    <a:pt x="202" y="2080"/>
                  </a:cubicBezTo>
                  <a:cubicBezTo>
                    <a:pt x="207" y="2109"/>
                    <a:pt x="234" y="2219"/>
                    <a:pt x="246" y="2263"/>
                  </a:cubicBezTo>
                  <a:cubicBezTo>
                    <a:pt x="230" y="2265"/>
                    <a:pt x="219" y="2269"/>
                    <a:pt x="209" y="2274"/>
                  </a:cubicBezTo>
                  <a:cubicBezTo>
                    <a:pt x="195" y="2280"/>
                    <a:pt x="185" y="2287"/>
                    <a:pt x="177" y="2295"/>
                  </a:cubicBezTo>
                  <a:cubicBezTo>
                    <a:pt x="168" y="2280"/>
                    <a:pt x="159" y="2259"/>
                    <a:pt x="150" y="2237"/>
                  </a:cubicBezTo>
                  <a:close/>
                  <a:moveTo>
                    <a:pt x="377" y="2345"/>
                  </a:moveTo>
                  <a:cubicBezTo>
                    <a:pt x="369" y="2349"/>
                    <a:pt x="337" y="2356"/>
                    <a:pt x="313" y="2356"/>
                  </a:cubicBezTo>
                  <a:cubicBezTo>
                    <a:pt x="295" y="2358"/>
                    <a:pt x="282" y="2357"/>
                    <a:pt x="269" y="2359"/>
                  </a:cubicBezTo>
                  <a:cubicBezTo>
                    <a:pt x="257" y="2364"/>
                    <a:pt x="245" y="2366"/>
                    <a:pt x="238" y="2371"/>
                  </a:cubicBezTo>
                  <a:cubicBezTo>
                    <a:pt x="230" y="2379"/>
                    <a:pt x="227" y="2385"/>
                    <a:pt x="223" y="2393"/>
                  </a:cubicBezTo>
                  <a:cubicBezTo>
                    <a:pt x="222" y="2397"/>
                    <a:pt x="222" y="2401"/>
                    <a:pt x="221" y="2406"/>
                  </a:cubicBezTo>
                  <a:cubicBezTo>
                    <a:pt x="222" y="2412"/>
                    <a:pt x="223" y="2417"/>
                    <a:pt x="229" y="2423"/>
                  </a:cubicBezTo>
                  <a:cubicBezTo>
                    <a:pt x="231" y="2425"/>
                    <a:pt x="235" y="2428"/>
                    <a:pt x="241" y="2431"/>
                  </a:cubicBezTo>
                  <a:cubicBezTo>
                    <a:pt x="243" y="2432"/>
                    <a:pt x="245" y="2432"/>
                    <a:pt x="249" y="2433"/>
                  </a:cubicBezTo>
                  <a:cubicBezTo>
                    <a:pt x="258" y="2432"/>
                    <a:pt x="267" y="2429"/>
                    <a:pt x="277" y="2422"/>
                  </a:cubicBezTo>
                  <a:cubicBezTo>
                    <a:pt x="285" y="2417"/>
                    <a:pt x="293" y="2407"/>
                    <a:pt x="298" y="2395"/>
                  </a:cubicBezTo>
                  <a:cubicBezTo>
                    <a:pt x="298" y="2395"/>
                    <a:pt x="298" y="2393"/>
                    <a:pt x="300" y="2391"/>
                  </a:cubicBezTo>
                  <a:cubicBezTo>
                    <a:pt x="305" y="2392"/>
                    <a:pt x="311" y="2391"/>
                    <a:pt x="316" y="2390"/>
                  </a:cubicBezTo>
                  <a:cubicBezTo>
                    <a:pt x="325" y="2389"/>
                    <a:pt x="334" y="2388"/>
                    <a:pt x="340" y="2389"/>
                  </a:cubicBezTo>
                  <a:cubicBezTo>
                    <a:pt x="340" y="2391"/>
                    <a:pt x="341" y="2396"/>
                    <a:pt x="341" y="2400"/>
                  </a:cubicBezTo>
                  <a:cubicBezTo>
                    <a:pt x="339" y="2411"/>
                    <a:pt x="334" y="2424"/>
                    <a:pt x="331" y="2430"/>
                  </a:cubicBezTo>
                  <a:cubicBezTo>
                    <a:pt x="328" y="2436"/>
                    <a:pt x="324" y="2442"/>
                    <a:pt x="319" y="2447"/>
                  </a:cubicBezTo>
                  <a:cubicBezTo>
                    <a:pt x="305" y="2462"/>
                    <a:pt x="284" y="2472"/>
                    <a:pt x="260" y="2474"/>
                  </a:cubicBezTo>
                  <a:cubicBezTo>
                    <a:pt x="237" y="2477"/>
                    <a:pt x="213" y="2475"/>
                    <a:pt x="193" y="2464"/>
                  </a:cubicBezTo>
                  <a:cubicBezTo>
                    <a:pt x="185" y="2461"/>
                    <a:pt x="179" y="2458"/>
                    <a:pt x="174" y="2450"/>
                  </a:cubicBezTo>
                  <a:cubicBezTo>
                    <a:pt x="157" y="2434"/>
                    <a:pt x="150" y="2411"/>
                    <a:pt x="153" y="2392"/>
                  </a:cubicBezTo>
                  <a:cubicBezTo>
                    <a:pt x="156" y="2366"/>
                    <a:pt x="171" y="2342"/>
                    <a:pt x="191" y="2324"/>
                  </a:cubicBezTo>
                  <a:cubicBezTo>
                    <a:pt x="200" y="2314"/>
                    <a:pt x="210" y="2307"/>
                    <a:pt x="222" y="2303"/>
                  </a:cubicBezTo>
                  <a:cubicBezTo>
                    <a:pt x="231" y="2298"/>
                    <a:pt x="245" y="2294"/>
                    <a:pt x="263" y="2292"/>
                  </a:cubicBezTo>
                  <a:lnTo>
                    <a:pt x="265" y="2293"/>
                  </a:lnTo>
                  <a:cubicBezTo>
                    <a:pt x="283" y="2290"/>
                    <a:pt x="303" y="2287"/>
                    <a:pt x="319" y="2283"/>
                  </a:cubicBezTo>
                  <a:cubicBezTo>
                    <a:pt x="336" y="2277"/>
                    <a:pt x="347" y="2274"/>
                    <a:pt x="357" y="2272"/>
                  </a:cubicBezTo>
                  <a:lnTo>
                    <a:pt x="357" y="2269"/>
                  </a:lnTo>
                  <a:cubicBezTo>
                    <a:pt x="366" y="2267"/>
                    <a:pt x="376" y="2262"/>
                    <a:pt x="388" y="2255"/>
                  </a:cubicBezTo>
                  <a:cubicBezTo>
                    <a:pt x="398" y="2250"/>
                    <a:pt x="407" y="2245"/>
                    <a:pt x="417" y="2243"/>
                  </a:cubicBezTo>
                  <a:cubicBezTo>
                    <a:pt x="422" y="2239"/>
                    <a:pt x="436" y="2233"/>
                    <a:pt x="448" y="2228"/>
                  </a:cubicBezTo>
                  <a:cubicBezTo>
                    <a:pt x="450" y="2240"/>
                    <a:pt x="454" y="2254"/>
                    <a:pt x="461" y="2266"/>
                  </a:cubicBezTo>
                  <a:cubicBezTo>
                    <a:pt x="465" y="2278"/>
                    <a:pt x="472" y="2288"/>
                    <a:pt x="478" y="2295"/>
                  </a:cubicBezTo>
                  <a:lnTo>
                    <a:pt x="377" y="2345"/>
                  </a:lnTo>
                  <a:close/>
                  <a:moveTo>
                    <a:pt x="578" y="2324"/>
                  </a:moveTo>
                  <a:cubicBezTo>
                    <a:pt x="565" y="2321"/>
                    <a:pt x="551" y="2317"/>
                    <a:pt x="541" y="2311"/>
                  </a:cubicBezTo>
                  <a:cubicBezTo>
                    <a:pt x="524" y="2303"/>
                    <a:pt x="513" y="2295"/>
                    <a:pt x="506" y="2285"/>
                  </a:cubicBezTo>
                  <a:cubicBezTo>
                    <a:pt x="501" y="2277"/>
                    <a:pt x="494" y="2265"/>
                    <a:pt x="487" y="2253"/>
                  </a:cubicBezTo>
                  <a:cubicBezTo>
                    <a:pt x="483" y="2239"/>
                    <a:pt x="477" y="2227"/>
                    <a:pt x="477" y="2213"/>
                  </a:cubicBezTo>
                  <a:cubicBezTo>
                    <a:pt x="476" y="2203"/>
                    <a:pt x="473" y="2184"/>
                    <a:pt x="470" y="2166"/>
                  </a:cubicBezTo>
                  <a:cubicBezTo>
                    <a:pt x="466" y="2148"/>
                    <a:pt x="463" y="2130"/>
                    <a:pt x="460" y="2123"/>
                  </a:cubicBezTo>
                  <a:cubicBezTo>
                    <a:pt x="456" y="2116"/>
                    <a:pt x="447" y="2097"/>
                    <a:pt x="437" y="2077"/>
                  </a:cubicBezTo>
                  <a:cubicBezTo>
                    <a:pt x="426" y="2051"/>
                    <a:pt x="413" y="2024"/>
                    <a:pt x="410" y="2015"/>
                  </a:cubicBezTo>
                  <a:cubicBezTo>
                    <a:pt x="406" y="2006"/>
                    <a:pt x="401" y="1992"/>
                    <a:pt x="396" y="1975"/>
                  </a:cubicBezTo>
                  <a:cubicBezTo>
                    <a:pt x="392" y="1961"/>
                    <a:pt x="388" y="1943"/>
                    <a:pt x="386" y="1930"/>
                  </a:cubicBezTo>
                  <a:cubicBezTo>
                    <a:pt x="381" y="1896"/>
                    <a:pt x="387" y="1860"/>
                    <a:pt x="404" y="1828"/>
                  </a:cubicBezTo>
                  <a:cubicBezTo>
                    <a:pt x="417" y="1804"/>
                    <a:pt x="434" y="1782"/>
                    <a:pt x="457" y="1767"/>
                  </a:cubicBezTo>
                  <a:cubicBezTo>
                    <a:pt x="466" y="1790"/>
                    <a:pt x="485" y="1842"/>
                    <a:pt x="490" y="1852"/>
                  </a:cubicBezTo>
                  <a:cubicBezTo>
                    <a:pt x="493" y="1861"/>
                    <a:pt x="501" y="1886"/>
                    <a:pt x="504" y="1898"/>
                  </a:cubicBezTo>
                  <a:cubicBezTo>
                    <a:pt x="506" y="1909"/>
                    <a:pt x="504" y="1924"/>
                    <a:pt x="503" y="1939"/>
                  </a:cubicBezTo>
                  <a:cubicBezTo>
                    <a:pt x="498" y="1967"/>
                    <a:pt x="495" y="1995"/>
                    <a:pt x="511" y="2022"/>
                  </a:cubicBezTo>
                  <a:lnTo>
                    <a:pt x="509" y="2019"/>
                  </a:lnTo>
                  <a:cubicBezTo>
                    <a:pt x="513" y="2029"/>
                    <a:pt x="519" y="2045"/>
                    <a:pt x="525" y="2064"/>
                  </a:cubicBezTo>
                  <a:cubicBezTo>
                    <a:pt x="534" y="2088"/>
                    <a:pt x="545" y="2114"/>
                    <a:pt x="550" y="2123"/>
                  </a:cubicBezTo>
                  <a:lnTo>
                    <a:pt x="551" y="2126"/>
                  </a:lnTo>
                  <a:cubicBezTo>
                    <a:pt x="555" y="2131"/>
                    <a:pt x="563" y="2148"/>
                    <a:pt x="568" y="2166"/>
                  </a:cubicBezTo>
                  <a:cubicBezTo>
                    <a:pt x="574" y="2185"/>
                    <a:pt x="577" y="2203"/>
                    <a:pt x="579" y="2205"/>
                  </a:cubicBezTo>
                  <a:cubicBezTo>
                    <a:pt x="574" y="2220"/>
                    <a:pt x="581" y="2232"/>
                    <a:pt x="591" y="2240"/>
                  </a:cubicBezTo>
                  <a:cubicBezTo>
                    <a:pt x="594" y="2243"/>
                    <a:pt x="598" y="2246"/>
                    <a:pt x="603" y="2247"/>
                  </a:cubicBezTo>
                  <a:cubicBezTo>
                    <a:pt x="607" y="2248"/>
                    <a:pt x="613" y="2249"/>
                    <a:pt x="618" y="2247"/>
                  </a:cubicBezTo>
                  <a:cubicBezTo>
                    <a:pt x="627" y="2245"/>
                    <a:pt x="635" y="2237"/>
                    <a:pt x="635" y="2224"/>
                  </a:cubicBezTo>
                  <a:cubicBezTo>
                    <a:pt x="638" y="2196"/>
                    <a:pt x="627" y="2194"/>
                    <a:pt x="614" y="2194"/>
                  </a:cubicBezTo>
                  <a:cubicBezTo>
                    <a:pt x="612" y="2194"/>
                    <a:pt x="610" y="2193"/>
                    <a:pt x="608" y="2180"/>
                  </a:cubicBezTo>
                  <a:lnTo>
                    <a:pt x="608" y="2178"/>
                  </a:lnTo>
                  <a:cubicBezTo>
                    <a:pt x="609" y="2175"/>
                    <a:pt x="607" y="2173"/>
                    <a:pt x="607" y="2171"/>
                  </a:cubicBezTo>
                  <a:cubicBezTo>
                    <a:pt x="618" y="2173"/>
                    <a:pt x="626" y="2176"/>
                    <a:pt x="632" y="2179"/>
                  </a:cubicBezTo>
                  <a:cubicBezTo>
                    <a:pt x="648" y="2187"/>
                    <a:pt x="656" y="2195"/>
                    <a:pt x="657" y="2199"/>
                  </a:cubicBezTo>
                  <a:cubicBezTo>
                    <a:pt x="657" y="2201"/>
                    <a:pt x="657" y="2201"/>
                    <a:pt x="656" y="2204"/>
                  </a:cubicBezTo>
                  <a:cubicBezTo>
                    <a:pt x="655" y="2208"/>
                    <a:pt x="654" y="2214"/>
                    <a:pt x="653" y="2221"/>
                  </a:cubicBezTo>
                  <a:cubicBezTo>
                    <a:pt x="649" y="2233"/>
                    <a:pt x="640" y="2256"/>
                    <a:pt x="634" y="2266"/>
                  </a:cubicBezTo>
                  <a:cubicBezTo>
                    <a:pt x="620" y="2287"/>
                    <a:pt x="586" y="2314"/>
                    <a:pt x="578" y="2324"/>
                  </a:cubicBezTo>
                  <a:close/>
                  <a:moveTo>
                    <a:pt x="712" y="2363"/>
                  </a:moveTo>
                  <a:cubicBezTo>
                    <a:pt x="704" y="2368"/>
                    <a:pt x="697" y="2369"/>
                    <a:pt x="686" y="2369"/>
                  </a:cubicBezTo>
                  <a:cubicBezTo>
                    <a:pt x="677" y="2370"/>
                    <a:pt x="665" y="2368"/>
                    <a:pt x="650" y="2363"/>
                  </a:cubicBezTo>
                  <a:cubicBezTo>
                    <a:pt x="635" y="2360"/>
                    <a:pt x="620" y="2349"/>
                    <a:pt x="608" y="2338"/>
                  </a:cubicBezTo>
                  <a:cubicBezTo>
                    <a:pt x="611" y="2336"/>
                    <a:pt x="614" y="2332"/>
                    <a:pt x="617" y="2328"/>
                  </a:cubicBezTo>
                  <a:cubicBezTo>
                    <a:pt x="619" y="2329"/>
                    <a:pt x="619" y="2329"/>
                    <a:pt x="619" y="2329"/>
                  </a:cubicBezTo>
                  <a:cubicBezTo>
                    <a:pt x="624" y="2325"/>
                    <a:pt x="629" y="2320"/>
                    <a:pt x="632" y="2314"/>
                  </a:cubicBezTo>
                  <a:cubicBezTo>
                    <a:pt x="640" y="2310"/>
                    <a:pt x="645" y="2305"/>
                    <a:pt x="646" y="2298"/>
                  </a:cubicBezTo>
                  <a:cubicBezTo>
                    <a:pt x="654" y="2291"/>
                    <a:pt x="659" y="2285"/>
                    <a:pt x="662" y="2281"/>
                  </a:cubicBezTo>
                  <a:cubicBezTo>
                    <a:pt x="669" y="2269"/>
                    <a:pt x="676" y="2253"/>
                    <a:pt x="679" y="2238"/>
                  </a:cubicBezTo>
                  <a:cubicBezTo>
                    <a:pt x="683" y="2226"/>
                    <a:pt x="686" y="2213"/>
                    <a:pt x="685" y="2204"/>
                  </a:cubicBezTo>
                  <a:cubicBezTo>
                    <a:pt x="685" y="2202"/>
                    <a:pt x="685" y="2202"/>
                    <a:pt x="685" y="2202"/>
                  </a:cubicBezTo>
                  <a:cubicBezTo>
                    <a:pt x="711" y="2193"/>
                    <a:pt x="720" y="2175"/>
                    <a:pt x="728" y="2159"/>
                  </a:cubicBezTo>
                  <a:cubicBezTo>
                    <a:pt x="731" y="2153"/>
                    <a:pt x="734" y="2149"/>
                    <a:pt x="734" y="2147"/>
                  </a:cubicBezTo>
                  <a:lnTo>
                    <a:pt x="736" y="2148"/>
                  </a:lnTo>
                  <a:cubicBezTo>
                    <a:pt x="750" y="2134"/>
                    <a:pt x="810" y="2007"/>
                    <a:pt x="833" y="1951"/>
                  </a:cubicBezTo>
                  <a:cubicBezTo>
                    <a:pt x="856" y="1982"/>
                    <a:pt x="886" y="2022"/>
                    <a:pt x="898" y="2040"/>
                  </a:cubicBezTo>
                  <a:cubicBezTo>
                    <a:pt x="891" y="2056"/>
                    <a:pt x="876" y="2091"/>
                    <a:pt x="867" y="2103"/>
                  </a:cubicBezTo>
                  <a:cubicBezTo>
                    <a:pt x="858" y="2116"/>
                    <a:pt x="843" y="2155"/>
                    <a:pt x="828" y="2188"/>
                  </a:cubicBezTo>
                  <a:cubicBezTo>
                    <a:pt x="828" y="2190"/>
                    <a:pt x="825" y="2194"/>
                    <a:pt x="821" y="2204"/>
                  </a:cubicBezTo>
                  <a:cubicBezTo>
                    <a:pt x="813" y="2225"/>
                    <a:pt x="803" y="2243"/>
                    <a:pt x="794" y="2259"/>
                  </a:cubicBezTo>
                  <a:cubicBezTo>
                    <a:pt x="786" y="2277"/>
                    <a:pt x="777" y="2293"/>
                    <a:pt x="765" y="2308"/>
                  </a:cubicBezTo>
                  <a:cubicBezTo>
                    <a:pt x="751" y="2337"/>
                    <a:pt x="739" y="2345"/>
                    <a:pt x="724" y="2354"/>
                  </a:cubicBezTo>
                  <a:cubicBezTo>
                    <a:pt x="719" y="2358"/>
                    <a:pt x="714" y="2359"/>
                    <a:pt x="712" y="2363"/>
                  </a:cubicBezTo>
                  <a:close/>
                  <a:moveTo>
                    <a:pt x="938" y="2438"/>
                  </a:moveTo>
                  <a:cubicBezTo>
                    <a:pt x="931" y="2454"/>
                    <a:pt x="926" y="2469"/>
                    <a:pt x="922" y="2481"/>
                  </a:cubicBezTo>
                  <a:cubicBezTo>
                    <a:pt x="913" y="2480"/>
                    <a:pt x="898" y="2477"/>
                    <a:pt x="879" y="2471"/>
                  </a:cubicBezTo>
                  <a:cubicBezTo>
                    <a:pt x="842" y="2458"/>
                    <a:pt x="811" y="2444"/>
                    <a:pt x="783" y="2430"/>
                  </a:cubicBezTo>
                  <a:cubicBezTo>
                    <a:pt x="759" y="2417"/>
                    <a:pt x="733" y="2404"/>
                    <a:pt x="719" y="2395"/>
                  </a:cubicBezTo>
                  <a:cubicBezTo>
                    <a:pt x="726" y="2392"/>
                    <a:pt x="736" y="2385"/>
                    <a:pt x="744" y="2377"/>
                  </a:cubicBezTo>
                  <a:cubicBezTo>
                    <a:pt x="754" y="2373"/>
                    <a:pt x="762" y="2367"/>
                    <a:pt x="770" y="2357"/>
                  </a:cubicBezTo>
                  <a:cubicBezTo>
                    <a:pt x="777" y="2352"/>
                    <a:pt x="782" y="2347"/>
                    <a:pt x="788" y="2341"/>
                  </a:cubicBezTo>
                  <a:cubicBezTo>
                    <a:pt x="810" y="2354"/>
                    <a:pt x="840" y="2368"/>
                    <a:pt x="875" y="2381"/>
                  </a:cubicBezTo>
                  <a:cubicBezTo>
                    <a:pt x="902" y="2392"/>
                    <a:pt x="928" y="2403"/>
                    <a:pt x="951" y="2409"/>
                  </a:cubicBezTo>
                  <a:cubicBezTo>
                    <a:pt x="947" y="2420"/>
                    <a:pt x="941" y="2430"/>
                    <a:pt x="938" y="2438"/>
                  </a:cubicBezTo>
                  <a:close/>
                  <a:moveTo>
                    <a:pt x="887" y="2354"/>
                  </a:moveTo>
                  <a:cubicBezTo>
                    <a:pt x="852" y="2339"/>
                    <a:pt x="819" y="2325"/>
                    <a:pt x="800" y="2312"/>
                  </a:cubicBezTo>
                  <a:cubicBezTo>
                    <a:pt x="809" y="2298"/>
                    <a:pt x="815" y="2286"/>
                    <a:pt x="822" y="2274"/>
                  </a:cubicBezTo>
                  <a:cubicBezTo>
                    <a:pt x="831" y="2256"/>
                    <a:pt x="841" y="2238"/>
                    <a:pt x="849" y="2216"/>
                  </a:cubicBezTo>
                  <a:cubicBezTo>
                    <a:pt x="849" y="2216"/>
                    <a:pt x="853" y="2210"/>
                    <a:pt x="856" y="2202"/>
                  </a:cubicBezTo>
                  <a:cubicBezTo>
                    <a:pt x="871" y="2169"/>
                    <a:pt x="886" y="2132"/>
                    <a:pt x="895" y="2121"/>
                  </a:cubicBezTo>
                  <a:cubicBezTo>
                    <a:pt x="901" y="2111"/>
                    <a:pt x="913" y="2082"/>
                    <a:pt x="922" y="2064"/>
                  </a:cubicBezTo>
                  <a:cubicBezTo>
                    <a:pt x="937" y="2082"/>
                    <a:pt x="954" y="2107"/>
                    <a:pt x="972" y="2132"/>
                  </a:cubicBezTo>
                  <a:cubicBezTo>
                    <a:pt x="984" y="2152"/>
                    <a:pt x="996" y="2169"/>
                    <a:pt x="1007" y="2184"/>
                  </a:cubicBezTo>
                  <a:cubicBezTo>
                    <a:pt x="1019" y="2200"/>
                    <a:pt x="1034" y="2218"/>
                    <a:pt x="1049" y="2231"/>
                  </a:cubicBezTo>
                  <a:cubicBezTo>
                    <a:pt x="1044" y="2246"/>
                    <a:pt x="1023" y="2301"/>
                    <a:pt x="1011" y="2321"/>
                  </a:cubicBezTo>
                  <a:cubicBezTo>
                    <a:pt x="1000" y="2334"/>
                    <a:pt x="985" y="2354"/>
                    <a:pt x="972" y="2378"/>
                  </a:cubicBezTo>
                  <a:cubicBezTo>
                    <a:pt x="970" y="2380"/>
                    <a:pt x="970" y="2382"/>
                    <a:pt x="967" y="2384"/>
                  </a:cubicBezTo>
                  <a:cubicBezTo>
                    <a:pt x="942" y="2377"/>
                    <a:pt x="918" y="2366"/>
                    <a:pt x="887" y="2354"/>
                  </a:cubicBezTo>
                  <a:close/>
                  <a:moveTo>
                    <a:pt x="1112" y="2381"/>
                  </a:moveTo>
                  <a:cubicBezTo>
                    <a:pt x="1089" y="2438"/>
                    <a:pt x="1061" y="2462"/>
                    <a:pt x="1048" y="2475"/>
                  </a:cubicBezTo>
                  <a:cubicBezTo>
                    <a:pt x="1045" y="2476"/>
                    <a:pt x="1043" y="2478"/>
                    <a:pt x="1042" y="2480"/>
                  </a:cubicBezTo>
                  <a:cubicBezTo>
                    <a:pt x="1035" y="2486"/>
                    <a:pt x="1024" y="2499"/>
                    <a:pt x="1019" y="2511"/>
                  </a:cubicBezTo>
                  <a:cubicBezTo>
                    <a:pt x="1012" y="2530"/>
                    <a:pt x="1013" y="2547"/>
                    <a:pt x="1047" y="2552"/>
                  </a:cubicBezTo>
                  <a:cubicBezTo>
                    <a:pt x="1054" y="2553"/>
                    <a:pt x="1061" y="2549"/>
                    <a:pt x="1068" y="2544"/>
                  </a:cubicBezTo>
                  <a:cubicBezTo>
                    <a:pt x="1071" y="2540"/>
                    <a:pt x="1074" y="2537"/>
                    <a:pt x="1075" y="2532"/>
                  </a:cubicBezTo>
                  <a:cubicBezTo>
                    <a:pt x="1078" y="2528"/>
                    <a:pt x="1079" y="2522"/>
                    <a:pt x="1080" y="2518"/>
                  </a:cubicBezTo>
                  <a:cubicBezTo>
                    <a:pt x="1081" y="2509"/>
                    <a:pt x="1080" y="2502"/>
                    <a:pt x="1077" y="2495"/>
                  </a:cubicBezTo>
                  <a:cubicBezTo>
                    <a:pt x="1083" y="2487"/>
                    <a:pt x="1091" y="2480"/>
                    <a:pt x="1099" y="2470"/>
                  </a:cubicBezTo>
                  <a:cubicBezTo>
                    <a:pt x="1102" y="2467"/>
                    <a:pt x="1104" y="2465"/>
                    <a:pt x="1107" y="2461"/>
                  </a:cubicBezTo>
                  <a:cubicBezTo>
                    <a:pt x="1113" y="2466"/>
                    <a:pt x="1119" y="2472"/>
                    <a:pt x="1122" y="2479"/>
                  </a:cubicBezTo>
                  <a:cubicBezTo>
                    <a:pt x="1128" y="2493"/>
                    <a:pt x="1129" y="2511"/>
                    <a:pt x="1129" y="2526"/>
                  </a:cubicBezTo>
                  <a:cubicBezTo>
                    <a:pt x="1126" y="2550"/>
                    <a:pt x="1112" y="2572"/>
                    <a:pt x="1090" y="2585"/>
                  </a:cubicBezTo>
                  <a:cubicBezTo>
                    <a:pt x="1067" y="2601"/>
                    <a:pt x="1040" y="2608"/>
                    <a:pt x="1014" y="2603"/>
                  </a:cubicBezTo>
                  <a:cubicBezTo>
                    <a:pt x="1001" y="2601"/>
                    <a:pt x="987" y="2594"/>
                    <a:pt x="973" y="2585"/>
                  </a:cubicBezTo>
                  <a:cubicBezTo>
                    <a:pt x="964" y="2576"/>
                    <a:pt x="955" y="2566"/>
                    <a:pt x="952" y="2555"/>
                  </a:cubicBezTo>
                  <a:cubicBezTo>
                    <a:pt x="948" y="2541"/>
                    <a:pt x="946" y="2527"/>
                    <a:pt x="947" y="2510"/>
                  </a:cubicBezTo>
                  <a:cubicBezTo>
                    <a:pt x="950" y="2492"/>
                    <a:pt x="955" y="2474"/>
                    <a:pt x="966" y="2452"/>
                  </a:cubicBezTo>
                  <a:cubicBezTo>
                    <a:pt x="976" y="2431"/>
                    <a:pt x="986" y="2411"/>
                    <a:pt x="998" y="2393"/>
                  </a:cubicBezTo>
                  <a:cubicBezTo>
                    <a:pt x="1011" y="2372"/>
                    <a:pt x="1025" y="2352"/>
                    <a:pt x="1036" y="2341"/>
                  </a:cubicBezTo>
                  <a:lnTo>
                    <a:pt x="1036" y="2339"/>
                  </a:lnTo>
                  <a:cubicBezTo>
                    <a:pt x="1046" y="2323"/>
                    <a:pt x="1064" y="2282"/>
                    <a:pt x="1073" y="2255"/>
                  </a:cubicBezTo>
                  <a:cubicBezTo>
                    <a:pt x="1085" y="2264"/>
                    <a:pt x="1095" y="2270"/>
                    <a:pt x="1106" y="2279"/>
                  </a:cubicBezTo>
                  <a:cubicBezTo>
                    <a:pt x="1123" y="2286"/>
                    <a:pt x="1135" y="2290"/>
                    <a:pt x="1150" y="2293"/>
                  </a:cubicBezTo>
                  <a:cubicBezTo>
                    <a:pt x="1137" y="2319"/>
                    <a:pt x="1121" y="2358"/>
                    <a:pt x="1112" y="2381"/>
                  </a:cubicBezTo>
                  <a:close/>
                  <a:moveTo>
                    <a:pt x="973" y="1851"/>
                  </a:moveTo>
                  <a:cubicBezTo>
                    <a:pt x="982" y="1866"/>
                    <a:pt x="1013" y="1922"/>
                    <a:pt x="1047" y="1980"/>
                  </a:cubicBezTo>
                  <a:cubicBezTo>
                    <a:pt x="1089" y="2054"/>
                    <a:pt x="1132" y="2131"/>
                    <a:pt x="1143" y="2145"/>
                  </a:cubicBezTo>
                  <a:cubicBezTo>
                    <a:pt x="1152" y="2155"/>
                    <a:pt x="1164" y="2166"/>
                    <a:pt x="1172" y="2170"/>
                  </a:cubicBezTo>
                  <a:cubicBezTo>
                    <a:pt x="1178" y="2173"/>
                    <a:pt x="1184" y="2174"/>
                    <a:pt x="1189" y="2172"/>
                  </a:cubicBezTo>
                  <a:cubicBezTo>
                    <a:pt x="1197" y="2174"/>
                    <a:pt x="1205" y="2169"/>
                    <a:pt x="1208" y="2163"/>
                  </a:cubicBezTo>
                  <a:cubicBezTo>
                    <a:pt x="1211" y="2159"/>
                    <a:pt x="1212" y="2152"/>
                    <a:pt x="1213" y="2146"/>
                  </a:cubicBezTo>
                  <a:lnTo>
                    <a:pt x="1212" y="2141"/>
                  </a:lnTo>
                  <a:cubicBezTo>
                    <a:pt x="1208" y="2125"/>
                    <a:pt x="1200" y="2120"/>
                    <a:pt x="1190" y="2115"/>
                  </a:cubicBezTo>
                  <a:cubicBezTo>
                    <a:pt x="1184" y="2114"/>
                    <a:pt x="1177" y="2113"/>
                    <a:pt x="1173" y="2115"/>
                  </a:cubicBezTo>
                  <a:cubicBezTo>
                    <a:pt x="1164" y="2100"/>
                    <a:pt x="1157" y="2090"/>
                    <a:pt x="1150" y="2080"/>
                  </a:cubicBezTo>
                  <a:cubicBezTo>
                    <a:pt x="1162" y="2078"/>
                    <a:pt x="1173" y="2077"/>
                    <a:pt x="1185" y="2080"/>
                  </a:cubicBezTo>
                  <a:cubicBezTo>
                    <a:pt x="1202" y="2085"/>
                    <a:pt x="1216" y="2092"/>
                    <a:pt x="1225" y="2102"/>
                  </a:cubicBezTo>
                  <a:cubicBezTo>
                    <a:pt x="1245" y="2129"/>
                    <a:pt x="1248" y="2163"/>
                    <a:pt x="1242" y="2193"/>
                  </a:cubicBezTo>
                  <a:cubicBezTo>
                    <a:pt x="1239" y="2210"/>
                    <a:pt x="1232" y="2224"/>
                    <a:pt x="1221" y="2237"/>
                  </a:cubicBezTo>
                  <a:cubicBezTo>
                    <a:pt x="1213" y="2249"/>
                    <a:pt x="1200" y="2258"/>
                    <a:pt x="1186" y="2262"/>
                  </a:cubicBezTo>
                  <a:cubicBezTo>
                    <a:pt x="1168" y="2267"/>
                    <a:pt x="1146" y="2264"/>
                    <a:pt x="1122" y="2251"/>
                  </a:cubicBezTo>
                  <a:cubicBezTo>
                    <a:pt x="1104" y="2241"/>
                    <a:pt x="1089" y="2227"/>
                    <a:pt x="1074" y="2213"/>
                  </a:cubicBezTo>
                  <a:cubicBezTo>
                    <a:pt x="1057" y="2197"/>
                    <a:pt x="1044" y="2182"/>
                    <a:pt x="1032" y="2164"/>
                  </a:cubicBezTo>
                  <a:cubicBezTo>
                    <a:pt x="1021" y="2151"/>
                    <a:pt x="1009" y="2134"/>
                    <a:pt x="997" y="2114"/>
                  </a:cubicBezTo>
                  <a:cubicBezTo>
                    <a:pt x="976" y="2084"/>
                    <a:pt x="955" y="2054"/>
                    <a:pt x="938" y="2036"/>
                  </a:cubicBezTo>
                  <a:cubicBezTo>
                    <a:pt x="922" y="2018"/>
                    <a:pt x="895" y="1982"/>
                    <a:pt x="876" y="1955"/>
                  </a:cubicBezTo>
                  <a:cubicBezTo>
                    <a:pt x="865" y="1940"/>
                    <a:pt x="856" y="1927"/>
                    <a:pt x="849" y="1921"/>
                  </a:cubicBezTo>
                  <a:lnTo>
                    <a:pt x="851" y="1922"/>
                  </a:lnTo>
                  <a:cubicBezTo>
                    <a:pt x="844" y="1914"/>
                    <a:pt x="837" y="1900"/>
                    <a:pt x="833" y="1886"/>
                  </a:cubicBezTo>
                  <a:cubicBezTo>
                    <a:pt x="827" y="1869"/>
                    <a:pt x="821" y="1855"/>
                    <a:pt x="819" y="1841"/>
                  </a:cubicBezTo>
                  <a:cubicBezTo>
                    <a:pt x="817" y="1826"/>
                    <a:pt x="824" y="1801"/>
                    <a:pt x="829" y="1784"/>
                  </a:cubicBezTo>
                  <a:cubicBezTo>
                    <a:pt x="831" y="1784"/>
                    <a:pt x="835" y="1787"/>
                    <a:pt x="840" y="1788"/>
                  </a:cubicBezTo>
                  <a:cubicBezTo>
                    <a:pt x="856" y="1791"/>
                    <a:pt x="875" y="1796"/>
                    <a:pt x="889" y="1803"/>
                  </a:cubicBezTo>
                  <a:cubicBezTo>
                    <a:pt x="904" y="1810"/>
                    <a:pt x="921" y="1822"/>
                    <a:pt x="937" y="1831"/>
                  </a:cubicBezTo>
                  <a:cubicBezTo>
                    <a:pt x="951" y="1840"/>
                    <a:pt x="963" y="1847"/>
                    <a:pt x="973" y="1851"/>
                  </a:cubicBezTo>
                  <a:close/>
                  <a:moveTo>
                    <a:pt x="915" y="1645"/>
                  </a:moveTo>
                  <a:lnTo>
                    <a:pt x="917" y="1646"/>
                  </a:lnTo>
                  <a:cubicBezTo>
                    <a:pt x="921" y="1649"/>
                    <a:pt x="925" y="1654"/>
                    <a:pt x="928" y="1659"/>
                  </a:cubicBezTo>
                  <a:cubicBezTo>
                    <a:pt x="931" y="1668"/>
                    <a:pt x="940" y="1689"/>
                    <a:pt x="947" y="1710"/>
                  </a:cubicBezTo>
                  <a:cubicBezTo>
                    <a:pt x="951" y="1726"/>
                    <a:pt x="955" y="1742"/>
                    <a:pt x="953" y="1751"/>
                  </a:cubicBezTo>
                  <a:cubicBezTo>
                    <a:pt x="954" y="1762"/>
                    <a:pt x="956" y="1784"/>
                    <a:pt x="959" y="1805"/>
                  </a:cubicBezTo>
                  <a:cubicBezTo>
                    <a:pt x="945" y="1798"/>
                    <a:pt x="932" y="1789"/>
                    <a:pt x="913" y="1781"/>
                  </a:cubicBezTo>
                  <a:cubicBezTo>
                    <a:pt x="892" y="1766"/>
                    <a:pt x="823" y="1745"/>
                    <a:pt x="823" y="1745"/>
                  </a:cubicBezTo>
                  <a:lnTo>
                    <a:pt x="814" y="1744"/>
                  </a:lnTo>
                  <a:lnTo>
                    <a:pt x="812" y="1741"/>
                  </a:lnTo>
                  <a:cubicBezTo>
                    <a:pt x="803" y="1731"/>
                    <a:pt x="785" y="1712"/>
                    <a:pt x="781" y="1672"/>
                  </a:cubicBezTo>
                  <a:cubicBezTo>
                    <a:pt x="781" y="1659"/>
                    <a:pt x="783" y="1637"/>
                    <a:pt x="785" y="1622"/>
                  </a:cubicBezTo>
                  <a:cubicBezTo>
                    <a:pt x="804" y="1628"/>
                    <a:pt x="834" y="1633"/>
                    <a:pt x="847" y="1633"/>
                  </a:cubicBezTo>
                  <a:lnTo>
                    <a:pt x="849" y="1634"/>
                  </a:lnTo>
                  <a:cubicBezTo>
                    <a:pt x="856" y="1633"/>
                    <a:pt x="875" y="1634"/>
                    <a:pt x="892" y="1637"/>
                  </a:cubicBezTo>
                  <a:cubicBezTo>
                    <a:pt x="903" y="1639"/>
                    <a:pt x="913" y="1643"/>
                    <a:pt x="915" y="1645"/>
                  </a:cubicBezTo>
                  <a:close/>
                  <a:moveTo>
                    <a:pt x="876" y="1505"/>
                  </a:moveTo>
                  <a:cubicBezTo>
                    <a:pt x="884" y="1512"/>
                    <a:pt x="891" y="1520"/>
                    <a:pt x="896" y="1530"/>
                  </a:cubicBezTo>
                  <a:cubicBezTo>
                    <a:pt x="898" y="1539"/>
                    <a:pt x="899" y="1550"/>
                    <a:pt x="899" y="1561"/>
                  </a:cubicBezTo>
                  <a:cubicBezTo>
                    <a:pt x="901" y="1579"/>
                    <a:pt x="898" y="1594"/>
                    <a:pt x="894" y="1602"/>
                  </a:cubicBezTo>
                  <a:lnTo>
                    <a:pt x="894" y="1604"/>
                  </a:lnTo>
                  <a:lnTo>
                    <a:pt x="894" y="1606"/>
                  </a:lnTo>
                  <a:cubicBezTo>
                    <a:pt x="876" y="1603"/>
                    <a:pt x="857" y="1602"/>
                    <a:pt x="846" y="1602"/>
                  </a:cubicBezTo>
                  <a:cubicBezTo>
                    <a:pt x="833" y="1602"/>
                    <a:pt x="792" y="1593"/>
                    <a:pt x="778" y="1590"/>
                  </a:cubicBezTo>
                  <a:cubicBezTo>
                    <a:pt x="762" y="1577"/>
                    <a:pt x="738" y="1544"/>
                    <a:pt x="731" y="1516"/>
                  </a:cubicBezTo>
                  <a:cubicBezTo>
                    <a:pt x="730" y="1501"/>
                    <a:pt x="729" y="1483"/>
                    <a:pt x="731" y="1468"/>
                  </a:cubicBezTo>
                  <a:cubicBezTo>
                    <a:pt x="732" y="1466"/>
                    <a:pt x="732" y="1464"/>
                    <a:pt x="732" y="1464"/>
                  </a:cubicBezTo>
                  <a:cubicBezTo>
                    <a:pt x="754" y="1463"/>
                    <a:pt x="817" y="1466"/>
                    <a:pt x="867" y="1492"/>
                  </a:cubicBezTo>
                  <a:cubicBezTo>
                    <a:pt x="869" y="1495"/>
                    <a:pt x="873" y="1499"/>
                    <a:pt x="876" y="1505"/>
                  </a:cubicBezTo>
                  <a:close/>
                  <a:moveTo>
                    <a:pt x="871" y="1369"/>
                  </a:moveTo>
                  <a:cubicBezTo>
                    <a:pt x="868" y="1365"/>
                    <a:pt x="866" y="1362"/>
                    <a:pt x="865" y="1358"/>
                  </a:cubicBezTo>
                  <a:cubicBezTo>
                    <a:pt x="852" y="1344"/>
                    <a:pt x="845" y="1297"/>
                    <a:pt x="838" y="1260"/>
                  </a:cubicBezTo>
                  <a:cubicBezTo>
                    <a:pt x="834" y="1244"/>
                    <a:pt x="835" y="1229"/>
                    <a:pt x="832" y="1218"/>
                  </a:cubicBezTo>
                  <a:cubicBezTo>
                    <a:pt x="827" y="1208"/>
                    <a:pt x="825" y="1195"/>
                    <a:pt x="824" y="1181"/>
                  </a:cubicBezTo>
                  <a:lnTo>
                    <a:pt x="1463" y="205"/>
                  </a:lnTo>
                  <a:cubicBezTo>
                    <a:pt x="1466" y="201"/>
                    <a:pt x="1498" y="167"/>
                    <a:pt x="1541" y="197"/>
                  </a:cubicBezTo>
                  <a:cubicBezTo>
                    <a:pt x="1597" y="233"/>
                    <a:pt x="1578" y="278"/>
                    <a:pt x="1577" y="282"/>
                  </a:cubicBezTo>
                  <a:lnTo>
                    <a:pt x="1496" y="406"/>
                  </a:lnTo>
                  <a:lnTo>
                    <a:pt x="1487" y="420"/>
                  </a:lnTo>
                  <a:lnTo>
                    <a:pt x="1261" y="767"/>
                  </a:lnTo>
                  <a:lnTo>
                    <a:pt x="871" y="1369"/>
                  </a:lnTo>
                  <a:close/>
                  <a:moveTo>
                    <a:pt x="1646" y="815"/>
                  </a:moveTo>
                  <a:lnTo>
                    <a:pt x="1594" y="781"/>
                  </a:lnTo>
                  <a:lnTo>
                    <a:pt x="1582" y="775"/>
                  </a:lnTo>
                  <a:lnTo>
                    <a:pt x="1574" y="786"/>
                  </a:lnTo>
                  <a:lnTo>
                    <a:pt x="1538" y="842"/>
                  </a:lnTo>
                  <a:lnTo>
                    <a:pt x="1532" y="849"/>
                  </a:lnTo>
                  <a:lnTo>
                    <a:pt x="1531" y="792"/>
                  </a:lnTo>
                  <a:lnTo>
                    <a:pt x="1654" y="733"/>
                  </a:lnTo>
                  <a:lnTo>
                    <a:pt x="1663" y="728"/>
                  </a:lnTo>
                  <a:lnTo>
                    <a:pt x="1661" y="714"/>
                  </a:lnTo>
                  <a:lnTo>
                    <a:pt x="1647" y="659"/>
                  </a:lnTo>
                  <a:lnTo>
                    <a:pt x="1641" y="640"/>
                  </a:lnTo>
                  <a:lnTo>
                    <a:pt x="1625" y="648"/>
                  </a:lnTo>
                  <a:lnTo>
                    <a:pt x="1526" y="699"/>
                  </a:lnTo>
                  <a:lnTo>
                    <a:pt x="1525" y="591"/>
                  </a:lnTo>
                  <a:lnTo>
                    <a:pt x="1525" y="576"/>
                  </a:lnTo>
                  <a:lnTo>
                    <a:pt x="1510" y="577"/>
                  </a:lnTo>
                  <a:lnTo>
                    <a:pt x="1459" y="578"/>
                  </a:lnTo>
                  <a:lnTo>
                    <a:pt x="1444" y="577"/>
                  </a:lnTo>
                  <a:lnTo>
                    <a:pt x="1443" y="592"/>
                  </a:lnTo>
                  <a:lnTo>
                    <a:pt x="1437" y="743"/>
                  </a:lnTo>
                  <a:lnTo>
                    <a:pt x="1313" y="797"/>
                  </a:lnTo>
                  <a:lnTo>
                    <a:pt x="1300" y="804"/>
                  </a:lnTo>
                  <a:lnTo>
                    <a:pt x="1304" y="818"/>
                  </a:lnTo>
                  <a:lnTo>
                    <a:pt x="1328" y="873"/>
                  </a:lnTo>
                  <a:lnTo>
                    <a:pt x="1334" y="889"/>
                  </a:lnTo>
                  <a:lnTo>
                    <a:pt x="1348" y="881"/>
                  </a:lnTo>
                  <a:lnTo>
                    <a:pt x="1442" y="834"/>
                  </a:lnTo>
                  <a:lnTo>
                    <a:pt x="1443" y="946"/>
                  </a:lnTo>
                  <a:lnTo>
                    <a:pt x="1442" y="961"/>
                  </a:lnTo>
                  <a:lnTo>
                    <a:pt x="1457" y="961"/>
                  </a:lnTo>
                  <a:lnTo>
                    <a:pt x="1516" y="965"/>
                  </a:lnTo>
                  <a:lnTo>
                    <a:pt x="1533" y="966"/>
                  </a:lnTo>
                  <a:lnTo>
                    <a:pt x="1534" y="949"/>
                  </a:lnTo>
                  <a:lnTo>
                    <a:pt x="1531" y="853"/>
                  </a:lnTo>
                  <a:lnTo>
                    <a:pt x="1539" y="861"/>
                  </a:lnTo>
                  <a:lnTo>
                    <a:pt x="1587" y="907"/>
                  </a:lnTo>
                  <a:lnTo>
                    <a:pt x="1471" y="1095"/>
                  </a:lnTo>
                  <a:lnTo>
                    <a:pt x="1380" y="1029"/>
                  </a:lnTo>
                  <a:lnTo>
                    <a:pt x="1421" y="955"/>
                  </a:lnTo>
                  <a:lnTo>
                    <a:pt x="1427" y="945"/>
                  </a:lnTo>
                  <a:lnTo>
                    <a:pt x="1420" y="937"/>
                  </a:lnTo>
                  <a:cubicBezTo>
                    <a:pt x="1420" y="937"/>
                    <a:pt x="1379" y="886"/>
                    <a:pt x="1354" y="901"/>
                  </a:cubicBezTo>
                  <a:lnTo>
                    <a:pt x="1352" y="901"/>
                  </a:lnTo>
                  <a:cubicBezTo>
                    <a:pt x="1341" y="908"/>
                    <a:pt x="1317" y="948"/>
                    <a:pt x="1302" y="969"/>
                  </a:cubicBezTo>
                  <a:lnTo>
                    <a:pt x="1207" y="911"/>
                  </a:lnTo>
                  <a:lnTo>
                    <a:pt x="1289" y="782"/>
                  </a:lnTo>
                  <a:lnTo>
                    <a:pt x="1506" y="449"/>
                  </a:lnTo>
                  <a:lnTo>
                    <a:pt x="1591" y="504"/>
                  </a:lnTo>
                  <a:lnTo>
                    <a:pt x="1546" y="582"/>
                  </a:lnTo>
                  <a:lnTo>
                    <a:pt x="1540" y="592"/>
                  </a:lnTo>
                  <a:lnTo>
                    <a:pt x="1550" y="600"/>
                  </a:lnTo>
                  <a:cubicBezTo>
                    <a:pt x="1550" y="600"/>
                    <a:pt x="1608" y="654"/>
                    <a:pt x="1629" y="638"/>
                  </a:cubicBezTo>
                  <a:cubicBezTo>
                    <a:pt x="1639" y="629"/>
                    <a:pt x="1663" y="580"/>
                    <a:pt x="1676" y="556"/>
                  </a:cubicBezTo>
                  <a:lnTo>
                    <a:pt x="1768" y="617"/>
                  </a:lnTo>
                  <a:lnTo>
                    <a:pt x="1646" y="815"/>
                  </a:lnTo>
                  <a:close/>
                  <a:moveTo>
                    <a:pt x="1500" y="782"/>
                  </a:moveTo>
                  <a:lnTo>
                    <a:pt x="1502" y="932"/>
                  </a:lnTo>
                  <a:lnTo>
                    <a:pt x="1473" y="931"/>
                  </a:lnTo>
                  <a:lnTo>
                    <a:pt x="1473" y="810"/>
                  </a:lnTo>
                  <a:lnTo>
                    <a:pt x="1473" y="784"/>
                  </a:lnTo>
                  <a:lnTo>
                    <a:pt x="1449" y="795"/>
                  </a:lnTo>
                  <a:lnTo>
                    <a:pt x="1350" y="846"/>
                  </a:lnTo>
                  <a:lnTo>
                    <a:pt x="1339" y="820"/>
                  </a:lnTo>
                  <a:lnTo>
                    <a:pt x="1459" y="766"/>
                  </a:lnTo>
                  <a:lnTo>
                    <a:pt x="1468" y="763"/>
                  </a:lnTo>
                  <a:lnTo>
                    <a:pt x="1468" y="752"/>
                  </a:lnTo>
                  <a:lnTo>
                    <a:pt x="1473" y="608"/>
                  </a:lnTo>
                  <a:lnTo>
                    <a:pt x="1496" y="608"/>
                  </a:lnTo>
                  <a:lnTo>
                    <a:pt x="1495" y="724"/>
                  </a:lnTo>
                  <a:lnTo>
                    <a:pt x="1495" y="748"/>
                  </a:lnTo>
                  <a:lnTo>
                    <a:pt x="1519" y="737"/>
                  </a:lnTo>
                  <a:lnTo>
                    <a:pt x="1620" y="685"/>
                  </a:lnTo>
                  <a:lnTo>
                    <a:pt x="1627" y="710"/>
                  </a:lnTo>
                  <a:lnTo>
                    <a:pt x="1509" y="768"/>
                  </a:lnTo>
                  <a:lnTo>
                    <a:pt x="1499" y="773"/>
                  </a:lnTo>
                  <a:lnTo>
                    <a:pt x="1500" y="78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5" name="Freeform 55"/>
            <p:cNvSpPr>
              <a:spLocks noEditPoints="1"/>
            </p:cNvSpPr>
            <p:nvPr/>
          </p:nvSpPr>
          <p:spPr bwMode="auto">
            <a:xfrm>
              <a:off x="1281113" y="4475163"/>
              <a:ext cx="92075" cy="106362"/>
            </a:xfrm>
            <a:custGeom>
              <a:avLst/>
              <a:gdLst>
                <a:gd name="T0" fmla="*/ 59 w 339"/>
                <a:gd name="T1" fmla="*/ 362 h 395"/>
                <a:gd name="T2" fmla="*/ 74 w 339"/>
                <a:gd name="T3" fmla="*/ 367 h 395"/>
                <a:gd name="T4" fmla="*/ 129 w 339"/>
                <a:gd name="T5" fmla="*/ 390 h 395"/>
                <a:gd name="T6" fmla="*/ 145 w 339"/>
                <a:gd name="T7" fmla="*/ 395 h 395"/>
                <a:gd name="T8" fmla="*/ 151 w 339"/>
                <a:gd name="T9" fmla="*/ 379 h 395"/>
                <a:gd name="T10" fmla="*/ 181 w 339"/>
                <a:gd name="T11" fmla="*/ 280 h 395"/>
                <a:gd name="T12" fmla="*/ 262 w 339"/>
                <a:gd name="T13" fmla="*/ 358 h 395"/>
                <a:gd name="T14" fmla="*/ 271 w 339"/>
                <a:gd name="T15" fmla="*/ 369 h 395"/>
                <a:gd name="T16" fmla="*/ 281 w 339"/>
                <a:gd name="T17" fmla="*/ 360 h 395"/>
                <a:gd name="T18" fmla="*/ 326 w 339"/>
                <a:gd name="T19" fmla="*/ 317 h 395"/>
                <a:gd name="T20" fmla="*/ 339 w 339"/>
                <a:gd name="T21" fmla="*/ 306 h 395"/>
                <a:gd name="T22" fmla="*/ 215 w 339"/>
                <a:gd name="T23" fmla="*/ 188 h 395"/>
                <a:gd name="T24" fmla="*/ 258 w 339"/>
                <a:gd name="T25" fmla="*/ 59 h 395"/>
                <a:gd name="T26" fmla="*/ 262 w 339"/>
                <a:gd name="T27" fmla="*/ 49 h 395"/>
                <a:gd name="T28" fmla="*/ 252 w 339"/>
                <a:gd name="T29" fmla="*/ 43 h 395"/>
                <a:gd name="T30" fmla="*/ 200 w 339"/>
                <a:gd name="T31" fmla="*/ 12 h 395"/>
                <a:gd name="T32" fmla="*/ 185 w 339"/>
                <a:gd name="T33" fmla="*/ 0 h 395"/>
                <a:gd name="T34" fmla="*/ 177 w 339"/>
                <a:gd name="T35" fmla="*/ 18 h 395"/>
                <a:gd name="T36" fmla="*/ 143 w 339"/>
                <a:gd name="T37" fmla="*/ 124 h 395"/>
                <a:gd name="T38" fmla="*/ 68 w 339"/>
                <a:gd name="T39" fmla="*/ 50 h 395"/>
                <a:gd name="T40" fmla="*/ 57 w 339"/>
                <a:gd name="T41" fmla="*/ 39 h 395"/>
                <a:gd name="T42" fmla="*/ 46 w 339"/>
                <a:gd name="T43" fmla="*/ 50 h 395"/>
                <a:gd name="T44" fmla="*/ 9 w 339"/>
                <a:gd name="T45" fmla="*/ 88 h 395"/>
                <a:gd name="T46" fmla="*/ 0 w 339"/>
                <a:gd name="T47" fmla="*/ 99 h 395"/>
                <a:gd name="T48" fmla="*/ 9 w 339"/>
                <a:gd name="T49" fmla="*/ 110 h 395"/>
                <a:gd name="T50" fmla="*/ 111 w 339"/>
                <a:gd name="T51" fmla="*/ 220 h 395"/>
                <a:gd name="T52" fmla="*/ 91 w 339"/>
                <a:gd name="T53" fmla="*/ 273 h 395"/>
                <a:gd name="T54" fmla="*/ 93 w 339"/>
                <a:gd name="T55" fmla="*/ 283 h 395"/>
                <a:gd name="T56" fmla="*/ 95 w 339"/>
                <a:gd name="T57" fmla="*/ 283 h 395"/>
                <a:gd name="T58" fmla="*/ 84 w 339"/>
                <a:gd name="T59" fmla="*/ 307 h 395"/>
                <a:gd name="T60" fmla="*/ 78 w 339"/>
                <a:gd name="T61" fmla="*/ 309 h 395"/>
                <a:gd name="T62" fmla="*/ 64 w 339"/>
                <a:gd name="T63" fmla="*/ 348 h 395"/>
                <a:gd name="T64" fmla="*/ 59 w 339"/>
                <a:gd name="T65" fmla="*/ 362 h 395"/>
                <a:gd name="T66" fmla="*/ 42 w 339"/>
                <a:gd name="T67" fmla="*/ 98 h 395"/>
                <a:gd name="T68" fmla="*/ 58 w 339"/>
                <a:gd name="T69" fmla="*/ 83 h 395"/>
                <a:gd name="T70" fmla="*/ 140 w 339"/>
                <a:gd name="T71" fmla="*/ 164 h 395"/>
                <a:gd name="T72" fmla="*/ 157 w 339"/>
                <a:gd name="T73" fmla="*/ 182 h 395"/>
                <a:gd name="T74" fmla="*/ 165 w 339"/>
                <a:gd name="T75" fmla="*/ 159 h 395"/>
                <a:gd name="T76" fmla="*/ 200 w 339"/>
                <a:gd name="T77" fmla="*/ 47 h 395"/>
                <a:gd name="T78" fmla="*/ 224 w 339"/>
                <a:gd name="T79" fmla="*/ 62 h 395"/>
                <a:gd name="T80" fmla="*/ 182 w 339"/>
                <a:gd name="T81" fmla="*/ 188 h 395"/>
                <a:gd name="T82" fmla="*/ 178 w 339"/>
                <a:gd name="T83" fmla="*/ 197 h 395"/>
                <a:gd name="T84" fmla="*/ 186 w 339"/>
                <a:gd name="T85" fmla="*/ 205 h 395"/>
                <a:gd name="T86" fmla="*/ 293 w 339"/>
                <a:gd name="T87" fmla="*/ 307 h 395"/>
                <a:gd name="T88" fmla="*/ 272 w 339"/>
                <a:gd name="T89" fmla="*/ 325 h 395"/>
                <a:gd name="T90" fmla="*/ 186 w 339"/>
                <a:gd name="T91" fmla="*/ 242 h 395"/>
                <a:gd name="T92" fmla="*/ 167 w 339"/>
                <a:gd name="T93" fmla="*/ 223 h 395"/>
                <a:gd name="T94" fmla="*/ 158 w 339"/>
                <a:gd name="T95" fmla="*/ 248 h 395"/>
                <a:gd name="T96" fmla="*/ 126 w 339"/>
                <a:gd name="T97" fmla="*/ 354 h 395"/>
                <a:gd name="T98" fmla="*/ 98 w 339"/>
                <a:gd name="T99" fmla="*/ 343 h 395"/>
                <a:gd name="T100" fmla="*/ 143 w 339"/>
                <a:gd name="T101" fmla="*/ 221 h 395"/>
                <a:gd name="T102" fmla="*/ 147 w 339"/>
                <a:gd name="T103" fmla="*/ 211 h 395"/>
                <a:gd name="T104" fmla="*/ 142 w 339"/>
                <a:gd name="T105" fmla="*/ 206 h 395"/>
                <a:gd name="T106" fmla="*/ 42 w 339"/>
                <a:gd name="T107" fmla="*/ 9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395">
                  <a:moveTo>
                    <a:pt x="59" y="362"/>
                  </a:moveTo>
                  <a:lnTo>
                    <a:pt x="74" y="367"/>
                  </a:lnTo>
                  <a:lnTo>
                    <a:pt x="129" y="390"/>
                  </a:lnTo>
                  <a:lnTo>
                    <a:pt x="145" y="395"/>
                  </a:lnTo>
                  <a:lnTo>
                    <a:pt x="151" y="379"/>
                  </a:lnTo>
                  <a:lnTo>
                    <a:pt x="181" y="280"/>
                  </a:lnTo>
                  <a:lnTo>
                    <a:pt x="262" y="358"/>
                  </a:lnTo>
                  <a:lnTo>
                    <a:pt x="271" y="369"/>
                  </a:lnTo>
                  <a:lnTo>
                    <a:pt x="281" y="360"/>
                  </a:lnTo>
                  <a:lnTo>
                    <a:pt x="326" y="317"/>
                  </a:lnTo>
                  <a:lnTo>
                    <a:pt x="339" y="306"/>
                  </a:lnTo>
                  <a:lnTo>
                    <a:pt x="215" y="188"/>
                  </a:lnTo>
                  <a:lnTo>
                    <a:pt x="258" y="59"/>
                  </a:lnTo>
                  <a:lnTo>
                    <a:pt x="262" y="49"/>
                  </a:lnTo>
                  <a:lnTo>
                    <a:pt x="252" y="43"/>
                  </a:lnTo>
                  <a:lnTo>
                    <a:pt x="200" y="12"/>
                  </a:lnTo>
                  <a:lnTo>
                    <a:pt x="185" y="0"/>
                  </a:lnTo>
                  <a:lnTo>
                    <a:pt x="177" y="18"/>
                  </a:lnTo>
                  <a:lnTo>
                    <a:pt x="143" y="124"/>
                  </a:lnTo>
                  <a:lnTo>
                    <a:pt x="68" y="50"/>
                  </a:lnTo>
                  <a:lnTo>
                    <a:pt x="57" y="39"/>
                  </a:lnTo>
                  <a:lnTo>
                    <a:pt x="46" y="50"/>
                  </a:lnTo>
                  <a:lnTo>
                    <a:pt x="9" y="88"/>
                  </a:lnTo>
                  <a:lnTo>
                    <a:pt x="0" y="99"/>
                  </a:lnTo>
                  <a:lnTo>
                    <a:pt x="9" y="110"/>
                  </a:lnTo>
                  <a:lnTo>
                    <a:pt x="111" y="220"/>
                  </a:lnTo>
                  <a:lnTo>
                    <a:pt x="91" y="273"/>
                  </a:lnTo>
                  <a:cubicBezTo>
                    <a:pt x="92" y="277"/>
                    <a:pt x="93" y="281"/>
                    <a:pt x="93" y="283"/>
                  </a:cubicBezTo>
                  <a:lnTo>
                    <a:pt x="95" y="283"/>
                  </a:lnTo>
                  <a:cubicBezTo>
                    <a:pt x="100" y="294"/>
                    <a:pt x="94" y="302"/>
                    <a:pt x="84" y="307"/>
                  </a:cubicBezTo>
                  <a:cubicBezTo>
                    <a:pt x="83" y="308"/>
                    <a:pt x="80" y="308"/>
                    <a:pt x="78" y="309"/>
                  </a:cubicBezTo>
                  <a:lnTo>
                    <a:pt x="64" y="348"/>
                  </a:lnTo>
                  <a:lnTo>
                    <a:pt x="59" y="362"/>
                  </a:lnTo>
                  <a:close/>
                  <a:moveTo>
                    <a:pt x="42" y="98"/>
                  </a:moveTo>
                  <a:lnTo>
                    <a:pt x="58" y="83"/>
                  </a:lnTo>
                  <a:lnTo>
                    <a:pt x="140" y="164"/>
                  </a:lnTo>
                  <a:lnTo>
                    <a:pt x="157" y="182"/>
                  </a:lnTo>
                  <a:lnTo>
                    <a:pt x="165" y="159"/>
                  </a:lnTo>
                  <a:lnTo>
                    <a:pt x="200" y="47"/>
                  </a:lnTo>
                  <a:lnTo>
                    <a:pt x="224" y="62"/>
                  </a:lnTo>
                  <a:lnTo>
                    <a:pt x="182" y="188"/>
                  </a:lnTo>
                  <a:lnTo>
                    <a:pt x="178" y="197"/>
                  </a:lnTo>
                  <a:lnTo>
                    <a:pt x="186" y="205"/>
                  </a:lnTo>
                  <a:lnTo>
                    <a:pt x="293" y="307"/>
                  </a:lnTo>
                  <a:lnTo>
                    <a:pt x="272" y="325"/>
                  </a:lnTo>
                  <a:lnTo>
                    <a:pt x="186" y="242"/>
                  </a:lnTo>
                  <a:lnTo>
                    <a:pt x="167" y="223"/>
                  </a:lnTo>
                  <a:lnTo>
                    <a:pt x="158" y="248"/>
                  </a:lnTo>
                  <a:lnTo>
                    <a:pt x="126" y="354"/>
                  </a:lnTo>
                  <a:lnTo>
                    <a:pt x="98" y="343"/>
                  </a:lnTo>
                  <a:lnTo>
                    <a:pt x="143" y="221"/>
                  </a:lnTo>
                  <a:lnTo>
                    <a:pt x="147" y="211"/>
                  </a:lnTo>
                  <a:lnTo>
                    <a:pt x="142" y="206"/>
                  </a:lnTo>
                  <a:lnTo>
                    <a:pt x="42" y="9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6" name="Freeform 56"/>
            <p:cNvSpPr>
              <a:spLocks/>
            </p:cNvSpPr>
            <p:nvPr/>
          </p:nvSpPr>
          <p:spPr bwMode="auto">
            <a:xfrm>
              <a:off x="200025" y="2782888"/>
              <a:ext cx="3182938" cy="2525712"/>
            </a:xfrm>
            <a:custGeom>
              <a:avLst/>
              <a:gdLst>
                <a:gd name="T0" fmla="*/ 10741 w 11783"/>
                <a:gd name="T1" fmla="*/ 9343 h 9343"/>
                <a:gd name="T2" fmla="*/ 10623 w 11783"/>
                <a:gd name="T3" fmla="*/ 9343 h 9343"/>
                <a:gd name="T4" fmla="*/ 11054 w 11783"/>
                <a:gd name="T5" fmla="*/ 7907 h 9343"/>
                <a:gd name="T6" fmla="*/ 5870 w 11783"/>
                <a:gd name="T7" fmla="*/ 503 h 9343"/>
                <a:gd name="T8" fmla="*/ 0 w 11783"/>
                <a:gd name="T9" fmla="*/ 2533 h 9343"/>
                <a:gd name="T10" fmla="*/ 0 w 11783"/>
                <a:gd name="T11" fmla="*/ 2372 h 9343"/>
                <a:gd name="T12" fmla="*/ 5889 w 11783"/>
                <a:gd name="T13" fmla="*/ 397 h 9343"/>
                <a:gd name="T14" fmla="*/ 11160 w 11783"/>
                <a:gd name="T15" fmla="*/ 7926 h 9343"/>
                <a:gd name="T16" fmla="*/ 10741 w 11783"/>
                <a:gd name="T17" fmla="*/ 9343 h 9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3" h="9343">
                  <a:moveTo>
                    <a:pt x="10741" y="9343"/>
                  </a:moveTo>
                  <a:lnTo>
                    <a:pt x="10623" y="9343"/>
                  </a:lnTo>
                  <a:cubicBezTo>
                    <a:pt x="10819" y="8892"/>
                    <a:pt x="10965" y="8412"/>
                    <a:pt x="11054" y="7907"/>
                  </a:cubicBezTo>
                  <a:cubicBezTo>
                    <a:pt x="11666" y="4433"/>
                    <a:pt x="9344" y="1116"/>
                    <a:pt x="5870" y="503"/>
                  </a:cubicBezTo>
                  <a:cubicBezTo>
                    <a:pt x="3614" y="106"/>
                    <a:pt x="1426" y="945"/>
                    <a:pt x="0" y="2533"/>
                  </a:cubicBezTo>
                  <a:lnTo>
                    <a:pt x="0" y="2372"/>
                  </a:lnTo>
                  <a:cubicBezTo>
                    <a:pt x="1451" y="814"/>
                    <a:pt x="3636" y="0"/>
                    <a:pt x="5889" y="397"/>
                  </a:cubicBezTo>
                  <a:cubicBezTo>
                    <a:pt x="9422" y="1020"/>
                    <a:pt x="11783" y="4392"/>
                    <a:pt x="11160" y="7926"/>
                  </a:cubicBezTo>
                  <a:cubicBezTo>
                    <a:pt x="11073" y="8423"/>
                    <a:pt x="10931" y="8897"/>
                    <a:pt x="10741" y="934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7" name="Freeform 57"/>
            <p:cNvSpPr>
              <a:spLocks/>
            </p:cNvSpPr>
            <p:nvPr/>
          </p:nvSpPr>
          <p:spPr bwMode="auto">
            <a:xfrm>
              <a:off x="188913" y="3240088"/>
              <a:ext cx="2695575" cy="2068512"/>
            </a:xfrm>
            <a:custGeom>
              <a:avLst/>
              <a:gdLst>
                <a:gd name="T0" fmla="*/ 8862 w 9982"/>
                <a:gd name="T1" fmla="*/ 7652 h 7652"/>
                <a:gd name="T2" fmla="*/ 8733 w 9982"/>
                <a:gd name="T3" fmla="*/ 7652 h 7652"/>
                <a:gd name="T4" fmla="*/ 9421 w 9982"/>
                <a:gd name="T5" fmla="*/ 5915 h 7652"/>
                <a:gd name="T6" fmla="*/ 5673 w 9982"/>
                <a:gd name="T7" fmla="*/ 562 h 7652"/>
                <a:gd name="T8" fmla="*/ 321 w 9982"/>
                <a:gd name="T9" fmla="*/ 4311 h 7652"/>
                <a:gd name="T10" fmla="*/ 1011 w 9982"/>
                <a:gd name="T11" fmla="*/ 7652 h 7652"/>
                <a:gd name="T12" fmla="*/ 882 w 9982"/>
                <a:gd name="T13" fmla="*/ 7652 h 7652"/>
                <a:gd name="T14" fmla="*/ 214 w 9982"/>
                <a:gd name="T15" fmla="*/ 4292 h 7652"/>
                <a:gd name="T16" fmla="*/ 5692 w 9982"/>
                <a:gd name="T17" fmla="*/ 453 h 7652"/>
                <a:gd name="T18" fmla="*/ 9528 w 9982"/>
                <a:gd name="T19" fmla="*/ 5934 h 7652"/>
                <a:gd name="T20" fmla="*/ 8862 w 9982"/>
                <a:gd name="T21" fmla="*/ 7652 h 7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82" h="7652">
                  <a:moveTo>
                    <a:pt x="8862" y="7652"/>
                  </a:moveTo>
                  <a:lnTo>
                    <a:pt x="8733" y="7652"/>
                  </a:lnTo>
                  <a:cubicBezTo>
                    <a:pt x="9069" y="7141"/>
                    <a:pt x="9308" y="6555"/>
                    <a:pt x="9421" y="5915"/>
                  </a:cubicBezTo>
                  <a:cubicBezTo>
                    <a:pt x="9865" y="3400"/>
                    <a:pt x="8188" y="1005"/>
                    <a:pt x="5673" y="562"/>
                  </a:cubicBezTo>
                  <a:cubicBezTo>
                    <a:pt x="3161" y="119"/>
                    <a:pt x="764" y="1795"/>
                    <a:pt x="321" y="4311"/>
                  </a:cubicBezTo>
                  <a:cubicBezTo>
                    <a:pt x="107" y="5520"/>
                    <a:pt x="385" y="6701"/>
                    <a:pt x="1011" y="7652"/>
                  </a:cubicBezTo>
                  <a:lnTo>
                    <a:pt x="882" y="7652"/>
                  </a:lnTo>
                  <a:cubicBezTo>
                    <a:pt x="269" y="6689"/>
                    <a:pt x="0" y="5504"/>
                    <a:pt x="214" y="4292"/>
                  </a:cubicBezTo>
                  <a:cubicBezTo>
                    <a:pt x="668" y="1717"/>
                    <a:pt x="3121" y="0"/>
                    <a:pt x="5692" y="453"/>
                  </a:cubicBezTo>
                  <a:cubicBezTo>
                    <a:pt x="8266" y="907"/>
                    <a:pt x="9982" y="3360"/>
                    <a:pt x="9528" y="5934"/>
                  </a:cubicBezTo>
                  <a:cubicBezTo>
                    <a:pt x="9417" y="6564"/>
                    <a:pt x="9185" y="7143"/>
                    <a:pt x="8862" y="7652"/>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8" name="Freeform 58"/>
            <p:cNvSpPr>
              <a:spLocks/>
            </p:cNvSpPr>
            <p:nvPr/>
          </p:nvSpPr>
          <p:spPr bwMode="auto">
            <a:xfrm>
              <a:off x="484188" y="4310063"/>
              <a:ext cx="150813" cy="230187"/>
            </a:xfrm>
            <a:custGeom>
              <a:avLst/>
              <a:gdLst>
                <a:gd name="T0" fmla="*/ 365 w 558"/>
                <a:gd name="T1" fmla="*/ 316 h 849"/>
                <a:gd name="T2" fmla="*/ 439 w 558"/>
                <a:gd name="T3" fmla="*/ 343 h 849"/>
                <a:gd name="T4" fmla="*/ 505 w 558"/>
                <a:gd name="T5" fmla="*/ 394 h 849"/>
                <a:gd name="T6" fmla="*/ 549 w 558"/>
                <a:gd name="T7" fmla="*/ 470 h 849"/>
                <a:gd name="T8" fmla="*/ 557 w 558"/>
                <a:gd name="T9" fmla="*/ 544 h 849"/>
                <a:gd name="T10" fmla="*/ 547 w 558"/>
                <a:gd name="T11" fmla="*/ 603 h 849"/>
                <a:gd name="T12" fmla="*/ 516 w 558"/>
                <a:gd name="T13" fmla="*/ 666 h 849"/>
                <a:gd name="T14" fmla="*/ 469 w 558"/>
                <a:gd name="T15" fmla="*/ 721 h 849"/>
                <a:gd name="T16" fmla="*/ 413 w 558"/>
                <a:gd name="T17" fmla="*/ 766 h 849"/>
                <a:gd name="T18" fmla="*/ 313 w 558"/>
                <a:gd name="T19" fmla="*/ 819 h 849"/>
                <a:gd name="T20" fmla="*/ 205 w 558"/>
                <a:gd name="T21" fmla="*/ 846 h 849"/>
                <a:gd name="T22" fmla="*/ 135 w 558"/>
                <a:gd name="T23" fmla="*/ 849 h 849"/>
                <a:gd name="T24" fmla="*/ 71 w 558"/>
                <a:gd name="T25" fmla="*/ 838 h 849"/>
                <a:gd name="T26" fmla="*/ 31 w 558"/>
                <a:gd name="T27" fmla="*/ 815 h 849"/>
                <a:gd name="T28" fmla="*/ 9 w 558"/>
                <a:gd name="T29" fmla="*/ 792 h 849"/>
                <a:gd name="T30" fmla="*/ 0 w 558"/>
                <a:gd name="T31" fmla="*/ 753 h 849"/>
                <a:gd name="T32" fmla="*/ 23 w 558"/>
                <a:gd name="T33" fmla="*/ 720 h 849"/>
                <a:gd name="T34" fmla="*/ 64 w 558"/>
                <a:gd name="T35" fmla="*/ 716 h 849"/>
                <a:gd name="T36" fmla="*/ 96 w 558"/>
                <a:gd name="T37" fmla="*/ 732 h 849"/>
                <a:gd name="T38" fmla="*/ 121 w 558"/>
                <a:gd name="T39" fmla="*/ 766 h 849"/>
                <a:gd name="T40" fmla="*/ 144 w 558"/>
                <a:gd name="T41" fmla="*/ 798 h 849"/>
                <a:gd name="T42" fmla="*/ 187 w 558"/>
                <a:gd name="T43" fmla="*/ 814 h 849"/>
                <a:gd name="T44" fmla="*/ 254 w 558"/>
                <a:gd name="T45" fmla="*/ 809 h 849"/>
                <a:gd name="T46" fmla="*/ 325 w 558"/>
                <a:gd name="T47" fmla="*/ 775 h 849"/>
                <a:gd name="T48" fmla="*/ 390 w 558"/>
                <a:gd name="T49" fmla="*/ 710 h 849"/>
                <a:gd name="T50" fmla="*/ 424 w 558"/>
                <a:gd name="T51" fmla="*/ 617 h 849"/>
                <a:gd name="T52" fmla="*/ 425 w 558"/>
                <a:gd name="T53" fmla="*/ 545 h 849"/>
                <a:gd name="T54" fmla="*/ 398 w 558"/>
                <a:gd name="T55" fmla="*/ 474 h 849"/>
                <a:gd name="T56" fmla="*/ 342 w 558"/>
                <a:gd name="T57" fmla="*/ 418 h 849"/>
                <a:gd name="T58" fmla="*/ 250 w 558"/>
                <a:gd name="T59" fmla="*/ 384 h 849"/>
                <a:gd name="T60" fmla="*/ 184 w 558"/>
                <a:gd name="T61" fmla="*/ 381 h 849"/>
                <a:gd name="T62" fmla="*/ 96 w 558"/>
                <a:gd name="T63" fmla="*/ 394 h 849"/>
                <a:gd name="T64" fmla="*/ 84 w 558"/>
                <a:gd name="T65" fmla="*/ 377 h 849"/>
                <a:gd name="T66" fmla="*/ 100 w 558"/>
                <a:gd name="T67" fmla="*/ 362 h 849"/>
                <a:gd name="T68" fmla="*/ 242 w 558"/>
                <a:gd name="T69" fmla="*/ 303 h 849"/>
                <a:gd name="T70" fmla="*/ 326 w 558"/>
                <a:gd name="T71" fmla="*/ 261 h 849"/>
                <a:gd name="T72" fmla="*/ 382 w 558"/>
                <a:gd name="T73" fmla="*/ 216 h 849"/>
                <a:gd name="T74" fmla="*/ 407 w 558"/>
                <a:gd name="T75" fmla="*/ 162 h 849"/>
                <a:gd name="T76" fmla="*/ 408 w 558"/>
                <a:gd name="T77" fmla="*/ 120 h 849"/>
                <a:gd name="T78" fmla="*/ 395 w 558"/>
                <a:gd name="T79" fmla="*/ 85 h 849"/>
                <a:gd name="T80" fmla="*/ 365 w 558"/>
                <a:gd name="T81" fmla="*/ 53 h 849"/>
                <a:gd name="T82" fmla="*/ 319 w 558"/>
                <a:gd name="T83" fmla="*/ 38 h 849"/>
                <a:gd name="T84" fmla="*/ 244 w 558"/>
                <a:gd name="T85" fmla="*/ 42 h 849"/>
                <a:gd name="T86" fmla="*/ 191 w 558"/>
                <a:gd name="T87" fmla="*/ 70 h 849"/>
                <a:gd name="T88" fmla="*/ 153 w 558"/>
                <a:gd name="T89" fmla="*/ 110 h 849"/>
                <a:gd name="T90" fmla="*/ 142 w 558"/>
                <a:gd name="T91" fmla="*/ 112 h 849"/>
                <a:gd name="T92" fmla="*/ 130 w 558"/>
                <a:gd name="T93" fmla="*/ 93 h 849"/>
                <a:gd name="T94" fmla="*/ 151 w 558"/>
                <a:gd name="T95" fmla="*/ 59 h 849"/>
                <a:gd name="T96" fmla="*/ 203 w 558"/>
                <a:gd name="T97" fmla="*/ 24 h 849"/>
                <a:gd name="T98" fmla="*/ 279 w 558"/>
                <a:gd name="T99" fmla="*/ 3 h 849"/>
                <a:gd name="T100" fmla="*/ 376 w 558"/>
                <a:gd name="T101" fmla="*/ 4 h 849"/>
                <a:gd name="T102" fmla="*/ 447 w 558"/>
                <a:gd name="T103" fmla="*/ 23 h 849"/>
                <a:gd name="T104" fmla="*/ 497 w 558"/>
                <a:gd name="T105" fmla="*/ 61 h 849"/>
                <a:gd name="T106" fmla="*/ 529 w 558"/>
                <a:gd name="T107" fmla="*/ 104 h 849"/>
                <a:gd name="T108" fmla="*/ 535 w 558"/>
                <a:gd name="T109" fmla="*/ 158 h 849"/>
                <a:gd name="T110" fmla="*/ 523 w 558"/>
                <a:gd name="T111" fmla="*/ 188 h 849"/>
                <a:gd name="T112" fmla="*/ 493 w 558"/>
                <a:gd name="T113" fmla="*/ 225 h 849"/>
                <a:gd name="T114" fmla="*/ 427 w 558"/>
                <a:gd name="T115" fmla="*/ 264 h 849"/>
                <a:gd name="T116" fmla="*/ 305 w 558"/>
                <a:gd name="T117" fmla="*/ 308 h 849"/>
                <a:gd name="T118" fmla="*/ 307 w 558"/>
                <a:gd name="T119" fmla="*/ 30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8" h="849">
                  <a:moveTo>
                    <a:pt x="307" y="308"/>
                  </a:moveTo>
                  <a:lnTo>
                    <a:pt x="365" y="316"/>
                  </a:lnTo>
                  <a:lnTo>
                    <a:pt x="403" y="325"/>
                  </a:lnTo>
                  <a:lnTo>
                    <a:pt x="439" y="343"/>
                  </a:lnTo>
                  <a:lnTo>
                    <a:pt x="475" y="362"/>
                  </a:lnTo>
                  <a:lnTo>
                    <a:pt x="505" y="394"/>
                  </a:lnTo>
                  <a:lnTo>
                    <a:pt x="532" y="427"/>
                  </a:lnTo>
                  <a:lnTo>
                    <a:pt x="549" y="470"/>
                  </a:lnTo>
                  <a:lnTo>
                    <a:pt x="558" y="518"/>
                  </a:lnTo>
                  <a:lnTo>
                    <a:pt x="557" y="544"/>
                  </a:lnTo>
                  <a:lnTo>
                    <a:pt x="555" y="570"/>
                  </a:lnTo>
                  <a:lnTo>
                    <a:pt x="547" y="603"/>
                  </a:lnTo>
                  <a:lnTo>
                    <a:pt x="533" y="634"/>
                  </a:lnTo>
                  <a:lnTo>
                    <a:pt x="516" y="666"/>
                  </a:lnTo>
                  <a:lnTo>
                    <a:pt x="494" y="693"/>
                  </a:lnTo>
                  <a:lnTo>
                    <a:pt x="469" y="721"/>
                  </a:lnTo>
                  <a:lnTo>
                    <a:pt x="443" y="745"/>
                  </a:lnTo>
                  <a:lnTo>
                    <a:pt x="413" y="766"/>
                  </a:lnTo>
                  <a:lnTo>
                    <a:pt x="383" y="787"/>
                  </a:lnTo>
                  <a:lnTo>
                    <a:pt x="313" y="819"/>
                  </a:lnTo>
                  <a:lnTo>
                    <a:pt x="241" y="842"/>
                  </a:lnTo>
                  <a:lnTo>
                    <a:pt x="205" y="846"/>
                  </a:lnTo>
                  <a:lnTo>
                    <a:pt x="170" y="849"/>
                  </a:lnTo>
                  <a:lnTo>
                    <a:pt x="135" y="849"/>
                  </a:lnTo>
                  <a:lnTo>
                    <a:pt x="100" y="845"/>
                  </a:lnTo>
                  <a:lnTo>
                    <a:pt x="71" y="838"/>
                  </a:lnTo>
                  <a:lnTo>
                    <a:pt x="48" y="829"/>
                  </a:lnTo>
                  <a:lnTo>
                    <a:pt x="31" y="815"/>
                  </a:lnTo>
                  <a:lnTo>
                    <a:pt x="19" y="805"/>
                  </a:lnTo>
                  <a:lnTo>
                    <a:pt x="9" y="792"/>
                  </a:lnTo>
                  <a:lnTo>
                    <a:pt x="4" y="780"/>
                  </a:lnTo>
                  <a:lnTo>
                    <a:pt x="0" y="753"/>
                  </a:lnTo>
                  <a:lnTo>
                    <a:pt x="10" y="732"/>
                  </a:lnTo>
                  <a:lnTo>
                    <a:pt x="23" y="720"/>
                  </a:lnTo>
                  <a:lnTo>
                    <a:pt x="44" y="717"/>
                  </a:lnTo>
                  <a:lnTo>
                    <a:pt x="64" y="716"/>
                  </a:lnTo>
                  <a:lnTo>
                    <a:pt x="80" y="723"/>
                  </a:lnTo>
                  <a:lnTo>
                    <a:pt x="96" y="732"/>
                  </a:lnTo>
                  <a:lnTo>
                    <a:pt x="106" y="747"/>
                  </a:lnTo>
                  <a:lnTo>
                    <a:pt x="121" y="766"/>
                  </a:lnTo>
                  <a:lnTo>
                    <a:pt x="133" y="783"/>
                  </a:lnTo>
                  <a:lnTo>
                    <a:pt x="144" y="798"/>
                  </a:lnTo>
                  <a:lnTo>
                    <a:pt x="162" y="808"/>
                  </a:lnTo>
                  <a:lnTo>
                    <a:pt x="187" y="814"/>
                  </a:lnTo>
                  <a:lnTo>
                    <a:pt x="219" y="818"/>
                  </a:lnTo>
                  <a:lnTo>
                    <a:pt x="254" y="809"/>
                  </a:lnTo>
                  <a:lnTo>
                    <a:pt x="291" y="795"/>
                  </a:lnTo>
                  <a:lnTo>
                    <a:pt x="325" y="775"/>
                  </a:lnTo>
                  <a:lnTo>
                    <a:pt x="357" y="745"/>
                  </a:lnTo>
                  <a:lnTo>
                    <a:pt x="390" y="710"/>
                  </a:lnTo>
                  <a:lnTo>
                    <a:pt x="410" y="667"/>
                  </a:lnTo>
                  <a:lnTo>
                    <a:pt x="424" y="617"/>
                  </a:lnTo>
                  <a:lnTo>
                    <a:pt x="428" y="580"/>
                  </a:lnTo>
                  <a:lnTo>
                    <a:pt x="425" y="545"/>
                  </a:lnTo>
                  <a:lnTo>
                    <a:pt x="416" y="508"/>
                  </a:lnTo>
                  <a:lnTo>
                    <a:pt x="398" y="474"/>
                  </a:lnTo>
                  <a:lnTo>
                    <a:pt x="375" y="443"/>
                  </a:lnTo>
                  <a:lnTo>
                    <a:pt x="342" y="418"/>
                  </a:lnTo>
                  <a:lnTo>
                    <a:pt x="300" y="397"/>
                  </a:lnTo>
                  <a:lnTo>
                    <a:pt x="250" y="384"/>
                  </a:lnTo>
                  <a:lnTo>
                    <a:pt x="213" y="378"/>
                  </a:lnTo>
                  <a:lnTo>
                    <a:pt x="184" y="381"/>
                  </a:lnTo>
                  <a:lnTo>
                    <a:pt x="135" y="386"/>
                  </a:lnTo>
                  <a:lnTo>
                    <a:pt x="96" y="394"/>
                  </a:lnTo>
                  <a:lnTo>
                    <a:pt x="86" y="388"/>
                  </a:lnTo>
                  <a:lnTo>
                    <a:pt x="84" y="377"/>
                  </a:lnTo>
                  <a:lnTo>
                    <a:pt x="90" y="369"/>
                  </a:lnTo>
                  <a:lnTo>
                    <a:pt x="100" y="362"/>
                  </a:lnTo>
                  <a:lnTo>
                    <a:pt x="126" y="351"/>
                  </a:lnTo>
                  <a:lnTo>
                    <a:pt x="242" y="303"/>
                  </a:lnTo>
                  <a:lnTo>
                    <a:pt x="290" y="281"/>
                  </a:lnTo>
                  <a:lnTo>
                    <a:pt x="326" y="261"/>
                  </a:lnTo>
                  <a:lnTo>
                    <a:pt x="359" y="239"/>
                  </a:lnTo>
                  <a:lnTo>
                    <a:pt x="382" y="216"/>
                  </a:lnTo>
                  <a:lnTo>
                    <a:pt x="398" y="188"/>
                  </a:lnTo>
                  <a:lnTo>
                    <a:pt x="407" y="162"/>
                  </a:lnTo>
                  <a:lnTo>
                    <a:pt x="409" y="140"/>
                  </a:lnTo>
                  <a:lnTo>
                    <a:pt x="408" y="120"/>
                  </a:lnTo>
                  <a:lnTo>
                    <a:pt x="403" y="101"/>
                  </a:lnTo>
                  <a:lnTo>
                    <a:pt x="395" y="85"/>
                  </a:lnTo>
                  <a:lnTo>
                    <a:pt x="380" y="69"/>
                  </a:lnTo>
                  <a:lnTo>
                    <a:pt x="365" y="53"/>
                  </a:lnTo>
                  <a:lnTo>
                    <a:pt x="344" y="45"/>
                  </a:lnTo>
                  <a:lnTo>
                    <a:pt x="319" y="38"/>
                  </a:lnTo>
                  <a:lnTo>
                    <a:pt x="282" y="36"/>
                  </a:lnTo>
                  <a:lnTo>
                    <a:pt x="244" y="42"/>
                  </a:lnTo>
                  <a:lnTo>
                    <a:pt x="206" y="58"/>
                  </a:lnTo>
                  <a:lnTo>
                    <a:pt x="191" y="70"/>
                  </a:lnTo>
                  <a:lnTo>
                    <a:pt x="175" y="85"/>
                  </a:lnTo>
                  <a:lnTo>
                    <a:pt x="153" y="110"/>
                  </a:lnTo>
                  <a:lnTo>
                    <a:pt x="148" y="111"/>
                  </a:lnTo>
                  <a:lnTo>
                    <a:pt x="142" y="112"/>
                  </a:lnTo>
                  <a:lnTo>
                    <a:pt x="132" y="106"/>
                  </a:lnTo>
                  <a:lnTo>
                    <a:pt x="130" y="93"/>
                  </a:lnTo>
                  <a:lnTo>
                    <a:pt x="135" y="76"/>
                  </a:lnTo>
                  <a:lnTo>
                    <a:pt x="151" y="59"/>
                  </a:lnTo>
                  <a:lnTo>
                    <a:pt x="174" y="41"/>
                  </a:lnTo>
                  <a:lnTo>
                    <a:pt x="203" y="24"/>
                  </a:lnTo>
                  <a:lnTo>
                    <a:pt x="238" y="13"/>
                  </a:lnTo>
                  <a:lnTo>
                    <a:pt x="279" y="3"/>
                  </a:lnTo>
                  <a:lnTo>
                    <a:pt x="326" y="0"/>
                  </a:lnTo>
                  <a:lnTo>
                    <a:pt x="376" y="4"/>
                  </a:lnTo>
                  <a:lnTo>
                    <a:pt x="414" y="13"/>
                  </a:lnTo>
                  <a:lnTo>
                    <a:pt x="447" y="23"/>
                  </a:lnTo>
                  <a:lnTo>
                    <a:pt x="475" y="41"/>
                  </a:lnTo>
                  <a:lnTo>
                    <a:pt x="497" y="61"/>
                  </a:lnTo>
                  <a:lnTo>
                    <a:pt x="516" y="79"/>
                  </a:lnTo>
                  <a:lnTo>
                    <a:pt x="529" y="104"/>
                  </a:lnTo>
                  <a:lnTo>
                    <a:pt x="538" y="132"/>
                  </a:lnTo>
                  <a:lnTo>
                    <a:pt x="535" y="158"/>
                  </a:lnTo>
                  <a:lnTo>
                    <a:pt x="533" y="173"/>
                  </a:lnTo>
                  <a:lnTo>
                    <a:pt x="523" y="188"/>
                  </a:lnTo>
                  <a:lnTo>
                    <a:pt x="513" y="209"/>
                  </a:lnTo>
                  <a:lnTo>
                    <a:pt x="493" y="225"/>
                  </a:lnTo>
                  <a:lnTo>
                    <a:pt x="465" y="244"/>
                  </a:lnTo>
                  <a:lnTo>
                    <a:pt x="427" y="264"/>
                  </a:lnTo>
                  <a:lnTo>
                    <a:pt x="372" y="287"/>
                  </a:lnTo>
                  <a:lnTo>
                    <a:pt x="305" y="308"/>
                  </a:lnTo>
                  <a:lnTo>
                    <a:pt x="305" y="306"/>
                  </a:lnTo>
                  <a:lnTo>
                    <a:pt x="307" y="30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9" name="Freeform 59"/>
            <p:cNvSpPr>
              <a:spLocks/>
            </p:cNvSpPr>
            <p:nvPr/>
          </p:nvSpPr>
          <p:spPr bwMode="auto">
            <a:xfrm>
              <a:off x="347663" y="4286250"/>
              <a:ext cx="101600" cy="211137"/>
            </a:xfrm>
            <a:custGeom>
              <a:avLst/>
              <a:gdLst>
                <a:gd name="T0" fmla="*/ 219 w 375"/>
                <a:gd name="T1" fmla="*/ 159 h 779"/>
                <a:gd name="T2" fmla="*/ 225 w 375"/>
                <a:gd name="T3" fmla="*/ 125 h 779"/>
                <a:gd name="T4" fmla="*/ 227 w 375"/>
                <a:gd name="T5" fmla="*/ 101 h 779"/>
                <a:gd name="T6" fmla="*/ 222 w 375"/>
                <a:gd name="T7" fmla="*/ 83 h 779"/>
                <a:gd name="T8" fmla="*/ 214 w 375"/>
                <a:gd name="T9" fmla="*/ 77 h 779"/>
                <a:gd name="T10" fmla="*/ 206 w 375"/>
                <a:gd name="T11" fmla="*/ 73 h 779"/>
                <a:gd name="T12" fmla="*/ 148 w 375"/>
                <a:gd name="T13" fmla="*/ 74 h 779"/>
                <a:gd name="T14" fmla="*/ 104 w 375"/>
                <a:gd name="T15" fmla="*/ 79 h 779"/>
                <a:gd name="T16" fmla="*/ 98 w 375"/>
                <a:gd name="T17" fmla="*/ 76 h 779"/>
                <a:gd name="T18" fmla="*/ 95 w 375"/>
                <a:gd name="T19" fmla="*/ 69 h 779"/>
                <a:gd name="T20" fmla="*/ 94 w 375"/>
                <a:gd name="T21" fmla="*/ 60 h 779"/>
                <a:gd name="T22" fmla="*/ 98 w 375"/>
                <a:gd name="T23" fmla="*/ 50 h 779"/>
                <a:gd name="T24" fmla="*/ 105 w 375"/>
                <a:gd name="T25" fmla="*/ 47 h 779"/>
                <a:gd name="T26" fmla="*/ 151 w 375"/>
                <a:gd name="T27" fmla="*/ 37 h 779"/>
                <a:gd name="T28" fmla="*/ 238 w 375"/>
                <a:gd name="T29" fmla="*/ 26 h 779"/>
                <a:gd name="T30" fmla="*/ 315 w 375"/>
                <a:gd name="T31" fmla="*/ 11 h 779"/>
                <a:gd name="T32" fmla="*/ 348 w 375"/>
                <a:gd name="T33" fmla="*/ 2 h 779"/>
                <a:gd name="T34" fmla="*/ 361 w 375"/>
                <a:gd name="T35" fmla="*/ 0 h 779"/>
                <a:gd name="T36" fmla="*/ 372 w 375"/>
                <a:gd name="T37" fmla="*/ 1 h 779"/>
                <a:gd name="T38" fmla="*/ 375 w 375"/>
                <a:gd name="T39" fmla="*/ 9 h 779"/>
                <a:gd name="T40" fmla="*/ 371 w 375"/>
                <a:gd name="T41" fmla="*/ 32 h 779"/>
                <a:gd name="T42" fmla="*/ 267 w 375"/>
                <a:gd name="T43" fmla="*/ 622 h 779"/>
                <a:gd name="T44" fmla="*/ 262 w 375"/>
                <a:gd name="T45" fmla="*/ 674 h 779"/>
                <a:gd name="T46" fmla="*/ 263 w 375"/>
                <a:gd name="T47" fmla="*/ 694 h 779"/>
                <a:gd name="T48" fmla="*/ 267 w 375"/>
                <a:gd name="T49" fmla="*/ 710 h 779"/>
                <a:gd name="T50" fmla="*/ 274 w 375"/>
                <a:gd name="T51" fmla="*/ 720 h 779"/>
                <a:gd name="T52" fmla="*/ 286 w 375"/>
                <a:gd name="T53" fmla="*/ 728 h 779"/>
                <a:gd name="T54" fmla="*/ 297 w 375"/>
                <a:gd name="T55" fmla="*/ 737 h 779"/>
                <a:gd name="T56" fmla="*/ 316 w 375"/>
                <a:gd name="T57" fmla="*/ 740 h 779"/>
                <a:gd name="T58" fmla="*/ 357 w 375"/>
                <a:gd name="T59" fmla="*/ 750 h 779"/>
                <a:gd name="T60" fmla="*/ 364 w 375"/>
                <a:gd name="T61" fmla="*/ 756 h 779"/>
                <a:gd name="T62" fmla="*/ 367 w 375"/>
                <a:gd name="T63" fmla="*/ 765 h 779"/>
                <a:gd name="T64" fmla="*/ 361 w 375"/>
                <a:gd name="T65" fmla="*/ 777 h 779"/>
                <a:gd name="T66" fmla="*/ 351 w 375"/>
                <a:gd name="T67" fmla="*/ 779 h 779"/>
                <a:gd name="T68" fmla="*/ 327 w 375"/>
                <a:gd name="T69" fmla="*/ 777 h 779"/>
                <a:gd name="T70" fmla="*/ 268 w 375"/>
                <a:gd name="T71" fmla="*/ 765 h 779"/>
                <a:gd name="T72" fmla="*/ 153 w 375"/>
                <a:gd name="T73" fmla="*/ 742 h 779"/>
                <a:gd name="T74" fmla="*/ 25 w 375"/>
                <a:gd name="T75" fmla="*/ 724 h 779"/>
                <a:gd name="T76" fmla="*/ 6 w 375"/>
                <a:gd name="T77" fmla="*/ 719 h 779"/>
                <a:gd name="T78" fmla="*/ 1 w 375"/>
                <a:gd name="T79" fmla="*/ 713 h 779"/>
                <a:gd name="T80" fmla="*/ 0 w 375"/>
                <a:gd name="T81" fmla="*/ 704 h 779"/>
                <a:gd name="T82" fmla="*/ 6 w 375"/>
                <a:gd name="T83" fmla="*/ 692 h 779"/>
                <a:gd name="T84" fmla="*/ 22 w 375"/>
                <a:gd name="T85" fmla="*/ 691 h 779"/>
                <a:gd name="T86" fmla="*/ 50 w 375"/>
                <a:gd name="T87" fmla="*/ 693 h 779"/>
                <a:gd name="T88" fmla="*/ 72 w 375"/>
                <a:gd name="T89" fmla="*/ 697 h 779"/>
                <a:gd name="T90" fmla="*/ 92 w 375"/>
                <a:gd name="T91" fmla="*/ 694 h 779"/>
                <a:gd name="T92" fmla="*/ 103 w 375"/>
                <a:gd name="T93" fmla="*/ 690 h 779"/>
                <a:gd name="T94" fmla="*/ 116 w 375"/>
                <a:gd name="T95" fmla="*/ 683 h 779"/>
                <a:gd name="T96" fmla="*/ 125 w 375"/>
                <a:gd name="T97" fmla="*/ 669 h 779"/>
                <a:gd name="T98" fmla="*/ 130 w 375"/>
                <a:gd name="T99" fmla="*/ 653 h 779"/>
                <a:gd name="T100" fmla="*/ 140 w 375"/>
                <a:gd name="T101" fmla="*/ 606 h 779"/>
                <a:gd name="T102" fmla="*/ 219 w 375"/>
                <a:gd name="T103"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5" h="779">
                  <a:moveTo>
                    <a:pt x="219" y="159"/>
                  </a:moveTo>
                  <a:lnTo>
                    <a:pt x="225" y="125"/>
                  </a:lnTo>
                  <a:lnTo>
                    <a:pt x="227" y="101"/>
                  </a:lnTo>
                  <a:lnTo>
                    <a:pt x="222" y="83"/>
                  </a:lnTo>
                  <a:lnTo>
                    <a:pt x="214" y="77"/>
                  </a:lnTo>
                  <a:lnTo>
                    <a:pt x="206" y="73"/>
                  </a:lnTo>
                  <a:lnTo>
                    <a:pt x="148" y="74"/>
                  </a:lnTo>
                  <a:lnTo>
                    <a:pt x="104" y="79"/>
                  </a:lnTo>
                  <a:lnTo>
                    <a:pt x="98" y="76"/>
                  </a:lnTo>
                  <a:lnTo>
                    <a:pt x="95" y="69"/>
                  </a:lnTo>
                  <a:lnTo>
                    <a:pt x="94" y="60"/>
                  </a:lnTo>
                  <a:lnTo>
                    <a:pt x="98" y="50"/>
                  </a:lnTo>
                  <a:lnTo>
                    <a:pt x="105" y="47"/>
                  </a:lnTo>
                  <a:lnTo>
                    <a:pt x="151" y="37"/>
                  </a:lnTo>
                  <a:lnTo>
                    <a:pt x="238" y="26"/>
                  </a:lnTo>
                  <a:lnTo>
                    <a:pt x="315" y="11"/>
                  </a:lnTo>
                  <a:lnTo>
                    <a:pt x="348" y="2"/>
                  </a:lnTo>
                  <a:lnTo>
                    <a:pt x="361" y="0"/>
                  </a:lnTo>
                  <a:lnTo>
                    <a:pt x="372" y="1"/>
                  </a:lnTo>
                  <a:lnTo>
                    <a:pt x="375" y="9"/>
                  </a:lnTo>
                  <a:lnTo>
                    <a:pt x="371" y="32"/>
                  </a:lnTo>
                  <a:lnTo>
                    <a:pt x="267" y="622"/>
                  </a:lnTo>
                  <a:lnTo>
                    <a:pt x="262" y="674"/>
                  </a:lnTo>
                  <a:lnTo>
                    <a:pt x="263" y="694"/>
                  </a:lnTo>
                  <a:lnTo>
                    <a:pt x="267" y="710"/>
                  </a:lnTo>
                  <a:lnTo>
                    <a:pt x="274" y="720"/>
                  </a:lnTo>
                  <a:lnTo>
                    <a:pt x="286" y="728"/>
                  </a:lnTo>
                  <a:lnTo>
                    <a:pt x="297" y="737"/>
                  </a:lnTo>
                  <a:lnTo>
                    <a:pt x="316" y="740"/>
                  </a:lnTo>
                  <a:lnTo>
                    <a:pt x="357" y="750"/>
                  </a:lnTo>
                  <a:lnTo>
                    <a:pt x="364" y="756"/>
                  </a:lnTo>
                  <a:lnTo>
                    <a:pt x="367" y="765"/>
                  </a:lnTo>
                  <a:lnTo>
                    <a:pt x="361" y="777"/>
                  </a:lnTo>
                  <a:lnTo>
                    <a:pt x="351" y="779"/>
                  </a:lnTo>
                  <a:lnTo>
                    <a:pt x="327" y="777"/>
                  </a:lnTo>
                  <a:lnTo>
                    <a:pt x="268" y="765"/>
                  </a:lnTo>
                  <a:lnTo>
                    <a:pt x="153" y="742"/>
                  </a:lnTo>
                  <a:lnTo>
                    <a:pt x="25" y="724"/>
                  </a:lnTo>
                  <a:lnTo>
                    <a:pt x="6" y="719"/>
                  </a:lnTo>
                  <a:lnTo>
                    <a:pt x="1" y="713"/>
                  </a:lnTo>
                  <a:lnTo>
                    <a:pt x="0" y="704"/>
                  </a:lnTo>
                  <a:lnTo>
                    <a:pt x="6" y="692"/>
                  </a:lnTo>
                  <a:lnTo>
                    <a:pt x="22" y="691"/>
                  </a:lnTo>
                  <a:lnTo>
                    <a:pt x="50" y="693"/>
                  </a:lnTo>
                  <a:lnTo>
                    <a:pt x="72" y="697"/>
                  </a:lnTo>
                  <a:lnTo>
                    <a:pt x="92" y="694"/>
                  </a:lnTo>
                  <a:lnTo>
                    <a:pt x="103" y="690"/>
                  </a:lnTo>
                  <a:lnTo>
                    <a:pt x="116" y="683"/>
                  </a:lnTo>
                  <a:lnTo>
                    <a:pt x="125" y="669"/>
                  </a:lnTo>
                  <a:lnTo>
                    <a:pt x="130" y="653"/>
                  </a:lnTo>
                  <a:lnTo>
                    <a:pt x="140" y="606"/>
                  </a:lnTo>
                  <a:lnTo>
                    <a:pt x="219" y="15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0" name="Freeform 60"/>
            <p:cNvSpPr>
              <a:spLocks/>
            </p:cNvSpPr>
            <p:nvPr/>
          </p:nvSpPr>
          <p:spPr bwMode="auto">
            <a:xfrm>
              <a:off x="2525713" y="4659313"/>
              <a:ext cx="155575" cy="223837"/>
            </a:xfrm>
            <a:custGeom>
              <a:avLst/>
              <a:gdLst>
                <a:gd name="T0" fmla="*/ 125 w 573"/>
                <a:gd name="T1" fmla="*/ 756 h 831"/>
                <a:gd name="T2" fmla="*/ 80 w 573"/>
                <a:gd name="T3" fmla="*/ 821 h 831"/>
                <a:gd name="T4" fmla="*/ 66 w 573"/>
                <a:gd name="T5" fmla="*/ 831 h 831"/>
                <a:gd name="T6" fmla="*/ 54 w 573"/>
                <a:gd name="T7" fmla="*/ 831 h 831"/>
                <a:gd name="T8" fmla="*/ 42 w 573"/>
                <a:gd name="T9" fmla="*/ 829 h 831"/>
                <a:gd name="T10" fmla="*/ 36 w 573"/>
                <a:gd name="T11" fmla="*/ 824 h 831"/>
                <a:gd name="T12" fmla="*/ 35 w 573"/>
                <a:gd name="T13" fmla="*/ 817 h 831"/>
                <a:gd name="T14" fmla="*/ 43 w 573"/>
                <a:gd name="T15" fmla="*/ 801 h 831"/>
                <a:gd name="T16" fmla="*/ 411 w 573"/>
                <a:gd name="T17" fmla="*/ 253 h 831"/>
                <a:gd name="T18" fmla="*/ 437 w 573"/>
                <a:gd name="T19" fmla="*/ 207 h 831"/>
                <a:gd name="T20" fmla="*/ 436 w 573"/>
                <a:gd name="T21" fmla="*/ 200 h 831"/>
                <a:gd name="T22" fmla="*/ 433 w 573"/>
                <a:gd name="T23" fmla="*/ 195 h 831"/>
                <a:gd name="T24" fmla="*/ 420 w 573"/>
                <a:gd name="T25" fmla="*/ 191 h 831"/>
                <a:gd name="T26" fmla="*/ 231 w 573"/>
                <a:gd name="T27" fmla="*/ 158 h 831"/>
                <a:gd name="T28" fmla="*/ 77 w 573"/>
                <a:gd name="T29" fmla="*/ 134 h 831"/>
                <a:gd name="T30" fmla="*/ 9 w 573"/>
                <a:gd name="T31" fmla="*/ 129 h 831"/>
                <a:gd name="T32" fmla="*/ 4 w 573"/>
                <a:gd name="T33" fmla="*/ 122 h 831"/>
                <a:gd name="T34" fmla="*/ 2 w 573"/>
                <a:gd name="T35" fmla="*/ 110 h 831"/>
                <a:gd name="T36" fmla="*/ 0 w 573"/>
                <a:gd name="T37" fmla="*/ 73 h 831"/>
                <a:gd name="T38" fmla="*/ 5 w 573"/>
                <a:gd name="T39" fmla="*/ 16 h 831"/>
                <a:gd name="T40" fmla="*/ 9 w 573"/>
                <a:gd name="T41" fmla="*/ 4 h 831"/>
                <a:gd name="T42" fmla="*/ 21 w 573"/>
                <a:gd name="T43" fmla="*/ 0 h 831"/>
                <a:gd name="T44" fmla="*/ 34 w 573"/>
                <a:gd name="T45" fmla="*/ 0 h 831"/>
                <a:gd name="T46" fmla="*/ 62 w 573"/>
                <a:gd name="T47" fmla="*/ 5 h 831"/>
                <a:gd name="T48" fmla="*/ 500 w 573"/>
                <a:gd name="T49" fmla="*/ 82 h 831"/>
                <a:gd name="T50" fmla="*/ 559 w 573"/>
                <a:gd name="T51" fmla="*/ 88 h 831"/>
                <a:gd name="T52" fmla="*/ 569 w 573"/>
                <a:gd name="T53" fmla="*/ 94 h 831"/>
                <a:gd name="T54" fmla="*/ 572 w 573"/>
                <a:gd name="T55" fmla="*/ 99 h 831"/>
                <a:gd name="T56" fmla="*/ 573 w 573"/>
                <a:gd name="T57" fmla="*/ 106 h 831"/>
                <a:gd name="T58" fmla="*/ 567 w 573"/>
                <a:gd name="T59" fmla="*/ 120 h 831"/>
                <a:gd name="T60" fmla="*/ 543 w 573"/>
                <a:gd name="T61" fmla="*/ 151 h 831"/>
                <a:gd name="T62" fmla="*/ 410 w 573"/>
                <a:gd name="T63" fmla="*/ 336 h 831"/>
                <a:gd name="T64" fmla="*/ 275 w 573"/>
                <a:gd name="T65" fmla="*/ 526 h 831"/>
                <a:gd name="T66" fmla="*/ 125 w 573"/>
                <a:gd name="T67" fmla="*/ 756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831">
                  <a:moveTo>
                    <a:pt x="125" y="756"/>
                  </a:moveTo>
                  <a:lnTo>
                    <a:pt x="80" y="821"/>
                  </a:lnTo>
                  <a:lnTo>
                    <a:pt x="66" y="831"/>
                  </a:lnTo>
                  <a:lnTo>
                    <a:pt x="54" y="831"/>
                  </a:lnTo>
                  <a:lnTo>
                    <a:pt x="42" y="829"/>
                  </a:lnTo>
                  <a:lnTo>
                    <a:pt x="36" y="824"/>
                  </a:lnTo>
                  <a:lnTo>
                    <a:pt x="35" y="817"/>
                  </a:lnTo>
                  <a:lnTo>
                    <a:pt x="43" y="801"/>
                  </a:lnTo>
                  <a:lnTo>
                    <a:pt x="411" y="253"/>
                  </a:lnTo>
                  <a:lnTo>
                    <a:pt x="437" y="207"/>
                  </a:lnTo>
                  <a:lnTo>
                    <a:pt x="436" y="200"/>
                  </a:lnTo>
                  <a:lnTo>
                    <a:pt x="433" y="195"/>
                  </a:lnTo>
                  <a:lnTo>
                    <a:pt x="420" y="191"/>
                  </a:lnTo>
                  <a:lnTo>
                    <a:pt x="231" y="158"/>
                  </a:lnTo>
                  <a:lnTo>
                    <a:pt x="77" y="134"/>
                  </a:lnTo>
                  <a:lnTo>
                    <a:pt x="9" y="129"/>
                  </a:lnTo>
                  <a:lnTo>
                    <a:pt x="4" y="122"/>
                  </a:lnTo>
                  <a:lnTo>
                    <a:pt x="2" y="110"/>
                  </a:lnTo>
                  <a:lnTo>
                    <a:pt x="0" y="73"/>
                  </a:lnTo>
                  <a:lnTo>
                    <a:pt x="5" y="16"/>
                  </a:lnTo>
                  <a:lnTo>
                    <a:pt x="9" y="4"/>
                  </a:lnTo>
                  <a:lnTo>
                    <a:pt x="21" y="0"/>
                  </a:lnTo>
                  <a:lnTo>
                    <a:pt x="34" y="0"/>
                  </a:lnTo>
                  <a:lnTo>
                    <a:pt x="62" y="5"/>
                  </a:lnTo>
                  <a:lnTo>
                    <a:pt x="500" y="82"/>
                  </a:lnTo>
                  <a:lnTo>
                    <a:pt x="559" y="88"/>
                  </a:lnTo>
                  <a:lnTo>
                    <a:pt x="569" y="94"/>
                  </a:lnTo>
                  <a:lnTo>
                    <a:pt x="572" y="99"/>
                  </a:lnTo>
                  <a:lnTo>
                    <a:pt x="573" y="106"/>
                  </a:lnTo>
                  <a:lnTo>
                    <a:pt x="567" y="120"/>
                  </a:lnTo>
                  <a:lnTo>
                    <a:pt x="543" y="151"/>
                  </a:lnTo>
                  <a:lnTo>
                    <a:pt x="410" y="336"/>
                  </a:lnTo>
                  <a:lnTo>
                    <a:pt x="275" y="526"/>
                  </a:lnTo>
                  <a:lnTo>
                    <a:pt x="125" y="75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1" name="Freeform 61"/>
            <p:cNvSpPr>
              <a:spLocks/>
            </p:cNvSpPr>
            <p:nvPr/>
          </p:nvSpPr>
          <p:spPr bwMode="auto">
            <a:xfrm>
              <a:off x="2332038" y="4619625"/>
              <a:ext cx="180975" cy="225425"/>
            </a:xfrm>
            <a:custGeom>
              <a:avLst/>
              <a:gdLst>
                <a:gd name="T0" fmla="*/ 212 w 669"/>
                <a:gd name="T1" fmla="*/ 824 h 836"/>
                <a:gd name="T2" fmla="*/ 153 w 669"/>
                <a:gd name="T3" fmla="*/ 800 h 836"/>
                <a:gd name="T4" fmla="*/ 102 w 669"/>
                <a:gd name="T5" fmla="*/ 767 h 836"/>
                <a:gd name="T6" fmla="*/ 64 w 669"/>
                <a:gd name="T7" fmla="*/ 721 h 836"/>
                <a:gd name="T8" fmla="*/ 18 w 669"/>
                <a:gd name="T9" fmla="*/ 642 h 836"/>
                <a:gd name="T10" fmla="*/ 0 w 669"/>
                <a:gd name="T11" fmla="*/ 521 h 836"/>
                <a:gd name="T12" fmla="*/ 23 w 669"/>
                <a:gd name="T13" fmla="*/ 389 h 836"/>
                <a:gd name="T14" fmla="*/ 88 w 669"/>
                <a:gd name="T15" fmla="*/ 273 h 836"/>
                <a:gd name="T16" fmla="*/ 177 w 669"/>
                <a:gd name="T17" fmla="*/ 178 h 836"/>
                <a:gd name="T18" fmla="*/ 281 w 669"/>
                <a:gd name="T19" fmla="*/ 109 h 836"/>
                <a:gd name="T20" fmla="*/ 393 w 669"/>
                <a:gd name="T21" fmla="*/ 59 h 836"/>
                <a:gd name="T22" fmla="*/ 542 w 669"/>
                <a:gd name="T23" fmla="*/ 12 h 836"/>
                <a:gd name="T24" fmla="*/ 656 w 669"/>
                <a:gd name="T25" fmla="*/ 0 h 836"/>
                <a:gd name="T26" fmla="*/ 669 w 669"/>
                <a:gd name="T27" fmla="*/ 15 h 836"/>
                <a:gd name="T28" fmla="*/ 658 w 669"/>
                <a:gd name="T29" fmla="*/ 26 h 836"/>
                <a:gd name="T30" fmla="*/ 560 w 669"/>
                <a:gd name="T31" fmla="*/ 48 h 836"/>
                <a:gd name="T32" fmla="*/ 455 w 669"/>
                <a:gd name="T33" fmla="*/ 83 h 836"/>
                <a:gd name="T34" fmla="*/ 374 w 669"/>
                <a:gd name="T35" fmla="*/ 130 h 836"/>
                <a:gd name="T36" fmla="*/ 295 w 669"/>
                <a:gd name="T37" fmla="*/ 191 h 836"/>
                <a:gd name="T38" fmla="*/ 232 w 669"/>
                <a:gd name="T39" fmla="*/ 261 h 836"/>
                <a:gd name="T40" fmla="*/ 179 w 669"/>
                <a:gd name="T41" fmla="*/ 339 h 836"/>
                <a:gd name="T42" fmla="*/ 144 w 669"/>
                <a:gd name="T43" fmla="*/ 425 h 836"/>
                <a:gd name="T44" fmla="*/ 130 w 669"/>
                <a:gd name="T45" fmla="*/ 530 h 836"/>
                <a:gd name="T46" fmla="*/ 141 w 669"/>
                <a:gd name="T47" fmla="*/ 642 h 836"/>
                <a:gd name="T48" fmla="*/ 177 w 669"/>
                <a:gd name="T49" fmla="*/ 736 h 836"/>
                <a:gd name="T50" fmla="*/ 235 w 669"/>
                <a:gd name="T51" fmla="*/ 795 h 836"/>
                <a:gd name="T52" fmla="*/ 270 w 669"/>
                <a:gd name="T53" fmla="*/ 807 h 836"/>
                <a:gd name="T54" fmla="*/ 331 w 669"/>
                <a:gd name="T55" fmla="*/ 801 h 836"/>
                <a:gd name="T56" fmla="*/ 381 w 669"/>
                <a:gd name="T57" fmla="*/ 761 h 836"/>
                <a:gd name="T58" fmla="*/ 419 w 669"/>
                <a:gd name="T59" fmla="*/ 700 h 836"/>
                <a:gd name="T60" fmla="*/ 440 w 669"/>
                <a:gd name="T61" fmla="*/ 627 h 836"/>
                <a:gd name="T62" fmla="*/ 444 w 669"/>
                <a:gd name="T63" fmla="*/ 529 h 836"/>
                <a:gd name="T64" fmla="*/ 420 w 669"/>
                <a:gd name="T65" fmla="*/ 452 h 836"/>
                <a:gd name="T66" fmla="*/ 379 w 669"/>
                <a:gd name="T67" fmla="*/ 403 h 836"/>
                <a:gd name="T68" fmla="*/ 328 w 669"/>
                <a:gd name="T69" fmla="*/ 379 h 836"/>
                <a:gd name="T70" fmla="*/ 295 w 669"/>
                <a:gd name="T71" fmla="*/ 382 h 836"/>
                <a:gd name="T72" fmla="*/ 248 w 669"/>
                <a:gd name="T73" fmla="*/ 395 h 836"/>
                <a:gd name="T74" fmla="*/ 237 w 669"/>
                <a:gd name="T75" fmla="*/ 382 h 836"/>
                <a:gd name="T76" fmla="*/ 254 w 669"/>
                <a:gd name="T77" fmla="*/ 363 h 836"/>
                <a:gd name="T78" fmla="*/ 343 w 669"/>
                <a:gd name="T79" fmla="*/ 342 h 836"/>
                <a:gd name="T80" fmla="*/ 398 w 669"/>
                <a:gd name="T81" fmla="*/ 343 h 836"/>
                <a:gd name="T82" fmla="*/ 488 w 669"/>
                <a:gd name="T83" fmla="*/ 381 h 836"/>
                <a:gd name="T84" fmla="*/ 549 w 669"/>
                <a:gd name="T85" fmla="*/ 448 h 836"/>
                <a:gd name="T86" fmla="*/ 581 w 669"/>
                <a:gd name="T87" fmla="*/ 529 h 836"/>
                <a:gd name="T88" fmla="*/ 579 w 669"/>
                <a:gd name="T89" fmla="*/ 612 h 836"/>
                <a:gd name="T90" fmla="*/ 541 w 669"/>
                <a:gd name="T91" fmla="*/ 702 h 836"/>
                <a:gd name="T92" fmla="*/ 470 w 669"/>
                <a:gd name="T93" fmla="*/ 779 h 836"/>
                <a:gd name="T94" fmla="*/ 370 w 669"/>
                <a:gd name="T95" fmla="*/ 827 h 836"/>
                <a:gd name="T96" fmla="*/ 309 w 669"/>
                <a:gd name="T97" fmla="*/ 836 h 836"/>
                <a:gd name="T98" fmla="*/ 244 w 669"/>
                <a:gd name="T99" fmla="*/ 8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9" h="836">
                  <a:moveTo>
                    <a:pt x="244" y="834"/>
                  </a:moveTo>
                  <a:lnTo>
                    <a:pt x="212" y="824"/>
                  </a:lnTo>
                  <a:lnTo>
                    <a:pt x="181" y="814"/>
                  </a:lnTo>
                  <a:lnTo>
                    <a:pt x="153" y="800"/>
                  </a:lnTo>
                  <a:lnTo>
                    <a:pt x="127" y="785"/>
                  </a:lnTo>
                  <a:lnTo>
                    <a:pt x="102" y="767"/>
                  </a:lnTo>
                  <a:lnTo>
                    <a:pt x="82" y="743"/>
                  </a:lnTo>
                  <a:lnTo>
                    <a:pt x="64" y="721"/>
                  </a:lnTo>
                  <a:lnTo>
                    <a:pt x="46" y="696"/>
                  </a:lnTo>
                  <a:lnTo>
                    <a:pt x="18" y="642"/>
                  </a:lnTo>
                  <a:lnTo>
                    <a:pt x="5" y="581"/>
                  </a:lnTo>
                  <a:lnTo>
                    <a:pt x="0" y="521"/>
                  </a:lnTo>
                  <a:lnTo>
                    <a:pt x="5" y="455"/>
                  </a:lnTo>
                  <a:lnTo>
                    <a:pt x="23" y="389"/>
                  </a:lnTo>
                  <a:lnTo>
                    <a:pt x="50" y="325"/>
                  </a:lnTo>
                  <a:lnTo>
                    <a:pt x="88" y="273"/>
                  </a:lnTo>
                  <a:lnTo>
                    <a:pt x="127" y="223"/>
                  </a:lnTo>
                  <a:lnTo>
                    <a:pt x="177" y="178"/>
                  </a:lnTo>
                  <a:lnTo>
                    <a:pt x="227" y="141"/>
                  </a:lnTo>
                  <a:lnTo>
                    <a:pt x="281" y="109"/>
                  </a:lnTo>
                  <a:lnTo>
                    <a:pt x="337" y="79"/>
                  </a:lnTo>
                  <a:lnTo>
                    <a:pt x="393" y="59"/>
                  </a:lnTo>
                  <a:lnTo>
                    <a:pt x="447" y="37"/>
                  </a:lnTo>
                  <a:lnTo>
                    <a:pt x="542" y="12"/>
                  </a:lnTo>
                  <a:lnTo>
                    <a:pt x="617" y="1"/>
                  </a:lnTo>
                  <a:lnTo>
                    <a:pt x="656" y="0"/>
                  </a:lnTo>
                  <a:lnTo>
                    <a:pt x="664" y="5"/>
                  </a:lnTo>
                  <a:lnTo>
                    <a:pt x="669" y="15"/>
                  </a:lnTo>
                  <a:lnTo>
                    <a:pt x="665" y="23"/>
                  </a:lnTo>
                  <a:lnTo>
                    <a:pt x="658" y="26"/>
                  </a:lnTo>
                  <a:lnTo>
                    <a:pt x="624" y="33"/>
                  </a:lnTo>
                  <a:lnTo>
                    <a:pt x="560" y="48"/>
                  </a:lnTo>
                  <a:lnTo>
                    <a:pt x="491" y="67"/>
                  </a:lnTo>
                  <a:lnTo>
                    <a:pt x="455" y="83"/>
                  </a:lnTo>
                  <a:lnTo>
                    <a:pt x="414" y="102"/>
                  </a:lnTo>
                  <a:lnTo>
                    <a:pt x="374" y="130"/>
                  </a:lnTo>
                  <a:lnTo>
                    <a:pt x="331" y="162"/>
                  </a:lnTo>
                  <a:lnTo>
                    <a:pt x="295" y="191"/>
                  </a:lnTo>
                  <a:lnTo>
                    <a:pt x="263" y="226"/>
                  </a:lnTo>
                  <a:lnTo>
                    <a:pt x="232" y="261"/>
                  </a:lnTo>
                  <a:lnTo>
                    <a:pt x="204" y="300"/>
                  </a:lnTo>
                  <a:lnTo>
                    <a:pt x="179" y="339"/>
                  </a:lnTo>
                  <a:lnTo>
                    <a:pt x="161" y="382"/>
                  </a:lnTo>
                  <a:lnTo>
                    <a:pt x="144" y="425"/>
                  </a:lnTo>
                  <a:lnTo>
                    <a:pt x="134" y="470"/>
                  </a:lnTo>
                  <a:lnTo>
                    <a:pt x="130" y="530"/>
                  </a:lnTo>
                  <a:lnTo>
                    <a:pt x="131" y="586"/>
                  </a:lnTo>
                  <a:lnTo>
                    <a:pt x="141" y="642"/>
                  </a:lnTo>
                  <a:lnTo>
                    <a:pt x="156" y="691"/>
                  </a:lnTo>
                  <a:lnTo>
                    <a:pt x="177" y="736"/>
                  </a:lnTo>
                  <a:lnTo>
                    <a:pt x="204" y="770"/>
                  </a:lnTo>
                  <a:lnTo>
                    <a:pt x="235" y="795"/>
                  </a:lnTo>
                  <a:lnTo>
                    <a:pt x="251" y="802"/>
                  </a:lnTo>
                  <a:lnTo>
                    <a:pt x="270" y="807"/>
                  </a:lnTo>
                  <a:lnTo>
                    <a:pt x="301" y="809"/>
                  </a:lnTo>
                  <a:lnTo>
                    <a:pt x="331" y="801"/>
                  </a:lnTo>
                  <a:lnTo>
                    <a:pt x="358" y="784"/>
                  </a:lnTo>
                  <a:lnTo>
                    <a:pt x="381" y="761"/>
                  </a:lnTo>
                  <a:lnTo>
                    <a:pt x="399" y="734"/>
                  </a:lnTo>
                  <a:lnTo>
                    <a:pt x="419" y="700"/>
                  </a:lnTo>
                  <a:lnTo>
                    <a:pt x="432" y="663"/>
                  </a:lnTo>
                  <a:lnTo>
                    <a:pt x="440" y="627"/>
                  </a:lnTo>
                  <a:lnTo>
                    <a:pt x="446" y="573"/>
                  </a:lnTo>
                  <a:lnTo>
                    <a:pt x="444" y="529"/>
                  </a:lnTo>
                  <a:lnTo>
                    <a:pt x="434" y="489"/>
                  </a:lnTo>
                  <a:lnTo>
                    <a:pt x="420" y="452"/>
                  </a:lnTo>
                  <a:lnTo>
                    <a:pt x="401" y="424"/>
                  </a:lnTo>
                  <a:lnTo>
                    <a:pt x="379" y="403"/>
                  </a:lnTo>
                  <a:lnTo>
                    <a:pt x="353" y="390"/>
                  </a:lnTo>
                  <a:lnTo>
                    <a:pt x="328" y="379"/>
                  </a:lnTo>
                  <a:lnTo>
                    <a:pt x="312" y="380"/>
                  </a:lnTo>
                  <a:lnTo>
                    <a:pt x="295" y="382"/>
                  </a:lnTo>
                  <a:lnTo>
                    <a:pt x="260" y="393"/>
                  </a:lnTo>
                  <a:lnTo>
                    <a:pt x="248" y="395"/>
                  </a:lnTo>
                  <a:lnTo>
                    <a:pt x="240" y="392"/>
                  </a:lnTo>
                  <a:lnTo>
                    <a:pt x="237" y="382"/>
                  </a:lnTo>
                  <a:lnTo>
                    <a:pt x="241" y="374"/>
                  </a:lnTo>
                  <a:lnTo>
                    <a:pt x="254" y="363"/>
                  </a:lnTo>
                  <a:lnTo>
                    <a:pt x="292" y="348"/>
                  </a:lnTo>
                  <a:lnTo>
                    <a:pt x="343" y="342"/>
                  </a:lnTo>
                  <a:lnTo>
                    <a:pt x="370" y="338"/>
                  </a:lnTo>
                  <a:lnTo>
                    <a:pt x="398" y="343"/>
                  </a:lnTo>
                  <a:lnTo>
                    <a:pt x="451" y="356"/>
                  </a:lnTo>
                  <a:lnTo>
                    <a:pt x="488" y="381"/>
                  </a:lnTo>
                  <a:lnTo>
                    <a:pt x="522" y="411"/>
                  </a:lnTo>
                  <a:lnTo>
                    <a:pt x="549" y="448"/>
                  </a:lnTo>
                  <a:lnTo>
                    <a:pt x="568" y="487"/>
                  </a:lnTo>
                  <a:lnTo>
                    <a:pt x="581" y="529"/>
                  </a:lnTo>
                  <a:lnTo>
                    <a:pt x="582" y="571"/>
                  </a:lnTo>
                  <a:lnTo>
                    <a:pt x="579" y="612"/>
                  </a:lnTo>
                  <a:lnTo>
                    <a:pt x="567" y="656"/>
                  </a:lnTo>
                  <a:lnTo>
                    <a:pt x="541" y="702"/>
                  </a:lnTo>
                  <a:lnTo>
                    <a:pt x="510" y="742"/>
                  </a:lnTo>
                  <a:lnTo>
                    <a:pt x="470" y="779"/>
                  </a:lnTo>
                  <a:lnTo>
                    <a:pt x="423" y="808"/>
                  </a:lnTo>
                  <a:lnTo>
                    <a:pt x="370" y="827"/>
                  </a:lnTo>
                  <a:lnTo>
                    <a:pt x="340" y="835"/>
                  </a:lnTo>
                  <a:lnTo>
                    <a:pt x="309" y="836"/>
                  </a:lnTo>
                  <a:lnTo>
                    <a:pt x="278" y="835"/>
                  </a:lnTo>
                  <a:lnTo>
                    <a:pt x="244" y="83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2" name="Freeform 62"/>
            <p:cNvSpPr>
              <a:spLocks/>
            </p:cNvSpPr>
            <p:nvPr/>
          </p:nvSpPr>
          <p:spPr bwMode="auto">
            <a:xfrm>
              <a:off x="200025" y="3775075"/>
              <a:ext cx="109538" cy="149225"/>
            </a:xfrm>
            <a:custGeom>
              <a:avLst/>
              <a:gdLst>
                <a:gd name="T0" fmla="*/ 0 w 404"/>
                <a:gd name="T1" fmla="*/ 550 h 550"/>
                <a:gd name="T2" fmla="*/ 0 w 404"/>
                <a:gd name="T3" fmla="*/ 85 h 550"/>
                <a:gd name="T4" fmla="*/ 277 w 404"/>
                <a:gd name="T5" fmla="*/ 0 h 550"/>
                <a:gd name="T6" fmla="*/ 404 w 404"/>
                <a:gd name="T7" fmla="*/ 429 h 550"/>
                <a:gd name="T8" fmla="*/ 0 w 404"/>
                <a:gd name="T9" fmla="*/ 550 h 550"/>
              </a:gdLst>
              <a:ahLst/>
              <a:cxnLst>
                <a:cxn ang="0">
                  <a:pos x="T0" y="T1"/>
                </a:cxn>
                <a:cxn ang="0">
                  <a:pos x="T2" y="T3"/>
                </a:cxn>
                <a:cxn ang="0">
                  <a:pos x="T4" y="T5"/>
                </a:cxn>
                <a:cxn ang="0">
                  <a:pos x="T6" y="T7"/>
                </a:cxn>
                <a:cxn ang="0">
                  <a:pos x="T8" y="T9"/>
                </a:cxn>
              </a:cxnLst>
              <a:rect l="0" t="0" r="r" b="b"/>
              <a:pathLst>
                <a:path w="404" h="550">
                  <a:moveTo>
                    <a:pt x="0" y="550"/>
                  </a:moveTo>
                  <a:lnTo>
                    <a:pt x="0" y="85"/>
                  </a:lnTo>
                  <a:lnTo>
                    <a:pt x="277" y="0"/>
                  </a:lnTo>
                  <a:lnTo>
                    <a:pt x="404" y="429"/>
                  </a:lnTo>
                  <a:lnTo>
                    <a:pt x="0" y="55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3" name="Freeform 63"/>
            <p:cNvSpPr>
              <a:spLocks/>
            </p:cNvSpPr>
            <p:nvPr/>
          </p:nvSpPr>
          <p:spPr bwMode="auto">
            <a:xfrm>
              <a:off x="2836863" y="4240213"/>
              <a:ext cx="169863" cy="169862"/>
            </a:xfrm>
            <a:custGeom>
              <a:avLst/>
              <a:gdLst>
                <a:gd name="T0" fmla="*/ 292 w 628"/>
                <a:gd name="T1" fmla="*/ 0 h 627"/>
                <a:gd name="T2" fmla="*/ 0 w 628"/>
                <a:gd name="T3" fmla="*/ 335 h 627"/>
                <a:gd name="T4" fmla="*/ 335 w 628"/>
                <a:gd name="T5" fmla="*/ 627 h 627"/>
                <a:gd name="T6" fmla="*/ 628 w 628"/>
                <a:gd name="T7" fmla="*/ 295 h 627"/>
                <a:gd name="T8" fmla="*/ 292 w 628"/>
                <a:gd name="T9" fmla="*/ 0 h 627"/>
              </a:gdLst>
              <a:ahLst/>
              <a:cxnLst>
                <a:cxn ang="0">
                  <a:pos x="T0" y="T1"/>
                </a:cxn>
                <a:cxn ang="0">
                  <a:pos x="T2" y="T3"/>
                </a:cxn>
                <a:cxn ang="0">
                  <a:pos x="T4" y="T5"/>
                </a:cxn>
                <a:cxn ang="0">
                  <a:pos x="T6" y="T7"/>
                </a:cxn>
                <a:cxn ang="0">
                  <a:pos x="T8" y="T9"/>
                </a:cxn>
              </a:cxnLst>
              <a:rect l="0" t="0" r="r" b="b"/>
              <a:pathLst>
                <a:path w="628" h="627">
                  <a:moveTo>
                    <a:pt x="292" y="0"/>
                  </a:moveTo>
                  <a:lnTo>
                    <a:pt x="0" y="335"/>
                  </a:lnTo>
                  <a:lnTo>
                    <a:pt x="335" y="627"/>
                  </a:lnTo>
                  <a:lnTo>
                    <a:pt x="628" y="295"/>
                  </a:lnTo>
                  <a:lnTo>
                    <a:pt x="292" y="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4" name="Freeform 64"/>
            <p:cNvSpPr>
              <a:spLocks/>
            </p:cNvSpPr>
            <p:nvPr/>
          </p:nvSpPr>
          <p:spPr bwMode="auto">
            <a:xfrm>
              <a:off x="2676525" y="5181600"/>
              <a:ext cx="192088" cy="127000"/>
            </a:xfrm>
            <a:custGeom>
              <a:avLst/>
              <a:gdLst>
                <a:gd name="T0" fmla="*/ 710 w 710"/>
                <a:gd name="T1" fmla="*/ 470 h 470"/>
                <a:gd name="T2" fmla="*/ 574 w 710"/>
                <a:gd name="T3" fmla="*/ 470 h 470"/>
                <a:gd name="T4" fmla="*/ 300 w 710"/>
                <a:gd name="T5" fmla="*/ 316 h 470"/>
                <a:gd name="T6" fmla="*/ 197 w 710"/>
                <a:gd name="T7" fmla="*/ 265 h 470"/>
                <a:gd name="T8" fmla="*/ 162 w 710"/>
                <a:gd name="T9" fmla="*/ 249 h 470"/>
                <a:gd name="T10" fmla="*/ 137 w 710"/>
                <a:gd name="T11" fmla="*/ 243 h 470"/>
                <a:gd name="T12" fmla="*/ 117 w 710"/>
                <a:gd name="T13" fmla="*/ 244 h 470"/>
                <a:gd name="T14" fmla="*/ 102 w 710"/>
                <a:gd name="T15" fmla="*/ 255 h 470"/>
                <a:gd name="T16" fmla="*/ 86 w 710"/>
                <a:gd name="T17" fmla="*/ 269 h 470"/>
                <a:gd name="T18" fmla="*/ 73 w 710"/>
                <a:gd name="T19" fmla="*/ 291 h 470"/>
                <a:gd name="T20" fmla="*/ 51 w 710"/>
                <a:gd name="T21" fmla="*/ 320 h 470"/>
                <a:gd name="T22" fmla="*/ 34 w 710"/>
                <a:gd name="T23" fmla="*/ 339 h 470"/>
                <a:gd name="T24" fmla="*/ 22 w 710"/>
                <a:gd name="T25" fmla="*/ 346 h 470"/>
                <a:gd name="T26" fmla="*/ 9 w 710"/>
                <a:gd name="T27" fmla="*/ 344 h 470"/>
                <a:gd name="T28" fmla="*/ 2 w 710"/>
                <a:gd name="T29" fmla="*/ 334 h 470"/>
                <a:gd name="T30" fmla="*/ 0 w 710"/>
                <a:gd name="T31" fmla="*/ 324 h 470"/>
                <a:gd name="T32" fmla="*/ 2 w 710"/>
                <a:gd name="T33" fmla="*/ 312 h 470"/>
                <a:gd name="T34" fmla="*/ 9 w 710"/>
                <a:gd name="T35" fmla="*/ 293 h 470"/>
                <a:gd name="T36" fmla="*/ 28 w 710"/>
                <a:gd name="T37" fmla="*/ 263 h 470"/>
                <a:gd name="T38" fmla="*/ 94 w 710"/>
                <a:gd name="T39" fmla="*/ 163 h 470"/>
                <a:gd name="T40" fmla="*/ 147 w 710"/>
                <a:gd name="T41" fmla="*/ 62 h 470"/>
                <a:gd name="T42" fmla="*/ 167 w 710"/>
                <a:gd name="T43" fmla="*/ 20 h 470"/>
                <a:gd name="T44" fmla="*/ 176 w 710"/>
                <a:gd name="T45" fmla="*/ 8 h 470"/>
                <a:gd name="T46" fmla="*/ 183 w 710"/>
                <a:gd name="T47" fmla="*/ 3 h 470"/>
                <a:gd name="T48" fmla="*/ 193 w 710"/>
                <a:gd name="T49" fmla="*/ 0 h 470"/>
                <a:gd name="T50" fmla="*/ 203 w 710"/>
                <a:gd name="T51" fmla="*/ 4 h 470"/>
                <a:gd name="T52" fmla="*/ 215 w 710"/>
                <a:gd name="T53" fmla="*/ 13 h 470"/>
                <a:gd name="T54" fmla="*/ 215 w 710"/>
                <a:gd name="T55" fmla="*/ 26 h 470"/>
                <a:gd name="T56" fmla="*/ 211 w 710"/>
                <a:gd name="T57" fmla="*/ 48 h 470"/>
                <a:gd name="T58" fmla="*/ 199 w 710"/>
                <a:gd name="T59" fmla="*/ 78 h 470"/>
                <a:gd name="T60" fmla="*/ 181 w 710"/>
                <a:gd name="T61" fmla="*/ 119 h 470"/>
                <a:gd name="T62" fmla="*/ 178 w 710"/>
                <a:gd name="T63" fmla="*/ 136 h 470"/>
                <a:gd name="T64" fmla="*/ 179 w 710"/>
                <a:gd name="T65" fmla="*/ 152 h 470"/>
                <a:gd name="T66" fmla="*/ 188 w 710"/>
                <a:gd name="T67" fmla="*/ 164 h 470"/>
                <a:gd name="T68" fmla="*/ 203 w 710"/>
                <a:gd name="T69" fmla="*/ 178 h 470"/>
                <a:gd name="T70" fmla="*/ 246 w 710"/>
                <a:gd name="T71" fmla="*/ 208 h 470"/>
                <a:gd name="T72" fmla="*/ 710 w 710"/>
                <a:gd name="T73"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0" h="470">
                  <a:moveTo>
                    <a:pt x="710" y="470"/>
                  </a:moveTo>
                  <a:lnTo>
                    <a:pt x="574" y="470"/>
                  </a:lnTo>
                  <a:lnTo>
                    <a:pt x="300" y="316"/>
                  </a:lnTo>
                  <a:lnTo>
                    <a:pt x="197" y="265"/>
                  </a:lnTo>
                  <a:lnTo>
                    <a:pt x="162" y="249"/>
                  </a:lnTo>
                  <a:lnTo>
                    <a:pt x="137" y="243"/>
                  </a:lnTo>
                  <a:lnTo>
                    <a:pt x="117" y="244"/>
                  </a:lnTo>
                  <a:lnTo>
                    <a:pt x="102" y="255"/>
                  </a:lnTo>
                  <a:lnTo>
                    <a:pt x="86" y="269"/>
                  </a:lnTo>
                  <a:lnTo>
                    <a:pt x="73" y="291"/>
                  </a:lnTo>
                  <a:lnTo>
                    <a:pt x="51" y="320"/>
                  </a:lnTo>
                  <a:lnTo>
                    <a:pt x="34" y="339"/>
                  </a:lnTo>
                  <a:lnTo>
                    <a:pt x="22" y="346"/>
                  </a:lnTo>
                  <a:lnTo>
                    <a:pt x="9" y="344"/>
                  </a:lnTo>
                  <a:lnTo>
                    <a:pt x="2" y="334"/>
                  </a:lnTo>
                  <a:lnTo>
                    <a:pt x="0" y="324"/>
                  </a:lnTo>
                  <a:lnTo>
                    <a:pt x="2" y="312"/>
                  </a:lnTo>
                  <a:lnTo>
                    <a:pt x="9" y="293"/>
                  </a:lnTo>
                  <a:lnTo>
                    <a:pt x="28" y="263"/>
                  </a:lnTo>
                  <a:lnTo>
                    <a:pt x="94" y="163"/>
                  </a:lnTo>
                  <a:lnTo>
                    <a:pt x="147" y="62"/>
                  </a:lnTo>
                  <a:lnTo>
                    <a:pt x="167" y="20"/>
                  </a:lnTo>
                  <a:lnTo>
                    <a:pt x="176" y="8"/>
                  </a:lnTo>
                  <a:lnTo>
                    <a:pt x="183" y="3"/>
                  </a:lnTo>
                  <a:lnTo>
                    <a:pt x="193" y="0"/>
                  </a:lnTo>
                  <a:lnTo>
                    <a:pt x="203" y="4"/>
                  </a:lnTo>
                  <a:lnTo>
                    <a:pt x="215" y="13"/>
                  </a:lnTo>
                  <a:lnTo>
                    <a:pt x="215" y="26"/>
                  </a:lnTo>
                  <a:lnTo>
                    <a:pt x="211" y="48"/>
                  </a:lnTo>
                  <a:lnTo>
                    <a:pt x="199" y="78"/>
                  </a:lnTo>
                  <a:lnTo>
                    <a:pt x="181" y="119"/>
                  </a:lnTo>
                  <a:lnTo>
                    <a:pt x="178" y="136"/>
                  </a:lnTo>
                  <a:lnTo>
                    <a:pt x="179" y="152"/>
                  </a:lnTo>
                  <a:lnTo>
                    <a:pt x="188" y="164"/>
                  </a:lnTo>
                  <a:lnTo>
                    <a:pt x="203" y="178"/>
                  </a:lnTo>
                  <a:lnTo>
                    <a:pt x="246" y="208"/>
                  </a:lnTo>
                  <a:lnTo>
                    <a:pt x="710" y="47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5" name="Freeform 65"/>
            <p:cNvSpPr>
              <a:spLocks/>
            </p:cNvSpPr>
            <p:nvPr/>
          </p:nvSpPr>
          <p:spPr bwMode="auto">
            <a:xfrm>
              <a:off x="2743200" y="5014913"/>
              <a:ext cx="285750" cy="230187"/>
            </a:xfrm>
            <a:custGeom>
              <a:avLst/>
              <a:gdLst>
                <a:gd name="T0" fmla="*/ 311 w 1060"/>
                <a:gd name="T1" fmla="*/ 46 h 855"/>
                <a:gd name="T2" fmla="*/ 343 w 1060"/>
                <a:gd name="T3" fmla="*/ 65 h 855"/>
                <a:gd name="T4" fmla="*/ 347 w 1060"/>
                <a:gd name="T5" fmla="*/ 88 h 855"/>
                <a:gd name="T6" fmla="*/ 328 w 1060"/>
                <a:gd name="T7" fmla="*/ 102 h 855"/>
                <a:gd name="T8" fmla="*/ 224 w 1060"/>
                <a:gd name="T9" fmla="*/ 105 h 855"/>
                <a:gd name="T10" fmla="*/ 154 w 1060"/>
                <a:gd name="T11" fmla="*/ 117 h 855"/>
                <a:gd name="T12" fmla="*/ 105 w 1060"/>
                <a:gd name="T13" fmla="*/ 153 h 855"/>
                <a:gd name="T14" fmla="*/ 73 w 1060"/>
                <a:gd name="T15" fmla="*/ 202 h 855"/>
                <a:gd name="T16" fmla="*/ 50 w 1060"/>
                <a:gd name="T17" fmla="*/ 268 h 855"/>
                <a:gd name="T18" fmla="*/ 48 w 1060"/>
                <a:gd name="T19" fmla="*/ 340 h 855"/>
                <a:gd name="T20" fmla="*/ 75 w 1060"/>
                <a:gd name="T21" fmla="*/ 400 h 855"/>
                <a:gd name="T22" fmla="*/ 122 w 1060"/>
                <a:gd name="T23" fmla="*/ 446 h 855"/>
                <a:gd name="T24" fmla="*/ 192 w 1060"/>
                <a:gd name="T25" fmla="*/ 469 h 855"/>
                <a:gd name="T26" fmla="*/ 267 w 1060"/>
                <a:gd name="T27" fmla="*/ 460 h 855"/>
                <a:gd name="T28" fmla="*/ 325 w 1060"/>
                <a:gd name="T29" fmla="*/ 424 h 855"/>
                <a:gd name="T30" fmla="*/ 437 w 1060"/>
                <a:gd name="T31" fmla="*/ 312 h 855"/>
                <a:gd name="T32" fmla="*/ 540 w 1060"/>
                <a:gd name="T33" fmla="*/ 216 h 855"/>
                <a:gd name="T34" fmla="*/ 638 w 1060"/>
                <a:gd name="T35" fmla="*/ 161 h 855"/>
                <a:gd name="T36" fmla="*/ 735 w 1060"/>
                <a:gd name="T37" fmla="*/ 143 h 855"/>
                <a:gd name="T38" fmla="*/ 840 w 1060"/>
                <a:gd name="T39" fmla="*/ 161 h 855"/>
                <a:gd name="T40" fmla="*/ 896 w 1060"/>
                <a:gd name="T41" fmla="*/ 191 h 855"/>
                <a:gd name="T42" fmla="*/ 993 w 1060"/>
                <a:gd name="T43" fmla="*/ 278 h 855"/>
                <a:gd name="T44" fmla="*/ 1026 w 1060"/>
                <a:gd name="T45" fmla="*/ 335 h 855"/>
                <a:gd name="T46" fmla="*/ 1050 w 1060"/>
                <a:gd name="T47" fmla="*/ 398 h 855"/>
                <a:gd name="T48" fmla="*/ 1060 w 1060"/>
                <a:gd name="T49" fmla="*/ 470 h 855"/>
                <a:gd name="T50" fmla="*/ 1053 w 1060"/>
                <a:gd name="T51" fmla="*/ 546 h 855"/>
                <a:gd name="T52" fmla="*/ 1034 w 1060"/>
                <a:gd name="T53" fmla="*/ 620 h 855"/>
                <a:gd name="T54" fmla="*/ 965 w 1060"/>
                <a:gd name="T55" fmla="*/ 755 h 855"/>
                <a:gd name="T56" fmla="*/ 901 w 1060"/>
                <a:gd name="T57" fmla="*/ 833 h 855"/>
                <a:gd name="T58" fmla="*/ 869 w 1060"/>
                <a:gd name="T59" fmla="*/ 854 h 855"/>
                <a:gd name="T60" fmla="*/ 830 w 1060"/>
                <a:gd name="T61" fmla="*/ 851 h 855"/>
                <a:gd name="T62" fmla="*/ 669 w 1060"/>
                <a:gd name="T63" fmla="*/ 792 h 855"/>
                <a:gd name="T64" fmla="*/ 637 w 1060"/>
                <a:gd name="T65" fmla="*/ 774 h 855"/>
                <a:gd name="T66" fmla="*/ 636 w 1060"/>
                <a:gd name="T67" fmla="*/ 754 h 855"/>
                <a:gd name="T68" fmla="*/ 645 w 1060"/>
                <a:gd name="T69" fmla="*/ 744 h 855"/>
                <a:gd name="T70" fmla="*/ 669 w 1060"/>
                <a:gd name="T71" fmla="*/ 744 h 855"/>
                <a:gd name="T72" fmla="*/ 779 w 1060"/>
                <a:gd name="T73" fmla="*/ 742 h 855"/>
                <a:gd name="T74" fmla="*/ 877 w 1060"/>
                <a:gd name="T75" fmla="*/ 710 h 855"/>
                <a:gd name="T76" fmla="*/ 955 w 1060"/>
                <a:gd name="T77" fmla="*/ 652 h 855"/>
                <a:gd name="T78" fmla="*/ 1004 w 1060"/>
                <a:gd name="T79" fmla="*/ 577 h 855"/>
                <a:gd name="T80" fmla="*/ 1015 w 1060"/>
                <a:gd name="T81" fmla="*/ 498 h 855"/>
                <a:gd name="T82" fmla="*/ 997 w 1060"/>
                <a:gd name="T83" fmla="*/ 424 h 855"/>
                <a:gd name="T84" fmla="*/ 954 w 1060"/>
                <a:gd name="T85" fmla="*/ 362 h 855"/>
                <a:gd name="T86" fmla="*/ 890 w 1060"/>
                <a:gd name="T87" fmla="*/ 324 h 855"/>
                <a:gd name="T88" fmla="*/ 815 w 1060"/>
                <a:gd name="T89" fmla="*/ 311 h 855"/>
                <a:gd name="T90" fmla="*/ 742 w 1060"/>
                <a:gd name="T91" fmla="*/ 331 h 855"/>
                <a:gd name="T92" fmla="*/ 663 w 1060"/>
                <a:gd name="T93" fmla="*/ 378 h 855"/>
                <a:gd name="T94" fmla="*/ 573 w 1060"/>
                <a:gd name="T95" fmla="*/ 466 h 855"/>
                <a:gd name="T96" fmla="*/ 453 w 1060"/>
                <a:gd name="T97" fmla="*/ 574 h 855"/>
                <a:gd name="T98" fmla="*/ 358 w 1060"/>
                <a:gd name="T99" fmla="*/ 624 h 855"/>
                <a:gd name="T100" fmla="*/ 278 w 1060"/>
                <a:gd name="T101" fmla="*/ 633 h 855"/>
                <a:gd name="T102" fmla="*/ 190 w 1060"/>
                <a:gd name="T103" fmla="*/ 618 h 855"/>
                <a:gd name="T104" fmla="*/ 87 w 1060"/>
                <a:gd name="T105" fmla="*/ 556 h 855"/>
                <a:gd name="T106" fmla="*/ 49 w 1060"/>
                <a:gd name="T107" fmla="*/ 510 h 855"/>
                <a:gd name="T108" fmla="*/ 21 w 1060"/>
                <a:gd name="T109" fmla="*/ 459 h 855"/>
                <a:gd name="T110" fmla="*/ 4 w 1060"/>
                <a:gd name="T111" fmla="*/ 403 h 855"/>
                <a:gd name="T112" fmla="*/ 5 w 1060"/>
                <a:gd name="T113" fmla="*/ 276 h 855"/>
                <a:gd name="T114" fmla="*/ 47 w 1060"/>
                <a:gd name="T115" fmla="*/ 149 h 855"/>
                <a:gd name="T116" fmla="*/ 105 w 1060"/>
                <a:gd name="T117" fmla="*/ 41 h 855"/>
                <a:gd name="T118" fmla="*/ 145 w 1060"/>
                <a:gd name="T119" fmla="*/ 2 h 855"/>
                <a:gd name="T120" fmla="*/ 230 w 1060"/>
                <a:gd name="T121" fmla="*/ 2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855">
                  <a:moveTo>
                    <a:pt x="292" y="41"/>
                  </a:moveTo>
                  <a:lnTo>
                    <a:pt x="311" y="46"/>
                  </a:lnTo>
                  <a:lnTo>
                    <a:pt x="333" y="57"/>
                  </a:lnTo>
                  <a:lnTo>
                    <a:pt x="343" y="65"/>
                  </a:lnTo>
                  <a:lnTo>
                    <a:pt x="350" y="73"/>
                  </a:lnTo>
                  <a:lnTo>
                    <a:pt x="347" y="88"/>
                  </a:lnTo>
                  <a:lnTo>
                    <a:pt x="340" y="95"/>
                  </a:lnTo>
                  <a:lnTo>
                    <a:pt x="328" y="102"/>
                  </a:lnTo>
                  <a:lnTo>
                    <a:pt x="277" y="104"/>
                  </a:lnTo>
                  <a:lnTo>
                    <a:pt x="224" y="105"/>
                  </a:lnTo>
                  <a:lnTo>
                    <a:pt x="184" y="107"/>
                  </a:lnTo>
                  <a:lnTo>
                    <a:pt x="154" y="117"/>
                  </a:lnTo>
                  <a:lnTo>
                    <a:pt x="126" y="135"/>
                  </a:lnTo>
                  <a:lnTo>
                    <a:pt x="105" y="153"/>
                  </a:lnTo>
                  <a:lnTo>
                    <a:pt x="88" y="176"/>
                  </a:lnTo>
                  <a:lnTo>
                    <a:pt x="73" y="202"/>
                  </a:lnTo>
                  <a:lnTo>
                    <a:pt x="61" y="233"/>
                  </a:lnTo>
                  <a:lnTo>
                    <a:pt x="50" y="268"/>
                  </a:lnTo>
                  <a:lnTo>
                    <a:pt x="48" y="307"/>
                  </a:lnTo>
                  <a:lnTo>
                    <a:pt x="48" y="340"/>
                  </a:lnTo>
                  <a:lnTo>
                    <a:pt x="60" y="373"/>
                  </a:lnTo>
                  <a:lnTo>
                    <a:pt x="75" y="400"/>
                  </a:lnTo>
                  <a:lnTo>
                    <a:pt x="95" y="425"/>
                  </a:lnTo>
                  <a:lnTo>
                    <a:pt x="122" y="446"/>
                  </a:lnTo>
                  <a:lnTo>
                    <a:pt x="154" y="460"/>
                  </a:lnTo>
                  <a:lnTo>
                    <a:pt x="192" y="469"/>
                  </a:lnTo>
                  <a:lnTo>
                    <a:pt x="228" y="469"/>
                  </a:lnTo>
                  <a:lnTo>
                    <a:pt x="267" y="460"/>
                  </a:lnTo>
                  <a:lnTo>
                    <a:pt x="300" y="442"/>
                  </a:lnTo>
                  <a:lnTo>
                    <a:pt x="325" y="424"/>
                  </a:lnTo>
                  <a:lnTo>
                    <a:pt x="359" y="399"/>
                  </a:lnTo>
                  <a:lnTo>
                    <a:pt x="437" y="312"/>
                  </a:lnTo>
                  <a:lnTo>
                    <a:pt x="489" y="258"/>
                  </a:lnTo>
                  <a:lnTo>
                    <a:pt x="540" y="216"/>
                  </a:lnTo>
                  <a:lnTo>
                    <a:pt x="590" y="183"/>
                  </a:lnTo>
                  <a:lnTo>
                    <a:pt x="638" y="161"/>
                  </a:lnTo>
                  <a:lnTo>
                    <a:pt x="686" y="148"/>
                  </a:lnTo>
                  <a:lnTo>
                    <a:pt x="735" y="143"/>
                  </a:lnTo>
                  <a:lnTo>
                    <a:pt x="787" y="148"/>
                  </a:lnTo>
                  <a:lnTo>
                    <a:pt x="840" y="161"/>
                  </a:lnTo>
                  <a:lnTo>
                    <a:pt x="868" y="175"/>
                  </a:lnTo>
                  <a:lnTo>
                    <a:pt x="896" y="191"/>
                  </a:lnTo>
                  <a:lnTo>
                    <a:pt x="948" y="231"/>
                  </a:lnTo>
                  <a:lnTo>
                    <a:pt x="993" y="278"/>
                  </a:lnTo>
                  <a:lnTo>
                    <a:pt x="1012" y="304"/>
                  </a:lnTo>
                  <a:lnTo>
                    <a:pt x="1026" y="335"/>
                  </a:lnTo>
                  <a:lnTo>
                    <a:pt x="1041" y="366"/>
                  </a:lnTo>
                  <a:lnTo>
                    <a:pt x="1050" y="398"/>
                  </a:lnTo>
                  <a:lnTo>
                    <a:pt x="1055" y="434"/>
                  </a:lnTo>
                  <a:lnTo>
                    <a:pt x="1060" y="470"/>
                  </a:lnTo>
                  <a:lnTo>
                    <a:pt x="1058" y="507"/>
                  </a:lnTo>
                  <a:lnTo>
                    <a:pt x="1053" y="546"/>
                  </a:lnTo>
                  <a:lnTo>
                    <a:pt x="1044" y="584"/>
                  </a:lnTo>
                  <a:lnTo>
                    <a:pt x="1034" y="620"/>
                  </a:lnTo>
                  <a:lnTo>
                    <a:pt x="1004" y="689"/>
                  </a:lnTo>
                  <a:lnTo>
                    <a:pt x="965" y="755"/>
                  </a:lnTo>
                  <a:lnTo>
                    <a:pt x="923" y="811"/>
                  </a:lnTo>
                  <a:lnTo>
                    <a:pt x="901" y="833"/>
                  </a:lnTo>
                  <a:lnTo>
                    <a:pt x="883" y="850"/>
                  </a:lnTo>
                  <a:lnTo>
                    <a:pt x="869" y="854"/>
                  </a:lnTo>
                  <a:lnTo>
                    <a:pt x="851" y="855"/>
                  </a:lnTo>
                  <a:lnTo>
                    <a:pt x="830" y="851"/>
                  </a:lnTo>
                  <a:lnTo>
                    <a:pt x="799" y="842"/>
                  </a:lnTo>
                  <a:lnTo>
                    <a:pt x="669" y="792"/>
                  </a:lnTo>
                  <a:lnTo>
                    <a:pt x="649" y="782"/>
                  </a:lnTo>
                  <a:lnTo>
                    <a:pt x="637" y="774"/>
                  </a:lnTo>
                  <a:lnTo>
                    <a:pt x="635" y="764"/>
                  </a:lnTo>
                  <a:lnTo>
                    <a:pt x="636" y="754"/>
                  </a:lnTo>
                  <a:lnTo>
                    <a:pt x="640" y="748"/>
                  </a:lnTo>
                  <a:lnTo>
                    <a:pt x="645" y="744"/>
                  </a:lnTo>
                  <a:lnTo>
                    <a:pt x="656" y="742"/>
                  </a:lnTo>
                  <a:lnTo>
                    <a:pt x="669" y="744"/>
                  </a:lnTo>
                  <a:lnTo>
                    <a:pt x="726" y="745"/>
                  </a:lnTo>
                  <a:lnTo>
                    <a:pt x="779" y="742"/>
                  </a:lnTo>
                  <a:lnTo>
                    <a:pt x="830" y="728"/>
                  </a:lnTo>
                  <a:lnTo>
                    <a:pt x="877" y="710"/>
                  </a:lnTo>
                  <a:lnTo>
                    <a:pt x="921" y="685"/>
                  </a:lnTo>
                  <a:lnTo>
                    <a:pt x="955" y="652"/>
                  </a:lnTo>
                  <a:lnTo>
                    <a:pt x="983" y="617"/>
                  </a:lnTo>
                  <a:lnTo>
                    <a:pt x="1004" y="577"/>
                  </a:lnTo>
                  <a:lnTo>
                    <a:pt x="1013" y="537"/>
                  </a:lnTo>
                  <a:lnTo>
                    <a:pt x="1015" y="498"/>
                  </a:lnTo>
                  <a:lnTo>
                    <a:pt x="1009" y="459"/>
                  </a:lnTo>
                  <a:lnTo>
                    <a:pt x="997" y="424"/>
                  </a:lnTo>
                  <a:lnTo>
                    <a:pt x="977" y="390"/>
                  </a:lnTo>
                  <a:lnTo>
                    <a:pt x="954" y="362"/>
                  </a:lnTo>
                  <a:lnTo>
                    <a:pt x="922" y="341"/>
                  </a:lnTo>
                  <a:lnTo>
                    <a:pt x="890" y="324"/>
                  </a:lnTo>
                  <a:lnTo>
                    <a:pt x="852" y="313"/>
                  </a:lnTo>
                  <a:lnTo>
                    <a:pt x="815" y="311"/>
                  </a:lnTo>
                  <a:lnTo>
                    <a:pt x="779" y="318"/>
                  </a:lnTo>
                  <a:lnTo>
                    <a:pt x="742" y="331"/>
                  </a:lnTo>
                  <a:lnTo>
                    <a:pt x="703" y="350"/>
                  </a:lnTo>
                  <a:lnTo>
                    <a:pt x="663" y="378"/>
                  </a:lnTo>
                  <a:lnTo>
                    <a:pt x="618" y="419"/>
                  </a:lnTo>
                  <a:lnTo>
                    <a:pt x="573" y="466"/>
                  </a:lnTo>
                  <a:lnTo>
                    <a:pt x="507" y="527"/>
                  </a:lnTo>
                  <a:lnTo>
                    <a:pt x="453" y="574"/>
                  </a:lnTo>
                  <a:lnTo>
                    <a:pt x="406" y="605"/>
                  </a:lnTo>
                  <a:lnTo>
                    <a:pt x="358" y="624"/>
                  </a:lnTo>
                  <a:lnTo>
                    <a:pt x="320" y="630"/>
                  </a:lnTo>
                  <a:lnTo>
                    <a:pt x="278" y="633"/>
                  </a:lnTo>
                  <a:lnTo>
                    <a:pt x="235" y="628"/>
                  </a:lnTo>
                  <a:lnTo>
                    <a:pt x="190" y="618"/>
                  </a:lnTo>
                  <a:lnTo>
                    <a:pt x="134" y="590"/>
                  </a:lnTo>
                  <a:lnTo>
                    <a:pt x="87" y="556"/>
                  </a:lnTo>
                  <a:lnTo>
                    <a:pt x="67" y="532"/>
                  </a:lnTo>
                  <a:lnTo>
                    <a:pt x="49" y="510"/>
                  </a:lnTo>
                  <a:lnTo>
                    <a:pt x="34" y="485"/>
                  </a:lnTo>
                  <a:lnTo>
                    <a:pt x="21" y="459"/>
                  </a:lnTo>
                  <a:lnTo>
                    <a:pt x="10" y="432"/>
                  </a:lnTo>
                  <a:lnTo>
                    <a:pt x="4" y="403"/>
                  </a:lnTo>
                  <a:lnTo>
                    <a:pt x="0" y="341"/>
                  </a:lnTo>
                  <a:lnTo>
                    <a:pt x="5" y="276"/>
                  </a:lnTo>
                  <a:lnTo>
                    <a:pt x="24" y="206"/>
                  </a:lnTo>
                  <a:lnTo>
                    <a:pt x="47" y="149"/>
                  </a:lnTo>
                  <a:lnTo>
                    <a:pt x="75" y="90"/>
                  </a:lnTo>
                  <a:lnTo>
                    <a:pt x="105" y="41"/>
                  </a:lnTo>
                  <a:lnTo>
                    <a:pt x="133" y="6"/>
                  </a:lnTo>
                  <a:lnTo>
                    <a:pt x="145" y="2"/>
                  </a:lnTo>
                  <a:lnTo>
                    <a:pt x="163" y="0"/>
                  </a:lnTo>
                  <a:lnTo>
                    <a:pt x="230" y="21"/>
                  </a:lnTo>
                  <a:lnTo>
                    <a:pt x="292" y="4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6" name="Freeform 66"/>
            <p:cNvSpPr>
              <a:spLocks/>
            </p:cNvSpPr>
            <p:nvPr/>
          </p:nvSpPr>
          <p:spPr bwMode="auto">
            <a:xfrm>
              <a:off x="2787650" y="4845050"/>
              <a:ext cx="307975" cy="192087"/>
            </a:xfrm>
            <a:custGeom>
              <a:avLst/>
              <a:gdLst>
                <a:gd name="T0" fmla="*/ 1004 w 1139"/>
                <a:gd name="T1" fmla="*/ 368 h 709"/>
                <a:gd name="T2" fmla="*/ 1031 w 1139"/>
                <a:gd name="T3" fmla="*/ 366 h 709"/>
                <a:gd name="T4" fmla="*/ 1060 w 1139"/>
                <a:gd name="T5" fmla="*/ 341 h 709"/>
                <a:gd name="T6" fmla="*/ 1082 w 1139"/>
                <a:gd name="T7" fmla="*/ 301 h 709"/>
                <a:gd name="T8" fmla="*/ 1101 w 1139"/>
                <a:gd name="T9" fmla="*/ 258 h 709"/>
                <a:gd name="T10" fmla="*/ 1122 w 1139"/>
                <a:gd name="T11" fmla="*/ 251 h 709"/>
                <a:gd name="T12" fmla="*/ 1139 w 1139"/>
                <a:gd name="T13" fmla="*/ 262 h 709"/>
                <a:gd name="T14" fmla="*/ 1137 w 1139"/>
                <a:gd name="T15" fmla="*/ 288 h 709"/>
                <a:gd name="T16" fmla="*/ 1080 w 1139"/>
                <a:gd name="T17" fmla="*/ 487 h 709"/>
                <a:gd name="T18" fmla="*/ 1038 w 1139"/>
                <a:gd name="T19" fmla="*/ 684 h 709"/>
                <a:gd name="T20" fmla="*/ 1024 w 1139"/>
                <a:gd name="T21" fmla="*/ 705 h 709"/>
                <a:gd name="T22" fmla="*/ 1008 w 1139"/>
                <a:gd name="T23" fmla="*/ 709 h 709"/>
                <a:gd name="T24" fmla="*/ 991 w 1139"/>
                <a:gd name="T25" fmla="*/ 693 h 709"/>
                <a:gd name="T26" fmla="*/ 993 w 1139"/>
                <a:gd name="T27" fmla="*/ 643 h 709"/>
                <a:gd name="T28" fmla="*/ 994 w 1139"/>
                <a:gd name="T29" fmla="*/ 599 h 709"/>
                <a:gd name="T30" fmla="*/ 981 w 1139"/>
                <a:gd name="T31" fmla="*/ 566 h 709"/>
                <a:gd name="T32" fmla="*/ 957 w 1139"/>
                <a:gd name="T33" fmla="*/ 549 h 709"/>
                <a:gd name="T34" fmla="*/ 196 w 1139"/>
                <a:gd name="T35" fmla="*/ 355 h 709"/>
                <a:gd name="T36" fmla="*/ 122 w 1139"/>
                <a:gd name="T37" fmla="*/ 342 h 709"/>
                <a:gd name="T38" fmla="*/ 93 w 1139"/>
                <a:gd name="T39" fmla="*/ 353 h 709"/>
                <a:gd name="T40" fmla="*/ 68 w 1139"/>
                <a:gd name="T41" fmla="*/ 383 h 709"/>
                <a:gd name="T42" fmla="*/ 49 w 1139"/>
                <a:gd name="T43" fmla="*/ 432 h 709"/>
                <a:gd name="T44" fmla="*/ 31 w 1139"/>
                <a:gd name="T45" fmla="*/ 458 h 709"/>
                <a:gd name="T46" fmla="*/ 8 w 1139"/>
                <a:gd name="T47" fmla="*/ 454 h 709"/>
                <a:gd name="T48" fmla="*/ 0 w 1139"/>
                <a:gd name="T49" fmla="*/ 435 h 709"/>
                <a:gd name="T50" fmla="*/ 24 w 1139"/>
                <a:gd name="T51" fmla="*/ 349 h 709"/>
                <a:gd name="T52" fmla="*/ 98 w 1139"/>
                <a:gd name="T53" fmla="*/ 54 h 709"/>
                <a:gd name="T54" fmla="*/ 107 w 1139"/>
                <a:gd name="T55" fmla="*/ 12 h 709"/>
                <a:gd name="T56" fmla="*/ 123 w 1139"/>
                <a:gd name="T57" fmla="*/ 0 h 709"/>
                <a:gd name="T58" fmla="*/ 144 w 1139"/>
                <a:gd name="T59" fmla="*/ 6 h 709"/>
                <a:gd name="T60" fmla="*/ 151 w 1139"/>
                <a:gd name="T61" fmla="*/ 38 h 709"/>
                <a:gd name="T62" fmla="*/ 145 w 1139"/>
                <a:gd name="T63" fmla="*/ 87 h 709"/>
                <a:gd name="T64" fmla="*/ 153 w 1139"/>
                <a:gd name="T65" fmla="*/ 128 h 709"/>
                <a:gd name="T66" fmla="*/ 171 w 1139"/>
                <a:gd name="T67" fmla="*/ 153 h 709"/>
                <a:gd name="T68" fmla="*/ 243 w 1139"/>
                <a:gd name="T69" fmla="*/ 177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9" h="709">
                  <a:moveTo>
                    <a:pt x="943" y="355"/>
                  </a:moveTo>
                  <a:lnTo>
                    <a:pt x="1004" y="368"/>
                  </a:lnTo>
                  <a:lnTo>
                    <a:pt x="1017" y="368"/>
                  </a:lnTo>
                  <a:lnTo>
                    <a:pt x="1031" y="366"/>
                  </a:lnTo>
                  <a:lnTo>
                    <a:pt x="1048" y="356"/>
                  </a:lnTo>
                  <a:lnTo>
                    <a:pt x="1060" y="341"/>
                  </a:lnTo>
                  <a:lnTo>
                    <a:pt x="1071" y="323"/>
                  </a:lnTo>
                  <a:lnTo>
                    <a:pt x="1082" y="301"/>
                  </a:lnTo>
                  <a:lnTo>
                    <a:pt x="1091" y="274"/>
                  </a:lnTo>
                  <a:lnTo>
                    <a:pt x="1101" y="258"/>
                  </a:lnTo>
                  <a:lnTo>
                    <a:pt x="1110" y="251"/>
                  </a:lnTo>
                  <a:lnTo>
                    <a:pt x="1122" y="251"/>
                  </a:lnTo>
                  <a:lnTo>
                    <a:pt x="1134" y="255"/>
                  </a:lnTo>
                  <a:lnTo>
                    <a:pt x="1139" y="262"/>
                  </a:lnTo>
                  <a:lnTo>
                    <a:pt x="1139" y="276"/>
                  </a:lnTo>
                  <a:lnTo>
                    <a:pt x="1137" y="288"/>
                  </a:lnTo>
                  <a:lnTo>
                    <a:pt x="1117" y="362"/>
                  </a:lnTo>
                  <a:lnTo>
                    <a:pt x="1080" y="487"/>
                  </a:lnTo>
                  <a:lnTo>
                    <a:pt x="1044" y="652"/>
                  </a:lnTo>
                  <a:lnTo>
                    <a:pt x="1038" y="684"/>
                  </a:lnTo>
                  <a:lnTo>
                    <a:pt x="1034" y="696"/>
                  </a:lnTo>
                  <a:lnTo>
                    <a:pt x="1024" y="705"/>
                  </a:lnTo>
                  <a:lnTo>
                    <a:pt x="1017" y="709"/>
                  </a:lnTo>
                  <a:lnTo>
                    <a:pt x="1008" y="709"/>
                  </a:lnTo>
                  <a:lnTo>
                    <a:pt x="996" y="703"/>
                  </a:lnTo>
                  <a:lnTo>
                    <a:pt x="991" y="693"/>
                  </a:lnTo>
                  <a:lnTo>
                    <a:pt x="988" y="673"/>
                  </a:lnTo>
                  <a:lnTo>
                    <a:pt x="993" y="643"/>
                  </a:lnTo>
                  <a:lnTo>
                    <a:pt x="995" y="619"/>
                  </a:lnTo>
                  <a:lnTo>
                    <a:pt x="994" y="599"/>
                  </a:lnTo>
                  <a:lnTo>
                    <a:pt x="989" y="581"/>
                  </a:lnTo>
                  <a:lnTo>
                    <a:pt x="981" y="566"/>
                  </a:lnTo>
                  <a:lnTo>
                    <a:pt x="971" y="558"/>
                  </a:lnTo>
                  <a:lnTo>
                    <a:pt x="957" y="549"/>
                  </a:lnTo>
                  <a:lnTo>
                    <a:pt x="896" y="531"/>
                  </a:lnTo>
                  <a:lnTo>
                    <a:pt x="196" y="355"/>
                  </a:lnTo>
                  <a:lnTo>
                    <a:pt x="137" y="343"/>
                  </a:lnTo>
                  <a:lnTo>
                    <a:pt x="122" y="342"/>
                  </a:lnTo>
                  <a:lnTo>
                    <a:pt x="108" y="344"/>
                  </a:lnTo>
                  <a:lnTo>
                    <a:pt x="93" y="353"/>
                  </a:lnTo>
                  <a:lnTo>
                    <a:pt x="80" y="366"/>
                  </a:lnTo>
                  <a:lnTo>
                    <a:pt x="68" y="383"/>
                  </a:lnTo>
                  <a:lnTo>
                    <a:pt x="60" y="406"/>
                  </a:lnTo>
                  <a:lnTo>
                    <a:pt x="49" y="432"/>
                  </a:lnTo>
                  <a:lnTo>
                    <a:pt x="39" y="451"/>
                  </a:lnTo>
                  <a:lnTo>
                    <a:pt x="31" y="458"/>
                  </a:lnTo>
                  <a:lnTo>
                    <a:pt x="18" y="458"/>
                  </a:lnTo>
                  <a:lnTo>
                    <a:pt x="8" y="454"/>
                  </a:lnTo>
                  <a:lnTo>
                    <a:pt x="1" y="444"/>
                  </a:lnTo>
                  <a:lnTo>
                    <a:pt x="0" y="435"/>
                  </a:lnTo>
                  <a:lnTo>
                    <a:pt x="3" y="418"/>
                  </a:lnTo>
                  <a:lnTo>
                    <a:pt x="24" y="349"/>
                  </a:lnTo>
                  <a:lnTo>
                    <a:pt x="59" y="223"/>
                  </a:lnTo>
                  <a:lnTo>
                    <a:pt x="98" y="54"/>
                  </a:lnTo>
                  <a:lnTo>
                    <a:pt x="102" y="29"/>
                  </a:lnTo>
                  <a:lnTo>
                    <a:pt x="107" y="12"/>
                  </a:lnTo>
                  <a:lnTo>
                    <a:pt x="115" y="5"/>
                  </a:lnTo>
                  <a:lnTo>
                    <a:pt x="123" y="0"/>
                  </a:lnTo>
                  <a:lnTo>
                    <a:pt x="134" y="0"/>
                  </a:lnTo>
                  <a:lnTo>
                    <a:pt x="144" y="6"/>
                  </a:lnTo>
                  <a:lnTo>
                    <a:pt x="151" y="18"/>
                  </a:lnTo>
                  <a:lnTo>
                    <a:pt x="151" y="38"/>
                  </a:lnTo>
                  <a:lnTo>
                    <a:pt x="147" y="63"/>
                  </a:lnTo>
                  <a:lnTo>
                    <a:pt x="145" y="87"/>
                  </a:lnTo>
                  <a:lnTo>
                    <a:pt x="145" y="109"/>
                  </a:lnTo>
                  <a:lnTo>
                    <a:pt x="153" y="128"/>
                  </a:lnTo>
                  <a:lnTo>
                    <a:pt x="159" y="144"/>
                  </a:lnTo>
                  <a:lnTo>
                    <a:pt x="171" y="153"/>
                  </a:lnTo>
                  <a:lnTo>
                    <a:pt x="182" y="160"/>
                  </a:lnTo>
                  <a:lnTo>
                    <a:pt x="243" y="177"/>
                  </a:lnTo>
                  <a:lnTo>
                    <a:pt x="943" y="35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7" name="Freeform 67"/>
            <p:cNvSpPr>
              <a:spLocks/>
            </p:cNvSpPr>
            <p:nvPr/>
          </p:nvSpPr>
          <p:spPr bwMode="auto">
            <a:xfrm>
              <a:off x="2824163" y="4652963"/>
              <a:ext cx="293688" cy="177800"/>
            </a:xfrm>
            <a:custGeom>
              <a:avLst/>
              <a:gdLst>
                <a:gd name="T0" fmla="*/ 222 w 1087"/>
                <a:gd name="T1" fmla="*/ 52 h 660"/>
                <a:gd name="T2" fmla="*/ 261 w 1087"/>
                <a:gd name="T3" fmla="*/ 57 h 660"/>
                <a:gd name="T4" fmla="*/ 270 w 1087"/>
                <a:gd name="T5" fmla="*/ 79 h 660"/>
                <a:gd name="T6" fmla="*/ 258 w 1087"/>
                <a:gd name="T7" fmla="*/ 101 h 660"/>
                <a:gd name="T8" fmla="*/ 208 w 1087"/>
                <a:gd name="T9" fmla="*/ 116 h 660"/>
                <a:gd name="T10" fmla="*/ 122 w 1087"/>
                <a:gd name="T11" fmla="*/ 149 h 660"/>
                <a:gd name="T12" fmla="*/ 75 w 1087"/>
                <a:gd name="T13" fmla="*/ 189 h 660"/>
                <a:gd name="T14" fmla="*/ 52 w 1087"/>
                <a:gd name="T15" fmla="*/ 242 h 660"/>
                <a:gd name="T16" fmla="*/ 42 w 1087"/>
                <a:gd name="T17" fmla="*/ 302 h 660"/>
                <a:gd name="T18" fmla="*/ 52 w 1087"/>
                <a:gd name="T19" fmla="*/ 381 h 660"/>
                <a:gd name="T20" fmla="*/ 81 w 1087"/>
                <a:gd name="T21" fmla="*/ 438 h 660"/>
                <a:gd name="T22" fmla="*/ 134 w 1087"/>
                <a:gd name="T23" fmla="*/ 478 h 660"/>
                <a:gd name="T24" fmla="*/ 199 w 1087"/>
                <a:gd name="T25" fmla="*/ 492 h 660"/>
                <a:gd name="T26" fmla="*/ 274 w 1087"/>
                <a:gd name="T27" fmla="*/ 477 h 660"/>
                <a:gd name="T28" fmla="*/ 335 w 1087"/>
                <a:gd name="T29" fmla="*/ 431 h 660"/>
                <a:gd name="T30" fmla="*/ 374 w 1087"/>
                <a:gd name="T31" fmla="*/ 371 h 660"/>
                <a:gd name="T32" fmla="*/ 458 w 1087"/>
                <a:gd name="T33" fmla="*/ 197 h 660"/>
                <a:gd name="T34" fmla="*/ 530 w 1087"/>
                <a:gd name="T35" fmla="*/ 98 h 660"/>
                <a:gd name="T36" fmla="*/ 612 w 1087"/>
                <a:gd name="T37" fmla="*/ 33 h 660"/>
                <a:gd name="T38" fmla="*/ 707 w 1087"/>
                <a:gd name="T39" fmla="*/ 4 h 660"/>
                <a:gd name="T40" fmla="*/ 793 w 1087"/>
                <a:gd name="T41" fmla="*/ 4 h 660"/>
                <a:gd name="T42" fmla="*/ 886 w 1087"/>
                <a:gd name="T43" fmla="*/ 33 h 660"/>
                <a:gd name="T44" fmla="*/ 970 w 1087"/>
                <a:gd name="T45" fmla="*/ 83 h 660"/>
                <a:gd name="T46" fmla="*/ 1016 w 1087"/>
                <a:gd name="T47" fmla="*/ 133 h 660"/>
                <a:gd name="T48" fmla="*/ 1051 w 1087"/>
                <a:gd name="T49" fmla="*/ 194 h 660"/>
                <a:gd name="T50" fmla="*/ 1077 w 1087"/>
                <a:gd name="T51" fmla="*/ 262 h 660"/>
                <a:gd name="T52" fmla="*/ 1087 w 1087"/>
                <a:gd name="T53" fmla="*/ 339 h 660"/>
                <a:gd name="T54" fmla="*/ 1078 w 1087"/>
                <a:gd name="T55" fmla="*/ 452 h 660"/>
                <a:gd name="T56" fmla="*/ 1040 w 1087"/>
                <a:gd name="T57" fmla="*/ 594 h 660"/>
                <a:gd name="T58" fmla="*/ 999 w 1087"/>
                <a:gd name="T59" fmla="*/ 651 h 660"/>
                <a:gd name="T60" fmla="*/ 965 w 1087"/>
                <a:gd name="T61" fmla="*/ 660 h 660"/>
                <a:gd name="T62" fmla="*/ 793 w 1087"/>
                <a:gd name="T63" fmla="*/ 652 h 660"/>
                <a:gd name="T64" fmla="*/ 754 w 1087"/>
                <a:gd name="T65" fmla="*/ 645 h 660"/>
                <a:gd name="T66" fmla="*/ 749 w 1087"/>
                <a:gd name="T67" fmla="*/ 626 h 660"/>
                <a:gd name="T68" fmla="*/ 755 w 1087"/>
                <a:gd name="T69" fmla="*/ 614 h 660"/>
                <a:gd name="T70" fmla="*/ 777 w 1087"/>
                <a:gd name="T71" fmla="*/ 605 h 660"/>
                <a:gd name="T72" fmla="*/ 882 w 1087"/>
                <a:gd name="T73" fmla="*/ 571 h 660"/>
                <a:gd name="T74" fmla="*/ 967 w 1087"/>
                <a:gd name="T75" fmla="*/ 509 h 660"/>
                <a:gd name="T76" fmla="*/ 1020 w 1087"/>
                <a:gd name="T77" fmla="*/ 430 h 660"/>
                <a:gd name="T78" fmla="*/ 1045 w 1087"/>
                <a:gd name="T79" fmla="*/ 342 h 660"/>
                <a:gd name="T80" fmla="*/ 1032 w 1087"/>
                <a:gd name="T81" fmla="*/ 265 h 660"/>
                <a:gd name="T82" fmla="*/ 991 w 1087"/>
                <a:gd name="T83" fmla="*/ 199 h 660"/>
                <a:gd name="T84" fmla="*/ 932 w 1087"/>
                <a:gd name="T85" fmla="*/ 158 h 660"/>
                <a:gd name="T86" fmla="*/ 859 w 1087"/>
                <a:gd name="T87" fmla="*/ 141 h 660"/>
                <a:gd name="T88" fmla="*/ 785 w 1087"/>
                <a:gd name="T89" fmla="*/ 149 h 660"/>
                <a:gd name="T90" fmla="*/ 721 w 1087"/>
                <a:gd name="T91" fmla="*/ 189 h 660"/>
                <a:gd name="T92" fmla="*/ 659 w 1087"/>
                <a:gd name="T93" fmla="*/ 262 h 660"/>
                <a:gd name="T94" fmla="*/ 599 w 1087"/>
                <a:gd name="T95" fmla="*/ 369 h 660"/>
                <a:gd name="T96" fmla="*/ 521 w 1087"/>
                <a:gd name="T97" fmla="*/ 509 h 660"/>
                <a:gd name="T98" fmla="*/ 446 w 1087"/>
                <a:gd name="T99" fmla="*/ 586 h 660"/>
                <a:gd name="T100" fmla="*/ 370 w 1087"/>
                <a:gd name="T101" fmla="*/ 621 h 660"/>
                <a:gd name="T102" fmla="*/ 283 w 1087"/>
                <a:gd name="T103" fmla="*/ 630 h 660"/>
                <a:gd name="T104" fmla="*/ 220 w 1087"/>
                <a:gd name="T105" fmla="*/ 623 h 660"/>
                <a:gd name="T106" fmla="*/ 164 w 1087"/>
                <a:gd name="T107" fmla="*/ 604 h 660"/>
                <a:gd name="T108" fmla="*/ 74 w 1087"/>
                <a:gd name="T109" fmla="*/ 531 h 660"/>
                <a:gd name="T110" fmla="*/ 41 w 1087"/>
                <a:gd name="T111" fmla="*/ 482 h 660"/>
                <a:gd name="T112" fmla="*/ 1 w 1087"/>
                <a:gd name="T113" fmla="*/ 360 h 660"/>
                <a:gd name="T114" fmla="*/ 2 w 1087"/>
                <a:gd name="T115" fmla="*/ 229 h 660"/>
                <a:gd name="T116" fmla="*/ 28 w 1087"/>
                <a:gd name="T117" fmla="*/ 108 h 660"/>
                <a:gd name="T118" fmla="*/ 52 w 1087"/>
                <a:gd name="T119" fmla="*/ 58 h 660"/>
                <a:gd name="T120" fmla="*/ 139 w 1087"/>
                <a:gd name="T121" fmla="*/ 5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 h="660">
                  <a:moveTo>
                    <a:pt x="205" y="52"/>
                  </a:moveTo>
                  <a:lnTo>
                    <a:pt x="222" y="52"/>
                  </a:lnTo>
                  <a:lnTo>
                    <a:pt x="248" y="55"/>
                  </a:lnTo>
                  <a:lnTo>
                    <a:pt x="261" y="57"/>
                  </a:lnTo>
                  <a:lnTo>
                    <a:pt x="268" y="65"/>
                  </a:lnTo>
                  <a:lnTo>
                    <a:pt x="270" y="79"/>
                  </a:lnTo>
                  <a:lnTo>
                    <a:pt x="266" y="89"/>
                  </a:lnTo>
                  <a:lnTo>
                    <a:pt x="258" y="101"/>
                  </a:lnTo>
                  <a:lnTo>
                    <a:pt x="239" y="106"/>
                  </a:lnTo>
                  <a:lnTo>
                    <a:pt x="208" y="116"/>
                  </a:lnTo>
                  <a:lnTo>
                    <a:pt x="157" y="131"/>
                  </a:lnTo>
                  <a:lnTo>
                    <a:pt x="122" y="149"/>
                  </a:lnTo>
                  <a:lnTo>
                    <a:pt x="96" y="166"/>
                  </a:lnTo>
                  <a:lnTo>
                    <a:pt x="75" y="189"/>
                  </a:lnTo>
                  <a:lnTo>
                    <a:pt x="62" y="213"/>
                  </a:lnTo>
                  <a:lnTo>
                    <a:pt x="52" y="242"/>
                  </a:lnTo>
                  <a:lnTo>
                    <a:pt x="43" y="271"/>
                  </a:lnTo>
                  <a:lnTo>
                    <a:pt x="42" y="302"/>
                  </a:lnTo>
                  <a:lnTo>
                    <a:pt x="44" y="342"/>
                  </a:lnTo>
                  <a:lnTo>
                    <a:pt x="52" y="381"/>
                  </a:lnTo>
                  <a:lnTo>
                    <a:pt x="62" y="411"/>
                  </a:lnTo>
                  <a:lnTo>
                    <a:pt x="81" y="438"/>
                  </a:lnTo>
                  <a:lnTo>
                    <a:pt x="106" y="460"/>
                  </a:lnTo>
                  <a:lnTo>
                    <a:pt x="134" y="478"/>
                  </a:lnTo>
                  <a:lnTo>
                    <a:pt x="167" y="489"/>
                  </a:lnTo>
                  <a:lnTo>
                    <a:pt x="199" y="492"/>
                  </a:lnTo>
                  <a:lnTo>
                    <a:pt x="239" y="488"/>
                  </a:lnTo>
                  <a:lnTo>
                    <a:pt x="274" y="477"/>
                  </a:lnTo>
                  <a:lnTo>
                    <a:pt x="309" y="459"/>
                  </a:lnTo>
                  <a:lnTo>
                    <a:pt x="335" y="431"/>
                  </a:lnTo>
                  <a:lnTo>
                    <a:pt x="353" y="407"/>
                  </a:lnTo>
                  <a:lnTo>
                    <a:pt x="374" y="371"/>
                  </a:lnTo>
                  <a:lnTo>
                    <a:pt x="428" y="267"/>
                  </a:lnTo>
                  <a:lnTo>
                    <a:pt x="458" y="197"/>
                  </a:lnTo>
                  <a:lnTo>
                    <a:pt x="495" y="145"/>
                  </a:lnTo>
                  <a:lnTo>
                    <a:pt x="530" y="98"/>
                  </a:lnTo>
                  <a:lnTo>
                    <a:pt x="570" y="61"/>
                  </a:lnTo>
                  <a:lnTo>
                    <a:pt x="612" y="33"/>
                  </a:lnTo>
                  <a:lnTo>
                    <a:pt x="659" y="15"/>
                  </a:lnTo>
                  <a:lnTo>
                    <a:pt x="707" y="4"/>
                  </a:lnTo>
                  <a:lnTo>
                    <a:pt x="760" y="0"/>
                  </a:lnTo>
                  <a:lnTo>
                    <a:pt x="793" y="4"/>
                  </a:lnTo>
                  <a:lnTo>
                    <a:pt x="822" y="9"/>
                  </a:lnTo>
                  <a:lnTo>
                    <a:pt x="886" y="33"/>
                  </a:lnTo>
                  <a:lnTo>
                    <a:pt x="944" y="66"/>
                  </a:lnTo>
                  <a:lnTo>
                    <a:pt x="970" y="83"/>
                  </a:lnTo>
                  <a:lnTo>
                    <a:pt x="995" y="105"/>
                  </a:lnTo>
                  <a:lnTo>
                    <a:pt x="1016" y="133"/>
                  </a:lnTo>
                  <a:lnTo>
                    <a:pt x="1035" y="163"/>
                  </a:lnTo>
                  <a:lnTo>
                    <a:pt x="1051" y="194"/>
                  </a:lnTo>
                  <a:lnTo>
                    <a:pt x="1065" y="228"/>
                  </a:lnTo>
                  <a:lnTo>
                    <a:pt x="1077" y="262"/>
                  </a:lnTo>
                  <a:lnTo>
                    <a:pt x="1081" y="300"/>
                  </a:lnTo>
                  <a:lnTo>
                    <a:pt x="1087" y="339"/>
                  </a:lnTo>
                  <a:lnTo>
                    <a:pt x="1087" y="381"/>
                  </a:lnTo>
                  <a:lnTo>
                    <a:pt x="1078" y="452"/>
                  </a:lnTo>
                  <a:lnTo>
                    <a:pt x="1061" y="525"/>
                  </a:lnTo>
                  <a:lnTo>
                    <a:pt x="1040" y="594"/>
                  </a:lnTo>
                  <a:lnTo>
                    <a:pt x="1012" y="642"/>
                  </a:lnTo>
                  <a:lnTo>
                    <a:pt x="999" y="651"/>
                  </a:lnTo>
                  <a:lnTo>
                    <a:pt x="987" y="657"/>
                  </a:lnTo>
                  <a:lnTo>
                    <a:pt x="965" y="660"/>
                  </a:lnTo>
                  <a:lnTo>
                    <a:pt x="930" y="658"/>
                  </a:lnTo>
                  <a:lnTo>
                    <a:pt x="793" y="652"/>
                  </a:lnTo>
                  <a:lnTo>
                    <a:pt x="769" y="648"/>
                  </a:lnTo>
                  <a:lnTo>
                    <a:pt x="754" y="645"/>
                  </a:lnTo>
                  <a:lnTo>
                    <a:pt x="749" y="637"/>
                  </a:lnTo>
                  <a:lnTo>
                    <a:pt x="749" y="626"/>
                  </a:lnTo>
                  <a:lnTo>
                    <a:pt x="750" y="618"/>
                  </a:lnTo>
                  <a:lnTo>
                    <a:pt x="755" y="614"/>
                  </a:lnTo>
                  <a:lnTo>
                    <a:pt x="763" y="607"/>
                  </a:lnTo>
                  <a:lnTo>
                    <a:pt x="777" y="605"/>
                  </a:lnTo>
                  <a:lnTo>
                    <a:pt x="832" y="591"/>
                  </a:lnTo>
                  <a:lnTo>
                    <a:pt x="882" y="571"/>
                  </a:lnTo>
                  <a:lnTo>
                    <a:pt x="926" y="541"/>
                  </a:lnTo>
                  <a:lnTo>
                    <a:pt x="967" y="509"/>
                  </a:lnTo>
                  <a:lnTo>
                    <a:pt x="997" y="475"/>
                  </a:lnTo>
                  <a:lnTo>
                    <a:pt x="1020" y="430"/>
                  </a:lnTo>
                  <a:lnTo>
                    <a:pt x="1039" y="388"/>
                  </a:lnTo>
                  <a:lnTo>
                    <a:pt x="1045" y="342"/>
                  </a:lnTo>
                  <a:lnTo>
                    <a:pt x="1041" y="304"/>
                  </a:lnTo>
                  <a:lnTo>
                    <a:pt x="1032" y="265"/>
                  </a:lnTo>
                  <a:lnTo>
                    <a:pt x="1016" y="230"/>
                  </a:lnTo>
                  <a:lnTo>
                    <a:pt x="991" y="199"/>
                  </a:lnTo>
                  <a:lnTo>
                    <a:pt x="965" y="175"/>
                  </a:lnTo>
                  <a:lnTo>
                    <a:pt x="932" y="158"/>
                  </a:lnTo>
                  <a:lnTo>
                    <a:pt x="897" y="145"/>
                  </a:lnTo>
                  <a:lnTo>
                    <a:pt x="859" y="141"/>
                  </a:lnTo>
                  <a:lnTo>
                    <a:pt x="819" y="140"/>
                  </a:lnTo>
                  <a:lnTo>
                    <a:pt x="785" y="149"/>
                  </a:lnTo>
                  <a:lnTo>
                    <a:pt x="751" y="165"/>
                  </a:lnTo>
                  <a:lnTo>
                    <a:pt x="721" y="189"/>
                  </a:lnTo>
                  <a:lnTo>
                    <a:pt x="688" y="222"/>
                  </a:lnTo>
                  <a:lnTo>
                    <a:pt x="659" y="262"/>
                  </a:lnTo>
                  <a:lnTo>
                    <a:pt x="629" y="311"/>
                  </a:lnTo>
                  <a:lnTo>
                    <a:pt x="599" y="369"/>
                  </a:lnTo>
                  <a:lnTo>
                    <a:pt x="558" y="450"/>
                  </a:lnTo>
                  <a:lnTo>
                    <a:pt x="521" y="509"/>
                  </a:lnTo>
                  <a:lnTo>
                    <a:pt x="483" y="553"/>
                  </a:lnTo>
                  <a:lnTo>
                    <a:pt x="446" y="586"/>
                  </a:lnTo>
                  <a:lnTo>
                    <a:pt x="408" y="606"/>
                  </a:lnTo>
                  <a:lnTo>
                    <a:pt x="370" y="621"/>
                  </a:lnTo>
                  <a:lnTo>
                    <a:pt x="327" y="629"/>
                  </a:lnTo>
                  <a:lnTo>
                    <a:pt x="283" y="630"/>
                  </a:lnTo>
                  <a:lnTo>
                    <a:pt x="252" y="629"/>
                  </a:lnTo>
                  <a:lnTo>
                    <a:pt x="220" y="623"/>
                  </a:lnTo>
                  <a:lnTo>
                    <a:pt x="193" y="614"/>
                  </a:lnTo>
                  <a:lnTo>
                    <a:pt x="164" y="604"/>
                  </a:lnTo>
                  <a:lnTo>
                    <a:pt x="115" y="574"/>
                  </a:lnTo>
                  <a:lnTo>
                    <a:pt x="74" y="531"/>
                  </a:lnTo>
                  <a:lnTo>
                    <a:pt x="55" y="511"/>
                  </a:lnTo>
                  <a:lnTo>
                    <a:pt x="41" y="482"/>
                  </a:lnTo>
                  <a:lnTo>
                    <a:pt x="16" y="425"/>
                  </a:lnTo>
                  <a:lnTo>
                    <a:pt x="1" y="360"/>
                  </a:lnTo>
                  <a:lnTo>
                    <a:pt x="0" y="290"/>
                  </a:lnTo>
                  <a:lnTo>
                    <a:pt x="2" y="229"/>
                  </a:lnTo>
                  <a:lnTo>
                    <a:pt x="13" y="167"/>
                  </a:lnTo>
                  <a:lnTo>
                    <a:pt x="28" y="108"/>
                  </a:lnTo>
                  <a:lnTo>
                    <a:pt x="44" y="67"/>
                  </a:lnTo>
                  <a:lnTo>
                    <a:pt x="52" y="58"/>
                  </a:lnTo>
                  <a:lnTo>
                    <a:pt x="68" y="52"/>
                  </a:lnTo>
                  <a:lnTo>
                    <a:pt x="139" y="51"/>
                  </a:lnTo>
                  <a:lnTo>
                    <a:pt x="205" y="5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8" name="Freeform 68"/>
            <p:cNvSpPr>
              <a:spLocks/>
            </p:cNvSpPr>
            <p:nvPr/>
          </p:nvSpPr>
          <p:spPr bwMode="auto">
            <a:xfrm>
              <a:off x="2665413" y="3822700"/>
              <a:ext cx="309563" cy="234950"/>
            </a:xfrm>
            <a:custGeom>
              <a:avLst/>
              <a:gdLst>
                <a:gd name="T0" fmla="*/ 974 w 1147"/>
                <a:gd name="T1" fmla="*/ 528 h 870"/>
                <a:gd name="T2" fmla="*/ 943 w 1147"/>
                <a:gd name="T3" fmla="*/ 518 h 870"/>
                <a:gd name="T4" fmla="*/ 956 w 1147"/>
                <a:gd name="T5" fmla="*/ 476 h 870"/>
                <a:gd name="T6" fmla="*/ 1037 w 1147"/>
                <a:gd name="T7" fmla="*/ 381 h 870"/>
                <a:gd name="T8" fmla="*/ 1057 w 1147"/>
                <a:gd name="T9" fmla="*/ 292 h 870"/>
                <a:gd name="T10" fmla="*/ 1031 w 1147"/>
                <a:gd name="T11" fmla="*/ 202 h 870"/>
                <a:gd name="T12" fmla="*/ 956 w 1147"/>
                <a:gd name="T13" fmla="*/ 120 h 870"/>
                <a:gd name="T14" fmla="*/ 861 w 1147"/>
                <a:gd name="T15" fmla="*/ 97 h 870"/>
                <a:gd name="T16" fmla="*/ 764 w 1147"/>
                <a:gd name="T17" fmla="*/ 137 h 870"/>
                <a:gd name="T18" fmla="*/ 706 w 1147"/>
                <a:gd name="T19" fmla="*/ 239 h 870"/>
                <a:gd name="T20" fmla="*/ 710 w 1147"/>
                <a:gd name="T21" fmla="*/ 431 h 870"/>
                <a:gd name="T22" fmla="*/ 701 w 1147"/>
                <a:gd name="T23" fmla="*/ 631 h 870"/>
                <a:gd name="T24" fmla="*/ 630 w 1147"/>
                <a:gd name="T25" fmla="*/ 770 h 870"/>
                <a:gd name="T26" fmla="*/ 516 w 1147"/>
                <a:gd name="T27" fmla="*/ 847 h 870"/>
                <a:gd name="T28" fmla="*/ 419 w 1147"/>
                <a:gd name="T29" fmla="*/ 869 h 870"/>
                <a:gd name="T30" fmla="*/ 321 w 1147"/>
                <a:gd name="T31" fmla="*/ 867 h 870"/>
                <a:gd name="T32" fmla="*/ 222 w 1147"/>
                <a:gd name="T33" fmla="*/ 830 h 870"/>
                <a:gd name="T34" fmla="*/ 138 w 1147"/>
                <a:gd name="T35" fmla="*/ 760 h 870"/>
                <a:gd name="T36" fmla="*/ 69 w 1147"/>
                <a:gd name="T37" fmla="*/ 663 h 870"/>
                <a:gd name="T38" fmla="*/ 2 w 1147"/>
                <a:gd name="T39" fmla="*/ 449 h 870"/>
                <a:gd name="T40" fmla="*/ 7 w 1147"/>
                <a:gd name="T41" fmla="*/ 379 h 870"/>
                <a:gd name="T42" fmla="*/ 63 w 1147"/>
                <a:gd name="T43" fmla="*/ 337 h 870"/>
                <a:gd name="T44" fmla="*/ 228 w 1147"/>
                <a:gd name="T45" fmla="*/ 262 h 870"/>
                <a:gd name="T46" fmla="*/ 246 w 1147"/>
                <a:gd name="T47" fmla="*/ 281 h 870"/>
                <a:gd name="T48" fmla="*/ 227 w 1147"/>
                <a:gd name="T49" fmla="*/ 306 h 870"/>
                <a:gd name="T50" fmla="*/ 127 w 1147"/>
                <a:gd name="T51" fmla="*/ 438 h 870"/>
                <a:gd name="T52" fmla="*/ 99 w 1147"/>
                <a:gd name="T53" fmla="*/ 584 h 870"/>
                <a:gd name="T54" fmla="*/ 145 w 1147"/>
                <a:gd name="T55" fmla="*/ 709 h 870"/>
                <a:gd name="T56" fmla="*/ 239 w 1147"/>
                <a:gd name="T57" fmla="*/ 774 h 870"/>
                <a:gd name="T58" fmla="*/ 355 w 1147"/>
                <a:gd name="T59" fmla="*/ 777 h 870"/>
                <a:gd name="T60" fmla="*/ 449 w 1147"/>
                <a:gd name="T61" fmla="*/ 714 h 870"/>
                <a:gd name="T62" fmla="*/ 499 w 1147"/>
                <a:gd name="T63" fmla="*/ 602 h 870"/>
                <a:gd name="T64" fmla="*/ 502 w 1147"/>
                <a:gd name="T65" fmla="*/ 425 h 870"/>
                <a:gd name="T66" fmla="*/ 513 w 1147"/>
                <a:gd name="T67" fmla="*/ 205 h 870"/>
                <a:gd name="T68" fmla="*/ 579 w 1147"/>
                <a:gd name="T69" fmla="*/ 89 h 870"/>
                <a:gd name="T70" fmla="*/ 681 w 1147"/>
                <a:gd name="T71" fmla="*/ 21 h 870"/>
                <a:gd name="T72" fmla="*/ 771 w 1147"/>
                <a:gd name="T73" fmla="*/ 0 h 870"/>
                <a:gd name="T74" fmla="*/ 886 w 1147"/>
                <a:gd name="T75" fmla="*/ 16 h 870"/>
                <a:gd name="T76" fmla="*/ 1037 w 1147"/>
                <a:gd name="T77" fmla="*/ 133 h 870"/>
                <a:gd name="T78" fmla="*/ 1102 w 1147"/>
                <a:gd name="T79" fmla="*/ 250 h 870"/>
                <a:gd name="T80" fmla="*/ 1147 w 1147"/>
                <a:gd name="T81" fmla="*/ 416 h 870"/>
                <a:gd name="T82" fmla="*/ 1112 w 1147"/>
                <a:gd name="T83" fmla="*/ 45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7" h="870">
                  <a:moveTo>
                    <a:pt x="1015" y="509"/>
                  </a:moveTo>
                  <a:lnTo>
                    <a:pt x="997" y="519"/>
                  </a:lnTo>
                  <a:lnTo>
                    <a:pt x="974" y="528"/>
                  </a:lnTo>
                  <a:lnTo>
                    <a:pt x="960" y="530"/>
                  </a:lnTo>
                  <a:lnTo>
                    <a:pt x="950" y="528"/>
                  </a:lnTo>
                  <a:lnTo>
                    <a:pt x="943" y="518"/>
                  </a:lnTo>
                  <a:lnTo>
                    <a:pt x="940" y="509"/>
                  </a:lnTo>
                  <a:lnTo>
                    <a:pt x="945" y="494"/>
                  </a:lnTo>
                  <a:lnTo>
                    <a:pt x="956" y="476"/>
                  </a:lnTo>
                  <a:lnTo>
                    <a:pt x="978" y="454"/>
                  </a:lnTo>
                  <a:lnTo>
                    <a:pt x="1014" y="414"/>
                  </a:lnTo>
                  <a:lnTo>
                    <a:pt x="1037" y="381"/>
                  </a:lnTo>
                  <a:lnTo>
                    <a:pt x="1051" y="353"/>
                  </a:lnTo>
                  <a:lnTo>
                    <a:pt x="1056" y="321"/>
                  </a:lnTo>
                  <a:lnTo>
                    <a:pt x="1057" y="292"/>
                  </a:lnTo>
                  <a:lnTo>
                    <a:pt x="1054" y="263"/>
                  </a:lnTo>
                  <a:lnTo>
                    <a:pt x="1044" y="230"/>
                  </a:lnTo>
                  <a:lnTo>
                    <a:pt x="1031" y="202"/>
                  </a:lnTo>
                  <a:lnTo>
                    <a:pt x="1009" y="169"/>
                  </a:lnTo>
                  <a:lnTo>
                    <a:pt x="985" y="141"/>
                  </a:lnTo>
                  <a:lnTo>
                    <a:pt x="956" y="120"/>
                  </a:lnTo>
                  <a:lnTo>
                    <a:pt x="927" y="107"/>
                  </a:lnTo>
                  <a:lnTo>
                    <a:pt x="894" y="98"/>
                  </a:lnTo>
                  <a:lnTo>
                    <a:pt x="861" y="97"/>
                  </a:lnTo>
                  <a:lnTo>
                    <a:pt x="827" y="102"/>
                  </a:lnTo>
                  <a:lnTo>
                    <a:pt x="794" y="116"/>
                  </a:lnTo>
                  <a:lnTo>
                    <a:pt x="764" y="137"/>
                  </a:lnTo>
                  <a:lnTo>
                    <a:pt x="736" y="168"/>
                  </a:lnTo>
                  <a:lnTo>
                    <a:pt x="717" y="201"/>
                  </a:lnTo>
                  <a:lnTo>
                    <a:pt x="706" y="239"/>
                  </a:lnTo>
                  <a:lnTo>
                    <a:pt x="701" y="269"/>
                  </a:lnTo>
                  <a:lnTo>
                    <a:pt x="700" y="310"/>
                  </a:lnTo>
                  <a:lnTo>
                    <a:pt x="710" y="431"/>
                  </a:lnTo>
                  <a:lnTo>
                    <a:pt x="714" y="506"/>
                  </a:lnTo>
                  <a:lnTo>
                    <a:pt x="711" y="572"/>
                  </a:lnTo>
                  <a:lnTo>
                    <a:pt x="701" y="631"/>
                  </a:lnTo>
                  <a:lnTo>
                    <a:pt x="685" y="685"/>
                  </a:lnTo>
                  <a:lnTo>
                    <a:pt x="661" y="732"/>
                  </a:lnTo>
                  <a:lnTo>
                    <a:pt x="630" y="770"/>
                  </a:lnTo>
                  <a:lnTo>
                    <a:pt x="591" y="805"/>
                  </a:lnTo>
                  <a:lnTo>
                    <a:pt x="546" y="834"/>
                  </a:lnTo>
                  <a:lnTo>
                    <a:pt x="516" y="847"/>
                  </a:lnTo>
                  <a:lnTo>
                    <a:pt x="485" y="859"/>
                  </a:lnTo>
                  <a:lnTo>
                    <a:pt x="453" y="864"/>
                  </a:lnTo>
                  <a:lnTo>
                    <a:pt x="419" y="869"/>
                  </a:lnTo>
                  <a:lnTo>
                    <a:pt x="386" y="870"/>
                  </a:lnTo>
                  <a:lnTo>
                    <a:pt x="352" y="868"/>
                  </a:lnTo>
                  <a:lnTo>
                    <a:pt x="321" y="867"/>
                  </a:lnTo>
                  <a:lnTo>
                    <a:pt x="288" y="857"/>
                  </a:lnTo>
                  <a:lnTo>
                    <a:pt x="255" y="845"/>
                  </a:lnTo>
                  <a:lnTo>
                    <a:pt x="222" y="830"/>
                  </a:lnTo>
                  <a:lnTo>
                    <a:pt x="193" y="809"/>
                  </a:lnTo>
                  <a:lnTo>
                    <a:pt x="164" y="787"/>
                  </a:lnTo>
                  <a:lnTo>
                    <a:pt x="138" y="760"/>
                  </a:lnTo>
                  <a:lnTo>
                    <a:pt x="110" y="731"/>
                  </a:lnTo>
                  <a:lnTo>
                    <a:pt x="87" y="699"/>
                  </a:lnTo>
                  <a:lnTo>
                    <a:pt x="69" y="663"/>
                  </a:lnTo>
                  <a:lnTo>
                    <a:pt x="37" y="595"/>
                  </a:lnTo>
                  <a:lnTo>
                    <a:pt x="16" y="519"/>
                  </a:lnTo>
                  <a:lnTo>
                    <a:pt x="2" y="449"/>
                  </a:lnTo>
                  <a:lnTo>
                    <a:pt x="0" y="420"/>
                  </a:lnTo>
                  <a:lnTo>
                    <a:pt x="2" y="394"/>
                  </a:lnTo>
                  <a:lnTo>
                    <a:pt x="7" y="379"/>
                  </a:lnTo>
                  <a:lnTo>
                    <a:pt x="16" y="368"/>
                  </a:lnTo>
                  <a:lnTo>
                    <a:pt x="36" y="353"/>
                  </a:lnTo>
                  <a:lnTo>
                    <a:pt x="63" y="337"/>
                  </a:lnTo>
                  <a:lnTo>
                    <a:pt x="191" y="273"/>
                  </a:lnTo>
                  <a:lnTo>
                    <a:pt x="212" y="264"/>
                  </a:lnTo>
                  <a:lnTo>
                    <a:pt x="228" y="262"/>
                  </a:lnTo>
                  <a:lnTo>
                    <a:pt x="236" y="264"/>
                  </a:lnTo>
                  <a:lnTo>
                    <a:pt x="243" y="274"/>
                  </a:lnTo>
                  <a:lnTo>
                    <a:pt x="246" y="281"/>
                  </a:lnTo>
                  <a:lnTo>
                    <a:pt x="245" y="289"/>
                  </a:lnTo>
                  <a:lnTo>
                    <a:pt x="239" y="299"/>
                  </a:lnTo>
                  <a:lnTo>
                    <a:pt x="227" y="306"/>
                  </a:lnTo>
                  <a:lnTo>
                    <a:pt x="186" y="347"/>
                  </a:lnTo>
                  <a:lnTo>
                    <a:pt x="154" y="392"/>
                  </a:lnTo>
                  <a:lnTo>
                    <a:pt x="127" y="438"/>
                  </a:lnTo>
                  <a:lnTo>
                    <a:pt x="107" y="487"/>
                  </a:lnTo>
                  <a:lnTo>
                    <a:pt x="99" y="534"/>
                  </a:lnTo>
                  <a:lnTo>
                    <a:pt x="99" y="584"/>
                  </a:lnTo>
                  <a:lnTo>
                    <a:pt x="103" y="631"/>
                  </a:lnTo>
                  <a:lnTo>
                    <a:pt x="123" y="672"/>
                  </a:lnTo>
                  <a:lnTo>
                    <a:pt x="145" y="709"/>
                  </a:lnTo>
                  <a:lnTo>
                    <a:pt x="173" y="736"/>
                  </a:lnTo>
                  <a:lnTo>
                    <a:pt x="206" y="759"/>
                  </a:lnTo>
                  <a:lnTo>
                    <a:pt x="239" y="774"/>
                  </a:lnTo>
                  <a:lnTo>
                    <a:pt x="277" y="780"/>
                  </a:lnTo>
                  <a:lnTo>
                    <a:pt x="316" y="783"/>
                  </a:lnTo>
                  <a:lnTo>
                    <a:pt x="355" y="777"/>
                  </a:lnTo>
                  <a:lnTo>
                    <a:pt x="390" y="761"/>
                  </a:lnTo>
                  <a:lnTo>
                    <a:pt x="422" y="740"/>
                  </a:lnTo>
                  <a:lnTo>
                    <a:pt x="449" y="714"/>
                  </a:lnTo>
                  <a:lnTo>
                    <a:pt x="472" y="683"/>
                  </a:lnTo>
                  <a:lnTo>
                    <a:pt x="489" y="646"/>
                  </a:lnTo>
                  <a:lnTo>
                    <a:pt x="499" y="602"/>
                  </a:lnTo>
                  <a:lnTo>
                    <a:pt x="506" y="553"/>
                  </a:lnTo>
                  <a:lnTo>
                    <a:pt x="506" y="494"/>
                  </a:lnTo>
                  <a:lnTo>
                    <a:pt x="502" y="425"/>
                  </a:lnTo>
                  <a:lnTo>
                    <a:pt x="501" y="334"/>
                  </a:lnTo>
                  <a:lnTo>
                    <a:pt x="502" y="262"/>
                  </a:lnTo>
                  <a:lnTo>
                    <a:pt x="513" y="205"/>
                  </a:lnTo>
                  <a:lnTo>
                    <a:pt x="532" y="158"/>
                  </a:lnTo>
                  <a:lnTo>
                    <a:pt x="554" y="120"/>
                  </a:lnTo>
                  <a:lnTo>
                    <a:pt x="579" y="89"/>
                  </a:lnTo>
                  <a:lnTo>
                    <a:pt x="615" y="60"/>
                  </a:lnTo>
                  <a:lnTo>
                    <a:pt x="652" y="36"/>
                  </a:lnTo>
                  <a:lnTo>
                    <a:pt x="681" y="21"/>
                  </a:lnTo>
                  <a:lnTo>
                    <a:pt x="709" y="11"/>
                  </a:lnTo>
                  <a:lnTo>
                    <a:pt x="741" y="6"/>
                  </a:lnTo>
                  <a:lnTo>
                    <a:pt x="771" y="0"/>
                  </a:lnTo>
                  <a:lnTo>
                    <a:pt x="799" y="1"/>
                  </a:lnTo>
                  <a:lnTo>
                    <a:pt x="830" y="2"/>
                  </a:lnTo>
                  <a:lnTo>
                    <a:pt x="886" y="16"/>
                  </a:lnTo>
                  <a:lnTo>
                    <a:pt x="941" y="43"/>
                  </a:lnTo>
                  <a:lnTo>
                    <a:pt x="993" y="83"/>
                  </a:lnTo>
                  <a:lnTo>
                    <a:pt x="1037" y="133"/>
                  </a:lnTo>
                  <a:lnTo>
                    <a:pt x="1056" y="160"/>
                  </a:lnTo>
                  <a:lnTo>
                    <a:pt x="1075" y="192"/>
                  </a:lnTo>
                  <a:lnTo>
                    <a:pt x="1102" y="250"/>
                  </a:lnTo>
                  <a:lnTo>
                    <a:pt x="1124" y="310"/>
                  </a:lnTo>
                  <a:lnTo>
                    <a:pt x="1142" y="371"/>
                  </a:lnTo>
                  <a:lnTo>
                    <a:pt x="1147" y="416"/>
                  </a:lnTo>
                  <a:lnTo>
                    <a:pt x="1145" y="426"/>
                  </a:lnTo>
                  <a:lnTo>
                    <a:pt x="1134" y="440"/>
                  </a:lnTo>
                  <a:lnTo>
                    <a:pt x="1112" y="455"/>
                  </a:lnTo>
                  <a:lnTo>
                    <a:pt x="1071" y="475"/>
                  </a:lnTo>
                  <a:lnTo>
                    <a:pt x="1015" y="5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9" name="Freeform 69"/>
            <p:cNvSpPr>
              <a:spLocks/>
            </p:cNvSpPr>
            <p:nvPr/>
          </p:nvSpPr>
          <p:spPr bwMode="auto">
            <a:xfrm>
              <a:off x="331788" y="3286125"/>
              <a:ext cx="360363" cy="360362"/>
            </a:xfrm>
            <a:custGeom>
              <a:avLst/>
              <a:gdLst>
                <a:gd name="T0" fmla="*/ 1262 w 1333"/>
                <a:gd name="T1" fmla="*/ 703 h 1333"/>
                <a:gd name="T2" fmla="*/ 1307 w 1333"/>
                <a:gd name="T3" fmla="*/ 775 h 1333"/>
                <a:gd name="T4" fmla="*/ 1330 w 1333"/>
                <a:gd name="T5" fmla="*/ 843 h 1333"/>
                <a:gd name="T6" fmla="*/ 1329 w 1333"/>
                <a:gd name="T7" fmla="*/ 910 h 1333"/>
                <a:gd name="T8" fmla="*/ 1301 w 1333"/>
                <a:gd name="T9" fmla="*/ 1004 h 1333"/>
                <a:gd name="T10" fmla="*/ 1214 w 1333"/>
                <a:gd name="T11" fmla="*/ 1125 h 1333"/>
                <a:gd name="T12" fmla="*/ 1075 w 1333"/>
                <a:gd name="T13" fmla="*/ 1243 h 1333"/>
                <a:gd name="T14" fmla="*/ 997 w 1333"/>
                <a:gd name="T15" fmla="*/ 1287 h 1333"/>
                <a:gd name="T16" fmla="*/ 922 w 1333"/>
                <a:gd name="T17" fmla="*/ 1315 h 1333"/>
                <a:gd name="T18" fmla="*/ 848 w 1333"/>
                <a:gd name="T19" fmla="*/ 1331 h 1333"/>
                <a:gd name="T20" fmla="*/ 779 w 1333"/>
                <a:gd name="T21" fmla="*/ 1330 h 1333"/>
                <a:gd name="T22" fmla="*/ 710 w 1333"/>
                <a:gd name="T23" fmla="*/ 1306 h 1333"/>
                <a:gd name="T24" fmla="*/ 647 w 1333"/>
                <a:gd name="T25" fmla="*/ 1265 h 1333"/>
                <a:gd name="T26" fmla="*/ 584 w 1333"/>
                <a:gd name="T27" fmla="*/ 1201 h 1333"/>
                <a:gd name="T28" fmla="*/ 174 w 1333"/>
                <a:gd name="T29" fmla="*/ 720 h 1333"/>
                <a:gd name="T30" fmla="*/ 146 w 1333"/>
                <a:gd name="T31" fmla="*/ 706 h 1333"/>
                <a:gd name="T32" fmla="*/ 113 w 1333"/>
                <a:gd name="T33" fmla="*/ 707 h 1333"/>
                <a:gd name="T34" fmla="*/ 72 w 1333"/>
                <a:gd name="T35" fmla="*/ 726 h 1333"/>
                <a:gd name="T36" fmla="*/ 30 w 1333"/>
                <a:gd name="T37" fmla="*/ 754 h 1333"/>
                <a:gd name="T38" fmla="*/ 5 w 1333"/>
                <a:gd name="T39" fmla="*/ 745 h 1333"/>
                <a:gd name="T40" fmla="*/ 0 w 1333"/>
                <a:gd name="T41" fmla="*/ 727 h 1333"/>
                <a:gd name="T42" fmla="*/ 19 w 1333"/>
                <a:gd name="T43" fmla="*/ 706 h 1333"/>
                <a:gd name="T44" fmla="*/ 178 w 1333"/>
                <a:gd name="T45" fmla="*/ 576 h 1333"/>
                <a:gd name="T46" fmla="*/ 332 w 1333"/>
                <a:gd name="T47" fmla="*/ 436 h 1333"/>
                <a:gd name="T48" fmla="*/ 356 w 1333"/>
                <a:gd name="T49" fmla="*/ 425 h 1333"/>
                <a:gd name="T50" fmla="*/ 372 w 1333"/>
                <a:gd name="T51" fmla="*/ 434 h 1333"/>
                <a:gd name="T52" fmla="*/ 377 w 1333"/>
                <a:gd name="T53" fmla="*/ 457 h 1333"/>
                <a:gd name="T54" fmla="*/ 346 w 1333"/>
                <a:gd name="T55" fmla="*/ 496 h 1333"/>
                <a:gd name="T56" fmla="*/ 317 w 1333"/>
                <a:gd name="T57" fmla="*/ 532 h 1333"/>
                <a:gd name="T58" fmla="*/ 310 w 1333"/>
                <a:gd name="T59" fmla="*/ 571 h 1333"/>
                <a:gd name="T60" fmla="*/ 319 w 1333"/>
                <a:gd name="T61" fmla="*/ 598 h 1333"/>
                <a:gd name="T62" fmla="*/ 712 w 1333"/>
                <a:gd name="T63" fmla="*/ 1058 h 1333"/>
                <a:gd name="T64" fmla="*/ 802 w 1333"/>
                <a:gd name="T65" fmla="*/ 1156 h 1333"/>
                <a:gd name="T66" fmla="*/ 858 w 1333"/>
                <a:gd name="T67" fmla="*/ 1190 h 1333"/>
                <a:gd name="T68" fmla="*/ 914 w 1333"/>
                <a:gd name="T69" fmla="*/ 1206 h 1333"/>
                <a:gd name="T70" fmla="*/ 992 w 1333"/>
                <a:gd name="T71" fmla="*/ 1204 h 1333"/>
                <a:gd name="T72" fmla="*/ 1098 w 1333"/>
                <a:gd name="T73" fmla="*/ 1160 h 1333"/>
                <a:gd name="T74" fmla="*/ 1178 w 1333"/>
                <a:gd name="T75" fmla="*/ 1092 h 1333"/>
                <a:gd name="T76" fmla="*/ 1226 w 1333"/>
                <a:gd name="T77" fmla="*/ 1033 h 1333"/>
                <a:gd name="T78" fmla="*/ 1259 w 1333"/>
                <a:gd name="T79" fmla="*/ 970 h 1333"/>
                <a:gd name="T80" fmla="*/ 1274 w 1333"/>
                <a:gd name="T81" fmla="*/ 910 h 1333"/>
                <a:gd name="T82" fmla="*/ 1267 w 1333"/>
                <a:gd name="T83" fmla="*/ 840 h 1333"/>
                <a:gd name="T84" fmla="*/ 1222 w 1333"/>
                <a:gd name="T85" fmla="*/ 757 h 1333"/>
                <a:gd name="T86" fmla="*/ 839 w 1333"/>
                <a:gd name="T87" fmla="*/ 301 h 1333"/>
                <a:gd name="T88" fmla="*/ 759 w 1333"/>
                <a:gd name="T89" fmla="*/ 219 h 1333"/>
                <a:gd name="T90" fmla="*/ 717 w 1333"/>
                <a:gd name="T91" fmla="*/ 208 h 1333"/>
                <a:gd name="T92" fmla="*/ 675 w 1333"/>
                <a:gd name="T93" fmla="*/ 222 h 1333"/>
                <a:gd name="T94" fmla="*/ 623 w 1333"/>
                <a:gd name="T95" fmla="*/ 257 h 1333"/>
                <a:gd name="T96" fmla="*/ 595 w 1333"/>
                <a:gd name="T97" fmla="*/ 265 h 1333"/>
                <a:gd name="T98" fmla="*/ 581 w 1333"/>
                <a:gd name="T99" fmla="*/ 247 h 1333"/>
                <a:gd name="T100" fmla="*/ 591 w 1333"/>
                <a:gd name="T101" fmla="*/ 225 h 1333"/>
                <a:gd name="T102" fmla="*/ 625 w 1333"/>
                <a:gd name="T103" fmla="*/ 196 h 1333"/>
                <a:gd name="T104" fmla="*/ 806 w 1333"/>
                <a:gd name="T105" fmla="*/ 41 h 1333"/>
                <a:gd name="T106" fmla="*/ 848 w 1333"/>
                <a:gd name="T107" fmla="*/ 2 h 1333"/>
                <a:gd name="T108" fmla="*/ 868 w 1333"/>
                <a:gd name="T109" fmla="*/ 1 h 1333"/>
                <a:gd name="T110" fmla="*/ 880 w 1333"/>
                <a:gd name="T111" fmla="*/ 17 h 1333"/>
                <a:gd name="T112" fmla="*/ 871 w 1333"/>
                <a:gd name="T113" fmla="*/ 45 h 1333"/>
                <a:gd name="T114" fmla="*/ 831 w 1333"/>
                <a:gd name="T115" fmla="*/ 85 h 1333"/>
                <a:gd name="T116" fmla="*/ 811 w 1333"/>
                <a:gd name="T117" fmla="*/ 121 h 1333"/>
                <a:gd name="T118" fmla="*/ 817 w 1333"/>
                <a:gd name="T119" fmla="*/ 161 h 1333"/>
                <a:gd name="T120" fmla="*/ 883 w 1333"/>
                <a:gd name="T121" fmla="*/ 2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3" h="1333">
                  <a:moveTo>
                    <a:pt x="1232" y="663"/>
                  </a:moveTo>
                  <a:lnTo>
                    <a:pt x="1262" y="703"/>
                  </a:lnTo>
                  <a:lnTo>
                    <a:pt x="1289" y="739"/>
                  </a:lnTo>
                  <a:lnTo>
                    <a:pt x="1307" y="775"/>
                  </a:lnTo>
                  <a:lnTo>
                    <a:pt x="1320" y="808"/>
                  </a:lnTo>
                  <a:lnTo>
                    <a:pt x="1330" y="843"/>
                  </a:lnTo>
                  <a:lnTo>
                    <a:pt x="1333" y="876"/>
                  </a:lnTo>
                  <a:lnTo>
                    <a:pt x="1329" y="910"/>
                  </a:lnTo>
                  <a:lnTo>
                    <a:pt x="1323" y="944"/>
                  </a:lnTo>
                  <a:lnTo>
                    <a:pt x="1301" y="1004"/>
                  </a:lnTo>
                  <a:lnTo>
                    <a:pt x="1262" y="1065"/>
                  </a:lnTo>
                  <a:lnTo>
                    <a:pt x="1214" y="1125"/>
                  </a:lnTo>
                  <a:lnTo>
                    <a:pt x="1154" y="1180"/>
                  </a:lnTo>
                  <a:lnTo>
                    <a:pt x="1075" y="1243"/>
                  </a:lnTo>
                  <a:lnTo>
                    <a:pt x="1038" y="1265"/>
                  </a:lnTo>
                  <a:lnTo>
                    <a:pt x="997" y="1287"/>
                  </a:lnTo>
                  <a:lnTo>
                    <a:pt x="961" y="1302"/>
                  </a:lnTo>
                  <a:lnTo>
                    <a:pt x="922" y="1315"/>
                  </a:lnTo>
                  <a:lnTo>
                    <a:pt x="884" y="1326"/>
                  </a:lnTo>
                  <a:lnTo>
                    <a:pt x="848" y="1331"/>
                  </a:lnTo>
                  <a:lnTo>
                    <a:pt x="811" y="1333"/>
                  </a:lnTo>
                  <a:lnTo>
                    <a:pt x="779" y="1330"/>
                  </a:lnTo>
                  <a:lnTo>
                    <a:pt x="745" y="1321"/>
                  </a:lnTo>
                  <a:lnTo>
                    <a:pt x="710" y="1306"/>
                  </a:lnTo>
                  <a:lnTo>
                    <a:pt x="680" y="1290"/>
                  </a:lnTo>
                  <a:lnTo>
                    <a:pt x="647" y="1265"/>
                  </a:lnTo>
                  <a:lnTo>
                    <a:pt x="617" y="1235"/>
                  </a:lnTo>
                  <a:lnTo>
                    <a:pt x="584" y="1201"/>
                  </a:lnTo>
                  <a:lnTo>
                    <a:pt x="217" y="767"/>
                  </a:lnTo>
                  <a:lnTo>
                    <a:pt x="174" y="720"/>
                  </a:lnTo>
                  <a:lnTo>
                    <a:pt x="161" y="711"/>
                  </a:lnTo>
                  <a:lnTo>
                    <a:pt x="146" y="706"/>
                  </a:lnTo>
                  <a:lnTo>
                    <a:pt x="131" y="704"/>
                  </a:lnTo>
                  <a:lnTo>
                    <a:pt x="113" y="707"/>
                  </a:lnTo>
                  <a:lnTo>
                    <a:pt x="92" y="716"/>
                  </a:lnTo>
                  <a:lnTo>
                    <a:pt x="72" y="726"/>
                  </a:lnTo>
                  <a:lnTo>
                    <a:pt x="47" y="743"/>
                  </a:lnTo>
                  <a:lnTo>
                    <a:pt x="30" y="754"/>
                  </a:lnTo>
                  <a:lnTo>
                    <a:pt x="17" y="754"/>
                  </a:lnTo>
                  <a:lnTo>
                    <a:pt x="5" y="745"/>
                  </a:lnTo>
                  <a:lnTo>
                    <a:pt x="0" y="735"/>
                  </a:lnTo>
                  <a:lnTo>
                    <a:pt x="0" y="727"/>
                  </a:lnTo>
                  <a:lnTo>
                    <a:pt x="6" y="715"/>
                  </a:lnTo>
                  <a:lnTo>
                    <a:pt x="19" y="706"/>
                  </a:lnTo>
                  <a:lnTo>
                    <a:pt x="76" y="657"/>
                  </a:lnTo>
                  <a:lnTo>
                    <a:pt x="178" y="576"/>
                  </a:lnTo>
                  <a:lnTo>
                    <a:pt x="310" y="460"/>
                  </a:lnTo>
                  <a:lnTo>
                    <a:pt x="332" y="436"/>
                  </a:lnTo>
                  <a:lnTo>
                    <a:pt x="344" y="430"/>
                  </a:lnTo>
                  <a:lnTo>
                    <a:pt x="356" y="425"/>
                  </a:lnTo>
                  <a:lnTo>
                    <a:pt x="364" y="428"/>
                  </a:lnTo>
                  <a:lnTo>
                    <a:pt x="372" y="434"/>
                  </a:lnTo>
                  <a:lnTo>
                    <a:pt x="379" y="444"/>
                  </a:lnTo>
                  <a:lnTo>
                    <a:pt x="377" y="457"/>
                  </a:lnTo>
                  <a:lnTo>
                    <a:pt x="365" y="475"/>
                  </a:lnTo>
                  <a:lnTo>
                    <a:pt x="346" y="496"/>
                  </a:lnTo>
                  <a:lnTo>
                    <a:pt x="329" y="514"/>
                  </a:lnTo>
                  <a:lnTo>
                    <a:pt x="317" y="532"/>
                  </a:lnTo>
                  <a:lnTo>
                    <a:pt x="312" y="551"/>
                  </a:lnTo>
                  <a:lnTo>
                    <a:pt x="310" y="571"/>
                  </a:lnTo>
                  <a:lnTo>
                    <a:pt x="313" y="582"/>
                  </a:lnTo>
                  <a:lnTo>
                    <a:pt x="319" y="598"/>
                  </a:lnTo>
                  <a:lnTo>
                    <a:pt x="356" y="647"/>
                  </a:lnTo>
                  <a:lnTo>
                    <a:pt x="712" y="1058"/>
                  </a:lnTo>
                  <a:lnTo>
                    <a:pt x="774" y="1129"/>
                  </a:lnTo>
                  <a:lnTo>
                    <a:pt x="802" y="1156"/>
                  </a:lnTo>
                  <a:lnTo>
                    <a:pt x="832" y="1176"/>
                  </a:lnTo>
                  <a:lnTo>
                    <a:pt x="858" y="1190"/>
                  </a:lnTo>
                  <a:lnTo>
                    <a:pt x="885" y="1201"/>
                  </a:lnTo>
                  <a:lnTo>
                    <a:pt x="914" y="1206"/>
                  </a:lnTo>
                  <a:lnTo>
                    <a:pt x="940" y="1209"/>
                  </a:lnTo>
                  <a:lnTo>
                    <a:pt x="992" y="1204"/>
                  </a:lnTo>
                  <a:lnTo>
                    <a:pt x="1043" y="1185"/>
                  </a:lnTo>
                  <a:lnTo>
                    <a:pt x="1098" y="1160"/>
                  </a:lnTo>
                  <a:lnTo>
                    <a:pt x="1149" y="1122"/>
                  </a:lnTo>
                  <a:lnTo>
                    <a:pt x="1178" y="1092"/>
                  </a:lnTo>
                  <a:lnTo>
                    <a:pt x="1205" y="1064"/>
                  </a:lnTo>
                  <a:lnTo>
                    <a:pt x="1226" y="1033"/>
                  </a:lnTo>
                  <a:lnTo>
                    <a:pt x="1244" y="1003"/>
                  </a:lnTo>
                  <a:lnTo>
                    <a:pt x="1259" y="970"/>
                  </a:lnTo>
                  <a:lnTo>
                    <a:pt x="1268" y="941"/>
                  </a:lnTo>
                  <a:lnTo>
                    <a:pt x="1274" y="910"/>
                  </a:lnTo>
                  <a:lnTo>
                    <a:pt x="1273" y="879"/>
                  </a:lnTo>
                  <a:lnTo>
                    <a:pt x="1267" y="840"/>
                  </a:lnTo>
                  <a:lnTo>
                    <a:pt x="1250" y="800"/>
                  </a:lnTo>
                  <a:lnTo>
                    <a:pt x="1222" y="757"/>
                  </a:lnTo>
                  <a:lnTo>
                    <a:pt x="1186" y="710"/>
                  </a:lnTo>
                  <a:lnTo>
                    <a:pt x="839" y="301"/>
                  </a:lnTo>
                  <a:lnTo>
                    <a:pt x="782" y="239"/>
                  </a:lnTo>
                  <a:lnTo>
                    <a:pt x="759" y="219"/>
                  </a:lnTo>
                  <a:lnTo>
                    <a:pt x="739" y="209"/>
                  </a:lnTo>
                  <a:lnTo>
                    <a:pt x="717" y="208"/>
                  </a:lnTo>
                  <a:lnTo>
                    <a:pt x="697" y="210"/>
                  </a:lnTo>
                  <a:lnTo>
                    <a:pt x="675" y="222"/>
                  </a:lnTo>
                  <a:lnTo>
                    <a:pt x="647" y="241"/>
                  </a:lnTo>
                  <a:lnTo>
                    <a:pt x="623" y="257"/>
                  </a:lnTo>
                  <a:lnTo>
                    <a:pt x="608" y="267"/>
                  </a:lnTo>
                  <a:lnTo>
                    <a:pt x="595" y="265"/>
                  </a:lnTo>
                  <a:lnTo>
                    <a:pt x="588" y="257"/>
                  </a:lnTo>
                  <a:lnTo>
                    <a:pt x="581" y="247"/>
                  </a:lnTo>
                  <a:lnTo>
                    <a:pt x="580" y="236"/>
                  </a:lnTo>
                  <a:lnTo>
                    <a:pt x="591" y="225"/>
                  </a:lnTo>
                  <a:lnTo>
                    <a:pt x="605" y="210"/>
                  </a:lnTo>
                  <a:lnTo>
                    <a:pt x="625" y="196"/>
                  </a:lnTo>
                  <a:lnTo>
                    <a:pt x="725" y="114"/>
                  </a:lnTo>
                  <a:lnTo>
                    <a:pt x="806" y="41"/>
                  </a:lnTo>
                  <a:lnTo>
                    <a:pt x="838" y="7"/>
                  </a:lnTo>
                  <a:lnTo>
                    <a:pt x="848" y="2"/>
                  </a:lnTo>
                  <a:lnTo>
                    <a:pt x="859" y="0"/>
                  </a:lnTo>
                  <a:lnTo>
                    <a:pt x="868" y="1"/>
                  </a:lnTo>
                  <a:lnTo>
                    <a:pt x="875" y="7"/>
                  </a:lnTo>
                  <a:lnTo>
                    <a:pt x="880" y="17"/>
                  </a:lnTo>
                  <a:lnTo>
                    <a:pt x="880" y="30"/>
                  </a:lnTo>
                  <a:lnTo>
                    <a:pt x="871" y="45"/>
                  </a:lnTo>
                  <a:lnTo>
                    <a:pt x="852" y="64"/>
                  </a:lnTo>
                  <a:lnTo>
                    <a:pt x="831" y="85"/>
                  </a:lnTo>
                  <a:lnTo>
                    <a:pt x="819" y="104"/>
                  </a:lnTo>
                  <a:lnTo>
                    <a:pt x="811" y="121"/>
                  </a:lnTo>
                  <a:lnTo>
                    <a:pt x="810" y="140"/>
                  </a:lnTo>
                  <a:lnTo>
                    <a:pt x="817" y="161"/>
                  </a:lnTo>
                  <a:lnTo>
                    <a:pt x="831" y="186"/>
                  </a:lnTo>
                  <a:lnTo>
                    <a:pt x="883" y="252"/>
                  </a:lnTo>
                  <a:lnTo>
                    <a:pt x="1232" y="66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0" name="Freeform 70"/>
            <p:cNvSpPr>
              <a:spLocks/>
            </p:cNvSpPr>
            <p:nvPr/>
          </p:nvSpPr>
          <p:spPr bwMode="auto">
            <a:xfrm>
              <a:off x="628650" y="3098800"/>
              <a:ext cx="381000" cy="404812"/>
            </a:xfrm>
            <a:custGeom>
              <a:avLst/>
              <a:gdLst>
                <a:gd name="T0" fmla="*/ 1217 w 1414"/>
                <a:gd name="T1" fmla="*/ 806 h 1495"/>
                <a:gd name="T2" fmla="*/ 321 w 1414"/>
                <a:gd name="T3" fmla="*/ 386 h 1495"/>
                <a:gd name="T4" fmla="*/ 289 w 1414"/>
                <a:gd name="T5" fmla="*/ 381 h 1495"/>
                <a:gd name="T6" fmla="*/ 175 w 1414"/>
                <a:gd name="T7" fmla="*/ 440 h 1495"/>
                <a:gd name="T8" fmla="*/ 19 w 1414"/>
                <a:gd name="T9" fmla="*/ 515 h 1495"/>
                <a:gd name="T10" fmla="*/ 0 w 1414"/>
                <a:gd name="T11" fmla="*/ 536 h 1495"/>
                <a:gd name="T12" fmla="*/ 12 w 1414"/>
                <a:gd name="T13" fmla="*/ 558 h 1495"/>
                <a:gd name="T14" fmla="*/ 43 w 1414"/>
                <a:gd name="T15" fmla="*/ 555 h 1495"/>
                <a:gd name="T16" fmla="*/ 98 w 1414"/>
                <a:gd name="T17" fmla="*/ 531 h 1495"/>
                <a:gd name="T18" fmla="*/ 134 w 1414"/>
                <a:gd name="T19" fmla="*/ 525 h 1495"/>
                <a:gd name="T20" fmla="*/ 167 w 1414"/>
                <a:gd name="T21" fmla="*/ 546 h 1495"/>
                <a:gd name="T22" fmla="*/ 219 w 1414"/>
                <a:gd name="T23" fmla="*/ 636 h 1495"/>
                <a:gd name="T24" fmla="*/ 540 w 1414"/>
                <a:gd name="T25" fmla="*/ 1275 h 1495"/>
                <a:gd name="T26" fmla="*/ 566 w 1414"/>
                <a:gd name="T27" fmla="*/ 1347 h 1495"/>
                <a:gd name="T28" fmla="*/ 559 w 1414"/>
                <a:gd name="T29" fmla="*/ 1388 h 1495"/>
                <a:gd name="T30" fmla="*/ 523 w 1414"/>
                <a:gd name="T31" fmla="*/ 1417 h 1495"/>
                <a:gd name="T32" fmla="*/ 470 w 1414"/>
                <a:gd name="T33" fmla="*/ 1460 h 1495"/>
                <a:gd name="T34" fmla="*/ 468 w 1414"/>
                <a:gd name="T35" fmla="*/ 1484 h 1495"/>
                <a:gd name="T36" fmla="*/ 479 w 1414"/>
                <a:gd name="T37" fmla="*/ 1495 h 1495"/>
                <a:gd name="T38" fmla="*/ 502 w 1414"/>
                <a:gd name="T39" fmla="*/ 1490 h 1495"/>
                <a:gd name="T40" fmla="*/ 612 w 1414"/>
                <a:gd name="T41" fmla="*/ 1424 h 1495"/>
                <a:gd name="T42" fmla="*/ 759 w 1414"/>
                <a:gd name="T43" fmla="*/ 1351 h 1495"/>
                <a:gd name="T44" fmla="*/ 817 w 1414"/>
                <a:gd name="T45" fmla="*/ 1321 h 1495"/>
                <a:gd name="T46" fmla="*/ 831 w 1414"/>
                <a:gd name="T47" fmla="*/ 1302 h 1495"/>
                <a:gd name="T48" fmla="*/ 821 w 1414"/>
                <a:gd name="T49" fmla="*/ 1283 h 1495"/>
                <a:gd name="T50" fmla="*/ 802 w 1414"/>
                <a:gd name="T51" fmla="*/ 1279 h 1495"/>
                <a:gd name="T52" fmla="*/ 748 w 1414"/>
                <a:gd name="T53" fmla="*/ 1298 h 1495"/>
                <a:gd name="T54" fmla="*/ 685 w 1414"/>
                <a:gd name="T55" fmla="*/ 1312 h 1495"/>
                <a:gd name="T56" fmla="*/ 636 w 1414"/>
                <a:gd name="T57" fmla="*/ 1276 h 1495"/>
                <a:gd name="T58" fmla="*/ 533 w 1414"/>
                <a:gd name="T59" fmla="*/ 1102 h 1495"/>
                <a:gd name="T60" fmla="*/ 1328 w 1414"/>
                <a:gd name="T61" fmla="*/ 1060 h 1495"/>
                <a:gd name="T62" fmla="*/ 1385 w 1414"/>
                <a:gd name="T63" fmla="*/ 1075 h 1495"/>
                <a:gd name="T64" fmla="*/ 1410 w 1414"/>
                <a:gd name="T65" fmla="*/ 1061 h 1495"/>
                <a:gd name="T66" fmla="*/ 1408 w 1414"/>
                <a:gd name="T67" fmla="*/ 1035 h 1495"/>
                <a:gd name="T68" fmla="*/ 987 w 1414"/>
                <a:gd name="T69" fmla="*/ 207 h 1495"/>
                <a:gd name="T70" fmla="*/ 961 w 1414"/>
                <a:gd name="T71" fmla="*/ 141 h 1495"/>
                <a:gd name="T72" fmla="*/ 969 w 1414"/>
                <a:gd name="T73" fmla="*/ 112 h 1495"/>
                <a:gd name="T74" fmla="*/ 1017 w 1414"/>
                <a:gd name="T75" fmla="*/ 72 h 1495"/>
                <a:gd name="T76" fmla="*/ 1063 w 1414"/>
                <a:gd name="T77" fmla="*/ 38 h 1495"/>
                <a:gd name="T78" fmla="*/ 1065 w 1414"/>
                <a:gd name="T79" fmla="*/ 12 h 1495"/>
                <a:gd name="T80" fmla="*/ 1048 w 1414"/>
                <a:gd name="T81" fmla="*/ 0 h 1495"/>
                <a:gd name="T82" fmla="*/ 1025 w 1414"/>
                <a:gd name="T83" fmla="*/ 5 h 1495"/>
                <a:gd name="T84" fmla="*/ 881 w 1414"/>
                <a:gd name="T85" fmla="*/ 86 h 1495"/>
                <a:gd name="T86" fmla="*/ 738 w 1414"/>
                <a:gd name="T87" fmla="*/ 152 h 1495"/>
                <a:gd name="T88" fmla="*/ 710 w 1414"/>
                <a:gd name="T89" fmla="*/ 172 h 1495"/>
                <a:gd name="T90" fmla="*/ 708 w 1414"/>
                <a:gd name="T91" fmla="*/ 193 h 1495"/>
                <a:gd name="T92" fmla="*/ 731 w 1414"/>
                <a:gd name="T93" fmla="*/ 204 h 1495"/>
                <a:gd name="T94" fmla="*/ 791 w 1414"/>
                <a:gd name="T95" fmla="*/ 184 h 1495"/>
                <a:gd name="T96" fmla="*/ 838 w 1414"/>
                <a:gd name="T97" fmla="*/ 170 h 1495"/>
                <a:gd name="T98" fmla="*/ 873 w 1414"/>
                <a:gd name="T99" fmla="*/ 181 h 1495"/>
                <a:gd name="T100" fmla="*/ 912 w 1414"/>
                <a:gd name="T101" fmla="*/ 232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4" h="1495">
                  <a:moveTo>
                    <a:pt x="969" y="332"/>
                  </a:moveTo>
                  <a:lnTo>
                    <a:pt x="1217" y="806"/>
                  </a:lnTo>
                  <a:lnTo>
                    <a:pt x="353" y="401"/>
                  </a:lnTo>
                  <a:lnTo>
                    <a:pt x="321" y="386"/>
                  </a:lnTo>
                  <a:lnTo>
                    <a:pt x="300" y="376"/>
                  </a:lnTo>
                  <a:lnTo>
                    <a:pt x="289" y="381"/>
                  </a:lnTo>
                  <a:lnTo>
                    <a:pt x="270" y="386"/>
                  </a:lnTo>
                  <a:lnTo>
                    <a:pt x="175" y="440"/>
                  </a:lnTo>
                  <a:lnTo>
                    <a:pt x="41" y="502"/>
                  </a:lnTo>
                  <a:lnTo>
                    <a:pt x="19" y="515"/>
                  </a:lnTo>
                  <a:lnTo>
                    <a:pt x="4" y="524"/>
                  </a:lnTo>
                  <a:lnTo>
                    <a:pt x="0" y="536"/>
                  </a:lnTo>
                  <a:lnTo>
                    <a:pt x="2" y="548"/>
                  </a:lnTo>
                  <a:lnTo>
                    <a:pt x="12" y="558"/>
                  </a:lnTo>
                  <a:lnTo>
                    <a:pt x="26" y="561"/>
                  </a:lnTo>
                  <a:lnTo>
                    <a:pt x="43" y="555"/>
                  </a:lnTo>
                  <a:lnTo>
                    <a:pt x="74" y="542"/>
                  </a:lnTo>
                  <a:lnTo>
                    <a:pt x="98" y="531"/>
                  </a:lnTo>
                  <a:lnTo>
                    <a:pt x="116" y="528"/>
                  </a:lnTo>
                  <a:lnTo>
                    <a:pt x="134" y="525"/>
                  </a:lnTo>
                  <a:lnTo>
                    <a:pt x="150" y="534"/>
                  </a:lnTo>
                  <a:lnTo>
                    <a:pt x="167" y="546"/>
                  </a:lnTo>
                  <a:lnTo>
                    <a:pt x="183" y="568"/>
                  </a:lnTo>
                  <a:lnTo>
                    <a:pt x="219" y="636"/>
                  </a:lnTo>
                  <a:lnTo>
                    <a:pt x="480" y="1150"/>
                  </a:lnTo>
                  <a:lnTo>
                    <a:pt x="540" y="1275"/>
                  </a:lnTo>
                  <a:lnTo>
                    <a:pt x="557" y="1315"/>
                  </a:lnTo>
                  <a:lnTo>
                    <a:pt x="566" y="1347"/>
                  </a:lnTo>
                  <a:lnTo>
                    <a:pt x="567" y="1370"/>
                  </a:lnTo>
                  <a:lnTo>
                    <a:pt x="559" y="1388"/>
                  </a:lnTo>
                  <a:lnTo>
                    <a:pt x="544" y="1401"/>
                  </a:lnTo>
                  <a:lnTo>
                    <a:pt x="523" y="1417"/>
                  </a:lnTo>
                  <a:lnTo>
                    <a:pt x="486" y="1443"/>
                  </a:lnTo>
                  <a:lnTo>
                    <a:pt x="470" y="1460"/>
                  </a:lnTo>
                  <a:lnTo>
                    <a:pt x="461" y="1472"/>
                  </a:lnTo>
                  <a:lnTo>
                    <a:pt x="468" y="1484"/>
                  </a:lnTo>
                  <a:lnTo>
                    <a:pt x="473" y="1491"/>
                  </a:lnTo>
                  <a:lnTo>
                    <a:pt x="479" y="1495"/>
                  </a:lnTo>
                  <a:lnTo>
                    <a:pt x="492" y="1495"/>
                  </a:lnTo>
                  <a:lnTo>
                    <a:pt x="502" y="1490"/>
                  </a:lnTo>
                  <a:lnTo>
                    <a:pt x="560" y="1456"/>
                  </a:lnTo>
                  <a:lnTo>
                    <a:pt x="612" y="1424"/>
                  </a:lnTo>
                  <a:lnTo>
                    <a:pt x="668" y="1394"/>
                  </a:lnTo>
                  <a:lnTo>
                    <a:pt x="759" y="1351"/>
                  </a:lnTo>
                  <a:lnTo>
                    <a:pt x="804" y="1330"/>
                  </a:lnTo>
                  <a:lnTo>
                    <a:pt x="817" y="1321"/>
                  </a:lnTo>
                  <a:lnTo>
                    <a:pt x="830" y="1311"/>
                  </a:lnTo>
                  <a:lnTo>
                    <a:pt x="831" y="1302"/>
                  </a:lnTo>
                  <a:lnTo>
                    <a:pt x="827" y="1290"/>
                  </a:lnTo>
                  <a:lnTo>
                    <a:pt x="821" y="1283"/>
                  </a:lnTo>
                  <a:lnTo>
                    <a:pt x="816" y="1279"/>
                  </a:lnTo>
                  <a:lnTo>
                    <a:pt x="802" y="1279"/>
                  </a:lnTo>
                  <a:lnTo>
                    <a:pt x="793" y="1282"/>
                  </a:lnTo>
                  <a:lnTo>
                    <a:pt x="748" y="1298"/>
                  </a:lnTo>
                  <a:lnTo>
                    <a:pt x="713" y="1310"/>
                  </a:lnTo>
                  <a:lnTo>
                    <a:pt x="685" y="1312"/>
                  </a:lnTo>
                  <a:lnTo>
                    <a:pt x="660" y="1300"/>
                  </a:lnTo>
                  <a:lnTo>
                    <a:pt x="636" y="1276"/>
                  </a:lnTo>
                  <a:lnTo>
                    <a:pt x="608" y="1236"/>
                  </a:lnTo>
                  <a:lnTo>
                    <a:pt x="533" y="1102"/>
                  </a:lnTo>
                  <a:lnTo>
                    <a:pt x="256" y="568"/>
                  </a:lnTo>
                  <a:lnTo>
                    <a:pt x="1328" y="1060"/>
                  </a:lnTo>
                  <a:lnTo>
                    <a:pt x="1370" y="1072"/>
                  </a:lnTo>
                  <a:lnTo>
                    <a:pt x="1385" y="1075"/>
                  </a:lnTo>
                  <a:lnTo>
                    <a:pt x="1395" y="1072"/>
                  </a:lnTo>
                  <a:lnTo>
                    <a:pt x="1410" y="1061"/>
                  </a:lnTo>
                  <a:lnTo>
                    <a:pt x="1414" y="1051"/>
                  </a:lnTo>
                  <a:lnTo>
                    <a:pt x="1408" y="1035"/>
                  </a:lnTo>
                  <a:lnTo>
                    <a:pt x="1401" y="1012"/>
                  </a:lnTo>
                  <a:lnTo>
                    <a:pt x="987" y="207"/>
                  </a:lnTo>
                  <a:lnTo>
                    <a:pt x="967" y="158"/>
                  </a:lnTo>
                  <a:lnTo>
                    <a:pt x="961" y="141"/>
                  </a:lnTo>
                  <a:lnTo>
                    <a:pt x="962" y="126"/>
                  </a:lnTo>
                  <a:lnTo>
                    <a:pt x="969" y="112"/>
                  </a:lnTo>
                  <a:lnTo>
                    <a:pt x="979" y="101"/>
                  </a:lnTo>
                  <a:lnTo>
                    <a:pt x="1017" y="72"/>
                  </a:lnTo>
                  <a:lnTo>
                    <a:pt x="1045" y="53"/>
                  </a:lnTo>
                  <a:lnTo>
                    <a:pt x="1063" y="38"/>
                  </a:lnTo>
                  <a:lnTo>
                    <a:pt x="1067" y="26"/>
                  </a:lnTo>
                  <a:lnTo>
                    <a:pt x="1065" y="12"/>
                  </a:lnTo>
                  <a:lnTo>
                    <a:pt x="1056" y="4"/>
                  </a:lnTo>
                  <a:lnTo>
                    <a:pt x="1048" y="0"/>
                  </a:lnTo>
                  <a:lnTo>
                    <a:pt x="1039" y="1"/>
                  </a:lnTo>
                  <a:lnTo>
                    <a:pt x="1025" y="5"/>
                  </a:lnTo>
                  <a:lnTo>
                    <a:pt x="981" y="28"/>
                  </a:lnTo>
                  <a:lnTo>
                    <a:pt x="881" y="86"/>
                  </a:lnTo>
                  <a:lnTo>
                    <a:pt x="771" y="136"/>
                  </a:lnTo>
                  <a:lnTo>
                    <a:pt x="738" y="152"/>
                  </a:lnTo>
                  <a:lnTo>
                    <a:pt x="721" y="160"/>
                  </a:lnTo>
                  <a:lnTo>
                    <a:pt x="710" y="172"/>
                  </a:lnTo>
                  <a:lnTo>
                    <a:pt x="706" y="180"/>
                  </a:lnTo>
                  <a:lnTo>
                    <a:pt x="708" y="193"/>
                  </a:lnTo>
                  <a:lnTo>
                    <a:pt x="718" y="201"/>
                  </a:lnTo>
                  <a:lnTo>
                    <a:pt x="731" y="204"/>
                  </a:lnTo>
                  <a:lnTo>
                    <a:pt x="756" y="197"/>
                  </a:lnTo>
                  <a:lnTo>
                    <a:pt x="791" y="184"/>
                  </a:lnTo>
                  <a:lnTo>
                    <a:pt x="817" y="173"/>
                  </a:lnTo>
                  <a:lnTo>
                    <a:pt x="838" y="170"/>
                  </a:lnTo>
                  <a:lnTo>
                    <a:pt x="857" y="171"/>
                  </a:lnTo>
                  <a:lnTo>
                    <a:pt x="873" y="181"/>
                  </a:lnTo>
                  <a:lnTo>
                    <a:pt x="889" y="201"/>
                  </a:lnTo>
                  <a:lnTo>
                    <a:pt x="912" y="232"/>
                  </a:lnTo>
                  <a:lnTo>
                    <a:pt x="969" y="33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1" name="Freeform 71"/>
            <p:cNvSpPr>
              <a:spLocks/>
            </p:cNvSpPr>
            <p:nvPr/>
          </p:nvSpPr>
          <p:spPr bwMode="auto">
            <a:xfrm>
              <a:off x="974725" y="3044825"/>
              <a:ext cx="206375" cy="314325"/>
            </a:xfrm>
            <a:custGeom>
              <a:avLst/>
              <a:gdLst>
                <a:gd name="T0" fmla="*/ 595 w 763"/>
                <a:gd name="T1" fmla="*/ 968 h 1166"/>
                <a:gd name="T2" fmla="*/ 613 w 763"/>
                <a:gd name="T3" fmla="*/ 991 h 1166"/>
                <a:gd name="T4" fmla="*/ 648 w 763"/>
                <a:gd name="T5" fmla="*/ 1006 h 1166"/>
                <a:gd name="T6" fmla="*/ 694 w 763"/>
                <a:gd name="T7" fmla="*/ 1001 h 1166"/>
                <a:gd name="T8" fmla="*/ 744 w 763"/>
                <a:gd name="T9" fmla="*/ 994 h 1166"/>
                <a:gd name="T10" fmla="*/ 760 w 763"/>
                <a:gd name="T11" fmla="*/ 1012 h 1166"/>
                <a:gd name="T12" fmla="*/ 759 w 763"/>
                <a:gd name="T13" fmla="*/ 1032 h 1166"/>
                <a:gd name="T14" fmla="*/ 735 w 763"/>
                <a:gd name="T15" fmla="*/ 1045 h 1166"/>
                <a:gd name="T16" fmla="*/ 534 w 763"/>
                <a:gd name="T17" fmla="*/ 1100 h 1166"/>
                <a:gd name="T18" fmla="*/ 338 w 763"/>
                <a:gd name="T19" fmla="*/ 1164 h 1166"/>
                <a:gd name="T20" fmla="*/ 312 w 763"/>
                <a:gd name="T21" fmla="*/ 1164 h 1166"/>
                <a:gd name="T22" fmla="*/ 301 w 763"/>
                <a:gd name="T23" fmla="*/ 1151 h 1166"/>
                <a:gd name="T24" fmla="*/ 307 w 763"/>
                <a:gd name="T25" fmla="*/ 1128 h 1166"/>
                <a:gd name="T26" fmla="*/ 349 w 763"/>
                <a:gd name="T27" fmla="*/ 1105 h 1166"/>
                <a:gd name="T28" fmla="*/ 390 w 763"/>
                <a:gd name="T29" fmla="*/ 1083 h 1166"/>
                <a:gd name="T30" fmla="*/ 411 w 763"/>
                <a:gd name="T31" fmla="*/ 1054 h 1166"/>
                <a:gd name="T32" fmla="*/ 414 w 763"/>
                <a:gd name="T33" fmla="*/ 1024 h 1166"/>
                <a:gd name="T34" fmla="*/ 184 w 763"/>
                <a:gd name="T35" fmla="*/ 259 h 1166"/>
                <a:gd name="T36" fmla="*/ 158 w 763"/>
                <a:gd name="T37" fmla="*/ 186 h 1166"/>
                <a:gd name="T38" fmla="*/ 133 w 763"/>
                <a:gd name="T39" fmla="*/ 166 h 1166"/>
                <a:gd name="T40" fmla="*/ 92 w 763"/>
                <a:gd name="T41" fmla="*/ 161 h 1166"/>
                <a:gd name="T42" fmla="*/ 39 w 763"/>
                <a:gd name="T43" fmla="*/ 171 h 1166"/>
                <a:gd name="T44" fmla="*/ 7 w 763"/>
                <a:gd name="T45" fmla="*/ 166 h 1166"/>
                <a:gd name="T46" fmla="*/ 0 w 763"/>
                <a:gd name="T47" fmla="*/ 143 h 1166"/>
                <a:gd name="T48" fmla="*/ 14 w 763"/>
                <a:gd name="T49" fmla="*/ 127 h 1166"/>
                <a:gd name="T50" fmla="*/ 100 w 763"/>
                <a:gd name="T51" fmla="*/ 101 h 1166"/>
                <a:gd name="T52" fmla="*/ 394 w 763"/>
                <a:gd name="T53" fmla="*/ 12 h 1166"/>
                <a:gd name="T54" fmla="*/ 438 w 763"/>
                <a:gd name="T55" fmla="*/ 0 h 1166"/>
                <a:gd name="T56" fmla="*/ 459 w 763"/>
                <a:gd name="T57" fmla="*/ 6 h 1166"/>
                <a:gd name="T58" fmla="*/ 464 w 763"/>
                <a:gd name="T59" fmla="*/ 29 h 1166"/>
                <a:gd name="T60" fmla="*/ 441 w 763"/>
                <a:gd name="T61" fmla="*/ 49 h 1166"/>
                <a:gd name="T62" fmla="*/ 390 w 763"/>
                <a:gd name="T63" fmla="*/ 73 h 1166"/>
                <a:gd name="T64" fmla="*/ 360 w 763"/>
                <a:gd name="T65" fmla="*/ 98 h 1166"/>
                <a:gd name="T66" fmla="*/ 348 w 763"/>
                <a:gd name="T67" fmla="*/ 129 h 1166"/>
                <a:gd name="T68" fmla="*/ 365 w 763"/>
                <a:gd name="T69" fmla="*/ 20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3" h="1166">
                  <a:moveTo>
                    <a:pt x="574" y="909"/>
                  </a:moveTo>
                  <a:lnTo>
                    <a:pt x="595" y="968"/>
                  </a:lnTo>
                  <a:lnTo>
                    <a:pt x="603" y="982"/>
                  </a:lnTo>
                  <a:lnTo>
                    <a:pt x="613" y="991"/>
                  </a:lnTo>
                  <a:lnTo>
                    <a:pt x="629" y="998"/>
                  </a:lnTo>
                  <a:lnTo>
                    <a:pt x="648" y="1006"/>
                  </a:lnTo>
                  <a:lnTo>
                    <a:pt x="670" y="1005"/>
                  </a:lnTo>
                  <a:lnTo>
                    <a:pt x="694" y="1001"/>
                  </a:lnTo>
                  <a:lnTo>
                    <a:pt x="724" y="997"/>
                  </a:lnTo>
                  <a:lnTo>
                    <a:pt x="744" y="994"/>
                  </a:lnTo>
                  <a:lnTo>
                    <a:pt x="756" y="1003"/>
                  </a:lnTo>
                  <a:lnTo>
                    <a:pt x="760" y="1012"/>
                  </a:lnTo>
                  <a:lnTo>
                    <a:pt x="763" y="1022"/>
                  </a:lnTo>
                  <a:lnTo>
                    <a:pt x="759" y="1032"/>
                  </a:lnTo>
                  <a:lnTo>
                    <a:pt x="751" y="1039"/>
                  </a:lnTo>
                  <a:lnTo>
                    <a:pt x="735" y="1045"/>
                  </a:lnTo>
                  <a:lnTo>
                    <a:pt x="662" y="1063"/>
                  </a:lnTo>
                  <a:lnTo>
                    <a:pt x="534" y="1100"/>
                  </a:lnTo>
                  <a:lnTo>
                    <a:pt x="369" y="1152"/>
                  </a:lnTo>
                  <a:lnTo>
                    <a:pt x="338" y="1164"/>
                  </a:lnTo>
                  <a:lnTo>
                    <a:pt x="325" y="1166"/>
                  </a:lnTo>
                  <a:lnTo>
                    <a:pt x="312" y="1164"/>
                  </a:lnTo>
                  <a:lnTo>
                    <a:pt x="306" y="1159"/>
                  </a:lnTo>
                  <a:lnTo>
                    <a:pt x="301" y="1151"/>
                  </a:lnTo>
                  <a:lnTo>
                    <a:pt x="301" y="1138"/>
                  </a:lnTo>
                  <a:lnTo>
                    <a:pt x="307" y="1128"/>
                  </a:lnTo>
                  <a:lnTo>
                    <a:pt x="323" y="1115"/>
                  </a:lnTo>
                  <a:lnTo>
                    <a:pt x="349" y="1105"/>
                  </a:lnTo>
                  <a:lnTo>
                    <a:pt x="370" y="1095"/>
                  </a:lnTo>
                  <a:lnTo>
                    <a:pt x="390" y="1083"/>
                  </a:lnTo>
                  <a:lnTo>
                    <a:pt x="404" y="1068"/>
                  </a:lnTo>
                  <a:lnTo>
                    <a:pt x="411" y="1054"/>
                  </a:lnTo>
                  <a:lnTo>
                    <a:pt x="415" y="1039"/>
                  </a:lnTo>
                  <a:lnTo>
                    <a:pt x="414" y="1024"/>
                  </a:lnTo>
                  <a:lnTo>
                    <a:pt x="396" y="963"/>
                  </a:lnTo>
                  <a:lnTo>
                    <a:pt x="184" y="259"/>
                  </a:lnTo>
                  <a:lnTo>
                    <a:pt x="166" y="198"/>
                  </a:lnTo>
                  <a:lnTo>
                    <a:pt x="158" y="186"/>
                  </a:lnTo>
                  <a:lnTo>
                    <a:pt x="148" y="175"/>
                  </a:lnTo>
                  <a:lnTo>
                    <a:pt x="133" y="166"/>
                  </a:lnTo>
                  <a:lnTo>
                    <a:pt x="113" y="163"/>
                  </a:lnTo>
                  <a:lnTo>
                    <a:pt x="92" y="161"/>
                  </a:lnTo>
                  <a:lnTo>
                    <a:pt x="67" y="163"/>
                  </a:lnTo>
                  <a:lnTo>
                    <a:pt x="39" y="171"/>
                  </a:lnTo>
                  <a:lnTo>
                    <a:pt x="20" y="170"/>
                  </a:lnTo>
                  <a:lnTo>
                    <a:pt x="7" y="166"/>
                  </a:lnTo>
                  <a:lnTo>
                    <a:pt x="0" y="156"/>
                  </a:lnTo>
                  <a:lnTo>
                    <a:pt x="0" y="143"/>
                  </a:lnTo>
                  <a:lnTo>
                    <a:pt x="4" y="134"/>
                  </a:lnTo>
                  <a:lnTo>
                    <a:pt x="14" y="127"/>
                  </a:lnTo>
                  <a:lnTo>
                    <a:pt x="28" y="121"/>
                  </a:lnTo>
                  <a:lnTo>
                    <a:pt x="100" y="101"/>
                  </a:lnTo>
                  <a:lnTo>
                    <a:pt x="229" y="69"/>
                  </a:lnTo>
                  <a:lnTo>
                    <a:pt x="394" y="12"/>
                  </a:lnTo>
                  <a:lnTo>
                    <a:pt x="423" y="2"/>
                  </a:lnTo>
                  <a:lnTo>
                    <a:pt x="438" y="0"/>
                  </a:lnTo>
                  <a:lnTo>
                    <a:pt x="449" y="0"/>
                  </a:lnTo>
                  <a:lnTo>
                    <a:pt x="459" y="6"/>
                  </a:lnTo>
                  <a:lnTo>
                    <a:pt x="464" y="18"/>
                  </a:lnTo>
                  <a:lnTo>
                    <a:pt x="464" y="29"/>
                  </a:lnTo>
                  <a:lnTo>
                    <a:pt x="457" y="41"/>
                  </a:lnTo>
                  <a:lnTo>
                    <a:pt x="441" y="49"/>
                  </a:lnTo>
                  <a:lnTo>
                    <a:pt x="412" y="62"/>
                  </a:lnTo>
                  <a:lnTo>
                    <a:pt x="390" y="73"/>
                  </a:lnTo>
                  <a:lnTo>
                    <a:pt x="371" y="83"/>
                  </a:lnTo>
                  <a:lnTo>
                    <a:pt x="360" y="98"/>
                  </a:lnTo>
                  <a:lnTo>
                    <a:pt x="350" y="114"/>
                  </a:lnTo>
                  <a:lnTo>
                    <a:pt x="348" y="129"/>
                  </a:lnTo>
                  <a:lnTo>
                    <a:pt x="349" y="143"/>
                  </a:lnTo>
                  <a:lnTo>
                    <a:pt x="365" y="205"/>
                  </a:lnTo>
                  <a:lnTo>
                    <a:pt x="574" y="9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2" name="Freeform 72"/>
            <p:cNvSpPr>
              <a:spLocks/>
            </p:cNvSpPr>
            <p:nvPr/>
          </p:nvSpPr>
          <p:spPr bwMode="auto">
            <a:xfrm>
              <a:off x="1125538" y="2987675"/>
              <a:ext cx="306388" cy="317500"/>
            </a:xfrm>
            <a:custGeom>
              <a:avLst/>
              <a:gdLst>
                <a:gd name="T0" fmla="*/ 754 w 1133"/>
                <a:gd name="T1" fmla="*/ 859 h 1174"/>
                <a:gd name="T2" fmla="*/ 368 w 1133"/>
                <a:gd name="T3" fmla="*/ 220 h 1174"/>
                <a:gd name="T4" fmla="*/ 362 w 1133"/>
                <a:gd name="T5" fmla="*/ 184 h 1174"/>
                <a:gd name="T6" fmla="*/ 390 w 1133"/>
                <a:gd name="T7" fmla="*/ 158 h 1174"/>
                <a:gd name="T8" fmla="*/ 457 w 1133"/>
                <a:gd name="T9" fmla="*/ 139 h 1174"/>
                <a:gd name="T10" fmla="*/ 484 w 1133"/>
                <a:gd name="T11" fmla="*/ 122 h 1174"/>
                <a:gd name="T12" fmla="*/ 481 w 1133"/>
                <a:gd name="T13" fmla="*/ 104 h 1174"/>
                <a:gd name="T14" fmla="*/ 463 w 1133"/>
                <a:gd name="T15" fmla="*/ 92 h 1174"/>
                <a:gd name="T16" fmla="*/ 375 w 1133"/>
                <a:gd name="T17" fmla="*/ 109 h 1174"/>
                <a:gd name="T18" fmla="*/ 232 w 1133"/>
                <a:gd name="T19" fmla="*/ 132 h 1174"/>
                <a:gd name="T20" fmla="*/ 11 w 1133"/>
                <a:gd name="T21" fmla="*/ 157 h 1174"/>
                <a:gd name="T22" fmla="*/ 2 w 1133"/>
                <a:gd name="T23" fmla="*/ 169 h 1174"/>
                <a:gd name="T24" fmla="*/ 3 w 1133"/>
                <a:gd name="T25" fmla="*/ 188 h 1174"/>
                <a:gd name="T26" fmla="*/ 29 w 1133"/>
                <a:gd name="T27" fmla="*/ 198 h 1174"/>
                <a:gd name="T28" fmla="*/ 95 w 1133"/>
                <a:gd name="T29" fmla="*/ 201 h 1174"/>
                <a:gd name="T30" fmla="*/ 126 w 1133"/>
                <a:gd name="T31" fmla="*/ 213 h 1174"/>
                <a:gd name="T32" fmla="*/ 152 w 1133"/>
                <a:gd name="T33" fmla="*/ 241 h 1174"/>
                <a:gd name="T34" fmla="*/ 686 w 1133"/>
                <a:gd name="T35" fmla="*/ 1143 h 1174"/>
                <a:gd name="T36" fmla="*/ 716 w 1133"/>
                <a:gd name="T37" fmla="*/ 1173 h 1174"/>
                <a:gd name="T38" fmla="*/ 730 w 1133"/>
                <a:gd name="T39" fmla="*/ 1169 h 1174"/>
                <a:gd name="T40" fmla="*/ 749 w 1133"/>
                <a:gd name="T41" fmla="*/ 1137 h 1174"/>
                <a:gd name="T42" fmla="*/ 995 w 1133"/>
                <a:gd name="T43" fmla="*/ 153 h 1174"/>
                <a:gd name="T44" fmla="*/ 1024 w 1133"/>
                <a:gd name="T45" fmla="*/ 88 h 1174"/>
                <a:gd name="T46" fmla="*/ 1050 w 1133"/>
                <a:gd name="T47" fmla="*/ 66 h 1174"/>
                <a:gd name="T48" fmla="*/ 1104 w 1133"/>
                <a:gd name="T49" fmla="*/ 47 h 1174"/>
                <a:gd name="T50" fmla="*/ 1133 w 1133"/>
                <a:gd name="T51" fmla="*/ 30 h 1174"/>
                <a:gd name="T52" fmla="*/ 1130 w 1133"/>
                <a:gd name="T53" fmla="*/ 10 h 1174"/>
                <a:gd name="T54" fmla="*/ 1112 w 1133"/>
                <a:gd name="T55" fmla="*/ 0 h 1174"/>
                <a:gd name="T56" fmla="*/ 1042 w 1133"/>
                <a:gd name="T57" fmla="*/ 12 h 1174"/>
                <a:gd name="T58" fmla="*/ 848 w 1133"/>
                <a:gd name="T59" fmla="*/ 41 h 1174"/>
                <a:gd name="T60" fmla="*/ 781 w 1133"/>
                <a:gd name="T61" fmla="*/ 49 h 1174"/>
                <a:gd name="T62" fmla="*/ 760 w 1133"/>
                <a:gd name="T63" fmla="*/ 63 h 1174"/>
                <a:gd name="T64" fmla="*/ 763 w 1133"/>
                <a:gd name="T65" fmla="*/ 87 h 1174"/>
                <a:gd name="T66" fmla="*/ 799 w 1133"/>
                <a:gd name="T67" fmla="*/ 96 h 1174"/>
                <a:gd name="T68" fmla="*/ 867 w 1133"/>
                <a:gd name="T69" fmla="*/ 93 h 1174"/>
                <a:gd name="T70" fmla="*/ 907 w 1133"/>
                <a:gd name="T71" fmla="*/ 115 h 1174"/>
                <a:gd name="T72" fmla="*/ 914 w 1133"/>
                <a:gd name="T73" fmla="*/ 178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3" h="1174">
                  <a:moveTo>
                    <a:pt x="904" y="231"/>
                  </a:moveTo>
                  <a:lnTo>
                    <a:pt x="754" y="859"/>
                  </a:lnTo>
                  <a:lnTo>
                    <a:pt x="392" y="259"/>
                  </a:lnTo>
                  <a:lnTo>
                    <a:pt x="368" y="220"/>
                  </a:lnTo>
                  <a:lnTo>
                    <a:pt x="359" y="199"/>
                  </a:lnTo>
                  <a:lnTo>
                    <a:pt x="362" y="184"/>
                  </a:lnTo>
                  <a:lnTo>
                    <a:pt x="371" y="168"/>
                  </a:lnTo>
                  <a:lnTo>
                    <a:pt x="390" y="158"/>
                  </a:lnTo>
                  <a:lnTo>
                    <a:pt x="416" y="147"/>
                  </a:lnTo>
                  <a:lnTo>
                    <a:pt x="457" y="139"/>
                  </a:lnTo>
                  <a:lnTo>
                    <a:pt x="476" y="132"/>
                  </a:lnTo>
                  <a:lnTo>
                    <a:pt x="484" y="122"/>
                  </a:lnTo>
                  <a:lnTo>
                    <a:pt x="484" y="111"/>
                  </a:lnTo>
                  <a:lnTo>
                    <a:pt x="481" y="104"/>
                  </a:lnTo>
                  <a:lnTo>
                    <a:pt x="471" y="96"/>
                  </a:lnTo>
                  <a:lnTo>
                    <a:pt x="463" y="92"/>
                  </a:lnTo>
                  <a:lnTo>
                    <a:pt x="447" y="96"/>
                  </a:lnTo>
                  <a:lnTo>
                    <a:pt x="375" y="109"/>
                  </a:lnTo>
                  <a:lnTo>
                    <a:pt x="280" y="125"/>
                  </a:lnTo>
                  <a:lnTo>
                    <a:pt x="232" y="132"/>
                  </a:lnTo>
                  <a:lnTo>
                    <a:pt x="20" y="154"/>
                  </a:lnTo>
                  <a:lnTo>
                    <a:pt x="11" y="157"/>
                  </a:lnTo>
                  <a:lnTo>
                    <a:pt x="5" y="162"/>
                  </a:lnTo>
                  <a:lnTo>
                    <a:pt x="2" y="169"/>
                  </a:lnTo>
                  <a:lnTo>
                    <a:pt x="0" y="179"/>
                  </a:lnTo>
                  <a:lnTo>
                    <a:pt x="3" y="188"/>
                  </a:lnTo>
                  <a:lnTo>
                    <a:pt x="13" y="195"/>
                  </a:lnTo>
                  <a:lnTo>
                    <a:pt x="29" y="198"/>
                  </a:lnTo>
                  <a:lnTo>
                    <a:pt x="56" y="198"/>
                  </a:lnTo>
                  <a:lnTo>
                    <a:pt x="95" y="201"/>
                  </a:lnTo>
                  <a:lnTo>
                    <a:pt x="110" y="205"/>
                  </a:lnTo>
                  <a:lnTo>
                    <a:pt x="126" y="213"/>
                  </a:lnTo>
                  <a:lnTo>
                    <a:pt x="137" y="225"/>
                  </a:lnTo>
                  <a:lnTo>
                    <a:pt x="152" y="241"/>
                  </a:lnTo>
                  <a:lnTo>
                    <a:pt x="186" y="297"/>
                  </a:lnTo>
                  <a:lnTo>
                    <a:pt x="686" y="1143"/>
                  </a:lnTo>
                  <a:lnTo>
                    <a:pt x="707" y="1165"/>
                  </a:lnTo>
                  <a:lnTo>
                    <a:pt x="716" y="1173"/>
                  </a:lnTo>
                  <a:lnTo>
                    <a:pt x="723" y="1174"/>
                  </a:lnTo>
                  <a:lnTo>
                    <a:pt x="730" y="1169"/>
                  </a:lnTo>
                  <a:lnTo>
                    <a:pt x="740" y="1162"/>
                  </a:lnTo>
                  <a:lnTo>
                    <a:pt x="749" y="1137"/>
                  </a:lnTo>
                  <a:lnTo>
                    <a:pt x="975" y="230"/>
                  </a:lnTo>
                  <a:lnTo>
                    <a:pt x="995" y="153"/>
                  </a:lnTo>
                  <a:lnTo>
                    <a:pt x="1015" y="101"/>
                  </a:lnTo>
                  <a:lnTo>
                    <a:pt x="1024" y="88"/>
                  </a:lnTo>
                  <a:lnTo>
                    <a:pt x="1035" y="76"/>
                  </a:lnTo>
                  <a:lnTo>
                    <a:pt x="1050" y="66"/>
                  </a:lnTo>
                  <a:lnTo>
                    <a:pt x="1062" y="61"/>
                  </a:lnTo>
                  <a:lnTo>
                    <a:pt x="1104" y="47"/>
                  </a:lnTo>
                  <a:lnTo>
                    <a:pt x="1125" y="39"/>
                  </a:lnTo>
                  <a:lnTo>
                    <a:pt x="1133" y="30"/>
                  </a:lnTo>
                  <a:lnTo>
                    <a:pt x="1133" y="19"/>
                  </a:lnTo>
                  <a:lnTo>
                    <a:pt x="1130" y="10"/>
                  </a:lnTo>
                  <a:lnTo>
                    <a:pt x="1125" y="2"/>
                  </a:lnTo>
                  <a:lnTo>
                    <a:pt x="1112" y="0"/>
                  </a:lnTo>
                  <a:lnTo>
                    <a:pt x="1101" y="0"/>
                  </a:lnTo>
                  <a:lnTo>
                    <a:pt x="1042" y="12"/>
                  </a:lnTo>
                  <a:lnTo>
                    <a:pt x="949" y="30"/>
                  </a:lnTo>
                  <a:lnTo>
                    <a:pt x="848" y="41"/>
                  </a:lnTo>
                  <a:lnTo>
                    <a:pt x="801" y="44"/>
                  </a:lnTo>
                  <a:lnTo>
                    <a:pt x="781" y="49"/>
                  </a:lnTo>
                  <a:lnTo>
                    <a:pt x="767" y="53"/>
                  </a:lnTo>
                  <a:lnTo>
                    <a:pt x="760" y="63"/>
                  </a:lnTo>
                  <a:lnTo>
                    <a:pt x="759" y="74"/>
                  </a:lnTo>
                  <a:lnTo>
                    <a:pt x="763" y="87"/>
                  </a:lnTo>
                  <a:lnTo>
                    <a:pt x="775" y="94"/>
                  </a:lnTo>
                  <a:lnTo>
                    <a:pt x="799" y="96"/>
                  </a:lnTo>
                  <a:lnTo>
                    <a:pt x="837" y="90"/>
                  </a:lnTo>
                  <a:lnTo>
                    <a:pt x="867" y="93"/>
                  </a:lnTo>
                  <a:lnTo>
                    <a:pt x="890" y="99"/>
                  </a:lnTo>
                  <a:lnTo>
                    <a:pt x="907" y="115"/>
                  </a:lnTo>
                  <a:lnTo>
                    <a:pt x="913" y="134"/>
                  </a:lnTo>
                  <a:lnTo>
                    <a:pt x="914" y="178"/>
                  </a:lnTo>
                  <a:lnTo>
                    <a:pt x="904" y="23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3" name="Freeform 73"/>
            <p:cNvSpPr>
              <a:spLocks/>
            </p:cNvSpPr>
            <p:nvPr/>
          </p:nvSpPr>
          <p:spPr bwMode="auto">
            <a:xfrm>
              <a:off x="1458913" y="2989263"/>
              <a:ext cx="230188" cy="301625"/>
            </a:xfrm>
            <a:custGeom>
              <a:avLst/>
              <a:gdLst>
                <a:gd name="T0" fmla="*/ 190 w 856"/>
                <a:gd name="T1" fmla="*/ 104 h 1116"/>
                <a:gd name="T2" fmla="*/ 155 w 856"/>
                <a:gd name="T3" fmla="*/ 65 h 1116"/>
                <a:gd name="T4" fmla="*/ 83 w 856"/>
                <a:gd name="T5" fmla="*/ 50 h 1116"/>
                <a:gd name="T6" fmla="*/ 53 w 856"/>
                <a:gd name="T7" fmla="*/ 20 h 1116"/>
                <a:gd name="T8" fmla="*/ 72 w 856"/>
                <a:gd name="T9" fmla="*/ 0 h 1116"/>
                <a:gd name="T10" fmla="*/ 202 w 856"/>
                <a:gd name="T11" fmla="*/ 9 h 1116"/>
                <a:gd name="T12" fmla="*/ 832 w 856"/>
                <a:gd name="T13" fmla="*/ 35 h 1116"/>
                <a:gd name="T14" fmla="*/ 856 w 856"/>
                <a:gd name="T15" fmla="*/ 61 h 1116"/>
                <a:gd name="T16" fmla="*/ 845 w 856"/>
                <a:gd name="T17" fmla="*/ 261 h 1116"/>
                <a:gd name="T18" fmla="*/ 825 w 856"/>
                <a:gd name="T19" fmla="*/ 277 h 1116"/>
                <a:gd name="T20" fmla="*/ 796 w 856"/>
                <a:gd name="T21" fmla="*/ 244 h 1116"/>
                <a:gd name="T22" fmla="*/ 719 w 856"/>
                <a:gd name="T23" fmla="*/ 127 h 1116"/>
                <a:gd name="T24" fmla="*/ 596 w 856"/>
                <a:gd name="T25" fmla="*/ 83 h 1116"/>
                <a:gd name="T26" fmla="*/ 426 w 856"/>
                <a:gd name="T27" fmla="*/ 71 h 1116"/>
                <a:gd name="T28" fmla="*/ 389 w 856"/>
                <a:gd name="T29" fmla="*/ 97 h 1116"/>
                <a:gd name="T30" fmla="*/ 367 w 856"/>
                <a:gd name="T31" fmla="*/ 432 h 1116"/>
                <a:gd name="T32" fmla="*/ 377 w 856"/>
                <a:gd name="T33" fmla="*/ 488 h 1116"/>
                <a:gd name="T34" fmla="*/ 457 w 856"/>
                <a:gd name="T35" fmla="*/ 505 h 1116"/>
                <a:gd name="T36" fmla="*/ 629 w 856"/>
                <a:gd name="T37" fmla="*/ 489 h 1116"/>
                <a:gd name="T38" fmla="*/ 689 w 856"/>
                <a:gd name="T39" fmla="*/ 423 h 1116"/>
                <a:gd name="T40" fmla="*/ 724 w 856"/>
                <a:gd name="T41" fmla="*/ 363 h 1116"/>
                <a:gd name="T42" fmla="*/ 745 w 856"/>
                <a:gd name="T43" fmla="*/ 369 h 1116"/>
                <a:gd name="T44" fmla="*/ 743 w 856"/>
                <a:gd name="T45" fmla="*/ 432 h 1116"/>
                <a:gd name="T46" fmla="*/ 727 w 856"/>
                <a:gd name="T47" fmla="*/ 671 h 1116"/>
                <a:gd name="T48" fmla="*/ 719 w 856"/>
                <a:gd name="T49" fmla="*/ 740 h 1116"/>
                <a:gd name="T50" fmla="*/ 694 w 856"/>
                <a:gd name="T51" fmla="*/ 744 h 1116"/>
                <a:gd name="T52" fmla="*/ 670 w 856"/>
                <a:gd name="T53" fmla="*/ 705 h 1116"/>
                <a:gd name="T54" fmla="*/ 618 w 856"/>
                <a:gd name="T55" fmla="*/ 588 h 1116"/>
                <a:gd name="T56" fmla="*/ 540 w 856"/>
                <a:gd name="T57" fmla="*/ 559 h 1116"/>
                <a:gd name="T58" fmla="*/ 374 w 856"/>
                <a:gd name="T59" fmla="*/ 556 h 1116"/>
                <a:gd name="T60" fmla="*/ 355 w 856"/>
                <a:gd name="T61" fmla="*/ 599 h 1116"/>
                <a:gd name="T62" fmla="*/ 346 w 856"/>
                <a:gd name="T63" fmla="*/ 975 h 1116"/>
                <a:gd name="T64" fmla="*/ 390 w 856"/>
                <a:gd name="T65" fmla="*/ 1035 h 1116"/>
                <a:gd name="T66" fmla="*/ 512 w 856"/>
                <a:gd name="T67" fmla="*/ 1054 h 1116"/>
                <a:gd name="T68" fmla="*/ 667 w 856"/>
                <a:gd name="T69" fmla="*/ 1036 h 1116"/>
                <a:gd name="T70" fmla="*/ 750 w 856"/>
                <a:gd name="T71" fmla="*/ 962 h 1116"/>
                <a:gd name="T72" fmla="*/ 835 w 856"/>
                <a:gd name="T73" fmla="*/ 853 h 1116"/>
                <a:gd name="T74" fmla="*/ 852 w 856"/>
                <a:gd name="T75" fmla="*/ 868 h 1116"/>
                <a:gd name="T76" fmla="*/ 839 w 856"/>
                <a:gd name="T77" fmla="*/ 941 h 1116"/>
                <a:gd name="T78" fmla="*/ 813 w 856"/>
                <a:gd name="T79" fmla="*/ 1101 h 1116"/>
                <a:gd name="T80" fmla="*/ 787 w 856"/>
                <a:gd name="T81" fmla="*/ 1116 h 1116"/>
                <a:gd name="T82" fmla="*/ 109 w 856"/>
                <a:gd name="T83" fmla="*/ 1085 h 1116"/>
                <a:gd name="T84" fmla="*/ 5 w 856"/>
                <a:gd name="T85" fmla="*/ 1079 h 1116"/>
                <a:gd name="T86" fmla="*/ 4 w 856"/>
                <a:gd name="T87" fmla="*/ 1046 h 1116"/>
                <a:gd name="T88" fmla="*/ 64 w 856"/>
                <a:gd name="T89" fmla="*/ 1033 h 1116"/>
                <a:gd name="T90" fmla="*/ 124 w 856"/>
                <a:gd name="T91" fmla="*/ 1015 h 1116"/>
                <a:gd name="T92" fmla="*/ 150 w 856"/>
                <a:gd name="T93" fmla="*/ 97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1116">
                  <a:moveTo>
                    <a:pt x="192" y="181"/>
                  </a:moveTo>
                  <a:lnTo>
                    <a:pt x="192" y="117"/>
                  </a:lnTo>
                  <a:lnTo>
                    <a:pt x="190" y="104"/>
                  </a:lnTo>
                  <a:lnTo>
                    <a:pt x="184" y="90"/>
                  </a:lnTo>
                  <a:lnTo>
                    <a:pt x="173" y="75"/>
                  </a:lnTo>
                  <a:lnTo>
                    <a:pt x="155" y="65"/>
                  </a:lnTo>
                  <a:lnTo>
                    <a:pt x="134" y="57"/>
                  </a:lnTo>
                  <a:lnTo>
                    <a:pt x="113" y="53"/>
                  </a:lnTo>
                  <a:lnTo>
                    <a:pt x="83" y="50"/>
                  </a:lnTo>
                  <a:lnTo>
                    <a:pt x="65" y="42"/>
                  </a:lnTo>
                  <a:lnTo>
                    <a:pt x="53" y="32"/>
                  </a:lnTo>
                  <a:lnTo>
                    <a:pt x="53" y="20"/>
                  </a:lnTo>
                  <a:lnTo>
                    <a:pt x="55" y="10"/>
                  </a:lnTo>
                  <a:lnTo>
                    <a:pt x="61" y="2"/>
                  </a:lnTo>
                  <a:lnTo>
                    <a:pt x="72" y="0"/>
                  </a:lnTo>
                  <a:lnTo>
                    <a:pt x="90" y="1"/>
                  </a:lnTo>
                  <a:lnTo>
                    <a:pt x="163" y="5"/>
                  </a:lnTo>
                  <a:lnTo>
                    <a:pt x="202" y="9"/>
                  </a:lnTo>
                  <a:lnTo>
                    <a:pt x="689" y="36"/>
                  </a:lnTo>
                  <a:lnTo>
                    <a:pt x="797" y="38"/>
                  </a:lnTo>
                  <a:lnTo>
                    <a:pt x="832" y="35"/>
                  </a:lnTo>
                  <a:lnTo>
                    <a:pt x="845" y="37"/>
                  </a:lnTo>
                  <a:lnTo>
                    <a:pt x="852" y="47"/>
                  </a:lnTo>
                  <a:lnTo>
                    <a:pt x="856" y="61"/>
                  </a:lnTo>
                  <a:lnTo>
                    <a:pt x="853" y="89"/>
                  </a:lnTo>
                  <a:lnTo>
                    <a:pt x="847" y="248"/>
                  </a:lnTo>
                  <a:lnTo>
                    <a:pt x="845" y="261"/>
                  </a:lnTo>
                  <a:lnTo>
                    <a:pt x="839" y="271"/>
                  </a:lnTo>
                  <a:lnTo>
                    <a:pt x="834" y="275"/>
                  </a:lnTo>
                  <a:lnTo>
                    <a:pt x="825" y="277"/>
                  </a:lnTo>
                  <a:lnTo>
                    <a:pt x="819" y="274"/>
                  </a:lnTo>
                  <a:lnTo>
                    <a:pt x="809" y="268"/>
                  </a:lnTo>
                  <a:lnTo>
                    <a:pt x="796" y="244"/>
                  </a:lnTo>
                  <a:lnTo>
                    <a:pt x="770" y="188"/>
                  </a:lnTo>
                  <a:lnTo>
                    <a:pt x="746" y="151"/>
                  </a:lnTo>
                  <a:lnTo>
                    <a:pt x="719" y="127"/>
                  </a:lnTo>
                  <a:lnTo>
                    <a:pt x="683" y="107"/>
                  </a:lnTo>
                  <a:lnTo>
                    <a:pt x="644" y="96"/>
                  </a:lnTo>
                  <a:lnTo>
                    <a:pt x="596" y="83"/>
                  </a:lnTo>
                  <a:lnTo>
                    <a:pt x="538" y="73"/>
                  </a:lnTo>
                  <a:lnTo>
                    <a:pt x="479" y="71"/>
                  </a:lnTo>
                  <a:lnTo>
                    <a:pt x="426" y="71"/>
                  </a:lnTo>
                  <a:lnTo>
                    <a:pt x="410" y="77"/>
                  </a:lnTo>
                  <a:lnTo>
                    <a:pt x="398" y="83"/>
                  </a:lnTo>
                  <a:lnTo>
                    <a:pt x="389" y="97"/>
                  </a:lnTo>
                  <a:lnTo>
                    <a:pt x="383" y="116"/>
                  </a:lnTo>
                  <a:lnTo>
                    <a:pt x="378" y="172"/>
                  </a:lnTo>
                  <a:lnTo>
                    <a:pt x="367" y="432"/>
                  </a:lnTo>
                  <a:lnTo>
                    <a:pt x="367" y="471"/>
                  </a:lnTo>
                  <a:lnTo>
                    <a:pt x="370" y="481"/>
                  </a:lnTo>
                  <a:lnTo>
                    <a:pt x="377" y="488"/>
                  </a:lnTo>
                  <a:lnTo>
                    <a:pt x="388" y="497"/>
                  </a:lnTo>
                  <a:lnTo>
                    <a:pt x="405" y="502"/>
                  </a:lnTo>
                  <a:lnTo>
                    <a:pt x="457" y="505"/>
                  </a:lnTo>
                  <a:lnTo>
                    <a:pt x="561" y="505"/>
                  </a:lnTo>
                  <a:lnTo>
                    <a:pt x="597" y="499"/>
                  </a:lnTo>
                  <a:lnTo>
                    <a:pt x="629" y="489"/>
                  </a:lnTo>
                  <a:lnTo>
                    <a:pt x="651" y="475"/>
                  </a:lnTo>
                  <a:lnTo>
                    <a:pt x="671" y="450"/>
                  </a:lnTo>
                  <a:lnTo>
                    <a:pt x="689" y="423"/>
                  </a:lnTo>
                  <a:lnTo>
                    <a:pt x="705" y="386"/>
                  </a:lnTo>
                  <a:lnTo>
                    <a:pt x="719" y="366"/>
                  </a:lnTo>
                  <a:lnTo>
                    <a:pt x="724" y="363"/>
                  </a:lnTo>
                  <a:lnTo>
                    <a:pt x="731" y="362"/>
                  </a:lnTo>
                  <a:lnTo>
                    <a:pt x="741" y="364"/>
                  </a:lnTo>
                  <a:lnTo>
                    <a:pt x="745" y="369"/>
                  </a:lnTo>
                  <a:lnTo>
                    <a:pt x="748" y="376"/>
                  </a:lnTo>
                  <a:lnTo>
                    <a:pt x="748" y="387"/>
                  </a:lnTo>
                  <a:lnTo>
                    <a:pt x="743" y="432"/>
                  </a:lnTo>
                  <a:lnTo>
                    <a:pt x="735" y="525"/>
                  </a:lnTo>
                  <a:lnTo>
                    <a:pt x="726" y="627"/>
                  </a:lnTo>
                  <a:lnTo>
                    <a:pt x="727" y="671"/>
                  </a:lnTo>
                  <a:lnTo>
                    <a:pt x="727" y="717"/>
                  </a:lnTo>
                  <a:lnTo>
                    <a:pt x="726" y="728"/>
                  </a:lnTo>
                  <a:lnTo>
                    <a:pt x="719" y="740"/>
                  </a:lnTo>
                  <a:lnTo>
                    <a:pt x="714" y="745"/>
                  </a:lnTo>
                  <a:lnTo>
                    <a:pt x="705" y="746"/>
                  </a:lnTo>
                  <a:lnTo>
                    <a:pt x="694" y="744"/>
                  </a:lnTo>
                  <a:lnTo>
                    <a:pt x="685" y="736"/>
                  </a:lnTo>
                  <a:lnTo>
                    <a:pt x="678" y="722"/>
                  </a:lnTo>
                  <a:lnTo>
                    <a:pt x="670" y="705"/>
                  </a:lnTo>
                  <a:lnTo>
                    <a:pt x="658" y="652"/>
                  </a:lnTo>
                  <a:lnTo>
                    <a:pt x="640" y="614"/>
                  </a:lnTo>
                  <a:lnTo>
                    <a:pt x="618" y="588"/>
                  </a:lnTo>
                  <a:lnTo>
                    <a:pt x="589" y="570"/>
                  </a:lnTo>
                  <a:lnTo>
                    <a:pt x="568" y="564"/>
                  </a:lnTo>
                  <a:lnTo>
                    <a:pt x="540" y="559"/>
                  </a:lnTo>
                  <a:lnTo>
                    <a:pt x="447" y="553"/>
                  </a:lnTo>
                  <a:lnTo>
                    <a:pt x="399" y="551"/>
                  </a:lnTo>
                  <a:lnTo>
                    <a:pt x="374" y="556"/>
                  </a:lnTo>
                  <a:lnTo>
                    <a:pt x="364" y="563"/>
                  </a:lnTo>
                  <a:lnTo>
                    <a:pt x="360" y="571"/>
                  </a:lnTo>
                  <a:lnTo>
                    <a:pt x="355" y="599"/>
                  </a:lnTo>
                  <a:lnTo>
                    <a:pt x="341" y="903"/>
                  </a:lnTo>
                  <a:lnTo>
                    <a:pt x="341" y="943"/>
                  </a:lnTo>
                  <a:lnTo>
                    <a:pt x="346" y="975"/>
                  </a:lnTo>
                  <a:lnTo>
                    <a:pt x="352" y="1000"/>
                  </a:lnTo>
                  <a:lnTo>
                    <a:pt x="369" y="1021"/>
                  </a:lnTo>
                  <a:lnTo>
                    <a:pt x="390" y="1035"/>
                  </a:lnTo>
                  <a:lnTo>
                    <a:pt x="421" y="1045"/>
                  </a:lnTo>
                  <a:lnTo>
                    <a:pt x="462" y="1050"/>
                  </a:lnTo>
                  <a:lnTo>
                    <a:pt x="512" y="1054"/>
                  </a:lnTo>
                  <a:lnTo>
                    <a:pt x="576" y="1055"/>
                  </a:lnTo>
                  <a:lnTo>
                    <a:pt x="625" y="1048"/>
                  </a:lnTo>
                  <a:lnTo>
                    <a:pt x="667" y="1036"/>
                  </a:lnTo>
                  <a:lnTo>
                    <a:pt x="702" y="1009"/>
                  </a:lnTo>
                  <a:lnTo>
                    <a:pt x="729" y="985"/>
                  </a:lnTo>
                  <a:lnTo>
                    <a:pt x="750" y="962"/>
                  </a:lnTo>
                  <a:lnTo>
                    <a:pt x="808" y="872"/>
                  </a:lnTo>
                  <a:lnTo>
                    <a:pt x="819" y="856"/>
                  </a:lnTo>
                  <a:lnTo>
                    <a:pt x="835" y="853"/>
                  </a:lnTo>
                  <a:lnTo>
                    <a:pt x="842" y="854"/>
                  </a:lnTo>
                  <a:lnTo>
                    <a:pt x="849" y="859"/>
                  </a:lnTo>
                  <a:lnTo>
                    <a:pt x="852" y="868"/>
                  </a:lnTo>
                  <a:lnTo>
                    <a:pt x="853" y="877"/>
                  </a:lnTo>
                  <a:lnTo>
                    <a:pt x="850" y="906"/>
                  </a:lnTo>
                  <a:lnTo>
                    <a:pt x="839" y="941"/>
                  </a:lnTo>
                  <a:lnTo>
                    <a:pt x="825" y="1035"/>
                  </a:lnTo>
                  <a:lnTo>
                    <a:pt x="818" y="1091"/>
                  </a:lnTo>
                  <a:lnTo>
                    <a:pt x="813" y="1101"/>
                  </a:lnTo>
                  <a:lnTo>
                    <a:pt x="810" y="1109"/>
                  </a:lnTo>
                  <a:lnTo>
                    <a:pt x="800" y="1114"/>
                  </a:lnTo>
                  <a:lnTo>
                    <a:pt x="787" y="1116"/>
                  </a:lnTo>
                  <a:lnTo>
                    <a:pt x="734" y="1116"/>
                  </a:lnTo>
                  <a:lnTo>
                    <a:pt x="146" y="1087"/>
                  </a:lnTo>
                  <a:lnTo>
                    <a:pt x="109" y="1085"/>
                  </a:lnTo>
                  <a:lnTo>
                    <a:pt x="34" y="1087"/>
                  </a:lnTo>
                  <a:lnTo>
                    <a:pt x="17" y="1084"/>
                  </a:lnTo>
                  <a:lnTo>
                    <a:pt x="5" y="1079"/>
                  </a:lnTo>
                  <a:lnTo>
                    <a:pt x="2" y="1070"/>
                  </a:lnTo>
                  <a:lnTo>
                    <a:pt x="0" y="1059"/>
                  </a:lnTo>
                  <a:lnTo>
                    <a:pt x="4" y="1046"/>
                  </a:lnTo>
                  <a:lnTo>
                    <a:pt x="12" y="1039"/>
                  </a:lnTo>
                  <a:lnTo>
                    <a:pt x="32" y="1036"/>
                  </a:lnTo>
                  <a:lnTo>
                    <a:pt x="64" y="1033"/>
                  </a:lnTo>
                  <a:lnTo>
                    <a:pt x="88" y="1030"/>
                  </a:lnTo>
                  <a:lnTo>
                    <a:pt x="109" y="1023"/>
                  </a:lnTo>
                  <a:lnTo>
                    <a:pt x="124" y="1015"/>
                  </a:lnTo>
                  <a:lnTo>
                    <a:pt x="139" y="1002"/>
                  </a:lnTo>
                  <a:lnTo>
                    <a:pt x="145" y="992"/>
                  </a:lnTo>
                  <a:lnTo>
                    <a:pt x="150" y="978"/>
                  </a:lnTo>
                  <a:lnTo>
                    <a:pt x="154" y="915"/>
                  </a:lnTo>
                  <a:lnTo>
                    <a:pt x="192" y="18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4" name="Freeform 74"/>
            <p:cNvSpPr>
              <a:spLocks/>
            </p:cNvSpPr>
            <p:nvPr/>
          </p:nvSpPr>
          <p:spPr bwMode="auto">
            <a:xfrm>
              <a:off x="1990725" y="3128963"/>
              <a:ext cx="250825" cy="287337"/>
            </a:xfrm>
            <a:custGeom>
              <a:avLst/>
              <a:gdLst>
                <a:gd name="T0" fmla="*/ 871 w 930"/>
                <a:gd name="T1" fmla="*/ 342 h 1064"/>
                <a:gd name="T2" fmla="*/ 847 w 930"/>
                <a:gd name="T3" fmla="*/ 375 h 1064"/>
                <a:gd name="T4" fmla="*/ 825 w 930"/>
                <a:gd name="T5" fmla="*/ 376 h 1064"/>
                <a:gd name="T6" fmla="*/ 811 w 930"/>
                <a:gd name="T7" fmla="*/ 356 h 1064"/>
                <a:gd name="T8" fmla="*/ 814 w 930"/>
                <a:gd name="T9" fmla="*/ 301 h 1064"/>
                <a:gd name="T10" fmla="*/ 819 w 930"/>
                <a:gd name="T11" fmla="*/ 210 h 1064"/>
                <a:gd name="T12" fmla="*/ 797 w 930"/>
                <a:gd name="T13" fmla="*/ 149 h 1064"/>
                <a:gd name="T14" fmla="*/ 758 w 930"/>
                <a:gd name="T15" fmla="*/ 107 h 1064"/>
                <a:gd name="T16" fmla="*/ 703 w 930"/>
                <a:gd name="T17" fmla="*/ 73 h 1064"/>
                <a:gd name="T18" fmla="*/ 630 w 930"/>
                <a:gd name="T19" fmla="*/ 51 h 1064"/>
                <a:gd name="T20" fmla="*/ 563 w 930"/>
                <a:gd name="T21" fmla="*/ 59 h 1064"/>
                <a:gd name="T22" fmla="*/ 507 w 930"/>
                <a:gd name="T23" fmla="*/ 91 h 1064"/>
                <a:gd name="T24" fmla="*/ 464 w 930"/>
                <a:gd name="T25" fmla="*/ 147 h 1064"/>
                <a:gd name="T26" fmla="*/ 448 w 930"/>
                <a:gd name="T27" fmla="*/ 221 h 1064"/>
                <a:gd name="T28" fmla="*/ 470 w 930"/>
                <a:gd name="T29" fmla="*/ 300 h 1064"/>
                <a:gd name="T30" fmla="*/ 510 w 930"/>
                <a:gd name="T31" fmla="*/ 360 h 1064"/>
                <a:gd name="T32" fmla="*/ 637 w 930"/>
                <a:gd name="T33" fmla="*/ 507 h 1064"/>
                <a:gd name="T34" fmla="*/ 704 w 930"/>
                <a:gd name="T35" fmla="*/ 613 h 1064"/>
                <a:gd name="T36" fmla="*/ 732 w 930"/>
                <a:gd name="T37" fmla="*/ 715 h 1064"/>
                <a:gd name="T38" fmla="*/ 723 w 930"/>
                <a:gd name="T39" fmla="*/ 817 h 1064"/>
                <a:gd name="T40" fmla="*/ 689 w 930"/>
                <a:gd name="T41" fmla="*/ 896 h 1064"/>
                <a:gd name="T42" fmla="*/ 625 w 930"/>
                <a:gd name="T43" fmla="*/ 973 h 1064"/>
                <a:gd name="T44" fmla="*/ 572 w 930"/>
                <a:gd name="T45" fmla="*/ 1014 h 1064"/>
                <a:gd name="T46" fmla="*/ 516 w 930"/>
                <a:gd name="T47" fmla="*/ 1044 h 1064"/>
                <a:gd name="T48" fmla="*/ 445 w 930"/>
                <a:gd name="T49" fmla="*/ 1062 h 1064"/>
                <a:gd name="T50" fmla="*/ 370 w 930"/>
                <a:gd name="T51" fmla="*/ 1064 h 1064"/>
                <a:gd name="T52" fmla="*/ 298 w 930"/>
                <a:gd name="T53" fmla="*/ 1051 h 1064"/>
                <a:gd name="T54" fmla="*/ 221 w 930"/>
                <a:gd name="T55" fmla="*/ 1025 h 1064"/>
                <a:gd name="T56" fmla="*/ 93 w 930"/>
                <a:gd name="T57" fmla="*/ 943 h 1064"/>
                <a:gd name="T58" fmla="*/ 19 w 930"/>
                <a:gd name="T59" fmla="*/ 873 h 1064"/>
                <a:gd name="T60" fmla="*/ 0 w 930"/>
                <a:gd name="T61" fmla="*/ 836 h 1064"/>
                <a:gd name="T62" fmla="*/ 6 w 930"/>
                <a:gd name="T63" fmla="*/ 798 h 1064"/>
                <a:gd name="T64" fmla="*/ 83 w 930"/>
                <a:gd name="T65" fmla="*/ 640 h 1064"/>
                <a:gd name="T66" fmla="*/ 104 w 930"/>
                <a:gd name="T67" fmla="*/ 609 h 1064"/>
                <a:gd name="T68" fmla="*/ 123 w 930"/>
                <a:gd name="T69" fmla="*/ 608 h 1064"/>
                <a:gd name="T70" fmla="*/ 132 w 930"/>
                <a:gd name="T71" fmla="*/ 620 h 1064"/>
                <a:gd name="T72" fmla="*/ 130 w 930"/>
                <a:gd name="T73" fmla="*/ 644 h 1064"/>
                <a:gd name="T74" fmla="*/ 123 w 930"/>
                <a:gd name="T75" fmla="*/ 757 h 1064"/>
                <a:gd name="T76" fmla="*/ 147 w 930"/>
                <a:gd name="T77" fmla="*/ 858 h 1064"/>
                <a:gd name="T78" fmla="*/ 198 w 930"/>
                <a:gd name="T79" fmla="*/ 944 h 1064"/>
                <a:gd name="T80" fmla="*/ 269 w 930"/>
                <a:gd name="T81" fmla="*/ 1000 h 1064"/>
                <a:gd name="T82" fmla="*/ 349 w 930"/>
                <a:gd name="T83" fmla="*/ 1019 h 1064"/>
                <a:gd name="T84" fmla="*/ 424 w 930"/>
                <a:gd name="T85" fmla="*/ 1008 h 1064"/>
                <a:gd name="T86" fmla="*/ 490 w 930"/>
                <a:gd name="T87" fmla="*/ 967 h 1064"/>
                <a:gd name="T88" fmla="*/ 536 w 930"/>
                <a:gd name="T89" fmla="*/ 905 h 1064"/>
                <a:gd name="T90" fmla="*/ 556 w 930"/>
                <a:gd name="T91" fmla="*/ 831 h 1064"/>
                <a:gd name="T92" fmla="*/ 546 w 930"/>
                <a:gd name="T93" fmla="*/ 755 h 1064"/>
                <a:gd name="T94" fmla="*/ 501 w 930"/>
                <a:gd name="T95" fmla="*/ 670 h 1064"/>
                <a:gd name="T96" fmla="*/ 422 w 930"/>
                <a:gd name="T97" fmla="*/ 571 h 1064"/>
                <a:gd name="T98" fmla="*/ 322 w 930"/>
                <a:gd name="T99" fmla="*/ 441 h 1064"/>
                <a:gd name="T100" fmla="*/ 282 w 930"/>
                <a:gd name="T101" fmla="*/ 342 h 1064"/>
                <a:gd name="T102" fmla="*/ 278 w 930"/>
                <a:gd name="T103" fmla="*/ 255 h 1064"/>
                <a:gd name="T104" fmla="*/ 302 w 930"/>
                <a:gd name="T105" fmla="*/ 169 h 1064"/>
                <a:gd name="T106" fmla="*/ 333 w 930"/>
                <a:gd name="T107" fmla="*/ 113 h 1064"/>
                <a:gd name="T108" fmla="*/ 372 w 930"/>
                <a:gd name="T109" fmla="*/ 69 h 1064"/>
                <a:gd name="T110" fmla="*/ 422 w 930"/>
                <a:gd name="T111" fmla="*/ 34 h 1064"/>
                <a:gd name="T112" fmla="*/ 476 w 930"/>
                <a:gd name="T113" fmla="*/ 13 h 1064"/>
                <a:gd name="T114" fmla="*/ 535 w 930"/>
                <a:gd name="T115" fmla="*/ 2 h 1064"/>
                <a:gd name="T116" fmla="*/ 665 w 930"/>
                <a:gd name="T117" fmla="*/ 12 h 1064"/>
                <a:gd name="T118" fmla="*/ 788 w 930"/>
                <a:gd name="T119" fmla="*/ 66 h 1064"/>
                <a:gd name="T120" fmla="*/ 891 w 930"/>
                <a:gd name="T121" fmla="*/ 137 h 1064"/>
                <a:gd name="T122" fmla="*/ 930 w 930"/>
                <a:gd name="T123" fmla="*/ 181 h 1064"/>
                <a:gd name="T124" fmla="*/ 904 w 930"/>
                <a:gd name="T125" fmla="*/ 26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0" h="1064">
                  <a:moveTo>
                    <a:pt x="878" y="326"/>
                  </a:moveTo>
                  <a:lnTo>
                    <a:pt x="871" y="342"/>
                  </a:lnTo>
                  <a:lnTo>
                    <a:pt x="860" y="364"/>
                  </a:lnTo>
                  <a:lnTo>
                    <a:pt x="847" y="375"/>
                  </a:lnTo>
                  <a:lnTo>
                    <a:pt x="838" y="378"/>
                  </a:lnTo>
                  <a:lnTo>
                    <a:pt x="825" y="376"/>
                  </a:lnTo>
                  <a:lnTo>
                    <a:pt x="818" y="368"/>
                  </a:lnTo>
                  <a:lnTo>
                    <a:pt x="811" y="356"/>
                  </a:lnTo>
                  <a:lnTo>
                    <a:pt x="810" y="336"/>
                  </a:lnTo>
                  <a:lnTo>
                    <a:pt x="814" y="301"/>
                  </a:lnTo>
                  <a:lnTo>
                    <a:pt x="819" y="249"/>
                  </a:lnTo>
                  <a:lnTo>
                    <a:pt x="819" y="210"/>
                  </a:lnTo>
                  <a:lnTo>
                    <a:pt x="811" y="180"/>
                  </a:lnTo>
                  <a:lnTo>
                    <a:pt x="797" y="149"/>
                  </a:lnTo>
                  <a:lnTo>
                    <a:pt x="779" y="126"/>
                  </a:lnTo>
                  <a:lnTo>
                    <a:pt x="758" y="107"/>
                  </a:lnTo>
                  <a:lnTo>
                    <a:pt x="733" y="87"/>
                  </a:lnTo>
                  <a:lnTo>
                    <a:pt x="703" y="73"/>
                  </a:lnTo>
                  <a:lnTo>
                    <a:pt x="668" y="58"/>
                  </a:lnTo>
                  <a:lnTo>
                    <a:pt x="630" y="51"/>
                  </a:lnTo>
                  <a:lnTo>
                    <a:pt x="595" y="50"/>
                  </a:lnTo>
                  <a:lnTo>
                    <a:pt x="563" y="59"/>
                  </a:lnTo>
                  <a:lnTo>
                    <a:pt x="532" y="71"/>
                  </a:lnTo>
                  <a:lnTo>
                    <a:pt x="507" y="91"/>
                  </a:lnTo>
                  <a:lnTo>
                    <a:pt x="482" y="116"/>
                  </a:lnTo>
                  <a:lnTo>
                    <a:pt x="464" y="147"/>
                  </a:lnTo>
                  <a:lnTo>
                    <a:pt x="453" y="185"/>
                  </a:lnTo>
                  <a:lnTo>
                    <a:pt x="448" y="221"/>
                  </a:lnTo>
                  <a:lnTo>
                    <a:pt x="455" y="260"/>
                  </a:lnTo>
                  <a:lnTo>
                    <a:pt x="470" y="300"/>
                  </a:lnTo>
                  <a:lnTo>
                    <a:pt x="482" y="326"/>
                  </a:lnTo>
                  <a:lnTo>
                    <a:pt x="510" y="360"/>
                  </a:lnTo>
                  <a:lnTo>
                    <a:pt x="588" y="448"/>
                  </a:lnTo>
                  <a:lnTo>
                    <a:pt x="637" y="507"/>
                  </a:lnTo>
                  <a:lnTo>
                    <a:pt x="676" y="560"/>
                  </a:lnTo>
                  <a:lnTo>
                    <a:pt x="704" y="613"/>
                  </a:lnTo>
                  <a:lnTo>
                    <a:pt x="724" y="665"/>
                  </a:lnTo>
                  <a:lnTo>
                    <a:pt x="732" y="715"/>
                  </a:lnTo>
                  <a:lnTo>
                    <a:pt x="732" y="766"/>
                  </a:lnTo>
                  <a:lnTo>
                    <a:pt x="723" y="817"/>
                  </a:lnTo>
                  <a:lnTo>
                    <a:pt x="705" y="868"/>
                  </a:lnTo>
                  <a:lnTo>
                    <a:pt x="689" y="896"/>
                  </a:lnTo>
                  <a:lnTo>
                    <a:pt x="672" y="924"/>
                  </a:lnTo>
                  <a:lnTo>
                    <a:pt x="625" y="973"/>
                  </a:lnTo>
                  <a:lnTo>
                    <a:pt x="600" y="995"/>
                  </a:lnTo>
                  <a:lnTo>
                    <a:pt x="572" y="1014"/>
                  </a:lnTo>
                  <a:lnTo>
                    <a:pt x="545" y="1031"/>
                  </a:lnTo>
                  <a:lnTo>
                    <a:pt x="516" y="1044"/>
                  </a:lnTo>
                  <a:lnTo>
                    <a:pt x="480" y="1053"/>
                  </a:lnTo>
                  <a:lnTo>
                    <a:pt x="445" y="1062"/>
                  </a:lnTo>
                  <a:lnTo>
                    <a:pt x="409" y="1064"/>
                  </a:lnTo>
                  <a:lnTo>
                    <a:pt x="370" y="1064"/>
                  </a:lnTo>
                  <a:lnTo>
                    <a:pt x="336" y="1060"/>
                  </a:lnTo>
                  <a:lnTo>
                    <a:pt x="298" y="1051"/>
                  </a:lnTo>
                  <a:lnTo>
                    <a:pt x="258" y="1038"/>
                  </a:lnTo>
                  <a:lnTo>
                    <a:pt x="221" y="1025"/>
                  </a:lnTo>
                  <a:lnTo>
                    <a:pt x="155" y="989"/>
                  </a:lnTo>
                  <a:lnTo>
                    <a:pt x="93" y="943"/>
                  </a:lnTo>
                  <a:lnTo>
                    <a:pt x="39" y="896"/>
                  </a:lnTo>
                  <a:lnTo>
                    <a:pt x="19" y="873"/>
                  </a:lnTo>
                  <a:lnTo>
                    <a:pt x="4" y="850"/>
                  </a:lnTo>
                  <a:lnTo>
                    <a:pt x="0" y="836"/>
                  </a:lnTo>
                  <a:lnTo>
                    <a:pt x="0" y="821"/>
                  </a:lnTo>
                  <a:lnTo>
                    <a:pt x="6" y="798"/>
                  </a:lnTo>
                  <a:lnTo>
                    <a:pt x="18" y="767"/>
                  </a:lnTo>
                  <a:lnTo>
                    <a:pt x="83" y="640"/>
                  </a:lnTo>
                  <a:lnTo>
                    <a:pt x="93" y="620"/>
                  </a:lnTo>
                  <a:lnTo>
                    <a:pt x="104" y="609"/>
                  </a:lnTo>
                  <a:lnTo>
                    <a:pt x="110" y="606"/>
                  </a:lnTo>
                  <a:lnTo>
                    <a:pt x="123" y="608"/>
                  </a:lnTo>
                  <a:lnTo>
                    <a:pt x="129" y="613"/>
                  </a:lnTo>
                  <a:lnTo>
                    <a:pt x="132" y="620"/>
                  </a:lnTo>
                  <a:lnTo>
                    <a:pt x="132" y="631"/>
                  </a:lnTo>
                  <a:lnTo>
                    <a:pt x="130" y="644"/>
                  </a:lnTo>
                  <a:lnTo>
                    <a:pt x="122" y="700"/>
                  </a:lnTo>
                  <a:lnTo>
                    <a:pt x="123" y="757"/>
                  </a:lnTo>
                  <a:lnTo>
                    <a:pt x="129" y="809"/>
                  </a:lnTo>
                  <a:lnTo>
                    <a:pt x="147" y="858"/>
                  </a:lnTo>
                  <a:lnTo>
                    <a:pt x="168" y="903"/>
                  </a:lnTo>
                  <a:lnTo>
                    <a:pt x="198" y="944"/>
                  </a:lnTo>
                  <a:lnTo>
                    <a:pt x="230" y="976"/>
                  </a:lnTo>
                  <a:lnTo>
                    <a:pt x="269" y="1000"/>
                  </a:lnTo>
                  <a:lnTo>
                    <a:pt x="309" y="1011"/>
                  </a:lnTo>
                  <a:lnTo>
                    <a:pt x="349" y="1019"/>
                  </a:lnTo>
                  <a:lnTo>
                    <a:pt x="390" y="1015"/>
                  </a:lnTo>
                  <a:lnTo>
                    <a:pt x="424" y="1008"/>
                  </a:lnTo>
                  <a:lnTo>
                    <a:pt x="460" y="990"/>
                  </a:lnTo>
                  <a:lnTo>
                    <a:pt x="490" y="967"/>
                  </a:lnTo>
                  <a:lnTo>
                    <a:pt x="517" y="939"/>
                  </a:lnTo>
                  <a:lnTo>
                    <a:pt x="536" y="905"/>
                  </a:lnTo>
                  <a:lnTo>
                    <a:pt x="550" y="868"/>
                  </a:lnTo>
                  <a:lnTo>
                    <a:pt x="556" y="831"/>
                  </a:lnTo>
                  <a:lnTo>
                    <a:pt x="554" y="793"/>
                  </a:lnTo>
                  <a:lnTo>
                    <a:pt x="546" y="755"/>
                  </a:lnTo>
                  <a:lnTo>
                    <a:pt x="524" y="713"/>
                  </a:lnTo>
                  <a:lnTo>
                    <a:pt x="501" y="670"/>
                  </a:lnTo>
                  <a:lnTo>
                    <a:pt x="466" y="622"/>
                  </a:lnTo>
                  <a:lnTo>
                    <a:pt x="422" y="571"/>
                  </a:lnTo>
                  <a:lnTo>
                    <a:pt x="362" y="498"/>
                  </a:lnTo>
                  <a:lnTo>
                    <a:pt x="322" y="441"/>
                  </a:lnTo>
                  <a:lnTo>
                    <a:pt x="295" y="390"/>
                  </a:lnTo>
                  <a:lnTo>
                    <a:pt x="282" y="342"/>
                  </a:lnTo>
                  <a:lnTo>
                    <a:pt x="274" y="298"/>
                  </a:lnTo>
                  <a:lnTo>
                    <a:pt x="278" y="255"/>
                  </a:lnTo>
                  <a:lnTo>
                    <a:pt x="288" y="213"/>
                  </a:lnTo>
                  <a:lnTo>
                    <a:pt x="302" y="169"/>
                  </a:lnTo>
                  <a:lnTo>
                    <a:pt x="318" y="141"/>
                  </a:lnTo>
                  <a:lnTo>
                    <a:pt x="333" y="113"/>
                  </a:lnTo>
                  <a:lnTo>
                    <a:pt x="353" y="90"/>
                  </a:lnTo>
                  <a:lnTo>
                    <a:pt x="372" y="69"/>
                  </a:lnTo>
                  <a:lnTo>
                    <a:pt x="397" y="52"/>
                  </a:lnTo>
                  <a:lnTo>
                    <a:pt x="422" y="34"/>
                  </a:lnTo>
                  <a:lnTo>
                    <a:pt x="451" y="22"/>
                  </a:lnTo>
                  <a:lnTo>
                    <a:pt x="476" y="13"/>
                  </a:lnTo>
                  <a:lnTo>
                    <a:pt x="506" y="5"/>
                  </a:lnTo>
                  <a:lnTo>
                    <a:pt x="535" y="2"/>
                  </a:lnTo>
                  <a:lnTo>
                    <a:pt x="599" y="0"/>
                  </a:lnTo>
                  <a:lnTo>
                    <a:pt x="665" y="12"/>
                  </a:lnTo>
                  <a:lnTo>
                    <a:pt x="732" y="36"/>
                  </a:lnTo>
                  <a:lnTo>
                    <a:pt x="788" y="66"/>
                  </a:lnTo>
                  <a:lnTo>
                    <a:pt x="845" y="102"/>
                  </a:lnTo>
                  <a:lnTo>
                    <a:pt x="891" y="137"/>
                  </a:lnTo>
                  <a:lnTo>
                    <a:pt x="926" y="167"/>
                  </a:lnTo>
                  <a:lnTo>
                    <a:pt x="930" y="181"/>
                  </a:lnTo>
                  <a:lnTo>
                    <a:pt x="929" y="196"/>
                  </a:lnTo>
                  <a:lnTo>
                    <a:pt x="904" y="264"/>
                  </a:lnTo>
                  <a:lnTo>
                    <a:pt x="878" y="32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5" name="Freeform 75"/>
            <p:cNvSpPr>
              <a:spLocks/>
            </p:cNvSpPr>
            <p:nvPr/>
          </p:nvSpPr>
          <p:spPr bwMode="auto">
            <a:xfrm>
              <a:off x="2165350" y="3209925"/>
              <a:ext cx="260350" cy="312737"/>
            </a:xfrm>
            <a:custGeom>
              <a:avLst/>
              <a:gdLst>
                <a:gd name="T0" fmla="*/ 756 w 966"/>
                <a:gd name="T1" fmla="*/ 316 h 1159"/>
                <a:gd name="T2" fmla="*/ 804 w 966"/>
                <a:gd name="T3" fmla="*/ 254 h 1159"/>
                <a:gd name="T4" fmla="*/ 833 w 966"/>
                <a:gd name="T5" fmla="*/ 243 h 1159"/>
                <a:gd name="T6" fmla="*/ 873 w 966"/>
                <a:gd name="T7" fmla="*/ 251 h 1159"/>
                <a:gd name="T8" fmla="*/ 922 w 966"/>
                <a:gd name="T9" fmla="*/ 272 h 1159"/>
                <a:gd name="T10" fmla="*/ 952 w 966"/>
                <a:gd name="T11" fmla="*/ 276 h 1159"/>
                <a:gd name="T12" fmla="*/ 966 w 966"/>
                <a:gd name="T13" fmla="*/ 256 h 1159"/>
                <a:gd name="T14" fmla="*/ 959 w 966"/>
                <a:gd name="T15" fmla="*/ 237 h 1159"/>
                <a:gd name="T16" fmla="*/ 919 w 966"/>
                <a:gd name="T17" fmla="*/ 215 h 1159"/>
                <a:gd name="T18" fmla="*/ 658 w 966"/>
                <a:gd name="T19" fmla="*/ 50 h 1159"/>
                <a:gd name="T20" fmla="*/ 583 w 966"/>
                <a:gd name="T21" fmla="*/ 2 h 1159"/>
                <a:gd name="T22" fmla="*/ 563 w 966"/>
                <a:gd name="T23" fmla="*/ 3 h 1159"/>
                <a:gd name="T24" fmla="*/ 549 w 966"/>
                <a:gd name="T25" fmla="*/ 22 h 1159"/>
                <a:gd name="T26" fmla="*/ 566 w 966"/>
                <a:gd name="T27" fmla="*/ 50 h 1159"/>
                <a:gd name="T28" fmla="*/ 611 w 966"/>
                <a:gd name="T29" fmla="*/ 84 h 1159"/>
                <a:gd name="T30" fmla="*/ 633 w 966"/>
                <a:gd name="T31" fmla="*/ 118 h 1159"/>
                <a:gd name="T32" fmla="*/ 634 w 966"/>
                <a:gd name="T33" fmla="*/ 149 h 1159"/>
                <a:gd name="T34" fmla="*/ 598 w 966"/>
                <a:gd name="T35" fmla="*/ 218 h 1159"/>
                <a:gd name="T36" fmla="*/ 173 w 966"/>
                <a:gd name="T37" fmla="*/ 894 h 1159"/>
                <a:gd name="T38" fmla="*/ 148 w 966"/>
                <a:gd name="T39" fmla="*/ 911 h 1159"/>
                <a:gd name="T40" fmla="*/ 113 w 966"/>
                <a:gd name="T41" fmla="*/ 914 h 1159"/>
                <a:gd name="T42" fmla="*/ 71 w 966"/>
                <a:gd name="T43" fmla="*/ 900 h 1159"/>
                <a:gd name="T44" fmla="*/ 26 w 966"/>
                <a:gd name="T45" fmla="*/ 883 h 1159"/>
                <a:gd name="T46" fmla="*/ 4 w 966"/>
                <a:gd name="T47" fmla="*/ 893 h 1159"/>
                <a:gd name="T48" fmla="*/ 1 w 966"/>
                <a:gd name="T49" fmla="*/ 912 h 1159"/>
                <a:gd name="T50" fmla="*/ 19 w 966"/>
                <a:gd name="T51" fmla="*/ 933 h 1159"/>
                <a:gd name="T52" fmla="*/ 197 w 966"/>
                <a:gd name="T53" fmla="*/ 1034 h 1159"/>
                <a:gd name="T54" fmla="*/ 367 w 966"/>
                <a:gd name="T55" fmla="*/ 1150 h 1159"/>
                <a:gd name="T56" fmla="*/ 395 w 966"/>
                <a:gd name="T57" fmla="*/ 1159 h 1159"/>
                <a:gd name="T58" fmla="*/ 412 w 966"/>
                <a:gd name="T59" fmla="*/ 1147 h 1159"/>
                <a:gd name="T60" fmla="*/ 412 w 966"/>
                <a:gd name="T61" fmla="*/ 1122 h 1159"/>
                <a:gd name="T62" fmla="*/ 376 w 966"/>
                <a:gd name="T63" fmla="*/ 1090 h 1159"/>
                <a:gd name="T64" fmla="*/ 342 w 966"/>
                <a:gd name="T65" fmla="*/ 1057 h 1159"/>
                <a:gd name="T66" fmla="*/ 328 w 966"/>
                <a:gd name="T67" fmla="*/ 1024 h 1159"/>
                <a:gd name="T68" fmla="*/ 333 w 966"/>
                <a:gd name="T69" fmla="*/ 994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1159">
                  <a:moveTo>
                    <a:pt x="365" y="939"/>
                  </a:moveTo>
                  <a:lnTo>
                    <a:pt x="756" y="316"/>
                  </a:lnTo>
                  <a:lnTo>
                    <a:pt x="791" y="265"/>
                  </a:lnTo>
                  <a:lnTo>
                    <a:pt x="804" y="254"/>
                  </a:lnTo>
                  <a:lnTo>
                    <a:pt x="814" y="247"/>
                  </a:lnTo>
                  <a:lnTo>
                    <a:pt x="833" y="243"/>
                  </a:lnTo>
                  <a:lnTo>
                    <a:pt x="853" y="243"/>
                  </a:lnTo>
                  <a:lnTo>
                    <a:pt x="873" y="251"/>
                  </a:lnTo>
                  <a:lnTo>
                    <a:pt x="896" y="259"/>
                  </a:lnTo>
                  <a:lnTo>
                    <a:pt x="922" y="272"/>
                  </a:lnTo>
                  <a:lnTo>
                    <a:pt x="941" y="278"/>
                  </a:lnTo>
                  <a:lnTo>
                    <a:pt x="952" y="276"/>
                  </a:lnTo>
                  <a:lnTo>
                    <a:pt x="962" y="269"/>
                  </a:lnTo>
                  <a:lnTo>
                    <a:pt x="966" y="256"/>
                  </a:lnTo>
                  <a:lnTo>
                    <a:pt x="966" y="248"/>
                  </a:lnTo>
                  <a:lnTo>
                    <a:pt x="959" y="237"/>
                  </a:lnTo>
                  <a:lnTo>
                    <a:pt x="947" y="229"/>
                  </a:lnTo>
                  <a:lnTo>
                    <a:pt x="919" y="215"/>
                  </a:lnTo>
                  <a:lnTo>
                    <a:pt x="770" y="125"/>
                  </a:lnTo>
                  <a:lnTo>
                    <a:pt x="658" y="50"/>
                  </a:lnTo>
                  <a:lnTo>
                    <a:pt x="597" y="9"/>
                  </a:lnTo>
                  <a:lnTo>
                    <a:pt x="583" y="2"/>
                  </a:lnTo>
                  <a:lnTo>
                    <a:pt x="570" y="0"/>
                  </a:lnTo>
                  <a:lnTo>
                    <a:pt x="563" y="3"/>
                  </a:lnTo>
                  <a:lnTo>
                    <a:pt x="553" y="10"/>
                  </a:lnTo>
                  <a:lnTo>
                    <a:pt x="549" y="22"/>
                  </a:lnTo>
                  <a:lnTo>
                    <a:pt x="555" y="35"/>
                  </a:lnTo>
                  <a:lnTo>
                    <a:pt x="566" y="50"/>
                  </a:lnTo>
                  <a:lnTo>
                    <a:pt x="591" y="69"/>
                  </a:lnTo>
                  <a:lnTo>
                    <a:pt x="611" y="84"/>
                  </a:lnTo>
                  <a:lnTo>
                    <a:pt x="623" y="101"/>
                  </a:lnTo>
                  <a:lnTo>
                    <a:pt x="633" y="118"/>
                  </a:lnTo>
                  <a:lnTo>
                    <a:pt x="634" y="134"/>
                  </a:lnTo>
                  <a:lnTo>
                    <a:pt x="634" y="149"/>
                  </a:lnTo>
                  <a:lnTo>
                    <a:pt x="629" y="164"/>
                  </a:lnTo>
                  <a:lnTo>
                    <a:pt x="598" y="218"/>
                  </a:lnTo>
                  <a:lnTo>
                    <a:pt x="209" y="841"/>
                  </a:lnTo>
                  <a:lnTo>
                    <a:pt x="173" y="894"/>
                  </a:lnTo>
                  <a:lnTo>
                    <a:pt x="163" y="903"/>
                  </a:lnTo>
                  <a:lnTo>
                    <a:pt x="148" y="911"/>
                  </a:lnTo>
                  <a:lnTo>
                    <a:pt x="132" y="915"/>
                  </a:lnTo>
                  <a:lnTo>
                    <a:pt x="113" y="914"/>
                  </a:lnTo>
                  <a:lnTo>
                    <a:pt x="91" y="910"/>
                  </a:lnTo>
                  <a:lnTo>
                    <a:pt x="71" y="900"/>
                  </a:lnTo>
                  <a:lnTo>
                    <a:pt x="45" y="889"/>
                  </a:lnTo>
                  <a:lnTo>
                    <a:pt x="26" y="883"/>
                  </a:lnTo>
                  <a:lnTo>
                    <a:pt x="12" y="885"/>
                  </a:lnTo>
                  <a:lnTo>
                    <a:pt x="4" y="893"/>
                  </a:lnTo>
                  <a:lnTo>
                    <a:pt x="0" y="903"/>
                  </a:lnTo>
                  <a:lnTo>
                    <a:pt x="1" y="912"/>
                  </a:lnTo>
                  <a:lnTo>
                    <a:pt x="5" y="924"/>
                  </a:lnTo>
                  <a:lnTo>
                    <a:pt x="19" y="933"/>
                  </a:lnTo>
                  <a:lnTo>
                    <a:pt x="45" y="946"/>
                  </a:lnTo>
                  <a:lnTo>
                    <a:pt x="197" y="1034"/>
                  </a:lnTo>
                  <a:lnTo>
                    <a:pt x="307" y="1106"/>
                  </a:lnTo>
                  <a:lnTo>
                    <a:pt x="367" y="1150"/>
                  </a:lnTo>
                  <a:lnTo>
                    <a:pt x="384" y="1157"/>
                  </a:lnTo>
                  <a:lnTo>
                    <a:pt x="395" y="1159"/>
                  </a:lnTo>
                  <a:lnTo>
                    <a:pt x="404" y="1156"/>
                  </a:lnTo>
                  <a:lnTo>
                    <a:pt x="412" y="1147"/>
                  </a:lnTo>
                  <a:lnTo>
                    <a:pt x="416" y="1136"/>
                  </a:lnTo>
                  <a:lnTo>
                    <a:pt x="412" y="1122"/>
                  </a:lnTo>
                  <a:lnTo>
                    <a:pt x="399" y="1109"/>
                  </a:lnTo>
                  <a:lnTo>
                    <a:pt x="376" y="1090"/>
                  </a:lnTo>
                  <a:lnTo>
                    <a:pt x="356" y="1076"/>
                  </a:lnTo>
                  <a:lnTo>
                    <a:pt x="342" y="1057"/>
                  </a:lnTo>
                  <a:lnTo>
                    <a:pt x="334" y="1041"/>
                  </a:lnTo>
                  <a:lnTo>
                    <a:pt x="328" y="1024"/>
                  </a:lnTo>
                  <a:lnTo>
                    <a:pt x="328" y="1009"/>
                  </a:lnTo>
                  <a:lnTo>
                    <a:pt x="333" y="994"/>
                  </a:lnTo>
                  <a:lnTo>
                    <a:pt x="365" y="93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6" name="Freeform 76"/>
            <p:cNvSpPr>
              <a:spLocks/>
            </p:cNvSpPr>
            <p:nvPr/>
          </p:nvSpPr>
          <p:spPr bwMode="auto">
            <a:xfrm>
              <a:off x="2336800" y="3303588"/>
              <a:ext cx="349250" cy="350837"/>
            </a:xfrm>
            <a:custGeom>
              <a:avLst/>
              <a:gdLst>
                <a:gd name="T0" fmla="*/ 318 w 1296"/>
                <a:gd name="T1" fmla="*/ 1125 h 1295"/>
                <a:gd name="T2" fmla="*/ 307 w 1296"/>
                <a:gd name="T3" fmla="*/ 1151 h 1295"/>
                <a:gd name="T4" fmla="*/ 314 w 1296"/>
                <a:gd name="T5" fmla="*/ 1190 h 1295"/>
                <a:gd name="T6" fmla="*/ 342 w 1296"/>
                <a:gd name="T7" fmla="*/ 1226 h 1295"/>
                <a:gd name="T8" fmla="*/ 375 w 1296"/>
                <a:gd name="T9" fmla="*/ 1262 h 1295"/>
                <a:gd name="T10" fmla="*/ 371 w 1296"/>
                <a:gd name="T11" fmla="*/ 1285 h 1295"/>
                <a:gd name="T12" fmla="*/ 352 w 1296"/>
                <a:gd name="T13" fmla="*/ 1295 h 1295"/>
                <a:gd name="T14" fmla="*/ 324 w 1296"/>
                <a:gd name="T15" fmla="*/ 1282 h 1295"/>
                <a:gd name="T16" fmla="*/ 177 w 1296"/>
                <a:gd name="T17" fmla="*/ 1140 h 1295"/>
                <a:gd name="T18" fmla="*/ 13 w 1296"/>
                <a:gd name="T19" fmla="*/ 1012 h 1295"/>
                <a:gd name="T20" fmla="*/ 0 w 1296"/>
                <a:gd name="T21" fmla="*/ 989 h 1295"/>
                <a:gd name="T22" fmla="*/ 7 w 1296"/>
                <a:gd name="T23" fmla="*/ 971 h 1295"/>
                <a:gd name="T24" fmla="*/ 28 w 1296"/>
                <a:gd name="T25" fmla="*/ 966 h 1295"/>
                <a:gd name="T26" fmla="*/ 72 w 1296"/>
                <a:gd name="T27" fmla="*/ 991 h 1295"/>
                <a:gd name="T28" fmla="*/ 112 w 1296"/>
                <a:gd name="T29" fmla="*/ 1012 h 1295"/>
                <a:gd name="T30" fmla="*/ 147 w 1296"/>
                <a:gd name="T31" fmla="*/ 1013 h 1295"/>
                <a:gd name="T32" fmla="*/ 172 w 1296"/>
                <a:gd name="T33" fmla="*/ 998 h 1295"/>
                <a:gd name="T34" fmla="*/ 746 w 1296"/>
                <a:gd name="T35" fmla="*/ 342 h 1295"/>
                <a:gd name="T36" fmla="*/ 764 w 1296"/>
                <a:gd name="T37" fmla="*/ 305 h 1295"/>
                <a:gd name="T38" fmla="*/ 745 w 1296"/>
                <a:gd name="T39" fmla="*/ 278 h 1295"/>
                <a:gd name="T40" fmla="*/ 646 w 1296"/>
                <a:gd name="T41" fmla="*/ 203 h 1295"/>
                <a:gd name="T42" fmla="*/ 578 w 1296"/>
                <a:gd name="T43" fmla="*/ 176 h 1295"/>
                <a:gd name="T44" fmla="*/ 490 w 1296"/>
                <a:gd name="T45" fmla="*/ 178 h 1295"/>
                <a:gd name="T46" fmla="*/ 399 w 1296"/>
                <a:gd name="T47" fmla="*/ 197 h 1295"/>
                <a:gd name="T48" fmla="*/ 356 w 1296"/>
                <a:gd name="T49" fmla="*/ 205 h 1295"/>
                <a:gd name="T50" fmla="*/ 342 w 1296"/>
                <a:gd name="T51" fmla="*/ 193 h 1295"/>
                <a:gd name="T52" fmla="*/ 339 w 1296"/>
                <a:gd name="T53" fmla="*/ 175 h 1295"/>
                <a:gd name="T54" fmla="*/ 365 w 1296"/>
                <a:gd name="T55" fmla="*/ 153 h 1295"/>
                <a:gd name="T56" fmla="*/ 602 w 1296"/>
                <a:gd name="T57" fmla="*/ 0 h 1295"/>
                <a:gd name="T58" fmla="*/ 619 w 1296"/>
                <a:gd name="T59" fmla="*/ 5 h 1295"/>
                <a:gd name="T60" fmla="*/ 625 w 1296"/>
                <a:gd name="T61" fmla="*/ 19 h 1295"/>
                <a:gd name="T62" fmla="*/ 611 w 1296"/>
                <a:gd name="T63" fmla="*/ 63 h 1295"/>
                <a:gd name="T64" fmla="*/ 620 w 1296"/>
                <a:gd name="T65" fmla="*/ 100 h 1295"/>
                <a:gd name="T66" fmla="*/ 1069 w 1296"/>
                <a:gd name="T67" fmla="*/ 491 h 1295"/>
                <a:gd name="T68" fmla="*/ 1197 w 1296"/>
                <a:gd name="T69" fmla="*/ 588 h 1295"/>
                <a:gd name="T70" fmla="*/ 1226 w 1296"/>
                <a:gd name="T71" fmla="*/ 589 h 1295"/>
                <a:gd name="T72" fmla="*/ 1255 w 1296"/>
                <a:gd name="T73" fmla="*/ 581 h 1295"/>
                <a:gd name="T74" fmla="*/ 1283 w 1296"/>
                <a:gd name="T75" fmla="*/ 572 h 1295"/>
                <a:gd name="T76" fmla="*/ 1294 w 1296"/>
                <a:gd name="T77" fmla="*/ 588 h 1295"/>
                <a:gd name="T78" fmla="*/ 1287 w 1296"/>
                <a:gd name="T79" fmla="*/ 615 h 1295"/>
                <a:gd name="T80" fmla="*/ 1259 w 1296"/>
                <a:gd name="T81" fmla="*/ 647 h 1295"/>
                <a:gd name="T82" fmla="*/ 1093 w 1296"/>
                <a:gd name="T83" fmla="*/ 818 h 1295"/>
                <a:gd name="T84" fmla="*/ 1067 w 1296"/>
                <a:gd name="T85" fmla="*/ 826 h 1295"/>
                <a:gd name="T86" fmla="*/ 1050 w 1296"/>
                <a:gd name="T87" fmla="*/ 812 h 1295"/>
                <a:gd name="T88" fmla="*/ 1051 w 1296"/>
                <a:gd name="T89" fmla="*/ 791 h 1295"/>
                <a:gd name="T90" fmla="*/ 1081 w 1296"/>
                <a:gd name="T91" fmla="*/ 732 h 1295"/>
                <a:gd name="T92" fmla="*/ 1099 w 1296"/>
                <a:gd name="T93" fmla="*/ 661 h 1295"/>
                <a:gd name="T94" fmla="*/ 1090 w 1296"/>
                <a:gd name="T95" fmla="*/ 600 h 1295"/>
                <a:gd name="T96" fmla="*/ 1045 w 1296"/>
                <a:gd name="T97" fmla="*/ 541 h 1295"/>
                <a:gd name="T98" fmla="*/ 952 w 1296"/>
                <a:gd name="T99" fmla="*/ 459 h 1295"/>
                <a:gd name="T100" fmla="*/ 922 w 1296"/>
                <a:gd name="T101" fmla="*/ 443 h 1295"/>
                <a:gd name="T102" fmla="*/ 901 w 1296"/>
                <a:gd name="T103" fmla="*/ 450 h 1295"/>
                <a:gd name="T104" fmla="*/ 356 w 1296"/>
                <a:gd name="T105" fmla="*/ 1074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6" h="1295">
                  <a:moveTo>
                    <a:pt x="356" y="1074"/>
                  </a:moveTo>
                  <a:lnTo>
                    <a:pt x="318" y="1125"/>
                  </a:lnTo>
                  <a:lnTo>
                    <a:pt x="312" y="1137"/>
                  </a:lnTo>
                  <a:lnTo>
                    <a:pt x="307" y="1151"/>
                  </a:lnTo>
                  <a:lnTo>
                    <a:pt x="308" y="1169"/>
                  </a:lnTo>
                  <a:lnTo>
                    <a:pt x="314" y="1190"/>
                  </a:lnTo>
                  <a:lnTo>
                    <a:pt x="326" y="1205"/>
                  </a:lnTo>
                  <a:lnTo>
                    <a:pt x="342" y="1226"/>
                  </a:lnTo>
                  <a:lnTo>
                    <a:pt x="363" y="1247"/>
                  </a:lnTo>
                  <a:lnTo>
                    <a:pt x="375" y="1262"/>
                  </a:lnTo>
                  <a:lnTo>
                    <a:pt x="377" y="1276"/>
                  </a:lnTo>
                  <a:lnTo>
                    <a:pt x="371" y="1285"/>
                  </a:lnTo>
                  <a:lnTo>
                    <a:pt x="361" y="1295"/>
                  </a:lnTo>
                  <a:lnTo>
                    <a:pt x="352" y="1295"/>
                  </a:lnTo>
                  <a:lnTo>
                    <a:pt x="339" y="1291"/>
                  </a:lnTo>
                  <a:lnTo>
                    <a:pt x="324" y="1282"/>
                  </a:lnTo>
                  <a:lnTo>
                    <a:pt x="273" y="1231"/>
                  </a:lnTo>
                  <a:lnTo>
                    <a:pt x="177" y="1140"/>
                  </a:lnTo>
                  <a:lnTo>
                    <a:pt x="41" y="1032"/>
                  </a:lnTo>
                  <a:lnTo>
                    <a:pt x="13" y="1012"/>
                  </a:lnTo>
                  <a:lnTo>
                    <a:pt x="4" y="1001"/>
                  </a:lnTo>
                  <a:lnTo>
                    <a:pt x="0" y="989"/>
                  </a:lnTo>
                  <a:lnTo>
                    <a:pt x="1" y="981"/>
                  </a:lnTo>
                  <a:lnTo>
                    <a:pt x="7" y="971"/>
                  </a:lnTo>
                  <a:lnTo>
                    <a:pt x="15" y="964"/>
                  </a:lnTo>
                  <a:lnTo>
                    <a:pt x="28" y="966"/>
                  </a:lnTo>
                  <a:lnTo>
                    <a:pt x="46" y="973"/>
                  </a:lnTo>
                  <a:lnTo>
                    <a:pt x="72" y="991"/>
                  </a:lnTo>
                  <a:lnTo>
                    <a:pt x="92" y="1004"/>
                  </a:lnTo>
                  <a:lnTo>
                    <a:pt x="112" y="1012"/>
                  </a:lnTo>
                  <a:lnTo>
                    <a:pt x="131" y="1015"/>
                  </a:lnTo>
                  <a:lnTo>
                    <a:pt x="147" y="1013"/>
                  </a:lnTo>
                  <a:lnTo>
                    <a:pt x="161" y="1009"/>
                  </a:lnTo>
                  <a:lnTo>
                    <a:pt x="172" y="998"/>
                  </a:lnTo>
                  <a:lnTo>
                    <a:pt x="217" y="953"/>
                  </a:lnTo>
                  <a:lnTo>
                    <a:pt x="746" y="342"/>
                  </a:lnTo>
                  <a:lnTo>
                    <a:pt x="758" y="322"/>
                  </a:lnTo>
                  <a:lnTo>
                    <a:pt x="764" y="305"/>
                  </a:lnTo>
                  <a:lnTo>
                    <a:pt x="759" y="293"/>
                  </a:lnTo>
                  <a:lnTo>
                    <a:pt x="745" y="278"/>
                  </a:lnTo>
                  <a:lnTo>
                    <a:pt x="691" y="233"/>
                  </a:lnTo>
                  <a:lnTo>
                    <a:pt x="646" y="203"/>
                  </a:lnTo>
                  <a:lnTo>
                    <a:pt x="612" y="184"/>
                  </a:lnTo>
                  <a:lnTo>
                    <a:pt x="578" y="176"/>
                  </a:lnTo>
                  <a:lnTo>
                    <a:pt x="537" y="173"/>
                  </a:lnTo>
                  <a:lnTo>
                    <a:pt x="490" y="178"/>
                  </a:lnTo>
                  <a:lnTo>
                    <a:pt x="440" y="186"/>
                  </a:lnTo>
                  <a:lnTo>
                    <a:pt x="399" y="197"/>
                  </a:lnTo>
                  <a:lnTo>
                    <a:pt x="366" y="207"/>
                  </a:lnTo>
                  <a:lnTo>
                    <a:pt x="356" y="205"/>
                  </a:lnTo>
                  <a:lnTo>
                    <a:pt x="347" y="201"/>
                  </a:lnTo>
                  <a:lnTo>
                    <a:pt x="342" y="193"/>
                  </a:lnTo>
                  <a:lnTo>
                    <a:pt x="337" y="184"/>
                  </a:lnTo>
                  <a:lnTo>
                    <a:pt x="339" y="175"/>
                  </a:lnTo>
                  <a:lnTo>
                    <a:pt x="344" y="170"/>
                  </a:lnTo>
                  <a:lnTo>
                    <a:pt x="365" y="153"/>
                  </a:lnTo>
                  <a:lnTo>
                    <a:pt x="580" y="14"/>
                  </a:lnTo>
                  <a:lnTo>
                    <a:pt x="602" y="0"/>
                  </a:lnTo>
                  <a:lnTo>
                    <a:pt x="611" y="1"/>
                  </a:lnTo>
                  <a:lnTo>
                    <a:pt x="619" y="5"/>
                  </a:lnTo>
                  <a:lnTo>
                    <a:pt x="625" y="10"/>
                  </a:lnTo>
                  <a:lnTo>
                    <a:pt x="625" y="19"/>
                  </a:lnTo>
                  <a:lnTo>
                    <a:pt x="619" y="40"/>
                  </a:lnTo>
                  <a:lnTo>
                    <a:pt x="611" y="63"/>
                  </a:lnTo>
                  <a:lnTo>
                    <a:pt x="610" y="82"/>
                  </a:lnTo>
                  <a:lnTo>
                    <a:pt x="620" y="100"/>
                  </a:lnTo>
                  <a:lnTo>
                    <a:pt x="646" y="124"/>
                  </a:lnTo>
                  <a:lnTo>
                    <a:pt x="1069" y="491"/>
                  </a:lnTo>
                  <a:lnTo>
                    <a:pt x="1142" y="550"/>
                  </a:lnTo>
                  <a:lnTo>
                    <a:pt x="1197" y="588"/>
                  </a:lnTo>
                  <a:lnTo>
                    <a:pt x="1212" y="590"/>
                  </a:lnTo>
                  <a:lnTo>
                    <a:pt x="1226" y="589"/>
                  </a:lnTo>
                  <a:lnTo>
                    <a:pt x="1239" y="587"/>
                  </a:lnTo>
                  <a:lnTo>
                    <a:pt x="1255" y="581"/>
                  </a:lnTo>
                  <a:lnTo>
                    <a:pt x="1274" y="573"/>
                  </a:lnTo>
                  <a:lnTo>
                    <a:pt x="1283" y="572"/>
                  </a:lnTo>
                  <a:lnTo>
                    <a:pt x="1289" y="578"/>
                  </a:lnTo>
                  <a:lnTo>
                    <a:pt x="1294" y="588"/>
                  </a:lnTo>
                  <a:lnTo>
                    <a:pt x="1296" y="601"/>
                  </a:lnTo>
                  <a:lnTo>
                    <a:pt x="1287" y="615"/>
                  </a:lnTo>
                  <a:lnTo>
                    <a:pt x="1275" y="632"/>
                  </a:lnTo>
                  <a:lnTo>
                    <a:pt x="1259" y="647"/>
                  </a:lnTo>
                  <a:lnTo>
                    <a:pt x="1114" y="799"/>
                  </a:lnTo>
                  <a:lnTo>
                    <a:pt x="1093" y="818"/>
                  </a:lnTo>
                  <a:lnTo>
                    <a:pt x="1081" y="824"/>
                  </a:lnTo>
                  <a:lnTo>
                    <a:pt x="1067" y="826"/>
                  </a:lnTo>
                  <a:lnTo>
                    <a:pt x="1057" y="820"/>
                  </a:lnTo>
                  <a:lnTo>
                    <a:pt x="1050" y="812"/>
                  </a:lnTo>
                  <a:lnTo>
                    <a:pt x="1049" y="801"/>
                  </a:lnTo>
                  <a:lnTo>
                    <a:pt x="1051" y="791"/>
                  </a:lnTo>
                  <a:lnTo>
                    <a:pt x="1059" y="774"/>
                  </a:lnTo>
                  <a:lnTo>
                    <a:pt x="1081" y="732"/>
                  </a:lnTo>
                  <a:lnTo>
                    <a:pt x="1095" y="695"/>
                  </a:lnTo>
                  <a:lnTo>
                    <a:pt x="1099" y="661"/>
                  </a:lnTo>
                  <a:lnTo>
                    <a:pt x="1098" y="626"/>
                  </a:lnTo>
                  <a:lnTo>
                    <a:pt x="1090" y="600"/>
                  </a:lnTo>
                  <a:lnTo>
                    <a:pt x="1072" y="573"/>
                  </a:lnTo>
                  <a:lnTo>
                    <a:pt x="1045" y="541"/>
                  </a:lnTo>
                  <a:lnTo>
                    <a:pt x="999" y="500"/>
                  </a:lnTo>
                  <a:lnTo>
                    <a:pt x="952" y="459"/>
                  </a:lnTo>
                  <a:lnTo>
                    <a:pt x="934" y="447"/>
                  </a:lnTo>
                  <a:lnTo>
                    <a:pt x="922" y="443"/>
                  </a:lnTo>
                  <a:lnTo>
                    <a:pt x="911" y="443"/>
                  </a:lnTo>
                  <a:lnTo>
                    <a:pt x="901" y="450"/>
                  </a:lnTo>
                  <a:lnTo>
                    <a:pt x="877" y="474"/>
                  </a:lnTo>
                  <a:lnTo>
                    <a:pt x="356" y="107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7" name="Freeform 77"/>
            <p:cNvSpPr>
              <a:spLocks noEditPoints="1"/>
            </p:cNvSpPr>
            <p:nvPr/>
          </p:nvSpPr>
          <p:spPr bwMode="auto">
            <a:xfrm>
              <a:off x="200025" y="4989513"/>
              <a:ext cx="85725" cy="230187"/>
            </a:xfrm>
            <a:custGeom>
              <a:avLst/>
              <a:gdLst>
                <a:gd name="T0" fmla="*/ 0 w 316"/>
                <a:gd name="T1" fmla="*/ 799 h 848"/>
                <a:gd name="T2" fmla="*/ 0 w 316"/>
                <a:gd name="T3" fmla="*/ 724 h 848"/>
                <a:gd name="T4" fmla="*/ 104 w 316"/>
                <a:gd name="T5" fmla="*/ 677 h 848"/>
                <a:gd name="T6" fmla="*/ 137 w 316"/>
                <a:gd name="T7" fmla="*/ 661 h 848"/>
                <a:gd name="T8" fmla="*/ 158 w 316"/>
                <a:gd name="T9" fmla="*/ 645 h 848"/>
                <a:gd name="T10" fmla="*/ 170 w 316"/>
                <a:gd name="T11" fmla="*/ 627 h 848"/>
                <a:gd name="T12" fmla="*/ 173 w 316"/>
                <a:gd name="T13" fmla="*/ 610 h 848"/>
                <a:gd name="T14" fmla="*/ 170 w 316"/>
                <a:gd name="T15" fmla="*/ 590 h 848"/>
                <a:gd name="T16" fmla="*/ 163 w 316"/>
                <a:gd name="T17" fmla="*/ 564 h 848"/>
                <a:gd name="T18" fmla="*/ 152 w 316"/>
                <a:gd name="T19" fmla="*/ 530 h 848"/>
                <a:gd name="T20" fmla="*/ 148 w 316"/>
                <a:gd name="T21" fmla="*/ 503 h 848"/>
                <a:gd name="T22" fmla="*/ 152 w 316"/>
                <a:gd name="T23" fmla="*/ 490 h 848"/>
                <a:gd name="T24" fmla="*/ 160 w 316"/>
                <a:gd name="T25" fmla="*/ 481 h 848"/>
                <a:gd name="T26" fmla="*/ 174 w 316"/>
                <a:gd name="T27" fmla="*/ 481 h 848"/>
                <a:gd name="T28" fmla="*/ 182 w 316"/>
                <a:gd name="T29" fmla="*/ 485 h 848"/>
                <a:gd name="T30" fmla="*/ 191 w 316"/>
                <a:gd name="T31" fmla="*/ 497 h 848"/>
                <a:gd name="T32" fmla="*/ 199 w 316"/>
                <a:gd name="T33" fmla="*/ 512 h 848"/>
                <a:gd name="T34" fmla="*/ 210 w 316"/>
                <a:gd name="T35" fmla="*/ 546 h 848"/>
                <a:gd name="T36" fmla="*/ 249 w 316"/>
                <a:gd name="T37" fmla="*/ 661 h 848"/>
                <a:gd name="T38" fmla="*/ 295 w 316"/>
                <a:gd name="T39" fmla="*/ 766 h 848"/>
                <a:gd name="T40" fmla="*/ 313 w 316"/>
                <a:gd name="T41" fmla="*/ 808 h 848"/>
                <a:gd name="T42" fmla="*/ 316 w 316"/>
                <a:gd name="T43" fmla="*/ 820 h 848"/>
                <a:gd name="T44" fmla="*/ 316 w 316"/>
                <a:gd name="T45" fmla="*/ 833 h 848"/>
                <a:gd name="T46" fmla="*/ 312 w 316"/>
                <a:gd name="T47" fmla="*/ 841 h 848"/>
                <a:gd name="T48" fmla="*/ 302 w 316"/>
                <a:gd name="T49" fmla="*/ 848 h 848"/>
                <a:gd name="T50" fmla="*/ 289 w 316"/>
                <a:gd name="T51" fmla="*/ 848 h 848"/>
                <a:gd name="T52" fmla="*/ 279 w 316"/>
                <a:gd name="T53" fmla="*/ 842 h 848"/>
                <a:gd name="T54" fmla="*/ 265 w 316"/>
                <a:gd name="T55" fmla="*/ 824 h 848"/>
                <a:gd name="T56" fmla="*/ 250 w 316"/>
                <a:gd name="T57" fmla="*/ 797 h 848"/>
                <a:gd name="T58" fmla="*/ 224 w 316"/>
                <a:gd name="T59" fmla="*/ 755 h 848"/>
                <a:gd name="T60" fmla="*/ 215 w 316"/>
                <a:gd name="T61" fmla="*/ 745 h 848"/>
                <a:gd name="T62" fmla="*/ 201 w 316"/>
                <a:gd name="T63" fmla="*/ 738 h 848"/>
                <a:gd name="T64" fmla="*/ 188 w 316"/>
                <a:gd name="T65" fmla="*/ 736 h 848"/>
                <a:gd name="T66" fmla="*/ 170 w 316"/>
                <a:gd name="T67" fmla="*/ 737 h 848"/>
                <a:gd name="T68" fmla="*/ 119 w 316"/>
                <a:gd name="T69" fmla="*/ 752 h 848"/>
                <a:gd name="T70" fmla="*/ 0 w 316"/>
                <a:gd name="T71" fmla="*/ 799 h 848"/>
                <a:gd name="T72" fmla="*/ 0 w 316"/>
                <a:gd name="T73" fmla="*/ 105 h 848"/>
                <a:gd name="T74" fmla="*/ 0 w 316"/>
                <a:gd name="T75" fmla="*/ 0 h 848"/>
                <a:gd name="T76" fmla="*/ 15 w 316"/>
                <a:gd name="T77" fmla="*/ 35 h 848"/>
                <a:gd name="T78" fmla="*/ 21 w 316"/>
                <a:gd name="T79" fmla="*/ 52 h 848"/>
                <a:gd name="T80" fmla="*/ 20 w 316"/>
                <a:gd name="T81" fmla="*/ 67 h 848"/>
                <a:gd name="T82" fmla="*/ 12 w 316"/>
                <a:gd name="T83" fmla="*/ 86 h 848"/>
                <a:gd name="T84" fmla="*/ 0 w 316"/>
                <a:gd name="T85" fmla="*/ 105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848">
                  <a:moveTo>
                    <a:pt x="0" y="799"/>
                  </a:moveTo>
                  <a:lnTo>
                    <a:pt x="0" y="724"/>
                  </a:lnTo>
                  <a:lnTo>
                    <a:pt x="104" y="677"/>
                  </a:lnTo>
                  <a:lnTo>
                    <a:pt x="137" y="661"/>
                  </a:lnTo>
                  <a:lnTo>
                    <a:pt x="158" y="645"/>
                  </a:lnTo>
                  <a:lnTo>
                    <a:pt x="170" y="627"/>
                  </a:lnTo>
                  <a:lnTo>
                    <a:pt x="173" y="610"/>
                  </a:lnTo>
                  <a:lnTo>
                    <a:pt x="170" y="590"/>
                  </a:lnTo>
                  <a:lnTo>
                    <a:pt x="163" y="564"/>
                  </a:lnTo>
                  <a:lnTo>
                    <a:pt x="152" y="530"/>
                  </a:lnTo>
                  <a:lnTo>
                    <a:pt x="148" y="503"/>
                  </a:lnTo>
                  <a:lnTo>
                    <a:pt x="152" y="490"/>
                  </a:lnTo>
                  <a:lnTo>
                    <a:pt x="160" y="481"/>
                  </a:lnTo>
                  <a:lnTo>
                    <a:pt x="174" y="481"/>
                  </a:lnTo>
                  <a:lnTo>
                    <a:pt x="182" y="485"/>
                  </a:lnTo>
                  <a:lnTo>
                    <a:pt x="191" y="497"/>
                  </a:lnTo>
                  <a:lnTo>
                    <a:pt x="199" y="512"/>
                  </a:lnTo>
                  <a:lnTo>
                    <a:pt x="210" y="546"/>
                  </a:lnTo>
                  <a:lnTo>
                    <a:pt x="249" y="661"/>
                  </a:lnTo>
                  <a:lnTo>
                    <a:pt x="295" y="766"/>
                  </a:lnTo>
                  <a:lnTo>
                    <a:pt x="313" y="808"/>
                  </a:lnTo>
                  <a:lnTo>
                    <a:pt x="316" y="820"/>
                  </a:lnTo>
                  <a:lnTo>
                    <a:pt x="316" y="833"/>
                  </a:lnTo>
                  <a:lnTo>
                    <a:pt x="312" y="841"/>
                  </a:lnTo>
                  <a:lnTo>
                    <a:pt x="302" y="848"/>
                  </a:lnTo>
                  <a:lnTo>
                    <a:pt x="289" y="848"/>
                  </a:lnTo>
                  <a:lnTo>
                    <a:pt x="279" y="842"/>
                  </a:lnTo>
                  <a:lnTo>
                    <a:pt x="265" y="824"/>
                  </a:lnTo>
                  <a:lnTo>
                    <a:pt x="250" y="797"/>
                  </a:lnTo>
                  <a:lnTo>
                    <a:pt x="224" y="755"/>
                  </a:lnTo>
                  <a:lnTo>
                    <a:pt x="215" y="745"/>
                  </a:lnTo>
                  <a:lnTo>
                    <a:pt x="201" y="738"/>
                  </a:lnTo>
                  <a:lnTo>
                    <a:pt x="188" y="736"/>
                  </a:lnTo>
                  <a:lnTo>
                    <a:pt x="170" y="737"/>
                  </a:lnTo>
                  <a:lnTo>
                    <a:pt x="119" y="752"/>
                  </a:lnTo>
                  <a:lnTo>
                    <a:pt x="0" y="799"/>
                  </a:lnTo>
                  <a:close/>
                  <a:moveTo>
                    <a:pt x="0" y="105"/>
                  </a:moveTo>
                  <a:lnTo>
                    <a:pt x="0" y="0"/>
                  </a:lnTo>
                  <a:lnTo>
                    <a:pt x="15" y="35"/>
                  </a:lnTo>
                  <a:lnTo>
                    <a:pt x="21" y="52"/>
                  </a:lnTo>
                  <a:lnTo>
                    <a:pt x="20" y="67"/>
                  </a:lnTo>
                  <a:lnTo>
                    <a:pt x="12" y="86"/>
                  </a:lnTo>
                  <a:lnTo>
                    <a:pt x="0" y="10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grpSp>
      <p:sp>
        <p:nvSpPr>
          <p:cNvPr id="38" name="Szövegdoboz 40"/>
          <p:cNvSpPr txBox="1">
            <a:spLocks noChangeArrowheads="1"/>
          </p:cNvSpPr>
          <p:nvPr userDrawn="1"/>
        </p:nvSpPr>
        <p:spPr bwMode="auto">
          <a:xfrm>
            <a:off x="7451725" y="6484938"/>
            <a:ext cx="1493838" cy="184150"/>
          </a:xfrm>
          <a:prstGeom prst="rect">
            <a:avLst/>
          </a:prstGeom>
          <a:noFill/>
          <a:ln w="9525">
            <a:noFill/>
            <a:miter lim="800000"/>
            <a:headEnd/>
            <a:tailEnd/>
          </a:ln>
        </p:spPr>
        <p:txBody>
          <a:bodyPr lIns="0" tIns="0" rIns="0" bIns="0">
            <a:spAutoFit/>
          </a:bodyPr>
          <a:lstStyle/>
          <a:p>
            <a:pPr algn="r">
              <a:defRPr/>
            </a:pPr>
            <a:r>
              <a:rPr lang="hu-HU" sz="1200" b="0">
                <a:solidFill>
                  <a:srgbClr val="7F7F7F"/>
                </a:solidFill>
                <a:latin typeface="H-OptimaNormal" pitchFamily="34" charset="0"/>
              </a:rPr>
              <a:t>www.aok.pte.hu</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1676400" y="457200"/>
            <a:ext cx="7010400" cy="1295400"/>
          </a:xfrm>
        </p:spPr>
        <p:txBody>
          <a:bodyPr/>
          <a:lstStyle/>
          <a:p>
            <a:r>
              <a:rPr lang="hu-HU" smtClean="0"/>
              <a:t>Mintacím szerkesztése</a:t>
            </a:r>
            <a:endParaRPr lang="hu-HU"/>
          </a:p>
        </p:txBody>
      </p:sp>
      <p:sp>
        <p:nvSpPr>
          <p:cNvPr id="3" name="Tartalom helye 2"/>
          <p:cNvSpPr>
            <a:spLocks noGrp="1"/>
          </p:cNvSpPr>
          <p:nvPr>
            <p:ph sz="quarter" idx="1"/>
          </p:nvPr>
        </p:nvSpPr>
        <p:spPr>
          <a:xfrm>
            <a:off x="1676400" y="1981200"/>
            <a:ext cx="3429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5257800" y="1981200"/>
            <a:ext cx="3429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1676400" y="4114800"/>
            <a:ext cx="3429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5257800" y="4114800"/>
            <a:ext cx="3429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a:defRPr/>
            </a:pPr>
            <a:endParaRPr lang="en-GB" altLang="hu-HU" b="0">
              <a:solidFill>
                <a:prstClr val="black"/>
              </a:solidFill>
            </a:endParaRPr>
          </a:p>
        </p:txBody>
      </p:sp>
      <p:sp>
        <p:nvSpPr>
          <p:cNvPr id="8" name="Rectangle 5"/>
          <p:cNvSpPr>
            <a:spLocks noGrp="1" noChangeArrowheads="1"/>
          </p:cNvSpPr>
          <p:nvPr>
            <p:ph type="sldNum" sz="quarter" idx="11"/>
          </p:nvPr>
        </p:nvSpPr>
        <p:spPr>
          <a:xfrm>
            <a:off x="6553200" y="6248400"/>
            <a:ext cx="2133600" cy="457200"/>
          </a:xfrm>
          <a:prstGeom prst="rect">
            <a:avLst/>
          </a:prstGeom>
          <a:ln/>
        </p:spPr>
        <p:txBody>
          <a:bodyPr/>
          <a:lstStyle>
            <a:lvl1pPr>
              <a:defRPr/>
            </a:lvl1pPr>
          </a:lstStyle>
          <a:p>
            <a:pPr>
              <a:defRPr/>
            </a:pPr>
            <a:fld id="{9DBB3B37-C942-4A7C-8037-052500F08A04}" type="slidenum">
              <a:rPr lang="en-GB" altLang="hu-HU" b="0">
                <a:solidFill>
                  <a:prstClr val="black"/>
                </a:solidFill>
              </a:rPr>
              <a:pPr>
                <a:defRPr/>
              </a:pPr>
              <a:t>‹#›</a:t>
            </a:fld>
            <a:endParaRPr lang="en-GB" altLang="hu-HU" b="0">
              <a:solidFill>
                <a:prstClr val="black"/>
              </a:solidFill>
            </a:endParaRPr>
          </a:p>
        </p:txBody>
      </p:sp>
      <p:sp>
        <p:nvSpPr>
          <p:cNvPr id="9" name="Rectangle 22"/>
          <p:cNvSpPr>
            <a:spLocks noGrp="1" noChangeArrowheads="1"/>
          </p:cNvSpPr>
          <p:nvPr>
            <p:ph type="dt" sz="half" idx="12"/>
          </p:nvPr>
        </p:nvSpPr>
        <p:spPr>
          <a:xfrm>
            <a:off x="457200" y="6245225"/>
            <a:ext cx="2133600" cy="476250"/>
          </a:xfrm>
          <a:prstGeom prst="rect">
            <a:avLst/>
          </a:prstGeom>
          <a:ln/>
        </p:spPr>
        <p:txBody>
          <a:bodyPr/>
          <a:lstStyle>
            <a:lvl1pPr>
              <a:defRPr/>
            </a:lvl1pPr>
          </a:lstStyle>
          <a:p>
            <a:pPr>
              <a:defRPr/>
            </a:pPr>
            <a:fld id="{72642265-7594-4A6A-9090-FA2075E28014}" type="datetime1">
              <a:rPr lang="en-GB" altLang="hu-HU" b="0">
                <a:solidFill>
                  <a:prstClr val="black"/>
                </a:solidFill>
              </a:rPr>
              <a:pPr>
                <a:defRPr/>
              </a:pPr>
              <a:t>13/11/2017</a:t>
            </a:fld>
            <a:endParaRPr lang="en-GB" altLang="hu-HU" b="0">
              <a:solidFill>
                <a:prstClr val="black"/>
              </a:solidFill>
            </a:endParaRP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381000" y="1143000"/>
            <a:ext cx="8382000" cy="1069848"/>
          </a:xfrm>
        </p:spPr>
        <p:txBody>
          <a:bodyPr anchor="ctr"/>
          <a:lstStyle>
            <a:lvl1pPr>
              <a:defRPr sz="4000" b="0" i="0" cap="none" baseline="0"/>
            </a:lvl1pPr>
          </a:lstStyle>
          <a:p>
            <a:r>
              <a:rPr lang="hu-HU" smtClean="0"/>
              <a:t>Mintacím szerkesztése</a:t>
            </a:r>
            <a:endParaRPr lang="en-US"/>
          </a:p>
        </p:txBody>
      </p:sp>
      <p:sp>
        <p:nvSpPr>
          <p:cNvPr id="3" name="Szöveg helye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hu-HU" smtClean="0"/>
              <a:t>Mintaszöveg szerkesztése</a:t>
            </a:r>
          </a:p>
        </p:txBody>
      </p:sp>
      <p:sp>
        <p:nvSpPr>
          <p:cNvPr id="4" name="Szöveg helye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hu-HU" smtClean="0"/>
              <a:t>Mintaszöveg szerkesztése</a:t>
            </a:r>
          </a:p>
        </p:txBody>
      </p:sp>
      <p:sp>
        <p:nvSpPr>
          <p:cNvPr id="5" name="Tartalom helye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6" name="Tartalom helye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Dátum helye 25"/>
          <p:cNvSpPr>
            <a:spLocks noGrp="1"/>
          </p:cNvSpPr>
          <p:nvPr>
            <p:ph type="dt" sz="half" idx="10"/>
          </p:nvPr>
        </p:nvSpPr>
        <p:spPr>
          <a:xfrm>
            <a:off x="6586538" y="612775"/>
            <a:ext cx="957262" cy="457200"/>
          </a:xfrm>
          <a:prstGeom prst="rect">
            <a:avLst/>
          </a:prstGeom>
        </p:spPr>
        <p:txBody>
          <a:bodyPr rtlCol="0"/>
          <a:lstStyle>
            <a:lvl1pPr>
              <a:spcBef>
                <a:spcPct val="50000"/>
              </a:spcBef>
              <a:buFont typeface="Wingdings" pitchFamily="2" charset="2"/>
              <a:buChar char="§"/>
              <a:defRPr>
                <a:cs typeface="+mn-cs"/>
              </a:defRPr>
            </a:lvl1pPr>
          </a:lstStyle>
          <a:p>
            <a:pPr>
              <a:defRPr/>
            </a:pPr>
            <a:endParaRPr lang="hu-HU"/>
          </a:p>
        </p:txBody>
      </p:sp>
      <p:sp>
        <p:nvSpPr>
          <p:cNvPr id="8" name="Dia számának helye 26"/>
          <p:cNvSpPr>
            <a:spLocks noGrp="1"/>
          </p:cNvSpPr>
          <p:nvPr>
            <p:ph type="sldNum" sz="quarter" idx="11"/>
          </p:nvPr>
        </p:nvSpPr>
        <p:spPr/>
        <p:txBody>
          <a:bodyPr rtlCol="0"/>
          <a:lstStyle>
            <a:lvl1pPr>
              <a:defRPr/>
            </a:lvl1pPr>
          </a:lstStyle>
          <a:p>
            <a:pPr>
              <a:defRPr/>
            </a:pPr>
            <a:fld id="{BA92BF8C-7E6C-4BF2-9A19-C2936F0D2230}" type="slidenum">
              <a:rPr lang="hu-HU"/>
              <a:pPr>
                <a:defRPr/>
              </a:pPr>
              <a:t>‹#›</a:t>
            </a:fld>
            <a:endParaRPr lang="hu-HU"/>
          </a:p>
        </p:txBody>
      </p:sp>
      <p:sp>
        <p:nvSpPr>
          <p:cNvPr id="9" name="Élőláb helye 27"/>
          <p:cNvSpPr>
            <a:spLocks noGrp="1"/>
          </p:cNvSpPr>
          <p:nvPr>
            <p:ph type="ftr" sz="quarter" idx="12"/>
          </p:nvPr>
        </p:nvSpPr>
        <p:spPr>
          <a:xfrm>
            <a:off x="5257800" y="612775"/>
            <a:ext cx="1325563" cy="457200"/>
          </a:xfrm>
          <a:prstGeom prst="rect">
            <a:avLst/>
          </a:prstGeom>
        </p:spPr>
        <p:txBody>
          <a:bodyPr rtlCol="0"/>
          <a:lstStyle>
            <a:lvl1pPr>
              <a:spcBef>
                <a:spcPct val="50000"/>
              </a:spcBef>
              <a:buFont typeface="Wingdings" pitchFamily="2" charset="2"/>
              <a:buChar char="§"/>
              <a:defRPr>
                <a:cs typeface="+mn-cs"/>
              </a:defRPr>
            </a:lvl1pPr>
          </a:lstStyle>
          <a:p>
            <a:pPr>
              <a:defRPr/>
            </a:pPr>
            <a:endParaRPr lang="hu-HU"/>
          </a:p>
        </p:txBody>
      </p:sp>
    </p:spTree>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bl">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277813"/>
            <a:ext cx="8229600" cy="1139825"/>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30725"/>
          </a:xfrm>
        </p:spPr>
        <p:txBody>
          <a:bodyPr/>
          <a:lstStyle/>
          <a:p>
            <a:pPr lvl="0"/>
            <a:endParaRPr lang="hu-HU" noProof="0"/>
          </a:p>
        </p:txBody>
      </p:sp>
      <p:sp>
        <p:nvSpPr>
          <p:cNvPr id="4" name="Dátum helye 3"/>
          <p:cNvSpPr>
            <a:spLocks noGrp="1"/>
          </p:cNvSpPr>
          <p:nvPr>
            <p:ph type="dt" sz="half" idx="10"/>
          </p:nvPr>
        </p:nvSpPr>
        <p:spPr>
          <a:xfrm>
            <a:off x="457200" y="6248400"/>
            <a:ext cx="2133600" cy="457200"/>
          </a:xfrm>
          <a:prstGeom prst="rect">
            <a:avLst/>
          </a:prstGeom>
        </p:spPr>
        <p:txBody>
          <a:bodyPr/>
          <a:lstStyle>
            <a:lvl1pPr>
              <a:defRPr/>
            </a:lvl1pPr>
          </a:lstStyle>
          <a:p>
            <a:pPr>
              <a:defRPr/>
            </a:pPr>
            <a:endParaRPr lang="hu-HU" b="0">
              <a:solidFill>
                <a:prstClr val="black"/>
              </a:solidFill>
            </a:endParaRPr>
          </a:p>
        </p:txBody>
      </p:sp>
      <p:sp>
        <p:nvSpPr>
          <p:cNvPr id="5" name="Élőláb helye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hu-HU" b="0">
              <a:solidFill>
                <a:prstClr val="black"/>
              </a:solidFill>
            </a:endParaRPr>
          </a:p>
        </p:txBody>
      </p:sp>
      <p:sp>
        <p:nvSpPr>
          <p:cNvPr id="6" name="Dia számának helye 5"/>
          <p:cNvSpPr>
            <a:spLocks noGrp="1"/>
          </p:cNvSpPr>
          <p:nvPr>
            <p:ph type="sldNum" sz="quarter" idx="12"/>
          </p:nvPr>
        </p:nvSpPr>
        <p:spPr>
          <a:xfrm>
            <a:off x="6553200" y="6248400"/>
            <a:ext cx="2133600" cy="457200"/>
          </a:xfrm>
          <a:prstGeom prst="rect">
            <a:avLst/>
          </a:prstGeom>
        </p:spPr>
        <p:txBody>
          <a:bodyPr/>
          <a:lstStyle>
            <a:lvl1pPr>
              <a:defRPr/>
            </a:lvl1pPr>
          </a:lstStyle>
          <a:p>
            <a:pPr>
              <a:defRPr/>
            </a:pPr>
            <a:fld id="{01D2CAEC-2EDD-411D-ACD3-3C28BD9BAB12}" type="slidenum">
              <a:rPr lang="hu-HU" b="0">
                <a:solidFill>
                  <a:prstClr val="black"/>
                </a:solidFill>
              </a:rPr>
              <a:pPr>
                <a:defRPr/>
              </a:pPr>
              <a:t>‹#›</a:t>
            </a:fld>
            <a:endParaRPr lang="hu-HU" b="0">
              <a:solidFill>
                <a:prstClr val="black"/>
              </a:solidFill>
            </a:endParaRP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cSld name="Cím és diagram">
    <p:spTree>
      <p:nvGrpSpPr>
        <p:cNvPr id="1" name=""/>
        <p:cNvGrpSpPr/>
        <p:nvPr/>
      </p:nvGrpSpPr>
      <p:grpSpPr>
        <a:xfrm>
          <a:off x="0" y="0"/>
          <a:ext cx="0" cy="0"/>
          <a:chOff x="0" y="0"/>
          <a:chExt cx="0" cy="0"/>
        </a:xfrm>
      </p:grpSpPr>
      <p:sp>
        <p:nvSpPr>
          <p:cNvPr id="2" name="Cím 1"/>
          <p:cNvSpPr>
            <a:spLocks noGrp="1"/>
          </p:cNvSpPr>
          <p:nvPr>
            <p:ph type="title"/>
          </p:nvPr>
        </p:nvSpPr>
        <p:spPr>
          <a:xfrm>
            <a:off x="457200" y="277813"/>
            <a:ext cx="8229600" cy="1139825"/>
          </a:xfrm>
        </p:spPr>
        <p:txBody>
          <a:bodyPr/>
          <a:lstStyle/>
          <a:p>
            <a:r>
              <a:rPr lang="hu-HU" smtClean="0"/>
              <a:t>Mintacím szerkesztése</a:t>
            </a:r>
            <a:endParaRPr lang="hu-HU"/>
          </a:p>
        </p:txBody>
      </p:sp>
      <p:sp>
        <p:nvSpPr>
          <p:cNvPr id="3" name="Diagram helye 2"/>
          <p:cNvSpPr>
            <a:spLocks noGrp="1"/>
          </p:cNvSpPr>
          <p:nvPr>
            <p:ph type="chart" idx="1"/>
          </p:nvPr>
        </p:nvSpPr>
        <p:spPr>
          <a:xfrm>
            <a:off x="457200" y="1600200"/>
            <a:ext cx="8229600" cy="4530725"/>
          </a:xfrm>
        </p:spPr>
        <p:txBody>
          <a:bodyPr/>
          <a:lstStyle/>
          <a:p>
            <a:endParaRPr lang="hu-HU"/>
          </a:p>
        </p:txBody>
      </p:sp>
      <p:sp>
        <p:nvSpPr>
          <p:cNvPr id="4" name="Dátum helye 3"/>
          <p:cNvSpPr>
            <a:spLocks noGrp="1"/>
          </p:cNvSpPr>
          <p:nvPr>
            <p:ph type="dt" sz="half" idx="10"/>
          </p:nvPr>
        </p:nvSpPr>
        <p:spPr>
          <a:xfrm>
            <a:off x="457200" y="6248400"/>
            <a:ext cx="2133600" cy="457200"/>
          </a:xfrm>
          <a:prstGeom prst="rect">
            <a:avLst/>
          </a:prstGeom>
        </p:spPr>
        <p:txBody>
          <a:bodyPr/>
          <a:lstStyle>
            <a:lvl1pPr>
              <a:defRPr/>
            </a:lvl1pPr>
          </a:lstStyle>
          <a:p>
            <a:endParaRPr lang="hu-HU" b="0">
              <a:solidFill>
                <a:prstClr val="black"/>
              </a:solidFill>
            </a:endParaRPr>
          </a:p>
        </p:txBody>
      </p:sp>
      <p:sp>
        <p:nvSpPr>
          <p:cNvPr id="5" name="Élőláb helye 4"/>
          <p:cNvSpPr>
            <a:spLocks noGrp="1"/>
          </p:cNvSpPr>
          <p:nvPr>
            <p:ph type="ftr" sz="quarter" idx="11"/>
          </p:nvPr>
        </p:nvSpPr>
        <p:spPr>
          <a:xfrm>
            <a:off x="3124200" y="6248400"/>
            <a:ext cx="2895600" cy="457200"/>
          </a:xfrm>
          <a:prstGeom prst="rect">
            <a:avLst/>
          </a:prstGeom>
        </p:spPr>
        <p:txBody>
          <a:bodyPr/>
          <a:lstStyle>
            <a:lvl1pPr>
              <a:defRPr/>
            </a:lvl1pPr>
          </a:lstStyle>
          <a:p>
            <a:endParaRPr lang="hu-HU" b="0">
              <a:solidFill>
                <a:prstClr val="black"/>
              </a:solidFill>
            </a:endParaRPr>
          </a:p>
        </p:txBody>
      </p:sp>
      <p:sp>
        <p:nvSpPr>
          <p:cNvPr id="6" name="Dia számának helye 5"/>
          <p:cNvSpPr>
            <a:spLocks noGrp="1"/>
          </p:cNvSpPr>
          <p:nvPr>
            <p:ph type="sldNum" sz="quarter" idx="12"/>
          </p:nvPr>
        </p:nvSpPr>
        <p:spPr>
          <a:xfrm>
            <a:off x="6553200" y="6248400"/>
            <a:ext cx="2133600" cy="457200"/>
          </a:xfrm>
          <a:prstGeom prst="rect">
            <a:avLst/>
          </a:prstGeom>
        </p:spPr>
        <p:txBody>
          <a:bodyPr/>
          <a:lstStyle>
            <a:lvl1pPr>
              <a:defRPr/>
            </a:lvl1pPr>
          </a:lstStyle>
          <a:p>
            <a:fld id="{45D7EA26-7D86-4AC4-8AB7-9CBE5B854347}" type="slidenum">
              <a:rPr lang="hu-HU" b="0">
                <a:solidFill>
                  <a:prstClr val="black"/>
                </a:solidFill>
              </a:rPr>
              <a:pPr/>
              <a:t>‹#›</a:t>
            </a:fld>
            <a:endParaRPr lang="hu-HU" b="0">
              <a:solidFill>
                <a:prstClr val="black"/>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pic>
        <p:nvPicPr>
          <p:cNvPr id="4" name="Picture 36"/>
          <p:cNvPicPr>
            <a:picLocks noChangeAspect="1" noChangeArrowheads="1"/>
          </p:cNvPicPr>
          <p:nvPr userDrawn="1"/>
        </p:nvPicPr>
        <p:blipFill>
          <a:blip r:embed="rId2" cstate="print"/>
          <a:srcRect/>
          <a:stretch>
            <a:fillRect/>
          </a:stretch>
        </p:blipFill>
        <p:spPr bwMode="auto">
          <a:xfrm>
            <a:off x="0" y="4583113"/>
            <a:ext cx="2700338" cy="2274887"/>
          </a:xfrm>
          <a:prstGeom prst="rect">
            <a:avLst/>
          </a:prstGeom>
          <a:noFill/>
          <a:ln w="9525">
            <a:noFill/>
            <a:miter lim="800000"/>
            <a:headEnd/>
            <a:tailEnd/>
          </a:ln>
        </p:spPr>
      </p:pic>
      <p:sp>
        <p:nvSpPr>
          <p:cNvPr id="5" name="Téglalap 8"/>
          <p:cNvSpPr/>
          <p:nvPr userDrawn="1"/>
        </p:nvSpPr>
        <p:spPr>
          <a:xfrm>
            <a:off x="0" y="0"/>
            <a:ext cx="2771775" cy="14430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6" name="Téglalap 9"/>
          <p:cNvSpPr>
            <a:spLocks noChangeAspect="1"/>
          </p:cNvSpPr>
          <p:nvPr userDrawn="1"/>
        </p:nvSpPr>
        <p:spPr>
          <a:xfrm>
            <a:off x="0" y="2327275"/>
            <a:ext cx="2771775" cy="4530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7" name="Téglalap 10"/>
          <p:cNvSpPr/>
          <p:nvPr userDrawn="1"/>
        </p:nvSpPr>
        <p:spPr>
          <a:xfrm>
            <a:off x="2771775" y="0"/>
            <a:ext cx="6372225" cy="1443038"/>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8" name="Téglalap 11"/>
          <p:cNvSpPr/>
          <p:nvPr userDrawn="1"/>
        </p:nvSpPr>
        <p:spPr>
          <a:xfrm>
            <a:off x="2771775" y="2327275"/>
            <a:ext cx="6372225" cy="453072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grpSp>
        <p:nvGrpSpPr>
          <p:cNvPr id="9" name="Csoportba foglalás 116"/>
          <p:cNvGrpSpPr>
            <a:grpSpLocks noChangeAspect="1"/>
          </p:cNvGrpSpPr>
          <p:nvPr userDrawn="1"/>
        </p:nvGrpSpPr>
        <p:grpSpPr>
          <a:xfrm>
            <a:off x="-12613" y="4637561"/>
            <a:ext cx="2808000" cy="2220439"/>
            <a:chOff x="188913" y="2782888"/>
            <a:chExt cx="3194050" cy="2525712"/>
          </a:xfrm>
          <a:solidFill>
            <a:schemeClr val="bg1">
              <a:alpha val="20000"/>
            </a:schemeClr>
          </a:solidFill>
        </p:grpSpPr>
        <p:sp>
          <p:nvSpPr>
            <p:cNvPr id="10" name="Freeform 44"/>
            <p:cNvSpPr>
              <a:spLocks noEditPoints="1"/>
            </p:cNvSpPr>
            <p:nvPr/>
          </p:nvSpPr>
          <p:spPr bwMode="auto">
            <a:xfrm>
              <a:off x="1708150" y="3011488"/>
              <a:ext cx="274638" cy="350837"/>
            </a:xfrm>
            <a:custGeom>
              <a:avLst/>
              <a:gdLst>
                <a:gd name="T0" fmla="*/ 988 w 1022"/>
                <a:gd name="T1" fmla="*/ 1250 h 1298"/>
                <a:gd name="T2" fmla="*/ 908 w 1022"/>
                <a:gd name="T3" fmla="*/ 1207 h 1298"/>
                <a:gd name="T4" fmla="*/ 868 w 1022"/>
                <a:gd name="T5" fmla="*/ 1099 h 1298"/>
                <a:gd name="T6" fmla="*/ 751 w 1022"/>
                <a:gd name="T7" fmla="*/ 701 h 1298"/>
                <a:gd name="T8" fmla="*/ 772 w 1022"/>
                <a:gd name="T9" fmla="*/ 658 h 1298"/>
                <a:gd name="T10" fmla="*/ 877 w 1022"/>
                <a:gd name="T11" fmla="*/ 633 h 1298"/>
                <a:gd name="T12" fmla="*/ 965 w 1022"/>
                <a:gd name="T13" fmla="*/ 569 h 1298"/>
                <a:gd name="T14" fmla="*/ 1005 w 1022"/>
                <a:gd name="T15" fmla="*/ 495 h 1298"/>
                <a:gd name="T16" fmla="*/ 1022 w 1022"/>
                <a:gd name="T17" fmla="*/ 401 h 1298"/>
                <a:gd name="T18" fmla="*/ 1005 w 1022"/>
                <a:gd name="T19" fmla="*/ 306 h 1298"/>
                <a:gd name="T20" fmla="*/ 952 w 1022"/>
                <a:gd name="T21" fmla="*/ 222 h 1298"/>
                <a:gd name="T22" fmla="*/ 822 w 1022"/>
                <a:gd name="T23" fmla="*/ 140 h 1298"/>
                <a:gd name="T24" fmla="*/ 480 w 1022"/>
                <a:gd name="T25" fmla="*/ 58 h 1298"/>
                <a:gd name="T26" fmla="*/ 275 w 1022"/>
                <a:gd name="T27" fmla="*/ 0 h 1298"/>
                <a:gd name="T28" fmla="*/ 250 w 1022"/>
                <a:gd name="T29" fmla="*/ 17 h 1298"/>
                <a:gd name="T30" fmla="*/ 277 w 1022"/>
                <a:gd name="T31" fmla="*/ 51 h 1298"/>
                <a:gd name="T32" fmla="*/ 344 w 1022"/>
                <a:gd name="T33" fmla="*/ 82 h 1298"/>
                <a:gd name="T34" fmla="*/ 370 w 1022"/>
                <a:gd name="T35" fmla="*/ 122 h 1298"/>
                <a:gd name="T36" fmla="*/ 178 w 1022"/>
                <a:gd name="T37" fmla="*/ 914 h 1298"/>
                <a:gd name="T38" fmla="*/ 143 w 1022"/>
                <a:gd name="T39" fmla="*/ 997 h 1298"/>
                <a:gd name="T40" fmla="*/ 88 w 1022"/>
                <a:gd name="T41" fmla="*/ 1014 h 1298"/>
                <a:gd name="T42" fmla="*/ 16 w 1022"/>
                <a:gd name="T43" fmla="*/ 1008 h 1298"/>
                <a:gd name="T44" fmla="*/ 0 w 1022"/>
                <a:gd name="T45" fmla="*/ 1036 h 1298"/>
                <a:gd name="T46" fmla="*/ 28 w 1022"/>
                <a:gd name="T47" fmla="*/ 1056 h 1298"/>
                <a:gd name="T48" fmla="*/ 354 w 1022"/>
                <a:gd name="T49" fmla="*/ 1136 h 1298"/>
                <a:gd name="T50" fmla="*/ 453 w 1022"/>
                <a:gd name="T51" fmla="*/ 1158 h 1298"/>
                <a:gd name="T52" fmla="*/ 467 w 1022"/>
                <a:gd name="T53" fmla="*/ 1132 h 1298"/>
                <a:gd name="T54" fmla="*/ 413 w 1022"/>
                <a:gd name="T55" fmla="*/ 1100 h 1298"/>
                <a:gd name="T56" fmla="*/ 357 w 1022"/>
                <a:gd name="T57" fmla="*/ 1066 h 1298"/>
                <a:gd name="T58" fmla="*/ 344 w 1022"/>
                <a:gd name="T59" fmla="*/ 1020 h 1298"/>
                <a:gd name="T60" fmla="*/ 442 w 1022"/>
                <a:gd name="T61" fmla="*/ 637 h 1298"/>
                <a:gd name="T62" fmla="*/ 477 w 1022"/>
                <a:gd name="T63" fmla="*/ 626 h 1298"/>
                <a:gd name="T64" fmla="*/ 546 w 1022"/>
                <a:gd name="T65" fmla="*/ 658 h 1298"/>
                <a:gd name="T66" fmla="*/ 576 w 1022"/>
                <a:gd name="T67" fmla="*/ 736 h 1298"/>
                <a:gd name="T68" fmla="*/ 700 w 1022"/>
                <a:gd name="T69" fmla="*/ 1214 h 1298"/>
                <a:gd name="T70" fmla="*/ 772 w 1022"/>
                <a:gd name="T71" fmla="*/ 1240 h 1298"/>
                <a:gd name="T72" fmla="*/ 974 w 1022"/>
                <a:gd name="T73" fmla="*/ 1296 h 1298"/>
                <a:gd name="T74" fmla="*/ 1001 w 1022"/>
                <a:gd name="T75" fmla="*/ 1292 h 1298"/>
                <a:gd name="T76" fmla="*/ 1003 w 1022"/>
                <a:gd name="T77" fmla="*/ 1266 h 1298"/>
                <a:gd name="T78" fmla="*/ 592 w 1022"/>
                <a:gd name="T79" fmla="*/ 607 h 1298"/>
                <a:gd name="T80" fmla="*/ 476 w 1022"/>
                <a:gd name="T81" fmla="*/ 578 h 1298"/>
                <a:gd name="T82" fmla="*/ 462 w 1022"/>
                <a:gd name="T83" fmla="*/ 549 h 1298"/>
                <a:gd name="T84" fmla="*/ 558 w 1022"/>
                <a:gd name="T85" fmla="*/ 177 h 1298"/>
                <a:gd name="T86" fmla="*/ 591 w 1022"/>
                <a:gd name="T87" fmla="*/ 139 h 1298"/>
                <a:gd name="T88" fmla="*/ 648 w 1022"/>
                <a:gd name="T89" fmla="*/ 142 h 1298"/>
                <a:gd name="T90" fmla="*/ 761 w 1022"/>
                <a:gd name="T91" fmla="*/ 199 h 1298"/>
                <a:gd name="T92" fmla="*/ 809 w 1022"/>
                <a:gd name="T93" fmla="*/ 274 h 1298"/>
                <a:gd name="T94" fmla="*/ 828 w 1022"/>
                <a:gd name="T95" fmla="*/ 381 h 1298"/>
                <a:gd name="T96" fmla="*/ 802 w 1022"/>
                <a:gd name="T97" fmla="*/ 488 h 1298"/>
                <a:gd name="T98" fmla="*/ 718 w 1022"/>
                <a:gd name="T99" fmla="*/ 58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2" h="1298">
                  <a:moveTo>
                    <a:pt x="1003" y="1266"/>
                  </a:moveTo>
                  <a:lnTo>
                    <a:pt x="996" y="1256"/>
                  </a:lnTo>
                  <a:lnTo>
                    <a:pt x="988" y="1250"/>
                  </a:lnTo>
                  <a:lnTo>
                    <a:pt x="939" y="1232"/>
                  </a:lnTo>
                  <a:lnTo>
                    <a:pt x="923" y="1221"/>
                  </a:lnTo>
                  <a:lnTo>
                    <a:pt x="908" y="1207"/>
                  </a:lnTo>
                  <a:lnTo>
                    <a:pt x="896" y="1190"/>
                  </a:lnTo>
                  <a:lnTo>
                    <a:pt x="889" y="1167"/>
                  </a:lnTo>
                  <a:lnTo>
                    <a:pt x="868" y="1099"/>
                  </a:lnTo>
                  <a:lnTo>
                    <a:pt x="778" y="771"/>
                  </a:lnTo>
                  <a:lnTo>
                    <a:pt x="766" y="730"/>
                  </a:lnTo>
                  <a:lnTo>
                    <a:pt x="751" y="701"/>
                  </a:lnTo>
                  <a:lnTo>
                    <a:pt x="738" y="677"/>
                  </a:lnTo>
                  <a:lnTo>
                    <a:pt x="719" y="660"/>
                  </a:lnTo>
                  <a:lnTo>
                    <a:pt x="772" y="658"/>
                  </a:lnTo>
                  <a:lnTo>
                    <a:pt x="810" y="656"/>
                  </a:lnTo>
                  <a:lnTo>
                    <a:pt x="844" y="647"/>
                  </a:lnTo>
                  <a:lnTo>
                    <a:pt x="877" y="633"/>
                  </a:lnTo>
                  <a:lnTo>
                    <a:pt x="924" y="606"/>
                  </a:lnTo>
                  <a:lnTo>
                    <a:pt x="947" y="588"/>
                  </a:lnTo>
                  <a:lnTo>
                    <a:pt x="965" y="569"/>
                  </a:lnTo>
                  <a:lnTo>
                    <a:pt x="981" y="544"/>
                  </a:lnTo>
                  <a:lnTo>
                    <a:pt x="992" y="519"/>
                  </a:lnTo>
                  <a:lnTo>
                    <a:pt x="1005" y="495"/>
                  </a:lnTo>
                  <a:lnTo>
                    <a:pt x="1014" y="468"/>
                  </a:lnTo>
                  <a:lnTo>
                    <a:pt x="1020" y="434"/>
                  </a:lnTo>
                  <a:lnTo>
                    <a:pt x="1022" y="401"/>
                  </a:lnTo>
                  <a:lnTo>
                    <a:pt x="1019" y="368"/>
                  </a:lnTo>
                  <a:lnTo>
                    <a:pt x="1015" y="337"/>
                  </a:lnTo>
                  <a:lnTo>
                    <a:pt x="1005" y="306"/>
                  </a:lnTo>
                  <a:lnTo>
                    <a:pt x="991" y="275"/>
                  </a:lnTo>
                  <a:lnTo>
                    <a:pt x="974" y="248"/>
                  </a:lnTo>
                  <a:lnTo>
                    <a:pt x="952" y="222"/>
                  </a:lnTo>
                  <a:lnTo>
                    <a:pt x="916" y="190"/>
                  </a:lnTo>
                  <a:lnTo>
                    <a:pt x="873" y="160"/>
                  </a:lnTo>
                  <a:lnTo>
                    <a:pt x="822" y="140"/>
                  </a:lnTo>
                  <a:lnTo>
                    <a:pt x="757" y="118"/>
                  </a:lnTo>
                  <a:lnTo>
                    <a:pt x="633" y="91"/>
                  </a:lnTo>
                  <a:lnTo>
                    <a:pt x="480" y="58"/>
                  </a:lnTo>
                  <a:lnTo>
                    <a:pt x="363" y="24"/>
                  </a:lnTo>
                  <a:lnTo>
                    <a:pt x="293" y="3"/>
                  </a:lnTo>
                  <a:lnTo>
                    <a:pt x="275" y="0"/>
                  </a:lnTo>
                  <a:lnTo>
                    <a:pt x="264" y="2"/>
                  </a:lnTo>
                  <a:lnTo>
                    <a:pt x="254" y="7"/>
                  </a:lnTo>
                  <a:lnTo>
                    <a:pt x="250" y="17"/>
                  </a:lnTo>
                  <a:lnTo>
                    <a:pt x="250" y="28"/>
                  </a:lnTo>
                  <a:lnTo>
                    <a:pt x="259" y="41"/>
                  </a:lnTo>
                  <a:lnTo>
                    <a:pt x="277" y="51"/>
                  </a:lnTo>
                  <a:lnTo>
                    <a:pt x="304" y="60"/>
                  </a:lnTo>
                  <a:lnTo>
                    <a:pt x="325" y="68"/>
                  </a:lnTo>
                  <a:lnTo>
                    <a:pt x="344" y="82"/>
                  </a:lnTo>
                  <a:lnTo>
                    <a:pt x="356" y="93"/>
                  </a:lnTo>
                  <a:lnTo>
                    <a:pt x="366" y="110"/>
                  </a:lnTo>
                  <a:lnTo>
                    <a:pt x="370" y="122"/>
                  </a:lnTo>
                  <a:lnTo>
                    <a:pt x="369" y="139"/>
                  </a:lnTo>
                  <a:lnTo>
                    <a:pt x="356" y="201"/>
                  </a:lnTo>
                  <a:lnTo>
                    <a:pt x="178" y="914"/>
                  </a:lnTo>
                  <a:lnTo>
                    <a:pt x="161" y="974"/>
                  </a:lnTo>
                  <a:lnTo>
                    <a:pt x="152" y="988"/>
                  </a:lnTo>
                  <a:lnTo>
                    <a:pt x="143" y="997"/>
                  </a:lnTo>
                  <a:lnTo>
                    <a:pt x="126" y="1008"/>
                  </a:lnTo>
                  <a:lnTo>
                    <a:pt x="110" y="1012"/>
                  </a:lnTo>
                  <a:lnTo>
                    <a:pt x="88" y="1014"/>
                  </a:lnTo>
                  <a:lnTo>
                    <a:pt x="66" y="1012"/>
                  </a:lnTo>
                  <a:lnTo>
                    <a:pt x="36" y="1009"/>
                  </a:lnTo>
                  <a:lnTo>
                    <a:pt x="16" y="1008"/>
                  </a:lnTo>
                  <a:lnTo>
                    <a:pt x="7" y="1013"/>
                  </a:lnTo>
                  <a:lnTo>
                    <a:pt x="0" y="1025"/>
                  </a:lnTo>
                  <a:lnTo>
                    <a:pt x="0" y="1036"/>
                  </a:lnTo>
                  <a:lnTo>
                    <a:pt x="3" y="1045"/>
                  </a:lnTo>
                  <a:lnTo>
                    <a:pt x="13" y="1051"/>
                  </a:lnTo>
                  <a:lnTo>
                    <a:pt x="28" y="1056"/>
                  </a:lnTo>
                  <a:lnTo>
                    <a:pt x="55" y="1063"/>
                  </a:lnTo>
                  <a:lnTo>
                    <a:pt x="226" y="1100"/>
                  </a:lnTo>
                  <a:lnTo>
                    <a:pt x="354" y="1136"/>
                  </a:lnTo>
                  <a:lnTo>
                    <a:pt x="425" y="1157"/>
                  </a:lnTo>
                  <a:lnTo>
                    <a:pt x="442" y="1160"/>
                  </a:lnTo>
                  <a:lnTo>
                    <a:pt x="453" y="1158"/>
                  </a:lnTo>
                  <a:lnTo>
                    <a:pt x="459" y="1152"/>
                  </a:lnTo>
                  <a:lnTo>
                    <a:pt x="465" y="1142"/>
                  </a:lnTo>
                  <a:lnTo>
                    <a:pt x="467" y="1132"/>
                  </a:lnTo>
                  <a:lnTo>
                    <a:pt x="458" y="1119"/>
                  </a:lnTo>
                  <a:lnTo>
                    <a:pt x="440" y="1109"/>
                  </a:lnTo>
                  <a:lnTo>
                    <a:pt x="413" y="1100"/>
                  </a:lnTo>
                  <a:lnTo>
                    <a:pt x="390" y="1092"/>
                  </a:lnTo>
                  <a:lnTo>
                    <a:pt x="371" y="1077"/>
                  </a:lnTo>
                  <a:lnTo>
                    <a:pt x="357" y="1066"/>
                  </a:lnTo>
                  <a:lnTo>
                    <a:pt x="349" y="1049"/>
                  </a:lnTo>
                  <a:lnTo>
                    <a:pt x="343" y="1037"/>
                  </a:lnTo>
                  <a:lnTo>
                    <a:pt x="344" y="1020"/>
                  </a:lnTo>
                  <a:lnTo>
                    <a:pt x="357" y="958"/>
                  </a:lnTo>
                  <a:lnTo>
                    <a:pt x="434" y="656"/>
                  </a:lnTo>
                  <a:lnTo>
                    <a:pt x="442" y="637"/>
                  </a:lnTo>
                  <a:lnTo>
                    <a:pt x="448" y="628"/>
                  </a:lnTo>
                  <a:lnTo>
                    <a:pt x="460" y="623"/>
                  </a:lnTo>
                  <a:lnTo>
                    <a:pt x="477" y="626"/>
                  </a:lnTo>
                  <a:lnTo>
                    <a:pt x="520" y="640"/>
                  </a:lnTo>
                  <a:lnTo>
                    <a:pt x="536" y="650"/>
                  </a:lnTo>
                  <a:lnTo>
                    <a:pt x="546" y="658"/>
                  </a:lnTo>
                  <a:lnTo>
                    <a:pt x="555" y="668"/>
                  </a:lnTo>
                  <a:lnTo>
                    <a:pt x="563" y="687"/>
                  </a:lnTo>
                  <a:lnTo>
                    <a:pt x="576" y="736"/>
                  </a:lnTo>
                  <a:lnTo>
                    <a:pt x="682" y="1167"/>
                  </a:lnTo>
                  <a:lnTo>
                    <a:pt x="690" y="1197"/>
                  </a:lnTo>
                  <a:lnTo>
                    <a:pt x="700" y="1214"/>
                  </a:lnTo>
                  <a:lnTo>
                    <a:pt x="709" y="1225"/>
                  </a:lnTo>
                  <a:lnTo>
                    <a:pt x="726" y="1230"/>
                  </a:lnTo>
                  <a:lnTo>
                    <a:pt x="772" y="1240"/>
                  </a:lnTo>
                  <a:lnTo>
                    <a:pt x="815" y="1248"/>
                  </a:lnTo>
                  <a:lnTo>
                    <a:pt x="953" y="1287"/>
                  </a:lnTo>
                  <a:lnTo>
                    <a:pt x="974" y="1296"/>
                  </a:lnTo>
                  <a:lnTo>
                    <a:pt x="984" y="1298"/>
                  </a:lnTo>
                  <a:lnTo>
                    <a:pt x="996" y="1295"/>
                  </a:lnTo>
                  <a:lnTo>
                    <a:pt x="1001" y="1292"/>
                  </a:lnTo>
                  <a:lnTo>
                    <a:pt x="1005" y="1281"/>
                  </a:lnTo>
                  <a:lnTo>
                    <a:pt x="1006" y="1273"/>
                  </a:lnTo>
                  <a:lnTo>
                    <a:pt x="1003" y="1266"/>
                  </a:lnTo>
                  <a:close/>
                  <a:moveTo>
                    <a:pt x="683" y="603"/>
                  </a:moveTo>
                  <a:lnTo>
                    <a:pt x="640" y="609"/>
                  </a:lnTo>
                  <a:lnTo>
                    <a:pt x="592" y="607"/>
                  </a:lnTo>
                  <a:lnTo>
                    <a:pt x="533" y="594"/>
                  </a:lnTo>
                  <a:lnTo>
                    <a:pt x="489" y="582"/>
                  </a:lnTo>
                  <a:lnTo>
                    <a:pt x="476" y="578"/>
                  </a:lnTo>
                  <a:lnTo>
                    <a:pt x="467" y="569"/>
                  </a:lnTo>
                  <a:lnTo>
                    <a:pt x="462" y="560"/>
                  </a:lnTo>
                  <a:lnTo>
                    <a:pt x="462" y="549"/>
                  </a:lnTo>
                  <a:lnTo>
                    <a:pt x="470" y="513"/>
                  </a:lnTo>
                  <a:lnTo>
                    <a:pt x="542" y="231"/>
                  </a:lnTo>
                  <a:lnTo>
                    <a:pt x="558" y="177"/>
                  </a:lnTo>
                  <a:lnTo>
                    <a:pt x="566" y="159"/>
                  </a:lnTo>
                  <a:lnTo>
                    <a:pt x="579" y="148"/>
                  </a:lnTo>
                  <a:lnTo>
                    <a:pt x="591" y="139"/>
                  </a:lnTo>
                  <a:lnTo>
                    <a:pt x="607" y="137"/>
                  </a:lnTo>
                  <a:lnTo>
                    <a:pt x="626" y="138"/>
                  </a:lnTo>
                  <a:lnTo>
                    <a:pt x="648" y="142"/>
                  </a:lnTo>
                  <a:lnTo>
                    <a:pt x="693" y="157"/>
                  </a:lnTo>
                  <a:lnTo>
                    <a:pt x="730" y="176"/>
                  </a:lnTo>
                  <a:lnTo>
                    <a:pt x="761" y="199"/>
                  </a:lnTo>
                  <a:lnTo>
                    <a:pt x="786" y="228"/>
                  </a:lnTo>
                  <a:lnTo>
                    <a:pt x="800" y="250"/>
                  </a:lnTo>
                  <a:lnTo>
                    <a:pt x="809" y="274"/>
                  </a:lnTo>
                  <a:lnTo>
                    <a:pt x="820" y="300"/>
                  </a:lnTo>
                  <a:lnTo>
                    <a:pt x="824" y="327"/>
                  </a:lnTo>
                  <a:lnTo>
                    <a:pt x="828" y="381"/>
                  </a:lnTo>
                  <a:lnTo>
                    <a:pt x="824" y="413"/>
                  </a:lnTo>
                  <a:lnTo>
                    <a:pt x="819" y="440"/>
                  </a:lnTo>
                  <a:lnTo>
                    <a:pt x="802" y="488"/>
                  </a:lnTo>
                  <a:lnTo>
                    <a:pt x="779" y="530"/>
                  </a:lnTo>
                  <a:lnTo>
                    <a:pt x="751" y="565"/>
                  </a:lnTo>
                  <a:lnTo>
                    <a:pt x="718" y="587"/>
                  </a:lnTo>
                  <a:lnTo>
                    <a:pt x="683" y="60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1" name="Freeform 45"/>
            <p:cNvSpPr>
              <a:spLocks/>
            </p:cNvSpPr>
            <p:nvPr/>
          </p:nvSpPr>
          <p:spPr bwMode="auto">
            <a:xfrm>
              <a:off x="200025" y="4208463"/>
              <a:ext cx="19050" cy="152400"/>
            </a:xfrm>
            <a:custGeom>
              <a:avLst/>
              <a:gdLst>
                <a:gd name="T0" fmla="*/ 0 w 70"/>
                <a:gd name="T1" fmla="*/ 568 h 568"/>
                <a:gd name="T2" fmla="*/ 0 w 70"/>
                <a:gd name="T3" fmla="*/ 446 h 568"/>
                <a:gd name="T4" fmla="*/ 10 w 70"/>
                <a:gd name="T5" fmla="*/ 416 h 568"/>
                <a:gd name="T6" fmla="*/ 19 w 70"/>
                <a:gd name="T7" fmla="*/ 380 h 568"/>
                <a:gd name="T8" fmla="*/ 23 w 70"/>
                <a:gd name="T9" fmla="*/ 342 h 568"/>
                <a:gd name="T10" fmla="*/ 25 w 70"/>
                <a:gd name="T11" fmla="*/ 309 h 568"/>
                <a:gd name="T12" fmla="*/ 20 w 70"/>
                <a:gd name="T13" fmla="*/ 273 h 568"/>
                <a:gd name="T14" fmla="*/ 11 w 70"/>
                <a:gd name="T15" fmla="*/ 239 h 568"/>
                <a:gd name="T16" fmla="*/ 0 w 70"/>
                <a:gd name="T17" fmla="*/ 216 h 568"/>
                <a:gd name="T18" fmla="*/ 0 w 70"/>
                <a:gd name="T19" fmla="*/ 0 h 568"/>
                <a:gd name="T20" fmla="*/ 12 w 70"/>
                <a:gd name="T21" fmla="*/ 21 h 568"/>
                <a:gd name="T22" fmla="*/ 33 w 70"/>
                <a:gd name="T23" fmla="*/ 71 h 568"/>
                <a:gd name="T24" fmla="*/ 51 w 70"/>
                <a:gd name="T25" fmla="*/ 120 h 568"/>
                <a:gd name="T26" fmla="*/ 63 w 70"/>
                <a:gd name="T27" fmla="*/ 178 h 568"/>
                <a:gd name="T28" fmla="*/ 67 w 70"/>
                <a:gd name="T29" fmla="*/ 231 h 568"/>
                <a:gd name="T30" fmla="*/ 70 w 70"/>
                <a:gd name="T31" fmla="*/ 289 h 568"/>
                <a:gd name="T32" fmla="*/ 67 w 70"/>
                <a:gd name="T33" fmla="*/ 345 h 568"/>
                <a:gd name="T34" fmla="*/ 56 w 70"/>
                <a:gd name="T35" fmla="*/ 403 h 568"/>
                <a:gd name="T36" fmla="*/ 41 w 70"/>
                <a:gd name="T37" fmla="*/ 464 h 568"/>
                <a:gd name="T38" fmla="*/ 23 w 70"/>
                <a:gd name="T39" fmla="*/ 520 h 568"/>
                <a:gd name="T40" fmla="*/ 0 w 70"/>
                <a:gd name="T4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68">
                  <a:moveTo>
                    <a:pt x="0" y="568"/>
                  </a:moveTo>
                  <a:lnTo>
                    <a:pt x="0" y="446"/>
                  </a:lnTo>
                  <a:lnTo>
                    <a:pt x="10" y="416"/>
                  </a:lnTo>
                  <a:lnTo>
                    <a:pt x="19" y="380"/>
                  </a:lnTo>
                  <a:lnTo>
                    <a:pt x="23" y="342"/>
                  </a:lnTo>
                  <a:lnTo>
                    <a:pt x="25" y="309"/>
                  </a:lnTo>
                  <a:lnTo>
                    <a:pt x="20" y="273"/>
                  </a:lnTo>
                  <a:lnTo>
                    <a:pt x="11" y="239"/>
                  </a:lnTo>
                  <a:lnTo>
                    <a:pt x="0" y="216"/>
                  </a:lnTo>
                  <a:lnTo>
                    <a:pt x="0" y="0"/>
                  </a:lnTo>
                  <a:lnTo>
                    <a:pt x="12" y="21"/>
                  </a:lnTo>
                  <a:lnTo>
                    <a:pt x="33" y="71"/>
                  </a:lnTo>
                  <a:lnTo>
                    <a:pt x="51" y="120"/>
                  </a:lnTo>
                  <a:lnTo>
                    <a:pt x="63" y="178"/>
                  </a:lnTo>
                  <a:lnTo>
                    <a:pt x="67" y="231"/>
                  </a:lnTo>
                  <a:lnTo>
                    <a:pt x="70" y="289"/>
                  </a:lnTo>
                  <a:lnTo>
                    <a:pt x="67" y="345"/>
                  </a:lnTo>
                  <a:lnTo>
                    <a:pt x="56" y="403"/>
                  </a:lnTo>
                  <a:lnTo>
                    <a:pt x="41" y="464"/>
                  </a:lnTo>
                  <a:lnTo>
                    <a:pt x="23" y="520"/>
                  </a:lnTo>
                  <a:lnTo>
                    <a:pt x="0" y="5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2" name="Freeform 46"/>
            <p:cNvSpPr>
              <a:spLocks/>
            </p:cNvSpPr>
            <p:nvPr/>
          </p:nvSpPr>
          <p:spPr bwMode="auto">
            <a:xfrm>
              <a:off x="200025" y="5262563"/>
              <a:ext cx="173038" cy="46037"/>
            </a:xfrm>
            <a:custGeom>
              <a:avLst/>
              <a:gdLst>
                <a:gd name="T0" fmla="*/ 640 w 640"/>
                <a:gd name="T1" fmla="*/ 168 h 168"/>
                <a:gd name="T2" fmla="*/ 554 w 640"/>
                <a:gd name="T3" fmla="*/ 168 h 168"/>
                <a:gd name="T4" fmla="*/ 521 w 640"/>
                <a:gd name="T5" fmla="*/ 155 h 168"/>
                <a:gd name="T6" fmla="*/ 485 w 640"/>
                <a:gd name="T7" fmla="*/ 147 h 168"/>
                <a:gd name="T8" fmla="*/ 449 w 640"/>
                <a:gd name="T9" fmla="*/ 143 h 168"/>
                <a:gd name="T10" fmla="*/ 409 w 640"/>
                <a:gd name="T11" fmla="*/ 140 h 168"/>
                <a:gd name="T12" fmla="*/ 369 w 640"/>
                <a:gd name="T13" fmla="*/ 144 h 168"/>
                <a:gd name="T14" fmla="*/ 327 w 640"/>
                <a:gd name="T15" fmla="*/ 148 h 168"/>
                <a:gd name="T16" fmla="*/ 283 w 640"/>
                <a:gd name="T17" fmla="*/ 158 h 168"/>
                <a:gd name="T18" fmla="*/ 256 w 640"/>
                <a:gd name="T19" fmla="*/ 168 h 168"/>
                <a:gd name="T20" fmla="*/ 0 w 640"/>
                <a:gd name="T21" fmla="*/ 168 h 168"/>
                <a:gd name="T22" fmla="*/ 0 w 640"/>
                <a:gd name="T23" fmla="*/ 66 h 168"/>
                <a:gd name="T24" fmla="*/ 30 w 640"/>
                <a:gd name="T25" fmla="*/ 49 h 168"/>
                <a:gd name="T26" fmla="*/ 80 w 640"/>
                <a:gd name="T27" fmla="*/ 29 h 168"/>
                <a:gd name="T28" fmla="*/ 133 w 640"/>
                <a:gd name="T29" fmla="*/ 15 h 168"/>
                <a:gd name="T30" fmla="*/ 187 w 640"/>
                <a:gd name="T31" fmla="*/ 4 h 168"/>
                <a:gd name="T32" fmla="*/ 239 w 640"/>
                <a:gd name="T33" fmla="*/ 0 h 168"/>
                <a:gd name="T34" fmla="*/ 291 w 640"/>
                <a:gd name="T35" fmla="*/ 1 h 168"/>
                <a:gd name="T36" fmla="*/ 345 w 640"/>
                <a:gd name="T37" fmla="*/ 8 h 168"/>
                <a:gd name="T38" fmla="*/ 395 w 640"/>
                <a:gd name="T39" fmla="*/ 21 h 168"/>
                <a:gd name="T40" fmla="*/ 447 w 640"/>
                <a:gd name="T41" fmla="*/ 37 h 168"/>
                <a:gd name="T42" fmla="*/ 496 w 640"/>
                <a:gd name="T43" fmla="*/ 61 h 168"/>
                <a:gd name="T44" fmla="*/ 542 w 640"/>
                <a:gd name="T45" fmla="*/ 89 h 168"/>
                <a:gd name="T46" fmla="*/ 589 w 640"/>
                <a:gd name="T47" fmla="*/ 119 h 168"/>
                <a:gd name="T48" fmla="*/ 630 w 640"/>
                <a:gd name="T49" fmla="*/ 157 h 168"/>
                <a:gd name="T50" fmla="*/ 640 w 640"/>
                <a:gd name="T5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0" h="168">
                  <a:moveTo>
                    <a:pt x="640" y="168"/>
                  </a:moveTo>
                  <a:lnTo>
                    <a:pt x="554" y="168"/>
                  </a:lnTo>
                  <a:lnTo>
                    <a:pt x="521" y="155"/>
                  </a:lnTo>
                  <a:lnTo>
                    <a:pt x="485" y="147"/>
                  </a:lnTo>
                  <a:lnTo>
                    <a:pt x="449" y="143"/>
                  </a:lnTo>
                  <a:lnTo>
                    <a:pt x="409" y="140"/>
                  </a:lnTo>
                  <a:lnTo>
                    <a:pt x="369" y="144"/>
                  </a:lnTo>
                  <a:lnTo>
                    <a:pt x="327" y="148"/>
                  </a:lnTo>
                  <a:lnTo>
                    <a:pt x="283" y="158"/>
                  </a:lnTo>
                  <a:lnTo>
                    <a:pt x="256" y="168"/>
                  </a:lnTo>
                  <a:lnTo>
                    <a:pt x="0" y="168"/>
                  </a:lnTo>
                  <a:lnTo>
                    <a:pt x="0" y="66"/>
                  </a:lnTo>
                  <a:lnTo>
                    <a:pt x="30" y="49"/>
                  </a:lnTo>
                  <a:lnTo>
                    <a:pt x="80" y="29"/>
                  </a:lnTo>
                  <a:lnTo>
                    <a:pt x="133" y="15"/>
                  </a:lnTo>
                  <a:lnTo>
                    <a:pt x="187" y="4"/>
                  </a:lnTo>
                  <a:lnTo>
                    <a:pt x="239" y="0"/>
                  </a:lnTo>
                  <a:lnTo>
                    <a:pt x="291" y="1"/>
                  </a:lnTo>
                  <a:lnTo>
                    <a:pt x="345" y="8"/>
                  </a:lnTo>
                  <a:lnTo>
                    <a:pt x="395" y="21"/>
                  </a:lnTo>
                  <a:lnTo>
                    <a:pt x="447" y="37"/>
                  </a:lnTo>
                  <a:lnTo>
                    <a:pt x="496" y="61"/>
                  </a:lnTo>
                  <a:lnTo>
                    <a:pt x="542" y="89"/>
                  </a:lnTo>
                  <a:lnTo>
                    <a:pt x="589" y="119"/>
                  </a:lnTo>
                  <a:lnTo>
                    <a:pt x="630" y="157"/>
                  </a:lnTo>
                  <a:lnTo>
                    <a:pt x="640" y="1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3" name="Freeform 47"/>
            <p:cNvSpPr>
              <a:spLocks noEditPoints="1"/>
            </p:cNvSpPr>
            <p:nvPr/>
          </p:nvSpPr>
          <p:spPr bwMode="auto">
            <a:xfrm>
              <a:off x="2468563" y="3608388"/>
              <a:ext cx="327025" cy="304800"/>
            </a:xfrm>
            <a:custGeom>
              <a:avLst/>
              <a:gdLst>
                <a:gd name="T0" fmla="*/ 1196 w 1210"/>
                <a:gd name="T1" fmla="*/ 2 h 1128"/>
                <a:gd name="T2" fmla="*/ 1160 w 1210"/>
                <a:gd name="T3" fmla="*/ 7 h 1128"/>
                <a:gd name="T4" fmla="*/ 797 w 1210"/>
                <a:gd name="T5" fmla="*/ 123 h 1128"/>
                <a:gd name="T6" fmla="*/ 347 w 1210"/>
                <a:gd name="T7" fmla="*/ 259 h 1128"/>
                <a:gd name="T8" fmla="*/ 158 w 1210"/>
                <a:gd name="T9" fmla="*/ 307 h 1128"/>
                <a:gd name="T10" fmla="*/ 122 w 1210"/>
                <a:gd name="T11" fmla="*/ 305 h 1128"/>
                <a:gd name="T12" fmla="*/ 93 w 1210"/>
                <a:gd name="T13" fmla="*/ 293 h 1128"/>
                <a:gd name="T14" fmla="*/ 46 w 1210"/>
                <a:gd name="T15" fmla="*/ 246 h 1128"/>
                <a:gd name="T16" fmla="*/ 19 w 1210"/>
                <a:gd name="T17" fmla="*/ 236 h 1128"/>
                <a:gd name="T18" fmla="*/ 4 w 1210"/>
                <a:gd name="T19" fmla="*/ 251 h 1128"/>
                <a:gd name="T20" fmla="*/ 2 w 1210"/>
                <a:gd name="T21" fmla="*/ 271 h 1128"/>
                <a:gd name="T22" fmla="*/ 27 w 1210"/>
                <a:gd name="T23" fmla="*/ 302 h 1128"/>
                <a:gd name="T24" fmla="*/ 163 w 1210"/>
                <a:gd name="T25" fmla="*/ 470 h 1128"/>
                <a:gd name="T26" fmla="*/ 226 w 1210"/>
                <a:gd name="T27" fmla="*/ 559 h 1128"/>
                <a:gd name="T28" fmla="*/ 249 w 1210"/>
                <a:gd name="T29" fmla="*/ 567 h 1128"/>
                <a:gd name="T30" fmla="*/ 267 w 1210"/>
                <a:gd name="T31" fmla="*/ 550 h 1128"/>
                <a:gd name="T32" fmla="*/ 258 w 1210"/>
                <a:gd name="T33" fmla="*/ 518 h 1128"/>
                <a:gd name="T34" fmla="*/ 219 w 1210"/>
                <a:gd name="T35" fmla="*/ 459 h 1128"/>
                <a:gd name="T36" fmla="*/ 212 w 1210"/>
                <a:gd name="T37" fmla="*/ 413 h 1128"/>
                <a:gd name="T38" fmla="*/ 253 w 1210"/>
                <a:gd name="T39" fmla="*/ 383 h 1128"/>
                <a:gd name="T40" fmla="*/ 477 w 1210"/>
                <a:gd name="T41" fmla="*/ 295 h 1128"/>
                <a:gd name="T42" fmla="*/ 518 w 1210"/>
                <a:gd name="T43" fmla="*/ 287 h 1128"/>
                <a:gd name="T44" fmla="*/ 551 w 1210"/>
                <a:gd name="T45" fmla="*/ 322 h 1128"/>
                <a:gd name="T46" fmla="*/ 696 w 1210"/>
                <a:gd name="T47" fmla="*/ 507 h 1128"/>
                <a:gd name="T48" fmla="*/ 699 w 1210"/>
                <a:gd name="T49" fmla="*/ 543 h 1128"/>
                <a:gd name="T50" fmla="*/ 567 w 1210"/>
                <a:gd name="T51" fmla="*/ 757 h 1128"/>
                <a:gd name="T52" fmla="*/ 533 w 1210"/>
                <a:gd name="T53" fmla="*/ 799 h 1128"/>
                <a:gd name="T54" fmla="*/ 501 w 1210"/>
                <a:gd name="T55" fmla="*/ 807 h 1128"/>
                <a:gd name="T56" fmla="*/ 462 w 1210"/>
                <a:gd name="T57" fmla="*/ 778 h 1128"/>
                <a:gd name="T58" fmla="*/ 424 w 1210"/>
                <a:gd name="T59" fmla="*/ 745 h 1128"/>
                <a:gd name="T60" fmla="*/ 399 w 1210"/>
                <a:gd name="T61" fmla="*/ 747 h 1128"/>
                <a:gd name="T62" fmla="*/ 392 w 1210"/>
                <a:gd name="T63" fmla="*/ 763 h 1128"/>
                <a:gd name="T64" fmla="*/ 407 w 1210"/>
                <a:gd name="T65" fmla="*/ 790 h 1128"/>
                <a:gd name="T66" fmla="*/ 497 w 1210"/>
                <a:gd name="T67" fmla="*/ 892 h 1128"/>
                <a:gd name="T68" fmla="*/ 592 w 1210"/>
                <a:gd name="T69" fmla="*/ 1012 h 1128"/>
                <a:gd name="T70" fmla="*/ 659 w 1210"/>
                <a:gd name="T71" fmla="*/ 1107 h 1128"/>
                <a:gd name="T72" fmla="*/ 682 w 1210"/>
                <a:gd name="T73" fmla="*/ 1126 h 1128"/>
                <a:gd name="T74" fmla="*/ 702 w 1210"/>
                <a:gd name="T75" fmla="*/ 1121 h 1128"/>
                <a:gd name="T76" fmla="*/ 709 w 1210"/>
                <a:gd name="T77" fmla="*/ 1109 h 1128"/>
                <a:gd name="T78" fmla="*/ 706 w 1210"/>
                <a:gd name="T79" fmla="*/ 1089 h 1128"/>
                <a:gd name="T80" fmla="*/ 679 w 1210"/>
                <a:gd name="T81" fmla="*/ 1040 h 1128"/>
                <a:gd name="T82" fmla="*/ 679 w 1210"/>
                <a:gd name="T83" fmla="*/ 994 h 1128"/>
                <a:gd name="T84" fmla="*/ 698 w 1210"/>
                <a:gd name="T85" fmla="*/ 934 h 1128"/>
                <a:gd name="T86" fmla="*/ 1095 w 1210"/>
                <a:gd name="T87" fmla="*/ 224 h 1128"/>
                <a:gd name="T88" fmla="*/ 1169 w 1210"/>
                <a:gd name="T89" fmla="*/ 103 h 1128"/>
                <a:gd name="T90" fmla="*/ 1207 w 1210"/>
                <a:gd name="T91" fmla="*/ 40 h 1128"/>
                <a:gd name="T92" fmla="*/ 1205 w 1210"/>
                <a:gd name="T93" fmla="*/ 13 h 1128"/>
                <a:gd name="T94" fmla="*/ 746 w 1210"/>
                <a:gd name="T95" fmla="*/ 448 h 1128"/>
                <a:gd name="T96" fmla="*/ 733 w 1210"/>
                <a:gd name="T97" fmla="*/ 446 h 1128"/>
                <a:gd name="T98" fmla="*/ 611 w 1210"/>
                <a:gd name="T99" fmla="*/ 295 h 1128"/>
                <a:gd name="T100" fmla="*/ 592 w 1210"/>
                <a:gd name="T101" fmla="*/ 265 h 1128"/>
                <a:gd name="T102" fmla="*/ 599 w 1210"/>
                <a:gd name="T103" fmla="*/ 251 h 1128"/>
                <a:gd name="T104" fmla="*/ 926 w 1210"/>
                <a:gd name="T105" fmla="*/ 14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0" h="1128">
                  <a:moveTo>
                    <a:pt x="1205" y="13"/>
                  </a:moveTo>
                  <a:lnTo>
                    <a:pt x="1196" y="2"/>
                  </a:lnTo>
                  <a:lnTo>
                    <a:pt x="1183" y="0"/>
                  </a:lnTo>
                  <a:lnTo>
                    <a:pt x="1160" y="7"/>
                  </a:lnTo>
                  <a:lnTo>
                    <a:pt x="1118" y="22"/>
                  </a:lnTo>
                  <a:lnTo>
                    <a:pt x="797" y="123"/>
                  </a:lnTo>
                  <a:lnTo>
                    <a:pt x="541" y="203"/>
                  </a:lnTo>
                  <a:lnTo>
                    <a:pt x="347" y="259"/>
                  </a:lnTo>
                  <a:lnTo>
                    <a:pt x="211" y="297"/>
                  </a:lnTo>
                  <a:lnTo>
                    <a:pt x="158" y="307"/>
                  </a:lnTo>
                  <a:lnTo>
                    <a:pt x="138" y="308"/>
                  </a:lnTo>
                  <a:lnTo>
                    <a:pt x="122" y="305"/>
                  </a:lnTo>
                  <a:lnTo>
                    <a:pt x="109" y="301"/>
                  </a:lnTo>
                  <a:lnTo>
                    <a:pt x="93" y="293"/>
                  </a:lnTo>
                  <a:lnTo>
                    <a:pt x="65" y="264"/>
                  </a:lnTo>
                  <a:lnTo>
                    <a:pt x="46" y="246"/>
                  </a:lnTo>
                  <a:lnTo>
                    <a:pt x="32" y="237"/>
                  </a:lnTo>
                  <a:lnTo>
                    <a:pt x="19" y="236"/>
                  </a:lnTo>
                  <a:lnTo>
                    <a:pt x="10" y="241"/>
                  </a:lnTo>
                  <a:lnTo>
                    <a:pt x="4" y="251"/>
                  </a:lnTo>
                  <a:lnTo>
                    <a:pt x="0" y="257"/>
                  </a:lnTo>
                  <a:lnTo>
                    <a:pt x="2" y="271"/>
                  </a:lnTo>
                  <a:lnTo>
                    <a:pt x="9" y="281"/>
                  </a:lnTo>
                  <a:lnTo>
                    <a:pt x="27" y="302"/>
                  </a:lnTo>
                  <a:lnTo>
                    <a:pt x="104" y="392"/>
                  </a:lnTo>
                  <a:lnTo>
                    <a:pt x="163" y="470"/>
                  </a:lnTo>
                  <a:lnTo>
                    <a:pt x="214" y="543"/>
                  </a:lnTo>
                  <a:lnTo>
                    <a:pt x="226" y="559"/>
                  </a:lnTo>
                  <a:lnTo>
                    <a:pt x="240" y="566"/>
                  </a:lnTo>
                  <a:lnTo>
                    <a:pt x="249" y="567"/>
                  </a:lnTo>
                  <a:lnTo>
                    <a:pt x="261" y="562"/>
                  </a:lnTo>
                  <a:lnTo>
                    <a:pt x="267" y="550"/>
                  </a:lnTo>
                  <a:lnTo>
                    <a:pt x="267" y="535"/>
                  </a:lnTo>
                  <a:lnTo>
                    <a:pt x="258" y="518"/>
                  </a:lnTo>
                  <a:lnTo>
                    <a:pt x="240" y="493"/>
                  </a:lnTo>
                  <a:lnTo>
                    <a:pt x="219" y="459"/>
                  </a:lnTo>
                  <a:lnTo>
                    <a:pt x="211" y="433"/>
                  </a:lnTo>
                  <a:lnTo>
                    <a:pt x="212" y="413"/>
                  </a:lnTo>
                  <a:lnTo>
                    <a:pt x="225" y="400"/>
                  </a:lnTo>
                  <a:lnTo>
                    <a:pt x="253" y="383"/>
                  </a:lnTo>
                  <a:lnTo>
                    <a:pt x="296" y="362"/>
                  </a:lnTo>
                  <a:lnTo>
                    <a:pt x="477" y="295"/>
                  </a:lnTo>
                  <a:lnTo>
                    <a:pt x="500" y="286"/>
                  </a:lnTo>
                  <a:lnTo>
                    <a:pt x="518" y="287"/>
                  </a:lnTo>
                  <a:lnTo>
                    <a:pt x="531" y="298"/>
                  </a:lnTo>
                  <a:lnTo>
                    <a:pt x="551" y="322"/>
                  </a:lnTo>
                  <a:lnTo>
                    <a:pt x="681" y="485"/>
                  </a:lnTo>
                  <a:lnTo>
                    <a:pt x="696" y="507"/>
                  </a:lnTo>
                  <a:lnTo>
                    <a:pt x="702" y="526"/>
                  </a:lnTo>
                  <a:lnTo>
                    <a:pt x="699" y="543"/>
                  </a:lnTo>
                  <a:lnTo>
                    <a:pt x="683" y="571"/>
                  </a:lnTo>
                  <a:lnTo>
                    <a:pt x="567" y="757"/>
                  </a:lnTo>
                  <a:lnTo>
                    <a:pt x="547" y="782"/>
                  </a:lnTo>
                  <a:lnTo>
                    <a:pt x="533" y="799"/>
                  </a:lnTo>
                  <a:lnTo>
                    <a:pt x="518" y="808"/>
                  </a:lnTo>
                  <a:lnTo>
                    <a:pt x="501" y="807"/>
                  </a:lnTo>
                  <a:lnTo>
                    <a:pt x="485" y="795"/>
                  </a:lnTo>
                  <a:lnTo>
                    <a:pt x="462" y="778"/>
                  </a:lnTo>
                  <a:lnTo>
                    <a:pt x="442" y="755"/>
                  </a:lnTo>
                  <a:lnTo>
                    <a:pt x="424" y="745"/>
                  </a:lnTo>
                  <a:lnTo>
                    <a:pt x="413" y="743"/>
                  </a:lnTo>
                  <a:lnTo>
                    <a:pt x="399" y="747"/>
                  </a:lnTo>
                  <a:lnTo>
                    <a:pt x="394" y="753"/>
                  </a:lnTo>
                  <a:lnTo>
                    <a:pt x="392" y="763"/>
                  </a:lnTo>
                  <a:lnTo>
                    <a:pt x="399" y="776"/>
                  </a:lnTo>
                  <a:lnTo>
                    <a:pt x="407" y="790"/>
                  </a:lnTo>
                  <a:lnTo>
                    <a:pt x="421" y="808"/>
                  </a:lnTo>
                  <a:lnTo>
                    <a:pt x="497" y="892"/>
                  </a:lnTo>
                  <a:lnTo>
                    <a:pt x="542" y="948"/>
                  </a:lnTo>
                  <a:lnTo>
                    <a:pt x="592" y="1012"/>
                  </a:lnTo>
                  <a:lnTo>
                    <a:pt x="639" y="1081"/>
                  </a:lnTo>
                  <a:lnTo>
                    <a:pt x="659" y="1107"/>
                  </a:lnTo>
                  <a:lnTo>
                    <a:pt x="670" y="1117"/>
                  </a:lnTo>
                  <a:lnTo>
                    <a:pt x="682" y="1126"/>
                  </a:lnTo>
                  <a:lnTo>
                    <a:pt x="690" y="1128"/>
                  </a:lnTo>
                  <a:lnTo>
                    <a:pt x="702" y="1121"/>
                  </a:lnTo>
                  <a:lnTo>
                    <a:pt x="708" y="1116"/>
                  </a:lnTo>
                  <a:lnTo>
                    <a:pt x="709" y="1109"/>
                  </a:lnTo>
                  <a:lnTo>
                    <a:pt x="709" y="1098"/>
                  </a:lnTo>
                  <a:lnTo>
                    <a:pt x="706" y="1089"/>
                  </a:lnTo>
                  <a:lnTo>
                    <a:pt x="691" y="1062"/>
                  </a:lnTo>
                  <a:lnTo>
                    <a:pt x="679" y="1040"/>
                  </a:lnTo>
                  <a:lnTo>
                    <a:pt x="677" y="1018"/>
                  </a:lnTo>
                  <a:lnTo>
                    <a:pt x="679" y="994"/>
                  </a:lnTo>
                  <a:lnTo>
                    <a:pt x="685" y="969"/>
                  </a:lnTo>
                  <a:lnTo>
                    <a:pt x="698" y="934"/>
                  </a:lnTo>
                  <a:lnTo>
                    <a:pt x="749" y="842"/>
                  </a:lnTo>
                  <a:lnTo>
                    <a:pt x="1095" y="224"/>
                  </a:lnTo>
                  <a:lnTo>
                    <a:pt x="1118" y="184"/>
                  </a:lnTo>
                  <a:lnTo>
                    <a:pt x="1169" y="103"/>
                  </a:lnTo>
                  <a:lnTo>
                    <a:pt x="1194" y="64"/>
                  </a:lnTo>
                  <a:lnTo>
                    <a:pt x="1207" y="40"/>
                  </a:lnTo>
                  <a:lnTo>
                    <a:pt x="1210" y="22"/>
                  </a:lnTo>
                  <a:lnTo>
                    <a:pt x="1205" y="13"/>
                  </a:lnTo>
                  <a:close/>
                  <a:moveTo>
                    <a:pt x="765" y="418"/>
                  </a:moveTo>
                  <a:lnTo>
                    <a:pt x="746" y="448"/>
                  </a:lnTo>
                  <a:lnTo>
                    <a:pt x="740" y="449"/>
                  </a:lnTo>
                  <a:lnTo>
                    <a:pt x="733" y="446"/>
                  </a:lnTo>
                  <a:lnTo>
                    <a:pt x="713" y="425"/>
                  </a:lnTo>
                  <a:lnTo>
                    <a:pt x="611" y="295"/>
                  </a:lnTo>
                  <a:lnTo>
                    <a:pt x="599" y="277"/>
                  </a:lnTo>
                  <a:lnTo>
                    <a:pt x="592" y="265"/>
                  </a:lnTo>
                  <a:lnTo>
                    <a:pt x="594" y="256"/>
                  </a:lnTo>
                  <a:lnTo>
                    <a:pt x="599" y="251"/>
                  </a:lnTo>
                  <a:lnTo>
                    <a:pt x="630" y="237"/>
                  </a:lnTo>
                  <a:lnTo>
                    <a:pt x="926" y="142"/>
                  </a:lnTo>
                  <a:lnTo>
                    <a:pt x="765" y="41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4" name="Freeform 48"/>
            <p:cNvSpPr>
              <a:spLocks noEditPoints="1"/>
            </p:cNvSpPr>
            <p:nvPr/>
          </p:nvSpPr>
          <p:spPr bwMode="auto">
            <a:xfrm>
              <a:off x="676275" y="3700463"/>
              <a:ext cx="1703388" cy="1608137"/>
            </a:xfrm>
            <a:custGeom>
              <a:avLst/>
              <a:gdLst>
                <a:gd name="T0" fmla="*/ 4499 w 6306"/>
                <a:gd name="T1" fmla="*/ 5945 h 5945"/>
                <a:gd name="T2" fmla="*/ 4384 w 6306"/>
                <a:gd name="T3" fmla="*/ 5945 h 5945"/>
                <a:gd name="T4" fmla="*/ 5209 w 6306"/>
                <a:gd name="T5" fmla="*/ 4852 h 5945"/>
                <a:gd name="T6" fmla="*/ 3497 w 6306"/>
                <a:gd name="T7" fmla="*/ 4236 h 5945"/>
                <a:gd name="T8" fmla="*/ 3396 w 6306"/>
                <a:gd name="T9" fmla="*/ 5945 h 5945"/>
                <a:gd name="T10" fmla="*/ 3330 w 6306"/>
                <a:gd name="T11" fmla="*/ 5945 h 5945"/>
                <a:gd name="T12" fmla="*/ 3435 w 6306"/>
                <a:gd name="T13" fmla="*/ 4192 h 5945"/>
                <a:gd name="T14" fmla="*/ 3439 w 6306"/>
                <a:gd name="T15" fmla="*/ 4156 h 5945"/>
                <a:gd name="T16" fmla="*/ 3475 w 6306"/>
                <a:gd name="T17" fmla="*/ 4164 h 5945"/>
                <a:gd name="T18" fmla="*/ 5242 w 6306"/>
                <a:gd name="T19" fmla="*/ 4794 h 5945"/>
                <a:gd name="T20" fmla="*/ 6056 w 6306"/>
                <a:gd name="T21" fmla="*/ 2652 h 5945"/>
                <a:gd name="T22" fmla="*/ 3702 w 6306"/>
                <a:gd name="T23" fmla="*/ 2704 h 5945"/>
                <a:gd name="T24" fmla="*/ 3663 w 6306"/>
                <a:gd name="T25" fmla="*/ 2702 h 5945"/>
                <a:gd name="T26" fmla="*/ 3671 w 6306"/>
                <a:gd name="T27" fmla="*/ 2664 h 5945"/>
                <a:gd name="T28" fmla="*/ 4499 w 6306"/>
                <a:gd name="T29" fmla="*/ 783 h 5945"/>
                <a:gd name="T30" fmla="*/ 2455 w 6306"/>
                <a:gd name="T31" fmla="*/ 422 h 5945"/>
                <a:gd name="T32" fmla="*/ 2555 w 6306"/>
                <a:gd name="T33" fmla="*/ 2469 h 5945"/>
                <a:gd name="T34" fmla="*/ 2550 w 6306"/>
                <a:gd name="T35" fmla="*/ 2510 h 5945"/>
                <a:gd name="T36" fmla="*/ 2513 w 6306"/>
                <a:gd name="T37" fmla="*/ 2497 h 5945"/>
                <a:gd name="T38" fmla="*/ 280 w 6306"/>
                <a:gd name="T39" fmla="*/ 1600 h 5945"/>
                <a:gd name="T40" fmla="*/ 242 w 6306"/>
                <a:gd name="T41" fmla="*/ 3383 h 5945"/>
                <a:gd name="T42" fmla="*/ 330 w 6306"/>
                <a:gd name="T43" fmla="*/ 3895 h 5945"/>
                <a:gd name="T44" fmla="*/ 2235 w 6306"/>
                <a:gd name="T45" fmla="*/ 3923 h 5945"/>
                <a:gd name="T46" fmla="*/ 2272 w 6306"/>
                <a:gd name="T47" fmla="*/ 3928 h 5945"/>
                <a:gd name="T48" fmla="*/ 2263 w 6306"/>
                <a:gd name="T49" fmla="*/ 3963 h 5945"/>
                <a:gd name="T50" fmla="*/ 1648 w 6306"/>
                <a:gd name="T51" fmla="*/ 5945 h 5945"/>
                <a:gd name="T52" fmla="*/ 1578 w 6306"/>
                <a:gd name="T53" fmla="*/ 5945 h 5945"/>
                <a:gd name="T54" fmla="*/ 2191 w 6306"/>
                <a:gd name="T55" fmla="*/ 3984 h 5945"/>
                <a:gd name="T56" fmla="*/ 342 w 6306"/>
                <a:gd name="T57" fmla="*/ 3959 h 5945"/>
                <a:gd name="T58" fmla="*/ 1139 w 6306"/>
                <a:gd name="T59" fmla="*/ 5945 h 5945"/>
                <a:gd name="T60" fmla="*/ 1023 w 6306"/>
                <a:gd name="T61" fmla="*/ 5945 h 5945"/>
                <a:gd name="T62" fmla="*/ 145 w 6306"/>
                <a:gd name="T63" fmla="*/ 3395 h 5945"/>
                <a:gd name="T64" fmla="*/ 621 w 6306"/>
                <a:gd name="T65" fmla="*/ 0 h 5945"/>
                <a:gd name="T66" fmla="*/ 6306 w 6306"/>
                <a:gd name="T67" fmla="*/ 1002 h 5945"/>
                <a:gd name="T68" fmla="*/ 5854 w 6306"/>
                <a:gd name="T69" fmla="*/ 3760 h 5945"/>
                <a:gd name="T70" fmla="*/ 4499 w 6306"/>
                <a:gd name="T71" fmla="*/ 5945 h 5945"/>
                <a:gd name="T72" fmla="*/ 683 w 6306"/>
                <a:gd name="T73" fmla="*/ 110 h 5945"/>
                <a:gd name="T74" fmla="*/ 2382 w 6306"/>
                <a:gd name="T75" fmla="*/ 409 h 5945"/>
                <a:gd name="T76" fmla="*/ 2495 w 6306"/>
                <a:gd name="T77" fmla="*/ 2421 h 5945"/>
                <a:gd name="T78" fmla="*/ 291 w 6306"/>
                <a:gd name="T79" fmla="*/ 1534 h 5945"/>
                <a:gd name="T80" fmla="*/ 683 w 6306"/>
                <a:gd name="T81" fmla="*/ 110 h 5945"/>
                <a:gd name="T82" fmla="*/ 3744 w 6306"/>
                <a:gd name="T83" fmla="*/ 2639 h 5945"/>
                <a:gd name="T84" fmla="*/ 4572 w 6306"/>
                <a:gd name="T85" fmla="*/ 796 h 5945"/>
                <a:gd name="T86" fmla="*/ 6195 w 6306"/>
                <a:gd name="T87" fmla="*/ 1082 h 5945"/>
                <a:gd name="T88" fmla="*/ 6068 w 6306"/>
                <a:gd name="T89" fmla="*/ 2583 h 5945"/>
                <a:gd name="T90" fmla="*/ 3744 w 6306"/>
                <a:gd name="T91" fmla="*/ 2639 h 5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06" h="5945">
                  <a:moveTo>
                    <a:pt x="4499" y="5945"/>
                  </a:moveTo>
                  <a:lnTo>
                    <a:pt x="4384" y="5945"/>
                  </a:lnTo>
                  <a:cubicBezTo>
                    <a:pt x="4698" y="5613"/>
                    <a:pt x="4974" y="5245"/>
                    <a:pt x="5209" y="4852"/>
                  </a:cubicBezTo>
                  <a:cubicBezTo>
                    <a:pt x="4563" y="4534"/>
                    <a:pt x="4204" y="4403"/>
                    <a:pt x="3497" y="4236"/>
                  </a:cubicBezTo>
                  <a:cubicBezTo>
                    <a:pt x="3440" y="4824"/>
                    <a:pt x="3410" y="5379"/>
                    <a:pt x="3396" y="5945"/>
                  </a:cubicBezTo>
                  <a:lnTo>
                    <a:pt x="3330" y="5945"/>
                  </a:lnTo>
                  <a:cubicBezTo>
                    <a:pt x="3344" y="5362"/>
                    <a:pt x="3375" y="4784"/>
                    <a:pt x="3435" y="4192"/>
                  </a:cubicBezTo>
                  <a:lnTo>
                    <a:pt x="3439" y="4156"/>
                  </a:lnTo>
                  <a:lnTo>
                    <a:pt x="3475" y="4164"/>
                  </a:lnTo>
                  <a:cubicBezTo>
                    <a:pt x="4196" y="4333"/>
                    <a:pt x="4585" y="4472"/>
                    <a:pt x="5242" y="4794"/>
                  </a:cubicBezTo>
                  <a:cubicBezTo>
                    <a:pt x="5628" y="4135"/>
                    <a:pt x="5903" y="3406"/>
                    <a:pt x="6056" y="2652"/>
                  </a:cubicBezTo>
                  <a:cubicBezTo>
                    <a:pt x="5312" y="2775"/>
                    <a:pt x="4437" y="2733"/>
                    <a:pt x="3702" y="2704"/>
                  </a:cubicBezTo>
                  <a:lnTo>
                    <a:pt x="3663" y="2702"/>
                  </a:lnTo>
                  <a:lnTo>
                    <a:pt x="3671" y="2664"/>
                  </a:lnTo>
                  <a:cubicBezTo>
                    <a:pt x="3856" y="1840"/>
                    <a:pt x="3958" y="1449"/>
                    <a:pt x="4499" y="783"/>
                  </a:cubicBezTo>
                  <a:lnTo>
                    <a:pt x="2455" y="422"/>
                  </a:lnTo>
                  <a:cubicBezTo>
                    <a:pt x="2719" y="1215"/>
                    <a:pt x="2654" y="1650"/>
                    <a:pt x="2555" y="2469"/>
                  </a:cubicBezTo>
                  <a:lnTo>
                    <a:pt x="2550" y="2510"/>
                  </a:lnTo>
                  <a:lnTo>
                    <a:pt x="2513" y="2497"/>
                  </a:lnTo>
                  <a:cubicBezTo>
                    <a:pt x="1699" y="2208"/>
                    <a:pt x="1045" y="1981"/>
                    <a:pt x="280" y="1600"/>
                  </a:cubicBezTo>
                  <a:cubicBezTo>
                    <a:pt x="185" y="2187"/>
                    <a:pt x="167" y="2786"/>
                    <a:pt x="242" y="3383"/>
                  </a:cubicBezTo>
                  <a:cubicBezTo>
                    <a:pt x="264" y="3554"/>
                    <a:pt x="293" y="3726"/>
                    <a:pt x="330" y="3895"/>
                  </a:cubicBezTo>
                  <a:cubicBezTo>
                    <a:pt x="1001" y="3833"/>
                    <a:pt x="1563" y="3838"/>
                    <a:pt x="2235" y="3923"/>
                  </a:cubicBezTo>
                  <a:lnTo>
                    <a:pt x="2272" y="3928"/>
                  </a:lnTo>
                  <a:lnTo>
                    <a:pt x="2263" y="3963"/>
                  </a:lnTo>
                  <a:cubicBezTo>
                    <a:pt x="2075" y="4710"/>
                    <a:pt x="1897" y="5292"/>
                    <a:pt x="1648" y="5945"/>
                  </a:cubicBezTo>
                  <a:lnTo>
                    <a:pt x="1578" y="5945"/>
                  </a:lnTo>
                  <a:cubicBezTo>
                    <a:pt x="1826" y="5298"/>
                    <a:pt x="2003" y="4724"/>
                    <a:pt x="2191" y="3984"/>
                  </a:cubicBezTo>
                  <a:cubicBezTo>
                    <a:pt x="1533" y="3905"/>
                    <a:pt x="999" y="3899"/>
                    <a:pt x="342" y="3959"/>
                  </a:cubicBezTo>
                  <a:cubicBezTo>
                    <a:pt x="499" y="4653"/>
                    <a:pt x="773" y="5329"/>
                    <a:pt x="1139" y="5945"/>
                  </a:cubicBezTo>
                  <a:lnTo>
                    <a:pt x="1023" y="5945"/>
                  </a:lnTo>
                  <a:cubicBezTo>
                    <a:pt x="568" y="5158"/>
                    <a:pt x="256" y="4279"/>
                    <a:pt x="145" y="3395"/>
                  </a:cubicBezTo>
                  <a:cubicBezTo>
                    <a:pt x="0" y="2240"/>
                    <a:pt x="191" y="1081"/>
                    <a:pt x="621" y="0"/>
                  </a:cubicBezTo>
                  <a:lnTo>
                    <a:pt x="6306" y="1002"/>
                  </a:lnTo>
                  <a:cubicBezTo>
                    <a:pt x="6290" y="1986"/>
                    <a:pt x="6299" y="2448"/>
                    <a:pt x="5854" y="3760"/>
                  </a:cubicBezTo>
                  <a:cubicBezTo>
                    <a:pt x="5625" y="4439"/>
                    <a:pt x="5153" y="5242"/>
                    <a:pt x="4499" y="5945"/>
                  </a:cubicBezTo>
                  <a:close/>
                  <a:moveTo>
                    <a:pt x="683" y="110"/>
                  </a:moveTo>
                  <a:lnTo>
                    <a:pt x="2382" y="409"/>
                  </a:lnTo>
                  <a:cubicBezTo>
                    <a:pt x="2654" y="1184"/>
                    <a:pt x="2589" y="1630"/>
                    <a:pt x="2495" y="2421"/>
                  </a:cubicBezTo>
                  <a:cubicBezTo>
                    <a:pt x="1681" y="2135"/>
                    <a:pt x="1053" y="1910"/>
                    <a:pt x="291" y="1534"/>
                  </a:cubicBezTo>
                  <a:cubicBezTo>
                    <a:pt x="372" y="1052"/>
                    <a:pt x="506" y="575"/>
                    <a:pt x="683" y="110"/>
                  </a:cubicBezTo>
                  <a:close/>
                  <a:moveTo>
                    <a:pt x="3744" y="2639"/>
                  </a:moveTo>
                  <a:cubicBezTo>
                    <a:pt x="3930" y="1833"/>
                    <a:pt x="4029" y="1448"/>
                    <a:pt x="4572" y="796"/>
                  </a:cubicBezTo>
                  <a:lnTo>
                    <a:pt x="6195" y="1082"/>
                  </a:lnTo>
                  <a:cubicBezTo>
                    <a:pt x="6207" y="1584"/>
                    <a:pt x="6164" y="2089"/>
                    <a:pt x="6068" y="2583"/>
                  </a:cubicBezTo>
                  <a:cubicBezTo>
                    <a:pt x="5351" y="2716"/>
                    <a:pt x="4451" y="2665"/>
                    <a:pt x="3744" y="263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5" name="Freeform 49"/>
            <p:cNvSpPr>
              <a:spLocks noEditPoints="1"/>
            </p:cNvSpPr>
            <p:nvPr/>
          </p:nvSpPr>
          <p:spPr bwMode="auto">
            <a:xfrm>
              <a:off x="757238" y="42719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5 h 1639"/>
                <a:gd name="T14" fmla="*/ 184 w 1108"/>
                <a:gd name="T15" fmla="*/ 994 h 1639"/>
                <a:gd name="T16" fmla="*/ 229 w 1108"/>
                <a:gd name="T17" fmla="*/ 1127 h 1639"/>
                <a:gd name="T18" fmla="*/ 142 w 1108"/>
                <a:gd name="T19" fmla="*/ 1230 h 1639"/>
                <a:gd name="T20" fmla="*/ 254 w 1108"/>
                <a:gd name="T21" fmla="*/ 1419 h 1639"/>
                <a:gd name="T22" fmla="*/ 387 w 1108"/>
                <a:gd name="T23" fmla="*/ 1636 h 1639"/>
                <a:gd name="T24" fmla="*/ 567 w 1108"/>
                <a:gd name="T25" fmla="*/ 1450 h 1639"/>
                <a:gd name="T26" fmla="*/ 786 w 1108"/>
                <a:gd name="T27" fmla="*/ 1339 h 1639"/>
                <a:gd name="T28" fmla="*/ 735 w 1108"/>
                <a:gd name="T29" fmla="*/ 1229 h 1639"/>
                <a:gd name="T30" fmla="*/ 793 w 1108"/>
                <a:gd name="T31" fmla="*/ 1114 h 1639"/>
                <a:gd name="T32" fmla="*/ 876 w 1108"/>
                <a:gd name="T33" fmla="*/ 982 h 1639"/>
                <a:gd name="T34" fmla="*/ 1038 w 1108"/>
                <a:gd name="T35" fmla="*/ 1032 h 1639"/>
                <a:gd name="T36" fmla="*/ 1104 w 1108"/>
                <a:gd name="T37" fmla="*/ 857 h 1639"/>
                <a:gd name="T38" fmla="*/ 231 w 1108"/>
                <a:gd name="T39" fmla="*/ 1048 h 1639"/>
                <a:gd name="T40" fmla="*/ 136 w 1108"/>
                <a:gd name="T41" fmla="*/ 878 h 1639"/>
                <a:gd name="T42" fmla="*/ 36 w 1108"/>
                <a:gd name="T43" fmla="*/ 862 h 1639"/>
                <a:gd name="T44" fmla="*/ 138 w 1108"/>
                <a:gd name="T45" fmla="*/ 795 h 1639"/>
                <a:gd name="T46" fmla="*/ 343 w 1108"/>
                <a:gd name="T47" fmla="*/ 963 h 1639"/>
                <a:gd name="T48" fmla="*/ 82 w 1108"/>
                <a:gd name="T49" fmla="*/ 697 h 1639"/>
                <a:gd name="T50" fmla="*/ 74 w 1108"/>
                <a:gd name="T51" fmla="*/ 832 h 1639"/>
                <a:gd name="T52" fmla="*/ 271 w 1108"/>
                <a:gd name="T53" fmla="*/ 614 h 1639"/>
                <a:gd name="T54" fmla="*/ 257 w 1108"/>
                <a:gd name="T55" fmla="*/ 879 h 1639"/>
                <a:gd name="T56" fmla="*/ 339 w 1108"/>
                <a:gd name="T57" fmla="*/ 1076 h 1639"/>
                <a:gd name="T58" fmla="*/ 160 w 1108"/>
                <a:gd name="T59" fmla="*/ 1354 h 1639"/>
                <a:gd name="T60" fmla="*/ 157 w 1108"/>
                <a:gd name="T61" fmla="*/ 1198 h 1639"/>
                <a:gd name="T62" fmla="*/ 263 w 1108"/>
                <a:gd name="T63" fmla="*/ 1104 h 1639"/>
                <a:gd name="T64" fmla="*/ 206 w 1108"/>
                <a:gd name="T65" fmla="*/ 1329 h 1639"/>
                <a:gd name="T66" fmla="*/ 391 w 1108"/>
                <a:gd name="T67" fmla="*/ 1116 h 1639"/>
                <a:gd name="T68" fmla="*/ 387 w 1108"/>
                <a:gd name="T69" fmla="*/ 1596 h 1639"/>
                <a:gd name="T70" fmla="*/ 470 w 1108"/>
                <a:gd name="T71" fmla="*/ 1128 h 1639"/>
                <a:gd name="T72" fmla="*/ 487 w 1108"/>
                <a:gd name="T73" fmla="*/ 1032 h 1639"/>
                <a:gd name="T74" fmla="*/ 497 w 1108"/>
                <a:gd name="T75" fmla="*/ 561 h 1639"/>
                <a:gd name="T76" fmla="*/ 568 w 1108"/>
                <a:gd name="T77" fmla="*/ 135 h 1639"/>
                <a:gd name="T78" fmla="*/ 673 w 1108"/>
                <a:gd name="T79" fmla="*/ 213 h 1639"/>
                <a:gd name="T80" fmla="*/ 815 w 1108"/>
                <a:gd name="T81" fmla="*/ 242 h 1639"/>
                <a:gd name="T82" fmla="*/ 576 w 1108"/>
                <a:gd name="T83" fmla="*/ 1015 h 1639"/>
                <a:gd name="T84" fmla="*/ 572 w 1108"/>
                <a:gd name="T85" fmla="*/ 1110 h 1639"/>
                <a:gd name="T86" fmla="*/ 436 w 1108"/>
                <a:gd name="T87" fmla="*/ 1583 h 1639"/>
                <a:gd name="T88" fmla="*/ 519 w 1108"/>
                <a:gd name="T89" fmla="*/ 1494 h 1639"/>
                <a:gd name="T90" fmla="*/ 763 w 1108"/>
                <a:gd name="T91" fmla="*/ 1362 h 1639"/>
                <a:gd name="T92" fmla="*/ 671 w 1108"/>
                <a:gd name="T93" fmla="*/ 1470 h 1639"/>
                <a:gd name="T94" fmla="*/ 586 w 1108"/>
                <a:gd name="T95" fmla="*/ 1289 h 1639"/>
                <a:gd name="T96" fmla="*/ 683 w 1108"/>
                <a:gd name="T97" fmla="*/ 1413 h 1639"/>
                <a:gd name="T98" fmla="*/ 716 w 1108"/>
                <a:gd name="T99" fmla="*/ 1164 h 1639"/>
                <a:gd name="T100" fmla="*/ 681 w 1108"/>
                <a:gd name="T101" fmla="*/ 1062 h 1639"/>
                <a:gd name="T102" fmla="*/ 641 w 1108"/>
                <a:gd name="T103" fmla="*/ 1057 h 1639"/>
                <a:gd name="T104" fmla="*/ 748 w 1108"/>
                <a:gd name="T105" fmla="*/ 1069 h 1639"/>
                <a:gd name="T106" fmla="*/ 990 w 1108"/>
                <a:gd name="T107" fmla="*/ 1007 h 1639"/>
                <a:gd name="T108" fmla="*/ 934 w 1108"/>
                <a:gd name="T109" fmla="*/ 1038 h 1639"/>
                <a:gd name="T110" fmla="*/ 760 w 1108"/>
                <a:gd name="T111" fmla="*/ 1040 h 1639"/>
                <a:gd name="T112" fmla="*/ 986 w 1108"/>
                <a:gd name="T113" fmla="*/ 889 h 1639"/>
                <a:gd name="T114" fmla="*/ 990 w 1108"/>
                <a:gd name="T115" fmla="*/ 1007 h 1639"/>
                <a:gd name="T116" fmla="*/ 1009 w 1108"/>
                <a:gd name="T117" fmla="*/ 911 h 1639"/>
                <a:gd name="T118" fmla="*/ 684 w 1108"/>
                <a:gd name="T119" fmla="*/ 1023 h 1639"/>
                <a:gd name="T120" fmla="*/ 808 w 1108"/>
                <a:gd name="T121" fmla="*/ 755 h 1639"/>
                <a:gd name="T122" fmla="*/ 1073 w 1108"/>
                <a:gd name="T123" fmla="*/ 819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104" y="857"/>
                  </a:moveTo>
                  <a:cubicBezTo>
                    <a:pt x="1108" y="823"/>
                    <a:pt x="1101" y="789"/>
                    <a:pt x="1086" y="758"/>
                  </a:cubicBezTo>
                  <a:lnTo>
                    <a:pt x="1084" y="757"/>
                  </a:lnTo>
                  <a:cubicBezTo>
                    <a:pt x="1070" y="728"/>
                    <a:pt x="1045" y="708"/>
                    <a:pt x="1017" y="693"/>
                  </a:cubicBezTo>
                  <a:cubicBezTo>
                    <a:pt x="884" y="625"/>
                    <a:pt x="716" y="706"/>
                    <a:pt x="647" y="832"/>
                  </a:cubicBezTo>
                  <a:cubicBezTo>
                    <a:pt x="669" y="744"/>
                    <a:pt x="694" y="644"/>
                    <a:pt x="711" y="606"/>
                  </a:cubicBezTo>
                  <a:cubicBezTo>
                    <a:pt x="716" y="593"/>
                    <a:pt x="733" y="570"/>
                    <a:pt x="750" y="549"/>
                  </a:cubicBezTo>
                  <a:cubicBezTo>
                    <a:pt x="762" y="531"/>
                    <a:pt x="775" y="518"/>
                    <a:pt x="785" y="511"/>
                  </a:cubicBezTo>
                  <a:lnTo>
                    <a:pt x="786" y="509"/>
                  </a:lnTo>
                  <a:cubicBezTo>
                    <a:pt x="801" y="497"/>
                    <a:pt x="817" y="482"/>
                    <a:pt x="834" y="458"/>
                  </a:cubicBezTo>
                  <a:cubicBezTo>
                    <a:pt x="851" y="435"/>
                    <a:pt x="865" y="405"/>
                    <a:pt x="875" y="362"/>
                  </a:cubicBezTo>
                  <a:cubicBezTo>
                    <a:pt x="887" y="321"/>
                    <a:pt x="867" y="271"/>
                    <a:pt x="844" y="228"/>
                  </a:cubicBezTo>
                  <a:cubicBezTo>
                    <a:pt x="821" y="186"/>
                    <a:pt x="792" y="150"/>
                    <a:pt x="782" y="140"/>
                  </a:cubicBezTo>
                  <a:cubicBezTo>
                    <a:pt x="775" y="130"/>
                    <a:pt x="764" y="110"/>
                    <a:pt x="754" y="89"/>
                  </a:cubicBezTo>
                  <a:cubicBezTo>
                    <a:pt x="748" y="74"/>
                    <a:pt x="744" y="60"/>
                    <a:pt x="743" y="52"/>
                  </a:cubicBezTo>
                  <a:lnTo>
                    <a:pt x="744" y="49"/>
                  </a:lnTo>
                  <a:cubicBezTo>
                    <a:pt x="742" y="10"/>
                    <a:pt x="705" y="5"/>
                    <a:pt x="696" y="6"/>
                  </a:cubicBezTo>
                  <a:cubicBezTo>
                    <a:pt x="688" y="5"/>
                    <a:pt x="649" y="0"/>
                    <a:pt x="634" y="37"/>
                  </a:cubicBezTo>
                  <a:cubicBezTo>
                    <a:pt x="630" y="45"/>
                    <a:pt x="621" y="57"/>
                    <a:pt x="609" y="67"/>
                  </a:cubicBezTo>
                  <a:cubicBezTo>
                    <a:pt x="593" y="82"/>
                    <a:pt x="575" y="96"/>
                    <a:pt x="563" y="103"/>
                  </a:cubicBezTo>
                  <a:lnTo>
                    <a:pt x="561" y="103"/>
                  </a:lnTo>
                  <a:cubicBezTo>
                    <a:pt x="558" y="105"/>
                    <a:pt x="556" y="106"/>
                    <a:pt x="551" y="110"/>
                  </a:cubicBezTo>
                  <a:cubicBezTo>
                    <a:pt x="511" y="136"/>
                    <a:pt x="407" y="203"/>
                    <a:pt x="398" y="280"/>
                  </a:cubicBezTo>
                  <a:cubicBezTo>
                    <a:pt x="393" y="321"/>
                    <a:pt x="395" y="355"/>
                    <a:pt x="404" y="383"/>
                  </a:cubicBezTo>
                  <a:cubicBezTo>
                    <a:pt x="410" y="410"/>
                    <a:pt x="421" y="434"/>
                    <a:pt x="433" y="452"/>
                  </a:cubicBezTo>
                  <a:cubicBezTo>
                    <a:pt x="440" y="462"/>
                    <a:pt x="448" y="483"/>
                    <a:pt x="453" y="503"/>
                  </a:cubicBezTo>
                  <a:cubicBezTo>
                    <a:pt x="460" y="527"/>
                    <a:pt x="466" y="552"/>
                    <a:pt x="466" y="563"/>
                  </a:cubicBezTo>
                  <a:lnTo>
                    <a:pt x="466" y="565"/>
                  </a:lnTo>
                  <a:cubicBezTo>
                    <a:pt x="468" y="605"/>
                    <a:pt x="456" y="706"/>
                    <a:pt x="448" y="794"/>
                  </a:cubicBezTo>
                  <a:cubicBezTo>
                    <a:pt x="442" y="765"/>
                    <a:pt x="434" y="737"/>
                    <a:pt x="424" y="716"/>
                  </a:cubicBezTo>
                  <a:cubicBezTo>
                    <a:pt x="386" y="643"/>
                    <a:pt x="331" y="583"/>
                    <a:pt x="253" y="552"/>
                  </a:cubicBezTo>
                  <a:cubicBezTo>
                    <a:pt x="225" y="540"/>
                    <a:pt x="188" y="533"/>
                    <a:pt x="152" y="538"/>
                  </a:cubicBezTo>
                  <a:cubicBezTo>
                    <a:pt x="80" y="547"/>
                    <a:pt x="29" y="589"/>
                    <a:pt x="10" y="658"/>
                  </a:cubicBezTo>
                  <a:cubicBezTo>
                    <a:pt x="0" y="691"/>
                    <a:pt x="1" y="724"/>
                    <a:pt x="13" y="753"/>
                  </a:cubicBezTo>
                  <a:cubicBezTo>
                    <a:pt x="23" y="774"/>
                    <a:pt x="37" y="803"/>
                    <a:pt x="43" y="820"/>
                  </a:cubicBezTo>
                  <a:cubicBezTo>
                    <a:pt x="39" y="821"/>
                    <a:pt x="31" y="829"/>
                    <a:pt x="24" y="832"/>
                  </a:cubicBezTo>
                  <a:cubicBezTo>
                    <a:pt x="16" y="837"/>
                    <a:pt x="11" y="843"/>
                    <a:pt x="7" y="851"/>
                  </a:cubicBezTo>
                  <a:cubicBezTo>
                    <a:pt x="6" y="857"/>
                    <a:pt x="5" y="861"/>
                    <a:pt x="6" y="868"/>
                  </a:cubicBezTo>
                  <a:cubicBezTo>
                    <a:pt x="7" y="875"/>
                    <a:pt x="9" y="880"/>
                    <a:pt x="12" y="884"/>
                  </a:cubicBezTo>
                  <a:cubicBezTo>
                    <a:pt x="17" y="894"/>
                    <a:pt x="29" y="903"/>
                    <a:pt x="39" y="907"/>
                  </a:cubicBezTo>
                  <a:cubicBezTo>
                    <a:pt x="61" y="917"/>
                    <a:pt x="87" y="922"/>
                    <a:pt x="109" y="921"/>
                  </a:cubicBezTo>
                  <a:cubicBezTo>
                    <a:pt x="131" y="921"/>
                    <a:pt x="150" y="913"/>
                    <a:pt x="162" y="895"/>
                  </a:cubicBezTo>
                  <a:cubicBezTo>
                    <a:pt x="171" y="882"/>
                    <a:pt x="177" y="870"/>
                    <a:pt x="182" y="857"/>
                  </a:cubicBezTo>
                  <a:cubicBezTo>
                    <a:pt x="183" y="851"/>
                    <a:pt x="177" y="848"/>
                    <a:pt x="181" y="848"/>
                  </a:cubicBezTo>
                  <a:cubicBezTo>
                    <a:pt x="188" y="847"/>
                    <a:pt x="198" y="854"/>
                    <a:pt x="207" y="862"/>
                  </a:cubicBezTo>
                  <a:cubicBezTo>
                    <a:pt x="217" y="870"/>
                    <a:pt x="224" y="880"/>
                    <a:pt x="227" y="889"/>
                  </a:cubicBezTo>
                  <a:cubicBezTo>
                    <a:pt x="232" y="908"/>
                    <a:pt x="236" y="933"/>
                    <a:pt x="237" y="957"/>
                  </a:cubicBezTo>
                  <a:cubicBezTo>
                    <a:pt x="212" y="959"/>
                    <a:pt x="192" y="971"/>
                    <a:pt x="184" y="994"/>
                  </a:cubicBezTo>
                  <a:cubicBezTo>
                    <a:pt x="179" y="1019"/>
                    <a:pt x="185" y="1040"/>
                    <a:pt x="193" y="1055"/>
                  </a:cubicBezTo>
                  <a:cubicBezTo>
                    <a:pt x="204" y="1068"/>
                    <a:pt x="217" y="1079"/>
                    <a:pt x="229" y="1085"/>
                  </a:cubicBezTo>
                  <a:cubicBezTo>
                    <a:pt x="229" y="1085"/>
                    <a:pt x="231" y="1086"/>
                    <a:pt x="234" y="1086"/>
                  </a:cubicBezTo>
                  <a:cubicBezTo>
                    <a:pt x="232" y="1092"/>
                    <a:pt x="232" y="1097"/>
                    <a:pt x="231" y="1099"/>
                  </a:cubicBezTo>
                  <a:cubicBezTo>
                    <a:pt x="230" y="1105"/>
                    <a:pt x="231" y="1112"/>
                    <a:pt x="230" y="1118"/>
                  </a:cubicBezTo>
                  <a:cubicBezTo>
                    <a:pt x="230" y="1121"/>
                    <a:pt x="230" y="1121"/>
                    <a:pt x="229" y="1127"/>
                  </a:cubicBezTo>
                  <a:cubicBezTo>
                    <a:pt x="229" y="1134"/>
                    <a:pt x="228" y="1140"/>
                    <a:pt x="222" y="1139"/>
                  </a:cubicBezTo>
                  <a:lnTo>
                    <a:pt x="222" y="1141"/>
                  </a:lnTo>
                  <a:cubicBezTo>
                    <a:pt x="220" y="1141"/>
                    <a:pt x="217" y="1140"/>
                    <a:pt x="213" y="1140"/>
                  </a:cubicBezTo>
                  <a:cubicBezTo>
                    <a:pt x="182" y="1141"/>
                    <a:pt x="143" y="1140"/>
                    <a:pt x="125" y="1166"/>
                  </a:cubicBezTo>
                  <a:cubicBezTo>
                    <a:pt x="105" y="1191"/>
                    <a:pt x="120" y="1207"/>
                    <a:pt x="135" y="1220"/>
                  </a:cubicBezTo>
                  <a:cubicBezTo>
                    <a:pt x="139" y="1223"/>
                    <a:pt x="143" y="1228"/>
                    <a:pt x="142" y="1230"/>
                  </a:cubicBezTo>
                  <a:cubicBezTo>
                    <a:pt x="144" y="1235"/>
                    <a:pt x="139" y="1225"/>
                    <a:pt x="137" y="1225"/>
                  </a:cubicBezTo>
                  <a:cubicBezTo>
                    <a:pt x="124" y="1232"/>
                    <a:pt x="110" y="1240"/>
                    <a:pt x="106" y="1259"/>
                  </a:cubicBezTo>
                  <a:cubicBezTo>
                    <a:pt x="101" y="1280"/>
                    <a:pt x="104" y="1300"/>
                    <a:pt x="107" y="1319"/>
                  </a:cubicBezTo>
                  <a:cubicBezTo>
                    <a:pt x="114" y="1341"/>
                    <a:pt x="126" y="1361"/>
                    <a:pt x="134" y="1374"/>
                  </a:cubicBezTo>
                  <a:cubicBezTo>
                    <a:pt x="148" y="1394"/>
                    <a:pt x="166" y="1408"/>
                    <a:pt x="188" y="1416"/>
                  </a:cubicBezTo>
                  <a:cubicBezTo>
                    <a:pt x="207" y="1424"/>
                    <a:pt x="229" y="1426"/>
                    <a:pt x="254" y="1419"/>
                  </a:cubicBezTo>
                  <a:cubicBezTo>
                    <a:pt x="270" y="1417"/>
                    <a:pt x="288" y="1410"/>
                    <a:pt x="302" y="1406"/>
                  </a:cubicBezTo>
                  <a:cubicBezTo>
                    <a:pt x="299" y="1423"/>
                    <a:pt x="297" y="1447"/>
                    <a:pt x="302" y="1469"/>
                  </a:cubicBezTo>
                  <a:lnTo>
                    <a:pt x="302" y="1472"/>
                  </a:lnTo>
                  <a:cubicBezTo>
                    <a:pt x="307" y="1494"/>
                    <a:pt x="319" y="1523"/>
                    <a:pt x="330" y="1547"/>
                  </a:cubicBezTo>
                  <a:cubicBezTo>
                    <a:pt x="338" y="1563"/>
                    <a:pt x="344" y="1578"/>
                    <a:pt x="347" y="1587"/>
                  </a:cubicBezTo>
                  <a:cubicBezTo>
                    <a:pt x="355" y="1615"/>
                    <a:pt x="385" y="1635"/>
                    <a:pt x="387" y="1636"/>
                  </a:cubicBezTo>
                  <a:lnTo>
                    <a:pt x="391" y="1639"/>
                  </a:lnTo>
                  <a:lnTo>
                    <a:pt x="398" y="1638"/>
                  </a:lnTo>
                  <a:cubicBezTo>
                    <a:pt x="398" y="1638"/>
                    <a:pt x="444" y="1626"/>
                    <a:pt x="461" y="1603"/>
                  </a:cubicBezTo>
                  <a:cubicBezTo>
                    <a:pt x="464" y="1597"/>
                    <a:pt x="472" y="1591"/>
                    <a:pt x="480" y="1584"/>
                  </a:cubicBezTo>
                  <a:cubicBezTo>
                    <a:pt x="501" y="1564"/>
                    <a:pt x="530" y="1536"/>
                    <a:pt x="545" y="1510"/>
                  </a:cubicBezTo>
                  <a:cubicBezTo>
                    <a:pt x="558" y="1488"/>
                    <a:pt x="564" y="1467"/>
                    <a:pt x="567" y="1450"/>
                  </a:cubicBezTo>
                  <a:cubicBezTo>
                    <a:pt x="578" y="1461"/>
                    <a:pt x="594" y="1472"/>
                    <a:pt x="607" y="1482"/>
                  </a:cubicBezTo>
                  <a:cubicBezTo>
                    <a:pt x="629" y="1496"/>
                    <a:pt x="650" y="1502"/>
                    <a:pt x="672" y="1501"/>
                  </a:cubicBezTo>
                  <a:cubicBezTo>
                    <a:pt x="694" y="1501"/>
                    <a:pt x="715" y="1494"/>
                    <a:pt x="735" y="1480"/>
                  </a:cubicBezTo>
                  <a:cubicBezTo>
                    <a:pt x="750" y="1471"/>
                    <a:pt x="768" y="1457"/>
                    <a:pt x="782" y="1438"/>
                  </a:cubicBezTo>
                  <a:cubicBezTo>
                    <a:pt x="791" y="1422"/>
                    <a:pt x="801" y="1404"/>
                    <a:pt x="803" y="1382"/>
                  </a:cubicBezTo>
                  <a:cubicBezTo>
                    <a:pt x="806" y="1363"/>
                    <a:pt x="795" y="1350"/>
                    <a:pt x="786" y="1339"/>
                  </a:cubicBezTo>
                  <a:cubicBezTo>
                    <a:pt x="784" y="1339"/>
                    <a:pt x="776" y="1347"/>
                    <a:pt x="779" y="1342"/>
                  </a:cubicBezTo>
                  <a:cubicBezTo>
                    <a:pt x="780" y="1340"/>
                    <a:pt x="785" y="1337"/>
                    <a:pt x="789" y="1336"/>
                  </a:cubicBezTo>
                  <a:cubicBezTo>
                    <a:pt x="808" y="1328"/>
                    <a:pt x="827" y="1318"/>
                    <a:pt x="817" y="1288"/>
                  </a:cubicBezTo>
                  <a:cubicBezTo>
                    <a:pt x="810" y="1256"/>
                    <a:pt x="772" y="1243"/>
                    <a:pt x="741" y="1233"/>
                  </a:cubicBezTo>
                  <a:cubicBezTo>
                    <a:pt x="739" y="1232"/>
                    <a:pt x="737" y="1232"/>
                    <a:pt x="737" y="1232"/>
                  </a:cubicBezTo>
                  <a:lnTo>
                    <a:pt x="735" y="1229"/>
                  </a:lnTo>
                  <a:cubicBezTo>
                    <a:pt x="731" y="1229"/>
                    <a:pt x="731" y="1226"/>
                    <a:pt x="733" y="1220"/>
                  </a:cubicBezTo>
                  <a:cubicBezTo>
                    <a:pt x="735" y="1216"/>
                    <a:pt x="736" y="1214"/>
                    <a:pt x="737" y="1210"/>
                  </a:cubicBezTo>
                  <a:cubicBezTo>
                    <a:pt x="738" y="1204"/>
                    <a:pt x="741" y="1196"/>
                    <a:pt x="743" y="1187"/>
                  </a:cubicBezTo>
                  <a:cubicBezTo>
                    <a:pt x="744" y="1180"/>
                    <a:pt x="745" y="1172"/>
                    <a:pt x="750" y="1159"/>
                  </a:cubicBezTo>
                  <a:cubicBezTo>
                    <a:pt x="752" y="1158"/>
                    <a:pt x="754" y="1158"/>
                    <a:pt x="757" y="1156"/>
                  </a:cubicBezTo>
                  <a:cubicBezTo>
                    <a:pt x="774" y="1146"/>
                    <a:pt x="786" y="1131"/>
                    <a:pt x="793" y="1114"/>
                  </a:cubicBezTo>
                  <a:cubicBezTo>
                    <a:pt x="800" y="1100"/>
                    <a:pt x="800" y="1085"/>
                    <a:pt x="796" y="1073"/>
                  </a:cubicBezTo>
                  <a:cubicBezTo>
                    <a:pt x="792" y="1068"/>
                    <a:pt x="789" y="1063"/>
                    <a:pt x="785" y="1058"/>
                  </a:cubicBezTo>
                  <a:cubicBezTo>
                    <a:pt x="796" y="1034"/>
                    <a:pt x="809" y="1010"/>
                    <a:pt x="821" y="994"/>
                  </a:cubicBezTo>
                  <a:cubicBezTo>
                    <a:pt x="827" y="986"/>
                    <a:pt x="839" y="980"/>
                    <a:pt x="850" y="975"/>
                  </a:cubicBezTo>
                  <a:cubicBezTo>
                    <a:pt x="860" y="970"/>
                    <a:pt x="871" y="968"/>
                    <a:pt x="880" y="972"/>
                  </a:cubicBezTo>
                  <a:cubicBezTo>
                    <a:pt x="882" y="972"/>
                    <a:pt x="875" y="975"/>
                    <a:pt x="876" y="982"/>
                  </a:cubicBezTo>
                  <a:cubicBezTo>
                    <a:pt x="874" y="993"/>
                    <a:pt x="873" y="1008"/>
                    <a:pt x="877" y="1022"/>
                  </a:cubicBezTo>
                  <a:cubicBezTo>
                    <a:pt x="885" y="1043"/>
                    <a:pt x="900" y="1057"/>
                    <a:pt x="920" y="1066"/>
                  </a:cubicBezTo>
                  <a:cubicBezTo>
                    <a:pt x="940" y="1075"/>
                    <a:pt x="968" y="1079"/>
                    <a:pt x="991" y="1077"/>
                  </a:cubicBezTo>
                  <a:cubicBezTo>
                    <a:pt x="1002" y="1077"/>
                    <a:pt x="1011" y="1074"/>
                    <a:pt x="1020" y="1069"/>
                  </a:cubicBezTo>
                  <a:cubicBezTo>
                    <a:pt x="1026" y="1063"/>
                    <a:pt x="1031" y="1060"/>
                    <a:pt x="1034" y="1054"/>
                  </a:cubicBezTo>
                  <a:cubicBezTo>
                    <a:pt x="1038" y="1048"/>
                    <a:pt x="1039" y="1039"/>
                    <a:pt x="1038" y="1032"/>
                  </a:cubicBezTo>
                  <a:cubicBezTo>
                    <a:pt x="1039" y="1026"/>
                    <a:pt x="1036" y="1019"/>
                    <a:pt x="1033" y="1012"/>
                  </a:cubicBezTo>
                  <a:lnTo>
                    <a:pt x="1031" y="1011"/>
                  </a:lnTo>
                  <a:cubicBezTo>
                    <a:pt x="1025" y="1006"/>
                    <a:pt x="1020" y="996"/>
                    <a:pt x="1017" y="991"/>
                  </a:cubicBezTo>
                  <a:cubicBezTo>
                    <a:pt x="1030" y="980"/>
                    <a:pt x="1051" y="958"/>
                    <a:pt x="1069" y="942"/>
                  </a:cubicBezTo>
                  <a:lnTo>
                    <a:pt x="1067" y="941"/>
                  </a:lnTo>
                  <a:cubicBezTo>
                    <a:pt x="1090" y="921"/>
                    <a:pt x="1103" y="890"/>
                    <a:pt x="1104" y="857"/>
                  </a:cubicBezTo>
                  <a:close/>
                  <a:moveTo>
                    <a:pt x="231" y="1048"/>
                  </a:moveTo>
                  <a:cubicBezTo>
                    <a:pt x="225" y="1045"/>
                    <a:pt x="222" y="1040"/>
                    <a:pt x="220" y="1037"/>
                  </a:cubicBezTo>
                  <a:cubicBezTo>
                    <a:pt x="215" y="1028"/>
                    <a:pt x="211" y="1016"/>
                    <a:pt x="215" y="1002"/>
                  </a:cubicBezTo>
                  <a:cubicBezTo>
                    <a:pt x="217" y="993"/>
                    <a:pt x="226" y="990"/>
                    <a:pt x="238" y="988"/>
                  </a:cubicBezTo>
                  <a:cubicBezTo>
                    <a:pt x="239" y="995"/>
                    <a:pt x="239" y="1004"/>
                    <a:pt x="238" y="1010"/>
                  </a:cubicBezTo>
                  <a:cubicBezTo>
                    <a:pt x="234" y="1022"/>
                    <a:pt x="229" y="1035"/>
                    <a:pt x="231" y="1048"/>
                  </a:cubicBezTo>
                  <a:close/>
                  <a:moveTo>
                    <a:pt x="257" y="879"/>
                  </a:moveTo>
                  <a:cubicBezTo>
                    <a:pt x="253" y="866"/>
                    <a:pt x="240" y="852"/>
                    <a:pt x="227" y="839"/>
                  </a:cubicBezTo>
                  <a:cubicBezTo>
                    <a:pt x="213" y="828"/>
                    <a:pt x="197" y="821"/>
                    <a:pt x="182" y="818"/>
                  </a:cubicBezTo>
                  <a:lnTo>
                    <a:pt x="180" y="818"/>
                  </a:lnTo>
                  <a:cubicBezTo>
                    <a:pt x="162" y="819"/>
                    <a:pt x="158" y="831"/>
                    <a:pt x="153" y="846"/>
                  </a:cubicBezTo>
                  <a:cubicBezTo>
                    <a:pt x="149" y="856"/>
                    <a:pt x="145" y="868"/>
                    <a:pt x="136" y="878"/>
                  </a:cubicBezTo>
                  <a:cubicBezTo>
                    <a:pt x="130" y="886"/>
                    <a:pt x="119" y="890"/>
                    <a:pt x="108" y="890"/>
                  </a:cubicBezTo>
                  <a:cubicBezTo>
                    <a:pt x="90" y="892"/>
                    <a:pt x="69" y="886"/>
                    <a:pt x="53" y="878"/>
                  </a:cubicBezTo>
                  <a:lnTo>
                    <a:pt x="51" y="878"/>
                  </a:lnTo>
                  <a:cubicBezTo>
                    <a:pt x="44" y="877"/>
                    <a:pt x="41" y="872"/>
                    <a:pt x="39" y="869"/>
                  </a:cubicBezTo>
                  <a:cubicBezTo>
                    <a:pt x="37" y="867"/>
                    <a:pt x="38" y="865"/>
                    <a:pt x="35" y="864"/>
                  </a:cubicBezTo>
                  <a:cubicBezTo>
                    <a:pt x="36" y="862"/>
                    <a:pt x="36" y="862"/>
                    <a:pt x="36" y="862"/>
                  </a:cubicBezTo>
                  <a:cubicBezTo>
                    <a:pt x="36" y="860"/>
                    <a:pt x="39" y="858"/>
                    <a:pt x="39" y="858"/>
                  </a:cubicBezTo>
                  <a:cubicBezTo>
                    <a:pt x="48" y="854"/>
                    <a:pt x="58" y="847"/>
                    <a:pt x="64" y="841"/>
                  </a:cubicBezTo>
                  <a:lnTo>
                    <a:pt x="54" y="870"/>
                  </a:lnTo>
                  <a:cubicBezTo>
                    <a:pt x="54" y="870"/>
                    <a:pt x="85" y="880"/>
                    <a:pt x="109" y="869"/>
                  </a:cubicBezTo>
                  <a:lnTo>
                    <a:pt x="112" y="869"/>
                  </a:lnTo>
                  <a:cubicBezTo>
                    <a:pt x="133" y="860"/>
                    <a:pt x="153" y="830"/>
                    <a:pt x="138" y="795"/>
                  </a:cubicBezTo>
                  <a:cubicBezTo>
                    <a:pt x="130" y="767"/>
                    <a:pt x="100" y="735"/>
                    <a:pt x="111" y="709"/>
                  </a:cubicBezTo>
                  <a:cubicBezTo>
                    <a:pt x="115" y="700"/>
                    <a:pt x="121" y="693"/>
                    <a:pt x="128" y="690"/>
                  </a:cubicBezTo>
                  <a:cubicBezTo>
                    <a:pt x="152" y="676"/>
                    <a:pt x="174" y="676"/>
                    <a:pt x="199" y="683"/>
                  </a:cubicBezTo>
                  <a:cubicBezTo>
                    <a:pt x="269" y="710"/>
                    <a:pt x="310" y="779"/>
                    <a:pt x="312" y="852"/>
                  </a:cubicBezTo>
                  <a:cubicBezTo>
                    <a:pt x="314" y="878"/>
                    <a:pt x="313" y="962"/>
                    <a:pt x="313" y="962"/>
                  </a:cubicBezTo>
                  <a:lnTo>
                    <a:pt x="343" y="963"/>
                  </a:lnTo>
                  <a:cubicBezTo>
                    <a:pt x="343" y="963"/>
                    <a:pt x="347" y="878"/>
                    <a:pt x="344" y="848"/>
                  </a:cubicBezTo>
                  <a:lnTo>
                    <a:pt x="343" y="851"/>
                  </a:lnTo>
                  <a:cubicBezTo>
                    <a:pt x="341" y="764"/>
                    <a:pt x="291" y="686"/>
                    <a:pt x="211" y="654"/>
                  </a:cubicBezTo>
                  <a:lnTo>
                    <a:pt x="209" y="654"/>
                  </a:lnTo>
                  <a:cubicBezTo>
                    <a:pt x="176" y="643"/>
                    <a:pt x="145" y="644"/>
                    <a:pt x="113" y="661"/>
                  </a:cubicBezTo>
                  <a:cubicBezTo>
                    <a:pt x="99" y="669"/>
                    <a:pt x="87" y="682"/>
                    <a:pt x="82" y="697"/>
                  </a:cubicBezTo>
                  <a:cubicBezTo>
                    <a:pt x="64" y="742"/>
                    <a:pt x="95" y="763"/>
                    <a:pt x="107" y="805"/>
                  </a:cubicBezTo>
                  <a:lnTo>
                    <a:pt x="109" y="805"/>
                  </a:lnTo>
                  <a:cubicBezTo>
                    <a:pt x="115" y="823"/>
                    <a:pt x="109" y="836"/>
                    <a:pt x="99" y="841"/>
                  </a:cubicBezTo>
                  <a:lnTo>
                    <a:pt x="97" y="840"/>
                  </a:lnTo>
                  <a:cubicBezTo>
                    <a:pt x="84" y="847"/>
                    <a:pt x="66" y="841"/>
                    <a:pt x="66" y="839"/>
                  </a:cubicBezTo>
                  <a:cubicBezTo>
                    <a:pt x="71" y="836"/>
                    <a:pt x="74" y="832"/>
                    <a:pt x="74" y="832"/>
                  </a:cubicBezTo>
                  <a:lnTo>
                    <a:pt x="82" y="827"/>
                  </a:lnTo>
                  <a:lnTo>
                    <a:pt x="77" y="817"/>
                  </a:lnTo>
                  <a:cubicBezTo>
                    <a:pt x="77" y="817"/>
                    <a:pt x="56" y="772"/>
                    <a:pt x="42" y="740"/>
                  </a:cubicBezTo>
                  <a:cubicBezTo>
                    <a:pt x="32" y="719"/>
                    <a:pt x="33" y="693"/>
                    <a:pt x="39" y="668"/>
                  </a:cubicBezTo>
                  <a:cubicBezTo>
                    <a:pt x="56" y="613"/>
                    <a:pt x="154" y="580"/>
                    <a:pt x="190" y="584"/>
                  </a:cubicBezTo>
                  <a:cubicBezTo>
                    <a:pt x="227" y="589"/>
                    <a:pt x="232" y="594"/>
                    <a:pt x="271" y="614"/>
                  </a:cubicBezTo>
                  <a:cubicBezTo>
                    <a:pt x="307" y="633"/>
                    <a:pt x="360" y="719"/>
                    <a:pt x="375" y="755"/>
                  </a:cubicBezTo>
                  <a:cubicBezTo>
                    <a:pt x="404" y="820"/>
                    <a:pt x="415" y="942"/>
                    <a:pt x="415" y="989"/>
                  </a:cubicBezTo>
                  <a:cubicBezTo>
                    <a:pt x="400" y="986"/>
                    <a:pt x="386" y="983"/>
                    <a:pt x="379" y="982"/>
                  </a:cubicBezTo>
                  <a:cubicBezTo>
                    <a:pt x="375" y="981"/>
                    <a:pt x="369" y="980"/>
                    <a:pt x="362" y="979"/>
                  </a:cubicBezTo>
                  <a:cubicBezTo>
                    <a:pt x="335" y="970"/>
                    <a:pt x="299" y="962"/>
                    <a:pt x="269" y="959"/>
                  </a:cubicBezTo>
                  <a:cubicBezTo>
                    <a:pt x="268" y="930"/>
                    <a:pt x="264" y="902"/>
                    <a:pt x="257" y="879"/>
                  </a:cubicBezTo>
                  <a:close/>
                  <a:moveTo>
                    <a:pt x="339" y="1076"/>
                  </a:moveTo>
                  <a:cubicBezTo>
                    <a:pt x="317" y="1072"/>
                    <a:pt x="287" y="1069"/>
                    <a:pt x="268" y="1064"/>
                  </a:cubicBezTo>
                  <a:cubicBezTo>
                    <a:pt x="268" y="1050"/>
                    <a:pt x="269" y="1035"/>
                    <a:pt x="270" y="1018"/>
                  </a:cubicBezTo>
                  <a:cubicBezTo>
                    <a:pt x="276" y="1006"/>
                    <a:pt x="289" y="997"/>
                    <a:pt x="294" y="994"/>
                  </a:cubicBezTo>
                  <a:cubicBezTo>
                    <a:pt x="313" y="997"/>
                    <a:pt x="334" y="1003"/>
                    <a:pt x="351" y="1008"/>
                  </a:cubicBezTo>
                  <a:cubicBezTo>
                    <a:pt x="341" y="1024"/>
                    <a:pt x="330" y="1048"/>
                    <a:pt x="339" y="1076"/>
                  </a:cubicBezTo>
                  <a:close/>
                  <a:moveTo>
                    <a:pt x="316" y="1366"/>
                  </a:moveTo>
                  <a:cubicBezTo>
                    <a:pt x="304" y="1371"/>
                    <a:pt x="271" y="1385"/>
                    <a:pt x="248" y="1389"/>
                  </a:cubicBezTo>
                  <a:lnTo>
                    <a:pt x="246" y="1389"/>
                  </a:lnTo>
                  <a:cubicBezTo>
                    <a:pt x="230" y="1395"/>
                    <a:pt x="212" y="1392"/>
                    <a:pt x="200" y="1387"/>
                  </a:cubicBezTo>
                  <a:cubicBezTo>
                    <a:pt x="183" y="1383"/>
                    <a:pt x="170" y="1371"/>
                    <a:pt x="160" y="1356"/>
                  </a:cubicBezTo>
                  <a:lnTo>
                    <a:pt x="160" y="1354"/>
                  </a:lnTo>
                  <a:cubicBezTo>
                    <a:pt x="151" y="1344"/>
                    <a:pt x="142" y="1329"/>
                    <a:pt x="137" y="1311"/>
                  </a:cubicBezTo>
                  <a:cubicBezTo>
                    <a:pt x="135" y="1297"/>
                    <a:pt x="133" y="1281"/>
                    <a:pt x="136" y="1267"/>
                  </a:cubicBezTo>
                  <a:lnTo>
                    <a:pt x="136" y="1264"/>
                  </a:lnTo>
                  <a:cubicBezTo>
                    <a:pt x="137" y="1260"/>
                    <a:pt x="144" y="1257"/>
                    <a:pt x="151" y="1254"/>
                  </a:cubicBezTo>
                  <a:cubicBezTo>
                    <a:pt x="166" y="1245"/>
                    <a:pt x="178" y="1241"/>
                    <a:pt x="173" y="1220"/>
                  </a:cubicBezTo>
                  <a:cubicBezTo>
                    <a:pt x="170" y="1211"/>
                    <a:pt x="164" y="1206"/>
                    <a:pt x="157" y="1198"/>
                  </a:cubicBezTo>
                  <a:cubicBezTo>
                    <a:pt x="153" y="1193"/>
                    <a:pt x="148" y="1187"/>
                    <a:pt x="151" y="1183"/>
                  </a:cubicBezTo>
                  <a:cubicBezTo>
                    <a:pt x="159" y="1172"/>
                    <a:pt x="190" y="1171"/>
                    <a:pt x="212" y="1170"/>
                  </a:cubicBezTo>
                  <a:cubicBezTo>
                    <a:pt x="214" y="1171"/>
                    <a:pt x="214" y="1171"/>
                    <a:pt x="219" y="1171"/>
                  </a:cubicBezTo>
                  <a:cubicBezTo>
                    <a:pt x="253" y="1175"/>
                    <a:pt x="259" y="1154"/>
                    <a:pt x="261" y="1130"/>
                  </a:cubicBezTo>
                  <a:cubicBezTo>
                    <a:pt x="261" y="1128"/>
                    <a:pt x="262" y="1126"/>
                    <a:pt x="260" y="1122"/>
                  </a:cubicBezTo>
                  <a:cubicBezTo>
                    <a:pt x="261" y="1115"/>
                    <a:pt x="262" y="1111"/>
                    <a:pt x="263" y="1104"/>
                  </a:cubicBezTo>
                  <a:cubicBezTo>
                    <a:pt x="263" y="1102"/>
                    <a:pt x="264" y="1098"/>
                    <a:pt x="265" y="1096"/>
                  </a:cubicBezTo>
                  <a:cubicBezTo>
                    <a:pt x="277" y="1098"/>
                    <a:pt x="292" y="1101"/>
                    <a:pt x="307" y="1103"/>
                  </a:cubicBezTo>
                  <a:cubicBezTo>
                    <a:pt x="311" y="1122"/>
                    <a:pt x="318" y="1167"/>
                    <a:pt x="286" y="1212"/>
                  </a:cubicBezTo>
                  <a:cubicBezTo>
                    <a:pt x="280" y="1222"/>
                    <a:pt x="276" y="1230"/>
                    <a:pt x="271" y="1238"/>
                  </a:cubicBezTo>
                  <a:cubicBezTo>
                    <a:pt x="252" y="1269"/>
                    <a:pt x="234" y="1295"/>
                    <a:pt x="205" y="1298"/>
                  </a:cubicBezTo>
                  <a:lnTo>
                    <a:pt x="206" y="1329"/>
                  </a:lnTo>
                  <a:cubicBezTo>
                    <a:pt x="253" y="1324"/>
                    <a:pt x="274" y="1293"/>
                    <a:pt x="296" y="1253"/>
                  </a:cubicBezTo>
                  <a:cubicBezTo>
                    <a:pt x="302" y="1245"/>
                    <a:pt x="308" y="1237"/>
                    <a:pt x="312" y="1229"/>
                  </a:cubicBezTo>
                  <a:cubicBezTo>
                    <a:pt x="344" y="1183"/>
                    <a:pt x="343" y="1136"/>
                    <a:pt x="340" y="1107"/>
                  </a:cubicBezTo>
                  <a:cubicBezTo>
                    <a:pt x="340" y="1107"/>
                    <a:pt x="340" y="1107"/>
                    <a:pt x="342" y="1107"/>
                  </a:cubicBezTo>
                  <a:cubicBezTo>
                    <a:pt x="350" y="1109"/>
                    <a:pt x="357" y="1110"/>
                    <a:pt x="361" y="1111"/>
                  </a:cubicBezTo>
                  <a:cubicBezTo>
                    <a:pt x="363" y="1111"/>
                    <a:pt x="376" y="1113"/>
                    <a:pt x="391" y="1116"/>
                  </a:cubicBezTo>
                  <a:cubicBezTo>
                    <a:pt x="381" y="1147"/>
                    <a:pt x="357" y="1218"/>
                    <a:pt x="343" y="1248"/>
                  </a:cubicBezTo>
                  <a:cubicBezTo>
                    <a:pt x="324" y="1284"/>
                    <a:pt x="285" y="1341"/>
                    <a:pt x="285" y="1341"/>
                  </a:cubicBezTo>
                  <a:lnTo>
                    <a:pt x="311" y="1359"/>
                  </a:lnTo>
                  <a:cubicBezTo>
                    <a:pt x="311" y="1359"/>
                    <a:pt x="343" y="1314"/>
                    <a:pt x="363" y="1276"/>
                  </a:cubicBezTo>
                  <a:cubicBezTo>
                    <a:pt x="352" y="1311"/>
                    <a:pt x="337" y="1344"/>
                    <a:pt x="316" y="1366"/>
                  </a:cubicBezTo>
                  <a:close/>
                  <a:moveTo>
                    <a:pt x="387" y="1596"/>
                  </a:moveTo>
                  <a:cubicBezTo>
                    <a:pt x="384" y="1591"/>
                    <a:pt x="378" y="1586"/>
                    <a:pt x="377" y="1579"/>
                  </a:cubicBezTo>
                  <a:cubicBezTo>
                    <a:pt x="375" y="1568"/>
                    <a:pt x="367" y="1551"/>
                    <a:pt x="359" y="1534"/>
                  </a:cubicBezTo>
                  <a:cubicBezTo>
                    <a:pt x="350" y="1511"/>
                    <a:pt x="337" y="1484"/>
                    <a:pt x="332" y="1464"/>
                  </a:cubicBezTo>
                  <a:cubicBezTo>
                    <a:pt x="323" y="1422"/>
                    <a:pt x="341" y="1386"/>
                    <a:pt x="341" y="1386"/>
                  </a:cubicBezTo>
                  <a:cubicBezTo>
                    <a:pt x="402" y="1311"/>
                    <a:pt x="421" y="1169"/>
                    <a:pt x="425" y="1122"/>
                  </a:cubicBezTo>
                  <a:cubicBezTo>
                    <a:pt x="440" y="1124"/>
                    <a:pt x="455" y="1125"/>
                    <a:pt x="470" y="1128"/>
                  </a:cubicBezTo>
                  <a:lnTo>
                    <a:pt x="387" y="1596"/>
                  </a:lnTo>
                  <a:close/>
                  <a:moveTo>
                    <a:pt x="475" y="1098"/>
                  </a:moveTo>
                  <a:cubicBezTo>
                    <a:pt x="435" y="1091"/>
                    <a:pt x="390" y="1085"/>
                    <a:pt x="373" y="1082"/>
                  </a:cubicBezTo>
                  <a:cubicBezTo>
                    <a:pt x="356" y="1050"/>
                    <a:pt x="374" y="1025"/>
                    <a:pt x="384" y="1016"/>
                  </a:cubicBezTo>
                  <a:cubicBezTo>
                    <a:pt x="406" y="1018"/>
                    <a:pt x="440" y="1024"/>
                    <a:pt x="476" y="1030"/>
                  </a:cubicBezTo>
                  <a:cubicBezTo>
                    <a:pt x="480" y="1031"/>
                    <a:pt x="483" y="1031"/>
                    <a:pt x="487" y="1032"/>
                  </a:cubicBezTo>
                  <a:lnTo>
                    <a:pt x="475" y="1098"/>
                  </a:lnTo>
                  <a:close/>
                  <a:moveTo>
                    <a:pt x="591" y="442"/>
                  </a:moveTo>
                  <a:lnTo>
                    <a:pt x="492" y="1002"/>
                  </a:lnTo>
                  <a:cubicBezTo>
                    <a:pt x="488" y="1001"/>
                    <a:pt x="484" y="1001"/>
                    <a:pt x="481" y="1000"/>
                  </a:cubicBezTo>
                  <a:cubicBezTo>
                    <a:pt x="469" y="998"/>
                    <a:pt x="458" y="996"/>
                    <a:pt x="447" y="994"/>
                  </a:cubicBezTo>
                  <a:cubicBezTo>
                    <a:pt x="460" y="873"/>
                    <a:pt x="509" y="706"/>
                    <a:pt x="497" y="561"/>
                  </a:cubicBezTo>
                  <a:lnTo>
                    <a:pt x="497" y="564"/>
                  </a:lnTo>
                  <a:cubicBezTo>
                    <a:pt x="497" y="548"/>
                    <a:pt x="491" y="521"/>
                    <a:pt x="483" y="495"/>
                  </a:cubicBezTo>
                  <a:cubicBezTo>
                    <a:pt x="476" y="470"/>
                    <a:pt x="467" y="446"/>
                    <a:pt x="460" y="434"/>
                  </a:cubicBezTo>
                  <a:cubicBezTo>
                    <a:pt x="450" y="419"/>
                    <a:pt x="440" y="400"/>
                    <a:pt x="434" y="375"/>
                  </a:cubicBezTo>
                  <a:cubicBezTo>
                    <a:pt x="427" y="351"/>
                    <a:pt x="424" y="320"/>
                    <a:pt x="430" y="286"/>
                  </a:cubicBezTo>
                  <a:cubicBezTo>
                    <a:pt x="437" y="221"/>
                    <a:pt x="533" y="159"/>
                    <a:pt x="568" y="135"/>
                  </a:cubicBezTo>
                  <a:cubicBezTo>
                    <a:pt x="573" y="133"/>
                    <a:pt x="575" y="132"/>
                    <a:pt x="578" y="130"/>
                  </a:cubicBezTo>
                  <a:cubicBezTo>
                    <a:pt x="592" y="122"/>
                    <a:pt x="613" y="105"/>
                    <a:pt x="629" y="91"/>
                  </a:cubicBezTo>
                  <a:cubicBezTo>
                    <a:pt x="644" y="76"/>
                    <a:pt x="658" y="61"/>
                    <a:pt x="663" y="48"/>
                  </a:cubicBezTo>
                  <a:cubicBezTo>
                    <a:pt x="666" y="42"/>
                    <a:pt x="668" y="40"/>
                    <a:pt x="673" y="37"/>
                  </a:cubicBezTo>
                  <a:lnTo>
                    <a:pt x="643" y="207"/>
                  </a:lnTo>
                  <a:lnTo>
                    <a:pt x="673" y="213"/>
                  </a:lnTo>
                  <a:lnTo>
                    <a:pt x="704" y="38"/>
                  </a:lnTo>
                  <a:cubicBezTo>
                    <a:pt x="708" y="41"/>
                    <a:pt x="712" y="44"/>
                    <a:pt x="712" y="53"/>
                  </a:cubicBezTo>
                  <a:lnTo>
                    <a:pt x="713" y="51"/>
                  </a:lnTo>
                  <a:cubicBezTo>
                    <a:pt x="712" y="66"/>
                    <a:pt x="718" y="84"/>
                    <a:pt x="725" y="103"/>
                  </a:cubicBezTo>
                  <a:cubicBezTo>
                    <a:pt x="735" y="125"/>
                    <a:pt x="748" y="147"/>
                    <a:pt x="759" y="160"/>
                  </a:cubicBezTo>
                  <a:cubicBezTo>
                    <a:pt x="768" y="170"/>
                    <a:pt x="793" y="203"/>
                    <a:pt x="815" y="242"/>
                  </a:cubicBezTo>
                  <a:cubicBezTo>
                    <a:pt x="837" y="281"/>
                    <a:pt x="853" y="323"/>
                    <a:pt x="846" y="355"/>
                  </a:cubicBezTo>
                  <a:cubicBezTo>
                    <a:pt x="837" y="393"/>
                    <a:pt x="823" y="419"/>
                    <a:pt x="809" y="439"/>
                  </a:cubicBezTo>
                  <a:cubicBezTo>
                    <a:pt x="794" y="460"/>
                    <a:pt x="778" y="475"/>
                    <a:pt x="765" y="486"/>
                  </a:cubicBezTo>
                  <a:cubicBezTo>
                    <a:pt x="753" y="495"/>
                    <a:pt x="739" y="512"/>
                    <a:pt x="725" y="529"/>
                  </a:cubicBezTo>
                  <a:cubicBezTo>
                    <a:pt x="707" y="553"/>
                    <a:pt x="690" y="578"/>
                    <a:pt x="683" y="592"/>
                  </a:cubicBezTo>
                  <a:cubicBezTo>
                    <a:pt x="622" y="726"/>
                    <a:pt x="609" y="885"/>
                    <a:pt x="576" y="1015"/>
                  </a:cubicBezTo>
                  <a:cubicBezTo>
                    <a:pt x="561" y="1012"/>
                    <a:pt x="541" y="1009"/>
                    <a:pt x="524" y="1006"/>
                  </a:cubicBezTo>
                  <a:lnTo>
                    <a:pt x="623" y="448"/>
                  </a:lnTo>
                  <a:lnTo>
                    <a:pt x="591" y="442"/>
                  </a:lnTo>
                  <a:close/>
                  <a:moveTo>
                    <a:pt x="608" y="1053"/>
                  </a:moveTo>
                  <a:cubicBezTo>
                    <a:pt x="613" y="1065"/>
                    <a:pt x="615" y="1092"/>
                    <a:pt x="589" y="1113"/>
                  </a:cubicBezTo>
                  <a:cubicBezTo>
                    <a:pt x="580" y="1112"/>
                    <a:pt x="576" y="1111"/>
                    <a:pt x="572" y="1110"/>
                  </a:cubicBezTo>
                  <a:cubicBezTo>
                    <a:pt x="561" y="1111"/>
                    <a:pt x="535" y="1106"/>
                    <a:pt x="507" y="1103"/>
                  </a:cubicBezTo>
                  <a:lnTo>
                    <a:pt x="519" y="1038"/>
                  </a:lnTo>
                  <a:cubicBezTo>
                    <a:pt x="557" y="1044"/>
                    <a:pt x="591" y="1050"/>
                    <a:pt x="608" y="1053"/>
                  </a:cubicBezTo>
                  <a:close/>
                  <a:moveTo>
                    <a:pt x="519" y="1494"/>
                  </a:moveTo>
                  <a:cubicBezTo>
                    <a:pt x="507" y="1516"/>
                    <a:pt x="478" y="1542"/>
                    <a:pt x="460" y="1561"/>
                  </a:cubicBezTo>
                  <a:cubicBezTo>
                    <a:pt x="449" y="1570"/>
                    <a:pt x="441" y="1577"/>
                    <a:pt x="436" y="1583"/>
                  </a:cubicBezTo>
                  <a:lnTo>
                    <a:pt x="435" y="1585"/>
                  </a:lnTo>
                  <a:cubicBezTo>
                    <a:pt x="433" y="1589"/>
                    <a:pt x="425" y="1592"/>
                    <a:pt x="420" y="1598"/>
                  </a:cubicBezTo>
                  <a:lnTo>
                    <a:pt x="502" y="1134"/>
                  </a:lnTo>
                  <a:cubicBezTo>
                    <a:pt x="521" y="1137"/>
                    <a:pt x="538" y="1138"/>
                    <a:pt x="551" y="1140"/>
                  </a:cubicBezTo>
                  <a:cubicBezTo>
                    <a:pt x="538" y="1188"/>
                    <a:pt x="506" y="1334"/>
                    <a:pt x="539" y="1423"/>
                  </a:cubicBezTo>
                  <a:cubicBezTo>
                    <a:pt x="539" y="1436"/>
                    <a:pt x="535" y="1466"/>
                    <a:pt x="519" y="1494"/>
                  </a:cubicBezTo>
                  <a:close/>
                  <a:moveTo>
                    <a:pt x="728" y="1261"/>
                  </a:moveTo>
                  <a:cubicBezTo>
                    <a:pt x="729" y="1261"/>
                    <a:pt x="730" y="1262"/>
                    <a:pt x="732" y="1262"/>
                  </a:cubicBezTo>
                  <a:cubicBezTo>
                    <a:pt x="754" y="1270"/>
                    <a:pt x="784" y="1280"/>
                    <a:pt x="790" y="1296"/>
                  </a:cubicBezTo>
                  <a:cubicBezTo>
                    <a:pt x="789" y="1300"/>
                    <a:pt x="784" y="1304"/>
                    <a:pt x="777" y="1307"/>
                  </a:cubicBezTo>
                  <a:cubicBezTo>
                    <a:pt x="767" y="1312"/>
                    <a:pt x="760" y="1315"/>
                    <a:pt x="754" y="1323"/>
                  </a:cubicBezTo>
                  <a:cubicBezTo>
                    <a:pt x="742" y="1340"/>
                    <a:pt x="752" y="1349"/>
                    <a:pt x="763" y="1362"/>
                  </a:cubicBezTo>
                  <a:cubicBezTo>
                    <a:pt x="768" y="1367"/>
                    <a:pt x="774" y="1372"/>
                    <a:pt x="773" y="1377"/>
                  </a:cubicBezTo>
                  <a:lnTo>
                    <a:pt x="773" y="1379"/>
                  </a:lnTo>
                  <a:cubicBezTo>
                    <a:pt x="770" y="1394"/>
                    <a:pt x="763" y="1408"/>
                    <a:pt x="757" y="1417"/>
                  </a:cubicBezTo>
                  <a:cubicBezTo>
                    <a:pt x="745" y="1435"/>
                    <a:pt x="730" y="1446"/>
                    <a:pt x="718" y="1453"/>
                  </a:cubicBezTo>
                  <a:lnTo>
                    <a:pt x="718" y="1454"/>
                  </a:lnTo>
                  <a:cubicBezTo>
                    <a:pt x="703" y="1463"/>
                    <a:pt x="686" y="1469"/>
                    <a:pt x="671" y="1470"/>
                  </a:cubicBezTo>
                  <a:cubicBezTo>
                    <a:pt x="656" y="1470"/>
                    <a:pt x="641" y="1465"/>
                    <a:pt x="625" y="1456"/>
                  </a:cubicBezTo>
                  <a:cubicBezTo>
                    <a:pt x="600" y="1438"/>
                    <a:pt x="572" y="1411"/>
                    <a:pt x="566" y="1406"/>
                  </a:cubicBezTo>
                  <a:cubicBezTo>
                    <a:pt x="558" y="1378"/>
                    <a:pt x="555" y="1343"/>
                    <a:pt x="557" y="1308"/>
                  </a:cubicBezTo>
                  <a:cubicBezTo>
                    <a:pt x="560" y="1350"/>
                    <a:pt x="575" y="1403"/>
                    <a:pt x="575" y="1403"/>
                  </a:cubicBezTo>
                  <a:lnTo>
                    <a:pt x="605" y="1395"/>
                  </a:lnTo>
                  <a:cubicBezTo>
                    <a:pt x="605" y="1395"/>
                    <a:pt x="588" y="1329"/>
                    <a:pt x="586" y="1289"/>
                  </a:cubicBezTo>
                  <a:lnTo>
                    <a:pt x="584" y="1289"/>
                  </a:lnTo>
                  <a:cubicBezTo>
                    <a:pt x="582" y="1255"/>
                    <a:pt x="584" y="1176"/>
                    <a:pt x="586" y="1144"/>
                  </a:cubicBezTo>
                  <a:cubicBezTo>
                    <a:pt x="601" y="1146"/>
                    <a:pt x="620" y="1150"/>
                    <a:pt x="639" y="1153"/>
                  </a:cubicBezTo>
                  <a:cubicBezTo>
                    <a:pt x="626" y="1175"/>
                    <a:pt x="605" y="1222"/>
                    <a:pt x="621" y="1282"/>
                  </a:cubicBezTo>
                  <a:cubicBezTo>
                    <a:pt x="623" y="1293"/>
                    <a:pt x="626" y="1304"/>
                    <a:pt x="628" y="1314"/>
                  </a:cubicBezTo>
                  <a:cubicBezTo>
                    <a:pt x="636" y="1357"/>
                    <a:pt x="642" y="1395"/>
                    <a:pt x="683" y="1413"/>
                  </a:cubicBezTo>
                  <a:lnTo>
                    <a:pt x="697" y="1385"/>
                  </a:lnTo>
                  <a:cubicBezTo>
                    <a:pt x="670" y="1374"/>
                    <a:pt x="665" y="1342"/>
                    <a:pt x="658" y="1308"/>
                  </a:cubicBezTo>
                  <a:cubicBezTo>
                    <a:pt x="656" y="1297"/>
                    <a:pt x="653" y="1285"/>
                    <a:pt x="651" y="1274"/>
                  </a:cubicBezTo>
                  <a:cubicBezTo>
                    <a:pt x="633" y="1202"/>
                    <a:pt x="675" y="1159"/>
                    <a:pt x="675" y="1159"/>
                  </a:cubicBezTo>
                  <a:cubicBezTo>
                    <a:pt x="686" y="1161"/>
                    <a:pt x="697" y="1163"/>
                    <a:pt x="705" y="1165"/>
                  </a:cubicBezTo>
                  <a:cubicBezTo>
                    <a:pt x="707" y="1165"/>
                    <a:pt x="711" y="1166"/>
                    <a:pt x="716" y="1164"/>
                  </a:cubicBezTo>
                  <a:cubicBezTo>
                    <a:pt x="714" y="1173"/>
                    <a:pt x="714" y="1177"/>
                    <a:pt x="713" y="1182"/>
                  </a:cubicBezTo>
                  <a:cubicBezTo>
                    <a:pt x="712" y="1188"/>
                    <a:pt x="709" y="1194"/>
                    <a:pt x="707" y="1200"/>
                  </a:cubicBezTo>
                  <a:cubicBezTo>
                    <a:pt x="704" y="1206"/>
                    <a:pt x="703" y="1211"/>
                    <a:pt x="703" y="1213"/>
                  </a:cubicBezTo>
                  <a:cubicBezTo>
                    <a:pt x="697" y="1236"/>
                    <a:pt x="698" y="1254"/>
                    <a:pt x="728" y="1261"/>
                  </a:cubicBezTo>
                  <a:close/>
                  <a:moveTo>
                    <a:pt x="641" y="1057"/>
                  </a:moveTo>
                  <a:cubicBezTo>
                    <a:pt x="653" y="1059"/>
                    <a:pt x="667" y="1059"/>
                    <a:pt x="681" y="1062"/>
                  </a:cubicBezTo>
                  <a:cubicBezTo>
                    <a:pt x="686" y="1060"/>
                    <a:pt x="693" y="1062"/>
                    <a:pt x="699" y="1063"/>
                  </a:cubicBezTo>
                  <a:cubicBezTo>
                    <a:pt x="700" y="1067"/>
                    <a:pt x="701" y="1074"/>
                    <a:pt x="702" y="1083"/>
                  </a:cubicBezTo>
                  <a:cubicBezTo>
                    <a:pt x="700" y="1094"/>
                    <a:pt x="698" y="1106"/>
                    <a:pt x="692" y="1116"/>
                  </a:cubicBezTo>
                  <a:cubicBezTo>
                    <a:pt x="691" y="1121"/>
                    <a:pt x="688" y="1127"/>
                    <a:pt x="683" y="1128"/>
                  </a:cubicBezTo>
                  <a:cubicBezTo>
                    <a:pt x="666" y="1125"/>
                    <a:pt x="645" y="1121"/>
                    <a:pt x="625" y="1120"/>
                  </a:cubicBezTo>
                  <a:cubicBezTo>
                    <a:pt x="642" y="1097"/>
                    <a:pt x="644" y="1073"/>
                    <a:pt x="641" y="1057"/>
                  </a:cubicBezTo>
                  <a:close/>
                  <a:moveTo>
                    <a:pt x="726" y="1133"/>
                  </a:moveTo>
                  <a:cubicBezTo>
                    <a:pt x="723" y="1135"/>
                    <a:pt x="719" y="1134"/>
                    <a:pt x="717" y="1134"/>
                  </a:cubicBezTo>
                  <a:cubicBezTo>
                    <a:pt x="720" y="1132"/>
                    <a:pt x="720" y="1132"/>
                    <a:pt x="720" y="1130"/>
                  </a:cubicBezTo>
                  <a:cubicBezTo>
                    <a:pt x="727" y="1116"/>
                    <a:pt x="732" y="1101"/>
                    <a:pt x="732" y="1086"/>
                  </a:cubicBezTo>
                  <a:cubicBezTo>
                    <a:pt x="733" y="1080"/>
                    <a:pt x="732" y="1073"/>
                    <a:pt x="731" y="1066"/>
                  </a:cubicBezTo>
                  <a:cubicBezTo>
                    <a:pt x="738" y="1067"/>
                    <a:pt x="744" y="1069"/>
                    <a:pt x="748" y="1069"/>
                  </a:cubicBezTo>
                  <a:cubicBezTo>
                    <a:pt x="765" y="1099"/>
                    <a:pt x="759" y="1121"/>
                    <a:pt x="726" y="1133"/>
                  </a:cubicBezTo>
                  <a:close/>
                  <a:moveTo>
                    <a:pt x="1047" y="920"/>
                  </a:moveTo>
                  <a:cubicBezTo>
                    <a:pt x="1020" y="946"/>
                    <a:pt x="988" y="980"/>
                    <a:pt x="986" y="979"/>
                  </a:cubicBezTo>
                  <a:lnTo>
                    <a:pt x="978" y="985"/>
                  </a:lnTo>
                  <a:lnTo>
                    <a:pt x="985" y="995"/>
                  </a:lnTo>
                  <a:cubicBezTo>
                    <a:pt x="985" y="995"/>
                    <a:pt x="987" y="999"/>
                    <a:pt x="990" y="1007"/>
                  </a:cubicBezTo>
                  <a:cubicBezTo>
                    <a:pt x="995" y="1014"/>
                    <a:pt x="1000" y="1024"/>
                    <a:pt x="1007" y="1031"/>
                  </a:cubicBezTo>
                  <a:lnTo>
                    <a:pt x="1007" y="1033"/>
                  </a:lnTo>
                  <a:cubicBezTo>
                    <a:pt x="1009" y="1036"/>
                    <a:pt x="1007" y="1036"/>
                    <a:pt x="1006" y="1038"/>
                  </a:cubicBezTo>
                  <a:cubicBezTo>
                    <a:pt x="1006" y="1040"/>
                    <a:pt x="1003" y="1042"/>
                    <a:pt x="1001" y="1041"/>
                  </a:cubicBezTo>
                  <a:cubicBezTo>
                    <a:pt x="999" y="1045"/>
                    <a:pt x="994" y="1047"/>
                    <a:pt x="990" y="1046"/>
                  </a:cubicBezTo>
                  <a:cubicBezTo>
                    <a:pt x="969" y="1049"/>
                    <a:pt x="950" y="1045"/>
                    <a:pt x="934" y="1038"/>
                  </a:cubicBezTo>
                  <a:cubicBezTo>
                    <a:pt x="920" y="1031"/>
                    <a:pt x="910" y="1023"/>
                    <a:pt x="907" y="1014"/>
                  </a:cubicBezTo>
                  <a:cubicBezTo>
                    <a:pt x="905" y="1002"/>
                    <a:pt x="905" y="992"/>
                    <a:pt x="906" y="983"/>
                  </a:cubicBezTo>
                  <a:cubicBezTo>
                    <a:pt x="905" y="965"/>
                    <a:pt x="905" y="950"/>
                    <a:pt x="889" y="943"/>
                  </a:cubicBezTo>
                  <a:cubicBezTo>
                    <a:pt x="874" y="940"/>
                    <a:pt x="856" y="941"/>
                    <a:pt x="840" y="947"/>
                  </a:cubicBezTo>
                  <a:cubicBezTo>
                    <a:pt x="821" y="955"/>
                    <a:pt x="804" y="963"/>
                    <a:pt x="796" y="974"/>
                  </a:cubicBezTo>
                  <a:cubicBezTo>
                    <a:pt x="784" y="992"/>
                    <a:pt x="771" y="1016"/>
                    <a:pt x="760" y="1040"/>
                  </a:cubicBezTo>
                  <a:cubicBezTo>
                    <a:pt x="750" y="1036"/>
                    <a:pt x="732" y="1033"/>
                    <a:pt x="713" y="1032"/>
                  </a:cubicBezTo>
                  <a:cubicBezTo>
                    <a:pt x="734" y="974"/>
                    <a:pt x="741" y="938"/>
                    <a:pt x="780" y="888"/>
                  </a:cubicBezTo>
                  <a:cubicBezTo>
                    <a:pt x="819" y="840"/>
                    <a:pt x="877" y="787"/>
                    <a:pt x="951" y="817"/>
                  </a:cubicBezTo>
                  <a:cubicBezTo>
                    <a:pt x="961" y="821"/>
                    <a:pt x="973" y="830"/>
                    <a:pt x="986" y="843"/>
                  </a:cubicBezTo>
                  <a:cubicBezTo>
                    <a:pt x="991" y="849"/>
                    <a:pt x="994" y="858"/>
                    <a:pt x="993" y="866"/>
                  </a:cubicBezTo>
                  <a:cubicBezTo>
                    <a:pt x="993" y="875"/>
                    <a:pt x="992" y="884"/>
                    <a:pt x="986" y="889"/>
                  </a:cubicBezTo>
                  <a:cubicBezTo>
                    <a:pt x="981" y="893"/>
                    <a:pt x="976" y="899"/>
                    <a:pt x="970" y="904"/>
                  </a:cubicBezTo>
                  <a:cubicBezTo>
                    <a:pt x="960" y="913"/>
                    <a:pt x="948" y="922"/>
                    <a:pt x="939" y="936"/>
                  </a:cubicBezTo>
                  <a:cubicBezTo>
                    <a:pt x="925" y="949"/>
                    <a:pt x="921" y="963"/>
                    <a:pt x="921" y="974"/>
                  </a:cubicBezTo>
                  <a:cubicBezTo>
                    <a:pt x="920" y="992"/>
                    <a:pt x="928" y="1007"/>
                    <a:pt x="938" y="1017"/>
                  </a:cubicBezTo>
                  <a:cubicBezTo>
                    <a:pt x="954" y="1035"/>
                    <a:pt x="989" y="1037"/>
                    <a:pt x="989" y="1037"/>
                  </a:cubicBezTo>
                  <a:lnTo>
                    <a:pt x="990" y="1007"/>
                  </a:lnTo>
                  <a:cubicBezTo>
                    <a:pt x="986" y="1006"/>
                    <a:pt x="968" y="1005"/>
                    <a:pt x="961" y="997"/>
                  </a:cubicBezTo>
                  <a:lnTo>
                    <a:pt x="959" y="994"/>
                  </a:lnTo>
                  <a:cubicBezTo>
                    <a:pt x="955" y="992"/>
                    <a:pt x="952" y="984"/>
                    <a:pt x="951" y="978"/>
                  </a:cubicBezTo>
                  <a:cubicBezTo>
                    <a:pt x="952" y="971"/>
                    <a:pt x="956" y="963"/>
                    <a:pt x="961" y="955"/>
                  </a:cubicBezTo>
                  <a:cubicBezTo>
                    <a:pt x="970" y="944"/>
                    <a:pt x="980" y="934"/>
                    <a:pt x="991" y="928"/>
                  </a:cubicBezTo>
                  <a:cubicBezTo>
                    <a:pt x="998" y="920"/>
                    <a:pt x="1003" y="917"/>
                    <a:pt x="1009" y="911"/>
                  </a:cubicBezTo>
                  <a:lnTo>
                    <a:pt x="1007" y="911"/>
                  </a:lnTo>
                  <a:cubicBezTo>
                    <a:pt x="1017" y="901"/>
                    <a:pt x="1025" y="883"/>
                    <a:pt x="1026" y="865"/>
                  </a:cubicBezTo>
                  <a:cubicBezTo>
                    <a:pt x="1024" y="850"/>
                    <a:pt x="1020" y="834"/>
                    <a:pt x="1007" y="821"/>
                  </a:cubicBezTo>
                  <a:cubicBezTo>
                    <a:pt x="992" y="805"/>
                    <a:pt x="977" y="795"/>
                    <a:pt x="962" y="788"/>
                  </a:cubicBezTo>
                  <a:cubicBezTo>
                    <a:pt x="870" y="750"/>
                    <a:pt x="802" y="813"/>
                    <a:pt x="757" y="869"/>
                  </a:cubicBezTo>
                  <a:cubicBezTo>
                    <a:pt x="712" y="927"/>
                    <a:pt x="704" y="960"/>
                    <a:pt x="684" y="1023"/>
                  </a:cubicBezTo>
                  <a:lnTo>
                    <a:pt x="711" y="1032"/>
                  </a:lnTo>
                  <a:cubicBezTo>
                    <a:pt x="702" y="1030"/>
                    <a:pt x="694" y="1031"/>
                    <a:pt x="683" y="1029"/>
                  </a:cubicBezTo>
                  <a:cubicBezTo>
                    <a:pt x="659" y="1027"/>
                    <a:pt x="633" y="1025"/>
                    <a:pt x="618" y="1022"/>
                  </a:cubicBezTo>
                  <a:cubicBezTo>
                    <a:pt x="614" y="1021"/>
                    <a:pt x="612" y="1021"/>
                    <a:pt x="608" y="1020"/>
                  </a:cubicBezTo>
                  <a:cubicBezTo>
                    <a:pt x="626" y="979"/>
                    <a:pt x="679" y="866"/>
                    <a:pt x="729" y="818"/>
                  </a:cubicBezTo>
                  <a:cubicBezTo>
                    <a:pt x="753" y="795"/>
                    <a:pt x="780" y="774"/>
                    <a:pt x="808" y="755"/>
                  </a:cubicBezTo>
                  <a:cubicBezTo>
                    <a:pt x="857" y="724"/>
                    <a:pt x="900" y="707"/>
                    <a:pt x="961" y="722"/>
                  </a:cubicBezTo>
                  <a:cubicBezTo>
                    <a:pt x="980" y="726"/>
                    <a:pt x="992" y="734"/>
                    <a:pt x="1005" y="743"/>
                  </a:cubicBezTo>
                  <a:lnTo>
                    <a:pt x="1008" y="744"/>
                  </a:lnTo>
                  <a:cubicBezTo>
                    <a:pt x="1017" y="750"/>
                    <a:pt x="1029" y="761"/>
                    <a:pt x="1040" y="774"/>
                  </a:cubicBezTo>
                  <a:cubicBezTo>
                    <a:pt x="1054" y="792"/>
                    <a:pt x="1066" y="809"/>
                    <a:pt x="1071" y="821"/>
                  </a:cubicBezTo>
                  <a:lnTo>
                    <a:pt x="1073" y="819"/>
                  </a:lnTo>
                  <a:cubicBezTo>
                    <a:pt x="1074" y="830"/>
                    <a:pt x="1076" y="844"/>
                    <a:pt x="1074" y="854"/>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6" name="Freeform 50"/>
            <p:cNvSpPr>
              <a:spLocks noEditPoints="1"/>
            </p:cNvSpPr>
            <p:nvPr/>
          </p:nvSpPr>
          <p:spPr bwMode="auto">
            <a:xfrm>
              <a:off x="1908175" y="44751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6 h 1639"/>
                <a:gd name="T14" fmla="*/ 186 w 1108"/>
                <a:gd name="T15" fmla="*/ 995 h 1639"/>
                <a:gd name="T16" fmla="*/ 230 w 1108"/>
                <a:gd name="T17" fmla="*/ 1119 h 1639"/>
                <a:gd name="T18" fmla="*/ 135 w 1108"/>
                <a:gd name="T19" fmla="*/ 1221 h 1639"/>
                <a:gd name="T20" fmla="*/ 188 w 1108"/>
                <a:gd name="T21" fmla="*/ 1417 h 1639"/>
                <a:gd name="T22" fmla="*/ 347 w 1108"/>
                <a:gd name="T23" fmla="*/ 1587 h 1639"/>
                <a:gd name="T24" fmla="*/ 545 w 1108"/>
                <a:gd name="T25" fmla="*/ 1511 h 1639"/>
                <a:gd name="T26" fmla="*/ 803 w 1108"/>
                <a:gd name="T27" fmla="*/ 1382 h 1639"/>
                <a:gd name="T28" fmla="*/ 737 w 1108"/>
                <a:gd name="T29" fmla="*/ 1233 h 1639"/>
                <a:gd name="T30" fmla="*/ 757 w 1108"/>
                <a:gd name="T31" fmla="*/ 1157 h 1639"/>
                <a:gd name="T32" fmla="*/ 850 w 1108"/>
                <a:gd name="T33" fmla="*/ 976 h 1639"/>
                <a:gd name="T34" fmla="*/ 1020 w 1108"/>
                <a:gd name="T35" fmla="*/ 1069 h 1639"/>
                <a:gd name="T36" fmla="*/ 1069 w 1108"/>
                <a:gd name="T37" fmla="*/ 942 h 1639"/>
                <a:gd name="T38" fmla="*/ 238 w 1108"/>
                <a:gd name="T39" fmla="*/ 1010 h 1639"/>
                <a:gd name="T40" fmla="*/ 153 w 1108"/>
                <a:gd name="T41" fmla="*/ 846 h 1639"/>
                <a:gd name="T42" fmla="*/ 35 w 1108"/>
                <a:gd name="T43" fmla="*/ 865 h 1639"/>
                <a:gd name="T44" fmla="*/ 111 w 1108"/>
                <a:gd name="T45" fmla="*/ 870 h 1639"/>
                <a:gd name="T46" fmla="*/ 313 w 1108"/>
                <a:gd name="T47" fmla="*/ 962 h 1639"/>
                <a:gd name="T48" fmla="*/ 113 w 1108"/>
                <a:gd name="T49" fmla="*/ 661 h 1639"/>
                <a:gd name="T50" fmla="*/ 66 w 1108"/>
                <a:gd name="T51" fmla="*/ 840 h 1639"/>
                <a:gd name="T52" fmla="*/ 190 w 1108"/>
                <a:gd name="T53" fmla="*/ 585 h 1639"/>
                <a:gd name="T54" fmla="*/ 269 w 1108"/>
                <a:gd name="T55" fmla="*/ 959 h 1639"/>
                <a:gd name="T56" fmla="*/ 350 w 1108"/>
                <a:gd name="T57" fmla="*/ 1008 h 1639"/>
                <a:gd name="T58" fmla="*/ 159 w 1108"/>
                <a:gd name="T59" fmla="*/ 1357 h 1639"/>
                <a:gd name="T60" fmla="*/ 172 w 1108"/>
                <a:gd name="T61" fmla="*/ 1221 h 1639"/>
                <a:gd name="T62" fmla="*/ 260 w 1108"/>
                <a:gd name="T63" fmla="*/ 1122 h 1639"/>
                <a:gd name="T64" fmla="*/ 205 w 1108"/>
                <a:gd name="T65" fmla="*/ 1299 h 1639"/>
                <a:gd name="T66" fmla="*/ 361 w 1108"/>
                <a:gd name="T67" fmla="*/ 1111 h 1639"/>
                <a:gd name="T68" fmla="*/ 316 w 1108"/>
                <a:gd name="T69" fmla="*/ 1367 h 1639"/>
                <a:gd name="T70" fmla="*/ 425 w 1108"/>
                <a:gd name="T71" fmla="*/ 1122 h 1639"/>
                <a:gd name="T72" fmla="*/ 476 w 1108"/>
                <a:gd name="T73" fmla="*/ 1031 h 1639"/>
                <a:gd name="T74" fmla="*/ 447 w 1108"/>
                <a:gd name="T75" fmla="*/ 995 h 1639"/>
                <a:gd name="T76" fmla="*/ 429 w 1108"/>
                <a:gd name="T77" fmla="*/ 286 h 1639"/>
                <a:gd name="T78" fmla="*/ 643 w 1108"/>
                <a:gd name="T79" fmla="*/ 208 h 1639"/>
                <a:gd name="T80" fmla="*/ 759 w 1108"/>
                <a:gd name="T81" fmla="*/ 160 h 1639"/>
                <a:gd name="T82" fmla="*/ 683 w 1108"/>
                <a:gd name="T83" fmla="*/ 592 h 1639"/>
                <a:gd name="T84" fmla="*/ 589 w 1108"/>
                <a:gd name="T85" fmla="*/ 1114 h 1639"/>
                <a:gd name="T86" fmla="*/ 459 w 1108"/>
                <a:gd name="T87" fmla="*/ 1561 h 1639"/>
                <a:gd name="T88" fmla="*/ 538 w 1108"/>
                <a:gd name="T89" fmla="*/ 1424 h 1639"/>
                <a:gd name="T90" fmla="*/ 754 w 1108"/>
                <a:gd name="T91" fmla="*/ 1323 h 1639"/>
                <a:gd name="T92" fmla="*/ 718 w 1108"/>
                <a:gd name="T93" fmla="*/ 1455 h 1639"/>
                <a:gd name="T94" fmla="*/ 605 w 1108"/>
                <a:gd name="T95" fmla="*/ 1396 h 1639"/>
                <a:gd name="T96" fmla="*/ 628 w 1108"/>
                <a:gd name="T97" fmla="*/ 1314 h 1639"/>
                <a:gd name="T98" fmla="*/ 705 w 1108"/>
                <a:gd name="T99" fmla="*/ 1165 h 1639"/>
                <a:gd name="T100" fmla="*/ 640 w 1108"/>
                <a:gd name="T101" fmla="*/ 1057 h 1639"/>
                <a:gd name="T102" fmla="*/ 625 w 1108"/>
                <a:gd name="T103" fmla="*/ 1120 h 1639"/>
                <a:gd name="T104" fmla="*/ 731 w 1108"/>
                <a:gd name="T105" fmla="*/ 1067 h 1639"/>
                <a:gd name="T106" fmla="*/ 985 w 1108"/>
                <a:gd name="T107" fmla="*/ 995 h 1639"/>
                <a:gd name="T108" fmla="*/ 1001 w 1108"/>
                <a:gd name="T109" fmla="*/ 1042 h 1639"/>
                <a:gd name="T110" fmla="*/ 840 w 1108"/>
                <a:gd name="T111" fmla="*/ 948 h 1639"/>
                <a:gd name="T112" fmla="*/ 986 w 1108"/>
                <a:gd name="T113" fmla="*/ 844 h 1639"/>
                <a:gd name="T114" fmla="*/ 937 w 1108"/>
                <a:gd name="T115" fmla="*/ 1017 h 1639"/>
                <a:gd name="T116" fmla="*/ 961 w 1108"/>
                <a:gd name="T117" fmla="*/ 956 h 1639"/>
                <a:gd name="T118" fmla="*/ 962 w 1108"/>
                <a:gd name="T119" fmla="*/ 789 h 1639"/>
                <a:gd name="T120" fmla="*/ 607 w 1108"/>
                <a:gd name="T121" fmla="*/ 1021 h 1639"/>
                <a:gd name="T122" fmla="*/ 1040 w 1108"/>
                <a:gd name="T123" fmla="*/ 774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067" y="942"/>
                  </a:moveTo>
                  <a:cubicBezTo>
                    <a:pt x="1090" y="922"/>
                    <a:pt x="1102" y="890"/>
                    <a:pt x="1106" y="858"/>
                  </a:cubicBezTo>
                  <a:cubicBezTo>
                    <a:pt x="1108" y="823"/>
                    <a:pt x="1101" y="789"/>
                    <a:pt x="1086" y="758"/>
                  </a:cubicBezTo>
                  <a:cubicBezTo>
                    <a:pt x="1069" y="729"/>
                    <a:pt x="1045" y="709"/>
                    <a:pt x="1016" y="693"/>
                  </a:cubicBezTo>
                  <a:cubicBezTo>
                    <a:pt x="886" y="626"/>
                    <a:pt x="716" y="706"/>
                    <a:pt x="647" y="832"/>
                  </a:cubicBezTo>
                  <a:cubicBezTo>
                    <a:pt x="669" y="744"/>
                    <a:pt x="693" y="645"/>
                    <a:pt x="711" y="606"/>
                  </a:cubicBezTo>
                  <a:cubicBezTo>
                    <a:pt x="718" y="594"/>
                    <a:pt x="733" y="571"/>
                    <a:pt x="750" y="549"/>
                  </a:cubicBezTo>
                  <a:cubicBezTo>
                    <a:pt x="761" y="532"/>
                    <a:pt x="775" y="519"/>
                    <a:pt x="785" y="512"/>
                  </a:cubicBezTo>
                  <a:lnTo>
                    <a:pt x="785" y="510"/>
                  </a:lnTo>
                  <a:cubicBezTo>
                    <a:pt x="801" y="497"/>
                    <a:pt x="818" y="483"/>
                    <a:pt x="834" y="459"/>
                  </a:cubicBezTo>
                  <a:cubicBezTo>
                    <a:pt x="851" y="436"/>
                    <a:pt x="865" y="405"/>
                    <a:pt x="875" y="363"/>
                  </a:cubicBezTo>
                  <a:cubicBezTo>
                    <a:pt x="887" y="321"/>
                    <a:pt x="867" y="271"/>
                    <a:pt x="844" y="228"/>
                  </a:cubicBezTo>
                  <a:cubicBezTo>
                    <a:pt x="820" y="186"/>
                    <a:pt x="792" y="151"/>
                    <a:pt x="782" y="140"/>
                  </a:cubicBezTo>
                  <a:cubicBezTo>
                    <a:pt x="775" y="130"/>
                    <a:pt x="763" y="110"/>
                    <a:pt x="754" y="89"/>
                  </a:cubicBezTo>
                  <a:cubicBezTo>
                    <a:pt x="748" y="75"/>
                    <a:pt x="744" y="61"/>
                    <a:pt x="743" y="52"/>
                  </a:cubicBezTo>
                  <a:lnTo>
                    <a:pt x="743" y="50"/>
                  </a:lnTo>
                  <a:cubicBezTo>
                    <a:pt x="742" y="10"/>
                    <a:pt x="705" y="6"/>
                    <a:pt x="696" y="7"/>
                  </a:cubicBezTo>
                  <a:cubicBezTo>
                    <a:pt x="688" y="5"/>
                    <a:pt x="649" y="0"/>
                    <a:pt x="634" y="37"/>
                  </a:cubicBezTo>
                  <a:cubicBezTo>
                    <a:pt x="630" y="45"/>
                    <a:pt x="621" y="57"/>
                    <a:pt x="608" y="68"/>
                  </a:cubicBezTo>
                  <a:cubicBezTo>
                    <a:pt x="593" y="82"/>
                    <a:pt x="575" y="97"/>
                    <a:pt x="563" y="104"/>
                  </a:cubicBezTo>
                  <a:lnTo>
                    <a:pt x="560" y="103"/>
                  </a:lnTo>
                  <a:cubicBezTo>
                    <a:pt x="558" y="105"/>
                    <a:pt x="555" y="107"/>
                    <a:pt x="551" y="110"/>
                  </a:cubicBezTo>
                  <a:cubicBezTo>
                    <a:pt x="513" y="136"/>
                    <a:pt x="407" y="203"/>
                    <a:pt x="397" y="281"/>
                  </a:cubicBezTo>
                  <a:cubicBezTo>
                    <a:pt x="392" y="322"/>
                    <a:pt x="395" y="355"/>
                    <a:pt x="404" y="383"/>
                  </a:cubicBezTo>
                  <a:cubicBezTo>
                    <a:pt x="410" y="411"/>
                    <a:pt x="423" y="435"/>
                    <a:pt x="433" y="452"/>
                  </a:cubicBezTo>
                  <a:cubicBezTo>
                    <a:pt x="440" y="462"/>
                    <a:pt x="447" y="483"/>
                    <a:pt x="452" y="504"/>
                  </a:cubicBezTo>
                  <a:cubicBezTo>
                    <a:pt x="459" y="527"/>
                    <a:pt x="466" y="552"/>
                    <a:pt x="466" y="563"/>
                  </a:cubicBezTo>
                  <a:lnTo>
                    <a:pt x="466" y="565"/>
                  </a:lnTo>
                  <a:cubicBezTo>
                    <a:pt x="468" y="605"/>
                    <a:pt x="456" y="706"/>
                    <a:pt x="447" y="795"/>
                  </a:cubicBezTo>
                  <a:cubicBezTo>
                    <a:pt x="442" y="765"/>
                    <a:pt x="433" y="737"/>
                    <a:pt x="424" y="716"/>
                  </a:cubicBezTo>
                  <a:cubicBezTo>
                    <a:pt x="386" y="643"/>
                    <a:pt x="331" y="583"/>
                    <a:pt x="253" y="552"/>
                  </a:cubicBezTo>
                  <a:cubicBezTo>
                    <a:pt x="224" y="540"/>
                    <a:pt x="188" y="534"/>
                    <a:pt x="152" y="539"/>
                  </a:cubicBezTo>
                  <a:cubicBezTo>
                    <a:pt x="80" y="548"/>
                    <a:pt x="29" y="589"/>
                    <a:pt x="10" y="658"/>
                  </a:cubicBezTo>
                  <a:cubicBezTo>
                    <a:pt x="0" y="692"/>
                    <a:pt x="1" y="725"/>
                    <a:pt x="13" y="753"/>
                  </a:cubicBezTo>
                  <a:cubicBezTo>
                    <a:pt x="23" y="775"/>
                    <a:pt x="37" y="804"/>
                    <a:pt x="43" y="820"/>
                  </a:cubicBezTo>
                  <a:cubicBezTo>
                    <a:pt x="38" y="821"/>
                    <a:pt x="31" y="829"/>
                    <a:pt x="24" y="832"/>
                  </a:cubicBezTo>
                  <a:cubicBezTo>
                    <a:pt x="16" y="837"/>
                    <a:pt x="11" y="843"/>
                    <a:pt x="7" y="851"/>
                  </a:cubicBezTo>
                  <a:cubicBezTo>
                    <a:pt x="6" y="857"/>
                    <a:pt x="5" y="862"/>
                    <a:pt x="6" y="868"/>
                  </a:cubicBezTo>
                  <a:cubicBezTo>
                    <a:pt x="7" y="875"/>
                    <a:pt x="8" y="880"/>
                    <a:pt x="12" y="885"/>
                  </a:cubicBezTo>
                  <a:cubicBezTo>
                    <a:pt x="17" y="895"/>
                    <a:pt x="28" y="903"/>
                    <a:pt x="39" y="907"/>
                  </a:cubicBezTo>
                  <a:cubicBezTo>
                    <a:pt x="61" y="918"/>
                    <a:pt x="87" y="922"/>
                    <a:pt x="109" y="922"/>
                  </a:cubicBezTo>
                  <a:cubicBezTo>
                    <a:pt x="131" y="921"/>
                    <a:pt x="150" y="914"/>
                    <a:pt x="162" y="896"/>
                  </a:cubicBezTo>
                  <a:cubicBezTo>
                    <a:pt x="173" y="882"/>
                    <a:pt x="177" y="870"/>
                    <a:pt x="181" y="858"/>
                  </a:cubicBezTo>
                  <a:cubicBezTo>
                    <a:pt x="183" y="851"/>
                    <a:pt x="177" y="848"/>
                    <a:pt x="181" y="849"/>
                  </a:cubicBezTo>
                  <a:cubicBezTo>
                    <a:pt x="188" y="848"/>
                    <a:pt x="198" y="854"/>
                    <a:pt x="207" y="862"/>
                  </a:cubicBezTo>
                  <a:cubicBezTo>
                    <a:pt x="217" y="871"/>
                    <a:pt x="224" y="880"/>
                    <a:pt x="226" y="890"/>
                  </a:cubicBezTo>
                  <a:cubicBezTo>
                    <a:pt x="232" y="908"/>
                    <a:pt x="236" y="933"/>
                    <a:pt x="238" y="958"/>
                  </a:cubicBezTo>
                  <a:cubicBezTo>
                    <a:pt x="212" y="960"/>
                    <a:pt x="192" y="972"/>
                    <a:pt x="186" y="995"/>
                  </a:cubicBezTo>
                  <a:lnTo>
                    <a:pt x="184" y="994"/>
                  </a:lnTo>
                  <a:cubicBezTo>
                    <a:pt x="179" y="1020"/>
                    <a:pt x="184" y="1040"/>
                    <a:pt x="193" y="1055"/>
                  </a:cubicBezTo>
                  <a:cubicBezTo>
                    <a:pt x="204" y="1068"/>
                    <a:pt x="217" y="1079"/>
                    <a:pt x="229" y="1086"/>
                  </a:cubicBezTo>
                  <a:cubicBezTo>
                    <a:pt x="231" y="1086"/>
                    <a:pt x="231" y="1086"/>
                    <a:pt x="233" y="1087"/>
                  </a:cubicBezTo>
                  <a:cubicBezTo>
                    <a:pt x="232" y="1093"/>
                    <a:pt x="231" y="1097"/>
                    <a:pt x="231" y="1099"/>
                  </a:cubicBezTo>
                  <a:cubicBezTo>
                    <a:pt x="230" y="1106"/>
                    <a:pt x="231" y="1112"/>
                    <a:pt x="230" y="1119"/>
                  </a:cubicBezTo>
                  <a:cubicBezTo>
                    <a:pt x="229" y="1121"/>
                    <a:pt x="229" y="1121"/>
                    <a:pt x="228" y="1127"/>
                  </a:cubicBezTo>
                  <a:cubicBezTo>
                    <a:pt x="229" y="1134"/>
                    <a:pt x="228" y="1140"/>
                    <a:pt x="222" y="1140"/>
                  </a:cubicBezTo>
                  <a:lnTo>
                    <a:pt x="222" y="1142"/>
                  </a:lnTo>
                  <a:cubicBezTo>
                    <a:pt x="219" y="1141"/>
                    <a:pt x="217" y="1141"/>
                    <a:pt x="213" y="1140"/>
                  </a:cubicBezTo>
                  <a:cubicBezTo>
                    <a:pt x="182" y="1141"/>
                    <a:pt x="142" y="1141"/>
                    <a:pt x="125" y="1166"/>
                  </a:cubicBezTo>
                  <a:cubicBezTo>
                    <a:pt x="105" y="1191"/>
                    <a:pt x="120" y="1207"/>
                    <a:pt x="135" y="1221"/>
                  </a:cubicBezTo>
                  <a:cubicBezTo>
                    <a:pt x="139" y="1224"/>
                    <a:pt x="142" y="1229"/>
                    <a:pt x="142" y="1231"/>
                  </a:cubicBezTo>
                  <a:cubicBezTo>
                    <a:pt x="143" y="1235"/>
                    <a:pt x="139" y="1226"/>
                    <a:pt x="136" y="1225"/>
                  </a:cubicBezTo>
                  <a:cubicBezTo>
                    <a:pt x="124" y="1232"/>
                    <a:pt x="110" y="1240"/>
                    <a:pt x="106" y="1260"/>
                  </a:cubicBezTo>
                  <a:cubicBezTo>
                    <a:pt x="103" y="1281"/>
                    <a:pt x="103" y="1301"/>
                    <a:pt x="107" y="1319"/>
                  </a:cubicBezTo>
                  <a:cubicBezTo>
                    <a:pt x="114" y="1342"/>
                    <a:pt x="125" y="1362"/>
                    <a:pt x="134" y="1374"/>
                  </a:cubicBezTo>
                  <a:cubicBezTo>
                    <a:pt x="148" y="1394"/>
                    <a:pt x="166" y="1408"/>
                    <a:pt x="188" y="1417"/>
                  </a:cubicBezTo>
                  <a:cubicBezTo>
                    <a:pt x="207" y="1424"/>
                    <a:pt x="228" y="1426"/>
                    <a:pt x="254" y="1420"/>
                  </a:cubicBezTo>
                  <a:cubicBezTo>
                    <a:pt x="269" y="1418"/>
                    <a:pt x="288" y="1410"/>
                    <a:pt x="302" y="1406"/>
                  </a:cubicBezTo>
                  <a:cubicBezTo>
                    <a:pt x="299" y="1423"/>
                    <a:pt x="297" y="1447"/>
                    <a:pt x="302" y="1470"/>
                  </a:cubicBezTo>
                  <a:lnTo>
                    <a:pt x="302" y="1472"/>
                  </a:lnTo>
                  <a:cubicBezTo>
                    <a:pt x="306" y="1495"/>
                    <a:pt x="319" y="1523"/>
                    <a:pt x="332" y="1547"/>
                  </a:cubicBezTo>
                  <a:cubicBezTo>
                    <a:pt x="338" y="1564"/>
                    <a:pt x="344" y="1578"/>
                    <a:pt x="347" y="1587"/>
                  </a:cubicBezTo>
                  <a:cubicBezTo>
                    <a:pt x="355" y="1615"/>
                    <a:pt x="387" y="1636"/>
                    <a:pt x="387" y="1636"/>
                  </a:cubicBezTo>
                  <a:lnTo>
                    <a:pt x="391" y="1639"/>
                  </a:lnTo>
                  <a:lnTo>
                    <a:pt x="398" y="1638"/>
                  </a:lnTo>
                  <a:cubicBezTo>
                    <a:pt x="398" y="1638"/>
                    <a:pt x="443" y="1626"/>
                    <a:pt x="461" y="1603"/>
                  </a:cubicBezTo>
                  <a:cubicBezTo>
                    <a:pt x="464" y="1597"/>
                    <a:pt x="472" y="1592"/>
                    <a:pt x="479" y="1585"/>
                  </a:cubicBezTo>
                  <a:cubicBezTo>
                    <a:pt x="501" y="1564"/>
                    <a:pt x="530" y="1536"/>
                    <a:pt x="545" y="1511"/>
                  </a:cubicBezTo>
                  <a:cubicBezTo>
                    <a:pt x="558" y="1488"/>
                    <a:pt x="564" y="1468"/>
                    <a:pt x="567" y="1451"/>
                  </a:cubicBezTo>
                  <a:cubicBezTo>
                    <a:pt x="580" y="1462"/>
                    <a:pt x="593" y="1473"/>
                    <a:pt x="607" y="1482"/>
                  </a:cubicBezTo>
                  <a:cubicBezTo>
                    <a:pt x="629" y="1497"/>
                    <a:pt x="650" y="1502"/>
                    <a:pt x="672" y="1502"/>
                  </a:cubicBezTo>
                  <a:cubicBezTo>
                    <a:pt x="694" y="1502"/>
                    <a:pt x="715" y="1494"/>
                    <a:pt x="735" y="1480"/>
                  </a:cubicBezTo>
                  <a:cubicBezTo>
                    <a:pt x="750" y="1472"/>
                    <a:pt x="768" y="1457"/>
                    <a:pt x="782" y="1438"/>
                  </a:cubicBezTo>
                  <a:cubicBezTo>
                    <a:pt x="791" y="1422"/>
                    <a:pt x="801" y="1404"/>
                    <a:pt x="803" y="1382"/>
                  </a:cubicBezTo>
                  <a:cubicBezTo>
                    <a:pt x="806" y="1363"/>
                    <a:pt x="795" y="1350"/>
                    <a:pt x="786" y="1340"/>
                  </a:cubicBezTo>
                  <a:cubicBezTo>
                    <a:pt x="784" y="1340"/>
                    <a:pt x="776" y="1347"/>
                    <a:pt x="779" y="1343"/>
                  </a:cubicBezTo>
                  <a:cubicBezTo>
                    <a:pt x="781" y="1341"/>
                    <a:pt x="784" y="1337"/>
                    <a:pt x="789" y="1336"/>
                  </a:cubicBezTo>
                  <a:cubicBezTo>
                    <a:pt x="808" y="1328"/>
                    <a:pt x="827" y="1319"/>
                    <a:pt x="817" y="1288"/>
                  </a:cubicBezTo>
                  <a:cubicBezTo>
                    <a:pt x="809" y="1256"/>
                    <a:pt x="772" y="1243"/>
                    <a:pt x="741" y="1233"/>
                  </a:cubicBezTo>
                  <a:cubicBezTo>
                    <a:pt x="739" y="1233"/>
                    <a:pt x="737" y="1233"/>
                    <a:pt x="737" y="1233"/>
                  </a:cubicBezTo>
                  <a:lnTo>
                    <a:pt x="735" y="1230"/>
                  </a:lnTo>
                  <a:cubicBezTo>
                    <a:pt x="731" y="1229"/>
                    <a:pt x="731" y="1227"/>
                    <a:pt x="732" y="1220"/>
                  </a:cubicBezTo>
                  <a:cubicBezTo>
                    <a:pt x="735" y="1217"/>
                    <a:pt x="736" y="1215"/>
                    <a:pt x="736" y="1210"/>
                  </a:cubicBezTo>
                  <a:cubicBezTo>
                    <a:pt x="738" y="1204"/>
                    <a:pt x="741" y="1196"/>
                    <a:pt x="742" y="1187"/>
                  </a:cubicBezTo>
                  <a:cubicBezTo>
                    <a:pt x="744" y="1181"/>
                    <a:pt x="745" y="1172"/>
                    <a:pt x="750" y="1160"/>
                  </a:cubicBezTo>
                  <a:cubicBezTo>
                    <a:pt x="752" y="1158"/>
                    <a:pt x="754" y="1159"/>
                    <a:pt x="757" y="1157"/>
                  </a:cubicBezTo>
                  <a:cubicBezTo>
                    <a:pt x="774" y="1147"/>
                    <a:pt x="785" y="1131"/>
                    <a:pt x="795" y="1115"/>
                  </a:cubicBezTo>
                  <a:lnTo>
                    <a:pt x="793" y="1115"/>
                  </a:lnTo>
                  <a:cubicBezTo>
                    <a:pt x="802" y="1101"/>
                    <a:pt x="800" y="1085"/>
                    <a:pt x="796" y="1074"/>
                  </a:cubicBezTo>
                  <a:cubicBezTo>
                    <a:pt x="792" y="1069"/>
                    <a:pt x="789" y="1064"/>
                    <a:pt x="785" y="1059"/>
                  </a:cubicBezTo>
                  <a:cubicBezTo>
                    <a:pt x="796" y="1034"/>
                    <a:pt x="809" y="1010"/>
                    <a:pt x="821" y="995"/>
                  </a:cubicBezTo>
                  <a:cubicBezTo>
                    <a:pt x="826" y="987"/>
                    <a:pt x="838" y="980"/>
                    <a:pt x="850" y="976"/>
                  </a:cubicBezTo>
                  <a:cubicBezTo>
                    <a:pt x="860" y="971"/>
                    <a:pt x="871" y="968"/>
                    <a:pt x="879" y="972"/>
                  </a:cubicBezTo>
                  <a:cubicBezTo>
                    <a:pt x="881" y="972"/>
                    <a:pt x="874" y="976"/>
                    <a:pt x="875" y="982"/>
                  </a:cubicBezTo>
                  <a:cubicBezTo>
                    <a:pt x="874" y="993"/>
                    <a:pt x="873" y="1008"/>
                    <a:pt x="877" y="1022"/>
                  </a:cubicBezTo>
                  <a:cubicBezTo>
                    <a:pt x="884" y="1043"/>
                    <a:pt x="900" y="1057"/>
                    <a:pt x="920" y="1067"/>
                  </a:cubicBezTo>
                  <a:cubicBezTo>
                    <a:pt x="942" y="1075"/>
                    <a:pt x="968" y="1080"/>
                    <a:pt x="990" y="1077"/>
                  </a:cubicBezTo>
                  <a:cubicBezTo>
                    <a:pt x="1001" y="1077"/>
                    <a:pt x="1011" y="1074"/>
                    <a:pt x="1020" y="1069"/>
                  </a:cubicBezTo>
                  <a:cubicBezTo>
                    <a:pt x="1026" y="1064"/>
                    <a:pt x="1031" y="1060"/>
                    <a:pt x="1034" y="1054"/>
                  </a:cubicBezTo>
                  <a:cubicBezTo>
                    <a:pt x="1037" y="1048"/>
                    <a:pt x="1039" y="1040"/>
                    <a:pt x="1040" y="1033"/>
                  </a:cubicBezTo>
                  <a:cubicBezTo>
                    <a:pt x="1039" y="1027"/>
                    <a:pt x="1036" y="1019"/>
                    <a:pt x="1032" y="1012"/>
                  </a:cubicBezTo>
                  <a:lnTo>
                    <a:pt x="1030" y="1012"/>
                  </a:lnTo>
                  <a:cubicBezTo>
                    <a:pt x="1025" y="1007"/>
                    <a:pt x="1022" y="997"/>
                    <a:pt x="1016" y="992"/>
                  </a:cubicBezTo>
                  <a:cubicBezTo>
                    <a:pt x="1029" y="981"/>
                    <a:pt x="1051" y="958"/>
                    <a:pt x="1069" y="942"/>
                  </a:cubicBezTo>
                  <a:lnTo>
                    <a:pt x="1067" y="942"/>
                  </a:lnTo>
                  <a:close/>
                  <a:moveTo>
                    <a:pt x="231" y="1049"/>
                  </a:moveTo>
                  <a:cubicBezTo>
                    <a:pt x="225" y="1045"/>
                    <a:pt x="224" y="1041"/>
                    <a:pt x="220" y="1038"/>
                  </a:cubicBezTo>
                  <a:cubicBezTo>
                    <a:pt x="215" y="1028"/>
                    <a:pt x="211" y="1017"/>
                    <a:pt x="215" y="1002"/>
                  </a:cubicBezTo>
                  <a:cubicBezTo>
                    <a:pt x="217" y="993"/>
                    <a:pt x="226" y="991"/>
                    <a:pt x="237" y="988"/>
                  </a:cubicBezTo>
                  <a:cubicBezTo>
                    <a:pt x="239" y="995"/>
                    <a:pt x="239" y="1004"/>
                    <a:pt x="238" y="1010"/>
                  </a:cubicBezTo>
                  <a:cubicBezTo>
                    <a:pt x="234" y="1023"/>
                    <a:pt x="229" y="1035"/>
                    <a:pt x="231" y="1049"/>
                  </a:cubicBezTo>
                  <a:close/>
                  <a:moveTo>
                    <a:pt x="257" y="880"/>
                  </a:moveTo>
                  <a:cubicBezTo>
                    <a:pt x="252" y="866"/>
                    <a:pt x="240" y="853"/>
                    <a:pt x="226" y="839"/>
                  </a:cubicBezTo>
                  <a:cubicBezTo>
                    <a:pt x="213" y="828"/>
                    <a:pt x="197" y="821"/>
                    <a:pt x="182" y="818"/>
                  </a:cubicBezTo>
                  <a:lnTo>
                    <a:pt x="180" y="818"/>
                  </a:lnTo>
                  <a:cubicBezTo>
                    <a:pt x="162" y="819"/>
                    <a:pt x="158" y="831"/>
                    <a:pt x="153" y="846"/>
                  </a:cubicBezTo>
                  <a:cubicBezTo>
                    <a:pt x="149" y="856"/>
                    <a:pt x="144" y="869"/>
                    <a:pt x="136" y="878"/>
                  </a:cubicBezTo>
                  <a:cubicBezTo>
                    <a:pt x="130" y="886"/>
                    <a:pt x="119" y="890"/>
                    <a:pt x="108" y="891"/>
                  </a:cubicBezTo>
                  <a:cubicBezTo>
                    <a:pt x="90" y="892"/>
                    <a:pt x="69" y="886"/>
                    <a:pt x="53" y="879"/>
                  </a:cubicBezTo>
                  <a:lnTo>
                    <a:pt x="50" y="878"/>
                  </a:lnTo>
                  <a:cubicBezTo>
                    <a:pt x="46" y="878"/>
                    <a:pt x="41" y="872"/>
                    <a:pt x="39" y="870"/>
                  </a:cubicBezTo>
                  <a:cubicBezTo>
                    <a:pt x="37" y="867"/>
                    <a:pt x="38" y="865"/>
                    <a:pt x="35" y="865"/>
                  </a:cubicBezTo>
                  <a:cubicBezTo>
                    <a:pt x="36" y="863"/>
                    <a:pt x="36" y="863"/>
                    <a:pt x="36" y="863"/>
                  </a:cubicBezTo>
                  <a:cubicBezTo>
                    <a:pt x="36" y="861"/>
                    <a:pt x="39" y="859"/>
                    <a:pt x="39" y="859"/>
                  </a:cubicBezTo>
                  <a:cubicBezTo>
                    <a:pt x="48" y="854"/>
                    <a:pt x="58" y="847"/>
                    <a:pt x="63" y="841"/>
                  </a:cubicBezTo>
                  <a:lnTo>
                    <a:pt x="54" y="870"/>
                  </a:lnTo>
                  <a:cubicBezTo>
                    <a:pt x="54" y="870"/>
                    <a:pt x="85" y="880"/>
                    <a:pt x="109" y="869"/>
                  </a:cubicBezTo>
                  <a:lnTo>
                    <a:pt x="111" y="870"/>
                  </a:lnTo>
                  <a:cubicBezTo>
                    <a:pt x="133" y="860"/>
                    <a:pt x="153" y="831"/>
                    <a:pt x="137" y="795"/>
                  </a:cubicBezTo>
                  <a:cubicBezTo>
                    <a:pt x="129" y="767"/>
                    <a:pt x="100" y="736"/>
                    <a:pt x="111" y="709"/>
                  </a:cubicBezTo>
                  <a:cubicBezTo>
                    <a:pt x="115" y="701"/>
                    <a:pt x="120" y="693"/>
                    <a:pt x="128" y="690"/>
                  </a:cubicBezTo>
                  <a:cubicBezTo>
                    <a:pt x="152" y="677"/>
                    <a:pt x="174" y="676"/>
                    <a:pt x="199" y="683"/>
                  </a:cubicBezTo>
                  <a:cubicBezTo>
                    <a:pt x="269" y="711"/>
                    <a:pt x="310" y="779"/>
                    <a:pt x="312" y="852"/>
                  </a:cubicBezTo>
                  <a:cubicBezTo>
                    <a:pt x="316" y="879"/>
                    <a:pt x="313" y="962"/>
                    <a:pt x="313" y="962"/>
                  </a:cubicBezTo>
                  <a:lnTo>
                    <a:pt x="343" y="963"/>
                  </a:lnTo>
                  <a:cubicBezTo>
                    <a:pt x="343" y="963"/>
                    <a:pt x="347" y="878"/>
                    <a:pt x="343" y="849"/>
                  </a:cubicBezTo>
                  <a:lnTo>
                    <a:pt x="343" y="851"/>
                  </a:lnTo>
                  <a:cubicBezTo>
                    <a:pt x="340" y="765"/>
                    <a:pt x="291" y="686"/>
                    <a:pt x="211" y="655"/>
                  </a:cubicBezTo>
                  <a:lnTo>
                    <a:pt x="209" y="654"/>
                  </a:lnTo>
                  <a:cubicBezTo>
                    <a:pt x="175" y="644"/>
                    <a:pt x="144" y="645"/>
                    <a:pt x="113" y="661"/>
                  </a:cubicBezTo>
                  <a:cubicBezTo>
                    <a:pt x="98" y="670"/>
                    <a:pt x="89" y="683"/>
                    <a:pt x="82" y="698"/>
                  </a:cubicBezTo>
                  <a:cubicBezTo>
                    <a:pt x="63" y="743"/>
                    <a:pt x="95" y="764"/>
                    <a:pt x="107" y="805"/>
                  </a:cubicBezTo>
                  <a:lnTo>
                    <a:pt x="109" y="806"/>
                  </a:lnTo>
                  <a:cubicBezTo>
                    <a:pt x="115" y="824"/>
                    <a:pt x="108" y="836"/>
                    <a:pt x="99" y="841"/>
                  </a:cubicBezTo>
                  <a:lnTo>
                    <a:pt x="97" y="841"/>
                  </a:lnTo>
                  <a:cubicBezTo>
                    <a:pt x="84" y="847"/>
                    <a:pt x="66" y="842"/>
                    <a:pt x="66" y="840"/>
                  </a:cubicBezTo>
                  <a:cubicBezTo>
                    <a:pt x="71" y="836"/>
                    <a:pt x="74" y="832"/>
                    <a:pt x="74" y="832"/>
                  </a:cubicBezTo>
                  <a:lnTo>
                    <a:pt x="81" y="827"/>
                  </a:lnTo>
                  <a:lnTo>
                    <a:pt x="77" y="817"/>
                  </a:lnTo>
                  <a:cubicBezTo>
                    <a:pt x="77" y="817"/>
                    <a:pt x="56" y="772"/>
                    <a:pt x="42" y="741"/>
                  </a:cubicBezTo>
                  <a:cubicBezTo>
                    <a:pt x="32" y="719"/>
                    <a:pt x="33" y="693"/>
                    <a:pt x="39" y="668"/>
                  </a:cubicBezTo>
                  <a:cubicBezTo>
                    <a:pt x="55" y="614"/>
                    <a:pt x="153" y="580"/>
                    <a:pt x="190" y="585"/>
                  </a:cubicBezTo>
                  <a:cubicBezTo>
                    <a:pt x="229" y="589"/>
                    <a:pt x="232" y="594"/>
                    <a:pt x="271" y="614"/>
                  </a:cubicBezTo>
                  <a:cubicBezTo>
                    <a:pt x="307" y="634"/>
                    <a:pt x="360" y="720"/>
                    <a:pt x="375" y="756"/>
                  </a:cubicBezTo>
                  <a:cubicBezTo>
                    <a:pt x="403" y="820"/>
                    <a:pt x="415" y="943"/>
                    <a:pt x="415" y="989"/>
                  </a:cubicBezTo>
                  <a:cubicBezTo>
                    <a:pt x="400" y="987"/>
                    <a:pt x="385" y="984"/>
                    <a:pt x="379" y="983"/>
                  </a:cubicBezTo>
                  <a:cubicBezTo>
                    <a:pt x="375" y="982"/>
                    <a:pt x="368" y="981"/>
                    <a:pt x="362" y="980"/>
                  </a:cubicBezTo>
                  <a:cubicBezTo>
                    <a:pt x="335" y="971"/>
                    <a:pt x="299" y="962"/>
                    <a:pt x="269" y="959"/>
                  </a:cubicBezTo>
                  <a:cubicBezTo>
                    <a:pt x="268" y="930"/>
                    <a:pt x="264" y="903"/>
                    <a:pt x="257" y="880"/>
                  </a:cubicBezTo>
                  <a:close/>
                  <a:moveTo>
                    <a:pt x="339" y="1076"/>
                  </a:moveTo>
                  <a:cubicBezTo>
                    <a:pt x="317" y="1073"/>
                    <a:pt x="287" y="1070"/>
                    <a:pt x="268" y="1064"/>
                  </a:cubicBezTo>
                  <a:cubicBezTo>
                    <a:pt x="268" y="1051"/>
                    <a:pt x="269" y="1036"/>
                    <a:pt x="270" y="1018"/>
                  </a:cubicBezTo>
                  <a:cubicBezTo>
                    <a:pt x="276" y="1006"/>
                    <a:pt x="289" y="998"/>
                    <a:pt x="294" y="994"/>
                  </a:cubicBezTo>
                  <a:cubicBezTo>
                    <a:pt x="313" y="997"/>
                    <a:pt x="334" y="1003"/>
                    <a:pt x="350" y="1008"/>
                  </a:cubicBezTo>
                  <a:cubicBezTo>
                    <a:pt x="341" y="1024"/>
                    <a:pt x="330" y="1049"/>
                    <a:pt x="339" y="1076"/>
                  </a:cubicBezTo>
                  <a:close/>
                  <a:moveTo>
                    <a:pt x="316" y="1367"/>
                  </a:moveTo>
                  <a:cubicBezTo>
                    <a:pt x="304" y="1371"/>
                    <a:pt x="271" y="1385"/>
                    <a:pt x="248" y="1390"/>
                  </a:cubicBezTo>
                  <a:lnTo>
                    <a:pt x="246" y="1389"/>
                  </a:lnTo>
                  <a:cubicBezTo>
                    <a:pt x="229" y="1395"/>
                    <a:pt x="212" y="1392"/>
                    <a:pt x="200" y="1388"/>
                  </a:cubicBezTo>
                  <a:cubicBezTo>
                    <a:pt x="183" y="1383"/>
                    <a:pt x="170" y="1372"/>
                    <a:pt x="159" y="1357"/>
                  </a:cubicBezTo>
                  <a:lnTo>
                    <a:pt x="160" y="1355"/>
                  </a:lnTo>
                  <a:cubicBezTo>
                    <a:pt x="150" y="1344"/>
                    <a:pt x="142" y="1329"/>
                    <a:pt x="137" y="1311"/>
                  </a:cubicBezTo>
                  <a:cubicBezTo>
                    <a:pt x="135" y="1297"/>
                    <a:pt x="133" y="1282"/>
                    <a:pt x="136" y="1267"/>
                  </a:cubicBezTo>
                  <a:lnTo>
                    <a:pt x="136" y="1265"/>
                  </a:lnTo>
                  <a:cubicBezTo>
                    <a:pt x="137" y="1261"/>
                    <a:pt x="144" y="1257"/>
                    <a:pt x="151" y="1254"/>
                  </a:cubicBezTo>
                  <a:cubicBezTo>
                    <a:pt x="166" y="1246"/>
                    <a:pt x="178" y="1241"/>
                    <a:pt x="172" y="1221"/>
                  </a:cubicBezTo>
                  <a:cubicBezTo>
                    <a:pt x="170" y="1211"/>
                    <a:pt x="164" y="1206"/>
                    <a:pt x="156" y="1198"/>
                  </a:cubicBezTo>
                  <a:cubicBezTo>
                    <a:pt x="153" y="1193"/>
                    <a:pt x="147" y="1188"/>
                    <a:pt x="150" y="1184"/>
                  </a:cubicBezTo>
                  <a:cubicBezTo>
                    <a:pt x="159" y="1172"/>
                    <a:pt x="190" y="1171"/>
                    <a:pt x="212" y="1171"/>
                  </a:cubicBezTo>
                  <a:cubicBezTo>
                    <a:pt x="214" y="1171"/>
                    <a:pt x="214" y="1171"/>
                    <a:pt x="218" y="1172"/>
                  </a:cubicBezTo>
                  <a:cubicBezTo>
                    <a:pt x="253" y="1176"/>
                    <a:pt x="259" y="1155"/>
                    <a:pt x="261" y="1131"/>
                  </a:cubicBezTo>
                  <a:cubicBezTo>
                    <a:pt x="261" y="1129"/>
                    <a:pt x="261" y="1127"/>
                    <a:pt x="260" y="1122"/>
                  </a:cubicBezTo>
                  <a:cubicBezTo>
                    <a:pt x="261" y="1116"/>
                    <a:pt x="262" y="1112"/>
                    <a:pt x="263" y="1105"/>
                  </a:cubicBezTo>
                  <a:cubicBezTo>
                    <a:pt x="264" y="1103"/>
                    <a:pt x="264" y="1098"/>
                    <a:pt x="265" y="1096"/>
                  </a:cubicBezTo>
                  <a:cubicBezTo>
                    <a:pt x="277" y="1099"/>
                    <a:pt x="292" y="1101"/>
                    <a:pt x="307" y="1104"/>
                  </a:cubicBezTo>
                  <a:cubicBezTo>
                    <a:pt x="311" y="1122"/>
                    <a:pt x="318" y="1167"/>
                    <a:pt x="286" y="1212"/>
                  </a:cubicBezTo>
                  <a:cubicBezTo>
                    <a:pt x="280" y="1222"/>
                    <a:pt x="276" y="1230"/>
                    <a:pt x="270" y="1238"/>
                  </a:cubicBezTo>
                  <a:cubicBezTo>
                    <a:pt x="251" y="1270"/>
                    <a:pt x="234" y="1295"/>
                    <a:pt x="205" y="1299"/>
                  </a:cubicBezTo>
                  <a:lnTo>
                    <a:pt x="206" y="1330"/>
                  </a:lnTo>
                  <a:cubicBezTo>
                    <a:pt x="253" y="1325"/>
                    <a:pt x="274" y="1294"/>
                    <a:pt x="296" y="1253"/>
                  </a:cubicBezTo>
                  <a:cubicBezTo>
                    <a:pt x="302" y="1246"/>
                    <a:pt x="308" y="1238"/>
                    <a:pt x="311" y="1230"/>
                  </a:cubicBezTo>
                  <a:cubicBezTo>
                    <a:pt x="344" y="1183"/>
                    <a:pt x="343" y="1137"/>
                    <a:pt x="339" y="1107"/>
                  </a:cubicBezTo>
                  <a:cubicBezTo>
                    <a:pt x="339" y="1107"/>
                    <a:pt x="339" y="1107"/>
                    <a:pt x="342" y="1108"/>
                  </a:cubicBezTo>
                  <a:cubicBezTo>
                    <a:pt x="350" y="1109"/>
                    <a:pt x="357" y="1110"/>
                    <a:pt x="361" y="1111"/>
                  </a:cubicBezTo>
                  <a:cubicBezTo>
                    <a:pt x="365" y="1112"/>
                    <a:pt x="375" y="1114"/>
                    <a:pt x="391" y="1116"/>
                  </a:cubicBezTo>
                  <a:cubicBezTo>
                    <a:pt x="381" y="1148"/>
                    <a:pt x="357" y="1218"/>
                    <a:pt x="343" y="1249"/>
                  </a:cubicBezTo>
                  <a:cubicBezTo>
                    <a:pt x="324" y="1285"/>
                    <a:pt x="285" y="1342"/>
                    <a:pt x="285" y="1342"/>
                  </a:cubicBezTo>
                  <a:lnTo>
                    <a:pt x="311" y="1359"/>
                  </a:lnTo>
                  <a:cubicBezTo>
                    <a:pt x="313" y="1360"/>
                    <a:pt x="343" y="1314"/>
                    <a:pt x="362" y="1276"/>
                  </a:cubicBezTo>
                  <a:cubicBezTo>
                    <a:pt x="352" y="1312"/>
                    <a:pt x="337" y="1344"/>
                    <a:pt x="316" y="1367"/>
                  </a:cubicBezTo>
                  <a:close/>
                  <a:moveTo>
                    <a:pt x="387" y="1597"/>
                  </a:moveTo>
                  <a:cubicBezTo>
                    <a:pt x="384" y="1592"/>
                    <a:pt x="378" y="1586"/>
                    <a:pt x="377" y="1580"/>
                  </a:cubicBezTo>
                  <a:cubicBezTo>
                    <a:pt x="375" y="1568"/>
                    <a:pt x="367" y="1552"/>
                    <a:pt x="359" y="1535"/>
                  </a:cubicBezTo>
                  <a:cubicBezTo>
                    <a:pt x="349" y="1511"/>
                    <a:pt x="337" y="1485"/>
                    <a:pt x="332" y="1464"/>
                  </a:cubicBezTo>
                  <a:cubicBezTo>
                    <a:pt x="323" y="1423"/>
                    <a:pt x="341" y="1387"/>
                    <a:pt x="341" y="1387"/>
                  </a:cubicBezTo>
                  <a:cubicBezTo>
                    <a:pt x="402" y="1312"/>
                    <a:pt x="421" y="1170"/>
                    <a:pt x="425" y="1122"/>
                  </a:cubicBezTo>
                  <a:cubicBezTo>
                    <a:pt x="440" y="1125"/>
                    <a:pt x="455" y="1126"/>
                    <a:pt x="470" y="1128"/>
                  </a:cubicBezTo>
                  <a:lnTo>
                    <a:pt x="387" y="1597"/>
                  </a:lnTo>
                  <a:close/>
                  <a:moveTo>
                    <a:pt x="475" y="1098"/>
                  </a:moveTo>
                  <a:cubicBezTo>
                    <a:pt x="435" y="1091"/>
                    <a:pt x="392" y="1086"/>
                    <a:pt x="372" y="1082"/>
                  </a:cubicBezTo>
                  <a:cubicBezTo>
                    <a:pt x="358" y="1051"/>
                    <a:pt x="376" y="1026"/>
                    <a:pt x="384" y="1016"/>
                  </a:cubicBezTo>
                  <a:cubicBezTo>
                    <a:pt x="406" y="1018"/>
                    <a:pt x="440" y="1024"/>
                    <a:pt x="476" y="1031"/>
                  </a:cubicBezTo>
                  <a:cubicBezTo>
                    <a:pt x="480" y="1031"/>
                    <a:pt x="482" y="1032"/>
                    <a:pt x="487" y="1032"/>
                  </a:cubicBezTo>
                  <a:lnTo>
                    <a:pt x="475" y="1098"/>
                  </a:lnTo>
                  <a:close/>
                  <a:moveTo>
                    <a:pt x="591" y="442"/>
                  </a:moveTo>
                  <a:lnTo>
                    <a:pt x="492" y="1003"/>
                  </a:lnTo>
                  <a:cubicBezTo>
                    <a:pt x="488" y="1002"/>
                    <a:pt x="486" y="1001"/>
                    <a:pt x="481" y="1001"/>
                  </a:cubicBezTo>
                  <a:cubicBezTo>
                    <a:pt x="469" y="999"/>
                    <a:pt x="458" y="997"/>
                    <a:pt x="447" y="995"/>
                  </a:cubicBezTo>
                  <a:cubicBezTo>
                    <a:pt x="460" y="874"/>
                    <a:pt x="509" y="707"/>
                    <a:pt x="497" y="562"/>
                  </a:cubicBezTo>
                  <a:lnTo>
                    <a:pt x="497" y="564"/>
                  </a:lnTo>
                  <a:cubicBezTo>
                    <a:pt x="497" y="549"/>
                    <a:pt x="491" y="521"/>
                    <a:pt x="483" y="496"/>
                  </a:cubicBezTo>
                  <a:cubicBezTo>
                    <a:pt x="476" y="470"/>
                    <a:pt x="467" y="447"/>
                    <a:pt x="460" y="435"/>
                  </a:cubicBezTo>
                  <a:cubicBezTo>
                    <a:pt x="450" y="420"/>
                    <a:pt x="440" y="400"/>
                    <a:pt x="433" y="375"/>
                  </a:cubicBezTo>
                  <a:cubicBezTo>
                    <a:pt x="427" y="352"/>
                    <a:pt x="423" y="321"/>
                    <a:pt x="429" y="286"/>
                  </a:cubicBezTo>
                  <a:cubicBezTo>
                    <a:pt x="436" y="222"/>
                    <a:pt x="533" y="160"/>
                    <a:pt x="568" y="135"/>
                  </a:cubicBezTo>
                  <a:cubicBezTo>
                    <a:pt x="573" y="134"/>
                    <a:pt x="575" y="132"/>
                    <a:pt x="578" y="131"/>
                  </a:cubicBezTo>
                  <a:cubicBezTo>
                    <a:pt x="592" y="122"/>
                    <a:pt x="613" y="106"/>
                    <a:pt x="631" y="92"/>
                  </a:cubicBezTo>
                  <a:cubicBezTo>
                    <a:pt x="644" y="76"/>
                    <a:pt x="658" y="61"/>
                    <a:pt x="662" y="49"/>
                  </a:cubicBezTo>
                  <a:cubicBezTo>
                    <a:pt x="665" y="43"/>
                    <a:pt x="668" y="41"/>
                    <a:pt x="673" y="37"/>
                  </a:cubicBezTo>
                  <a:lnTo>
                    <a:pt x="643" y="208"/>
                  </a:lnTo>
                  <a:lnTo>
                    <a:pt x="673" y="213"/>
                  </a:lnTo>
                  <a:lnTo>
                    <a:pt x="704" y="38"/>
                  </a:lnTo>
                  <a:cubicBezTo>
                    <a:pt x="707" y="41"/>
                    <a:pt x="711" y="44"/>
                    <a:pt x="712" y="53"/>
                  </a:cubicBezTo>
                  <a:lnTo>
                    <a:pt x="713" y="51"/>
                  </a:lnTo>
                  <a:cubicBezTo>
                    <a:pt x="712" y="66"/>
                    <a:pt x="718" y="85"/>
                    <a:pt x="725" y="104"/>
                  </a:cubicBezTo>
                  <a:cubicBezTo>
                    <a:pt x="737" y="125"/>
                    <a:pt x="748" y="147"/>
                    <a:pt x="759" y="160"/>
                  </a:cubicBezTo>
                  <a:cubicBezTo>
                    <a:pt x="768" y="171"/>
                    <a:pt x="793" y="204"/>
                    <a:pt x="815" y="243"/>
                  </a:cubicBezTo>
                  <a:cubicBezTo>
                    <a:pt x="837" y="282"/>
                    <a:pt x="853" y="324"/>
                    <a:pt x="845" y="356"/>
                  </a:cubicBezTo>
                  <a:cubicBezTo>
                    <a:pt x="837" y="394"/>
                    <a:pt x="823" y="420"/>
                    <a:pt x="809" y="439"/>
                  </a:cubicBezTo>
                  <a:cubicBezTo>
                    <a:pt x="794" y="461"/>
                    <a:pt x="778" y="475"/>
                    <a:pt x="765" y="486"/>
                  </a:cubicBezTo>
                  <a:cubicBezTo>
                    <a:pt x="753" y="495"/>
                    <a:pt x="739" y="512"/>
                    <a:pt x="725" y="530"/>
                  </a:cubicBezTo>
                  <a:cubicBezTo>
                    <a:pt x="707" y="553"/>
                    <a:pt x="689" y="578"/>
                    <a:pt x="683" y="592"/>
                  </a:cubicBezTo>
                  <a:cubicBezTo>
                    <a:pt x="622" y="727"/>
                    <a:pt x="609" y="885"/>
                    <a:pt x="575" y="1015"/>
                  </a:cubicBezTo>
                  <a:cubicBezTo>
                    <a:pt x="560" y="1013"/>
                    <a:pt x="541" y="1009"/>
                    <a:pt x="524" y="1006"/>
                  </a:cubicBezTo>
                  <a:lnTo>
                    <a:pt x="623" y="448"/>
                  </a:lnTo>
                  <a:lnTo>
                    <a:pt x="591" y="442"/>
                  </a:lnTo>
                  <a:close/>
                  <a:moveTo>
                    <a:pt x="610" y="1054"/>
                  </a:moveTo>
                  <a:cubicBezTo>
                    <a:pt x="613" y="1065"/>
                    <a:pt x="614" y="1092"/>
                    <a:pt x="589" y="1114"/>
                  </a:cubicBezTo>
                  <a:cubicBezTo>
                    <a:pt x="580" y="1112"/>
                    <a:pt x="576" y="1112"/>
                    <a:pt x="572" y="1111"/>
                  </a:cubicBezTo>
                  <a:cubicBezTo>
                    <a:pt x="561" y="1111"/>
                    <a:pt x="535" y="1107"/>
                    <a:pt x="507" y="1104"/>
                  </a:cubicBezTo>
                  <a:lnTo>
                    <a:pt x="519" y="1038"/>
                  </a:lnTo>
                  <a:cubicBezTo>
                    <a:pt x="557" y="1045"/>
                    <a:pt x="591" y="1051"/>
                    <a:pt x="610" y="1054"/>
                  </a:cubicBezTo>
                  <a:close/>
                  <a:moveTo>
                    <a:pt x="519" y="1495"/>
                  </a:moveTo>
                  <a:cubicBezTo>
                    <a:pt x="507" y="1517"/>
                    <a:pt x="478" y="1542"/>
                    <a:pt x="459" y="1561"/>
                  </a:cubicBezTo>
                  <a:cubicBezTo>
                    <a:pt x="449" y="1570"/>
                    <a:pt x="441" y="1578"/>
                    <a:pt x="436" y="1583"/>
                  </a:cubicBezTo>
                  <a:lnTo>
                    <a:pt x="435" y="1586"/>
                  </a:lnTo>
                  <a:cubicBezTo>
                    <a:pt x="432" y="1589"/>
                    <a:pt x="425" y="1592"/>
                    <a:pt x="420" y="1598"/>
                  </a:cubicBezTo>
                  <a:lnTo>
                    <a:pt x="502" y="1134"/>
                  </a:lnTo>
                  <a:cubicBezTo>
                    <a:pt x="521" y="1137"/>
                    <a:pt x="538" y="1138"/>
                    <a:pt x="551" y="1140"/>
                  </a:cubicBezTo>
                  <a:cubicBezTo>
                    <a:pt x="538" y="1189"/>
                    <a:pt x="506" y="1334"/>
                    <a:pt x="538" y="1424"/>
                  </a:cubicBezTo>
                  <a:cubicBezTo>
                    <a:pt x="538" y="1437"/>
                    <a:pt x="535" y="1467"/>
                    <a:pt x="519" y="1495"/>
                  </a:cubicBezTo>
                  <a:close/>
                  <a:moveTo>
                    <a:pt x="727" y="1261"/>
                  </a:moveTo>
                  <a:cubicBezTo>
                    <a:pt x="729" y="1262"/>
                    <a:pt x="730" y="1262"/>
                    <a:pt x="732" y="1262"/>
                  </a:cubicBezTo>
                  <a:cubicBezTo>
                    <a:pt x="754" y="1271"/>
                    <a:pt x="784" y="1280"/>
                    <a:pt x="789" y="1296"/>
                  </a:cubicBezTo>
                  <a:cubicBezTo>
                    <a:pt x="791" y="1301"/>
                    <a:pt x="784" y="1304"/>
                    <a:pt x="776" y="1307"/>
                  </a:cubicBezTo>
                  <a:cubicBezTo>
                    <a:pt x="769" y="1313"/>
                    <a:pt x="760" y="1315"/>
                    <a:pt x="754" y="1323"/>
                  </a:cubicBezTo>
                  <a:cubicBezTo>
                    <a:pt x="742" y="1341"/>
                    <a:pt x="752" y="1349"/>
                    <a:pt x="762" y="1362"/>
                  </a:cubicBezTo>
                  <a:cubicBezTo>
                    <a:pt x="768" y="1368"/>
                    <a:pt x="774" y="1373"/>
                    <a:pt x="773" y="1377"/>
                  </a:cubicBezTo>
                  <a:lnTo>
                    <a:pt x="773" y="1379"/>
                  </a:lnTo>
                  <a:cubicBezTo>
                    <a:pt x="770" y="1394"/>
                    <a:pt x="763" y="1408"/>
                    <a:pt x="757" y="1418"/>
                  </a:cubicBezTo>
                  <a:cubicBezTo>
                    <a:pt x="745" y="1436"/>
                    <a:pt x="730" y="1446"/>
                    <a:pt x="718" y="1453"/>
                  </a:cubicBezTo>
                  <a:lnTo>
                    <a:pt x="718" y="1455"/>
                  </a:lnTo>
                  <a:cubicBezTo>
                    <a:pt x="703" y="1464"/>
                    <a:pt x="686" y="1469"/>
                    <a:pt x="671" y="1471"/>
                  </a:cubicBezTo>
                  <a:cubicBezTo>
                    <a:pt x="655" y="1471"/>
                    <a:pt x="641" y="1466"/>
                    <a:pt x="625" y="1456"/>
                  </a:cubicBezTo>
                  <a:cubicBezTo>
                    <a:pt x="601" y="1439"/>
                    <a:pt x="571" y="1412"/>
                    <a:pt x="566" y="1406"/>
                  </a:cubicBezTo>
                  <a:cubicBezTo>
                    <a:pt x="557" y="1379"/>
                    <a:pt x="555" y="1343"/>
                    <a:pt x="557" y="1308"/>
                  </a:cubicBezTo>
                  <a:cubicBezTo>
                    <a:pt x="560" y="1351"/>
                    <a:pt x="575" y="1404"/>
                    <a:pt x="575" y="1404"/>
                  </a:cubicBezTo>
                  <a:lnTo>
                    <a:pt x="605" y="1396"/>
                  </a:lnTo>
                  <a:cubicBezTo>
                    <a:pt x="605" y="1396"/>
                    <a:pt x="588" y="1329"/>
                    <a:pt x="586" y="1289"/>
                  </a:cubicBezTo>
                  <a:lnTo>
                    <a:pt x="584" y="1289"/>
                  </a:lnTo>
                  <a:cubicBezTo>
                    <a:pt x="581" y="1255"/>
                    <a:pt x="584" y="1177"/>
                    <a:pt x="585" y="1144"/>
                  </a:cubicBezTo>
                  <a:cubicBezTo>
                    <a:pt x="600" y="1147"/>
                    <a:pt x="620" y="1150"/>
                    <a:pt x="641" y="1154"/>
                  </a:cubicBezTo>
                  <a:cubicBezTo>
                    <a:pt x="626" y="1176"/>
                    <a:pt x="605" y="1222"/>
                    <a:pt x="620" y="1282"/>
                  </a:cubicBezTo>
                  <a:cubicBezTo>
                    <a:pt x="623" y="1294"/>
                    <a:pt x="625" y="1305"/>
                    <a:pt x="628" y="1314"/>
                  </a:cubicBezTo>
                  <a:cubicBezTo>
                    <a:pt x="636" y="1357"/>
                    <a:pt x="642" y="1396"/>
                    <a:pt x="683" y="1414"/>
                  </a:cubicBezTo>
                  <a:lnTo>
                    <a:pt x="697" y="1386"/>
                  </a:lnTo>
                  <a:cubicBezTo>
                    <a:pt x="670" y="1374"/>
                    <a:pt x="665" y="1343"/>
                    <a:pt x="658" y="1308"/>
                  </a:cubicBezTo>
                  <a:cubicBezTo>
                    <a:pt x="655" y="1297"/>
                    <a:pt x="653" y="1286"/>
                    <a:pt x="650" y="1274"/>
                  </a:cubicBezTo>
                  <a:cubicBezTo>
                    <a:pt x="632" y="1203"/>
                    <a:pt x="675" y="1160"/>
                    <a:pt x="675" y="1160"/>
                  </a:cubicBezTo>
                  <a:cubicBezTo>
                    <a:pt x="686" y="1162"/>
                    <a:pt x="696" y="1164"/>
                    <a:pt x="705" y="1165"/>
                  </a:cubicBezTo>
                  <a:cubicBezTo>
                    <a:pt x="707" y="1165"/>
                    <a:pt x="711" y="1166"/>
                    <a:pt x="716" y="1165"/>
                  </a:cubicBezTo>
                  <a:cubicBezTo>
                    <a:pt x="714" y="1173"/>
                    <a:pt x="713" y="1178"/>
                    <a:pt x="713" y="1182"/>
                  </a:cubicBezTo>
                  <a:cubicBezTo>
                    <a:pt x="712" y="1188"/>
                    <a:pt x="708" y="1195"/>
                    <a:pt x="707" y="1201"/>
                  </a:cubicBezTo>
                  <a:cubicBezTo>
                    <a:pt x="704" y="1207"/>
                    <a:pt x="703" y="1211"/>
                    <a:pt x="703" y="1213"/>
                  </a:cubicBezTo>
                  <a:cubicBezTo>
                    <a:pt x="697" y="1236"/>
                    <a:pt x="698" y="1254"/>
                    <a:pt x="727" y="1261"/>
                  </a:cubicBezTo>
                  <a:close/>
                  <a:moveTo>
                    <a:pt x="640" y="1057"/>
                  </a:moveTo>
                  <a:cubicBezTo>
                    <a:pt x="653" y="1059"/>
                    <a:pt x="668" y="1060"/>
                    <a:pt x="681" y="1062"/>
                  </a:cubicBezTo>
                  <a:cubicBezTo>
                    <a:pt x="686" y="1061"/>
                    <a:pt x="692" y="1062"/>
                    <a:pt x="699" y="1063"/>
                  </a:cubicBezTo>
                  <a:cubicBezTo>
                    <a:pt x="700" y="1068"/>
                    <a:pt x="701" y="1075"/>
                    <a:pt x="702" y="1084"/>
                  </a:cubicBezTo>
                  <a:cubicBezTo>
                    <a:pt x="700" y="1094"/>
                    <a:pt x="698" y="1107"/>
                    <a:pt x="691" y="1117"/>
                  </a:cubicBezTo>
                  <a:cubicBezTo>
                    <a:pt x="691" y="1121"/>
                    <a:pt x="687" y="1127"/>
                    <a:pt x="683" y="1128"/>
                  </a:cubicBezTo>
                  <a:cubicBezTo>
                    <a:pt x="666" y="1125"/>
                    <a:pt x="644" y="1122"/>
                    <a:pt x="625" y="1120"/>
                  </a:cubicBezTo>
                  <a:cubicBezTo>
                    <a:pt x="642" y="1097"/>
                    <a:pt x="644" y="1073"/>
                    <a:pt x="640" y="1057"/>
                  </a:cubicBezTo>
                  <a:close/>
                  <a:moveTo>
                    <a:pt x="726" y="1134"/>
                  </a:moveTo>
                  <a:cubicBezTo>
                    <a:pt x="723" y="1135"/>
                    <a:pt x="721" y="1135"/>
                    <a:pt x="717" y="1134"/>
                  </a:cubicBezTo>
                  <a:cubicBezTo>
                    <a:pt x="719" y="1133"/>
                    <a:pt x="719" y="1133"/>
                    <a:pt x="720" y="1131"/>
                  </a:cubicBezTo>
                  <a:cubicBezTo>
                    <a:pt x="726" y="1116"/>
                    <a:pt x="732" y="1102"/>
                    <a:pt x="732" y="1086"/>
                  </a:cubicBezTo>
                  <a:cubicBezTo>
                    <a:pt x="733" y="1080"/>
                    <a:pt x="732" y="1073"/>
                    <a:pt x="731" y="1067"/>
                  </a:cubicBezTo>
                  <a:cubicBezTo>
                    <a:pt x="740" y="1068"/>
                    <a:pt x="744" y="1069"/>
                    <a:pt x="748" y="1070"/>
                  </a:cubicBezTo>
                  <a:cubicBezTo>
                    <a:pt x="765" y="1099"/>
                    <a:pt x="759" y="1122"/>
                    <a:pt x="726" y="1134"/>
                  </a:cubicBezTo>
                  <a:close/>
                  <a:moveTo>
                    <a:pt x="1047" y="920"/>
                  </a:moveTo>
                  <a:cubicBezTo>
                    <a:pt x="1020" y="947"/>
                    <a:pt x="988" y="980"/>
                    <a:pt x="988" y="980"/>
                  </a:cubicBezTo>
                  <a:lnTo>
                    <a:pt x="978" y="985"/>
                  </a:lnTo>
                  <a:lnTo>
                    <a:pt x="985" y="995"/>
                  </a:lnTo>
                  <a:cubicBezTo>
                    <a:pt x="985" y="995"/>
                    <a:pt x="987" y="1000"/>
                    <a:pt x="990" y="1007"/>
                  </a:cubicBezTo>
                  <a:cubicBezTo>
                    <a:pt x="995" y="1014"/>
                    <a:pt x="1000" y="1024"/>
                    <a:pt x="1007" y="1032"/>
                  </a:cubicBezTo>
                  <a:cubicBezTo>
                    <a:pt x="1007" y="1032"/>
                    <a:pt x="1007" y="1034"/>
                    <a:pt x="1009" y="1034"/>
                  </a:cubicBezTo>
                  <a:cubicBezTo>
                    <a:pt x="1008" y="1036"/>
                    <a:pt x="1008" y="1036"/>
                    <a:pt x="1006" y="1038"/>
                  </a:cubicBezTo>
                  <a:cubicBezTo>
                    <a:pt x="1006" y="1040"/>
                    <a:pt x="1003" y="1042"/>
                    <a:pt x="1003" y="1042"/>
                  </a:cubicBezTo>
                  <a:lnTo>
                    <a:pt x="1001" y="1042"/>
                  </a:lnTo>
                  <a:cubicBezTo>
                    <a:pt x="998" y="1046"/>
                    <a:pt x="994" y="1047"/>
                    <a:pt x="989" y="1046"/>
                  </a:cubicBezTo>
                  <a:cubicBezTo>
                    <a:pt x="971" y="1050"/>
                    <a:pt x="950" y="1046"/>
                    <a:pt x="934" y="1039"/>
                  </a:cubicBezTo>
                  <a:cubicBezTo>
                    <a:pt x="921" y="1032"/>
                    <a:pt x="910" y="1024"/>
                    <a:pt x="907" y="1014"/>
                  </a:cubicBezTo>
                  <a:cubicBezTo>
                    <a:pt x="905" y="1003"/>
                    <a:pt x="904" y="992"/>
                    <a:pt x="906" y="983"/>
                  </a:cubicBezTo>
                  <a:cubicBezTo>
                    <a:pt x="905" y="966"/>
                    <a:pt x="905" y="950"/>
                    <a:pt x="889" y="943"/>
                  </a:cubicBezTo>
                  <a:cubicBezTo>
                    <a:pt x="874" y="941"/>
                    <a:pt x="856" y="942"/>
                    <a:pt x="840" y="948"/>
                  </a:cubicBezTo>
                  <a:cubicBezTo>
                    <a:pt x="821" y="955"/>
                    <a:pt x="804" y="963"/>
                    <a:pt x="795" y="975"/>
                  </a:cubicBezTo>
                  <a:cubicBezTo>
                    <a:pt x="784" y="992"/>
                    <a:pt x="771" y="1016"/>
                    <a:pt x="760" y="1041"/>
                  </a:cubicBezTo>
                  <a:cubicBezTo>
                    <a:pt x="749" y="1037"/>
                    <a:pt x="734" y="1034"/>
                    <a:pt x="713" y="1033"/>
                  </a:cubicBezTo>
                  <a:cubicBezTo>
                    <a:pt x="734" y="975"/>
                    <a:pt x="743" y="939"/>
                    <a:pt x="782" y="889"/>
                  </a:cubicBezTo>
                  <a:cubicBezTo>
                    <a:pt x="821" y="841"/>
                    <a:pt x="877" y="787"/>
                    <a:pt x="950" y="818"/>
                  </a:cubicBezTo>
                  <a:cubicBezTo>
                    <a:pt x="961" y="822"/>
                    <a:pt x="972" y="830"/>
                    <a:pt x="986" y="844"/>
                  </a:cubicBezTo>
                  <a:cubicBezTo>
                    <a:pt x="991" y="849"/>
                    <a:pt x="994" y="858"/>
                    <a:pt x="992" y="867"/>
                  </a:cubicBezTo>
                  <a:cubicBezTo>
                    <a:pt x="993" y="876"/>
                    <a:pt x="991" y="884"/>
                    <a:pt x="986" y="890"/>
                  </a:cubicBezTo>
                  <a:cubicBezTo>
                    <a:pt x="981" y="893"/>
                    <a:pt x="976" y="899"/>
                    <a:pt x="970" y="905"/>
                  </a:cubicBezTo>
                  <a:cubicBezTo>
                    <a:pt x="960" y="914"/>
                    <a:pt x="947" y="922"/>
                    <a:pt x="938" y="937"/>
                  </a:cubicBezTo>
                  <a:cubicBezTo>
                    <a:pt x="925" y="950"/>
                    <a:pt x="920" y="964"/>
                    <a:pt x="921" y="975"/>
                  </a:cubicBezTo>
                  <a:cubicBezTo>
                    <a:pt x="920" y="992"/>
                    <a:pt x="928" y="1007"/>
                    <a:pt x="937" y="1017"/>
                  </a:cubicBezTo>
                  <a:cubicBezTo>
                    <a:pt x="954" y="1036"/>
                    <a:pt x="989" y="1037"/>
                    <a:pt x="989" y="1037"/>
                  </a:cubicBezTo>
                  <a:lnTo>
                    <a:pt x="990" y="1007"/>
                  </a:lnTo>
                  <a:cubicBezTo>
                    <a:pt x="985" y="1006"/>
                    <a:pt x="968" y="1005"/>
                    <a:pt x="961" y="997"/>
                  </a:cubicBezTo>
                  <a:lnTo>
                    <a:pt x="959" y="995"/>
                  </a:lnTo>
                  <a:cubicBezTo>
                    <a:pt x="955" y="992"/>
                    <a:pt x="952" y="985"/>
                    <a:pt x="951" y="978"/>
                  </a:cubicBezTo>
                  <a:cubicBezTo>
                    <a:pt x="952" y="972"/>
                    <a:pt x="955" y="964"/>
                    <a:pt x="961" y="956"/>
                  </a:cubicBezTo>
                  <a:cubicBezTo>
                    <a:pt x="970" y="944"/>
                    <a:pt x="980" y="935"/>
                    <a:pt x="990" y="928"/>
                  </a:cubicBezTo>
                  <a:cubicBezTo>
                    <a:pt x="998" y="921"/>
                    <a:pt x="1003" y="917"/>
                    <a:pt x="1009" y="912"/>
                  </a:cubicBezTo>
                  <a:lnTo>
                    <a:pt x="1006" y="911"/>
                  </a:lnTo>
                  <a:cubicBezTo>
                    <a:pt x="1017" y="902"/>
                    <a:pt x="1025" y="883"/>
                    <a:pt x="1026" y="866"/>
                  </a:cubicBezTo>
                  <a:cubicBezTo>
                    <a:pt x="1024" y="850"/>
                    <a:pt x="1020" y="834"/>
                    <a:pt x="1007" y="821"/>
                  </a:cubicBezTo>
                  <a:cubicBezTo>
                    <a:pt x="992" y="805"/>
                    <a:pt x="976" y="796"/>
                    <a:pt x="962" y="789"/>
                  </a:cubicBezTo>
                  <a:cubicBezTo>
                    <a:pt x="870" y="751"/>
                    <a:pt x="802" y="814"/>
                    <a:pt x="757" y="869"/>
                  </a:cubicBezTo>
                  <a:cubicBezTo>
                    <a:pt x="712" y="927"/>
                    <a:pt x="703" y="961"/>
                    <a:pt x="684" y="1023"/>
                  </a:cubicBezTo>
                  <a:lnTo>
                    <a:pt x="711" y="1032"/>
                  </a:lnTo>
                  <a:cubicBezTo>
                    <a:pt x="702" y="1031"/>
                    <a:pt x="693" y="1031"/>
                    <a:pt x="685" y="1030"/>
                  </a:cubicBezTo>
                  <a:cubicBezTo>
                    <a:pt x="659" y="1028"/>
                    <a:pt x="633" y="1025"/>
                    <a:pt x="618" y="1023"/>
                  </a:cubicBezTo>
                  <a:cubicBezTo>
                    <a:pt x="614" y="1022"/>
                    <a:pt x="611" y="1022"/>
                    <a:pt x="607" y="1021"/>
                  </a:cubicBezTo>
                  <a:cubicBezTo>
                    <a:pt x="626" y="980"/>
                    <a:pt x="678" y="866"/>
                    <a:pt x="729" y="818"/>
                  </a:cubicBezTo>
                  <a:cubicBezTo>
                    <a:pt x="752" y="796"/>
                    <a:pt x="780" y="775"/>
                    <a:pt x="808" y="755"/>
                  </a:cubicBezTo>
                  <a:cubicBezTo>
                    <a:pt x="857" y="724"/>
                    <a:pt x="900" y="708"/>
                    <a:pt x="961" y="723"/>
                  </a:cubicBezTo>
                  <a:cubicBezTo>
                    <a:pt x="980" y="726"/>
                    <a:pt x="991" y="735"/>
                    <a:pt x="1005" y="744"/>
                  </a:cubicBezTo>
                  <a:lnTo>
                    <a:pt x="1007" y="744"/>
                  </a:lnTo>
                  <a:cubicBezTo>
                    <a:pt x="1017" y="751"/>
                    <a:pt x="1029" y="761"/>
                    <a:pt x="1040" y="774"/>
                  </a:cubicBezTo>
                  <a:cubicBezTo>
                    <a:pt x="1054" y="792"/>
                    <a:pt x="1066" y="809"/>
                    <a:pt x="1071" y="821"/>
                  </a:cubicBezTo>
                  <a:lnTo>
                    <a:pt x="1073" y="820"/>
                  </a:lnTo>
                  <a:cubicBezTo>
                    <a:pt x="1076" y="831"/>
                    <a:pt x="1075" y="844"/>
                    <a:pt x="1074" y="855"/>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7" name="Freeform 51"/>
            <p:cNvSpPr>
              <a:spLocks noEditPoints="1"/>
            </p:cNvSpPr>
            <p:nvPr/>
          </p:nvSpPr>
          <p:spPr bwMode="auto">
            <a:xfrm>
              <a:off x="1423988" y="3870325"/>
              <a:ext cx="298450" cy="444500"/>
            </a:xfrm>
            <a:custGeom>
              <a:avLst/>
              <a:gdLst>
                <a:gd name="T0" fmla="*/ 748 w 1105"/>
                <a:gd name="T1" fmla="*/ 549 h 1641"/>
                <a:gd name="T2" fmla="*/ 751 w 1105"/>
                <a:gd name="T3" fmla="*/ 90 h 1641"/>
                <a:gd name="T4" fmla="*/ 560 w 1105"/>
                <a:gd name="T5" fmla="*/ 103 h 1641"/>
                <a:gd name="T6" fmla="*/ 466 w 1105"/>
                <a:gd name="T7" fmla="*/ 565 h 1641"/>
                <a:gd name="T8" fmla="*/ 13 w 1105"/>
                <a:gd name="T9" fmla="*/ 753 h 1641"/>
                <a:gd name="T10" fmla="*/ 38 w 1105"/>
                <a:gd name="T11" fmla="*/ 911 h 1641"/>
                <a:gd name="T12" fmla="*/ 226 w 1105"/>
                <a:gd name="T13" fmla="*/ 891 h 1641"/>
                <a:gd name="T14" fmla="*/ 232 w 1105"/>
                <a:gd name="T15" fmla="*/ 1090 h 1641"/>
                <a:gd name="T16" fmla="*/ 212 w 1105"/>
                <a:gd name="T17" fmla="*/ 1144 h 1641"/>
                <a:gd name="T18" fmla="*/ 106 w 1105"/>
                <a:gd name="T19" fmla="*/ 1261 h 1641"/>
                <a:gd name="T20" fmla="*/ 301 w 1105"/>
                <a:gd name="T21" fmla="*/ 1473 h 1641"/>
                <a:gd name="T22" fmla="*/ 458 w 1105"/>
                <a:gd name="T23" fmla="*/ 1604 h 1641"/>
                <a:gd name="T24" fmla="*/ 669 w 1105"/>
                <a:gd name="T25" fmla="*/ 1503 h 1641"/>
                <a:gd name="T26" fmla="*/ 786 w 1105"/>
                <a:gd name="T27" fmla="*/ 1337 h 1641"/>
                <a:gd name="T28" fmla="*/ 733 w 1105"/>
                <a:gd name="T29" fmla="*/ 1214 h 1641"/>
                <a:gd name="T30" fmla="*/ 782 w 1105"/>
                <a:gd name="T31" fmla="*/ 1060 h 1641"/>
                <a:gd name="T32" fmla="*/ 874 w 1105"/>
                <a:gd name="T33" fmla="*/ 1026 h 1641"/>
                <a:gd name="T34" fmla="*/ 1030 w 1105"/>
                <a:gd name="T35" fmla="*/ 1016 h 1641"/>
                <a:gd name="T36" fmla="*/ 229 w 1105"/>
                <a:gd name="T37" fmla="*/ 1050 h 1641"/>
                <a:gd name="T38" fmla="*/ 256 w 1105"/>
                <a:gd name="T39" fmla="*/ 881 h 1641"/>
                <a:gd name="T40" fmla="*/ 107 w 1105"/>
                <a:gd name="T41" fmla="*/ 892 h 1641"/>
                <a:gd name="T42" fmla="*/ 38 w 1105"/>
                <a:gd name="T43" fmla="*/ 861 h 1641"/>
                <a:gd name="T44" fmla="*/ 111 w 1105"/>
                <a:gd name="T45" fmla="*/ 709 h 1641"/>
                <a:gd name="T46" fmla="*/ 343 w 1105"/>
                <a:gd name="T47" fmla="*/ 850 h 1641"/>
                <a:gd name="T48" fmla="*/ 107 w 1105"/>
                <a:gd name="T49" fmla="*/ 807 h 1641"/>
                <a:gd name="T50" fmla="*/ 76 w 1105"/>
                <a:gd name="T51" fmla="*/ 817 h 1641"/>
                <a:gd name="T52" fmla="*/ 375 w 1105"/>
                <a:gd name="T53" fmla="*/ 755 h 1641"/>
                <a:gd name="T54" fmla="*/ 336 w 1105"/>
                <a:gd name="T55" fmla="*/ 1078 h 1641"/>
                <a:gd name="T56" fmla="*/ 315 w 1105"/>
                <a:gd name="T57" fmla="*/ 1368 h 1641"/>
                <a:gd name="T58" fmla="*/ 151 w 1105"/>
                <a:gd name="T59" fmla="*/ 1256 h 1641"/>
                <a:gd name="T60" fmla="*/ 218 w 1105"/>
                <a:gd name="T61" fmla="*/ 1173 h 1641"/>
                <a:gd name="T62" fmla="*/ 285 w 1105"/>
                <a:gd name="T63" fmla="*/ 1214 h 1641"/>
                <a:gd name="T64" fmla="*/ 339 w 1105"/>
                <a:gd name="T65" fmla="*/ 1111 h 1641"/>
                <a:gd name="T66" fmla="*/ 310 w 1105"/>
                <a:gd name="T67" fmla="*/ 1361 h 1641"/>
                <a:gd name="T68" fmla="*/ 331 w 1105"/>
                <a:gd name="T69" fmla="*/ 1468 h 1641"/>
                <a:gd name="T70" fmla="*/ 372 w 1105"/>
                <a:gd name="T71" fmla="*/ 1084 h 1641"/>
                <a:gd name="T72" fmla="*/ 491 w 1105"/>
                <a:gd name="T73" fmla="*/ 1004 h 1641"/>
                <a:gd name="T74" fmla="*/ 433 w 1105"/>
                <a:gd name="T75" fmla="*/ 377 h 1641"/>
                <a:gd name="T76" fmla="*/ 673 w 1105"/>
                <a:gd name="T77" fmla="*/ 39 h 1641"/>
                <a:gd name="T78" fmla="*/ 757 w 1105"/>
                <a:gd name="T79" fmla="*/ 159 h 1641"/>
                <a:gd name="T80" fmla="*/ 681 w 1105"/>
                <a:gd name="T81" fmla="*/ 592 h 1641"/>
                <a:gd name="T82" fmla="*/ 606 w 1105"/>
                <a:gd name="T83" fmla="*/ 1055 h 1641"/>
                <a:gd name="T84" fmla="*/ 516 w 1105"/>
                <a:gd name="T85" fmla="*/ 1498 h 1641"/>
                <a:gd name="T86" fmla="*/ 501 w 1105"/>
                <a:gd name="T87" fmla="*/ 1135 h 1641"/>
                <a:gd name="T88" fmla="*/ 729 w 1105"/>
                <a:gd name="T89" fmla="*/ 1265 h 1641"/>
                <a:gd name="T90" fmla="*/ 754 w 1105"/>
                <a:gd name="T91" fmla="*/ 1421 h 1641"/>
                <a:gd name="T92" fmla="*/ 572 w 1105"/>
                <a:gd name="T93" fmla="*/ 1405 h 1641"/>
                <a:gd name="T94" fmla="*/ 618 w 1105"/>
                <a:gd name="T95" fmla="*/ 1283 h 1641"/>
                <a:gd name="T96" fmla="*/ 672 w 1105"/>
                <a:gd name="T97" fmla="*/ 1161 h 1641"/>
                <a:gd name="T98" fmla="*/ 725 w 1105"/>
                <a:gd name="T99" fmla="*/ 1263 h 1641"/>
                <a:gd name="T100" fmla="*/ 680 w 1105"/>
                <a:gd name="T101" fmla="*/ 1132 h 1641"/>
                <a:gd name="T102" fmla="*/ 729 w 1105"/>
                <a:gd name="T103" fmla="*/ 1088 h 1641"/>
                <a:gd name="T104" fmla="*/ 984 w 1105"/>
                <a:gd name="T105" fmla="*/ 979 h 1641"/>
                <a:gd name="T106" fmla="*/ 1004 w 1105"/>
                <a:gd name="T107" fmla="*/ 1039 h 1641"/>
                <a:gd name="T108" fmla="*/ 886 w 1105"/>
                <a:gd name="T109" fmla="*/ 944 h 1641"/>
                <a:gd name="T110" fmla="*/ 948 w 1105"/>
                <a:gd name="T111" fmla="*/ 817 h 1641"/>
                <a:gd name="T112" fmla="*/ 918 w 1105"/>
                <a:gd name="T113" fmla="*/ 978 h 1641"/>
                <a:gd name="T114" fmla="*/ 948 w 1105"/>
                <a:gd name="T115" fmla="*/ 979 h 1641"/>
                <a:gd name="T116" fmla="*/ 1004 w 1105"/>
                <a:gd name="T117" fmla="*/ 822 h 1641"/>
                <a:gd name="T118" fmla="*/ 613 w 1105"/>
                <a:gd name="T119" fmla="*/ 1024 h 1641"/>
                <a:gd name="T120" fmla="*/ 1005 w 1105"/>
                <a:gd name="T121" fmla="*/ 743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5" h="1641">
                  <a:moveTo>
                    <a:pt x="1084" y="757"/>
                  </a:moveTo>
                  <a:lnTo>
                    <a:pt x="1082" y="757"/>
                  </a:lnTo>
                  <a:cubicBezTo>
                    <a:pt x="1067" y="730"/>
                    <a:pt x="1042" y="708"/>
                    <a:pt x="1014" y="694"/>
                  </a:cubicBezTo>
                  <a:cubicBezTo>
                    <a:pt x="881" y="625"/>
                    <a:pt x="713" y="705"/>
                    <a:pt x="645" y="831"/>
                  </a:cubicBezTo>
                  <a:cubicBezTo>
                    <a:pt x="667" y="743"/>
                    <a:pt x="691" y="644"/>
                    <a:pt x="709" y="606"/>
                  </a:cubicBezTo>
                  <a:cubicBezTo>
                    <a:pt x="713" y="593"/>
                    <a:pt x="731" y="570"/>
                    <a:pt x="748" y="549"/>
                  </a:cubicBezTo>
                  <a:cubicBezTo>
                    <a:pt x="759" y="533"/>
                    <a:pt x="773" y="518"/>
                    <a:pt x="783" y="511"/>
                  </a:cubicBezTo>
                  <a:cubicBezTo>
                    <a:pt x="798" y="498"/>
                    <a:pt x="814" y="481"/>
                    <a:pt x="831" y="458"/>
                  </a:cubicBezTo>
                  <a:cubicBezTo>
                    <a:pt x="849" y="435"/>
                    <a:pt x="863" y="404"/>
                    <a:pt x="872" y="364"/>
                  </a:cubicBezTo>
                  <a:cubicBezTo>
                    <a:pt x="884" y="322"/>
                    <a:pt x="864" y="270"/>
                    <a:pt x="841" y="227"/>
                  </a:cubicBezTo>
                  <a:cubicBezTo>
                    <a:pt x="818" y="186"/>
                    <a:pt x="789" y="152"/>
                    <a:pt x="780" y="139"/>
                  </a:cubicBezTo>
                  <a:cubicBezTo>
                    <a:pt x="773" y="129"/>
                    <a:pt x="761" y="110"/>
                    <a:pt x="751" y="90"/>
                  </a:cubicBezTo>
                  <a:cubicBezTo>
                    <a:pt x="745" y="76"/>
                    <a:pt x="741" y="60"/>
                    <a:pt x="741" y="51"/>
                  </a:cubicBezTo>
                  <a:cubicBezTo>
                    <a:pt x="737" y="9"/>
                    <a:pt x="705" y="5"/>
                    <a:pt x="696" y="6"/>
                  </a:cubicBezTo>
                  <a:cubicBezTo>
                    <a:pt x="688" y="4"/>
                    <a:pt x="649" y="0"/>
                    <a:pt x="634" y="37"/>
                  </a:cubicBezTo>
                  <a:cubicBezTo>
                    <a:pt x="630" y="45"/>
                    <a:pt x="621" y="56"/>
                    <a:pt x="608" y="67"/>
                  </a:cubicBezTo>
                  <a:cubicBezTo>
                    <a:pt x="593" y="82"/>
                    <a:pt x="575" y="96"/>
                    <a:pt x="562" y="103"/>
                  </a:cubicBezTo>
                  <a:lnTo>
                    <a:pt x="560" y="103"/>
                  </a:lnTo>
                  <a:cubicBezTo>
                    <a:pt x="558" y="105"/>
                    <a:pt x="555" y="108"/>
                    <a:pt x="550" y="110"/>
                  </a:cubicBezTo>
                  <a:cubicBezTo>
                    <a:pt x="511" y="135"/>
                    <a:pt x="408" y="204"/>
                    <a:pt x="397" y="281"/>
                  </a:cubicBezTo>
                  <a:cubicBezTo>
                    <a:pt x="392" y="321"/>
                    <a:pt x="395" y="355"/>
                    <a:pt x="403" y="385"/>
                  </a:cubicBezTo>
                  <a:cubicBezTo>
                    <a:pt x="409" y="412"/>
                    <a:pt x="421" y="434"/>
                    <a:pt x="433" y="452"/>
                  </a:cubicBezTo>
                  <a:cubicBezTo>
                    <a:pt x="440" y="461"/>
                    <a:pt x="447" y="482"/>
                    <a:pt x="452" y="503"/>
                  </a:cubicBezTo>
                  <a:cubicBezTo>
                    <a:pt x="459" y="528"/>
                    <a:pt x="466" y="552"/>
                    <a:pt x="466" y="565"/>
                  </a:cubicBezTo>
                  <a:cubicBezTo>
                    <a:pt x="467" y="607"/>
                    <a:pt x="456" y="706"/>
                    <a:pt x="447" y="796"/>
                  </a:cubicBezTo>
                  <a:cubicBezTo>
                    <a:pt x="441" y="767"/>
                    <a:pt x="433" y="739"/>
                    <a:pt x="423" y="718"/>
                  </a:cubicBezTo>
                  <a:cubicBezTo>
                    <a:pt x="386" y="643"/>
                    <a:pt x="331" y="583"/>
                    <a:pt x="253" y="551"/>
                  </a:cubicBezTo>
                  <a:cubicBezTo>
                    <a:pt x="224" y="540"/>
                    <a:pt x="188" y="535"/>
                    <a:pt x="152" y="538"/>
                  </a:cubicBezTo>
                  <a:cubicBezTo>
                    <a:pt x="80" y="547"/>
                    <a:pt x="29" y="589"/>
                    <a:pt x="10" y="660"/>
                  </a:cubicBezTo>
                  <a:cubicBezTo>
                    <a:pt x="0" y="691"/>
                    <a:pt x="1" y="724"/>
                    <a:pt x="13" y="753"/>
                  </a:cubicBezTo>
                  <a:cubicBezTo>
                    <a:pt x="23" y="774"/>
                    <a:pt x="37" y="803"/>
                    <a:pt x="43" y="820"/>
                  </a:cubicBezTo>
                  <a:cubicBezTo>
                    <a:pt x="38" y="825"/>
                    <a:pt x="30" y="830"/>
                    <a:pt x="23" y="834"/>
                  </a:cubicBezTo>
                  <a:cubicBezTo>
                    <a:pt x="16" y="839"/>
                    <a:pt x="10" y="847"/>
                    <a:pt x="7" y="853"/>
                  </a:cubicBezTo>
                  <a:cubicBezTo>
                    <a:pt x="5" y="859"/>
                    <a:pt x="4" y="865"/>
                    <a:pt x="6" y="870"/>
                  </a:cubicBezTo>
                  <a:cubicBezTo>
                    <a:pt x="4" y="877"/>
                    <a:pt x="8" y="881"/>
                    <a:pt x="12" y="886"/>
                  </a:cubicBezTo>
                  <a:cubicBezTo>
                    <a:pt x="16" y="896"/>
                    <a:pt x="26" y="904"/>
                    <a:pt x="38" y="911"/>
                  </a:cubicBezTo>
                  <a:cubicBezTo>
                    <a:pt x="61" y="920"/>
                    <a:pt x="86" y="926"/>
                    <a:pt x="108" y="923"/>
                  </a:cubicBezTo>
                  <a:cubicBezTo>
                    <a:pt x="130" y="923"/>
                    <a:pt x="149" y="915"/>
                    <a:pt x="161" y="900"/>
                  </a:cubicBezTo>
                  <a:cubicBezTo>
                    <a:pt x="170" y="886"/>
                    <a:pt x="177" y="872"/>
                    <a:pt x="181" y="859"/>
                  </a:cubicBezTo>
                  <a:cubicBezTo>
                    <a:pt x="182" y="855"/>
                    <a:pt x="176" y="850"/>
                    <a:pt x="180" y="851"/>
                  </a:cubicBezTo>
                  <a:cubicBezTo>
                    <a:pt x="187" y="852"/>
                    <a:pt x="197" y="858"/>
                    <a:pt x="204" y="864"/>
                  </a:cubicBezTo>
                  <a:cubicBezTo>
                    <a:pt x="216" y="872"/>
                    <a:pt x="223" y="882"/>
                    <a:pt x="226" y="891"/>
                  </a:cubicBezTo>
                  <a:cubicBezTo>
                    <a:pt x="231" y="910"/>
                    <a:pt x="236" y="935"/>
                    <a:pt x="235" y="961"/>
                  </a:cubicBezTo>
                  <a:cubicBezTo>
                    <a:pt x="211" y="963"/>
                    <a:pt x="192" y="973"/>
                    <a:pt x="183" y="996"/>
                  </a:cubicBezTo>
                  <a:lnTo>
                    <a:pt x="183" y="998"/>
                  </a:lnTo>
                  <a:cubicBezTo>
                    <a:pt x="179" y="1022"/>
                    <a:pt x="184" y="1042"/>
                    <a:pt x="192" y="1057"/>
                  </a:cubicBezTo>
                  <a:cubicBezTo>
                    <a:pt x="203" y="1072"/>
                    <a:pt x="217" y="1081"/>
                    <a:pt x="229" y="1087"/>
                  </a:cubicBezTo>
                  <a:cubicBezTo>
                    <a:pt x="229" y="1087"/>
                    <a:pt x="231" y="1088"/>
                    <a:pt x="232" y="1090"/>
                  </a:cubicBezTo>
                  <a:cubicBezTo>
                    <a:pt x="232" y="1094"/>
                    <a:pt x="231" y="1099"/>
                    <a:pt x="231" y="1101"/>
                  </a:cubicBezTo>
                  <a:cubicBezTo>
                    <a:pt x="229" y="1107"/>
                    <a:pt x="230" y="1116"/>
                    <a:pt x="229" y="1122"/>
                  </a:cubicBezTo>
                  <a:cubicBezTo>
                    <a:pt x="229" y="1122"/>
                    <a:pt x="229" y="1122"/>
                    <a:pt x="228" y="1129"/>
                  </a:cubicBezTo>
                  <a:cubicBezTo>
                    <a:pt x="228" y="1138"/>
                    <a:pt x="227" y="1144"/>
                    <a:pt x="221" y="1143"/>
                  </a:cubicBezTo>
                  <a:lnTo>
                    <a:pt x="219" y="1143"/>
                  </a:lnTo>
                  <a:cubicBezTo>
                    <a:pt x="219" y="1143"/>
                    <a:pt x="217" y="1142"/>
                    <a:pt x="212" y="1144"/>
                  </a:cubicBezTo>
                  <a:cubicBezTo>
                    <a:pt x="182" y="1143"/>
                    <a:pt x="142" y="1142"/>
                    <a:pt x="124" y="1168"/>
                  </a:cubicBezTo>
                  <a:cubicBezTo>
                    <a:pt x="105" y="1193"/>
                    <a:pt x="119" y="1209"/>
                    <a:pt x="135" y="1222"/>
                  </a:cubicBezTo>
                  <a:cubicBezTo>
                    <a:pt x="138" y="1227"/>
                    <a:pt x="142" y="1230"/>
                    <a:pt x="142" y="1232"/>
                  </a:cubicBezTo>
                  <a:cubicBezTo>
                    <a:pt x="143" y="1237"/>
                    <a:pt x="138" y="1227"/>
                    <a:pt x="136" y="1229"/>
                  </a:cubicBezTo>
                  <a:cubicBezTo>
                    <a:pt x="123" y="1236"/>
                    <a:pt x="109" y="1242"/>
                    <a:pt x="105" y="1263"/>
                  </a:cubicBezTo>
                  <a:lnTo>
                    <a:pt x="106" y="1261"/>
                  </a:lnTo>
                  <a:cubicBezTo>
                    <a:pt x="100" y="1282"/>
                    <a:pt x="103" y="1302"/>
                    <a:pt x="106" y="1321"/>
                  </a:cubicBezTo>
                  <a:cubicBezTo>
                    <a:pt x="113" y="1344"/>
                    <a:pt x="125" y="1363"/>
                    <a:pt x="134" y="1376"/>
                  </a:cubicBezTo>
                  <a:cubicBezTo>
                    <a:pt x="148" y="1396"/>
                    <a:pt x="165" y="1410"/>
                    <a:pt x="188" y="1421"/>
                  </a:cubicBezTo>
                  <a:cubicBezTo>
                    <a:pt x="206" y="1426"/>
                    <a:pt x="228" y="1428"/>
                    <a:pt x="253" y="1423"/>
                  </a:cubicBezTo>
                  <a:cubicBezTo>
                    <a:pt x="269" y="1419"/>
                    <a:pt x="287" y="1414"/>
                    <a:pt x="302" y="1408"/>
                  </a:cubicBezTo>
                  <a:cubicBezTo>
                    <a:pt x="299" y="1425"/>
                    <a:pt x="297" y="1449"/>
                    <a:pt x="301" y="1473"/>
                  </a:cubicBezTo>
                  <a:cubicBezTo>
                    <a:pt x="306" y="1496"/>
                    <a:pt x="318" y="1525"/>
                    <a:pt x="329" y="1551"/>
                  </a:cubicBezTo>
                  <a:cubicBezTo>
                    <a:pt x="338" y="1565"/>
                    <a:pt x="344" y="1580"/>
                    <a:pt x="347" y="1589"/>
                  </a:cubicBezTo>
                  <a:cubicBezTo>
                    <a:pt x="354" y="1619"/>
                    <a:pt x="384" y="1638"/>
                    <a:pt x="384" y="1638"/>
                  </a:cubicBezTo>
                  <a:lnTo>
                    <a:pt x="390" y="1641"/>
                  </a:lnTo>
                  <a:lnTo>
                    <a:pt x="397" y="1640"/>
                  </a:lnTo>
                  <a:cubicBezTo>
                    <a:pt x="397" y="1640"/>
                    <a:pt x="441" y="1628"/>
                    <a:pt x="458" y="1604"/>
                  </a:cubicBezTo>
                  <a:cubicBezTo>
                    <a:pt x="461" y="1600"/>
                    <a:pt x="469" y="1593"/>
                    <a:pt x="477" y="1586"/>
                  </a:cubicBezTo>
                  <a:cubicBezTo>
                    <a:pt x="498" y="1565"/>
                    <a:pt x="527" y="1537"/>
                    <a:pt x="542" y="1514"/>
                  </a:cubicBezTo>
                  <a:cubicBezTo>
                    <a:pt x="555" y="1492"/>
                    <a:pt x="561" y="1469"/>
                    <a:pt x="564" y="1452"/>
                  </a:cubicBezTo>
                  <a:cubicBezTo>
                    <a:pt x="575" y="1463"/>
                    <a:pt x="591" y="1474"/>
                    <a:pt x="605" y="1483"/>
                  </a:cubicBezTo>
                  <a:lnTo>
                    <a:pt x="604" y="1485"/>
                  </a:lnTo>
                  <a:cubicBezTo>
                    <a:pt x="626" y="1498"/>
                    <a:pt x="647" y="1504"/>
                    <a:pt x="669" y="1503"/>
                  </a:cubicBezTo>
                  <a:cubicBezTo>
                    <a:pt x="691" y="1503"/>
                    <a:pt x="712" y="1495"/>
                    <a:pt x="732" y="1481"/>
                  </a:cubicBezTo>
                  <a:cubicBezTo>
                    <a:pt x="747" y="1473"/>
                    <a:pt x="765" y="1459"/>
                    <a:pt x="779" y="1439"/>
                  </a:cubicBezTo>
                  <a:cubicBezTo>
                    <a:pt x="789" y="1423"/>
                    <a:pt x="799" y="1405"/>
                    <a:pt x="800" y="1383"/>
                  </a:cubicBezTo>
                  <a:cubicBezTo>
                    <a:pt x="803" y="1364"/>
                    <a:pt x="792" y="1354"/>
                    <a:pt x="783" y="1343"/>
                  </a:cubicBezTo>
                  <a:cubicBezTo>
                    <a:pt x="781" y="1341"/>
                    <a:pt x="773" y="1348"/>
                    <a:pt x="776" y="1344"/>
                  </a:cubicBezTo>
                  <a:cubicBezTo>
                    <a:pt x="777" y="1342"/>
                    <a:pt x="781" y="1341"/>
                    <a:pt x="786" y="1337"/>
                  </a:cubicBezTo>
                  <a:cubicBezTo>
                    <a:pt x="805" y="1330"/>
                    <a:pt x="825" y="1320"/>
                    <a:pt x="814" y="1289"/>
                  </a:cubicBezTo>
                  <a:cubicBezTo>
                    <a:pt x="807" y="1260"/>
                    <a:pt x="769" y="1246"/>
                    <a:pt x="738" y="1234"/>
                  </a:cubicBezTo>
                  <a:cubicBezTo>
                    <a:pt x="736" y="1234"/>
                    <a:pt x="734" y="1234"/>
                    <a:pt x="734" y="1234"/>
                  </a:cubicBezTo>
                  <a:lnTo>
                    <a:pt x="732" y="1233"/>
                  </a:lnTo>
                  <a:cubicBezTo>
                    <a:pt x="728" y="1232"/>
                    <a:pt x="729" y="1228"/>
                    <a:pt x="729" y="1224"/>
                  </a:cubicBezTo>
                  <a:cubicBezTo>
                    <a:pt x="733" y="1218"/>
                    <a:pt x="733" y="1216"/>
                    <a:pt x="733" y="1214"/>
                  </a:cubicBezTo>
                  <a:cubicBezTo>
                    <a:pt x="735" y="1205"/>
                    <a:pt x="738" y="1197"/>
                    <a:pt x="740" y="1189"/>
                  </a:cubicBezTo>
                  <a:cubicBezTo>
                    <a:pt x="741" y="1184"/>
                    <a:pt x="743" y="1174"/>
                    <a:pt x="747" y="1161"/>
                  </a:cubicBezTo>
                  <a:cubicBezTo>
                    <a:pt x="749" y="1161"/>
                    <a:pt x="751" y="1160"/>
                    <a:pt x="754" y="1158"/>
                  </a:cubicBezTo>
                  <a:cubicBezTo>
                    <a:pt x="771" y="1148"/>
                    <a:pt x="783" y="1134"/>
                    <a:pt x="790" y="1116"/>
                  </a:cubicBezTo>
                  <a:cubicBezTo>
                    <a:pt x="797" y="1102"/>
                    <a:pt x="798" y="1087"/>
                    <a:pt x="793" y="1075"/>
                  </a:cubicBezTo>
                  <a:cubicBezTo>
                    <a:pt x="790" y="1070"/>
                    <a:pt x="786" y="1065"/>
                    <a:pt x="782" y="1060"/>
                  </a:cubicBezTo>
                  <a:cubicBezTo>
                    <a:pt x="793" y="1035"/>
                    <a:pt x="806" y="1013"/>
                    <a:pt x="818" y="996"/>
                  </a:cubicBezTo>
                  <a:cubicBezTo>
                    <a:pt x="824" y="988"/>
                    <a:pt x="836" y="981"/>
                    <a:pt x="847" y="977"/>
                  </a:cubicBezTo>
                  <a:cubicBezTo>
                    <a:pt x="857" y="974"/>
                    <a:pt x="868" y="972"/>
                    <a:pt x="877" y="973"/>
                  </a:cubicBezTo>
                  <a:cubicBezTo>
                    <a:pt x="879" y="974"/>
                    <a:pt x="872" y="977"/>
                    <a:pt x="873" y="984"/>
                  </a:cubicBezTo>
                  <a:cubicBezTo>
                    <a:pt x="871" y="996"/>
                    <a:pt x="871" y="1010"/>
                    <a:pt x="875" y="1023"/>
                  </a:cubicBezTo>
                  <a:lnTo>
                    <a:pt x="874" y="1026"/>
                  </a:lnTo>
                  <a:cubicBezTo>
                    <a:pt x="882" y="1044"/>
                    <a:pt x="897" y="1058"/>
                    <a:pt x="917" y="1068"/>
                  </a:cubicBezTo>
                  <a:cubicBezTo>
                    <a:pt x="937" y="1078"/>
                    <a:pt x="966" y="1081"/>
                    <a:pt x="988" y="1081"/>
                  </a:cubicBezTo>
                  <a:cubicBezTo>
                    <a:pt x="999" y="1080"/>
                    <a:pt x="1008" y="1076"/>
                    <a:pt x="1018" y="1071"/>
                  </a:cubicBezTo>
                  <a:cubicBezTo>
                    <a:pt x="1023" y="1067"/>
                    <a:pt x="1028" y="1061"/>
                    <a:pt x="1031" y="1056"/>
                  </a:cubicBezTo>
                  <a:cubicBezTo>
                    <a:pt x="1035" y="1049"/>
                    <a:pt x="1036" y="1043"/>
                    <a:pt x="1035" y="1034"/>
                  </a:cubicBezTo>
                  <a:cubicBezTo>
                    <a:pt x="1036" y="1028"/>
                    <a:pt x="1033" y="1020"/>
                    <a:pt x="1030" y="1016"/>
                  </a:cubicBezTo>
                  <a:lnTo>
                    <a:pt x="1028" y="1013"/>
                  </a:lnTo>
                  <a:cubicBezTo>
                    <a:pt x="1022" y="1008"/>
                    <a:pt x="1017" y="1000"/>
                    <a:pt x="1014" y="993"/>
                  </a:cubicBezTo>
                  <a:cubicBezTo>
                    <a:pt x="1027" y="982"/>
                    <a:pt x="1049" y="957"/>
                    <a:pt x="1065" y="940"/>
                  </a:cubicBezTo>
                  <a:cubicBezTo>
                    <a:pt x="1088" y="920"/>
                    <a:pt x="1100" y="890"/>
                    <a:pt x="1102" y="857"/>
                  </a:cubicBezTo>
                  <a:cubicBezTo>
                    <a:pt x="1105" y="825"/>
                    <a:pt x="1098" y="789"/>
                    <a:pt x="1084" y="757"/>
                  </a:cubicBezTo>
                  <a:close/>
                  <a:moveTo>
                    <a:pt x="229" y="1050"/>
                  </a:moveTo>
                  <a:cubicBezTo>
                    <a:pt x="225" y="1047"/>
                    <a:pt x="221" y="1044"/>
                    <a:pt x="220" y="1040"/>
                  </a:cubicBezTo>
                  <a:cubicBezTo>
                    <a:pt x="214" y="1032"/>
                    <a:pt x="210" y="1020"/>
                    <a:pt x="214" y="1006"/>
                  </a:cubicBezTo>
                  <a:cubicBezTo>
                    <a:pt x="216" y="997"/>
                    <a:pt x="226" y="992"/>
                    <a:pt x="237" y="990"/>
                  </a:cubicBezTo>
                  <a:cubicBezTo>
                    <a:pt x="238" y="999"/>
                    <a:pt x="239" y="1006"/>
                    <a:pt x="238" y="1012"/>
                  </a:cubicBezTo>
                  <a:cubicBezTo>
                    <a:pt x="233" y="1024"/>
                    <a:pt x="229" y="1037"/>
                    <a:pt x="229" y="1050"/>
                  </a:cubicBezTo>
                  <a:close/>
                  <a:moveTo>
                    <a:pt x="256" y="881"/>
                  </a:moveTo>
                  <a:cubicBezTo>
                    <a:pt x="252" y="870"/>
                    <a:pt x="239" y="852"/>
                    <a:pt x="226" y="841"/>
                  </a:cubicBezTo>
                  <a:cubicBezTo>
                    <a:pt x="213" y="830"/>
                    <a:pt x="197" y="820"/>
                    <a:pt x="181" y="820"/>
                  </a:cubicBezTo>
                  <a:lnTo>
                    <a:pt x="179" y="819"/>
                  </a:lnTo>
                  <a:cubicBezTo>
                    <a:pt x="162" y="819"/>
                    <a:pt x="157" y="831"/>
                    <a:pt x="152" y="850"/>
                  </a:cubicBezTo>
                  <a:cubicBezTo>
                    <a:pt x="148" y="858"/>
                    <a:pt x="144" y="870"/>
                    <a:pt x="136" y="880"/>
                  </a:cubicBezTo>
                  <a:cubicBezTo>
                    <a:pt x="130" y="888"/>
                    <a:pt x="118" y="892"/>
                    <a:pt x="107" y="892"/>
                  </a:cubicBezTo>
                  <a:cubicBezTo>
                    <a:pt x="89" y="894"/>
                    <a:pt x="68" y="890"/>
                    <a:pt x="52" y="883"/>
                  </a:cubicBezTo>
                  <a:lnTo>
                    <a:pt x="50" y="882"/>
                  </a:lnTo>
                  <a:cubicBezTo>
                    <a:pt x="44" y="879"/>
                    <a:pt x="40" y="876"/>
                    <a:pt x="38" y="871"/>
                  </a:cubicBezTo>
                  <a:cubicBezTo>
                    <a:pt x="37" y="869"/>
                    <a:pt x="37" y="869"/>
                    <a:pt x="35" y="867"/>
                  </a:cubicBezTo>
                  <a:lnTo>
                    <a:pt x="35" y="864"/>
                  </a:lnTo>
                  <a:cubicBezTo>
                    <a:pt x="36" y="862"/>
                    <a:pt x="38" y="863"/>
                    <a:pt x="38" y="861"/>
                  </a:cubicBezTo>
                  <a:cubicBezTo>
                    <a:pt x="48" y="856"/>
                    <a:pt x="58" y="849"/>
                    <a:pt x="63" y="843"/>
                  </a:cubicBezTo>
                  <a:lnTo>
                    <a:pt x="54" y="872"/>
                  </a:lnTo>
                  <a:cubicBezTo>
                    <a:pt x="54" y="872"/>
                    <a:pt x="84" y="884"/>
                    <a:pt x="108" y="873"/>
                  </a:cubicBezTo>
                  <a:cubicBezTo>
                    <a:pt x="109" y="871"/>
                    <a:pt x="111" y="871"/>
                    <a:pt x="111" y="871"/>
                  </a:cubicBezTo>
                  <a:cubicBezTo>
                    <a:pt x="132" y="862"/>
                    <a:pt x="153" y="832"/>
                    <a:pt x="137" y="794"/>
                  </a:cubicBezTo>
                  <a:cubicBezTo>
                    <a:pt x="129" y="769"/>
                    <a:pt x="100" y="735"/>
                    <a:pt x="111" y="709"/>
                  </a:cubicBezTo>
                  <a:cubicBezTo>
                    <a:pt x="115" y="701"/>
                    <a:pt x="120" y="693"/>
                    <a:pt x="127" y="690"/>
                  </a:cubicBezTo>
                  <a:cubicBezTo>
                    <a:pt x="152" y="676"/>
                    <a:pt x="174" y="676"/>
                    <a:pt x="199" y="682"/>
                  </a:cubicBezTo>
                  <a:cubicBezTo>
                    <a:pt x="269" y="710"/>
                    <a:pt x="309" y="779"/>
                    <a:pt x="312" y="852"/>
                  </a:cubicBezTo>
                  <a:cubicBezTo>
                    <a:pt x="313" y="880"/>
                    <a:pt x="312" y="964"/>
                    <a:pt x="312" y="964"/>
                  </a:cubicBezTo>
                  <a:lnTo>
                    <a:pt x="342" y="967"/>
                  </a:lnTo>
                  <a:cubicBezTo>
                    <a:pt x="343" y="964"/>
                    <a:pt x="346" y="880"/>
                    <a:pt x="343" y="850"/>
                  </a:cubicBezTo>
                  <a:cubicBezTo>
                    <a:pt x="340" y="767"/>
                    <a:pt x="291" y="686"/>
                    <a:pt x="211" y="654"/>
                  </a:cubicBezTo>
                  <a:lnTo>
                    <a:pt x="209" y="653"/>
                  </a:lnTo>
                  <a:cubicBezTo>
                    <a:pt x="175" y="643"/>
                    <a:pt x="144" y="644"/>
                    <a:pt x="113" y="661"/>
                  </a:cubicBezTo>
                  <a:cubicBezTo>
                    <a:pt x="98" y="669"/>
                    <a:pt x="87" y="683"/>
                    <a:pt x="82" y="697"/>
                  </a:cubicBezTo>
                  <a:cubicBezTo>
                    <a:pt x="63" y="742"/>
                    <a:pt x="95" y="763"/>
                    <a:pt x="107" y="805"/>
                  </a:cubicBezTo>
                  <a:lnTo>
                    <a:pt x="107" y="807"/>
                  </a:lnTo>
                  <a:cubicBezTo>
                    <a:pt x="115" y="823"/>
                    <a:pt x="108" y="838"/>
                    <a:pt x="98" y="842"/>
                  </a:cubicBezTo>
                  <a:lnTo>
                    <a:pt x="96" y="844"/>
                  </a:lnTo>
                  <a:cubicBezTo>
                    <a:pt x="84" y="849"/>
                    <a:pt x="65" y="843"/>
                    <a:pt x="65" y="843"/>
                  </a:cubicBezTo>
                  <a:cubicBezTo>
                    <a:pt x="69" y="837"/>
                    <a:pt x="73" y="836"/>
                    <a:pt x="73" y="836"/>
                  </a:cubicBezTo>
                  <a:lnTo>
                    <a:pt x="81" y="826"/>
                  </a:lnTo>
                  <a:lnTo>
                    <a:pt x="76" y="817"/>
                  </a:lnTo>
                  <a:cubicBezTo>
                    <a:pt x="76" y="817"/>
                    <a:pt x="56" y="774"/>
                    <a:pt x="42" y="740"/>
                  </a:cubicBezTo>
                  <a:cubicBezTo>
                    <a:pt x="32" y="719"/>
                    <a:pt x="33" y="693"/>
                    <a:pt x="39" y="668"/>
                  </a:cubicBezTo>
                  <a:cubicBezTo>
                    <a:pt x="55" y="615"/>
                    <a:pt x="153" y="580"/>
                    <a:pt x="190" y="584"/>
                  </a:cubicBezTo>
                  <a:cubicBezTo>
                    <a:pt x="227" y="588"/>
                    <a:pt x="232" y="596"/>
                    <a:pt x="270" y="614"/>
                  </a:cubicBezTo>
                  <a:cubicBezTo>
                    <a:pt x="306" y="633"/>
                    <a:pt x="357" y="719"/>
                    <a:pt x="375" y="757"/>
                  </a:cubicBezTo>
                  <a:lnTo>
                    <a:pt x="375" y="755"/>
                  </a:lnTo>
                  <a:cubicBezTo>
                    <a:pt x="403" y="820"/>
                    <a:pt x="414" y="947"/>
                    <a:pt x="415" y="991"/>
                  </a:cubicBezTo>
                  <a:cubicBezTo>
                    <a:pt x="400" y="988"/>
                    <a:pt x="385" y="985"/>
                    <a:pt x="379" y="984"/>
                  </a:cubicBezTo>
                  <a:cubicBezTo>
                    <a:pt x="374" y="983"/>
                    <a:pt x="368" y="982"/>
                    <a:pt x="362" y="981"/>
                  </a:cubicBezTo>
                  <a:cubicBezTo>
                    <a:pt x="334" y="974"/>
                    <a:pt x="299" y="963"/>
                    <a:pt x="269" y="960"/>
                  </a:cubicBezTo>
                  <a:cubicBezTo>
                    <a:pt x="267" y="932"/>
                    <a:pt x="263" y="905"/>
                    <a:pt x="256" y="881"/>
                  </a:cubicBezTo>
                  <a:close/>
                  <a:moveTo>
                    <a:pt x="336" y="1078"/>
                  </a:moveTo>
                  <a:cubicBezTo>
                    <a:pt x="316" y="1076"/>
                    <a:pt x="286" y="1071"/>
                    <a:pt x="268" y="1066"/>
                  </a:cubicBezTo>
                  <a:cubicBezTo>
                    <a:pt x="268" y="1053"/>
                    <a:pt x="268" y="1037"/>
                    <a:pt x="269" y="1022"/>
                  </a:cubicBezTo>
                  <a:cubicBezTo>
                    <a:pt x="276" y="1008"/>
                    <a:pt x="288" y="1001"/>
                    <a:pt x="293" y="996"/>
                  </a:cubicBezTo>
                  <a:cubicBezTo>
                    <a:pt x="312" y="999"/>
                    <a:pt x="333" y="1005"/>
                    <a:pt x="350" y="1010"/>
                  </a:cubicBezTo>
                  <a:cubicBezTo>
                    <a:pt x="341" y="1026"/>
                    <a:pt x="330" y="1050"/>
                    <a:pt x="336" y="1078"/>
                  </a:cubicBezTo>
                  <a:close/>
                  <a:moveTo>
                    <a:pt x="315" y="1368"/>
                  </a:moveTo>
                  <a:cubicBezTo>
                    <a:pt x="303" y="1375"/>
                    <a:pt x="270" y="1387"/>
                    <a:pt x="245" y="1391"/>
                  </a:cubicBezTo>
                  <a:cubicBezTo>
                    <a:pt x="227" y="1397"/>
                    <a:pt x="212" y="1396"/>
                    <a:pt x="199" y="1390"/>
                  </a:cubicBezTo>
                  <a:cubicBezTo>
                    <a:pt x="183" y="1385"/>
                    <a:pt x="170" y="1373"/>
                    <a:pt x="159" y="1358"/>
                  </a:cubicBezTo>
                  <a:cubicBezTo>
                    <a:pt x="150" y="1348"/>
                    <a:pt x="142" y="1331"/>
                    <a:pt x="136" y="1312"/>
                  </a:cubicBezTo>
                  <a:cubicBezTo>
                    <a:pt x="134" y="1299"/>
                    <a:pt x="132" y="1286"/>
                    <a:pt x="135" y="1269"/>
                  </a:cubicBezTo>
                  <a:cubicBezTo>
                    <a:pt x="136" y="1262"/>
                    <a:pt x="143" y="1259"/>
                    <a:pt x="151" y="1256"/>
                  </a:cubicBezTo>
                  <a:cubicBezTo>
                    <a:pt x="165" y="1250"/>
                    <a:pt x="177" y="1243"/>
                    <a:pt x="172" y="1222"/>
                  </a:cubicBezTo>
                  <a:cubicBezTo>
                    <a:pt x="169" y="1213"/>
                    <a:pt x="163" y="1208"/>
                    <a:pt x="156" y="1202"/>
                  </a:cubicBezTo>
                  <a:cubicBezTo>
                    <a:pt x="152" y="1197"/>
                    <a:pt x="146" y="1191"/>
                    <a:pt x="150" y="1188"/>
                  </a:cubicBezTo>
                  <a:cubicBezTo>
                    <a:pt x="158" y="1174"/>
                    <a:pt x="189" y="1175"/>
                    <a:pt x="211" y="1174"/>
                  </a:cubicBezTo>
                  <a:cubicBezTo>
                    <a:pt x="213" y="1175"/>
                    <a:pt x="213" y="1175"/>
                    <a:pt x="220" y="1174"/>
                  </a:cubicBezTo>
                  <a:lnTo>
                    <a:pt x="218" y="1173"/>
                  </a:lnTo>
                  <a:cubicBezTo>
                    <a:pt x="252" y="1177"/>
                    <a:pt x="258" y="1159"/>
                    <a:pt x="260" y="1132"/>
                  </a:cubicBezTo>
                  <a:cubicBezTo>
                    <a:pt x="260" y="1132"/>
                    <a:pt x="261" y="1128"/>
                    <a:pt x="260" y="1124"/>
                  </a:cubicBezTo>
                  <a:cubicBezTo>
                    <a:pt x="260" y="1119"/>
                    <a:pt x="262" y="1113"/>
                    <a:pt x="263" y="1106"/>
                  </a:cubicBezTo>
                  <a:cubicBezTo>
                    <a:pt x="263" y="1104"/>
                    <a:pt x="263" y="1102"/>
                    <a:pt x="264" y="1098"/>
                  </a:cubicBezTo>
                  <a:cubicBezTo>
                    <a:pt x="277" y="1100"/>
                    <a:pt x="292" y="1103"/>
                    <a:pt x="307" y="1105"/>
                  </a:cubicBezTo>
                  <a:cubicBezTo>
                    <a:pt x="310" y="1124"/>
                    <a:pt x="317" y="1169"/>
                    <a:pt x="285" y="1214"/>
                  </a:cubicBezTo>
                  <a:cubicBezTo>
                    <a:pt x="279" y="1224"/>
                    <a:pt x="276" y="1232"/>
                    <a:pt x="270" y="1240"/>
                  </a:cubicBezTo>
                  <a:cubicBezTo>
                    <a:pt x="251" y="1272"/>
                    <a:pt x="233" y="1299"/>
                    <a:pt x="202" y="1300"/>
                  </a:cubicBezTo>
                  <a:lnTo>
                    <a:pt x="205" y="1331"/>
                  </a:lnTo>
                  <a:cubicBezTo>
                    <a:pt x="252" y="1329"/>
                    <a:pt x="271" y="1295"/>
                    <a:pt x="295" y="1257"/>
                  </a:cubicBezTo>
                  <a:cubicBezTo>
                    <a:pt x="301" y="1247"/>
                    <a:pt x="307" y="1240"/>
                    <a:pt x="311" y="1231"/>
                  </a:cubicBezTo>
                  <a:cubicBezTo>
                    <a:pt x="343" y="1184"/>
                    <a:pt x="343" y="1138"/>
                    <a:pt x="339" y="1111"/>
                  </a:cubicBezTo>
                  <a:cubicBezTo>
                    <a:pt x="339" y="1111"/>
                    <a:pt x="339" y="1111"/>
                    <a:pt x="341" y="1111"/>
                  </a:cubicBezTo>
                  <a:cubicBezTo>
                    <a:pt x="350" y="1111"/>
                    <a:pt x="356" y="1112"/>
                    <a:pt x="360" y="1113"/>
                  </a:cubicBezTo>
                  <a:cubicBezTo>
                    <a:pt x="362" y="1113"/>
                    <a:pt x="375" y="1115"/>
                    <a:pt x="390" y="1118"/>
                  </a:cubicBezTo>
                  <a:cubicBezTo>
                    <a:pt x="380" y="1151"/>
                    <a:pt x="356" y="1222"/>
                    <a:pt x="343" y="1250"/>
                  </a:cubicBezTo>
                  <a:cubicBezTo>
                    <a:pt x="323" y="1288"/>
                    <a:pt x="285" y="1343"/>
                    <a:pt x="285" y="1343"/>
                  </a:cubicBezTo>
                  <a:lnTo>
                    <a:pt x="310" y="1361"/>
                  </a:lnTo>
                  <a:cubicBezTo>
                    <a:pt x="310" y="1361"/>
                    <a:pt x="342" y="1316"/>
                    <a:pt x="362" y="1280"/>
                  </a:cubicBezTo>
                  <a:cubicBezTo>
                    <a:pt x="351" y="1313"/>
                    <a:pt x="337" y="1346"/>
                    <a:pt x="315" y="1368"/>
                  </a:cubicBezTo>
                  <a:close/>
                  <a:moveTo>
                    <a:pt x="387" y="1598"/>
                  </a:moveTo>
                  <a:cubicBezTo>
                    <a:pt x="383" y="1593"/>
                    <a:pt x="378" y="1588"/>
                    <a:pt x="377" y="1581"/>
                  </a:cubicBezTo>
                  <a:cubicBezTo>
                    <a:pt x="374" y="1570"/>
                    <a:pt x="366" y="1555"/>
                    <a:pt x="358" y="1536"/>
                  </a:cubicBezTo>
                  <a:cubicBezTo>
                    <a:pt x="349" y="1515"/>
                    <a:pt x="336" y="1486"/>
                    <a:pt x="331" y="1468"/>
                  </a:cubicBezTo>
                  <a:cubicBezTo>
                    <a:pt x="323" y="1425"/>
                    <a:pt x="340" y="1388"/>
                    <a:pt x="340" y="1388"/>
                  </a:cubicBezTo>
                  <a:cubicBezTo>
                    <a:pt x="401" y="1316"/>
                    <a:pt x="420" y="1172"/>
                    <a:pt x="424" y="1124"/>
                  </a:cubicBezTo>
                  <a:cubicBezTo>
                    <a:pt x="439" y="1127"/>
                    <a:pt x="454" y="1129"/>
                    <a:pt x="469" y="1132"/>
                  </a:cubicBezTo>
                  <a:lnTo>
                    <a:pt x="387" y="1598"/>
                  </a:lnTo>
                  <a:close/>
                  <a:moveTo>
                    <a:pt x="474" y="1100"/>
                  </a:moveTo>
                  <a:cubicBezTo>
                    <a:pt x="434" y="1095"/>
                    <a:pt x="389" y="1087"/>
                    <a:pt x="372" y="1084"/>
                  </a:cubicBezTo>
                  <a:cubicBezTo>
                    <a:pt x="356" y="1053"/>
                    <a:pt x="373" y="1029"/>
                    <a:pt x="384" y="1018"/>
                  </a:cubicBezTo>
                  <a:cubicBezTo>
                    <a:pt x="405" y="1022"/>
                    <a:pt x="439" y="1028"/>
                    <a:pt x="476" y="1032"/>
                  </a:cubicBezTo>
                  <a:cubicBezTo>
                    <a:pt x="480" y="1033"/>
                    <a:pt x="482" y="1033"/>
                    <a:pt x="486" y="1034"/>
                  </a:cubicBezTo>
                  <a:lnTo>
                    <a:pt x="474" y="1100"/>
                  </a:lnTo>
                  <a:close/>
                  <a:moveTo>
                    <a:pt x="590" y="442"/>
                  </a:moveTo>
                  <a:lnTo>
                    <a:pt x="491" y="1004"/>
                  </a:lnTo>
                  <a:cubicBezTo>
                    <a:pt x="487" y="1003"/>
                    <a:pt x="483" y="1003"/>
                    <a:pt x="481" y="1002"/>
                  </a:cubicBezTo>
                  <a:cubicBezTo>
                    <a:pt x="468" y="1000"/>
                    <a:pt x="457" y="998"/>
                    <a:pt x="447" y="996"/>
                  </a:cubicBezTo>
                  <a:cubicBezTo>
                    <a:pt x="459" y="873"/>
                    <a:pt x="509" y="706"/>
                    <a:pt x="497" y="564"/>
                  </a:cubicBezTo>
                  <a:cubicBezTo>
                    <a:pt x="497" y="548"/>
                    <a:pt x="491" y="521"/>
                    <a:pt x="482" y="495"/>
                  </a:cubicBezTo>
                  <a:cubicBezTo>
                    <a:pt x="475" y="472"/>
                    <a:pt x="467" y="448"/>
                    <a:pt x="460" y="434"/>
                  </a:cubicBezTo>
                  <a:cubicBezTo>
                    <a:pt x="450" y="419"/>
                    <a:pt x="440" y="400"/>
                    <a:pt x="433" y="377"/>
                  </a:cubicBezTo>
                  <a:cubicBezTo>
                    <a:pt x="426" y="351"/>
                    <a:pt x="423" y="322"/>
                    <a:pt x="429" y="286"/>
                  </a:cubicBezTo>
                  <a:cubicBezTo>
                    <a:pt x="436" y="221"/>
                    <a:pt x="533" y="159"/>
                    <a:pt x="568" y="137"/>
                  </a:cubicBezTo>
                  <a:cubicBezTo>
                    <a:pt x="573" y="133"/>
                    <a:pt x="575" y="132"/>
                    <a:pt x="577" y="130"/>
                  </a:cubicBezTo>
                  <a:cubicBezTo>
                    <a:pt x="592" y="122"/>
                    <a:pt x="612" y="108"/>
                    <a:pt x="628" y="91"/>
                  </a:cubicBezTo>
                  <a:cubicBezTo>
                    <a:pt x="644" y="76"/>
                    <a:pt x="658" y="61"/>
                    <a:pt x="662" y="48"/>
                  </a:cubicBezTo>
                  <a:cubicBezTo>
                    <a:pt x="665" y="45"/>
                    <a:pt x="668" y="40"/>
                    <a:pt x="673" y="39"/>
                  </a:cubicBezTo>
                  <a:lnTo>
                    <a:pt x="643" y="207"/>
                  </a:lnTo>
                  <a:lnTo>
                    <a:pt x="673" y="213"/>
                  </a:lnTo>
                  <a:lnTo>
                    <a:pt x="703" y="40"/>
                  </a:lnTo>
                  <a:cubicBezTo>
                    <a:pt x="707" y="41"/>
                    <a:pt x="711" y="46"/>
                    <a:pt x="710" y="52"/>
                  </a:cubicBezTo>
                  <a:cubicBezTo>
                    <a:pt x="710" y="65"/>
                    <a:pt x="715" y="84"/>
                    <a:pt x="723" y="103"/>
                  </a:cubicBezTo>
                  <a:cubicBezTo>
                    <a:pt x="732" y="124"/>
                    <a:pt x="746" y="146"/>
                    <a:pt x="757" y="159"/>
                  </a:cubicBezTo>
                  <a:cubicBezTo>
                    <a:pt x="766" y="170"/>
                    <a:pt x="791" y="203"/>
                    <a:pt x="813" y="241"/>
                  </a:cubicBezTo>
                  <a:cubicBezTo>
                    <a:pt x="834" y="280"/>
                    <a:pt x="851" y="323"/>
                    <a:pt x="843" y="357"/>
                  </a:cubicBezTo>
                  <a:cubicBezTo>
                    <a:pt x="834" y="392"/>
                    <a:pt x="821" y="419"/>
                    <a:pt x="806" y="440"/>
                  </a:cubicBezTo>
                  <a:cubicBezTo>
                    <a:pt x="792" y="460"/>
                    <a:pt x="776" y="475"/>
                    <a:pt x="763" y="485"/>
                  </a:cubicBezTo>
                  <a:cubicBezTo>
                    <a:pt x="750" y="494"/>
                    <a:pt x="737" y="511"/>
                    <a:pt x="722" y="529"/>
                  </a:cubicBezTo>
                  <a:cubicBezTo>
                    <a:pt x="705" y="552"/>
                    <a:pt x="688" y="577"/>
                    <a:pt x="681" y="592"/>
                  </a:cubicBezTo>
                  <a:lnTo>
                    <a:pt x="680" y="594"/>
                  </a:lnTo>
                  <a:cubicBezTo>
                    <a:pt x="620" y="726"/>
                    <a:pt x="607" y="884"/>
                    <a:pt x="573" y="1016"/>
                  </a:cubicBezTo>
                  <a:cubicBezTo>
                    <a:pt x="557" y="1016"/>
                    <a:pt x="541" y="1013"/>
                    <a:pt x="523" y="1010"/>
                  </a:cubicBezTo>
                  <a:lnTo>
                    <a:pt x="623" y="447"/>
                  </a:lnTo>
                  <a:lnTo>
                    <a:pt x="590" y="442"/>
                  </a:lnTo>
                  <a:close/>
                  <a:moveTo>
                    <a:pt x="606" y="1055"/>
                  </a:moveTo>
                  <a:cubicBezTo>
                    <a:pt x="610" y="1067"/>
                    <a:pt x="612" y="1093"/>
                    <a:pt x="584" y="1115"/>
                  </a:cubicBezTo>
                  <a:cubicBezTo>
                    <a:pt x="577" y="1114"/>
                    <a:pt x="573" y="1115"/>
                    <a:pt x="569" y="1114"/>
                  </a:cubicBezTo>
                  <a:cubicBezTo>
                    <a:pt x="558" y="1113"/>
                    <a:pt x="532" y="1110"/>
                    <a:pt x="507" y="1106"/>
                  </a:cubicBezTo>
                  <a:lnTo>
                    <a:pt x="518" y="1040"/>
                  </a:lnTo>
                  <a:cubicBezTo>
                    <a:pt x="554" y="1046"/>
                    <a:pt x="588" y="1052"/>
                    <a:pt x="606" y="1055"/>
                  </a:cubicBezTo>
                  <a:close/>
                  <a:moveTo>
                    <a:pt x="516" y="1498"/>
                  </a:moveTo>
                  <a:lnTo>
                    <a:pt x="517" y="1496"/>
                  </a:lnTo>
                  <a:cubicBezTo>
                    <a:pt x="502" y="1518"/>
                    <a:pt x="475" y="1544"/>
                    <a:pt x="456" y="1564"/>
                  </a:cubicBezTo>
                  <a:cubicBezTo>
                    <a:pt x="446" y="1572"/>
                    <a:pt x="441" y="1579"/>
                    <a:pt x="435" y="1585"/>
                  </a:cubicBezTo>
                  <a:lnTo>
                    <a:pt x="435" y="1587"/>
                  </a:lnTo>
                  <a:cubicBezTo>
                    <a:pt x="432" y="1591"/>
                    <a:pt x="424" y="1596"/>
                    <a:pt x="419" y="1600"/>
                  </a:cubicBezTo>
                  <a:lnTo>
                    <a:pt x="501" y="1135"/>
                  </a:lnTo>
                  <a:cubicBezTo>
                    <a:pt x="518" y="1138"/>
                    <a:pt x="535" y="1141"/>
                    <a:pt x="548" y="1144"/>
                  </a:cubicBezTo>
                  <a:cubicBezTo>
                    <a:pt x="536" y="1190"/>
                    <a:pt x="503" y="1336"/>
                    <a:pt x="536" y="1425"/>
                  </a:cubicBezTo>
                  <a:cubicBezTo>
                    <a:pt x="536" y="1438"/>
                    <a:pt x="533" y="1468"/>
                    <a:pt x="516" y="1498"/>
                  </a:cubicBezTo>
                  <a:close/>
                  <a:moveTo>
                    <a:pt x="725" y="1263"/>
                  </a:moveTo>
                  <a:lnTo>
                    <a:pt x="723" y="1262"/>
                  </a:lnTo>
                  <a:cubicBezTo>
                    <a:pt x="725" y="1263"/>
                    <a:pt x="727" y="1263"/>
                    <a:pt x="729" y="1265"/>
                  </a:cubicBezTo>
                  <a:cubicBezTo>
                    <a:pt x="752" y="1272"/>
                    <a:pt x="780" y="1283"/>
                    <a:pt x="786" y="1300"/>
                  </a:cubicBezTo>
                  <a:cubicBezTo>
                    <a:pt x="785" y="1304"/>
                    <a:pt x="780" y="1308"/>
                    <a:pt x="773" y="1311"/>
                  </a:cubicBezTo>
                  <a:cubicBezTo>
                    <a:pt x="764" y="1314"/>
                    <a:pt x="757" y="1317"/>
                    <a:pt x="751" y="1324"/>
                  </a:cubicBezTo>
                  <a:cubicBezTo>
                    <a:pt x="739" y="1342"/>
                    <a:pt x="749" y="1353"/>
                    <a:pt x="760" y="1363"/>
                  </a:cubicBezTo>
                  <a:cubicBezTo>
                    <a:pt x="765" y="1369"/>
                    <a:pt x="771" y="1374"/>
                    <a:pt x="770" y="1381"/>
                  </a:cubicBezTo>
                  <a:cubicBezTo>
                    <a:pt x="767" y="1395"/>
                    <a:pt x="760" y="1409"/>
                    <a:pt x="754" y="1421"/>
                  </a:cubicBezTo>
                  <a:cubicBezTo>
                    <a:pt x="742" y="1437"/>
                    <a:pt x="727" y="1448"/>
                    <a:pt x="715" y="1456"/>
                  </a:cubicBezTo>
                  <a:cubicBezTo>
                    <a:pt x="700" y="1467"/>
                    <a:pt x="684" y="1471"/>
                    <a:pt x="668" y="1472"/>
                  </a:cubicBezTo>
                  <a:cubicBezTo>
                    <a:pt x="653" y="1472"/>
                    <a:pt x="638" y="1467"/>
                    <a:pt x="622" y="1458"/>
                  </a:cubicBezTo>
                  <a:cubicBezTo>
                    <a:pt x="597" y="1442"/>
                    <a:pt x="569" y="1413"/>
                    <a:pt x="563" y="1408"/>
                  </a:cubicBezTo>
                  <a:cubicBezTo>
                    <a:pt x="555" y="1380"/>
                    <a:pt x="552" y="1344"/>
                    <a:pt x="554" y="1309"/>
                  </a:cubicBezTo>
                  <a:cubicBezTo>
                    <a:pt x="557" y="1352"/>
                    <a:pt x="572" y="1405"/>
                    <a:pt x="572" y="1405"/>
                  </a:cubicBezTo>
                  <a:lnTo>
                    <a:pt x="602" y="1397"/>
                  </a:lnTo>
                  <a:cubicBezTo>
                    <a:pt x="602" y="1397"/>
                    <a:pt x="585" y="1332"/>
                    <a:pt x="583" y="1293"/>
                  </a:cubicBezTo>
                  <a:lnTo>
                    <a:pt x="582" y="1290"/>
                  </a:lnTo>
                  <a:cubicBezTo>
                    <a:pt x="579" y="1256"/>
                    <a:pt x="582" y="1178"/>
                    <a:pt x="583" y="1147"/>
                  </a:cubicBezTo>
                  <a:cubicBezTo>
                    <a:pt x="598" y="1148"/>
                    <a:pt x="617" y="1151"/>
                    <a:pt x="636" y="1155"/>
                  </a:cubicBezTo>
                  <a:cubicBezTo>
                    <a:pt x="624" y="1177"/>
                    <a:pt x="602" y="1224"/>
                    <a:pt x="618" y="1283"/>
                  </a:cubicBezTo>
                  <a:cubicBezTo>
                    <a:pt x="620" y="1295"/>
                    <a:pt x="623" y="1306"/>
                    <a:pt x="625" y="1318"/>
                  </a:cubicBezTo>
                  <a:cubicBezTo>
                    <a:pt x="633" y="1359"/>
                    <a:pt x="639" y="1397"/>
                    <a:pt x="680" y="1415"/>
                  </a:cubicBezTo>
                  <a:lnTo>
                    <a:pt x="694" y="1387"/>
                  </a:lnTo>
                  <a:cubicBezTo>
                    <a:pt x="667" y="1375"/>
                    <a:pt x="662" y="1346"/>
                    <a:pt x="655" y="1312"/>
                  </a:cubicBezTo>
                  <a:cubicBezTo>
                    <a:pt x="653" y="1298"/>
                    <a:pt x="650" y="1287"/>
                    <a:pt x="648" y="1276"/>
                  </a:cubicBezTo>
                  <a:cubicBezTo>
                    <a:pt x="630" y="1204"/>
                    <a:pt x="672" y="1161"/>
                    <a:pt x="672" y="1161"/>
                  </a:cubicBezTo>
                  <a:cubicBezTo>
                    <a:pt x="683" y="1163"/>
                    <a:pt x="694" y="1165"/>
                    <a:pt x="702" y="1167"/>
                  </a:cubicBezTo>
                  <a:cubicBezTo>
                    <a:pt x="704" y="1167"/>
                    <a:pt x="709" y="1168"/>
                    <a:pt x="713" y="1168"/>
                  </a:cubicBezTo>
                  <a:cubicBezTo>
                    <a:pt x="712" y="1175"/>
                    <a:pt x="711" y="1181"/>
                    <a:pt x="710" y="1183"/>
                  </a:cubicBezTo>
                  <a:cubicBezTo>
                    <a:pt x="709" y="1192"/>
                    <a:pt x="705" y="1198"/>
                    <a:pt x="704" y="1204"/>
                  </a:cubicBezTo>
                  <a:cubicBezTo>
                    <a:pt x="702" y="1208"/>
                    <a:pt x="700" y="1214"/>
                    <a:pt x="700" y="1214"/>
                  </a:cubicBezTo>
                  <a:cubicBezTo>
                    <a:pt x="694" y="1238"/>
                    <a:pt x="695" y="1255"/>
                    <a:pt x="725" y="1263"/>
                  </a:cubicBezTo>
                  <a:close/>
                  <a:moveTo>
                    <a:pt x="638" y="1059"/>
                  </a:moveTo>
                  <a:cubicBezTo>
                    <a:pt x="650" y="1061"/>
                    <a:pt x="664" y="1061"/>
                    <a:pt x="679" y="1064"/>
                  </a:cubicBezTo>
                  <a:cubicBezTo>
                    <a:pt x="683" y="1064"/>
                    <a:pt x="690" y="1063"/>
                    <a:pt x="696" y="1065"/>
                  </a:cubicBezTo>
                  <a:cubicBezTo>
                    <a:pt x="697" y="1069"/>
                    <a:pt x="698" y="1076"/>
                    <a:pt x="699" y="1087"/>
                  </a:cubicBezTo>
                  <a:cubicBezTo>
                    <a:pt x="697" y="1097"/>
                    <a:pt x="695" y="1108"/>
                    <a:pt x="689" y="1118"/>
                  </a:cubicBezTo>
                  <a:cubicBezTo>
                    <a:pt x="685" y="1124"/>
                    <a:pt x="685" y="1128"/>
                    <a:pt x="680" y="1132"/>
                  </a:cubicBezTo>
                  <a:cubicBezTo>
                    <a:pt x="663" y="1129"/>
                    <a:pt x="641" y="1125"/>
                    <a:pt x="622" y="1122"/>
                  </a:cubicBezTo>
                  <a:cubicBezTo>
                    <a:pt x="640" y="1098"/>
                    <a:pt x="639" y="1076"/>
                    <a:pt x="638" y="1059"/>
                  </a:cubicBezTo>
                  <a:close/>
                  <a:moveTo>
                    <a:pt x="721" y="1137"/>
                  </a:moveTo>
                  <a:cubicBezTo>
                    <a:pt x="719" y="1136"/>
                    <a:pt x="716" y="1136"/>
                    <a:pt x="714" y="1136"/>
                  </a:cubicBezTo>
                  <a:cubicBezTo>
                    <a:pt x="716" y="1136"/>
                    <a:pt x="716" y="1134"/>
                    <a:pt x="717" y="1132"/>
                  </a:cubicBezTo>
                  <a:cubicBezTo>
                    <a:pt x="724" y="1120"/>
                    <a:pt x="729" y="1103"/>
                    <a:pt x="729" y="1088"/>
                  </a:cubicBezTo>
                  <a:cubicBezTo>
                    <a:pt x="730" y="1082"/>
                    <a:pt x="729" y="1075"/>
                    <a:pt x="728" y="1068"/>
                  </a:cubicBezTo>
                  <a:cubicBezTo>
                    <a:pt x="735" y="1069"/>
                    <a:pt x="741" y="1070"/>
                    <a:pt x="745" y="1071"/>
                  </a:cubicBezTo>
                  <a:cubicBezTo>
                    <a:pt x="762" y="1100"/>
                    <a:pt x="755" y="1126"/>
                    <a:pt x="721" y="1137"/>
                  </a:cubicBezTo>
                  <a:close/>
                  <a:moveTo>
                    <a:pt x="1045" y="919"/>
                  </a:moveTo>
                  <a:lnTo>
                    <a:pt x="1042" y="919"/>
                  </a:lnTo>
                  <a:cubicBezTo>
                    <a:pt x="1018" y="946"/>
                    <a:pt x="986" y="979"/>
                    <a:pt x="984" y="979"/>
                  </a:cubicBezTo>
                  <a:lnTo>
                    <a:pt x="975" y="986"/>
                  </a:lnTo>
                  <a:lnTo>
                    <a:pt x="982" y="998"/>
                  </a:lnTo>
                  <a:cubicBezTo>
                    <a:pt x="982" y="998"/>
                    <a:pt x="984" y="1001"/>
                    <a:pt x="987" y="1008"/>
                  </a:cubicBezTo>
                  <a:cubicBezTo>
                    <a:pt x="992" y="1016"/>
                    <a:pt x="997" y="1025"/>
                    <a:pt x="1005" y="1033"/>
                  </a:cubicBezTo>
                  <a:lnTo>
                    <a:pt x="1004" y="1035"/>
                  </a:lnTo>
                  <a:cubicBezTo>
                    <a:pt x="1006" y="1038"/>
                    <a:pt x="1004" y="1037"/>
                    <a:pt x="1004" y="1039"/>
                  </a:cubicBezTo>
                  <a:cubicBezTo>
                    <a:pt x="1003" y="1042"/>
                    <a:pt x="1001" y="1044"/>
                    <a:pt x="998" y="1045"/>
                  </a:cubicBezTo>
                  <a:cubicBezTo>
                    <a:pt x="996" y="1047"/>
                    <a:pt x="991" y="1049"/>
                    <a:pt x="986" y="1050"/>
                  </a:cubicBezTo>
                  <a:cubicBezTo>
                    <a:pt x="966" y="1050"/>
                    <a:pt x="947" y="1047"/>
                    <a:pt x="931" y="1040"/>
                  </a:cubicBezTo>
                  <a:cubicBezTo>
                    <a:pt x="917" y="1033"/>
                    <a:pt x="907" y="1025"/>
                    <a:pt x="904" y="1015"/>
                  </a:cubicBezTo>
                  <a:cubicBezTo>
                    <a:pt x="902" y="1006"/>
                    <a:pt x="902" y="993"/>
                    <a:pt x="904" y="984"/>
                  </a:cubicBezTo>
                  <a:cubicBezTo>
                    <a:pt x="903" y="965"/>
                    <a:pt x="903" y="949"/>
                    <a:pt x="886" y="944"/>
                  </a:cubicBezTo>
                  <a:cubicBezTo>
                    <a:pt x="872" y="939"/>
                    <a:pt x="854" y="943"/>
                    <a:pt x="837" y="949"/>
                  </a:cubicBezTo>
                  <a:cubicBezTo>
                    <a:pt x="819" y="954"/>
                    <a:pt x="801" y="966"/>
                    <a:pt x="793" y="976"/>
                  </a:cubicBezTo>
                  <a:cubicBezTo>
                    <a:pt x="781" y="994"/>
                    <a:pt x="768" y="1018"/>
                    <a:pt x="757" y="1042"/>
                  </a:cubicBezTo>
                  <a:cubicBezTo>
                    <a:pt x="747" y="1038"/>
                    <a:pt x="729" y="1037"/>
                    <a:pt x="710" y="1034"/>
                  </a:cubicBezTo>
                  <a:cubicBezTo>
                    <a:pt x="731" y="976"/>
                    <a:pt x="738" y="938"/>
                    <a:pt x="777" y="890"/>
                  </a:cubicBezTo>
                  <a:cubicBezTo>
                    <a:pt x="817" y="840"/>
                    <a:pt x="874" y="788"/>
                    <a:pt x="948" y="817"/>
                  </a:cubicBezTo>
                  <a:cubicBezTo>
                    <a:pt x="959" y="821"/>
                    <a:pt x="970" y="829"/>
                    <a:pt x="983" y="843"/>
                  </a:cubicBezTo>
                  <a:cubicBezTo>
                    <a:pt x="989" y="848"/>
                    <a:pt x="992" y="857"/>
                    <a:pt x="990" y="866"/>
                  </a:cubicBezTo>
                  <a:cubicBezTo>
                    <a:pt x="991" y="875"/>
                    <a:pt x="987" y="885"/>
                    <a:pt x="984" y="889"/>
                  </a:cubicBezTo>
                  <a:cubicBezTo>
                    <a:pt x="978" y="894"/>
                    <a:pt x="973" y="898"/>
                    <a:pt x="968" y="904"/>
                  </a:cubicBezTo>
                  <a:cubicBezTo>
                    <a:pt x="958" y="913"/>
                    <a:pt x="945" y="922"/>
                    <a:pt x="936" y="935"/>
                  </a:cubicBezTo>
                  <a:cubicBezTo>
                    <a:pt x="923" y="950"/>
                    <a:pt x="918" y="965"/>
                    <a:pt x="918" y="978"/>
                  </a:cubicBezTo>
                  <a:cubicBezTo>
                    <a:pt x="917" y="996"/>
                    <a:pt x="925" y="1010"/>
                    <a:pt x="935" y="1019"/>
                  </a:cubicBezTo>
                  <a:cubicBezTo>
                    <a:pt x="951" y="1039"/>
                    <a:pt x="986" y="1039"/>
                    <a:pt x="986" y="1039"/>
                  </a:cubicBezTo>
                  <a:lnTo>
                    <a:pt x="987" y="1008"/>
                  </a:lnTo>
                  <a:cubicBezTo>
                    <a:pt x="983" y="1007"/>
                    <a:pt x="965" y="1006"/>
                    <a:pt x="958" y="999"/>
                  </a:cubicBezTo>
                  <a:lnTo>
                    <a:pt x="956" y="998"/>
                  </a:lnTo>
                  <a:cubicBezTo>
                    <a:pt x="952" y="993"/>
                    <a:pt x="949" y="986"/>
                    <a:pt x="948" y="979"/>
                  </a:cubicBezTo>
                  <a:cubicBezTo>
                    <a:pt x="950" y="971"/>
                    <a:pt x="953" y="965"/>
                    <a:pt x="959" y="955"/>
                  </a:cubicBezTo>
                  <a:cubicBezTo>
                    <a:pt x="968" y="945"/>
                    <a:pt x="978" y="934"/>
                    <a:pt x="988" y="927"/>
                  </a:cubicBezTo>
                  <a:cubicBezTo>
                    <a:pt x="994" y="921"/>
                    <a:pt x="1001" y="916"/>
                    <a:pt x="1006" y="910"/>
                  </a:cubicBezTo>
                  <a:lnTo>
                    <a:pt x="1004" y="910"/>
                  </a:lnTo>
                  <a:cubicBezTo>
                    <a:pt x="1015" y="901"/>
                    <a:pt x="1022" y="885"/>
                    <a:pt x="1023" y="867"/>
                  </a:cubicBezTo>
                  <a:cubicBezTo>
                    <a:pt x="1022" y="849"/>
                    <a:pt x="1018" y="833"/>
                    <a:pt x="1004" y="822"/>
                  </a:cubicBezTo>
                  <a:cubicBezTo>
                    <a:pt x="990" y="804"/>
                    <a:pt x="974" y="795"/>
                    <a:pt x="960" y="788"/>
                  </a:cubicBezTo>
                  <a:cubicBezTo>
                    <a:pt x="867" y="752"/>
                    <a:pt x="800" y="813"/>
                    <a:pt x="754" y="871"/>
                  </a:cubicBezTo>
                  <a:cubicBezTo>
                    <a:pt x="709" y="926"/>
                    <a:pt x="701" y="964"/>
                    <a:pt x="681" y="1024"/>
                  </a:cubicBezTo>
                  <a:lnTo>
                    <a:pt x="708" y="1034"/>
                  </a:lnTo>
                  <a:cubicBezTo>
                    <a:pt x="699" y="1034"/>
                    <a:pt x="691" y="1033"/>
                    <a:pt x="680" y="1031"/>
                  </a:cubicBezTo>
                  <a:cubicBezTo>
                    <a:pt x="656" y="1029"/>
                    <a:pt x="630" y="1026"/>
                    <a:pt x="613" y="1024"/>
                  </a:cubicBezTo>
                  <a:cubicBezTo>
                    <a:pt x="611" y="1023"/>
                    <a:pt x="609" y="1023"/>
                    <a:pt x="605" y="1022"/>
                  </a:cubicBezTo>
                  <a:cubicBezTo>
                    <a:pt x="623" y="981"/>
                    <a:pt x="676" y="868"/>
                    <a:pt x="726" y="819"/>
                  </a:cubicBezTo>
                  <a:cubicBezTo>
                    <a:pt x="750" y="795"/>
                    <a:pt x="778" y="773"/>
                    <a:pt x="805" y="757"/>
                  </a:cubicBezTo>
                  <a:cubicBezTo>
                    <a:pt x="855" y="723"/>
                    <a:pt x="898" y="707"/>
                    <a:pt x="958" y="722"/>
                  </a:cubicBezTo>
                  <a:cubicBezTo>
                    <a:pt x="975" y="727"/>
                    <a:pt x="989" y="734"/>
                    <a:pt x="1003" y="743"/>
                  </a:cubicBezTo>
                  <a:lnTo>
                    <a:pt x="1005" y="743"/>
                  </a:lnTo>
                  <a:cubicBezTo>
                    <a:pt x="1015" y="750"/>
                    <a:pt x="1026" y="760"/>
                    <a:pt x="1037" y="773"/>
                  </a:cubicBezTo>
                  <a:cubicBezTo>
                    <a:pt x="1052" y="791"/>
                    <a:pt x="1064" y="811"/>
                    <a:pt x="1068" y="820"/>
                  </a:cubicBezTo>
                  <a:lnTo>
                    <a:pt x="1071" y="819"/>
                  </a:lnTo>
                  <a:cubicBezTo>
                    <a:pt x="1071" y="830"/>
                    <a:pt x="1073" y="843"/>
                    <a:pt x="1071" y="854"/>
                  </a:cubicBezTo>
                  <a:cubicBezTo>
                    <a:pt x="1069" y="880"/>
                    <a:pt x="1060" y="905"/>
                    <a:pt x="1045" y="91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8" name="Freeform 52"/>
            <p:cNvSpPr>
              <a:spLocks/>
            </p:cNvSpPr>
            <p:nvPr/>
          </p:nvSpPr>
          <p:spPr bwMode="auto">
            <a:xfrm>
              <a:off x="1530350" y="3946525"/>
              <a:ext cx="0" cy="0"/>
            </a:xfrm>
            <a:custGeom>
              <a:avLst/>
              <a:gdLst>
                <a:gd name="T0" fmla="*/ 3 h 3"/>
                <a:gd name="T1" fmla="*/ 1 h 3"/>
                <a:gd name="T2" fmla="*/ 0 h 3"/>
                <a:gd name="T3" fmla="*/ 3 h 3"/>
              </a:gdLst>
              <a:ahLst/>
              <a:cxnLst>
                <a:cxn ang="0">
                  <a:pos x="0" y="T0"/>
                </a:cxn>
                <a:cxn ang="0">
                  <a:pos x="0" y="T1"/>
                </a:cxn>
                <a:cxn ang="0">
                  <a:pos x="0" y="T2"/>
                </a:cxn>
                <a:cxn ang="0">
                  <a:pos x="0" y="T3"/>
                </a:cxn>
              </a:cxnLst>
              <a:rect l="0" t="0" r="r" b="b"/>
              <a:pathLst>
                <a:path h="3">
                  <a:moveTo>
                    <a:pt x="0" y="3"/>
                  </a:moveTo>
                  <a:cubicBezTo>
                    <a:pt x="0" y="2"/>
                    <a:pt x="0" y="1"/>
                    <a:pt x="0" y="1"/>
                  </a:cubicBezTo>
                  <a:cubicBezTo>
                    <a:pt x="0" y="1"/>
                    <a:pt x="0" y="1"/>
                    <a:pt x="0" y="0"/>
                  </a:cubicBezTo>
                  <a:lnTo>
                    <a:pt x="0" y="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9" name="Freeform 53"/>
            <p:cNvSpPr>
              <a:spLocks/>
            </p:cNvSpPr>
            <p:nvPr/>
          </p:nvSpPr>
          <p:spPr bwMode="auto">
            <a:xfrm>
              <a:off x="1295400" y="5199063"/>
              <a:ext cx="133350" cy="109537"/>
            </a:xfrm>
            <a:custGeom>
              <a:avLst/>
              <a:gdLst>
                <a:gd name="T0" fmla="*/ 469 w 493"/>
                <a:gd name="T1" fmla="*/ 403 h 403"/>
                <a:gd name="T2" fmla="*/ 436 w 493"/>
                <a:gd name="T3" fmla="*/ 403 h 403"/>
                <a:gd name="T4" fmla="*/ 451 w 493"/>
                <a:gd name="T5" fmla="*/ 355 h 403"/>
                <a:gd name="T6" fmla="*/ 421 w 493"/>
                <a:gd name="T7" fmla="*/ 242 h 403"/>
                <a:gd name="T8" fmla="*/ 365 w 493"/>
                <a:gd name="T9" fmla="*/ 158 h 403"/>
                <a:gd name="T10" fmla="*/ 331 w 493"/>
                <a:gd name="T11" fmla="*/ 101 h 403"/>
                <a:gd name="T12" fmla="*/ 319 w 493"/>
                <a:gd name="T13" fmla="*/ 51 h 403"/>
                <a:gd name="T14" fmla="*/ 318 w 493"/>
                <a:gd name="T15" fmla="*/ 53 h 403"/>
                <a:gd name="T16" fmla="*/ 312 w 493"/>
                <a:gd name="T17" fmla="*/ 38 h 403"/>
                <a:gd name="T18" fmla="*/ 281 w 493"/>
                <a:gd name="T19" fmla="*/ 213 h 403"/>
                <a:gd name="T20" fmla="*/ 251 w 493"/>
                <a:gd name="T21" fmla="*/ 208 h 403"/>
                <a:gd name="T22" fmla="*/ 281 w 493"/>
                <a:gd name="T23" fmla="*/ 38 h 403"/>
                <a:gd name="T24" fmla="*/ 270 w 493"/>
                <a:gd name="T25" fmla="*/ 49 h 403"/>
                <a:gd name="T26" fmla="*/ 236 w 493"/>
                <a:gd name="T27" fmla="*/ 91 h 403"/>
                <a:gd name="T28" fmla="*/ 186 w 493"/>
                <a:gd name="T29" fmla="*/ 129 h 403"/>
                <a:gd name="T30" fmla="*/ 176 w 493"/>
                <a:gd name="T31" fmla="*/ 136 h 403"/>
                <a:gd name="T32" fmla="*/ 38 w 493"/>
                <a:gd name="T33" fmla="*/ 285 h 403"/>
                <a:gd name="T34" fmla="*/ 38 w 493"/>
                <a:gd name="T35" fmla="*/ 287 h 403"/>
                <a:gd name="T36" fmla="*/ 42 w 493"/>
                <a:gd name="T37" fmla="*/ 375 h 403"/>
                <a:gd name="T38" fmla="*/ 51 w 493"/>
                <a:gd name="T39" fmla="*/ 403 h 403"/>
                <a:gd name="T40" fmla="*/ 17 w 493"/>
                <a:gd name="T41" fmla="*/ 403 h 403"/>
                <a:gd name="T42" fmla="*/ 12 w 493"/>
                <a:gd name="T43" fmla="*/ 383 h 403"/>
                <a:gd name="T44" fmla="*/ 6 w 493"/>
                <a:gd name="T45" fmla="*/ 281 h 403"/>
                <a:gd name="T46" fmla="*/ 159 w 493"/>
                <a:gd name="T47" fmla="*/ 111 h 403"/>
                <a:gd name="T48" fmla="*/ 168 w 493"/>
                <a:gd name="T49" fmla="*/ 103 h 403"/>
                <a:gd name="T50" fmla="*/ 171 w 493"/>
                <a:gd name="T51" fmla="*/ 102 h 403"/>
                <a:gd name="T52" fmla="*/ 217 w 493"/>
                <a:gd name="T53" fmla="*/ 68 h 403"/>
                <a:gd name="T54" fmla="*/ 242 w 493"/>
                <a:gd name="T55" fmla="*/ 37 h 403"/>
                <a:gd name="T56" fmla="*/ 304 w 493"/>
                <a:gd name="T57" fmla="*/ 6 h 403"/>
                <a:gd name="T58" fmla="*/ 349 w 493"/>
                <a:gd name="T59" fmla="*/ 50 h 403"/>
                <a:gd name="T60" fmla="*/ 349 w 493"/>
                <a:gd name="T61" fmla="*/ 52 h 403"/>
                <a:gd name="T62" fmla="*/ 360 w 493"/>
                <a:gd name="T63" fmla="*/ 89 h 403"/>
                <a:gd name="T64" fmla="*/ 388 w 493"/>
                <a:gd name="T65" fmla="*/ 140 h 403"/>
                <a:gd name="T66" fmla="*/ 450 w 493"/>
                <a:gd name="T67" fmla="*/ 228 h 403"/>
                <a:gd name="T68" fmla="*/ 481 w 493"/>
                <a:gd name="T69" fmla="*/ 363 h 403"/>
                <a:gd name="T70" fmla="*/ 469 w 493"/>
                <a:gd name="T71"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3" h="403">
                  <a:moveTo>
                    <a:pt x="469" y="403"/>
                  </a:moveTo>
                  <a:lnTo>
                    <a:pt x="436" y="403"/>
                  </a:lnTo>
                  <a:cubicBezTo>
                    <a:pt x="442" y="389"/>
                    <a:pt x="447" y="374"/>
                    <a:pt x="451" y="355"/>
                  </a:cubicBezTo>
                  <a:cubicBezTo>
                    <a:pt x="459" y="324"/>
                    <a:pt x="443" y="279"/>
                    <a:pt x="421" y="242"/>
                  </a:cubicBezTo>
                  <a:cubicBezTo>
                    <a:pt x="399" y="203"/>
                    <a:pt x="374" y="170"/>
                    <a:pt x="365" y="158"/>
                  </a:cubicBezTo>
                  <a:cubicBezTo>
                    <a:pt x="354" y="147"/>
                    <a:pt x="340" y="125"/>
                    <a:pt x="331" y="101"/>
                  </a:cubicBezTo>
                  <a:cubicBezTo>
                    <a:pt x="323" y="85"/>
                    <a:pt x="318" y="66"/>
                    <a:pt x="319" y="51"/>
                  </a:cubicBezTo>
                  <a:lnTo>
                    <a:pt x="318" y="53"/>
                  </a:lnTo>
                  <a:cubicBezTo>
                    <a:pt x="320" y="44"/>
                    <a:pt x="316" y="41"/>
                    <a:pt x="312" y="38"/>
                  </a:cubicBezTo>
                  <a:lnTo>
                    <a:pt x="281" y="213"/>
                  </a:lnTo>
                  <a:lnTo>
                    <a:pt x="251" y="208"/>
                  </a:lnTo>
                  <a:lnTo>
                    <a:pt x="281" y="38"/>
                  </a:lnTo>
                  <a:cubicBezTo>
                    <a:pt x="277" y="39"/>
                    <a:pt x="274" y="43"/>
                    <a:pt x="270" y="49"/>
                  </a:cubicBezTo>
                  <a:cubicBezTo>
                    <a:pt x="266" y="61"/>
                    <a:pt x="252" y="76"/>
                    <a:pt x="236" y="91"/>
                  </a:cubicBezTo>
                  <a:cubicBezTo>
                    <a:pt x="221" y="106"/>
                    <a:pt x="200" y="122"/>
                    <a:pt x="186" y="129"/>
                  </a:cubicBezTo>
                  <a:cubicBezTo>
                    <a:pt x="183" y="132"/>
                    <a:pt x="181" y="134"/>
                    <a:pt x="176" y="136"/>
                  </a:cubicBezTo>
                  <a:cubicBezTo>
                    <a:pt x="141" y="160"/>
                    <a:pt x="45" y="222"/>
                    <a:pt x="38" y="285"/>
                  </a:cubicBezTo>
                  <a:lnTo>
                    <a:pt x="38" y="287"/>
                  </a:lnTo>
                  <a:cubicBezTo>
                    <a:pt x="31" y="321"/>
                    <a:pt x="35" y="350"/>
                    <a:pt x="42" y="375"/>
                  </a:cubicBezTo>
                  <a:cubicBezTo>
                    <a:pt x="44" y="385"/>
                    <a:pt x="47" y="394"/>
                    <a:pt x="51" y="403"/>
                  </a:cubicBezTo>
                  <a:lnTo>
                    <a:pt x="17" y="403"/>
                  </a:lnTo>
                  <a:cubicBezTo>
                    <a:pt x="15" y="396"/>
                    <a:pt x="13" y="390"/>
                    <a:pt x="12" y="383"/>
                  </a:cubicBezTo>
                  <a:cubicBezTo>
                    <a:pt x="3" y="355"/>
                    <a:pt x="0" y="322"/>
                    <a:pt x="6" y="281"/>
                  </a:cubicBezTo>
                  <a:cubicBezTo>
                    <a:pt x="15" y="204"/>
                    <a:pt x="119" y="134"/>
                    <a:pt x="159" y="111"/>
                  </a:cubicBezTo>
                  <a:cubicBezTo>
                    <a:pt x="164" y="107"/>
                    <a:pt x="166" y="105"/>
                    <a:pt x="168" y="103"/>
                  </a:cubicBezTo>
                  <a:lnTo>
                    <a:pt x="171" y="102"/>
                  </a:lnTo>
                  <a:cubicBezTo>
                    <a:pt x="183" y="95"/>
                    <a:pt x="201" y="83"/>
                    <a:pt x="217" y="68"/>
                  </a:cubicBezTo>
                  <a:cubicBezTo>
                    <a:pt x="230" y="57"/>
                    <a:pt x="238" y="45"/>
                    <a:pt x="242" y="37"/>
                  </a:cubicBezTo>
                  <a:cubicBezTo>
                    <a:pt x="257" y="0"/>
                    <a:pt x="296" y="5"/>
                    <a:pt x="304" y="6"/>
                  </a:cubicBezTo>
                  <a:cubicBezTo>
                    <a:pt x="313" y="6"/>
                    <a:pt x="346" y="9"/>
                    <a:pt x="349" y="50"/>
                  </a:cubicBezTo>
                  <a:lnTo>
                    <a:pt x="349" y="52"/>
                  </a:lnTo>
                  <a:cubicBezTo>
                    <a:pt x="350" y="61"/>
                    <a:pt x="354" y="75"/>
                    <a:pt x="360" y="89"/>
                  </a:cubicBezTo>
                  <a:cubicBezTo>
                    <a:pt x="369" y="110"/>
                    <a:pt x="381" y="130"/>
                    <a:pt x="388" y="140"/>
                  </a:cubicBezTo>
                  <a:cubicBezTo>
                    <a:pt x="397" y="150"/>
                    <a:pt x="426" y="186"/>
                    <a:pt x="450" y="228"/>
                  </a:cubicBezTo>
                  <a:cubicBezTo>
                    <a:pt x="473" y="271"/>
                    <a:pt x="493" y="321"/>
                    <a:pt x="481" y="363"/>
                  </a:cubicBezTo>
                  <a:cubicBezTo>
                    <a:pt x="477" y="377"/>
                    <a:pt x="473" y="390"/>
                    <a:pt x="469" y="40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0" name="Freeform 54"/>
            <p:cNvSpPr>
              <a:spLocks noEditPoints="1"/>
            </p:cNvSpPr>
            <p:nvPr/>
          </p:nvSpPr>
          <p:spPr bwMode="auto">
            <a:xfrm>
              <a:off x="1246188" y="4373563"/>
              <a:ext cx="487363" cy="712787"/>
            </a:xfrm>
            <a:custGeom>
              <a:avLst/>
              <a:gdLst>
                <a:gd name="T0" fmla="*/ 1620 w 1809"/>
                <a:gd name="T1" fmla="*/ 485 h 2641"/>
                <a:gd name="T2" fmla="*/ 550 w 1809"/>
                <a:gd name="T3" fmla="*/ 55 h 2641"/>
                <a:gd name="T4" fmla="*/ 216 w 1809"/>
                <a:gd name="T5" fmla="*/ 279 h 2641"/>
                <a:gd name="T6" fmla="*/ 189 w 1809"/>
                <a:gd name="T7" fmla="*/ 634 h 2641"/>
                <a:gd name="T8" fmla="*/ 359 w 1809"/>
                <a:gd name="T9" fmla="*/ 864 h 2641"/>
                <a:gd name="T10" fmla="*/ 555 w 1809"/>
                <a:gd name="T11" fmla="*/ 1580 h 2641"/>
                <a:gd name="T12" fmla="*/ 2 w 1809"/>
                <a:gd name="T13" fmla="*/ 2068 h 2641"/>
                <a:gd name="T14" fmla="*/ 359 w 1809"/>
                <a:gd name="T15" fmla="*/ 2443 h 2641"/>
                <a:gd name="T16" fmla="*/ 770 w 1809"/>
                <a:gd name="T17" fmla="*/ 2456 h 2641"/>
                <a:gd name="T18" fmla="*/ 1123 w 1809"/>
                <a:gd name="T19" fmla="*/ 2433 h 2641"/>
                <a:gd name="T20" fmla="*/ 1074 w 1809"/>
                <a:gd name="T21" fmla="*/ 1965 h 2641"/>
                <a:gd name="T22" fmla="*/ 924 w 1809"/>
                <a:gd name="T23" fmla="*/ 1517 h 2641"/>
                <a:gd name="T24" fmla="*/ 1369 w 1809"/>
                <a:gd name="T25" fmla="*/ 928 h 2641"/>
                <a:gd name="T26" fmla="*/ 1619 w 1809"/>
                <a:gd name="T27" fmla="*/ 893 h 2641"/>
                <a:gd name="T28" fmla="*/ 393 w 1809"/>
                <a:gd name="T29" fmla="*/ 747 h 2641"/>
                <a:gd name="T30" fmla="*/ 220 w 1809"/>
                <a:gd name="T31" fmla="*/ 629 h 2641"/>
                <a:gd name="T32" fmla="*/ 292 w 1809"/>
                <a:gd name="T33" fmla="*/ 385 h 2641"/>
                <a:gd name="T34" fmla="*/ 791 w 1809"/>
                <a:gd name="T35" fmla="*/ 1180 h 2641"/>
                <a:gd name="T36" fmla="*/ 588 w 1809"/>
                <a:gd name="T37" fmla="*/ 1568 h 2641"/>
                <a:gd name="T38" fmla="*/ 675 w 1809"/>
                <a:gd name="T39" fmla="*/ 1664 h 2641"/>
                <a:gd name="T40" fmla="*/ 648 w 1809"/>
                <a:gd name="T41" fmla="*/ 2152 h 2641"/>
                <a:gd name="T42" fmla="*/ 700 w 1809"/>
                <a:gd name="T43" fmla="*/ 1682 h 2641"/>
                <a:gd name="T44" fmla="*/ 555 w 1809"/>
                <a:gd name="T45" fmla="*/ 1619 h 2641"/>
                <a:gd name="T46" fmla="*/ 355 w 1809"/>
                <a:gd name="T47" fmla="*/ 1933 h 2641"/>
                <a:gd name="T48" fmla="*/ 411 w 1809"/>
                <a:gd name="T49" fmla="*/ 2090 h 2641"/>
                <a:gd name="T50" fmla="*/ 250 w 1809"/>
                <a:gd name="T51" fmla="*/ 2081 h 2641"/>
                <a:gd name="T52" fmla="*/ 131 w 1809"/>
                <a:gd name="T53" fmla="*/ 2045 h 2641"/>
                <a:gd name="T54" fmla="*/ 73 w 1809"/>
                <a:gd name="T55" fmla="*/ 1987 h 2641"/>
                <a:gd name="T56" fmla="*/ 313 w 1809"/>
                <a:gd name="T57" fmla="*/ 2356 h 2641"/>
                <a:gd name="T58" fmla="*/ 300 w 1809"/>
                <a:gd name="T59" fmla="*/ 2391 h 2641"/>
                <a:gd name="T60" fmla="*/ 191 w 1809"/>
                <a:gd name="T61" fmla="*/ 2324 h 2641"/>
                <a:gd name="T62" fmla="*/ 461 w 1809"/>
                <a:gd name="T63" fmla="*/ 2266 h 2641"/>
                <a:gd name="T64" fmla="*/ 437 w 1809"/>
                <a:gd name="T65" fmla="*/ 2077 h 2641"/>
                <a:gd name="T66" fmla="*/ 509 w 1809"/>
                <a:gd name="T67" fmla="*/ 2019 h 2641"/>
                <a:gd name="T68" fmla="*/ 614 w 1809"/>
                <a:gd name="T69" fmla="*/ 2194 h 2641"/>
                <a:gd name="T70" fmla="*/ 712 w 1809"/>
                <a:gd name="T71" fmla="*/ 2363 h 2641"/>
                <a:gd name="T72" fmla="*/ 685 w 1809"/>
                <a:gd name="T73" fmla="*/ 2204 h 2641"/>
                <a:gd name="T74" fmla="*/ 794 w 1809"/>
                <a:gd name="T75" fmla="*/ 2259 h 2641"/>
                <a:gd name="T76" fmla="*/ 770 w 1809"/>
                <a:gd name="T77" fmla="*/ 2357 h 2641"/>
                <a:gd name="T78" fmla="*/ 895 w 1809"/>
                <a:gd name="T79" fmla="*/ 2121 h 2641"/>
                <a:gd name="T80" fmla="*/ 1048 w 1809"/>
                <a:gd name="T81" fmla="*/ 2475 h 2641"/>
                <a:gd name="T82" fmla="*/ 1122 w 1809"/>
                <a:gd name="T83" fmla="*/ 2479 h 2641"/>
                <a:gd name="T84" fmla="*/ 1036 w 1809"/>
                <a:gd name="T85" fmla="*/ 2339 h 2641"/>
                <a:gd name="T86" fmla="*/ 1208 w 1809"/>
                <a:gd name="T87" fmla="*/ 2163 h 2641"/>
                <a:gd name="T88" fmla="*/ 1186 w 1809"/>
                <a:gd name="T89" fmla="*/ 2262 h 2641"/>
                <a:gd name="T90" fmla="*/ 819 w 1809"/>
                <a:gd name="T91" fmla="*/ 1841 h 2641"/>
                <a:gd name="T92" fmla="*/ 953 w 1809"/>
                <a:gd name="T93" fmla="*/ 1751 h 2641"/>
                <a:gd name="T94" fmla="*/ 892 w 1809"/>
                <a:gd name="T95" fmla="*/ 1637 h 2641"/>
                <a:gd name="T96" fmla="*/ 731 w 1809"/>
                <a:gd name="T97" fmla="*/ 1516 h 2641"/>
                <a:gd name="T98" fmla="*/ 1463 w 1809"/>
                <a:gd name="T99" fmla="*/ 205 h 2641"/>
                <a:gd name="T100" fmla="*/ 1574 w 1809"/>
                <a:gd name="T101" fmla="*/ 786 h 2641"/>
                <a:gd name="T102" fmla="*/ 1526 w 1809"/>
                <a:gd name="T103" fmla="*/ 699 h 2641"/>
                <a:gd name="T104" fmla="*/ 1304 w 1809"/>
                <a:gd name="T105" fmla="*/ 818 h 2641"/>
                <a:gd name="T106" fmla="*/ 1534 w 1809"/>
                <a:gd name="T107" fmla="*/ 949 h 2641"/>
                <a:gd name="T108" fmla="*/ 1352 w 1809"/>
                <a:gd name="T109" fmla="*/ 901 h 2641"/>
                <a:gd name="T110" fmla="*/ 1676 w 1809"/>
                <a:gd name="T111" fmla="*/ 556 h 2641"/>
                <a:gd name="T112" fmla="*/ 1339 w 1809"/>
                <a:gd name="T113" fmla="*/ 820 h 2641"/>
                <a:gd name="T114" fmla="*/ 1627 w 1809"/>
                <a:gd name="T115" fmla="*/ 71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9" h="2641">
                  <a:moveTo>
                    <a:pt x="1798" y="600"/>
                  </a:moveTo>
                  <a:lnTo>
                    <a:pt x="1680" y="520"/>
                  </a:lnTo>
                  <a:lnTo>
                    <a:pt x="1664" y="510"/>
                  </a:lnTo>
                  <a:lnTo>
                    <a:pt x="1657" y="527"/>
                  </a:lnTo>
                  <a:cubicBezTo>
                    <a:pt x="1657" y="527"/>
                    <a:pt x="1616" y="610"/>
                    <a:pt x="1609" y="613"/>
                  </a:cubicBezTo>
                  <a:lnTo>
                    <a:pt x="1609" y="615"/>
                  </a:lnTo>
                  <a:cubicBezTo>
                    <a:pt x="1606" y="616"/>
                    <a:pt x="1589" y="598"/>
                    <a:pt x="1578" y="587"/>
                  </a:cubicBezTo>
                  <a:lnTo>
                    <a:pt x="1626" y="506"/>
                  </a:lnTo>
                  <a:lnTo>
                    <a:pt x="1632" y="494"/>
                  </a:lnTo>
                  <a:lnTo>
                    <a:pt x="1620" y="485"/>
                  </a:lnTo>
                  <a:lnTo>
                    <a:pt x="1521" y="423"/>
                  </a:lnTo>
                  <a:lnTo>
                    <a:pt x="1603" y="297"/>
                  </a:lnTo>
                  <a:lnTo>
                    <a:pt x="1603" y="295"/>
                  </a:lnTo>
                  <a:cubicBezTo>
                    <a:pt x="1603" y="295"/>
                    <a:pt x="1640" y="223"/>
                    <a:pt x="1560" y="169"/>
                  </a:cubicBezTo>
                  <a:cubicBezTo>
                    <a:pt x="1489" y="121"/>
                    <a:pt x="1438" y="187"/>
                    <a:pt x="1438" y="187"/>
                  </a:cubicBezTo>
                  <a:lnTo>
                    <a:pt x="1438" y="189"/>
                  </a:lnTo>
                  <a:lnTo>
                    <a:pt x="819" y="1132"/>
                  </a:lnTo>
                  <a:lnTo>
                    <a:pt x="817" y="1132"/>
                  </a:lnTo>
                  <a:lnTo>
                    <a:pt x="551" y="59"/>
                  </a:lnTo>
                  <a:lnTo>
                    <a:pt x="550" y="55"/>
                  </a:lnTo>
                  <a:cubicBezTo>
                    <a:pt x="550" y="55"/>
                    <a:pt x="527" y="0"/>
                    <a:pt x="432" y="14"/>
                  </a:cubicBezTo>
                  <a:cubicBezTo>
                    <a:pt x="364" y="26"/>
                    <a:pt x="352" y="94"/>
                    <a:pt x="351" y="97"/>
                  </a:cubicBezTo>
                  <a:lnTo>
                    <a:pt x="351" y="101"/>
                  </a:lnTo>
                  <a:cubicBezTo>
                    <a:pt x="351" y="102"/>
                    <a:pt x="362" y="147"/>
                    <a:pt x="380" y="220"/>
                  </a:cubicBezTo>
                  <a:lnTo>
                    <a:pt x="252" y="259"/>
                  </a:lnTo>
                  <a:lnTo>
                    <a:pt x="238" y="263"/>
                  </a:lnTo>
                  <a:lnTo>
                    <a:pt x="242" y="279"/>
                  </a:lnTo>
                  <a:cubicBezTo>
                    <a:pt x="242" y="279"/>
                    <a:pt x="270" y="361"/>
                    <a:pt x="269" y="365"/>
                  </a:cubicBezTo>
                  <a:cubicBezTo>
                    <a:pt x="261" y="373"/>
                    <a:pt x="248" y="373"/>
                    <a:pt x="237" y="373"/>
                  </a:cubicBezTo>
                  <a:lnTo>
                    <a:pt x="216" y="279"/>
                  </a:lnTo>
                  <a:lnTo>
                    <a:pt x="212" y="263"/>
                  </a:lnTo>
                  <a:lnTo>
                    <a:pt x="196" y="269"/>
                  </a:lnTo>
                  <a:lnTo>
                    <a:pt x="38" y="316"/>
                  </a:lnTo>
                  <a:lnTo>
                    <a:pt x="24" y="320"/>
                  </a:lnTo>
                  <a:lnTo>
                    <a:pt x="28" y="334"/>
                  </a:lnTo>
                  <a:cubicBezTo>
                    <a:pt x="28" y="336"/>
                    <a:pt x="67" y="490"/>
                    <a:pt x="102" y="628"/>
                  </a:cubicBezTo>
                  <a:cubicBezTo>
                    <a:pt x="106" y="642"/>
                    <a:pt x="116" y="646"/>
                    <a:pt x="132" y="642"/>
                  </a:cubicBezTo>
                  <a:cubicBezTo>
                    <a:pt x="146" y="640"/>
                    <a:pt x="164" y="634"/>
                    <a:pt x="179" y="628"/>
                  </a:cubicBezTo>
                  <a:cubicBezTo>
                    <a:pt x="181" y="626"/>
                    <a:pt x="185" y="627"/>
                    <a:pt x="188" y="626"/>
                  </a:cubicBezTo>
                  <a:cubicBezTo>
                    <a:pt x="187" y="628"/>
                    <a:pt x="189" y="632"/>
                    <a:pt x="189" y="634"/>
                  </a:cubicBezTo>
                  <a:cubicBezTo>
                    <a:pt x="192" y="641"/>
                    <a:pt x="192" y="650"/>
                    <a:pt x="193" y="657"/>
                  </a:cubicBezTo>
                  <a:cubicBezTo>
                    <a:pt x="189" y="658"/>
                    <a:pt x="184" y="658"/>
                    <a:pt x="180" y="659"/>
                  </a:cubicBezTo>
                  <a:cubicBezTo>
                    <a:pt x="150" y="665"/>
                    <a:pt x="116" y="672"/>
                    <a:pt x="121" y="695"/>
                  </a:cubicBezTo>
                  <a:lnTo>
                    <a:pt x="120" y="697"/>
                  </a:lnTo>
                  <a:cubicBezTo>
                    <a:pt x="145" y="794"/>
                    <a:pt x="178" y="918"/>
                    <a:pt x="178" y="920"/>
                  </a:cubicBezTo>
                  <a:lnTo>
                    <a:pt x="182" y="934"/>
                  </a:lnTo>
                  <a:lnTo>
                    <a:pt x="198" y="930"/>
                  </a:lnTo>
                  <a:lnTo>
                    <a:pt x="349" y="884"/>
                  </a:lnTo>
                  <a:lnTo>
                    <a:pt x="365" y="878"/>
                  </a:lnTo>
                  <a:lnTo>
                    <a:pt x="359" y="864"/>
                  </a:lnTo>
                  <a:cubicBezTo>
                    <a:pt x="359" y="864"/>
                    <a:pt x="329" y="784"/>
                    <a:pt x="332" y="781"/>
                  </a:cubicBezTo>
                  <a:cubicBezTo>
                    <a:pt x="341" y="767"/>
                    <a:pt x="356" y="767"/>
                    <a:pt x="367" y="767"/>
                  </a:cubicBezTo>
                  <a:lnTo>
                    <a:pt x="401" y="859"/>
                  </a:lnTo>
                  <a:lnTo>
                    <a:pt x="406" y="870"/>
                  </a:lnTo>
                  <a:lnTo>
                    <a:pt x="420" y="868"/>
                  </a:lnTo>
                  <a:lnTo>
                    <a:pt x="533" y="838"/>
                  </a:lnTo>
                  <a:cubicBezTo>
                    <a:pt x="590" y="1066"/>
                    <a:pt x="644" y="1282"/>
                    <a:pt x="669" y="1373"/>
                  </a:cubicBezTo>
                  <a:cubicBezTo>
                    <a:pt x="659" y="1389"/>
                    <a:pt x="648" y="1403"/>
                    <a:pt x="637" y="1418"/>
                  </a:cubicBezTo>
                  <a:cubicBezTo>
                    <a:pt x="607" y="1464"/>
                    <a:pt x="572" y="1510"/>
                    <a:pt x="560" y="1556"/>
                  </a:cubicBezTo>
                  <a:cubicBezTo>
                    <a:pt x="556" y="1562"/>
                    <a:pt x="557" y="1571"/>
                    <a:pt x="555" y="1580"/>
                  </a:cubicBezTo>
                  <a:cubicBezTo>
                    <a:pt x="550" y="1585"/>
                    <a:pt x="508" y="1613"/>
                    <a:pt x="487" y="1645"/>
                  </a:cubicBezTo>
                  <a:cubicBezTo>
                    <a:pt x="469" y="1670"/>
                    <a:pt x="458" y="1712"/>
                    <a:pt x="452" y="1733"/>
                  </a:cubicBezTo>
                  <a:cubicBezTo>
                    <a:pt x="420" y="1751"/>
                    <a:pt x="393" y="1779"/>
                    <a:pt x="376" y="1814"/>
                  </a:cubicBezTo>
                  <a:cubicBezTo>
                    <a:pt x="373" y="1818"/>
                    <a:pt x="372" y="1824"/>
                    <a:pt x="369" y="1830"/>
                  </a:cubicBezTo>
                  <a:cubicBezTo>
                    <a:pt x="351" y="1840"/>
                    <a:pt x="227" y="1911"/>
                    <a:pt x="187" y="1923"/>
                  </a:cubicBezTo>
                  <a:cubicBezTo>
                    <a:pt x="169" y="1927"/>
                    <a:pt x="152" y="1939"/>
                    <a:pt x="144" y="1946"/>
                  </a:cubicBezTo>
                  <a:cubicBezTo>
                    <a:pt x="133" y="1944"/>
                    <a:pt x="122" y="1943"/>
                    <a:pt x="114" y="1941"/>
                  </a:cubicBezTo>
                  <a:cubicBezTo>
                    <a:pt x="92" y="1942"/>
                    <a:pt x="73" y="1949"/>
                    <a:pt x="56" y="1959"/>
                  </a:cubicBezTo>
                  <a:cubicBezTo>
                    <a:pt x="41" y="1972"/>
                    <a:pt x="27" y="1987"/>
                    <a:pt x="17" y="2007"/>
                  </a:cubicBezTo>
                  <a:cubicBezTo>
                    <a:pt x="7" y="2025"/>
                    <a:pt x="1" y="2046"/>
                    <a:pt x="2" y="2068"/>
                  </a:cubicBezTo>
                  <a:cubicBezTo>
                    <a:pt x="0" y="2092"/>
                    <a:pt x="10" y="2120"/>
                    <a:pt x="28" y="2143"/>
                  </a:cubicBezTo>
                  <a:cubicBezTo>
                    <a:pt x="45" y="2159"/>
                    <a:pt x="66" y="2174"/>
                    <a:pt x="94" y="2179"/>
                  </a:cubicBezTo>
                  <a:cubicBezTo>
                    <a:pt x="100" y="2195"/>
                    <a:pt x="111" y="2222"/>
                    <a:pt x="121" y="2248"/>
                  </a:cubicBezTo>
                  <a:cubicBezTo>
                    <a:pt x="134" y="2276"/>
                    <a:pt x="145" y="2302"/>
                    <a:pt x="153" y="2319"/>
                  </a:cubicBezTo>
                  <a:cubicBezTo>
                    <a:pt x="136" y="2340"/>
                    <a:pt x="125" y="2362"/>
                    <a:pt x="123" y="2389"/>
                  </a:cubicBezTo>
                  <a:cubicBezTo>
                    <a:pt x="118" y="2416"/>
                    <a:pt x="126" y="2446"/>
                    <a:pt x="150" y="2472"/>
                  </a:cubicBezTo>
                  <a:cubicBezTo>
                    <a:pt x="159" y="2480"/>
                    <a:pt x="169" y="2489"/>
                    <a:pt x="181" y="2493"/>
                  </a:cubicBezTo>
                  <a:cubicBezTo>
                    <a:pt x="206" y="2504"/>
                    <a:pt x="236" y="2509"/>
                    <a:pt x="265" y="2506"/>
                  </a:cubicBezTo>
                  <a:cubicBezTo>
                    <a:pt x="294" y="2502"/>
                    <a:pt x="320" y="2489"/>
                    <a:pt x="341" y="2471"/>
                  </a:cubicBezTo>
                  <a:cubicBezTo>
                    <a:pt x="350" y="2461"/>
                    <a:pt x="355" y="2453"/>
                    <a:pt x="359" y="2443"/>
                  </a:cubicBezTo>
                  <a:cubicBezTo>
                    <a:pt x="363" y="2435"/>
                    <a:pt x="368" y="2418"/>
                    <a:pt x="370" y="2406"/>
                  </a:cubicBezTo>
                  <a:cubicBezTo>
                    <a:pt x="372" y="2395"/>
                    <a:pt x="374" y="2387"/>
                    <a:pt x="373" y="2380"/>
                  </a:cubicBezTo>
                  <a:cubicBezTo>
                    <a:pt x="380" y="2377"/>
                    <a:pt x="387" y="2376"/>
                    <a:pt x="387" y="2376"/>
                  </a:cubicBezTo>
                  <a:lnTo>
                    <a:pt x="389" y="2374"/>
                  </a:lnTo>
                  <a:lnTo>
                    <a:pt x="497" y="2321"/>
                  </a:lnTo>
                  <a:cubicBezTo>
                    <a:pt x="505" y="2326"/>
                    <a:pt x="515" y="2332"/>
                    <a:pt x="527" y="2339"/>
                  </a:cubicBezTo>
                  <a:cubicBezTo>
                    <a:pt x="543" y="2346"/>
                    <a:pt x="562" y="2352"/>
                    <a:pt x="581" y="2355"/>
                  </a:cubicBezTo>
                  <a:cubicBezTo>
                    <a:pt x="593" y="2366"/>
                    <a:pt x="619" y="2390"/>
                    <a:pt x="645" y="2395"/>
                  </a:cubicBezTo>
                  <a:cubicBezTo>
                    <a:pt x="656" y="2397"/>
                    <a:pt x="666" y="2399"/>
                    <a:pt x="677" y="2400"/>
                  </a:cubicBezTo>
                  <a:cubicBezTo>
                    <a:pt x="690" y="2410"/>
                    <a:pt x="730" y="2436"/>
                    <a:pt x="770" y="2456"/>
                  </a:cubicBezTo>
                  <a:cubicBezTo>
                    <a:pt x="798" y="2470"/>
                    <a:pt x="830" y="2487"/>
                    <a:pt x="867" y="2500"/>
                  </a:cubicBezTo>
                  <a:cubicBezTo>
                    <a:pt x="893" y="2507"/>
                    <a:pt x="908" y="2509"/>
                    <a:pt x="916" y="2511"/>
                  </a:cubicBezTo>
                  <a:cubicBezTo>
                    <a:pt x="915" y="2530"/>
                    <a:pt x="916" y="2548"/>
                    <a:pt x="922" y="2564"/>
                  </a:cubicBezTo>
                  <a:cubicBezTo>
                    <a:pt x="926" y="2581"/>
                    <a:pt x="938" y="2596"/>
                    <a:pt x="954" y="2607"/>
                  </a:cubicBezTo>
                  <a:cubicBezTo>
                    <a:pt x="971" y="2622"/>
                    <a:pt x="991" y="2632"/>
                    <a:pt x="1008" y="2635"/>
                  </a:cubicBezTo>
                  <a:cubicBezTo>
                    <a:pt x="1042" y="2641"/>
                    <a:pt x="1079" y="2632"/>
                    <a:pt x="1109" y="2611"/>
                  </a:cubicBezTo>
                  <a:cubicBezTo>
                    <a:pt x="1135" y="2591"/>
                    <a:pt x="1155" y="2564"/>
                    <a:pt x="1159" y="2529"/>
                  </a:cubicBezTo>
                  <a:lnTo>
                    <a:pt x="1159" y="2527"/>
                  </a:lnTo>
                  <a:cubicBezTo>
                    <a:pt x="1160" y="2508"/>
                    <a:pt x="1158" y="2485"/>
                    <a:pt x="1148" y="2466"/>
                  </a:cubicBezTo>
                  <a:cubicBezTo>
                    <a:pt x="1144" y="2452"/>
                    <a:pt x="1135" y="2442"/>
                    <a:pt x="1123" y="2433"/>
                  </a:cubicBezTo>
                  <a:cubicBezTo>
                    <a:pt x="1129" y="2421"/>
                    <a:pt x="1137" y="2407"/>
                    <a:pt x="1141" y="2392"/>
                  </a:cubicBezTo>
                  <a:lnTo>
                    <a:pt x="1142" y="2390"/>
                  </a:lnTo>
                  <a:cubicBezTo>
                    <a:pt x="1150" y="2365"/>
                    <a:pt x="1172" y="2317"/>
                    <a:pt x="1183" y="2294"/>
                  </a:cubicBezTo>
                  <a:cubicBezTo>
                    <a:pt x="1187" y="2293"/>
                    <a:pt x="1192" y="2294"/>
                    <a:pt x="1196" y="2292"/>
                  </a:cubicBezTo>
                  <a:cubicBezTo>
                    <a:pt x="1215" y="2285"/>
                    <a:pt x="1233" y="2272"/>
                    <a:pt x="1246" y="2257"/>
                  </a:cubicBezTo>
                  <a:cubicBezTo>
                    <a:pt x="1258" y="2240"/>
                    <a:pt x="1268" y="2219"/>
                    <a:pt x="1272" y="2198"/>
                  </a:cubicBezTo>
                  <a:cubicBezTo>
                    <a:pt x="1281" y="2162"/>
                    <a:pt x="1275" y="2120"/>
                    <a:pt x="1250" y="2084"/>
                  </a:cubicBezTo>
                  <a:cubicBezTo>
                    <a:pt x="1236" y="2066"/>
                    <a:pt x="1216" y="2054"/>
                    <a:pt x="1191" y="2050"/>
                  </a:cubicBezTo>
                  <a:cubicBezTo>
                    <a:pt x="1170" y="2046"/>
                    <a:pt x="1145" y="2048"/>
                    <a:pt x="1124" y="2053"/>
                  </a:cubicBezTo>
                  <a:cubicBezTo>
                    <a:pt x="1109" y="2027"/>
                    <a:pt x="1092" y="1997"/>
                    <a:pt x="1074" y="1965"/>
                  </a:cubicBezTo>
                  <a:cubicBezTo>
                    <a:pt x="1040" y="1905"/>
                    <a:pt x="1007" y="1848"/>
                    <a:pt x="997" y="1831"/>
                  </a:cubicBezTo>
                  <a:cubicBezTo>
                    <a:pt x="995" y="1828"/>
                    <a:pt x="995" y="1826"/>
                    <a:pt x="996" y="1824"/>
                  </a:cubicBezTo>
                  <a:cubicBezTo>
                    <a:pt x="992" y="1806"/>
                    <a:pt x="984" y="1763"/>
                    <a:pt x="984" y="1752"/>
                  </a:cubicBezTo>
                  <a:cubicBezTo>
                    <a:pt x="986" y="1741"/>
                    <a:pt x="983" y="1721"/>
                    <a:pt x="977" y="1702"/>
                  </a:cubicBezTo>
                  <a:cubicBezTo>
                    <a:pt x="970" y="1679"/>
                    <a:pt x="960" y="1653"/>
                    <a:pt x="955" y="1643"/>
                  </a:cubicBezTo>
                  <a:cubicBezTo>
                    <a:pt x="946" y="1631"/>
                    <a:pt x="939" y="1623"/>
                    <a:pt x="931" y="1617"/>
                  </a:cubicBezTo>
                  <a:cubicBezTo>
                    <a:pt x="927" y="1612"/>
                    <a:pt x="926" y="1610"/>
                    <a:pt x="926" y="1610"/>
                  </a:cubicBezTo>
                  <a:cubicBezTo>
                    <a:pt x="928" y="1599"/>
                    <a:pt x="931" y="1580"/>
                    <a:pt x="932" y="1563"/>
                  </a:cubicBezTo>
                  <a:cubicBezTo>
                    <a:pt x="930" y="1547"/>
                    <a:pt x="929" y="1531"/>
                    <a:pt x="924" y="1520"/>
                  </a:cubicBezTo>
                  <a:lnTo>
                    <a:pt x="924" y="1517"/>
                  </a:lnTo>
                  <a:cubicBezTo>
                    <a:pt x="918" y="1505"/>
                    <a:pt x="909" y="1495"/>
                    <a:pt x="902" y="1485"/>
                  </a:cubicBezTo>
                  <a:cubicBezTo>
                    <a:pt x="895" y="1475"/>
                    <a:pt x="887" y="1467"/>
                    <a:pt x="888" y="1463"/>
                  </a:cubicBezTo>
                  <a:lnTo>
                    <a:pt x="886" y="1460"/>
                  </a:lnTo>
                  <a:cubicBezTo>
                    <a:pt x="887" y="1456"/>
                    <a:pt x="887" y="1454"/>
                    <a:pt x="886" y="1447"/>
                  </a:cubicBezTo>
                  <a:cubicBezTo>
                    <a:pt x="886" y="1436"/>
                    <a:pt x="886" y="1423"/>
                    <a:pt x="882" y="1407"/>
                  </a:cubicBezTo>
                  <a:lnTo>
                    <a:pt x="1190" y="936"/>
                  </a:lnTo>
                  <a:lnTo>
                    <a:pt x="1301" y="1002"/>
                  </a:lnTo>
                  <a:lnTo>
                    <a:pt x="1315" y="1009"/>
                  </a:lnTo>
                  <a:lnTo>
                    <a:pt x="1321" y="997"/>
                  </a:lnTo>
                  <a:cubicBezTo>
                    <a:pt x="1322" y="994"/>
                    <a:pt x="1358" y="938"/>
                    <a:pt x="1369" y="928"/>
                  </a:cubicBezTo>
                  <a:cubicBezTo>
                    <a:pt x="1371" y="928"/>
                    <a:pt x="1382" y="942"/>
                    <a:pt x="1389" y="949"/>
                  </a:cubicBezTo>
                  <a:lnTo>
                    <a:pt x="1345" y="1025"/>
                  </a:lnTo>
                  <a:lnTo>
                    <a:pt x="1339" y="1037"/>
                  </a:lnTo>
                  <a:lnTo>
                    <a:pt x="1350" y="1046"/>
                  </a:lnTo>
                  <a:lnTo>
                    <a:pt x="1467" y="1130"/>
                  </a:lnTo>
                  <a:lnTo>
                    <a:pt x="1481" y="1139"/>
                  </a:lnTo>
                  <a:lnTo>
                    <a:pt x="1490" y="1125"/>
                  </a:lnTo>
                  <a:lnTo>
                    <a:pt x="1622" y="911"/>
                  </a:lnTo>
                  <a:lnTo>
                    <a:pt x="1628" y="901"/>
                  </a:lnTo>
                  <a:lnTo>
                    <a:pt x="1619" y="893"/>
                  </a:lnTo>
                  <a:lnTo>
                    <a:pt x="1570" y="847"/>
                  </a:lnTo>
                  <a:lnTo>
                    <a:pt x="1591" y="816"/>
                  </a:lnTo>
                  <a:lnTo>
                    <a:pt x="1642" y="849"/>
                  </a:lnTo>
                  <a:lnTo>
                    <a:pt x="1653" y="858"/>
                  </a:lnTo>
                  <a:lnTo>
                    <a:pt x="1662" y="844"/>
                  </a:lnTo>
                  <a:lnTo>
                    <a:pt x="1803" y="620"/>
                  </a:lnTo>
                  <a:lnTo>
                    <a:pt x="1809" y="608"/>
                  </a:lnTo>
                  <a:lnTo>
                    <a:pt x="1798" y="600"/>
                  </a:lnTo>
                  <a:close/>
                  <a:moveTo>
                    <a:pt x="426" y="834"/>
                  </a:moveTo>
                  <a:lnTo>
                    <a:pt x="393" y="747"/>
                  </a:lnTo>
                  <a:lnTo>
                    <a:pt x="390" y="740"/>
                  </a:lnTo>
                  <a:lnTo>
                    <a:pt x="381" y="739"/>
                  </a:lnTo>
                  <a:cubicBezTo>
                    <a:pt x="381" y="739"/>
                    <a:pt x="331" y="725"/>
                    <a:pt x="306" y="763"/>
                  </a:cubicBezTo>
                  <a:cubicBezTo>
                    <a:pt x="298" y="775"/>
                    <a:pt x="316" y="831"/>
                    <a:pt x="325" y="858"/>
                  </a:cubicBezTo>
                  <a:lnTo>
                    <a:pt x="204" y="896"/>
                  </a:lnTo>
                  <a:cubicBezTo>
                    <a:pt x="195" y="860"/>
                    <a:pt x="171" y="772"/>
                    <a:pt x="150" y="691"/>
                  </a:cubicBezTo>
                  <a:cubicBezTo>
                    <a:pt x="151" y="685"/>
                    <a:pt x="172" y="693"/>
                    <a:pt x="185" y="691"/>
                  </a:cubicBezTo>
                  <a:cubicBezTo>
                    <a:pt x="196" y="688"/>
                    <a:pt x="204" y="687"/>
                    <a:pt x="211" y="685"/>
                  </a:cubicBezTo>
                  <a:lnTo>
                    <a:pt x="224" y="649"/>
                  </a:lnTo>
                  <a:cubicBezTo>
                    <a:pt x="223" y="643"/>
                    <a:pt x="222" y="636"/>
                    <a:pt x="220" y="629"/>
                  </a:cubicBezTo>
                  <a:cubicBezTo>
                    <a:pt x="218" y="618"/>
                    <a:pt x="217" y="609"/>
                    <a:pt x="214" y="602"/>
                  </a:cubicBezTo>
                  <a:cubicBezTo>
                    <a:pt x="210" y="590"/>
                    <a:pt x="201" y="588"/>
                    <a:pt x="187" y="592"/>
                  </a:cubicBezTo>
                  <a:cubicBezTo>
                    <a:pt x="182" y="594"/>
                    <a:pt x="175" y="597"/>
                    <a:pt x="168" y="600"/>
                  </a:cubicBezTo>
                  <a:cubicBezTo>
                    <a:pt x="154" y="604"/>
                    <a:pt x="140" y="608"/>
                    <a:pt x="131" y="611"/>
                  </a:cubicBezTo>
                  <a:cubicBezTo>
                    <a:pt x="102" y="500"/>
                    <a:pt x="71" y="381"/>
                    <a:pt x="62" y="342"/>
                  </a:cubicBezTo>
                  <a:lnTo>
                    <a:pt x="190" y="303"/>
                  </a:lnTo>
                  <a:lnTo>
                    <a:pt x="210" y="390"/>
                  </a:lnTo>
                  <a:lnTo>
                    <a:pt x="212" y="401"/>
                  </a:lnTo>
                  <a:lnTo>
                    <a:pt x="223" y="403"/>
                  </a:lnTo>
                  <a:cubicBezTo>
                    <a:pt x="223" y="403"/>
                    <a:pt x="272" y="408"/>
                    <a:pt x="292" y="385"/>
                  </a:cubicBezTo>
                  <a:lnTo>
                    <a:pt x="294" y="385"/>
                  </a:lnTo>
                  <a:cubicBezTo>
                    <a:pt x="303" y="373"/>
                    <a:pt x="285" y="313"/>
                    <a:pt x="277" y="283"/>
                  </a:cubicBezTo>
                  <a:lnTo>
                    <a:pt x="388" y="250"/>
                  </a:lnTo>
                  <a:lnTo>
                    <a:pt x="525" y="808"/>
                  </a:lnTo>
                  <a:lnTo>
                    <a:pt x="426" y="834"/>
                  </a:lnTo>
                  <a:close/>
                  <a:moveTo>
                    <a:pt x="382" y="97"/>
                  </a:moveTo>
                  <a:cubicBezTo>
                    <a:pt x="386" y="87"/>
                    <a:pt x="397" y="52"/>
                    <a:pt x="437" y="46"/>
                  </a:cubicBezTo>
                  <a:cubicBezTo>
                    <a:pt x="501" y="35"/>
                    <a:pt x="518" y="62"/>
                    <a:pt x="521" y="67"/>
                  </a:cubicBezTo>
                  <a:lnTo>
                    <a:pt x="787" y="1137"/>
                  </a:lnTo>
                  <a:cubicBezTo>
                    <a:pt x="787" y="1142"/>
                    <a:pt x="790" y="1160"/>
                    <a:pt x="791" y="1180"/>
                  </a:cubicBezTo>
                  <a:cubicBezTo>
                    <a:pt x="791" y="1180"/>
                    <a:pt x="797" y="1220"/>
                    <a:pt x="803" y="1237"/>
                  </a:cubicBezTo>
                  <a:cubicBezTo>
                    <a:pt x="805" y="1246"/>
                    <a:pt x="809" y="1262"/>
                    <a:pt x="812" y="1282"/>
                  </a:cubicBezTo>
                  <a:cubicBezTo>
                    <a:pt x="815" y="1303"/>
                    <a:pt x="818" y="1325"/>
                    <a:pt x="823" y="1344"/>
                  </a:cubicBezTo>
                  <a:cubicBezTo>
                    <a:pt x="826" y="1364"/>
                    <a:pt x="843" y="1391"/>
                    <a:pt x="850" y="1403"/>
                  </a:cubicBezTo>
                  <a:cubicBezTo>
                    <a:pt x="854" y="1419"/>
                    <a:pt x="855" y="1437"/>
                    <a:pt x="855" y="1450"/>
                  </a:cubicBezTo>
                  <a:cubicBezTo>
                    <a:pt x="855" y="1450"/>
                    <a:pt x="855" y="1450"/>
                    <a:pt x="854" y="1452"/>
                  </a:cubicBezTo>
                  <a:cubicBezTo>
                    <a:pt x="799" y="1431"/>
                    <a:pt x="735" y="1431"/>
                    <a:pt x="724" y="1432"/>
                  </a:cubicBezTo>
                  <a:cubicBezTo>
                    <a:pt x="722" y="1431"/>
                    <a:pt x="718" y="1428"/>
                    <a:pt x="709" y="1407"/>
                  </a:cubicBezTo>
                  <a:cubicBezTo>
                    <a:pt x="695" y="1374"/>
                    <a:pt x="400" y="171"/>
                    <a:pt x="382" y="97"/>
                  </a:cubicBezTo>
                  <a:close/>
                  <a:moveTo>
                    <a:pt x="588" y="1568"/>
                  </a:moveTo>
                  <a:lnTo>
                    <a:pt x="589" y="1566"/>
                  </a:lnTo>
                  <a:cubicBezTo>
                    <a:pt x="600" y="1524"/>
                    <a:pt x="633" y="1479"/>
                    <a:pt x="662" y="1436"/>
                  </a:cubicBezTo>
                  <a:cubicBezTo>
                    <a:pt x="668" y="1428"/>
                    <a:pt x="674" y="1420"/>
                    <a:pt x="679" y="1413"/>
                  </a:cubicBezTo>
                  <a:cubicBezTo>
                    <a:pt x="679" y="1417"/>
                    <a:pt x="681" y="1417"/>
                    <a:pt x="680" y="1419"/>
                  </a:cubicBezTo>
                  <a:cubicBezTo>
                    <a:pt x="688" y="1436"/>
                    <a:pt x="695" y="1446"/>
                    <a:pt x="703" y="1452"/>
                  </a:cubicBezTo>
                  <a:cubicBezTo>
                    <a:pt x="697" y="1473"/>
                    <a:pt x="689" y="1517"/>
                    <a:pt x="720" y="1567"/>
                  </a:cubicBezTo>
                  <a:lnTo>
                    <a:pt x="718" y="1567"/>
                  </a:lnTo>
                  <a:cubicBezTo>
                    <a:pt x="720" y="1567"/>
                    <a:pt x="720" y="1569"/>
                    <a:pt x="722" y="1572"/>
                  </a:cubicBezTo>
                  <a:cubicBezTo>
                    <a:pt x="723" y="1574"/>
                    <a:pt x="725" y="1577"/>
                    <a:pt x="727" y="1579"/>
                  </a:cubicBezTo>
                  <a:cubicBezTo>
                    <a:pt x="717" y="1597"/>
                    <a:pt x="696" y="1633"/>
                    <a:pt x="675" y="1664"/>
                  </a:cubicBezTo>
                  <a:cubicBezTo>
                    <a:pt x="654" y="1694"/>
                    <a:pt x="634" y="1721"/>
                    <a:pt x="622" y="1725"/>
                  </a:cubicBezTo>
                  <a:cubicBezTo>
                    <a:pt x="614" y="1698"/>
                    <a:pt x="596" y="1635"/>
                    <a:pt x="586" y="1607"/>
                  </a:cubicBezTo>
                  <a:cubicBezTo>
                    <a:pt x="584" y="1589"/>
                    <a:pt x="585" y="1576"/>
                    <a:pt x="588" y="1568"/>
                  </a:cubicBezTo>
                  <a:close/>
                  <a:moveTo>
                    <a:pt x="789" y="1847"/>
                  </a:moveTo>
                  <a:cubicBezTo>
                    <a:pt x="791" y="1863"/>
                    <a:pt x="797" y="1879"/>
                    <a:pt x="803" y="1896"/>
                  </a:cubicBezTo>
                  <a:cubicBezTo>
                    <a:pt x="806" y="1905"/>
                    <a:pt x="811" y="1912"/>
                    <a:pt x="814" y="1920"/>
                  </a:cubicBezTo>
                  <a:cubicBezTo>
                    <a:pt x="800" y="1948"/>
                    <a:pt x="727" y="2115"/>
                    <a:pt x="717" y="2122"/>
                  </a:cubicBezTo>
                  <a:cubicBezTo>
                    <a:pt x="709" y="2127"/>
                    <a:pt x="706" y="2135"/>
                    <a:pt x="699" y="2145"/>
                  </a:cubicBezTo>
                  <a:cubicBezTo>
                    <a:pt x="696" y="2156"/>
                    <a:pt x="689" y="2168"/>
                    <a:pt x="675" y="2174"/>
                  </a:cubicBezTo>
                  <a:cubicBezTo>
                    <a:pt x="670" y="2166"/>
                    <a:pt x="660" y="2158"/>
                    <a:pt x="648" y="2152"/>
                  </a:cubicBezTo>
                  <a:cubicBezTo>
                    <a:pt x="632" y="2144"/>
                    <a:pt x="613" y="2139"/>
                    <a:pt x="589" y="2135"/>
                  </a:cubicBezTo>
                  <a:cubicBezTo>
                    <a:pt x="585" y="2123"/>
                    <a:pt x="582" y="2114"/>
                    <a:pt x="576" y="2108"/>
                  </a:cubicBezTo>
                  <a:cubicBezTo>
                    <a:pt x="573" y="2101"/>
                    <a:pt x="565" y="2075"/>
                    <a:pt x="556" y="2052"/>
                  </a:cubicBezTo>
                  <a:cubicBezTo>
                    <a:pt x="548" y="2033"/>
                    <a:pt x="542" y="2017"/>
                    <a:pt x="537" y="2007"/>
                  </a:cubicBezTo>
                  <a:cubicBezTo>
                    <a:pt x="527" y="1990"/>
                    <a:pt x="531" y="1967"/>
                    <a:pt x="533" y="1945"/>
                  </a:cubicBezTo>
                  <a:cubicBezTo>
                    <a:pt x="535" y="1932"/>
                    <a:pt x="537" y="1919"/>
                    <a:pt x="537" y="1908"/>
                  </a:cubicBezTo>
                  <a:cubicBezTo>
                    <a:pt x="550" y="1899"/>
                    <a:pt x="577" y="1878"/>
                    <a:pt x="592" y="1848"/>
                  </a:cubicBezTo>
                  <a:cubicBezTo>
                    <a:pt x="598" y="1836"/>
                    <a:pt x="607" y="1813"/>
                    <a:pt x="612" y="1792"/>
                  </a:cubicBezTo>
                  <a:cubicBezTo>
                    <a:pt x="617" y="1779"/>
                    <a:pt x="621" y="1767"/>
                    <a:pt x="623" y="1756"/>
                  </a:cubicBezTo>
                  <a:cubicBezTo>
                    <a:pt x="648" y="1752"/>
                    <a:pt x="676" y="1720"/>
                    <a:pt x="700" y="1682"/>
                  </a:cubicBezTo>
                  <a:cubicBezTo>
                    <a:pt x="721" y="1653"/>
                    <a:pt x="737" y="1623"/>
                    <a:pt x="749" y="1603"/>
                  </a:cubicBezTo>
                  <a:cubicBezTo>
                    <a:pt x="751" y="1605"/>
                    <a:pt x="755" y="1608"/>
                    <a:pt x="756" y="1611"/>
                  </a:cubicBezTo>
                  <a:cubicBezTo>
                    <a:pt x="754" y="1626"/>
                    <a:pt x="751" y="1656"/>
                    <a:pt x="754" y="1676"/>
                  </a:cubicBezTo>
                  <a:cubicBezTo>
                    <a:pt x="756" y="1725"/>
                    <a:pt x="776" y="1748"/>
                    <a:pt x="789" y="1761"/>
                  </a:cubicBezTo>
                  <a:cubicBezTo>
                    <a:pt x="791" y="1764"/>
                    <a:pt x="793" y="1767"/>
                    <a:pt x="794" y="1769"/>
                  </a:cubicBezTo>
                  <a:lnTo>
                    <a:pt x="796" y="1769"/>
                  </a:lnTo>
                  <a:cubicBezTo>
                    <a:pt x="796" y="1772"/>
                    <a:pt x="798" y="1772"/>
                    <a:pt x="798" y="1772"/>
                  </a:cubicBezTo>
                  <a:cubicBezTo>
                    <a:pt x="792" y="1793"/>
                    <a:pt x="784" y="1826"/>
                    <a:pt x="789" y="1847"/>
                  </a:cubicBezTo>
                  <a:close/>
                  <a:moveTo>
                    <a:pt x="512" y="1662"/>
                  </a:moveTo>
                  <a:cubicBezTo>
                    <a:pt x="524" y="1647"/>
                    <a:pt x="542" y="1630"/>
                    <a:pt x="555" y="1619"/>
                  </a:cubicBezTo>
                  <a:cubicBezTo>
                    <a:pt x="551" y="1667"/>
                    <a:pt x="580" y="1740"/>
                    <a:pt x="595" y="1751"/>
                  </a:cubicBezTo>
                  <a:cubicBezTo>
                    <a:pt x="595" y="1756"/>
                    <a:pt x="589" y="1763"/>
                    <a:pt x="583" y="1782"/>
                  </a:cubicBezTo>
                  <a:cubicBezTo>
                    <a:pt x="578" y="1801"/>
                    <a:pt x="570" y="1824"/>
                    <a:pt x="563" y="1834"/>
                  </a:cubicBezTo>
                  <a:cubicBezTo>
                    <a:pt x="556" y="1850"/>
                    <a:pt x="542" y="1865"/>
                    <a:pt x="530" y="1874"/>
                  </a:cubicBezTo>
                  <a:cubicBezTo>
                    <a:pt x="519" y="1835"/>
                    <a:pt x="490" y="1762"/>
                    <a:pt x="483" y="1743"/>
                  </a:cubicBezTo>
                  <a:cubicBezTo>
                    <a:pt x="486" y="1725"/>
                    <a:pt x="495" y="1685"/>
                    <a:pt x="512" y="1662"/>
                  </a:cubicBezTo>
                  <a:close/>
                  <a:moveTo>
                    <a:pt x="193" y="1953"/>
                  </a:moveTo>
                  <a:lnTo>
                    <a:pt x="195" y="1953"/>
                  </a:lnTo>
                  <a:cubicBezTo>
                    <a:pt x="228" y="1942"/>
                    <a:pt x="311" y="1897"/>
                    <a:pt x="357" y="1872"/>
                  </a:cubicBezTo>
                  <a:cubicBezTo>
                    <a:pt x="353" y="1893"/>
                    <a:pt x="352" y="1913"/>
                    <a:pt x="355" y="1933"/>
                  </a:cubicBezTo>
                  <a:cubicBezTo>
                    <a:pt x="357" y="1949"/>
                    <a:pt x="362" y="1967"/>
                    <a:pt x="366" y="1983"/>
                  </a:cubicBezTo>
                  <a:cubicBezTo>
                    <a:pt x="340" y="1994"/>
                    <a:pt x="285" y="2017"/>
                    <a:pt x="265" y="2029"/>
                  </a:cubicBezTo>
                  <a:lnTo>
                    <a:pt x="263" y="2029"/>
                  </a:lnTo>
                  <a:cubicBezTo>
                    <a:pt x="251" y="2038"/>
                    <a:pt x="238" y="2047"/>
                    <a:pt x="230" y="2056"/>
                  </a:cubicBezTo>
                  <a:cubicBezTo>
                    <a:pt x="224" y="2037"/>
                    <a:pt x="217" y="2019"/>
                    <a:pt x="207" y="2001"/>
                  </a:cubicBezTo>
                  <a:cubicBezTo>
                    <a:pt x="196" y="1986"/>
                    <a:pt x="185" y="1971"/>
                    <a:pt x="174" y="1962"/>
                  </a:cubicBezTo>
                  <a:cubicBezTo>
                    <a:pt x="179" y="1957"/>
                    <a:pt x="187" y="1954"/>
                    <a:pt x="193" y="1953"/>
                  </a:cubicBezTo>
                  <a:close/>
                  <a:moveTo>
                    <a:pt x="376" y="2014"/>
                  </a:moveTo>
                  <a:cubicBezTo>
                    <a:pt x="377" y="2018"/>
                    <a:pt x="379" y="2023"/>
                    <a:pt x="380" y="2025"/>
                  </a:cubicBezTo>
                  <a:cubicBezTo>
                    <a:pt x="385" y="2037"/>
                    <a:pt x="397" y="2066"/>
                    <a:pt x="411" y="2090"/>
                  </a:cubicBezTo>
                  <a:cubicBezTo>
                    <a:pt x="420" y="2111"/>
                    <a:pt x="428" y="2130"/>
                    <a:pt x="429" y="2135"/>
                  </a:cubicBezTo>
                  <a:cubicBezTo>
                    <a:pt x="433" y="2140"/>
                    <a:pt x="436" y="2156"/>
                    <a:pt x="438" y="2172"/>
                  </a:cubicBezTo>
                  <a:cubicBezTo>
                    <a:pt x="441" y="2179"/>
                    <a:pt x="442" y="2186"/>
                    <a:pt x="443" y="2192"/>
                  </a:cubicBezTo>
                  <a:cubicBezTo>
                    <a:pt x="433" y="2197"/>
                    <a:pt x="414" y="2209"/>
                    <a:pt x="404" y="2214"/>
                  </a:cubicBezTo>
                  <a:cubicBezTo>
                    <a:pt x="397" y="2217"/>
                    <a:pt x="385" y="2222"/>
                    <a:pt x="373" y="2228"/>
                  </a:cubicBezTo>
                  <a:cubicBezTo>
                    <a:pt x="363" y="2233"/>
                    <a:pt x="354" y="2238"/>
                    <a:pt x="346" y="2241"/>
                  </a:cubicBezTo>
                  <a:cubicBezTo>
                    <a:pt x="337" y="2244"/>
                    <a:pt x="325" y="2248"/>
                    <a:pt x="312" y="2251"/>
                  </a:cubicBezTo>
                  <a:cubicBezTo>
                    <a:pt x="301" y="2253"/>
                    <a:pt x="289" y="2257"/>
                    <a:pt x="275" y="2259"/>
                  </a:cubicBezTo>
                  <a:cubicBezTo>
                    <a:pt x="268" y="2225"/>
                    <a:pt x="248" y="2141"/>
                    <a:pt x="238" y="2097"/>
                  </a:cubicBezTo>
                  <a:cubicBezTo>
                    <a:pt x="239" y="2093"/>
                    <a:pt x="242" y="2087"/>
                    <a:pt x="250" y="2081"/>
                  </a:cubicBezTo>
                  <a:cubicBezTo>
                    <a:pt x="258" y="2072"/>
                    <a:pt x="268" y="2063"/>
                    <a:pt x="281" y="2056"/>
                  </a:cubicBezTo>
                  <a:cubicBezTo>
                    <a:pt x="300" y="2046"/>
                    <a:pt x="350" y="2024"/>
                    <a:pt x="376" y="2014"/>
                  </a:cubicBezTo>
                  <a:close/>
                  <a:moveTo>
                    <a:pt x="150" y="2237"/>
                  </a:moveTo>
                  <a:cubicBezTo>
                    <a:pt x="136" y="2202"/>
                    <a:pt x="124" y="2171"/>
                    <a:pt x="123" y="2164"/>
                  </a:cubicBezTo>
                  <a:cubicBezTo>
                    <a:pt x="122" y="2158"/>
                    <a:pt x="130" y="2139"/>
                    <a:pt x="134" y="2127"/>
                  </a:cubicBezTo>
                  <a:cubicBezTo>
                    <a:pt x="137" y="2121"/>
                    <a:pt x="138" y="2116"/>
                    <a:pt x="141" y="2115"/>
                  </a:cubicBezTo>
                  <a:cubicBezTo>
                    <a:pt x="145" y="2100"/>
                    <a:pt x="149" y="2090"/>
                    <a:pt x="151" y="2082"/>
                  </a:cubicBezTo>
                  <a:cubicBezTo>
                    <a:pt x="152" y="2075"/>
                    <a:pt x="151" y="2068"/>
                    <a:pt x="150" y="2064"/>
                  </a:cubicBezTo>
                  <a:cubicBezTo>
                    <a:pt x="147" y="2055"/>
                    <a:pt x="143" y="2050"/>
                    <a:pt x="137" y="2046"/>
                  </a:cubicBezTo>
                  <a:cubicBezTo>
                    <a:pt x="135" y="2046"/>
                    <a:pt x="133" y="2045"/>
                    <a:pt x="131" y="2045"/>
                  </a:cubicBezTo>
                  <a:cubicBezTo>
                    <a:pt x="120" y="2043"/>
                    <a:pt x="113" y="2046"/>
                    <a:pt x="106" y="2052"/>
                  </a:cubicBezTo>
                  <a:cubicBezTo>
                    <a:pt x="100" y="2055"/>
                    <a:pt x="95" y="2061"/>
                    <a:pt x="94" y="2067"/>
                  </a:cubicBezTo>
                  <a:cubicBezTo>
                    <a:pt x="91" y="2073"/>
                    <a:pt x="89" y="2082"/>
                    <a:pt x="90" y="2089"/>
                  </a:cubicBezTo>
                  <a:cubicBezTo>
                    <a:pt x="93" y="2096"/>
                    <a:pt x="96" y="2105"/>
                    <a:pt x="102" y="2110"/>
                  </a:cubicBezTo>
                  <a:cubicBezTo>
                    <a:pt x="99" y="2116"/>
                    <a:pt x="97" y="2125"/>
                    <a:pt x="94" y="2131"/>
                  </a:cubicBezTo>
                  <a:cubicBezTo>
                    <a:pt x="93" y="2135"/>
                    <a:pt x="92" y="2141"/>
                    <a:pt x="91" y="2148"/>
                  </a:cubicBezTo>
                  <a:cubicBezTo>
                    <a:pt x="74" y="2142"/>
                    <a:pt x="61" y="2132"/>
                    <a:pt x="52" y="2121"/>
                  </a:cubicBezTo>
                  <a:cubicBezTo>
                    <a:pt x="37" y="2105"/>
                    <a:pt x="31" y="2087"/>
                    <a:pt x="32" y="2069"/>
                  </a:cubicBezTo>
                  <a:cubicBezTo>
                    <a:pt x="33" y="2052"/>
                    <a:pt x="36" y="2035"/>
                    <a:pt x="45" y="2021"/>
                  </a:cubicBezTo>
                  <a:cubicBezTo>
                    <a:pt x="52" y="2007"/>
                    <a:pt x="61" y="1993"/>
                    <a:pt x="73" y="1987"/>
                  </a:cubicBezTo>
                  <a:cubicBezTo>
                    <a:pt x="85" y="1978"/>
                    <a:pt x="99" y="1974"/>
                    <a:pt x="115" y="1974"/>
                  </a:cubicBezTo>
                  <a:cubicBezTo>
                    <a:pt x="126" y="1974"/>
                    <a:pt x="136" y="1976"/>
                    <a:pt x="148" y="1982"/>
                  </a:cubicBezTo>
                  <a:cubicBezTo>
                    <a:pt x="161" y="1989"/>
                    <a:pt x="169" y="2001"/>
                    <a:pt x="180" y="2016"/>
                  </a:cubicBezTo>
                  <a:cubicBezTo>
                    <a:pt x="190" y="2036"/>
                    <a:pt x="199" y="2059"/>
                    <a:pt x="202" y="2080"/>
                  </a:cubicBezTo>
                  <a:cubicBezTo>
                    <a:pt x="207" y="2109"/>
                    <a:pt x="234" y="2219"/>
                    <a:pt x="246" y="2263"/>
                  </a:cubicBezTo>
                  <a:cubicBezTo>
                    <a:pt x="230" y="2265"/>
                    <a:pt x="219" y="2269"/>
                    <a:pt x="209" y="2274"/>
                  </a:cubicBezTo>
                  <a:cubicBezTo>
                    <a:pt x="195" y="2280"/>
                    <a:pt x="185" y="2287"/>
                    <a:pt x="177" y="2295"/>
                  </a:cubicBezTo>
                  <a:cubicBezTo>
                    <a:pt x="168" y="2280"/>
                    <a:pt x="159" y="2259"/>
                    <a:pt x="150" y="2237"/>
                  </a:cubicBezTo>
                  <a:close/>
                  <a:moveTo>
                    <a:pt x="377" y="2345"/>
                  </a:moveTo>
                  <a:cubicBezTo>
                    <a:pt x="369" y="2349"/>
                    <a:pt x="337" y="2356"/>
                    <a:pt x="313" y="2356"/>
                  </a:cubicBezTo>
                  <a:cubicBezTo>
                    <a:pt x="295" y="2358"/>
                    <a:pt x="282" y="2357"/>
                    <a:pt x="269" y="2359"/>
                  </a:cubicBezTo>
                  <a:cubicBezTo>
                    <a:pt x="257" y="2364"/>
                    <a:pt x="245" y="2366"/>
                    <a:pt x="238" y="2371"/>
                  </a:cubicBezTo>
                  <a:cubicBezTo>
                    <a:pt x="230" y="2379"/>
                    <a:pt x="227" y="2385"/>
                    <a:pt x="223" y="2393"/>
                  </a:cubicBezTo>
                  <a:cubicBezTo>
                    <a:pt x="222" y="2397"/>
                    <a:pt x="222" y="2401"/>
                    <a:pt x="221" y="2406"/>
                  </a:cubicBezTo>
                  <a:cubicBezTo>
                    <a:pt x="222" y="2412"/>
                    <a:pt x="223" y="2417"/>
                    <a:pt x="229" y="2423"/>
                  </a:cubicBezTo>
                  <a:cubicBezTo>
                    <a:pt x="231" y="2425"/>
                    <a:pt x="235" y="2428"/>
                    <a:pt x="241" y="2431"/>
                  </a:cubicBezTo>
                  <a:cubicBezTo>
                    <a:pt x="243" y="2432"/>
                    <a:pt x="245" y="2432"/>
                    <a:pt x="249" y="2433"/>
                  </a:cubicBezTo>
                  <a:cubicBezTo>
                    <a:pt x="258" y="2432"/>
                    <a:pt x="267" y="2429"/>
                    <a:pt x="277" y="2422"/>
                  </a:cubicBezTo>
                  <a:cubicBezTo>
                    <a:pt x="285" y="2417"/>
                    <a:pt x="293" y="2407"/>
                    <a:pt x="298" y="2395"/>
                  </a:cubicBezTo>
                  <a:cubicBezTo>
                    <a:pt x="298" y="2395"/>
                    <a:pt x="298" y="2393"/>
                    <a:pt x="300" y="2391"/>
                  </a:cubicBezTo>
                  <a:cubicBezTo>
                    <a:pt x="305" y="2392"/>
                    <a:pt x="311" y="2391"/>
                    <a:pt x="316" y="2390"/>
                  </a:cubicBezTo>
                  <a:cubicBezTo>
                    <a:pt x="325" y="2389"/>
                    <a:pt x="334" y="2388"/>
                    <a:pt x="340" y="2389"/>
                  </a:cubicBezTo>
                  <a:cubicBezTo>
                    <a:pt x="340" y="2391"/>
                    <a:pt x="341" y="2396"/>
                    <a:pt x="341" y="2400"/>
                  </a:cubicBezTo>
                  <a:cubicBezTo>
                    <a:pt x="339" y="2411"/>
                    <a:pt x="334" y="2424"/>
                    <a:pt x="331" y="2430"/>
                  </a:cubicBezTo>
                  <a:cubicBezTo>
                    <a:pt x="328" y="2436"/>
                    <a:pt x="324" y="2442"/>
                    <a:pt x="319" y="2447"/>
                  </a:cubicBezTo>
                  <a:cubicBezTo>
                    <a:pt x="305" y="2462"/>
                    <a:pt x="284" y="2472"/>
                    <a:pt x="260" y="2474"/>
                  </a:cubicBezTo>
                  <a:cubicBezTo>
                    <a:pt x="237" y="2477"/>
                    <a:pt x="213" y="2475"/>
                    <a:pt x="193" y="2464"/>
                  </a:cubicBezTo>
                  <a:cubicBezTo>
                    <a:pt x="185" y="2461"/>
                    <a:pt x="179" y="2458"/>
                    <a:pt x="174" y="2450"/>
                  </a:cubicBezTo>
                  <a:cubicBezTo>
                    <a:pt x="157" y="2434"/>
                    <a:pt x="150" y="2411"/>
                    <a:pt x="153" y="2392"/>
                  </a:cubicBezTo>
                  <a:cubicBezTo>
                    <a:pt x="156" y="2366"/>
                    <a:pt x="171" y="2342"/>
                    <a:pt x="191" y="2324"/>
                  </a:cubicBezTo>
                  <a:cubicBezTo>
                    <a:pt x="200" y="2314"/>
                    <a:pt x="210" y="2307"/>
                    <a:pt x="222" y="2303"/>
                  </a:cubicBezTo>
                  <a:cubicBezTo>
                    <a:pt x="231" y="2298"/>
                    <a:pt x="245" y="2294"/>
                    <a:pt x="263" y="2292"/>
                  </a:cubicBezTo>
                  <a:lnTo>
                    <a:pt x="265" y="2293"/>
                  </a:lnTo>
                  <a:cubicBezTo>
                    <a:pt x="283" y="2290"/>
                    <a:pt x="303" y="2287"/>
                    <a:pt x="319" y="2283"/>
                  </a:cubicBezTo>
                  <a:cubicBezTo>
                    <a:pt x="336" y="2277"/>
                    <a:pt x="347" y="2274"/>
                    <a:pt x="357" y="2272"/>
                  </a:cubicBezTo>
                  <a:lnTo>
                    <a:pt x="357" y="2269"/>
                  </a:lnTo>
                  <a:cubicBezTo>
                    <a:pt x="366" y="2267"/>
                    <a:pt x="376" y="2262"/>
                    <a:pt x="388" y="2255"/>
                  </a:cubicBezTo>
                  <a:cubicBezTo>
                    <a:pt x="398" y="2250"/>
                    <a:pt x="407" y="2245"/>
                    <a:pt x="417" y="2243"/>
                  </a:cubicBezTo>
                  <a:cubicBezTo>
                    <a:pt x="422" y="2239"/>
                    <a:pt x="436" y="2233"/>
                    <a:pt x="448" y="2228"/>
                  </a:cubicBezTo>
                  <a:cubicBezTo>
                    <a:pt x="450" y="2240"/>
                    <a:pt x="454" y="2254"/>
                    <a:pt x="461" y="2266"/>
                  </a:cubicBezTo>
                  <a:cubicBezTo>
                    <a:pt x="465" y="2278"/>
                    <a:pt x="472" y="2288"/>
                    <a:pt x="478" y="2295"/>
                  </a:cubicBezTo>
                  <a:lnTo>
                    <a:pt x="377" y="2345"/>
                  </a:lnTo>
                  <a:close/>
                  <a:moveTo>
                    <a:pt x="578" y="2324"/>
                  </a:moveTo>
                  <a:cubicBezTo>
                    <a:pt x="565" y="2321"/>
                    <a:pt x="551" y="2317"/>
                    <a:pt x="541" y="2311"/>
                  </a:cubicBezTo>
                  <a:cubicBezTo>
                    <a:pt x="524" y="2303"/>
                    <a:pt x="513" y="2295"/>
                    <a:pt x="506" y="2285"/>
                  </a:cubicBezTo>
                  <a:cubicBezTo>
                    <a:pt x="501" y="2277"/>
                    <a:pt x="494" y="2265"/>
                    <a:pt x="487" y="2253"/>
                  </a:cubicBezTo>
                  <a:cubicBezTo>
                    <a:pt x="483" y="2239"/>
                    <a:pt x="477" y="2227"/>
                    <a:pt x="477" y="2213"/>
                  </a:cubicBezTo>
                  <a:cubicBezTo>
                    <a:pt x="476" y="2203"/>
                    <a:pt x="473" y="2184"/>
                    <a:pt x="470" y="2166"/>
                  </a:cubicBezTo>
                  <a:cubicBezTo>
                    <a:pt x="466" y="2148"/>
                    <a:pt x="463" y="2130"/>
                    <a:pt x="460" y="2123"/>
                  </a:cubicBezTo>
                  <a:cubicBezTo>
                    <a:pt x="456" y="2116"/>
                    <a:pt x="447" y="2097"/>
                    <a:pt x="437" y="2077"/>
                  </a:cubicBezTo>
                  <a:cubicBezTo>
                    <a:pt x="426" y="2051"/>
                    <a:pt x="413" y="2024"/>
                    <a:pt x="410" y="2015"/>
                  </a:cubicBezTo>
                  <a:cubicBezTo>
                    <a:pt x="406" y="2006"/>
                    <a:pt x="401" y="1992"/>
                    <a:pt x="396" y="1975"/>
                  </a:cubicBezTo>
                  <a:cubicBezTo>
                    <a:pt x="392" y="1961"/>
                    <a:pt x="388" y="1943"/>
                    <a:pt x="386" y="1930"/>
                  </a:cubicBezTo>
                  <a:cubicBezTo>
                    <a:pt x="381" y="1896"/>
                    <a:pt x="387" y="1860"/>
                    <a:pt x="404" y="1828"/>
                  </a:cubicBezTo>
                  <a:cubicBezTo>
                    <a:pt x="417" y="1804"/>
                    <a:pt x="434" y="1782"/>
                    <a:pt x="457" y="1767"/>
                  </a:cubicBezTo>
                  <a:cubicBezTo>
                    <a:pt x="466" y="1790"/>
                    <a:pt x="485" y="1842"/>
                    <a:pt x="490" y="1852"/>
                  </a:cubicBezTo>
                  <a:cubicBezTo>
                    <a:pt x="493" y="1861"/>
                    <a:pt x="501" y="1886"/>
                    <a:pt x="504" y="1898"/>
                  </a:cubicBezTo>
                  <a:cubicBezTo>
                    <a:pt x="506" y="1909"/>
                    <a:pt x="504" y="1924"/>
                    <a:pt x="503" y="1939"/>
                  </a:cubicBezTo>
                  <a:cubicBezTo>
                    <a:pt x="498" y="1967"/>
                    <a:pt x="495" y="1995"/>
                    <a:pt x="511" y="2022"/>
                  </a:cubicBezTo>
                  <a:lnTo>
                    <a:pt x="509" y="2019"/>
                  </a:lnTo>
                  <a:cubicBezTo>
                    <a:pt x="513" y="2029"/>
                    <a:pt x="519" y="2045"/>
                    <a:pt x="525" y="2064"/>
                  </a:cubicBezTo>
                  <a:cubicBezTo>
                    <a:pt x="534" y="2088"/>
                    <a:pt x="545" y="2114"/>
                    <a:pt x="550" y="2123"/>
                  </a:cubicBezTo>
                  <a:lnTo>
                    <a:pt x="551" y="2126"/>
                  </a:lnTo>
                  <a:cubicBezTo>
                    <a:pt x="555" y="2131"/>
                    <a:pt x="563" y="2148"/>
                    <a:pt x="568" y="2166"/>
                  </a:cubicBezTo>
                  <a:cubicBezTo>
                    <a:pt x="574" y="2185"/>
                    <a:pt x="577" y="2203"/>
                    <a:pt x="579" y="2205"/>
                  </a:cubicBezTo>
                  <a:cubicBezTo>
                    <a:pt x="574" y="2220"/>
                    <a:pt x="581" y="2232"/>
                    <a:pt x="591" y="2240"/>
                  </a:cubicBezTo>
                  <a:cubicBezTo>
                    <a:pt x="594" y="2243"/>
                    <a:pt x="598" y="2246"/>
                    <a:pt x="603" y="2247"/>
                  </a:cubicBezTo>
                  <a:cubicBezTo>
                    <a:pt x="607" y="2248"/>
                    <a:pt x="613" y="2249"/>
                    <a:pt x="618" y="2247"/>
                  </a:cubicBezTo>
                  <a:cubicBezTo>
                    <a:pt x="627" y="2245"/>
                    <a:pt x="635" y="2237"/>
                    <a:pt x="635" y="2224"/>
                  </a:cubicBezTo>
                  <a:cubicBezTo>
                    <a:pt x="638" y="2196"/>
                    <a:pt x="627" y="2194"/>
                    <a:pt x="614" y="2194"/>
                  </a:cubicBezTo>
                  <a:cubicBezTo>
                    <a:pt x="612" y="2194"/>
                    <a:pt x="610" y="2193"/>
                    <a:pt x="608" y="2180"/>
                  </a:cubicBezTo>
                  <a:lnTo>
                    <a:pt x="608" y="2178"/>
                  </a:lnTo>
                  <a:cubicBezTo>
                    <a:pt x="609" y="2175"/>
                    <a:pt x="607" y="2173"/>
                    <a:pt x="607" y="2171"/>
                  </a:cubicBezTo>
                  <a:cubicBezTo>
                    <a:pt x="618" y="2173"/>
                    <a:pt x="626" y="2176"/>
                    <a:pt x="632" y="2179"/>
                  </a:cubicBezTo>
                  <a:cubicBezTo>
                    <a:pt x="648" y="2187"/>
                    <a:pt x="656" y="2195"/>
                    <a:pt x="657" y="2199"/>
                  </a:cubicBezTo>
                  <a:cubicBezTo>
                    <a:pt x="657" y="2201"/>
                    <a:pt x="657" y="2201"/>
                    <a:pt x="656" y="2204"/>
                  </a:cubicBezTo>
                  <a:cubicBezTo>
                    <a:pt x="655" y="2208"/>
                    <a:pt x="654" y="2214"/>
                    <a:pt x="653" y="2221"/>
                  </a:cubicBezTo>
                  <a:cubicBezTo>
                    <a:pt x="649" y="2233"/>
                    <a:pt x="640" y="2256"/>
                    <a:pt x="634" y="2266"/>
                  </a:cubicBezTo>
                  <a:cubicBezTo>
                    <a:pt x="620" y="2287"/>
                    <a:pt x="586" y="2314"/>
                    <a:pt x="578" y="2324"/>
                  </a:cubicBezTo>
                  <a:close/>
                  <a:moveTo>
                    <a:pt x="712" y="2363"/>
                  </a:moveTo>
                  <a:cubicBezTo>
                    <a:pt x="704" y="2368"/>
                    <a:pt x="697" y="2369"/>
                    <a:pt x="686" y="2369"/>
                  </a:cubicBezTo>
                  <a:cubicBezTo>
                    <a:pt x="677" y="2370"/>
                    <a:pt x="665" y="2368"/>
                    <a:pt x="650" y="2363"/>
                  </a:cubicBezTo>
                  <a:cubicBezTo>
                    <a:pt x="635" y="2360"/>
                    <a:pt x="620" y="2349"/>
                    <a:pt x="608" y="2338"/>
                  </a:cubicBezTo>
                  <a:cubicBezTo>
                    <a:pt x="611" y="2336"/>
                    <a:pt x="614" y="2332"/>
                    <a:pt x="617" y="2328"/>
                  </a:cubicBezTo>
                  <a:cubicBezTo>
                    <a:pt x="619" y="2329"/>
                    <a:pt x="619" y="2329"/>
                    <a:pt x="619" y="2329"/>
                  </a:cubicBezTo>
                  <a:cubicBezTo>
                    <a:pt x="624" y="2325"/>
                    <a:pt x="629" y="2320"/>
                    <a:pt x="632" y="2314"/>
                  </a:cubicBezTo>
                  <a:cubicBezTo>
                    <a:pt x="640" y="2310"/>
                    <a:pt x="645" y="2305"/>
                    <a:pt x="646" y="2298"/>
                  </a:cubicBezTo>
                  <a:cubicBezTo>
                    <a:pt x="654" y="2291"/>
                    <a:pt x="659" y="2285"/>
                    <a:pt x="662" y="2281"/>
                  </a:cubicBezTo>
                  <a:cubicBezTo>
                    <a:pt x="669" y="2269"/>
                    <a:pt x="676" y="2253"/>
                    <a:pt x="679" y="2238"/>
                  </a:cubicBezTo>
                  <a:cubicBezTo>
                    <a:pt x="683" y="2226"/>
                    <a:pt x="686" y="2213"/>
                    <a:pt x="685" y="2204"/>
                  </a:cubicBezTo>
                  <a:cubicBezTo>
                    <a:pt x="685" y="2202"/>
                    <a:pt x="685" y="2202"/>
                    <a:pt x="685" y="2202"/>
                  </a:cubicBezTo>
                  <a:cubicBezTo>
                    <a:pt x="711" y="2193"/>
                    <a:pt x="720" y="2175"/>
                    <a:pt x="728" y="2159"/>
                  </a:cubicBezTo>
                  <a:cubicBezTo>
                    <a:pt x="731" y="2153"/>
                    <a:pt x="734" y="2149"/>
                    <a:pt x="734" y="2147"/>
                  </a:cubicBezTo>
                  <a:lnTo>
                    <a:pt x="736" y="2148"/>
                  </a:lnTo>
                  <a:cubicBezTo>
                    <a:pt x="750" y="2134"/>
                    <a:pt x="810" y="2007"/>
                    <a:pt x="833" y="1951"/>
                  </a:cubicBezTo>
                  <a:cubicBezTo>
                    <a:pt x="856" y="1982"/>
                    <a:pt x="886" y="2022"/>
                    <a:pt x="898" y="2040"/>
                  </a:cubicBezTo>
                  <a:cubicBezTo>
                    <a:pt x="891" y="2056"/>
                    <a:pt x="876" y="2091"/>
                    <a:pt x="867" y="2103"/>
                  </a:cubicBezTo>
                  <a:cubicBezTo>
                    <a:pt x="858" y="2116"/>
                    <a:pt x="843" y="2155"/>
                    <a:pt x="828" y="2188"/>
                  </a:cubicBezTo>
                  <a:cubicBezTo>
                    <a:pt x="828" y="2190"/>
                    <a:pt x="825" y="2194"/>
                    <a:pt x="821" y="2204"/>
                  </a:cubicBezTo>
                  <a:cubicBezTo>
                    <a:pt x="813" y="2225"/>
                    <a:pt x="803" y="2243"/>
                    <a:pt x="794" y="2259"/>
                  </a:cubicBezTo>
                  <a:cubicBezTo>
                    <a:pt x="786" y="2277"/>
                    <a:pt x="777" y="2293"/>
                    <a:pt x="765" y="2308"/>
                  </a:cubicBezTo>
                  <a:cubicBezTo>
                    <a:pt x="751" y="2337"/>
                    <a:pt x="739" y="2345"/>
                    <a:pt x="724" y="2354"/>
                  </a:cubicBezTo>
                  <a:cubicBezTo>
                    <a:pt x="719" y="2358"/>
                    <a:pt x="714" y="2359"/>
                    <a:pt x="712" y="2363"/>
                  </a:cubicBezTo>
                  <a:close/>
                  <a:moveTo>
                    <a:pt x="938" y="2438"/>
                  </a:moveTo>
                  <a:cubicBezTo>
                    <a:pt x="931" y="2454"/>
                    <a:pt x="926" y="2469"/>
                    <a:pt x="922" y="2481"/>
                  </a:cubicBezTo>
                  <a:cubicBezTo>
                    <a:pt x="913" y="2480"/>
                    <a:pt x="898" y="2477"/>
                    <a:pt x="879" y="2471"/>
                  </a:cubicBezTo>
                  <a:cubicBezTo>
                    <a:pt x="842" y="2458"/>
                    <a:pt x="811" y="2444"/>
                    <a:pt x="783" y="2430"/>
                  </a:cubicBezTo>
                  <a:cubicBezTo>
                    <a:pt x="759" y="2417"/>
                    <a:pt x="733" y="2404"/>
                    <a:pt x="719" y="2395"/>
                  </a:cubicBezTo>
                  <a:cubicBezTo>
                    <a:pt x="726" y="2392"/>
                    <a:pt x="736" y="2385"/>
                    <a:pt x="744" y="2377"/>
                  </a:cubicBezTo>
                  <a:cubicBezTo>
                    <a:pt x="754" y="2373"/>
                    <a:pt x="762" y="2367"/>
                    <a:pt x="770" y="2357"/>
                  </a:cubicBezTo>
                  <a:cubicBezTo>
                    <a:pt x="777" y="2352"/>
                    <a:pt x="782" y="2347"/>
                    <a:pt x="788" y="2341"/>
                  </a:cubicBezTo>
                  <a:cubicBezTo>
                    <a:pt x="810" y="2354"/>
                    <a:pt x="840" y="2368"/>
                    <a:pt x="875" y="2381"/>
                  </a:cubicBezTo>
                  <a:cubicBezTo>
                    <a:pt x="902" y="2392"/>
                    <a:pt x="928" y="2403"/>
                    <a:pt x="951" y="2409"/>
                  </a:cubicBezTo>
                  <a:cubicBezTo>
                    <a:pt x="947" y="2420"/>
                    <a:pt x="941" y="2430"/>
                    <a:pt x="938" y="2438"/>
                  </a:cubicBezTo>
                  <a:close/>
                  <a:moveTo>
                    <a:pt x="887" y="2354"/>
                  </a:moveTo>
                  <a:cubicBezTo>
                    <a:pt x="852" y="2339"/>
                    <a:pt x="819" y="2325"/>
                    <a:pt x="800" y="2312"/>
                  </a:cubicBezTo>
                  <a:cubicBezTo>
                    <a:pt x="809" y="2298"/>
                    <a:pt x="815" y="2286"/>
                    <a:pt x="822" y="2274"/>
                  </a:cubicBezTo>
                  <a:cubicBezTo>
                    <a:pt x="831" y="2256"/>
                    <a:pt x="841" y="2238"/>
                    <a:pt x="849" y="2216"/>
                  </a:cubicBezTo>
                  <a:cubicBezTo>
                    <a:pt x="849" y="2216"/>
                    <a:pt x="853" y="2210"/>
                    <a:pt x="856" y="2202"/>
                  </a:cubicBezTo>
                  <a:cubicBezTo>
                    <a:pt x="871" y="2169"/>
                    <a:pt x="886" y="2132"/>
                    <a:pt x="895" y="2121"/>
                  </a:cubicBezTo>
                  <a:cubicBezTo>
                    <a:pt x="901" y="2111"/>
                    <a:pt x="913" y="2082"/>
                    <a:pt x="922" y="2064"/>
                  </a:cubicBezTo>
                  <a:cubicBezTo>
                    <a:pt x="937" y="2082"/>
                    <a:pt x="954" y="2107"/>
                    <a:pt x="972" y="2132"/>
                  </a:cubicBezTo>
                  <a:cubicBezTo>
                    <a:pt x="984" y="2152"/>
                    <a:pt x="996" y="2169"/>
                    <a:pt x="1007" y="2184"/>
                  </a:cubicBezTo>
                  <a:cubicBezTo>
                    <a:pt x="1019" y="2200"/>
                    <a:pt x="1034" y="2218"/>
                    <a:pt x="1049" y="2231"/>
                  </a:cubicBezTo>
                  <a:cubicBezTo>
                    <a:pt x="1044" y="2246"/>
                    <a:pt x="1023" y="2301"/>
                    <a:pt x="1011" y="2321"/>
                  </a:cubicBezTo>
                  <a:cubicBezTo>
                    <a:pt x="1000" y="2334"/>
                    <a:pt x="985" y="2354"/>
                    <a:pt x="972" y="2378"/>
                  </a:cubicBezTo>
                  <a:cubicBezTo>
                    <a:pt x="970" y="2380"/>
                    <a:pt x="970" y="2382"/>
                    <a:pt x="967" y="2384"/>
                  </a:cubicBezTo>
                  <a:cubicBezTo>
                    <a:pt x="942" y="2377"/>
                    <a:pt x="918" y="2366"/>
                    <a:pt x="887" y="2354"/>
                  </a:cubicBezTo>
                  <a:close/>
                  <a:moveTo>
                    <a:pt x="1112" y="2381"/>
                  </a:moveTo>
                  <a:cubicBezTo>
                    <a:pt x="1089" y="2438"/>
                    <a:pt x="1061" y="2462"/>
                    <a:pt x="1048" y="2475"/>
                  </a:cubicBezTo>
                  <a:cubicBezTo>
                    <a:pt x="1045" y="2476"/>
                    <a:pt x="1043" y="2478"/>
                    <a:pt x="1042" y="2480"/>
                  </a:cubicBezTo>
                  <a:cubicBezTo>
                    <a:pt x="1035" y="2486"/>
                    <a:pt x="1024" y="2499"/>
                    <a:pt x="1019" y="2511"/>
                  </a:cubicBezTo>
                  <a:cubicBezTo>
                    <a:pt x="1012" y="2530"/>
                    <a:pt x="1013" y="2547"/>
                    <a:pt x="1047" y="2552"/>
                  </a:cubicBezTo>
                  <a:cubicBezTo>
                    <a:pt x="1054" y="2553"/>
                    <a:pt x="1061" y="2549"/>
                    <a:pt x="1068" y="2544"/>
                  </a:cubicBezTo>
                  <a:cubicBezTo>
                    <a:pt x="1071" y="2540"/>
                    <a:pt x="1074" y="2537"/>
                    <a:pt x="1075" y="2532"/>
                  </a:cubicBezTo>
                  <a:cubicBezTo>
                    <a:pt x="1078" y="2528"/>
                    <a:pt x="1079" y="2522"/>
                    <a:pt x="1080" y="2518"/>
                  </a:cubicBezTo>
                  <a:cubicBezTo>
                    <a:pt x="1081" y="2509"/>
                    <a:pt x="1080" y="2502"/>
                    <a:pt x="1077" y="2495"/>
                  </a:cubicBezTo>
                  <a:cubicBezTo>
                    <a:pt x="1083" y="2487"/>
                    <a:pt x="1091" y="2480"/>
                    <a:pt x="1099" y="2470"/>
                  </a:cubicBezTo>
                  <a:cubicBezTo>
                    <a:pt x="1102" y="2467"/>
                    <a:pt x="1104" y="2465"/>
                    <a:pt x="1107" y="2461"/>
                  </a:cubicBezTo>
                  <a:cubicBezTo>
                    <a:pt x="1113" y="2466"/>
                    <a:pt x="1119" y="2472"/>
                    <a:pt x="1122" y="2479"/>
                  </a:cubicBezTo>
                  <a:cubicBezTo>
                    <a:pt x="1128" y="2493"/>
                    <a:pt x="1129" y="2511"/>
                    <a:pt x="1129" y="2526"/>
                  </a:cubicBezTo>
                  <a:cubicBezTo>
                    <a:pt x="1126" y="2550"/>
                    <a:pt x="1112" y="2572"/>
                    <a:pt x="1090" y="2585"/>
                  </a:cubicBezTo>
                  <a:cubicBezTo>
                    <a:pt x="1067" y="2601"/>
                    <a:pt x="1040" y="2608"/>
                    <a:pt x="1014" y="2603"/>
                  </a:cubicBezTo>
                  <a:cubicBezTo>
                    <a:pt x="1001" y="2601"/>
                    <a:pt x="987" y="2594"/>
                    <a:pt x="973" y="2585"/>
                  </a:cubicBezTo>
                  <a:cubicBezTo>
                    <a:pt x="964" y="2576"/>
                    <a:pt x="955" y="2566"/>
                    <a:pt x="952" y="2555"/>
                  </a:cubicBezTo>
                  <a:cubicBezTo>
                    <a:pt x="948" y="2541"/>
                    <a:pt x="946" y="2527"/>
                    <a:pt x="947" y="2510"/>
                  </a:cubicBezTo>
                  <a:cubicBezTo>
                    <a:pt x="950" y="2492"/>
                    <a:pt x="955" y="2474"/>
                    <a:pt x="966" y="2452"/>
                  </a:cubicBezTo>
                  <a:cubicBezTo>
                    <a:pt x="976" y="2431"/>
                    <a:pt x="986" y="2411"/>
                    <a:pt x="998" y="2393"/>
                  </a:cubicBezTo>
                  <a:cubicBezTo>
                    <a:pt x="1011" y="2372"/>
                    <a:pt x="1025" y="2352"/>
                    <a:pt x="1036" y="2341"/>
                  </a:cubicBezTo>
                  <a:lnTo>
                    <a:pt x="1036" y="2339"/>
                  </a:lnTo>
                  <a:cubicBezTo>
                    <a:pt x="1046" y="2323"/>
                    <a:pt x="1064" y="2282"/>
                    <a:pt x="1073" y="2255"/>
                  </a:cubicBezTo>
                  <a:cubicBezTo>
                    <a:pt x="1085" y="2264"/>
                    <a:pt x="1095" y="2270"/>
                    <a:pt x="1106" y="2279"/>
                  </a:cubicBezTo>
                  <a:cubicBezTo>
                    <a:pt x="1123" y="2286"/>
                    <a:pt x="1135" y="2290"/>
                    <a:pt x="1150" y="2293"/>
                  </a:cubicBezTo>
                  <a:cubicBezTo>
                    <a:pt x="1137" y="2319"/>
                    <a:pt x="1121" y="2358"/>
                    <a:pt x="1112" y="2381"/>
                  </a:cubicBezTo>
                  <a:close/>
                  <a:moveTo>
                    <a:pt x="973" y="1851"/>
                  </a:moveTo>
                  <a:cubicBezTo>
                    <a:pt x="982" y="1866"/>
                    <a:pt x="1013" y="1922"/>
                    <a:pt x="1047" y="1980"/>
                  </a:cubicBezTo>
                  <a:cubicBezTo>
                    <a:pt x="1089" y="2054"/>
                    <a:pt x="1132" y="2131"/>
                    <a:pt x="1143" y="2145"/>
                  </a:cubicBezTo>
                  <a:cubicBezTo>
                    <a:pt x="1152" y="2155"/>
                    <a:pt x="1164" y="2166"/>
                    <a:pt x="1172" y="2170"/>
                  </a:cubicBezTo>
                  <a:cubicBezTo>
                    <a:pt x="1178" y="2173"/>
                    <a:pt x="1184" y="2174"/>
                    <a:pt x="1189" y="2172"/>
                  </a:cubicBezTo>
                  <a:cubicBezTo>
                    <a:pt x="1197" y="2174"/>
                    <a:pt x="1205" y="2169"/>
                    <a:pt x="1208" y="2163"/>
                  </a:cubicBezTo>
                  <a:cubicBezTo>
                    <a:pt x="1211" y="2159"/>
                    <a:pt x="1212" y="2152"/>
                    <a:pt x="1213" y="2146"/>
                  </a:cubicBezTo>
                  <a:lnTo>
                    <a:pt x="1212" y="2141"/>
                  </a:lnTo>
                  <a:cubicBezTo>
                    <a:pt x="1208" y="2125"/>
                    <a:pt x="1200" y="2120"/>
                    <a:pt x="1190" y="2115"/>
                  </a:cubicBezTo>
                  <a:cubicBezTo>
                    <a:pt x="1184" y="2114"/>
                    <a:pt x="1177" y="2113"/>
                    <a:pt x="1173" y="2115"/>
                  </a:cubicBezTo>
                  <a:cubicBezTo>
                    <a:pt x="1164" y="2100"/>
                    <a:pt x="1157" y="2090"/>
                    <a:pt x="1150" y="2080"/>
                  </a:cubicBezTo>
                  <a:cubicBezTo>
                    <a:pt x="1162" y="2078"/>
                    <a:pt x="1173" y="2077"/>
                    <a:pt x="1185" y="2080"/>
                  </a:cubicBezTo>
                  <a:cubicBezTo>
                    <a:pt x="1202" y="2085"/>
                    <a:pt x="1216" y="2092"/>
                    <a:pt x="1225" y="2102"/>
                  </a:cubicBezTo>
                  <a:cubicBezTo>
                    <a:pt x="1245" y="2129"/>
                    <a:pt x="1248" y="2163"/>
                    <a:pt x="1242" y="2193"/>
                  </a:cubicBezTo>
                  <a:cubicBezTo>
                    <a:pt x="1239" y="2210"/>
                    <a:pt x="1232" y="2224"/>
                    <a:pt x="1221" y="2237"/>
                  </a:cubicBezTo>
                  <a:cubicBezTo>
                    <a:pt x="1213" y="2249"/>
                    <a:pt x="1200" y="2258"/>
                    <a:pt x="1186" y="2262"/>
                  </a:cubicBezTo>
                  <a:cubicBezTo>
                    <a:pt x="1168" y="2267"/>
                    <a:pt x="1146" y="2264"/>
                    <a:pt x="1122" y="2251"/>
                  </a:cubicBezTo>
                  <a:cubicBezTo>
                    <a:pt x="1104" y="2241"/>
                    <a:pt x="1089" y="2227"/>
                    <a:pt x="1074" y="2213"/>
                  </a:cubicBezTo>
                  <a:cubicBezTo>
                    <a:pt x="1057" y="2197"/>
                    <a:pt x="1044" y="2182"/>
                    <a:pt x="1032" y="2164"/>
                  </a:cubicBezTo>
                  <a:cubicBezTo>
                    <a:pt x="1021" y="2151"/>
                    <a:pt x="1009" y="2134"/>
                    <a:pt x="997" y="2114"/>
                  </a:cubicBezTo>
                  <a:cubicBezTo>
                    <a:pt x="976" y="2084"/>
                    <a:pt x="955" y="2054"/>
                    <a:pt x="938" y="2036"/>
                  </a:cubicBezTo>
                  <a:cubicBezTo>
                    <a:pt x="922" y="2018"/>
                    <a:pt x="895" y="1982"/>
                    <a:pt x="876" y="1955"/>
                  </a:cubicBezTo>
                  <a:cubicBezTo>
                    <a:pt x="865" y="1940"/>
                    <a:pt x="856" y="1927"/>
                    <a:pt x="849" y="1921"/>
                  </a:cubicBezTo>
                  <a:lnTo>
                    <a:pt x="851" y="1922"/>
                  </a:lnTo>
                  <a:cubicBezTo>
                    <a:pt x="844" y="1914"/>
                    <a:pt x="837" y="1900"/>
                    <a:pt x="833" y="1886"/>
                  </a:cubicBezTo>
                  <a:cubicBezTo>
                    <a:pt x="827" y="1869"/>
                    <a:pt x="821" y="1855"/>
                    <a:pt x="819" y="1841"/>
                  </a:cubicBezTo>
                  <a:cubicBezTo>
                    <a:pt x="817" y="1826"/>
                    <a:pt x="824" y="1801"/>
                    <a:pt x="829" y="1784"/>
                  </a:cubicBezTo>
                  <a:cubicBezTo>
                    <a:pt x="831" y="1784"/>
                    <a:pt x="835" y="1787"/>
                    <a:pt x="840" y="1788"/>
                  </a:cubicBezTo>
                  <a:cubicBezTo>
                    <a:pt x="856" y="1791"/>
                    <a:pt x="875" y="1796"/>
                    <a:pt x="889" y="1803"/>
                  </a:cubicBezTo>
                  <a:cubicBezTo>
                    <a:pt x="904" y="1810"/>
                    <a:pt x="921" y="1822"/>
                    <a:pt x="937" y="1831"/>
                  </a:cubicBezTo>
                  <a:cubicBezTo>
                    <a:pt x="951" y="1840"/>
                    <a:pt x="963" y="1847"/>
                    <a:pt x="973" y="1851"/>
                  </a:cubicBezTo>
                  <a:close/>
                  <a:moveTo>
                    <a:pt x="915" y="1645"/>
                  </a:moveTo>
                  <a:lnTo>
                    <a:pt x="917" y="1646"/>
                  </a:lnTo>
                  <a:cubicBezTo>
                    <a:pt x="921" y="1649"/>
                    <a:pt x="925" y="1654"/>
                    <a:pt x="928" y="1659"/>
                  </a:cubicBezTo>
                  <a:cubicBezTo>
                    <a:pt x="931" y="1668"/>
                    <a:pt x="940" y="1689"/>
                    <a:pt x="947" y="1710"/>
                  </a:cubicBezTo>
                  <a:cubicBezTo>
                    <a:pt x="951" y="1726"/>
                    <a:pt x="955" y="1742"/>
                    <a:pt x="953" y="1751"/>
                  </a:cubicBezTo>
                  <a:cubicBezTo>
                    <a:pt x="954" y="1762"/>
                    <a:pt x="956" y="1784"/>
                    <a:pt x="959" y="1805"/>
                  </a:cubicBezTo>
                  <a:cubicBezTo>
                    <a:pt x="945" y="1798"/>
                    <a:pt x="932" y="1789"/>
                    <a:pt x="913" y="1781"/>
                  </a:cubicBezTo>
                  <a:cubicBezTo>
                    <a:pt x="892" y="1766"/>
                    <a:pt x="823" y="1745"/>
                    <a:pt x="823" y="1745"/>
                  </a:cubicBezTo>
                  <a:lnTo>
                    <a:pt x="814" y="1744"/>
                  </a:lnTo>
                  <a:lnTo>
                    <a:pt x="812" y="1741"/>
                  </a:lnTo>
                  <a:cubicBezTo>
                    <a:pt x="803" y="1731"/>
                    <a:pt x="785" y="1712"/>
                    <a:pt x="781" y="1672"/>
                  </a:cubicBezTo>
                  <a:cubicBezTo>
                    <a:pt x="781" y="1659"/>
                    <a:pt x="783" y="1637"/>
                    <a:pt x="785" y="1622"/>
                  </a:cubicBezTo>
                  <a:cubicBezTo>
                    <a:pt x="804" y="1628"/>
                    <a:pt x="834" y="1633"/>
                    <a:pt x="847" y="1633"/>
                  </a:cubicBezTo>
                  <a:lnTo>
                    <a:pt x="849" y="1634"/>
                  </a:lnTo>
                  <a:cubicBezTo>
                    <a:pt x="856" y="1633"/>
                    <a:pt x="875" y="1634"/>
                    <a:pt x="892" y="1637"/>
                  </a:cubicBezTo>
                  <a:cubicBezTo>
                    <a:pt x="903" y="1639"/>
                    <a:pt x="913" y="1643"/>
                    <a:pt x="915" y="1645"/>
                  </a:cubicBezTo>
                  <a:close/>
                  <a:moveTo>
                    <a:pt x="876" y="1505"/>
                  </a:moveTo>
                  <a:cubicBezTo>
                    <a:pt x="884" y="1512"/>
                    <a:pt x="891" y="1520"/>
                    <a:pt x="896" y="1530"/>
                  </a:cubicBezTo>
                  <a:cubicBezTo>
                    <a:pt x="898" y="1539"/>
                    <a:pt x="899" y="1550"/>
                    <a:pt x="899" y="1561"/>
                  </a:cubicBezTo>
                  <a:cubicBezTo>
                    <a:pt x="901" y="1579"/>
                    <a:pt x="898" y="1594"/>
                    <a:pt x="894" y="1602"/>
                  </a:cubicBezTo>
                  <a:lnTo>
                    <a:pt x="894" y="1604"/>
                  </a:lnTo>
                  <a:lnTo>
                    <a:pt x="894" y="1606"/>
                  </a:lnTo>
                  <a:cubicBezTo>
                    <a:pt x="876" y="1603"/>
                    <a:pt x="857" y="1602"/>
                    <a:pt x="846" y="1602"/>
                  </a:cubicBezTo>
                  <a:cubicBezTo>
                    <a:pt x="833" y="1602"/>
                    <a:pt x="792" y="1593"/>
                    <a:pt x="778" y="1590"/>
                  </a:cubicBezTo>
                  <a:cubicBezTo>
                    <a:pt x="762" y="1577"/>
                    <a:pt x="738" y="1544"/>
                    <a:pt x="731" y="1516"/>
                  </a:cubicBezTo>
                  <a:cubicBezTo>
                    <a:pt x="730" y="1501"/>
                    <a:pt x="729" y="1483"/>
                    <a:pt x="731" y="1468"/>
                  </a:cubicBezTo>
                  <a:cubicBezTo>
                    <a:pt x="732" y="1466"/>
                    <a:pt x="732" y="1464"/>
                    <a:pt x="732" y="1464"/>
                  </a:cubicBezTo>
                  <a:cubicBezTo>
                    <a:pt x="754" y="1463"/>
                    <a:pt x="817" y="1466"/>
                    <a:pt x="867" y="1492"/>
                  </a:cubicBezTo>
                  <a:cubicBezTo>
                    <a:pt x="869" y="1495"/>
                    <a:pt x="873" y="1499"/>
                    <a:pt x="876" y="1505"/>
                  </a:cubicBezTo>
                  <a:close/>
                  <a:moveTo>
                    <a:pt x="871" y="1369"/>
                  </a:moveTo>
                  <a:cubicBezTo>
                    <a:pt x="868" y="1365"/>
                    <a:pt x="866" y="1362"/>
                    <a:pt x="865" y="1358"/>
                  </a:cubicBezTo>
                  <a:cubicBezTo>
                    <a:pt x="852" y="1344"/>
                    <a:pt x="845" y="1297"/>
                    <a:pt x="838" y="1260"/>
                  </a:cubicBezTo>
                  <a:cubicBezTo>
                    <a:pt x="834" y="1244"/>
                    <a:pt x="835" y="1229"/>
                    <a:pt x="832" y="1218"/>
                  </a:cubicBezTo>
                  <a:cubicBezTo>
                    <a:pt x="827" y="1208"/>
                    <a:pt x="825" y="1195"/>
                    <a:pt x="824" y="1181"/>
                  </a:cubicBezTo>
                  <a:lnTo>
                    <a:pt x="1463" y="205"/>
                  </a:lnTo>
                  <a:cubicBezTo>
                    <a:pt x="1466" y="201"/>
                    <a:pt x="1498" y="167"/>
                    <a:pt x="1541" y="197"/>
                  </a:cubicBezTo>
                  <a:cubicBezTo>
                    <a:pt x="1597" y="233"/>
                    <a:pt x="1578" y="278"/>
                    <a:pt x="1577" y="282"/>
                  </a:cubicBezTo>
                  <a:lnTo>
                    <a:pt x="1496" y="406"/>
                  </a:lnTo>
                  <a:lnTo>
                    <a:pt x="1487" y="420"/>
                  </a:lnTo>
                  <a:lnTo>
                    <a:pt x="1261" y="767"/>
                  </a:lnTo>
                  <a:lnTo>
                    <a:pt x="871" y="1369"/>
                  </a:lnTo>
                  <a:close/>
                  <a:moveTo>
                    <a:pt x="1646" y="815"/>
                  </a:moveTo>
                  <a:lnTo>
                    <a:pt x="1594" y="781"/>
                  </a:lnTo>
                  <a:lnTo>
                    <a:pt x="1582" y="775"/>
                  </a:lnTo>
                  <a:lnTo>
                    <a:pt x="1574" y="786"/>
                  </a:lnTo>
                  <a:lnTo>
                    <a:pt x="1538" y="842"/>
                  </a:lnTo>
                  <a:lnTo>
                    <a:pt x="1532" y="849"/>
                  </a:lnTo>
                  <a:lnTo>
                    <a:pt x="1531" y="792"/>
                  </a:lnTo>
                  <a:lnTo>
                    <a:pt x="1654" y="733"/>
                  </a:lnTo>
                  <a:lnTo>
                    <a:pt x="1663" y="728"/>
                  </a:lnTo>
                  <a:lnTo>
                    <a:pt x="1661" y="714"/>
                  </a:lnTo>
                  <a:lnTo>
                    <a:pt x="1647" y="659"/>
                  </a:lnTo>
                  <a:lnTo>
                    <a:pt x="1641" y="640"/>
                  </a:lnTo>
                  <a:lnTo>
                    <a:pt x="1625" y="648"/>
                  </a:lnTo>
                  <a:lnTo>
                    <a:pt x="1526" y="699"/>
                  </a:lnTo>
                  <a:lnTo>
                    <a:pt x="1525" y="591"/>
                  </a:lnTo>
                  <a:lnTo>
                    <a:pt x="1525" y="576"/>
                  </a:lnTo>
                  <a:lnTo>
                    <a:pt x="1510" y="577"/>
                  </a:lnTo>
                  <a:lnTo>
                    <a:pt x="1459" y="578"/>
                  </a:lnTo>
                  <a:lnTo>
                    <a:pt x="1444" y="577"/>
                  </a:lnTo>
                  <a:lnTo>
                    <a:pt x="1443" y="592"/>
                  </a:lnTo>
                  <a:lnTo>
                    <a:pt x="1437" y="743"/>
                  </a:lnTo>
                  <a:lnTo>
                    <a:pt x="1313" y="797"/>
                  </a:lnTo>
                  <a:lnTo>
                    <a:pt x="1300" y="804"/>
                  </a:lnTo>
                  <a:lnTo>
                    <a:pt x="1304" y="818"/>
                  </a:lnTo>
                  <a:lnTo>
                    <a:pt x="1328" y="873"/>
                  </a:lnTo>
                  <a:lnTo>
                    <a:pt x="1334" y="889"/>
                  </a:lnTo>
                  <a:lnTo>
                    <a:pt x="1348" y="881"/>
                  </a:lnTo>
                  <a:lnTo>
                    <a:pt x="1442" y="834"/>
                  </a:lnTo>
                  <a:lnTo>
                    <a:pt x="1443" y="946"/>
                  </a:lnTo>
                  <a:lnTo>
                    <a:pt x="1442" y="961"/>
                  </a:lnTo>
                  <a:lnTo>
                    <a:pt x="1457" y="961"/>
                  </a:lnTo>
                  <a:lnTo>
                    <a:pt x="1516" y="965"/>
                  </a:lnTo>
                  <a:lnTo>
                    <a:pt x="1533" y="966"/>
                  </a:lnTo>
                  <a:lnTo>
                    <a:pt x="1534" y="949"/>
                  </a:lnTo>
                  <a:lnTo>
                    <a:pt x="1531" y="853"/>
                  </a:lnTo>
                  <a:lnTo>
                    <a:pt x="1539" y="861"/>
                  </a:lnTo>
                  <a:lnTo>
                    <a:pt x="1587" y="907"/>
                  </a:lnTo>
                  <a:lnTo>
                    <a:pt x="1471" y="1095"/>
                  </a:lnTo>
                  <a:lnTo>
                    <a:pt x="1380" y="1029"/>
                  </a:lnTo>
                  <a:lnTo>
                    <a:pt x="1421" y="955"/>
                  </a:lnTo>
                  <a:lnTo>
                    <a:pt x="1427" y="945"/>
                  </a:lnTo>
                  <a:lnTo>
                    <a:pt x="1420" y="937"/>
                  </a:lnTo>
                  <a:cubicBezTo>
                    <a:pt x="1420" y="937"/>
                    <a:pt x="1379" y="886"/>
                    <a:pt x="1354" y="901"/>
                  </a:cubicBezTo>
                  <a:lnTo>
                    <a:pt x="1352" y="901"/>
                  </a:lnTo>
                  <a:cubicBezTo>
                    <a:pt x="1341" y="908"/>
                    <a:pt x="1317" y="948"/>
                    <a:pt x="1302" y="969"/>
                  </a:cubicBezTo>
                  <a:lnTo>
                    <a:pt x="1207" y="911"/>
                  </a:lnTo>
                  <a:lnTo>
                    <a:pt x="1289" y="782"/>
                  </a:lnTo>
                  <a:lnTo>
                    <a:pt x="1506" y="449"/>
                  </a:lnTo>
                  <a:lnTo>
                    <a:pt x="1591" y="504"/>
                  </a:lnTo>
                  <a:lnTo>
                    <a:pt x="1546" y="582"/>
                  </a:lnTo>
                  <a:lnTo>
                    <a:pt x="1540" y="592"/>
                  </a:lnTo>
                  <a:lnTo>
                    <a:pt x="1550" y="600"/>
                  </a:lnTo>
                  <a:cubicBezTo>
                    <a:pt x="1550" y="600"/>
                    <a:pt x="1608" y="654"/>
                    <a:pt x="1629" y="638"/>
                  </a:cubicBezTo>
                  <a:cubicBezTo>
                    <a:pt x="1639" y="629"/>
                    <a:pt x="1663" y="580"/>
                    <a:pt x="1676" y="556"/>
                  </a:cubicBezTo>
                  <a:lnTo>
                    <a:pt x="1768" y="617"/>
                  </a:lnTo>
                  <a:lnTo>
                    <a:pt x="1646" y="815"/>
                  </a:lnTo>
                  <a:close/>
                  <a:moveTo>
                    <a:pt x="1500" y="782"/>
                  </a:moveTo>
                  <a:lnTo>
                    <a:pt x="1502" y="932"/>
                  </a:lnTo>
                  <a:lnTo>
                    <a:pt x="1473" y="931"/>
                  </a:lnTo>
                  <a:lnTo>
                    <a:pt x="1473" y="810"/>
                  </a:lnTo>
                  <a:lnTo>
                    <a:pt x="1473" y="784"/>
                  </a:lnTo>
                  <a:lnTo>
                    <a:pt x="1449" y="795"/>
                  </a:lnTo>
                  <a:lnTo>
                    <a:pt x="1350" y="846"/>
                  </a:lnTo>
                  <a:lnTo>
                    <a:pt x="1339" y="820"/>
                  </a:lnTo>
                  <a:lnTo>
                    <a:pt x="1459" y="766"/>
                  </a:lnTo>
                  <a:lnTo>
                    <a:pt x="1468" y="763"/>
                  </a:lnTo>
                  <a:lnTo>
                    <a:pt x="1468" y="752"/>
                  </a:lnTo>
                  <a:lnTo>
                    <a:pt x="1473" y="608"/>
                  </a:lnTo>
                  <a:lnTo>
                    <a:pt x="1496" y="608"/>
                  </a:lnTo>
                  <a:lnTo>
                    <a:pt x="1495" y="724"/>
                  </a:lnTo>
                  <a:lnTo>
                    <a:pt x="1495" y="748"/>
                  </a:lnTo>
                  <a:lnTo>
                    <a:pt x="1519" y="737"/>
                  </a:lnTo>
                  <a:lnTo>
                    <a:pt x="1620" y="685"/>
                  </a:lnTo>
                  <a:lnTo>
                    <a:pt x="1627" y="710"/>
                  </a:lnTo>
                  <a:lnTo>
                    <a:pt x="1509" y="768"/>
                  </a:lnTo>
                  <a:lnTo>
                    <a:pt x="1499" y="773"/>
                  </a:lnTo>
                  <a:lnTo>
                    <a:pt x="1500" y="78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1" name="Freeform 55"/>
            <p:cNvSpPr>
              <a:spLocks noEditPoints="1"/>
            </p:cNvSpPr>
            <p:nvPr/>
          </p:nvSpPr>
          <p:spPr bwMode="auto">
            <a:xfrm>
              <a:off x="1281113" y="4475163"/>
              <a:ext cx="92075" cy="106362"/>
            </a:xfrm>
            <a:custGeom>
              <a:avLst/>
              <a:gdLst>
                <a:gd name="T0" fmla="*/ 59 w 339"/>
                <a:gd name="T1" fmla="*/ 362 h 395"/>
                <a:gd name="T2" fmla="*/ 74 w 339"/>
                <a:gd name="T3" fmla="*/ 367 h 395"/>
                <a:gd name="T4" fmla="*/ 129 w 339"/>
                <a:gd name="T5" fmla="*/ 390 h 395"/>
                <a:gd name="T6" fmla="*/ 145 w 339"/>
                <a:gd name="T7" fmla="*/ 395 h 395"/>
                <a:gd name="T8" fmla="*/ 151 w 339"/>
                <a:gd name="T9" fmla="*/ 379 h 395"/>
                <a:gd name="T10" fmla="*/ 181 w 339"/>
                <a:gd name="T11" fmla="*/ 280 h 395"/>
                <a:gd name="T12" fmla="*/ 262 w 339"/>
                <a:gd name="T13" fmla="*/ 358 h 395"/>
                <a:gd name="T14" fmla="*/ 271 w 339"/>
                <a:gd name="T15" fmla="*/ 369 h 395"/>
                <a:gd name="T16" fmla="*/ 281 w 339"/>
                <a:gd name="T17" fmla="*/ 360 h 395"/>
                <a:gd name="T18" fmla="*/ 326 w 339"/>
                <a:gd name="T19" fmla="*/ 317 h 395"/>
                <a:gd name="T20" fmla="*/ 339 w 339"/>
                <a:gd name="T21" fmla="*/ 306 h 395"/>
                <a:gd name="T22" fmla="*/ 215 w 339"/>
                <a:gd name="T23" fmla="*/ 188 h 395"/>
                <a:gd name="T24" fmla="*/ 258 w 339"/>
                <a:gd name="T25" fmla="*/ 59 h 395"/>
                <a:gd name="T26" fmla="*/ 262 w 339"/>
                <a:gd name="T27" fmla="*/ 49 h 395"/>
                <a:gd name="T28" fmla="*/ 252 w 339"/>
                <a:gd name="T29" fmla="*/ 43 h 395"/>
                <a:gd name="T30" fmla="*/ 200 w 339"/>
                <a:gd name="T31" fmla="*/ 12 h 395"/>
                <a:gd name="T32" fmla="*/ 185 w 339"/>
                <a:gd name="T33" fmla="*/ 0 h 395"/>
                <a:gd name="T34" fmla="*/ 177 w 339"/>
                <a:gd name="T35" fmla="*/ 18 h 395"/>
                <a:gd name="T36" fmla="*/ 143 w 339"/>
                <a:gd name="T37" fmla="*/ 124 h 395"/>
                <a:gd name="T38" fmla="*/ 68 w 339"/>
                <a:gd name="T39" fmla="*/ 50 h 395"/>
                <a:gd name="T40" fmla="*/ 57 w 339"/>
                <a:gd name="T41" fmla="*/ 39 h 395"/>
                <a:gd name="T42" fmla="*/ 46 w 339"/>
                <a:gd name="T43" fmla="*/ 50 h 395"/>
                <a:gd name="T44" fmla="*/ 9 w 339"/>
                <a:gd name="T45" fmla="*/ 88 h 395"/>
                <a:gd name="T46" fmla="*/ 0 w 339"/>
                <a:gd name="T47" fmla="*/ 99 h 395"/>
                <a:gd name="T48" fmla="*/ 9 w 339"/>
                <a:gd name="T49" fmla="*/ 110 h 395"/>
                <a:gd name="T50" fmla="*/ 111 w 339"/>
                <a:gd name="T51" fmla="*/ 220 h 395"/>
                <a:gd name="T52" fmla="*/ 91 w 339"/>
                <a:gd name="T53" fmla="*/ 273 h 395"/>
                <a:gd name="T54" fmla="*/ 93 w 339"/>
                <a:gd name="T55" fmla="*/ 283 h 395"/>
                <a:gd name="T56" fmla="*/ 95 w 339"/>
                <a:gd name="T57" fmla="*/ 283 h 395"/>
                <a:gd name="T58" fmla="*/ 84 w 339"/>
                <a:gd name="T59" fmla="*/ 307 h 395"/>
                <a:gd name="T60" fmla="*/ 78 w 339"/>
                <a:gd name="T61" fmla="*/ 309 h 395"/>
                <a:gd name="T62" fmla="*/ 64 w 339"/>
                <a:gd name="T63" fmla="*/ 348 h 395"/>
                <a:gd name="T64" fmla="*/ 59 w 339"/>
                <a:gd name="T65" fmla="*/ 362 h 395"/>
                <a:gd name="T66" fmla="*/ 42 w 339"/>
                <a:gd name="T67" fmla="*/ 98 h 395"/>
                <a:gd name="T68" fmla="*/ 58 w 339"/>
                <a:gd name="T69" fmla="*/ 83 h 395"/>
                <a:gd name="T70" fmla="*/ 140 w 339"/>
                <a:gd name="T71" fmla="*/ 164 h 395"/>
                <a:gd name="T72" fmla="*/ 157 w 339"/>
                <a:gd name="T73" fmla="*/ 182 h 395"/>
                <a:gd name="T74" fmla="*/ 165 w 339"/>
                <a:gd name="T75" fmla="*/ 159 h 395"/>
                <a:gd name="T76" fmla="*/ 200 w 339"/>
                <a:gd name="T77" fmla="*/ 47 h 395"/>
                <a:gd name="T78" fmla="*/ 224 w 339"/>
                <a:gd name="T79" fmla="*/ 62 h 395"/>
                <a:gd name="T80" fmla="*/ 182 w 339"/>
                <a:gd name="T81" fmla="*/ 188 h 395"/>
                <a:gd name="T82" fmla="*/ 178 w 339"/>
                <a:gd name="T83" fmla="*/ 197 h 395"/>
                <a:gd name="T84" fmla="*/ 186 w 339"/>
                <a:gd name="T85" fmla="*/ 205 h 395"/>
                <a:gd name="T86" fmla="*/ 293 w 339"/>
                <a:gd name="T87" fmla="*/ 307 h 395"/>
                <a:gd name="T88" fmla="*/ 272 w 339"/>
                <a:gd name="T89" fmla="*/ 325 h 395"/>
                <a:gd name="T90" fmla="*/ 186 w 339"/>
                <a:gd name="T91" fmla="*/ 242 h 395"/>
                <a:gd name="T92" fmla="*/ 167 w 339"/>
                <a:gd name="T93" fmla="*/ 223 h 395"/>
                <a:gd name="T94" fmla="*/ 158 w 339"/>
                <a:gd name="T95" fmla="*/ 248 h 395"/>
                <a:gd name="T96" fmla="*/ 126 w 339"/>
                <a:gd name="T97" fmla="*/ 354 h 395"/>
                <a:gd name="T98" fmla="*/ 98 w 339"/>
                <a:gd name="T99" fmla="*/ 343 h 395"/>
                <a:gd name="T100" fmla="*/ 143 w 339"/>
                <a:gd name="T101" fmla="*/ 221 h 395"/>
                <a:gd name="T102" fmla="*/ 147 w 339"/>
                <a:gd name="T103" fmla="*/ 211 h 395"/>
                <a:gd name="T104" fmla="*/ 142 w 339"/>
                <a:gd name="T105" fmla="*/ 206 h 395"/>
                <a:gd name="T106" fmla="*/ 42 w 339"/>
                <a:gd name="T107" fmla="*/ 9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395">
                  <a:moveTo>
                    <a:pt x="59" y="362"/>
                  </a:moveTo>
                  <a:lnTo>
                    <a:pt x="74" y="367"/>
                  </a:lnTo>
                  <a:lnTo>
                    <a:pt x="129" y="390"/>
                  </a:lnTo>
                  <a:lnTo>
                    <a:pt x="145" y="395"/>
                  </a:lnTo>
                  <a:lnTo>
                    <a:pt x="151" y="379"/>
                  </a:lnTo>
                  <a:lnTo>
                    <a:pt x="181" y="280"/>
                  </a:lnTo>
                  <a:lnTo>
                    <a:pt x="262" y="358"/>
                  </a:lnTo>
                  <a:lnTo>
                    <a:pt x="271" y="369"/>
                  </a:lnTo>
                  <a:lnTo>
                    <a:pt x="281" y="360"/>
                  </a:lnTo>
                  <a:lnTo>
                    <a:pt x="326" y="317"/>
                  </a:lnTo>
                  <a:lnTo>
                    <a:pt x="339" y="306"/>
                  </a:lnTo>
                  <a:lnTo>
                    <a:pt x="215" y="188"/>
                  </a:lnTo>
                  <a:lnTo>
                    <a:pt x="258" y="59"/>
                  </a:lnTo>
                  <a:lnTo>
                    <a:pt x="262" y="49"/>
                  </a:lnTo>
                  <a:lnTo>
                    <a:pt x="252" y="43"/>
                  </a:lnTo>
                  <a:lnTo>
                    <a:pt x="200" y="12"/>
                  </a:lnTo>
                  <a:lnTo>
                    <a:pt x="185" y="0"/>
                  </a:lnTo>
                  <a:lnTo>
                    <a:pt x="177" y="18"/>
                  </a:lnTo>
                  <a:lnTo>
                    <a:pt x="143" y="124"/>
                  </a:lnTo>
                  <a:lnTo>
                    <a:pt x="68" y="50"/>
                  </a:lnTo>
                  <a:lnTo>
                    <a:pt x="57" y="39"/>
                  </a:lnTo>
                  <a:lnTo>
                    <a:pt x="46" y="50"/>
                  </a:lnTo>
                  <a:lnTo>
                    <a:pt x="9" y="88"/>
                  </a:lnTo>
                  <a:lnTo>
                    <a:pt x="0" y="99"/>
                  </a:lnTo>
                  <a:lnTo>
                    <a:pt x="9" y="110"/>
                  </a:lnTo>
                  <a:lnTo>
                    <a:pt x="111" y="220"/>
                  </a:lnTo>
                  <a:lnTo>
                    <a:pt x="91" y="273"/>
                  </a:lnTo>
                  <a:cubicBezTo>
                    <a:pt x="92" y="277"/>
                    <a:pt x="93" y="281"/>
                    <a:pt x="93" y="283"/>
                  </a:cubicBezTo>
                  <a:lnTo>
                    <a:pt x="95" y="283"/>
                  </a:lnTo>
                  <a:cubicBezTo>
                    <a:pt x="100" y="294"/>
                    <a:pt x="94" y="302"/>
                    <a:pt x="84" y="307"/>
                  </a:cubicBezTo>
                  <a:cubicBezTo>
                    <a:pt x="83" y="308"/>
                    <a:pt x="80" y="308"/>
                    <a:pt x="78" y="309"/>
                  </a:cubicBezTo>
                  <a:lnTo>
                    <a:pt x="64" y="348"/>
                  </a:lnTo>
                  <a:lnTo>
                    <a:pt x="59" y="362"/>
                  </a:lnTo>
                  <a:close/>
                  <a:moveTo>
                    <a:pt x="42" y="98"/>
                  </a:moveTo>
                  <a:lnTo>
                    <a:pt x="58" y="83"/>
                  </a:lnTo>
                  <a:lnTo>
                    <a:pt x="140" y="164"/>
                  </a:lnTo>
                  <a:lnTo>
                    <a:pt x="157" y="182"/>
                  </a:lnTo>
                  <a:lnTo>
                    <a:pt x="165" y="159"/>
                  </a:lnTo>
                  <a:lnTo>
                    <a:pt x="200" y="47"/>
                  </a:lnTo>
                  <a:lnTo>
                    <a:pt x="224" y="62"/>
                  </a:lnTo>
                  <a:lnTo>
                    <a:pt x="182" y="188"/>
                  </a:lnTo>
                  <a:lnTo>
                    <a:pt x="178" y="197"/>
                  </a:lnTo>
                  <a:lnTo>
                    <a:pt x="186" y="205"/>
                  </a:lnTo>
                  <a:lnTo>
                    <a:pt x="293" y="307"/>
                  </a:lnTo>
                  <a:lnTo>
                    <a:pt x="272" y="325"/>
                  </a:lnTo>
                  <a:lnTo>
                    <a:pt x="186" y="242"/>
                  </a:lnTo>
                  <a:lnTo>
                    <a:pt x="167" y="223"/>
                  </a:lnTo>
                  <a:lnTo>
                    <a:pt x="158" y="248"/>
                  </a:lnTo>
                  <a:lnTo>
                    <a:pt x="126" y="354"/>
                  </a:lnTo>
                  <a:lnTo>
                    <a:pt x="98" y="343"/>
                  </a:lnTo>
                  <a:lnTo>
                    <a:pt x="143" y="221"/>
                  </a:lnTo>
                  <a:lnTo>
                    <a:pt x="147" y="211"/>
                  </a:lnTo>
                  <a:lnTo>
                    <a:pt x="142" y="206"/>
                  </a:lnTo>
                  <a:lnTo>
                    <a:pt x="42" y="9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2" name="Freeform 56"/>
            <p:cNvSpPr>
              <a:spLocks/>
            </p:cNvSpPr>
            <p:nvPr/>
          </p:nvSpPr>
          <p:spPr bwMode="auto">
            <a:xfrm>
              <a:off x="200025" y="2782888"/>
              <a:ext cx="3182938" cy="2525712"/>
            </a:xfrm>
            <a:custGeom>
              <a:avLst/>
              <a:gdLst>
                <a:gd name="T0" fmla="*/ 10741 w 11783"/>
                <a:gd name="T1" fmla="*/ 9343 h 9343"/>
                <a:gd name="T2" fmla="*/ 10623 w 11783"/>
                <a:gd name="T3" fmla="*/ 9343 h 9343"/>
                <a:gd name="T4" fmla="*/ 11054 w 11783"/>
                <a:gd name="T5" fmla="*/ 7907 h 9343"/>
                <a:gd name="T6" fmla="*/ 5870 w 11783"/>
                <a:gd name="T7" fmla="*/ 503 h 9343"/>
                <a:gd name="T8" fmla="*/ 0 w 11783"/>
                <a:gd name="T9" fmla="*/ 2533 h 9343"/>
                <a:gd name="T10" fmla="*/ 0 w 11783"/>
                <a:gd name="T11" fmla="*/ 2372 h 9343"/>
                <a:gd name="T12" fmla="*/ 5889 w 11783"/>
                <a:gd name="T13" fmla="*/ 397 h 9343"/>
                <a:gd name="T14" fmla="*/ 11160 w 11783"/>
                <a:gd name="T15" fmla="*/ 7926 h 9343"/>
                <a:gd name="T16" fmla="*/ 10741 w 11783"/>
                <a:gd name="T17" fmla="*/ 9343 h 9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3" h="9343">
                  <a:moveTo>
                    <a:pt x="10741" y="9343"/>
                  </a:moveTo>
                  <a:lnTo>
                    <a:pt x="10623" y="9343"/>
                  </a:lnTo>
                  <a:cubicBezTo>
                    <a:pt x="10819" y="8892"/>
                    <a:pt x="10965" y="8412"/>
                    <a:pt x="11054" y="7907"/>
                  </a:cubicBezTo>
                  <a:cubicBezTo>
                    <a:pt x="11666" y="4433"/>
                    <a:pt x="9344" y="1116"/>
                    <a:pt x="5870" y="503"/>
                  </a:cubicBezTo>
                  <a:cubicBezTo>
                    <a:pt x="3614" y="106"/>
                    <a:pt x="1426" y="945"/>
                    <a:pt x="0" y="2533"/>
                  </a:cubicBezTo>
                  <a:lnTo>
                    <a:pt x="0" y="2372"/>
                  </a:lnTo>
                  <a:cubicBezTo>
                    <a:pt x="1451" y="814"/>
                    <a:pt x="3636" y="0"/>
                    <a:pt x="5889" y="397"/>
                  </a:cubicBezTo>
                  <a:cubicBezTo>
                    <a:pt x="9422" y="1020"/>
                    <a:pt x="11783" y="4392"/>
                    <a:pt x="11160" y="7926"/>
                  </a:cubicBezTo>
                  <a:cubicBezTo>
                    <a:pt x="11073" y="8423"/>
                    <a:pt x="10931" y="8897"/>
                    <a:pt x="10741" y="934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3" name="Freeform 57"/>
            <p:cNvSpPr>
              <a:spLocks/>
            </p:cNvSpPr>
            <p:nvPr/>
          </p:nvSpPr>
          <p:spPr bwMode="auto">
            <a:xfrm>
              <a:off x="188913" y="3240088"/>
              <a:ext cx="2695575" cy="2068512"/>
            </a:xfrm>
            <a:custGeom>
              <a:avLst/>
              <a:gdLst>
                <a:gd name="T0" fmla="*/ 8862 w 9982"/>
                <a:gd name="T1" fmla="*/ 7652 h 7652"/>
                <a:gd name="T2" fmla="*/ 8733 w 9982"/>
                <a:gd name="T3" fmla="*/ 7652 h 7652"/>
                <a:gd name="T4" fmla="*/ 9421 w 9982"/>
                <a:gd name="T5" fmla="*/ 5915 h 7652"/>
                <a:gd name="T6" fmla="*/ 5673 w 9982"/>
                <a:gd name="T7" fmla="*/ 562 h 7652"/>
                <a:gd name="T8" fmla="*/ 321 w 9982"/>
                <a:gd name="T9" fmla="*/ 4311 h 7652"/>
                <a:gd name="T10" fmla="*/ 1011 w 9982"/>
                <a:gd name="T11" fmla="*/ 7652 h 7652"/>
                <a:gd name="T12" fmla="*/ 882 w 9982"/>
                <a:gd name="T13" fmla="*/ 7652 h 7652"/>
                <a:gd name="T14" fmla="*/ 214 w 9982"/>
                <a:gd name="T15" fmla="*/ 4292 h 7652"/>
                <a:gd name="T16" fmla="*/ 5692 w 9982"/>
                <a:gd name="T17" fmla="*/ 453 h 7652"/>
                <a:gd name="T18" fmla="*/ 9528 w 9982"/>
                <a:gd name="T19" fmla="*/ 5934 h 7652"/>
                <a:gd name="T20" fmla="*/ 8862 w 9982"/>
                <a:gd name="T21" fmla="*/ 7652 h 7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82" h="7652">
                  <a:moveTo>
                    <a:pt x="8862" y="7652"/>
                  </a:moveTo>
                  <a:lnTo>
                    <a:pt x="8733" y="7652"/>
                  </a:lnTo>
                  <a:cubicBezTo>
                    <a:pt x="9069" y="7141"/>
                    <a:pt x="9308" y="6555"/>
                    <a:pt x="9421" y="5915"/>
                  </a:cubicBezTo>
                  <a:cubicBezTo>
                    <a:pt x="9865" y="3400"/>
                    <a:pt x="8188" y="1005"/>
                    <a:pt x="5673" y="562"/>
                  </a:cubicBezTo>
                  <a:cubicBezTo>
                    <a:pt x="3161" y="119"/>
                    <a:pt x="764" y="1795"/>
                    <a:pt x="321" y="4311"/>
                  </a:cubicBezTo>
                  <a:cubicBezTo>
                    <a:pt x="107" y="5520"/>
                    <a:pt x="385" y="6701"/>
                    <a:pt x="1011" y="7652"/>
                  </a:cubicBezTo>
                  <a:lnTo>
                    <a:pt x="882" y="7652"/>
                  </a:lnTo>
                  <a:cubicBezTo>
                    <a:pt x="269" y="6689"/>
                    <a:pt x="0" y="5504"/>
                    <a:pt x="214" y="4292"/>
                  </a:cubicBezTo>
                  <a:cubicBezTo>
                    <a:pt x="668" y="1717"/>
                    <a:pt x="3121" y="0"/>
                    <a:pt x="5692" y="453"/>
                  </a:cubicBezTo>
                  <a:cubicBezTo>
                    <a:pt x="8266" y="907"/>
                    <a:pt x="9982" y="3360"/>
                    <a:pt x="9528" y="5934"/>
                  </a:cubicBezTo>
                  <a:cubicBezTo>
                    <a:pt x="9417" y="6564"/>
                    <a:pt x="9185" y="7143"/>
                    <a:pt x="8862" y="7652"/>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4" name="Freeform 58"/>
            <p:cNvSpPr>
              <a:spLocks/>
            </p:cNvSpPr>
            <p:nvPr/>
          </p:nvSpPr>
          <p:spPr bwMode="auto">
            <a:xfrm>
              <a:off x="484188" y="4310063"/>
              <a:ext cx="150813" cy="230187"/>
            </a:xfrm>
            <a:custGeom>
              <a:avLst/>
              <a:gdLst>
                <a:gd name="T0" fmla="*/ 365 w 558"/>
                <a:gd name="T1" fmla="*/ 316 h 849"/>
                <a:gd name="T2" fmla="*/ 439 w 558"/>
                <a:gd name="T3" fmla="*/ 343 h 849"/>
                <a:gd name="T4" fmla="*/ 505 w 558"/>
                <a:gd name="T5" fmla="*/ 394 h 849"/>
                <a:gd name="T6" fmla="*/ 549 w 558"/>
                <a:gd name="T7" fmla="*/ 470 h 849"/>
                <a:gd name="T8" fmla="*/ 557 w 558"/>
                <a:gd name="T9" fmla="*/ 544 h 849"/>
                <a:gd name="T10" fmla="*/ 547 w 558"/>
                <a:gd name="T11" fmla="*/ 603 h 849"/>
                <a:gd name="T12" fmla="*/ 516 w 558"/>
                <a:gd name="T13" fmla="*/ 666 h 849"/>
                <a:gd name="T14" fmla="*/ 469 w 558"/>
                <a:gd name="T15" fmla="*/ 721 h 849"/>
                <a:gd name="T16" fmla="*/ 413 w 558"/>
                <a:gd name="T17" fmla="*/ 766 h 849"/>
                <a:gd name="T18" fmla="*/ 313 w 558"/>
                <a:gd name="T19" fmla="*/ 819 h 849"/>
                <a:gd name="T20" fmla="*/ 205 w 558"/>
                <a:gd name="T21" fmla="*/ 846 h 849"/>
                <a:gd name="T22" fmla="*/ 135 w 558"/>
                <a:gd name="T23" fmla="*/ 849 h 849"/>
                <a:gd name="T24" fmla="*/ 71 w 558"/>
                <a:gd name="T25" fmla="*/ 838 h 849"/>
                <a:gd name="T26" fmla="*/ 31 w 558"/>
                <a:gd name="T27" fmla="*/ 815 h 849"/>
                <a:gd name="T28" fmla="*/ 9 w 558"/>
                <a:gd name="T29" fmla="*/ 792 h 849"/>
                <a:gd name="T30" fmla="*/ 0 w 558"/>
                <a:gd name="T31" fmla="*/ 753 h 849"/>
                <a:gd name="T32" fmla="*/ 23 w 558"/>
                <a:gd name="T33" fmla="*/ 720 h 849"/>
                <a:gd name="T34" fmla="*/ 64 w 558"/>
                <a:gd name="T35" fmla="*/ 716 h 849"/>
                <a:gd name="T36" fmla="*/ 96 w 558"/>
                <a:gd name="T37" fmla="*/ 732 h 849"/>
                <a:gd name="T38" fmla="*/ 121 w 558"/>
                <a:gd name="T39" fmla="*/ 766 h 849"/>
                <a:gd name="T40" fmla="*/ 144 w 558"/>
                <a:gd name="T41" fmla="*/ 798 h 849"/>
                <a:gd name="T42" fmla="*/ 187 w 558"/>
                <a:gd name="T43" fmla="*/ 814 h 849"/>
                <a:gd name="T44" fmla="*/ 254 w 558"/>
                <a:gd name="T45" fmla="*/ 809 h 849"/>
                <a:gd name="T46" fmla="*/ 325 w 558"/>
                <a:gd name="T47" fmla="*/ 775 h 849"/>
                <a:gd name="T48" fmla="*/ 390 w 558"/>
                <a:gd name="T49" fmla="*/ 710 h 849"/>
                <a:gd name="T50" fmla="*/ 424 w 558"/>
                <a:gd name="T51" fmla="*/ 617 h 849"/>
                <a:gd name="T52" fmla="*/ 425 w 558"/>
                <a:gd name="T53" fmla="*/ 545 h 849"/>
                <a:gd name="T54" fmla="*/ 398 w 558"/>
                <a:gd name="T55" fmla="*/ 474 h 849"/>
                <a:gd name="T56" fmla="*/ 342 w 558"/>
                <a:gd name="T57" fmla="*/ 418 h 849"/>
                <a:gd name="T58" fmla="*/ 250 w 558"/>
                <a:gd name="T59" fmla="*/ 384 h 849"/>
                <a:gd name="T60" fmla="*/ 184 w 558"/>
                <a:gd name="T61" fmla="*/ 381 h 849"/>
                <a:gd name="T62" fmla="*/ 96 w 558"/>
                <a:gd name="T63" fmla="*/ 394 h 849"/>
                <a:gd name="T64" fmla="*/ 84 w 558"/>
                <a:gd name="T65" fmla="*/ 377 h 849"/>
                <a:gd name="T66" fmla="*/ 100 w 558"/>
                <a:gd name="T67" fmla="*/ 362 h 849"/>
                <a:gd name="T68" fmla="*/ 242 w 558"/>
                <a:gd name="T69" fmla="*/ 303 h 849"/>
                <a:gd name="T70" fmla="*/ 326 w 558"/>
                <a:gd name="T71" fmla="*/ 261 h 849"/>
                <a:gd name="T72" fmla="*/ 382 w 558"/>
                <a:gd name="T73" fmla="*/ 216 h 849"/>
                <a:gd name="T74" fmla="*/ 407 w 558"/>
                <a:gd name="T75" fmla="*/ 162 h 849"/>
                <a:gd name="T76" fmla="*/ 408 w 558"/>
                <a:gd name="T77" fmla="*/ 120 h 849"/>
                <a:gd name="T78" fmla="*/ 395 w 558"/>
                <a:gd name="T79" fmla="*/ 85 h 849"/>
                <a:gd name="T80" fmla="*/ 365 w 558"/>
                <a:gd name="T81" fmla="*/ 53 h 849"/>
                <a:gd name="T82" fmla="*/ 319 w 558"/>
                <a:gd name="T83" fmla="*/ 38 h 849"/>
                <a:gd name="T84" fmla="*/ 244 w 558"/>
                <a:gd name="T85" fmla="*/ 42 h 849"/>
                <a:gd name="T86" fmla="*/ 191 w 558"/>
                <a:gd name="T87" fmla="*/ 70 h 849"/>
                <a:gd name="T88" fmla="*/ 153 w 558"/>
                <a:gd name="T89" fmla="*/ 110 h 849"/>
                <a:gd name="T90" fmla="*/ 142 w 558"/>
                <a:gd name="T91" fmla="*/ 112 h 849"/>
                <a:gd name="T92" fmla="*/ 130 w 558"/>
                <a:gd name="T93" fmla="*/ 93 h 849"/>
                <a:gd name="T94" fmla="*/ 151 w 558"/>
                <a:gd name="T95" fmla="*/ 59 h 849"/>
                <a:gd name="T96" fmla="*/ 203 w 558"/>
                <a:gd name="T97" fmla="*/ 24 h 849"/>
                <a:gd name="T98" fmla="*/ 279 w 558"/>
                <a:gd name="T99" fmla="*/ 3 h 849"/>
                <a:gd name="T100" fmla="*/ 376 w 558"/>
                <a:gd name="T101" fmla="*/ 4 h 849"/>
                <a:gd name="T102" fmla="*/ 447 w 558"/>
                <a:gd name="T103" fmla="*/ 23 h 849"/>
                <a:gd name="T104" fmla="*/ 497 w 558"/>
                <a:gd name="T105" fmla="*/ 61 h 849"/>
                <a:gd name="T106" fmla="*/ 529 w 558"/>
                <a:gd name="T107" fmla="*/ 104 h 849"/>
                <a:gd name="T108" fmla="*/ 535 w 558"/>
                <a:gd name="T109" fmla="*/ 158 h 849"/>
                <a:gd name="T110" fmla="*/ 523 w 558"/>
                <a:gd name="T111" fmla="*/ 188 h 849"/>
                <a:gd name="T112" fmla="*/ 493 w 558"/>
                <a:gd name="T113" fmla="*/ 225 h 849"/>
                <a:gd name="T114" fmla="*/ 427 w 558"/>
                <a:gd name="T115" fmla="*/ 264 h 849"/>
                <a:gd name="T116" fmla="*/ 305 w 558"/>
                <a:gd name="T117" fmla="*/ 308 h 849"/>
                <a:gd name="T118" fmla="*/ 307 w 558"/>
                <a:gd name="T119" fmla="*/ 30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8" h="849">
                  <a:moveTo>
                    <a:pt x="307" y="308"/>
                  </a:moveTo>
                  <a:lnTo>
                    <a:pt x="365" y="316"/>
                  </a:lnTo>
                  <a:lnTo>
                    <a:pt x="403" y="325"/>
                  </a:lnTo>
                  <a:lnTo>
                    <a:pt x="439" y="343"/>
                  </a:lnTo>
                  <a:lnTo>
                    <a:pt x="475" y="362"/>
                  </a:lnTo>
                  <a:lnTo>
                    <a:pt x="505" y="394"/>
                  </a:lnTo>
                  <a:lnTo>
                    <a:pt x="532" y="427"/>
                  </a:lnTo>
                  <a:lnTo>
                    <a:pt x="549" y="470"/>
                  </a:lnTo>
                  <a:lnTo>
                    <a:pt x="558" y="518"/>
                  </a:lnTo>
                  <a:lnTo>
                    <a:pt x="557" y="544"/>
                  </a:lnTo>
                  <a:lnTo>
                    <a:pt x="555" y="570"/>
                  </a:lnTo>
                  <a:lnTo>
                    <a:pt x="547" y="603"/>
                  </a:lnTo>
                  <a:lnTo>
                    <a:pt x="533" y="634"/>
                  </a:lnTo>
                  <a:lnTo>
                    <a:pt x="516" y="666"/>
                  </a:lnTo>
                  <a:lnTo>
                    <a:pt x="494" y="693"/>
                  </a:lnTo>
                  <a:lnTo>
                    <a:pt x="469" y="721"/>
                  </a:lnTo>
                  <a:lnTo>
                    <a:pt x="443" y="745"/>
                  </a:lnTo>
                  <a:lnTo>
                    <a:pt x="413" y="766"/>
                  </a:lnTo>
                  <a:lnTo>
                    <a:pt x="383" y="787"/>
                  </a:lnTo>
                  <a:lnTo>
                    <a:pt x="313" y="819"/>
                  </a:lnTo>
                  <a:lnTo>
                    <a:pt x="241" y="842"/>
                  </a:lnTo>
                  <a:lnTo>
                    <a:pt x="205" y="846"/>
                  </a:lnTo>
                  <a:lnTo>
                    <a:pt x="170" y="849"/>
                  </a:lnTo>
                  <a:lnTo>
                    <a:pt x="135" y="849"/>
                  </a:lnTo>
                  <a:lnTo>
                    <a:pt x="100" y="845"/>
                  </a:lnTo>
                  <a:lnTo>
                    <a:pt x="71" y="838"/>
                  </a:lnTo>
                  <a:lnTo>
                    <a:pt x="48" y="829"/>
                  </a:lnTo>
                  <a:lnTo>
                    <a:pt x="31" y="815"/>
                  </a:lnTo>
                  <a:lnTo>
                    <a:pt x="19" y="805"/>
                  </a:lnTo>
                  <a:lnTo>
                    <a:pt x="9" y="792"/>
                  </a:lnTo>
                  <a:lnTo>
                    <a:pt x="4" y="780"/>
                  </a:lnTo>
                  <a:lnTo>
                    <a:pt x="0" y="753"/>
                  </a:lnTo>
                  <a:lnTo>
                    <a:pt x="10" y="732"/>
                  </a:lnTo>
                  <a:lnTo>
                    <a:pt x="23" y="720"/>
                  </a:lnTo>
                  <a:lnTo>
                    <a:pt x="44" y="717"/>
                  </a:lnTo>
                  <a:lnTo>
                    <a:pt x="64" y="716"/>
                  </a:lnTo>
                  <a:lnTo>
                    <a:pt x="80" y="723"/>
                  </a:lnTo>
                  <a:lnTo>
                    <a:pt x="96" y="732"/>
                  </a:lnTo>
                  <a:lnTo>
                    <a:pt x="106" y="747"/>
                  </a:lnTo>
                  <a:lnTo>
                    <a:pt x="121" y="766"/>
                  </a:lnTo>
                  <a:lnTo>
                    <a:pt x="133" y="783"/>
                  </a:lnTo>
                  <a:lnTo>
                    <a:pt x="144" y="798"/>
                  </a:lnTo>
                  <a:lnTo>
                    <a:pt x="162" y="808"/>
                  </a:lnTo>
                  <a:lnTo>
                    <a:pt x="187" y="814"/>
                  </a:lnTo>
                  <a:lnTo>
                    <a:pt x="219" y="818"/>
                  </a:lnTo>
                  <a:lnTo>
                    <a:pt x="254" y="809"/>
                  </a:lnTo>
                  <a:lnTo>
                    <a:pt x="291" y="795"/>
                  </a:lnTo>
                  <a:lnTo>
                    <a:pt x="325" y="775"/>
                  </a:lnTo>
                  <a:lnTo>
                    <a:pt x="357" y="745"/>
                  </a:lnTo>
                  <a:lnTo>
                    <a:pt x="390" y="710"/>
                  </a:lnTo>
                  <a:lnTo>
                    <a:pt x="410" y="667"/>
                  </a:lnTo>
                  <a:lnTo>
                    <a:pt x="424" y="617"/>
                  </a:lnTo>
                  <a:lnTo>
                    <a:pt x="428" y="580"/>
                  </a:lnTo>
                  <a:lnTo>
                    <a:pt x="425" y="545"/>
                  </a:lnTo>
                  <a:lnTo>
                    <a:pt x="416" y="508"/>
                  </a:lnTo>
                  <a:lnTo>
                    <a:pt x="398" y="474"/>
                  </a:lnTo>
                  <a:lnTo>
                    <a:pt x="375" y="443"/>
                  </a:lnTo>
                  <a:lnTo>
                    <a:pt x="342" y="418"/>
                  </a:lnTo>
                  <a:lnTo>
                    <a:pt x="300" y="397"/>
                  </a:lnTo>
                  <a:lnTo>
                    <a:pt x="250" y="384"/>
                  </a:lnTo>
                  <a:lnTo>
                    <a:pt x="213" y="378"/>
                  </a:lnTo>
                  <a:lnTo>
                    <a:pt x="184" y="381"/>
                  </a:lnTo>
                  <a:lnTo>
                    <a:pt x="135" y="386"/>
                  </a:lnTo>
                  <a:lnTo>
                    <a:pt x="96" y="394"/>
                  </a:lnTo>
                  <a:lnTo>
                    <a:pt x="86" y="388"/>
                  </a:lnTo>
                  <a:lnTo>
                    <a:pt x="84" y="377"/>
                  </a:lnTo>
                  <a:lnTo>
                    <a:pt x="90" y="369"/>
                  </a:lnTo>
                  <a:lnTo>
                    <a:pt x="100" y="362"/>
                  </a:lnTo>
                  <a:lnTo>
                    <a:pt x="126" y="351"/>
                  </a:lnTo>
                  <a:lnTo>
                    <a:pt x="242" y="303"/>
                  </a:lnTo>
                  <a:lnTo>
                    <a:pt x="290" y="281"/>
                  </a:lnTo>
                  <a:lnTo>
                    <a:pt x="326" y="261"/>
                  </a:lnTo>
                  <a:lnTo>
                    <a:pt x="359" y="239"/>
                  </a:lnTo>
                  <a:lnTo>
                    <a:pt x="382" y="216"/>
                  </a:lnTo>
                  <a:lnTo>
                    <a:pt x="398" y="188"/>
                  </a:lnTo>
                  <a:lnTo>
                    <a:pt x="407" y="162"/>
                  </a:lnTo>
                  <a:lnTo>
                    <a:pt x="409" y="140"/>
                  </a:lnTo>
                  <a:lnTo>
                    <a:pt x="408" y="120"/>
                  </a:lnTo>
                  <a:lnTo>
                    <a:pt x="403" y="101"/>
                  </a:lnTo>
                  <a:lnTo>
                    <a:pt x="395" y="85"/>
                  </a:lnTo>
                  <a:lnTo>
                    <a:pt x="380" y="69"/>
                  </a:lnTo>
                  <a:lnTo>
                    <a:pt x="365" y="53"/>
                  </a:lnTo>
                  <a:lnTo>
                    <a:pt x="344" y="45"/>
                  </a:lnTo>
                  <a:lnTo>
                    <a:pt x="319" y="38"/>
                  </a:lnTo>
                  <a:lnTo>
                    <a:pt x="282" y="36"/>
                  </a:lnTo>
                  <a:lnTo>
                    <a:pt x="244" y="42"/>
                  </a:lnTo>
                  <a:lnTo>
                    <a:pt x="206" y="58"/>
                  </a:lnTo>
                  <a:lnTo>
                    <a:pt x="191" y="70"/>
                  </a:lnTo>
                  <a:lnTo>
                    <a:pt x="175" y="85"/>
                  </a:lnTo>
                  <a:lnTo>
                    <a:pt x="153" y="110"/>
                  </a:lnTo>
                  <a:lnTo>
                    <a:pt x="148" y="111"/>
                  </a:lnTo>
                  <a:lnTo>
                    <a:pt x="142" y="112"/>
                  </a:lnTo>
                  <a:lnTo>
                    <a:pt x="132" y="106"/>
                  </a:lnTo>
                  <a:lnTo>
                    <a:pt x="130" y="93"/>
                  </a:lnTo>
                  <a:lnTo>
                    <a:pt x="135" y="76"/>
                  </a:lnTo>
                  <a:lnTo>
                    <a:pt x="151" y="59"/>
                  </a:lnTo>
                  <a:lnTo>
                    <a:pt x="174" y="41"/>
                  </a:lnTo>
                  <a:lnTo>
                    <a:pt x="203" y="24"/>
                  </a:lnTo>
                  <a:lnTo>
                    <a:pt x="238" y="13"/>
                  </a:lnTo>
                  <a:lnTo>
                    <a:pt x="279" y="3"/>
                  </a:lnTo>
                  <a:lnTo>
                    <a:pt x="326" y="0"/>
                  </a:lnTo>
                  <a:lnTo>
                    <a:pt x="376" y="4"/>
                  </a:lnTo>
                  <a:lnTo>
                    <a:pt x="414" y="13"/>
                  </a:lnTo>
                  <a:lnTo>
                    <a:pt x="447" y="23"/>
                  </a:lnTo>
                  <a:lnTo>
                    <a:pt x="475" y="41"/>
                  </a:lnTo>
                  <a:lnTo>
                    <a:pt x="497" y="61"/>
                  </a:lnTo>
                  <a:lnTo>
                    <a:pt x="516" y="79"/>
                  </a:lnTo>
                  <a:lnTo>
                    <a:pt x="529" y="104"/>
                  </a:lnTo>
                  <a:lnTo>
                    <a:pt x="538" y="132"/>
                  </a:lnTo>
                  <a:lnTo>
                    <a:pt x="535" y="158"/>
                  </a:lnTo>
                  <a:lnTo>
                    <a:pt x="533" y="173"/>
                  </a:lnTo>
                  <a:lnTo>
                    <a:pt x="523" y="188"/>
                  </a:lnTo>
                  <a:lnTo>
                    <a:pt x="513" y="209"/>
                  </a:lnTo>
                  <a:lnTo>
                    <a:pt x="493" y="225"/>
                  </a:lnTo>
                  <a:lnTo>
                    <a:pt x="465" y="244"/>
                  </a:lnTo>
                  <a:lnTo>
                    <a:pt x="427" y="264"/>
                  </a:lnTo>
                  <a:lnTo>
                    <a:pt x="372" y="287"/>
                  </a:lnTo>
                  <a:lnTo>
                    <a:pt x="305" y="308"/>
                  </a:lnTo>
                  <a:lnTo>
                    <a:pt x="305" y="306"/>
                  </a:lnTo>
                  <a:lnTo>
                    <a:pt x="307" y="30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5" name="Freeform 59"/>
            <p:cNvSpPr>
              <a:spLocks/>
            </p:cNvSpPr>
            <p:nvPr/>
          </p:nvSpPr>
          <p:spPr bwMode="auto">
            <a:xfrm>
              <a:off x="347663" y="4286250"/>
              <a:ext cx="101600" cy="211137"/>
            </a:xfrm>
            <a:custGeom>
              <a:avLst/>
              <a:gdLst>
                <a:gd name="T0" fmla="*/ 219 w 375"/>
                <a:gd name="T1" fmla="*/ 159 h 779"/>
                <a:gd name="T2" fmla="*/ 225 w 375"/>
                <a:gd name="T3" fmla="*/ 125 h 779"/>
                <a:gd name="T4" fmla="*/ 227 w 375"/>
                <a:gd name="T5" fmla="*/ 101 h 779"/>
                <a:gd name="T6" fmla="*/ 222 w 375"/>
                <a:gd name="T7" fmla="*/ 83 h 779"/>
                <a:gd name="T8" fmla="*/ 214 w 375"/>
                <a:gd name="T9" fmla="*/ 77 h 779"/>
                <a:gd name="T10" fmla="*/ 206 w 375"/>
                <a:gd name="T11" fmla="*/ 73 h 779"/>
                <a:gd name="T12" fmla="*/ 148 w 375"/>
                <a:gd name="T13" fmla="*/ 74 h 779"/>
                <a:gd name="T14" fmla="*/ 104 w 375"/>
                <a:gd name="T15" fmla="*/ 79 h 779"/>
                <a:gd name="T16" fmla="*/ 98 w 375"/>
                <a:gd name="T17" fmla="*/ 76 h 779"/>
                <a:gd name="T18" fmla="*/ 95 w 375"/>
                <a:gd name="T19" fmla="*/ 69 h 779"/>
                <a:gd name="T20" fmla="*/ 94 w 375"/>
                <a:gd name="T21" fmla="*/ 60 h 779"/>
                <a:gd name="T22" fmla="*/ 98 w 375"/>
                <a:gd name="T23" fmla="*/ 50 h 779"/>
                <a:gd name="T24" fmla="*/ 105 w 375"/>
                <a:gd name="T25" fmla="*/ 47 h 779"/>
                <a:gd name="T26" fmla="*/ 151 w 375"/>
                <a:gd name="T27" fmla="*/ 37 h 779"/>
                <a:gd name="T28" fmla="*/ 238 w 375"/>
                <a:gd name="T29" fmla="*/ 26 h 779"/>
                <a:gd name="T30" fmla="*/ 315 w 375"/>
                <a:gd name="T31" fmla="*/ 11 h 779"/>
                <a:gd name="T32" fmla="*/ 348 w 375"/>
                <a:gd name="T33" fmla="*/ 2 h 779"/>
                <a:gd name="T34" fmla="*/ 361 w 375"/>
                <a:gd name="T35" fmla="*/ 0 h 779"/>
                <a:gd name="T36" fmla="*/ 372 w 375"/>
                <a:gd name="T37" fmla="*/ 1 h 779"/>
                <a:gd name="T38" fmla="*/ 375 w 375"/>
                <a:gd name="T39" fmla="*/ 9 h 779"/>
                <a:gd name="T40" fmla="*/ 371 w 375"/>
                <a:gd name="T41" fmla="*/ 32 h 779"/>
                <a:gd name="T42" fmla="*/ 267 w 375"/>
                <a:gd name="T43" fmla="*/ 622 h 779"/>
                <a:gd name="T44" fmla="*/ 262 w 375"/>
                <a:gd name="T45" fmla="*/ 674 h 779"/>
                <a:gd name="T46" fmla="*/ 263 w 375"/>
                <a:gd name="T47" fmla="*/ 694 h 779"/>
                <a:gd name="T48" fmla="*/ 267 w 375"/>
                <a:gd name="T49" fmla="*/ 710 h 779"/>
                <a:gd name="T50" fmla="*/ 274 w 375"/>
                <a:gd name="T51" fmla="*/ 720 h 779"/>
                <a:gd name="T52" fmla="*/ 286 w 375"/>
                <a:gd name="T53" fmla="*/ 728 h 779"/>
                <a:gd name="T54" fmla="*/ 297 w 375"/>
                <a:gd name="T55" fmla="*/ 737 h 779"/>
                <a:gd name="T56" fmla="*/ 316 w 375"/>
                <a:gd name="T57" fmla="*/ 740 h 779"/>
                <a:gd name="T58" fmla="*/ 357 w 375"/>
                <a:gd name="T59" fmla="*/ 750 h 779"/>
                <a:gd name="T60" fmla="*/ 364 w 375"/>
                <a:gd name="T61" fmla="*/ 756 h 779"/>
                <a:gd name="T62" fmla="*/ 367 w 375"/>
                <a:gd name="T63" fmla="*/ 765 h 779"/>
                <a:gd name="T64" fmla="*/ 361 w 375"/>
                <a:gd name="T65" fmla="*/ 777 h 779"/>
                <a:gd name="T66" fmla="*/ 351 w 375"/>
                <a:gd name="T67" fmla="*/ 779 h 779"/>
                <a:gd name="T68" fmla="*/ 327 w 375"/>
                <a:gd name="T69" fmla="*/ 777 h 779"/>
                <a:gd name="T70" fmla="*/ 268 w 375"/>
                <a:gd name="T71" fmla="*/ 765 h 779"/>
                <a:gd name="T72" fmla="*/ 153 w 375"/>
                <a:gd name="T73" fmla="*/ 742 h 779"/>
                <a:gd name="T74" fmla="*/ 25 w 375"/>
                <a:gd name="T75" fmla="*/ 724 h 779"/>
                <a:gd name="T76" fmla="*/ 6 w 375"/>
                <a:gd name="T77" fmla="*/ 719 h 779"/>
                <a:gd name="T78" fmla="*/ 1 w 375"/>
                <a:gd name="T79" fmla="*/ 713 h 779"/>
                <a:gd name="T80" fmla="*/ 0 w 375"/>
                <a:gd name="T81" fmla="*/ 704 h 779"/>
                <a:gd name="T82" fmla="*/ 6 w 375"/>
                <a:gd name="T83" fmla="*/ 692 h 779"/>
                <a:gd name="T84" fmla="*/ 22 w 375"/>
                <a:gd name="T85" fmla="*/ 691 h 779"/>
                <a:gd name="T86" fmla="*/ 50 w 375"/>
                <a:gd name="T87" fmla="*/ 693 h 779"/>
                <a:gd name="T88" fmla="*/ 72 w 375"/>
                <a:gd name="T89" fmla="*/ 697 h 779"/>
                <a:gd name="T90" fmla="*/ 92 w 375"/>
                <a:gd name="T91" fmla="*/ 694 h 779"/>
                <a:gd name="T92" fmla="*/ 103 w 375"/>
                <a:gd name="T93" fmla="*/ 690 h 779"/>
                <a:gd name="T94" fmla="*/ 116 w 375"/>
                <a:gd name="T95" fmla="*/ 683 h 779"/>
                <a:gd name="T96" fmla="*/ 125 w 375"/>
                <a:gd name="T97" fmla="*/ 669 h 779"/>
                <a:gd name="T98" fmla="*/ 130 w 375"/>
                <a:gd name="T99" fmla="*/ 653 h 779"/>
                <a:gd name="T100" fmla="*/ 140 w 375"/>
                <a:gd name="T101" fmla="*/ 606 h 779"/>
                <a:gd name="T102" fmla="*/ 219 w 375"/>
                <a:gd name="T103"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5" h="779">
                  <a:moveTo>
                    <a:pt x="219" y="159"/>
                  </a:moveTo>
                  <a:lnTo>
                    <a:pt x="225" y="125"/>
                  </a:lnTo>
                  <a:lnTo>
                    <a:pt x="227" y="101"/>
                  </a:lnTo>
                  <a:lnTo>
                    <a:pt x="222" y="83"/>
                  </a:lnTo>
                  <a:lnTo>
                    <a:pt x="214" y="77"/>
                  </a:lnTo>
                  <a:lnTo>
                    <a:pt x="206" y="73"/>
                  </a:lnTo>
                  <a:lnTo>
                    <a:pt x="148" y="74"/>
                  </a:lnTo>
                  <a:lnTo>
                    <a:pt x="104" y="79"/>
                  </a:lnTo>
                  <a:lnTo>
                    <a:pt x="98" y="76"/>
                  </a:lnTo>
                  <a:lnTo>
                    <a:pt x="95" y="69"/>
                  </a:lnTo>
                  <a:lnTo>
                    <a:pt x="94" y="60"/>
                  </a:lnTo>
                  <a:lnTo>
                    <a:pt x="98" y="50"/>
                  </a:lnTo>
                  <a:lnTo>
                    <a:pt x="105" y="47"/>
                  </a:lnTo>
                  <a:lnTo>
                    <a:pt x="151" y="37"/>
                  </a:lnTo>
                  <a:lnTo>
                    <a:pt x="238" y="26"/>
                  </a:lnTo>
                  <a:lnTo>
                    <a:pt x="315" y="11"/>
                  </a:lnTo>
                  <a:lnTo>
                    <a:pt x="348" y="2"/>
                  </a:lnTo>
                  <a:lnTo>
                    <a:pt x="361" y="0"/>
                  </a:lnTo>
                  <a:lnTo>
                    <a:pt x="372" y="1"/>
                  </a:lnTo>
                  <a:lnTo>
                    <a:pt x="375" y="9"/>
                  </a:lnTo>
                  <a:lnTo>
                    <a:pt x="371" y="32"/>
                  </a:lnTo>
                  <a:lnTo>
                    <a:pt x="267" y="622"/>
                  </a:lnTo>
                  <a:lnTo>
                    <a:pt x="262" y="674"/>
                  </a:lnTo>
                  <a:lnTo>
                    <a:pt x="263" y="694"/>
                  </a:lnTo>
                  <a:lnTo>
                    <a:pt x="267" y="710"/>
                  </a:lnTo>
                  <a:lnTo>
                    <a:pt x="274" y="720"/>
                  </a:lnTo>
                  <a:lnTo>
                    <a:pt x="286" y="728"/>
                  </a:lnTo>
                  <a:lnTo>
                    <a:pt x="297" y="737"/>
                  </a:lnTo>
                  <a:lnTo>
                    <a:pt x="316" y="740"/>
                  </a:lnTo>
                  <a:lnTo>
                    <a:pt x="357" y="750"/>
                  </a:lnTo>
                  <a:lnTo>
                    <a:pt x="364" y="756"/>
                  </a:lnTo>
                  <a:lnTo>
                    <a:pt x="367" y="765"/>
                  </a:lnTo>
                  <a:lnTo>
                    <a:pt x="361" y="777"/>
                  </a:lnTo>
                  <a:lnTo>
                    <a:pt x="351" y="779"/>
                  </a:lnTo>
                  <a:lnTo>
                    <a:pt x="327" y="777"/>
                  </a:lnTo>
                  <a:lnTo>
                    <a:pt x="268" y="765"/>
                  </a:lnTo>
                  <a:lnTo>
                    <a:pt x="153" y="742"/>
                  </a:lnTo>
                  <a:lnTo>
                    <a:pt x="25" y="724"/>
                  </a:lnTo>
                  <a:lnTo>
                    <a:pt x="6" y="719"/>
                  </a:lnTo>
                  <a:lnTo>
                    <a:pt x="1" y="713"/>
                  </a:lnTo>
                  <a:lnTo>
                    <a:pt x="0" y="704"/>
                  </a:lnTo>
                  <a:lnTo>
                    <a:pt x="6" y="692"/>
                  </a:lnTo>
                  <a:lnTo>
                    <a:pt x="22" y="691"/>
                  </a:lnTo>
                  <a:lnTo>
                    <a:pt x="50" y="693"/>
                  </a:lnTo>
                  <a:lnTo>
                    <a:pt x="72" y="697"/>
                  </a:lnTo>
                  <a:lnTo>
                    <a:pt x="92" y="694"/>
                  </a:lnTo>
                  <a:lnTo>
                    <a:pt x="103" y="690"/>
                  </a:lnTo>
                  <a:lnTo>
                    <a:pt x="116" y="683"/>
                  </a:lnTo>
                  <a:lnTo>
                    <a:pt x="125" y="669"/>
                  </a:lnTo>
                  <a:lnTo>
                    <a:pt x="130" y="653"/>
                  </a:lnTo>
                  <a:lnTo>
                    <a:pt x="140" y="606"/>
                  </a:lnTo>
                  <a:lnTo>
                    <a:pt x="219" y="15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6" name="Freeform 60"/>
            <p:cNvSpPr>
              <a:spLocks/>
            </p:cNvSpPr>
            <p:nvPr/>
          </p:nvSpPr>
          <p:spPr bwMode="auto">
            <a:xfrm>
              <a:off x="2525713" y="4659313"/>
              <a:ext cx="155575" cy="223837"/>
            </a:xfrm>
            <a:custGeom>
              <a:avLst/>
              <a:gdLst>
                <a:gd name="T0" fmla="*/ 125 w 573"/>
                <a:gd name="T1" fmla="*/ 756 h 831"/>
                <a:gd name="T2" fmla="*/ 80 w 573"/>
                <a:gd name="T3" fmla="*/ 821 h 831"/>
                <a:gd name="T4" fmla="*/ 66 w 573"/>
                <a:gd name="T5" fmla="*/ 831 h 831"/>
                <a:gd name="T6" fmla="*/ 54 w 573"/>
                <a:gd name="T7" fmla="*/ 831 h 831"/>
                <a:gd name="T8" fmla="*/ 42 w 573"/>
                <a:gd name="T9" fmla="*/ 829 h 831"/>
                <a:gd name="T10" fmla="*/ 36 w 573"/>
                <a:gd name="T11" fmla="*/ 824 h 831"/>
                <a:gd name="T12" fmla="*/ 35 w 573"/>
                <a:gd name="T13" fmla="*/ 817 h 831"/>
                <a:gd name="T14" fmla="*/ 43 w 573"/>
                <a:gd name="T15" fmla="*/ 801 h 831"/>
                <a:gd name="T16" fmla="*/ 411 w 573"/>
                <a:gd name="T17" fmla="*/ 253 h 831"/>
                <a:gd name="T18" fmla="*/ 437 w 573"/>
                <a:gd name="T19" fmla="*/ 207 h 831"/>
                <a:gd name="T20" fmla="*/ 436 w 573"/>
                <a:gd name="T21" fmla="*/ 200 h 831"/>
                <a:gd name="T22" fmla="*/ 433 w 573"/>
                <a:gd name="T23" fmla="*/ 195 h 831"/>
                <a:gd name="T24" fmla="*/ 420 w 573"/>
                <a:gd name="T25" fmla="*/ 191 h 831"/>
                <a:gd name="T26" fmla="*/ 231 w 573"/>
                <a:gd name="T27" fmla="*/ 158 h 831"/>
                <a:gd name="T28" fmla="*/ 77 w 573"/>
                <a:gd name="T29" fmla="*/ 134 h 831"/>
                <a:gd name="T30" fmla="*/ 9 w 573"/>
                <a:gd name="T31" fmla="*/ 129 h 831"/>
                <a:gd name="T32" fmla="*/ 4 w 573"/>
                <a:gd name="T33" fmla="*/ 122 h 831"/>
                <a:gd name="T34" fmla="*/ 2 w 573"/>
                <a:gd name="T35" fmla="*/ 110 h 831"/>
                <a:gd name="T36" fmla="*/ 0 w 573"/>
                <a:gd name="T37" fmla="*/ 73 h 831"/>
                <a:gd name="T38" fmla="*/ 5 w 573"/>
                <a:gd name="T39" fmla="*/ 16 h 831"/>
                <a:gd name="T40" fmla="*/ 9 w 573"/>
                <a:gd name="T41" fmla="*/ 4 h 831"/>
                <a:gd name="T42" fmla="*/ 21 w 573"/>
                <a:gd name="T43" fmla="*/ 0 h 831"/>
                <a:gd name="T44" fmla="*/ 34 w 573"/>
                <a:gd name="T45" fmla="*/ 0 h 831"/>
                <a:gd name="T46" fmla="*/ 62 w 573"/>
                <a:gd name="T47" fmla="*/ 5 h 831"/>
                <a:gd name="T48" fmla="*/ 500 w 573"/>
                <a:gd name="T49" fmla="*/ 82 h 831"/>
                <a:gd name="T50" fmla="*/ 559 w 573"/>
                <a:gd name="T51" fmla="*/ 88 h 831"/>
                <a:gd name="T52" fmla="*/ 569 w 573"/>
                <a:gd name="T53" fmla="*/ 94 h 831"/>
                <a:gd name="T54" fmla="*/ 572 w 573"/>
                <a:gd name="T55" fmla="*/ 99 h 831"/>
                <a:gd name="T56" fmla="*/ 573 w 573"/>
                <a:gd name="T57" fmla="*/ 106 h 831"/>
                <a:gd name="T58" fmla="*/ 567 w 573"/>
                <a:gd name="T59" fmla="*/ 120 h 831"/>
                <a:gd name="T60" fmla="*/ 543 w 573"/>
                <a:gd name="T61" fmla="*/ 151 h 831"/>
                <a:gd name="T62" fmla="*/ 410 w 573"/>
                <a:gd name="T63" fmla="*/ 336 h 831"/>
                <a:gd name="T64" fmla="*/ 275 w 573"/>
                <a:gd name="T65" fmla="*/ 526 h 831"/>
                <a:gd name="T66" fmla="*/ 125 w 573"/>
                <a:gd name="T67" fmla="*/ 756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831">
                  <a:moveTo>
                    <a:pt x="125" y="756"/>
                  </a:moveTo>
                  <a:lnTo>
                    <a:pt x="80" y="821"/>
                  </a:lnTo>
                  <a:lnTo>
                    <a:pt x="66" y="831"/>
                  </a:lnTo>
                  <a:lnTo>
                    <a:pt x="54" y="831"/>
                  </a:lnTo>
                  <a:lnTo>
                    <a:pt x="42" y="829"/>
                  </a:lnTo>
                  <a:lnTo>
                    <a:pt x="36" y="824"/>
                  </a:lnTo>
                  <a:lnTo>
                    <a:pt x="35" y="817"/>
                  </a:lnTo>
                  <a:lnTo>
                    <a:pt x="43" y="801"/>
                  </a:lnTo>
                  <a:lnTo>
                    <a:pt x="411" y="253"/>
                  </a:lnTo>
                  <a:lnTo>
                    <a:pt x="437" y="207"/>
                  </a:lnTo>
                  <a:lnTo>
                    <a:pt x="436" y="200"/>
                  </a:lnTo>
                  <a:lnTo>
                    <a:pt x="433" y="195"/>
                  </a:lnTo>
                  <a:lnTo>
                    <a:pt x="420" y="191"/>
                  </a:lnTo>
                  <a:lnTo>
                    <a:pt x="231" y="158"/>
                  </a:lnTo>
                  <a:lnTo>
                    <a:pt x="77" y="134"/>
                  </a:lnTo>
                  <a:lnTo>
                    <a:pt x="9" y="129"/>
                  </a:lnTo>
                  <a:lnTo>
                    <a:pt x="4" y="122"/>
                  </a:lnTo>
                  <a:lnTo>
                    <a:pt x="2" y="110"/>
                  </a:lnTo>
                  <a:lnTo>
                    <a:pt x="0" y="73"/>
                  </a:lnTo>
                  <a:lnTo>
                    <a:pt x="5" y="16"/>
                  </a:lnTo>
                  <a:lnTo>
                    <a:pt x="9" y="4"/>
                  </a:lnTo>
                  <a:lnTo>
                    <a:pt x="21" y="0"/>
                  </a:lnTo>
                  <a:lnTo>
                    <a:pt x="34" y="0"/>
                  </a:lnTo>
                  <a:lnTo>
                    <a:pt x="62" y="5"/>
                  </a:lnTo>
                  <a:lnTo>
                    <a:pt x="500" y="82"/>
                  </a:lnTo>
                  <a:lnTo>
                    <a:pt x="559" y="88"/>
                  </a:lnTo>
                  <a:lnTo>
                    <a:pt x="569" y="94"/>
                  </a:lnTo>
                  <a:lnTo>
                    <a:pt x="572" y="99"/>
                  </a:lnTo>
                  <a:lnTo>
                    <a:pt x="573" y="106"/>
                  </a:lnTo>
                  <a:lnTo>
                    <a:pt x="567" y="120"/>
                  </a:lnTo>
                  <a:lnTo>
                    <a:pt x="543" y="151"/>
                  </a:lnTo>
                  <a:lnTo>
                    <a:pt x="410" y="336"/>
                  </a:lnTo>
                  <a:lnTo>
                    <a:pt x="275" y="526"/>
                  </a:lnTo>
                  <a:lnTo>
                    <a:pt x="125" y="75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7" name="Freeform 61"/>
            <p:cNvSpPr>
              <a:spLocks/>
            </p:cNvSpPr>
            <p:nvPr/>
          </p:nvSpPr>
          <p:spPr bwMode="auto">
            <a:xfrm>
              <a:off x="2332038" y="4619625"/>
              <a:ext cx="180975" cy="225425"/>
            </a:xfrm>
            <a:custGeom>
              <a:avLst/>
              <a:gdLst>
                <a:gd name="T0" fmla="*/ 212 w 669"/>
                <a:gd name="T1" fmla="*/ 824 h 836"/>
                <a:gd name="T2" fmla="*/ 153 w 669"/>
                <a:gd name="T3" fmla="*/ 800 h 836"/>
                <a:gd name="T4" fmla="*/ 102 w 669"/>
                <a:gd name="T5" fmla="*/ 767 h 836"/>
                <a:gd name="T6" fmla="*/ 64 w 669"/>
                <a:gd name="T7" fmla="*/ 721 h 836"/>
                <a:gd name="T8" fmla="*/ 18 w 669"/>
                <a:gd name="T9" fmla="*/ 642 h 836"/>
                <a:gd name="T10" fmla="*/ 0 w 669"/>
                <a:gd name="T11" fmla="*/ 521 h 836"/>
                <a:gd name="T12" fmla="*/ 23 w 669"/>
                <a:gd name="T13" fmla="*/ 389 h 836"/>
                <a:gd name="T14" fmla="*/ 88 w 669"/>
                <a:gd name="T15" fmla="*/ 273 h 836"/>
                <a:gd name="T16" fmla="*/ 177 w 669"/>
                <a:gd name="T17" fmla="*/ 178 h 836"/>
                <a:gd name="T18" fmla="*/ 281 w 669"/>
                <a:gd name="T19" fmla="*/ 109 h 836"/>
                <a:gd name="T20" fmla="*/ 393 w 669"/>
                <a:gd name="T21" fmla="*/ 59 h 836"/>
                <a:gd name="T22" fmla="*/ 542 w 669"/>
                <a:gd name="T23" fmla="*/ 12 h 836"/>
                <a:gd name="T24" fmla="*/ 656 w 669"/>
                <a:gd name="T25" fmla="*/ 0 h 836"/>
                <a:gd name="T26" fmla="*/ 669 w 669"/>
                <a:gd name="T27" fmla="*/ 15 h 836"/>
                <a:gd name="T28" fmla="*/ 658 w 669"/>
                <a:gd name="T29" fmla="*/ 26 h 836"/>
                <a:gd name="T30" fmla="*/ 560 w 669"/>
                <a:gd name="T31" fmla="*/ 48 h 836"/>
                <a:gd name="T32" fmla="*/ 455 w 669"/>
                <a:gd name="T33" fmla="*/ 83 h 836"/>
                <a:gd name="T34" fmla="*/ 374 w 669"/>
                <a:gd name="T35" fmla="*/ 130 h 836"/>
                <a:gd name="T36" fmla="*/ 295 w 669"/>
                <a:gd name="T37" fmla="*/ 191 h 836"/>
                <a:gd name="T38" fmla="*/ 232 w 669"/>
                <a:gd name="T39" fmla="*/ 261 h 836"/>
                <a:gd name="T40" fmla="*/ 179 w 669"/>
                <a:gd name="T41" fmla="*/ 339 h 836"/>
                <a:gd name="T42" fmla="*/ 144 w 669"/>
                <a:gd name="T43" fmla="*/ 425 h 836"/>
                <a:gd name="T44" fmla="*/ 130 w 669"/>
                <a:gd name="T45" fmla="*/ 530 h 836"/>
                <a:gd name="T46" fmla="*/ 141 w 669"/>
                <a:gd name="T47" fmla="*/ 642 h 836"/>
                <a:gd name="T48" fmla="*/ 177 w 669"/>
                <a:gd name="T49" fmla="*/ 736 h 836"/>
                <a:gd name="T50" fmla="*/ 235 w 669"/>
                <a:gd name="T51" fmla="*/ 795 h 836"/>
                <a:gd name="T52" fmla="*/ 270 w 669"/>
                <a:gd name="T53" fmla="*/ 807 h 836"/>
                <a:gd name="T54" fmla="*/ 331 w 669"/>
                <a:gd name="T55" fmla="*/ 801 h 836"/>
                <a:gd name="T56" fmla="*/ 381 w 669"/>
                <a:gd name="T57" fmla="*/ 761 h 836"/>
                <a:gd name="T58" fmla="*/ 419 w 669"/>
                <a:gd name="T59" fmla="*/ 700 h 836"/>
                <a:gd name="T60" fmla="*/ 440 w 669"/>
                <a:gd name="T61" fmla="*/ 627 h 836"/>
                <a:gd name="T62" fmla="*/ 444 w 669"/>
                <a:gd name="T63" fmla="*/ 529 h 836"/>
                <a:gd name="T64" fmla="*/ 420 w 669"/>
                <a:gd name="T65" fmla="*/ 452 h 836"/>
                <a:gd name="T66" fmla="*/ 379 w 669"/>
                <a:gd name="T67" fmla="*/ 403 h 836"/>
                <a:gd name="T68" fmla="*/ 328 w 669"/>
                <a:gd name="T69" fmla="*/ 379 h 836"/>
                <a:gd name="T70" fmla="*/ 295 w 669"/>
                <a:gd name="T71" fmla="*/ 382 h 836"/>
                <a:gd name="T72" fmla="*/ 248 w 669"/>
                <a:gd name="T73" fmla="*/ 395 h 836"/>
                <a:gd name="T74" fmla="*/ 237 w 669"/>
                <a:gd name="T75" fmla="*/ 382 h 836"/>
                <a:gd name="T76" fmla="*/ 254 w 669"/>
                <a:gd name="T77" fmla="*/ 363 h 836"/>
                <a:gd name="T78" fmla="*/ 343 w 669"/>
                <a:gd name="T79" fmla="*/ 342 h 836"/>
                <a:gd name="T80" fmla="*/ 398 w 669"/>
                <a:gd name="T81" fmla="*/ 343 h 836"/>
                <a:gd name="T82" fmla="*/ 488 w 669"/>
                <a:gd name="T83" fmla="*/ 381 h 836"/>
                <a:gd name="T84" fmla="*/ 549 w 669"/>
                <a:gd name="T85" fmla="*/ 448 h 836"/>
                <a:gd name="T86" fmla="*/ 581 w 669"/>
                <a:gd name="T87" fmla="*/ 529 h 836"/>
                <a:gd name="T88" fmla="*/ 579 w 669"/>
                <a:gd name="T89" fmla="*/ 612 h 836"/>
                <a:gd name="T90" fmla="*/ 541 w 669"/>
                <a:gd name="T91" fmla="*/ 702 h 836"/>
                <a:gd name="T92" fmla="*/ 470 w 669"/>
                <a:gd name="T93" fmla="*/ 779 h 836"/>
                <a:gd name="T94" fmla="*/ 370 w 669"/>
                <a:gd name="T95" fmla="*/ 827 h 836"/>
                <a:gd name="T96" fmla="*/ 309 w 669"/>
                <a:gd name="T97" fmla="*/ 836 h 836"/>
                <a:gd name="T98" fmla="*/ 244 w 669"/>
                <a:gd name="T99" fmla="*/ 8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9" h="836">
                  <a:moveTo>
                    <a:pt x="244" y="834"/>
                  </a:moveTo>
                  <a:lnTo>
                    <a:pt x="212" y="824"/>
                  </a:lnTo>
                  <a:lnTo>
                    <a:pt x="181" y="814"/>
                  </a:lnTo>
                  <a:lnTo>
                    <a:pt x="153" y="800"/>
                  </a:lnTo>
                  <a:lnTo>
                    <a:pt x="127" y="785"/>
                  </a:lnTo>
                  <a:lnTo>
                    <a:pt x="102" y="767"/>
                  </a:lnTo>
                  <a:lnTo>
                    <a:pt x="82" y="743"/>
                  </a:lnTo>
                  <a:lnTo>
                    <a:pt x="64" y="721"/>
                  </a:lnTo>
                  <a:lnTo>
                    <a:pt x="46" y="696"/>
                  </a:lnTo>
                  <a:lnTo>
                    <a:pt x="18" y="642"/>
                  </a:lnTo>
                  <a:lnTo>
                    <a:pt x="5" y="581"/>
                  </a:lnTo>
                  <a:lnTo>
                    <a:pt x="0" y="521"/>
                  </a:lnTo>
                  <a:lnTo>
                    <a:pt x="5" y="455"/>
                  </a:lnTo>
                  <a:lnTo>
                    <a:pt x="23" y="389"/>
                  </a:lnTo>
                  <a:lnTo>
                    <a:pt x="50" y="325"/>
                  </a:lnTo>
                  <a:lnTo>
                    <a:pt x="88" y="273"/>
                  </a:lnTo>
                  <a:lnTo>
                    <a:pt x="127" y="223"/>
                  </a:lnTo>
                  <a:lnTo>
                    <a:pt x="177" y="178"/>
                  </a:lnTo>
                  <a:lnTo>
                    <a:pt x="227" y="141"/>
                  </a:lnTo>
                  <a:lnTo>
                    <a:pt x="281" y="109"/>
                  </a:lnTo>
                  <a:lnTo>
                    <a:pt x="337" y="79"/>
                  </a:lnTo>
                  <a:lnTo>
                    <a:pt x="393" y="59"/>
                  </a:lnTo>
                  <a:lnTo>
                    <a:pt x="447" y="37"/>
                  </a:lnTo>
                  <a:lnTo>
                    <a:pt x="542" y="12"/>
                  </a:lnTo>
                  <a:lnTo>
                    <a:pt x="617" y="1"/>
                  </a:lnTo>
                  <a:lnTo>
                    <a:pt x="656" y="0"/>
                  </a:lnTo>
                  <a:lnTo>
                    <a:pt x="664" y="5"/>
                  </a:lnTo>
                  <a:lnTo>
                    <a:pt x="669" y="15"/>
                  </a:lnTo>
                  <a:lnTo>
                    <a:pt x="665" y="23"/>
                  </a:lnTo>
                  <a:lnTo>
                    <a:pt x="658" y="26"/>
                  </a:lnTo>
                  <a:lnTo>
                    <a:pt x="624" y="33"/>
                  </a:lnTo>
                  <a:lnTo>
                    <a:pt x="560" y="48"/>
                  </a:lnTo>
                  <a:lnTo>
                    <a:pt x="491" y="67"/>
                  </a:lnTo>
                  <a:lnTo>
                    <a:pt x="455" y="83"/>
                  </a:lnTo>
                  <a:lnTo>
                    <a:pt x="414" y="102"/>
                  </a:lnTo>
                  <a:lnTo>
                    <a:pt x="374" y="130"/>
                  </a:lnTo>
                  <a:lnTo>
                    <a:pt x="331" y="162"/>
                  </a:lnTo>
                  <a:lnTo>
                    <a:pt x="295" y="191"/>
                  </a:lnTo>
                  <a:lnTo>
                    <a:pt x="263" y="226"/>
                  </a:lnTo>
                  <a:lnTo>
                    <a:pt x="232" y="261"/>
                  </a:lnTo>
                  <a:lnTo>
                    <a:pt x="204" y="300"/>
                  </a:lnTo>
                  <a:lnTo>
                    <a:pt x="179" y="339"/>
                  </a:lnTo>
                  <a:lnTo>
                    <a:pt x="161" y="382"/>
                  </a:lnTo>
                  <a:lnTo>
                    <a:pt x="144" y="425"/>
                  </a:lnTo>
                  <a:lnTo>
                    <a:pt x="134" y="470"/>
                  </a:lnTo>
                  <a:lnTo>
                    <a:pt x="130" y="530"/>
                  </a:lnTo>
                  <a:lnTo>
                    <a:pt x="131" y="586"/>
                  </a:lnTo>
                  <a:lnTo>
                    <a:pt x="141" y="642"/>
                  </a:lnTo>
                  <a:lnTo>
                    <a:pt x="156" y="691"/>
                  </a:lnTo>
                  <a:lnTo>
                    <a:pt x="177" y="736"/>
                  </a:lnTo>
                  <a:lnTo>
                    <a:pt x="204" y="770"/>
                  </a:lnTo>
                  <a:lnTo>
                    <a:pt x="235" y="795"/>
                  </a:lnTo>
                  <a:lnTo>
                    <a:pt x="251" y="802"/>
                  </a:lnTo>
                  <a:lnTo>
                    <a:pt x="270" y="807"/>
                  </a:lnTo>
                  <a:lnTo>
                    <a:pt x="301" y="809"/>
                  </a:lnTo>
                  <a:lnTo>
                    <a:pt x="331" y="801"/>
                  </a:lnTo>
                  <a:lnTo>
                    <a:pt x="358" y="784"/>
                  </a:lnTo>
                  <a:lnTo>
                    <a:pt x="381" y="761"/>
                  </a:lnTo>
                  <a:lnTo>
                    <a:pt x="399" y="734"/>
                  </a:lnTo>
                  <a:lnTo>
                    <a:pt x="419" y="700"/>
                  </a:lnTo>
                  <a:lnTo>
                    <a:pt x="432" y="663"/>
                  </a:lnTo>
                  <a:lnTo>
                    <a:pt x="440" y="627"/>
                  </a:lnTo>
                  <a:lnTo>
                    <a:pt x="446" y="573"/>
                  </a:lnTo>
                  <a:lnTo>
                    <a:pt x="444" y="529"/>
                  </a:lnTo>
                  <a:lnTo>
                    <a:pt x="434" y="489"/>
                  </a:lnTo>
                  <a:lnTo>
                    <a:pt x="420" y="452"/>
                  </a:lnTo>
                  <a:lnTo>
                    <a:pt x="401" y="424"/>
                  </a:lnTo>
                  <a:lnTo>
                    <a:pt x="379" y="403"/>
                  </a:lnTo>
                  <a:lnTo>
                    <a:pt x="353" y="390"/>
                  </a:lnTo>
                  <a:lnTo>
                    <a:pt x="328" y="379"/>
                  </a:lnTo>
                  <a:lnTo>
                    <a:pt x="312" y="380"/>
                  </a:lnTo>
                  <a:lnTo>
                    <a:pt x="295" y="382"/>
                  </a:lnTo>
                  <a:lnTo>
                    <a:pt x="260" y="393"/>
                  </a:lnTo>
                  <a:lnTo>
                    <a:pt x="248" y="395"/>
                  </a:lnTo>
                  <a:lnTo>
                    <a:pt x="240" y="392"/>
                  </a:lnTo>
                  <a:lnTo>
                    <a:pt x="237" y="382"/>
                  </a:lnTo>
                  <a:lnTo>
                    <a:pt x="241" y="374"/>
                  </a:lnTo>
                  <a:lnTo>
                    <a:pt x="254" y="363"/>
                  </a:lnTo>
                  <a:lnTo>
                    <a:pt x="292" y="348"/>
                  </a:lnTo>
                  <a:lnTo>
                    <a:pt x="343" y="342"/>
                  </a:lnTo>
                  <a:lnTo>
                    <a:pt x="370" y="338"/>
                  </a:lnTo>
                  <a:lnTo>
                    <a:pt x="398" y="343"/>
                  </a:lnTo>
                  <a:lnTo>
                    <a:pt x="451" y="356"/>
                  </a:lnTo>
                  <a:lnTo>
                    <a:pt x="488" y="381"/>
                  </a:lnTo>
                  <a:lnTo>
                    <a:pt x="522" y="411"/>
                  </a:lnTo>
                  <a:lnTo>
                    <a:pt x="549" y="448"/>
                  </a:lnTo>
                  <a:lnTo>
                    <a:pt x="568" y="487"/>
                  </a:lnTo>
                  <a:lnTo>
                    <a:pt x="581" y="529"/>
                  </a:lnTo>
                  <a:lnTo>
                    <a:pt x="582" y="571"/>
                  </a:lnTo>
                  <a:lnTo>
                    <a:pt x="579" y="612"/>
                  </a:lnTo>
                  <a:lnTo>
                    <a:pt x="567" y="656"/>
                  </a:lnTo>
                  <a:lnTo>
                    <a:pt x="541" y="702"/>
                  </a:lnTo>
                  <a:lnTo>
                    <a:pt x="510" y="742"/>
                  </a:lnTo>
                  <a:lnTo>
                    <a:pt x="470" y="779"/>
                  </a:lnTo>
                  <a:lnTo>
                    <a:pt x="423" y="808"/>
                  </a:lnTo>
                  <a:lnTo>
                    <a:pt x="370" y="827"/>
                  </a:lnTo>
                  <a:lnTo>
                    <a:pt x="340" y="835"/>
                  </a:lnTo>
                  <a:lnTo>
                    <a:pt x="309" y="836"/>
                  </a:lnTo>
                  <a:lnTo>
                    <a:pt x="278" y="835"/>
                  </a:lnTo>
                  <a:lnTo>
                    <a:pt x="244" y="83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8" name="Freeform 62"/>
            <p:cNvSpPr>
              <a:spLocks/>
            </p:cNvSpPr>
            <p:nvPr/>
          </p:nvSpPr>
          <p:spPr bwMode="auto">
            <a:xfrm>
              <a:off x="200025" y="3775075"/>
              <a:ext cx="109538" cy="149225"/>
            </a:xfrm>
            <a:custGeom>
              <a:avLst/>
              <a:gdLst>
                <a:gd name="T0" fmla="*/ 0 w 404"/>
                <a:gd name="T1" fmla="*/ 550 h 550"/>
                <a:gd name="T2" fmla="*/ 0 w 404"/>
                <a:gd name="T3" fmla="*/ 85 h 550"/>
                <a:gd name="T4" fmla="*/ 277 w 404"/>
                <a:gd name="T5" fmla="*/ 0 h 550"/>
                <a:gd name="T6" fmla="*/ 404 w 404"/>
                <a:gd name="T7" fmla="*/ 429 h 550"/>
                <a:gd name="T8" fmla="*/ 0 w 404"/>
                <a:gd name="T9" fmla="*/ 550 h 550"/>
              </a:gdLst>
              <a:ahLst/>
              <a:cxnLst>
                <a:cxn ang="0">
                  <a:pos x="T0" y="T1"/>
                </a:cxn>
                <a:cxn ang="0">
                  <a:pos x="T2" y="T3"/>
                </a:cxn>
                <a:cxn ang="0">
                  <a:pos x="T4" y="T5"/>
                </a:cxn>
                <a:cxn ang="0">
                  <a:pos x="T6" y="T7"/>
                </a:cxn>
                <a:cxn ang="0">
                  <a:pos x="T8" y="T9"/>
                </a:cxn>
              </a:cxnLst>
              <a:rect l="0" t="0" r="r" b="b"/>
              <a:pathLst>
                <a:path w="404" h="550">
                  <a:moveTo>
                    <a:pt x="0" y="550"/>
                  </a:moveTo>
                  <a:lnTo>
                    <a:pt x="0" y="85"/>
                  </a:lnTo>
                  <a:lnTo>
                    <a:pt x="277" y="0"/>
                  </a:lnTo>
                  <a:lnTo>
                    <a:pt x="404" y="429"/>
                  </a:lnTo>
                  <a:lnTo>
                    <a:pt x="0" y="55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9" name="Freeform 63"/>
            <p:cNvSpPr>
              <a:spLocks/>
            </p:cNvSpPr>
            <p:nvPr/>
          </p:nvSpPr>
          <p:spPr bwMode="auto">
            <a:xfrm>
              <a:off x="2836863" y="4240213"/>
              <a:ext cx="169863" cy="169862"/>
            </a:xfrm>
            <a:custGeom>
              <a:avLst/>
              <a:gdLst>
                <a:gd name="T0" fmla="*/ 292 w 628"/>
                <a:gd name="T1" fmla="*/ 0 h 627"/>
                <a:gd name="T2" fmla="*/ 0 w 628"/>
                <a:gd name="T3" fmla="*/ 335 h 627"/>
                <a:gd name="T4" fmla="*/ 335 w 628"/>
                <a:gd name="T5" fmla="*/ 627 h 627"/>
                <a:gd name="T6" fmla="*/ 628 w 628"/>
                <a:gd name="T7" fmla="*/ 295 h 627"/>
                <a:gd name="T8" fmla="*/ 292 w 628"/>
                <a:gd name="T9" fmla="*/ 0 h 627"/>
              </a:gdLst>
              <a:ahLst/>
              <a:cxnLst>
                <a:cxn ang="0">
                  <a:pos x="T0" y="T1"/>
                </a:cxn>
                <a:cxn ang="0">
                  <a:pos x="T2" y="T3"/>
                </a:cxn>
                <a:cxn ang="0">
                  <a:pos x="T4" y="T5"/>
                </a:cxn>
                <a:cxn ang="0">
                  <a:pos x="T6" y="T7"/>
                </a:cxn>
                <a:cxn ang="0">
                  <a:pos x="T8" y="T9"/>
                </a:cxn>
              </a:cxnLst>
              <a:rect l="0" t="0" r="r" b="b"/>
              <a:pathLst>
                <a:path w="628" h="627">
                  <a:moveTo>
                    <a:pt x="292" y="0"/>
                  </a:moveTo>
                  <a:lnTo>
                    <a:pt x="0" y="335"/>
                  </a:lnTo>
                  <a:lnTo>
                    <a:pt x="335" y="627"/>
                  </a:lnTo>
                  <a:lnTo>
                    <a:pt x="628" y="295"/>
                  </a:lnTo>
                  <a:lnTo>
                    <a:pt x="292" y="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0" name="Freeform 64"/>
            <p:cNvSpPr>
              <a:spLocks/>
            </p:cNvSpPr>
            <p:nvPr/>
          </p:nvSpPr>
          <p:spPr bwMode="auto">
            <a:xfrm>
              <a:off x="2676525" y="5181600"/>
              <a:ext cx="192088" cy="127000"/>
            </a:xfrm>
            <a:custGeom>
              <a:avLst/>
              <a:gdLst>
                <a:gd name="T0" fmla="*/ 710 w 710"/>
                <a:gd name="T1" fmla="*/ 470 h 470"/>
                <a:gd name="T2" fmla="*/ 574 w 710"/>
                <a:gd name="T3" fmla="*/ 470 h 470"/>
                <a:gd name="T4" fmla="*/ 300 w 710"/>
                <a:gd name="T5" fmla="*/ 316 h 470"/>
                <a:gd name="T6" fmla="*/ 197 w 710"/>
                <a:gd name="T7" fmla="*/ 265 h 470"/>
                <a:gd name="T8" fmla="*/ 162 w 710"/>
                <a:gd name="T9" fmla="*/ 249 h 470"/>
                <a:gd name="T10" fmla="*/ 137 w 710"/>
                <a:gd name="T11" fmla="*/ 243 h 470"/>
                <a:gd name="T12" fmla="*/ 117 w 710"/>
                <a:gd name="T13" fmla="*/ 244 h 470"/>
                <a:gd name="T14" fmla="*/ 102 w 710"/>
                <a:gd name="T15" fmla="*/ 255 h 470"/>
                <a:gd name="T16" fmla="*/ 86 w 710"/>
                <a:gd name="T17" fmla="*/ 269 h 470"/>
                <a:gd name="T18" fmla="*/ 73 w 710"/>
                <a:gd name="T19" fmla="*/ 291 h 470"/>
                <a:gd name="T20" fmla="*/ 51 w 710"/>
                <a:gd name="T21" fmla="*/ 320 h 470"/>
                <a:gd name="T22" fmla="*/ 34 w 710"/>
                <a:gd name="T23" fmla="*/ 339 h 470"/>
                <a:gd name="T24" fmla="*/ 22 w 710"/>
                <a:gd name="T25" fmla="*/ 346 h 470"/>
                <a:gd name="T26" fmla="*/ 9 w 710"/>
                <a:gd name="T27" fmla="*/ 344 h 470"/>
                <a:gd name="T28" fmla="*/ 2 w 710"/>
                <a:gd name="T29" fmla="*/ 334 h 470"/>
                <a:gd name="T30" fmla="*/ 0 w 710"/>
                <a:gd name="T31" fmla="*/ 324 h 470"/>
                <a:gd name="T32" fmla="*/ 2 w 710"/>
                <a:gd name="T33" fmla="*/ 312 h 470"/>
                <a:gd name="T34" fmla="*/ 9 w 710"/>
                <a:gd name="T35" fmla="*/ 293 h 470"/>
                <a:gd name="T36" fmla="*/ 28 w 710"/>
                <a:gd name="T37" fmla="*/ 263 h 470"/>
                <a:gd name="T38" fmla="*/ 94 w 710"/>
                <a:gd name="T39" fmla="*/ 163 h 470"/>
                <a:gd name="T40" fmla="*/ 147 w 710"/>
                <a:gd name="T41" fmla="*/ 62 h 470"/>
                <a:gd name="T42" fmla="*/ 167 w 710"/>
                <a:gd name="T43" fmla="*/ 20 h 470"/>
                <a:gd name="T44" fmla="*/ 176 w 710"/>
                <a:gd name="T45" fmla="*/ 8 h 470"/>
                <a:gd name="T46" fmla="*/ 183 w 710"/>
                <a:gd name="T47" fmla="*/ 3 h 470"/>
                <a:gd name="T48" fmla="*/ 193 w 710"/>
                <a:gd name="T49" fmla="*/ 0 h 470"/>
                <a:gd name="T50" fmla="*/ 203 w 710"/>
                <a:gd name="T51" fmla="*/ 4 h 470"/>
                <a:gd name="T52" fmla="*/ 215 w 710"/>
                <a:gd name="T53" fmla="*/ 13 h 470"/>
                <a:gd name="T54" fmla="*/ 215 w 710"/>
                <a:gd name="T55" fmla="*/ 26 h 470"/>
                <a:gd name="T56" fmla="*/ 211 w 710"/>
                <a:gd name="T57" fmla="*/ 48 h 470"/>
                <a:gd name="T58" fmla="*/ 199 w 710"/>
                <a:gd name="T59" fmla="*/ 78 h 470"/>
                <a:gd name="T60" fmla="*/ 181 w 710"/>
                <a:gd name="T61" fmla="*/ 119 h 470"/>
                <a:gd name="T62" fmla="*/ 178 w 710"/>
                <a:gd name="T63" fmla="*/ 136 h 470"/>
                <a:gd name="T64" fmla="*/ 179 w 710"/>
                <a:gd name="T65" fmla="*/ 152 h 470"/>
                <a:gd name="T66" fmla="*/ 188 w 710"/>
                <a:gd name="T67" fmla="*/ 164 h 470"/>
                <a:gd name="T68" fmla="*/ 203 w 710"/>
                <a:gd name="T69" fmla="*/ 178 h 470"/>
                <a:gd name="T70" fmla="*/ 246 w 710"/>
                <a:gd name="T71" fmla="*/ 208 h 470"/>
                <a:gd name="T72" fmla="*/ 710 w 710"/>
                <a:gd name="T73"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0" h="470">
                  <a:moveTo>
                    <a:pt x="710" y="470"/>
                  </a:moveTo>
                  <a:lnTo>
                    <a:pt x="574" y="470"/>
                  </a:lnTo>
                  <a:lnTo>
                    <a:pt x="300" y="316"/>
                  </a:lnTo>
                  <a:lnTo>
                    <a:pt x="197" y="265"/>
                  </a:lnTo>
                  <a:lnTo>
                    <a:pt x="162" y="249"/>
                  </a:lnTo>
                  <a:lnTo>
                    <a:pt x="137" y="243"/>
                  </a:lnTo>
                  <a:lnTo>
                    <a:pt x="117" y="244"/>
                  </a:lnTo>
                  <a:lnTo>
                    <a:pt x="102" y="255"/>
                  </a:lnTo>
                  <a:lnTo>
                    <a:pt x="86" y="269"/>
                  </a:lnTo>
                  <a:lnTo>
                    <a:pt x="73" y="291"/>
                  </a:lnTo>
                  <a:lnTo>
                    <a:pt x="51" y="320"/>
                  </a:lnTo>
                  <a:lnTo>
                    <a:pt x="34" y="339"/>
                  </a:lnTo>
                  <a:lnTo>
                    <a:pt x="22" y="346"/>
                  </a:lnTo>
                  <a:lnTo>
                    <a:pt x="9" y="344"/>
                  </a:lnTo>
                  <a:lnTo>
                    <a:pt x="2" y="334"/>
                  </a:lnTo>
                  <a:lnTo>
                    <a:pt x="0" y="324"/>
                  </a:lnTo>
                  <a:lnTo>
                    <a:pt x="2" y="312"/>
                  </a:lnTo>
                  <a:lnTo>
                    <a:pt x="9" y="293"/>
                  </a:lnTo>
                  <a:lnTo>
                    <a:pt x="28" y="263"/>
                  </a:lnTo>
                  <a:lnTo>
                    <a:pt x="94" y="163"/>
                  </a:lnTo>
                  <a:lnTo>
                    <a:pt x="147" y="62"/>
                  </a:lnTo>
                  <a:lnTo>
                    <a:pt x="167" y="20"/>
                  </a:lnTo>
                  <a:lnTo>
                    <a:pt x="176" y="8"/>
                  </a:lnTo>
                  <a:lnTo>
                    <a:pt x="183" y="3"/>
                  </a:lnTo>
                  <a:lnTo>
                    <a:pt x="193" y="0"/>
                  </a:lnTo>
                  <a:lnTo>
                    <a:pt x="203" y="4"/>
                  </a:lnTo>
                  <a:lnTo>
                    <a:pt x="215" y="13"/>
                  </a:lnTo>
                  <a:lnTo>
                    <a:pt x="215" y="26"/>
                  </a:lnTo>
                  <a:lnTo>
                    <a:pt x="211" y="48"/>
                  </a:lnTo>
                  <a:lnTo>
                    <a:pt x="199" y="78"/>
                  </a:lnTo>
                  <a:lnTo>
                    <a:pt x="181" y="119"/>
                  </a:lnTo>
                  <a:lnTo>
                    <a:pt x="178" y="136"/>
                  </a:lnTo>
                  <a:lnTo>
                    <a:pt x="179" y="152"/>
                  </a:lnTo>
                  <a:lnTo>
                    <a:pt x="188" y="164"/>
                  </a:lnTo>
                  <a:lnTo>
                    <a:pt x="203" y="178"/>
                  </a:lnTo>
                  <a:lnTo>
                    <a:pt x="246" y="208"/>
                  </a:lnTo>
                  <a:lnTo>
                    <a:pt x="710" y="47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1" name="Freeform 65"/>
            <p:cNvSpPr>
              <a:spLocks/>
            </p:cNvSpPr>
            <p:nvPr/>
          </p:nvSpPr>
          <p:spPr bwMode="auto">
            <a:xfrm>
              <a:off x="2743200" y="5014913"/>
              <a:ext cx="285750" cy="230187"/>
            </a:xfrm>
            <a:custGeom>
              <a:avLst/>
              <a:gdLst>
                <a:gd name="T0" fmla="*/ 311 w 1060"/>
                <a:gd name="T1" fmla="*/ 46 h 855"/>
                <a:gd name="T2" fmla="*/ 343 w 1060"/>
                <a:gd name="T3" fmla="*/ 65 h 855"/>
                <a:gd name="T4" fmla="*/ 347 w 1060"/>
                <a:gd name="T5" fmla="*/ 88 h 855"/>
                <a:gd name="T6" fmla="*/ 328 w 1060"/>
                <a:gd name="T7" fmla="*/ 102 h 855"/>
                <a:gd name="T8" fmla="*/ 224 w 1060"/>
                <a:gd name="T9" fmla="*/ 105 h 855"/>
                <a:gd name="T10" fmla="*/ 154 w 1060"/>
                <a:gd name="T11" fmla="*/ 117 h 855"/>
                <a:gd name="T12" fmla="*/ 105 w 1060"/>
                <a:gd name="T13" fmla="*/ 153 h 855"/>
                <a:gd name="T14" fmla="*/ 73 w 1060"/>
                <a:gd name="T15" fmla="*/ 202 h 855"/>
                <a:gd name="T16" fmla="*/ 50 w 1060"/>
                <a:gd name="T17" fmla="*/ 268 h 855"/>
                <a:gd name="T18" fmla="*/ 48 w 1060"/>
                <a:gd name="T19" fmla="*/ 340 h 855"/>
                <a:gd name="T20" fmla="*/ 75 w 1060"/>
                <a:gd name="T21" fmla="*/ 400 h 855"/>
                <a:gd name="T22" fmla="*/ 122 w 1060"/>
                <a:gd name="T23" fmla="*/ 446 h 855"/>
                <a:gd name="T24" fmla="*/ 192 w 1060"/>
                <a:gd name="T25" fmla="*/ 469 h 855"/>
                <a:gd name="T26" fmla="*/ 267 w 1060"/>
                <a:gd name="T27" fmla="*/ 460 h 855"/>
                <a:gd name="T28" fmla="*/ 325 w 1060"/>
                <a:gd name="T29" fmla="*/ 424 h 855"/>
                <a:gd name="T30" fmla="*/ 437 w 1060"/>
                <a:gd name="T31" fmla="*/ 312 h 855"/>
                <a:gd name="T32" fmla="*/ 540 w 1060"/>
                <a:gd name="T33" fmla="*/ 216 h 855"/>
                <a:gd name="T34" fmla="*/ 638 w 1060"/>
                <a:gd name="T35" fmla="*/ 161 h 855"/>
                <a:gd name="T36" fmla="*/ 735 w 1060"/>
                <a:gd name="T37" fmla="*/ 143 h 855"/>
                <a:gd name="T38" fmla="*/ 840 w 1060"/>
                <a:gd name="T39" fmla="*/ 161 h 855"/>
                <a:gd name="T40" fmla="*/ 896 w 1060"/>
                <a:gd name="T41" fmla="*/ 191 h 855"/>
                <a:gd name="T42" fmla="*/ 993 w 1060"/>
                <a:gd name="T43" fmla="*/ 278 h 855"/>
                <a:gd name="T44" fmla="*/ 1026 w 1060"/>
                <a:gd name="T45" fmla="*/ 335 h 855"/>
                <a:gd name="T46" fmla="*/ 1050 w 1060"/>
                <a:gd name="T47" fmla="*/ 398 h 855"/>
                <a:gd name="T48" fmla="*/ 1060 w 1060"/>
                <a:gd name="T49" fmla="*/ 470 h 855"/>
                <a:gd name="T50" fmla="*/ 1053 w 1060"/>
                <a:gd name="T51" fmla="*/ 546 h 855"/>
                <a:gd name="T52" fmla="*/ 1034 w 1060"/>
                <a:gd name="T53" fmla="*/ 620 h 855"/>
                <a:gd name="T54" fmla="*/ 965 w 1060"/>
                <a:gd name="T55" fmla="*/ 755 h 855"/>
                <a:gd name="T56" fmla="*/ 901 w 1060"/>
                <a:gd name="T57" fmla="*/ 833 h 855"/>
                <a:gd name="T58" fmla="*/ 869 w 1060"/>
                <a:gd name="T59" fmla="*/ 854 h 855"/>
                <a:gd name="T60" fmla="*/ 830 w 1060"/>
                <a:gd name="T61" fmla="*/ 851 h 855"/>
                <a:gd name="T62" fmla="*/ 669 w 1060"/>
                <a:gd name="T63" fmla="*/ 792 h 855"/>
                <a:gd name="T64" fmla="*/ 637 w 1060"/>
                <a:gd name="T65" fmla="*/ 774 h 855"/>
                <a:gd name="T66" fmla="*/ 636 w 1060"/>
                <a:gd name="T67" fmla="*/ 754 h 855"/>
                <a:gd name="T68" fmla="*/ 645 w 1060"/>
                <a:gd name="T69" fmla="*/ 744 h 855"/>
                <a:gd name="T70" fmla="*/ 669 w 1060"/>
                <a:gd name="T71" fmla="*/ 744 h 855"/>
                <a:gd name="T72" fmla="*/ 779 w 1060"/>
                <a:gd name="T73" fmla="*/ 742 h 855"/>
                <a:gd name="T74" fmla="*/ 877 w 1060"/>
                <a:gd name="T75" fmla="*/ 710 h 855"/>
                <a:gd name="T76" fmla="*/ 955 w 1060"/>
                <a:gd name="T77" fmla="*/ 652 h 855"/>
                <a:gd name="T78" fmla="*/ 1004 w 1060"/>
                <a:gd name="T79" fmla="*/ 577 h 855"/>
                <a:gd name="T80" fmla="*/ 1015 w 1060"/>
                <a:gd name="T81" fmla="*/ 498 h 855"/>
                <a:gd name="T82" fmla="*/ 997 w 1060"/>
                <a:gd name="T83" fmla="*/ 424 h 855"/>
                <a:gd name="T84" fmla="*/ 954 w 1060"/>
                <a:gd name="T85" fmla="*/ 362 h 855"/>
                <a:gd name="T86" fmla="*/ 890 w 1060"/>
                <a:gd name="T87" fmla="*/ 324 h 855"/>
                <a:gd name="T88" fmla="*/ 815 w 1060"/>
                <a:gd name="T89" fmla="*/ 311 h 855"/>
                <a:gd name="T90" fmla="*/ 742 w 1060"/>
                <a:gd name="T91" fmla="*/ 331 h 855"/>
                <a:gd name="T92" fmla="*/ 663 w 1060"/>
                <a:gd name="T93" fmla="*/ 378 h 855"/>
                <a:gd name="T94" fmla="*/ 573 w 1060"/>
                <a:gd name="T95" fmla="*/ 466 h 855"/>
                <a:gd name="T96" fmla="*/ 453 w 1060"/>
                <a:gd name="T97" fmla="*/ 574 h 855"/>
                <a:gd name="T98" fmla="*/ 358 w 1060"/>
                <a:gd name="T99" fmla="*/ 624 h 855"/>
                <a:gd name="T100" fmla="*/ 278 w 1060"/>
                <a:gd name="T101" fmla="*/ 633 h 855"/>
                <a:gd name="T102" fmla="*/ 190 w 1060"/>
                <a:gd name="T103" fmla="*/ 618 h 855"/>
                <a:gd name="T104" fmla="*/ 87 w 1060"/>
                <a:gd name="T105" fmla="*/ 556 h 855"/>
                <a:gd name="T106" fmla="*/ 49 w 1060"/>
                <a:gd name="T107" fmla="*/ 510 h 855"/>
                <a:gd name="T108" fmla="*/ 21 w 1060"/>
                <a:gd name="T109" fmla="*/ 459 h 855"/>
                <a:gd name="T110" fmla="*/ 4 w 1060"/>
                <a:gd name="T111" fmla="*/ 403 h 855"/>
                <a:gd name="T112" fmla="*/ 5 w 1060"/>
                <a:gd name="T113" fmla="*/ 276 h 855"/>
                <a:gd name="T114" fmla="*/ 47 w 1060"/>
                <a:gd name="T115" fmla="*/ 149 h 855"/>
                <a:gd name="T116" fmla="*/ 105 w 1060"/>
                <a:gd name="T117" fmla="*/ 41 h 855"/>
                <a:gd name="T118" fmla="*/ 145 w 1060"/>
                <a:gd name="T119" fmla="*/ 2 h 855"/>
                <a:gd name="T120" fmla="*/ 230 w 1060"/>
                <a:gd name="T121" fmla="*/ 2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855">
                  <a:moveTo>
                    <a:pt x="292" y="41"/>
                  </a:moveTo>
                  <a:lnTo>
                    <a:pt x="311" y="46"/>
                  </a:lnTo>
                  <a:lnTo>
                    <a:pt x="333" y="57"/>
                  </a:lnTo>
                  <a:lnTo>
                    <a:pt x="343" y="65"/>
                  </a:lnTo>
                  <a:lnTo>
                    <a:pt x="350" y="73"/>
                  </a:lnTo>
                  <a:lnTo>
                    <a:pt x="347" y="88"/>
                  </a:lnTo>
                  <a:lnTo>
                    <a:pt x="340" y="95"/>
                  </a:lnTo>
                  <a:lnTo>
                    <a:pt x="328" y="102"/>
                  </a:lnTo>
                  <a:lnTo>
                    <a:pt x="277" y="104"/>
                  </a:lnTo>
                  <a:lnTo>
                    <a:pt x="224" y="105"/>
                  </a:lnTo>
                  <a:lnTo>
                    <a:pt x="184" y="107"/>
                  </a:lnTo>
                  <a:lnTo>
                    <a:pt x="154" y="117"/>
                  </a:lnTo>
                  <a:lnTo>
                    <a:pt x="126" y="135"/>
                  </a:lnTo>
                  <a:lnTo>
                    <a:pt x="105" y="153"/>
                  </a:lnTo>
                  <a:lnTo>
                    <a:pt x="88" y="176"/>
                  </a:lnTo>
                  <a:lnTo>
                    <a:pt x="73" y="202"/>
                  </a:lnTo>
                  <a:lnTo>
                    <a:pt x="61" y="233"/>
                  </a:lnTo>
                  <a:lnTo>
                    <a:pt x="50" y="268"/>
                  </a:lnTo>
                  <a:lnTo>
                    <a:pt x="48" y="307"/>
                  </a:lnTo>
                  <a:lnTo>
                    <a:pt x="48" y="340"/>
                  </a:lnTo>
                  <a:lnTo>
                    <a:pt x="60" y="373"/>
                  </a:lnTo>
                  <a:lnTo>
                    <a:pt x="75" y="400"/>
                  </a:lnTo>
                  <a:lnTo>
                    <a:pt x="95" y="425"/>
                  </a:lnTo>
                  <a:lnTo>
                    <a:pt x="122" y="446"/>
                  </a:lnTo>
                  <a:lnTo>
                    <a:pt x="154" y="460"/>
                  </a:lnTo>
                  <a:lnTo>
                    <a:pt x="192" y="469"/>
                  </a:lnTo>
                  <a:lnTo>
                    <a:pt x="228" y="469"/>
                  </a:lnTo>
                  <a:lnTo>
                    <a:pt x="267" y="460"/>
                  </a:lnTo>
                  <a:lnTo>
                    <a:pt x="300" y="442"/>
                  </a:lnTo>
                  <a:lnTo>
                    <a:pt x="325" y="424"/>
                  </a:lnTo>
                  <a:lnTo>
                    <a:pt x="359" y="399"/>
                  </a:lnTo>
                  <a:lnTo>
                    <a:pt x="437" y="312"/>
                  </a:lnTo>
                  <a:lnTo>
                    <a:pt x="489" y="258"/>
                  </a:lnTo>
                  <a:lnTo>
                    <a:pt x="540" y="216"/>
                  </a:lnTo>
                  <a:lnTo>
                    <a:pt x="590" y="183"/>
                  </a:lnTo>
                  <a:lnTo>
                    <a:pt x="638" y="161"/>
                  </a:lnTo>
                  <a:lnTo>
                    <a:pt x="686" y="148"/>
                  </a:lnTo>
                  <a:lnTo>
                    <a:pt x="735" y="143"/>
                  </a:lnTo>
                  <a:lnTo>
                    <a:pt x="787" y="148"/>
                  </a:lnTo>
                  <a:lnTo>
                    <a:pt x="840" y="161"/>
                  </a:lnTo>
                  <a:lnTo>
                    <a:pt x="868" y="175"/>
                  </a:lnTo>
                  <a:lnTo>
                    <a:pt x="896" y="191"/>
                  </a:lnTo>
                  <a:lnTo>
                    <a:pt x="948" y="231"/>
                  </a:lnTo>
                  <a:lnTo>
                    <a:pt x="993" y="278"/>
                  </a:lnTo>
                  <a:lnTo>
                    <a:pt x="1012" y="304"/>
                  </a:lnTo>
                  <a:lnTo>
                    <a:pt x="1026" y="335"/>
                  </a:lnTo>
                  <a:lnTo>
                    <a:pt x="1041" y="366"/>
                  </a:lnTo>
                  <a:lnTo>
                    <a:pt x="1050" y="398"/>
                  </a:lnTo>
                  <a:lnTo>
                    <a:pt x="1055" y="434"/>
                  </a:lnTo>
                  <a:lnTo>
                    <a:pt x="1060" y="470"/>
                  </a:lnTo>
                  <a:lnTo>
                    <a:pt x="1058" y="507"/>
                  </a:lnTo>
                  <a:lnTo>
                    <a:pt x="1053" y="546"/>
                  </a:lnTo>
                  <a:lnTo>
                    <a:pt x="1044" y="584"/>
                  </a:lnTo>
                  <a:lnTo>
                    <a:pt x="1034" y="620"/>
                  </a:lnTo>
                  <a:lnTo>
                    <a:pt x="1004" y="689"/>
                  </a:lnTo>
                  <a:lnTo>
                    <a:pt x="965" y="755"/>
                  </a:lnTo>
                  <a:lnTo>
                    <a:pt x="923" y="811"/>
                  </a:lnTo>
                  <a:lnTo>
                    <a:pt x="901" y="833"/>
                  </a:lnTo>
                  <a:lnTo>
                    <a:pt x="883" y="850"/>
                  </a:lnTo>
                  <a:lnTo>
                    <a:pt x="869" y="854"/>
                  </a:lnTo>
                  <a:lnTo>
                    <a:pt x="851" y="855"/>
                  </a:lnTo>
                  <a:lnTo>
                    <a:pt x="830" y="851"/>
                  </a:lnTo>
                  <a:lnTo>
                    <a:pt x="799" y="842"/>
                  </a:lnTo>
                  <a:lnTo>
                    <a:pt x="669" y="792"/>
                  </a:lnTo>
                  <a:lnTo>
                    <a:pt x="649" y="782"/>
                  </a:lnTo>
                  <a:lnTo>
                    <a:pt x="637" y="774"/>
                  </a:lnTo>
                  <a:lnTo>
                    <a:pt x="635" y="764"/>
                  </a:lnTo>
                  <a:lnTo>
                    <a:pt x="636" y="754"/>
                  </a:lnTo>
                  <a:lnTo>
                    <a:pt x="640" y="748"/>
                  </a:lnTo>
                  <a:lnTo>
                    <a:pt x="645" y="744"/>
                  </a:lnTo>
                  <a:lnTo>
                    <a:pt x="656" y="742"/>
                  </a:lnTo>
                  <a:lnTo>
                    <a:pt x="669" y="744"/>
                  </a:lnTo>
                  <a:lnTo>
                    <a:pt x="726" y="745"/>
                  </a:lnTo>
                  <a:lnTo>
                    <a:pt x="779" y="742"/>
                  </a:lnTo>
                  <a:lnTo>
                    <a:pt x="830" y="728"/>
                  </a:lnTo>
                  <a:lnTo>
                    <a:pt x="877" y="710"/>
                  </a:lnTo>
                  <a:lnTo>
                    <a:pt x="921" y="685"/>
                  </a:lnTo>
                  <a:lnTo>
                    <a:pt x="955" y="652"/>
                  </a:lnTo>
                  <a:lnTo>
                    <a:pt x="983" y="617"/>
                  </a:lnTo>
                  <a:lnTo>
                    <a:pt x="1004" y="577"/>
                  </a:lnTo>
                  <a:lnTo>
                    <a:pt x="1013" y="537"/>
                  </a:lnTo>
                  <a:lnTo>
                    <a:pt x="1015" y="498"/>
                  </a:lnTo>
                  <a:lnTo>
                    <a:pt x="1009" y="459"/>
                  </a:lnTo>
                  <a:lnTo>
                    <a:pt x="997" y="424"/>
                  </a:lnTo>
                  <a:lnTo>
                    <a:pt x="977" y="390"/>
                  </a:lnTo>
                  <a:lnTo>
                    <a:pt x="954" y="362"/>
                  </a:lnTo>
                  <a:lnTo>
                    <a:pt x="922" y="341"/>
                  </a:lnTo>
                  <a:lnTo>
                    <a:pt x="890" y="324"/>
                  </a:lnTo>
                  <a:lnTo>
                    <a:pt x="852" y="313"/>
                  </a:lnTo>
                  <a:lnTo>
                    <a:pt x="815" y="311"/>
                  </a:lnTo>
                  <a:lnTo>
                    <a:pt x="779" y="318"/>
                  </a:lnTo>
                  <a:lnTo>
                    <a:pt x="742" y="331"/>
                  </a:lnTo>
                  <a:lnTo>
                    <a:pt x="703" y="350"/>
                  </a:lnTo>
                  <a:lnTo>
                    <a:pt x="663" y="378"/>
                  </a:lnTo>
                  <a:lnTo>
                    <a:pt x="618" y="419"/>
                  </a:lnTo>
                  <a:lnTo>
                    <a:pt x="573" y="466"/>
                  </a:lnTo>
                  <a:lnTo>
                    <a:pt x="507" y="527"/>
                  </a:lnTo>
                  <a:lnTo>
                    <a:pt x="453" y="574"/>
                  </a:lnTo>
                  <a:lnTo>
                    <a:pt x="406" y="605"/>
                  </a:lnTo>
                  <a:lnTo>
                    <a:pt x="358" y="624"/>
                  </a:lnTo>
                  <a:lnTo>
                    <a:pt x="320" y="630"/>
                  </a:lnTo>
                  <a:lnTo>
                    <a:pt x="278" y="633"/>
                  </a:lnTo>
                  <a:lnTo>
                    <a:pt x="235" y="628"/>
                  </a:lnTo>
                  <a:lnTo>
                    <a:pt x="190" y="618"/>
                  </a:lnTo>
                  <a:lnTo>
                    <a:pt x="134" y="590"/>
                  </a:lnTo>
                  <a:lnTo>
                    <a:pt x="87" y="556"/>
                  </a:lnTo>
                  <a:lnTo>
                    <a:pt x="67" y="532"/>
                  </a:lnTo>
                  <a:lnTo>
                    <a:pt x="49" y="510"/>
                  </a:lnTo>
                  <a:lnTo>
                    <a:pt x="34" y="485"/>
                  </a:lnTo>
                  <a:lnTo>
                    <a:pt x="21" y="459"/>
                  </a:lnTo>
                  <a:lnTo>
                    <a:pt x="10" y="432"/>
                  </a:lnTo>
                  <a:lnTo>
                    <a:pt x="4" y="403"/>
                  </a:lnTo>
                  <a:lnTo>
                    <a:pt x="0" y="341"/>
                  </a:lnTo>
                  <a:lnTo>
                    <a:pt x="5" y="276"/>
                  </a:lnTo>
                  <a:lnTo>
                    <a:pt x="24" y="206"/>
                  </a:lnTo>
                  <a:lnTo>
                    <a:pt x="47" y="149"/>
                  </a:lnTo>
                  <a:lnTo>
                    <a:pt x="75" y="90"/>
                  </a:lnTo>
                  <a:lnTo>
                    <a:pt x="105" y="41"/>
                  </a:lnTo>
                  <a:lnTo>
                    <a:pt x="133" y="6"/>
                  </a:lnTo>
                  <a:lnTo>
                    <a:pt x="145" y="2"/>
                  </a:lnTo>
                  <a:lnTo>
                    <a:pt x="163" y="0"/>
                  </a:lnTo>
                  <a:lnTo>
                    <a:pt x="230" y="21"/>
                  </a:lnTo>
                  <a:lnTo>
                    <a:pt x="292" y="4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2" name="Freeform 66"/>
            <p:cNvSpPr>
              <a:spLocks/>
            </p:cNvSpPr>
            <p:nvPr/>
          </p:nvSpPr>
          <p:spPr bwMode="auto">
            <a:xfrm>
              <a:off x="2787650" y="4845050"/>
              <a:ext cx="307975" cy="192087"/>
            </a:xfrm>
            <a:custGeom>
              <a:avLst/>
              <a:gdLst>
                <a:gd name="T0" fmla="*/ 1004 w 1139"/>
                <a:gd name="T1" fmla="*/ 368 h 709"/>
                <a:gd name="T2" fmla="*/ 1031 w 1139"/>
                <a:gd name="T3" fmla="*/ 366 h 709"/>
                <a:gd name="T4" fmla="*/ 1060 w 1139"/>
                <a:gd name="T5" fmla="*/ 341 h 709"/>
                <a:gd name="T6" fmla="*/ 1082 w 1139"/>
                <a:gd name="T7" fmla="*/ 301 h 709"/>
                <a:gd name="T8" fmla="*/ 1101 w 1139"/>
                <a:gd name="T9" fmla="*/ 258 h 709"/>
                <a:gd name="T10" fmla="*/ 1122 w 1139"/>
                <a:gd name="T11" fmla="*/ 251 h 709"/>
                <a:gd name="T12" fmla="*/ 1139 w 1139"/>
                <a:gd name="T13" fmla="*/ 262 h 709"/>
                <a:gd name="T14" fmla="*/ 1137 w 1139"/>
                <a:gd name="T15" fmla="*/ 288 h 709"/>
                <a:gd name="T16" fmla="*/ 1080 w 1139"/>
                <a:gd name="T17" fmla="*/ 487 h 709"/>
                <a:gd name="T18" fmla="*/ 1038 w 1139"/>
                <a:gd name="T19" fmla="*/ 684 h 709"/>
                <a:gd name="T20" fmla="*/ 1024 w 1139"/>
                <a:gd name="T21" fmla="*/ 705 h 709"/>
                <a:gd name="T22" fmla="*/ 1008 w 1139"/>
                <a:gd name="T23" fmla="*/ 709 h 709"/>
                <a:gd name="T24" fmla="*/ 991 w 1139"/>
                <a:gd name="T25" fmla="*/ 693 h 709"/>
                <a:gd name="T26" fmla="*/ 993 w 1139"/>
                <a:gd name="T27" fmla="*/ 643 h 709"/>
                <a:gd name="T28" fmla="*/ 994 w 1139"/>
                <a:gd name="T29" fmla="*/ 599 h 709"/>
                <a:gd name="T30" fmla="*/ 981 w 1139"/>
                <a:gd name="T31" fmla="*/ 566 h 709"/>
                <a:gd name="T32" fmla="*/ 957 w 1139"/>
                <a:gd name="T33" fmla="*/ 549 h 709"/>
                <a:gd name="T34" fmla="*/ 196 w 1139"/>
                <a:gd name="T35" fmla="*/ 355 h 709"/>
                <a:gd name="T36" fmla="*/ 122 w 1139"/>
                <a:gd name="T37" fmla="*/ 342 h 709"/>
                <a:gd name="T38" fmla="*/ 93 w 1139"/>
                <a:gd name="T39" fmla="*/ 353 h 709"/>
                <a:gd name="T40" fmla="*/ 68 w 1139"/>
                <a:gd name="T41" fmla="*/ 383 h 709"/>
                <a:gd name="T42" fmla="*/ 49 w 1139"/>
                <a:gd name="T43" fmla="*/ 432 h 709"/>
                <a:gd name="T44" fmla="*/ 31 w 1139"/>
                <a:gd name="T45" fmla="*/ 458 h 709"/>
                <a:gd name="T46" fmla="*/ 8 w 1139"/>
                <a:gd name="T47" fmla="*/ 454 h 709"/>
                <a:gd name="T48" fmla="*/ 0 w 1139"/>
                <a:gd name="T49" fmla="*/ 435 h 709"/>
                <a:gd name="T50" fmla="*/ 24 w 1139"/>
                <a:gd name="T51" fmla="*/ 349 h 709"/>
                <a:gd name="T52" fmla="*/ 98 w 1139"/>
                <a:gd name="T53" fmla="*/ 54 h 709"/>
                <a:gd name="T54" fmla="*/ 107 w 1139"/>
                <a:gd name="T55" fmla="*/ 12 h 709"/>
                <a:gd name="T56" fmla="*/ 123 w 1139"/>
                <a:gd name="T57" fmla="*/ 0 h 709"/>
                <a:gd name="T58" fmla="*/ 144 w 1139"/>
                <a:gd name="T59" fmla="*/ 6 h 709"/>
                <a:gd name="T60" fmla="*/ 151 w 1139"/>
                <a:gd name="T61" fmla="*/ 38 h 709"/>
                <a:gd name="T62" fmla="*/ 145 w 1139"/>
                <a:gd name="T63" fmla="*/ 87 h 709"/>
                <a:gd name="T64" fmla="*/ 153 w 1139"/>
                <a:gd name="T65" fmla="*/ 128 h 709"/>
                <a:gd name="T66" fmla="*/ 171 w 1139"/>
                <a:gd name="T67" fmla="*/ 153 h 709"/>
                <a:gd name="T68" fmla="*/ 243 w 1139"/>
                <a:gd name="T69" fmla="*/ 177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9" h="709">
                  <a:moveTo>
                    <a:pt x="943" y="355"/>
                  </a:moveTo>
                  <a:lnTo>
                    <a:pt x="1004" y="368"/>
                  </a:lnTo>
                  <a:lnTo>
                    <a:pt x="1017" y="368"/>
                  </a:lnTo>
                  <a:lnTo>
                    <a:pt x="1031" y="366"/>
                  </a:lnTo>
                  <a:lnTo>
                    <a:pt x="1048" y="356"/>
                  </a:lnTo>
                  <a:lnTo>
                    <a:pt x="1060" y="341"/>
                  </a:lnTo>
                  <a:lnTo>
                    <a:pt x="1071" y="323"/>
                  </a:lnTo>
                  <a:lnTo>
                    <a:pt x="1082" y="301"/>
                  </a:lnTo>
                  <a:lnTo>
                    <a:pt x="1091" y="274"/>
                  </a:lnTo>
                  <a:lnTo>
                    <a:pt x="1101" y="258"/>
                  </a:lnTo>
                  <a:lnTo>
                    <a:pt x="1110" y="251"/>
                  </a:lnTo>
                  <a:lnTo>
                    <a:pt x="1122" y="251"/>
                  </a:lnTo>
                  <a:lnTo>
                    <a:pt x="1134" y="255"/>
                  </a:lnTo>
                  <a:lnTo>
                    <a:pt x="1139" y="262"/>
                  </a:lnTo>
                  <a:lnTo>
                    <a:pt x="1139" y="276"/>
                  </a:lnTo>
                  <a:lnTo>
                    <a:pt x="1137" y="288"/>
                  </a:lnTo>
                  <a:lnTo>
                    <a:pt x="1117" y="362"/>
                  </a:lnTo>
                  <a:lnTo>
                    <a:pt x="1080" y="487"/>
                  </a:lnTo>
                  <a:lnTo>
                    <a:pt x="1044" y="652"/>
                  </a:lnTo>
                  <a:lnTo>
                    <a:pt x="1038" y="684"/>
                  </a:lnTo>
                  <a:lnTo>
                    <a:pt x="1034" y="696"/>
                  </a:lnTo>
                  <a:lnTo>
                    <a:pt x="1024" y="705"/>
                  </a:lnTo>
                  <a:lnTo>
                    <a:pt x="1017" y="709"/>
                  </a:lnTo>
                  <a:lnTo>
                    <a:pt x="1008" y="709"/>
                  </a:lnTo>
                  <a:lnTo>
                    <a:pt x="996" y="703"/>
                  </a:lnTo>
                  <a:lnTo>
                    <a:pt x="991" y="693"/>
                  </a:lnTo>
                  <a:lnTo>
                    <a:pt x="988" y="673"/>
                  </a:lnTo>
                  <a:lnTo>
                    <a:pt x="993" y="643"/>
                  </a:lnTo>
                  <a:lnTo>
                    <a:pt x="995" y="619"/>
                  </a:lnTo>
                  <a:lnTo>
                    <a:pt x="994" y="599"/>
                  </a:lnTo>
                  <a:lnTo>
                    <a:pt x="989" y="581"/>
                  </a:lnTo>
                  <a:lnTo>
                    <a:pt x="981" y="566"/>
                  </a:lnTo>
                  <a:lnTo>
                    <a:pt x="971" y="558"/>
                  </a:lnTo>
                  <a:lnTo>
                    <a:pt x="957" y="549"/>
                  </a:lnTo>
                  <a:lnTo>
                    <a:pt x="896" y="531"/>
                  </a:lnTo>
                  <a:lnTo>
                    <a:pt x="196" y="355"/>
                  </a:lnTo>
                  <a:lnTo>
                    <a:pt x="137" y="343"/>
                  </a:lnTo>
                  <a:lnTo>
                    <a:pt x="122" y="342"/>
                  </a:lnTo>
                  <a:lnTo>
                    <a:pt x="108" y="344"/>
                  </a:lnTo>
                  <a:lnTo>
                    <a:pt x="93" y="353"/>
                  </a:lnTo>
                  <a:lnTo>
                    <a:pt x="80" y="366"/>
                  </a:lnTo>
                  <a:lnTo>
                    <a:pt x="68" y="383"/>
                  </a:lnTo>
                  <a:lnTo>
                    <a:pt x="60" y="406"/>
                  </a:lnTo>
                  <a:lnTo>
                    <a:pt x="49" y="432"/>
                  </a:lnTo>
                  <a:lnTo>
                    <a:pt x="39" y="451"/>
                  </a:lnTo>
                  <a:lnTo>
                    <a:pt x="31" y="458"/>
                  </a:lnTo>
                  <a:lnTo>
                    <a:pt x="18" y="458"/>
                  </a:lnTo>
                  <a:lnTo>
                    <a:pt x="8" y="454"/>
                  </a:lnTo>
                  <a:lnTo>
                    <a:pt x="1" y="444"/>
                  </a:lnTo>
                  <a:lnTo>
                    <a:pt x="0" y="435"/>
                  </a:lnTo>
                  <a:lnTo>
                    <a:pt x="3" y="418"/>
                  </a:lnTo>
                  <a:lnTo>
                    <a:pt x="24" y="349"/>
                  </a:lnTo>
                  <a:lnTo>
                    <a:pt x="59" y="223"/>
                  </a:lnTo>
                  <a:lnTo>
                    <a:pt x="98" y="54"/>
                  </a:lnTo>
                  <a:lnTo>
                    <a:pt x="102" y="29"/>
                  </a:lnTo>
                  <a:lnTo>
                    <a:pt x="107" y="12"/>
                  </a:lnTo>
                  <a:lnTo>
                    <a:pt x="115" y="5"/>
                  </a:lnTo>
                  <a:lnTo>
                    <a:pt x="123" y="0"/>
                  </a:lnTo>
                  <a:lnTo>
                    <a:pt x="134" y="0"/>
                  </a:lnTo>
                  <a:lnTo>
                    <a:pt x="144" y="6"/>
                  </a:lnTo>
                  <a:lnTo>
                    <a:pt x="151" y="18"/>
                  </a:lnTo>
                  <a:lnTo>
                    <a:pt x="151" y="38"/>
                  </a:lnTo>
                  <a:lnTo>
                    <a:pt x="147" y="63"/>
                  </a:lnTo>
                  <a:lnTo>
                    <a:pt x="145" y="87"/>
                  </a:lnTo>
                  <a:lnTo>
                    <a:pt x="145" y="109"/>
                  </a:lnTo>
                  <a:lnTo>
                    <a:pt x="153" y="128"/>
                  </a:lnTo>
                  <a:lnTo>
                    <a:pt x="159" y="144"/>
                  </a:lnTo>
                  <a:lnTo>
                    <a:pt x="171" y="153"/>
                  </a:lnTo>
                  <a:lnTo>
                    <a:pt x="182" y="160"/>
                  </a:lnTo>
                  <a:lnTo>
                    <a:pt x="243" y="177"/>
                  </a:lnTo>
                  <a:lnTo>
                    <a:pt x="943" y="35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3" name="Freeform 67"/>
            <p:cNvSpPr>
              <a:spLocks/>
            </p:cNvSpPr>
            <p:nvPr/>
          </p:nvSpPr>
          <p:spPr bwMode="auto">
            <a:xfrm>
              <a:off x="2824163" y="4652963"/>
              <a:ext cx="293688" cy="177800"/>
            </a:xfrm>
            <a:custGeom>
              <a:avLst/>
              <a:gdLst>
                <a:gd name="T0" fmla="*/ 222 w 1087"/>
                <a:gd name="T1" fmla="*/ 52 h 660"/>
                <a:gd name="T2" fmla="*/ 261 w 1087"/>
                <a:gd name="T3" fmla="*/ 57 h 660"/>
                <a:gd name="T4" fmla="*/ 270 w 1087"/>
                <a:gd name="T5" fmla="*/ 79 h 660"/>
                <a:gd name="T6" fmla="*/ 258 w 1087"/>
                <a:gd name="T7" fmla="*/ 101 h 660"/>
                <a:gd name="T8" fmla="*/ 208 w 1087"/>
                <a:gd name="T9" fmla="*/ 116 h 660"/>
                <a:gd name="T10" fmla="*/ 122 w 1087"/>
                <a:gd name="T11" fmla="*/ 149 h 660"/>
                <a:gd name="T12" fmla="*/ 75 w 1087"/>
                <a:gd name="T13" fmla="*/ 189 h 660"/>
                <a:gd name="T14" fmla="*/ 52 w 1087"/>
                <a:gd name="T15" fmla="*/ 242 h 660"/>
                <a:gd name="T16" fmla="*/ 42 w 1087"/>
                <a:gd name="T17" fmla="*/ 302 h 660"/>
                <a:gd name="T18" fmla="*/ 52 w 1087"/>
                <a:gd name="T19" fmla="*/ 381 h 660"/>
                <a:gd name="T20" fmla="*/ 81 w 1087"/>
                <a:gd name="T21" fmla="*/ 438 h 660"/>
                <a:gd name="T22" fmla="*/ 134 w 1087"/>
                <a:gd name="T23" fmla="*/ 478 h 660"/>
                <a:gd name="T24" fmla="*/ 199 w 1087"/>
                <a:gd name="T25" fmla="*/ 492 h 660"/>
                <a:gd name="T26" fmla="*/ 274 w 1087"/>
                <a:gd name="T27" fmla="*/ 477 h 660"/>
                <a:gd name="T28" fmla="*/ 335 w 1087"/>
                <a:gd name="T29" fmla="*/ 431 h 660"/>
                <a:gd name="T30" fmla="*/ 374 w 1087"/>
                <a:gd name="T31" fmla="*/ 371 h 660"/>
                <a:gd name="T32" fmla="*/ 458 w 1087"/>
                <a:gd name="T33" fmla="*/ 197 h 660"/>
                <a:gd name="T34" fmla="*/ 530 w 1087"/>
                <a:gd name="T35" fmla="*/ 98 h 660"/>
                <a:gd name="T36" fmla="*/ 612 w 1087"/>
                <a:gd name="T37" fmla="*/ 33 h 660"/>
                <a:gd name="T38" fmla="*/ 707 w 1087"/>
                <a:gd name="T39" fmla="*/ 4 h 660"/>
                <a:gd name="T40" fmla="*/ 793 w 1087"/>
                <a:gd name="T41" fmla="*/ 4 h 660"/>
                <a:gd name="T42" fmla="*/ 886 w 1087"/>
                <a:gd name="T43" fmla="*/ 33 h 660"/>
                <a:gd name="T44" fmla="*/ 970 w 1087"/>
                <a:gd name="T45" fmla="*/ 83 h 660"/>
                <a:gd name="T46" fmla="*/ 1016 w 1087"/>
                <a:gd name="T47" fmla="*/ 133 h 660"/>
                <a:gd name="T48" fmla="*/ 1051 w 1087"/>
                <a:gd name="T49" fmla="*/ 194 h 660"/>
                <a:gd name="T50" fmla="*/ 1077 w 1087"/>
                <a:gd name="T51" fmla="*/ 262 h 660"/>
                <a:gd name="T52" fmla="*/ 1087 w 1087"/>
                <a:gd name="T53" fmla="*/ 339 h 660"/>
                <a:gd name="T54" fmla="*/ 1078 w 1087"/>
                <a:gd name="T55" fmla="*/ 452 h 660"/>
                <a:gd name="T56" fmla="*/ 1040 w 1087"/>
                <a:gd name="T57" fmla="*/ 594 h 660"/>
                <a:gd name="T58" fmla="*/ 999 w 1087"/>
                <a:gd name="T59" fmla="*/ 651 h 660"/>
                <a:gd name="T60" fmla="*/ 965 w 1087"/>
                <a:gd name="T61" fmla="*/ 660 h 660"/>
                <a:gd name="T62" fmla="*/ 793 w 1087"/>
                <a:gd name="T63" fmla="*/ 652 h 660"/>
                <a:gd name="T64" fmla="*/ 754 w 1087"/>
                <a:gd name="T65" fmla="*/ 645 h 660"/>
                <a:gd name="T66" fmla="*/ 749 w 1087"/>
                <a:gd name="T67" fmla="*/ 626 h 660"/>
                <a:gd name="T68" fmla="*/ 755 w 1087"/>
                <a:gd name="T69" fmla="*/ 614 h 660"/>
                <a:gd name="T70" fmla="*/ 777 w 1087"/>
                <a:gd name="T71" fmla="*/ 605 h 660"/>
                <a:gd name="T72" fmla="*/ 882 w 1087"/>
                <a:gd name="T73" fmla="*/ 571 h 660"/>
                <a:gd name="T74" fmla="*/ 967 w 1087"/>
                <a:gd name="T75" fmla="*/ 509 h 660"/>
                <a:gd name="T76" fmla="*/ 1020 w 1087"/>
                <a:gd name="T77" fmla="*/ 430 h 660"/>
                <a:gd name="T78" fmla="*/ 1045 w 1087"/>
                <a:gd name="T79" fmla="*/ 342 h 660"/>
                <a:gd name="T80" fmla="*/ 1032 w 1087"/>
                <a:gd name="T81" fmla="*/ 265 h 660"/>
                <a:gd name="T82" fmla="*/ 991 w 1087"/>
                <a:gd name="T83" fmla="*/ 199 h 660"/>
                <a:gd name="T84" fmla="*/ 932 w 1087"/>
                <a:gd name="T85" fmla="*/ 158 h 660"/>
                <a:gd name="T86" fmla="*/ 859 w 1087"/>
                <a:gd name="T87" fmla="*/ 141 h 660"/>
                <a:gd name="T88" fmla="*/ 785 w 1087"/>
                <a:gd name="T89" fmla="*/ 149 h 660"/>
                <a:gd name="T90" fmla="*/ 721 w 1087"/>
                <a:gd name="T91" fmla="*/ 189 h 660"/>
                <a:gd name="T92" fmla="*/ 659 w 1087"/>
                <a:gd name="T93" fmla="*/ 262 h 660"/>
                <a:gd name="T94" fmla="*/ 599 w 1087"/>
                <a:gd name="T95" fmla="*/ 369 h 660"/>
                <a:gd name="T96" fmla="*/ 521 w 1087"/>
                <a:gd name="T97" fmla="*/ 509 h 660"/>
                <a:gd name="T98" fmla="*/ 446 w 1087"/>
                <a:gd name="T99" fmla="*/ 586 h 660"/>
                <a:gd name="T100" fmla="*/ 370 w 1087"/>
                <a:gd name="T101" fmla="*/ 621 h 660"/>
                <a:gd name="T102" fmla="*/ 283 w 1087"/>
                <a:gd name="T103" fmla="*/ 630 h 660"/>
                <a:gd name="T104" fmla="*/ 220 w 1087"/>
                <a:gd name="T105" fmla="*/ 623 h 660"/>
                <a:gd name="T106" fmla="*/ 164 w 1087"/>
                <a:gd name="T107" fmla="*/ 604 h 660"/>
                <a:gd name="T108" fmla="*/ 74 w 1087"/>
                <a:gd name="T109" fmla="*/ 531 h 660"/>
                <a:gd name="T110" fmla="*/ 41 w 1087"/>
                <a:gd name="T111" fmla="*/ 482 h 660"/>
                <a:gd name="T112" fmla="*/ 1 w 1087"/>
                <a:gd name="T113" fmla="*/ 360 h 660"/>
                <a:gd name="T114" fmla="*/ 2 w 1087"/>
                <a:gd name="T115" fmla="*/ 229 h 660"/>
                <a:gd name="T116" fmla="*/ 28 w 1087"/>
                <a:gd name="T117" fmla="*/ 108 h 660"/>
                <a:gd name="T118" fmla="*/ 52 w 1087"/>
                <a:gd name="T119" fmla="*/ 58 h 660"/>
                <a:gd name="T120" fmla="*/ 139 w 1087"/>
                <a:gd name="T121" fmla="*/ 5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 h="660">
                  <a:moveTo>
                    <a:pt x="205" y="52"/>
                  </a:moveTo>
                  <a:lnTo>
                    <a:pt x="222" y="52"/>
                  </a:lnTo>
                  <a:lnTo>
                    <a:pt x="248" y="55"/>
                  </a:lnTo>
                  <a:lnTo>
                    <a:pt x="261" y="57"/>
                  </a:lnTo>
                  <a:lnTo>
                    <a:pt x="268" y="65"/>
                  </a:lnTo>
                  <a:lnTo>
                    <a:pt x="270" y="79"/>
                  </a:lnTo>
                  <a:lnTo>
                    <a:pt x="266" y="89"/>
                  </a:lnTo>
                  <a:lnTo>
                    <a:pt x="258" y="101"/>
                  </a:lnTo>
                  <a:lnTo>
                    <a:pt x="239" y="106"/>
                  </a:lnTo>
                  <a:lnTo>
                    <a:pt x="208" y="116"/>
                  </a:lnTo>
                  <a:lnTo>
                    <a:pt x="157" y="131"/>
                  </a:lnTo>
                  <a:lnTo>
                    <a:pt x="122" y="149"/>
                  </a:lnTo>
                  <a:lnTo>
                    <a:pt x="96" y="166"/>
                  </a:lnTo>
                  <a:lnTo>
                    <a:pt x="75" y="189"/>
                  </a:lnTo>
                  <a:lnTo>
                    <a:pt x="62" y="213"/>
                  </a:lnTo>
                  <a:lnTo>
                    <a:pt x="52" y="242"/>
                  </a:lnTo>
                  <a:lnTo>
                    <a:pt x="43" y="271"/>
                  </a:lnTo>
                  <a:lnTo>
                    <a:pt x="42" y="302"/>
                  </a:lnTo>
                  <a:lnTo>
                    <a:pt x="44" y="342"/>
                  </a:lnTo>
                  <a:lnTo>
                    <a:pt x="52" y="381"/>
                  </a:lnTo>
                  <a:lnTo>
                    <a:pt x="62" y="411"/>
                  </a:lnTo>
                  <a:lnTo>
                    <a:pt x="81" y="438"/>
                  </a:lnTo>
                  <a:lnTo>
                    <a:pt x="106" y="460"/>
                  </a:lnTo>
                  <a:lnTo>
                    <a:pt x="134" y="478"/>
                  </a:lnTo>
                  <a:lnTo>
                    <a:pt x="167" y="489"/>
                  </a:lnTo>
                  <a:lnTo>
                    <a:pt x="199" y="492"/>
                  </a:lnTo>
                  <a:lnTo>
                    <a:pt x="239" y="488"/>
                  </a:lnTo>
                  <a:lnTo>
                    <a:pt x="274" y="477"/>
                  </a:lnTo>
                  <a:lnTo>
                    <a:pt x="309" y="459"/>
                  </a:lnTo>
                  <a:lnTo>
                    <a:pt x="335" y="431"/>
                  </a:lnTo>
                  <a:lnTo>
                    <a:pt x="353" y="407"/>
                  </a:lnTo>
                  <a:lnTo>
                    <a:pt x="374" y="371"/>
                  </a:lnTo>
                  <a:lnTo>
                    <a:pt x="428" y="267"/>
                  </a:lnTo>
                  <a:lnTo>
                    <a:pt x="458" y="197"/>
                  </a:lnTo>
                  <a:lnTo>
                    <a:pt x="495" y="145"/>
                  </a:lnTo>
                  <a:lnTo>
                    <a:pt x="530" y="98"/>
                  </a:lnTo>
                  <a:lnTo>
                    <a:pt x="570" y="61"/>
                  </a:lnTo>
                  <a:lnTo>
                    <a:pt x="612" y="33"/>
                  </a:lnTo>
                  <a:lnTo>
                    <a:pt x="659" y="15"/>
                  </a:lnTo>
                  <a:lnTo>
                    <a:pt x="707" y="4"/>
                  </a:lnTo>
                  <a:lnTo>
                    <a:pt x="760" y="0"/>
                  </a:lnTo>
                  <a:lnTo>
                    <a:pt x="793" y="4"/>
                  </a:lnTo>
                  <a:lnTo>
                    <a:pt x="822" y="9"/>
                  </a:lnTo>
                  <a:lnTo>
                    <a:pt x="886" y="33"/>
                  </a:lnTo>
                  <a:lnTo>
                    <a:pt x="944" y="66"/>
                  </a:lnTo>
                  <a:lnTo>
                    <a:pt x="970" y="83"/>
                  </a:lnTo>
                  <a:lnTo>
                    <a:pt x="995" y="105"/>
                  </a:lnTo>
                  <a:lnTo>
                    <a:pt x="1016" y="133"/>
                  </a:lnTo>
                  <a:lnTo>
                    <a:pt x="1035" y="163"/>
                  </a:lnTo>
                  <a:lnTo>
                    <a:pt x="1051" y="194"/>
                  </a:lnTo>
                  <a:lnTo>
                    <a:pt x="1065" y="228"/>
                  </a:lnTo>
                  <a:lnTo>
                    <a:pt x="1077" y="262"/>
                  </a:lnTo>
                  <a:lnTo>
                    <a:pt x="1081" y="300"/>
                  </a:lnTo>
                  <a:lnTo>
                    <a:pt x="1087" y="339"/>
                  </a:lnTo>
                  <a:lnTo>
                    <a:pt x="1087" y="381"/>
                  </a:lnTo>
                  <a:lnTo>
                    <a:pt x="1078" y="452"/>
                  </a:lnTo>
                  <a:lnTo>
                    <a:pt x="1061" y="525"/>
                  </a:lnTo>
                  <a:lnTo>
                    <a:pt x="1040" y="594"/>
                  </a:lnTo>
                  <a:lnTo>
                    <a:pt x="1012" y="642"/>
                  </a:lnTo>
                  <a:lnTo>
                    <a:pt x="999" y="651"/>
                  </a:lnTo>
                  <a:lnTo>
                    <a:pt x="987" y="657"/>
                  </a:lnTo>
                  <a:lnTo>
                    <a:pt x="965" y="660"/>
                  </a:lnTo>
                  <a:lnTo>
                    <a:pt x="930" y="658"/>
                  </a:lnTo>
                  <a:lnTo>
                    <a:pt x="793" y="652"/>
                  </a:lnTo>
                  <a:lnTo>
                    <a:pt x="769" y="648"/>
                  </a:lnTo>
                  <a:lnTo>
                    <a:pt x="754" y="645"/>
                  </a:lnTo>
                  <a:lnTo>
                    <a:pt x="749" y="637"/>
                  </a:lnTo>
                  <a:lnTo>
                    <a:pt x="749" y="626"/>
                  </a:lnTo>
                  <a:lnTo>
                    <a:pt x="750" y="618"/>
                  </a:lnTo>
                  <a:lnTo>
                    <a:pt x="755" y="614"/>
                  </a:lnTo>
                  <a:lnTo>
                    <a:pt x="763" y="607"/>
                  </a:lnTo>
                  <a:lnTo>
                    <a:pt x="777" y="605"/>
                  </a:lnTo>
                  <a:lnTo>
                    <a:pt x="832" y="591"/>
                  </a:lnTo>
                  <a:lnTo>
                    <a:pt x="882" y="571"/>
                  </a:lnTo>
                  <a:lnTo>
                    <a:pt x="926" y="541"/>
                  </a:lnTo>
                  <a:lnTo>
                    <a:pt x="967" y="509"/>
                  </a:lnTo>
                  <a:lnTo>
                    <a:pt x="997" y="475"/>
                  </a:lnTo>
                  <a:lnTo>
                    <a:pt x="1020" y="430"/>
                  </a:lnTo>
                  <a:lnTo>
                    <a:pt x="1039" y="388"/>
                  </a:lnTo>
                  <a:lnTo>
                    <a:pt x="1045" y="342"/>
                  </a:lnTo>
                  <a:lnTo>
                    <a:pt x="1041" y="304"/>
                  </a:lnTo>
                  <a:lnTo>
                    <a:pt x="1032" y="265"/>
                  </a:lnTo>
                  <a:lnTo>
                    <a:pt x="1016" y="230"/>
                  </a:lnTo>
                  <a:lnTo>
                    <a:pt x="991" y="199"/>
                  </a:lnTo>
                  <a:lnTo>
                    <a:pt x="965" y="175"/>
                  </a:lnTo>
                  <a:lnTo>
                    <a:pt x="932" y="158"/>
                  </a:lnTo>
                  <a:lnTo>
                    <a:pt x="897" y="145"/>
                  </a:lnTo>
                  <a:lnTo>
                    <a:pt x="859" y="141"/>
                  </a:lnTo>
                  <a:lnTo>
                    <a:pt x="819" y="140"/>
                  </a:lnTo>
                  <a:lnTo>
                    <a:pt x="785" y="149"/>
                  </a:lnTo>
                  <a:lnTo>
                    <a:pt x="751" y="165"/>
                  </a:lnTo>
                  <a:lnTo>
                    <a:pt x="721" y="189"/>
                  </a:lnTo>
                  <a:lnTo>
                    <a:pt x="688" y="222"/>
                  </a:lnTo>
                  <a:lnTo>
                    <a:pt x="659" y="262"/>
                  </a:lnTo>
                  <a:lnTo>
                    <a:pt x="629" y="311"/>
                  </a:lnTo>
                  <a:lnTo>
                    <a:pt x="599" y="369"/>
                  </a:lnTo>
                  <a:lnTo>
                    <a:pt x="558" y="450"/>
                  </a:lnTo>
                  <a:lnTo>
                    <a:pt x="521" y="509"/>
                  </a:lnTo>
                  <a:lnTo>
                    <a:pt x="483" y="553"/>
                  </a:lnTo>
                  <a:lnTo>
                    <a:pt x="446" y="586"/>
                  </a:lnTo>
                  <a:lnTo>
                    <a:pt x="408" y="606"/>
                  </a:lnTo>
                  <a:lnTo>
                    <a:pt x="370" y="621"/>
                  </a:lnTo>
                  <a:lnTo>
                    <a:pt x="327" y="629"/>
                  </a:lnTo>
                  <a:lnTo>
                    <a:pt x="283" y="630"/>
                  </a:lnTo>
                  <a:lnTo>
                    <a:pt x="252" y="629"/>
                  </a:lnTo>
                  <a:lnTo>
                    <a:pt x="220" y="623"/>
                  </a:lnTo>
                  <a:lnTo>
                    <a:pt x="193" y="614"/>
                  </a:lnTo>
                  <a:lnTo>
                    <a:pt x="164" y="604"/>
                  </a:lnTo>
                  <a:lnTo>
                    <a:pt x="115" y="574"/>
                  </a:lnTo>
                  <a:lnTo>
                    <a:pt x="74" y="531"/>
                  </a:lnTo>
                  <a:lnTo>
                    <a:pt x="55" y="511"/>
                  </a:lnTo>
                  <a:lnTo>
                    <a:pt x="41" y="482"/>
                  </a:lnTo>
                  <a:lnTo>
                    <a:pt x="16" y="425"/>
                  </a:lnTo>
                  <a:lnTo>
                    <a:pt x="1" y="360"/>
                  </a:lnTo>
                  <a:lnTo>
                    <a:pt x="0" y="290"/>
                  </a:lnTo>
                  <a:lnTo>
                    <a:pt x="2" y="229"/>
                  </a:lnTo>
                  <a:lnTo>
                    <a:pt x="13" y="167"/>
                  </a:lnTo>
                  <a:lnTo>
                    <a:pt x="28" y="108"/>
                  </a:lnTo>
                  <a:lnTo>
                    <a:pt x="44" y="67"/>
                  </a:lnTo>
                  <a:lnTo>
                    <a:pt x="52" y="58"/>
                  </a:lnTo>
                  <a:lnTo>
                    <a:pt x="68" y="52"/>
                  </a:lnTo>
                  <a:lnTo>
                    <a:pt x="139" y="51"/>
                  </a:lnTo>
                  <a:lnTo>
                    <a:pt x="205" y="5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4" name="Freeform 68"/>
            <p:cNvSpPr>
              <a:spLocks/>
            </p:cNvSpPr>
            <p:nvPr/>
          </p:nvSpPr>
          <p:spPr bwMode="auto">
            <a:xfrm>
              <a:off x="2665413" y="3822700"/>
              <a:ext cx="309563" cy="234950"/>
            </a:xfrm>
            <a:custGeom>
              <a:avLst/>
              <a:gdLst>
                <a:gd name="T0" fmla="*/ 974 w 1147"/>
                <a:gd name="T1" fmla="*/ 528 h 870"/>
                <a:gd name="T2" fmla="*/ 943 w 1147"/>
                <a:gd name="T3" fmla="*/ 518 h 870"/>
                <a:gd name="T4" fmla="*/ 956 w 1147"/>
                <a:gd name="T5" fmla="*/ 476 h 870"/>
                <a:gd name="T6" fmla="*/ 1037 w 1147"/>
                <a:gd name="T7" fmla="*/ 381 h 870"/>
                <a:gd name="T8" fmla="*/ 1057 w 1147"/>
                <a:gd name="T9" fmla="*/ 292 h 870"/>
                <a:gd name="T10" fmla="*/ 1031 w 1147"/>
                <a:gd name="T11" fmla="*/ 202 h 870"/>
                <a:gd name="T12" fmla="*/ 956 w 1147"/>
                <a:gd name="T13" fmla="*/ 120 h 870"/>
                <a:gd name="T14" fmla="*/ 861 w 1147"/>
                <a:gd name="T15" fmla="*/ 97 h 870"/>
                <a:gd name="T16" fmla="*/ 764 w 1147"/>
                <a:gd name="T17" fmla="*/ 137 h 870"/>
                <a:gd name="T18" fmla="*/ 706 w 1147"/>
                <a:gd name="T19" fmla="*/ 239 h 870"/>
                <a:gd name="T20" fmla="*/ 710 w 1147"/>
                <a:gd name="T21" fmla="*/ 431 h 870"/>
                <a:gd name="T22" fmla="*/ 701 w 1147"/>
                <a:gd name="T23" fmla="*/ 631 h 870"/>
                <a:gd name="T24" fmla="*/ 630 w 1147"/>
                <a:gd name="T25" fmla="*/ 770 h 870"/>
                <a:gd name="T26" fmla="*/ 516 w 1147"/>
                <a:gd name="T27" fmla="*/ 847 h 870"/>
                <a:gd name="T28" fmla="*/ 419 w 1147"/>
                <a:gd name="T29" fmla="*/ 869 h 870"/>
                <a:gd name="T30" fmla="*/ 321 w 1147"/>
                <a:gd name="T31" fmla="*/ 867 h 870"/>
                <a:gd name="T32" fmla="*/ 222 w 1147"/>
                <a:gd name="T33" fmla="*/ 830 h 870"/>
                <a:gd name="T34" fmla="*/ 138 w 1147"/>
                <a:gd name="T35" fmla="*/ 760 h 870"/>
                <a:gd name="T36" fmla="*/ 69 w 1147"/>
                <a:gd name="T37" fmla="*/ 663 h 870"/>
                <a:gd name="T38" fmla="*/ 2 w 1147"/>
                <a:gd name="T39" fmla="*/ 449 h 870"/>
                <a:gd name="T40" fmla="*/ 7 w 1147"/>
                <a:gd name="T41" fmla="*/ 379 h 870"/>
                <a:gd name="T42" fmla="*/ 63 w 1147"/>
                <a:gd name="T43" fmla="*/ 337 h 870"/>
                <a:gd name="T44" fmla="*/ 228 w 1147"/>
                <a:gd name="T45" fmla="*/ 262 h 870"/>
                <a:gd name="T46" fmla="*/ 246 w 1147"/>
                <a:gd name="T47" fmla="*/ 281 h 870"/>
                <a:gd name="T48" fmla="*/ 227 w 1147"/>
                <a:gd name="T49" fmla="*/ 306 h 870"/>
                <a:gd name="T50" fmla="*/ 127 w 1147"/>
                <a:gd name="T51" fmla="*/ 438 h 870"/>
                <a:gd name="T52" fmla="*/ 99 w 1147"/>
                <a:gd name="T53" fmla="*/ 584 h 870"/>
                <a:gd name="T54" fmla="*/ 145 w 1147"/>
                <a:gd name="T55" fmla="*/ 709 h 870"/>
                <a:gd name="T56" fmla="*/ 239 w 1147"/>
                <a:gd name="T57" fmla="*/ 774 h 870"/>
                <a:gd name="T58" fmla="*/ 355 w 1147"/>
                <a:gd name="T59" fmla="*/ 777 h 870"/>
                <a:gd name="T60" fmla="*/ 449 w 1147"/>
                <a:gd name="T61" fmla="*/ 714 h 870"/>
                <a:gd name="T62" fmla="*/ 499 w 1147"/>
                <a:gd name="T63" fmla="*/ 602 h 870"/>
                <a:gd name="T64" fmla="*/ 502 w 1147"/>
                <a:gd name="T65" fmla="*/ 425 h 870"/>
                <a:gd name="T66" fmla="*/ 513 w 1147"/>
                <a:gd name="T67" fmla="*/ 205 h 870"/>
                <a:gd name="T68" fmla="*/ 579 w 1147"/>
                <a:gd name="T69" fmla="*/ 89 h 870"/>
                <a:gd name="T70" fmla="*/ 681 w 1147"/>
                <a:gd name="T71" fmla="*/ 21 h 870"/>
                <a:gd name="T72" fmla="*/ 771 w 1147"/>
                <a:gd name="T73" fmla="*/ 0 h 870"/>
                <a:gd name="T74" fmla="*/ 886 w 1147"/>
                <a:gd name="T75" fmla="*/ 16 h 870"/>
                <a:gd name="T76" fmla="*/ 1037 w 1147"/>
                <a:gd name="T77" fmla="*/ 133 h 870"/>
                <a:gd name="T78" fmla="*/ 1102 w 1147"/>
                <a:gd name="T79" fmla="*/ 250 h 870"/>
                <a:gd name="T80" fmla="*/ 1147 w 1147"/>
                <a:gd name="T81" fmla="*/ 416 h 870"/>
                <a:gd name="T82" fmla="*/ 1112 w 1147"/>
                <a:gd name="T83" fmla="*/ 45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7" h="870">
                  <a:moveTo>
                    <a:pt x="1015" y="509"/>
                  </a:moveTo>
                  <a:lnTo>
                    <a:pt x="997" y="519"/>
                  </a:lnTo>
                  <a:lnTo>
                    <a:pt x="974" y="528"/>
                  </a:lnTo>
                  <a:lnTo>
                    <a:pt x="960" y="530"/>
                  </a:lnTo>
                  <a:lnTo>
                    <a:pt x="950" y="528"/>
                  </a:lnTo>
                  <a:lnTo>
                    <a:pt x="943" y="518"/>
                  </a:lnTo>
                  <a:lnTo>
                    <a:pt x="940" y="509"/>
                  </a:lnTo>
                  <a:lnTo>
                    <a:pt x="945" y="494"/>
                  </a:lnTo>
                  <a:lnTo>
                    <a:pt x="956" y="476"/>
                  </a:lnTo>
                  <a:lnTo>
                    <a:pt x="978" y="454"/>
                  </a:lnTo>
                  <a:lnTo>
                    <a:pt x="1014" y="414"/>
                  </a:lnTo>
                  <a:lnTo>
                    <a:pt x="1037" y="381"/>
                  </a:lnTo>
                  <a:lnTo>
                    <a:pt x="1051" y="353"/>
                  </a:lnTo>
                  <a:lnTo>
                    <a:pt x="1056" y="321"/>
                  </a:lnTo>
                  <a:lnTo>
                    <a:pt x="1057" y="292"/>
                  </a:lnTo>
                  <a:lnTo>
                    <a:pt x="1054" y="263"/>
                  </a:lnTo>
                  <a:lnTo>
                    <a:pt x="1044" y="230"/>
                  </a:lnTo>
                  <a:lnTo>
                    <a:pt x="1031" y="202"/>
                  </a:lnTo>
                  <a:lnTo>
                    <a:pt x="1009" y="169"/>
                  </a:lnTo>
                  <a:lnTo>
                    <a:pt x="985" y="141"/>
                  </a:lnTo>
                  <a:lnTo>
                    <a:pt x="956" y="120"/>
                  </a:lnTo>
                  <a:lnTo>
                    <a:pt x="927" y="107"/>
                  </a:lnTo>
                  <a:lnTo>
                    <a:pt x="894" y="98"/>
                  </a:lnTo>
                  <a:lnTo>
                    <a:pt x="861" y="97"/>
                  </a:lnTo>
                  <a:lnTo>
                    <a:pt x="827" y="102"/>
                  </a:lnTo>
                  <a:lnTo>
                    <a:pt x="794" y="116"/>
                  </a:lnTo>
                  <a:lnTo>
                    <a:pt x="764" y="137"/>
                  </a:lnTo>
                  <a:lnTo>
                    <a:pt x="736" y="168"/>
                  </a:lnTo>
                  <a:lnTo>
                    <a:pt x="717" y="201"/>
                  </a:lnTo>
                  <a:lnTo>
                    <a:pt x="706" y="239"/>
                  </a:lnTo>
                  <a:lnTo>
                    <a:pt x="701" y="269"/>
                  </a:lnTo>
                  <a:lnTo>
                    <a:pt x="700" y="310"/>
                  </a:lnTo>
                  <a:lnTo>
                    <a:pt x="710" y="431"/>
                  </a:lnTo>
                  <a:lnTo>
                    <a:pt x="714" y="506"/>
                  </a:lnTo>
                  <a:lnTo>
                    <a:pt x="711" y="572"/>
                  </a:lnTo>
                  <a:lnTo>
                    <a:pt x="701" y="631"/>
                  </a:lnTo>
                  <a:lnTo>
                    <a:pt x="685" y="685"/>
                  </a:lnTo>
                  <a:lnTo>
                    <a:pt x="661" y="732"/>
                  </a:lnTo>
                  <a:lnTo>
                    <a:pt x="630" y="770"/>
                  </a:lnTo>
                  <a:lnTo>
                    <a:pt x="591" y="805"/>
                  </a:lnTo>
                  <a:lnTo>
                    <a:pt x="546" y="834"/>
                  </a:lnTo>
                  <a:lnTo>
                    <a:pt x="516" y="847"/>
                  </a:lnTo>
                  <a:lnTo>
                    <a:pt x="485" y="859"/>
                  </a:lnTo>
                  <a:lnTo>
                    <a:pt x="453" y="864"/>
                  </a:lnTo>
                  <a:lnTo>
                    <a:pt x="419" y="869"/>
                  </a:lnTo>
                  <a:lnTo>
                    <a:pt x="386" y="870"/>
                  </a:lnTo>
                  <a:lnTo>
                    <a:pt x="352" y="868"/>
                  </a:lnTo>
                  <a:lnTo>
                    <a:pt x="321" y="867"/>
                  </a:lnTo>
                  <a:lnTo>
                    <a:pt x="288" y="857"/>
                  </a:lnTo>
                  <a:lnTo>
                    <a:pt x="255" y="845"/>
                  </a:lnTo>
                  <a:lnTo>
                    <a:pt x="222" y="830"/>
                  </a:lnTo>
                  <a:lnTo>
                    <a:pt x="193" y="809"/>
                  </a:lnTo>
                  <a:lnTo>
                    <a:pt x="164" y="787"/>
                  </a:lnTo>
                  <a:lnTo>
                    <a:pt x="138" y="760"/>
                  </a:lnTo>
                  <a:lnTo>
                    <a:pt x="110" y="731"/>
                  </a:lnTo>
                  <a:lnTo>
                    <a:pt x="87" y="699"/>
                  </a:lnTo>
                  <a:lnTo>
                    <a:pt x="69" y="663"/>
                  </a:lnTo>
                  <a:lnTo>
                    <a:pt x="37" y="595"/>
                  </a:lnTo>
                  <a:lnTo>
                    <a:pt x="16" y="519"/>
                  </a:lnTo>
                  <a:lnTo>
                    <a:pt x="2" y="449"/>
                  </a:lnTo>
                  <a:lnTo>
                    <a:pt x="0" y="420"/>
                  </a:lnTo>
                  <a:lnTo>
                    <a:pt x="2" y="394"/>
                  </a:lnTo>
                  <a:lnTo>
                    <a:pt x="7" y="379"/>
                  </a:lnTo>
                  <a:lnTo>
                    <a:pt x="16" y="368"/>
                  </a:lnTo>
                  <a:lnTo>
                    <a:pt x="36" y="353"/>
                  </a:lnTo>
                  <a:lnTo>
                    <a:pt x="63" y="337"/>
                  </a:lnTo>
                  <a:lnTo>
                    <a:pt x="191" y="273"/>
                  </a:lnTo>
                  <a:lnTo>
                    <a:pt x="212" y="264"/>
                  </a:lnTo>
                  <a:lnTo>
                    <a:pt x="228" y="262"/>
                  </a:lnTo>
                  <a:lnTo>
                    <a:pt x="236" y="264"/>
                  </a:lnTo>
                  <a:lnTo>
                    <a:pt x="243" y="274"/>
                  </a:lnTo>
                  <a:lnTo>
                    <a:pt x="246" y="281"/>
                  </a:lnTo>
                  <a:lnTo>
                    <a:pt x="245" y="289"/>
                  </a:lnTo>
                  <a:lnTo>
                    <a:pt x="239" y="299"/>
                  </a:lnTo>
                  <a:lnTo>
                    <a:pt x="227" y="306"/>
                  </a:lnTo>
                  <a:lnTo>
                    <a:pt x="186" y="347"/>
                  </a:lnTo>
                  <a:lnTo>
                    <a:pt x="154" y="392"/>
                  </a:lnTo>
                  <a:lnTo>
                    <a:pt x="127" y="438"/>
                  </a:lnTo>
                  <a:lnTo>
                    <a:pt x="107" y="487"/>
                  </a:lnTo>
                  <a:lnTo>
                    <a:pt x="99" y="534"/>
                  </a:lnTo>
                  <a:lnTo>
                    <a:pt x="99" y="584"/>
                  </a:lnTo>
                  <a:lnTo>
                    <a:pt x="103" y="631"/>
                  </a:lnTo>
                  <a:lnTo>
                    <a:pt x="123" y="672"/>
                  </a:lnTo>
                  <a:lnTo>
                    <a:pt x="145" y="709"/>
                  </a:lnTo>
                  <a:lnTo>
                    <a:pt x="173" y="736"/>
                  </a:lnTo>
                  <a:lnTo>
                    <a:pt x="206" y="759"/>
                  </a:lnTo>
                  <a:lnTo>
                    <a:pt x="239" y="774"/>
                  </a:lnTo>
                  <a:lnTo>
                    <a:pt x="277" y="780"/>
                  </a:lnTo>
                  <a:lnTo>
                    <a:pt x="316" y="783"/>
                  </a:lnTo>
                  <a:lnTo>
                    <a:pt x="355" y="777"/>
                  </a:lnTo>
                  <a:lnTo>
                    <a:pt x="390" y="761"/>
                  </a:lnTo>
                  <a:lnTo>
                    <a:pt x="422" y="740"/>
                  </a:lnTo>
                  <a:lnTo>
                    <a:pt x="449" y="714"/>
                  </a:lnTo>
                  <a:lnTo>
                    <a:pt x="472" y="683"/>
                  </a:lnTo>
                  <a:lnTo>
                    <a:pt x="489" y="646"/>
                  </a:lnTo>
                  <a:lnTo>
                    <a:pt x="499" y="602"/>
                  </a:lnTo>
                  <a:lnTo>
                    <a:pt x="506" y="553"/>
                  </a:lnTo>
                  <a:lnTo>
                    <a:pt x="506" y="494"/>
                  </a:lnTo>
                  <a:lnTo>
                    <a:pt x="502" y="425"/>
                  </a:lnTo>
                  <a:lnTo>
                    <a:pt x="501" y="334"/>
                  </a:lnTo>
                  <a:lnTo>
                    <a:pt x="502" y="262"/>
                  </a:lnTo>
                  <a:lnTo>
                    <a:pt x="513" y="205"/>
                  </a:lnTo>
                  <a:lnTo>
                    <a:pt x="532" y="158"/>
                  </a:lnTo>
                  <a:lnTo>
                    <a:pt x="554" y="120"/>
                  </a:lnTo>
                  <a:lnTo>
                    <a:pt x="579" y="89"/>
                  </a:lnTo>
                  <a:lnTo>
                    <a:pt x="615" y="60"/>
                  </a:lnTo>
                  <a:lnTo>
                    <a:pt x="652" y="36"/>
                  </a:lnTo>
                  <a:lnTo>
                    <a:pt x="681" y="21"/>
                  </a:lnTo>
                  <a:lnTo>
                    <a:pt x="709" y="11"/>
                  </a:lnTo>
                  <a:lnTo>
                    <a:pt x="741" y="6"/>
                  </a:lnTo>
                  <a:lnTo>
                    <a:pt x="771" y="0"/>
                  </a:lnTo>
                  <a:lnTo>
                    <a:pt x="799" y="1"/>
                  </a:lnTo>
                  <a:lnTo>
                    <a:pt x="830" y="2"/>
                  </a:lnTo>
                  <a:lnTo>
                    <a:pt x="886" y="16"/>
                  </a:lnTo>
                  <a:lnTo>
                    <a:pt x="941" y="43"/>
                  </a:lnTo>
                  <a:lnTo>
                    <a:pt x="993" y="83"/>
                  </a:lnTo>
                  <a:lnTo>
                    <a:pt x="1037" y="133"/>
                  </a:lnTo>
                  <a:lnTo>
                    <a:pt x="1056" y="160"/>
                  </a:lnTo>
                  <a:lnTo>
                    <a:pt x="1075" y="192"/>
                  </a:lnTo>
                  <a:lnTo>
                    <a:pt x="1102" y="250"/>
                  </a:lnTo>
                  <a:lnTo>
                    <a:pt x="1124" y="310"/>
                  </a:lnTo>
                  <a:lnTo>
                    <a:pt x="1142" y="371"/>
                  </a:lnTo>
                  <a:lnTo>
                    <a:pt x="1147" y="416"/>
                  </a:lnTo>
                  <a:lnTo>
                    <a:pt x="1145" y="426"/>
                  </a:lnTo>
                  <a:lnTo>
                    <a:pt x="1134" y="440"/>
                  </a:lnTo>
                  <a:lnTo>
                    <a:pt x="1112" y="455"/>
                  </a:lnTo>
                  <a:lnTo>
                    <a:pt x="1071" y="475"/>
                  </a:lnTo>
                  <a:lnTo>
                    <a:pt x="1015" y="5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5" name="Freeform 69"/>
            <p:cNvSpPr>
              <a:spLocks/>
            </p:cNvSpPr>
            <p:nvPr/>
          </p:nvSpPr>
          <p:spPr bwMode="auto">
            <a:xfrm>
              <a:off x="331788" y="3286125"/>
              <a:ext cx="360363" cy="360362"/>
            </a:xfrm>
            <a:custGeom>
              <a:avLst/>
              <a:gdLst>
                <a:gd name="T0" fmla="*/ 1262 w 1333"/>
                <a:gd name="T1" fmla="*/ 703 h 1333"/>
                <a:gd name="T2" fmla="*/ 1307 w 1333"/>
                <a:gd name="T3" fmla="*/ 775 h 1333"/>
                <a:gd name="T4" fmla="*/ 1330 w 1333"/>
                <a:gd name="T5" fmla="*/ 843 h 1333"/>
                <a:gd name="T6" fmla="*/ 1329 w 1333"/>
                <a:gd name="T7" fmla="*/ 910 h 1333"/>
                <a:gd name="T8" fmla="*/ 1301 w 1333"/>
                <a:gd name="T9" fmla="*/ 1004 h 1333"/>
                <a:gd name="T10" fmla="*/ 1214 w 1333"/>
                <a:gd name="T11" fmla="*/ 1125 h 1333"/>
                <a:gd name="T12" fmla="*/ 1075 w 1333"/>
                <a:gd name="T13" fmla="*/ 1243 h 1333"/>
                <a:gd name="T14" fmla="*/ 997 w 1333"/>
                <a:gd name="T15" fmla="*/ 1287 h 1333"/>
                <a:gd name="T16" fmla="*/ 922 w 1333"/>
                <a:gd name="T17" fmla="*/ 1315 h 1333"/>
                <a:gd name="T18" fmla="*/ 848 w 1333"/>
                <a:gd name="T19" fmla="*/ 1331 h 1333"/>
                <a:gd name="T20" fmla="*/ 779 w 1333"/>
                <a:gd name="T21" fmla="*/ 1330 h 1333"/>
                <a:gd name="T22" fmla="*/ 710 w 1333"/>
                <a:gd name="T23" fmla="*/ 1306 h 1333"/>
                <a:gd name="T24" fmla="*/ 647 w 1333"/>
                <a:gd name="T25" fmla="*/ 1265 h 1333"/>
                <a:gd name="T26" fmla="*/ 584 w 1333"/>
                <a:gd name="T27" fmla="*/ 1201 h 1333"/>
                <a:gd name="T28" fmla="*/ 174 w 1333"/>
                <a:gd name="T29" fmla="*/ 720 h 1333"/>
                <a:gd name="T30" fmla="*/ 146 w 1333"/>
                <a:gd name="T31" fmla="*/ 706 h 1333"/>
                <a:gd name="T32" fmla="*/ 113 w 1333"/>
                <a:gd name="T33" fmla="*/ 707 h 1333"/>
                <a:gd name="T34" fmla="*/ 72 w 1333"/>
                <a:gd name="T35" fmla="*/ 726 h 1333"/>
                <a:gd name="T36" fmla="*/ 30 w 1333"/>
                <a:gd name="T37" fmla="*/ 754 h 1333"/>
                <a:gd name="T38" fmla="*/ 5 w 1333"/>
                <a:gd name="T39" fmla="*/ 745 h 1333"/>
                <a:gd name="T40" fmla="*/ 0 w 1333"/>
                <a:gd name="T41" fmla="*/ 727 h 1333"/>
                <a:gd name="T42" fmla="*/ 19 w 1333"/>
                <a:gd name="T43" fmla="*/ 706 h 1333"/>
                <a:gd name="T44" fmla="*/ 178 w 1333"/>
                <a:gd name="T45" fmla="*/ 576 h 1333"/>
                <a:gd name="T46" fmla="*/ 332 w 1333"/>
                <a:gd name="T47" fmla="*/ 436 h 1333"/>
                <a:gd name="T48" fmla="*/ 356 w 1333"/>
                <a:gd name="T49" fmla="*/ 425 h 1333"/>
                <a:gd name="T50" fmla="*/ 372 w 1333"/>
                <a:gd name="T51" fmla="*/ 434 h 1333"/>
                <a:gd name="T52" fmla="*/ 377 w 1333"/>
                <a:gd name="T53" fmla="*/ 457 h 1333"/>
                <a:gd name="T54" fmla="*/ 346 w 1333"/>
                <a:gd name="T55" fmla="*/ 496 h 1333"/>
                <a:gd name="T56" fmla="*/ 317 w 1333"/>
                <a:gd name="T57" fmla="*/ 532 h 1333"/>
                <a:gd name="T58" fmla="*/ 310 w 1333"/>
                <a:gd name="T59" fmla="*/ 571 h 1333"/>
                <a:gd name="T60" fmla="*/ 319 w 1333"/>
                <a:gd name="T61" fmla="*/ 598 h 1333"/>
                <a:gd name="T62" fmla="*/ 712 w 1333"/>
                <a:gd name="T63" fmla="*/ 1058 h 1333"/>
                <a:gd name="T64" fmla="*/ 802 w 1333"/>
                <a:gd name="T65" fmla="*/ 1156 h 1333"/>
                <a:gd name="T66" fmla="*/ 858 w 1333"/>
                <a:gd name="T67" fmla="*/ 1190 h 1333"/>
                <a:gd name="T68" fmla="*/ 914 w 1333"/>
                <a:gd name="T69" fmla="*/ 1206 h 1333"/>
                <a:gd name="T70" fmla="*/ 992 w 1333"/>
                <a:gd name="T71" fmla="*/ 1204 h 1333"/>
                <a:gd name="T72" fmla="*/ 1098 w 1333"/>
                <a:gd name="T73" fmla="*/ 1160 h 1333"/>
                <a:gd name="T74" fmla="*/ 1178 w 1333"/>
                <a:gd name="T75" fmla="*/ 1092 h 1333"/>
                <a:gd name="T76" fmla="*/ 1226 w 1333"/>
                <a:gd name="T77" fmla="*/ 1033 h 1333"/>
                <a:gd name="T78" fmla="*/ 1259 w 1333"/>
                <a:gd name="T79" fmla="*/ 970 h 1333"/>
                <a:gd name="T80" fmla="*/ 1274 w 1333"/>
                <a:gd name="T81" fmla="*/ 910 h 1333"/>
                <a:gd name="T82" fmla="*/ 1267 w 1333"/>
                <a:gd name="T83" fmla="*/ 840 h 1333"/>
                <a:gd name="T84" fmla="*/ 1222 w 1333"/>
                <a:gd name="T85" fmla="*/ 757 h 1333"/>
                <a:gd name="T86" fmla="*/ 839 w 1333"/>
                <a:gd name="T87" fmla="*/ 301 h 1333"/>
                <a:gd name="T88" fmla="*/ 759 w 1333"/>
                <a:gd name="T89" fmla="*/ 219 h 1333"/>
                <a:gd name="T90" fmla="*/ 717 w 1333"/>
                <a:gd name="T91" fmla="*/ 208 h 1333"/>
                <a:gd name="T92" fmla="*/ 675 w 1333"/>
                <a:gd name="T93" fmla="*/ 222 h 1333"/>
                <a:gd name="T94" fmla="*/ 623 w 1333"/>
                <a:gd name="T95" fmla="*/ 257 h 1333"/>
                <a:gd name="T96" fmla="*/ 595 w 1333"/>
                <a:gd name="T97" fmla="*/ 265 h 1333"/>
                <a:gd name="T98" fmla="*/ 581 w 1333"/>
                <a:gd name="T99" fmla="*/ 247 h 1333"/>
                <a:gd name="T100" fmla="*/ 591 w 1333"/>
                <a:gd name="T101" fmla="*/ 225 h 1333"/>
                <a:gd name="T102" fmla="*/ 625 w 1333"/>
                <a:gd name="T103" fmla="*/ 196 h 1333"/>
                <a:gd name="T104" fmla="*/ 806 w 1333"/>
                <a:gd name="T105" fmla="*/ 41 h 1333"/>
                <a:gd name="T106" fmla="*/ 848 w 1333"/>
                <a:gd name="T107" fmla="*/ 2 h 1333"/>
                <a:gd name="T108" fmla="*/ 868 w 1333"/>
                <a:gd name="T109" fmla="*/ 1 h 1333"/>
                <a:gd name="T110" fmla="*/ 880 w 1333"/>
                <a:gd name="T111" fmla="*/ 17 h 1333"/>
                <a:gd name="T112" fmla="*/ 871 w 1333"/>
                <a:gd name="T113" fmla="*/ 45 h 1333"/>
                <a:gd name="T114" fmla="*/ 831 w 1333"/>
                <a:gd name="T115" fmla="*/ 85 h 1333"/>
                <a:gd name="T116" fmla="*/ 811 w 1333"/>
                <a:gd name="T117" fmla="*/ 121 h 1333"/>
                <a:gd name="T118" fmla="*/ 817 w 1333"/>
                <a:gd name="T119" fmla="*/ 161 h 1333"/>
                <a:gd name="T120" fmla="*/ 883 w 1333"/>
                <a:gd name="T121" fmla="*/ 2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3" h="1333">
                  <a:moveTo>
                    <a:pt x="1232" y="663"/>
                  </a:moveTo>
                  <a:lnTo>
                    <a:pt x="1262" y="703"/>
                  </a:lnTo>
                  <a:lnTo>
                    <a:pt x="1289" y="739"/>
                  </a:lnTo>
                  <a:lnTo>
                    <a:pt x="1307" y="775"/>
                  </a:lnTo>
                  <a:lnTo>
                    <a:pt x="1320" y="808"/>
                  </a:lnTo>
                  <a:lnTo>
                    <a:pt x="1330" y="843"/>
                  </a:lnTo>
                  <a:lnTo>
                    <a:pt x="1333" y="876"/>
                  </a:lnTo>
                  <a:lnTo>
                    <a:pt x="1329" y="910"/>
                  </a:lnTo>
                  <a:lnTo>
                    <a:pt x="1323" y="944"/>
                  </a:lnTo>
                  <a:lnTo>
                    <a:pt x="1301" y="1004"/>
                  </a:lnTo>
                  <a:lnTo>
                    <a:pt x="1262" y="1065"/>
                  </a:lnTo>
                  <a:lnTo>
                    <a:pt x="1214" y="1125"/>
                  </a:lnTo>
                  <a:lnTo>
                    <a:pt x="1154" y="1180"/>
                  </a:lnTo>
                  <a:lnTo>
                    <a:pt x="1075" y="1243"/>
                  </a:lnTo>
                  <a:lnTo>
                    <a:pt x="1038" y="1265"/>
                  </a:lnTo>
                  <a:lnTo>
                    <a:pt x="997" y="1287"/>
                  </a:lnTo>
                  <a:lnTo>
                    <a:pt x="961" y="1302"/>
                  </a:lnTo>
                  <a:lnTo>
                    <a:pt x="922" y="1315"/>
                  </a:lnTo>
                  <a:lnTo>
                    <a:pt x="884" y="1326"/>
                  </a:lnTo>
                  <a:lnTo>
                    <a:pt x="848" y="1331"/>
                  </a:lnTo>
                  <a:lnTo>
                    <a:pt x="811" y="1333"/>
                  </a:lnTo>
                  <a:lnTo>
                    <a:pt x="779" y="1330"/>
                  </a:lnTo>
                  <a:lnTo>
                    <a:pt x="745" y="1321"/>
                  </a:lnTo>
                  <a:lnTo>
                    <a:pt x="710" y="1306"/>
                  </a:lnTo>
                  <a:lnTo>
                    <a:pt x="680" y="1290"/>
                  </a:lnTo>
                  <a:lnTo>
                    <a:pt x="647" y="1265"/>
                  </a:lnTo>
                  <a:lnTo>
                    <a:pt x="617" y="1235"/>
                  </a:lnTo>
                  <a:lnTo>
                    <a:pt x="584" y="1201"/>
                  </a:lnTo>
                  <a:lnTo>
                    <a:pt x="217" y="767"/>
                  </a:lnTo>
                  <a:lnTo>
                    <a:pt x="174" y="720"/>
                  </a:lnTo>
                  <a:lnTo>
                    <a:pt x="161" y="711"/>
                  </a:lnTo>
                  <a:lnTo>
                    <a:pt x="146" y="706"/>
                  </a:lnTo>
                  <a:lnTo>
                    <a:pt x="131" y="704"/>
                  </a:lnTo>
                  <a:lnTo>
                    <a:pt x="113" y="707"/>
                  </a:lnTo>
                  <a:lnTo>
                    <a:pt x="92" y="716"/>
                  </a:lnTo>
                  <a:lnTo>
                    <a:pt x="72" y="726"/>
                  </a:lnTo>
                  <a:lnTo>
                    <a:pt x="47" y="743"/>
                  </a:lnTo>
                  <a:lnTo>
                    <a:pt x="30" y="754"/>
                  </a:lnTo>
                  <a:lnTo>
                    <a:pt x="17" y="754"/>
                  </a:lnTo>
                  <a:lnTo>
                    <a:pt x="5" y="745"/>
                  </a:lnTo>
                  <a:lnTo>
                    <a:pt x="0" y="735"/>
                  </a:lnTo>
                  <a:lnTo>
                    <a:pt x="0" y="727"/>
                  </a:lnTo>
                  <a:lnTo>
                    <a:pt x="6" y="715"/>
                  </a:lnTo>
                  <a:lnTo>
                    <a:pt x="19" y="706"/>
                  </a:lnTo>
                  <a:lnTo>
                    <a:pt x="76" y="657"/>
                  </a:lnTo>
                  <a:lnTo>
                    <a:pt x="178" y="576"/>
                  </a:lnTo>
                  <a:lnTo>
                    <a:pt x="310" y="460"/>
                  </a:lnTo>
                  <a:lnTo>
                    <a:pt x="332" y="436"/>
                  </a:lnTo>
                  <a:lnTo>
                    <a:pt x="344" y="430"/>
                  </a:lnTo>
                  <a:lnTo>
                    <a:pt x="356" y="425"/>
                  </a:lnTo>
                  <a:lnTo>
                    <a:pt x="364" y="428"/>
                  </a:lnTo>
                  <a:lnTo>
                    <a:pt x="372" y="434"/>
                  </a:lnTo>
                  <a:lnTo>
                    <a:pt x="379" y="444"/>
                  </a:lnTo>
                  <a:lnTo>
                    <a:pt x="377" y="457"/>
                  </a:lnTo>
                  <a:lnTo>
                    <a:pt x="365" y="475"/>
                  </a:lnTo>
                  <a:lnTo>
                    <a:pt x="346" y="496"/>
                  </a:lnTo>
                  <a:lnTo>
                    <a:pt x="329" y="514"/>
                  </a:lnTo>
                  <a:lnTo>
                    <a:pt x="317" y="532"/>
                  </a:lnTo>
                  <a:lnTo>
                    <a:pt x="312" y="551"/>
                  </a:lnTo>
                  <a:lnTo>
                    <a:pt x="310" y="571"/>
                  </a:lnTo>
                  <a:lnTo>
                    <a:pt x="313" y="582"/>
                  </a:lnTo>
                  <a:lnTo>
                    <a:pt x="319" y="598"/>
                  </a:lnTo>
                  <a:lnTo>
                    <a:pt x="356" y="647"/>
                  </a:lnTo>
                  <a:lnTo>
                    <a:pt x="712" y="1058"/>
                  </a:lnTo>
                  <a:lnTo>
                    <a:pt x="774" y="1129"/>
                  </a:lnTo>
                  <a:lnTo>
                    <a:pt x="802" y="1156"/>
                  </a:lnTo>
                  <a:lnTo>
                    <a:pt x="832" y="1176"/>
                  </a:lnTo>
                  <a:lnTo>
                    <a:pt x="858" y="1190"/>
                  </a:lnTo>
                  <a:lnTo>
                    <a:pt x="885" y="1201"/>
                  </a:lnTo>
                  <a:lnTo>
                    <a:pt x="914" y="1206"/>
                  </a:lnTo>
                  <a:lnTo>
                    <a:pt x="940" y="1209"/>
                  </a:lnTo>
                  <a:lnTo>
                    <a:pt x="992" y="1204"/>
                  </a:lnTo>
                  <a:lnTo>
                    <a:pt x="1043" y="1185"/>
                  </a:lnTo>
                  <a:lnTo>
                    <a:pt x="1098" y="1160"/>
                  </a:lnTo>
                  <a:lnTo>
                    <a:pt x="1149" y="1122"/>
                  </a:lnTo>
                  <a:lnTo>
                    <a:pt x="1178" y="1092"/>
                  </a:lnTo>
                  <a:lnTo>
                    <a:pt x="1205" y="1064"/>
                  </a:lnTo>
                  <a:lnTo>
                    <a:pt x="1226" y="1033"/>
                  </a:lnTo>
                  <a:lnTo>
                    <a:pt x="1244" y="1003"/>
                  </a:lnTo>
                  <a:lnTo>
                    <a:pt x="1259" y="970"/>
                  </a:lnTo>
                  <a:lnTo>
                    <a:pt x="1268" y="941"/>
                  </a:lnTo>
                  <a:lnTo>
                    <a:pt x="1274" y="910"/>
                  </a:lnTo>
                  <a:lnTo>
                    <a:pt x="1273" y="879"/>
                  </a:lnTo>
                  <a:lnTo>
                    <a:pt x="1267" y="840"/>
                  </a:lnTo>
                  <a:lnTo>
                    <a:pt x="1250" y="800"/>
                  </a:lnTo>
                  <a:lnTo>
                    <a:pt x="1222" y="757"/>
                  </a:lnTo>
                  <a:lnTo>
                    <a:pt x="1186" y="710"/>
                  </a:lnTo>
                  <a:lnTo>
                    <a:pt x="839" y="301"/>
                  </a:lnTo>
                  <a:lnTo>
                    <a:pt x="782" y="239"/>
                  </a:lnTo>
                  <a:lnTo>
                    <a:pt x="759" y="219"/>
                  </a:lnTo>
                  <a:lnTo>
                    <a:pt x="739" y="209"/>
                  </a:lnTo>
                  <a:lnTo>
                    <a:pt x="717" y="208"/>
                  </a:lnTo>
                  <a:lnTo>
                    <a:pt x="697" y="210"/>
                  </a:lnTo>
                  <a:lnTo>
                    <a:pt x="675" y="222"/>
                  </a:lnTo>
                  <a:lnTo>
                    <a:pt x="647" y="241"/>
                  </a:lnTo>
                  <a:lnTo>
                    <a:pt x="623" y="257"/>
                  </a:lnTo>
                  <a:lnTo>
                    <a:pt x="608" y="267"/>
                  </a:lnTo>
                  <a:lnTo>
                    <a:pt x="595" y="265"/>
                  </a:lnTo>
                  <a:lnTo>
                    <a:pt x="588" y="257"/>
                  </a:lnTo>
                  <a:lnTo>
                    <a:pt x="581" y="247"/>
                  </a:lnTo>
                  <a:lnTo>
                    <a:pt x="580" y="236"/>
                  </a:lnTo>
                  <a:lnTo>
                    <a:pt x="591" y="225"/>
                  </a:lnTo>
                  <a:lnTo>
                    <a:pt x="605" y="210"/>
                  </a:lnTo>
                  <a:lnTo>
                    <a:pt x="625" y="196"/>
                  </a:lnTo>
                  <a:lnTo>
                    <a:pt x="725" y="114"/>
                  </a:lnTo>
                  <a:lnTo>
                    <a:pt x="806" y="41"/>
                  </a:lnTo>
                  <a:lnTo>
                    <a:pt x="838" y="7"/>
                  </a:lnTo>
                  <a:lnTo>
                    <a:pt x="848" y="2"/>
                  </a:lnTo>
                  <a:lnTo>
                    <a:pt x="859" y="0"/>
                  </a:lnTo>
                  <a:lnTo>
                    <a:pt x="868" y="1"/>
                  </a:lnTo>
                  <a:lnTo>
                    <a:pt x="875" y="7"/>
                  </a:lnTo>
                  <a:lnTo>
                    <a:pt x="880" y="17"/>
                  </a:lnTo>
                  <a:lnTo>
                    <a:pt x="880" y="30"/>
                  </a:lnTo>
                  <a:lnTo>
                    <a:pt x="871" y="45"/>
                  </a:lnTo>
                  <a:lnTo>
                    <a:pt x="852" y="64"/>
                  </a:lnTo>
                  <a:lnTo>
                    <a:pt x="831" y="85"/>
                  </a:lnTo>
                  <a:lnTo>
                    <a:pt x="819" y="104"/>
                  </a:lnTo>
                  <a:lnTo>
                    <a:pt x="811" y="121"/>
                  </a:lnTo>
                  <a:lnTo>
                    <a:pt x="810" y="140"/>
                  </a:lnTo>
                  <a:lnTo>
                    <a:pt x="817" y="161"/>
                  </a:lnTo>
                  <a:lnTo>
                    <a:pt x="831" y="186"/>
                  </a:lnTo>
                  <a:lnTo>
                    <a:pt x="883" y="252"/>
                  </a:lnTo>
                  <a:lnTo>
                    <a:pt x="1232" y="66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6" name="Freeform 70"/>
            <p:cNvSpPr>
              <a:spLocks/>
            </p:cNvSpPr>
            <p:nvPr/>
          </p:nvSpPr>
          <p:spPr bwMode="auto">
            <a:xfrm>
              <a:off x="628650" y="3098800"/>
              <a:ext cx="381000" cy="404812"/>
            </a:xfrm>
            <a:custGeom>
              <a:avLst/>
              <a:gdLst>
                <a:gd name="T0" fmla="*/ 1217 w 1414"/>
                <a:gd name="T1" fmla="*/ 806 h 1495"/>
                <a:gd name="T2" fmla="*/ 321 w 1414"/>
                <a:gd name="T3" fmla="*/ 386 h 1495"/>
                <a:gd name="T4" fmla="*/ 289 w 1414"/>
                <a:gd name="T5" fmla="*/ 381 h 1495"/>
                <a:gd name="T6" fmla="*/ 175 w 1414"/>
                <a:gd name="T7" fmla="*/ 440 h 1495"/>
                <a:gd name="T8" fmla="*/ 19 w 1414"/>
                <a:gd name="T9" fmla="*/ 515 h 1495"/>
                <a:gd name="T10" fmla="*/ 0 w 1414"/>
                <a:gd name="T11" fmla="*/ 536 h 1495"/>
                <a:gd name="T12" fmla="*/ 12 w 1414"/>
                <a:gd name="T13" fmla="*/ 558 h 1495"/>
                <a:gd name="T14" fmla="*/ 43 w 1414"/>
                <a:gd name="T15" fmla="*/ 555 h 1495"/>
                <a:gd name="T16" fmla="*/ 98 w 1414"/>
                <a:gd name="T17" fmla="*/ 531 h 1495"/>
                <a:gd name="T18" fmla="*/ 134 w 1414"/>
                <a:gd name="T19" fmla="*/ 525 h 1495"/>
                <a:gd name="T20" fmla="*/ 167 w 1414"/>
                <a:gd name="T21" fmla="*/ 546 h 1495"/>
                <a:gd name="T22" fmla="*/ 219 w 1414"/>
                <a:gd name="T23" fmla="*/ 636 h 1495"/>
                <a:gd name="T24" fmla="*/ 540 w 1414"/>
                <a:gd name="T25" fmla="*/ 1275 h 1495"/>
                <a:gd name="T26" fmla="*/ 566 w 1414"/>
                <a:gd name="T27" fmla="*/ 1347 h 1495"/>
                <a:gd name="T28" fmla="*/ 559 w 1414"/>
                <a:gd name="T29" fmla="*/ 1388 h 1495"/>
                <a:gd name="T30" fmla="*/ 523 w 1414"/>
                <a:gd name="T31" fmla="*/ 1417 h 1495"/>
                <a:gd name="T32" fmla="*/ 470 w 1414"/>
                <a:gd name="T33" fmla="*/ 1460 h 1495"/>
                <a:gd name="T34" fmla="*/ 468 w 1414"/>
                <a:gd name="T35" fmla="*/ 1484 h 1495"/>
                <a:gd name="T36" fmla="*/ 479 w 1414"/>
                <a:gd name="T37" fmla="*/ 1495 h 1495"/>
                <a:gd name="T38" fmla="*/ 502 w 1414"/>
                <a:gd name="T39" fmla="*/ 1490 h 1495"/>
                <a:gd name="T40" fmla="*/ 612 w 1414"/>
                <a:gd name="T41" fmla="*/ 1424 h 1495"/>
                <a:gd name="T42" fmla="*/ 759 w 1414"/>
                <a:gd name="T43" fmla="*/ 1351 h 1495"/>
                <a:gd name="T44" fmla="*/ 817 w 1414"/>
                <a:gd name="T45" fmla="*/ 1321 h 1495"/>
                <a:gd name="T46" fmla="*/ 831 w 1414"/>
                <a:gd name="T47" fmla="*/ 1302 h 1495"/>
                <a:gd name="T48" fmla="*/ 821 w 1414"/>
                <a:gd name="T49" fmla="*/ 1283 h 1495"/>
                <a:gd name="T50" fmla="*/ 802 w 1414"/>
                <a:gd name="T51" fmla="*/ 1279 h 1495"/>
                <a:gd name="T52" fmla="*/ 748 w 1414"/>
                <a:gd name="T53" fmla="*/ 1298 h 1495"/>
                <a:gd name="T54" fmla="*/ 685 w 1414"/>
                <a:gd name="T55" fmla="*/ 1312 h 1495"/>
                <a:gd name="T56" fmla="*/ 636 w 1414"/>
                <a:gd name="T57" fmla="*/ 1276 h 1495"/>
                <a:gd name="T58" fmla="*/ 533 w 1414"/>
                <a:gd name="T59" fmla="*/ 1102 h 1495"/>
                <a:gd name="T60" fmla="*/ 1328 w 1414"/>
                <a:gd name="T61" fmla="*/ 1060 h 1495"/>
                <a:gd name="T62" fmla="*/ 1385 w 1414"/>
                <a:gd name="T63" fmla="*/ 1075 h 1495"/>
                <a:gd name="T64" fmla="*/ 1410 w 1414"/>
                <a:gd name="T65" fmla="*/ 1061 h 1495"/>
                <a:gd name="T66" fmla="*/ 1408 w 1414"/>
                <a:gd name="T67" fmla="*/ 1035 h 1495"/>
                <a:gd name="T68" fmla="*/ 987 w 1414"/>
                <a:gd name="T69" fmla="*/ 207 h 1495"/>
                <a:gd name="T70" fmla="*/ 961 w 1414"/>
                <a:gd name="T71" fmla="*/ 141 h 1495"/>
                <a:gd name="T72" fmla="*/ 969 w 1414"/>
                <a:gd name="T73" fmla="*/ 112 h 1495"/>
                <a:gd name="T74" fmla="*/ 1017 w 1414"/>
                <a:gd name="T75" fmla="*/ 72 h 1495"/>
                <a:gd name="T76" fmla="*/ 1063 w 1414"/>
                <a:gd name="T77" fmla="*/ 38 h 1495"/>
                <a:gd name="T78" fmla="*/ 1065 w 1414"/>
                <a:gd name="T79" fmla="*/ 12 h 1495"/>
                <a:gd name="T80" fmla="*/ 1048 w 1414"/>
                <a:gd name="T81" fmla="*/ 0 h 1495"/>
                <a:gd name="T82" fmla="*/ 1025 w 1414"/>
                <a:gd name="T83" fmla="*/ 5 h 1495"/>
                <a:gd name="T84" fmla="*/ 881 w 1414"/>
                <a:gd name="T85" fmla="*/ 86 h 1495"/>
                <a:gd name="T86" fmla="*/ 738 w 1414"/>
                <a:gd name="T87" fmla="*/ 152 h 1495"/>
                <a:gd name="T88" fmla="*/ 710 w 1414"/>
                <a:gd name="T89" fmla="*/ 172 h 1495"/>
                <a:gd name="T90" fmla="*/ 708 w 1414"/>
                <a:gd name="T91" fmla="*/ 193 h 1495"/>
                <a:gd name="T92" fmla="*/ 731 w 1414"/>
                <a:gd name="T93" fmla="*/ 204 h 1495"/>
                <a:gd name="T94" fmla="*/ 791 w 1414"/>
                <a:gd name="T95" fmla="*/ 184 h 1495"/>
                <a:gd name="T96" fmla="*/ 838 w 1414"/>
                <a:gd name="T97" fmla="*/ 170 h 1495"/>
                <a:gd name="T98" fmla="*/ 873 w 1414"/>
                <a:gd name="T99" fmla="*/ 181 h 1495"/>
                <a:gd name="T100" fmla="*/ 912 w 1414"/>
                <a:gd name="T101" fmla="*/ 232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4" h="1495">
                  <a:moveTo>
                    <a:pt x="969" y="332"/>
                  </a:moveTo>
                  <a:lnTo>
                    <a:pt x="1217" y="806"/>
                  </a:lnTo>
                  <a:lnTo>
                    <a:pt x="353" y="401"/>
                  </a:lnTo>
                  <a:lnTo>
                    <a:pt x="321" y="386"/>
                  </a:lnTo>
                  <a:lnTo>
                    <a:pt x="300" y="376"/>
                  </a:lnTo>
                  <a:lnTo>
                    <a:pt x="289" y="381"/>
                  </a:lnTo>
                  <a:lnTo>
                    <a:pt x="270" y="386"/>
                  </a:lnTo>
                  <a:lnTo>
                    <a:pt x="175" y="440"/>
                  </a:lnTo>
                  <a:lnTo>
                    <a:pt x="41" y="502"/>
                  </a:lnTo>
                  <a:lnTo>
                    <a:pt x="19" y="515"/>
                  </a:lnTo>
                  <a:lnTo>
                    <a:pt x="4" y="524"/>
                  </a:lnTo>
                  <a:lnTo>
                    <a:pt x="0" y="536"/>
                  </a:lnTo>
                  <a:lnTo>
                    <a:pt x="2" y="548"/>
                  </a:lnTo>
                  <a:lnTo>
                    <a:pt x="12" y="558"/>
                  </a:lnTo>
                  <a:lnTo>
                    <a:pt x="26" y="561"/>
                  </a:lnTo>
                  <a:lnTo>
                    <a:pt x="43" y="555"/>
                  </a:lnTo>
                  <a:lnTo>
                    <a:pt x="74" y="542"/>
                  </a:lnTo>
                  <a:lnTo>
                    <a:pt x="98" y="531"/>
                  </a:lnTo>
                  <a:lnTo>
                    <a:pt x="116" y="528"/>
                  </a:lnTo>
                  <a:lnTo>
                    <a:pt x="134" y="525"/>
                  </a:lnTo>
                  <a:lnTo>
                    <a:pt x="150" y="534"/>
                  </a:lnTo>
                  <a:lnTo>
                    <a:pt x="167" y="546"/>
                  </a:lnTo>
                  <a:lnTo>
                    <a:pt x="183" y="568"/>
                  </a:lnTo>
                  <a:lnTo>
                    <a:pt x="219" y="636"/>
                  </a:lnTo>
                  <a:lnTo>
                    <a:pt x="480" y="1150"/>
                  </a:lnTo>
                  <a:lnTo>
                    <a:pt x="540" y="1275"/>
                  </a:lnTo>
                  <a:lnTo>
                    <a:pt x="557" y="1315"/>
                  </a:lnTo>
                  <a:lnTo>
                    <a:pt x="566" y="1347"/>
                  </a:lnTo>
                  <a:lnTo>
                    <a:pt x="567" y="1370"/>
                  </a:lnTo>
                  <a:lnTo>
                    <a:pt x="559" y="1388"/>
                  </a:lnTo>
                  <a:lnTo>
                    <a:pt x="544" y="1401"/>
                  </a:lnTo>
                  <a:lnTo>
                    <a:pt x="523" y="1417"/>
                  </a:lnTo>
                  <a:lnTo>
                    <a:pt x="486" y="1443"/>
                  </a:lnTo>
                  <a:lnTo>
                    <a:pt x="470" y="1460"/>
                  </a:lnTo>
                  <a:lnTo>
                    <a:pt x="461" y="1472"/>
                  </a:lnTo>
                  <a:lnTo>
                    <a:pt x="468" y="1484"/>
                  </a:lnTo>
                  <a:lnTo>
                    <a:pt x="473" y="1491"/>
                  </a:lnTo>
                  <a:lnTo>
                    <a:pt x="479" y="1495"/>
                  </a:lnTo>
                  <a:lnTo>
                    <a:pt x="492" y="1495"/>
                  </a:lnTo>
                  <a:lnTo>
                    <a:pt x="502" y="1490"/>
                  </a:lnTo>
                  <a:lnTo>
                    <a:pt x="560" y="1456"/>
                  </a:lnTo>
                  <a:lnTo>
                    <a:pt x="612" y="1424"/>
                  </a:lnTo>
                  <a:lnTo>
                    <a:pt x="668" y="1394"/>
                  </a:lnTo>
                  <a:lnTo>
                    <a:pt x="759" y="1351"/>
                  </a:lnTo>
                  <a:lnTo>
                    <a:pt x="804" y="1330"/>
                  </a:lnTo>
                  <a:lnTo>
                    <a:pt x="817" y="1321"/>
                  </a:lnTo>
                  <a:lnTo>
                    <a:pt x="830" y="1311"/>
                  </a:lnTo>
                  <a:lnTo>
                    <a:pt x="831" y="1302"/>
                  </a:lnTo>
                  <a:lnTo>
                    <a:pt x="827" y="1290"/>
                  </a:lnTo>
                  <a:lnTo>
                    <a:pt x="821" y="1283"/>
                  </a:lnTo>
                  <a:lnTo>
                    <a:pt x="816" y="1279"/>
                  </a:lnTo>
                  <a:lnTo>
                    <a:pt x="802" y="1279"/>
                  </a:lnTo>
                  <a:lnTo>
                    <a:pt x="793" y="1282"/>
                  </a:lnTo>
                  <a:lnTo>
                    <a:pt x="748" y="1298"/>
                  </a:lnTo>
                  <a:lnTo>
                    <a:pt x="713" y="1310"/>
                  </a:lnTo>
                  <a:lnTo>
                    <a:pt x="685" y="1312"/>
                  </a:lnTo>
                  <a:lnTo>
                    <a:pt x="660" y="1300"/>
                  </a:lnTo>
                  <a:lnTo>
                    <a:pt x="636" y="1276"/>
                  </a:lnTo>
                  <a:lnTo>
                    <a:pt x="608" y="1236"/>
                  </a:lnTo>
                  <a:lnTo>
                    <a:pt x="533" y="1102"/>
                  </a:lnTo>
                  <a:lnTo>
                    <a:pt x="256" y="568"/>
                  </a:lnTo>
                  <a:lnTo>
                    <a:pt x="1328" y="1060"/>
                  </a:lnTo>
                  <a:lnTo>
                    <a:pt x="1370" y="1072"/>
                  </a:lnTo>
                  <a:lnTo>
                    <a:pt x="1385" y="1075"/>
                  </a:lnTo>
                  <a:lnTo>
                    <a:pt x="1395" y="1072"/>
                  </a:lnTo>
                  <a:lnTo>
                    <a:pt x="1410" y="1061"/>
                  </a:lnTo>
                  <a:lnTo>
                    <a:pt x="1414" y="1051"/>
                  </a:lnTo>
                  <a:lnTo>
                    <a:pt x="1408" y="1035"/>
                  </a:lnTo>
                  <a:lnTo>
                    <a:pt x="1401" y="1012"/>
                  </a:lnTo>
                  <a:lnTo>
                    <a:pt x="987" y="207"/>
                  </a:lnTo>
                  <a:lnTo>
                    <a:pt x="967" y="158"/>
                  </a:lnTo>
                  <a:lnTo>
                    <a:pt x="961" y="141"/>
                  </a:lnTo>
                  <a:lnTo>
                    <a:pt x="962" y="126"/>
                  </a:lnTo>
                  <a:lnTo>
                    <a:pt x="969" y="112"/>
                  </a:lnTo>
                  <a:lnTo>
                    <a:pt x="979" y="101"/>
                  </a:lnTo>
                  <a:lnTo>
                    <a:pt x="1017" y="72"/>
                  </a:lnTo>
                  <a:lnTo>
                    <a:pt x="1045" y="53"/>
                  </a:lnTo>
                  <a:lnTo>
                    <a:pt x="1063" y="38"/>
                  </a:lnTo>
                  <a:lnTo>
                    <a:pt x="1067" y="26"/>
                  </a:lnTo>
                  <a:lnTo>
                    <a:pt x="1065" y="12"/>
                  </a:lnTo>
                  <a:lnTo>
                    <a:pt x="1056" y="4"/>
                  </a:lnTo>
                  <a:lnTo>
                    <a:pt x="1048" y="0"/>
                  </a:lnTo>
                  <a:lnTo>
                    <a:pt x="1039" y="1"/>
                  </a:lnTo>
                  <a:lnTo>
                    <a:pt x="1025" y="5"/>
                  </a:lnTo>
                  <a:lnTo>
                    <a:pt x="981" y="28"/>
                  </a:lnTo>
                  <a:lnTo>
                    <a:pt x="881" y="86"/>
                  </a:lnTo>
                  <a:lnTo>
                    <a:pt x="771" y="136"/>
                  </a:lnTo>
                  <a:lnTo>
                    <a:pt x="738" y="152"/>
                  </a:lnTo>
                  <a:lnTo>
                    <a:pt x="721" y="160"/>
                  </a:lnTo>
                  <a:lnTo>
                    <a:pt x="710" y="172"/>
                  </a:lnTo>
                  <a:lnTo>
                    <a:pt x="706" y="180"/>
                  </a:lnTo>
                  <a:lnTo>
                    <a:pt x="708" y="193"/>
                  </a:lnTo>
                  <a:lnTo>
                    <a:pt x="718" y="201"/>
                  </a:lnTo>
                  <a:lnTo>
                    <a:pt x="731" y="204"/>
                  </a:lnTo>
                  <a:lnTo>
                    <a:pt x="756" y="197"/>
                  </a:lnTo>
                  <a:lnTo>
                    <a:pt x="791" y="184"/>
                  </a:lnTo>
                  <a:lnTo>
                    <a:pt x="817" y="173"/>
                  </a:lnTo>
                  <a:lnTo>
                    <a:pt x="838" y="170"/>
                  </a:lnTo>
                  <a:lnTo>
                    <a:pt x="857" y="171"/>
                  </a:lnTo>
                  <a:lnTo>
                    <a:pt x="873" y="181"/>
                  </a:lnTo>
                  <a:lnTo>
                    <a:pt x="889" y="201"/>
                  </a:lnTo>
                  <a:lnTo>
                    <a:pt x="912" y="232"/>
                  </a:lnTo>
                  <a:lnTo>
                    <a:pt x="969" y="33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7" name="Freeform 71"/>
            <p:cNvSpPr>
              <a:spLocks/>
            </p:cNvSpPr>
            <p:nvPr/>
          </p:nvSpPr>
          <p:spPr bwMode="auto">
            <a:xfrm>
              <a:off x="974725" y="3044825"/>
              <a:ext cx="206375" cy="314325"/>
            </a:xfrm>
            <a:custGeom>
              <a:avLst/>
              <a:gdLst>
                <a:gd name="T0" fmla="*/ 595 w 763"/>
                <a:gd name="T1" fmla="*/ 968 h 1166"/>
                <a:gd name="T2" fmla="*/ 613 w 763"/>
                <a:gd name="T3" fmla="*/ 991 h 1166"/>
                <a:gd name="T4" fmla="*/ 648 w 763"/>
                <a:gd name="T5" fmla="*/ 1006 h 1166"/>
                <a:gd name="T6" fmla="*/ 694 w 763"/>
                <a:gd name="T7" fmla="*/ 1001 h 1166"/>
                <a:gd name="T8" fmla="*/ 744 w 763"/>
                <a:gd name="T9" fmla="*/ 994 h 1166"/>
                <a:gd name="T10" fmla="*/ 760 w 763"/>
                <a:gd name="T11" fmla="*/ 1012 h 1166"/>
                <a:gd name="T12" fmla="*/ 759 w 763"/>
                <a:gd name="T13" fmla="*/ 1032 h 1166"/>
                <a:gd name="T14" fmla="*/ 735 w 763"/>
                <a:gd name="T15" fmla="*/ 1045 h 1166"/>
                <a:gd name="T16" fmla="*/ 534 w 763"/>
                <a:gd name="T17" fmla="*/ 1100 h 1166"/>
                <a:gd name="T18" fmla="*/ 338 w 763"/>
                <a:gd name="T19" fmla="*/ 1164 h 1166"/>
                <a:gd name="T20" fmla="*/ 312 w 763"/>
                <a:gd name="T21" fmla="*/ 1164 h 1166"/>
                <a:gd name="T22" fmla="*/ 301 w 763"/>
                <a:gd name="T23" fmla="*/ 1151 h 1166"/>
                <a:gd name="T24" fmla="*/ 307 w 763"/>
                <a:gd name="T25" fmla="*/ 1128 h 1166"/>
                <a:gd name="T26" fmla="*/ 349 w 763"/>
                <a:gd name="T27" fmla="*/ 1105 h 1166"/>
                <a:gd name="T28" fmla="*/ 390 w 763"/>
                <a:gd name="T29" fmla="*/ 1083 h 1166"/>
                <a:gd name="T30" fmla="*/ 411 w 763"/>
                <a:gd name="T31" fmla="*/ 1054 h 1166"/>
                <a:gd name="T32" fmla="*/ 414 w 763"/>
                <a:gd name="T33" fmla="*/ 1024 h 1166"/>
                <a:gd name="T34" fmla="*/ 184 w 763"/>
                <a:gd name="T35" fmla="*/ 259 h 1166"/>
                <a:gd name="T36" fmla="*/ 158 w 763"/>
                <a:gd name="T37" fmla="*/ 186 h 1166"/>
                <a:gd name="T38" fmla="*/ 133 w 763"/>
                <a:gd name="T39" fmla="*/ 166 h 1166"/>
                <a:gd name="T40" fmla="*/ 92 w 763"/>
                <a:gd name="T41" fmla="*/ 161 h 1166"/>
                <a:gd name="T42" fmla="*/ 39 w 763"/>
                <a:gd name="T43" fmla="*/ 171 h 1166"/>
                <a:gd name="T44" fmla="*/ 7 w 763"/>
                <a:gd name="T45" fmla="*/ 166 h 1166"/>
                <a:gd name="T46" fmla="*/ 0 w 763"/>
                <a:gd name="T47" fmla="*/ 143 h 1166"/>
                <a:gd name="T48" fmla="*/ 14 w 763"/>
                <a:gd name="T49" fmla="*/ 127 h 1166"/>
                <a:gd name="T50" fmla="*/ 100 w 763"/>
                <a:gd name="T51" fmla="*/ 101 h 1166"/>
                <a:gd name="T52" fmla="*/ 394 w 763"/>
                <a:gd name="T53" fmla="*/ 12 h 1166"/>
                <a:gd name="T54" fmla="*/ 438 w 763"/>
                <a:gd name="T55" fmla="*/ 0 h 1166"/>
                <a:gd name="T56" fmla="*/ 459 w 763"/>
                <a:gd name="T57" fmla="*/ 6 h 1166"/>
                <a:gd name="T58" fmla="*/ 464 w 763"/>
                <a:gd name="T59" fmla="*/ 29 h 1166"/>
                <a:gd name="T60" fmla="*/ 441 w 763"/>
                <a:gd name="T61" fmla="*/ 49 h 1166"/>
                <a:gd name="T62" fmla="*/ 390 w 763"/>
                <a:gd name="T63" fmla="*/ 73 h 1166"/>
                <a:gd name="T64" fmla="*/ 360 w 763"/>
                <a:gd name="T65" fmla="*/ 98 h 1166"/>
                <a:gd name="T66" fmla="*/ 348 w 763"/>
                <a:gd name="T67" fmla="*/ 129 h 1166"/>
                <a:gd name="T68" fmla="*/ 365 w 763"/>
                <a:gd name="T69" fmla="*/ 20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3" h="1166">
                  <a:moveTo>
                    <a:pt x="574" y="909"/>
                  </a:moveTo>
                  <a:lnTo>
                    <a:pt x="595" y="968"/>
                  </a:lnTo>
                  <a:lnTo>
                    <a:pt x="603" y="982"/>
                  </a:lnTo>
                  <a:lnTo>
                    <a:pt x="613" y="991"/>
                  </a:lnTo>
                  <a:lnTo>
                    <a:pt x="629" y="998"/>
                  </a:lnTo>
                  <a:lnTo>
                    <a:pt x="648" y="1006"/>
                  </a:lnTo>
                  <a:lnTo>
                    <a:pt x="670" y="1005"/>
                  </a:lnTo>
                  <a:lnTo>
                    <a:pt x="694" y="1001"/>
                  </a:lnTo>
                  <a:lnTo>
                    <a:pt x="724" y="997"/>
                  </a:lnTo>
                  <a:lnTo>
                    <a:pt x="744" y="994"/>
                  </a:lnTo>
                  <a:lnTo>
                    <a:pt x="756" y="1003"/>
                  </a:lnTo>
                  <a:lnTo>
                    <a:pt x="760" y="1012"/>
                  </a:lnTo>
                  <a:lnTo>
                    <a:pt x="763" y="1022"/>
                  </a:lnTo>
                  <a:lnTo>
                    <a:pt x="759" y="1032"/>
                  </a:lnTo>
                  <a:lnTo>
                    <a:pt x="751" y="1039"/>
                  </a:lnTo>
                  <a:lnTo>
                    <a:pt x="735" y="1045"/>
                  </a:lnTo>
                  <a:lnTo>
                    <a:pt x="662" y="1063"/>
                  </a:lnTo>
                  <a:lnTo>
                    <a:pt x="534" y="1100"/>
                  </a:lnTo>
                  <a:lnTo>
                    <a:pt x="369" y="1152"/>
                  </a:lnTo>
                  <a:lnTo>
                    <a:pt x="338" y="1164"/>
                  </a:lnTo>
                  <a:lnTo>
                    <a:pt x="325" y="1166"/>
                  </a:lnTo>
                  <a:lnTo>
                    <a:pt x="312" y="1164"/>
                  </a:lnTo>
                  <a:lnTo>
                    <a:pt x="306" y="1159"/>
                  </a:lnTo>
                  <a:lnTo>
                    <a:pt x="301" y="1151"/>
                  </a:lnTo>
                  <a:lnTo>
                    <a:pt x="301" y="1138"/>
                  </a:lnTo>
                  <a:lnTo>
                    <a:pt x="307" y="1128"/>
                  </a:lnTo>
                  <a:lnTo>
                    <a:pt x="323" y="1115"/>
                  </a:lnTo>
                  <a:lnTo>
                    <a:pt x="349" y="1105"/>
                  </a:lnTo>
                  <a:lnTo>
                    <a:pt x="370" y="1095"/>
                  </a:lnTo>
                  <a:lnTo>
                    <a:pt x="390" y="1083"/>
                  </a:lnTo>
                  <a:lnTo>
                    <a:pt x="404" y="1068"/>
                  </a:lnTo>
                  <a:lnTo>
                    <a:pt x="411" y="1054"/>
                  </a:lnTo>
                  <a:lnTo>
                    <a:pt x="415" y="1039"/>
                  </a:lnTo>
                  <a:lnTo>
                    <a:pt x="414" y="1024"/>
                  </a:lnTo>
                  <a:lnTo>
                    <a:pt x="396" y="963"/>
                  </a:lnTo>
                  <a:lnTo>
                    <a:pt x="184" y="259"/>
                  </a:lnTo>
                  <a:lnTo>
                    <a:pt x="166" y="198"/>
                  </a:lnTo>
                  <a:lnTo>
                    <a:pt x="158" y="186"/>
                  </a:lnTo>
                  <a:lnTo>
                    <a:pt x="148" y="175"/>
                  </a:lnTo>
                  <a:lnTo>
                    <a:pt x="133" y="166"/>
                  </a:lnTo>
                  <a:lnTo>
                    <a:pt x="113" y="163"/>
                  </a:lnTo>
                  <a:lnTo>
                    <a:pt x="92" y="161"/>
                  </a:lnTo>
                  <a:lnTo>
                    <a:pt x="67" y="163"/>
                  </a:lnTo>
                  <a:lnTo>
                    <a:pt x="39" y="171"/>
                  </a:lnTo>
                  <a:lnTo>
                    <a:pt x="20" y="170"/>
                  </a:lnTo>
                  <a:lnTo>
                    <a:pt x="7" y="166"/>
                  </a:lnTo>
                  <a:lnTo>
                    <a:pt x="0" y="156"/>
                  </a:lnTo>
                  <a:lnTo>
                    <a:pt x="0" y="143"/>
                  </a:lnTo>
                  <a:lnTo>
                    <a:pt x="4" y="134"/>
                  </a:lnTo>
                  <a:lnTo>
                    <a:pt x="14" y="127"/>
                  </a:lnTo>
                  <a:lnTo>
                    <a:pt x="28" y="121"/>
                  </a:lnTo>
                  <a:lnTo>
                    <a:pt x="100" y="101"/>
                  </a:lnTo>
                  <a:lnTo>
                    <a:pt x="229" y="69"/>
                  </a:lnTo>
                  <a:lnTo>
                    <a:pt x="394" y="12"/>
                  </a:lnTo>
                  <a:lnTo>
                    <a:pt x="423" y="2"/>
                  </a:lnTo>
                  <a:lnTo>
                    <a:pt x="438" y="0"/>
                  </a:lnTo>
                  <a:lnTo>
                    <a:pt x="449" y="0"/>
                  </a:lnTo>
                  <a:lnTo>
                    <a:pt x="459" y="6"/>
                  </a:lnTo>
                  <a:lnTo>
                    <a:pt x="464" y="18"/>
                  </a:lnTo>
                  <a:lnTo>
                    <a:pt x="464" y="29"/>
                  </a:lnTo>
                  <a:lnTo>
                    <a:pt x="457" y="41"/>
                  </a:lnTo>
                  <a:lnTo>
                    <a:pt x="441" y="49"/>
                  </a:lnTo>
                  <a:lnTo>
                    <a:pt x="412" y="62"/>
                  </a:lnTo>
                  <a:lnTo>
                    <a:pt x="390" y="73"/>
                  </a:lnTo>
                  <a:lnTo>
                    <a:pt x="371" y="83"/>
                  </a:lnTo>
                  <a:lnTo>
                    <a:pt x="360" y="98"/>
                  </a:lnTo>
                  <a:lnTo>
                    <a:pt x="350" y="114"/>
                  </a:lnTo>
                  <a:lnTo>
                    <a:pt x="348" y="129"/>
                  </a:lnTo>
                  <a:lnTo>
                    <a:pt x="349" y="143"/>
                  </a:lnTo>
                  <a:lnTo>
                    <a:pt x="365" y="205"/>
                  </a:lnTo>
                  <a:lnTo>
                    <a:pt x="574" y="9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8" name="Freeform 72"/>
            <p:cNvSpPr>
              <a:spLocks/>
            </p:cNvSpPr>
            <p:nvPr/>
          </p:nvSpPr>
          <p:spPr bwMode="auto">
            <a:xfrm>
              <a:off x="1125538" y="2987675"/>
              <a:ext cx="306388" cy="317500"/>
            </a:xfrm>
            <a:custGeom>
              <a:avLst/>
              <a:gdLst>
                <a:gd name="T0" fmla="*/ 754 w 1133"/>
                <a:gd name="T1" fmla="*/ 859 h 1174"/>
                <a:gd name="T2" fmla="*/ 368 w 1133"/>
                <a:gd name="T3" fmla="*/ 220 h 1174"/>
                <a:gd name="T4" fmla="*/ 362 w 1133"/>
                <a:gd name="T5" fmla="*/ 184 h 1174"/>
                <a:gd name="T6" fmla="*/ 390 w 1133"/>
                <a:gd name="T7" fmla="*/ 158 h 1174"/>
                <a:gd name="T8" fmla="*/ 457 w 1133"/>
                <a:gd name="T9" fmla="*/ 139 h 1174"/>
                <a:gd name="T10" fmla="*/ 484 w 1133"/>
                <a:gd name="T11" fmla="*/ 122 h 1174"/>
                <a:gd name="T12" fmla="*/ 481 w 1133"/>
                <a:gd name="T13" fmla="*/ 104 h 1174"/>
                <a:gd name="T14" fmla="*/ 463 w 1133"/>
                <a:gd name="T15" fmla="*/ 92 h 1174"/>
                <a:gd name="T16" fmla="*/ 375 w 1133"/>
                <a:gd name="T17" fmla="*/ 109 h 1174"/>
                <a:gd name="T18" fmla="*/ 232 w 1133"/>
                <a:gd name="T19" fmla="*/ 132 h 1174"/>
                <a:gd name="T20" fmla="*/ 11 w 1133"/>
                <a:gd name="T21" fmla="*/ 157 h 1174"/>
                <a:gd name="T22" fmla="*/ 2 w 1133"/>
                <a:gd name="T23" fmla="*/ 169 h 1174"/>
                <a:gd name="T24" fmla="*/ 3 w 1133"/>
                <a:gd name="T25" fmla="*/ 188 h 1174"/>
                <a:gd name="T26" fmla="*/ 29 w 1133"/>
                <a:gd name="T27" fmla="*/ 198 h 1174"/>
                <a:gd name="T28" fmla="*/ 95 w 1133"/>
                <a:gd name="T29" fmla="*/ 201 h 1174"/>
                <a:gd name="T30" fmla="*/ 126 w 1133"/>
                <a:gd name="T31" fmla="*/ 213 h 1174"/>
                <a:gd name="T32" fmla="*/ 152 w 1133"/>
                <a:gd name="T33" fmla="*/ 241 h 1174"/>
                <a:gd name="T34" fmla="*/ 686 w 1133"/>
                <a:gd name="T35" fmla="*/ 1143 h 1174"/>
                <a:gd name="T36" fmla="*/ 716 w 1133"/>
                <a:gd name="T37" fmla="*/ 1173 h 1174"/>
                <a:gd name="T38" fmla="*/ 730 w 1133"/>
                <a:gd name="T39" fmla="*/ 1169 h 1174"/>
                <a:gd name="T40" fmla="*/ 749 w 1133"/>
                <a:gd name="T41" fmla="*/ 1137 h 1174"/>
                <a:gd name="T42" fmla="*/ 995 w 1133"/>
                <a:gd name="T43" fmla="*/ 153 h 1174"/>
                <a:gd name="T44" fmla="*/ 1024 w 1133"/>
                <a:gd name="T45" fmla="*/ 88 h 1174"/>
                <a:gd name="T46" fmla="*/ 1050 w 1133"/>
                <a:gd name="T47" fmla="*/ 66 h 1174"/>
                <a:gd name="T48" fmla="*/ 1104 w 1133"/>
                <a:gd name="T49" fmla="*/ 47 h 1174"/>
                <a:gd name="T50" fmla="*/ 1133 w 1133"/>
                <a:gd name="T51" fmla="*/ 30 h 1174"/>
                <a:gd name="T52" fmla="*/ 1130 w 1133"/>
                <a:gd name="T53" fmla="*/ 10 h 1174"/>
                <a:gd name="T54" fmla="*/ 1112 w 1133"/>
                <a:gd name="T55" fmla="*/ 0 h 1174"/>
                <a:gd name="T56" fmla="*/ 1042 w 1133"/>
                <a:gd name="T57" fmla="*/ 12 h 1174"/>
                <a:gd name="T58" fmla="*/ 848 w 1133"/>
                <a:gd name="T59" fmla="*/ 41 h 1174"/>
                <a:gd name="T60" fmla="*/ 781 w 1133"/>
                <a:gd name="T61" fmla="*/ 49 h 1174"/>
                <a:gd name="T62" fmla="*/ 760 w 1133"/>
                <a:gd name="T63" fmla="*/ 63 h 1174"/>
                <a:gd name="T64" fmla="*/ 763 w 1133"/>
                <a:gd name="T65" fmla="*/ 87 h 1174"/>
                <a:gd name="T66" fmla="*/ 799 w 1133"/>
                <a:gd name="T67" fmla="*/ 96 h 1174"/>
                <a:gd name="T68" fmla="*/ 867 w 1133"/>
                <a:gd name="T69" fmla="*/ 93 h 1174"/>
                <a:gd name="T70" fmla="*/ 907 w 1133"/>
                <a:gd name="T71" fmla="*/ 115 h 1174"/>
                <a:gd name="T72" fmla="*/ 914 w 1133"/>
                <a:gd name="T73" fmla="*/ 178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3" h="1174">
                  <a:moveTo>
                    <a:pt x="904" y="231"/>
                  </a:moveTo>
                  <a:lnTo>
                    <a:pt x="754" y="859"/>
                  </a:lnTo>
                  <a:lnTo>
                    <a:pt x="392" y="259"/>
                  </a:lnTo>
                  <a:lnTo>
                    <a:pt x="368" y="220"/>
                  </a:lnTo>
                  <a:lnTo>
                    <a:pt x="359" y="199"/>
                  </a:lnTo>
                  <a:lnTo>
                    <a:pt x="362" y="184"/>
                  </a:lnTo>
                  <a:lnTo>
                    <a:pt x="371" y="168"/>
                  </a:lnTo>
                  <a:lnTo>
                    <a:pt x="390" y="158"/>
                  </a:lnTo>
                  <a:lnTo>
                    <a:pt x="416" y="147"/>
                  </a:lnTo>
                  <a:lnTo>
                    <a:pt x="457" y="139"/>
                  </a:lnTo>
                  <a:lnTo>
                    <a:pt x="476" y="132"/>
                  </a:lnTo>
                  <a:lnTo>
                    <a:pt x="484" y="122"/>
                  </a:lnTo>
                  <a:lnTo>
                    <a:pt x="484" y="111"/>
                  </a:lnTo>
                  <a:lnTo>
                    <a:pt x="481" y="104"/>
                  </a:lnTo>
                  <a:lnTo>
                    <a:pt x="471" y="96"/>
                  </a:lnTo>
                  <a:lnTo>
                    <a:pt x="463" y="92"/>
                  </a:lnTo>
                  <a:lnTo>
                    <a:pt x="447" y="96"/>
                  </a:lnTo>
                  <a:lnTo>
                    <a:pt x="375" y="109"/>
                  </a:lnTo>
                  <a:lnTo>
                    <a:pt x="280" y="125"/>
                  </a:lnTo>
                  <a:lnTo>
                    <a:pt x="232" y="132"/>
                  </a:lnTo>
                  <a:lnTo>
                    <a:pt x="20" y="154"/>
                  </a:lnTo>
                  <a:lnTo>
                    <a:pt x="11" y="157"/>
                  </a:lnTo>
                  <a:lnTo>
                    <a:pt x="5" y="162"/>
                  </a:lnTo>
                  <a:lnTo>
                    <a:pt x="2" y="169"/>
                  </a:lnTo>
                  <a:lnTo>
                    <a:pt x="0" y="179"/>
                  </a:lnTo>
                  <a:lnTo>
                    <a:pt x="3" y="188"/>
                  </a:lnTo>
                  <a:lnTo>
                    <a:pt x="13" y="195"/>
                  </a:lnTo>
                  <a:lnTo>
                    <a:pt x="29" y="198"/>
                  </a:lnTo>
                  <a:lnTo>
                    <a:pt x="56" y="198"/>
                  </a:lnTo>
                  <a:lnTo>
                    <a:pt x="95" y="201"/>
                  </a:lnTo>
                  <a:lnTo>
                    <a:pt x="110" y="205"/>
                  </a:lnTo>
                  <a:lnTo>
                    <a:pt x="126" y="213"/>
                  </a:lnTo>
                  <a:lnTo>
                    <a:pt x="137" y="225"/>
                  </a:lnTo>
                  <a:lnTo>
                    <a:pt x="152" y="241"/>
                  </a:lnTo>
                  <a:lnTo>
                    <a:pt x="186" y="297"/>
                  </a:lnTo>
                  <a:lnTo>
                    <a:pt x="686" y="1143"/>
                  </a:lnTo>
                  <a:lnTo>
                    <a:pt x="707" y="1165"/>
                  </a:lnTo>
                  <a:lnTo>
                    <a:pt x="716" y="1173"/>
                  </a:lnTo>
                  <a:lnTo>
                    <a:pt x="723" y="1174"/>
                  </a:lnTo>
                  <a:lnTo>
                    <a:pt x="730" y="1169"/>
                  </a:lnTo>
                  <a:lnTo>
                    <a:pt x="740" y="1162"/>
                  </a:lnTo>
                  <a:lnTo>
                    <a:pt x="749" y="1137"/>
                  </a:lnTo>
                  <a:lnTo>
                    <a:pt x="975" y="230"/>
                  </a:lnTo>
                  <a:lnTo>
                    <a:pt x="995" y="153"/>
                  </a:lnTo>
                  <a:lnTo>
                    <a:pt x="1015" y="101"/>
                  </a:lnTo>
                  <a:lnTo>
                    <a:pt x="1024" y="88"/>
                  </a:lnTo>
                  <a:lnTo>
                    <a:pt x="1035" y="76"/>
                  </a:lnTo>
                  <a:lnTo>
                    <a:pt x="1050" y="66"/>
                  </a:lnTo>
                  <a:lnTo>
                    <a:pt x="1062" y="61"/>
                  </a:lnTo>
                  <a:lnTo>
                    <a:pt x="1104" y="47"/>
                  </a:lnTo>
                  <a:lnTo>
                    <a:pt x="1125" y="39"/>
                  </a:lnTo>
                  <a:lnTo>
                    <a:pt x="1133" y="30"/>
                  </a:lnTo>
                  <a:lnTo>
                    <a:pt x="1133" y="19"/>
                  </a:lnTo>
                  <a:lnTo>
                    <a:pt x="1130" y="10"/>
                  </a:lnTo>
                  <a:lnTo>
                    <a:pt x="1125" y="2"/>
                  </a:lnTo>
                  <a:lnTo>
                    <a:pt x="1112" y="0"/>
                  </a:lnTo>
                  <a:lnTo>
                    <a:pt x="1101" y="0"/>
                  </a:lnTo>
                  <a:lnTo>
                    <a:pt x="1042" y="12"/>
                  </a:lnTo>
                  <a:lnTo>
                    <a:pt x="949" y="30"/>
                  </a:lnTo>
                  <a:lnTo>
                    <a:pt x="848" y="41"/>
                  </a:lnTo>
                  <a:lnTo>
                    <a:pt x="801" y="44"/>
                  </a:lnTo>
                  <a:lnTo>
                    <a:pt x="781" y="49"/>
                  </a:lnTo>
                  <a:lnTo>
                    <a:pt x="767" y="53"/>
                  </a:lnTo>
                  <a:lnTo>
                    <a:pt x="760" y="63"/>
                  </a:lnTo>
                  <a:lnTo>
                    <a:pt x="759" y="74"/>
                  </a:lnTo>
                  <a:lnTo>
                    <a:pt x="763" y="87"/>
                  </a:lnTo>
                  <a:lnTo>
                    <a:pt x="775" y="94"/>
                  </a:lnTo>
                  <a:lnTo>
                    <a:pt x="799" y="96"/>
                  </a:lnTo>
                  <a:lnTo>
                    <a:pt x="837" y="90"/>
                  </a:lnTo>
                  <a:lnTo>
                    <a:pt x="867" y="93"/>
                  </a:lnTo>
                  <a:lnTo>
                    <a:pt x="890" y="99"/>
                  </a:lnTo>
                  <a:lnTo>
                    <a:pt x="907" y="115"/>
                  </a:lnTo>
                  <a:lnTo>
                    <a:pt x="913" y="134"/>
                  </a:lnTo>
                  <a:lnTo>
                    <a:pt x="914" y="178"/>
                  </a:lnTo>
                  <a:lnTo>
                    <a:pt x="904" y="23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9" name="Freeform 73"/>
            <p:cNvSpPr>
              <a:spLocks/>
            </p:cNvSpPr>
            <p:nvPr/>
          </p:nvSpPr>
          <p:spPr bwMode="auto">
            <a:xfrm>
              <a:off x="1458913" y="2989263"/>
              <a:ext cx="230188" cy="301625"/>
            </a:xfrm>
            <a:custGeom>
              <a:avLst/>
              <a:gdLst>
                <a:gd name="T0" fmla="*/ 190 w 856"/>
                <a:gd name="T1" fmla="*/ 104 h 1116"/>
                <a:gd name="T2" fmla="*/ 155 w 856"/>
                <a:gd name="T3" fmla="*/ 65 h 1116"/>
                <a:gd name="T4" fmla="*/ 83 w 856"/>
                <a:gd name="T5" fmla="*/ 50 h 1116"/>
                <a:gd name="T6" fmla="*/ 53 w 856"/>
                <a:gd name="T7" fmla="*/ 20 h 1116"/>
                <a:gd name="T8" fmla="*/ 72 w 856"/>
                <a:gd name="T9" fmla="*/ 0 h 1116"/>
                <a:gd name="T10" fmla="*/ 202 w 856"/>
                <a:gd name="T11" fmla="*/ 9 h 1116"/>
                <a:gd name="T12" fmla="*/ 832 w 856"/>
                <a:gd name="T13" fmla="*/ 35 h 1116"/>
                <a:gd name="T14" fmla="*/ 856 w 856"/>
                <a:gd name="T15" fmla="*/ 61 h 1116"/>
                <a:gd name="T16" fmla="*/ 845 w 856"/>
                <a:gd name="T17" fmla="*/ 261 h 1116"/>
                <a:gd name="T18" fmla="*/ 825 w 856"/>
                <a:gd name="T19" fmla="*/ 277 h 1116"/>
                <a:gd name="T20" fmla="*/ 796 w 856"/>
                <a:gd name="T21" fmla="*/ 244 h 1116"/>
                <a:gd name="T22" fmla="*/ 719 w 856"/>
                <a:gd name="T23" fmla="*/ 127 h 1116"/>
                <a:gd name="T24" fmla="*/ 596 w 856"/>
                <a:gd name="T25" fmla="*/ 83 h 1116"/>
                <a:gd name="T26" fmla="*/ 426 w 856"/>
                <a:gd name="T27" fmla="*/ 71 h 1116"/>
                <a:gd name="T28" fmla="*/ 389 w 856"/>
                <a:gd name="T29" fmla="*/ 97 h 1116"/>
                <a:gd name="T30" fmla="*/ 367 w 856"/>
                <a:gd name="T31" fmla="*/ 432 h 1116"/>
                <a:gd name="T32" fmla="*/ 377 w 856"/>
                <a:gd name="T33" fmla="*/ 488 h 1116"/>
                <a:gd name="T34" fmla="*/ 457 w 856"/>
                <a:gd name="T35" fmla="*/ 505 h 1116"/>
                <a:gd name="T36" fmla="*/ 629 w 856"/>
                <a:gd name="T37" fmla="*/ 489 h 1116"/>
                <a:gd name="T38" fmla="*/ 689 w 856"/>
                <a:gd name="T39" fmla="*/ 423 h 1116"/>
                <a:gd name="T40" fmla="*/ 724 w 856"/>
                <a:gd name="T41" fmla="*/ 363 h 1116"/>
                <a:gd name="T42" fmla="*/ 745 w 856"/>
                <a:gd name="T43" fmla="*/ 369 h 1116"/>
                <a:gd name="T44" fmla="*/ 743 w 856"/>
                <a:gd name="T45" fmla="*/ 432 h 1116"/>
                <a:gd name="T46" fmla="*/ 727 w 856"/>
                <a:gd name="T47" fmla="*/ 671 h 1116"/>
                <a:gd name="T48" fmla="*/ 719 w 856"/>
                <a:gd name="T49" fmla="*/ 740 h 1116"/>
                <a:gd name="T50" fmla="*/ 694 w 856"/>
                <a:gd name="T51" fmla="*/ 744 h 1116"/>
                <a:gd name="T52" fmla="*/ 670 w 856"/>
                <a:gd name="T53" fmla="*/ 705 h 1116"/>
                <a:gd name="T54" fmla="*/ 618 w 856"/>
                <a:gd name="T55" fmla="*/ 588 h 1116"/>
                <a:gd name="T56" fmla="*/ 540 w 856"/>
                <a:gd name="T57" fmla="*/ 559 h 1116"/>
                <a:gd name="T58" fmla="*/ 374 w 856"/>
                <a:gd name="T59" fmla="*/ 556 h 1116"/>
                <a:gd name="T60" fmla="*/ 355 w 856"/>
                <a:gd name="T61" fmla="*/ 599 h 1116"/>
                <a:gd name="T62" fmla="*/ 346 w 856"/>
                <a:gd name="T63" fmla="*/ 975 h 1116"/>
                <a:gd name="T64" fmla="*/ 390 w 856"/>
                <a:gd name="T65" fmla="*/ 1035 h 1116"/>
                <a:gd name="T66" fmla="*/ 512 w 856"/>
                <a:gd name="T67" fmla="*/ 1054 h 1116"/>
                <a:gd name="T68" fmla="*/ 667 w 856"/>
                <a:gd name="T69" fmla="*/ 1036 h 1116"/>
                <a:gd name="T70" fmla="*/ 750 w 856"/>
                <a:gd name="T71" fmla="*/ 962 h 1116"/>
                <a:gd name="T72" fmla="*/ 835 w 856"/>
                <a:gd name="T73" fmla="*/ 853 h 1116"/>
                <a:gd name="T74" fmla="*/ 852 w 856"/>
                <a:gd name="T75" fmla="*/ 868 h 1116"/>
                <a:gd name="T76" fmla="*/ 839 w 856"/>
                <a:gd name="T77" fmla="*/ 941 h 1116"/>
                <a:gd name="T78" fmla="*/ 813 w 856"/>
                <a:gd name="T79" fmla="*/ 1101 h 1116"/>
                <a:gd name="T80" fmla="*/ 787 w 856"/>
                <a:gd name="T81" fmla="*/ 1116 h 1116"/>
                <a:gd name="T82" fmla="*/ 109 w 856"/>
                <a:gd name="T83" fmla="*/ 1085 h 1116"/>
                <a:gd name="T84" fmla="*/ 5 w 856"/>
                <a:gd name="T85" fmla="*/ 1079 h 1116"/>
                <a:gd name="T86" fmla="*/ 4 w 856"/>
                <a:gd name="T87" fmla="*/ 1046 h 1116"/>
                <a:gd name="T88" fmla="*/ 64 w 856"/>
                <a:gd name="T89" fmla="*/ 1033 h 1116"/>
                <a:gd name="T90" fmla="*/ 124 w 856"/>
                <a:gd name="T91" fmla="*/ 1015 h 1116"/>
                <a:gd name="T92" fmla="*/ 150 w 856"/>
                <a:gd name="T93" fmla="*/ 97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1116">
                  <a:moveTo>
                    <a:pt x="192" y="181"/>
                  </a:moveTo>
                  <a:lnTo>
                    <a:pt x="192" y="117"/>
                  </a:lnTo>
                  <a:lnTo>
                    <a:pt x="190" y="104"/>
                  </a:lnTo>
                  <a:lnTo>
                    <a:pt x="184" y="90"/>
                  </a:lnTo>
                  <a:lnTo>
                    <a:pt x="173" y="75"/>
                  </a:lnTo>
                  <a:lnTo>
                    <a:pt x="155" y="65"/>
                  </a:lnTo>
                  <a:lnTo>
                    <a:pt x="134" y="57"/>
                  </a:lnTo>
                  <a:lnTo>
                    <a:pt x="113" y="53"/>
                  </a:lnTo>
                  <a:lnTo>
                    <a:pt x="83" y="50"/>
                  </a:lnTo>
                  <a:lnTo>
                    <a:pt x="65" y="42"/>
                  </a:lnTo>
                  <a:lnTo>
                    <a:pt x="53" y="32"/>
                  </a:lnTo>
                  <a:lnTo>
                    <a:pt x="53" y="20"/>
                  </a:lnTo>
                  <a:lnTo>
                    <a:pt x="55" y="10"/>
                  </a:lnTo>
                  <a:lnTo>
                    <a:pt x="61" y="2"/>
                  </a:lnTo>
                  <a:lnTo>
                    <a:pt x="72" y="0"/>
                  </a:lnTo>
                  <a:lnTo>
                    <a:pt x="90" y="1"/>
                  </a:lnTo>
                  <a:lnTo>
                    <a:pt x="163" y="5"/>
                  </a:lnTo>
                  <a:lnTo>
                    <a:pt x="202" y="9"/>
                  </a:lnTo>
                  <a:lnTo>
                    <a:pt x="689" y="36"/>
                  </a:lnTo>
                  <a:lnTo>
                    <a:pt x="797" y="38"/>
                  </a:lnTo>
                  <a:lnTo>
                    <a:pt x="832" y="35"/>
                  </a:lnTo>
                  <a:lnTo>
                    <a:pt x="845" y="37"/>
                  </a:lnTo>
                  <a:lnTo>
                    <a:pt x="852" y="47"/>
                  </a:lnTo>
                  <a:lnTo>
                    <a:pt x="856" y="61"/>
                  </a:lnTo>
                  <a:lnTo>
                    <a:pt x="853" y="89"/>
                  </a:lnTo>
                  <a:lnTo>
                    <a:pt x="847" y="248"/>
                  </a:lnTo>
                  <a:lnTo>
                    <a:pt x="845" y="261"/>
                  </a:lnTo>
                  <a:lnTo>
                    <a:pt x="839" y="271"/>
                  </a:lnTo>
                  <a:lnTo>
                    <a:pt x="834" y="275"/>
                  </a:lnTo>
                  <a:lnTo>
                    <a:pt x="825" y="277"/>
                  </a:lnTo>
                  <a:lnTo>
                    <a:pt x="819" y="274"/>
                  </a:lnTo>
                  <a:lnTo>
                    <a:pt x="809" y="268"/>
                  </a:lnTo>
                  <a:lnTo>
                    <a:pt x="796" y="244"/>
                  </a:lnTo>
                  <a:lnTo>
                    <a:pt x="770" y="188"/>
                  </a:lnTo>
                  <a:lnTo>
                    <a:pt x="746" y="151"/>
                  </a:lnTo>
                  <a:lnTo>
                    <a:pt x="719" y="127"/>
                  </a:lnTo>
                  <a:lnTo>
                    <a:pt x="683" y="107"/>
                  </a:lnTo>
                  <a:lnTo>
                    <a:pt x="644" y="96"/>
                  </a:lnTo>
                  <a:lnTo>
                    <a:pt x="596" y="83"/>
                  </a:lnTo>
                  <a:lnTo>
                    <a:pt x="538" y="73"/>
                  </a:lnTo>
                  <a:lnTo>
                    <a:pt x="479" y="71"/>
                  </a:lnTo>
                  <a:lnTo>
                    <a:pt x="426" y="71"/>
                  </a:lnTo>
                  <a:lnTo>
                    <a:pt x="410" y="77"/>
                  </a:lnTo>
                  <a:lnTo>
                    <a:pt x="398" y="83"/>
                  </a:lnTo>
                  <a:lnTo>
                    <a:pt x="389" y="97"/>
                  </a:lnTo>
                  <a:lnTo>
                    <a:pt x="383" y="116"/>
                  </a:lnTo>
                  <a:lnTo>
                    <a:pt x="378" y="172"/>
                  </a:lnTo>
                  <a:lnTo>
                    <a:pt x="367" y="432"/>
                  </a:lnTo>
                  <a:lnTo>
                    <a:pt x="367" y="471"/>
                  </a:lnTo>
                  <a:lnTo>
                    <a:pt x="370" y="481"/>
                  </a:lnTo>
                  <a:lnTo>
                    <a:pt x="377" y="488"/>
                  </a:lnTo>
                  <a:lnTo>
                    <a:pt x="388" y="497"/>
                  </a:lnTo>
                  <a:lnTo>
                    <a:pt x="405" y="502"/>
                  </a:lnTo>
                  <a:lnTo>
                    <a:pt x="457" y="505"/>
                  </a:lnTo>
                  <a:lnTo>
                    <a:pt x="561" y="505"/>
                  </a:lnTo>
                  <a:lnTo>
                    <a:pt x="597" y="499"/>
                  </a:lnTo>
                  <a:lnTo>
                    <a:pt x="629" y="489"/>
                  </a:lnTo>
                  <a:lnTo>
                    <a:pt x="651" y="475"/>
                  </a:lnTo>
                  <a:lnTo>
                    <a:pt x="671" y="450"/>
                  </a:lnTo>
                  <a:lnTo>
                    <a:pt x="689" y="423"/>
                  </a:lnTo>
                  <a:lnTo>
                    <a:pt x="705" y="386"/>
                  </a:lnTo>
                  <a:lnTo>
                    <a:pt x="719" y="366"/>
                  </a:lnTo>
                  <a:lnTo>
                    <a:pt x="724" y="363"/>
                  </a:lnTo>
                  <a:lnTo>
                    <a:pt x="731" y="362"/>
                  </a:lnTo>
                  <a:lnTo>
                    <a:pt x="741" y="364"/>
                  </a:lnTo>
                  <a:lnTo>
                    <a:pt x="745" y="369"/>
                  </a:lnTo>
                  <a:lnTo>
                    <a:pt x="748" y="376"/>
                  </a:lnTo>
                  <a:lnTo>
                    <a:pt x="748" y="387"/>
                  </a:lnTo>
                  <a:lnTo>
                    <a:pt x="743" y="432"/>
                  </a:lnTo>
                  <a:lnTo>
                    <a:pt x="735" y="525"/>
                  </a:lnTo>
                  <a:lnTo>
                    <a:pt x="726" y="627"/>
                  </a:lnTo>
                  <a:lnTo>
                    <a:pt x="727" y="671"/>
                  </a:lnTo>
                  <a:lnTo>
                    <a:pt x="727" y="717"/>
                  </a:lnTo>
                  <a:lnTo>
                    <a:pt x="726" y="728"/>
                  </a:lnTo>
                  <a:lnTo>
                    <a:pt x="719" y="740"/>
                  </a:lnTo>
                  <a:lnTo>
                    <a:pt x="714" y="745"/>
                  </a:lnTo>
                  <a:lnTo>
                    <a:pt x="705" y="746"/>
                  </a:lnTo>
                  <a:lnTo>
                    <a:pt x="694" y="744"/>
                  </a:lnTo>
                  <a:lnTo>
                    <a:pt x="685" y="736"/>
                  </a:lnTo>
                  <a:lnTo>
                    <a:pt x="678" y="722"/>
                  </a:lnTo>
                  <a:lnTo>
                    <a:pt x="670" y="705"/>
                  </a:lnTo>
                  <a:lnTo>
                    <a:pt x="658" y="652"/>
                  </a:lnTo>
                  <a:lnTo>
                    <a:pt x="640" y="614"/>
                  </a:lnTo>
                  <a:lnTo>
                    <a:pt x="618" y="588"/>
                  </a:lnTo>
                  <a:lnTo>
                    <a:pt x="589" y="570"/>
                  </a:lnTo>
                  <a:lnTo>
                    <a:pt x="568" y="564"/>
                  </a:lnTo>
                  <a:lnTo>
                    <a:pt x="540" y="559"/>
                  </a:lnTo>
                  <a:lnTo>
                    <a:pt x="447" y="553"/>
                  </a:lnTo>
                  <a:lnTo>
                    <a:pt x="399" y="551"/>
                  </a:lnTo>
                  <a:lnTo>
                    <a:pt x="374" y="556"/>
                  </a:lnTo>
                  <a:lnTo>
                    <a:pt x="364" y="563"/>
                  </a:lnTo>
                  <a:lnTo>
                    <a:pt x="360" y="571"/>
                  </a:lnTo>
                  <a:lnTo>
                    <a:pt x="355" y="599"/>
                  </a:lnTo>
                  <a:lnTo>
                    <a:pt x="341" y="903"/>
                  </a:lnTo>
                  <a:lnTo>
                    <a:pt x="341" y="943"/>
                  </a:lnTo>
                  <a:lnTo>
                    <a:pt x="346" y="975"/>
                  </a:lnTo>
                  <a:lnTo>
                    <a:pt x="352" y="1000"/>
                  </a:lnTo>
                  <a:lnTo>
                    <a:pt x="369" y="1021"/>
                  </a:lnTo>
                  <a:lnTo>
                    <a:pt x="390" y="1035"/>
                  </a:lnTo>
                  <a:lnTo>
                    <a:pt x="421" y="1045"/>
                  </a:lnTo>
                  <a:lnTo>
                    <a:pt x="462" y="1050"/>
                  </a:lnTo>
                  <a:lnTo>
                    <a:pt x="512" y="1054"/>
                  </a:lnTo>
                  <a:lnTo>
                    <a:pt x="576" y="1055"/>
                  </a:lnTo>
                  <a:lnTo>
                    <a:pt x="625" y="1048"/>
                  </a:lnTo>
                  <a:lnTo>
                    <a:pt x="667" y="1036"/>
                  </a:lnTo>
                  <a:lnTo>
                    <a:pt x="702" y="1009"/>
                  </a:lnTo>
                  <a:lnTo>
                    <a:pt x="729" y="985"/>
                  </a:lnTo>
                  <a:lnTo>
                    <a:pt x="750" y="962"/>
                  </a:lnTo>
                  <a:lnTo>
                    <a:pt x="808" y="872"/>
                  </a:lnTo>
                  <a:lnTo>
                    <a:pt x="819" y="856"/>
                  </a:lnTo>
                  <a:lnTo>
                    <a:pt x="835" y="853"/>
                  </a:lnTo>
                  <a:lnTo>
                    <a:pt x="842" y="854"/>
                  </a:lnTo>
                  <a:lnTo>
                    <a:pt x="849" y="859"/>
                  </a:lnTo>
                  <a:lnTo>
                    <a:pt x="852" y="868"/>
                  </a:lnTo>
                  <a:lnTo>
                    <a:pt x="853" y="877"/>
                  </a:lnTo>
                  <a:lnTo>
                    <a:pt x="850" y="906"/>
                  </a:lnTo>
                  <a:lnTo>
                    <a:pt x="839" y="941"/>
                  </a:lnTo>
                  <a:lnTo>
                    <a:pt x="825" y="1035"/>
                  </a:lnTo>
                  <a:lnTo>
                    <a:pt x="818" y="1091"/>
                  </a:lnTo>
                  <a:lnTo>
                    <a:pt x="813" y="1101"/>
                  </a:lnTo>
                  <a:lnTo>
                    <a:pt x="810" y="1109"/>
                  </a:lnTo>
                  <a:lnTo>
                    <a:pt x="800" y="1114"/>
                  </a:lnTo>
                  <a:lnTo>
                    <a:pt x="787" y="1116"/>
                  </a:lnTo>
                  <a:lnTo>
                    <a:pt x="734" y="1116"/>
                  </a:lnTo>
                  <a:lnTo>
                    <a:pt x="146" y="1087"/>
                  </a:lnTo>
                  <a:lnTo>
                    <a:pt x="109" y="1085"/>
                  </a:lnTo>
                  <a:lnTo>
                    <a:pt x="34" y="1087"/>
                  </a:lnTo>
                  <a:lnTo>
                    <a:pt x="17" y="1084"/>
                  </a:lnTo>
                  <a:lnTo>
                    <a:pt x="5" y="1079"/>
                  </a:lnTo>
                  <a:lnTo>
                    <a:pt x="2" y="1070"/>
                  </a:lnTo>
                  <a:lnTo>
                    <a:pt x="0" y="1059"/>
                  </a:lnTo>
                  <a:lnTo>
                    <a:pt x="4" y="1046"/>
                  </a:lnTo>
                  <a:lnTo>
                    <a:pt x="12" y="1039"/>
                  </a:lnTo>
                  <a:lnTo>
                    <a:pt x="32" y="1036"/>
                  </a:lnTo>
                  <a:lnTo>
                    <a:pt x="64" y="1033"/>
                  </a:lnTo>
                  <a:lnTo>
                    <a:pt x="88" y="1030"/>
                  </a:lnTo>
                  <a:lnTo>
                    <a:pt x="109" y="1023"/>
                  </a:lnTo>
                  <a:lnTo>
                    <a:pt x="124" y="1015"/>
                  </a:lnTo>
                  <a:lnTo>
                    <a:pt x="139" y="1002"/>
                  </a:lnTo>
                  <a:lnTo>
                    <a:pt x="145" y="992"/>
                  </a:lnTo>
                  <a:lnTo>
                    <a:pt x="150" y="978"/>
                  </a:lnTo>
                  <a:lnTo>
                    <a:pt x="154" y="915"/>
                  </a:lnTo>
                  <a:lnTo>
                    <a:pt x="192" y="18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40" name="Freeform 74"/>
            <p:cNvSpPr>
              <a:spLocks/>
            </p:cNvSpPr>
            <p:nvPr/>
          </p:nvSpPr>
          <p:spPr bwMode="auto">
            <a:xfrm>
              <a:off x="1990725" y="3128963"/>
              <a:ext cx="250825" cy="287337"/>
            </a:xfrm>
            <a:custGeom>
              <a:avLst/>
              <a:gdLst>
                <a:gd name="T0" fmla="*/ 871 w 930"/>
                <a:gd name="T1" fmla="*/ 342 h 1064"/>
                <a:gd name="T2" fmla="*/ 847 w 930"/>
                <a:gd name="T3" fmla="*/ 375 h 1064"/>
                <a:gd name="T4" fmla="*/ 825 w 930"/>
                <a:gd name="T5" fmla="*/ 376 h 1064"/>
                <a:gd name="T6" fmla="*/ 811 w 930"/>
                <a:gd name="T7" fmla="*/ 356 h 1064"/>
                <a:gd name="T8" fmla="*/ 814 w 930"/>
                <a:gd name="T9" fmla="*/ 301 h 1064"/>
                <a:gd name="T10" fmla="*/ 819 w 930"/>
                <a:gd name="T11" fmla="*/ 210 h 1064"/>
                <a:gd name="T12" fmla="*/ 797 w 930"/>
                <a:gd name="T13" fmla="*/ 149 h 1064"/>
                <a:gd name="T14" fmla="*/ 758 w 930"/>
                <a:gd name="T15" fmla="*/ 107 h 1064"/>
                <a:gd name="T16" fmla="*/ 703 w 930"/>
                <a:gd name="T17" fmla="*/ 73 h 1064"/>
                <a:gd name="T18" fmla="*/ 630 w 930"/>
                <a:gd name="T19" fmla="*/ 51 h 1064"/>
                <a:gd name="T20" fmla="*/ 563 w 930"/>
                <a:gd name="T21" fmla="*/ 59 h 1064"/>
                <a:gd name="T22" fmla="*/ 507 w 930"/>
                <a:gd name="T23" fmla="*/ 91 h 1064"/>
                <a:gd name="T24" fmla="*/ 464 w 930"/>
                <a:gd name="T25" fmla="*/ 147 h 1064"/>
                <a:gd name="T26" fmla="*/ 448 w 930"/>
                <a:gd name="T27" fmla="*/ 221 h 1064"/>
                <a:gd name="T28" fmla="*/ 470 w 930"/>
                <a:gd name="T29" fmla="*/ 300 h 1064"/>
                <a:gd name="T30" fmla="*/ 510 w 930"/>
                <a:gd name="T31" fmla="*/ 360 h 1064"/>
                <a:gd name="T32" fmla="*/ 637 w 930"/>
                <a:gd name="T33" fmla="*/ 507 h 1064"/>
                <a:gd name="T34" fmla="*/ 704 w 930"/>
                <a:gd name="T35" fmla="*/ 613 h 1064"/>
                <a:gd name="T36" fmla="*/ 732 w 930"/>
                <a:gd name="T37" fmla="*/ 715 h 1064"/>
                <a:gd name="T38" fmla="*/ 723 w 930"/>
                <a:gd name="T39" fmla="*/ 817 h 1064"/>
                <a:gd name="T40" fmla="*/ 689 w 930"/>
                <a:gd name="T41" fmla="*/ 896 h 1064"/>
                <a:gd name="T42" fmla="*/ 625 w 930"/>
                <a:gd name="T43" fmla="*/ 973 h 1064"/>
                <a:gd name="T44" fmla="*/ 572 w 930"/>
                <a:gd name="T45" fmla="*/ 1014 h 1064"/>
                <a:gd name="T46" fmla="*/ 516 w 930"/>
                <a:gd name="T47" fmla="*/ 1044 h 1064"/>
                <a:gd name="T48" fmla="*/ 445 w 930"/>
                <a:gd name="T49" fmla="*/ 1062 h 1064"/>
                <a:gd name="T50" fmla="*/ 370 w 930"/>
                <a:gd name="T51" fmla="*/ 1064 h 1064"/>
                <a:gd name="T52" fmla="*/ 298 w 930"/>
                <a:gd name="T53" fmla="*/ 1051 h 1064"/>
                <a:gd name="T54" fmla="*/ 221 w 930"/>
                <a:gd name="T55" fmla="*/ 1025 h 1064"/>
                <a:gd name="T56" fmla="*/ 93 w 930"/>
                <a:gd name="T57" fmla="*/ 943 h 1064"/>
                <a:gd name="T58" fmla="*/ 19 w 930"/>
                <a:gd name="T59" fmla="*/ 873 h 1064"/>
                <a:gd name="T60" fmla="*/ 0 w 930"/>
                <a:gd name="T61" fmla="*/ 836 h 1064"/>
                <a:gd name="T62" fmla="*/ 6 w 930"/>
                <a:gd name="T63" fmla="*/ 798 h 1064"/>
                <a:gd name="T64" fmla="*/ 83 w 930"/>
                <a:gd name="T65" fmla="*/ 640 h 1064"/>
                <a:gd name="T66" fmla="*/ 104 w 930"/>
                <a:gd name="T67" fmla="*/ 609 h 1064"/>
                <a:gd name="T68" fmla="*/ 123 w 930"/>
                <a:gd name="T69" fmla="*/ 608 h 1064"/>
                <a:gd name="T70" fmla="*/ 132 w 930"/>
                <a:gd name="T71" fmla="*/ 620 h 1064"/>
                <a:gd name="T72" fmla="*/ 130 w 930"/>
                <a:gd name="T73" fmla="*/ 644 h 1064"/>
                <a:gd name="T74" fmla="*/ 123 w 930"/>
                <a:gd name="T75" fmla="*/ 757 h 1064"/>
                <a:gd name="T76" fmla="*/ 147 w 930"/>
                <a:gd name="T77" fmla="*/ 858 h 1064"/>
                <a:gd name="T78" fmla="*/ 198 w 930"/>
                <a:gd name="T79" fmla="*/ 944 h 1064"/>
                <a:gd name="T80" fmla="*/ 269 w 930"/>
                <a:gd name="T81" fmla="*/ 1000 h 1064"/>
                <a:gd name="T82" fmla="*/ 349 w 930"/>
                <a:gd name="T83" fmla="*/ 1019 h 1064"/>
                <a:gd name="T84" fmla="*/ 424 w 930"/>
                <a:gd name="T85" fmla="*/ 1008 h 1064"/>
                <a:gd name="T86" fmla="*/ 490 w 930"/>
                <a:gd name="T87" fmla="*/ 967 h 1064"/>
                <a:gd name="T88" fmla="*/ 536 w 930"/>
                <a:gd name="T89" fmla="*/ 905 h 1064"/>
                <a:gd name="T90" fmla="*/ 556 w 930"/>
                <a:gd name="T91" fmla="*/ 831 h 1064"/>
                <a:gd name="T92" fmla="*/ 546 w 930"/>
                <a:gd name="T93" fmla="*/ 755 h 1064"/>
                <a:gd name="T94" fmla="*/ 501 w 930"/>
                <a:gd name="T95" fmla="*/ 670 h 1064"/>
                <a:gd name="T96" fmla="*/ 422 w 930"/>
                <a:gd name="T97" fmla="*/ 571 h 1064"/>
                <a:gd name="T98" fmla="*/ 322 w 930"/>
                <a:gd name="T99" fmla="*/ 441 h 1064"/>
                <a:gd name="T100" fmla="*/ 282 w 930"/>
                <a:gd name="T101" fmla="*/ 342 h 1064"/>
                <a:gd name="T102" fmla="*/ 278 w 930"/>
                <a:gd name="T103" fmla="*/ 255 h 1064"/>
                <a:gd name="T104" fmla="*/ 302 w 930"/>
                <a:gd name="T105" fmla="*/ 169 h 1064"/>
                <a:gd name="T106" fmla="*/ 333 w 930"/>
                <a:gd name="T107" fmla="*/ 113 h 1064"/>
                <a:gd name="T108" fmla="*/ 372 w 930"/>
                <a:gd name="T109" fmla="*/ 69 h 1064"/>
                <a:gd name="T110" fmla="*/ 422 w 930"/>
                <a:gd name="T111" fmla="*/ 34 h 1064"/>
                <a:gd name="T112" fmla="*/ 476 w 930"/>
                <a:gd name="T113" fmla="*/ 13 h 1064"/>
                <a:gd name="T114" fmla="*/ 535 w 930"/>
                <a:gd name="T115" fmla="*/ 2 h 1064"/>
                <a:gd name="T116" fmla="*/ 665 w 930"/>
                <a:gd name="T117" fmla="*/ 12 h 1064"/>
                <a:gd name="T118" fmla="*/ 788 w 930"/>
                <a:gd name="T119" fmla="*/ 66 h 1064"/>
                <a:gd name="T120" fmla="*/ 891 w 930"/>
                <a:gd name="T121" fmla="*/ 137 h 1064"/>
                <a:gd name="T122" fmla="*/ 930 w 930"/>
                <a:gd name="T123" fmla="*/ 181 h 1064"/>
                <a:gd name="T124" fmla="*/ 904 w 930"/>
                <a:gd name="T125" fmla="*/ 26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0" h="1064">
                  <a:moveTo>
                    <a:pt x="878" y="326"/>
                  </a:moveTo>
                  <a:lnTo>
                    <a:pt x="871" y="342"/>
                  </a:lnTo>
                  <a:lnTo>
                    <a:pt x="860" y="364"/>
                  </a:lnTo>
                  <a:lnTo>
                    <a:pt x="847" y="375"/>
                  </a:lnTo>
                  <a:lnTo>
                    <a:pt x="838" y="378"/>
                  </a:lnTo>
                  <a:lnTo>
                    <a:pt x="825" y="376"/>
                  </a:lnTo>
                  <a:lnTo>
                    <a:pt x="818" y="368"/>
                  </a:lnTo>
                  <a:lnTo>
                    <a:pt x="811" y="356"/>
                  </a:lnTo>
                  <a:lnTo>
                    <a:pt x="810" y="336"/>
                  </a:lnTo>
                  <a:lnTo>
                    <a:pt x="814" y="301"/>
                  </a:lnTo>
                  <a:lnTo>
                    <a:pt x="819" y="249"/>
                  </a:lnTo>
                  <a:lnTo>
                    <a:pt x="819" y="210"/>
                  </a:lnTo>
                  <a:lnTo>
                    <a:pt x="811" y="180"/>
                  </a:lnTo>
                  <a:lnTo>
                    <a:pt x="797" y="149"/>
                  </a:lnTo>
                  <a:lnTo>
                    <a:pt x="779" y="126"/>
                  </a:lnTo>
                  <a:lnTo>
                    <a:pt x="758" y="107"/>
                  </a:lnTo>
                  <a:lnTo>
                    <a:pt x="733" y="87"/>
                  </a:lnTo>
                  <a:lnTo>
                    <a:pt x="703" y="73"/>
                  </a:lnTo>
                  <a:lnTo>
                    <a:pt x="668" y="58"/>
                  </a:lnTo>
                  <a:lnTo>
                    <a:pt x="630" y="51"/>
                  </a:lnTo>
                  <a:lnTo>
                    <a:pt x="595" y="50"/>
                  </a:lnTo>
                  <a:lnTo>
                    <a:pt x="563" y="59"/>
                  </a:lnTo>
                  <a:lnTo>
                    <a:pt x="532" y="71"/>
                  </a:lnTo>
                  <a:lnTo>
                    <a:pt x="507" y="91"/>
                  </a:lnTo>
                  <a:lnTo>
                    <a:pt x="482" y="116"/>
                  </a:lnTo>
                  <a:lnTo>
                    <a:pt x="464" y="147"/>
                  </a:lnTo>
                  <a:lnTo>
                    <a:pt x="453" y="185"/>
                  </a:lnTo>
                  <a:lnTo>
                    <a:pt x="448" y="221"/>
                  </a:lnTo>
                  <a:lnTo>
                    <a:pt x="455" y="260"/>
                  </a:lnTo>
                  <a:lnTo>
                    <a:pt x="470" y="300"/>
                  </a:lnTo>
                  <a:lnTo>
                    <a:pt x="482" y="326"/>
                  </a:lnTo>
                  <a:lnTo>
                    <a:pt x="510" y="360"/>
                  </a:lnTo>
                  <a:lnTo>
                    <a:pt x="588" y="448"/>
                  </a:lnTo>
                  <a:lnTo>
                    <a:pt x="637" y="507"/>
                  </a:lnTo>
                  <a:lnTo>
                    <a:pt x="676" y="560"/>
                  </a:lnTo>
                  <a:lnTo>
                    <a:pt x="704" y="613"/>
                  </a:lnTo>
                  <a:lnTo>
                    <a:pt x="724" y="665"/>
                  </a:lnTo>
                  <a:lnTo>
                    <a:pt x="732" y="715"/>
                  </a:lnTo>
                  <a:lnTo>
                    <a:pt x="732" y="766"/>
                  </a:lnTo>
                  <a:lnTo>
                    <a:pt x="723" y="817"/>
                  </a:lnTo>
                  <a:lnTo>
                    <a:pt x="705" y="868"/>
                  </a:lnTo>
                  <a:lnTo>
                    <a:pt x="689" y="896"/>
                  </a:lnTo>
                  <a:lnTo>
                    <a:pt x="672" y="924"/>
                  </a:lnTo>
                  <a:lnTo>
                    <a:pt x="625" y="973"/>
                  </a:lnTo>
                  <a:lnTo>
                    <a:pt x="600" y="995"/>
                  </a:lnTo>
                  <a:lnTo>
                    <a:pt x="572" y="1014"/>
                  </a:lnTo>
                  <a:lnTo>
                    <a:pt x="545" y="1031"/>
                  </a:lnTo>
                  <a:lnTo>
                    <a:pt x="516" y="1044"/>
                  </a:lnTo>
                  <a:lnTo>
                    <a:pt x="480" y="1053"/>
                  </a:lnTo>
                  <a:lnTo>
                    <a:pt x="445" y="1062"/>
                  </a:lnTo>
                  <a:lnTo>
                    <a:pt x="409" y="1064"/>
                  </a:lnTo>
                  <a:lnTo>
                    <a:pt x="370" y="1064"/>
                  </a:lnTo>
                  <a:lnTo>
                    <a:pt x="336" y="1060"/>
                  </a:lnTo>
                  <a:lnTo>
                    <a:pt x="298" y="1051"/>
                  </a:lnTo>
                  <a:lnTo>
                    <a:pt x="258" y="1038"/>
                  </a:lnTo>
                  <a:lnTo>
                    <a:pt x="221" y="1025"/>
                  </a:lnTo>
                  <a:lnTo>
                    <a:pt x="155" y="989"/>
                  </a:lnTo>
                  <a:lnTo>
                    <a:pt x="93" y="943"/>
                  </a:lnTo>
                  <a:lnTo>
                    <a:pt x="39" y="896"/>
                  </a:lnTo>
                  <a:lnTo>
                    <a:pt x="19" y="873"/>
                  </a:lnTo>
                  <a:lnTo>
                    <a:pt x="4" y="850"/>
                  </a:lnTo>
                  <a:lnTo>
                    <a:pt x="0" y="836"/>
                  </a:lnTo>
                  <a:lnTo>
                    <a:pt x="0" y="821"/>
                  </a:lnTo>
                  <a:lnTo>
                    <a:pt x="6" y="798"/>
                  </a:lnTo>
                  <a:lnTo>
                    <a:pt x="18" y="767"/>
                  </a:lnTo>
                  <a:lnTo>
                    <a:pt x="83" y="640"/>
                  </a:lnTo>
                  <a:lnTo>
                    <a:pt x="93" y="620"/>
                  </a:lnTo>
                  <a:lnTo>
                    <a:pt x="104" y="609"/>
                  </a:lnTo>
                  <a:lnTo>
                    <a:pt x="110" y="606"/>
                  </a:lnTo>
                  <a:lnTo>
                    <a:pt x="123" y="608"/>
                  </a:lnTo>
                  <a:lnTo>
                    <a:pt x="129" y="613"/>
                  </a:lnTo>
                  <a:lnTo>
                    <a:pt x="132" y="620"/>
                  </a:lnTo>
                  <a:lnTo>
                    <a:pt x="132" y="631"/>
                  </a:lnTo>
                  <a:lnTo>
                    <a:pt x="130" y="644"/>
                  </a:lnTo>
                  <a:lnTo>
                    <a:pt x="122" y="700"/>
                  </a:lnTo>
                  <a:lnTo>
                    <a:pt x="123" y="757"/>
                  </a:lnTo>
                  <a:lnTo>
                    <a:pt x="129" y="809"/>
                  </a:lnTo>
                  <a:lnTo>
                    <a:pt x="147" y="858"/>
                  </a:lnTo>
                  <a:lnTo>
                    <a:pt x="168" y="903"/>
                  </a:lnTo>
                  <a:lnTo>
                    <a:pt x="198" y="944"/>
                  </a:lnTo>
                  <a:lnTo>
                    <a:pt x="230" y="976"/>
                  </a:lnTo>
                  <a:lnTo>
                    <a:pt x="269" y="1000"/>
                  </a:lnTo>
                  <a:lnTo>
                    <a:pt x="309" y="1011"/>
                  </a:lnTo>
                  <a:lnTo>
                    <a:pt x="349" y="1019"/>
                  </a:lnTo>
                  <a:lnTo>
                    <a:pt x="390" y="1015"/>
                  </a:lnTo>
                  <a:lnTo>
                    <a:pt x="424" y="1008"/>
                  </a:lnTo>
                  <a:lnTo>
                    <a:pt x="460" y="990"/>
                  </a:lnTo>
                  <a:lnTo>
                    <a:pt x="490" y="967"/>
                  </a:lnTo>
                  <a:lnTo>
                    <a:pt x="517" y="939"/>
                  </a:lnTo>
                  <a:lnTo>
                    <a:pt x="536" y="905"/>
                  </a:lnTo>
                  <a:lnTo>
                    <a:pt x="550" y="868"/>
                  </a:lnTo>
                  <a:lnTo>
                    <a:pt x="556" y="831"/>
                  </a:lnTo>
                  <a:lnTo>
                    <a:pt x="554" y="793"/>
                  </a:lnTo>
                  <a:lnTo>
                    <a:pt x="546" y="755"/>
                  </a:lnTo>
                  <a:lnTo>
                    <a:pt x="524" y="713"/>
                  </a:lnTo>
                  <a:lnTo>
                    <a:pt x="501" y="670"/>
                  </a:lnTo>
                  <a:lnTo>
                    <a:pt x="466" y="622"/>
                  </a:lnTo>
                  <a:lnTo>
                    <a:pt x="422" y="571"/>
                  </a:lnTo>
                  <a:lnTo>
                    <a:pt x="362" y="498"/>
                  </a:lnTo>
                  <a:lnTo>
                    <a:pt x="322" y="441"/>
                  </a:lnTo>
                  <a:lnTo>
                    <a:pt x="295" y="390"/>
                  </a:lnTo>
                  <a:lnTo>
                    <a:pt x="282" y="342"/>
                  </a:lnTo>
                  <a:lnTo>
                    <a:pt x="274" y="298"/>
                  </a:lnTo>
                  <a:lnTo>
                    <a:pt x="278" y="255"/>
                  </a:lnTo>
                  <a:lnTo>
                    <a:pt x="288" y="213"/>
                  </a:lnTo>
                  <a:lnTo>
                    <a:pt x="302" y="169"/>
                  </a:lnTo>
                  <a:lnTo>
                    <a:pt x="318" y="141"/>
                  </a:lnTo>
                  <a:lnTo>
                    <a:pt x="333" y="113"/>
                  </a:lnTo>
                  <a:lnTo>
                    <a:pt x="353" y="90"/>
                  </a:lnTo>
                  <a:lnTo>
                    <a:pt x="372" y="69"/>
                  </a:lnTo>
                  <a:lnTo>
                    <a:pt x="397" y="52"/>
                  </a:lnTo>
                  <a:lnTo>
                    <a:pt x="422" y="34"/>
                  </a:lnTo>
                  <a:lnTo>
                    <a:pt x="451" y="22"/>
                  </a:lnTo>
                  <a:lnTo>
                    <a:pt x="476" y="13"/>
                  </a:lnTo>
                  <a:lnTo>
                    <a:pt x="506" y="5"/>
                  </a:lnTo>
                  <a:lnTo>
                    <a:pt x="535" y="2"/>
                  </a:lnTo>
                  <a:lnTo>
                    <a:pt x="599" y="0"/>
                  </a:lnTo>
                  <a:lnTo>
                    <a:pt x="665" y="12"/>
                  </a:lnTo>
                  <a:lnTo>
                    <a:pt x="732" y="36"/>
                  </a:lnTo>
                  <a:lnTo>
                    <a:pt x="788" y="66"/>
                  </a:lnTo>
                  <a:lnTo>
                    <a:pt x="845" y="102"/>
                  </a:lnTo>
                  <a:lnTo>
                    <a:pt x="891" y="137"/>
                  </a:lnTo>
                  <a:lnTo>
                    <a:pt x="926" y="167"/>
                  </a:lnTo>
                  <a:lnTo>
                    <a:pt x="930" y="181"/>
                  </a:lnTo>
                  <a:lnTo>
                    <a:pt x="929" y="196"/>
                  </a:lnTo>
                  <a:lnTo>
                    <a:pt x="904" y="264"/>
                  </a:lnTo>
                  <a:lnTo>
                    <a:pt x="878" y="32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41" name="Freeform 75"/>
            <p:cNvSpPr>
              <a:spLocks/>
            </p:cNvSpPr>
            <p:nvPr/>
          </p:nvSpPr>
          <p:spPr bwMode="auto">
            <a:xfrm>
              <a:off x="2165350" y="3209925"/>
              <a:ext cx="260350" cy="312737"/>
            </a:xfrm>
            <a:custGeom>
              <a:avLst/>
              <a:gdLst>
                <a:gd name="T0" fmla="*/ 756 w 966"/>
                <a:gd name="T1" fmla="*/ 316 h 1159"/>
                <a:gd name="T2" fmla="*/ 804 w 966"/>
                <a:gd name="T3" fmla="*/ 254 h 1159"/>
                <a:gd name="T4" fmla="*/ 833 w 966"/>
                <a:gd name="T5" fmla="*/ 243 h 1159"/>
                <a:gd name="T6" fmla="*/ 873 w 966"/>
                <a:gd name="T7" fmla="*/ 251 h 1159"/>
                <a:gd name="T8" fmla="*/ 922 w 966"/>
                <a:gd name="T9" fmla="*/ 272 h 1159"/>
                <a:gd name="T10" fmla="*/ 952 w 966"/>
                <a:gd name="T11" fmla="*/ 276 h 1159"/>
                <a:gd name="T12" fmla="*/ 966 w 966"/>
                <a:gd name="T13" fmla="*/ 256 h 1159"/>
                <a:gd name="T14" fmla="*/ 959 w 966"/>
                <a:gd name="T15" fmla="*/ 237 h 1159"/>
                <a:gd name="T16" fmla="*/ 919 w 966"/>
                <a:gd name="T17" fmla="*/ 215 h 1159"/>
                <a:gd name="T18" fmla="*/ 658 w 966"/>
                <a:gd name="T19" fmla="*/ 50 h 1159"/>
                <a:gd name="T20" fmla="*/ 583 w 966"/>
                <a:gd name="T21" fmla="*/ 2 h 1159"/>
                <a:gd name="T22" fmla="*/ 563 w 966"/>
                <a:gd name="T23" fmla="*/ 3 h 1159"/>
                <a:gd name="T24" fmla="*/ 549 w 966"/>
                <a:gd name="T25" fmla="*/ 22 h 1159"/>
                <a:gd name="T26" fmla="*/ 566 w 966"/>
                <a:gd name="T27" fmla="*/ 50 h 1159"/>
                <a:gd name="T28" fmla="*/ 611 w 966"/>
                <a:gd name="T29" fmla="*/ 84 h 1159"/>
                <a:gd name="T30" fmla="*/ 633 w 966"/>
                <a:gd name="T31" fmla="*/ 118 h 1159"/>
                <a:gd name="T32" fmla="*/ 634 w 966"/>
                <a:gd name="T33" fmla="*/ 149 h 1159"/>
                <a:gd name="T34" fmla="*/ 598 w 966"/>
                <a:gd name="T35" fmla="*/ 218 h 1159"/>
                <a:gd name="T36" fmla="*/ 173 w 966"/>
                <a:gd name="T37" fmla="*/ 894 h 1159"/>
                <a:gd name="T38" fmla="*/ 148 w 966"/>
                <a:gd name="T39" fmla="*/ 911 h 1159"/>
                <a:gd name="T40" fmla="*/ 113 w 966"/>
                <a:gd name="T41" fmla="*/ 914 h 1159"/>
                <a:gd name="T42" fmla="*/ 71 w 966"/>
                <a:gd name="T43" fmla="*/ 900 h 1159"/>
                <a:gd name="T44" fmla="*/ 26 w 966"/>
                <a:gd name="T45" fmla="*/ 883 h 1159"/>
                <a:gd name="T46" fmla="*/ 4 w 966"/>
                <a:gd name="T47" fmla="*/ 893 h 1159"/>
                <a:gd name="T48" fmla="*/ 1 w 966"/>
                <a:gd name="T49" fmla="*/ 912 h 1159"/>
                <a:gd name="T50" fmla="*/ 19 w 966"/>
                <a:gd name="T51" fmla="*/ 933 h 1159"/>
                <a:gd name="T52" fmla="*/ 197 w 966"/>
                <a:gd name="T53" fmla="*/ 1034 h 1159"/>
                <a:gd name="T54" fmla="*/ 367 w 966"/>
                <a:gd name="T55" fmla="*/ 1150 h 1159"/>
                <a:gd name="T56" fmla="*/ 395 w 966"/>
                <a:gd name="T57" fmla="*/ 1159 h 1159"/>
                <a:gd name="T58" fmla="*/ 412 w 966"/>
                <a:gd name="T59" fmla="*/ 1147 h 1159"/>
                <a:gd name="T60" fmla="*/ 412 w 966"/>
                <a:gd name="T61" fmla="*/ 1122 h 1159"/>
                <a:gd name="T62" fmla="*/ 376 w 966"/>
                <a:gd name="T63" fmla="*/ 1090 h 1159"/>
                <a:gd name="T64" fmla="*/ 342 w 966"/>
                <a:gd name="T65" fmla="*/ 1057 h 1159"/>
                <a:gd name="T66" fmla="*/ 328 w 966"/>
                <a:gd name="T67" fmla="*/ 1024 h 1159"/>
                <a:gd name="T68" fmla="*/ 333 w 966"/>
                <a:gd name="T69" fmla="*/ 994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1159">
                  <a:moveTo>
                    <a:pt x="365" y="939"/>
                  </a:moveTo>
                  <a:lnTo>
                    <a:pt x="756" y="316"/>
                  </a:lnTo>
                  <a:lnTo>
                    <a:pt x="791" y="265"/>
                  </a:lnTo>
                  <a:lnTo>
                    <a:pt x="804" y="254"/>
                  </a:lnTo>
                  <a:lnTo>
                    <a:pt x="814" y="247"/>
                  </a:lnTo>
                  <a:lnTo>
                    <a:pt x="833" y="243"/>
                  </a:lnTo>
                  <a:lnTo>
                    <a:pt x="853" y="243"/>
                  </a:lnTo>
                  <a:lnTo>
                    <a:pt x="873" y="251"/>
                  </a:lnTo>
                  <a:lnTo>
                    <a:pt x="896" y="259"/>
                  </a:lnTo>
                  <a:lnTo>
                    <a:pt x="922" y="272"/>
                  </a:lnTo>
                  <a:lnTo>
                    <a:pt x="941" y="278"/>
                  </a:lnTo>
                  <a:lnTo>
                    <a:pt x="952" y="276"/>
                  </a:lnTo>
                  <a:lnTo>
                    <a:pt x="962" y="269"/>
                  </a:lnTo>
                  <a:lnTo>
                    <a:pt x="966" y="256"/>
                  </a:lnTo>
                  <a:lnTo>
                    <a:pt x="966" y="248"/>
                  </a:lnTo>
                  <a:lnTo>
                    <a:pt x="959" y="237"/>
                  </a:lnTo>
                  <a:lnTo>
                    <a:pt x="947" y="229"/>
                  </a:lnTo>
                  <a:lnTo>
                    <a:pt x="919" y="215"/>
                  </a:lnTo>
                  <a:lnTo>
                    <a:pt x="770" y="125"/>
                  </a:lnTo>
                  <a:lnTo>
                    <a:pt x="658" y="50"/>
                  </a:lnTo>
                  <a:lnTo>
                    <a:pt x="597" y="9"/>
                  </a:lnTo>
                  <a:lnTo>
                    <a:pt x="583" y="2"/>
                  </a:lnTo>
                  <a:lnTo>
                    <a:pt x="570" y="0"/>
                  </a:lnTo>
                  <a:lnTo>
                    <a:pt x="563" y="3"/>
                  </a:lnTo>
                  <a:lnTo>
                    <a:pt x="553" y="10"/>
                  </a:lnTo>
                  <a:lnTo>
                    <a:pt x="549" y="22"/>
                  </a:lnTo>
                  <a:lnTo>
                    <a:pt x="555" y="35"/>
                  </a:lnTo>
                  <a:lnTo>
                    <a:pt x="566" y="50"/>
                  </a:lnTo>
                  <a:lnTo>
                    <a:pt x="591" y="69"/>
                  </a:lnTo>
                  <a:lnTo>
                    <a:pt x="611" y="84"/>
                  </a:lnTo>
                  <a:lnTo>
                    <a:pt x="623" y="101"/>
                  </a:lnTo>
                  <a:lnTo>
                    <a:pt x="633" y="118"/>
                  </a:lnTo>
                  <a:lnTo>
                    <a:pt x="634" y="134"/>
                  </a:lnTo>
                  <a:lnTo>
                    <a:pt x="634" y="149"/>
                  </a:lnTo>
                  <a:lnTo>
                    <a:pt x="629" y="164"/>
                  </a:lnTo>
                  <a:lnTo>
                    <a:pt x="598" y="218"/>
                  </a:lnTo>
                  <a:lnTo>
                    <a:pt x="209" y="841"/>
                  </a:lnTo>
                  <a:lnTo>
                    <a:pt x="173" y="894"/>
                  </a:lnTo>
                  <a:lnTo>
                    <a:pt x="163" y="903"/>
                  </a:lnTo>
                  <a:lnTo>
                    <a:pt x="148" y="911"/>
                  </a:lnTo>
                  <a:lnTo>
                    <a:pt x="132" y="915"/>
                  </a:lnTo>
                  <a:lnTo>
                    <a:pt x="113" y="914"/>
                  </a:lnTo>
                  <a:lnTo>
                    <a:pt x="91" y="910"/>
                  </a:lnTo>
                  <a:lnTo>
                    <a:pt x="71" y="900"/>
                  </a:lnTo>
                  <a:lnTo>
                    <a:pt x="45" y="889"/>
                  </a:lnTo>
                  <a:lnTo>
                    <a:pt x="26" y="883"/>
                  </a:lnTo>
                  <a:lnTo>
                    <a:pt x="12" y="885"/>
                  </a:lnTo>
                  <a:lnTo>
                    <a:pt x="4" y="893"/>
                  </a:lnTo>
                  <a:lnTo>
                    <a:pt x="0" y="903"/>
                  </a:lnTo>
                  <a:lnTo>
                    <a:pt x="1" y="912"/>
                  </a:lnTo>
                  <a:lnTo>
                    <a:pt x="5" y="924"/>
                  </a:lnTo>
                  <a:lnTo>
                    <a:pt x="19" y="933"/>
                  </a:lnTo>
                  <a:lnTo>
                    <a:pt x="45" y="946"/>
                  </a:lnTo>
                  <a:lnTo>
                    <a:pt x="197" y="1034"/>
                  </a:lnTo>
                  <a:lnTo>
                    <a:pt x="307" y="1106"/>
                  </a:lnTo>
                  <a:lnTo>
                    <a:pt x="367" y="1150"/>
                  </a:lnTo>
                  <a:lnTo>
                    <a:pt x="384" y="1157"/>
                  </a:lnTo>
                  <a:lnTo>
                    <a:pt x="395" y="1159"/>
                  </a:lnTo>
                  <a:lnTo>
                    <a:pt x="404" y="1156"/>
                  </a:lnTo>
                  <a:lnTo>
                    <a:pt x="412" y="1147"/>
                  </a:lnTo>
                  <a:lnTo>
                    <a:pt x="416" y="1136"/>
                  </a:lnTo>
                  <a:lnTo>
                    <a:pt x="412" y="1122"/>
                  </a:lnTo>
                  <a:lnTo>
                    <a:pt x="399" y="1109"/>
                  </a:lnTo>
                  <a:lnTo>
                    <a:pt x="376" y="1090"/>
                  </a:lnTo>
                  <a:lnTo>
                    <a:pt x="356" y="1076"/>
                  </a:lnTo>
                  <a:lnTo>
                    <a:pt x="342" y="1057"/>
                  </a:lnTo>
                  <a:lnTo>
                    <a:pt x="334" y="1041"/>
                  </a:lnTo>
                  <a:lnTo>
                    <a:pt x="328" y="1024"/>
                  </a:lnTo>
                  <a:lnTo>
                    <a:pt x="328" y="1009"/>
                  </a:lnTo>
                  <a:lnTo>
                    <a:pt x="333" y="994"/>
                  </a:lnTo>
                  <a:lnTo>
                    <a:pt x="365" y="93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42" name="Freeform 76"/>
            <p:cNvSpPr>
              <a:spLocks/>
            </p:cNvSpPr>
            <p:nvPr/>
          </p:nvSpPr>
          <p:spPr bwMode="auto">
            <a:xfrm>
              <a:off x="2336800" y="3303588"/>
              <a:ext cx="349250" cy="350837"/>
            </a:xfrm>
            <a:custGeom>
              <a:avLst/>
              <a:gdLst>
                <a:gd name="T0" fmla="*/ 318 w 1296"/>
                <a:gd name="T1" fmla="*/ 1125 h 1295"/>
                <a:gd name="T2" fmla="*/ 307 w 1296"/>
                <a:gd name="T3" fmla="*/ 1151 h 1295"/>
                <a:gd name="T4" fmla="*/ 314 w 1296"/>
                <a:gd name="T5" fmla="*/ 1190 h 1295"/>
                <a:gd name="T6" fmla="*/ 342 w 1296"/>
                <a:gd name="T7" fmla="*/ 1226 h 1295"/>
                <a:gd name="T8" fmla="*/ 375 w 1296"/>
                <a:gd name="T9" fmla="*/ 1262 h 1295"/>
                <a:gd name="T10" fmla="*/ 371 w 1296"/>
                <a:gd name="T11" fmla="*/ 1285 h 1295"/>
                <a:gd name="T12" fmla="*/ 352 w 1296"/>
                <a:gd name="T13" fmla="*/ 1295 h 1295"/>
                <a:gd name="T14" fmla="*/ 324 w 1296"/>
                <a:gd name="T15" fmla="*/ 1282 h 1295"/>
                <a:gd name="T16" fmla="*/ 177 w 1296"/>
                <a:gd name="T17" fmla="*/ 1140 h 1295"/>
                <a:gd name="T18" fmla="*/ 13 w 1296"/>
                <a:gd name="T19" fmla="*/ 1012 h 1295"/>
                <a:gd name="T20" fmla="*/ 0 w 1296"/>
                <a:gd name="T21" fmla="*/ 989 h 1295"/>
                <a:gd name="T22" fmla="*/ 7 w 1296"/>
                <a:gd name="T23" fmla="*/ 971 h 1295"/>
                <a:gd name="T24" fmla="*/ 28 w 1296"/>
                <a:gd name="T25" fmla="*/ 966 h 1295"/>
                <a:gd name="T26" fmla="*/ 72 w 1296"/>
                <a:gd name="T27" fmla="*/ 991 h 1295"/>
                <a:gd name="T28" fmla="*/ 112 w 1296"/>
                <a:gd name="T29" fmla="*/ 1012 h 1295"/>
                <a:gd name="T30" fmla="*/ 147 w 1296"/>
                <a:gd name="T31" fmla="*/ 1013 h 1295"/>
                <a:gd name="T32" fmla="*/ 172 w 1296"/>
                <a:gd name="T33" fmla="*/ 998 h 1295"/>
                <a:gd name="T34" fmla="*/ 746 w 1296"/>
                <a:gd name="T35" fmla="*/ 342 h 1295"/>
                <a:gd name="T36" fmla="*/ 764 w 1296"/>
                <a:gd name="T37" fmla="*/ 305 h 1295"/>
                <a:gd name="T38" fmla="*/ 745 w 1296"/>
                <a:gd name="T39" fmla="*/ 278 h 1295"/>
                <a:gd name="T40" fmla="*/ 646 w 1296"/>
                <a:gd name="T41" fmla="*/ 203 h 1295"/>
                <a:gd name="T42" fmla="*/ 578 w 1296"/>
                <a:gd name="T43" fmla="*/ 176 h 1295"/>
                <a:gd name="T44" fmla="*/ 490 w 1296"/>
                <a:gd name="T45" fmla="*/ 178 h 1295"/>
                <a:gd name="T46" fmla="*/ 399 w 1296"/>
                <a:gd name="T47" fmla="*/ 197 h 1295"/>
                <a:gd name="T48" fmla="*/ 356 w 1296"/>
                <a:gd name="T49" fmla="*/ 205 h 1295"/>
                <a:gd name="T50" fmla="*/ 342 w 1296"/>
                <a:gd name="T51" fmla="*/ 193 h 1295"/>
                <a:gd name="T52" fmla="*/ 339 w 1296"/>
                <a:gd name="T53" fmla="*/ 175 h 1295"/>
                <a:gd name="T54" fmla="*/ 365 w 1296"/>
                <a:gd name="T55" fmla="*/ 153 h 1295"/>
                <a:gd name="T56" fmla="*/ 602 w 1296"/>
                <a:gd name="T57" fmla="*/ 0 h 1295"/>
                <a:gd name="T58" fmla="*/ 619 w 1296"/>
                <a:gd name="T59" fmla="*/ 5 h 1295"/>
                <a:gd name="T60" fmla="*/ 625 w 1296"/>
                <a:gd name="T61" fmla="*/ 19 h 1295"/>
                <a:gd name="T62" fmla="*/ 611 w 1296"/>
                <a:gd name="T63" fmla="*/ 63 h 1295"/>
                <a:gd name="T64" fmla="*/ 620 w 1296"/>
                <a:gd name="T65" fmla="*/ 100 h 1295"/>
                <a:gd name="T66" fmla="*/ 1069 w 1296"/>
                <a:gd name="T67" fmla="*/ 491 h 1295"/>
                <a:gd name="T68" fmla="*/ 1197 w 1296"/>
                <a:gd name="T69" fmla="*/ 588 h 1295"/>
                <a:gd name="T70" fmla="*/ 1226 w 1296"/>
                <a:gd name="T71" fmla="*/ 589 h 1295"/>
                <a:gd name="T72" fmla="*/ 1255 w 1296"/>
                <a:gd name="T73" fmla="*/ 581 h 1295"/>
                <a:gd name="T74" fmla="*/ 1283 w 1296"/>
                <a:gd name="T75" fmla="*/ 572 h 1295"/>
                <a:gd name="T76" fmla="*/ 1294 w 1296"/>
                <a:gd name="T77" fmla="*/ 588 h 1295"/>
                <a:gd name="T78" fmla="*/ 1287 w 1296"/>
                <a:gd name="T79" fmla="*/ 615 h 1295"/>
                <a:gd name="T80" fmla="*/ 1259 w 1296"/>
                <a:gd name="T81" fmla="*/ 647 h 1295"/>
                <a:gd name="T82" fmla="*/ 1093 w 1296"/>
                <a:gd name="T83" fmla="*/ 818 h 1295"/>
                <a:gd name="T84" fmla="*/ 1067 w 1296"/>
                <a:gd name="T85" fmla="*/ 826 h 1295"/>
                <a:gd name="T86" fmla="*/ 1050 w 1296"/>
                <a:gd name="T87" fmla="*/ 812 h 1295"/>
                <a:gd name="T88" fmla="*/ 1051 w 1296"/>
                <a:gd name="T89" fmla="*/ 791 h 1295"/>
                <a:gd name="T90" fmla="*/ 1081 w 1296"/>
                <a:gd name="T91" fmla="*/ 732 h 1295"/>
                <a:gd name="T92" fmla="*/ 1099 w 1296"/>
                <a:gd name="T93" fmla="*/ 661 h 1295"/>
                <a:gd name="T94" fmla="*/ 1090 w 1296"/>
                <a:gd name="T95" fmla="*/ 600 h 1295"/>
                <a:gd name="T96" fmla="*/ 1045 w 1296"/>
                <a:gd name="T97" fmla="*/ 541 h 1295"/>
                <a:gd name="T98" fmla="*/ 952 w 1296"/>
                <a:gd name="T99" fmla="*/ 459 h 1295"/>
                <a:gd name="T100" fmla="*/ 922 w 1296"/>
                <a:gd name="T101" fmla="*/ 443 h 1295"/>
                <a:gd name="T102" fmla="*/ 901 w 1296"/>
                <a:gd name="T103" fmla="*/ 450 h 1295"/>
                <a:gd name="T104" fmla="*/ 356 w 1296"/>
                <a:gd name="T105" fmla="*/ 1074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6" h="1295">
                  <a:moveTo>
                    <a:pt x="356" y="1074"/>
                  </a:moveTo>
                  <a:lnTo>
                    <a:pt x="318" y="1125"/>
                  </a:lnTo>
                  <a:lnTo>
                    <a:pt x="312" y="1137"/>
                  </a:lnTo>
                  <a:lnTo>
                    <a:pt x="307" y="1151"/>
                  </a:lnTo>
                  <a:lnTo>
                    <a:pt x="308" y="1169"/>
                  </a:lnTo>
                  <a:lnTo>
                    <a:pt x="314" y="1190"/>
                  </a:lnTo>
                  <a:lnTo>
                    <a:pt x="326" y="1205"/>
                  </a:lnTo>
                  <a:lnTo>
                    <a:pt x="342" y="1226"/>
                  </a:lnTo>
                  <a:lnTo>
                    <a:pt x="363" y="1247"/>
                  </a:lnTo>
                  <a:lnTo>
                    <a:pt x="375" y="1262"/>
                  </a:lnTo>
                  <a:lnTo>
                    <a:pt x="377" y="1276"/>
                  </a:lnTo>
                  <a:lnTo>
                    <a:pt x="371" y="1285"/>
                  </a:lnTo>
                  <a:lnTo>
                    <a:pt x="361" y="1295"/>
                  </a:lnTo>
                  <a:lnTo>
                    <a:pt x="352" y="1295"/>
                  </a:lnTo>
                  <a:lnTo>
                    <a:pt x="339" y="1291"/>
                  </a:lnTo>
                  <a:lnTo>
                    <a:pt x="324" y="1282"/>
                  </a:lnTo>
                  <a:lnTo>
                    <a:pt x="273" y="1231"/>
                  </a:lnTo>
                  <a:lnTo>
                    <a:pt x="177" y="1140"/>
                  </a:lnTo>
                  <a:lnTo>
                    <a:pt x="41" y="1032"/>
                  </a:lnTo>
                  <a:lnTo>
                    <a:pt x="13" y="1012"/>
                  </a:lnTo>
                  <a:lnTo>
                    <a:pt x="4" y="1001"/>
                  </a:lnTo>
                  <a:lnTo>
                    <a:pt x="0" y="989"/>
                  </a:lnTo>
                  <a:lnTo>
                    <a:pt x="1" y="981"/>
                  </a:lnTo>
                  <a:lnTo>
                    <a:pt x="7" y="971"/>
                  </a:lnTo>
                  <a:lnTo>
                    <a:pt x="15" y="964"/>
                  </a:lnTo>
                  <a:lnTo>
                    <a:pt x="28" y="966"/>
                  </a:lnTo>
                  <a:lnTo>
                    <a:pt x="46" y="973"/>
                  </a:lnTo>
                  <a:lnTo>
                    <a:pt x="72" y="991"/>
                  </a:lnTo>
                  <a:lnTo>
                    <a:pt x="92" y="1004"/>
                  </a:lnTo>
                  <a:lnTo>
                    <a:pt x="112" y="1012"/>
                  </a:lnTo>
                  <a:lnTo>
                    <a:pt x="131" y="1015"/>
                  </a:lnTo>
                  <a:lnTo>
                    <a:pt x="147" y="1013"/>
                  </a:lnTo>
                  <a:lnTo>
                    <a:pt x="161" y="1009"/>
                  </a:lnTo>
                  <a:lnTo>
                    <a:pt x="172" y="998"/>
                  </a:lnTo>
                  <a:lnTo>
                    <a:pt x="217" y="953"/>
                  </a:lnTo>
                  <a:lnTo>
                    <a:pt x="746" y="342"/>
                  </a:lnTo>
                  <a:lnTo>
                    <a:pt x="758" y="322"/>
                  </a:lnTo>
                  <a:lnTo>
                    <a:pt x="764" y="305"/>
                  </a:lnTo>
                  <a:lnTo>
                    <a:pt x="759" y="293"/>
                  </a:lnTo>
                  <a:lnTo>
                    <a:pt x="745" y="278"/>
                  </a:lnTo>
                  <a:lnTo>
                    <a:pt x="691" y="233"/>
                  </a:lnTo>
                  <a:lnTo>
                    <a:pt x="646" y="203"/>
                  </a:lnTo>
                  <a:lnTo>
                    <a:pt x="612" y="184"/>
                  </a:lnTo>
                  <a:lnTo>
                    <a:pt x="578" y="176"/>
                  </a:lnTo>
                  <a:lnTo>
                    <a:pt x="537" y="173"/>
                  </a:lnTo>
                  <a:lnTo>
                    <a:pt x="490" y="178"/>
                  </a:lnTo>
                  <a:lnTo>
                    <a:pt x="440" y="186"/>
                  </a:lnTo>
                  <a:lnTo>
                    <a:pt x="399" y="197"/>
                  </a:lnTo>
                  <a:lnTo>
                    <a:pt x="366" y="207"/>
                  </a:lnTo>
                  <a:lnTo>
                    <a:pt x="356" y="205"/>
                  </a:lnTo>
                  <a:lnTo>
                    <a:pt x="347" y="201"/>
                  </a:lnTo>
                  <a:lnTo>
                    <a:pt x="342" y="193"/>
                  </a:lnTo>
                  <a:lnTo>
                    <a:pt x="337" y="184"/>
                  </a:lnTo>
                  <a:lnTo>
                    <a:pt x="339" y="175"/>
                  </a:lnTo>
                  <a:lnTo>
                    <a:pt x="344" y="170"/>
                  </a:lnTo>
                  <a:lnTo>
                    <a:pt x="365" y="153"/>
                  </a:lnTo>
                  <a:lnTo>
                    <a:pt x="580" y="14"/>
                  </a:lnTo>
                  <a:lnTo>
                    <a:pt x="602" y="0"/>
                  </a:lnTo>
                  <a:lnTo>
                    <a:pt x="611" y="1"/>
                  </a:lnTo>
                  <a:lnTo>
                    <a:pt x="619" y="5"/>
                  </a:lnTo>
                  <a:lnTo>
                    <a:pt x="625" y="10"/>
                  </a:lnTo>
                  <a:lnTo>
                    <a:pt x="625" y="19"/>
                  </a:lnTo>
                  <a:lnTo>
                    <a:pt x="619" y="40"/>
                  </a:lnTo>
                  <a:lnTo>
                    <a:pt x="611" y="63"/>
                  </a:lnTo>
                  <a:lnTo>
                    <a:pt x="610" y="82"/>
                  </a:lnTo>
                  <a:lnTo>
                    <a:pt x="620" y="100"/>
                  </a:lnTo>
                  <a:lnTo>
                    <a:pt x="646" y="124"/>
                  </a:lnTo>
                  <a:lnTo>
                    <a:pt x="1069" y="491"/>
                  </a:lnTo>
                  <a:lnTo>
                    <a:pt x="1142" y="550"/>
                  </a:lnTo>
                  <a:lnTo>
                    <a:pt x="1197" y="588"/>
                  </a:lnTo>
                  <a:lnTo>
                    <a:pt x="1212" y="590"/>
                  </a:lnTo>
                  <a:lnTo>
                    <a:pt x="1226" y="589"/>
                  </a:lnTo>
                  <a:lnTo>
                    <a:pt x="1239" y="587"/>
                  </a:lnTo>
                  <a:lnTo>
                    <a:pt x="1255" y="581"/>
                  </a:lnTo>
                  <a:lnTo>
                    <a:pt x="1274" y="573"/>
                  </a:lnTo>
                  <a:lnTo>
                    <a:pt x="1283" y="572"/>
                  </a:lnTo>
                  <a:lnTo>
                    <a:pt x="1289" y="578"/>
                  </a:lnTo>
                  <a:lnTo>
                    <a:pt x="1294" y="588"/>
                  </a:lnTo>
                  <a:lnTo>
                    <a:pt x="1296" y="601"/>
                  </a:lnTo>
                  <a:lnTo>
                    <a:pt x="1287" y="615"/>
                  </a:lnTo>
                  <a:lnTo>
                    <a:pt x="1275" y="632"/>
                  </a:lnTo>
                  <a:lnTo>
                    <a:pt x="1259" y="647"/>
                  </a:lnTo>
                  <a:lnTo>
                    <a:pt x="1114" y="799"/>
                  </a:lnTo>
                  <a:lnTo>
                    <a:pt x="1093" y="818"/>
                  </a:lnTo>
                  <a:lnTo>
                    <a:pt x="1081" y="824"/>
                  </a:lnTo>
                  <a:lnTo>
                    <a:pt x="1067" y="826"/>
                  </a:lnTo>
                  <a:lnTo>
                    <a:pt x="1057" y="820"/>
                  </a:lnTo>
                  <a:lnTo>
                    <a:pt x="1050" y="812"/>
                  </a:lnTo>
                  <a:lnTo>
                    <a:pt x="1049" y="801"/>
                  </a:lnTo>
                  <a:lnTo>
                    <a:pt x="1051" y="791"/>
                  </a:lnTo>
                  <a:lnTo>
                    <a:pt x="1059" y="774"/>
                  </a:lnTo>
                  <a:lnTo>
                    <a:pt x="1081" y="732"/>
                  </a:lnTo>
                  <a:lnTo>
                    <a:pt x="1095" y="695"/>
                  </a:lnTo>
                  <a:lnTo>
                    <a:pt x="1099" y="661"/>
                  </a:lnTo>
                  <a:lnTo>
                    <a:pt x="1098" y="626"/>
                  </a:lnTo>
                  <a:lnTo>
                    <a:pt x="1090" y="600"/>
                  </a:lnTo>
                  <a:lnTo>
                    <a:pt x="1072" y="573"/>
                  </a:lnTo>
                  <a:lnTo>
                    <a:pt x="1045" y="541"/>
                  </a:lnTo>
                  <a:lnTo>
                    <a:pt x="999" y="500"/>
                  </a:lnTo>
                  <a:lnTo>
                    <a:pt x="952" y="459"/>
                  </a:lnTo>
                  <a:lnTo>
                    <a:pt x="934" y="447"/>
                  </a:lnTo>
                  <a:lnTo>
                    <a:pt x="922" y="443"/>
                  </a:lnTo>
                  <a:lnTo>
                    <a:pt x="911" y="443"/>
                  </a:lnTo>
                  <a:lnTo>
                    <a:pt x="901" y="450"/>
                  </a:lnTo>
                  <a:lnTo>
                    <a:pt x="877" y="474"/>
                  </a:lnTo>
                  <a:lnTo>
                    <a:pt x="356" y="107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43" name="Freeform 77"/>
            <p:cNvSpPr>
              <a:spLocks noEditPoints="1"/>
            </p:cNvSpPr>
            <p:nvPr/>
          </p:nvSpPr>
          <p:spPr bwMode="auto">
            <a:xfrm>
              <a:off x="200025" y="4989513"/>
              <a:ext cx="85725" cy="230187"/>
            </a:xfrm>
            <a:custGeom>
              <a:avLst/>
              <a:gdLst>
                <a:gd name="T0" fmla="*/ 0 w 316"/>
                <a:gd name="T1" fmla="*/ 799 h 848"/>
                <a:gd name="T2" fmla="*/ 0 w 316"/>
                <a:gd name="T3" fmla="*/ 724 h 848"/>
                <a:gd name="T4" fmla="*/ 104 w 316"/>
                <a:gd name="T5" fmla="*/ 677 h 848"/>
                <a:gd name="T6" fmla="*/ 137 w 316"/>
                <a:gd name="T7" fmla="*/ 661 h 848"/>
                <a:gd name="T8" fmla="*/ 158 w 316"/>
                <a:gd name="T9" fmla="*/ 645 h 848"/>
                <a:gd name="T10" fmla="*/ 170 w 316"/>
                <a:gd name="T11" fmla="*/ 627 h 848"/>
                <a:gd name="T12" fmla="*/ 173 w 316"/>
                <a:gd name="T13" fmla="*/ 610 h 848"/>
                <a:gd name="T14" fmla="*/ 170 w 316"/>
                <a:gd name="T15" fmla="*/ 590 h 848"/>
                <a:gd name="T16" fmla="*/ 163 w 316"/>
                <a:gd name="T17" fmla="*/ 564 h 848"/>
                <a:gd name="T18" fmla="*/ 152 w 316"/>
                <a:gd name="T19" fmla="*/ 530 h 848"/>
                <a:gd name="T20" fmla="*/ 148 w 316"/>
                <a:gd name="T21" fmla="*/ 503 h 848"/>
                <a:gd name="T22" fmla="*/ 152 w 316"/>
                <a:gd name="T23" fmla="*/ 490 h 848"/>
                <a:gd name="T24" fmla="*/ 160 w 316"/>
                <a:gd name="T25" fmla="*/ 481 h 848"/>
                <a:gd name="T26" fmla="*/ 174 w 316"/>
                <a:gd name="T27" fmla="*/ 481 h 848"/>
                <a:gd name="T28" fmla="*/ 182 w 316"/>
                <a:gd name="T29" fmla="*/ 485 h 848"/>
                <a:gd name="T30" fmla="*/ 191 w 316"/>
                <a:gd name="T31" fmla="*/ 497 h 848"/>
                <a:gd name="T32" fmla="*/ 199 w 316"/>
                <a:gd name="T33" fmla="*/ 512 h 848"/>
                <a:gd name="T34" fmla="*/ 210 w 316"/>
                <a:gd name="T35" fmla="*/ 546 h 848"/>
                <a:gd name="T36" fmla="*/ 249 w 316"/>
                <a:gd name="T37" fmla="*/ 661 h 848"/>
                <a:gd name="T38" fmla="*/ 295 w 316"/>
                <a:gd name="T39" fmla="*/ 766 h 848"/>
                <a:gd name="T40" fmla="*/ 313 w 316"/>
                <a:gd name="T41" fmla="*/ 808 h 848"/>
                <a:gd name="T42" fmla="*/ 316 w 316"/>
                <a:gd name="T43" fmla="*/ 820 h 848"/>
                <a:gd name="T44" fmla="*/ 316 w 316"/>
                <a:gd name="T45" fmla="*/ 833 h 848"/>
                <a:gd name="T46" fmla="*/ 312 w 316"/>
                <a:gd name="T47" fmla="*/ 841 h 848"/>
                <a:gd name="T48" fmla="*/ 302 w 316"/>
                <a:gd name="T49" fmla="*/ 848 h 848"/>
                <a:gd name="T50" fmla="*/ 289 w 316"/>
                <a:gd name="T51" fmla="*/ 848 h 848"/>
                <a:gd name="T52" fmla="*/ 279 w 316"/>
                <a:gd name="T53" fmla="*/ 842 h 848"/>
                <a:gd name="T54" fmla="*/ 265 w 316"/>
                <a:gd name="T55" fmla="*/ 824 h 848"/>
                <a:gd name="T56" fmla="*/ 250 w 316"/>
                <a:gd name="T57" fmla="*/ 797 h 848"/>
                <a:gd name="T58" fmla="*/ 224 w 316"/>
                <a:gd name="T59" fmla="*/ 755 h 848"/>
                <a:gd name="T60" fmla="*/ 215 w 316"/>
                <a:gd name="T61" fmla="*/ 745 h 848"/>
                <a:gd name="T62" fmla="*/ 201 w 316"/>
                <a:gd name="T63" fmla="*/ 738 h 848"/>
                <a:gd name="T64" fmla="*/ 188 w 316"/>
                <a:gd name="T65" fmla="*/ 736 h 848"/>
                <a:gd name="T66" fmla="*/ 170 w 316"/>
                <a:gd name="T67" fmla="*/ 737 h 848"/>
                <a:gd name="T68" fmla="*/ 119 w 316"/>
                <a:gd name="T69" fmla="*/ 752 h 848"/>
                <a:gd name="T70" fmla="*/ 0 w 316"/>
                <a:gd name="T71" fmla="*/ 799 h 848"/>
                <a:gd name="T72" fmla="*/ 0 w 316"/>
                <a:gd name="T73" fmla="*/ 105 h 848"/>
                <a:gd name="T74" fmla="*/ 0 w 316"/>
                <a:gd name="T75" fmla="*/ 0 h 848"/>
                <a:gd name="T76" fmla="*/ 15 w 316"/>
                <a:gd name="T77" fmla="*/ 35 h 848"/>
                <a:gd name="T78" fmla="*/ 21 w 316"/>
                <a:gd name="T79" fmla="*/ 52 h 848"/>
                <a:gd name="T80" fmla="*/ 20 w 316"/>
                <a:gd name="T81" fmla="*/ 67 h 848"/>
                <a:gd name="T82" fmla="*/ 12 w 316"/>
                <a:gd name="T83" fmla="*/ 86 h 848"/>
                <a:gd name="T84" fmla="*/ 0 w 316"/>
                <a:gd name="T85" fmla="*/ 105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848">
                  <a:moveTo>
                    <a:pt x="0" y="799"/>
                  </a:moveTo>
                  <a:lnTo>
                    <a:pt x="0" y="724"/>
                  </a:lnTo>
                  <a:lnTo>
                    <a:pt x="104" y="677"/>
                  </a:lnTo>
                  <a:lnTo>
                    <a:pt x="137" y="661"/>
                  </a:lnTo>
                  <a:lnTo>
                    <a:pt x="158" y="645"/>
                  </a:lnTo>
                  <a:lnTo>
                    <a:pt x="170" y="627"/>
                  </a:lnTo>
                  <a:lnTo>
                    <a:pt x="173" y="610"/>
                  </a:lnTo>
                  <a:lnTo>
                    <a:pt x="170" y="590"/>
                  </a:lnTo>
                  <a:lnTo>
                    <a:pt x="163" y="564"/>
                  </a:lnTo>
                  <a:lnTo>
                    <a:pt x="152" y="530"/>
                  </a:lnTo>
                  <a:lnTo>
                    <a:pt x="148" y="503"/>
                  </a:lnTo>
                  <a:lnTo>
                    <a:pt x="152" y="490"/>
                  </a:lnTo>
                  <a:lnTo>
                    <a:pt x="160" y="481"/>
                  </a:lnTo>
                  <a:lnTo>
                    <a:pt x="174" y="481"/>
                  </a:lnTo>
                  <a:lnTo>
                    <a:pt x="182" y="485"/>
                  </a:lnTo>
                  <a:lnTo>
                    <a:pt x="191" y="497"/>
                  </a:lnTo>
                  <a:lnTo>
                    <a:pt x="199" y="512"/>
                  </a:lnTo>
                  <a:lnTo>
                    <a:pt x="210" y="546"/>
                  </a:lnTo>
                  <a:lnTo>
                    <a:pt x="249" y="661"/>
                  </a:lnTo>
                  <a:lnTo>
                    <a:pt x="295" y="766"/>
                  </a:lnTo>
                  <a:lnTo>
                    <a:pt x="313" y="808"/>
                  </a:lnTo>
                  <a:lnTo>
                    <a:pt x="316" y="820"/>
                  </a:lnTo>
                  <a:lnTo>
                    <a:pt x="316" y="833"/>
                  </a:lnTo>
                  <a:lnTo>
                    <a:pt x="312" y="841"/>
                  </a:lnTo>
                  <a:lnTo>
                    <a:pt x="302" y="848"/>
                  </a:lnTo>
                  <a:lnTo>
                    <a:pt x="289" y="848"/>
                  </a:lnTo>
                  <a:lnTo>
                    <a:pt x="279" y="842"/>
                  </a:lnTo>
                  <a:lnTo>
                    <a:pt x="265" y="824"/>
                  </a:lnTo>
                  <a:lnTo>
                    <a:pt x="250" y="797"/>
                  </a:lnTo>
                  <a:lnTo>
                    <a:pt x="224" y="755"/>
                  </a:lnTo>
                  <a:lnTo>
                    <a:pt x="215" y="745"/>
                  </a:lnTo>
                  <a:lnTo>
                    <a:pt x="201" y="738"/>
                  </a:lnTo>
                  <a:lnTo>
                    <a:pt x="188" y="736"/>
                  </a:lnTo>
                  <a:lnTo>
                    <a:pt x="170" y="737"/>
                  </a:lnTo>
                  <a:lnTo>
                    <a:pt x="119" y="752"/>
                  </a:lnTo>
                  <a:lnTo>
                    <a:pt x="0" y="799"/>
                  </a:lnTo>
                  <a:close/>
                  <a:moveTo>
                    <a:pt x="0" y="105"/>
                  </a:moveTo>
                  <a:lnTo>
                    <a:pt x="0" y="0"/>
                  </a:lnTo>
                  <a:lnTo>
                    <a:pt x="15" y="35"/>
                  </a:lnTo>
                  <a:lnTo>
                    <a:pt x="21" y="52"/>
                  </a:lnTo>
                  <a:lnTo>
                    <a:pt x="20" y="67"/>
                  </a:lnTo>
                  <a:lnTo>
                    <a:pt x="12" y="86"/>
                  </a:lnTo>
                  <a:lnTo>
                    <a:pt x="0" y="10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grpSp>
      <p:grpSp>
        <p:nvGrpSpPr>
          <p:cNvPr id="44" name="Csoportba foglalás 101"/>
          <p:cNvGrpSpPr>
            <a:grpSpLocks/>
          </p:cNvGrpSpPr>
          <p:nvPr userDrawn="1"/>
        </p:nvGrpSpPr>
        <p:grpSpPr bwMode="auto">
          <a:xfrm>
            <a:off x="1084263" y="196850"/>
            <a:ext cx="603250" cy="658813"/>
            <a:chOff x="1083675" y="196500"/>
            <a:chExt cx="603318" cy="658800"/>
          </a:xfrm>
        </p:grpSpPr>
        <p:sp>
          <p:nvSpPr>
            <p:cNvPr id="45" name="Freeform 6"/>
            <p:cNvSpPr>
              <a:spLocks noEditPoints="1"/>
            </p:cNvSpPr>
            <p:nvPr/>
          </p:nvSpPr>
          <p:spPr bwMode="auto">
            <a:xfrm>
              <a:off x="1161471" y="196500"/>
              <a:ext cx="462015" cy="584188"/>
            </a:xfrm>
            <a:custGeom>
              <a:avLst/>
              <a:gdLst>
                <a:gd name="T0" fmla="*/ 230140 w 14382"/>
                <a:gd name="T1" fmla="*/ 574724 h 18209"/>
                <a:gd name="T2" fmla="*/ 341259 w 14382"/>
                <a:gd name="T3" fmla="*/ 508634 h 18209"/>
                <a:gd name="T4" fmla="*/ 452956 w 14382"/>
                <a:gd name="T5" fmla="*/ 287234 h 18209"/>
                <a:gd name="T6" fmla="*/ 452956 w 14382"/>
                <a:gd name="T7" fmla="*/ 9047 h 18209"/>
                <a:gd name="T8" fmla="*/ 9091 w 14382"/>
                <a:gd name="T9" fmla="*/ 9047 h 18209"/>
                <a:gd name="T10" fmla="*/ 9091 w 14382"/>
                <a:gd name="T11" fmla="*/ 287266 h 18209"/>
                <a:gd name="T12" fmla="*/ 68072 w 14382"/>
                <a:gd name="T13" fmla="*/ 455377 h 18209"/>
                <a:gd name="T14" fmla="*/ 230140 w 14382"/>
                <a:gd name="T15" fmla="*/ 574724 h 18209"/>
                <a:gd name="T16" fmla="*/ 228181 w 14382"/>
                <a:gd name="T17" fmla="*/ 583771 h 18209"/>
                <a:gd name="T18" fmla="*/ 60940 w 14382"/>
                <a:gd name="T19" fmla="*/ 460928 h 18209"/>
                <a:gd name="T20" fmla="*/ 0 w 14382"/>
                <a:gd name="T21" fmla="*/ 287490 h 18209"/>
                <a:gd name="T22" fmla="*/ 0 w 14382"/>
                <a:gd name="T23" fmla="*/ 4524 h 18209"/>
                <a:gd name="T24" fmla="*/ 4562 w 14382"/>
                <a:gd name="T25" fmla="*/ 0 h 18209"/>
                <a:gd name="T26" fmla="*/ 457485 w 14382"/>
                <a:gd name="T27" fmla="*/ 0 h 18209"/>
                <a:gd name="T28" fmla="*/ 462015 w 14382"/>
                <a:gd name="T29" fmla="*/ 4524 h 18209"/>
                <a:gd name="T30" fmla="*/ 462015 w 14382"/>
                <a:gd name="T31" fmla="*/ 287522 h 18209"/>
                <a:gd name="T32" fmla="*/ 346977 w 14382"/>
                <a:gd name="T33" fmla="*/ 515628 h 18209"/>
                <a:gd name="T34" fmla="*/ 231971 w 14382"/>
                <a:gd name="T35" fmla="*/ 583771 h 18209"/>
                <a:gd name="T36" fmla="*/ 228181 w 14382"/>
                <a:gd name="T37" fmla="*/ 583771 h 182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382" h="18209">
                  <a:moveTo>
                    <a:pt x="7164" y="17914"/>
                  </a:moveTo>
                  <a:cubicBezTo>
                    <a:pt x="8394" y="17372"/>
                    <a:pt x="9579" y="16704"/>
                    <a:pt x="10623" y="15854"/>
                  </a:cubicBezTo>
                  <a:cubicBezTo>
                    <a:pt x="13035" y="13891"/>
                    <a:pt x="14019" y="11489"/>
                    <a:pt x="14100" y="8953"/>
                  </a:cubicBezTo>
                  <a:lnTo>
                    <a:pt x="14100" y="282"/>
                  </a:lnTo>
                  <a:lnTo>
                    <a:pt x="283" y="282"/>
                  </a:lnTo>
                  <a:lnTo>
                    <a:pt x="283" y="8954"/>
                  </a:lnTo>
                  <a:cubicBezTo>
                    <a:pt x="343" y="10989"/>
                    <a:pt x="961" y="12718"/>
                    <a:pt x="2119" y="14194"/>
                  </a:cubicBezTo>
                  <a:cubicBezTo>
                    <a:pt x="3271" y="15663"/>
                    <a:pt x="4959" y="16886"/>
                    <a:pt x="7164" y="17914"/>
                  </a:cubicBezTo>
                  <a:close/>
                  <a:moveTo>
                    <a:pt x="7103" y="18196"/>
                  </a:moveTo>
                  <a:cubicBezTo>
                    <a:pt x="4830" y="17144"/>
                    <a:pt x="3088" y="15886"/>
                    <a:pt x="1897" y="14367"/>
                  </a:cubicBezTo>
                  <a:cubicBezTo>
                    <a:pt x="701" y="12842"/>
                    <a:pt x="62" y="11058"/>
                    <a:pt x="0" y="8961"/>
                  </a:cubicBezTo>
                  <a:cubicBezTo>
                    <a:pt x="0" y="6021"/>
                    <a:pt x="0" y="3081"/>
                    <a:pt x="0" y="141"/>
                  </a:cubicBezTo>
                  <a:cubicBezTo>
                    <a:pt x="0" y="70"/>
                    <a:pt x="71" y="0"/>
                    <a:pt x="142" y="0"/>
                  </a:cubicBezTo>
                  <a:lnTo>
                    <a:pt x="14241" y="0"/>
                  </a:lnTo>
                  <a:cubicBezTo>
                    <a:pt x="14312" y="0"/>
                    <a:pt x="14382" y="70"/>
                    <a:pt x="14382" y="141"/>
                  </a:cubicBezTo>
                  <a:cubicBezTo>
                    <a:pt x="14382" y="3081"/>
                    <a:pt x="14382" y="6022"/>
                    <a:pt x="14382" y="8962"/>
                  </a:cubicBezTo>
                  <a:cubicBezTo>
                    <a:pt x="14299" y="11575"/>
                    <a:pt x="13286" y="14050"/>
                    <a:pt x="10801" y="16072"/>
                  </a:cubicBezTo>
                  <a:cubicBezTo>
                    <a:pt x="9721" y="16951"/>
                    <a:pt x="8494" y="17640"/>
                    <a:pt x="7221" y="18196"/>
                  </a:cubicBezTo>
                  <a:cubicBezTo>
                    <a:pt x="7193" y="18208"/>
                    <a:pt x="7131" y="18209"/>
                    <a:pt x="7103" y="18196"/>
                  </a:cubicBezTo>
                  <a:close/>
                </a:path>
              </a:pathLst>
            </a:custGeom>
            <a:solidFill>
              <a:schemeClr val="bg1"/>
            </a:solidFill>
            <a:ln w="1588" cap="flat">
              <a:noFill/>
              <a:prstDash val="solid"/>
              <a:miter lim="800000"/>
              <a:headEnd/>
              <a:tailEnd/>
            </a:ln>
          </p:spPr>
          <p:txBody>
            <a:bodyPr/>
            <a:lstStyle/>
            <a:p>
              <a:pPr>
                <a:defRPr/>
              </a:pPr>
              <a:endParaRPr lang="hu-HU" b="0">
                <a:solidFill>
                  <a:prstClr val="black"/>
                </a:solidFill>
              </a:endParaRPr>
            </a:p>
          </p:txBody>
        </p:sp>
        <p:sp>
          <p:nvSpPr>
            <p:cNvPr id="46" name="Freeform 7"/>
            <p:cNvSpPr>
              <a:spLocks/>
            </p:cNvSpPr>
            <p:nvPr/>
          </p:nvSpPr>
          <p:spPr bwMode="auto">
            <a:xfrm>
              <a:off x="1255144" y="277461"/>
              <a:ext cx="33341" cy="71436"/>
            </a:xfrm>
            <a:custGeom>
              <a:avLst/>
              <a:gdLst>
                <a:gd name="T0" fmla="*/ 16316 w 1034"/>
                <a:gd name="T1" fmla="*/ 0 h 2192"/>
                <a:gd name="T2" fmla="*/ 33341 w 1034"/>
                <a:gd name="T3" fmla="*/ 24572 h 2192"/>
                <a:gd name="T4" fmla="*/ 18122 w 1034"/>
                <a:gd name="T5" fmla="*/ 71436 h 2192"/>
                <a:gd name="T6" fmla="*/ 14349 w 1034"/>
                <a:gd name="T7" fmla="*/ 71436 h 2192"/>
                <a:gd name="T8" fmla="*/ 0 w 1034"/>
                <a:gd name="T9" fmla="*/ 24670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2" y="2192"/>
                  </a:lnTo>
                  <a:lnTo>
                    <a:pt x="445" y="2192"/>
                  </a:lnTo>
                  <a:lnTo>
                    <a:pt x="0" y="757"/>
                  </a:lnTo>
                  <a:lnTo>
                    <a:pt x="506"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47" name="Freeform 8"/>
            <p:cNvSpPr>
              <a:spLocks/>
            </p:cNvSpPr>
            <p:nvPr/>
          </p:nvSpPr>
          <p:spPr bwMode="auto">
            <a:xfrm>
              <a:off x="1221803" y="328260"/>
              <a:ext cx="42868" cy="47624"/>
            </a:xfrm>
            <a:custGeom>
              <a:avLst/>
              <a:gdLst>
                <a:gd name="T0" fmla="*/ 22294 w 1371"/>
                <a:gd name="T1" fmla="*/ 43504 h 1468"/>
                <a:gd name="T2" fmla="*/ 10068 w 1371"/>
                <a:gd name="T3" fmla="*/ 8078 h 1468"/>
                <a:gd name="T4" fmla="*/ 27547 w 1371"/>
                <a:gd name="T5" fmla="*/ 1979 h 1468"/>
                <a:gd name="T6" fmla="*/ 40179 w 1371"/>
                <a:gd name="T7" fmla="*/ 22093 h 1468"/>
                <a:gd name="T8" fmla="*/ 24545 w 1371"/>
                <a:gd name="T9" fmla="*/ 25142 h 1468"/>
                <a:gd name="T10" fmla="*/ 22294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713" y="1341"/>
                  </a:moveTo>
                  <a:cubicBezTo>
                    <a:pt x="243" y="1468"/>
                    <a:pt x="0" y="609"/>
                    <a:pt x="322" y="249"/>
                  </a:cubicBezTo>
                  <a:cubicBezTo>
                    <a:pt x="510" y="61"/>
                    <a:pt x="642" y="0"/>
                    <a:pt x="881" y="61"/>
                  </a:cubicBezTo>
                  <a:cubicBezTo>
                    <a:pt x="1234" y="155"/>
                    <a:pt x="1371" y="642"/>
                    <a:pt x="1285" y="681"/>
                  </a:cubicBezTo>
                  <a:cubicBezTo>
                    <a:pt x="1234" y="660"/>
                    <a:pt x="980" y="472"/>
                    <a:pt x="785" y="775"/>
                  </a:cubicBezTo>
                  <a:cubicBezTo>
                    <a:pt x="558" y="1034"/>
                    <a:pt x="792" y="1265"/>
                    <a:pt x="713"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48" name="Freeform 9"/>
            <p:cNvSpPr>
              <a:spLocks/>
            </p:cNvSpPr>
            <p:nvPr/>
          </p:nvSpPr>
          <p:spPr bwMode="auto">
            <a:xfrm>
              <a:off x="1278959" y="328260"/>
              <a:ext cx="42868" cy="47624"/>
            </a:xfrm>
            <a:custGeom>
              <a:avLst/>
              <a:gdLst>
                <a:gd name="T0" fmla="*/ 20559 w 1372"/>
                <a:gd name="T1" fmla="*/ 43504 h 1468"/>
                <a:gd name="T2" fmla="*/ 32776 w 1372"/>
                <a:gd name="T3" fmla="*/ 8078 h 1468"/>
                <a:gd name="T4" fmla="*/ 15310 w 1372"/>
                <a:gd name="T5" fmla="*/ 1979 h 1468"/>
                <a:gd name="T6" fmla="*/ 2687 w 1372"/>
                <a:gd name="T7" fmla="*/ 22093 h 1468"/>
                <a:gd name="T8" fmla="*/ 18341 w 1372"/>
                <a:gd name="T9" fmla="*/ 25142 h 1468"/>
                <a:gd name="T10" fmla="*/ 20559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658" y="1341"/>
                  </a:moveTo>
                  <a:cubicBezTo>
                    <a:pt x="1128" y="1468"/>
                    <a:pt x="1372" y="609"/>
                    <a:pt x="1049" y="249"/>
                  </a:cubicBezTo>
                  <a:cubicBezTo>
                    <a:pt x="861" y="61"/>
                    <a:pt x="729" y="0"/>
                    <a:pt x="490" y="61"/>
                  </a:cubicBezTo>
                  <a:cubicBezTo>
                    <a:pt x="137" y="155"/>
                    <a:pt x="0" y="642"/>
                    <a:pt x="86" y="681"/>
                  </a:cubicBezTo>
                  <a:cubicBezTo>
                    <a:pt x="137" y="660"/>
                    <a:pt x="391" y="472"/>
                    <a:pt x="587" y="775"/>
                  </a:cubicBezTo>
                  <a:cubicBezTo>
                    <a:pt x="813" y="1034"/>
                    <a:pt x="579" y="1265"/>
                    <a:pt x="658"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49" name="Freeform 10"/>
            <p:cNvSpPr>
              <a:spLocks/>
            </p:cNvSpPr>
            <p:nvPr/>
          </p:nvSpPr>
          <p:spPr bwMode="auto">
            <a:xfrm>
              <a:off x="1255144" y="352072"/>
              <a:ext cx="33341" cy="11113"/>
            </a:xfrm>
            <a:custGeom>
              <a:avLst/>
              <a:gdLst>
                <a:gd name="T0" fmla="*/ 6117 w 1052"/>
                <a:gd name="T1" fmla="*/ 0 h 331"/>
                <a:gd name="T2" fmla="*/ 26495 w 1052"/>
                <a:gd name="T3" fmla="*/ 0 h 331"/>
                <a:gd name="T4" fmla="*/ 26495 w 1052"/>
                <a:gd name="T5" fmla="*/ 11113 h 331"/>
                <a:gd name="T6" fmla="*/ 6117 w 1052"/>
                <a:gd name="T7" fmla="*/ 11113 h 331"/>
                <a:gd name="T8" fmla="*/ 6117 w 1052"/>
                <a:gd name="T9" fmla="*/ 0 h 3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1">
                  <a:moveTo>
                    <a:pt x="193" y="0"/>
                  </a:moveTo>
                  <a:lnTo>
                    <a:pt x="836" y="0"/>
                  </a:lnTo>
                  <a:cubicBezTo>
                    <a:pt x="1052" y="33"/>
                    <a:pt x="1034" y="313"/>
                    <a:pt x="836" y="331"/>
                  </a:cubicBezTo>
                  <a:lnTo>
                    <a:pt x="193" y="331"/>
                  </a:lnTo>
                  <a:cubicBezTo>
                    <a:pt x="18" y="275"/>
                    <a:pt x="0" y="77"/>
                    <a:pt x="193" y="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0" name="Freeform 11"/>
            <p:cNvSpPr>
              <a:spLocks/>
            </p:cNvSpPr>
            <p:nvPr/>
          </p:nvSpPr>
          <p:spPr bwMode="auto">
            <a:xfrm>
              <a:off x="1258320" y="364772"/>
              <a:ext cx="28578" cy="30162"/>
            </a:xfrm>
            <a:custGeom>
              <a:avLst/>
              <a:gdLst>
                <a:gd name="T0" fmla="*/ 10809 w 854"/>
                <a:gd name="T1" fmla="*/ 1025 h 912"/>
                <a:gd name="T2" fmla="*/ 16598 w 854"/>
                <a:gd name="T3" fmla="*/ 1091 h 912"/>
                <a:gd name="T4" fmla="*/ 13519 w 854"/>
                <a:gd name="T5" fmla="*/ 30162 h 912"/>
                <a:gd name="T6" fmla="*/ 10809 w 854"/>
                <a:gd name="T7" fmla="*/ 1025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1"/>
                  </a:moveTo>
                  <a:cubicBezTo>
                    <a:pt x="320" y="8"/>
                    <a:pt x="498" y="0"/>
                    <a:pt x="496" y="33"/>
                  </a:cubicBezTo>
                  <a:cubicBezTo>
                    <a:pt x="468" y="315"/>
                    <a:pt x="854" y="912"/>
                    <a:pt x="404" y="912"/>
                  </a:cubicBezTo>
                  <a:cubicBezTo>
                    <a:pt x="0" y="912"/>
                    <a:pt x="348" y="315"/>
                    <a:pt x="323" y="3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1" name="Freeform 12"/>
            <p:cNvSpPr>
              <a:spLocks/>
            </p:cNvSpPr>
            <p:nvPr/>
          </p:nvSpPr>
          <p:spPr bwMode="auto">
            <a:xfrm>
              <a:off x="1245618" y="364772"/>
              <a:ext cx="23815" cy="25399"/>
            </a:xfrm>
            <a:custGeom>
              <a:avLst/>
              <a:gdLst>
                <a:gd name="T0" fmla="*/ 12855 w 767"/>
                <a:gd name="T1" fmla="*/ 22240 h 780"/>
                <a:gd name="T2" fmla="*/ 19561 w 767"/>
                <a:gd name="T3" fmla="*/ 749 h 780"/>
                <a:gd name="T4" fmla="*/ 5682 w 767"/>
                <a:gd name="T5" fmla="*/ 12732 h 780"/>
                <a:gd name="T6" fmla="*/ 12855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414" y="683"/>
                  </a:moveTo>
                  <a:cubicBezTo>
                    <a:pt x="597" y="589"/>
                    <a:pt x="767" y="33"/>
                    <a:pt x="630" y="23"/>
                  </a:cubicBezTo>
                  <a:cubicBezTo>
                    <a:pt x="526" y="0"/>
                    <a:pt x="521" y="307"/>
                    <a:pt x="183" y="391"/>
                  </a:cubicBezTo>
                  <a:cubicBezTo>
                    <a:pt x="0" y="571"/>
                    <a:pt x="226" y="780"/>
                    <a:pt x="414"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2" name="Freeform 13"/>
            <p:cNvSpPr>
              <a:spLocks/>
            </p:cNvSpPr>
            <p:nvPr/>
          </p:nvSpPr>
          <p:spPr bwMode="auto">
            <a:xfrm>
              <a:off x="1274196" y="364772"/>
              <a:ext cx="23815" cy="25399"/>
            </a:xfrm>
            <a:custGeom>
              <a:avLst/>
              <a:gdLst>
                <a:gd name="T0" fmla="*/ 10960 w 767"/>
                <a:gd name="T1" fmla="*/ 22240 h 780"/>
                <a:gd name="T2" fmla="*/ 4254 w 767"/>
                <a:gd name="T3" fmla="*/ 749 h 780"/>
                <a:gd name="T4" fmla="*/ 18164 w 767"/>
                <a:gd name="T5" fmla="*/ 12732 h 780"/>
                <a:gd name="T6" fmla="*/ 10960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353" y="683"/>
                  </a:moveTo>
                  <a:cubicBezTo>
                    <a:pt x="171" y="589"/>
                    <a:pt x="0" y="33"/>
                    <a:pt x="137" y="23"/>
                  </a:cubicBezTo>
                  <a:cubicBezTo>
                    <a:pt x="242" y="0"/>
                    <a:pt x="247" y="307"/>
                    <a:pt x="585" y="391"/>
                  </a:cubicBezTo>
                  <a:cubicBezTo>
                    <a:pt x="767" y="571"/>
                    <a:pt x="541" y="780"/>
                    <a:pt x="353"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3" name="Freeform 14"/>
            <p:cNvSpPr>
              <a:spLocks/>
            </p:cNvSpPr>
            <p:nvPr/>
          </p:nvSpPr>
          <p:spPr bwMode="auto">
            <a:xfrm>
              <a:off x="1490121" y="277461"/>
              <a:ext cx="33341" cy="71436"/>
            </a:xfrm>
            <a:custGeom>
              <a:avLst/>
              <a:gdLst>
                <a:gd name="T0" fmla="*/ 16316 w 1034"/>
                <a:gd name="T1" fmla="*/ 0 h 2192"/>
                <a:gd name="T2" fmla="*/ 33341 w 1034"/>
                <a:gd name="T3" fmla="*/ 24572 h 2192"/>
                <a:gd name="T4" fmla="*/ 18089 w 1034"/>
                <a:gd name="T5" fmla="*/ 71436 h 2192"/>
                <a:gd name="T6" fmla="*/ 14349 w 1034"/>
                <a:gd name="T7" fmla="*/ 71436 h 2192"/>
                <a:gd name="T8" fmla="*/ 0 w 1034"/>
                <a:gd name="T9" fmla="*/ 24670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1" y="2192"/>
                  </a:lnTo>
                  <a:lnTo>
                    <a:pt x="445" y="2192"/>
                  </a:lnTo>
                  <a:lnTo>
                    <a:pt x="0" y="757"/>
                  </a:lnTo>
                  <a:lnTo>
                    <a:pt x="506"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4" name="Freeform 15"/>
            <p:cNvSpPr>
              <a:spLocks/>
            </p:cNvSpPr>
            <p:nvPr/>
          </p:nvSpPr>
          <p:spPr bwMode="auto">
            <a:xfrm>
              <a:off x="1456779" y="328260"/>
              <a:ext cx="42868" cy="47624"/>
            </a:xfrm>
            <a:custGeom>
              <a:avLst/>
              <a:gdLst>
                <a:gd name="T0" fmla="*/ 22309 w 1372"/>
                <a:gd name="T1" fmla="*/ 43504 h 1468"/>
                <a:gd name="T2" fmla="*/ 10092 w 1372"/>
                <a:gd name="T3" fmla="*/ 8078 h 1468"/>
                <a:gd name="T4" fmla="*/ 27558 w 1372"/>
                <a:gd name="T5" fmla="*/ 1979 h 1468"/>
                <a:gd name="T6" fmla="*/ 40181 w 1372"/>
                <a:gd name="T7" fmla="*/ 22093 h 1468"/>
                <a:gd name="T8" fmla="*/ 24527 w 1372"/>
                <a:gd name="T9" fmla="*/ 25142 h 1468"/>
                <a:gd name="T10" fmla="*/ 22309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714" y="1341"/>
                  </a:moveTo>
                  <a:cubicBezTo>
                    <a:pt x="244" y="1468"/>
                    <a:pt x="0" y="609"/>
                    <a:pt x="323" y="249"/>
                  </a:cubicBezTo>
                  <a:cubicBezTo>
                    <a:pt x="511" y="61"/>
                    <a:pt x="643" y="0"/>
                    <a:pt x="882" y="61"/>
                  </a:cubicBezTo>
                  <a:cubicBezTo>
                    <a:pt x="1235" y="155"/>
                    <a:pt x="1372" y="642"/>
                    <a:pt x="1286" y="681"/>
                  </a:cubicBezTo>
                  <a:cubicBezTo>
                    <a:pt x="1235" y="660"/>
                    <a:pt x="981" y="472"/>
                    <a:pt x="785" y="775"/>
                  </a:cubicBezTo>
                  <a:cubicBezTo>
                    <a:pt x="559" y="1034"/>
                    <a:pt x="793" y="1265"/>
                    <a:pt x="714"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5" name="Freeform 16"/>
            <p:cNvSpPr>
              <a:spLocks/>
            </p:cNvSpPr>
            <p:nvPr/>
          </p:nvSpPr>
          <p:spPr bwMode="auto">
            <a:xfrm>
              <a:off x="1512348" y="328260"/>
              <a:ext cx="44455" cy="47624"/>
            </a:xfrm>
            <a:custGeom>
              <a:avLst/>
              <a:gdLst>
                <a:gd name="T0" fmla="*/ 21336 w 1371"/>
                <a:gd name="T1" fmla="*/ 43504 h 1468"/>
                <a:gd name="T2" fmla="*/ 34014 w 1371"/>
                <a:gd name="T3" fmla="*/ 8078 h 1468"/>
                <a:gd name="T4" fmla="*/ 15888 w 1371"/>
                <a:gd name="T5" fmla="*/ 1979 h 1468"/>
                <a:gd name="T6" fmla="*/ 2789 w 1371"/>
                <a:gd name="T7" fmla="*/ 22093 h 1468"/>
                <a:gd name="T8" fmla="*/ 19001 w 1371"/>
                <a:gd name="T9" fmla="*/ 25142 h 1468"/>
                <a:gd name="T10" fmla="*/ 21336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658" y="1341"/>
                  </a:moveTo>
                  <a:cubicBezTo>
                    <a:pt x="1127" y="1468"/>
                    <a:pt x="1371" y="609"/>
                    <a:pt x="1049" y="249"/>
                  </a:cubicBezTo>
                  <a:cubicBezTo>
                    <a:pt x="861" y="61"/>
                    <a:pt x="729" y="0"/>
                    <a:pt x="490" y="61"/>
                  </a:cubicBezTo>
                  <a:cubicBezTo>
                    <a:pt x="137" y="155"/>
                    <a:pt x="0" y="642"/>
                    <a:pt x="86" y="681"/>
                  </a:cubicBezTo>
                  <a:cubicBezTo>
                    <a:pt x="137" y="660"/>
                    <a:pt x="391" y="472"/>
                    <a:pt x="586" y="775"/>
                  </a:cubicBezTo>
                  <a:cubicBezTo>
                    <a:pt x="812" y="1034"/>
                    <a:pt x="579" y="1265"/>
                    <a:pt x="658"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6" name="Freeform 17"/>
            <p:cNvSpPr>
              <a:spLocks/>
            </p:cNvSpPr>
            <p:nvPr/>
          </p:nvSpPr>
          <p:spPr bwMode="auto">
            <a:xfrm>
              <a:off x="1490121" y="352072"/>
              <a:ext cx="33341" cy="11113"/>
            </a:xfrm>
            <a:custGeom>
              <a:avLst/>
              <a:gdLst>
                <a:gd name="T0" fmla="*/ 6117 w 1052"/>
                <a:gd name="T1" fmla="*/ 0 h 331"/>
                <a:gd name="T2" fmla="*/ 26495 w 1052"/>
                <a:gd name="T3" fmla="*/ 0 h 331"/>
                <a:gd name="T4" fmla="*/ 26495 w 1052"/>
                <a:gd name="T5" fmla="*/ 11113 h 331"/>
                <a:gd name="T6" fmla="*/ 6117 w 1052"/>
                <a:gd name="T7" fmla="*/ 11113 h 331"/>
                <a:gd name="T8" fmla="*/ 6117 w 1052"/>
                <a:gd name="T9" fmla="*/ 0 h 3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1">
                  <a:moveTo>
                    <a:pt x="193" y="0"/>
                  </a:moveTo>
                  <a:lnTo>
                    <a:pt x="836" y="0"/>
                  </a:lnTo>
                  <a:cubicBezTo>
                    <a:pt x="1052" y="33"/>
                    <a:pt x="1034" y="313"/>
                    <a:pt x="836" y="331"/>
                  </a:cubicBezTo>
                  <a:lnTo>
                    <a:pt x="193" y="331"/>
                  </a:lnTo>
                  <a:cubicBezTo>
                    <a:pt x="18" y="275"/>
                    <a:pt x="0" y="77"/>
                    <a:pt x="193" y="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7" name="Freeform 18"/>
            <p:cNvSpPr>
              <a:spLocks/>
            </p:cNvSpPr>
            <p:nvPr/>
          </p:nvSpPr>
          <p:spPr bwMode="auto">
            <a:xfrm>
              <a:off x="1493296" y="364772"/>
              <a:ext cx="26990" cy="30162"/>
            </a:xfrm>
            <a:custGeom>
              <a:avLst/>
              <a:gdLst>
                <a:gd name="T0" fmla="*/ 10208 w 854"/>
                <a:gd name="T1" fmla="*/ 1025 h 912"/>
                <a:gd name="T2" fmla="*/ 15644 w 854"/>
                <a:gd name="T3" fmla="*/ 1091 h 912"/>
                <a:gd name="T4" fmla="*/ 12768 w 854"/>
                <a:gd name="T5" fmla="*/ 30162 h 912"/>
                <a:gd name="T6" fmla="*/ 10208 w 854"/>
                <a:gd name="T7" fmla="*/ 1025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1"/>
                  </a:moveTo>
                  <a:cubicBezTo>
                    <a:pt x="320" y="8"/>
                    <a:pt x="498" y="0"/>
                    <a:pt x="495" y="33"/>
                  </a:cubicBezTo>
                  <a:cubicBezTo>
                    <a:pt x="467" y="315"/>
                    <a:pt x="854" y="912"/>
                    <a:pt x="404" y="912"/>
                  </a:cubicBezTo>
                  <a:cubicBezTo>
                    <a:pt x="0" y="912"/>
                    <a:pt x="348" y="315"/>
                    <a:pt x="323" y="3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8" name="Freeform 19"/>
            <p:cNvSpPr>
              <a:spLocks/>
            </p:cNvSpPr>
            <p:nvPr/>
          </p:nvSpPr>
          <p:spPr bwMode="auto">
            <a:xfrm>
              <a:off x="1479007" y="364772"/>
              <a:ext cx="25403" cy="25399"/>
            </a:xfrm>
            <a:custGeom>
              <a:avLst/>
              <a:gdLst>
                <a:gd name="T0" fmla="*/ 13712 w 767"/>
                <a:gd name="T1" fmla="*/ 22240 h 780"/>
                <a:gd name="T2" fmla="*/ 20866 w 767"/>
                <a:gd name="T3" fmla="*/ 749 h 780"/>
                <a:gd name="T4" fmla="*/ 6061 w 767"/>
                <a:gd name="T5" fmla="*/ 12732 h 780"/>
                <a:gd name="T6" fmla="*/ 13712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414" y="683"/>
                  </a:moveTo>
                  <a:cubicBezTo>
                    <a:pt x="597" y="589"/>
                    <a:pt x="767" y="33"/>
                    <a:pt x="630" y="23"/>
                  </a:cubicBezTo>
                  <a:cubicBezTo>
                    <a:pt x="526" y="0"/>
                    <a:pt x="521" y="307"/>
                    <a:pt x="183" y="391"/>
                  </a:cubicBezTo>
                  <a:cubicBezTo>
                    <a:pt x="0" y="571"/>
                    <a:pt x="226" y="780"/>
                    <a:pt x="414"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9" name="Freeform 20"/>
            <p:cNvSpPr>
              <a:spLocks/>
            </p:cNvSpPr>
            <p:nvPr/>
          </p:nvSpPr>
          <p:spPr bwMode="auto">
            <a:xfrm>
              <a:off x="1509173" y="364772"/>
              <a:ext cx="23815" cy="25399"/>
            </a:xfrm>
            <a:custGeom>
              <a:avLst/>
              <a:gdLst>
                <a:gd name="T0" fmla="*/ 10960 w 767"/>
                <a:gd name="T1" fmla="*/ 22240 h 780"/>
                <a:gd name="T2" fmla="*/ 4254 w 767"/>
                <a:gd name="T3" fmla="*/ 749 h 780"/>
                <a:gd name="T4" fmla="*/ 18133 w 767"/>
                <a:gd name="T5" fmla="*/ 12732 h 780"/>
                <a:gd name="T6" fmla="*/ 10960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353" y="683"/>
                  </a:moveTo>
                  <a:cubicBezTo>
                    <a:pt x="170" y="589"/>
                    <a:pt x="0" y="33"/>
                    <a:pt x="137" y="23"/>
                  </a:cubicBezTo>
                  <a:cubicBezTo>
                    <a:pt x="241" y="0"/>
                    <a:pt x="246" y="307"/>
                    <a:pt x="584" y="391"/>
                  </a:cubicBezTo>
                  <a:cubicBezTo>
                    <a:pt x="767" y="571"/>
                    <a:pt x="541" y="780"/>
                    <a:pt x="353"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0" name="Freeform 21"/>
            <p:cNvSpPr>
              <a:spLocks/>
            </p:cNvSpPr>
            <p:nvPr/>
          </p:nvSpPr>
          <p:spPr bwMode="auto">
            <a:xfrm>
              <a:off x="1375808" y="207613"/>
              <a:ext cx="33341" cy="71436"/>
            </a:xfrm>
            <a:custGeom>
              <a:avLst/>
              <a:gdLst>
                <a:gd name="T0" fmla="*/ 16316 w 1034"/>
                <a:gd name="T1" fmla="*/ 0 h 2192"/>
                <a:gd name="T2" fmla="*/ 33341 w 1034"/>
                <a:gd name="T3" fmla="*/ 24572 h 2192"/>
                <a:gd name="T4" fmla="*/ 18122 w 1034"/>
                <a:gd name="T5" fmla="*/ 71436 h 2192"/>
                <a:gd name="T6" fmla="*/ 14349 w 1034"/>
                <a:gd name="T7" fmla="*/ 71436 h 2192"/>
                <a:gd name="T8" fmla="*/ 0 w 1034"/>
                <a:gd name="T9" fmla="*/ 24638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2" y="2192"/>
                  </a:lnTo>
                  <a:lnTo>
                    <a:pt x="445" y="2192"/>
                  </a:lnTo>
                  <a:lnTo>
                    <a:pt x="0" y="756"/>
                  </a:lnTo>
                  <a:lnTo>
                    <a:pt x="506"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1" name="Freeform 22"/>
            <p:cNvSpPr>
              <a:spLocks/>
            </p:cNvSpPr>
            <p:nvPr/>
          </p:nvSpPr>
          <p:spPr bwMode="auto">
            <a:xfrm>
              <a:off x="1340879" y="258412"/>
              <a:ext cx="44455" cy="47624"/>
            </a:xfrm>
            <a:custGeom>
              <a:avLst/>
              <a:gdLst>
                <a:gd name="T0" fmla="*/ 23119 w 1371"/>
                <a:gd name="T1" fmla="*/ 43504 h 1468"/>
                <a:gd name="T2" fmla="*/ 10441 w 1371"/>
                <a:gd name="T3" fmla="*/ 8045 h 1468"/>
                <a:gd name="T4" fmla="*/ 28567 w 1371"/>
                <a:gd name="T5" fmla="*/ 1979 h 1468"/>
                <a:gd name="T6" fmla="*/ 41666 w 1371"/>
                <a:gd name="T7" fmla="*/ 22060 h 1468"/>
                <a:gd name="T8" fmla="*/ 25421 w 1371"/>
                <a:gd name="T9" fmla="*/ 25110 h 1468"/>
                <a:gd name="T10" fmla="*/ 23119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713" y="1341"/>
                  </a:moveTo>
                  <a:cubicBezTo>
                    <a:pt x="243" y="1468"/>
                    <a:pt x="0" y="609"/>
                    <a:pt x="322" y="248"/>
                  </a:cubicBezTo>
                  <a:cubicBezTo>
                    <a:pt x="510" y="61"/>
                    <a:pt x="642" y="0"/>
                    <a:pt x="881" y="61"/>
                  </a:cubicBezTo>
                  <a:cubicBezTo>
                    <a:pt x="1234" y="155"/>
                    <a:pt x="1371" y="642"/>
                    <a:pt x="1285" y="680"/>
                  </a:cubicBezTo>
                  <a:cubicBezTo>
                    <a:pt x="1234" y="660"/>
                    <a:pt x="980" y="472"/>
                    <a:pt x="784" y="774"/>
                  </a:cubicBezTo>
                  <a:cubicBezTo>
                    <a:pt x="558" y="1033"/>
                    <a:pt x="792" y="1264"/>
                    <a:pt x="713"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2" name="Freeform 23"/>
            <p:cNvSpPr>
              <a:spLocks/>
            </p:cNvSpPr>
            <p:nvPr/>
          </p:nvSpPr>
          <p:spPr bwMode="auto">
            <a:xfrm>
              <a:off x="1398035" y="258412"/>
              <a:ext cx="44455" cy="47624"/>
            </a:xfrm>
            <a:custGeom>
              <a:avLst/>
              <a:gdLst>
                <a:gd name="T0" fmla="*/ 21320 w 1372"/>
                <a:gd name="T1" fmla="*/ 43504 h 1468"/>
                <a:gd name="T2" fmla="*/ 33989 w 1372"/>
                <a:gd name="T3" fmla="*/ 8045 h 1468"/>
                <a:gd name="T4" fmla="*/ 15877 w 1372"/>
                <a:gd name="T5" fmla="*/ 1979 h 1468"/>
                <a:gd name="T6" fmla="*/ 2787 w 1372"/>
                <a:gd name="T7" fmla="*/ 22060 h 1468"/>
                <a:gd name="T8" fmla="*/ 19020 w 1372"/>
                <a:gd name="T9" fmla="*/ 25110 h 1468"/>
                <a:gd name="T10" fmla="*/ 21320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658" y="1341"/>
                  </a:moveTo>
                  <a:cubicBezTo>
                    <a:pt x="1128" y="1468"/>
                    <a:pt x="1372" y="609"/>
                    <a:pt x="1049" y="248"/>
                  </a:cubicBezTo>
                  <a:cubicBezTo>
                    <a:pt x="861" y="61"/>
                    <a:pt x="729" y="0"/>
                    <a:pt x="490" y="61"/>
                  </a:cubicBezTo>
                  <a:cubicBezTo>
                    <a:pt x="137" y="155"/>
                    <a:pt x="0" y="642"/>
                    <a:pt x="86" y="680"/>
                  </a:cubicBezTo>
                  <a:cubicBezTo>
                    <a:pt x="137" y="660"/>
                    <a:pt x="391" y="472"/>
                    <a:pt x="587" y="774"/>
                  </a:cubicBezTo>
                  <a:cubicBezTo>
                    <a:pt x="813" y="1033"/>
                    <a:pt x="579" y="1264"/>
                    <a:pt x="658"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3" name="Freeform 24"/>
            <p:cNvSpPr>
              <a:spLocks/>
            </p:cNvSpPr>
            <p:nvPr/>
          </p:nvSpPr>
          <p:spPr bwMode="auto">
            <a:xfrm>
              <a:off x="1375808" y="282223"/>
              <a:ext cx="33341" cy="11113"/>
            </a:xfrm>
            <a:custGeom>
              <a:avLst/>
              <a:gdLst>
                <a:gd name="T0" fmla="*/ 6117 w 1052"/>
                <a:gd name="T1" fmla="*/ 0 h 330"/>
                <a:gd name="T2" fmla="*/ 26495 w 1052"/>
                <a:gd name="T3" fmla="*/ 0 h 330"/>
                <a:gd name="T4" fmla="*/ 26495 w 1052"/>
                <a:gd name="T5" fmla="*/ 11113 h 330"/>
                <a:gd name="T6" fmla="*/ 6117 w 1052"/>
                <a:gd name="T7" fmla="*/ 11113 h 330"/>
                <a:gd name="T8" fmla="*/ 6117 w 1052"/>
                <a:gd name="T9" fmla="*/ 0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0">
                  <a:moveTo>
                    <a:pt x="193" y="0"/>
                  </a:moveTo>
                  <a:lnTo>
                    <a:pt x="836" y="0"/>
                  </a:lnTo>
                  <a:cubicBezTo>
                    <a:pt x="1052" y="33"/>
                    <a:pt x="1034" y="313"/>
                    <a:pt x="836" y="330"/>
                  </a:cubicBezTo>
                  <a:lnTo>
                    <a:pt x="193" y="330"/>
                  </a:lnTo>
                  <a:cubicBezTo>
                    <a:pt x="18" y="274"/>
                    <a:pt x="0" y="76"/>
                    <a:pt x="193" y="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4" name="Freeform 25"/>
            <p:cNvSpPr>
              <a:spLocks/>
            </p:cNvSpPr>
            <p:nvPr/>
          </p:nvSpPr>
          <p:spPr bwMode="auto">
            <a:xfrm>
              <a:off x="1378983" y="294923"/>
              <a:ext cx="26990" cy="30162"/>
            </a:xfrm>
            <a:custGeom>
              <a:avLst/>
              <a:gdLst>
                <a:gd name="T0" fmla="*/ 10208 w 854"/>
                <a:gd name="T1" fmla="*/ 992 h 912"/>
                <a:gd name="T2" fmla="*/ 15676 w 854"/>
                <a:gd name="T3" fmla="*/ 1091 h 912"/>
                <a:gd name="T4" fmla="*/ 12768 w 854"/>
                <a:gd name="T5" fmla="*/ 30162 h 912"/>
                <a:gd name="T6" fmla="*/ 10208 w 854"/>
                <a:gd name="T7" fmla="*/ 99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0"/>
                  </a:moveTo>
                  <a:cubicBezTo>
                    <a:pt x="320" y="7"/>
                    <a:pt x="498" y="0"/>
                    <a:pt x="496" y="33"/>
                  </a:cubicBezTo>
                  <a:cubicBezTo>
                    <a:pt x="468" y="315"/>
                    <a:pt x="854" y="912"/>
                    <a:pt x="404" y="912"/>
                  </a:cubicBezTo>
                  <a:cubicBezTo>
                    <a:pt x="0" y="912"/>
                    <a:pt x="348" y="315"/>
                    <a:pt x="323" y="3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5" name="Freeform 26"/>
            <p:cNvSpPr>
              <a:spLocks/>
            </p:cNvSpPr>
            <p:nvPr/>
          </p:nvSpPr>
          <p:spPr bwMode="auto">
            <a:xfrm>
              <a:off x="1364694" y="294923"/>
              <a:ext cx="25403" cy="25399"/>
            </a:xfrm>
            <a:custGeom>
              <a:avLst/>
              <a:gdLst>
                <a:gd name="T0" fmla="*/ 13712 w 767"/>
                <a:gd name="T1" fmla="*/ 22269 h 779"/>
                <a:gd name="T2" fmla="*/ 20866 w 767"/>
                <a:gd name="T3" fmla="*/ 717 h 779"/>
                <a:gd name="T4" fmla="*/ 6061 w 767"/>
                <a:gd name="T5" fmla="*/ 12748 h 779"/>
                <a:gd name="T6" fmla="*/ 13712 w 767"/>
                <a:gd name="T7" fmla="*/ 22269 h 7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79">
                  <a:moveTo>
                    <a:pt x="414" y="683"/>
                  </a:moveTo>
                  <a:cubicBezTo>
                    <a:pt x="597" y="589"/>
                    <a:pt x="767" y="33"/>
                    <a:pt x="630" y="22"/>
                  </a:cubicBezTo>
                  <a:cubicBezTo>
                    <a:pt x="526" y="0"/>
                    <a:pt x="521" y="307"/>
                    <a:pt x="183" y="391"/>
                  </a:cubicBezTo>
                  <a:cubicBezTo>
                    <a:pt x="0" y="571"/>
                    <a:pt x="226" y="779"/>
                    <a:pt x="414"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6" name="Freeform 27"/>
            <p:cNvSpPr>
              <a:spLocks/>
            </p:cNvSpPr>
            <p:nvPr/>
          </p:nvSpPr>
          <p:spPr bwMode="auto">
            <a:xfrm>
              <a:off x="1393272" y="294923"/>
              <a:ext cx="25403" cy="25399"/>
            </a:xfrm>
            <a:custGeom>
              <a:avLst/>
              <a:gdLst>
                <a:gd name="T0" fmla="*/ 11691 w 767"/>
                <a:gd name="T1" fmla="*/ 22269 h 779"/>
                <a:gd name="T2" fmla="*/ 4537 w 767"/>
                <a:gd name="T3" fmla="*/ 717 h 779"/>
                <a:gd name="T4" fmla="*/ 19342 w 767"/>
                <a:gd name="T5" fmla="*/ 12748 h 779"/>
                <a:gd name="T6" fmla="*/ 11691 w 767"/>
                <a:gd name="T7" fmla="*/ 22269 h 7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79">
                  <a:moveTo>
                    <a:pt x="353" y="683"/>
                  </a:moveTo>
                  <a:cubicBezTo>
                    <a:pt x="170" y="589"/>
                    <a:pt x="0" y="33"/>
                    <a:pt x="137" y="22"/>
                  </a:cubicBezTo>
                  <a:cubicBezTo>
                    <a:pt x="242" y="0"/>
                    <a:pt x="247" y="307"/>
                    <a:pt x="584" y="391"/>
                  </a:cubicBezTo>
                  <a:cubicBezTo>
                    <a:pt x="767" y="571"/>
                    <a:pt x="541" y="779"/>
                    <a:pt x="353"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7" name="Freeform 28"/>
            <p:cNvSpPr>
              <a:spLocks/>
            </p:cNvSpPr>
            <p:nvPr/>
          </p:nvSpPr>
          <p:spPr bwMode="auto">
            <a:xfrm>
              <a:off x="1456779" y="426683"/>
              <a:ext cx="77797" cy="77785"/>
            </a:xfrm>
            <a:custGeom>
              <a:avLst/>
              <a:gdLst>
                <a:gd name="T0" fmla="*/ 19851 w 2418"/>
                <a:gd name="T1" fmla="*/ 77785 h 2423"/>
                <a:gd name="T2" fmla="*/ 44625 w 2418"/>
                <a:gd name="T3" fmla="*/ 52905 h 2423"/>
                <a:gd name="T4" fmla="*/ 38834 w 2418"/>
                <a:gd name="T5" fmla="*/ 47031 h 2423"/>
                <a:gd name="T6" fmla="*/ 30469 w 2418"/>
                <a:gd name="T7" fmla="*/ 55377 h 2423"/>
                <a:gd name="T8" fmla="*/ 25739 w 2418"/>
                <a:gd name="T9" fmla="*/ 50401 h 2423"/>
                <a:gd name="T10" fmla="*/ 34008 w 2418"/>
                <a:gd name="T11" fmla="*/ 42247 h 2423"/>
                <a:gd name="T12" fmla="*/ 29504 w 2418"/>
                <a:gd name="T13" fmla="*/ 37753 h 2423"/>
                <a:gd name="T14" fmla="*/ 40797 w 2418"/>
                <a:gd name="T15" fmla="*/ 26421 h 2423"/>
                <a:gd name="T16" fmla="*/ 45365 w 2418"/>
                <a:gd name="T17" fmla="*/ 30915 h 2423"/>
                <a:gd name="T18" fmla="*/ 53859 w 2418"/>
                <a:gd name="T19" fmla="*/ 22344 h 2423"/>
                <a:gd name="T20" fmla="*/ 58750 w 2418"/>
                <a:gd name="T21" fmla="*/ 27159 h 2423"/>
                <a:gd name="T22" fmla="*/ 50192 w 2418"/>
                <a:gd name="T23" fmla="*/ 35698 h 2423"/>
                <a:gd name="T24" fmla="*/ 55983 w 2418"/>
                <a:gd name="T25" fmla="*/ 41573 h 2423"/>
                <a:gd name="T26" fmla="*/ 77797 w 2418"/>
                <a:gd name="T27" fmla="*/ 19968 h 2423"/>
                <a:gd name="T28" fmla="*/ 57785 w 2418"/>
                <a:gd name="T29" fmla="*/ 0 h 2423"/>
                <a:gd name="T30" fmla="*/ 52058 w 2418"/>
                <a:gd name="T31" fmla="*/ 5714 h 2423"/>
                <a:gd name="T32" fmla="*/ 48712 w 2418"/>
                <a:gd name="T33" fmla="*/ 2440 h 2423"/>
                <a:gd name="T34" fmla="*/ 3121 w 2418"/>
                <a:gd name="T35" fmla="*/ 47929 h 2423"/>
                <a:gd name="T36" fmla="*/ 6531 w 2418"/>
                <a:gd name="T37" fmla="*/ 51364 h 2423"/>
                <a:gd name="T38" fmla="*/ 0 w 2418"/>
                <a:gd name="T39" fmla="*/ 57978 h 2423"/>
                <a:gd name="T40" fmla="*/ 19851 w 2418"/>
                <a:gd name="T41" fmla="*/ 77785 h 24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18" h="2423">
                  <a:moveTo>
                    <a:pt x="617" y="2423"/>
                  </a:moveTo>
                  <a:lnTo>
                    <a:pt x="1387" y="1648"/>
                  </a:lnTo>
                  <a:lnTo>
                    <a:pt x="1207" y="1465"/>
                  </a:lnTo>
                  <a:lnTo>
                    <a:pt x="947" y="1725"/>
                  </a:lnTo>
                  <a:lnTo>
                    <a:pt x="800" y="1570"/>
                  </a:lnTo>
                  <a:lnTo>
                    <a:pt x="1057" y="1316"/>
                  </a:lnTo>
                  <a:lnTo>
                    <a:pt x="917" y="1176"/>
                  </a:lnTo>
                  <a:lnTo>
                    <a:pt x="1268" y="823"/>
                  </a:lnTo>
                  <a:lnTo>
                    <a:pt x="1410" y="963"/>
                  </a:lnTo>
                  <a:lnTo>
                    <a:pt x="1674" y="696"/>
                  </a:lnTo>
                  <a:lnTo>
                    <a:pt x="1826" y="846"/>
                  </a:lnTo>
                  <a:lnTo>
                    <a:pt x="1560" y="1112"/>
                  </a:lnTo>
                  <a:lnTo>
                    <a:pt x="1740" y="1295"/>
                  </a:lnTo>
                  <a:lnTo>
                    <a:pt x="2418" y="622"/>
                  </a:lnTo>
                  <a:lnTo>
                    <a:pt x="1796" y="0"/>
                  </a:lnTo>
                  <a:lnTo>
                    <a:pt x="1618" y="178"/>
                  </a:lnTo>
                  <a:lnTo>
                    <a:pt x="1514" y="76"/>
                  </a:lnTo>
                  <a:lnTo>
                    <a:pt x="97" y="1493"/>
                  </a:lnTo>
                  <a:lnTo>
                    <a:pt x="203" y="1600"/>
                  </a:lnTo>
                  <a:lnTo>
                    <a:pt x="0" y="1806"/>
                  </a:lnTo>
                  <a:lnTo>
                    <a:pt x="617" y="242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8" name="Freeform 29"/>
            <p:cNvSpPr>
              <a:spLocks/>
            </p:cNvSpPr>
            <p:nvPr/>
          </p:nvSpPr>
          <p:spPr bwMode="auto">
            <a:xfrm>
              <a:off x="1347230" y="401284"/>
              <a:ext cx="171469" cy="169859"/>
            </a:xfrm>
            <a:custGeom>
              <a:avLst/>
              <a:gdLst>
                <a:gd name="T0" fmla="*/ 152413 w 5327"/>
                <a:gd name="T1" fmla="*/ 1951 h 5311"/>
                <a:gd name="T2" fmla="*/ 168926 w 5327"/>
                <a:gd name="T3" fmla="*/ 17303 h 5311"/>
                <a:gd name="T4" fmla="*/ 15451 w 5327"/>
                <a:gd name="T5" fmla="*/ 169859 h 5311"/>
                <a:gd name="T6" fmla="*/ 0 w 5327"/>
                <a:gd name="T7" fmla="*/ 154284 h 5311"/>
                <a:gd name="T8" fmla="*/ 152413 w 5327"/>
                <a:gd name="T9" fmla="*/ 1951 h 53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7" h="5311">
                  <a:moveTo>
                    <a:pt x="4735" y="61"/>
                  </a:moveTo>
                  <a:cubicBezTo>
                    <a:pt x="4895" y="0"/>
                    <a:pt x="5327" y="397"/>
                    <a:pt x="5248" y="541"/>
                  </a:cubicBezTo>
                  <a:lnTo>
                    <a:pt x="480" y="5311"/>
                  </a:lnTo>
                  <a:cubicBezTo>
                    <a:pt x="356" y="5050"/>
                    <a:pt x="219" y="4923"/>
                    <a:pt x="0" y="4824"/>
                  </a:cubicBezTo>
                  <a:lnTo>
                    <a:pt x="4735" y="6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9" name="Freeform 30"/>
            <p:cNvSpPr>
              <a:spLocks noEditPoints="1"/>
            </p:cNvSpPr>
            <p:nvPr/>
          </p:nvSpPr>
          <p:spPr bwMode="auto">
            <a:xfrm>
              <a:off x="1334528" y="550506"/>
              <a:ext cx="33341" cy="33336"/>
            </a:xfrm>
            <a:custGeom>
              <a:avLst/>
              <a:gdLst>
                <a:gd name="T0" fmla="*/ 7793 w 1061"/>
                <a:gd name="T1" fmla="*/ 7851 h 1053"/>
                <a:gd name="T2" fmla="*/ 22217 w 1061"/>
                <a:gd name="T3" fmla="*/ 10954 h 1053"/>
                <a:gd name="T4" fmla="*/ 25548 w 1061"/>
                <a:gd name="T5" fmla="*/ 25390 h 1053"/>
                <a:gd name="T6" fmla="*/ 11124 w 1061"/>
                <a:gd name="T7" fmla="*/ 22287 h 1053"/>
                <a:gd name="T8" fmla="*/ 7793 w 1061"/>
                <a:gd name="T9" fmla="*/ 7851 h 1053"/>
                <a:gd name="T10" fmla="*/ 4274 w 1061"/>
                <a:gd name="T11" fmla="*/ 4337 h 1053"/>
                <a:gd name="T12" fmla="*/ 24417 w 1061"/>
                <a:gd name="T13" fmla="*/ 8674 h 1053"/>
                <a:gd name="T14" fmla="*/ 29130 w 1061"/>
                <a:gd name="T15" fmla="*/ 28936 h 1053"/>
                <a:gd name="T16" fmla="*/ 8924 w 1061"/>
                <a:gd name="T17" fmla="*/ 24567 h 1053"/>
                <a:gd name="T18" fmla="*/ 4274 w 1061"/>
                <a:gd name="T19" fmla="*/ 4337 h 10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1" h="1053">
                  <a:moveTo>
                    <a:pt x="248" y="248"/>
                  </a:moveTo>
                  <a:cubicBezTo>
                    <a:pt x="345" y="149"/>
                    <a:pt x="551" y="192"/>
                    <a:pt x="707" y="346"/>
                  </a:cubicBezTo>
                  <a:cubicBezTo>
                    <a:pt x="863" y="499"/>
                    <a:pt x="909" y="704"/>
                    <a:pt x="813" y="802"/>
                  </a:cubicBezTo>
                  <a:cubicBezTo>
                    <a:pt x="716" y="900"/>
                    <a:pt x="510" y="857"/>
                    <a:pt x="354" y="704"/>
                  </a:cubicBezTo>
                  <a:cubicBezTo>
                    <a:pt x="199" y="551"/>
                    <a:pt x="152" y="346"/>
                    <a:pt x="248" y="248"/>
                  </a:cubicBezTo>
                  <a:close/>
                  <a:moveTo>
                    <a:pt x="136" y="137"/>
                  </a:moveTo>
                  <a:cubicBezTo>
                    <a:pt x="271" y="0"/>
                    <a:pt x="559" y="59"/>
                    <a:pt x="777" y="274"/>
                  </a:cubicBezTo>
                  <a:cubicBezTo>
                    <a:pt x="995" y="488"/>
                    <a:pt x="1061" y="777"/>
                    <a:pt x="927" y="914"/>
                  </a:cubicBezTo>
                  <a:cubicBezTo>
                    <a:pt x="790" y="1053"/>
                    <a:pt x="502" y="990"/>
                    <a:pt x="284" y="776"/>
                  </a:cubicBezTo>
                  <a:cubicBezTo>
                    <a:pt x="66" y="561"/>
                    <a:pt x="0" y="276"/>
                    <a:pt x="136" y="137"/>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0" name="Freeform 31"/>
            <p:cNvSpPr>
              <a:spLocks noEditPoints="1"/>
            </p:cNvSpPr>
            <p:nvPr/>
          </p:nvSpPr>
          <p:spPr bwMode="auto">
            <a:xfrm>
              <a:off x="1250381" y="575906"/>
              <a:ext cx="93674" cy="92073"/>
            </a:xfrm>
            <a:custGeom>
              <a:avLst/>
              <a:gdLst>
                <a:gd name="T0" fmla="*/ 93674 w 2883"/>
                <a:gd name="T1" fmla="*/ 92073 h 2882"/>
                <a:gd name="T2" fmla="*/ 86363 w 2883"/>
                <a:gd name="T3" fmla="*/ 21565 h 2882"/>
                <a:gd name="T4" fmla="*/ 71645 w 2883"/>
                <a:gd name="T5" fmla="*/ 6997 h 2882"/>
                <a:gd name="T6" fmla="*/ 0 w 2883"/>
                <a:gd name="T7" fmla="*/ 0 h 2882"/>
                <a:gd name="T8" fmla="*/ 17611 w 2883"/>
                <a:gd name="T9" fmla="*/ 74821 h 2882"/>
                <a:gd name="T10" fmla="*/ 93674 w 2883"/>
                <a:gd name="T11" fmla="*/ 92073 h 2882"/>
                <a:gd name="T12" fmla="*/ 9520 w 2883"/>
                <a:gd name="T13" fmla="*/ 8754 h 2882"/>
                <a:gd name="T14" fmla="*/ 66998 w 2883"/>
                <a:gd name="T15" fmla="*/ 14217 h 2882"/>
                <a:gd name="T16" fmla="*/ 78890 w 2883"/>
                <a:gd name="T17" fmla="*/ 26037 h 2882"/>
                <a:gd name="T18" fmla="*/ 84804 w 2883"/>
                <a:gd name="T19" fmla="*/ 82776 h 2882"/>
                <a:gd name="T20" fmla="*/ 23687 w 2883"/>
                <a:gd name="T21" fmla="*/ 68943 h 2882"/>
                <a:gd name="T22" fmla="*/ 9520 w 2883"/>
                <a:gd name="T23" fmla="*/ 8754 h 28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3" h="2882">
                  <a:moveTo>
                    <a:pt x="2883" y="2882"/>
                  </a:moveTo>
                  <a:cubicBezTo>
                    <a:pt x="2543" y="2137"/>
                    <a:pt x="2482" y="1339"/>
                    <a:pt x="2658" y="675"/>
                  </a:cubicBezTo>
                  <a:lnTo>
                    <a:pt x="2205" y="219"/>
                  </a:lnTo>
                  <a:cubicBezTo>
                    <a:pt x="1492" y="350"/>
                    <a:pt x="840" y="395"/>
                    <a:pt x="0" y="0"/>
                  </a:cubicBezTo>
                  <a:cubicBezTo>
                    <a:pt x="427" y="783"/>
                    <a:pt x="569" y="1517"/>
                    <a:pt x="542" y="2342"/>
                  </a:cubicBezTo>
                  <a:cubicBezTo>
                    <a:pt x="1347" y="2241"/>
                    <a:pt x="2094" y="2518"/>
                    <a:pt x="2883" y="2882"/>
                  </a:cubicBezTo>
                  <a:close/>
                  <a:moveTo>
                    <a:pt x="293" y="274"/>
                  </a:moveTo>
                  <a:cubicBezTo>
                    <a:pt x="934" y="585"/>
                    <a:pt x="1492" y="558"/>
                    <a:pt x="2062" y="445"/>
                  </a:cubicBezTo>
                  <a:lnTo>
                    <a:pt x="2428" y="815"/>
                  </a:lnTo>
                  <a:cubicBezTo>
                    <a:pt x="2286" y="1348"/>
                    <a:pt x="2337" y="1988"/>
                    <a:pt x="2610" y="2591"/>
                  </a:cubicBezTo>
                  <a:cubicBezTo>
                    <a:pt x="1974" y="2297"/>
                    <a:pt x="1369" y="2076"/>
                    <a:pt x="729" y="2158"/>
                  </a:cubicBezTo>
                  <a:cubicBezTo>
                    <a:pt x="754" y="1494"/>
                    <a:pt x="636" y="901"/>
                    <a:pt x="293" y="274"/>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1" name="Freeform 32"/>
            <p:cNvSpPr>
              <a:spLocks noEditPoints="1"/>
            </p:cNvSpPr>
            <p:nvPr/>
          </p:nvSpPr>
          <p:spPr bwMode="auto">
            <a:xfrm>
              <a:off x="1317063" y="563206"/>
              <a:ext cx="38104" cy="38099"/>
            </a:xfrm>
            <a:custGeom>
              <a:avLst/>
              <a:gdLst>
                <a:gd name="T0" fmla="*/ 8909 w 1219"/>
                <a:gd name="T1" fmla="*/ 8957 h 1208"/>
                <a:gd name="T2" fmla="*/ 25351 w 1219"/>
                <a:gd name="T3" fmla="*/ 12521 h 1208"/>
                <a:gd name="T4" fmla="*/ 29164 w 1219"/>
                <a:gd name="T5" fmla="*/ 29047 h 1208"/>
                <a:gd name="T6" fmla="*/ 12722 w 1219"/>
                <a:gd name="T7" fmla="*/ 25483 h 1208"/>
                <a:gd name="T8" fmla="*/ 8909 w 1219"/>
                <a:gd name="T9" fmla="*/ 8957 h 1208"/>
                <a:gd name="T10" fmla="*/ 4876 w 1219"/>
                <a:gd name="T11" fmla="*/ 4952 h 1208"/>
                <a:gd name="T12" fmla="*/ 27883 w 1219"/>
                <a:gd name="T13" fmla="*/ 9903 h 1208"/>
                <a:gd name="T14" fmla="*/ 33259 w 1219"/>
                <a:gd name="T15" fmla="*/ 33084 h 1208"/>
                <a:gd name="T16" fmla="*/ 10190 w 1219"/>
                <a:gd name="T17" fmla="*/ 28070 h 1208"/>
                <a:gd name="T18" fmla="*/ 4876 w 1219"/>
                <a:gd name="T19" fmla="*/ 4952 h 1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9" h="1208">
                  <a:moveTo>
                    <a:pt x="285" y="284"/>
                  </a:moveTo>
                  <a:cubicBezTo>
                    <a:pt x="396" y="171"/>
                    <a:pt x="632" y="221"/>
                    <a:pt x="811" y="397"/>
                  </a:cubicBezTo>
                  <a:cubicBezTo>
                    <a:pt x="990" y="572"/>
                    <a:pt x="1044" y="808"/>
                    <a:pt x="933" y="921"/>
                  </a:cubicBezTo>
                  <a:cubicBezTo>
                    <a:pt x="822" y="1033"/>
                    <a:pt x="586" y="984"/>
                    <a:pt x="407" y="808"/>
                  </a:cubicBezTo>
                  <a:cubicBezTo>
                    <a:pt x="228" y="632"/>
                    <a:pt x="174" y="397"/>
                    <a:pt x="285" y="284"/>
                  </a:cubicBezTo>
                  <a:close/>
                  <a:moveTo>
                    <a:pt x="156" y="157"/>
                  </a:moveTo>
                  <a:cubicBezTo>
                    <a:pt x="311" y="0"/>
                    <a:pt x="642" y="68"/>
                    <a:pt x="892" y="314"/>
                  </a:cubicBezTo>
                  <a:cubicBezTo>
                    <a:pt x="1143" y="560"/>
                    <a:pt x="1219" y="892"/>
                    <a:pt x="1064" y="1049"/>
                  </a:cubicBezTo>
                  <a:cubicBezTo>
                    <a:pt x="907" y="1208"/>
                    <a:pt x="577" y="1137"/>
                    <a:pt x="326" y="890"/>
                  </a:cubicBezTo>
                  <a:cubicBezTo>
                    <a:pt x="75" y="644"/>
                    <a:pt x="0" y="317"/>
                    <a:pt x="156" y="157"/>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2" name="Freeform 33"/>
            <p:cNvSpPr>
              <a:spLocks/>
            </p:cNvSpPr>
            <p:nvPr/>
          </p:nvSpPr>
          <p:spPr bwMode="auto">
            <a:xfrm>
              <a:off x="1274196" y="637816"/>
              <a:ext cx="60332" cy="20638"/>
            </a:xfrm>
            <a:custGeom>
              <a:avLst/>
              <a:gdLst>
                <a:gd name="T0" fmla="*/ 60332 w 1880"/>
                <a:gd name="T1" fmla="*/ 20638 h 645"/>
                <a:gd name="T2" fmla="*/ 0 w 1880"/>
                <a:gd name="T3" fmla="*/ 6783 h 645"/>
                <a:gd name="T4" fmla="*/ 4493 w 1880"/>
                <a:gd name="T5" fmla="*/ 2304 h 645"/>
                <a:gd name="T6" fmla="*/ 53529 w 1880"/>
                <a:gd name="T7" fmla="*/ 13375 h 645"/>
                <a:gd name="T8" fmla="*/ 60332 w 1880"/>
                <a:gd name="T9" fmla="*/ 20638 h 6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0" h="645">
                  <a:moveTo>
                    <a:pt x="1880" y="645"/>
                  </a:moveTo>
                  <a:cubicBezTo>
                    <a:pt x="1246" y="352"/>
                    <a:pt x="643" y="129"/>
                    <a:pt x="0" y="212"/>
                  </a:cubicBezTo>
                  <a:lnTo>
                    <a:pt x="140" y="72"/>
                  </a:lnTo>
                  <a:cubicBezTo>
                    <a:pt x="661" y="0"/>
                    <a:pt x="1153" y="180"/>
                    <a:pt x="1668" y="418"/>
                  </a:cubicBezTo>
                  <a:lnTo>
                    <a:pt x="1880" y="645"/>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3" name="Freeform 34"/>
            <p:cNvSpPr>
              <a:spLocks/>
            </p:cNvSpPr>
            <p:nvPr/>
          </p:nvSpPr>
          <p:spPr bwMode="auto">
            <a:xfrm>
              <a:off x="1320239" y="602892"/>
              <a:ext cx="14290" cy="55562"/>
            </a:xfrm>
            <a:custGeom>
              <a:avLst/>
              <a:gdLst>
                <a:gd name="T0" fmla="*/ 7899 w 474"/>
                <a:gd name="T1" fmla="*/ 48460 h 1776"/>
                <a:gd name="T2" fmla="*/ 3407 w 474"/>
                <a:gd name="T3" fmla="*/ 3347 h 1776"/>
                <a:gd name="T4" fmla="*/ 8833 w 474"/>
                <a:gd name="T5" fmla="*/ 0 h 1776"/>
                <a:gd name="T6" fmla="*/ 14290 w 474"/>
                <a:gd name="T7" fmla="*/ 55562 h 1776"/>
                <a:gd name="T8" fmla="*/ 7899 w 474"/>
                <a:gd name="T9" fmla="*/ 48460 h 17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4" h="1776">
                  <a:moveTo>
                    <a:pt x="262" y="1549"/>
                  </a:moveTo>
                  <a:cubicBezTo>
                    <a:pt x="40" y="1061"/>
                    <a:pt x="0" y="540"/>
                    <a:pt x="113" y="107"/>
                  </a:cubicBezTo>
                  <a:lnTo>
                    <a:pt x="293" y="0"/>
                  </a:lnTo>
                  <a:cubicBezTo>
                    <a:pt x="153" y="535"/>
                    <a:pt x="201" y="1176"/>
                    <a:pt x="474" y="1776"/>
                  </a:cubicBezTo>
                  <a:lnTo>
                    <a:pt x="262" y="154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4" name="Freeform 35"/>
            <p:cNvSpPr>
              <a:spLocks/>
            </p:cNvSpPr>
            <p:nvPr/>
          </p:nvSpPr>
          <p:spPr bwMode="auto">
            <a:xfrm>
              <a:off x="1259907" y="585430"/>
              <a:ext cx="57156" cy="14287"/>
            </a:xfrm>
            <a:custGeom>
              <a:avLst/>
              <a:gdLst>
                <a:gd name="T0" fmla="*/ 7173 w 1769"/>
                <a:gd name="T1" fmla="*/ 6363 h 467"/>
                <a:gd name="T2" fmla="*/ 53731 w 1769"/>
                <a:gd name="T3" fmla="*/ 10769 h 467"/>
                <a:gd name="T4" fmla="*/ 57156 w 1769"/>
                <a:gd name="T5" fmla="*/ 5231 h 467"/>
                <a:gd name="T6" fmla="*/ 0 w 1769"/>
                <a:gd name="T7" fmla="*/ 0 h 467"/>
                <a:gd name="T8" fmla="*/ 7173 w 1769"/>
                <a:gd name="T9" fmla="*/ 6363 h 4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9" h="467">
                  <a:moveTo>
                    <a:pt x="222" y="208"/>
                  </a:moveTo>
                  <a:cubicBezTo>
                    <a:pt x="772" y="467"/>
                    <a:pt x="1199" y="438"/>
                    <a:pt x="1663" y="352"/>
                  </a:cubicBezTo>
                  <a:lnTo>
                    <a:pt x="1769" y="171"/>
                  </a:lnTo>
                  <a:cubicBezTo>
                    <a:pt x="1196" y="277"/>
                    <a:pt x="677" y="318"/>
                    <a:pt x="0" y="0"/>
                  </a:cubicBezTo>
                  <a:lnTo>
                    <a:pt x="222" y="208"/>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5" name="Freeform 36"/>
            <p:cNvSpPr>
              <a:spLocks/>
            </p:cNvSpPr>
            <p:nvPr/>
          </p:nvSpPr>
          <p:spPr bwMode="auto">
            <a:xfrm>
              <a:off x="1313888" y="590192"/>
              <a:ext cx="15877" cy="15875"/>
            </a:xfrm>
            <a:custGeom>
              <a:avLst/>
              <a:gdLst>
                <a:gd name="T0" fmla="*/ 9822 w 472"/>
                <a:gd name="T1" fmla="*/ 15875 h 474"/>
                <a:gd name="T2" fmla="*/ 15877 w 472"/>
                <a:gd name="T3" fmla="*/ 12291 h 474"/>
                <a:gd name="T4" fmla="*/ 3667 w 472"/>
                <a:gd name="T5" fmla="*/ 0 h 474"/>
                <a:gd name="T6" fmla="*/ 0 w 472"/>
                <a:gd name="T7" fmla="*/ 5961 h 474"/>
                <a:gd name="T8" fmla="*/ 9822 w 472"/>
                <a:gd name="T9" fmla="*/ 15875 h 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2" h="474">
                  <a:moveTo>
                    <a:pt x="292" y="474"/>
                  </a:moveTo>
                  <a:lnTo>
                    <a:pt x="472" y="367"/>
                  </a:lnTo>
                  <a:lnTo>
                    <a:pt x="109" y="0"/>
                  </a:lnTo>
                  <a:lnTo>
                    <a:pt x="0" y="178"/>
                  </a:lnTo>
                  <a:lnTo>
                    <a:pt x="292" y="4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6" name="Freeform 37"/>
            <p:cNvSpPr>
              <a:spLocks/>
            </p:cNvSpPr>
            <p:nvPr/>
          </p:nvSpPr>
          <p:spPr bwMode="auto">
            <a:xfrm>
              <a:off x="1259907" y="585430"/>
              <a:ext cx="19052" cy="60324"/>
            </a:xfrm>
            <a:custGeom>
              <a:avLst/>
              <a:gdLst>
                <a:gd name="T0" fmla="*/ 18477 w 596"/>
                <a:gd name="T1" fmla="*/ 55718 h 1886"/>
                <a:gd name="T2" fmla="*/ 7160 w 596"/>
                <a:gd name="T3" fmla="*/ 6717 h 1886"/>
                <a:gd name="T4" fmla="*/ 0 w 596"/>
                <a:gd name="T5" fmla="*/ 0 h 1886"/>
                <a:gd name="T6" fmla="*/ 13873 w 596"/>
                <a:gd name="T7" fmla="*/ 60324 h 1886"/>
                <a:gd name="T8" fmla="*/ 18477 w 596"/>
                <a:gd name="T9" fmla="*/ 55718 h 18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6" h="1886">
                  <a:moveTo>
                    <a:pt x="578" y="1742"/>
                  </a:moveTo>
                  <a:cubicBezTo>
                    <a:pt x="596" y="1203"/>
                    <a:pt x="503" y="722"/>
                    <a:pt x="224" y="210"/>
                  </a:cubicBezTo>
                  <a:lnTo>
                    <a:pt x="0" y="0"/>
                  </a:lnTo>
                  <a:cubicBezTo>
                    <a:pt x="343" y="631"/>
                    <a:pt x="458" y="1223"/>
                    <a:pt x="434" y="1886"/>
                  </a:cubicBezTo>
                  <a:lnTo>
                    <a:pt x="578" y="174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7" name="Freeform 38"/>
            <p:cNvSpPr>
              <a:spLocks/>
            </p:cNvSpPr>
            <p:nvPr/>
          </p:nvSpPr>
          <p:spPr bwMode="auto">
            <a:xfrm>
              <a:off x="1251969" y="426683"/>
              <a:ext cx="76209" cy="77785"/>
            </a:xfrm>
            <a:custGeom>
              <a:avLst/>
              <a:gdLst>
                <a:gd name="T0" fmla="*/ 56763 w 2418"/>
                <a:gd name="T1" fmla="*/ 77785 h 2423"/>
                <a:gd name="T2" fmla="*/ 32494 w 2418"/>
                <a:gd name="T3" fmla="*/ 52937 h 2423"/>
                <a:gd name="T4" fmla="*/ 38199 w 2418"/>
                <a:gd name="T5" fmla="*/ 47063 h 2423"/>
                <a:gd name="T6" fmla="*/ 46362 w 2418"/>
                <a:gd name="T7" fmla="*/ 55377 h 2423"/>
                <a:gd name="T8" fmla="*/ 50995 w 2418"/>
                <a:gd name="T9" fmla="*/ 50401 h 2423"/>
                <a:gd name="T10" fmla="*/ 42895 w 2418"/>
                <a:gd name="T11" fmla="*/ 42247 h 2423"/>
                <a:gd name="T12" fmla="*/ 47308 w 2418"/>
                <a:gd name="T13" fmla="*/ 37753 h 2423"/>
                <a:gd name="T14" fmla="*/ 36276 w 2418"/>
                <a:gd name="T15" fmla="*/ 26421 h 2423"/>
                <a:gd name="T16" fmla="*/ 31770 w 2418"/>
                <a:gd name="T17" fmla="*/ 30915 h 2423"/>
                <a:gd name="T18" fmla="*/ 23449 w 2418"/>
                <a:gd name="T19" fmla="*/ 22344 h 2423"/>
                <a:gd name="T20" fmla="*/ 18658 w 2418"/>
                <a:gd name="T21" fmla="*/ 27159 h 2423"/>
                <a:gd name="T22" fmla="*/ 27073 w 2418"/>
                <a:gd name="T23" fmla="*/ 35730 h 2423"/>
                <a:gd name="T24" fmla="*/ 21369 w 2418"/>
                <a:gd name="T25" fmla="*/ 41573 h 2423"/>
                <a:gd name="T26" fmla="*/ 0 w 2418"/>
                <a:gd name="T27" fmla="*/ 19968 h 2423"/>
                <a:gd name="T28" fmla="*/ 19604 w 2418"/>
                <a:gd name="T29" fmla="*/ 0 h 2423"/>
                <a:gd name="T30" fmla="*/ 25214 w 2418"/>
                <a:gd name="T31" fmla="*/ 5714 h 2423"/>
                <a:gd name="T32" fmla="*/ 28492 w 2418"/>
                <a:gd name="T33" fmla="*/ 2440 h 2423"/>
                <a:gd name="T34" fmla="*/ 73152 w 2418"/>
                <a:gd name="T35" fmla="*/ 47962 h 2423"/>
                <a:gd name="T36" fmla="*/ 69811 w 2418"/>
                <a:gd name="T37" fmla="*/ 51364 h 2423"/>
                <a:gd name="T38" fmla="*/ 76209 w 2418"/>
                <a:gd name="T39" fmla="*/ 57978 h 2423"/>
                <a:gd name="T40" fmla="*/ 56763 w 2418"/>
                <a:gd name="T41" fmla="*/ 77785 h 24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18" h="2423">
                  <a:moveTo>
                    <a:pt x="1801" y="2423"/>
                  </a:moveTo>
                  <a:lnTo>
                    <a:pt x="1031" y="1649"/>
                  </a:lnTo>
                  <a:lnTo>
                    <a:pt x="1212" y="1466"/>
                  </a:lnTo>
                  <a:lnTo>
                    <a:pt x="1471" y="1725"/>
                  </a:lnTo>
                  <a:lnTo>
                    <a:pt x="1618" y="1570"/>
                  </a:lnTo>
                  <a:lnTo>
                    <a:pt x="1361" y="1316"/>
                  </a:lnTo>
                  <a:lnTo>
                    <a:pt x="1501" y="1176"/>
                  </a:lnTo>
                  <a:lnTo>
                    <a:pt x="1151" y="823"/>
                  </a:lnTo>
                  <a:lnTo>
                    <a:pt x="1008" y="963"/>
                  </a:lnTo>
                  <a:lnTo>
                    <a:pt x="744" y="696"/>
                  </a:lnTo>
                  <a:lnTo>
                    <a:pt x="592" y="846"/>
                  </a:lnTo>
                  <a:lnTo>
                    <a:pt x="859" y="1113"/>
                  </a:lnTo>
                  <a:lnTo>
                    <a:pt x="678" y="1295"/>
                  </a:lnTo>
                  <a:lnTo>
                    <a:pt x="0" y="622"/>
                  </a:lnTo>
                  <a:lnTo>
                    <a:pt x="622" y="0"/>
                  </a:lnTo>
                  <a:lnTo>
                    <a:pt x="800" y="178"/>
                  </a:lnTo>
                  <a:lnTo>
                    <a:pt x="904" y="76"/>
                  </a:lnTo>
                  <a:lnTo>
                    <a:pt x="2321" y="1494"/>
                  </a:lnTo>
                  <a:lnTo>
                    <a:pt x="2215" y="1600"/>
                  </a:lnTo>
                  <a:lnTo>
                    <a:pt x="2418" y="1806"/>
                  </a:lnTo>
                  <a:lnTo>
                    <a:pt x="1801" y="242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8" name="Freeform 39"/>
            <p:cNvSpPr>
              <a:spLocks/>
            </p:cNvSpPr>
            <p:nvPr/>
          </p:nvSpPr>
          <p:spPr bwMode="auto">
            <a:xfrm>
              <a:off x="1267846" y="401284"/>
              <a:ext cx="168294" cy="168272"/>
            </a:xfrm>
            <a:custGeom>
              <a:avLst/>
              <a:gdLst>
                <a:gd name="T0" fmla="*/ 17031 w 5247"/>
                <a:gd name="T1" fmla="*/ 1966 h 5220"/>
                <a:gd name="T2" fmla="*/ 2502 w 5247"/>
                <a:gd name="T3" fmla="*/ 16795 h 5220"/>
                <a:gd name="T4" fmla="*/ 153925 w 5247"/>
                <a:gd name="T5" fmla="*/ 168272 h 5220"/>
                <a:gd name="T6" fmla="*/ 168294 w 5247"/>
                <a:gd name="T7" fmla="*/ 153766 h 5220"/>
                <a:gd name="T8" fmla="*/ 17031 w 5247"/>
                <a:gd name="T9" fmla="*/ 1966 h 52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47" h="5220">
                  <a:moveTo>
                    <a:pt x="531" y="61"/>
                  </a:moveTo>
                  <a:cubicBezTo>
                    <a:pt x="373" y="0"/>
                    <a:pt x="0" y="378"/>
                    <a:pt x="78" y="521"/>
                  </a:cubicBezTo>
                  <a:lnTo>
                    <a:pt x="4799" y="5220"/>
                  </a:lnTo>
                  <a:cubicBezTo>
                    <a:pt x="4940" y="4975"/>
                    <a:pt x="5031" y="4837"/>
                    <a:pt x="5247" y="4770"/>
                  </a:cubicBezTo>
                  <a:lnTo>
                    <a:pt x="531" y="6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9" name="Freeform 40"/>
            <p:cNvSpPr>
              <a:spLocks noEditPoints="1"/>
            </p:cNvSpPr>
            <p:nvPr/>
          </p:nvSpPr>
          <p:spPr bwMode="auto">
            <a:xfrm>
              <a:off x="1417088" y="550506"/>
              <a:ext cx="33341" cy="33336"/>
            </a:xfrm>
            <a:custGeom>
              <a:avLst/>
              <a:gdLst>
                <a:gd name="T0" fmla="*/ 25524 w 1062"/>
                <a:gd name="T1" fmla="*/ 7827 h 1052"/>
                <a:gd name="T2" fmla="*/ 11145 w 1062"/>
                <a:gd name="T3" fmla="*/ 10932 h 1052"/>
                <a:gd name="T4" fmla="*/ 7817 w 1062"/>
                <a:gd name="T5" fmla="*/ 25414 h 1052"/>
                <a:gd name="T6" fmla="*/ 22196 w 1062"/>
                <a:gd name="T7" fmla="*/ 22309 h 1052"/>
                <a:gd name="T8" fmla="*/ 25524 w 1062"/>
                <a:gd name="T9" fmla="*/ 7827 h 1052"/>
                <a:gd name="T10" fmla="*/ 29040 w 1062"/>
                <a:gd name="T11" fmla="*/ 4341 h 1052"/>
                <a:gd name="T12" fmla="*/ 8916 w 1062"/>
                <a:gd name="T13" fmla="*/ 8651 h 1052"/>
                <a:gd name="T14" fmla="*/ 4238 w 1062"/>
                <a:gd name="T15" fmla="*/ 28931 h 1052"/>
                <a:gd name="T16" fmla="*/ 24425 w 1062"/>
                <a:gd name="T17" fmla="*/ 24558 h 1052"/>
                <a:gd name="T18" fmla="*/ 29040 w 1062"/>
                <a:gd name="T19" fmla="*/ 4341 h 10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2" h="1052">
                  <a:moveTo>
                    <a:pt x="813" y="247"/>
                  </a:moveTo>
                  <a:cubicBezTo>
                    <a:pt x="717" y="149"/>
                    <a:pt x="511" y="192"/>
                    <a:pt x="355" y="345"/>
                  </a:cubicBezTo>
                  <a:cubicBezTo>
                    <a:pt x="199" y="498"/>
                    <a:pt x="152" y="703"/>
                    <a:pt x="249" y="802"/>
                  </a:cubicBezTo>
                  <a:cubicBezTo>
                    <a:pt x="345" y="900"/>
                    <a:pt x="551" y="857"/>
                    <a:pt x="707" y="704"/>
                  </a:cubicBezTo>
                  <a:cubicBezTo>
                    <a:pt x="863" y="550"/>
                    <a:pt x="910" y="345"/>
                    <a:pt x="813" y="247"/>
                  </a:cubicBezTo>
                  <a:close/>
                  <a:moveTo>
                    <a:pt x="925" y="137"/>
                  </a:moveTo>
                  <a:cubicBezTo>
                    <a:pt x="791" y="0"/>
                    <a:pt x="503" y="59"/>
                    <a:pt x="284" y="273"/>
                  </a:cubicBezTo>
                  <a:cubicBezTo>
                    <a:pt x="66" y="488"/>
                    <a:pt x="0" y="776"/>
                    <a:pt x="135" y="913"/>
                  </a:cubicBezTo>
                  <a:cubicBezTo>
                    <a:pt x="271" y="1052"/>
                    <a:pt x="559" y="990"/>
                    <a:pt x="778" y="775"/>
                  </a:cubicBezTo>
                  <a:cubicBezTo>
                    <a:pt x="996" y="561"/>
                    <a:pt x="1062" y="276"/>
                    <a:pt x="925" y="137"/>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0" name="Freeform 41"/>
            <p:cNvSpPr>
              <a:spLocks noEditPoints="1"/>
            </p:cNvSpPr>
            <p:nvPr/>
          </p:nvSpPr>
          <p:spPr bwMode="auto">
            <a:xfrm>
              <a:off x="1440902" y="575906"/>
              <a:ext cx="93674" cy="92073"/>
            </a:xfrm>
            <a:custGeom>
              <a:avLst/>
              <a:gdLst>
                <a:gd name="T0" fmla="*/ 0 w 2883"/>
                <a:gd name="T1" fmla="*/ 92073 h 2883"/>
                <a:gd name="T2" fmla="*/ 7311 w 2883"/>
                <a:gd name="T3" fmla="*/ 21557 h 2883"/>
                <a:gd name="T4" fmla="*/ 21997 w 2883"/>
                <a:gd name="T5" fmla="*/ 6994 h 2883"/>
                <a:gd name="T6" fmla="*/ 93674 w 2883"/>
                <a:gd name="T7" fmla="*/ 0 h 2883"/>
                <a:gd name="T8" fmla="*/ 76031 w 2883"/>
                <a:gd name="T9" fmla="*/ 74795 h 2883"/>
                <a:gd name="T10" fmla="*/ 0 w 2883"/>
                <a:gd name="T11" fmla="*/ 92073 h 2883"/>
                <a:gd name="T12" fmla="*/ 84154 w 2883"/>
                <a:gd name="T13" fmla="*/ 8783 h 2883"/>
                <a:gd name="T14" fmla="*/ 26676 w 2883"/>
                <a:gd name="T15" fmla="*/ 14244 h 2883"/>
                <a:gd name="T16" fmla="*/ 14751 w 2883"/>
                <a:gd name="T17" fmla="*/ 26060 h 2883"/>
                <a:gd name="T18" fmla="*/ 8870 w 2883"/>
                <a:gd name="T19" fmla="*/ 82779 h 2883"/>
                <a:gd name="T20" fmla="*/ 69955 w 2883"/>
                <a:gd name="T21" fmla="*/ 68951 h 2883"/>
                <a:gd name="T22" fmla="*/ 84154 w 2883"/>
                <a:gd name="T23" fmla="*/ 8783 h 28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3" h="2883">
                  <a:moveTo>
                    <a:pt x="0" y="2883"/>
                  </a:moveTo>
                  <a:cubicBezTo>
                    <a:pt x="339" y="2137"/>
                    <a:pt x="401" y="1340"/>
                    <a:pt x="225" y="675"/>
                  </a:cubicBezTo>
                  <a:lnTo>
                    <a:pt x="677" y="219"/>
                  </a:lnTo>
                  <a:cubicBezTo>
                    <a:pt x="1390" y="350"/>
                    <a:pt x="2042" y="395"/>
                    <a:pt x="2883" y="0"/>
                  </a:cubicBezTo>
                  <a:cubicBezTo>
                    <a:pt x="2455" y="783"/>
                    <a:pt x="2313" y="1518"/>
                    <a:pt x="2340" y="2342"/>
                  </a:cubicBezTo>
                  <a:cubicBezTo>
                    <a:pt x="1536" y="2242"/>
                    <a:pt x="788" y="2518"/>
                    <a:pt x="0" y="2883"/>
                  </a:cubicBezTo>
                  <a:close/>
                  <a:moveTo>
                    <a:pt x="2590" y="275"/>
                  </a:moveTo>
                  <a:cubicBezTo>
                    <a:pt x="1949" y="586"/>
                    <a:pt x="1390" y="559"/>
                    <a:pt x="821" y="446"/>
                  </a:cubicBezTo>
                  <a:lnTo>
                    <a:pt x="454" y="816"/>
                  </a:lnTo>
                  <a:cubicBezTo>
                    <a:pt x="596" y="1349"/>
                    <a:pt x="546" y="1988"/>
                    <a:pt x="273" y="2592"/>
                  </a:cubicBezTo>
                  <a:cubicBezTo>
                    <a:pt x="909" y="2297"/>
                    <a:pt x="1514" y="2076"/>
                    <a:pt x="2153" y="2159"/>
                  </a:cubicBezTo>
                  <a:cubicBezTo>
                    <a:pt x="2128" y="1494"/>
                    <a:pt x="2247" y="902"/>
                    <a:pt x="2590" y="275"/>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1" name="Freeform 42"/>
            <p:cNvSpPr>
              <a:spLocks noEditPoints="1"/>
            </p:cNvSpPr>
            <p:nvPr/>
          </p:nvSpPr>
          <p:spPr bwMode="auto">
            <a:xfrm>
              <a:off x="1429789" y="563206"/>
              <a:ext cx="38104" cy="38099"/>
            </a:xfrm>
            <a:custGeom>
              <a:avLst/>
              <a:gdLst>
                <a:gd name="T0" fmla="*/ 29164 w 1219"/>
                <a:gd name="T1" fmla="*/ 8981 h 1209"/>
                <a:gd name="T2" fmla="*/ 12722 w 1219"/>
                <a:gd name="T3" fmla="*/ 12511 h 1209"/>
                <a:gd name="T4" fmla="*/ 8909 w 1219"/>
                <a:gd name="T5" fmla="*/ 29023 h 1209"/>
                <a:gd name="T6" fmla="*/ 25382 w 1219"/>
                <a:gd name="T7" fmla="*/ 25494 h 1209"/>
                <a:gd name="T8" fmla="*/ 29164 w 1219"/>
                <a:gd name="T9" fmla="*/ 8981 h 1209"/>
                <a:gd name="T10" fmla="*/ 33196 w 1219"/>
                <a:gd name="T11" fmla="*/ 4979 h 1209"/>
                <a:gd name="T12" fmla="*/ 10190 w 1219"/>
                <a:gd name="T13" fmla="*/ 9927 h 1209"/>
                <a:gd name="T14" fmla="*/ 4845 w 1219"/>
                <a:gd name="T15" fmla="*/ 33088 h 1209"/>
                <a:gd name="T16" fmla="*/ 27914 w 1219"/>
                <a:gd name="T17" fmla="*/ 28078 h 1209"/>
                <a:gd name="T18" fmla="*/ 33196 w 1219"/>
                <a:gd name="T19" fmla="*/ 4979 h 12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9" h="1209">
                  <a:moveTo>
                    <a:pt x="933" y="285"/>
                  </a:moveTo>
                  <a:cubicBezTo>
                    <a:pt x="823" y="172"/>
                    <a:pt x="586" y="221"/>
                    <a:pt x="407" y="397"/>
                  </a:cubicBezTo>
                  <a:cubicBezTo>
                    <a:pt x="228" y="573"/>
                    <a:pt x="175" y="808"/>
                    <a:pt x="285" y="921"/>
                  </a:cubicBezTo>
                  <a:cubicBezTo>
                    <a:pt x="396" y="1034"/>
                    <a:pt x="633" y="985"/>
                    <a:pt x="812" y="809"/>
                  </a:cubicBezTo>
                  <a:cubicBezTo>
                    <a:pt x="991" y="633"/>
                    <a:pt x="1044" y="397"/>
                    <a:pt x="933" y="285"/>
                  </a:cubicBezTo>
                  <a:close/>
                  <a:moveTo>
                    <a:pt x="1062" y="158"/>
                  </a:moveTo>
                  <a:cubicBezTo>
                    <a:pt x="907" y="0"/>
                    <a:pt x="577" y="69"/>
                    <a:pt x="326" y="315"/>
                  </a:cubicBezTo>
                  <a:cubicBezTo>
                    <a:pt x="76" y="561"/>
                    <a:pt x="0" y="892"/>
                    <a:pt x="155" y="1050"/>
                  </a:cubicBezTo>
                  <a:cubicBezTo>
                    <a:pt x="311" y="1209"/>
                    <a:pt x="642" y="1137"/>
                    <a:pt x="893" y="891"/>
                  </a:cubicBezTo>
                  <a:cubicBezTo>
                    <a:pt x="1143" y="645"/>
                    <a:pt x="1219" y="317"/>
                    <a:pt x="1062" y="158"/>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2" name="Freeform 43"/>
            <p:cNvSpPr>
              <a:spLocks/>
            </p:cNvSpPr>
            <p:nvPr/>
          </p:nvSpPr>
          <p:spPr bwMode="auto">
            <a:xfrm>
              <a:off x="1450428" y="639404"/>
              <a:ext cx="60332" cy="19050"/>
            </a:xfrm>
            <a:custGeom>
              <a:avLst/>
              <a:gdLst>
                <a:gd name="T0" fmla="*/ 0 w 1881"/>
                <a:gd name="T1" fmla="*/ 19050 h 644"/>
                <a:gd name="T2" fmla="*/ 60332 w 1881"/>
                <a:gd name="T3" fmla="*/ 6242 h 644"/>
                <a:gd name="T4" fmla="*/ 55842 w 1881"/>
                <a:gd name="T5" fmla="*/ 2100 h 644"/>
                <a:gd name="T6" fmla="*/ 6800 w 1881"/>
                <a:gd name="T7" fmla="*/ 12365 h 644"/>
                <a:gd name="T8" fmla="*/ 0 w 1881"/>
                <a:gd name="T9" fmla="*/ 19050 h 6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1" h="644">
                  <a:moveTo>
                    <a:pt x="0" y="644"/>
                  </a:moveTo>
                  <a:cubicBezTo>
                    <a:pt x="634" y="352"/>
                    <a:pt x="1238" y="129"/>
                    <a:pt x="1881" y="211"/>
                  </a:cubicBezTo>
                  <a:lnTo>
                    <a:pt x="1741" y="71"/>
                  </a:lnTo>
                  <a:cubicBezTo>
                    <a:pt x="1220" y="0"/>
                    <a:pt x="728" y="179"/>
                    <a:pt x="212" y="418"/>
                  </a:cubicBezTo>
                  <a:lnTo>
                    <a:pt x="0" y="64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3" name="Freeform 44"/>
            <p:cNvSpPr>
              <a:spLocks/>
            </p:cNvSpPr>
            <p:nvPr/>
          </p:nvSpPr>
          <p:spPr bwMode="auto">
            <a:xfrm>
              <a:off x="1450428" y="602892"/>
              <a:ext cx="14290" cy="55562"/>
            </a:xfrm>
            <a:custGeom>
              <a:avLst/>
              <a:gdLst>
                <a:gd name="T0" fmla="*/ 6391 w 474"/>
                <a:gd name="T1" fmla="*/ 48492 h 1776"/>
                <a:gd name="T2" fmla="*/ 10883 w 474"/>
                <a:gd name="T3" fmla="*/ 3379 h 1776"/>
                <a:gd name="T4" fmla="*/ 5487 w 474"/>
                <a:gd name="T5" fmla="*/ 0 h 1776"/>
                <a:gd name="T6" fmla="*/ 0 w 474"/>
                <a:gd name="T7" fmla="*/ 55562 h 1776"/>
                <a:gd name="T8" fmla="*/ 6391 w 474"/>
                <a:gd name="T9" fmla="*/ 48492 h 17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4" h="1776">
                  <a:moveTo>
                    <a:pt x="212" y="1550"/>
                  </a:moveTo>
                  <a:cubicBezTo>
                    <a:pt x="435" y="1062"/>
                    <a:pt x="474" y="541"/>
                    <a:pt x="361" y="108"/>
                  </a:cubicBezTo>
                  <a:lnTo>
                    <a:pt x="182" y="0"/>
                  </a:lnTo>
                  <a:cubicBezTo>
                    <a:pt x="322" y="535"/>
                    <a:pt x="273" y="1176"/>
                    <a:pt x="0" y="1776"/>
                  </a:cubicBezTo>
                  <a:lnTo>
                    <a:pt x="212" y="155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4" name="Freeform 45"/>
            <p:cNvSpPr>
              <a:spLocks/>
            </p:cNvSpPr>
            <p:nvPr/>
          </p:nvSpPr>
          <p:spPr bwMode="auto">
            <a:xfrm>
              <a:off x="1467893" y="585430"/>
              <a:ext cx="57156" cy="14287"/>
            </a:xfrm>
            <a:custGeom>
              <a:avLst/>
              <a:gdLst>
                <a:gd name="T0" fmla="*/ 49951 w 1769"/>
                <a:gd name="T1" fmla="*/ 6394 h 467"/>
                <a:gd name="T2" fmla="*/ 3425 w 1769"/>
                <a:gd name="T3" fmla="*/ 10769 h 467"/>
                <a:gd name="T4" fmla="*/ 0 w 1769"/>
                <a:gd name="T5" fmla="*/ 5231 h 467"/>
                <a:gd name="T6" fmla="*/ 57156 w 1769"/>
                <a:gd name="T7" fmla="*/ 0 h 467"/>
                <a:gd name="T8" fmla="*/ 49951 w 1769"/>
                <a:gd name="T9" fmla="*/ 6394 h 4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9" h="467">
                  <a:moveTo>
                    <a:pt x="1546" y="209"/>
                  </a:moveTo>
                  <a:cubicBezTo>
                    <a:pt x="997" y="467"/>
                    <a:pt x="569" y="439"/>
                    <a:pt x="106" y="352"/>
                  </a:cubicBezTo>
                  <a:lnTo>
                    <a:pt x="0" y="171"/>
                  </a:lnTo>
                  <a:cubicBezTo>
                    <a:pt x="573" y="277"/>
                    <a:pt x="1092" y="318"/>
                    <a:pt x="1769" y="0"/>
                  </a:cubicBezTo>
                  <a:lnTo>
                    <a:pt x="1546" y="20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5" name="Freeform 46"/>
            <p:cNvSpPr>
              <a:spLocks/>
            </p:cNvSpPr>
            <p:nvPr/>
          </p:nvSpPr>
          <p:spPr bwMode="auto">
            <a:xfrm>
              <a:off x="1456779" y="590192"/>
              <a:ext cx="14290" cy="15875"/>
            </a:xfrm>
            <a:custGeom>
              <a:avLst/>
              <a:gdLst>
                <a:gd name="T0" fmla="*/ 5419 w 472"/>
                <a:gd name="T1" fmla="*/ 15875 h 474"/>
                <a:gd name="T2" fmla="*/ 0 w 472"/>
                <a:gd name="T3" fmla="*/ 12258 h 474"/>
                <a:gd name="T4" fmla="*/ 10960 w 472"/>
                <a:gd name="T5" fmla="*/ 0 h 474"/>
                <a:gd name="T6" fmla="*/ 14290 w 472"/>
                <a:gd name="T7" fmla="*/ 5928 h 474"/>
                <a:gd name="T8" fmla="*/ 5419 w 472"/>
                <a:gd name="T9" fmla="*/ 15875 h 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2" h="474">
                  <a:moveTo>
                    <a:pt x="179" y="474"/>
                  </a:moveTo>
                  <a:lnTo>
                    <a:pt x="0" y="366"/>
                  </a:lnTo>
                  <a:lnTo>
                    <a:pt x="362" y="0"/>
                  </a:lnTo>
                  <a:lnTo>
                    <a:pt x="472" y="177"/>
                  </a:lnTo>
                  <a:lnTo>
                    <a:pt x="179" y="4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6" name="Freeform 47"/>
            <p:cNvSpPr>
              <a:spLocks/>
            </p:cNvSpPr>
            <p:nvPr/>
          </p:nvSpPr>
          <p:spPr bwMode="auto">
            <a:xfrm>
              <a:off x="1505998" y="585430"/>
              <a:ext cx="19052" cy="60324"/>
            </a:xfrm>
            <a:custGeom>
              <a:avLst/>
              <a:gdLst>
                <a:gd name="T0" fmla="*/ 575 w 596"/>
                <a:gd name="T1" fmla="*/ 55748 h 1885"/>
                <a:gd name="T2" fmla="*/ 11860 w 596"/>
                <a:gd name="T3" fmla="*/ 6720 h 1885"/>
                <a:gd name="T4" fmla="*/ 19052 w 596"/>
                <a:gd name="T5" fmla="*/ 0 h 1885"/>
                <a:gd name="T6" fmla="*/ 5147 w 596"/>
                <a:gd name="T7" fmla="*/ 60324 h 1885"/>
                <a:gd name="T8" fmla="*/ 575 w 596"/>
                <a:gd name="T9" fmla="*/ 55748 h 18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6" h="1885">
                  <a:moveTo>
                    <a:pt x="18" y="1742"/>
                  </a:moveTo>
                  <a:cubicBezTo>
                    <a:pt x="0" y="1203"/>
                    <a:pt x="93" y="722"/>
                    <a:pt x="371" y="210"/>
                  </a:cubicBezTo>
                  <a:lnTo>
                    <a:pt x="596" y="0"/>
                  </a:lnTo>
                  <a:cubicBezTo>
                    <a:pt x="253" y="630"/>
                    <a:pt x="138" y="1223"/>
                    <a:pt x="161" y="1885"/>
                  </a:cubicBezTo>
                  <a:lnTo>
                    <a:pt x="18" y="174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7" name="Freeform 48"/>
            <p:cNvSpPr>
              <a:spLocks/>
            </p:cNvSpPr>
            <p:nvPr/>
          </p:nvSpPr>
          <p:spPr bwMode="auto">
            <a:xfrm>
              <a:off x="1382159" y="361597"/>
              <a:ext cx="19052" cy="407980"/>
            </a:xfrm>
            <a:custGeom>
              <a:avLst/>
              <a:gdLst>
                <a:gd name="T0" fmla="*/ 0 w 635"/>
                <a:gd name="T1" fmla="*/ 0 h 12698"/>
                <a:gd name="T2" fmla="*/ 5401 w 635"/>
                <a:gd name="T3" fmla="*/ 401040 h 12698"/>
                <a:gd name="T4" fmla="*/ 9691 w 635"/>
                <a:gd name="T5" fmla="*/ 407980 h 12698"/>
                <a:gd name="T6" fmla="*/ 13261 w 635"/>
                <a:gd name="T7" fmla="*/ 400622 h 12698"/>
                <a:gd name="T8" fmla="*/ 19052 w 635"/>
                <a:gd name="T9" fmla="*/ 321 h 12698"/>
                <a:gd name="T10" fmla="*/ 0 w 635"/>
                <a:gd name="T11" fmla="*/ 0 h 126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5" h="12698">
                  <a:moveTo>
                    <a:pt x="0" y="0"/>
                  </a:moveTo>
                  <a:lnTo>
                    <a:pt x="180" y="12482"/>
                  </a:lnTo>
                  <a:cubicBezTo>
                    <a:pt x="191" y="12568"/>
                    <a:pt x="229" y="12659"/>
                    <a:pt x="323" y="12698"/>
                  </a:cubicBezTo>
                  <a:cubicBezTo>
                    <a:pt x="419" y="12657"/>
                    <a:pt x="437" y="12543"/>
                    <a:pt x="442" y="12469"/>
                  </a:cubicBezTo>
                  <a:lnTo>
                    <a:pt x="635" y="10"/>
                  </a:lnTo>
                  <a:cubicBezTo>
                    <a:pt x="412" y="58"/>
                    <a:pt x="211" y="58"/>
                    <a:pt x="0" y="0"/>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88" name="Freeform 49"/>
            <p:cNvSpPr>
              <a:spLocks noEditPoints="1"/>
            </p:cNvSpPr>
            <p:nvPr/>
          </p:nvSpPr>
          <p:spPr bwMode="auto">
            <a:xfrm>
              <a:off x="1471069" y="753702"/>
              <a:ext cx="53981" cy="49211"/>
            </a:xfrm>
            <a:custGeom>
              <a:avLst/>
              <a:gdLst>
                <a:gd name="T0" fmla="*/ 14542 w 1689"/>
                <a:gd name="T1" fmla="*/ 8921 h 1550"/>
                <a:gd name="T2" fmla="*/ 27710 w 1689"/>
                <a:gd name="T3" fmla="*/ 34448 h 1550"/>
                <a:gd name="T4" fmla="*/ 26367 w 1689"/>
                <a:gd name="T5" fmla="*/ 44163 h 1550"/>
                <a:gd name="T6" fmla="*/ 24993 w 1689"/>
                <a:gd name="T7" fmla="*/ 41369 h 1550"/>
                <a:gd name="T8" fmla="*/ 9364 w 1689"/>
                <a:gd name="T9" fmla="*/ 18319 h 1550"/>
                <a:gd name="T10" fmla="*/ 6009 w 1689"/>
                <a:gd name="T11" fmla="*/ 21970 h 1550"/>
                <a:gd name="T12" fmla="*/ 11761 w 1689"/>
                <a:gd name="T13" fmla="*/ 4953 h 1550"/>
                <a:gd name="T14" fmla="*/ 14510 w 1689"/>
                <a:gd name="T15" fmla="*/ 6572 h 1550"/>
                <a:gd name="T16" fmla="*/ 18345 w 1689"/>
                <a:gd name="T17" fmla="*/ 349 h 1550"/>
                <a:gd name="T18" fmla="*/ 41069 w 1689"/>
                <a:gd name="T19" fmla="*/ 10064 h 1550"/>
                <a:gd name="T20" fmla="*/ 42411 w 1689"/>
                <a:gd name="T21" fmla="*/ 37877 h 1550"/>
                <a:gd name="T22" fmla="*/ 50977 w 1689"/>
                <a:gd name="T23" fmla="*/ 39147 h 1550"/>
                <a:gd name="T24" fmla="*/ 52639 w 1689"/>
                <a:gd name="T25" fmla="*/ 37210 h 1550"/>
                <a:gd name="T26" fmla="*/ 52063 w 1689"/>
                <a:gd name="T27" fmla="*/ 41464 h 1550"/>
                <a:gd name="T28" fmla="*/ 44297 w 1689"/>
                <a:gd name="T29" fmla="*/ 45274 h 1550"/>
                <a:gd name="T30" fmla="*/ 18377 w 1689"/>
                <a:gd name="T31" fmla="*/ 48544 h 1550"/>
                <a:gd name="T32" fmla="*/ 3707 w 1689"/>
                <a:gd name="T33" fmla="*/ 39813 h 1550"/>
                <a:gd name="T34" fmla="*/ 5050 w 1689"/>
                <a:gd name="T35" fmla="*/ 10795 h 1550"/>
                <a:gd name="T36" fmla="*/ 3643 w 1689"/>
                <a:gd name="T37" fmla="*/ 22828 h 1550"/>
                <a:gd name="T38" fmla="*/ 19528 w 1689"/>
                <a:gd name="T39" fmla="*/ 45179 h 1550"/>
                <a:gd name="T40" fmla="*/ 34006 w 1689"/>
                <a:gd name="T41" fmla="*/ 41496 h 1550"/>
                <a:gd name="T42" fmla="*/ 30778 w 1689"/>
                <a:gd name="T43" fmla="*/ 43877 h 1550"/>
                <a:gd name="T44" fmla="*/ 31449 w 1689"/>
                <a:gd name="T45" fmla="*/ 39972 h 1550"/>
                <a:gd name="T46" fmla="*/ 41868 w 1689"/>
                <a:gd name="T47" fmla="*/ 23240 h 1550"/>
                <a:gd name="T48" fmla="*/ 35220 w 1689"/>
                <a:gd name="T49" fmla="*/ 25463 h 1550"/>
                <a:gd name="T50" fmla="*/ 35955 w 1689"/>
                <a:gd name="T51" fmla="*/ 36988 h 1550"/>
                <a:gd name="T52" fmla="*/ 41133 w 1689"/>
                <a:gd name="T53" fmla="*/ 37496 h 1550"/>
                <a:gd name="T54" fmla="*/ 41868 w 1689"/>
                <a:gd name="T55" fmla="*/ 23240 h 1550"/>
                <a:gd name="T56" fmla="*/ 31928 w 1689"/>
                <a:gd name="T57" fmla="*/ 13462 h 1550"/>
                <a:gd name="T58" fmla="*/ 26239 w 1689"/>
                <a:gd name="T59" fmla="*/ 17494 h 1550"/>
                <a:gd name="T60" fmla="*/ 30171 w 1689"/>
                <a:gd name="T61" fmla="*/ 28796 h 1550"/>
                <a:gd name="T62" fmla="*/ 41453 w 1689"/>
                <a:gd name="T63" fmla="*/ 21939 h 1550"/>
                <a:gd name="T64" fmla="*/ 38097 w 1689"/>
                <a:gd name="T65" fmla="*/ 15430 h 1550"/>
                <a:gd name="T66" fmla="*/ 34006 w 1689"/>
                <a:gd name="T67" fmla="*/ 10795 h 1550"/>
                <a:gd name="T68" fmla="*/ 24897 w 1689"/>
                <a:gd name="T69" fmla="*/ 6572 h 1550"/>
                <a:gd name="T70" fmla="*/ 15277 w 1689"/>
                <a:gd name="T71" fmla="*/ 7683 h 1550"/>
                <a:gd name="T72" fmla="*/ 28573 w 1689"/>
                <a:gd name="T73" fmla="*/ 14859 h 15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89" h="1550">
                  <a:moveTo>
                    <a:pt x="1081" y="1174"/>
                  </a:moveTo>
                  <a:lnTo>
                    <a:pt x="455" y="281"/>
                  </a:lnTo>
                  <a:lnTo>
                    <a:pt x="388" y="402"/>
                  </a:lnTo>
                  <a:lnTo>
                    <a:pt x="867" y="1085"/>
                  </a:lnTo>
                  <a:cubicBezTo>
                    <a:pt x="899" y="1132"/>
                    <a:pt x="911" y="1180"/>
                    <a:pt x="902" y="1230"/>
                  </a:cubicBezTo>
                  <a:cubicBezTo>
                    <a:pt x="893" y="1280"/>
                    <a:pt x="867" y="1334"/>
                    <a:pt x="825" y="1391"/>
                  </a:cubicBezTo>
                  <a:lnTo>
                    <a:pt x="775" y="1393"/>
                  </a:lnTo>
                  <a:cubicBezTo>
                    <a:pt x="786" y="1360"/>
                    <a:pt x="788" y="1330"/>
                    <a:pt x="782" y="1303"/>
                  </a:cubicBezTo>
                  <a:cubicBezTo>
                    <a:pt x="777" y="1276"/>
                    <a:pt x="763" y="1248"/>
                    <a:pt x="743" y="1220"/>
                  </a:cubicBezTo>
                  <a:lnTo>
                    <a:pt x="293" y="577"/>
                  </a:lnTo>
                  <a:lnTo>
                    <a:pt x="220" y="716"/>
                  </a:lnTo>
                  <a:lnTo>
                    <a:pt x="188" y="692"/>
                  </a:lnTo>
                  <a:lnTo>
                    <a:pt x="428" y="243"/>
                  </a:lnTo>
                  <a:lnTo>
                    <a:pt x="368" y="156"/>
                  </a:lnTo>
                  <a:lnTo>
                    <a:pt x="401" y="132"/>
                  </a:lnTo>
                  <a:lnTo>
                    <a:pt x="454" y="207"/>
                  </a:lnTo>
                  <a:lnTo>
                    <a:pt x="546" y="30"/>
                  </a:lnTo>
                  <a:lnTo>
                    <a:pt x="574" y="11"/>
                  </a:lnTo>
                  <a:cubicBezTo>
                    <a:pt x="764" y="0"/>
                    <a:pt x="915" y="23"/>
                    <a:pt x="1029" y="80"/>
                  </a:cubicBezTo>
                  <a:cubicBezTo>
                    <a:pt x="1121" y="126"/>
                    <a:pt x="1206" y="205"/>
                    <a:pt x="1285" y="317"/>
                  </a:cubicBezTo>
                  <a:cubicBezTo>
                    <a:pt x="1384" y="458"/>
                    <a:pt x="1437" y="608"/>
                    <a:pt x="1445" y="766"/>
                  </a:cubicBezTo>
                  <a:cubicBezTo>
                    <a:pt x="1453" y="925"/>
                    <a:pt x="1414" y="1067"/>
                    <a:pt x="1327" y="1193"/>
                  </a:cubicBezTo>
                  <a:cubicBezTo>
                    <a:pt x="1407" y="1226"/>
                    <a:pt x="1462" y="1245"/>
                    <a:pt x="1493" y="1250"/>
                  </a:cubicBezTo>
                  <a:cubicBezTo>
                    <a:pt x="1535" y="1258"/>
                    <a:pt x="1569" y="1252"/>
                    <a:pt x="1595" y="1233"/>
                  </a:cubicBezTo>
                  <a:cubicBezTo>
                    <a:pt x="1604" y="1227"/>
                    <a:pt x="1613" y="1218"/>
                    <a:pt x="1622" y="1208"/>
                  </a:cubicBezTo>
                  <a:cubicBezTo>
                    <a:pt x="1631" y="1198"/>
                    <a:pt x="1639" y="1185"/>
                    <a:pt x="1647" y="1172"/>
                  </a:cubicBezTo>
                  <a:lnTo>
                    <a:pt x="1689" y="1188"/>
                  </a:lnTo>
                  <a:cubicBezTo>
                    <a:pt x="1675" y="1229"/>
                    <a:pt x="1655" y="1268"/>
                    <a:pt x="1629" y="1306"/>
                  </a:cubicBezTo>
                  <a:cubicBezTo>
                    <a:pt x="1603" y="1344"/>
                    <a:pt x="1574" y="1374"/>
                    <a:pt x="1543" y="1396"/>
                  </a:cubicBezTo>
                  <a:cubicBezTo>
                    <a:pt x="1500" y="1426"/>
                    <a:pt x="1448" y="1436"/>
                    <a:pt x="1386" y="1426"/>
                  </a:cubicBezTo>
                  <a:cubicBezTo>
                    <a:pt x="1332" y="1417"/>
                    <a:pt x="1263" y="1392"/>
                    <a:pt x="1179" y="1351"/>
                  </a:cubicBezTo>
                  <a:cubicBezTo>
                    <a:pt x="979" y="1491"/>
                    <a:pt x="778" y="1550"/>
                    <a:pt x="575" y="1529"/>
                  </a:cubicBezTo>
                  <a:cubicBezTo>
                    <a:pt x="380" y="1509"/>
                    <a:pt x="228" y="1421"/>
                    <a:pt x="118" y="1264"/>
                  </a:cubicBezTo>
                  <a:lnTo>
                    <a:pt x="116" y="1254"/>
                  </a:lnTo>
                  <a:cubicBezTo>
                    <a:pt x="38" y="1142"/>
                    <a:pt x="0" y="1008"/>
                    <a:pt x="3" y="852"/>
                  </a:cubicBezTo>
                  <a:cubicBezTo>
                    <a:pt x="5" y="680"/>
                    <a:pt x="57" y="509"/>
                    <a:pt x="158" y="340"/>
                  </a:cubicBezTo>
                  <a:lnTo>
                    <a:pt x="190" y="362"/>
                  </a:lnTo>
                  <a:cubicBezTo>
                    <a:pt x="120" y="476"/>
                    <a:pt x="94" y="595"/>
                    <a:pt x="114" y="719"/>
                  </a:cubicBezTo>
                  <a:cubicBezTo>
                    <a:pt x="134" y="843"/>
                    <a:pt x="197" y="980"/>
                    <a:pt x="304" y="1133"/>
                  </a:cubicBezTo>
                  <a:cubicBezTo>
                    <a:pt x="407" y="1280"/>
                    <a:pt x="509" y="1377"/>
                    <a:pt x="611" y="1423"/>
                  </a:cubicBezTo>
                  <a:cubicBezTo>
                    <a:pt x="770" y="1495"/>
                    <a:pt x="944" y="1465"/>
                    <a:pt x="1134" y="1332"/>
                  </a:cubicBezTo>
                  <a:cubicBezTo>
                    <a:pt x="1109" y="1318"/>
                    <a:pt x="1086" y="1310"/>
                    <a:pt x="1064" y="1307"/>
                  </a:cubicBezTo>
                  <a:cubicBezTo>
                    <a:pt x="1042" y="1304"/>
                    <a:pt x="1025" y="1307"/>
                    <a:pt x="1013" y="1316"/>
                  </a:cubicBezTo>
                  <a:cubicBezTo>
                    <a:pt x="994" y="1329"/>
                    <a:pt x="978" y="1351"/>
                    <a:pt x="963" y="1382"/>
                  </a:cubicBezTo>
                  <a:lnTo>
                    <a:pt x="934" y="1371"/>
                  </a:lnTo>
                  <a:cubicBezTo>
                    <a:pt x="945" y="1324"/>
                    <a:pt x="961" y="1287"/>
                    <a:pt x="984" y="1259"/>
                  </a:cubicBezTo>
                  <a:cubicBezTo>
                    <a:pt x="1007" y="1232"/>
                    <a:pt x="1039" y="1203"/>
                    <a:pt x="1081" y="1174"/>
                  </a:cubicBezTo>
                  <a:close/>
                  <a:moveTo>
                    <a:pt x="1310" y="732"/>
                  </a:moveTo>
                  <a:cubicBezTo>
                    <a:pt x="1272" y="734"/>
                    <a:pt x="1236" y="741"/>
                    <a:pt x="1202" y="752"/>
                  </a:cubicBezTo>
                  <a:cubicBezTo>
                    <a:pt x="1168" y="763"/>
                    <a:pt x="1135" y="780"/>
                    <a:pt x="1102" y="802"/>
                  </a:cubicBezTo>
                  <a:cubicBezTo>
                    <a:pt x="1048" y="840"/>
                    <a:pt x="1004" y="888"/>
                    <a:pt x="971" y="946"/>
                  </a:cubicBezTo>
                  <a:lnTo>
                    <a:pt x="1125" y="1165"/>
                  </a:lnTo>
                  <a:cubicBezTo>
                    <a:pt x="1147" y="1160"/>
                    <a:pt x="1169" y="1159"/>
                    <a:pt x="1191" y="1160"/>
                  </a:cubicBezTo>
                  <a:cubicBezTo>
                    <a:pt x="1223" y="1167"/>
                    <a:pt x="1255" y="1174"/>
                    <a:pt x="1287" y="1181"/>
                  </a:cubicBezTo>
                  <a:cubicBezTo>
                    <a:pt x="1325" y="1116"/>
                    <a:pt x="1346" y="1045"/>
                    <a:pt x="1351" y="967"/>
                  </a:cubicBezTo>
                  <a:cubicBezTo>
                    <a:pt x="1357" y="889"/>
                    <a:pt x="1343" y="810"/>
                    <a:pt x="1310" y="732"/>
                  </a:cubicBezTo>
                  <a:close/>
                  <a:moveTo>
                    <a:pt x="1064" y="340"/>
                  </a:moveTo>
                  <a:cubicBezTo>
                    <a:pt x="1045" y="369"/>
                    <a:pt x="1023" y="397"/>
                    <a:pt x="999" y="424"/>
                  </a:cubicBezTo>
                  <a:cubicBezTo>
                    <a:pt x="975" y="452"/>
                    <a:pt x="947" y="476"/>
                    <a:pt x="917" y="497"/>
                  </a:cubicBezTo>
                  <a:cubicBezTo>
                    <a:pt x="884" y="520"/>
                    <a:pt x="852" y="538"/>
                    <a:pt x="821" y="551"/>
                  </a:cubicBezTo>
                  <a:cubicBezTo>
                    <a:pt x="790" y="565"/>
                    <a:pt x="756" y="576"/>
                    <a:pt x="719" y="586"/>
                  </a:cubicBezTo>
                  <a:lnTo>
                    <a:pt x="944" y="907"/>
                  </a:lnTo>
                  <a:cubicBezTo>
                    <a:pt x="990" y="850"/>
                    <a:pt x="1035" y="805"/>
                    <a:pt x="1081" y="773"/>
                  </a:cubicBezTo>
                  <a:cubicBezTo>
                    <a:pt x="1148" y="726"/>
                    <a:pt x="1220" y="699"/>
                    <a:pt x="1297" y="691"/>
                  </a:cubicBezTo>
                  <a:cubicBezTo>
                    <a:pt x="1282" y="655"/>
                    <a:pt x="1266" y="620"/>
                    <a:pt x="1249" y="584"/>
                  </a:cubicBezTo>
                  <a:cubicBezTo>
                    <a:pt x="1232" y="549"/>
                    <a:pt x="1213" y="516"/>
                    <a:pt x="1192" y="486"/>
                  </a:cubicBezTo>
                  <a:cubicBezTo>
                    <a:pt x="1170" y="455"/>
                    <a:pt x="1152" y="431"/>
                    <a:pt x="1138" y="416"/>
                  </a:cubicBezTo>
                  <a:cubicBezTo>
                    <a:pt x="1124" y="401"/>
                    <a:pt x="1099" y="375"/>
                    <a:pt x="1064" y="340"/>
                  </a:cubicBezTo>
                  <a:close/>
                  <a:moveTo>
                    <a:pt x="1033" y="313"/>
                  </a:moveTo>
                  <a:cubicBezTo>
                    <a:pt x="961" y="262"/>
                    <a:pt x="876" y="227"/>
                    <a:pt x="779" y="207"/>
                  </a:cubicBezTo>
                  <a:cubicBezTo>
                    <a:pt x="674" y="186"/>
                    <a:pt x="580" y="188"/>
                    <a:pt x="495" y="215"/>
                  </a:cubicBezTo>
                  <a:lnTo>
                    <a:pt x="478" y="242"/>
                  </a:lnTo>
                  <a:lnTo>
                    <a:pt x="694" y="550"/>
                  </a:lnTo>
                  <a:cubicBezTo>
                    <a:pt x="776" y="531"/>
                    <a:pt x="842" y="504"/>
                    <a:pt x="894" y="468"/>
                  </a:cubicBezTo>
                  <a:cubicBezTo>
                    <a:pt x="939" y="436"/>
                    <a:pt x="985" y="385"/>
                    <a:pt x="1033" y="31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9" name="Freeform 50"/>
            <p:cNvSpPr>
              <a:spLocks/>
            </p:cNvSpPr>
            <p:nvPr/>
          </p:nvSpPr>
          <p:spPr bwMode="auto">
            <a:xfrm>
              <a:off x="1520286" y="739414"/>
              <a:ext cx="36517" cy="36512"/>
            </a:xfrm>
            <a:custGeom>
              <a:avLst/>
              <a:gdLst>
                <a:gd name="T0" fmla="*/ 14934 w 1093"/>
                <a:gd name="T1" fmla="*/ 30012 h 1146"/>
                <a:gd name="T2" fmla="*/ 5546 w 1093"/>
                <a:gd name="T3" fmla="*/ 19722 h 1146"/>
                <a:gd name="T4" fmla="*/ 2172 w 1093"/>
                <a:gd name="T5" fmla="*/ 19403 h 1146"/>
                <a:gd name="T6" fmla="*/ 1437 w 1093"/>
                <a:gd name="T7" fmla="*/ 21888 h 1146"/>
                <a:gd name="T8" fmla="*/ 0 w 1093"/>
                <a:gd name="T9" fmla="*/ 21665 h 1146"/>
                <a:gd name="T10" fmla="*/ 2038 w 1093"/>
                <a:gd name="T11" fmla="*/ 14337 h 1146"/>
                <a:gd name="T12" fmla="*/ 2873 w 1093"/>
                <a:gd name="T13" fmla="*/ 13636 h 1146"/>
                <a:gd name="T14" fmla="*/ 6983 w 1093"/>
                <a:gd name="T15" fmla="*/ 14178 h 1146"/>
                <a:gd name="T16" fmla="*/ 9087 w 1093"/>
                <a:gd name="T17" fmla="*/ 15835 h 1146"/>
                <a:gd name="T18" fmla="*/ 18877 w 1093"/>
                <a:gd name="T19" fmla="*/ 26572 h 1146"/>
                <a:gd name="T20" fmla="*/ 23220 w 1093"/>
                <a:gd name="T21" fmla="*/ 25743 h 1146"/>
                <a:gd name="T22" fmla="*/ 25191 w 1093"/>
                <a:gd name="T23" fmla="*/ 18065 h 1146"/>
                <a:gd name="T24" fmla="*/ 17874 w 1093"/>
                <a:gd name="T25" fmla="*/ 10036 h 1146"/>
                <a:gd name="T26" fmla="*/ 14199 w 1093"/>
                <a:gd name="T27" fmla="*/ 10036 h 1146"/>
                <a:gd name="T28" fmla="*/ 13631 w 1093"/>
                <a:gd name="T29" fmla="*/ 11948 h 1146"/>
                <a:gd name="T30" fmla="*/ 12562 w 1093"/>
                <a:gd name="T31" fmla="*/ 11406 h 1146"/>
                <a:gd name="T32" fmla="*/ 14132 w 1093"/>
                <a:gd name="T33" fmla="*/ 4333 h 1146"/>
                <a:gd name="T34" fmla="*/ 14968 w 1093"/>
                <a:gd name="T35" fmla="*/ 3632 h 1146"/>
                <a:gd name="T36" fmla="*/ 18409 w 1093"/>
                <a:gd name="T37" fmla="*/ 3919 h 1146"/>
                <a:gd name="T38" fmla="*/ 20781 w 1093"/>
                <a:gd name="T39" fmla="*/ 3441 h 1146"/>
                <a:gd name="T40" fmla="*/ 21549 w 1093"/>
                <a:gd name="T41" fmla="*/ 1912 h 1146"/>
                <a:gd name="T42" fmla="*/ 22117 w 1093"/>
                <a:gd name="T43" fmla="*/ 0 h 1146"/>
                <a:gd name="T44" fmla="*/ 23320 w 1093"/>
                <a:gd name="T45" fmla="*/ 255 h 1146"/>
                <a:gd name="T46" fmla="*/ 21883 w 1093"/>
                <a:gd name="T47" fmla="*/ 6022 h 1146"/>
                <a:gd name="T48" fmla="*/ 30637 w 1093"/>
                <a:gd name="T49" fmla="*/ 15612 h 1146"/>
                <a:gd name="T50" fmla="*/ 34813 w 1093"/>
                <a:gd name="T51" fmla="*/ 15835 h 1146"/>
                <a:gd name="T52" fmla="*/ 35515 w 1093"/>
                <a:gd name="T53" fmla="*/ 14305 h 1146"/>
                <a:gd name="T54" fmla="*/ 36517 w 1093"/>
                <a:gd name="T55" fmla="*/ 14369 h 1146"/>
                <a:gd name="T56" fmla="*/ 34913 w 1093"/>
                <a:gd name="T57" fmla="*/ 21538 h 1146"/>
                <a:gd name="T58" fmla="*/ 33944 w 1093"/>
                <a:gd name="T59" fmla="*/ 22366 h 1146"/>
                <a:gd name="T60" fmla="*/ 30336 w 1093"/>
                <a:gd name="T61" fmla="*/ 22047 h 1146"/>
                <a:gd name="T62" fmla="*/ 28465 w 1093"/>
                <a:gd name="T63" fmla="*/ 21378 h 1146"/>
                <a:gd name="T64" fmla="*/ 26360 w 1093"/>
                <a:gd name="T65" fmla="*/ 19403 h 1146"/>
                <a:gd name="T66" fmla="*/ 23186 w 1093"/>
                <a:gd name="T67" fmla="*/ 31287 h 1146"/>
                <a:gd name="T68" fmla="*/ 22318 w 1093"/>
                <a:gd name="T69" fmla="*/ 31988 h 1146"/>
                <a:gd name="T70" fmla="*/ 15937 w 1093"/>
                <a:gd name="T71" fmla="*/ 33135 h 1146"/>
                <a:gd name="T72" fmla="*/ 14400 w 1093"/>
                <a:gd name="T73" fmla="*/ 36512 h 1146"/>
                <a:gd name="T74" fmla="*/ 13331 w 1093"/>
                <a:gd name="T75" fmla="*/ 36257 h 1146"/>
                <a:gd name="T76" fmla="*/ 14934 w 1093"/>
                <a:gd name="T77" fmla="*/ 30012 h 11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93" h="1146">
                  <a:moveTo>
                    <a:pt x="447" y="942"/>
                  </a:moveTo>
                  <a:lnTo>
                    <a:pt x="166" y="619"/>
                  </a:lnTo>
                  <a:lnTo>
                    <a:pt x="65" y="609"/>
                  </a:lnTo>
                  <a:lnTo>
                    <a:pt x="43" y="687"/>
                  </a:lnTo>
                  <a:lnTo>
                    <a:pt x="0" y="680"/>
                  </a:lnTo>
                  <a:lnTo>
                    <a:pt x="61" y="450"/>
                  </a:lnTo>
                  <a:lnTo>
                    <a:pt x="86" y="428"/>
                  </a:lnTo>
                  <a:cubicBezTo>
                    <a:pt x="150" y="432"/>
                    <a:pt x="191" y="438"/>
                    <a:pt x="209" y="445"/>
                  </a:cubicBezTo>
                  <a:cubicBezTo>
                    <a:pt x="227" y="452"/>
                    <a:pt x="248" y="469"/>
                    <a:pt x="272" y="497"/>
                  </a:cubicBezTo>
                  <a:lnTo>
                    <a:pt x="565" y="834"/>
                  </a:lnTo>
                  <a:lnTo>
                    <a:pt x="695" y="808"/>
                  </a:lnTo>
                  <a:lnTo>
                    <a:pt x="754" y="567"/>
                  </a:lnTo>
                  <a:lnTo>
                    <a:pt x="535" y="315"/>
                  </a:lnTo>
                  <a:lnTo>
                    <a:pt x="425" y="315"/>
                  </a:lnTo>
                  <a:lnTo>
                    <a:pt x="408" y="375"/>
                  </a:lnTo>
                  <a:lnTo>
                    <a:pt x="376" y="358"/>
                  </a:lnTo>
                  <a:lnTo>
                    <a:pt x="423" y="136"/>
                  </a:lnTo>
                  <a:lnTo>
                    <a:pt x="448" y="114"/>
                  </a:lnTo>
                  <a:cubicBezTo>
                    <a:pt x="481" y="119"/>
                    <a:pt x="515" y="122"/>
                    <a:pt x="551" y="123"/>
                  </a:cubicBezTo>
                  <a:cubicBezTo>
                    <a:pt x="586" y="123"/>
                    <a:pt x="610" y="118"/>
                    <a:pt x="622" y="108"/>
                  </a:cubicBezTo>
                  <a:cubicBezTo>
                    <a:pt x="631" y="97"/>
                    <a:pt x="639" y="80"/>
                    <a:pt x="645" y="60"/>
                  </a:cubicBezTo>
                  <a:cubicBezTo>
                    <a:pt x="652" y="39"/>
                    <a:pt x="657" y="19"/>
                    <a:pt x="662" y="0"/>
                  </a:cubicBezTo>
                  <a:lnTo>
                    <a:pt x="698" y="8"/>
                  </a:lnTo>
                  <a:lnTo>
                    <a:pt x="655" y="189"/>
                  </a:lnTo>
                  <a:lnTo>
                    <a:pt x="917" y="490"/>
                  </a:lnTo>
                  <a:lnTo>
                    <a:pt x="1042" y="497"/>
                  </a:lnTo>
                  <a:lnTo>
                    <a:pt x="1063" y="449"/>
                  </a:lnTo>
                  <a:lnTo>
                    <a:pt x="1093" y="451"/>
                  </a:lnTo>
                  <a:lnTo>
                    <a:pt x="1045" y="676"/>
                  </a:lnTo>
                  <a:lnTo>
                    <a:pt x="1016" y="702"/>
                  </a:lnTo>
                  <a:lnTo>
                    <a:pt x="908" y="692"/>
                  </a:lnTo>
                  <a:cubicBezTo>
                    <a:pt x="885" y="688"/>
                    <a:pt x="866" y="681"/>
                    <a:pt x="852" y="671"/>
                  </a:cubicBezTo>
                  <a:cubicBezTo>
                    <a:pt x="838" y="661"/>
                    <a:pt x="817" y="640"/>
                    <a:pt x="789" y="609"/>
                  </a:cubicBezTo>
                  <a:lnTo>
                    <a:pt x="694" y="982"/>
                  </a:lnTo>
                  <a:lnTo>
                    <a:pt x="668" y="1004"/>
                  </a:lnTo>
                  <a:cubicBezTo>
                    <a:pt x="567" y="1005"/>
                    <a:pt x="503" y="1017"/>
                    <a:pt x="477" y="1040"/>
                  </a:cubicBezTo>
                  <a:cubicBezTo>
                    <a:pt x="459" y="1055"/>
                    <a:pt x="444" y="1091"/>
                    <a:pt x="431" y="1146"/>
                  </a:cubicBezTo>
                  <a:lnTo>
                    <a:pt x="399" y="1138"/>
                  </a:lnTo>
                  <a:lnTo>
                    <a:pt x="447" y="94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0" name="Freeform 51"/>
            <p:cNvSpPr>
              <a:spLocks noEditPoints="1"/>
            </p:cNvSpPr>
            <p:nvPr/>
          </p:nvSpPr>
          <p:spPr bwMode="auto">
            <a:xfrm>
              <a:off x="1542514" y="714015"/>
              <a:ext cx="31754" cy="31749"/>
            </a:xfrm>
            <a:custGeom>
              <a:avLst/>
              <a:gdLst>
                <a:gd name="T0" fmla="*/ 12825 w 978"/>
                <a:gd name="T1" fmla="*/ 18905 h 969"/>
                <a:gd name="T2" fmla="*/ 10163 w 978"/>
                <a:gd name="T3" fmla="*/ 19036 h 969"/>
                <a:gd name="T4" fmla="*/ 9481 w 978"/>
                <a:gd name="T5" fmla="*/ 21494 h 969"/>
                <a:gd name="T6" fmla="*/ 8279 w 978"/>
                <a:gd name="T7" fmla="*/ 21526 h 969"/>
                <a:gd name="T8" fmla="*/ 9676 w 978"/>
                <a:gd name="T9" fmla="*/ 13040 h 969"/>
                <a:gd name="T10" fmla="*/ 10065 w 978"/>
                <a:gd name="T11" fmla="*/ 12647 h 969"/>
                <a:gd name="T12" fmla="*/ 13799 w 978"/>
                <a:gd name="T13" fmla="*/ 12188 h 969"/>
                <a:gd name="T14" fmla="*/ 15260 w 978"/>
                <a:gd name="T15" fmla="*/ 11631 h 969"/>
                <a:gd name="T16" fmla="*/ 15845 w 978"/>
                <a:gd name="T17" fmla="*/ 10452 h 969"/>
                <a:gd name="T18" fmla="*/ 16104 w 978"/>
                <a:gd name="T19" fmla="*/ 8912 h 969"/>
                <a:gd name="T20" fmla="*/ 17468 w 978"/>
                <a:gd name="T21" fmla="*/ 9010 h 969"/>
                <a:gd name="T22" fmla="*/ 16624 w 978"/>
                <a:gd name="T23" fmla="*/ 15236 h 969"/>
                <a:gd name="T24" fmla="*/ 25682 w 978"/>
                <a:gd name="T25" fmla="*/ 24410 h 969"/>
                <a:gd name="T26" fmla="*/ 30163 w 978"/>
                <a:gd name="T27" fmla="*/ 24705 h 969"/>
                <a:gd name="T28" fmla="*/ 30747 w 978"/>
                <a:gd name="T29" fmla="*/ 22018 h 969"/>
                <a:gd name="T30" fmla="*/ 31754 w 978"/>
                <a:gd name="T31" fmla="*/ 22083 h 969"/>
                <a:gd name="T32" fmla="*/ 30520 w 978"/>
                <a:gd name="T33" fmla="*/ 30275 h 969"/>
                <a:gd name="T34" fmla="*/ 29416 w 978"/>
                <a:gd name="T35" fmla="*/ 31421 h 969"/>
                <a:gd name="T36" fmla="*/ 24351 w 978"/>
                <a:gd name="T37" fmla="*/ 30537 h 969"/>
                <a:gd name="T38" fmla="*/ 12825 w 978"/>
                <a:gd name="T39" fmla="*/ 18905 h 969"/>
                <a:gd name="T40" fmla="*/ 0 w 978"/>
                <a:gd name="T41" fmla="*/ 11337 h 969"/>
                <a:gd name="T42" fmla="*/ 844 w 978"/>
                <a:gd name="T43" fmla="*/ 3375 h 969"/>
                <a:gd name="T44" fmla="*/ 1429 w 978"/>
                <a:gd name="T45" fmla="*/ 2785 h 969"/>
                <a:gd name="T46" fmla="*/ 5649 w 978"/>
                <a:gd name="T47" fmla="*/ 2425 h 969"/>
                <a:gd name="T48" fmla="*/ 5877 w 978"/>
                <a:gd name="T49" fmla="*/ 0 h 969"/>
                <a:gd name="T50" fmla="*/ 7078 w 978"/>
                <a:gd name="T51" fmla="*/ 98 h 969"/>
                <a:gd name="T52" fmla="*/ 6364 w 978"/>
                <a:gd name="T53" fmla="*/ 7831 h 969"/>
                <a:gd name="T54" fmla="*/ 5747 w 978"/>
                <a:gd name="T55" fmla="*/ 8552 h 969"/>
                <a:gd name="T56" fmla="*/ 1494 w 978"/>
                <a:gd name="T57" fmla="*/ 8846 h 969"/>
                <a:gd name="T58" fmla="*/ 1266 w 978"/>
                <a:gd name="T59" fmla="*/ 11238 h 969"/>
                <a:gd name="T60" fmla="*/ 0 w 978"/>
                <a:gd name="T61" fmla="*/ 11337 h 9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78" h="969">
                  <a:moveTo>
                    <a:pt x="395" y="577"/>
                  </a:moveTo>
                  <a:lnTo>
                    <a:pt x="313" y="581"/>
                  </a:lnTo>
                  <a:lnTo>
                    <a:pt x="292" y="656"/>
                  </a:lnTo>
                  <a:lnTo>
                    <a:pt x="255" y="657"/>
                  </a:lnTo>
                  <a:lnTo>
                    <a:pt x="298" y="398"/>
                  </a:lnTo>
                  <a:lnTo>
                    <a:pt x="310" y="386"/>
                  </a:lnTo>
                  <a:cubicBezTo>
                    <a:pt x="362" y="382"/>
                    <a:pt x="400" y="377"/>
                    <a:pt x="425" y="372"/>
                  </a:cubicBezTo>
                  <a:cubicBezTo>
                    <a:pt x="449" y="366"/>
                    <a:pt x="464" y="361"/>
                    <a:pt x="470" y="355"/>
                  </a:cubicBezTo>
                  <a:cubicBezTo>
                    <a:pt x="478" y="347"/>
                    <a:pt x="484" y="335"/>
                    <a:pt x="488" y="319"/>
                  </a:cubicBezTo>
                  <a:cubicBezTo>
                    <a:pt x="490" y="313"/>
                    <a:pt x="493" y="297"/>
                    <a:pt x="496" y="272"/>
                  </a:cubicBezTo>
                  <a:lnTo>
                    <a:pt x="538" y="275"/>
                  </a:lnTo>
                  <a:lnTo>
                    <a:pt x="512" y="465"/>
                  </a:lnTo>
                  <a:lnTo>
                    <a:pt x="791" y="745"/>
                  </a:lnTo>
                  <a:cubicBezTo>
                    <a:pt x="821" y="775"/>
                    <a:pt x="867" y="778"/>
                    <a:pt x="929" y="754"/>
                  </a:cubicBezTo>
                  <a:lnTo>
                    <a:pt x="947" y="672"/>
                  </a:lnTo>
                  <a:lnTo>
                    <a:pt x="978" y="674"/>
                  </a:lnTo>
                  <a:lnTo>
                    <a:pt x="940" y="924"/>
                  </a:lnTo>
                  <a:lnTo>
                    <a:pt x="906" y="959"/>
                  </a:lnTo>
                  <a:cubicBezTo>
                    <a:pt x="830" y="969"/>
                    <a:pt x="778" y="960"/>
                    <a:pt x="750" y="932"/>
                  </a:cubicBezTo>
                  <a:lnTo>
                    <a:pt x="395" y="577"/>
                  </a:lnTo>
                  <a:close/>
                  <a:moveTo>
                    <a:pt x="0" y="346"/>
                  </a:moveTo>
                  <a:lnTo>
                    <a:pt x="26" y="103"/>
                  </a:lnTo>
                  <a:lnTo>
                    <a:pt x="44" y="85"/>
                  </a:lnTo>
                  <a:lnTo>
                    <a:pt x="174" y="74"/>
                  </a:lnTo>
                  <a:lnTo>
                    <a:pt x="181" y="0"/>
                  </a:lnTo>
                  <a:lnTo>
                    <a:pt x="218" y="3"/>
                  </a:lnTo>
                  <a:lnTo>
                    <a:pt x="196" y="239"/>
                  </a:lnTo>
                  <a:lnTo>
                    <a:pt x="177" y="261"/>
                  </a:lnTo>
                  <a:lnTo>
                    <a:pt x="46" y="270"/>
                  </a:lnTo>
                  <a:lnTo>
                    <a:pt x="39" y="343"/>
                  </a:lnTo>
                  <a:lnTo>
                    <a:pt x="0" y="34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1" name="Freeform 52"/>
            <p:cNvSpPr>
              <a:spLocks/>
            </p:cNvSpPr>
            <p:nvPr/>
          </p:nvSpPr>
          <p:spPr bwMode="auto">
            <a:xfrm>
              <a:off x="1567917" y="693378"/>
              <a:ext cx="33342" cy="38099"/>
            </a:xfrm>
            <a:custGeom>
              <a:avLst/>
              <a:gdLst>
                <a:gd name="T0" fmla="*/ 15530 w 1052"/>
                <a:gd name="T1" fmla="*/ 31528 h 1177"/>
                <a:gd name="T2" fmla="*/ 5293 w 1052"/>
                <a:gd name="T3" fmla="*/ 22756 h 1177"/>
                <a:gd name="T4" fmla="*/ 1395 w 1052"/>
                <a:gd name="T5" fmla="*/ 23274 h 1177"/>
                <a:gd name="T6" fmla="*/ 1363 w 1052"/>
                <a:gd name="T7" fmla="*/ 25410 h 1177"/>
                <a:gd name="T8" fmla="*/ 0 w 1052"/>
                <a:gd name="T9" fmla="*/ 25572 h 1177"/>
                <a:gd name="T10" fmla="*/ 444 w 1052"/>
                <a:gd name="T11" fmla="*/ 17803 h 1177"/>
                <a:gd name="T12" fmla="*/ 1299 w 1052"/>
                <a:gd name="T13" fmla="*/ 16767 h 1177"/>
                <a:gd name="T14" fmla="*/ 3962 w 1052"/>
                <a:gd name="T15" fmla="*/ 16638 h 1177"/>
                <a:gd name="T16" fmla="*/ 5768 w 1052"/>
                <a:gd name="T17" fmla="*/ 16800 h 1177"/>
                <a:gd name="T18" fmla="*/ 7099 w 1052"/>
                <a:gd name="T19" fmla="*/ 17641 h 1177"/>
                <a:gd name="T20" fmla="*/ 9540 w 1052"/>
                <a:gd name="T21" fmla="*/ 19616 h 1177"/>
                <a:gd name="T22" fmla="*/ 10586 w 1052"/>
                <a:gd name="T23" fmla="*/ 5503 h 1177"/>
                <a:gd name="T24" fmla="*/ 11220 w 1052"/>
                <a:gd name="T25" fmla="*/ 4694 h 1177"/>
                <a:gd name="T26" fmla="*/ 14674 w 1052"/>
                <a:gd name="T27" fmla="*/ 4532 h 1177"/>
                <a:gd name="T28" fmla="*/ 16734 w 1052"/>
                <a:gd name="T29" fmla="*/ 3625 h 1177"/>
                <a:gd name="T30" fmla="*/ 17337 w 1052"/>
                <a:gd name="T31" fmla="*/ 1716 h 1177"/>
                <a:gd name="T32" fmla="*/ 17432 w 1052"/>
                <a:gd name="T33" fmla="*/ 0 h 1177"/>
                <a:gd name="T34" fmla="*/ 18668 w 1052"/>
                <a:gd name="T35" fmla="*/ 0 h 1177"/>
                <a:gd name="T36" fmla="*/ 18161 w 1052"/>
                <a:gd name="T37" fmla="*/ 6215 h 1177"/>
                <a:gd name="T38" fmla="*/ 26274 w 1052"/>
                <a:gd name="T39" fmla="*/ 13174 h 1177"/>
                <a:gd name="T40" fmla="*/ 28937 w 1052"/>
                <a:gd name="T41" fmla="*/ 14502 h 1177"/>
                <a:gd name="T42" fmla="*/ 31789 w 1052"/>
                <a:gd name="T43" fmla="*/ 13919 h 1177"/>
                <a:gd name="T44" fmla="*/ 31979 w 1052"/>
                <a:gd name="T45" fmla="*/ 12139 h 1177"/>
                <a:gd name="T46" fmla="*/ 33342 w 1052"/>
                <a:gd name="T47" fmla="*/ 12300 h 1177"/>
                <a:gd name="T48" fmla="*/ 32867 w 1052"/>
                <a:gd name="T49" fmla="*/ 19551 h 1177"/>
                <a:gd name="T50" fmla="*/ 32138 w 1052"/>
                <a:gd name="T51" fmla="*/ 20425 h 1177"/>
                <a:gd name="T52" fmla="*/ 26052 w 1052"/>
                <a:gd name="T53" fmla="*/ 19745 h 1177"/>
                <a:gd name="T54" fmla="*/ 15118 w 1052"/>
                <a:gd name="T55" fmla="*/ 10391 h 1177"/>
                <a:gd name="T56" fmla="*/ 11283 w 1052"/>
                <a:gd name="T57" fmla="*/ 11200 h 1177"/>
                <a:gd name="T58" fmla="*/ 10934 w 1052"/>
                <a:gd name="T59" fmla="*/ 20814 h 1177"/>
                <a:gd name="T60" fmla="*/ 18382 w 1052"/>
                <a:gd name="T61" fmla="*/ 27190 h 1177"/>
                <a:gd name="T62" fmla="*/ 21615 w 1052"/>
                <a:gd name="T63" fmla="*/ 26122 h 1177"/>
                <a:gd name="T64" fmla="*/ 21900 w 1052"/>
                <a:gd name="T65" fmla="*/ 24148 h 1177"/>
                <a:gd name="T66" fmla="*/ 23073 w 1052"/>
                <a:gd name="T67" fmla="*/ 23889 h 1177"/>
                <a:gd name="T68" fmla="*/ 22503 w 1052"/>
                <a:gd name="T69" fmla="*/ 32175 h 1177"/>
                <a:gd name="T70" fmla="*/ 21932 w 1052"/>
                <a:gd name="T71" fmla="*/ 32855 h 1177"/>
                <a:gd name="T72" fmla="*/ 16925 w 1052"/>
                <a:gd name="T73" fmla="*/ 34344 h 1177"/>
                <a:gd name="T74" fmla="*/ 16386 w 1052"/>
                <a:gd name="T75" fmla="*/ 37937 h 1177"/>
                <a:gd name="T76" fmla="*/ 15023 w 1052"/>
                <a:gd name="T77" fmla="*/ 38099 h 1177"/>
                <a:gd name="T78" fmla="*/ 15530 w 1052"/>
                <a:gd name="T79" fmla="*/ 31528 h 11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52" h="1177">
                  <a:moveTo>
                    <a:pt x="490" y="974"/>
                  </a:moveTo>
                  <a:lnTo>
                    <a:pt x="167" y="703"/>
                  </a:lnTo>
                  <a:lnTo>
                    <a:pt x="44" y="719"/>
                  </a:lnTo>
                  <a:lnTo>
                    <a:pt x="43" y="785"/>
                  </a:lnTo>
                  <a:lnTo>
                    <a:pt x="0" y="790"/>
                  </a:lnTo>
                  <a:lnTo>
                    <a:pt x="14" y="550"/>
                  </a:lnTo>
                  <a:lnTo>
                    <a:pt x="41" y="518"/>
                  </a:lnTo>
                  <a:cubicBezTo>
                    <a:pt x="80" y="516"/>
                    <a:pt x="108" y="514"/>
                    <a:pt x="125" y="514"/>
                  </a:cubicBezTo>
                  <a:cubicBezTo>
                    <a:pt x="153" y="513"/>
                    <a:pt x="172" y="515"/>
                    <a:pt x="182" y="519"/>
                  </a:cubicBezTo>
                  <a:cubicBezTo>
                    <a:pt x="193" y="523"/>
                    <a:pt x="207" y="532"/>
                    <a:pt x="224" y="545"/>
                  </a:cubicBezTo>
                  <a:cubicBezTo>
                    <a:pt x="242" y="558"/>
                    <a:pt x="267" y="578"/>
                    <a:pt x="301" y="606"/>
                  </a:cubicBezTo>
                  <a:lnTo>
                    <a:pt x="334" y="170"/>
                  </a:lnTo>
                  <a:lnTo>
                    <a:pt x="354" y="145"/>
                  </a:lnTo>
                  <a:cubicBezTo>
                    <a:pt x="395" y="147"/>
                    <a:pt x="431" y="145"/>
                    <a:pt x="463" y="140"/>
                  </a:cubicBezTo>
                  <a:cubicBezTo>
                    <a:pt x="495" y="135"/>
                    <a:pt x="516" y="126"/>
                    <a:pt x="528" y="112"/>
                  </a:cubicBezTo>
                  <a:cubicBezTo>
                    <a:pt x="539" y="99"/>
                    <a:pt x="545" y="79"/>
                    <a:pt x="547" y="53"/>
                  </a:cubicBezTo>
                  <a:cubicBezTo>
                    <a:pt x="548" y="36"/>
                    <a:pt x="549" y="18"/>
                    <a:pt x="550" y="0"/>
                  </a:cubicBezTo>
                  <a:lnTo>
                    <a:pt x="589" y="0"/>
                  </a:lnTo>
                  <a:lnTo>
                    <a:pt x="573" y="192"/>
                  </a:lnTo>
                  <a:lnTo>
                    <a:pt x="829" y="407"/>
                  </a:lnTo>
                  <a:cubicBezTo>
                    <a:pt x="855" y="429"/>
                    <a:pt x="883" y="443"/>
                    <a:pt x="913" y="448"/>
                  </a:cubicBezTo>
                  <a:cubicBezTo>
                    <a:pt x="943" y="454"/>
                    <a:pt x="973" y="448"/>
                    <a:pt x="1003" y="430"/>
                  </a:cubicBezTo>
                  <a:lnTo>
                    <a:pt x="1009" y="375"/>
                  </a:lnTo>
                  <a:lnTo>
                    <a:pt x="1052" y="380"/>
                  </a:lnTo>
                  <a:lnTo>
                    <a:pt x="1037" y="604"/>
                  </a:lnTo>
                  <a:lnTo>
                    <a:pt x="1014" y="631"/>
                  </a:lnTo>
                  <a:cubicBezTo>
                    <a:pt x="927" y="652"/>
                    <a:pt x="863" y="645"/>
                    <a:pt x="822" y="610"/>
                  </a:cubicBezTo>
                  <a:lnTo>
                    <a:pt x="477" y="321"/>
                  </a:lnTo>
                  <a:lnTo>
                    <a:pt x="356" y="346"/>
                  </a:lnTo>
                  <a:lnTo>
                    <a:pt x="345" y="643"/>
                  </a:lnTo>
                  <a:lnTo>
                    <a:pt x="580" y="840"/>
                  </a:lnTo>
                  <a:lnTo>
                    <a:pt x="682" y="807"/>
                  </a:lnTo>
                  <a:lnTo>
                    <a:pt x="691" y="746"/>
                  </a:lnTo>
                  <a:lnTo>
                    <a:pt x="728" y="738"/>
                  </a:lnTo>
                  <a:lnTo>
                    <a:pt x="710" y="994"/>
                  </a:lnTo>
                  <a:lnTo>
                    <a:pt x="692" y="1015"/>
                  </a:lnTo>
                  <a:cubicBezTo>
                    <a:pt x="607" y="1022"/>
                    <a:pt x="554" y="1038"/>
                    <a:pt x="534" y="1061"/>
                  </a:cubicBezTo>
                  <a:cubicBezTo>
                    <a:pt x="510" y="1090"/>
                    <a:pt x="505" y="1126"/>
                    <a:pt x="517" y="1172"/>
                  </a:cubicBezTo>
                  <a:lnTo>
                    <a:pt x="474" y="1177"/>
                  </a:lnTo>
                  <a:lnTo>
                    <a:pt x="490" y="9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2" name="Freeform 53"/>
            <p:cNvSpPr>
              <a:spLocks noEditPoints="1"/>
            </p:cNvSpPr>
            <p:nvPr/>
          </p:nvSpPr>
          <p:spPr bwMode="auto">
            <a:xfrm>
              <a:off x="1593319" y="664804"/>
              <a:ext cx="39692" cy="34924"/>
            </a:xfrm>
            <a:custGeom>
              <a:avLst/>
              <a:gdLst>
                <a:gd name="T0" fmla="*/ 24205 w 1243"/>
                <a:gd name="T1" fmla="*/ 18145 h 1099"/>
                <a:gd name="T2" fmla="*/ 23375 w 1243"/>
                <a:gd name="T3" fmla="*/ 25073 h 1099"/>
                <a:gd name="T4" fmla="*/ 22991 w 1243"/>
                <a:gd name="T5" fmla="*/ 27615 h 1099"/>
                <a:gd name="T6" fmla="*/ 22768 w 1243"/>
                <a:gd name="T7" fmla="*/ 28537 h 1099"/>
                <a:gd name="T8" fmla="*/ 19287 w 1243"/>
                <a:gd name="T9" fmla="*/ 30094 h 1099"/>
                <a:gd name="T10" fmla="*/ 15615 w 1243"/>
                <a:gd name="T11" fmla="*/ 31969 h 1099"/>
                <a:gd name="T12" fmla="*/ 15232 w 1243"/>
                <a:gd name="T13" fmla="*/ 34924 h 1099"/>
                <a:gd name="T14" fmla="*/ 14082 w 1243"/>
                <a:gd name="T15" fmla="*/ 34924 h 1099"/>
                <a:gd name="T16" fmla="*/ 13891 w 1243"/>
                <a:gd name="T17" fmla="*/ 29681 h 1099"/>
                <a:gd name="T18" fmla="*/ 2842 w 1243"/>
                <a:gd name="T19" fmla="*/ 21990 h 1099"/>
                <a:gd name="T20" fmla="*/ 0 w 1243"/>
                <a:gd name="T21" fmla="*/ 22403 h 1099"/>
                <a:gd name="T22" fmla="*/ 4151 w 1243"/>
                <a:gd name="T23" fmla="*/ 14681 h 1099"/>
                <a:gd name="T24" fmla="*/ 5939 w 1243"/>
                <a:gd name="T25" fmla="*/ 7182 h 1099"/>
                <a:gd name="T26" fmla="*/ 6865 w 1243"/>
                <a:gd name="T27" fmla="*/ 5879 h 1099"/>
                <a:gd name="T28" fmla="*/ 11017 w 1243"/>
                <a:gd name="T29" fmla="*/ 4481 h 1099"/>
                <a:gd name="T30" fmla="*/ 13284 w 1243"/>
                <a:gd name="T31" fmla="*/ 3273 h 1099"/>
                <a:gd name="T32" fmla="*/ 13571 w 1243"/>
                <a:gd name="T33" fmla="*/ 2066 h 1099"/>
                <a:gd name="T34" fmla="*/ 13380 w 1243"/>
                <a:gd name="T35" fmla="*/ 127 h 1099"/>
                <a:gd name="T36" fmla="*/ 14593 w 1243"/>
                <a:gd name="T37" fmla="*/ 0 h 1099"/>
                <a:gd name="T38" fmla="*/ 14849 w 1243"/>
                <a:gd name="T39" fmla="*/ 5402 h 1099"/>
                <a:gd name="T40" fmla="*/ 39692 w 1243"/>
                <a:gd name="T41" fmla="*/ 22689 h 1099"/>
                <a:gd name="T42" fmla="*/ 38255 w 1243"/>
                <a:gd name="T43" fmla="*/ 32731 h 1099"/>
                <a:gd name="T44" fmla="*/ 37233 w 1243"/>
                <a:gd name="T45" fmla="*/ 32414 h 1099"/>
                <a:gd name="T46" fmla="*/ 37872 w 1243"/>
                <a:gd name="T47" fmla="*/ 27647 h 1099"/>
                <a:gd name="T48" fmla="*/ 24205 w 1243"/>
                <a:gd name="T49" fmla="*/ 18145 h 1099"/>
                <a:gd name="T50" fmla="*/ 12134 w 1243"/>
                <a:gd name="T51" fmla="*/ 9724 h 1099"/>
                <a:gd name="T52" fmla="*/ 8494 w 1243"/>
                <a:gd name="T53" fmla="*/ 11758 h 1099"/>
                <a:gd name="T54" fmla="*/ 6259 w 1243"/>
                <a:gd name="T55" fmla="*/ 12807 h 1099"/>
                <a:gd name="T56" fmla="*/ 5652 w 1243"/>
                <a:gd name="T57" fmla="*/ 14777 h 1099"/>
                <a:gd name="T58" fmla="*/ 4822 w 1243"/>
                <a:gd name="T59" fmla="*/ 17065 h 1099"/>
                <a:gd name="T60" fmla="*/ 16733 w 1243"/>
                <a:gd name="T61" fmla="*/ 25359 h 1099"/>
                <a:gd name="T62" fmla="*/ 22417 w 1243"/>
                <a:gd name="T63" fmla="*/ 22276 h 1099"/>
                <a:gd name="T64" fmla="*/ 22927 w 1243"/>
                <a:gd name="T65" fmla="*/ 17255 h 1099"/>
                <a:gd name="T66" fmla="*/ 12134 w 1243"/>
                <a:gd name="T67" fmla="*/ 9724 h 10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3" h="1099">
                  <a:moveTo>
                    <a:pt x="758" y="571"/>
                  </a:moveTo>
                  <a:lnTo>
                    <a:pt x="732" y="789"/>
                  </a:lnTo>
                  <a:cubicBezTo>
                    <a:pt x="726" y="827"/>
                    <a:pt x="722" y="853"/>
                    <a:pt x="720" y="869"/>
                  </a:cubicBezTo>
                  <a:cubicBezTo>
                    <a:pt x="718" y="885"/>
                    <a:pt x="715" y="894"/>
                    <a:pt x="713" y="898"/>
                  </a:cubicBezTo>
                  <a:cubicBezTo>
                    <a:pt x="704" y="910"/>
                    <a:pt x="668" y="927"/>
                    <a:pt x="604" y="947"/>
                  </a:cubicBezTo>
                  <a:cubicBezTo>
                    <a:pt x="541" y="967"/>
                    <a:pt x="502" y="987"/>
                    <a:pt x="489" y="1006"/>
                  </a:cubicBezTo>
                  <a:cubicBezTo>
                    <a:pt x="477" y="1022"/>
                    <a:pt x="473" y="1053"/>
                    <a:pt x="477" y="1099"/>
                  </a:cubicBezTo>
                  <a:lnTo>
                    <a:pt x="441" y="1099"/>
                  </a:lnTo>
                  <a:lnTo>
                    <a:pt x="435" y="934"/>
                  </a:lnTo>
                  <a:lnTo>
                    <a:pt x="89" y="692"/>
                  </a:lnTo>
                  <a:cubicBezTo>
                    <a:pt x="48" y="714"/>
                    <a:pt x="18" y="718"/>
                    <a:pt x="0" y="705"/>
                  </a:cubicBezTo>
                  <a:cubicBezTo>
                    <a:pt x="45" y="641"/>
                    <a:pt x="89" y="559"/>
                    <a:pt x="130" y="462"/>
                  </a:cubicBezTo>
                  <a:cubicBezTo>
                    <a:pt x="171" y="364"/>
                    <a:pt x="190" y="286"/>
                    <a:pt x="186" y="226"/>
                  </a:cubicBezTo>
                  <a:lnTo>
                    <a:pt x="215" y="185"/>
                  </a:lnTo>
                  <a:cubicBezTo>
                    <a:pt x="272" y="166"/>
                    <a:pt x="315" y="151"/>
                    <a:pt x="345" y="141"/>
                  </a:cubicBezTo>
                  <a:cubicBezTo>
                    <a:pt x="386" y="125"/>
                    <a:pt x="410" y="112"/>
                    <a:pt x="416" y="103"/>
                  </a:cubicBezTo>
                  <a:cubicBezTo>
                    <a:pt x="422" y="95"/>
                    <a:pt x="425" y="82"/>
                    <a:pt x="425" y="65"/>
                  </a:cubicBezTo>
                  <a:cubicBezTo>
                    <a:pt x="425" y="62"/>
                    <a:pt x="423" y="42"/>
                    <a:pt x="419" y="4"/>
                  </a:cubicBezTo>
                  <a:lnTo>
                    <a:pt x="457" y="0"/>
                  </a:lnTo>
                  <a:lnTo>
                    <a:pt x="465" y="170"/>
                  </a:lnTo>
                  <a:lnTo>
                    <a:pt x="1243" y="714"/>
                  </a:lnTo>
                  <a:lnTo>
                    <a:pt x="1198" y="1030"/>
                  </a:lnTo>
                  <a:lnTo>
                    <a:pt x="1166" y="1020"/>
                  </a:lnTo>
                  <a:lnTo>
                    <a:pt x="1186" y="870"/>
                  </a:lnTo>
                  <a:lnTo>
                    <a:pt x="758" y="571"/>
                  </a:lnTo>
                  <a:close/>
                  <a:moveTo>
                    <a:pt x="380" y="306"/>
                  </a:moveTo>
                  <a:cubicBezTo>
                    <a:pt x="352" y="324"/>
                    <a:pt x="314" y="345"/>
                    <a:pt x="266" y="370"/>
                  </a:cubicBezTo>
                  <a:cubicBezTo>
                    <a:pt x="233" y="385"/>
                    <a:pt x="210" y="396"/>
                    <a:pt x="196" y="403"/>
                  </a:cubicBezTo>
                  <a:cubicBezTo>
                    <a:pt x="192" y="418"/>
                    <a:pt x="186" y="439"/>
                    <a:pt x="177" y="465"/>
                  </a:cubicBezTo>
                  <a:cubicBezTo>
                    <a:pt x="168" y="491"/>
                    <a:pt x="160" y="515"/>
                    <a:pt x="151" y="537"/>
                  </a:cubicBezTo>
                  <a:lnTo>
                    <a:pt x="524" y="798"/>
                  </a:lnTo>
                  <a:lnTo>
                    <a:pt x="702" y="701"/>
                  </a:lnTo>
                  <a:lnTo>
                    <a:pt x="718" y="543"/>
                  </a:lnTo>
                  <a:lnTo>
                    <a:pt x="380" y="30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3" name="Freeform 54"/>
            <p:cNvSpPr>
              <a:spLocks/>
            </p:cNvSpPr>
            <p:nvPr/>
          </p:nvSpPr>
          <p:spPr bwMode="auto">
            <a:xfrm>
              <a:off x="1612372" y="633054"/>
              <a:ext cx="31754" cy="36511"/>
            </a:xfrm>
            <a:custGeom>
              <a:avLst/>
              <a:gdLst>
                <a:gd name="T0" fmla="*/ 16891 w 1002"/>
                <a:gd name="T1" fmla="*/ 30238 h 1164"/>
                <a:gd name="T2" fmla="*/ 4975 w 1002"/>
                <a:gd name="T3" fmla="*/ 23713 h 1164"/>
                <a:gd name="T4" fmla="*/ 1870 w 1002"/>
                <a:gd name="T5" fmla="*/ 24498 h 1164"/>
                <a:gd name="T6" fmla="*/ 2060 w 1002"/>
                <a:gd name="T7" fmla="*/ 27038 h 1164"/>
                <a:gd name="T8" fmla="*/ 697 w 1002"/>
                <a:gd name="T9" fmla="*/ 27258 h 1164"/>
                <a:gd name="T10" fmla="*/ 0 w 1002"/>
                <a:gd name="T11" fmla="*/ 19855 h 1164"/>
                <a:gd name="T12" fmla="*/ 539 w 1002"/>
                <a:gd name="T13" fmla="*/ 18946 h 1164"/>
                <a:gd name="T14" fmla="*/ 4342 w 1002"/>
                <a:gd name="T15" fmla="*/ 18130 h 1164"/>
                <a:gd name="T16" fmla="*/ 6782 w 1002"/>
                <a:gd name="T17" fmla="*/ 18977 h 1164"/>
                <a:gd name="T18" fmla="*/ 19109 w 1002"/>
                <a:gd name="T19" fmla="*/ 25752 h 1164"/>
                <a:gd name="T20" fmla="*/ 22690 w 1002"/>
                <a:gd name="T21" fmla="*/ 23556 h 1164"/>
                <a:gd name="T22" fmla="*/ 21867 w 1002"/>
                <a:gd name="T23" fmla="*/ 15872 h 1164"/>
                <a:gd name="T24" fmla="*/ 12645 w 1002"/>
                <a:gd name="T25" fmla="*/ 10822 h 1164"/>
                <a:gd name="T26" fmla="*/ 9412 w 1002"/>
                <a:gd name="T27" fmla="*/ 11982 h 1164"/>
                <a:gd name="T28" fmla="*/ 9571 w 1002"/>
                <a:gd name="T29" fmla="*/ 13927 h 1164"/>
                <a:gd name="T30" fmla="*/ 8398 w 1002"/>
                <a:gd name="T31" fmla="*/ 13739 h 1164"/>
                <a:gd name="T32" fmla="*/ 7384 w 1002"/>
                <a:gd name="T33" fmla="*/ 6681 h 1164"/>
                <a:gd name="T34" fmla="*/ 7891 w 1002"/>
                <a:gd name="T35" fmla="*/ 5771 h 1164"/>
                <a:gd name="T36" fmla="*/ 11060 w 1002"/>
                <a:gd name="T37" fmla="*/ 4956 h 1164"/>
                <a:gd name="T38" fmla="*/ 13025 w 1002"/>
                <a:gd name="T39" fmla="*/ 3764 h 1164"/>
                <a:gd name="T40" fmla="*/ 13183 w 1002"/>
                <a:gd name="T41" fmla="*/ 2070 h 1164"/>
                <a:gd name="T42" fmla="*/ 13057 w 1002"/>
                <a:gd name="T43" fmla="*/ 157 h 1164"/>
                <a:gd name="T44" fmla="*/ 14197 w 1002"/>
                <a:gd name="T45" fmla="*/ 0 h 1164"/>
                <a:gd name="T46" fmla="*/ 14863 w 1002"/>
                <a:gd name="T47" fmla="*/ 5803 h 1164"/>
                <a:gd name="T48" fmla="*/ 25986 w 1002"/>
                <a:gd name="T49" fmla="*/ 11888 h 1164"/>
                <a:gd name="T50" fmla="*/ 29789 w 1002"/>
                <a:gd name="T51" fmla="*/ 10696 h 1164"/>
                <a:gd name="T52" fmla="*/ 29916 w 1002"/>
                <a:gd name="T53" fmla="*/ 9065 h 1164"/>
                <a:gd name="T54" fmla="*/ 30803 w 1002"/>
                <a:gd name="T55" fmla="*/ 8814 h 1164"/>
                <a:gd name="T56" fmla="*/ 31754 w 1002"/>
                <a:gd name="T57" fmla="*/ 15966 h 1164"/>
                <a:gd name="T58" fmla="*/ 31152 w 1002"/>
                <a:gd name="T59" fmla="*/ 17032 h 1164"/>
                <a:gd name="T60" fmla="*/ 27856 w 1002"/>
                <a:gd name="T61" fmla="*/ 17910 h 1164"/>
                <a:gd name="T62" fmla="*/ 25955 w 1002"/>
                <a:gd name="T63" fmla="*/ 17879 h 1164"/>
                <a:gd name="T64" fmla="*/ 23419 w 1002"/>
                <a:gd name="T65" fmla="*/ 16719 h 1164"/>
                <a:gd name="T66" fmla="*/ 24592 w 1002"/>
                <a:gd name="T67" fmla="*/ 28732 h 1164"/>
                <a:gd name="T68" fmla="*/ 24053 w 1002"/>
                <a:gd name="T69" fmla="*/ 29673 h 1164"/>
                <a:gd name="T70" fmla="*/ 18761 w 1002"/>
                <a:gd name="T71" fmla="*/ 32747 h 1164"/>
                <a:gd name="T72" fmla="*/ 18634 w 1002"/>
                <a:gd name="T73" fmla="*/ 36417 h 1164"/>
                <a:gd name="T74" fmla="*/ 17557 w 1002"/>
                <a:gd name="T75" fmla="*/ 36511 h 1164"/>
                <a:gd name="T76" fmla="*/ 16891 w 1002"/>
                <a:gd name="T77" fmla="*/ 30238 h 11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02" h="1164">
                  <a:moveTo>
                    <a:pt x="533" y="964"/>
                  </a:moveTo>
                  <a:lnTo>
                    <a:pt x="157" y="756"/>
                  </a:lnTo>
                  <a:lnTo>
                    <a:pt x="59" y="781"/>
                  </a:lnTo>
                  <a:lnTo>
                    <a:pt x="65" y="862"/>
                  </a:lnTo>
                  <a:lnTo>
                    <a:pt x="22" y="869"/>
                  </a:lnTo>
                  <a:lnTo>
                    <a:pt x="0" y="633"/>
                  </a:lnTo>
                  <a:lnTo>
                    <a:pt x="17" y="604"/>
                  </a:lnTo>
                  <a:cubicBezTo>
                    <a:pt x="78" y="586"/>
                    <a:pt x="118" y="578"/>
                    <a:pt x="137" y="578"/>
                  </a:cubicBezTo>
                  <a:cubicBezTo>
                    <a:pt x="156" y="578"/>
                    <a:pt x="182" y="587"/>
                    <a:pt x="214" y="605"/>
                  </a:cubicBezTo>
                  <a:lnTo>
                    <a:pt x="603" y="821"/>
                  </a:lnTo>
                  <a:lnTo>
                    <a:pt x="716" y="751"/>
                  </a:lnTo>
                  <a:lnTo>
                    <a:pt x="690" y="506"/>
                  </a:lnTo>
                  <a:lnTo>
                    <a:pt x="399" y="345"/>
                  </a:lnTo>
                  <a:lnTo>
                    <a:pt x="297" y="382"/>
                  </a:lnTo>
                  <a:lnTo>
                    <a:pt x="302" y="444"/>
                  </a:lnTo>
                  <a:lnTo>
                    <a:pt x="265" y="438"/>
                  </a:lnTo>
                  <a:lnTo>
                    <a:pt x="233" y="213"/>
                  </a:lnTo>
                  <a:lnTo>
                    <a:pt x="249" y="184"/>
                  </a:lnTo>
                  <a:cubicBezTo>
                    <a:pt x="282" y="178"/>
                    <a:pt x="315" y="169"/>
                    <a:pt x="349" y="158"/>
                  </a:cubicBezTo>
                  <a:cubicBezTo>
                    <a:pt x="383" y="146"/>
                    <a:pt x="403" y="133"/>
                    <a:pt x="411" y="120"/>
                  </a:cubicBezTo>
                  <a:cubicBezTo>
                    <a:pt x="415" y="106"/>
                    <a:pt x="417" y="88"/>
                    <a:pt x="416" y="66"/>
                  </a:cubicBezTo>
                  <a:cubicBezTo>
                    <a:pt x="416" y="44"/>
                    <a:pt x="414" y="24"/>
                    <a:pt x="412" y="5"/>
                  </a:cubicBezTo>
                  <a:lnTo>
                    <a:pt x="448" y="0"/>
                  </a:lnTo>
                  <a:lnTo>
                    <a:pt x="469" y="185"/>
                  </a:lnTo>
                  <a:lnTo>
                    <a:pt x="820" y="379"/>
                  </a:lnTo>
                  <a:lnTo>
                    <a:pt x="940" y="341"/>
                  </a:lnTo>
                  <a:lnTo>
                    <a:pt x="944" y="289"/>
                  </a:lnTo>
                  <a:lnTo>
                    <a:pt x="972" y="281"/>
                  </a:lnTo>
                  <a:lnTo>
                    <a:pt x="1002" y="509"/>
                  </a:lnTo>
                  <a:lnTo>
                    <a:pt x="983" y="543"/>
                  </a:lnTo>
                  <a:lnTo>
                    <a:pt x="879" y="571"/>
                  </a:lnTo>
                  <a:cubicBezTo>
                    <a:pt x="856" y="575"/>
                    <a:pt x="836" y="575"/>
                    <a:pt x="819" y="570"/>
                  </a:cubicBezTo>
                  <a:cubicBezTo>
                    <a:pt x="803" y="566"/>
                    <a:pt x="776" y="554"/>
                    <a:pt x="739" y="533"/>
                  </a:cubicBezTo>
                  <a:lnTo>
                    <a:pt x="776" y="916"/>
                  </a:lnTo>
                  <a:lnTo>
                    <a:pt x="759" y="946"/>
                  </a:lnTo>
                  <a:cubicBezTo>
                    <a:pt x="664" y="981"/>
                    <a:pt x="609" y="1014"/>
                    <a:pt x="592" y="1044"/>
                  </a:cubicBezTo>
                  <a:cubicBezTo>
                    <a:pt x="580" y="1065"/>
                    <a:pt x="579" y="1104"/>
                    <a:pt x="588" y="1161"/>
                  </a:cubicBezTo>
                  <a:lnTo>
                    <a:pt x="554" y="1164"/>
                  </a:lnTo>
                  <a:lnTo>
                    <a:pt x="533" y="96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4" name="Freeform 55"/>
            <p:cNvSpPr>
              <a:spLocks noEditPoints="1"/>
            </p:cNvSpPr>
            <p:nvPr/>
          </p:nvSpPr>
          <p:spPr bwMode="auto">
            <a:xfrm>
              <a:off x="1631424" y="609242"/>
              <a:ext cx="23816" cy="25399"/>
            </a:xfrm>
            <a:custGeom>
              <a:avLst/>
              <a:gdLst>
                <a:gd name="T0" fmla="*/ 15910 w 735"/>
                <a:gd name="T1" fmla="*/ 20924 h 789"/>
                <a:gd name="T2" fmla="*/ 2463 w 735"/>
                <a:gd name="T3" fmla="*/ 15259 h 789"/>
                <a:gd name="T4" fmla="*/ 1199 w 735"/>
                <a:gd name="T5" fmla="*/ 15967 h 789"/>
                <a:gd name="T6" fmla="*/ 0 w 735"/>
                <a:gd name="T7" fmla="*/ 15967 h 789"/>
                <a:gd name="T8" fmla="*/ 1329 w 735"/>
                <a:gd name="T9" fmla="*/ 9915 h 789"/>
                <a:gd name="T10" fmla="*/ 940 w 735"/>
                <a:gd name="T11" fmla="*/ 3187 h 789"/>
                <a:gd name="T12" fmla="*/ 1264 w 735"/>
                <a:gd name="T13" fmla="*/ 2414 h 789"/>
                <a:gd name="T14" fmla="*/ 11147 w 735"/>
                <a:gd name="T15" fmla="*/ 0 h 789"/>
                <a:gd name="T16" fmla="*/ 12151 w 735"/>
                <a:gd name="T17" fmla="*/ 451 h 789"/>
                <a:gd name="T18" fmla="*/ 13739 w 735"/>
                <a:gd name="T19" fmla="*/ 14390 h 789"/>
                <a:gd name="T20" fmla="*/ 16947 w 735"/>
                <a:gd name="T21" fmla="*/ 15742 h 789"/>
                <a:gd name="T22" fmla="*/ 21937 w 735"/>
                <a:gd name="T23" fmla="*/ 11621 h 789"/>
                <a:gd name="T24" fmla="*/ 21224 w 735"/>
                <a:gd name="T25" fmla="*/ 5376 h 789"/>
                <a:gd name="T26" fmla="*/ 22585 w 735"/>
                <a:gd name="T27" fmla="*/ 4925 h 789"/>
                <a:gd name="T28" fmla="*/ 23816 w 735"/>
                <a:gd name="T29" fmla="*/ 17061 h 789"/>
                <a:gd name="T30" fmla="*/ 23427 w 735"/>
                <a:gd name="T31" fmla="*/ 17995 h 789"/>
                <a:gd name="T32" fmla="*/ 17562 w 735"/>
                <a:gd name="T33" fmla="*/ 22051 h 789"/>
                <a:gd name="T34" fmla="*/ 17433 w 735"/>
                <a:gd name="T35" fmla="*/ 23468 h 789"/>
                <a:gd name="T36" fmla="*/ 17595 w 735"/>
                <a:gd name="T37" fmla="*/ 24787 h 789"/>
                <a:gd name="T38" fmla="*/ 16590 w 735"/>
                <a:gd name="T39" fmla="*/ 25399 h 789"/>
                <a:gd name="T40" fmla="*/ 15910 w 735"/>
                <a:gd name="T41" fmla="*/ 20924 h 789"/>
                <a:gd name="T42" fmla="*/ 11309 w 735"/>
                <a:gd name="T43" fmla="*/ 4990 h 789"/>
                <a:gd name="T44" fmla="*/ 2625 w 735"/>
                <a:gd name="T45" fmla="*/ 7050 h 789"/>
                <a:gd name="T46" fmla="*/ 2527 w 735"/>
                <a:gd name="T47" fmla="*/ 9657 h 789"/>
                <a:gd name="T48" fmla="*/ 12475 w 735"/>
                <a:gd name="T49" fmla="*/ 13842 h 789"/>
                <a:gd name="T50" fmla="*/ 11309 w 735"/>
                <a:gd name="T51" fmla="*/ 4990 h 7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5" h="789">
                  <a:moveTo>
                    <a:pt x="491" y="650"/>
                  </a:moveTo>
                  <a:lnTo>
                    <a:pt x="76" y="474"/>
                  </a:lnTo>
                  <a:cubicBezTo>
                    <a:pt x="64" y="484"/>
                    <a:pt x="51" y="491"/>
                    <a:pt x="37" y="496"/>
                  </a:cubicBezTo>
                  <a:cubicBezTo>
                    <a:pt x="23" y="500"/>
                    <a:pt x="11" y="500"/>
                    <a:pt x="0" y="496"/>
                  </a:cubicBezTo>
                  <a:cubicBezTo>
                    <a:pt x="21" y="448"/>
                    <a:pt x="34" y="385"/>
                    <a:pt x="41" y="308"/>
                  </a:cubicBezTo>
                  <a:cubicBezTo>
                    <a:pt x="48" y="232"/>
                    <a:pt x="44" y="162"/>
                    <a:pt x="29" y="99"/>
                  </a:cubicBezTo>
                  <a:lnTo>
                    <a:pt x="39" y="75"/>
                  </a:lnTo>
                  <a:lnTo>
                    <a:pt x="344" y="0"/>
                  </a:lnTo>
                  <a:lnTo>
                    <a:pt x="375" y="14"/>
                  </a:lnTo>
                  <a:lnTo>
                    <a:pt x="424" y="447"/>
                  </a:lnTo>
                  <a:lnTo>
                    <a:pt x="523" y="489"/>
                  </a:lnTo>
                  <a:lnTo>
                    <a:pt x="677" y="361"/>
                  </a:lnTo>
                  <a:lnTo>
                    <a:pt x="655" y="167"/>
                  </a:lnTo>
                  <a:lnTo>
                    <a:pt x="697" y="153"/>
                  </a:lnTo>
                  <a:lnTo>
                    <a:pt x="735" y="530"/>
                  </a:lnTo>
                  <a:lnTo>
                    <a:pt x="723" y="559"/>
                  </a:lnTo>
                  <a:cubicBezTo>
                    <a:pt x="613" y="617"/>
                    <a:pt x="553" y="659"/>
                    <a:pt x="542" y="685"/>
                  </a:cubicBezTo>
                  <a:cubicBezTo>
                    <a:pt x="540" y="702"/>
                    <a:pt x="538" y="717"/>
                    <a:pt x="538" y="729"/>
                  </a:cubicBezTo>
                  <a:cubicBezTo>
                    <a:pt x="537" y="741"/>
                    <a:pt x="539" y="754"/>
                    <a:pt x="543" y="770"/>
                  </a:cubicBezTo>
                  <a:lnTo>
                    <a:pt x="512" y="789"/>
                  </a:lnTo>
                  <a:lnTo>
                    <a:pt x="491" y="650"/>
                  </a:lnTo>
                  <a:close/>
                  <a:moveTo>
                    <a:pt x="349" y="155"/>
                  </a:moveTo>
                  <a:lnTo>
                    <a:pt x="81" y="219"/>
                  </a:lnTo>
                  <a:lnTo>
                    <a:pt x="78" y="300"/>
                  </a:lnTo>
                  <a:lnTo>
                    <a:pt x="385" y="430"/>
                  </a:lnTo>
                  <a:lnTo>
                    <a:pt x="349" y="155"/>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5" name="Freeform 56"/>
            <p:cNvSpPr>
              <a:spLocks noEditPoints="1"/>
            </p:cNvSpPr>
            <p:nvPr/>
          </p:nvSpPr>
          <p:spPr bwMode="auto">
            <a:xfrm>
              <a:off x="1642538" y="582255"/>
              <a:ext cx="22228" cy="25399"/>
            </a:xfrm>
            <a:custGeom>
              <a:avLst/>
              <a:gdLst>
                <a:gd name="T0" fmla="*/ 15121 w 735"/>
                <a:gd name="T1" fmla="*/ 20867 h 779"/>
                <a:gd name="T2" fmla="*/ 2268 w 735"/>
                <a:gd name="T3" fmla="*/ 15813 h 779"/>
                <a:gd name="T4" fmla="*/ 1119 w 735"/>
                <a:gd name="T5" fmla="*/ 16628 h 779"/>
                <a:gd name="T6" fmla="*/ 0 w 735"/>
                <a:gd name="T7" fmla="*/ 16726 h 779"/>
                <a:gd name="T8" fmla="*/ 938 w 735"/>
                <a:gd name="T9" fmla="*/ 10564 h 779"/>
                <a:gd name="T10" fmla="*/ 242 w 735"/>
                <a:gd name="T11" fmla="*/ 3750 h 779"/>
                <a:gd name="T12" fmla="*/ 514 w 735"/>
                <a:gd name="T13" fmla="*/ 2967 h 779"/>
                <a:gd name="T14" fmla="*/ 9587 w 735"/>
                <a:gd name="T15" fmla="*/ 0 h 779"/>
                <a:gd name="T16" fmla="*/ 10555 w 735"/>
                <a:gd name="T17" fmla="*/ 391 h 779"/>
                <a:gd name="T18" fmla="*/ 12702 w 735"/>
                <a:gd name="T19" fmla="*/ 14379 h 779"/>
                <a:gd name="T20" fmla="*/ 15786 w 735"/>
                <a:gd name="T21" fmla="*/ 15585 h 779"/>
                <a:gd name="T22" fmla="*/ 20232 w 735"/>
                <a:gd name="T23" fmla="*/ 11151 h 779"/>
                <a:gd name="T24" fmla="*/ 19234 w 735"/>
                <a:gd name="T25" fmla="*/ 4891 h 779"/>
                <a:gd name="T26" fmla="*/ 20504 w 735"/>
                <a:gd name="T27" fmla="*/ 4336 h 779"/>
                <a:gd name="T28" fmla="*/ 22228 w 735"/>
                <a:gd name="T29" fmla="*/ 16563 h 779"/>
                <a:gd name="T30" fmla="*/ 21895 w 735"/>
                <a:gd name="T31" fmla="*/ 17541 h 779"/>
                <a:gd name="T32" fmla="*/ 16724 w 735"/>
                <a:gd name="T33" fmla="*/ 21943 h 779"/>
                <a:gd name="T34" fmla="*/ 16633 w 735"/>
                <a:gd name="T35" fmla="*/ 23410 h 779"/>
                <a:gd name="T36" fmla="*/ 16875 w 735"/>
                <a:gd name="T37" fmla="*/ 24747 h 779"/>
                <a:gd name="T38" fmla="*/ 15968 w 735"/>
                <a:gd name="T39" fmla="*/ 25399 h 779"/>
                <a:gd name="T40" fmla="*/ 15121 w 735"/>
                <a:gd name="T41" fmla="*/ 20867 h 779"/>
                <a:gd name="T42" fmla="*/ 10040 w 735"/>
                <a:gd name="T43" fmla="*/ 5086 h 779"/>
                <a:gd name="T44" fmla="*/ 1996 w 735"/>
                <a:gd name="T45" fmla="*/ 7629 h 779"/>
                <a:gd name="T46" fmla="*/ 2087 w 735"/>
                <a:gd name="T47" fmla="*/ 10205 h 779"/>
                <a:gd name="T48" fmla="*/ 11553 w 735"/>
                <a:gd name="T49" fmla="*/ 13890 h 779"/>
                <a:gd name="T50" fmla="*/ 10040 w 735"/>
                <a:gd name="T51" fmla="*/ 5086 h 7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5" h="779">
                  <a:moveTo>
                    <a:pt x="500" y="640"/>
                  </a:moveTo>
                  <a:lnTo>
                    <a:pt x="75" y="485"/>
                  </a:lnTo>
                  <a:cubicBezTo>
                    <a:pt x="64" y="496"/>
                    <a:pt x="51" y="505"/>
                    <a:pt x="37" y="510"/>
                  </a:cubicBezTo>
                  <a:cubicBezTo>
                    <a:pt x="23" y="516"/>
                    <a:pt x="11" y="517"/>
                    <a:pt x="0" y="513"/>
                  </a:cubicBezTo>
                  <a:cubicBezTo>
                    <a:pt x="18" y="464"/>
                    <a:pt x="28" y="401"/>
                    <a:pt x="31" y="324"/>
                  </a:cubicBezTo>
                  <a:cubicBezTo>
                    <a:pt x="33" y="246"/>
                    <a:pt x="26" y="177"/>
                    <a:pt x="8" y="115"/>
                  </a:cubicBezTo>
                  <a:lnTo>
                    <a:pt x="17" y="91"/>
                  </a:lnTo>
                  <a:lnTo>
                    <a:pt x="317" y="0"/>
                  </a:lnTo>
                  <a:lnTo>
                    <a:pt x="349" y="12"/>
                  </a:lnTo>
                  <a:lnTo>
                    <a:pt x="420" y="441"/>
                  </a:lnTo>
                  <a:lnTo>
                    <a:pt x="522" y="478"/>
                  </a:lnTo>
                  <a:lnTo>
                    <a:pt x="669" y="342"/>
                  </a:lnTo>
                  <a:lnTo>
                    <a:pt x="636" y="150"/>
                  </a:lnTo>
                  <a:lnTo>
                    <a:pt x="678" y="133"/>
                  </a:lnTo>
                  <a:lnTo>
                    <a:pt x="735" y="508"/>
                  </a:lnTo>
                  <a:lnTo>
                    <a:pt x="724" y="538"/>
                  </a:lnTo>
                  <a:cubicBezTo>
                    <a:pt x="620" y="602"/>
                    <a:pt x="562" y="647"/>
                    <a:pt x="553" y="673"/>
                  </a:cubicBezTo>
                  <a:cubicBezTo>
                    <a:pt x="551" y="691"/>
                    <a:pt x="550" y="706"/>
                    <a:pt x="550" y="718"/>
                  </a:cubicBezTo>
                  <a:cubicBezTo>
                    <a:pt x="550" y="730"/>
                    <a:pt x="553" y="743"/>
                    <a:pt x="558" y="759"/>
                  </a:cubicBezTo>
                  <a:lnTo>
                    <a:pt x="528" y="779"/>
                  </a:lnTo>
                  <a:lnTo>
                    <a:pt x="500" y="640"/>
                  </a:lnTo>
                  <a:close/>
                  <a:moveTo>
                    <a:pt x="332" y="156"/>
                  </a:moveTo>
                  <a:lnTo>
                    <a:pt x="66" y="234"/>
                  </a:lnTo>
                  <a:lnTo>
                    <a:pt x="69" y="313"/>
                  </a:lnTo>
                  <a:lnTo>
                    <a:pt x="382" y="426"/>
                  </a:lnTo>
                  <a:lnTo>
                    <a:pt x="332" y="15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6" name="Freeform 57"/>
            <p:cNvSpPr>
              <a:spLocks/>
            </p:cNvSpPr>
            <p:nvPr/>
          </p:nvSpPr>
          <p:spPr bwMode="auto">
            <a:xfrm>
              <a:off x="1648889" y="553681"/>
              <a:ext cx="25403" cy="25399"/>
            </a:xfrm>
            <a:custGeom>
              <a:avLst/>
              <a:gdLst>
                <a:gd name="T0" fmla="*/ 17308 w 772"/>
                <a:gd name="T1" fmla="*/ 21134 h 792"/>
                <a:gd name="T2" fmla="*/ 3718 w 772"/>
                <a:gd name="T3" fmla="*/ 17831 h 792"/>
                <a:gd name="T4" fmla="*/ 2567 w 772"/>
                <a:gd name="T5" fmla="*/ 18921 h 792"/>
                <a:gd name="T6" fmla="*/ 1349 w 772"/>
                <a:gd name="T7" fmla="*/ 18632 h 792"/>
                <a:gd name="T8" fmla="*/ 1612 w 772"/>
                <a:gd name="T9" fmla="*/ 12154 h 792"/>
                <a:gd name="T10" fmla="*/ 0 w 772"/>
                <a:gd name="T11" fmla="*/ 6254 h 792"/>
                <a:gd name="T12" fmla="*/ 230 w 772"/>
                <a:gd name="T13" fmla="*/ 5259 h 792"/>
                <a:gd name="T14" fmla="*/ 3488 w 772"/>
                <a:gd name="T15" fmla="*/ 3079 h 792"/>
                <a:gd name="T16" fmla="*/ 5035 w 772"/>
                <a:gd name="T17" fmla="*/ 0 h 792"/>
                <a:gd name="T18" fmla="*/ 5956 w 772"/>
                <a:gd name="T19" fmla="*/ 224 h 792"/>
                <a:gd name="T20" fmla="*/ 7404 w 772"/>
                <a:gd name="T21" fmla="*/ 3303 h 792"/>
                <a:gd name="T22" fmla="*/ 7437 w 772"/>
                <a:gd name="T23" fmla="*/ 6606 h 792"/>
                <a:gd name="T24" fmla="*/ 5758 w 772"/>
                <a:gd name="T25" fmla="*/ 9172 h 792"/>
                <a:gd name="T26" fmla="*/ 2665 w 772"/>
                <a:gd name="T27" fmla="*/ 10487 h 792"/>
                <a:gd name="T28" fmla="*/ 2961 w 772"/>
                <a:gd name="T29" fmla="*/ 12315 h 792"/>
                <a:gd name="T30" fmla="*/ 17901 w 772"/>
                <a:gd name="T31" fmla="*/ 15939 h 792"/>
                <a:gd name="T32" fmla="*/ 20270 w 772"/>
                <a:gd name="T33" fmla="*/ 12764 h 792"/>
                <a:gd name="T34" fmla="*/ 22310 w 772"/>
                <a:gd name="T35" fmla="*/ 10711 h 792"/>
                <a:gd name="T36" fmla="*/ 20467 w 772"/>
                <a:gd name="T37" fmla="*/ 4939 h 792"/>
                <a:gd name="T38" fmla="*/ 21586 w 772"/>
                <a:gd name="T39" fmla="*/ 4458 h 792"/>
                <a:gd name="T40" fmla="*/ 25403 w 772"/>
                <a:gd name="T41" fmla="*/ 15457 h 792"/>
                <a:gd name="T42" fmla="*/ 25008 w 772"/>
                <a:gd name="T43" fmla="*/ 16901 h 792"/>
                <a:gd name="T44" fmla="*/ 21224 w 772"/>
                <a:gd name="T45" fmla="*/ 20043 h 792"/>
                <a:gd name="T46" fmla="*/ 19513 w 772"/>
                <a:gd name="T47" fmla="*/ 22192 h 792"/>
                <a:gd name="T48" fmla="*/ 20171 w 772"/>
                <a:gd name="T49" fmla="*/ 24822 h 792"/>
                <a:gd name="T50" fmla="*/ 19184 w 772"/>
                <a:gd name="T51" fmla="*/ 25399 h 792"/>
                <a:gd name="T52" fmla="*/ 17308 w 772"/>
                <a:gd name="T53" fmla="*/ 21134 h 7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72" h="792">
                  <a:moveTo>
                    <a:pt x="526" y="659"/>
                  </a:moveTo>
                  <a:lnTo>
                    <a:pt x="113" y="556"/>
                  </a:lnTo>
                  <a:lnTo>
                    <a:pt x="78" y="590"/>
                  </a:lnTo>
                  <a:lnTo>
                    <a:pt x="41" y="581"/>
                  </a:lnTo>
                  <a:cubicBezTo>
                    <a:pt x="55" y="526"/>
                    <a:pt x="57" y="459"/>
                    <a:pt x="49" y="379"/>
                  </a:cubicBezTo>
                  <a:cubicBezTo>
                    <a:pt x="40" y="299"/>
                    <a:pt x="24" y="238"/>
                    <a:pt x="0" y="195"/>
                  </a:cubicBezTo>
                  <a:lnTo>
                    <a:pt x="7" y="164"/>
                  </a:lnTo>
                  <a:cubicBezTo>
                    <a:pt x="51" y="146"/>
                    <a:pt x="83" y="123"/>
                    <a:pt x="106" y="96"/>
                  </a:cubicBezTo>
                  <a:cubicBezTo>
                    <a:pt x="128" y="69"/>
                    <a:pt x="144" y="37"/>
                    <a:pt x="153" y="0"/>
                  </a:cubicBezTo>
                  <a:lnTo>
                    <a:pt x="181" y="7"/>
                  </a:lnTo>
                  <a:cubicBezTo>
                    <a:pt x="201" y="37"/>
                    <a:pt x="216" y="69"/>
                    <a:pt x="225" y="103"/>
                  </a:cubicBezTo>
                  <a:cubicBezTo>
                    <a:pt x="235" y="138"/>
                    <a:pt x="235" y="172"/>
                    <a:pt x="226" y="206"/>
                  </a:cubicBezTo>
                  <a:cubicBezTo>
                    <a:pt x="218" y="239"/>
                    <a:pt x="201" y="266"/>
                    <a:pt x="175" y="286"/>
                  </a:cubicBezTo>
                  <a:cubicBezTo>
                    <a:pt x="149" y="307"/>
                    <a:pt x="118" y="320"/>
                    <a:pt x="81" y="327"/>
                  </a:cubicBezTo>
                  <a:lnTo>
                    <a:pt x="90" y="384"/>
                  </a:lnTo>
                  <a:lnTo>
                    <a:pt x="544" y="497"/>
                  </a:lnTo>
                  <a:cubicBezTo>
                    <a:pt x="573" y="453"/>
                    <a:pt x="598" y="420"/>
                    <a:pt x="616" y="398"/>
                  </a:cubicBezTo>
                  <a:cubicBezTo>
                    <a:pt x="635" y="376"/>
                    <a:pt x="655" y="355"/>
                    <a:pt x="678" y="334"/>
                  </a:cubicBezTo>
                  <a:lnTo>
                    <a:pt x="622" y="154"/>
                  </a:lnTo>
                  <a:lnTo>
                    <a:pt x="656" y="139"/>
                  </a:lnTo>
                  <a:lnTo>
                    <a:pt x="772" y="482"/>
                  </a:lnTo>
                  <a:lnTo>
                    <a:pt x="760" y="527"/>
                  </a:lnTo>
                  <a:cubicBezTo>
                    <a:pt x="715" y="561"/>
                    <a:pt x="677" y="593"/>
                    <a:pt x="645" y="625"/>
                  </a:cubicBezTo>
                  <a:cubicBezTo>
                    <a:pt x="614" y="656"/>
                    <a:pt x="597" y="679"/>
                    <a:pt x="593" y="692"/>
                  </a:cubicBezTo>
                  <a:cubicBezTo>
                    <a:pt x="588" y="713"/>
                    <a:pt x="595" y="740"/>
                    <a:pt x="613" y="774"/>
                  </a:cubicBezTo>
                  <a:lnTo>
                    <a:pt x="583" y="792"/>
                  </a:lnTo>
                  <a:lnTo>
                    <a:pt x="526" y="65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7" name="Freeform 58"/>
            <p:cNvSpPr>
              <a:spLocks/>
            </p:cNvSpPr>
            <p:nvPr/>
          </p:nvSpPr>
          <p:spPr bwMode="auto">
            <a:xfrm>
              <a:off x="1655239" y="526693"/>
              <a:ext cx="25403" cy="23813"/>
            </a:xfrm>
            <a:custGeom>
              <a:avLst/>
              <a:gdLst>
                <a:gd name="T0" fmla="*/ 17734 w 785"/>
                <a:gd name="T1" fmla="*/ 19751 h 768"/>
                <a:gd name="T2" fmla="*/ 4272 w 785"/>
                <a:gd name="T3" fmla="*/ 17240 h 768"/>
                <a:gd name="T4" fmla="*/ 3204 w 785"/>
                <a:gd name="T5" fmla="*/ 18387 h 768"/>
                <a:gd name="T6" fmla="*/ 1974 w 785"/>
                <a:gd name="T7" fmla="*/ 18170 h 768"/>
                <a:gd name="T8" fmla="*/ 1877 w 785"/>
                <a:gd name="T9" fmla="*/ 11907 h 768"/>
                <a:gd name="T10" fmla="*/ 0 w 785"/>
                <a:gd name="T11" fmla="*/ 6294 h 768"/>
                <a:gd name="T12" fmla="*/ 194 w 785"/>
                <a:gd name="T13" fmla="*/ 5333 h 768"/>
                <a:gd name="T14" fmla="*/ 3236 w 785"/>
                <a:gd name="T15" fmla="*/ 3070 h 768"/>
                <a:gd name="T16" fmla="*/ 4628 w 785"/>
                <a:gd name="T17" fmla="*/ 0 h 768"/>
                <a:gd name="T18" fmla="*/ 5501 w 785"/>
                <a:gd name="T19" fmla="*/ 155 h 768"/>
                <a:gd name="T20" fmla="*/ 7119 w 785"/>
                <a:gd name="T21" fmla="*/ 3070 h 768"/>
                <a:gd name="T22" fmla="*/ 7346 w 785"/>
                <a:gd name="T23" fmla="*/ 6232 h 768"/>
                <a:gd name="T24" fmla="*/ 5825 w 785"/>
                <a:gd name="T25" fmla="*/ 8806 h 768"/>
                <a:gd name="T26" fmla="*/ 2815 w 785"/>
                <a:gd name="T27" fmla="*/ 10201 h 768"/>
                <a:gd name="T28" fmla="*/ 3236 w 785"/>
                <a:gd name="T29" fmla="*/ 11938 h 768"/>
                <a:gd name="T30" fmla="*/ 18122 w 785"/>
                <a:gd name="T31" fmla="*/ 14728 h 768"/>
                <a:gd name="T32" fmla="*/ 20290 w 785"/>
                <a:gd name="T33" fmla="*/ 11565 h 768"/>
                <a:gd name="T34" fmla="*/ 22167 w 785"/>
                <a:gd name="T35" fmla="*/ 9488 h 768"/>
                <a:gd name="T36" fmla="*/ 19999 w 785"/>
                <a:gd name="T37" fmla="*/ 4000 h 768"/>
                <a:gd name="T38" fmla="*/ 21099 w 785"/>
                <a:gd name="T39" fmla="*/ 3473 h 768"/>
                <a:gd name="T40" fmla="*/ 25403 w 785"/>
                <a:gd name="T41" fmla="*/ 13891 h 768"/>
                <a:gd name="T42" fmla="*/ 25112 w 785"/>
                <a:gd name="T43" fmla="*/ 15317 h 768"/>
                <a:gd name="T44" fmla="*/ 21584 w 785"/>
                <a:gd name="T45" fmla="*/ 18542 h 768"/>
                <a:gd name="T46" fmla="*/ 20031 w 785"/>
                <a:gd name="T47" fmla="*/ 20712 h 768"/>
                <a:gd name="T48" fmla="*/ 20743 w 785"/>
                <a:gd name="T49" fmla="*/ 23193 h 768"/>
                <a:gd name="T50" fmla="*/ 19772 w 785"/>
                <a:gd name="T51" fmla="*/ 23813 h 768"/>
                <a:gd name="T52" fmla="*/ 17734 w 785"/>
                <a:gd name="T53" fmla="*/ 19751 h 76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85" h="768">
                  <a:moveTo>
                    <a:pt x="548" y="637"/>
                  </a:moveTo>
                  <a:lnTo>
                    <a:pt x="132" y="556"/>
                  </a:lnTo>
                  <a:lnTo>
                    <a:pt x="99" y="593"/>
                  </a:lnTo>
                  <a:lnTo>
                    <a:pt x="61" y="586"/>
                  </a:lnTo>
                  <a:cubicBezTo>
                    <a:pt x="72" y="530"/>
                    <a:pt x="71" y="463"/>
                    <a:pt x="58" y="384"/>
                  </a:cubicBezTo>
                  <a:cubicBezTo>
                    <a:pt x="45" y="304"/>
                    <a:pt x="26" y="244"/>
                    <a:pt x="0" y="203"/>
                  </a:cubicBezTo>
                  <a:lnTo>
                    <a:pt x="6" y="172"/>
                  </a:lnTo>
                  <a:cubicBezTo>
                    <a:pt x="48" y="151"/>
                    <a:pt x="79" y="127"/>
                    <a:pt x="100" y="99"/>
                  </a:cubicBezTo>
                  <a:cubicBezTo>
                    <a:pt x="121" y="70"/>
                    <a:pt x="136" y="37"/>
                    <a:pt x="143" y="0"/>
                  </a:cubicBezTo>
                  <a:lnTo>
                    <a:pt x="170" y="5"/>
                  </a:lnTo>
                  <a:cubicBezTo>
                    <a:pt x="193" y="34"/>
                    <a:pt x="209" y="65"/>
                    <a:pt x="220" y="99"/>
                  </a:cubicBezTo>
                  <a:cubicBezTo>
                    <a:pt x="231" y="133"/>
                    <a:pt x="233" y="167"/>
                    <a:pt x="227" y="201"/>
                  </a:cubicBezTo>
                  <a:cubicBezTo>
                    <a:pt x="220" y="234"/>
                    <a:pt x="205" y="262"/>
                    <a:pt x="180" y="284"/>
                  </a:cubicBezTo>
                  <a:cubicBezTo>
                    <a:pt x="155" y="305"/>
                    <a:pt x="124" y="320"/>
                    <a:pt x="87" y="329"/>
                  </a:cubicBezTo>
                  <a:lnTo>
                    <a:pt x="100" y="385"/>
                  </a:lnTo>
                  <a:lnTo>
                    <a:pt x="560" y="475"/>
                  </a:lnTo>
                  <a:cubicBezTo>
                    <a:pt x="587" y="430"/>
                    <a:pt x="609" y="396"/>
                    <a:pt x="627" y="373"/>
                  </a:cubicBezTo>
                  <a:cubicBezTo>
                    <a:pt x="644" y="350"/>
                    <a:pt x="664" y="327"/>
                    <a:pt x="685" y="306"/>
                  </a:cubicBezTo>
                  <a:lnTo>
                    <a:pt x="618" y="129"/>
                  </a:lnTo>
                  <a:lnTo>
                    <a:pt x="652" y="112"/>
                  </a:lnTo>
                  <a:lnTo>
                    <a:pt x="785" y="448"/>
                  </a:lnTo>
                  <a:lnTo>
                    <a:pt x="776" y="494"/>
                  </a:lnTo>
                  <a:cubicBezTo>
                    <a:pt x="733" y="530"/>
                    <a:pt x="697" y="565"/>
                    <a:pt x="667" y="598"/>
                  </a:cubicBezTo>
                  <a:cubicBezTo>
                    <a:pt x="638" y="631"/>
                    <a:pt x="622" y="654"/>
                    <a:pt x="619" y="668"/>
                  </a:cubicBezTo>
                  <a:cubicBezTo>
                    <a:pt x="615" y="689"/>
                    <a:pt x="622" y="716"/>
                    <a:pt x="641" y="748"/>
                  </a:cubicBezTo>
                  <a:lnTo>
                    <a:pt x="611" y="768"/>
                  </a:lnTo>
                  <a:lnTo>
                    <a:pt x="548" y="63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8" name="Freeform 59"/>
            <p:cNvSpPr>
              <a:spLocks/>
            </p:cNvSpPr>
            <p:nvPr/>
          </p:nvSpPr>
          <p:spPr bwMode="auto">
            <a:xfrm>
              <a:off x="1640950" y="504469"/>
              <a:ext cx="42868" cy="15875"/>
            </a:xfrm>
            <a:custGeom>
              <a:avLst/>
              <a:gdLst>
                <a:gd name="T0" fmla="*/ 36907 w 1352"/>
                <a:gd name="T1" fmla="*/ 10947 h 538"/>
                <a:gd name="T2" fmla="*/ 8751 w 1352"/>
                <a:gd name="T3" fmla="*/ 8203 h 538"/>
                <a:gd name="T4" fmla="*/ 4724 w 1352"/>
                <a:gd name="T5" fmla="*/ 7938 h 538"/>
                <a:gd name="T6" fmla="*/ 2410 w 1352"/>
                <a:gd name="T7" fmla="*/ 8203 h 538"/>
                <a:gd name="T8" fmla="*/ 1839 w 1352"/>
                <a:gd name="T9" fmla="*/ 7259 h 538"/>
                <a:gd name="T10" fmla="*/ 5263 w 1352"/>
                <a:gd name="T11" fmla="*/ 6138 h 538"/>
                <a:gd name="T12" fmla="*/ 2061 w 1352"/>
                <a:gd name="T13" fmla="*/ 3039 h 538"/>
                <a:gd name="T14" fmla="*/ 0 w 1352"/>
                <a:gd name="T15" fmla="*/ 649 h 538"/>
                <a:gd name="T16" fmla="*/ 1141 w 1352"/>
                <a:gd name="T17" fmla="*/ 0 h 538"/>
                <a:gd name="T18" fmla="*/ 5010 w 1352"/>
                <a:gd name="T19" fmla="*/ 2390 h 538"/>
                <a:gd name="T20" fmla="*/ 9322 w 1352"/>
                <a:gd name="T21" fmla="*/ 3452 h 538"/>
                <a:gd name="T22" fmla="*/ 36653 w 1352"/>
                <a:gd name="T23" fmla="*/ 6108 h 538"/>
                <a:gd name="T24" fmla="*/ 39000 w 1352"/>
                <a:gd name="T25" fmla="*/ 3688 h 538"/>
                <a:gd name="T26" fmla="*/ 38049 w 1352"/>
                <a:gd name="T27" fmla="*/ 1947 h 538"/>
                <a:gd name="T28" fmla="*/ 38873 w 1352"/>
                <a:gd name="T29" fmla="*/ 1239 h 538"/>
                <a:gd name="T30" fmla="*/ 42868 w 1352"/>
                <a:gd name="T31" fmla="*/ 7288 h 538"/>
                <a:gd name="T32" fmla="*/ 42741 w 1352"/>
                <a:gd name="T33" fmla="*/ 8528 h 538"/>
                <a:gd name="T34" fmla="*/ 40078 w 1352"/>
                <a:gd name="T35" fmla="*/ 10682 h 538"/>
                <a:gd name="T36" fmla="*/ 39095 w 1352"/>
                <a:gd name="T37" fmla="*/ 12452 h 538"/>
                <a:gd name="T38" fmla="*/ 39253 w 1352"/>
                <a:gd name="T39" fmla="*/ 13514 h 538"/>
                <a:gd name="T40" fmla="*/ 39951 w 1352"/>
                <a:gd name="T41" fmla="*/ 15108 h 538"/>
                <a:gd name="T42" fmla="*/ 39000 w 1352"/>
                <a:gd name="T43" fmla="*/ 15875 h 538"/>
                <a:gd name="T44" fmla="*/ 36907 w 1352"/>
                <a:gd name="T45" fmla="*/ 10947 h 5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52" h="538">
                  <a:moveTo>
                    <a:pt x="1164" y="371"/>
                  </a:moveTo>
                  <a:lnTo>
                    <a:pt x="276" y="278"/>
                  </a:lnTo>
                  <a:cubicBezTo>
                    <a:pt x="214" y="271"/>
                    <a:pt x="172" y="268"/>
                    <a:pt x="149" y="269"/>
                  </a:cubicBezTo>
                  <a:cubicBezTo>
                    <a:pt x="118" y="272"/>
                    <a:pt x="93" y="276"/>
                    <a:pt x="76" y="278"/>
                  </a:cubicBezTo>
                  <a:lnTo>
                    <a:pt x="58" y="246"/>
                  </a:lnTo>
                  <a:lnTo>
                    <a:pt x="166" y="208"/>
                  </a:lnTo>
                  <a:cubicBezTo>
                    <a:pt x="127" y="169"/>
                    <a:pt x="93" y="134"/>
                    <a:pt x="65" y="103"/>
                  </a:cubicBezTo>
                  <a:cubicBezTo>
                    <a:pt x="46" y="81"/>
                    <a:pt x="24" y="54"/>
                    <a:pt x="0" y="22"/>
                  </a:cubicBezTo>
                  <a:lnTo>
                    <a:pt x="36" y="0"/>
                  </a:lnTo>
                  <a:cubicBezTo>
                    <a:pt x="65" y="34"/>
                    <a:pt x="106" y="60"/>
                    <a:pt x="158" y="81"/>
                  </a:cubicBezTo>
                  <a:cubicBezTo>
                    <a:pt x="211" y="101"/>
                    <a:pt x="256" y="113"/>
                    <a:pt x="294" y="117"/>
                  </a:cubicBezTo>
                  <a:lnTo>
                    <a:pt x="1156" y="207"/>
                  </a:lnTo>
                  <a:lnTo>
                    <a:pt x="1230" y="125"/>
                  </a:lnTo>
                  <a:lnTo>
                    <a:pt x="1200" y="66"/>
                  </a:lnTo>
                  <a:lnTo>
                    <a:pt x="1226" y="42"/>
                  </a:lnTo>
                  <a:lnTo>
                    <a:pt x="1352" y="247"/>
                  </a:lnTo>
                  <a:lnTo>
                    <a:pt x="1348" y="289"/>
                  </a:lnTo>
                  <a:cubicBezTo>
                    <a:pt x="1311" y="315"/>
                    <a:pt x="1283" y="339"/>
                    <a:pt x="1264" y="362"/>
                  </a:cubicBezTo>
                  <a:cubicBezTo>
                    <a:pt x="1245" y="385"/>
                    <a:pt x="1235" y="405"/>
                    <a:pt x="1233" y="422"/>
                  </a:cubicBezTo>
                  <a:cubicBezTo>
                    <a:pt x="1232" y="433"/>
                    <a:pt x="1234" y="445"/>
                    <a:pt x="1238" y="458"/>
                  </a:cubicBezTo>
                  <a:cubicBezTo>
                    <a:pt x="1239" y="461"/>
                    <a:pt x="1246" y="479"/>
                    <a:pt x="1260" y="512"/>
                  </a:cubicBezTo>
                  <a:lnTo>
                    <a:pt x="1230" y="538"/>
                  </a:lnTo>
                  <a:lnTo>
                    <a:pt x="1164" y="37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9" name="Freeform 60"/>
            <p:cNvSpPr>
              <a:spLocks noEditPoints="1"/>
            </p:cNvSpPr>
            <p:nvPr/>
          </p:nvSpPr>
          <p:spPr bwMode="auto">
            <a:xfrm>
              <a:off x="1660002" y="475894"/>
              <a:ext cx="26991" cy="22225"/>
            </a:xfrm>
            <a:custGeom>
              <a:avLst/>
              <a:gdLst>
                <a:gd name="T0" fmla="*/ 20849 w 813"/>
                <a:gd name="T1" fmla="*/ 18181 h 676"/>
                <a:gd name="T2" fmla="*/ 5909 w 813"/>
                <a:gd name="T3" fmla="*/ 17655 h 676"/>
                <a:gd name="T4" fmla="*/ 4947 w 813"/>
                <a:gd name="T5" fmla="*/ 18806 h 676"/>
                <a:gd name="T6" fmla="*/ 3818 w 813"/>
                <a:gd name="T7" fmla="*/ 19266 h 676"/>
                <a:gd name="T8" fmla="*/ 2855 w 813"/>
                <a:gd name="T9" fmla="*/ 13019 h 676"/>
                <a:gd name="T10" fmla="*/ 0 w 813"/>
                <a:gd name="T11" fmla="*/ 6740 h 676"/>
                <a:gd name="T12" fmla="*/ 33 w 813"/>
                <a:gd name="T13" fmla="*/ 5918 h 676"/>
                <a:gd name="T14" fmla="*/ 8565 w 813"/>
                <a:gd name="T15" fmla="*/ 0 h 676"/>
                <a:gd name="T16" fmla="*/ 9694 w 813"/>
                <a:gd name="T17" fmla="*/ 33 h 676"/>
                <a:gd name="T18" fmla="*/ 16334 w 813"/>
                <a:gd name="T19" fmla="*/ 12723 h 676"/>
                <a:gd name="T20" fmla="*/ 19920 w 813"/>
                <a:gd name="T21" fmla="*/ 12855 h 676"/>
                <a:gd name="T22" fmla="*/ 23140 w 813"/>
                <a:gd name="T23" fmla="*/ 7101 h 676"/>
                <a:gd name="T24" fmla="*/ 20185 w 813"/>
                <a:gd name="T25" fmla="*/ 1447 h 676"/>
                <a:gd name="T26" fmla="*/ 21314 w 813"/>
                <a:gd name="T27" fmla="*/ 526 h 676"/>
                <a:gd name="T28" fmla="*/ 26991 w 813"/>
                <a:gd name="T29" fmla="*/ 11639 h 676"/>
                <a:gd name="T30" fmla="*/ 26958 w 813"/>
                <a:gd name="T31" fmla="*/ 12691 h 676"/>
                <a:gd name="T32" fmla="*/ 22874 w 813"/>
                <a:gd name="T33" fmla="*/ 18674 h 676"/>
                <a:gd name="T34" fmla="*/ 23239 w 813"/>
                <a:gd name="T35" fmla="*/ 20055 h 676"/>
                <a:gd name="T36" fmla="*/ 23903 w 813"/>
                <a:gd name="T37" fmla="*/ 21272 h 676"/>
                <a:gd name="T38" fmla="*/ 23173 w 813"/>
                <a:gd name="T39" fmla="*/ 22225 h 676"/>
                <a:gd name="T40" fmla="*/ 20849 w 813"/>
                <a:gd name="T41" fmla="*/ 18181 h 676"/>
                <a:gd name="T42" fmla="*/ 10624 w 813"/>
                <a:gd name="T43" fmla="*/ 4701 h 676"/>
                <a:gd name="T44" fmla="*/ 3021 w 813"/>
                <a:gd name="T45" fmla="*/ 9863 h 676"/>
                <a:gd name="T46" fmla="*/ 3918 w 813"/>
                <a:gd name="T47" fmla="*/ 12296 h 676"/>
                <a:gd name="T48" fmla="*/ 14973 w 813"/>
                <a:gd name="T49" fmla="*/ 12658 h 676"/>
                <a:gd name="T50" fmla="*/ 10624 w 813"/>
                <a:gd name="T51" fmla="*/ 4701 h 6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3" h="676">
                  <a:moveTo>
                    <a:pt x="628" y="553"/>
                  </a:moveTo>
                  <a:lnTo>
                    <a:pt x="178" y="537"/>
                  </a:lnTo>
                  <a:cubicBezTo>
                    <a:pt x="170" y="551"/>
                    <a:pt x="161" y="563"/>
                    <a:pt x="149" y="572"/>
                  </a:cubicBezTo>
                  <a:cubicBezTo>
                    <a:pt x="137" y="582"/>
                    <a:pt x="126" y="586"/>
                    <a:pt x="115" y="586"/>
                  </a:cubicBezTo>
                  <a:cubicBezTo>
                    <a:pt x="116" y="534"/>
                    <a:pt x="107" y="470"/>
                    <a:pt x="86" y="396"/>
                  </a:cubicBezTo>
                  <a:cubicBezTo>
                    <a:pt x="64" y="322"/>
                    <a:pt x="36" y="258"/>
                    <a:pt x="0" y="205"/>
                  </a:cubicBezTo>
                  <a:lnTo>
                    <a:pt x="1" y="180"/>
                  </a:lnTo>
                  <a:lnTo>
                    <a:pt x="258" y="0"/>
                  </a:lnTo>
                  <a:lnTo>
                    <a:pt x="292" y="1"/>
                  </a:lnTo>
                  <a:lnTo>
                    <a:pt x="492" y="387"/>
                  </a:lnTo>
                  <a:lnTo>
                    <a:pt x="600" y="391"/>
                  </a:lnTo>
                  <a:lnTo>
                    <a:pt x="697" y="216"/>
                  </a:lnTo>
                  <a:lnTo>
                    <a:pt x="608" y="44"/>
                  </a:lnTo>
                  <a:lnTo>
                    <a:pt x="642" y="16"/>
                  </a:lnTo>
                  <a:lnTo>
                    <a:pt x="813" y="354"/>
                  </a:lnTo>
                  <a:lnTo>
                    <a:pt x="812" y="386"/>
                  </a:lnTo>
                  <a:cubicBezTo>
                    <a:pt x="731" y="479"/>
                    <a:pt x="690" y="540"/>
                    <a:pt x="689" y="568"/>
                  </a:cubicBezTo>
                  <a:cubicBezTo>
                    <a:pt x="693" y="585"/>
                    <a:pt x="696" y="599"/>
                    <a:pt x="700" y="610"/>
                  </a:cubicBezTo>
                  <a:cubicBezTo>
                    <a:pt x="704" y="622"/>
                    <a:pt x="711" y="634"/>
                    <a:pt x="720" y="647"/>
                  </a:cubicBezTo>
                  <a:lnTo>
                    <a:pt x="698" y="676"/>
                  </a:lnTo>
                  <a:lnTo>
                    <a:pt x="628" y="553"/>
                  </a:lnTo>
                  <a:close/>
                  <a:moveTo>
                    <a:pt x="320" y="143"/>
                  </a:moveTo>
                  <a:lnTo>
                    <a:pt x="91" y="300"/>
                  </a:lnTo>
                  <a:lnTo>
                    <a:pt x="118" y="374"/>
                  </a:lnTo>
                  <a:lnTo>
                    <a:pt x="451" y="385"/>
                  </a:lnTo>
                  <a:lnTo>
                    <a:pt x="320" y="14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0" name="Freeform 61"/>
            <p:cNvSpPr>
              <a:spLocks noEditPoints="1"/>
            </p:cNvSpPr>
            <p:nvPr/>
          </p:nvSpPr>
          <p:spPr bwMode="auto">
            <a:xfrm>
              <a:off x="1660002" y="440970"/>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1" name="Freeform 62"/>
            <p:cNvSpPr>
              <a:spLocks noEditPoints="1"/>
            </p:cNvSpPr>
            <p:nvPr/>
          </p:nvSpPr>
          <p:spPr bwMode="auto">
            <a:xfrm>
              <a:off x="1647301" y="413984"/>
              <a:ext cx="39692" cy="15875"/>
            </a:xfrm>
            <a:custGeom>
              <a:avLst/>
              <a:gdLst>
                <a:gd name="T0" fmla="*/ 19215 w 1227"/>
                <a:gd name="T1" fmla="*/ 10890 h 500"/>
                <a:gd name="T2" fmla="*/ 17436 w 1227"/>
                <a:gd name="T3" fmla="*/ 12859 h 500"/>
                <a:gd name="T4" fmla="*/ 18665 w 1227"/>
                <a:gd name="T5" fmla="*/ 14986 h 500"/>
                <a:gd name="T6" fmla="*/ 17857 w 1227"/>
                <a:gd name="T7" fmla="*/ 15875 h 500"/>
                <a:gd name="T8" fmla="*/ 12940 w 1227"/>
                <a:gd name="T9" fmla="*/ 9081 h 500"/>
                <a:gd name="T10" fmla="*/ 12940 w 1227"/>
                <a:gd name="T11" fmla="*/ 8541 h 500"/>
                <a:gd name="T12" fmla="*/ 15236 w 1227"/>
                <a:gd name="T13" fmla="*/ 5652 h 500"/>
                <a:gd name="T14" fmla="*/ 15883 w 1227"/>
                <a:gd name="T15" fmla="*/ 4255 h 500"/>
                <a:gd name="T16" fmla="*/ 15463 w 1227"/>
                <a:gd name="T17" fmla="*/ 3048 h 500"/>
                <a:gd name="T18" fmla="*/ 14557 w 1227"/>
                <a:gd name="T19" fmla="*/ 1810 h 500"/>
                <a:gd name="T20" fmla="*/ 15592 w 1227"/>
                <a:gd name="T21" fmla="*/ 953 h 500"/>
                <a:gd name="T22" fmla="*/ 19377 w 1227"/>
                <a:gd name="T23" fmla="*/ 5779 h 500"/>
                <a:gd name="T24" fmla="*/ 32187 w 1227"/>
                <a:gd name="T25" fmla="*/ 5779 h 500"/>
                <a:gd name="T26" fmla="*/ 35519 w 1227"/>
                <a:gd name="T27" fmla="*/ 2889 h 500"/>
                <a:gd name="T28" fmla="*/ 34096 w 1227"/>
                <a:gd name="T29" fmla="*/ 667 h 500"/>
                <a:gd name="T30" fmla="*/ 34840 w 1227"/>
                <a:gd name="T31" fmla="*/ 0 h 500"/>
                <a:gd name="T32" fmla="*/ 39692 w 1227"/>
                <a:gd name="T33" fmla="*/ 6477 h 500"/>
                <a:gd name="T34" fmla="*/ 39692 w 1227"/>
                <a:gd name="T35" fmla="*/ 8001 h 500"/>
                <a:gd name="T36" fmla="*/ 35519 w 1227"/>
                <a:gd name="T37" fmla="*/ 10890 h 500"/>
                <a:gd name="T38" fmla="*/ 19215 w 1227"/>
                <a:gd name="T39" fmla="*/ 10890 h 500"/>
                <a:gd name="T40" fmla="*/ 4917 w 1227"/>
                <a:gd name="T41" fmla="*/ 14605 h 500"/>
                <a:gd name="T42" fmla="*/ 0 w 1227"/>
                <a:gd name="T43" fmla="*/ 8541 h 500"/>
                <a:gd name="T44" fmla="*/ 0 w 1227"/>
                <a:gd name="T45" fmla="*/ 7747 h 500"/>
                <a:gd name="T46" fmla="*/ 2653 w 1227"/>
                <a:gd name="T47" fmla="*/ 4572 h 500"/>
                <a:gd name="T48" fmla="*/ 1165 w 1227"/>
                <a:gd name="T49" fmla="*/ 2762 h 500"/>
                <a:gd name="T50" fmla="*/ 2070 w 1227"/>
                <a:gd name="T51" fmla="*/ 1969 h 500"/>
                <a:gd name="T52" fmla="*/ 6987 w 1227"/>
                <a:gd name="T53" fmla="*/ 7779 h 500"/>
                <a:gd name="T54" fmla="*/ 7052 w 1227"/>
                <a:gd name="T55" fmla="*/ 8700 h 500"/>
                <a:gd name="T56" fmla="*/ 4238 w 1227"/>
                <a:gd name="T57" fmla="*/ 11843 h 500"/>
                <a:gd name="T58" fmla="*/ 5726 w 1227"/>
                <a:gd name="T59" fmla="*/ 13653 h 500"/>
                <a:gd name="T60" fmla="*/ 4917 w 1227"/>
                <a:gd name="T61" fmla="*/ 14605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594" y="343"/>
                  </a:moveTo>
                  <a:lnTo>
                    <a:pt x="539" y="405"/>
                  </a:lnTo>
                  <a:lnTo>
                    <a:pt x="577" y="472"/>
                  </a:lnTo>
                  <a:lnTo>
                    <a:pt x="552" y="500"/>
                  </a:lnTo>
                  <a:lnTo>
                    <a:pt x="400" y="286"/>
                  </a:lnTo>
                  <a:lnTo>
                    <a:pt x="400" y="269"/>
                  </a:lnTo>
                  <a:cubicBezTo>
                    <a:pt x="434" y="230"/>
                    <a:pt x="457" y="199"/>
                    <a:pt x="471" y="178"/>
                  </a:cubicBezTo>
                  <a:cubicBezTo>
                    <a:pt x="484" y="157"/>
                    <a:pt x="491" y="142"/>
                    <a:pt x="491" y="134"/>
                  </a:cubicBezTo>
                  <a:cubicBezTo>
                    <a:pt x="491" y="122"/>
                    <a:pt x="486" y="110"/>
                    <a:pt x="478" y="96"/>
                  </a:cubicBezTo>
                  <a:cubicBezTo>
                    <a:pt x="475" y="90"/>
                    <a:pt x="466" y="77"/>
                    <a:pt x="450" y="57"/>
                  </a:cubicBezTo>
                  <a:lnTo>
                    <a:pt x="482" y="30"/>
                  </a:lnTo>
                  <a:lnTo>
                    <a:pt x="599" y="182"/>
                  </a:lnTo>
                  <a:lnTo>
                    <a:pt x="995" y="182"/>
                  </a:lnTo>
                  <a:cubicBezTo>
                    <a:pt x="1037" y="182"/>
                    <a:pt x="1071" y="152"/>
                    <a:pt x="1098" y="91"/>
                  </a:cubicBezTo>
                  <a:lnTo>
                    <a:pt x="1054" y="21"/>
                  </a:lnTo>
                  <a:lnTo>
                    <a:pt x="1077" y="0"/>
                  </a:lnTo>
                  <a:lnTo>
                    <a:pt x="1227" y="204"/>
                  </a:lnTo>
                  <a:lnTo>
                    <a:pt x="1227" y="252"/>
                  </a:lnTo>
                  <a:cubicBezTo>
                    <a:pt x="1181" y="313"/>
                    <a:pt x="1138" y="343"/>
                    <a:pt x="1098" y="343"/>
                  </a:cubicBezTo>
                  <a:lnTo>
                    <a:pt x="594" y="343"/>
                  </a:lnTo>
                  <a:close/>
                  <a:moveTo>
                    <a:pt x="152" y="460"/>
                  </a:moveTo>
                  <a:lnTo>
                    <a:pt x="0" y="269"/>
                  </a:lnTo>
                  <a:lnTo>
                    <a:pt x="0" y="244"/>
                  </a:lnTo>
                  <a:lnTo>
                    <a:pt x="82" y="144"/>
                  </a:lnTo>
                  <a:lnTo>
                    <a:pt x="36" y="87"/>
                  </a:lnTo>
                  <a:lnTo>
                    <a:pt x="64" y="62"/>
                  </a:lnTo>
                  <a:lnTo>
                    <a:pt x="216" y="245"/>
                  </a:lnTo>
                  <a:lnTo>
                    <a:pt x="218" y="274"/>
                  </a:lnTo>
                  <a:lnTo>
                    <a:pt x="131" y="373"/>
                  </a:lnTo>
                  <a:lnTo>
                    <a:pt x="177" y="430"/>
                  </a:lnTo>
                  <a:lnTo>
                    <a:pt x="152" y="46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2" name="Freeform 63"/>
            <p:cNvSpPr>
              <a:spLocks noEditPoints="1"/>
            </p:cNvSpPr>
            <p:nvPr/>
          </p:nvSpPr>
          <p:spPr bwMode="auto">
            <a:xfrm>
              <a:off x="1660002" y="383821"/>
              <a:ext cx="26991" cy="20638"/>
            </a:xfrm>
            <a:custGeom>
              <a:avLst/>
              <a:gdLst>
                <a:gd name="T0" fmla="*/ 21144 w 817"/>
                <a:gd name="T1" fmla="*/ 16860 h 661"/>
                <a:gd name="T2" fmla="*/ 6244 w 817"/>
                <a:gd name="T3" fmla="*/ 16860 h 661"/>
                <a:gd name="T4" fmla="*/ 5319 w 817"/>
                <a:gd name="T5" fmla="*/ 17984 h 661"/>
                <a:gd name="T6" fmla="*/ 4196 w 817"/>
                <a:gd name="T7" fmla="*/ 18452 h 661"/>
                <a:gd name="T8" fmla="*/ 3039 w 817"/>
                <a:gd name="T9" fmla="*/ 12551 h 661"/>
                <a:gd name="T10" fmla="*/ 0 w 817"/>
                <a:gd name="T11" fmla="*/ 6682 h 661"/>
                <a:gd name="T12" fmla="*/ 0 w 817"/>
                <a:gd name="T13" fmla="*/ 5901 h 661"/>
                <a:gd name="T14" fmla="*/ 8259 w 817"/>
                <a:gd name="T15" fmla="*/ 0 h 661"/>
                <a:gd name="T16" fmla="*/ 9382 w 817"/>
                <a:gd name="T17" fmla="*/ 0 h 661"/>
                <a:gd name="T18" fmla="*/ 16452 w 817"/>
                <a:gd name="T19" fmla="*/ 11833 h 661"/>
                <a:gd name="T20" fmla="*/ 20020 w 817"/>
                <a:gd name="T21" fmla="*/ 11833 h 661"/>
                <a:gd name="T22" fmla="*/ 23027 w 817"/>
                <a:gd name="T23" fmla="*/ 6276 h 661"/>
                <a:gd name="T24" fmla="*/ 19855 w 817"/>
                <a:gd name="T25" fmla="*/ 999 h 661"/>
                <a:gd name="T26" fmla="*/ 20978 w 817"/>
                <a:gd name="T27" fmla="*/ 62 h 661"/>
                <a:gd name="T28" fmla="*/ 26991 w 817"/>
                <a:gd name="T29" fmla="*/ 10460 h 661"/>
                <a:gd name="T30" fmla="*/ 26991 w 817"/>
                <a:gd name="T31" fmla="*/ 11459 h 661"/>
                <a:gd name="T32" fmla="*/ 23159 w 817"/>
                <a:gd name="T33" fmla="*/ 17266 h 661"/>
                <a:gd name="T34" fmla="*/ 23588 w 817"/>
                <a:gd name="T35" fmla="*/ 18577 h 661"/>
                <a:gd name="T36" fmla="*/ 24282 w 817"/>
                <a:gd name="T37" fmla="*/ 19701 h 661"/>
                <a:gd name="T38" fmla="*/ 23588 w 817"/>
                <a:gd name="T39" fmla="*/ 20638 h 661"/>
                <a:gd name="T40" fmla="*/ 21144 w 817"/>
                <a:gd name="T41" fmla="*/ 16860 h 661"/>
                <a:gd name="T42" fmla="*/ 10473 w 817"/>
                <a:gd name="T43" fmla="*/ 4402 h 661"/>
                <a:gd name="T44" fmla="*/ 3105 w 817"/>
                <a:gd name="T45" fmla="*/ 9554 h 661"/>
                <a:gd name="T46" fmla="*/ 4097 w 817"/>
                <a:gd name="T47" fmla="*/ 11833 h 661"/>
                <a:gd name="T48" fmla="*/ 15065 w 817"/>
                <a:gd name="T49" fmla="*/ 11833 h 661"/>
                <a:gd name="T50" fmla="*/ 10473 w 817"/>
                <a:gd name="T51" fmla="*/ 4402 h 6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7" h="661">
                  <a:moveTo>
                    <a:pt x="640" y="540"/>
                  </a:moveTo>
                  <a:lnTo>
                    <a:pt x="189" y="540"/>
                  </a:lnTo>
                  <a:cubicBezTo>
                    <a:pt x="182" y="554"/>
                    <a:pt x="172" y="566"/>
                    <a:pt x="161" y="576"/>
                  </a:cubicBezTo>
                  <a:cubicBezTo>
                    <a:pt x="150" y="586"/>
                    <a:pt x="139" y="591"/>
                    <a:pt x="127" y="591"/>
                  </a:cubicBezTo>
                  <a:cubicBezTo>
                    <a:pt x="127" y="539"/>
                    <a:pt x="115" y="476"/>
                    <a:pt x="92" y="402"/>
                  </a:cubicBezTo>
                  <a:cubicBezTo>
                    <a:pt x="68" y="329"/>
                    <a:pt x="38" y="266"/>
                    <a:pt x="0" y="214"/>
                  </a:cubicBezTo>
                  <a:lnTo>
                    <a:pt x="0" y="189"/>
                  </a:lnTo>
                  <a:lnTo>
                    <a:pt x="250" y="0"/>
                  </a:lnTo>
                  <a:lnTo>
                    <a:pt x="284" y="0"/>
                  </a:lnTo>
                  <a:lnTo>
                    <a:pt x="498" y="379"/>
                  </a:lnTo>
                  <a:lnTo>
                    <a:pt x="606" y="379"/>
                  </a:lnTo>
                  <a:lnTo>
                    <a:pt x="697" y="201"/>
                  </a:lnTo>
                  <a:lnTo>
                    <a:pt x="601" y="32"/>
                  </a:lnTo>
                  <a:lnTo>
                    <a:pt x="635" y="2"/>
                  </a:lnTo>
                  <a:lnTo>
                    <a:pt x="817" y="335"/>
                  </a:lnTo>
                  <a:lnTo>
                    <a:pt x="817" y="367"/>
                  </a:lnTo>
                  <a:cubicBezTo>
                    <a:pt x="740" y="462"/>
                    <a:pt x="701" y="525"/>
                    <a:pt x="701" y="553"/>
                  </a:cubicBezTo>
                  <a:cubicBezTo>
                    <a:pt x="705" y="570"/>
                    <a:pt x="709" y="584"/>
                    <a:pt x="714" y="595"/>
                  </a:cubicBezTo>
                  <a:cubicBezTo>
                    <a:pt x="718" y="606"/>
                    <a:pt x="725" y="618"/>
                    <a:pt x="735" y="631"/>
                  </a:cubicBezTo>
                  <a:lnTo>
                    <a:pt x="714" y="661"/>
                  </a:lnTo>
                  <a:lnTo>
                    <a:pt x="640" y="540"/>
                  </a:lnTo>
                  <a:close/>
                  <a:moveTo>
                    <a:pt x="317" y="141"/>
                  </a:moveTo>
                  <a:lnTo>
                    <a:pt x="94" y="306"/>
                  </a:lnTo>
                  <a:lnTo>
                    <a:pt x="124" y="379"/>
                  </a:lnTo>
                  <a:lnTo>
                    <a:pt x="456" y="379"/>
                  </a:lnTo>
                  <a:lnTo>
                    <a:pt x="317" y="14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3" name="Freeform 64"/>
            <p:cNvSpPr>
              <a:spLocks/>
            </p:cNvSpPr>
            <p:nvPr/>
          </p:nvSpPr>
          <p:spPr bwMode="auto">
            <a:xfrm>
              <a:off x="1660002" y="342547"/>
              <a:ext cx="26991" cy="31749"/>
            </a:xfrm>
            <a:custGeom>
              <a:avLst/>
              <a:gdLst>
                <a:gd name="T0" fmla="*/ 20978 w 817"/>
                <a:gd name="T1" fmla="*/ 26201 h 990"/>
                <a:gd name="T2" fmla="*/ 7070 w 817"/>
                <a:gd name="T3" fmla="*/ 26201 h 990"/>
                <a:gd name="T4" fmla="*/ 4262 w 817"/>
                <a:gd name="T5" fmla="*/ 29119 h 990"/>
                <a:gd name="T6" fmla="*/ 5682 w 817"/>
                <a:gd name="T7" fmla="*/ 30755 h 990"/>
                <a:gd name="T8" fmla="*/ 4691 w 817"/>
                <a:gd name="T9" fmla="*/ 31749 h 990"/>
                <a:gd name="T10" fmla="*/ 0 w 817"/>
                <a:gd name="T11" fmla="*/ 25592 h 990"/>
                <a:gd name="T12" fmla="*/ 0 w 817"/>
                <a:gd name="T13" fmla="*/ 24213 h 990"/>
                <a:gd name="T14" fmla="*/ 2015 w 817"/>
                <a:gd name="T15" fmla="*/ 22385 h 990"/>
                <a:gd name="T16" fmla="*/ 3568 w 817"/>
                <a:gd name="T17" fmla="*/ 21326 h 990"/>
                <a:gd name="T18" fmla="*/ 5187 w 817"/>
                <a:gd name="T19" fmla="*/ 21102 h 990"/>
                <a:gd name="T20" fmla="*/ 8391 w 817"/>
                <a:gd name="T21" fmla="*/ 21038 h 990"/>
                <a:gd name="T22" fmla="*/ 0 w 817"/>
                <a:gd name="T23" fmla="*/ 9621 h 990"/>
                <a:gd name="T24" fmla="*/ 0 w 817"/>
                <a:gd name="T25" fmla="*/ 8595 h 990"/>
                <a:gd name="T26" fmla="*/ 2610 w 817"/>
                <a:gd name="T27" fmla="*/ 6222 h 990"/>
                <a:gd name="T28" fmla="*/ 3634 w 817"/>
                <a:gd name="T29" fmla="*/ 4201 h 990"/>
                <a:gd name="T30" fmla="*/ 2874 w 817"/>
                <a:gd name="T31" fmla="*/ 2373 h 990"/>
                <a:gd name="T32" fmla="*/ 1817 w 817"/>
                <a:gd name="T33" fmla="*/ 994 h 990"/>
                <a:gd name="T34" fmla="*/ 2808 w 817"/>
                <a:gd name="T35" fmla="*/ 192 h 990"/>
                <a:gd name="T36" fmla="*/ 6508 w 817"/>
                <a:gd name="T37" fmla="*/ 5292 h 990"/>
                <a:gd name="T38" fmla="*/ 17576 w 817"/>
                <a:gd name="T39" fmla="*/ 5292 h 990"/>
                <a:gd name="T40" fmla="*/ 20582 w 817"/>
                <a:gd name="T41" fmla="*/ 4586 h 990"/>
                <a:gd name="T42" fmla="*/ 22465 w 817"/>
                <a:gd name="T43" fmla="*/ 2213 h 990"/>
                <a:gd name="T44" fmla="*/ 21408 w 817"/>
                <a:gd name="T45" fmla="*/ 738 h 990"/>
                <a:gd name="T46" fmla="*/ 22597 w 817"/>
                <a:gd name="T47" fmla="*/ 0 h 990"/>
                <a:gd name="T48" fmla="*/ 26991 w 817"/>
                <a:gd name="T49" fmla="*/ 5837 h 990"/>
                <a:gd name="T50" fmla="*/ 26991 w 817"/>
                <a:gd name="T51" fmla="*/ 6991 h 990"/>
                <a:gd name="T52" fmla="*/ 21705 w 817"/>
                <a:gd name="T53" fmla="*/ 10455 h 990"/>
                <a:gd name="T54" fmla="*/ 6806 w 817"/>
                <a:gd name="T55" fmla="*/ 10455 h 990"/>
                <a:gd name="T56" fmla="*/ 4295 w 817"/>
                <a:gd name="T57" fmla="*/ 13469 h 990"/>
                <a:gd name="T58" fmla="*/ 10307 w 817"/>
                <a:gd name="T59" fmla="*/ 21038 h 990"/>
                <a:gd name="T60" fmla="*/ 20417 w 817"/>
                <a:gd name="T61" fmla="*/ 21038 h 990"/>
                <a:gd name="T62" fmla="*/ 22333 w 817"/>
                <a:gd name="T63" fmla="*/ 18119 h 990"/>
                <a:gd name="T64" fmla="*/ 21276 w 817"/>
                <a:gd name="T65" fmla="*/ 16420 h 990"/>
                <a:gd name="T66" fmla="*/ 22035 w 817"/>
                <a:gd name="T67" fmla="*/ 15458 h 990"/>
                <a:gd name="T68" fmla="*/ 26991 w 817"/>
                <a:gd name="T69" fmla="*/ 22128 h 990"/>
                <a:gd name="T70" fmla="*/ 26991 w 817"/>
                <a:gd name="T71" fmla="*/ 22994 h 990"/>
                <a:gd name="T72" fmla="*/ 23985 w 817"/>
                <a:gd name="T73" fmla="*/ 27420 h 990"/>
                <a:gd name="T74" fmla="*/ 25901 w 817"/>
                <a:gd name="T75" fmla="*/ 30466 h 990"/>
                <a:gd name="T76" fmla="*/ 24910 w 817"/>
                <a:gd name="T77" fmla="*/ 31492 h 990"/>
                <a:gd name="T78" fmla="*/ 20978 w 817"/>
                <a:gd name="T79" fmla="*/ 26201 h 9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17" h="990">
                  <a:moveTo>
                    <a:pt x="635" y="817"/>
                  </a:moveTo>
                  <a:lnTo>
                    <a:pt x="214" y="817"/>
                  </a:lnTo>
                  <a:lnTo>
                    <a:pt x="129" y="908"/>
                  </a:lnTo>
                  <a:lnTo>
                    <a:pt x="172" y="959"/>
                  </a:lnTo>
                  <a:lnTo>
                    <a:pt x="142" y="990"/>
                  </a:lnTo>
                  <a:lnTo>
                    <a:pt x="0" y="798"/>
                  </a:lnTo>
                  <a:lnTo>
                    <a:pt x="0" y="755"/>
                  </a:lnTo>
                  <a:cubicBezTo>
                    <a:pt x="28" y="729"/>
                    <a:pt x="49" y="710"/>
                    <a:pt x="61" y="698"/>
                  </a:cubicBezTo>
                  <a:cubicBezTo>
                    <a:pt x="82" y="680"/>
                    <a:pt x="98" y="669"/>
                    <a:pt x="108" y="665"/>
                  </a:cubicBezTo>
                  <a:cubicBezTo>
                    <a:pt x="119" y="662"/>
                    <a:pt x="135" y="659"/>
                    <a:pt x="157" y="658"/>
                  </a:cubicBezTo>
                  <a:cubicBezTo>
                    <a:pt x="178" y="657"/>
                    <a:pt x="211" y="656"/>
                    <a:pt x="254" y="656"/>
                  </a:cubicBezTo>
                  <a:lnTo>
                    <a:pt x="0" y="300"/>
                  </a:lnTo>
                  <a:lnTo>
                    <a:pt x="0" y="268"/>
                  </a:lnTo>
                  <a:cubicBezTo>
                    <a:pt x="32" y="243"/>
                    <a:pt x="58" y="218"/>
                    <a:pt x="79" y="194"/>
                  </a:cubicBezTo>
                  <a:cubicBezTo>
                    <a:pt x="100" y="170"/>
                    <a:pt x="110" y="149"/>
                    <a:pt x="110" y="131"/>
                  </a:cubicBezTo>
                  <a:cubicBezTo>
                    <a:pt x="110" y="114"/>
                    <a:pt x="103" y="95"/>
                    <a:pt x="87" y="74"/>
                  </a:cubicBezTo>
                  <a:cubicBezTo>
                    <a:pt x="77" y="60"/>
                    <a:pt x="67" y="45"/>
                    <a:pt x="55" y="31"/>
                  </a:cubicBezTo>
                  <a:lnTo>
                    <a:pt x="85" y="6"/>
                  </a:lnTo>
                  <a:lnTo>
                    <a:pt x="197" y="165"/>
                  </a:lnTo>
                  <a:lnTo>
                    <a:pt x="532" y="165"/>
                  </a:lnTo>
                  <a:cubicBezTo>
                    <a:pt x="565" y="165"/>
                    <a:pt x="596" y="157"/>
                    <a:pt x="623" y="143"/>
                  </a:cubicBezTo>
                  <a:cubicBezTo>
                    <a:pt x="649" y="128"/>
                    <a:pt x="669" y="103"/>
                    <a:pt x="680" y="69"/>
                  </a:cubicBezTo>
                  <a:lnTo>
                    <a:pt x="648" y="23"/>
                  </a:lnTo>
                  <a:lnTo>
                    <a:pt x="684" y="0"/>
                  </a:lnTo>
                  <a:lnTo>
                    <a:pt x="817" y="182"/>
                  </a:lnTo>
                  <a:lnTo>
                    <a:pt x="817" y="218"/>
                  </a:lnTo>
                  <a:cubicBezTo>
                    <a:pt x="764" y="290"/>
                    <a:pt x="710" y="326"/>
                    <a:pt x="657" y="326"/>
                  </a:cubicBezTo>
                  <a:lnTo>
                    <a:pt x="206" y="326"/>
                  </a:lnTo>
                  <a:lnTo>
                    <a:pt x="130" y="420"/>
                  </a:lnTo>
                  <a:lnTo>
                    <a:pt x="312" y="656"/>
                  </a:lnTo>
                  <a:lnTo>
                    <a:pt x="618" y="656"/>
                  </a:lnTo>
                  <a:lnTo>
                    <a:pt x="676" y="565"/>
                  </a:lnTo>
                  <a:lnTo>
                    <a:pt x="644" y="512"/>
                  </a:lnTo>
                  <a:lnTo>
                    <a:pt x="667" y="482"/>
                  </a:lnTo>
                  <a:lnTo>
                    <a:pt x="817" y="690"/>
                  </a:lnTo>
                  <a:lnTo>
                    <a:pt x="817" y="717"/>
                  </a:lnTo>
                  <a:cubicBezTo>
                    <a:pt x="757" y="778"/>
                    <a:pt x="726" y="824"/>
                    <a:pt x="726" y="855"/>
                  </a:cubicBezTo>
                  <a:cubicBezTo>
                    <a:pt x="726" y="892"/>
                    <a:pt x="745" y="923"/>
                    <a:pt x="784" y="950"/>
                  </a:cubicBezTo>
                  <a:lnTo>
                    <a:pt x="754" y="982"/>
                  </a:lnTo>
                  <a:lnTo>
                    <a:pt x="635" y="81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4" name="Freeform 65"/>
            <p:cNvSpPr>
              <a:spLocks noEditPoints="1"/>
            </p:cNvSpPr>
            <p:nvPr/>
          </p:nvSpPr>
          <p:spPr bwMode="auto">
            <a:xfrm>
              <a:off x="1660002" y="307623"/>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5" name="Freeform 66"/>
            <p:cNvSpPr>
              <a:spLocks noEditPoints="1"/>
            </p:cNvSpPr>
            <p:nvPr/>
          </p:nvSpPr>
          <p:spPr bwMode="auto">
            <a:xfrm>
              <a:off x="1647301" y="280636"/>
              <a:ext cx="39692" cy="15875"/>
            </a:xfrm>
            <a:custGeom>
              <a:avLst/>
              <a:gdLst>
                <a:gd name="T0" fmla="*/ 19215 w 1227"/>
                <a:gd name="T1" fmla="*/ 10890 h 500"/>
                <a:gd name="T2" fmla="*/ 17436 w 1227"/>
                <a:gd name="T3" fmla="*/ 12859 h 500"/>
                <a:gd name="T4" fmla="*/ 18665 w 1227"/>
                <a:gd name="T5" fmla="*/ 14986 h 500"/>
                <a:gd name="T6" fmla="*/ 17857 w 1227"/>
                <a:gd name="T7" fmla="*/ 15875 h 500"/>
                <a:gd name="T8" fmla="*/ 12940 w 1227"/>
                <a:gd name="T9" fmla="*/ 9081 h 500"/>
                <a:gd name="T10" fmla="*/ 12940 w 1227"/>
                <a:gd name="T11" fmla="*/ 8541 h 500"/>
                <a:gd name="T12" fmla="*/ 15236 w 1227"/>
                <a:gd name="T13" fmla="*/ 5652 h 500"/>
                <a:gd name="T14" fmla="*/ 15883 w 1227"/>
                <a:gd name="T15" fmla="*/ 4255 h 500"/>
                <a:gd name="T16" fmla="*/ 15463 w 1227"/>
                <a:gd name="T17" fmla="*/ 3048 h 500"/>
                <a:gd name="T18" fmla="*/ 14557 w 1227"/>
                <a:gd name="T19" fmla="*/ 1810 h 500"/>
                <a:gd name="T20" fmla="*/ 15592 w 1227"/>
                <a:gd name="T21" fmla="*/ 953 h 500"/>
                <a:gd name="T22" fmla="*/ 19377 w 1227"/>
                <a:gd name="T23" fmla="*/ 5779 h 500"/>
                <a:gd name="T24" fmla="*/ 32187 w 1227"/>
                <a:gd name="T25" fmla="*/ 5779 h 500"/>
                <a:gd name="T26" fmla="*/ 35519 w 1227"/>
                <a:gd name="T27" fmla="*/ 2889 h 500"/>
                <a:gd name="T28" fmla="*/ 34096 w 1227"/>
                <a:gd name="T29" fmla="*/ 667 h 500"/>
                <a:gd name="T30" fmla="*/ 34840 w 1227"/>
                <a:gd name="T31" fmla="*/ 0 h 500"/>
                <a:gd name="T32" fmla="*/ 39692 w 1227"/>
                <a:gd name="T33" fmla="*/ 6477 h 500"/>
                <a:gd name="T34" fmla="*/ 39692 w 1227"/>
                <a:gd name="T35" fmla="*/ 8001 h 500"/>
                <a:gd name="T36" fmla="*/ 35519 w 1227"/>
                <a:gd name="T37" fmla="*/ 10890 h 500"/>
                <a:gd name="T38" fmla="*/ 19215 w 1227"/>
                <a:gd name="T39" fmla="*/ 10890 h 500"/>
                <a:gd name="T40" fmla="*/ 4917 w 1227"/>
                <a:gd name="T41" fmla="*/ 14605 h 500"/>
                <a:gd name="T42" fmla="*/ 0 w 1227"/>
                <a:gd name="T43" fmla="*/ 8541 h 500"/>
                <a:gd name="T44" fmla="*/ 0 w 1227"/>
                <a:gd name="T45" fmla="*/ 7747 h 500"/>
                <a:gd name="T46" fmla="*/ 2653 w 1227"/>
                <a:gd name="T47" fmla="*/ 4572 h 500"/>
                <a:gd name="T48" fmla="*/ 1165 w 1227"/>
                <a:gd name="T49" fmla="*/ 2762 h 500"/>
                <a:gd name="T50" fmla="*/ 2070 w 1227"/>
                <a:gd name="T51" fmla="*/ 1969 h 500"/>
                <a:gd name="T52" fmla="*/ 6987 w 1227"/>
                <a:gd name="T53" fmla="*/ 7779 h 500"/>
                <a:gd name="T54" fmla="*/ 7052 w 1227"/>
                <a:gd name="T55" fmla="*/ 8700 h 500"/>
                <a:gd name="T56" fmla="*/ 4238 w 1227"/>
                <a:gd name="T57" fmla="*/ 11843 h 500"/>
                <a:gd name="T58" fmla="*/ 5726 w 1227"/>
                <a:gd name="T59" fmla="*/ 13653 h 500"/>
                <a:gd name="T60" fmla="*/ 4917 w 1227"/>
                <a:gd name="T61" fmla="*/ 14605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594" y="343"/>
                  </a:moveTo>
                  <a:lnTo>
                    <a:pt x="539" y="405"/>
                  </a:lnTo>
                  <a:lnTo>
                    <a:pt x="577" y="472"/>
                  </a:lnTo>
                  <a:lnTo>
                    <a:pt x="552" y="500"/>
                  </a:lnTo>
                  <a:lnTo>
                    <a:pt x="400" y="286"/>
                  </a:lnTo>
                  <a:lnTo>
                    <a:pt x="400" y="269"/>
                  </a:lnTo>
                  <a:cubicBezTo>
                    <a:pt x="434" y="230"/>
                    <a:pt x="457" y="199"/>
                    <a:pt x="471" y="178"/>
                  </a:cubicBezTo>
                  <a:cubicBezTo>
                    <a:pt x="484" y="157"/>
                    <a:pt x="491" y="142"/>
                    <a:pt x="491" y="134"/>
                  </a:cubicBezTo>
                  <a:cubicBezTo>
                    <a:pt x="491" y="122"/>
                    <a:pt x="486" y="110"/>
                    <a:pt x="478" y="96"/>
                  </a:cubicBezTo>
                  <a:cubicBezTo>
                    <a:pt x="475" y="90"/>
                    <a:pt x="466" y="77"/>
                    <a:pt x="450" y="57"/>
                  </a:cubicBezTo>
                  <a:lnTo>
                    <a:pt x="482" y="30"/>
                  </a:lnTo>
                  <a:lnTo>
                    <a:pt x="599" y="182"/>
                  </a:lnTo>
                  <a:lnTo>
                    <a:pt x="995" y="182"/>
                  </a:lnTo>
                  <a:cubicBezTo>
                    <a:pt x="1037" y="182"/>
                    <a:pt x="1071" y="152"/>
                    <a:pt x="1098" y="91"/>
                  </a:cubicBezTo>
                  <a:lnTo>
                    <a:pt x="1054" y="21"/>
                  </a:lnTo>
                  <a:lnTo>
                    <a:pt x="1077" y="0"/>
                  </a:lnTo>
                  <a:lnTo>
                    <a:pt x="1227" y="204"/>
                  </a:lnTo>
                  <a:lnTo>
                    <a:pt x="1227" y="252"/>
                  </a:lnTo>
                  <a:cubicBezTo>
                    <a:pt x="1181" y="313"/>
                    <a:pt x="1138" y="343"/>
                    <a:pt x="1098" y="343"/>
                  </a:cubicBezTo>
                  <a:lnTo>
                    <a:pt x="594" y="343"/>
                  </a:lnTo>
                  <a:close/>
                  <a:moveTo>
                    <a:pt x="152" y="460"/>
                  </a:moveTo>
                  <a:lnTo>
                    <a:pt x="0" y="269"/>
                  </a:lnTo>
                  <a:lnTo>
                    <a:pt x="0" y="244"/>
                  </a:lnTo>
                  <a:lnTo>
                    <a:pt x="82" y="144"/>
                  </a:lnTo>
                  <a:lnTo>
                    <a:pt x="36" y="87"/>
                  </a:lnTo>
                  <a:lnTo>
                    <a:pt x="64" y="62"/>
                  </a:lnTo>
                  <a:lnTo>
                    <a:pt x="216" y="245"/>
                  </a:lnTo>
                  <a:lnTo>
                    <a:pt x="218" y="274"/>
                  </a:lnTo>
                  <a:lnTo>
                    <a:pt x="131" y="373"/>
                  </a:lnTo>
                  <a:lnTo>
                    <a:pt x="177" y="430"/>
                  </a:lnTo>
                  <a:lnTo>
                    <a:pt x="152" y="46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6" name="Freeform 67"/>
            <p:cNvSpPr>
              <a:spLocks noEditPoints="1"/>
            </p:cNvSpPr>
            <p:nvPr/>
          </p:nvSpPr>
          <p:spPr bwMode="auto">
            <a:xfrm>
              <a:off x="1660002" y="244124"/>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7" name="Freeform 68"/>
            <p:cNvSpPr>
              <a:spLocks noEditPoints="1"/>
            </p:cNvSpPr>
            <p:nvPr/>
          </p:nvSpPr>
          <p:spPr bwMode="auto">
            <a:xfrm>
              <a:off x="1083675" y="231424"/>
              <a:ext cx="60332" cy="50799"/>
            </a:xfrm>
            <a:custGeom>
              <a:avLst/>
              <a:gdLst>
                <a:gd name="T0" fmla="*/ 35202 w 1863"/>
                <a:gd name="T1" fmla="*/ 13596 h 1558"/>
                <a:gd name="T2" fmla="*/ 32222 w 1863"/>
                <a:gd name="T3" fmla="*/ 7662 h 1558"/>
                <a:gd name="T4" fmla="*/ 34068 w 1863"/>
                <a:gd name="T5" fmla="*/ 5804 h 1558"/>
                <a:gd name="T6" fmla="*/ 39120 w 1863"/>
                <a:gd name="T7" fmla="*/ 7956 h 1558"/>
                <a:gd name="T8" fmla="*/ 49516 w 1863"/>
                <a:gd name="T9" fmla="*/ 13596 h 1558"/>
                <a:gd name="T10" fmla="*/ 54730 w 1863"/>
                <a:gd name="T11" fmla="*/ 7662 h 1558"/>
                <a:gd name="T12" fmla="*/ 49645 w 1863"/>
                <a:gd name="T13" fmla="*/ 1174 h 1558"/>
                <a:gd name="T14" fmla="*/ 57741 w 1863"/>
                <a:gd name="T15" fmla="*/ 3587 h 1558"/>
                <a:gd name="T16" fmla="*/ 58097 w 1863"/>
                <a:gd name="T17" fmla="*/ 16498 h 1558"/>
                <a:gd name="T18" fmla="*/ 21536 w 1863"/>
                <a:gd name="T19" fmla="*/ 19400 h 1558"/>
                <a:gd name="T20" fmla="*/ 19269 w 1863"/>
                <a:gd name="T21" fmla="*/ 24095 h 1558"/>
                <a:gd name="T22" fmla="*/ 60332 w 1863"/>
                <a:gd name="T23" fmla="*/ 25334 h 1558"/>
                <a:gd name="T24" fmla="*/ 45370 w 1863"/>
                <a:gd name="T25" fmla="*/ 28660 h 1558"/>
                <a:gd name="T26" fmla="*/ 46148 w 1863"/>
                <a:gd name="T27" fmla="*/ 38670 h 1558"/>
                <a:gd name="T28" fmla="*/ 53499 w 1863"/>
                <a:gd name="T29" fmla="*/ 36877 h 1558"/>
                <a:gd name="T30" fmla="*/ 53434 w 1863"/>
                <a:gd name="T31" fmla="*/ 32736 h 1558"/>
                <a:gd name="T32" fmla="*/ 60332 w 1863"/>
                <a:gd name="T33" fmla="*/ 40398 h 1558"/>
                <a:gd name="T34" fmla="*/ 57644 w 1863"/>
                <a:gd name="T35" fmla="*/ 44148 h 1558"/>
                <a:gd name="T36" fmla="*/ 56932 w 1863"/>
                <a:gd name="T37" fmla="*/ 48158 h 1558"/>
                <a:gd name="T38" fmla="*/ 57288 w 1863"/>
                <a:gd name="T39" fmla="*/ 50538 h 1558"/>
                <a:gd name="T40" fmla="*/ 20467 w 1863"/>
                <a:gd name="T41" fmla="*/ 44474 h 1558"/>
                <a:gd name="T42" fmla="*/ 17909 w 1863"/>
                <a:gd name="T43" fmla="*/ 47832 h 1558"/>
                <a:gd name="T44" fmla="*/ 18265 w 1863"/>
                <a:gd name="T45" fmla="*/ 50799 h 1558"/>
                <a:gd name="T46" fmla="*/ 13537 w 1863"/>
                <a:gd name="T47" fmla="*/ 42191 h 1558"/>
                <a:gd name="T48" fmla="*/ 18589 w 1863"/>
                <a:gd name="T49" fmla="*/ 38670 h 1558"/>
                <a:gd name="T50" fmla="*/ 13537 w 1863"/>
                <a:gd name="T51" fmla="*/ 22661 h 1558"/>
                <a:gd name="T52" fmla="*/ 15804 w 1863"/>
                <a:gd name="T53" fmla="*/ 15911 h 1558"/>
                <a:gd name="T54" fmla="*/ 14702 w 1863"/>
                <a:gd name="T55" fmla="*/ 4369 h 1558"/>
                <a:gd name="T56" fmla="*/ 3174 w 1863"/>
                <a:gd name="T57" fmla="*/ 3684 h 1558"/>
                <a:gd name="T58" fmla="*/ 1716 w 1863"/>
                <a:gd name="T59" fmla="*/ 14509 h 1558"/>
                <a:gd name="T60" fmla="*/ 291 w 1863"/>
                <a:gd name="T61" fmla="*/ 12846 h 1558"/>
                <a:gd name="T62" fmla="*/ 2073 w 1863"/>
                <a:gd name="T63" fmla="*/ 2967 h 1558"/>
                <a:gd name="T64" fmla="*/ 17196 w 1863"/>
                <a:gd name="T65" fmla="*/ 3945 h 1558"/>
                <a:gd name="T66" fmla="*/ 31283 w 1863"/>
                <a:gd name="T67" fmla="*/ 38670 h 1558"/>
                <a:gd name="T68" fmla="*/ 32773 w 1863"/>
                <a:gd name="T69" fmla="*/ 32051 h 1558"/>
                <a:gd name="T70" fmla="*/ 31413 w 1863"/>
                <a:gd name="T71" fmla="*/ 25334 h 1558"/>
                <a:gd name="T72" fmla="*/ 17682 w 1863"/>
                <a:gd name="T73" fmla="*/ 27030 h 1558"/>
                <a:gd name="T74" fmla="*/ 31283 w 1863"/>
                <a:gd name="T75" fmla="*/ 38670 h 1558"/>
                <a:gd name="T76" fmla="*/ 44852 w 1863"/>
                <a:gd name="T77" fmla="*/ 38670 h 1558"/>
                <a:gd name="T78" fmla="*/ 43881 w 1863"/>
                <a:gd name="T79" fmla="*/ 32051 h 1558"/>
                <a:gd name="T80" fmla="*/ 32514 w 1863"/>
                <a:gd name="T81" fmla="*/ 25334 h 1558"/>
                <a:gd name="T82" fmla="*/ 33939 w 1863"/>
                <a:gd name="T83" fmla="*/ 32442 h 1558"/>
                <a:gd name="T84" fmla="*/ 32773 w 1863"/>
                <a:gd name="T85" fmla="*/ 38670 h 15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63" h="1558">
                  <a:moveTo>
                    <a:pt x="666" y="417"/>
                  </a:moveTo>
                  <a:lnTo>
                    <a:pt x="1087" y="417"/>
                  </a:lnTo>
                  <a:lnTo>
                    <a:pt x="1087" y="339"/>
                  </a:lnTo>
                  <a:cubicBezTo>
                    <a:pt x="1087" y="285"/>
                    <a:pt x="1056" y="251"/>
                    <a:pt x="995" y="235"/>
                  </a:cubicBezTo>
                  <a:lnTo>
                    <a:pt x="995" y="193"/>
                  </a:lnTo>
                  <a:cubicBezTo>
                    <a:pt x="1019" y="186"/>
                    <a:pt x="1038" y="181"/>
                    <a:pt x="1052" y="178"/>
                  </a:cubicBezTo>
                  <a:cubicBezTo>
                    <a:pt x="1065" y="175"/>
                    <a:pt x="1079" y="174"/>
                    <a:pt x="1095" y="174"/>
                  </a:cubicBezTo>
                  <a:cubicBezTo>
                    <a:pt x="1147" y="174"/>
                    <a:pt x="1185" y="197"/>
                    <a:pt x="1208" y="244"/>
                  </a:cubicBezTo>
                  <a:cubicBezTo>
                    <a:pt x="1232" y="290"/>
                    <a:pt x="1243" y="348"/>
                    <a:pt x="1243" y="417"/>
                  </a:cubicBezTo>
                  <a:lnTo>
                    <a:pt x="1529" y="417"/>
                  </a:lnTo>
                  <a:cubicBezTo>
                    <a:pt x="1580" y="417"/>
                    <a:pt x="1619" y="400"/>
                    <a:pt x="1648" y="364"/>
                  </a:cubicBezTo>
                  <a:cubicBezTo>
                    <a:pt x="1676" y="329"/>
                    <a:pt x="1690" y="286"/>
                    <a:pt x="1690" y="235"/>
                  </a:cubicBezTo>
                  <a:cubicBezTo>
                    <a:pt x="1690" y="193"/>
                    <a:pt x="1676" y="154"/>
                    <a:pt x="1650" y="118"/>
                  </a:cubicBezTo>
                  <a:cubicBezTo>
                    <a:pt x="1623" y="82"/>
                    <a:pt x="1584" y="55"/>
                    <a:pt x="1533" y="36"/>
                  </a:cubicBezTo>
                  <a:lnTo>
                    <a:pt x="1533" y="0"/>
                  </a:lnTo>
                  <a:cubicBezTo>
                    <a:pt x="1640" y="12"/>
                    <a:pt x="1724" y="48"/>
                    <a:pt x="1783" y="110"/>
                  </a:cubicBezTo>
                  <a:cubicBezTo>
                    <a:pt x="1837" y="167"/>
                    <a:pt x="1863" y="235"/>
                    <a:pt x="1863" y="314"/>
                  </a:cubicBezTo>
                  <a:cubicBezTo>
                    <a:pt x="1863" y="390"/>
                    <a:pt x="1840" y="454"/>
                    <a:pt x="1794" y="506"/>
                  </a:cubicBezTo>
                  <a:cubicBezTo>
                    <a:pt x="1741" y="566"/>
                    <a:pt x="1669" y="595"/>
                    <a:pt x="1578" y="595"/>
                  </a:cubicBezTo>
                  <a:lnTo>
                    <a:pt x="665" y="595"/>
                  </a:lnTo>
                  <a:cubicBezTo>
                    <a:pt x="655" y="631"/>
                    <a:pt x="643" y="661"/>
                    <a:pt x="629" y="686"/>
                  </a:cubicBezTo>
                  <a:cubicBezTo>
                    <a:pt x="628" y="690"/>
                    <a:pt x="617" y="708"/>
                    <a:pt x="595" y="739"/>
                  </a:cubicBezTo>
                  <a:lnTo>
                    <a:pt x="1863" y="739"/>
                  </a:lnTo>
                  <a:lnTo>
                    <a:pt x="1863" y="777"/>
                  </a:lnTo>
                  <a:lnTo>
                    <a:pt x="1438" y="777"/>
                  </a:lnTo>
                  <a:cubicBezTo>
                    <a:pt x="1420" y="810"/>
                    <a:pt x="1407" y="844"/>
                    <a:pt x="1401" y="879"/>
                  </a:cubicBezTo>
                  <a:cubicBezTo>
                    <a:pt x="1395" y="914"/>
                    <a:pt x="1391" y="953"/>
                    <a:pt x="1391" y="995"/>
                  </a:cubicBezTo>
                  <a:cubicBezTo>
                    <a:pt x="1391" y="1053"/>
                    <a:pt x="1402" y="1117"/>
                    <a:pt x="1425" y="1186"/>
                  </a:cubicBezTo>
                  <a:lnTo>
                    <a:pt x="1625" y="1186"/>
                  </a:lnTo>
                  <a:cubicBezTo>
                    <a:pt x="1633" y="1166"/>
                    <a:pt x="1643" y="1148"/>
                    <a:pt x="1652" y="1131"/>
                  </a:cubicBezTo>
                  <a:cubicBezTo>
                    <a:pt x="1662" y="1114"/>
                    <a:pt x="1675" y="1095"/>
                    <a:pt x="1690" y="1074"/>
                  </a:cubicBezTo>
                  <a:lnTo>
                    <a:pt x="1650" y="1004"/>
                  </a:lnTo>
                  <a:lnTo>
                    <a:pt x="1681" y="983"/>
                  </a:lnTo>
                  <a:lnTo>
                    <a:pt x="1863" y="1239"/>
                  </a:lnTo>
                  <a:lnTo>
                    <a:pt x="1863" y="1268"/>
                  </a:lnTo>
                  <a:cubicBezTo>
                    <a:pt x="1830" y="1294"/>
                    <a:pt x="1802" y="1322"/>
                    <a:pt x="1780" y="1354"/>
                  </a:cubicBezTo>
                  <a:cubicBezTo>
                    <a:pt x="1758" y="1386"/>
                    <a:pt x="1747" y="1414"/>
                    <a:pt x="1747" y="1438"/>
                  </a:cubicBezTo>
                  <a:cubicBezTo>
                    <a:pt x="1747" y="1450"/>
                    <a:pt x="1751" y="1464"/>
                    <a:pt x="1758" y="1477"/>
                  </a:cubicBezTo>
                  <a:cubicBezTo>
                    <a:pt x="1765" y="1490"/>
                    <a:pt x="1778" y="1508"/>
                    <a:pt x="1798" y="1529"/>
                  </a:cubicBezTo>
                  <a:lnTo>
                    <a:pt x="1769" y="1550"/>
                  </a:lnTo>
                  <a:lnTo>
                    <a:pt x="1650" y="1364"/>
                  </a:lnTo>
                  <a:lnTo>
                    <a:pt x="632" y="1364"/>
                  </a:lnTo>
                  <a:cubicBezTo>
                    <a:pt x="613" y="1375"/>
                    <a:pt x="598" y="1389"/>
                    <a:pt x="585" y="1407"/>
                  </a:cubicBezTo>
                  <a:cubicBezTo>
                    <a:pt x="572" y="1425"/>
                    <a:pt x="562" y="1445"/>
                    <a:pt x="553" y="1467"/>
                  </a:cubicBezTo>
                  <a:lnTo>
                    <a:pt x="595" y="1537"/>
                  </a:lnTo>
                  <a:lnTo>
                    <a:pt x="564" y="1558"/>
                  </a:lnTo>
                  <a:lnTo>
                    <a:pt x="418" y="1334"/>
                  </a:lnTo>
                  <a:lnTo>
                    <a:pt x="418" y="1294"/>
                  </a:lnTo>
                  <a:cubicBezTo>
                    <a:pt x="443" y="1256"/>
                    <a:pt x="473" y="1227"/>
                    <a:pt x="506" y="1207"/>
                  </a:cubicBezTo>
                  <a:cubicBezTo>
                    <a:pt x="532" y="1193"/>
                    <a:pt x="554" y="1186"/>
                    <a:pt x="574" y="1186"/>
                  </a:cubicBezTo>
                  <a:lnTo>
                    <a:pt x="714" y="1186"/>
                  </a:lnTo>
                  <a:lnTo>
                    <a:pt x="418" y="695"/>
                  </a:lnTo>
                  <a:lnTo>
                    <a:pt x="418" y="631"/>
                  </a:lnTo>
                  <a:cubicBezTo>
                    <a:pt x="450" y="579"/>
                    <a:pt x="474" y="531"/>
                    <a:pt x="488" y="488"/>
                  </a:cubicBezTo>
                  <a:cubicBezTo>
                    <a:pt x="503" y="445"/>
                    <a:pt x="511" y="398"/>
                    <a:pt x="511" y="348"/>
                  </a:cubicBezTo>
                  <a:cubicBezTo>
                    <a:pt x="511" y="260"/>
                    <a:pt x="492" y="189"/>
                    <a:pt x="454" y="134"/>
                  </a:cubicBezTo>
                  <a:cubicBezTo>
                    <a:pt x="409" y="69"/>
                    <a:pt x="344" y="36"/>
                    <a:pt x="260" y="36"/>
                  </a:cubicBezTo>
                  <a:cubicBezTo>
                    <a:pt x="188" y="36"/>
                    <a:pt x="134" y="62"/>
                    <a:pt x="98" y="113"/>
                  </a:cubicBezTo>
                  <a:cubicBezTo>
                    <a:pt x="61" y="163"/>
                    <a:pt x="43" y="230"/>
                    <a:pt x="43" y="314"/>
                  </a:cubicBezTo>
                  <a:cubicBezTo>
                    <a:pt x="43" y="356"/>
                    <a:pt x="46" y="400"/>
                    <a:pt x="53" y="445"/>
                  </a:cubicBezTo>
                  <a:lnTo>
                    <a:pt x="17" y="445"/>
                  </a:lnTo>
                  <a:cubicBezTo>
                    <a:pt x="13" y="422"/>
                    <a:pt x="10" y="405"/>
                    <a:pt x="9" y="394"/>
                  </a:cubicBezTo>
                  <a:cubicBezTo>
                    <a:pt x="7" y="383"/>
                    <a:pt x="5" y="356"/>
                    <a:pt x="0" y="314"/>
                  </a:cubicBezTo>
                  <a:cubicBezTo>
                    <a:pt x="0" y="221"/>
                    <a:pt x="22" y="146"/>
                    <a:pt x="64" y="91"/>
                  </a:cubicBezTo>
                  <a:cubicBezTo>
                    <a:pt x="110" y="31"/>
                    <a:pt x="176" y="0"/>
                    <a:pt x="260" y="0"/>
                  </a:cubicBezTo>
                  <a:cubicBezTo>
                    <a:pt x="366" y="0"/>
                    <a:pt x="456" y="41"/>
                    <a:pt x="531" y="121"/>
                  </a:cubicBezTo>
                  <a:cubicBezTo>
                    <a:pt x="605" y="201"/>
                    <a:pt x="651" y="300"/>
                    <a:pt x="666" y="417"/>
                  </a:cubicBezTo>
                  <a:close/>
                  <a:moveTo>
                    <a:pt x="966" y="1186"/>
                  </a:moveTo>
                  <a:cubicBezTo>
                    <a:pt x="980" y="1153"/>
                    <a:pt x="991" y="1120"/>
                    <a:pt x="1000" y="1086"/>
                  </a:cubicBezTo>
                  <a:cubicBezTo>
                    <a:pt x="1008" y="1052"/>
                    <a:pt x="1012" y="1018"/>
                    <a:pt x="1012" y="983"/>
                  </a:cubicBezTo>
                  <a:cubicBezTo>
                    <a:pt x="1012" y="947"/>
                    <a:pt x="1010" y="915"/>
                    <a:pt x="1005" y="884"/>
                  </a:cubicBezTo>
                  <a:cubicBezTo>
                    <a:pt x="1000" y="854"/>
                    <a:pt x="988" y="818"/>
                    <a:pt x="970" y="777"/>
                  </a:cubicBezTo>
                  <a:lnTo>
                    <a:pt x="580" y="777"/>
                  </a:lnTo>
                  <a:lnTo>
                    <a:pt x="546" y="829"/>
                  </a:lnTo>
                  <a:lnTo>
                    <a:pt x="761" y="1186"/>
                  </a:lnTo>
                  <a:lnTo>
                    <a:pt x="966" y="1186"/>
                  </a:lnTo>
                  <a:close/>
                  <a:moveTo>
                    <a:pt x="1012" y="1186"/>
                  </a:moveTo>
                  <a:lnTo>
                    <a:pt x="1385" y="1186"/>
                  </a:lnTo>
                  <a:cubicBezTo>
                    <a:pt x="1375" y="1152"/>
                    <a:pt x="1368" y="1118"/>
                    <a:pt x="1363" y="1084"/>
                  </a:cubicBezTo>
                  <a:cubicBezTo>
                    <a:pt x="1358" y="1050"/>
                    <a:pt x="1355" y="1016"/>
                    <a:pt x="1355" y="983"/>
                  </a:cubicBezTo>
                  <a:cubicBezTo>
                    <a:pt x="1355" y="913"/>
                    <a:pt x="1369" y="845"/>
                    <a:pt x="1396" y="777"/>
                  </a:cubicBezTo>
                  <a:lnTo>
                    <a:pt x="1004" y="777"/>
                  </a:lnTo>
                  <a:cubicBezTo>
                    <a:pt x="1019" y="807"/>
                    <a:pt x="1031" y="840"/>
                    <a:pt x="1038" y="878"/>
                  </a:cubicBezTo>
                  <a:cubicBezTo>
                    <a:pt x="1045" y="915"/>
                    <a:pt x="1048" y="954"/>
                    <a:pt x="1048" y="995"/>
                  </a:cubicBezTo>
                  <a:cubicBezTo>
                    <a:pt x="1048" y="1035"/>
                    <a:pt x="1045" y="1070"/>
                    <a:pt x="1038" y="1101"/>
                  </a:cubicBezTo>
                  <a:cubicBezTo>
                    <a:pt x="1027" y="1135"/>
                    <a:pt x="1018" y="1163"/>
                    <a:pt x="1012" y="1186"/>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8" name="Freeform 69"/>
            <p:cNvSpPr>
              <a:spLocks/>
            </p:cNvSpPr>
            <p:nvPr/>
          </p:nvSpPr>
          <p:spPr bwMode="auto">
            <a:xfrm>
              <a:off x="1097964" y="286986"/>
              <a:ext cx="26991" cy="31749"/>
            </a:xfrm>
            <a:custGeom>
              <a:avLst/>
              <a:gdLst>
                <a:gd name="T0" fmla="*/ 6013 w 817"/>
                <a:gd name="T1" fmla="*/ 5548 h 990"/>
                <a:gd name="T2" fmla="*/ 19921 w 817"/>
                <a:gd name="T3" fmla="*/ 5548 h 990"/>
                <a:gd name="T4" fmla="*/ 22729 w 817"/>
                <a:gd name="T5" fmla="*/ 2630 h 990"/>
                <a:gd name="T6" fmla="*/ 21309 w 817"/>
                <a:gd name="T7" fmla="*/ 994 h 990"/>
                <a:gd name="T8" fmla="*/ 22300 w 817"/>
                <a:gd name="T9" fmla="*/ 0 h 990"/>
                <a:gd name="T10" fmla="*/ 26991 w 817"/>
                <a:gd name="T11" fmla="*/ 6157 h 990"/>
                <a:gd name="T12" fmla="*/ 26991 w 817"/>
                <a:gd name="T13" fmla="*/ 7536 h 990"/>
                <a:gd name="T14" fmla="*/ 24976 w 817"/>
                <a:gd name="T15" fmla="*/ 9364 h 990"/>
                <a:gd name="T16" fmla="*/ 23423 w 817"/>
                <a:gd name="T17" fmla="*/ 10423 h 990"/>
                <a:gd name="T18" fmla="*/ 21804 w 817"/>
                <a:gd name="T19" fmla="*/ 10647 h 990"/>
                <a:gd name="T20" fmla="*/ 18600 w 817"/>
                <a:gd name="T21" fmla="*/ 10711 h 990"/>
                <a:gd name="T22" fmla="*/ 26991 w 817"/>
                <a:gd name="T23" fmla="*/ 22128 h 990"/>
                <a:gd name="T24" fmla="*/ 26991 w 817"/>
                <a:gd name="T25" fmla="*/ 23154 h 990"/>
                <a:gd name="T26" fmla="*/ 24381 w 817"/>
                <a:gd name="T27" fmla="*/ 25527 h 990"/>
                <a:gd name="T28" fmla="*/ 23357 w 817"/>
                <a:gd name="T29" fmla="*/ 27548 h 990"/>
                <a:gd name="T30" fmla="*/ 24117 w 817"/>
                <a:gd name="T31" fmla="*/ 29376 h 990"/>
                <a:gd name="T32" fmla="*/ 25174 w 817"/>
                <a:gd name="T33" fmla="*/ 30755 h 990"/>
                <a:gd name="T34" fmla="*/ 24183 w 817"/>
                <a:gd name="T35" fmla="*/ 31557 h 990"/>
                <a:gd name="T36" fmla="*/ 20483 w 817"/>
                <a:gd name="T37" fmla="*/ 26458 h 990"/>
                <a:gd name="T38" fmla="*/ 9415 w 817"/>
                <a:gd name="T39" fmla="*/ 26458 h 990"/>
                <a:gd name="T40" fmla="*/ 6409 w 817"/>
                <a:gd name="T41" fmla="*/ 27163 h 990"/>
                <a:gd name="T42" fmla="*/ 4526 w 817"/>
                <a:gd name="T43" fmla="*/ 29536 h 990"/>
                <a:gd name="T44" fmla="*/ 5583 w 817"/>
                <a:gd name="T45" fmla="*/ 31011 h 990"/>
                <a:gd name="T46" fmla="*/ 4394 w 817"/>
                <a:gd name="T47" fmla="*/ 31749 h 990"/>
                <a:gd name="T48" fmla="*/ 0 w 817"/>
                <a:gd name="T49" fmla="*/ 25912 h 990"/>
                <a:gd name="T50" fmla="*/ 0 w 817"/>
                <a:gd name="T51" fmla="*/ 24758 h 990"/>
                <a:gd name="T52" fmla="*/ 5286 w 817"/>
                <a:gd name="T53" fmla="*/ 21294 h 990"/>
                <a:gd name="T54" fmla="*/ 20185 w 817"/>
                <a:gd name="T55" fmla="*/ 21294 h 990"/>
                <a:gd name="T56" fmla="*/ 22696 w 817"/>
                <a:gd name="T57" fmla="*/ 18280 h 990"/>
                <a:gd name="T58" fmla="*/ 16684 w 817"/>
                <a:gd name="T59" fmla="*/ 10711 h 990"/>
                <a:gd name="T60" fmla="*/ 6574 w 817"/>
                <a:gd name="T61" fmla="*/ 10711 h 990"/>
                <a:gd name="T62" fmla="*/ 4658 w 817"/>
                <a:gd name="T63" fmla="*/ 13630 h 990"/>
                <a:gd name="T64" fmla="*/ 5715 w 817"/>
                <a:gd name="T65" fmla="*/ 15329 h 990"/>
                <a:gd name="T66" fmla="*/ 4956 w 817"/>
                <a:gd name="T67" fmla="*/ 16291 h 990"/>
                <a:gd name="T68" fmla="*/ 0 w 817"/>
                <a:gd name="T69" fmla="*/ 9621 h 990"/>
                <a:gd name="T70" fmla="*/ 0 w 817"/>
                <a:gd name="T71" fmla="*/ 8755 h 990"/>
                <a:gd name="T72" fmla="*/ 3006 w 817"/>
                <a:gd name="T73" fmla="*/ 4329 h 990"/>
                <a:gd name="T74" fmla="*/ 1090 w 817"/>
                <a:gd name="T75" fmla="*/ 1283 h 990"/>
                <a:gd name="T76" fmla="*/ 2081 w 817"/>
                <a:gd name="T77" fmla="*/ 257 h 990"/>
                <a:gd name="T78" fmla="*/ 6013 w 817"/>
                <a:gd name="T79" fmla="*/ 5548 h 9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17" h="990">
                  <a:moveTo>
                    <a:pt x="182" y="173"/>
                  </a:moveTo>
                  <a:lnTo>
                    <a:pt x="603" y="173"/>
                  </a:lnTo>
                  <a:lnTo>
                    <a:pt x="688" y="82"/>
                  </a:lnTo>
                  <a:lnTo>
                    <a:pt x="645" y="31"/>
                  </a:lnTo>
                  <a:lnTo>
                    <a:pt x="675" y="0"/>
                  </a:lnTo>
                  <a:lnTo>
                    <a:pt x="817" y="192"/>
                  </a:lnTo>
                  <a:lnTo>
                    <a:pt x="817" y="235"/>
                  </a:lnTo>
                  <a:cubicBezTo>
                    <a:pt x="789" y="261"/>
                    <a:pt x="768" y="280"/>
                    <a:pt x="756" y="292"/>
                  </a:cubicBezTo>
                  <a:cubicBezTo>
                    <a:pt x="735" y="310"/>
                    <a:pt x="719" y="321"/>
                    <a:pt x="709" y="325"/>
                  </a:cubicBezTo>
                  <a:cubicBezTo>
                    <a:pt x="698" y="328"/>
                    <a:pt x="682" y="331"/>
                    <a:pt x="660" y="332"/>
                  </a:cubicBezTo>
                  <a:cubicBezTo>
                    <a:pt x="639" y="333"/>
                    <a:pt x="606" y="334"/>
                    <a:pt x="563" y="334"/>
                  </a:cubicBezTo>
                  <a:lnTo>
                    <a:pt x="817" y="690"/>
                  </a:lnTo>
                  <a:lnTo>
                    <a:pt x="817" y="722"/>
                  </a:lnTo>
                  <a:cubicBezTo>
                    <a:pt x="785" y="747"/>
                    <a:pt x="759" y="772"/>
                    <a:pt x="738" y="796"/>
                  </a:cubicBezTo>
                  <a:cubicBezTo>
                    <a:pt x="717" y="820"/>
                    <a:pt x="707" y="841"/>
                    <a:pt x="707" y="859"/>
                  </a:cubicBezTo>
                  <a:cubicBezTo>
                    <a:pt x="707" y="876"/>
                    <a:pt x="714" y="895"/>
                    <a:pt x="730" y="916"/>
                  </a:cubicBezTo>
                  <a:cubicBezTo>
                    <a:pt x="740" y="930"/>
                    <a:pt x="750" y="945"/>
                    <a:pt x="762" y="959"/>
                  </a:cubicBezTo>
                  <a:lnTo>
                    <a:pt x="732" y="984"/>
                  </a:lnTo>
                  <a:lnTo>
                    <a:pt x="620" y="825"/>
                  </a:lnTo>
                  <a:lnTo>
                    <a:pt x="285" y="825"/>
                  </a:lnTo>
                  <a:cubicBezTo>
                    <a:pt x="252" y="825"/>
                    <a:pt x="221" y="833"/>
                    <a:pt x="194" y="847"/>
                  </a:cubicBezTo>
                  <a:cubicBezTo>
                    <a:pt x="168" y="862"/>
                    <a:pt x="148" y="887"/>
                    <a:pt x="137" y="921"/>
                  </a:cubicBezTo>
                  <a:lnTo>
                    <a:pt x="169" y="967"/>
                  </a:lnTo>
                  <a:lnTo>
                    <a:pt x="133" y="990"/>
                  </a:lnTo>
                  <a:lnTo>
                    <a:pt x="0" y="808"/>
                  </a:lnTo>
                  <a:lnTo>
                    <a:pt x="0" y="772"/>
                  </a:lnTo>
                  <a:cubicBezTo>
                    <a:pt x="53" y="700"/>
                    <a:pt x="107" y="664"/>
                    <a:pt x="160" y="664"/>
                  </a:cubicBezTo>
                  <a:lnTo>
                    <a:pt x="611" y="664"/>
                  </a:lnTo>
                  <a:lnTo>
                    <a:pt x="687" y="570"/>
                  </a:lnTo>
                  <a:lnTo>
                    <a:pt x="505" y="334"/>
                  </a:lnTo>
                  <a:lnTo>
                    <a:pt x="199" y="334"/>
                  </a:lnTo>
                  <a:lnTo>
                    <a:pt x="141" y="425"/>
                  </a:lnTo>
                  <a:lnTo>
                    <a:pt x="173" y="478"/>
                  </a:lnTo>
                  <a:lnTo>
                    <a:pt x="150" y="508"/>
                  </a:lnTo>
                  <a:lnTo>
                    <a:pt x="0" y="300"/>
                  </a:lnTo>
                  <a:lnTo>
                    <a:pt x="0" y="273"/>
                  </a:lnTo>
                  <a:cubicBezTo>
                    <a:pt x="60" y="212"/>
                    <a:pt x="91" y="166"/>
                    <a:pt x="91" y="135"/>
                  </a:cubicBezTo>
                  <a:cubicBezTo>
                    <a:pt x="91" y="98"/>
                    <a:pt x="72" y="67"/>
                    <a:pt x="33" y="40"/>
                  </a:cubicBezTo>
                  <a:lnTo>
                    <a:pt x="63" y="8"/>
                  </a:lnTo>
                  <a:lnTo>
                    <a:pt x="182" y="17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9" name="Freeform 70"/>
            <p:cNvSpPr>
              <a:spLocks noEditPoints="1"/>
            </p:cNvSpPr>
            <p:nvPr/>
          </p:nvSpPr>
          <p:spPr bwMode="auto">
            <a:xfrm>
              <a:off x="1097964" y="325085"/>
              <a:ext cx="39692" cy="15875"/>
            </a:xfrm>
            <a:custGeom>
              <a:avLst/>
              <a:gdLst>
                <a:gd name="T0" fmla="*/ 20477 w 1227"/>
                <a:gd name="T1" fmla="*/ 4985 h 500"/>
                <a:gd name="T2" fmla="*/ 22256 w 1227"/>
                <a:gd name="T3" fmla="*/ 3016 h 500"/>
                <a:gd name="T4" fmla="*/ 21027 w 1227"/>
                <a:gd name="T5" fmla="*/ 889 h 500"/>
                <a:gd name="T6" fmla="*/ 21835 w 1227"/>
                <a:gd name="T7" fmla="*/ 0 h 500"/>
                <a:gd name="T8" fmla="*/ 26752 w 1227"/>
                <a:gd name="T9" fmla="*/ 6795 h 500"/>
                <a:gd name="T10" fmla="*/ 26752 w 1227"/>
                <a:gd name="T11" fmla="*/ 7334 h 500"/>
                <a:gd name="T12" fmla="*/ 24456 w 1227"/>
                <a:gd name="T13" fmla="*/ 10224 h 500"/>
                <a:gd name="T14" fmla="*/ 23809 w 1227"/>
                <a:gd name="T15" fmla="*/ 11621 h 500"/>
                <a:gd name="T16" fmla="*/ 24229 w 1227"/>
                <a:gd name="T17" fmla="*/ 12827 h 500"/>
                <a:gd name="T18" fmla="*/ 25135 w 1227"/>
                <a:gd name="T19" fmla="*/ 14065 h 500"/>
                <a:gd name="T20" fmla="*/ 24100 w 1227"/>
                <a:gd name="T21" fmla="*/ 14923 h 500"/>
                <a:gd name="T22" fmla="*/ 20315 w 1227"/>
                <a:gd name="T23" fmla="*/ 10097 h 500"/>
                <a:gd name="T24" fmla="*/ 7505 w 1227"/>
                <a:gd name="T25" fmla="*/ 10097 h 500"/>
                <a:gd name="T26" fmla="*/ 4173 w 1227"/>
                <a:gd name="T27" fmla="*/ 12986 h 500"/>
                <a:gd name="T28" fmla="*/ 5596 w 1227"/>
                <a:gd name="T29" fmla="*/ 15208 h 500"/>
                <a:gd name="T30" fmla="*/ 4852 w 1227"/>
                <a:gd name="T31" fmla="*/ 15875 h 500"/>
                <a:gd name="T32" fmla="*/ 0 w 1227"/>
                <a:gd name="T33" fmla="*/ 9398 h 500"/>
                <a:gd name="T34" fmla="*/ 0 w 1227"/>
                <a:gd name="T35" fmla="*/ 7874 h 500"/>
                <a:gd name="T36" fmla="*/ 4173 w 1227"/>
                <a:gd name="T37" fmla="*/ 4985 h 500"/>
                <a:gd name="T38" fmla="*/ 20477 w 1227"/>
                <a:gd name="T39" fmla="*/ 4985 h 500"/>
                <a:gd name="T40" fmla="*/ 34775 w 1227"/>
                <a:gd name="T41" fmla="*/ 1270 h 500"/>
                <a:gd name="T42" fmla="*/ 39692 w 1227"/>
                <a:gd name="T43" fmla="*/ 7334 h 500"/>
                <a:gd name="T44" fmla="*/ 39692 w 1227"/>
                <a:gd name="T45" fmla="*/ 8128 h 500"/>
                <a:gd name="T46" fmla="*/ 37039 w 1227"/>
                <a:gd name="T47" fmla="*/ 11303 h 500"/>
                <a:gd name="T48" fmla="*/ 38527 w 1227"/>
                <a:gd name="T49" fmla="*/ 13113 h 500"/>
                <a:gd name="T50" fmla="*/ 37622 w 1227"/>
                <a:gd name="T51" fmla="*/ 13907 h 500"/>
                <a:gd name="T52" fmla="*/ 32705 w 1227"/>
                <a:gd name="T53" fmla="*/ 8096 h 500"/>
                <a:gd name="T54" fmla="*/ 32640 w 1227"/>
                <a:gd name="T55" fmla="*/ 7176 h 500"/>
                <a:gd name="T56" fmla="*/ 35454 w 1227"/>
                <a:gd name="T57" fmla="*/ 4032 h 500"/>
                <a:gd name="T58" fmla="*/ 33966 w 1227"/>
                <a:gd name="T59" fmla="*/ 2223 h 500"/>
                <a:gd name="T60" fmla="*/ 34775 w 1227"/>
                <a:gd name="T61" fmla="*/ 1270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633" y="157"/>
                  </a:moveTo>
                  <a:lnTo>
                    <a:pt x="688" y="95"/>
                  </a:lnTo>
                  <a:lnTo>
                    <a:pt x="650" y="28"/>
                  </a:lnTo>
                  <a:lnTo>
                    <a:pt x="675" y="0"/>
                  </a:lnTo>
                  <a:lnTo>
                    <a:pt x="827" y="214"/>
                  </a:lnTo>
                  <a:lnTo>
                    <a:pt x="827" y="231"/>
                  </a:lnTo>
                  <a:cubicBezTo>
                    <a:pt x="793" y="270"/>
                    <a:pt x="770" y="301"/>
                    <a:pt x="756" y="322"/>
                  </a:cubicBezTo>
                  <a:cubicBezTo>
                    <a:pt x="743" y="343"/>
                    <a:pt x="736" y="358"/>
                    <a:pt x="736" y="366"/>
                  </a:cubicBezTo>
                  <a:cubicBezTo>
                    <a:pt x="736" y="378"/>
                    <a:pt x="741" y="390"/>
                    <a:pt x="749" y="404"/>
                  </a:cubicBezTo>
                  <a:cubicBezTo>
                    <a:pt x="752" y="410"/>
                    <a:pt x="761" y="423"/>
                    <a:pt x="777" y="443"/>
                  </a:cubicBezTo>
                  <a:lnTo>
                    <a:pt x="745" y="470"/>
                  </a:lnTo>
                  <a:lnTo>
                    <a:pt x="628" y="318"/>
                  </a:lnTo>
                  <a:lnTo>
                    <a:pt x="232" y="318"/>
                  </a:lnTo>
                  <a:cubicBezTo>
                    <a:pt x="190" y="318"/>
                    <a:pt x="156" y="348"/>
                    <a:pt x="129" y="409"/>
                  </a:cubicBezTo>
                  <a:lnTo>
                    <a:pt x="173" y="479"/>
                  </a:lnTo>
                  <a:lnTo>
                    <a:pt x="150" y="500"/>
                  </a:lnTo>
                  <a:lnTo>
                    <a:pt x="0" y="296"/>
                  </a:lnTo>
                  <a:lnTo>
                    <a:pt x="0" y="248"/>
                  </a:lnTo>
                  <a:cubicBezTo>
                    <a:pt x="46" y="187"/>
                    <a:pt x="89" y="157"/>
                    <a:pt x="129" y="157"/>
                  </a:cubicBezTo>
                  <a:lnTo>
                    <a:pt x="633" y="157"/>
                  </a:lnTo>
                  <a:close/>
                  <a:moveTo>
                    <a:pt x="1075" y="40"/>
                  </a:moveTo>
                  <a:lnTo>
                    <a:pt x="1227" y="231"/>
                  </a:lnTo>
                  <a:lnTo>
                    <a:pt x="1227" y="256"/>
                  </a:lnTo>
                  <a:lnTo>
                    <a:pt x="1145" y="356"/>
                  </a:lnTo>
                  <a:lnTo>
                    <a:pt x="1191" y="413"/>
                  </a:lnTo>
                  <a:lnTo>
                    <a:pt x="1163" y="438"/>
                  </a:lnTo>
                  <a:lnTo>
                    <a:pt x="1011" y="255"/>
                  </a:lnTo>
                  <a:lnTo>
                    <a:pt x="1009" y="226"/>
                  </a:lnTo>
                  <a:lnTo>
                    <a:pt x="1096" y="127"/>
                  </a:lnTo>
                  <a:lnTo>
                    <a:pt x="1050" y="70"/>
                  </a:lnTo>
                  <a:lnTo>
                    <a:pt x="1075" y="4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0" name="Freeform 71"/>
            <p:cNvSpPr>
              <a:spLocks noEditPoints="1"/>
            </p:cNvSpPr>
            <p:nvPr/>
          </p:nvSpPr>
          <p:spPr bwMode="auto">
            <a:xfrm>
              <a:off x="1097964" y="345722"/>
              <a:ext cx="39692" cy="28574"/>
            </a:xfrm>
            <a:custGeom>
              <a:avLst/>
              <a:gdLst>
                <a:gd name="T0" fmla="*/ 6732 w 1244"/>
                <a:gd name="T1" fmla="*/ 4211 h 889"/>
                <a:gd name="T2" fmla="*/ 19367 w 1244"/>
                <a:gd name="T3" fmla="*/ 4211 h 889"/>
                <a:gd name="T4" fmla="*/ 22016 w 1244"/>
                <a:gd name="T5" fmla="*/ 2153 h 889"/>
                <a:gd name="T6" fmla="*/ 25462 w 1244"/>
                <a:gd name="T7" fmla="*/ 1286 h 889"/>
                <a:gd name="T8" fmla="*/ 34906 w 1244"/>
                <a:gd name="T9" fmla="*/ 6460 h 889"/>
                <a:gd name="T10" fmla="*/ 39692 w 1244"/>
                <a:gd name="T11" fmla="*/ 16585 h 889"/>
                <a:gd name="T12" fmla="*/ 38543 w 1244"/>
                <a:gd name="T13" fmla="*/ 16585 h 889"/>
                <a:gd name="T14" fmla="*/ 34172 w 1244"/>
                <a:gd name="T15" fmla="*/ 9064 h 889"/>
                <a:gd name="T16" fmla="*/ 27950 w 1244"/>
                <a:gd name="T17" fmla="*/ 6653 h 889"/>
                <a:gd name="T18" fmla="*/ 24728 w 1244"/>
                <a:gd name="T19" fmla="*/ 7264 h 889"/>
                <a:gd name="T20" fmla="*/ 21250 w 1244"/>
                <a:gd name="T21" fmla="*/ 9450 h 889"/>
                <a:gd name="T22" fmla="*/ 26132 w 1244"/>
                <a:gd name="T23" fmla="*/ 19189 h 889"/>
                <a:gd name="T24" fmla="*/ 26132 w 1244"/>
                <a:gd name="T25" fmla="*/ 20796 h 889"/>
                <a:gd name="T26" fmla="*/ 24345 w 1244"/>
                <a:gd name="T27" fmla="*/ 23142 h 889"/>
                <a:gd name="T28" fmla="*/ 23228 w 1244"/>
                <a:gd name="T29" fmla="*/ 25649 h 889"/>
                <a:gd name="T30" fmla="*/ 24568 w 1244"/>
                <a:gd name="T31" fmla="*/ 27610 h 889"/>
                <a:gd name="T32" fmla="*/ 23483 w 1244"/>
                <a:gd name="T33" fmla="*/ 28574 h 889"/>
                <a:gd name="T34" fmla="*/ 20580 w 1244"/>
                <a:gd name="T35" fmla="*/ 24974 h 889"/>
                <a:gd name="T36" fmla="*/ 6349 w 1244"/>
                <a:gd name="T37" fmla="*/ 24974 h 889"/>
                <a:gd name="T38" fmla="*/ 5807 w 1244"/>
                <a:gd name="T39" fmla="*/ 26324 h 889"/>
                <a:gd name="T40" fmla="*/ 4786 w 1244"/>
                <a:gd name="T41" fmla="*/ 26324 h 889"/>
                <a:gd name="T42" fmla="*/ 3669 w 1244"/>
                <a:gd name="T43" fmla="*/ 17035 h 889"/>
                <a:gd name="T44" fmla="*/ 0 w 1244"/>
                <a:gd name="T45" fmla="*/ 10735 h 889"/>
                <a:gd name="T46" fmla="*/ 0 w 1244"/>
                <a:gd name="T47" fmla="*/ 9450 h 889"/>
                <a:gd name="T48" fmla="*/ 3063 w 1244"/>
                <a:gd name="T49" fmla="*/ 5464 h 889"/>
                <a:gd name="T50" fmla="*/ 3829 w 1244"/>
                <a:gd name="T51" fmla="*/ 3311 h 889"/>
                <a:gd name="T52" fmla="*/ 3637 w 1244"/>
                <a:gd name="T53" fmla="*/ 2057 h 889"/>
                <a:gd name="T54" fmla="*/ 2904 w 1244"/>
                <a:gd name="T55" fmla="*/ 804 h 889"/>
                <a:gd name="T56" fmla="*/ 3829 w 1244"/>
                <a:gd name="T57" fmla="*/ 0 h 889"/>
                <a:gd name="T58" fmla="*/ 6732 w 1244"/>
                <a:gd name="T59" fmla="*/ 4211 h 889"/>
                <a:gd name="T60" fmla="*/ 20037 w 1244"/>
                <a:gd name="T61" fmla="*/ 19799 h 889"/>
                <a:gd name="T62" fmla="*/ 22399 w 1244"/>
                <a:gd name="T63" fmla="*/ 14882 h 889"/>
                <a:gd name="T64" fmla="*/ 19782 w 1244"/>
                <a:gd name="T65" fmla="*/ 9450 h 889"/>
                <a:gd name="T66" fmla="*/ 7147 w 1244"/>
                <a:gd name="T67" fmla="*/ 9450 h 889"/>
                <a:gd name="T68" fmla="*/ 4116 w 1244"/>
                <a:gd name="T69" fmla="*/ 15042 h 889"/>
                <a:gd name="T70" fmla="*/ 4882 w 1244"/>
                <a:gd name="T71" fmla="*/ 17421 h 889"/>
                <a:gd name="T72" fmla="*/ 5265 w 1244"/>
                <a:gd name="T73" fmla="*/ 19799 h 889"/>
                <a:gd name="T74" fmla="*/ 20037 w 1244"/>
                <a:gd name="T75" fmla="*/ 19799 h 8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44" h="889">
                  <a:moveTo>
                    <a:pt x="211" y="131"/>
                  </a:moveTo>
                  <a:lnTo>
                    <a:pt x="607" y="131"/>
                  </a:lnTo>
                  <a:cubicBezTo>
                    <a:pt x="642" y="100"/>
                    <a:pt x="670" y="79"/>
                    <a:pt x="690" y="67"/>
                  </a:cubicBezTo>
                  <a:cubicBezTo>
                    <a:pt x="722" y="49"/>
                    <a:pt x="758" y="40"/>
                    <a:pt x="798" y="40"/>
                  </a:cubicBezTo>
                  <a:cubicBezTo>
                    <a:pt x="906" y="40"/>
                    <a:pt x="1005" y="94"/>
                    <a:pt x="1094" y="201"/>
                  </a:cubicBezTo>
                  <a:cubicBezTo>
                    <a:pt x="1172" y="294"/>
                    <a:pt x="1222" y="399"/>
                    <a:pt x="1244" y="516"/>
                  </a:cubicBezTo>
                  <a:lnTo>
                    <a:pt x="1208" y="516"/>
                  </a:lnTo>
                  <a:cubicBezTo>
                    <a:pt x="1176" y="410"/>
                    <a:pt x="1130" y="332"/>
                    <a:pt x="1071" y="282"/>
                  </a:cubicBezTo>
                  <a:cubicBezTo>
                    <a:pt x="1012" y="232"/>
                    <a:pt x="947" y="207"/>
                    <a:pt x="876" y="207"/>
                  </a:cubicBezTo>
                  <a:cubicBezTo>
                    <a:pt x="838" y="207"/>
                    <a:pt x="804" y="213"/>
                    <a:pt x="775" y="226"/>
                  </a:cubicBezTo>
                  <a:cubicBezTo>
                    <a:pt x="747" y="239"/>
                    <a:pt x="710" y="261"/>
                    <a:pt x="666" y="294"/>
                  </a:cubicBezTo>
                  <a:lnTo>
                    <a:pt x="819" y="597"/>
                  </a:lnTo>
                  <a:lnTo>
                    <a:pt x="819" y="647"/>
                  </a:lnTo>
                  <a:cubicBezTo>
                    <a:pt x="805" y="657"/>
                    <a:pt x="786" y="681"/>
                    <a:pt x="763" y="720"/>
                  </a:cubicBezTo>
                  <a:cubicBezTo>
                    <a:pt x="739" y="758"/>
                    <a:pt x="728" y="784"/>
                    <a:pt x="728" y="798"/>
                  </a:cubicBezTo>
                  <a:cubicBezTo>
                    <a:pt x="728" y="811"/>
                    <a:pt x="742" y="831"/>
                    <a:pt x="770" y="859"/>
                  </a:cubicBezTo>
                  <a:lnTo>
                    <a:pt x="736" y="889"/>
                  </a:lnTo>
                  <a:lnTo>
                    <a:pt x="645" y="777"/>
                  </a:lnTo>
                  <a:lnTo>
                    <a:pt x="199" y="777"/>
                  </a:lnTo>
                  <a:lnTo>
                    <a:pt x="182" y="819"/>
                  </a:lnTo>
                  <a:lnTo>
                    <a:pt x="150" y="819"/>
                  </a:lnTo>
                  <a:cubicBezTo>
                    <a:pt x="150" y="716"/>
                    <a:pt x="138" y="620"/>
                    <a:pt x="115" y="530"/>
                  </a:cubicBezTo>
                  <a:cubicBezTo>
                    <a:pt x="92" y="440"/>
                    <a:pt x="53" y="375"/>
                    <a:pt x="0" y="334"/>
                  </a:cubicBezTo>
                  <a:lnTo>
                    <a:pt x="0" y="294"/>
                  </a:lnTo>
                  <a:cubicBezTo>
                    <a:pt x="48" y="240"/>
                    <a:pt x="80" y="199"/>
                    <a:pt x="96" y="170"/>
                  </a:cubicBezTo>
                  <a:cubicBezTo>
                    <a:pt x="112" y="141"/>
                    <a:pt x="120" y="119"/>
                    <a:pt x="120" y="103"/>
                  </a:cubicBezTo>
                  <a:cubicBezTo>
                    <a:pt x="120" y="89"/>
                    <a:pt x="118" y="76"/>
                    <a:pt x="114" y="64"/>
                  </a:cubicBezTo>
                  <a:cubicBezTo>
                    <a:pt x="110" y="52"/>
                    <a:pt x="102" y="39"/>
                    <a:pt x="91" y="25"/>
                  </a:cubicBezTo>
                  <a:lnTo>
                    <a:pt x="120" y="0"/>
                  </a:lnTo>
                  <a:lnTo>
                    <a:pt x="211" y="131"/>
                  </a:lnTo>
                  <a:close/>
                  <a:moveTo>
                    <a:pt x="628" y="616"/>
                  </a:moveTo>
                  <a:lnTo>
                    <a:pt x="702" y="463"/>
                  </a:lnTo>
                  <a:lnTo>
                    <a:pt x="620" y="294"/>
                  </a:lnTo>
                  <a:lnTo>
                    <a:pt x="224" y="294"/>
                  </a:lnTo>
                  <a:lnTo>
                    <a:pt x="129" y="468"/>
                  </a:lnTo>
                  <a:cubicBezTo>
                    <a:pt x="137" y="490"/>
                    <a:pt x="145" y="515"/>
                    <a:pt x="153" y="542"/>
                  </a:cubicBezTo>
                  <a:cubicBezTo>
                    <a:pt x="161" y="568"/>
                    <a:pt x="165" y="593"/>
                    <a:pt x="165" y="616"/>
                  </a:cubicBezTo>
                  <a:lnTo>
                    <a:pt x="628" y="61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1" name="Freeform 72"/>
            <p:cNvSpPr>
              <a:spLocks noEditPoints="1"/>
            </p:cNvSpPr>
            <p:nvPr/>
          </p:nvSpPr>
          <p:spPr bwMode="auto">
            <a:xfrm>
              <a:off x="1097964" y="379059"/>
              <a:ext cx="26991" cy="20637"/>
            </a:xfrm>
            <a:custGeom>
              <a:avLst/>
              <a:gdLst>
                <a:gd name="T0" fmla="*/ 5847 w 817"/>
                <a:gd name="T1" fmla="*/ 3778 h 661"/>
                <a:gd name="T2" fmla="*/ 20747 w 817"/>
                <a:gd name="T3" fmla="*/ 3778 h 661"/>
                <a:gd name="T4" fmla="*/ 21672 w 817"/>
                <a:gd name="T5" fmla="*/ 2654 h 661"/>
                <a:gd name="T6" fmla="*/ 22795 w 817"/>
                <a:gd name="T7" fmla="*/ 2185 h 661"/>
                <a:gd name="T8" fmla="*/ 23952 w 817"/>
                <a:gd name="T9" fmla="*/ 8086 h 661"/>
                <a:gd name="T10" fmla="*/ 26991 w 817"/>
                <a:gd name="T11" fmla="*/ 13956 h 661"/>
                <a:gd name="T12" fmla="*/ 26991 w 817"/>
                <a:gd name="T13" fmla="*/ 14736 h 661"/>
                <a:gd name="T14" fmla="*/ 18732 w 817"/>
                <a:gd name="T15" fmla="*/ 20637 h 661"/>
                <a:gd name="T16" fmla="*/ 17609 w 817"/>
                <a:gd name="T17" fmla="*/ 20637 h 661"/>
                <a:gd name="T18" fmla="*/ 10539 w 817"/>
                <a:gd name="T19" fmla="*/ 8804 h 661"/>
                <a:gd name="T20" fmla="*/ 6971 w 817"/>
                <a:gd name="T21" fmla="*/ 8804 h 661"/>
                <a:gd name="T22" fmla="*/ 3964 w 817"/>
                <a:gd name="T23" fmla="*/ 14362 h 661"/>
                <a:gd name="T24" fmla="*/ 7136 w 817"/>
                <a:gd name="T25" fmla="*/ 19638 h 661"/>
                <a:gd name="T26" fmla="*/ 6013 w 817"/>
                <a:gd name="T27" fmla="*/ 20575 h 661"/>
                <a:gd name="T28" fmla="*/ 0 w 817"/>
                <a:gd name="T29" fmla="*/ 10178 h 661"/>
                <a:gd name="T30" fmla="*/ 0 w 817"/>
                <a:gd name="T31" fmla="*/ 9179 h 661"/>
                <a:gd name="T32" fmla="*/ 3832 w 817"/>
                <a:gd name="T33" fmla="*/ 3372 h 661"/>
                <a:gd name="T34" fmla="*/ 3403 w 817"/>
                <a:gd name="T35" fmla="*/ 2061 h 661"/>
                <a:gd name="T36" fmla="*/ 2709 w 817"/>
                <a:gd name="T37" fmla="*/ 937 h 661"/>
                <a:gd name="T38" fmla="*/ 3403 w 817"/>
                <a:gd name="T39" fmla="*/ 0 h 661"/>
                <a:gd name="T40" fmla="*/ 5847 w 817"/>
                <a:gd name="T41" fmla="*/ 3778 h 661"/>
                <a:gd name="T42" fmla="*/ 16518 w 817"/>
                <a:gd name="T43" fmla="*/ 16235 h 661"/>
                <a:gd name="T44" fmla="*/ 23886 w 817"/>
                <a:gd name="T45" fmla="*/ 11083 h 661"/>
                <a:gd name="T46" fmla="*/ 22894 w 817"/>
                <a:gd name="T47" fmla="*/ 8804 h 661"/>
                <a:gd name="T48" fmla="*/ 11926 w 817"/>
                <a:gd name="T49" fmla="*/ 8804 h 661"/>
                <a:gd name="T50" fmla="*/ 16518 w 817"/>
                <a:gd name="T51" fmla="*/ 16235 h 6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7" h="661">
                  <a:moveTo>
                    <a:pt x="177" y="121"/>
                  </a:moveTo>
                  <a:lnTo>
                    <a:pt x="628" y="121"/>
                  </a:lnTo>
                  <a:cubicBezTo>
                    <a:pt x="635" y="107"/>
                    <a:pt x="645" y="95"/>
                    <a:pt x="656" y="85"/>
                  </a:cubicBezTo>
                  <a:cubicBezTo>
                    <a:pt x="667" y="75"/>
                    <a:pt x="678" y="70"/>
                    <a:pt x="690" y="70"/>
                  </a:cubicBezTo>
                  <a:cubicBezTo>
                    <a:pt x="690" y="122"/>
                    <a:pt x="702" y="185"/>
                    <a:pt x="725" y="259"/>
                  </a:cubicBezTo>
                  <a:cubicBezTo>
                    <a:pt x="749" y="332"/>
                    <a:pt x="779" y="395"/>
                    <a:pt x="817" y="447"/>
                  </a:cubicBezTo>
                  <a:lnTo>
                    <a:pt x="817" y="472"/>
                  </a:lnTo>
                  <a:lnTo>
                    <a:pt x="567" y="661"/>
                  </a:lnTo>
                  <a:lnTo>
                    <a:pt x="533" y="661"/>
                  </a:lnTo>
                  <a:lnTo>
                    <a:pt x="319" y="282"/>
                  </a:lnTo>
                  <a:lnTo>
                    <a:pt x="211" y="282"/>
                  </a:lnTo>
                  <a:lnTo>
                    <a:pt x="120" y="460"/>
                  </a:lnTo>
                  <a:lnTo>
                    <a:pt x="216" y="629"/>
                  </a:lnTo>
                  <a:lnTo>
                    <a:pt x="182" y="659"/>
                  </a:lnTo>
                  <a:lnTo>
                    <a:pt x="0" y="326"/>
                  </a:lnTo>
                  <a:lnTo>
                    <a:pt x="0" y="294"/>
                  </a:lnTo>
                  <a:cubicBezTo>
                    <a:pt x="77" y="199"/>
                    <a:pt x="116" y="136"/>
                    <a:pt x="116" y="108"/>
                  </a:cubicBezTo>
                  <a:cubicBezTo>
                    <a:pt x="112" y="91"/>
                    <a:pt x="108" y="77"/>
                    <a:pt x="103" y="66"/>
                  </a:cubicBezTo>
                  <a:cubicBezTo>
                    <a:pt x="99" y="55"/>
                    <a:pt x="92" y="43"/>
                    <a:pt x="82" y="30"/>
                  </a:cubicBezTo>
                  <a:lnTo>
                    <a:pt x="103" y="0"/>
                  </a:lnTo>
                  <a:lnTo>
                    <a:pt x="177" y="121"/>
                  </a:lnTo>
                  <a:close/>
                  <a:moveTo>
                    <a:pt x="500" y="520"/>
                  </a:moveTo>
                  <a:lnTo>
                    <a:pt x="723" y="355"/>
                  </a:lnTo>
                  <a:lnTo>
                    <a:pt x="693" y="282"/>
                  </a:lnTo>
                  <a:lnTo>
                    <a:pt x="361" y="282"/>
                  </a:lnTo>
                  <a:lnTo>
                    <a:pt x="500" y="52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2" name="Freeform 73"/>
            <p:cNvSpPr>
              <a:spLocks/>
            </p:cNvSpPr>
            <p:nvPr/>
          </p:nvSpPr>
          <p:spPr bwMode="auto">
            <a:xfrm>
              <a:off x="1097964" y="406046"/>
              <a:ext cx="26991" cy="23813"/>
            </a:xfrm>
            <a:custGeom>
              <a:avLst/>
              <a:gdLst>
                <a:gd name="T0" fmla="*/ 6806 w 817"/>
                <a:gd name="T1" fmla="*/ 5723 h 724"/>
                <a:gd name="T2" fmla="*/ 20086 w 817"/>
                <a:gd name="T3" fmla="*/ 5723 h 724"/>
                <a:gd name="T4" fmla="*/ 21474 w 817"/>
                <a:gd name="T5" fmla="*/ 4440 h 724"/>
                <a:gd name="T6" fmla="*/ 22432 w 817"/>
                <a:gd name="T7" fmla="*/ 2862 h 724"/>
                <a:gd name="T8" fmla="*/ 21309 w 817"/>
                <a:gd name="T9" fmla="*/ 1118 h 724"/>
                <a:gd name="T10" fmla="*/ 22432 w 817"/>
                <a:gd name="T11" fmla="*/ 0 h 724"/>
                <a:gd name="T12" fmla="*/ 26991 w 817"/>
                <a:gd name="T13" fmla="*/ 6118 h 724"/>
                <a:gd name="T14" fmla="*/ 26991 w 817"/>
                <a:gd name="T15" fmla="*/ 7104 h 724"/>
                <a:gd name="T16" fmla="*/ 24216 w 817"/>
                <a:gd name="T17" fmla="*/ 9900 h 724"/>
                <a:gd name="T18" fmla="*/ 20615 w 817"/>
                <a:gd name="T19" fmla="*/ 11084 h 724"/>
                <a:gd name="T20" fmla="*/ 26991 w 817"/>
                <a:gd name="T21" fmla="*/ 17268 h 724"/>
                <a:gd name="T22" fmla="*/ 26991 w 817"/>
                <a:gd name="T23" fmla="*/ 18386 h 724"/>
                <a:gd name="T24" fmla="*/ 25339 w 817"/>
                <a:gd name="T25" fmla="*/ 19570 h 724"/>
                <a:gd name="T26" fmla="*/ 24051 w 817"/>
                <a:gd name="T27" fmla="*/ 22333 h 724"/>
                <a:gd name="T28" fmla="*/ 22927 w 817"/>
                <a:gd name="T29" fmla="*/ 23813 h 724"/>
                <a:gd name="T30" fmla="*/ 20945 w 817"/>
                <a:gd name="T31" fmla="*/ 21938 h 724"/>
                <a:gd name="T32" fmla="*/ 19558 w 817"/>
                <a:gd name="T33" fmla="*/ 18386 h 724"/>
                <a:gd name="T34" fmla="*/ 20020 w 817"/>
                <a:gd name="T35" fmla="*/ 16117 h 724"/>
                <a:gd name="T36" fmla="*/ 21870 w 817"/>
                <a:gd name="T37" fmla="*/ 14077 h 724"/>
                <a:gd name="T38" fmla="*/ 18864 w 817"/>
                <a:gd name="T39" fmla="*/ 11084 h 724"/>
                <a:gd name="T40" fmla="*/ 6839 w 817"/>
                <a:gd name="T41" fmla="*/ 11084 h 724"/>
                <a:gd name="T42" fmla="*/ 4262 w 817"/>
                <a:gd name="T43" fmla="*/ 15261 h 724"/>
                <a:gd name="T44" fmla="*/ 6145 w 817"/>
                <a:gd name="T45" fmla="*/ 18254 h 724"/>
                <a:gd name="T46" fmla="*/ 5286 w 817"/>
                <a:gd name="T47" fmla="*/ 19208 h 724"/>
                <a:gd name="T48" fmla="*/ 0 w 817"/>
                <a:gd name="T49" fmla="*/ 11347 h 724"/>
                <a:gd name="T50" fmla="*/ 0 w 817"/>
                <a:gd name="T51" fmla="*/ 10032 h 724"/>
                <a:gd name="T52" fmla="*/ 3964 w 817"/>
                <a:gd name="T53" fmla="*/ 4407 h 724"/>
                <a:gd name="T54" fmla="*/ 1949 w 817"/>
                <a:gd name="T55" fmla="*/ 1118 h 724"/>
                <a:gd name="T56" fmla="*/ 2709 w 817"/>
                <a:gd name="T57" fmla="*/ 263 h 724"/>
                <a:gd name="T58" fmla="*/ 6806 w 817"/>
                <a:gd name="T59" fmla="*/ 5723 h 7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7" h="724">
                  <a:moveTo>
                    <a:pt x="206" y="174"/>
                  </a:moveTo>
                  <a:lnTo>
                    <a:pt x="608" y="174"/>
                  </a:lnTo>
                  <a:cubicBezTo>
                    <a:pt x="626" y="157"/>
                    <a:pt x="640" y="144"/>
                    <a:pt x="650" y="135"/>
                  </a:cubicBezTo>
                  <a:cubicBezTo>
                    <a:pt x="669" y="117"/>
                    <a:pt x="679" y="101"/>
                    <a:pt x="679" y="87"/>
                  </a:cubicBezTo>
                  <a:cubicBezTo>
                    <a:pt x="679" y="81"/>
                    <a:pt x="668" y="63"/>
                    <a:pt x="645" y="34"/>
                  </a:cubicBezTo>
                  <a:lnTo>
                    <a:pt x="679" y="0"/>
                  </a:lnTo>
                  <a:lnTo>
                    <a:pt x="817" y="186"/>
                  </a:lnTo>
                  <a:lnTo>
                    <a:pt x="817" y="216"/>
                  </a:lnTo>
                  <a:cubicBezTo>
                    <a:pt x="786" y="254"/>
                    <a:pt x="758" y="282"/>
                    <a:pt x="733" y="301"/>
                  </a:cubicBezTo>
                  <a:cubicBezTo>
                    <a:pt x="700" y="325"/>
                    <a:pt x="663" y="337"/>
                    <a:pt x="624" y="337"/>
                  </a:cubicBezTo>
                  <a:lnTo>
                    <a:pt x="817" y="525"/>
                  </a:lnTo>
                  <a:lnTo>
                    <a:pt x="817" y="559"/>
                  </a:lnTo>
                  <a:cubicBezTo>
                    <a:pt x="795" y="573"/>
                    <a:pt x="778" y="585"/>
                    <a:pt x="767" y="595"/>
                  </a:cubicBezTo>
                  <a:cubicBezTo>
                    <a:pt x="741" y="617"/>
                    <a:pt x="728" y="646"/>
                    <a:pt x="728" y="679"/>
                  </a:cubicBezTo>
                  <a:cubicBezTo>
                    <a:pt x="728" y="709"/>
                    <a:pt x="717" y="724"/>
                    <a:pt x="694" y="724"/>
                  </a:cubicBezTo>
                  <a:cubicBezTo>
                    <a:pt x="681" y="724"/>
                    <a:pt x="661" y="705"/>
                    <a:pt x="634" y="667"/>
                  </a:cubicBezTo>
                  <a:cubicBezTo>
                    <a:pt x="606" y="629"/>
                    <a:pt x="592" y="593"/>
                    <a:pt x="592" y="559"/>
                  </a:cubicBezTo>
                  <a:cubicBezTo>
                    <a:pt x="592" y="532"/>
                    <a:pt x="597" y="509"/>
                    <a:pt x="606" y="490"/>
                  </a:cubicBezTo>
                  <a:cubicBezTo>
                    <a:pt x="615" y="471"/>
                    <a:pt x="634" y="450"/>
                    <a:pt x="662" y="428"/>
                  </a:cubicBezTo>
                  <a:lnTo>
                    <a:pt x="571" y="337"/>
                  </a:lnTo>
                  <a:lnTo>
                    <a:pt x="207" y="337"/>
                  </a:lnTo>
                  <a:lnTo>
                    <a:pt x="129" y="464"/>
                  </a:lnTo>
                  <a:lnTo>
                    <a:pt x="186" y="555"/>
                  </a:lnTo>
                  <a:lnTo>
                    <a:pt x="160" y="584"/>
                  </a:lnTo>
                  <a:lnTo>
                    <a:pt x="0" y="345"/>
                  </a:lnTo>
                  <a:lnTo>
                    <a:pt x="0" y="305"/>
                  </a:lnTo>
                  <a:cubicBezTo>
                    <a:pt x="80" y="224"/>
                    <a:pt x="120" y="167"/>
                    <a:pt x="120" y="134"/>
                  </a:cubicBezTo>
                  <a:cubicBezTo>
                    <a:pt x="120" y="113"/>
                    <a:pt x="100" y="79"/>
                    <a:pt x="59" y="34"/>
                  </a:cubicBezTo>
                  <a:lnTo>
                    <a:pt x="82" y="8"/>
                  </a:lnTo>
                  <a:lnTo>
                    <a:pt x="206" y="1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3" name="Freeform 74"/>
            <p:cNvSpPr>
              <a:spLocks noEditPoints="1"/>
            </p:cNvSpPr>
            <p:nvPr/>
          </p:nvSpPr>
          <p:spPr bwMode="auto">
            <a:xfrm>
              <a:off x="1097964" y="437795"/>
              <a:ext cx="26991" cy="25399"/>
            </a:xfrm>
            <a:custGeom>
              <a:avLst/>
              <a:gdLst>
                <a:gd name="T0" fmla="*/ 11728 w 817"/>
                <a:gd name="T1" fmla="*/ 9999 h 790"/>
                <a:gd name="T2" fmla="*/ 11728 w 817"/>
                <a:gd name="T3" fmla="*/ 1350 h 790"/>
                <a:gd name="T4" fmla="*/ 12587 w 817"/>
                <a:gd name="T5" fmla="*/ 289 h 790"/>
                <a:gd name="T6" fmla="*/ 13512 w 817"/>
                <a:gd name="T7" fmla="*/ 900 h 790"/>
                <a:gd name="T8" fmla="*/ 14173 w 817"/>
                <a:gd name="T9" fmla="*/ 2251 h 790"/>
                <a:gd name="T10" fmla="*/ 20846 w 817"/>
                <a:gd name="T11" fmla="*/ 2251 h 790"/>
                <a:gd name="T12" fmla="*/ 21771 w 817"/>
                <a:gd name="T13" fmla="*/ 965 h 790"/>
                <a:gd name="T14" fmla="*/ 22531 w 817"/>
                <a:gd name="T15" fmla="*/ 418 h 790"/>
                <a:gd name="T16" fmla="*/ 22729 w 817"/>
                <a:gd name="T17" fmla="*/ 675 h 790"/>
                <a:gd name="T18" fmla="*/ 23225 w 817"/>
                <a:gd name="T19" fmla="*/ 3183 h 790"/>
                <a:gd name="T20" fmla="*/ 24117 w 817"/>
                <a:gd name="T21" fmla="*/ 7202 h 790"/>
                <a:gd name="T22" fmla="*/ 26991 w 817"/>
                <a:gd name="T23" fmla="*/ 12121 h 790"/>
                <a:gd name="T24" fmla="*/ 26991 w 817"/>
                <a:gd name="T25" fmla="*/ 13214 h 790"/>
                <a:gd name="T26" fmla="*/ 25636 w 817"/>
                <a:gd name="T27" fmla="*/ 16075 h 790"/>
                <a:gd name="T28" fmla="*/ 25174 w 817"/>
                <a:gd name="T29" fmla="*/ 18647 h 790"/>
                <a:gd name="T30" fmla="*/ 26991 w 817"/>
                <a:gd name="T31" fmla="*/ 23824 h 790"/>
                <a:gd name="T32" fmla="*/ 26363 w 817"/>
                <a:gd name="T33" fmla="*/ 24563 h 790"/>
                <a:gd name="T34" fmla="*/ 16155 w 817"/>
                <a:gd name="T35" fmla="*/ 15304 h 790"/>
                <a:gd name="T36" fmla="*/ 16155 w 817"/>
                <a:gd name="T37" fmla="*/ 23824 h 790"/>
                <a:gd name="T38" fmla="*/ 15428 w 817"/>
                <a:gd name="T39" fmla="*/ 25399 h 790"/>
                <a:gd name="T40" fmla="*/ 14041 w 817"/>
                <a:gd name="T41" fmla="*/ 23824 h 790"/>
                <a:gd name="T42" fmla="*/ 6277 w 817"/>
                <a:gd name="T43" fmla="*/ 23824 h 790"/>
                <a:gd name="T44" fmla="*/ 4823 w 817"/>
                <a:gd name="T45" fmla="*/ 25270 h 790"/>
                <a:gd name="T46" fmla="*/ 4460 w 817"/>
                <a:gd name="T47" fmla="*/ 24981 h 790"/>
                <a:gd name="T48" fmla="*/ 4196 w 817"/>
                <a:gd name="T49" fmla="*/ 22795 h 790"/>
                <a:gd name="T50" fmla="*/ 3205 w 817"/>
                <a:gd name="T51" fmla="*/ 18712 h 790"/>
                <a:gd name="T52" fmla="*/ 0 w 817"/>
                <a:gd name="T53" fmla="*/ 13696 h 790"/>
                <a:gd name="T54" fmla="*/ 0 w 817"/>
                <a:gd name="T55" fmla="*/ 12539 h 790"/>
                <a:gd name="T56" fmla="*/ 1454 w 817"/>
                <a:gd name="T57" fmla="*/ 9645 h 790"/>
                <a:gd name="T58" fmla="*/ 2213 w 817"/>
                <a:gd name="T59" fmla="*/ 6141 h 790"/>
                <a:gd name="T60" fmla="*/ 1916 w 817"/>
                <a:gd name="T61" fmla="*/ 3955 h 790"/>
                <a:gd name="T62" fmla="*/ 0 w 817"/>
                <a:gd name="T63" fmla="*/ 965 h 790"/>
                <a:gd name="T64" fmla="*/ 826 w 817"/>
                <a:gd name="T65" fmla="*/ 0 h 790"/>
                <a:gd name="T66" fmla="*/ 11728 w 817"/>
                <a:gd name="T67" fmla="*/ 9999 h 790"/>
                <a:gd name="T68" fmla="*/ 12983 w 817"/>
                <a:gd name="T69" fmla="*/ 18647 h 790"/>
                <a:gd name="T70" fmla="*/ 12983 w 817"/>
                <a:gd name="T71" fmla="*/ 12667 h 790"/>
                <a:gd name="T72" fmla="*/ 4030 w 817"/>
                <a:gd name="T73" fmla="*/ 4694 h 790"/>
                <a:gd name="T74" fmla="*/ 3832 w 817"/>
                <a:gd name="T75" fmla="*/ 4694 h 790"/>
                <a:gd name="T76" fmla="*/ 6277 w 817"/>
                <a:gd name="T77" fmla="*/ 11703 h 790"/>
                <a:gd name="T78" fmla="*/ 5748 w 817"/>
                <a:gd name="T79" fmla="*/ 14950 h 790"/>
                <a:gd name="T80" fmla="*/ 4262 w 817"/>
                <a:gd name="T81" fmla="*/ 17715 h 790"/>
                <a:gd name="T82" fmla="*/ 4262 w 817"/>
                <a:gd name="T83" fmla="*/ 18647 h 790"/>
                <a:gd name="T84" fmla="*/ 12983 w 817"/>
                <a:gd name="T85" fmla="*/ 18647 h 790"/>
                <a:gd name="T86" fmla="*/ 22795 w 817"/>
                <a:gd name="T87" fmla="*/ 7491 h 790"/>
                <a:gd name="T88" fmla="*/ 15296 w 817"/>
                <a:gd name="T89" fmla="*/ 7491 h 790"/>
                <a:gd name="T90" fmla="*/ 15296 w 817"/>
                <a:gd name="T91" fmla="*/ 13085 h 790"/>
                <a:gd name="T92" fmla="*/ 23357 w 817"/>
                <a:gd name="T93" fmla="*/ 20223 h 790"/>
                <a:gd name="T94" fmla="*/ 23621 w 817"/>
                <a:gd name="T95" fmla="*/ 20223 h 790"/>
                <a:gd name="T96" fmla="*/ 21837 w 817"/>
                <a:gd name="T97" fmla="*/ 16686 h 790"/>
                <a:gd name="T98" fmla="*/ 21177 w 817"/>
                <a:gd name="T99" fmla="*/ 13214 h 790"/>
                <a:gd name="T100" fmla="*/ 21507 w 817"/>
                <a:gd name="T101" fmla="*/ 10899 h 790"/>
                <a:gd name="T102" fmla="*/ 23357 w 817"/>
                <a:gd name="T103" fmla="*/ 8520 h 790"/>
                <a:gd name="T104" fmla="*/ 22795 w 817"/>
                <a:gd name="T105" fmla="*/ 7491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355" y="311"/>
                  </a:moveTo>
                  <a:lnTo>
                    <a:pt x="355" y="42"/>
                  </a:lnTo>
                  <a:cubicBezTo>
                    <a:pt x="355" y="20"/>
                    <a:pt x="364" y="9"/>
                    <a:pt x="381" y="9"/>
                  </a:cubicBezTo>
                  <a:cubicBezTo>
                    <a:pt x="390" y="9"/>
                    <a:pt x="400" y="15"/>
                    <a:pt x="409" y="28"/>
                  </a:cubicBezTo>
                  <a:cubicBezTo>
                    <a:pt x="418" y="40"/>
                    <a:pt x="425" y="54"/>
                    <a:pt x="429" y="70"/>
                  </a:cubicBezTo>
                  <a:lnTo>
                    <a:pt x="631" y="70"/>
                  </a:lnTo>
                  <a:cubicBezTo>
                    <a:pt x="645" y="50"/>
                    <a:pt x="654" y="37"/>
                    <a:pt x="659" y="30"/>
                  </a:cubicBezTo>
                  <a:cubicBezTo>
                    <a:pt x="667" y="18"/>
                    <a:pt x="675" y="13"/>
                    <a:pt x="682" y="13"/>
                  </a:cubicBezTo>
                  <a:cubicBezTo>
                    <a:pt x="685" y="16"/>
                    <a:pt x="687" y="18"/>
                    <a:pt x="688" y="21"/>
                  </a:cubicBezTo>
                  <a:cubicBezTo>
                    <a:pt x="695" y="34"/>
                    <a:pt x="700" y="60"/>
                    <a:pt x="703" y="99"/>
                  </a:cubicBezTo>
                  <a:cubicBezTo>
                    <a:pt x="706" y="137"/>
                    <a:pt x="715" y="179"/>
                    <a:pt x="730" y="224"/>
                  </a:cubicBezTo>
                  <a:cubicBezTo>
                    <a:pt x="746" y="270"/>
                    <a:pt x="775" y="320"/>
                    <a:pt x="817" y="377"/>
                  </a:cubicBezTo>
                  <a:lnTo>
                    <a:pt x="817" y="411"/>
                  </a:lnTo>
                  <a:cubicBezTo>
                    <a:pt x="799" y="445"/>
                    <a:pt x="786" y="474"/>
                    <a:pt x="776" y="500"/>
                  </a:cubicBezTo>
                  <a:cubicBezTo>
                    <a:pt x="766" y="525"/>
                    <a:pt x="762" y="552"/>
                    <a:pt x="762" y="580"/>
                  </a:cubicBezTo>
                  <a:cubicBezTo>
                    <a:pt x="762" y="628"/>
                    <a:pt x="780" y="682"/>
                    <a:pt x="817" y="741"/>
                  </a:cubicBezTo>
                  <a:lnTo>
                    <a:pt x="798" y="764"/>
                  </a:lnTo>
                  <a:lnTo>
                    <a:pt x="489" y="476"/>
                  </a:lnTo>
                  <a:lnTo>
                    <a:pt x="489" y="741"/>
                  </a:lnTo>
                  <a:cubicBezTo>
                    <a:pt x="489" y="774"/>
                    <a:pt x="482" y="790"/>
                    <a:pt x="467" y="790"/>
                  </a:cubicBezTo>
                  <a:cubicBezTo>
                    <a:pt x="449" y="790"/>
                    <a:pt x="435" y="774"/>
                    <a:pt x="425" y="741"/>
                  </a:cubicBezTo>
                  <a:lnTo>
                    <a:pt x="190" y="741"/>
                  </a:lnTo>
                  <a:cubicBezTo>
                    <a:pt x="179" y="771"/>
                    <a:pt x="164" y="786"/>
                    <a:pt x="146" y="786"/>
                  </a:cubicBezTo>
                  <a:cubicBezTo>
                    <a:pt x="140" y="786"/>
                    <a:pt x="136" y="783"/>
                    <a:pt x="135" y="777"/>
                  </a:cubicBezTo>
                  <a:cubicBezTo>
                    <a:pt x="134" y="771"/>
                    <a:pt x="131" y="749"/>
                    <a:pt x="127" y="709"/>
                  </a:cubicBezTo>
                  <a:cubicBezTo>
                    <a:pt x="122" y="670"/>
                    <a:pt x="113" y="627"/>
                    <a:pt x="97" y="582"/>
                  </a:cubicBezTo>
                  <a:cubicBezTo>
                    <a:pt x="76" y="522"/>
                    <a:pt x="43" y="469"/>
                    <a:pt x="0" y="426"/>
                  </a:cubicBezTo>
                  <a:lnTo>
                    <a:pt x="0" y="390"/>
                  </a:lnTo>
                  <a:cubicBezTo>
                    <a:pt x="14" y="371"/>
                    <a:pt x="29" y="341"/>
                    <a:pt x="44" y="300"/>
                  </a:cubicBezTo>
                  <a:cubicBezTo>
                    <a:pt x="60" y="258"/>
                    <a:pt x="67" y="222"/>
                    <a:pt x="67" y="191"/>
                  </a:cubicBezTo>
                  <a:cubicBezTo>
                    <a:pt x="67" y="162"/>
                    <a:pt x="64" y="140"/>
                    <a:pt x="58" y="123"/>
                  </a:cubicBezTo>
                  <a:cubicBezTo>
                    <a:pt x="52" y="106"/>
                    <a:pt x="33" y="75"/>
                    <a:pt x="0" y="30"/>
                  </a:cubicBezTo>
                  <a:lnTo>
                    <a:pt x="25" y="0"/>
                  </a:lnTo>
                  <a:lnTo>
                    <a:pt x="355" y="311"/>
                  </a:lnTo>
                  <a:close/>
                  <a:moveTo>
                    <a:pt x="393" y="580"/>
                  </a:moveTo>
                  <a:lnTo>
                    <a:pt x="393" y="394"/>
                  </a:lnTo>
                  <a:lnTo>
                    <a:pt x="122" y="146"/>
                  </a:lnTo>
                  <a:lnTo>
                    <a:pt x="116" y="146"/>
                  </a:lnTo>
                  <a:cubicBezTo>
                    <a:pt x="165" y="229"/>
                    <a:pt x="190" y="302"/>
                    <a:pt x="190" y="364"/>
                  </a:cubicBezTo>
                  <a:cubicBezTo>
                    <a:pt x="190" y="397"/>
                    <a:pt x="185" y="430"/>
                    <a:pt x="174" y="465"/>
                  </a:cubicBezTo>
                  <a:cubicBezTo>
                    <a:pt x="164" y="499"/>
                    <a:pt x="148" y="528"/>
                    <a:pt x="129" y="551"/>
                  </a:cubicBezTo>
                  <a:lnTo>
                    <a:pt x="129" y="580"/>
                  </a:lnTo>
                  <a:lnTo>
                    <a:pt x="393" y="580"/>
                  </a:lnTo>
                  <a:close/>
                  <a:moveTo>
                    <a:pt x="690" y="233"/>
                  </a:moveTo>
                  <a:lnTo>
                    <a:pt x="463" y="233"/>
                  </a:lnTo>
                  <a:lnTo>
                    <a:pt x="463" y="407"/>
                  </a:lnTo>
                  <a:lnTo>
                    <a:pt x="707" y="629"/>
                  </a:lnTo>
                  <a:lnTo>
                    <a:pt x="715" y="629"/>
                  </a:lnTo>
                  <a:cubicBezTo>
                    <a:pt x="693" y="594"/>
                    <a:pt x="675" y="557"/>
                    <a:pt x="661" y="519"/>
                  </a:cubicBezTo>
                  <a:cubicBezTo>
                    <a:pt x="648" y="481"/>
                    <a:pt x="641" y="445"/>
                    <a:pt x="641" y="411"/>
                  </a:cubicBezTo>
                  <a:cubicBezTo>
                    <a:pt x="641" y="380"/>
                    <a:pt x="644" y="356"/>
                    <a:pt x="651" y="339"/>
                  </a:cubicBezTo>
                  <a:cubicBezTo>
                    <a:pt x="657" y="322"/>
                    <a:pt x="676" y="297"/>
                    <a:pt x="707" y="265"/>
                  </a:cubicBezTo>
                  <a:lnTo>
                    <a:pt x="690" y="23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4" name="Freeform 75"/>
            <p:cNvSpPr>
              <a:spLocks noEditPoints="1"/>
            </p:cNvSpPr>
            <p:nvPr/>
          </p:nvSpPr>
          <p:spPr bwMode="auto">
            <a:xfrm>
              <a:off x="1097964" y="469545"/>
              <a:ext cx="39692" cy="15875"/>
            </a:xfrm>
            <a:custGeom>
              <a:avLst/>
              <a:gdLst>
                <a:gd name="T0" fmla="*/ 20477 w 1227"/>
                <a:gd name="T1" fmla="*/ 4985 h 500"/>
                <a:gd name="T2" fmla="*/ 22256 w 1227"/>
                <a:gd name="T3" fmla="*/ 3016 h 500"/>
                <a:gd name="T4" fmla="*/ 21027 w 1227"/>
                <a:gd name="T5" fmla="*/ 889 h 500"/>
                <a:gd name="T6" fmla="*/ 21835 w 1227"/>
                <a:gd name="T7" fmla="*/ 0 h 500"/>
                <a:gd name="T8" fmla="*/ 26752 w 1227"/>
                <a:gd name="T9" fmla="*/ 6795 h 500"/>
                <a:gd name="T10" fmla="*/ 26752 w 1227"/>
                <a:gd name="T11" fmla="*/ 7334 h 500"/>
                <a:gd name="T12" fmla="*/ 24456 w 1227"/>
                <a:gd name="T13" fmla="*/ 10224 h 500"/>
                <a:gd name="T14" fmla="*/ 23809 w 1227"/>
                <a:gd name="T15" fmla="*/ 11621 h 500"/>
                <a:gd name="T16" fmla="*/ 24229 w 1227"/>
                <a:gd name="T17" fmla="*/ 12827 h 500"/>
                <a:gd name="T18" fmla="*/ 25135 w 1227"/>
                <a:gd name="T19" fmla="*/ 14065 h 500"/>
                <a:gd name="T20" fmla="*/ 24100 w 1227"/>
                <a:gd name="T21" fmla="*/ 14923 h 500"/>
                <a:gd name="T22" fmla="*/ 20315 w 1227"/>
                <a:gd name="T23" fmla="*/ 10097 h 500"/>
                <a:gd name="T24" fmla="*/ 7505 w 1227"/>
                <a:gd name="T25" fmla="*/ 10097 h 500"/>
                <a:gd name="T26" fmla="*/ 4173 w 1227"/>
                <a:gd name="T27" fmla="*/ 12986 h 500"/>
                <a:gd name="T28" fmla="*/ 5596 w 1227"/>
                <a:gd name="T29" fmla="*/ 15208 h 500"/>
                <a:gd name="T30" fmla="*/ 4852 w 1227"/>
                <a:gd name="T31" fmla="*/ 15875 h 500"/>
                <a:gd name="T32" fmla="*/ 0 w 1227"/>
                <a:gd name="T33" fmla="*/ 9398 h 500"/>
                <a:gd name="T34" fmla="*/ 0 w 1227"/>
                <a:gd name="T35" fmla="*/ 7874 h 500"/>
                <a:gd name="T36" fmla="*/ 4173 w 1227"/>
                <a:gd name="T37" fmla="*/ 4985 h 500"/>
                <a:gd name="T38" fmla="*/ 20477 w 1227"/>
                <a:gd name="T39" fmla="*/ 4985 h 500"/>
                <a:gd name="T40" fmla="*/ 34775 w 1227"/>
                <a:gd name="T41" fmla="*/ 1270 h 500"/>
                <a:gd name="T42" fmla="*/ 39692 w 1227"/>
                <a:gd name="T43" fmla="*/ 7334 h 500"/>
                <a:gd name="T44" fmla="*/ 39692 w 1227"/>
                <a:gd name="T45" fmla="*/ 8128 h 500"/>
                <a:gd name="T46" fmla="*/ 37039 w 1227"/>
                <a:gd name="T47" fmla="*/ 11303 h 500"/>
                <a:gd name="T48" fmla="*/ 38527 w 1227"/>
                <a:gd name="T49" fmla="*/ 13113 h 500"/>
                <a:gd name="T50" fmla="*/ 37622 w 1227"/>
                <a:gd name="T51" fmla="*/ 13907 h 500"/>
                <a:gd name="T52" fmla="*/ 32705 w 1227"/>
                <a:gd name="T53" fmla="*/ 8096 h 500"/>
                <a:gd name="T54" fmla="*/ 32640 w 1227"/>
                <a:gd name="T55" fmla="*/ 7176 h 500"/>
                <a:gd name="T56" fmla="*/ 35454 w 1227"/>
                <a:gd name="T57" fmla="*/ 4032 h 500"/>
                <a:gd name="T58" fmla="*/ 33966 w 1227"/>
                <a:gd name="T59" fmla="*/ 2223 h 500"/>
                <a:gd name="T60" fmla="*/ 34775 w 1227"/>
                <a:gd name="T61" fmla="*/ 1270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633" y="157"/>
                  </a:moveTo>
                  <a:lnTo>
                    <a:pt x="688" y="95"/>
                  </a:lnTo>
                  <a:lnTo>
                    <a:pt x="650" y="28"/>
                  </a:lnTo>
                  <a:lnTo>
                    <a:pt x="675" y="0"/>
                  </a:lnTo>
                  <a:lnTo>
                    <a:pt x="827" y="214"/>
                  </a:lnTo>
                  <a:lnTo>
                    <a:pt x="827" y="231"/>
                  </a:lnTo>
                  <a:cubicBezTo>
                    <a:pt x="793" y="270"/>
                    <a:pt x="770" y="301"/>
                    <a:pt x="756" y="322"/>
                  </a:cubicBezTo>
                  <a:cubicBezTo>
                    <a:pt x="743" y="343"/>
                    <a:pt x="736" y="358"/>
                    <a:pt x="736" y="366"/>
                  </a:cubicBezTo>
                  <a:cubicBezTo>
                    <a:pt x="736" y="378"/>
                    <a:pt x="741" y="390"/>
                    <a:pt x="749" y="404"/>
                  </a:cubicBezTo>
                  <a:cubicBezTo>
                    <a:pt x="752" y="410"/>
                    <a:pt x="761" y="423"/>
                    <a:pt x="777" y="443"/>
                  </a:cubicBezTo>
                  <a:lnTo>
                    <a:pt x="745" y="470"/>
                  </a:lnTo>
                  <a:lnTo>
                    <a:pt x="628" y="318"/>
                  </a:lnTo>
                  <a:lnTo>
                    <a:pt x="232" y="318"/>
                  </a:lnTo>
                  <a:cubicBezTo>
                    <a:pt x="190" y="318"/>
                    <a:pt x="156" y="348"/>
                    <a:pt x="129" y="409"/>
                  </a:cubicBezTo>
                  <a:lnTo>
                    <a:pt x="173" y="479"/>
                  </a:lnTo>
                  <a:lnTo>
                    <a:pt x="150" y="500"/>
                  </a:lnTo>
                  <a:lnTo>
                    <a:pt x="0" y="296"/>
                  </a:lnTo>
                  <a:lnTo>
                    <a:pt x="0" y="248"/>
                  </a:lnTo>
                  <a:cubicBezTo>
                    <a:pt x="46" y="187"/>
                    <a:pt x="89" y="157"/>
                    <a:pt x="129" y="157"/>
                  </a:cubicBezTo>
                  <a:lnTo>
                    <a:pt x="633" y="157"/>
                  </a:lnTo>
                  <a:close/>
                  <a:moveTo>
                    <a:pt x="1075" y="40"/>
                  </a:moveTo>
                  <a:lnTo>
                    <a:pt x="1227" y="231"/>
                  </a:lnTo>
                  <a:lnTo>
                    <a:pt x="1227" y="256"/>
                  </a:lnTo>
                  <a:lnTo>
                    <a:pt x="1145" y="356"/>
                  </a:lnTo>
                  <a:lnTo>
                    <a:pt x="1191" y="413"/>
                  </a:lnTo>
                  <a:lnTo>
                    <a:pt x="1163" y="438"/>
                  </a:lnTo>
                  <a:lnTo>
                    <a:pt x="1011" y="255"/>
                  </a:lnTo>
                  <a:lnTo>
                    <a:pt x="1009" y="226"/>
                  </a:lnTo>
                  <a:lnTo>
                    <a:pt x="1096" y="127"/>
                  </a:lnTo>
                  <a:lnTo>
                    <a:pt x="1050" y="70"/>
                  </a:lnTo>
                  <a:lnTo>
                    <a:pt x="1075" y="4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5" name="Freeform 76"/>
            <p:cNvSpPr>
              <a:spLocks/>
            </p:cNvSpPr>
            <p:nvPr/>
          </p:nvSpPr>
          <p:spPr bwMode="auto">
            <a:xfrm>
              <a:off x="1099552" y="490182"/>
              <a:ext cx="38104" cy="17462"/>
            </a:xfrm>
            <a:custGeom>
              <a:avLst/>
              <a:gdLst>
                <a:gd name="T0" fmla="*/ 25424 w 1211"/>
                <a:gd name="T1" fmla="*/ 4659 h 551"/>
                <a:gd name="T2" fmla="*/ 34611 w 1211"/>
                <a:gd name="T3" fmla="*/ 3993 h 551"/>
                <a:gd name="T4" fmla="*/ 38104 w 1211"/>
                <a:gd name="T5" fmla="*/ 8874 h 551"/>
                <a:gd name="T6" fmla="*/ 25770 w 1211"/>
                <a:gd name="T7" fmla="*/ 9761 h 551"/>
                <a:gd name="T8" fmla="*/ 25959 w 1211"/>
                <a:gd name="T9" fmla="*/ 12486 h 551"/>
                <a:gd name="T10" fmla="*/ 26399 w 1211"/>
                <a:gd name="T11" fmla="*/ 13976 h 551"/>
                <a:gd name="T12" fmla="*/ 27469 w 1211"/>
                <a:gd name="T13" fmla="*/ 15244 h 551"/>
                <a:gd name="T14" fmla="*/ 26997 w 1211"/>
                <a:gd name="T15" fmla="*/ 15814 h 551"/>
                <a:gd name="T16" fmla="*/ 22529 w 1211"/>
                <a:gd name="T17" fmla="*/ 14261 h 551"/>
                <a:gd name="T18" fmla="*/ 22246 w 1211"/>
                <a:gd name="T19" fmla="*/ 10015 h 551"/>
                <a:gd name="T20" fmla="*/ 6356 w 1211"/>
                <a:gd name="T21" fmla="*/ 11124 h 551"/>
                <a:gd name="T22" fmla="*/ 4657 w 1211"/>
                <a:gd name="T23" fmla="*/ 14229 h 551"/>
                <a:gd name="T24" fmla="*/ 6513 w 1211"/>
                <a:gd name="T25" fmla="*/ 16733 h 551"/>
                <a:gd name="T26" fmla="*/ 5758 w 1211"/>
                <a:gd name="T27" fmla="*/ 17462 h 551"/>
                <a:gd name="T28" fmla="*/ 63 w 1211"/>
                <a:gd name="T29" fmla="*/ 10870 h 551"/>
                <a:gd name="T30" fmla="*/ 0 w 1211"/>
                <a:gd name="T31" fmla="*/ 10046 h 551"/>
                <a:gd name="T32" fmla="*/ 2769 w 1211"/>
                <a:gd name="T33" fmla="*/ 4468 h 551"/>
                <a:gd name="T34" fmla="*/ 1605 w 1211"/>
                <a:gd name="T35" fmla="*/ 1933 h 551"/>
                <a:gd name="T36" fmla="*/ 2265 w 1211"/>
                <a:gd name="T37" fmla="*/ 1299 h 551"/>
                <a:gd name="T38" fmla="*/ 5852 w 1211"/>
                <a:gd name="T39" fmla="*/ 6021 h 551"/>
                <a:gd name="T40" fmla="*/ 21868 w 1211"/>
                <a:gd name="T41" fmla="*/ 4912 h 551"/>
                <a:gd name="T42" fmla="*/ 21742 w 1211"/>
                <a:gd name="T43" fmla="*/ 2757 h 551"/>
                <a:gd name="T44" fmla="*/ 21459 w 1211"/>
                <a:gd name="T45" fmla="*/ 1458 h 551"/>
                <a:gd name="T46" fmla="*/ 20515 w 1211"/>
                <a:gd name="T47" fmla="*/ 602 h 551"/>
                <a:gd name="T48" fmla="*/ 20735 w 1211"/>
                <a:gd name="T49" fmla="*/ 0 h 551"/>
                <a:gd name="T50" fmla="*/ 25203 w 1211"/>
                <a:gd name="T51" fmla="*/ 1489 h 551"/>
                <a:gd name="T52" fmla="*/ 25424 w 1211"/>
                <a:gd name="T53" fmla="*/ 4659 h 5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11" h="551">
                  <a:moveTo>
                    <a:pt x="808" y="147"/>
                  </a:moveTo>
                  <a:lnTo>
                    <a:pt x="1100" y="126"/>
                  </a:lnTo>
                  <a:lnTo>
                    <a:pt x="1211" y="280"/>
                  </a:lnTo>
                  <a:lnTo>
                    <a:pt x="819" y="308"/>
                  </a:lnTo>
                  <a:lnTo>
                    <a:pt x="825" y="394"/>
                  </a:lnTo>
                  <a:cubicBezTo>
                    <a:pt x="826" y="412"/>
                    <a:pt x="831" y="428"/>
                    <a:pt x="839" y="441"/>
                  </a:cubicBezTo>
                  <a:cubicBezTo>
                    <a:pt x="847" y="455"/>
                    <a:pt x="858" y="468"/>
                    <a:pt x="873" y="481"/>
                  </a:cubicBezTo>
                  <a:lnTo>
                    <a:pt x="858" y="499"/>
                  </a:lnTo>
                  <a:lnTo>
                    <a:pt x="716" y="450"/>
                  </a:lnTo>
                  <a:lnTo>
                    <a:pt x="707" y="316"/>
                  </a:lnTo>
                  <a:lnTo>
                    <a:pt x="202" y="351"/>
                  </a:lnTo>
                  <a:lnTo>
                    <a:pt x="148" y="449"/>
                  </a:lnTo>
                  <a:lnTo>
                    <a:pt x="207" y="528"/>
                  </a:lnTo>
                  <a:lnTo>
                    <a:pt x="183" y="551"/>
                  </a:lnTo>
                  <a:lnTo>
                    <a:pt x="2" y="343"/>
                  </a:lnTo>
                  <a:lnTo>
                    <a:pt x="0" y="317"/>
                  </a:lnTo>
                  <a:cubicBezTo>
                    <a:pt x="61" y="235"/>
                    <a:pt x="91" y="177"/>
                    <a:pt x="88" y="141"/>
                  </a:cubicBezTo>
                  <a:cubicBezTo>
                    <a:pt x="86" y="118"/>
                    <a:pt x="74" y="91"/>
                    <a:pt x="51" y="61"/>
                  </a:cubicBezTo>
                  <a:lnTo>
                    <a:pt x="72" y="41"/>
                  </a:lnTo>
                  <a:lnTo>
                    <a:pt x="186" y="190"/>
                  </a:lnTo>
                  <a:lnTo>
                    <a:pt x="695" y="155"/>
                  </a:lnTo>
                  <a:lnTo>
                    <a:pt x="691" y="87"/>
                  </a:lnTo>
                  <a:cubicBezTo>
                    <a:pt x="689" y="69"/>
                    <a:pt x="686" y="56"/>
                    <a:pt x="682" y="46"/>
                  </a:cubicBezTo>
                  <a:cubicBezTo>
                    <a:pt x="677" y="36"/>
                    <a:pt x="667" y="27"/>
                    <a:pt x="652" y="19"/>
                  </a:cubicBezTo>
                  <a:lnTo>
                    <a:pt x="659" y="0"/>
                  </a:lnTo>
                  <a:lnTo>
                    <a:pt x="801" y="47"/>
                  </a:lnTo>
                  <a:lnTo>
                    <a:pt x="808" y="14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6" name="Freeform 77"/>
            <p:cNvSpPr>
              <a:spLocks noEditPoints="1"/>
            </p:cNvSpPr>
            <p:nvPr/>
          </p:nvSpPr>
          <p:spPr bwMode="auto">
            <a:xfrm>
              <a:off x="1101139" y="513994"/>
              <a:ext cx="28578" cy="26987"/>
            </a:xfrm>
            <a:custGeom>
              <a:avLst/>
              <a:gdLst>
                <a:gd name="T0" fmla="*/ 16147 w 869"/>
                <a:gd name="T1" fmla="*/ 8245 h 851"/>
                <a:gd name="T2" fmla="*/ 20258 w 869"/>
                <a:gd name="T3" fmla="*/ 2918 h 851"/>
                <a:gd name="T4" fmla="*/ 21212 w 869"/>
                <a:gd name="T5" fmla="*/ 1712 h 851"/>
                <a:gd name="T6" fmla="*/ 23579 w 869"/>
                <a:gd name="T7" fmla="*/ 222 h 851"/>
                <a:gd name="T8" fmla="*/ 25717 w 869"/>
                <a:gd name="T9" fmla="*/ 761 h 851"/>
                <a:gd name="T10" fmla="*/ 26703 w 869"/>
                <a:gd name="T11" fmla="*/ 2696 h 851"/>
                <a:gd name="T12" fmla="*/ 26309 w 869"/>
                <a:gd name="T13" fmla="*/ 4757 h 851"/>
                <a:gd name="T14" fmla="*/ 24434 w 869"/>
                <a:gd name="T15" fmla="*/ 5994 h 851"/>
                <a:gd name="T16" fmla="*/ 22001 w 869"/>
                <a:gd name="T17" fmla="*/ 5169 h 851"/>
                <a:gd name="T18" fmla="*/ 24336 w 869"/>
                <a:gd name="T19" fmla="*/ 10402 h 851"/>
                <a:gd name="T20" fmla="*/ 28414 w 869"/>
                <a:gd name="T21" fmla="*/ 14619 h 851"/>
                <a:gd name="T22" fmla="*/ 28578 w 869"/>
                <a:gd name="T23" fmla="*/ 15666 h 851"/>
                <a:gd name="T24" fmla="*/ 26243 w 869"/>
                <a:gd name="T25" fmla="*/ 18108 h 851"/>
                <a:gd name="T26" fmla="*/ 25454 w 869"/>
                <a:gd name="T27" fmla="*/ 20581 h 851"/>
                <a:gd name="T28" fmla="*/ 26210 w 869"/>
                <a:gd name="T29" fmla="*/ 21945 h 851"/>
                <a:gd name="T30" fmla="*/ 27723 w 869"/>
                <a:gd name="T31" fmla="*/ 23594 h 851"/>
                <a:gd name="T32" fmla="*/ 26802 w 869"/>
                <a:gd name="T33" fmla="*/ 24260 h 851"/>
                <a:gd name="T34" fmla="*/ 22461 w 869"/>
                <a:gd name="T35" fmla="*/ 19820 h 851"/>
                <a:gd name="T36" fmla="*/ 9109 w 869"/>
                <a:gd name="T37" fmla="*/ 21628 h 851"/>
                <a:gd name="T38" fmla="*/ 7136 w 869"/>
                <a:gd name="T39" fmla="*/ 24831 h 851"/>
                <a:gd name="T40" fmla="*/ 8386 w 869"/>
                <a:gd name="T41" fmla="*/ 26194 h 851"/>
                <a:gd name="T42" fmla="*/ 7564 w 869"/>
                <a:gd name="T43" fmla="*/ 26987 h 851"/>
                <a:gd name="T44" fmla="*/ 2236 w 869"/>
                <a:gd name="T45" fmla="*/ 21596 h 851"/>
                <a:gd name="T46" fmla="*/ 2138 w 869"/>
                <a:gd name="T47" fmla="*/ 20803 h 851"/>
                <a:gd name="T48" fmla="*/ 4308 w 869"/>
                <a:gd name="T49" fmla="*/ 17886 h 851"/>
                <a:gd name="T50" fmla="*/ 7860 w 869"/>
                <a:gd name="T51" fmla="*/ 16649 h 851"/>
                <a:gd name="T52" fmla="*/ 197 w 869"/>
                <a:gd name="T53" fmla="*/ 7579 h 851"/>
                <a:gd name="T54" fmla="*/ 33 w 869"/>
                <a:gd name="T55" fmla="*/ 6438 h 851"/>
                <a:gd name="T56" fmla="*/ 658 w 869"/>
                <a:gd name="T57" fmla="*/ 4313 h 851"/>
                <a:gd name="T58" fmla="*/ 5459 w 869"/>
                <a:gd name="T59" fmla="*/ 222 h 851"/>
                <a:gd name="T60" fmla="*/ 10556 w 869"/>
                <a:gd name="T61" fmla="*/ 1776 h 851"/>
                <a:gd name="T62" fmla="*/ 16147 w 869"/>
                <a:gd name="T63" fmla="*/ 8245 h 851"/>
                <a:gd name="T64" fmla="*/ 21442 w 869"/>
                <a:gd name="T65" fmla="*/ 14810 h 851"/>
                <a:gd name="T66" fmla="*/ 23481 w 869"/>
                <a:gd name="T67" fmla="*/ 11511 h 851"/>
                <a:gd name="T68" fmla="*/ 21409 w 869"/>
                <a:gd name="T69" fmla="*/ 8087 h 851"/>
                <a:gd name="T70" fmla="*/ 20258 w 869"/>
                <a:gd name="T71" fmla="*/ 4820 h 851"/>
                <a:gd name="T72" fmla="*/ 14273 w 869"/>
                <a:gd name="T73" fmla="*/ 12558 h 851"/>
                <a:gd name="T74" fmla="*/ 13187 w 869"/>
                <a:gd name="T75" fmla="*/ 11892 h 851"/>
                <a:gd name="T76" fmla="*/ 15292 w 869"/>
                <a:gd name="T77" fmla="*/ 9260 h 851"/>
                <a:gd name="T78" fmla="*/ 12135 w 869"/>
                <a:gd name="T79" fmla="*/ 5550 h 851"/>
                <a:gd name="T80" fmla="*/ 9011 w 869"/>
                <a:gd name="T81" fmla="*/ 4947 h 851"/>
                <a:gd name="T82" fmla="*/ 4505 w 869"/>
                <a:gd name="T83" fmla="*/ 10750 h 851"/>
                <a:gd name="T84" fmla="*/ 9471 w 869"/>
                <a:gd name="T85" fmla="*/ 16459 h 851"/>
                <a:gd name="T86" fmla="*/ 21442 w 869"/>
                <a:gd name="T87" fmla="*/ 14810 h 8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69" h="851">
                  <a:moveTo>
                    <a:pt x="491" y="260"/>
                  </a:moveTo>
                  <a:lnTo>
                    <a:pt x="616" y="92"/>
                  </a:lnTo>
                  <a:cubicBezTo>
                    <a:pt x="624" y="78"/>
                    <a:pt x="634" y="65"/>
                    <a:pt x="645" y="54"/>
                  </a:cubicBezTo>
                  <a:cubicBezTo>
                    <a:pt x="670" y="26"/>
                    <a:pt x="694" y="10"/>
                    <a:pt x="717" y="7"/>
                  </a:cubicBezTo>
                  <a:cubicBezTo>
                    <a:pt x="744" y="3"/>
                    <a:pt x="765" y="9"/>
                    <a:pt x="782" y="24"/>
                  </a:cubicBezTo>
                  <a:cubicBezTo>
                    <a:pt x="798" y="38"/>
                    <a:pt x="808" y="59"/>
                    <a:pt x="812" y="85"/>
                  </a:cubicBezTo>
                  <a:cubicBezTo>
                    <a:pt x="815" y="106"/>
                    <a:pt x="811" y="128"/>
                    <a:pt x="800" y="150"/>
                  </a:cubicBezTo>
                  <a:cubicBezTo>
                    <a:pt x="790" y="172"/>
                    <a:pt x="771" y="185"/>
                    <a:pt x="743" y="189"/>
                  </a:cubicBezTo>
                  <a:cubicBezTo>
                    <a:pt x="721" y="192"/>
                    <a:pt x="696" y="184"/>
                    <a:pt x="669" y="163"/>
                  </a:cubicBezTo>
                  <a:cubicBezTo>
                    <a:pt x="679" y="213"/>
                    <a:pt x="703" y="268"/>
                    <a:pt x="740" y="328"/>
                  </a:cubicBezTo>
                  <a:cubicBezTo>
                    <a:pt x="778" y="389"/>
                    <a:pt x="819" y="433"/>
                    <a:pt x="864" y="461"/>
                  </a:cubicBezTo>
                  <a:lnTo>
                    <a:pt x="869" y="494"/>
                  </a:lnTo>
                  <a:cubicBezTo>
                    <a:pt x="841" y="514"/>
                    <a:pt x="817" y="539"/>
                    <a:pt x="798" y="571"/>
                  </a:cubicBezTo>
                  <a:cubicBezTo>
                    <a:pt x="779" y="602"/>
                    <a:pt x="771" y="628"/>
                    <a:pt x="774" y="649"/>
                  </a:cubicBezTo>
                  <a:cubicBezTo>
                    <a:pt x="775" y="661"/>
                    <a:pt x="783" y="676"/>
                    <a:pt x="797" y="692"/>
                  </a:cubicBezTo>
                  <a:cubicBezTo>
                    <a:pt x="817" y="715"/>
                    <a:pt x="832" y="732"/>
                    <a:pt x="843" y="744"/>
                  </a:cubicBezTo>
                  <a:lnTo>
                    <a:pt x="815" y="765"/>
                  </a:lnTo>
                  <a:lnTo>
                    <a:pt x="683" y="625"/>
                  </a:lnTo>
                  <a:lnTo>
                    <a:pt x="277" y="682"/>
                  </a:lnTo>
                  <a:lnTo>
                    <a:pt x="217" y="783"/>
                  </a:lnTo>
                  <a:lnTo>
                    <a:pt x="255" y="826"/>
                  </a:lnTo>
                  <a:lnTo>
                    <a:pt x="230" y="851"/>
                  </a:lnTo>
                  <a:lnTo>
                    <a:pt x="68" y="681"/>
                  </a:lnTo>
                  <a:lnTo>
                    <a:pt x="65" y="656"/>
                  </a:lnTo>
                  <a:cubicBezTo>
                    <a:pt x="86" y="625"/>
                    <a:pt x="108" y="594"/>
                    <a:pt x="131" y="564"/>
                  </a:cubicBezTo>
                  <a:cubicBezTo>
                    <a:pt x="150" y="546"/>
                    <a:pt x="186" y="533"/>
                    <a:pt x="239" y="525"/>
                  </a:cubicBezTo>
                  <a:lnTo>
                    <a:pt x="6" y="239"/>
                  </a:lnTo>
                  <a:lnTo>
                    <a:pt x="1" y="203"/>
                  </a:lnTo>
                  <a:cubicBezTo>
                    <a:pt x="0" y="190"/>
                    <a:pt x="6" y="168"/>
                    <a:pt x="20" y="136"/>
                  </a:cubicBezTo>
                  <a:cubicBezTo>
                    <a:pt x="55" y="59"/>
                    <a:pt x="103" y="16"/>
                    <a:pt x="166" y="7"/>
                  </a:cubicBezTo>
                  <a:cubicBezTo>
                    <a:pt x="216" y="0"/>
                    <a:pt x="267" y="16"/>
                    <a:pt x="321" y="56"/>
                  </a:cubicBezTo>
                  <a:cubicBezTo>
                    <a:pt x="382" y="100"/>
                    <a:pt x="438" y="168"/>
                    <a:pt x="491" y="260"/>
                  </a:cubicBezTo>
                  <a:close/>
                  <a:moveTo>
                    <a:pt x="652" y="467"/>
                  </a:moveTo>
                  <a:lnTo>
                    <a:pt x="714" y="363"/>
                  </a:lnTo>
                  <a:cubicBezTo>
                    <a:pt x="686" y="322"/>
                    <a:pt x="665" y="286"/>
                    <a:pt x="651" y="255"/>
                  </a:cubicBezTo>
                  <a:cubicBezTo>
                    <a:pt x="637" y="224"/>
                    <a:pt x="626" y="190"/>
                    <a:pt x="616" y="152"/>
                  </a:cubicBezTo>
                  <a:lnTo>
                    <a:pt x="434" y="396"/>
                  </a:lnTo>
                  <a:lnTo>
                    <a:pt x="401" y="375"/>
                  </a:lnTo>
                  <a:lnTo>
                    <a:pt x="465" y="292"/>
                  </a:lnTo>
                  <a:cubicBezTo>
                    <a:pt x="429" y="232"/>
                    <a:pt x="397" y="194"/>
                    <a:pt x="369" y="175"/>
                  </a:cubicBezTo>
                  <a:cubicBezTo>
                    <a:pt x="341" y="157"/>
                    <a:pt x="309" y="151"/>
                    <a:pt x="274" y="156"/>
                  </a:cubicBezTo>
                  <a:cubicBezTo>
                    <a:pt x="197" y="166"/>
                    <a:pt x="152" y="228"/>
                    <a:pt x="137" y="339"/>
                  </a:cubicBezTo>
                  <a:lnTo>
                    <a:pt x="288" y="519"/>
                  </a:lnTo>
                  <a:lnTo>
                    <a:pt x="652" y="46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7" name="Freeform 78"/>
            <p:cNvSpPr>
              <a:spLocks noEditPoints="1"/>
            </p:cNvSpPr>
            <p:nvPr/>
          </p:nvSpPr>
          <p:spPr bwMode="auto">
            <a:xfrm>
              <a:off x="1105903" y="544156"/>
              <a:ext cx="30165" cy="28574"/>
            </a:xfrm>
            <a:custGeom>
              <a:avLst/>
              <a:gdLst>
                <a:gd name="T0" fmla="*/ 12847 w 958"/>
                <a:gd name="T1" fmla="*/ 11900 h 874"/>
                <a:gd name="T2" fmla="*/ 10958 w 958"/>
                <a:gd name="T3" fmla="*/ 3335 h 874"/>
                <a:gd name="T4" fmla="*/ 11493 w 958"/>
                <a:gd name="T5" fmla="*/ 2092 h 874"/>
                <a:gd name="T6" fmla="*/ 12501 w 958"/>
                <a:gd name="T7" fmla="*/ 2485 h 874"/>
                <a:gd name="T8" fmla="*/ 13414 w 958"/>
                <a:gd name="T9" fmla="*/ 3662 h 874"/>
                <a:gd name="T10" fmla="*/ 19680 w 958"/>
                <a:gd name="T11" fmla="*/ 2158 h 874"/>
                <a:gd name="T12" fmla="*/ 20246 w 958"/>
                <a:gd name="T13" fmla="*/ 687 h 874"/>
                <a:gd name="T14" fmla="*/ 20845 w 958"/>
                <a:gd name="T15" fmla="*/ 0 h 874"/>
                <a:gd name="T16" fmla="*/ 21097 w 958"/>
                <a:gd name="T17" fmla="*/ 196 h 874"/>
                <a:gd name="T18" fmla="*/ 22104 w 958"/>
                <a:gd name="T19" fmla="*/ 2550 h 874"/>
                <a:gd name="T20" fmla="*/ 23836 w 958"/>
                <a:gd name="T21" fmla="*/ 6375 h 874"/>
                <a:gd name="T22" fmla="*/ 27583 w 958"/>
                <a:gd name="T23" fmla="*/ 10560 h 874"/>
                <a:gd name="T24" fmla="*/ 27835 w 958"/>
                <a:gd name="T25" fmla="*/ 11639 h 874"/>
                <a:gd name="T26" fmla="*/ 27174 w 958"/>
                <a:gd name="T27" fmla="*/ 14777 h 874"/>
                <a:gd name="T28" fmla="*/ 27300 w 958"/>
                <a:gd name="T29" fmla="*/ 17458 h 874"/>
                <a:gd name="T30" fmla="*/ 30165 w 958"/>
                <a:gd name="T31" fmla="*/ 22166 h 874"/>
                <a:gd name="T32" fmla="*/ 29693 w 958"/>
                <a:gd name="T33" fmla="*/ 23049 h 874"/>
                <a:gd name="T34" fmla="*/ 18168 w 958"/>
                <a:gd name="T35" fmla="*/ 16183 h 874"/>
                <a:gd name="T36" fmla="*/ 20026 w 958"/>
                <a:gd name="T37" fmla="*/ 24618 h 874"/>
                <a:gd name="T38" fmla="*/ 19743 w 958"/>
                <a:gd name="T39" fmla="*/ 26318 h 874"/>
                <a:gd name="T40" fmla="*/ 18105 w 958"/>
                <a:gd name="T41" fmla="*/ 25076 h 874"/>
                <a:gd name="T42" fmla="*/ 10895 w 958"/>
                <a:gd name="T43" fmla="*/ 26809 h 874"/>
                <a:gd name="T44" fmla="*/ 9824 w 958"/>
                <a:gd name="T45" fmla="*/ 28541 h 874"/>
                <a:gd name="T46" fmla="*/ 9446 w 958"/>
                <a:gd name="T47" fmla="*/ 28345 h 874"/>
                <a:gd name="T48" fmla="*/ 8691 w 958"/>
                <a:gd name="T49" fmla="*/ 26253 h 874"/>
                <a:gd name="T50" fmla="*/ 6896 w 958"/>
                <a:gd name="T51" fmla="*/ 22428 h 874"/>
                <a:gd name="T52" fmla="*/ 2802 w 958"/>
                <a:gd name="T53" fmla="*/ 18145 h 874"/>
                <a:gd name="T54" fmla="*/ 2550 w 958"/>
                <a:gd name="T55" fmla="*/ 17001 h 874"/>
                <a:gd name="T56" fmla="*/ 3275 w 958"/>
                <a:gd name="T57" fmla="*/ 13829 h 874"/>
                <a:gd name="T58" fmla="*/ 3212 w 958"/>
                <a:gd name="T59" fmla="*/ 10168 h 874"/>
                <a:gd name="T60" fmla="*/ 2456 w 958"/>
                <a:gd name="T61" fmla="*/ 8075 h 874"/>
                <a:gd name="T62" fmla="*/ 0 w 958"/>
                <a:gd name="T63" fmla="*/ 5558 h 874"/>
                <a:gd name="T64" fmla="*/ 598 w 958"/>
                <a:gd name="T65" fmla="*/ 4414 h 874"/>
                <a:gd name="T66" fmla="*/ 12847 w 958"/>
                <a:gd name="T67" fmla="*/ 11900 h 874"/>
                <a:gd name="T68" fmla="*/ 16027 w 958"/>
                <a:gd name="T69" fmla="*/ 20172 h 874"/>
                <a:gd name="T70" fmla="*/ 14736 w 958"/>
                <a:gd name="T71" fmla="*/ 14385 h 874"/>
                <a:gd name="T72" fmla="*/ 4534 w 958"/>
                <a:gd name="T73" fmla="*/ 8337 h 874"/>
                <a:gd name="T74" fmla="*/ 4345 w 958"/>
                <a:gd name="T75" fmla="*/ 8402 h 874"/>
                <a:gd name="T76" fmla="*/ 8155 w 958"/>
                <a:gd name="T77" fmla="*/ 14810 h 874"/>
                <a:gd name="T78" fmla="*/ 8407 w 958"/>
                <a:gd name="T79" fmla="*/ 18112 h 874"/>
                <a:gd name="T80" fmla="*/ 7683 w 958"/>
                <a:gd name="T81" fmla="*/ 21185 h 874"/>
                <a:gd name="T82" fmla="*/ 7903 w 958"/>
                <a:gd name="T83" fmla="*/ 22133 h 874"/>
                <a:gd name="T84" fmla="*/ 16027 w 958"/>
                <a:gd name="T85" fmla="*/ 20172 h 874"/>
                <a:gd name="T86" fmla="*/ 22639 w 958"/>
                <a:gd name="T87" fmla="*/ 6931 h 874"/>
                <a:gd name="T88" fmla="*/ 15712 w 958"/>
                <a:gd name="T89" fmla="*/ 8598 h 874"/>
                <a:gd name="T90" fmla="*/ 16940 w 958"/>
                <a:gd name="T91" fmla="*/ 14124 h 874"/>
                <a:gd name="T92" fmla="*/ 25946 w 958"/>
                <a:gd name="T93" fmla="*/ 19420 h 874"/>
                <a:gd name="T94" fmla="*/ 26229 w 958"/>
                <a:gd name="T95" fmla="*/ 19354 h 874"/>
                <a:gd name="T96" fmla="*/ 23742 w 958"/>
                <a:gd name="T97" fmla="*/ 16249 h 874"/>
                <a:gd name="T98" fmla="*/ 22356 w 958"/>
                <a:gd name="T99" fmla="*/ 12979 h 874"/>
                <a:gd name="T100" fmla="*/ 22136 w 958"/>
                <a:gd name="T101" fmla="*/ 10593 h 874"/>
                <a:gd name="T102" fmla="*/ 23395 w 958"/>
                <a:gd name="T103" fmla="*/ 7814 h 874"/>
                <a:gd name="T104" fmla="*/ 22639 w 958"/>
                <a:gd name="T105" fmla="*/ 6931 h 8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58" h="874">
                  <a:moveTo>
                    <a:pt x="408" y="364"/>
                  </a:moveTo>
                  <a:lnTo>
                    <a:pt x="348" y="102"/>
                  </a:lnTo>
                  <a:cubicBezTo>
                    <a:pt x="343" y="80"/>
                    <a:pt x="348" y="68"/>
                    <a:pt x="365" y="64"/>
                  </a:cubicBezTo>
                  <a:cubicBezTo>
                    <a:pt x="375" y="62"/>
                    <a:pt x="385" y="66"/>
                    <a:pt x="397" y="76"/>
                  </a:cubicBezTo>
                  <a:cubicBezTo>
                    <a:pt x="409" y="86"/>
                    <a:pt x="419" y="98"/>
                    <a:pt x="426" y="112"/>
                  </a:cubicBezTo>
                  <a:lnTo>
                    <a:pt x="625" y="66"/>
                  </a:lnTo>
                  <a:cubicBezTo>
                    <a:pt x="634" y="44"/>
                    <a:pt x="640" y="29"/>
                    <a:pt x="643" y="21"/>
                  </a:cubicBezTo>
                  <a:cubicBezTo>
                    <a:pt x="649" y="8"/>
                    <a:pt x="655" y="1"/>
                    <a:pt x="662" y="0"/>
                  </a:cubicBezTo>
                  <a:cubicBezTo>
                    <a:pt x="665" y="2"/>
                    <a:pt x="668" y="4"/>
                    <a:pt x="670" y="6"/>
                  </a:cubicBezTo>
                  <a:cubicBezTo>
                    <a:pt x="680" y="17"/>
                    <a:pt x="690" y="41"/>
                    <a:pt x="702" y="78"/>
                  </a:cubicBezTo>
                  <a:cubicBezTo>
                    <a:pt x="713" y="115"/>
                    <a:pt x="732" y="154"/>
                    <a:pt x="757" y="195"/>
                  </a:cubicBezTo>
                  <a:cubicBezTo>
                    <a:pt x="782" y="235"/>
                    <a:pt x="822" y="278"/>
                    <a:pt x="876" y="323"/>
                  </a:cubicBezTo>
                  <a:lnTo>
                    <a:pt x="884" y="356"/>
                  </a:lnTo>
                  <a:cubicBezTo>
                    <a:pt x="874" y="393"/>
                    <a:pt x="867" y="425"/>
                    <a:pt x="863" y="452"/>
                  </a:cubicBezTo>
                  <a:cubicBezTo>
                    <a:pt x="859" y="479"/>
                    <a:pt x="860" y="506"/>
                    <a:pt x="867" y="534"/>
                  </a:cubicBezTo>
                  <a:cubicBezTo>
                    <a:pt x="877" y="581"/>
                    <a:pt x="908" y="629"/>
                    <a:pt x="958" y="678"/>
                  </a:cubicBezTo>
                  <a:lnTo>
                    <a:pt x="943" y="705"/>
                  </a:lnTo>
                  <a:lnTo>
                    <a:pt x="577" y="495"/>
                  </a:lnTo>
                  <a:lnTo>
                    <a:pt x="636" y="753"/>
                  </a:lnTo>
                  <a:cubicBezTo>
                    <a:pt x="644" y="784"/>
                    <a:pt x="640" y="802"/>
                    <a:pt x="627" y="805"/>
                  </a:cubicBezTo>
                  <a:cubicBezTo>
                    <a:pt x="609" y="809"/>
                    <a:pt x="592" y="796"/>
                    <a:pt x="575" y="767"/>
                  </a:cubicBezTo>
                  <a:lnTo>
                    <a:pt x="346" y="820"/>
                  </a:lnTo>
                  <a:cubicBezTo>
                    <a:pt x="341" y="851"/>
                    <a:pt x="330" y="869"/>
                    <a:pt x="312" y="873"/>
                  </a:cubicBezTo>
                  <a:cubicBezTo>
                    <a:pt x="307" y="874"/>
                    <a:pt x="303" y="872"/>
                    <a:pt x="300" y="867"/>
                  </a:cubicBezTo>
                  <a:cubicBezTo>
                    <a:pt x="297" y="862"/>
                    <a:pt x="289" y="840"/>
                    <a:pt x="276" y="803"/>
                  </a:cubicBezTo>
                  <a:cubicBezTo>
                    <a:pt x="263" y="765"/>
                    <a:pt x="244" y="726"/>
                    <a:pt x="219" y="686"/>
                  </a:cubicBezTo>
                  <a:cubicBezTo>
                    <a:pt x="185" y="632"/>
                    <a:pt x="141" y="588"/>
                    <a:pt x="89" y="555"/>
                  </a:cubicBezTo>
                  <a:lnTo>
                    <a:pt x="81" y="520"/>
                  </a:lnTo>
                  <a:cubicBezTo>
                    <a:pt x="90" y="499"/>
                    <a:pt x="98" y="467"/>
                    <a:pt x="104" y="423"/>
                  </a:cubicBezTo>
                  <a:cubicBezTo>
                    <a:pt x="109" y="379"/>
                    <a:pt x="109" y="341"/>
                    <a:pt x="102" y="311"/>
                  </a:cubicBezTo>
                  <a:cubicBezTo>
                    <a:pt x="95" y="284"/>
                    <a:pt x="87" y="262"/>
                    <a:pt x="78" y="247"/>
                  </a:cubicBezTo>
                  <a:cubicBezTo>
                    <a:pt x="68" y="232"/>
                    <a:pt x="42" y="206"/>
                    <a:pt x="0" y="170"/>
                  </a:cubicBezTo>
                  <a:lnTo>
                    <a:pt x="19" y="135"/>
                  </a:lnTo>
                  <a:lnTo>
                    <a:pt x="408" y="364"/>
                  </a:lnTo>
                  <a:close/>
                  <a:moveTo>
                    <a:pt x="509" y="617"/>
                  </a:moveTo>
                  <a:lnTo>
                    <a:pt x="468" y="440"/>
                  </a:lnTo>
                  <a:lnTo>
                    <a:pt x="144" y="255"/>
                  </a:lnTo>
                  <a:lnTo>
                    <a:pt x="138" y="257"/>
                  </a:lnTo>
                  <a:cubicBezTo>
                    <a:pt x="205" y="327"/>
                    <a:pt x="245" y="392"/>
                    <a:pt x="259" y="453"/>
                  </a:cubicBezTo>
                  <a:cubicBezTo>
                    <a:pt x="267" y="485"/>
                    <a:pt x="269" y="518"/>
                    <a:pt x="267" y="554"/>
                  </a:cubicBezTo>
                  <a:cubicBezTo>
                    <a:pt x="265" y="590"/>
                    <a:pt x="257" y="622"/>
                    <a:pt x="244" y="648"/>
                  </a:cubicBezTo>
                  <a:lnTo>
                    <a:pt x="251" y="677"/>
                  </a:lnTo>
                  <a:lnTo>
                    <a:pt x="509" y="617"/>
                  </a:lnTo>
                  <a:close/>
                  <a:moveTo>
                    <a:pt x="719" y="212"/>
                  </a:moveTo>
                  <a:lnTo>
                    <a:pt x="499" y="263"/>
                  </a:lnTo>
                  <a:lnTo>
                    <a:pt x="538" y="432"/>
                  </a:lnTo>
                  <a:lnTo>
                    <a:pt x="824" y="594"/>
                  </a:lnTo>
                  <a:lnTo>
                    <a:pt x="833" y="592"/>
                  </a:lnTo>
                  <a:cubicBezTo>
                    <a:pt x="803" y="563"/>
                    <a:pt x="776" y="531"/>
                    <a:pt x="754" y="497"/>
                  </a:cubicBezTo>
                  <a:cubicBezTo>
                    <a:pt x="733" y="463"/>
                    <a:pt x="718" y="430"/>
                    <a:pt x="710" y="397"/>
                  </a:cubicBezTo>
                  <a:cubicBezTo>
                    <a:pt x="703" y="366"/>
                    <a:pt x="701" y="342"/>
                    <a:pt x="703" y="324"/>
                  </a:cubicBezTo>
                  <a:cubicBezTo>
                    <a:pt x="706" y="306"/>
                    <a:pt x="719" y="278"/>
                    <a:pt x="743" y="239"/>
                  </a:cubicBezTo>
                  <a:lnTo>
                    <a:pt x="719" y="21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8" name="Freeform 79"/>
            <p:cNvSpPr>
              <a:spLocks noEditPoints="1"/>
            </p:cNvSpPr>
            <p:nvPr/>
          </p:nvSpPr>
          <p:spPr bwMode="auto">
            <a:xfrm>
              <a:off x="1105903" y="591780"/>
              <a:ext cx="74620" cy="60324"/>
            </a:xfrm>
            <a:custGeom>
              <a:avLst/>
              <a:gdLst>
                <a:gd name="T0" fmla="*/ 34651 w 2343"/>
                <a:gd name="T1" fmla="*/ 5829 h 1873"/>
                <a:gd name="T2" fmla="*/ 29268 w 2343"/>
                <a:gd name="T3" fmla="*/ 4187 h 1873"/>
                <a:gd name="T4" fmla="*/ 29969 w 2343"/>
                <a:gd name="T5" fmla="*/ 1675 h 1873"/>
                <a:gd name="T6" fmla="*/ 35797 w 2343"/>
                <a:gd name="T7" fmla="*/ 322 h 1873"/>
                <a:gd name="T8" fmla="*/ 40001 w 2343"/>
                <a:gd name="T9" fmla="*/ 6087 h 1873"/>
                <a:gd name="T10" fmla="*/ 49683 w 2343"/>
                <a:gd name="T11" fmla="*/ 3639 h 1873"/>
                <a:gd name="T12" fmla="*/ 65097 w 2343"/>
                <a:gd name="T13" fmla="*/ 15620 h 1873"/>
                <a:gd name="T14" fmla="*/ 64397 w 2343"/>
                <a:gd name="T15" fmla="*/ 20935 h 1873"/>
                <a:gd name="T16" fmla="*/ 59078 w 2343"/>
                <a:gd name="T17" fmla="*/ 24381 h 1873"/>
                <a:gd name="T18" fmla="*/ 67231 w 2343"/>
                <a:gd name="T19" fmla="*/ 25411 h 1873"/>
                <a:gd name="T20" fmla="*/ 68664 w 2343"/>
                <a:gd name="T21" fmla="*/ 24671 h 1873"/>
                <a:gd name="T22" fmla="*/ 69110 w 2343"/>
                <a:gd name="T23" fmla="*/ 26184 h 1873"/>
                <a:gd name="T24" fmla="*/ 67709 w 2343"/>
                <a:gd name="T25" fmla="*/ 26571 h 1873"/>
                <a:gd name="T26" fmla="*/ 73155 w 2343"/>
                <a:gd name="T27" fmla="*/ 34816 h 1873"/>
                <a:gd name="T28" fmla="*/ 71881 w 2343"/>
                <a:gd name="T29" fmla="*/ 42191 h 1873"/>
                <a:gd name="T30" fmla="*/ 74110 w 2343"/>
                <a:gd name="T31" fmla="*/ 45219 h 1873"/>
                <a:gd name="T32" fmla="*/ 40192 w 2343"/>
                <a:gd name="T33" fmla="*/ 53335 h 1873"/>
                <a:gd name="T34" fmla="*/ 37676 w 2343"/>
                <a:gd name="T35" fmla="*/ 58134 h 1873"/>
                <a:gd name="T36" fmla="*/ 39301 w 2343"/>
                <a:gd name="T37" fmla="*/ 60324 h 1873"/>
                <a:gd name="T38" fmla="*/ 33249 w 2343"/>
                <a:gd name="T39" fmla="*/ 56781 h 1873"/>
                <a:gd name="T40" fmla="*/ 33154 w 2343"/>
                <a:gd name="T41" fmla="*/ 51725 h 1873"/>
                <a:gd name="T42" fmla="*/ 50193 w 2343"/>
                <a:gd name="T43" fmla="*/ 42836 h 1873"/>
                <a:gd name="T44" fmla="*/ 31753 w 2343"/>
                <a:gd name="T45" fmla="*/ 41998 h 1873"/>
                <a:gd name="T46" fmla="*/ 33854 w 2343"/>
                <a:gd name="T47" fmla="*/ 44865 h 1873"/>
                <a:gd name="T48" fmla="*/ 24555 w 2343"/>
                <a:gd name="T49" fmla="*/ 38101 h 1873"/>
                <a:gd name="T50" fmla="*/ 24396 w 2343"/>
                <a:gd name="T51" fmla="*/ 30146 h 1873"/>
                <a:gd name="T52" fmla="*/ 21625 w 2343"/>
                <a:gd name="T53" fmla="*/ 27473 h 1873"/>
                <a:gd name="T54" fmla="*/ 29396 w 2343"/>
                <a:gd name="T55" fmla="*/ 30951 h 1873"/>
                <a:gd name="T56" fmla="*/ 39810 w 2343"/>
                <a:gd name="T57" fmla="*/ 18100 h 1873"/>
                <a:gd name="T58" fmla="*/ 22580 w 2343"/>
                <a:gd name="T59" fmla="*/ 23930 h 1873"/>
                <a:gd name="T60" fmla="*/ 14523 w 2343"/>
                <a:gd name="T61" fmla="*/ 12625 h 1873"/>
                <a:gd name="T62" fmla="*/ 10574 w 2343"/>
                <a:gd name="T63" fmla="*/ 2931 h 1873"/>
                <a:gd name="T64" fmla="*/ 1879 w 2343"/>
                <a:gd name="T65" fmla="*/ 8954 h 1873"/>
                <a:gd name="T66" fmla="*/ 4809 w 2343"/>
                <a:gd name="T67" fmla="*/ 21708 h 1873"/>
                <a:gd name="T68" fmla="*/ 6370 w 2343"/>
                <a:gd name="T69" fmla="*/ 26023 h 1873"/>
                <a:gd name="T70" fmla="*/ 1815 w 2343"/>
                <a:gd name="T71" fmla="*/ 18422 h 1873"/>
                <a:gd name="T72" fmla="*/ 6019 w 2343"/>
                <a:gd name="T73" fmla="*/ 2190 h 1873"/>
                <a:gd name="T74" fmla="*/ 19141 w 2343"/>
                <a:gd name="T75" fmla="*/ 7375 h 1873"/>
                <a:gd name="T76" fmla="*/ 21720 w 2343"/>
                <a:gd name="T77" fmla="*/ 18422 h 1873"/>
                <a:gd name="T78" fmla="*/ 28600 w 2343"/>
                <a:gd name="T79" fmla="*/ 21547 h 1873"/>
                <a:gd name="T80" fmla="*/ 53568 w 2343"/>
                <a:gd name="T81" fmla="*/ 7665 h 1873"/>
                <a:gd name="T82" fmla="*/ 32007 w 2343"/>
                <a:gd name="T83" fmla="*/ 15749 h 1873"/>
                <a:gd name="T84" fmla="*/ 22708 w 2343"/>
                <a:gd name="T85" fmla="*/ 12657 h 1873"/>
                <a:gd name="T86" fmla="*/ 25447 w 2343"/>
                <a:gd name="T87" fmla="*/ 12335 h 1873"/>
                <a:gd name="T88" fmla="*/ 35574 w 2343"/>
                <a:gd name="T89" fmla="*/ 8020 h 1873"/>
                <a:gd name="T90" fmla="*/ 57104 w 2343"/>
                <a:gd name="T91" fmla="*/ 19034 h 1873"/>
                <a:gd name="T92" fmla="*/ 59524 w 2343"/>
                <a:gd name="T93" fmla="*/ 12818 h 1873"/>
                <a:gd name="T94" fmla="*/ 44237 w 2343"/>
                <a:gd name="T95" fmla="*/ 16200 h 1873"/>
                <a:gd name="T96" fmla="*/ 54651 w 2343"/>
                <a:gd name="T97" fmla="*/ 40935 h 1873"/>
                <a:gd name="T98" fmla="*/ 66722 w 2343"/>
                <a:gd name="T99" fmla="*/ 31660 h 1873"/>
                <a:gd name="T100" fmla="*/ 51530 w 2343"/>
                <a:gd name="T101" fmla="*/ 33495 h 1873"/>
                <a:gd name="T102" fmla="*/ 31179 w 2343"/>
                <a:gd name="T103" fmla="*/ 36362 h 1873"/>
                <a:gd name="T104" fmla="*/ 61530 w 2343"/>
                <a:gd name="T105" fmla="*/ 27859 h 1873"/>
                <a:gd name="T106" fmla="*/ 31179 w 2343"/>
                <a:gd name="T107" fmla="*/ 36362 h 187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43" h="1873">
                  <a:moveTo>
                    <a:pt x="1117" y="249"/>
                  </a:moveTo>
                  <a:lnTo>
                    <a:pt x="1088" y="181"/>
                  </a:lnTo>
                  <a:cubicBezTo>
                    <a:pt x="1073" y="147"/>
                    <a:pt x="1050" y="126"/>
                    <a:pt x="1018" y="119"/>
                  </a:cubicBezTo>
                  <a:cubicBezTo>
                    <a:pt x="987" y="112"/>
                    <a:pt x="953" y="116"/>
                    <a:pt x="919" y="130"/>
                  </a:cubicBezTo>
                  <a:lnTo>
                    <a:pt x="898" y="82"/>
                  </a:lnTo>
                  <a:cubicBezTo>
                    <a:pt x="905" y="76"/>
                    <a:pt x="919" y="66"/>
                    <a:pt x="941" y="52"/>
                  </a:cubicBezTo>
                  <a:cubicBezTo>
                    <a:pt x="963" y="38"/>
                    <a:pt x="980" y="29"/>
                    <a:pt x="992" y="24"/>
                  </a:cubicBezTo>
                  <a:cubicBezTo>
                    <a:pt x="1037" y="4"/>
                    <a:pt x="1081" y="0"/>
                    <a:pt x="1124" y="10"/>
                  </a:cubicBezTo>
                  <a:cubicBezTo>
                    <a:pt x="1166" y="21"/>
                    <a:pt x="1197" y="49"/>
                    <a:pt x="1216" y="94"/>
                  </a:cubicBezTo>
                  <a:lnTo>
                    <a:pt x="1256" y="189"/>
                  </a:lnTo>
                  <a:lnTo>
                    <a:pt x="1400" y="128"/>
                  </a:lnTo>
                  <a:cubicBezTo>
                    <a:pt x="1452" y="106"/>
                    <a:pt x="1505" y="101"/>
                    <a:pt x="1560" y="113"/>
                  </a:cubicBezTo>
                  <a:cubicBezTo>
                    <a:pt x="1614" y="125"/>
                    <a:pt x="1663" y="151"/>
                    <a:pt x="1704" y="192"/>
                  </a:cubicBezTo>
                  <a:lnTo>
                    <a:pt x="2044" y="485"/>
                  </a:lnTo>
                  <a:lnTo>
                    <a:pt x="2056" y="513"/>
                  </a:lnTo>
                  <a:cubicBezTo>
                    <a:pt x="2049" y="573"/>
                    <a:pt x="2038" y="619"/>
                    <a:pt x="2022" y="650"/>
                  </a:cubicBezTo>
                  <a:cubicBezTo>
                    <a:pt x="2006" y="681"/>
                    <a:pt x="1980" y="704"/>
                    <a:pt x="1942" y="720"/>
                  </a:cubicBezTo>
                  <a:lnTo>
                    <a:pt x="1855" y="757"/>
                  </a:lnTo>
                  <a:lnTo>
                    <a:pt x="1977" y="845"/>
                  </a:lnTo>
                  <a:lnTo>
                    <a:pt x="2111" y="789"/>
                  </a:lnTo>
                  <a:cubicBezTo>
                    <a:pt x="2118" y="776"/>
                    <a:pt x="2126" y="768"/>
                    <a:pt x="2135" y="764"/>
                  </a:cubicBezTo>
                  <a:cubicBezTo>
                    <a:pt x="2144" y="760"/>
                    <a:pt x="2151" y="761"/>
                    <a:pt x="2156" y="766"/>
                  </a:cubicBezTo>
                  <a:cubicBezTo>
                    <a:pt x="2162" y="772"/>
                    <a:pt x="2167" y="778"/>
                    <a:pt x="2171" y="785"/>
                  </a:cubicBezTo>
                  <a:cubicBezTo>
                    <a:pt x="2176" y="796"/>
                    <a:pt x="2175" y="805"/>
                    <a:pt x="2170" y="813"/>
                  </a:cubicBezTo>
                  <a:cubicBezTo>
                    <a:pt x="2168" y="816"/>
                    <a:pt x="2165" y="819"/>
                    <a:pt x="2160" y="824"/>
                  </a:cubicBezTo>
                  <a:cubicBezTo>
                    <a:pt x="2148" y="825"/>
                    <a:pt x="2137" y="825"/>
                    <a:pt x="2126" y="825"/>
                  </a:cubicBezTo>
                  <a:lnTo>
                    <a:pt x="2019" y="870"/>
                  </a:lnTo>
                  <a:lnTo>
                    <a:pt x="2297" y="1081"/>
                  </a:lnTo>
                  <a:lnTo>
                    <a:pt x="2305" y="1101"/>
                  </a:lnTo>
                  <a:lnTo>
                    <a:pt x="2257" y="1310"/>
                  </a:lnTo>
                  <a:lnTo>
                    <a:pt x="2343" y="1367"/>
                  </a:lnTo>
                  <a:lnTo>
                    <a:pt x="2327" y="1404"/>
                  </a:lnTo>
                  <a:lnTo>
                    <a:pt x="2143" y="1282"/>
                  </a:lnTo>
                  <a:lnTo>
                    <a:pt x="1262" y="1656"/>
                  </a:lnTo>
                  <a:cubicBezTo>
                    <a:pt x="1241" y="1665"/>
                    <a:pt x="1224" y="1684"/>
                    <a:pt x="1210" y="1713"/>
                  </a:cubicBezTo>
                  <a:cubicBezTo>
                    <a:pt x="1201" y="1730"/>
                    <a:pt x="1192" y="1761"/>
                    <a:pt x="1183" y="1805"/>
                  </a:cubicBezTo>
                  <a:lnTo>
                    <a:pt x="1249" y="1850"/>
                  </a:lnTo>
                  <a:lnTo>
                    <a:pt x="1234" y="1873"/>
                  </a:lnTo>
                  <a:lnTo>
                    <a:pt x="1095" y="1794"/>
                  </a:lnTo>
                  <a:cubicBezTo>
                    <a:pt x="1068" y="1778"/>
                    <a:pt x="1051" y="1768"/>
                    <a:pt x="1044" y="1763"/>
                  </a:cubicBezTo>
                  <a:cubicBezTo>
                    <a:pt x="1020" y="1748"/>
                    <a:pt x="1006" y="1736"/>
                    <a:pt x="1002" y="1726"/>
                  </a:cubicBezTo>
                  <a:cubicBezTo>
                    <a:pt x="994" y="1708"/>
                    <a:pt x="1007" y="1668"/>
                    <a:pt x="1041" y="1606"/>
                  </a:cubicBezTo>
                  <a:cubicBezTo>
                    <a:pt x="1058" y="1566"/>
                    <a:pt x="1088" y="1537"/>
                    <a:pt x="1133" y="1519"/>
                  </a:cubicBezTo>
                  <a:lnTo>
                    <a:pt x="1576" y="1330"/>
                  </a:lnTo>
                  <a:lnTo>
                    <a:pt x="1478" y="1100"/>
                  </a:lnTo>
                  <a:lnTo>
                    <a:pt x="997" y="1304"/>
                  </a:lnTo>
                  <a:lnTo>
                    <a:pt x="1081" y="1358"/>
                  </a:lnTo>
                  <a:lnTo>
                    <a:pt x="1063" y="1393"/>
                  </a:lnTo>
                  <a:lnTo>
                    <a:pt x="784" y="1212"/>
                  </a:lnTo>
                  <a:lnTo>
                    <a:pt x="771" y="1183"/>
                  </a:lnTo>
                  <a:cubicBezTo>
                    <a:pt x="778" y="1135"/>
                    <a:pt x="783" y="1097"/>
                    <a:pt x="784" y="1069"/>
                  </a:cubicBezTo>
                  <a:cubicBezTo>
                    <a:pt x="788" y="1017"/>
                    <a:pt x="782" y="972"/>
                    <a:pt x="766" y="936"/>
                  </a:cubicBezTo>
                  <a:cubicBezTo>
                    <a:pt x="760" y="922"/>
                    <a:pt x="749" y="907"/>
                    <a:pt x="733" y="892"/>
                  </a:cubicBezTo>
                  <a:cubicBezTo>
                    <a:pt x="717" y="878"/>
                    <a:pt x="699" y="865"/>
                    <a:pt x="679" y="853"/>
                  </a:cubicBezTo>
                  <a:lnTo>
                    <a:pt x="695" y="814"/>
                  </a:lnTo>
                  <a:lnTo>
                    <a:pt x="923" y="961"/>
                  </a:lnTo>
                  <a:lnTo>
                    <a:pt x="1343" y="782"/>
                  </a:lnTo>
                  <a:lnTo>
                    <a:pt x="1250" y="562"/>
                  </a:lnTo>
                  <a:lnTo>
                    <a:pt x="861" y="727"/>
                  </a:lnTo>
                  <a:cubicBezTo>
                    <a:pt x="812" y="748"/>
                    <a:pt x="761" y="753"/>
                    <a:pt x="709" y="743"/>
                  </a:cubicBezTo>
                  <a:cubicBezTo>
                    <a:pt x="618" y="725"/>
                    <a:pt x="549" y="659"/>
                    <a:pt x="501" y="546"/>
                  </a:cubicBezTo>
                  <a:cubicBezTo>
                    <a:pt x="484" y="506"/>
                    <a:pt x="469" y="454"/>
                    <a:pt x="456" y="392"/>
                  </a:cubicBezTo>
                  <a:cubicBezTo>
                    <a:pt x="427" y="254"/>
                    <a:pt x="411" y="182"/>
                    <a:pt x="409" y="177"/>
                  </a:cubicBezTo>
                  <a:cubicBezTo>
                    <a:pt x="392" y="135"/>
                    <a:pt x="366" y="107"/>
                    <a:pt x="332" y="91"/>
                  </a:cubicBezTo>
                  <a:cubicBezTo>
                    <a:pt x="298" y="76"/>
                    <a:pt x="255" y="79"/>
                    <a:pt x="203" y="101"/>
                  </a:cubicBezTo>
                  <a:cubicBezTo>
                    <a:pt x="127" y="133"/>
                    <a:pt x="79" y="192"/>
                    <a:pt x="59" y="278"/>
                  </a:cubicBezTo>
                  <a:cubicBezTo>
                    <a:pt x="39" y="364"/>
                    <a:pt x="51" y="457"/>
                    <a:pt x="93" y="556"/>
                  </a:cubicBezTo>
                  <a:cubicBezTo>
                    <a:pt x="111" y="599"/>
                    <a:pt x="131" y="639"/>
                    <a:pt x="151" y="674"/>
                  </a:cubicBezTo>
                  <a:cubicBezTo>
                    <a:pt x="171" y="710"/>
                    <a:pt x="194" y="741"/>
                    <a:pt x="220" y="767"/>
                  </a:cubicBezTo>
                  <a:lnTo>
                    <a:pt x="200" y="808"/>
                  </a:lnTo>
                  <a:cubicBezTo>
                    <a:pt x="177" y="787"/>
                    <a:pt x="153" y="755"/>
                    <a:pt x="127" y="711"/>
                  </a:cubicBezTo>
                  <a:cubicBezTo>
                    <a:pt x="101" y="668"/>
                    <a:pt x="78" y="621"/>
                    <a:pt x="57" y="572"/>
                  </a:cubicBezTo>
                  <a:cubicBezTo>
                    <a:pt x="14" y="469"/>
                    <a:pt x="0" y="374"/>
                    <a:pt x="15" y="284"/>
                  </a:cubicBezTo>
                  <a:cubicBezTo>
                    <a:pt x="33" y="182"/>
                    <a:pt x="91" y="110"/>
                    <a:pt x="189" y="68"/>
                  </a:cubicBezTo>
                  <a:cubicBezTo>
                    <a:pt x="282" y="28"/>
                    <a:pt x="368" y="26"/>
                    <a:pt x="446" y="62"/>
                  </a:cubicBezTo>
                  <a:cubicBezTo>
                    <a:pt x="516" y="95"/>
                    <a:pt x="568" y="151"/>
                    <a:pt x="601" y="229"/>
                  </a:cubicBezTo>
                  <a:cubicBezTo>
                    <a:pt x="615" y="263"/>
                    <a:pt x="627" y="307"/>
                    <a:pt x="637" y="361"/>
                  </a:cubicBezTo>
                  <a:cubicBezTo>
                    <a:pt x="659" y="483"/>
                    <a:pt x="674" y="554"/>
                    <a:pt x="682" y="572"/>
                  </a:cubicBezTo>
                  <a:cubicBezTo>
                    <a:pt x="708" y="633"/>
                    <a:pt x="742" y="670"/>
                    <a:pt x="786" y="682"/>
                  </a:cubicBezTo>
                  <a:cubicBezTo>
                    <a:pt x="819" y="691"/>
                    <a:pt x="856" y="687"/>
                    <a:pt x="898" y="669"/>
                  </a:cubicBezTo>
                  <a:lnTo>
                    <a:pt x="1764" y="301"/>
                  </a:lnTo>
                  <a:cubicBezTo>
                    <a:pt x="1734" y="269"/>
                    <a:pt x="1706" y="248"/>
                    <a:pt x="1682" y="238"/>
                  </a:cubicBezTo>
                  <a:cubicBezTo>
                    <a:pt x="1652" y="226"/>
                    <a:pt x="1619" y="228"/>
                    <a:pt x="1584" y="243"/>
                  </a:cubicBezTo>
                  <a:lnTo>
                    <a:pt x="1005" y="489"/>
                  </a:lnTo>
                  <a:cubicBezTo>
                    <a:pt x="945" y="514"/>
                    <a:pt x="892" y="518"/>
                    <a:pt x="845" y="500"/>
                  </a:cubicBezTo>
                  <a:cubicBezTo>
                    <a:pt x="798" y="483"/>
                    <a:pt x="754" y="447"/>
                    <a:pt x="713" y="393"/>
                  </a:cubicBezTo>
                  <a:lnTo>
                    <a:pt x="734" y="361"/>
                  </a:lnTo>
                  <a:cubicBezTo>
                    <a:pt x="755" y="385"/>
                    <a:pt x="777" y="393"/>
                    <a:pt x="799" y="383"/>
                  </a:cubicBezTo>
                  <a:lnTo>
                    <a:pt x="807" y="380"/>
                  </a:lnTo>
                  <a:lnTo>
                    <a:pt x="1117" y="249"/>
                  </a:lnTo>
                  <a:close/>
                  <a:moveTo>
                    <a:pt x="1483" y="723"/>
                  </a:moveTo>
                  <a:lnTo>
                    <a:pt x="1793" y="591"/>
                  </a:lnTo>
                  <a:cubicBezTo>
                    <a:pt x="1826" y="577"/>
                    <a:pt x="1846" y="549"/>
                    <a:pt x="1855" y="505"/>
                  </a:cubicBezTo>
                  <a:cubicBezTo>
                    <a:pt x="1860" y="486"/>
                    <a:pt x="1864" y="451"/>
                    <a:pt x="1869" y="398"/>
                  </a:cubicBezTo>
                  <a:lnTo>
                    <a:pt x="1795" y="331"/>
                  </a:lnTo>
                  <a:lnTo>
                    <a:pt x="1389" y="503"/>
                  </a:lnTo>
                  <a:lnTo>
                    <a:pt x="1483" y="723"/>
                  </a:lnTo>
                  <a:close/>
                  <a:moveTo>
                    <a:pt x="1716" y="1271"/>
                  </a:moveTo>
                  <a:lnTo>
                    <a:pt x="2069" y="1121"/>
                  </a:lnTo>
                  <a:lnTo>
                    <a:pt x="2095" y="983"/>
                  </a:lnTo>
                  <a:lnTo>
                    <a:pt x="1975" y="889"/>
                  </a:lnTo>
                  <a:lnTo>
                    <a:pt x="1618" y="1040"/>
                  </a:lnTo>
                  <a:lnTo>
                    <a:pt x="1716" y="1271"/>
                  </a:lnTo>
                  <a:close/>
                  <a:moveTo>
                    <a:pt x="979" y="1129"/>
                  </a:moveTo>
                  <a:lnTo>
                    <a:pt x="969" y="1273"/>
                  </a:lnTo>
                  <a:lnTo>
                    <a:pt x="1932" y="865"/>
                  </a:lnTo>
                  <a:lnTo>
                    <a:pt x="1810" y="777"/>
                  </a:lnTo>
                  <a:lnTo>
                    <a:pt x="979" y="112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9" name="Freeform 80"/>
            <p:cNvSpPr>
              <a:spLocks noEditPoints="1"/>
            </p:cNvSpPr>
            <p:nvPr/>
          </p:nvSpPr>
          <p:spPr bwMode="auto">
            <a:xfrm>
              <a:off x="1148769" y="647341"/>
              <a:ext cx="26991" cy="25399"/>
            </a:xfrm>
            <a:custGeom>
              <a:avLst/>
              <a:gdLst>
                <a:gd name="T0" fmla="*/ 4053 w 859"/>
                <a:gd name="T1" fmla="*/ 10179 h 766"/>
                <a:gd name="T2" fmla="*/ 16213 w 859"/>
                <a:gd name="T3" fmla="*/ 2487 h 766"/>
                <a:gd name="T4" fmla="*/ 16371 w 859"/>
                <a:gd name="T5" fmla="*/ 995 h 766"/>
                <a:gd name="T6" fmla="*/ 17030 w 859"/>
                <a:gd name="T7" fmla="*/ 0 h 766"/>
                <a:gd name="T8" fmla="*/ 21052 w 859"/>
                <a:gd name="T9" fmla="*/ 4742 h 766"/>
                <a:gd name="T10" fmla="*/ 26583 w 859"/>
                <a:gd name="T11" fmla="*/ 8522 h 766"/>
                <a:gd name="T12" fmla="*/ 26991 w 859"/>
                <a:gd name="T13" fmla="*/ 9218 h 766"/>
                <a:gd name="T14" fmla="*/ 23283 w 859"/>
                <a:gd name="T15" fmla="*/ 18867 h 766"/>
                <a:gd name="T16" fmla="*/ 22372 w 859"/>
                <a:gd name="T17" fmla="*/ 19464 h 766"/>
                <a:gd name="T18" fmla="*/ 10463 w 859"/>
                <a:gd name="T19" fmla="*/ 12335 h 766"/>
                <a:gd name="T20" fmla="*/ 7573 w 859"/>
                <a:gd name="T21" fmla="*/ 14158 h 766"/>
                <a:gd name="T22" fmla="*/ 8012 w 859"/>
                <a:gd name="T23" fmla="*/ 20757 h 766"/>
                <a:gd name="T24" fmla="*/ 13291 w 859"/>
                <a:gd name="T25" fmla="*/ 23973 h 766"/>
                <a:gd name="T26" fmla="*/ 12851 w 859"/>
                <a:gd name="T27" fmla="*/ 25399 h 766"/>
                <a:gd name="T28" fmla="*/ 2608 w 859"/>
                <a:gd name="T29" fmla="*/ 19033 h 766"/>
                <a:gd name="T30" fmla="*/ 2105 w 859"/>
                <a:gd name="T31" fmla="*/ 18137 h 766"/>
                <a:gd name="T32" fmla="*/ 2199 w 859"/>
                <a:gd name="T33" fmla="*/ 10876 h 766"/>
                <a:gd name="T34" fmla="*/ 1163 w 859"/>
                <a:gd name="T35" fmla="*/ 9881 h 766"/>
                <a:gd name="T36" fmla="*/ 0 w 859"/>
                <a:gd name="T37" fmla="*/ 9218 h 766"/>
                <a:gd name="T38" fmla="*/ 94 w 859"/>
                <a:gd name="T39" fmla="*/ 8024 h 766"/>
                <a:gd name="T40" fmla="*/ 4053 w 859"/>
                <a:gd name="T41" fmla="*/ 10179 h 766"/>
                <a:gd name="T42" fmla="*/ 19198 w 859"/>
                <a:gd name="T43" fmla="*/ 15982 h 766"/>
                <a:gd name="T44" fmla="*/ 22529 w 859"/>
                <a:gd name="T45" fmla="*/ 7527 h 766"/>
                <a:gd name="T46" fmla="*/ 20550 w 859"/>
                <a:gd name="T47" fmla="*/ 5935 h 766"/>
                <a:gd name="T48" fmla="*/ 11626 w 859"/>
                <a:gd name="T49" fmla="*/ 11605 h 766"/>
                <a:gd name="T50" fmla="*/ 19198 w 859"/>
                <a:gd name="T51" fmla="*/ 15982 h 7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59" h="766">
                  <a:moveTo>
                    <a:pt x="129" y="307"/>
                  </a:moveTo>
                  <a:lnTo>
                    <a:pt x="516" y="75"/>
                  </a:lnTo>
                  <a:cubicBezTo>
                    <a:pt x="514" y="59"/>
                    <a:pt x="516" y="44"/>
                    <a:pt x="521" y="30"/>
                  </a:cubicBezTo>
                  <a:cubicBezTo>
                    <a:pt x="525" y="16"/>
                    <a:pt x="532" y="5"/>
                    <a:pt x="542" y="0"/>
                  </a:cubicBezTo>
                  <a:cubicBezTo>
                    <a:pt x="569" y="44"/>
                    <a:pt x="611" y="92"/>
                    <a:pt x="670" y="143"/>
                  </a:cubicBezTo>
                  <a:cubicBezTo>
                    <a:pt x="728" y="193"/>
                    <a:pt x="787" y="231"/>
                    <a:pt x="846" y="257"/>
                  </a:cubicBezTo>
                  <a:lnTo>
                    <a:pt x="859" y="278"/>
                  </a:lnTo>
                  <a:lnTo>
                    <a:pt x="741" y="569"/>
                  </a:lnTo>
                  <a:lnTo>
                    <a:pt x="712" y="587"/>
                  </a:lnTo>
                  <a:lnTo>
                    <a:pt x="333" y="372"/>
                  </a:lnTo>
                  <a:lnTo>
                    <a:pt x="241" y="427"/>
                  </a:lnTo>
                  <a:lnTo>
                    <a:pt x="255" y="626"/>
                  </a:lnTo>
                  <a:lnTo>
                    <a:pt x="423" y="723"/>
                  </a:lnTo>
                  <a:lnTo>
                    <a:pt x="409" y="766"/>
                  </a:lnTo>
                  <a:lnTo>
                    <a:pt x="83" y="574"/>
                  </a:lnTo>
                  <a:lnTo>
                    <a:pt x="67" y="547"/>
                  </a:lnTo>
                  <a:cubicBezTo>
                    <a:pt x="84" y="425"/>
                    <a:pt x="85" y="352"/>
                    <a:pt x="70" y="328"/>
                  </a:cubicBezTo>
                  <a:cubicBezTo>
                    <a:pt x="58" y="315"/>
                    <a:pt x="47" y="305"/>
                    <a:pt x="37" y="298"/>
                  </a:cubicBezTo>
                  <a:cubicBezTo>
                    <a:pt x="28" y="291"/>
                    <a:pt x="15" y="284"/>
                    <a:pt x="0" y="278"/>
                  </a:cubicBezTo>
                  <a:lnTo>
                    <a:pt x="3" y="242"/>
                  </a:lnTo>
                  <a:lnTo>
                    <a:pt x="129" y="307"/>
                  </a:lnTo>
                  <a:close/>
                  <a:moveTo>
                    <a:pt x="611" y="482"/>
                  </a:moveTo>
                  <a:lnTo>
                    <a:pt x="717" y="227"/>
                  </a:lnTo>
                  <a:lnTo>
                    <a:pt x="654" y="179"/>
                  </a:lnTo>
                  <a:lnTo>
                    <a:pt x="370" y="350"/>
                  </a:lnTo>
                  <a:lnTo>
                    <a:pt x="611" y="48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0" name="Freeform 81"/>
            <p:cNvSpPr>
              <a:spLocks noEditPoints="1"/>
            </p:cNvSpPr>
            <p:nvPr/>
          </p:nvSpPr>
          <p:spPr bwMode="auto">
            <a:xfrm>
              <a:off x="1161471" y="660041"/>
              <a:ext cx="33342" cy="38099"/>
            </a:xfrm>
            <a:custGeom>
              <a:avLst/>
              <a:gdLst>
                <a:gd name="T0" fmla="*/ 26377 w 1058"/>
                <a:gd name="T1" fmla="*/ 16500 h 1233"/>
                <a:gd name="T2" fmla="*/ 27953 w 1058"/>
                <a:gd name="T3" fmla="*/ 0 h 1233"/>
                <a:gd name="T4" fmla="*/ 32932 w 1058"/>
                <a:gd name="T5" fmla="*/ 649 h 1233"/>
                <a:gd name="T6" fmla="*/ 30474 w 1058"/>
                <a:gd name="T7" fmla="*/ 23885 h 1233"/>
                <a:gd name="T8" fmla="*/ 30380 w 1058"/>
                <a:gd name="T9" fmla="*/ 25770 h 1233"/>
                <a:gd name="T10" fmla="*/ 30600 w 1058"/>
                <a:gd name="T11" fmla="*/ 26852 h 1233"/>
                <a:gd name="T12" fmla="*/ 33342 w 1058"/>
                <a:gd name="T13" fmla="*/ 28026 h 1233"/>
                <a:gd name="T14" fmla="*/ 33153 w 1058"/>
                <a:gd name="T15" fmla="*/ 29293 h 1233"/>
                <a:gd name="T16" fmla="*/ 28016 w 1058"/>
                <a:gd name="T17" fmla="*/ 27933 h 1233"/>
                <a:gd name="T18" fmla="*/ 17648 w 1058"/>
                <a:gd name="T19" fmla="*/ 35596 h 1233"/>
                <a:gd name="T20" fmla="*/ 17711 w 1058"/>
                <a:gd name="T21" fmla="*/ 37419 h 1233"/>
                <a:gd name="T22" fmla="*/ 16797 w 1058"/>
                <a:gd name="T23" fmla="*/ 38099 h 1233"/>
                <a:gd name="T24" fmla="*/ 15536 w 1058"/>
                <a:gd name="T25" fmla="*/ 36338 h 1233"/>
                <a:gd name="T26" fmla="*/ 10431 w 1058"/>
                <a:gd name="T27" fmla="*/ 31641 h 1233"/>
                <a:gd name="T28" fmla="*/ 3845 w 1058"/>
                <a:gd name="T29" fmla="*/ 28180 h 1233"/>
                <a:gd name="T30" fmla="*/ 2994 w 1058"/>
                <a:gd name="T31" fmla="*/ 27068 h 1233"/>
                <a:gd name="T32" fmla="*/ 3404 w 1058"/>
                <a:gd name="T33" fmla="*/ 22989 h 1233"/>
                <a:gd name="T34" fmla="*/ 2647 w 1058"/>
                <a:gd name="T35" fmla="*/ 20641 h 1233"/>
                <a:gd name="T36" fmla="*/ 0 w 1058"/>
                <a:gd name="T37" fmla="*/ 19374 h 1233"/>
                <a:gd name="T38" fmla="*/ 0 w 1058"/>
                <a:gd name="T39" fmla="*/ 18076 h 1233"/>
                <a:gd name="T40" fmla="*/ 5200 w 1058"/>
                <a:gd name="T41" fmla="*/ 19467 h 1233"/>
                <a:gd name="T42" fmla="*/ 16009 w 1058"/>
                <a:gd name="T43" fmla="*/ 11464 h 1233"/>
                <a:gd name="T44" fmla="*/ 15915 w 1058"/>
                <a:gd name="T45" fmla="*/ 9826 h 1233"/>
                <a:gd name="T46" fmla="*/ 16829 w 1058"/>
                <a:gd name="T47" fmla="*/ 9177 h 1233"/>
                <a:gd name="T48" fmla="*/ 21556 w 1058"/>
                <a:gd name="T49" fmla="*/ 14028 h 1233"/>
                <a:gd name="T50" fmla="*/ 26377 w 1058"/>
                <a:gd name="T51" fmla="*/ 16500 h 1233"/>
                <a:gd name="T52" fmla="*/ 25495 w 1058"/>
                <a:gd name="T53" fmla="*/ 23576 h 1233"/>
                <a:gd name="T54" fmla="*/ 25936 w 1058"/>
                <a:gd name="T55" fmla="*/ 17736 h 1233"/>
                <a:gd name="T56" fmla="*/ 22816 w 1058"/>
                <a:gd name="T57" fmla="*/ 16346 h 1233"/>
                <a:gd name="T58" fmla="*/ 20264 w 1058"/>
                <a:gd name="T59" fmla="*/ 14615 h 1233"/>
                <a:gd name="T60" fmla="*/ 8603 w 1058"/>
                <a:gd name="T61" fmla="*/ 23205 h 1233"/>
                <a:gd name="T62" fmla="*/ 9864 w 1058"/>
                <a:gd name="T63" fmla="*/ 29756 h 1233"/>
                <a:gd name="T64" fmla="*/ 13614 w 1058"/>
                <a:gd name="T65" fmla="*/ 32352 h 1233"/>
                <a:gd name="T66" fmla="*/ 25495 w 1058"/>
                <a:gd name="T67" fmla="*/ 23576 h 12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58" h="1233">
                  <a:moveTo>
                    <a:pt x="837" y="534"/>
                  </a:moveTo>
                  <a:lnTo>
                    <a:pt x="887" y="0"/>
                  </a:lnTo>
                  <a:lnTo>
                    <a:pt x="1045" y="21"/>
                  </a:lnTo>
                  <a:lnTo>
                    <a:pt x="967" y="773"/>
                  </a:lnTo>
                  <a:cubicBezTo>
                    <a:pt x="965" y="796"/>
                    <a:pt x="964" y="816"/>
                    <a:pt x="964" y="834"/>
                  </a:cubicBezTo>
                  <a:cubicBezTo>
                    <a:pt x="964" y="851"/>
                    <a:pt x="966" y="863"/>
                    <a:pt x="971" y="869"/>
                  </a:cubicBezTo>
                  <a:cubicBezTo>
                    <a:pt x="985" y="888"/>
                    <a:pt x="1014" y="901"/>
                    <a:pt x="1058" y="907"/>
                  </a:cubicBezTo>
                  <a:lnTo>
                    <a:pt x="1052" y="948"/>
                  </a:lnTo>
                  <a:lnTo>
                    <a:pt x="889" y="904"/>
                  </a:lnTo>
                  <a:lnTo>
                    <a:pt x="560" y="1152"/>
                  </a:lnTo>
                  <a:lnTo>
                    <a:pt x="562" y="1211"/>
                  </a:lnTo>
                  <a:lnTo>
                    <a:pt x="533" y="1233"/>
                  </a:lnTo>
                  <a:lnTo>
                    <a:pt x="493" y="1176"/>
                  </a:lnTo>
                  <a:cubicBezTo>
                    <a:pt x="452" y="1120"/>
                    <a:pt x="398" y="1070"/>
                    <a:pt x="331" y="1024"/>
                  </a:cubicBezTo>
                  <a:cubicBezTo>
                    <a:pt x="264" y="977"/>
                    <a:pt x="195" y="940"/>
                    <a:pt x="122" y="912"/>
                  </a:cubicBezTo>
                  <a:lnTo>
                    <a:pt x="95" y="876"/>
                  </a:lnTo>
                  <a:cubicBezTo>
                    <a:pt x="105" y="819"/>
                    <a:pt x="110" y="775"/>
                    <a:pt x="108" y="744"/>
                  </a:cubicBezTo>
                  <a:cubicBezTo>
                    <a:pt x="106" y="712"/>
                    <a:pt x="98" y="687"/>
                    <a:pt x="84" y="668"/>
                  </a:cubicBezTo>
                  <a:cubicBezTo>
                    <a:pt x="66" y="644"/>
                    <a:pt x="38" y="631"/>
                    <a:pt x="0" y="627"/>
                  </a:cubicBezTo>
                  <a:lnTo>
                    <a:pt x="0" y="585"/>
                  </a:lnTo>
                  <a:lnTo>
                    <a:pt x="165" y="630"/>
                  </a:lnTo>
                  <a:lnTo>
                    <a:pt x="508" y="371"/>
                  </a:lnTo>
                  <a:lnTo>
                    <a:pt x="505" y="318"/>
                  </a:lnTo>
                  <a:lnTo>
                    <a:pt x="534" y="297"/>
                  </a:lnTo>
                  <a:cubicBezTo>
                    <a:pt x="586" y="365"/>
                    <a:pt x="636" y="418"/>
                    <a:pt x="684" y="454"/>
                  </a:cubicBezTo>
                  <a:cubicBezTo>
                    <a:pt x="733" y="490"/>
                    <a:pt x="784" y="517"/>
                    <a:pt x="837" y="534"/>
                  </a:cubicBezTo>
                  <a:close/>
                  <a:moveTo>
                    <a:pt x="809" y="763"/>
                  </a:moveTo>
                  <a:lnTo>
                    <a:pt x="823" y="574"/>
                  </a:lnTo>
                  <a:cubicBezTo>
                    <a:pt x="785" y="559"/>
                    <a:pt x="752" y="544"/>
                    <a:pt x="724" y="529"/>
                  </a:cubicBezTo>
                  <a:cubicBezTo>
                    <a:pt x="695" y="513"/>
                    <a:pt x="668" y="494"/>
                    <a:pt x="643" y="473"/>
                  </a:cubicBezTo>
                  <a:lnTo>
                    <a:pt x="273" y="751"/>
                  </a:lnTo>
                  <a:lnTo>
                    <a:pt x="313" y="963"/>
                  </a:lnTo>
                  <a:lnTo>
                    <a:pt x="432" y="1047"/>
                  </a:lnTo>
                  <a:lnTo>
                    <a:pt x="809" y="76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1" name="Freeform 82"/>
            <p:cNvSpPr>
              <a:spLocks noEditPoints="1"/>
            </p:cNvSpPr>
            <p:nvPr/>
          </p:nvSpPr>
          <p:spPr bwMode="auto">
            <a:xfrm>
              <a:off x="1185286" y="687028"/>
              <a:ext cx="33341" cy="30161"/>
            </a:xfrm>
            <a:custGeom>
              <a:avLst/>
              <a:gdLst>
                <a:gd name="T0" fmla="*/ 14009 w 1021"/>
                <a:gd name="T1" fmla="*/ 11937 h 945"/>
                <a:gd name="T2" fmla="*/ 14107 w 1021"/>
                <a:gd name="T3" fmla="*/ 9288 h 945"/>
                <a:gd name="T4" fmla="*/ 11723 w 1021"/>
                <a:gd name="T5" fmla="*/ 8426 h 945"/>
                <a:gd name="T6" fmla="*/ 11756 w 1021"/>
                <a:gd name="T7" fmla="*/ 7213 h 945"/>
                <a:gd name="T8" fmla="*/ 20050 w 1021"/>
                <a:gd name="T9" fmla="*/ 9320 h 945"/>
                <a:gd name="T10" fmla="*/ 20410 w 1021"/>
                <a:gd name="T11" fmla="*/ 9735 h 945"/>
                <a:gd name="T12" fmla="*/ 20573 w 1021"/>
                <a:gd name="T13" fmla="*/ 13405 h 945"/>
                <a:gd name="T14" fmla="*/ 20997 w 1021"/>
                <a:gd name="T15" fmla="*/ 14905 h 945"/>
                <a:gd name="T16" fmla="*/ 22108 w 1021"/>
                <a:gd name="T17" fmla="*/ 15575 h 945"/>
                <a:gd name="T18" fmla="*/ 23610 w 1021"/>
                <a:gd name="T19" fmla="*/ 15958 h 945"/>
                <a:gd name="T20" fmla="*/ 23381 w 1021"/>
                <a:gd name="T21" fmla="*/ 17267 h 945"/>
                <a:gd name="T22" fmla="*/ 17275 w 1021"/>
                <a:gd name="T23" fmla="*/ 15926 h 945"/>
                <a:gd name="T24" fmla="*/ 7413 w 1021"/>
                <a:gd name="T25" fmla="*/ 24033 h 945"/>
                <a:gd name="T26" fmla="*/ 6727 w 1021"/>
                <a:gd name="T27" fmla="*/ 28374 h 945"/>
                <a:gd name="T28" fmla="*/ 9307 w 1021"/>
                <a:gd name="T29" fmla="*/ 29172 h 945"/>
                <a:gd name="T30" fmla="*/ 9143 w 1021"/>
                <a:gd name="T31" fmla="*/ 30161 h 945"/>
                <a:gd name="T32" fmla="*/ 1143 w 1021"/>
                <a:gd name="T33" fmla="*/ 28310 h 945"/>
                <a:gd name="T34" fmla="*/ 98 w 1021"/>
                <a:gd name="T35" fmla="*/ 27129 h 945"/>
                <a:gd name="T36" fmla="*/ 1437 w 1021"/>
                <a:gd name="T37" fmla="*/ 22246 h 945"/>
                <a:gd name="T38" fmla="*/ 14009 w 1021"/>
                <a:gd name="T39" fmla="*/ 11937 h 945"/>
                <a:gd name="T40" fmla="*/ 22630 w 1021"/>
                <a:gd name="T41" fmla="*/ 0 h 945"/>
                <a:gd name="T42" fmla="*/ 30435 w 1021"/>
                <a:gd name="T43" fmla="*/ 1532 h 945"/>
                <a:gd name="T44" fmla="*/ 30990 w 1021"/>
                <a:gd name="T45" fmla="*/ 2138 h 945"/>
                <a:gd name="T46" fmla="*/ 30990 w 1021"/>
                <a:gd name="T47" fmla="*/ 6288 h 945"/>
                <a:gd name="T48" fmla="*/ 33341 w 1021"/>
                <a:gd name="T49" fmla="*/ 6702 h 945"/>
                <a:gd name="T50" fmla="*/ 33145 w 1021"/>
                <a:gd name="T51" fmla="*/ 7883 h 945"/>
                <a:gd name="T52" fmla="*/ 25504 w 1021"/>
                <a:gd name="T53" fmla="*/ 6575 h 945"/>
                <a:gd name="T54" fmla="*/ 24883 w 1021"/>
                <a:gd name="T55" fmla="*/ 5873 h 945"/>
                <a:gd name="T56" fmla="*/ 24981 w 1021"/>
                <a:gd name="T57" fmla="*/ 1660 h 945"/>
                <a:gd name="T58" fmla="*/ 22597 w 1021"/>
                <a:gd name="T59" fmla="*/ 1245 h 945"/>
                <a:gd name="T60" fmla="*/ 22630 w 1021"/>
                <a:gd name="T61" fmla="*/ 0 h 9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21" h="945">
                  <a:moveTo>
                    <a:pt x="429" y="374"/>
                  </a:moveTo>
                  <a:lnTo>
                    <a:pt x="432" y="291"/>
                  </a:lnTo>
                  <a:lnTo>
                    <a:pt x="359" y="264"/>
                  </a:lnTo>
                  <a:lnTo>
                    <a:pt x="360" y="226"/>
                  </a:lnTo>
                  <a:lnTo>
                    <a:pt x="614" y="292"/>
                  </a:lnTo>
                  <a:lnTo>
                    <a:pt x="625" y="305"/>
                  </a:lnTo>
                  <a:cubicBezTo>
                    <a:pt x="625" y="357"/>
                    <a:pt x="626" y="395"/>
                    <a:pt x="630" y="420"/>
                  </a:cubicBezTo>
                  <a:cubicBezTo>
                    <a:pt x="633" y="445"/>
                    <a:pt x="637" y="461"/>
                    <a:pt x="643" y="467"/>
                  </a:cubicBezTo>
                  <a:cubicBezTo>
                    <a:pt x="650" y="476"/>
                    <a:pt x="662" y="483"/>
                    <a:pt x="677" y="488"/>
                  </a:cubicBezTo>
                  <a:cubicBezTo>
                    <a:pt x="683" y="491"/>
                    <a:pt x="698" y="495"/>
                    <a:pt x="723" y="500"/>
                  </a:cubicBezTo>
                  <a:lnTo>
                    <a:pt x="716" y="541"/>
                  </a:lnTo>
                  <a:lnTo>
                    <a:pt x="529" y="499"/>
                  </a:lnTo>
                  <a:lnTo>
                    <a:pt x="227" y="753"/>
                  </a:lnTo>
                  <a:cubicBezTo>
                    <a:pt x="195" y="780"/>
                    <a:pt x="188" y="826"/>
                    <a:pt x="206" y="889"/>
                  </a:cubicBezTo>
                  <a:lnTo>
                    <a:pt x="285" y="914"/>
                  </a:lnTo>
                  <a:lnTo>
                    <a:pt x="280" y="945"/>
                  </a:lnTo>
                  <a:lnTo>
                    <a:pt x="35" y="887"/>
                  </a:lnTo>
                  <a:lnTo>
                    <a:pt x="3" y="850"/>
                  </a:lnTo>
                  <a:cubicBezTo>
                    <a:pt x="0" y="774"/>
                    <a:pt x="14" y="723"/>
                    <a:pt x="44" y="697"/>
                  </a:cubicBezTo>
                  <a:lnTo>
                    <a:pt x="429" y="374"/>
                  </a:lnTo>
                  <a:close/>
                  <a:moveTo>
                    <a:pt x="693" y="0"/>
                  </a:moveTo>
                  <a:lnTo>
                    <a:pt x="932" y="48"/>
                  </a:lnTo>
                  <a:lnTo>
                    <a:pt x="949" y="67"/>
                  </a:lnTo>
                  <a:lnTo>
                    <a:pt x="949" y="197"/>
                  </a:lnTo>
                  <a:lnTo>
                    <a:pt x="1021" y="210"/>
                  </a:lnTo>
                  <a:lnTo>
                    <a:pt x="1015" y="247"/>
                  </a:lnTo>
                  <a:lnTo>
                    <a:pt x="781" y="206"/>
                  </a:lnTo>
                  <a:lnTo>
                    <a:pt x="762" y="184"/>
                  </a:lnTo>
                  <a:lnTo>
                    <a:pt x="765" y="52"/>
                  </a:lnTo>
                  <a:lnTo>
                    <a:pt x="692" y="39"/>
                  </a:lnTo>
                  <a:lnTo>
                    <a:pt x="693"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2" name="Freeform 83"/>
            <p:cNvSpPr>
              <a:spLocks/>
            </p:cNvSpPr>
            <p:nvPr/>
          </p:nvSpPr>
          <p:spPr bwMode="auto">
            <a:xfrm>
              <a:off x="1196400" y="710840"/>
              <a:ext cx="28578" cy="23813"/>
            </a:xfrm>
            <a:custGeom>
              <a:avLst/>
              <a:gdLst>
                <a:gd name="T0" fmla="*/ 4604 w 900"/>
                <a:gd name="T1" fmla="*/ 11717 h 754"/>
                <a:gd name="T2" fmla="*/ 14353 w 900"/>
                <a:gd name="T3" fmla="*/ 2369 h 754"/>
                <a:gd name="T4" fmla="*/ 13971 w 900"/>
                <a:gd name="T5" fmla="*/ 821 h 754"/>
                <a:gd name="T6" fmla="*/ 14829 w 900"/>
                <a:gd name="T7" fmla="*/ 0 h 754"/>
                <a:gd name="T8" fmla="*/ 20163 w 900"/>
                <a:gd name="T9" fmla="*/ 3569 h 754"/>
                <a:gd name="T10" fmla="*/ 25911 w 900"/>
                <a:gd name="T11" fmla="*/ 5337 h 754"/>
                <a:gd name="T12" fmla="*/ 26609 w 900"/>
                <a:gd name="T13" fmla="*/ 6064 h 754"/>
                <a:gd name="T14" fmla="*/ 26800 w 900"/>
                <a:gd name="T15" fmla="*/ 9822 h 754"/>
                <a:gd name="T16" fmla="*/ 28578 w 900"/>
                <a:gd name="T17" fmla="*/ 12696 h 754"/>
                <a:gd name="T18" fmla="*/ 27943 w 900"/>
                <a:gd name="T19" fmla="*/ 13328 h 754"/>
                <a:gd name="T20" fmla="*/ 24641 w 900"/>
                <a:gd name="T21" fmla="*/ 12886 h 754"/>
                <a:gd name="T22" fmla="*/ 21878 w 900"/>
                <a:gd name="T23" fmla="*/ 11212 h 754"/>
                <a:gd name="T24" fmla="*/ 20576 w 900"/>
                <a:gd name="T25" fmla="*/ 8527 h 754"/>
                <a:gd name="T26" fmla="*/ 21052 w 900"/>
                <a:gd name="T27" fmla="*/ 5337 h 754"/>
                <a:gd name="T28" fmla="*/ 19370 w 900"/>
                <a:gd name="T29" fmla="*/ 4674 h 754"/>
                <a:gd name="T30" fmla="*/ 8700 w 900"/>
                <a:gd name="T31" fmla="*/ 14907 h 754"/>
                <a:gd name="T32" fmla="*/ 10129 w 900"/>
                <a:gd name="T33" fmla="*/ 18476 h 754"/>
                <a:gd name="T34" fmla="*/ 10796 w 900"/>
                <a:gd name="T35" fmla="*/ 21192 h 754"/>
                <a:gd name="T36" fmla="*/ 16607 w 900"/>
                <a:gd name="T37" fmla="*/ 22644 h 754"/>
                <a:gd name="T38" fmla="*/ 16416 w 900"/>
                <a:gd name="T39" fmla="*/ 23813 h 754"/>
                <a:gd name="T40" fmla="*/ 5208 w 900"/>
                <a:gd name="T41" fmla="*/ 21223 h 754"/>
                <a:gd name="T42" fmla="*/ 4191 w 900"/>
                <a:gd name="T43" fmla="*/ 20149 h 754"/>
                <a:gd name="T44" fmla="*/ 3461 w 900"/>
                <a:gd name="T45" fmla="*/ 15475 h 754"/>
                <a:gd name="T46" fmla="*/ 2509 w 900"/>
                <a:gd name="T47" fmla="*/ 12949 h 754"/>
                <a:gd name="T48" fmla="*/ 0 w 900"/>
                <a:gd name="T49" fmla="*/ 12096 h 754"/>
                <a:gd name="T50" fmla="*/ 32 w 900"/>
                <a:gd name="T51" fmla="*/ 10959 h 754"/>
                <a:gd name="T52" fmla="*/ 4604 w 900"/>
                <a:gd name="T53" fmla="*/ 11717 h 7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00" h="754">
                  <a:moveTo>
                    <a:pt x="145" y="371"/>
                  </a:moveTo>
                  <a:lnTo>
                    <a:pt x="452" y="75"/>
                  </a:lnTo>
                  <a:lnTo>
                    <a:pt x="440" y="26"/>
                  </a:lnTo>
                  <a:lnTo>
                    <a:pt x="467" y="0"/>
                  </a:lnTo>
                  <a:cubicBezTo>
                    <a:pt x="506" y="40"/>
                    <a:pt x="562" y="78"/>
                    <a:pt x="635" y="113"/>
                  </a:cubicBezTo>
                  <a:cubicBezTo>
                    <a:pt x="707" y="148"/>
                    <a:pt x="767" y="167"/>
                    <a:pt x="816" y="169"/>
                  </a:cubicBezTo>
                  <a:lnTo>
                    <a:pt x="838" y="192"/>
                  </a:lnTo>
                  <a:cubicBezTo>
                    <a:pt x="831" y="238"/>
                    <a:pt x="833" y="278"/>
                    <a:pt x="844" y="311"/>
                  </a:cubicBezTo>
                  <a:cubicBezTo>
                    <a:pt x="855" y="345"/>
                    <a:pt x="874" y="375"/>
                    <a:pt x="900" y="402"/>
                  </a:cubicBezTo>
                  <a:lnTo>
                    <a:pt x="880" y="422"/>
                  </a:lnTo>
                  <a:cubicBezTo>
                    <a:pt x="844" y="423"/>
                    <a:pt x="809" y="419"/>
                    <a:pt x="776" y="408"/>
                  </a:cubicBezTo>
                  <a:cubicBezTo>
                    <a:pt x="742" y="398"/>
                    <a:pt x="713" y="380"/>
                    <a:pt x="689" y="355"/>
                  </a:cubicBezTo>
                  <a:cubicBezTo>
                    <a:pt x="665" y="331"/>
                    <a:pt x="652" y="302"/>
                    <a:pt x="648" y="270"/>
                  </a:cubicBezTo>
                  <a:cubicBezTo>
                    <a:pt x="644" y="238"/>
                    <a:pt x="649" y="204"/>
                    <a:pt x="663" y="169"/>
                  </a:cubicBezTo>
                  <a:lnTo>
                    <a:pt x="610" y="148"/>
                  </a:lnTo>
                  <a:lnTo>
                    <a:pt x="274" y="472"/>
                  </a:lnTo>
                  <a:cubicBezTo>
                    <a:pt x="295" y="520"/>
                    <a:pt x="310" y="558"/>
                    <a:pt x="319" y="585"/>
                  </a:cubicBezTo>
                  <a:cubicBezTo>
                    <a:pt x="327" y="613"/>
                    <a:pt x="335" y="642"/>
                    <a:pt x="340" y="671"/>
                  </a:cubicBezTo>
                  <a:lnTo>
                    <a:pt x="523" y="717"/>
                  </a:lnTo>
                  <a:lnTo>
                    <a:pt x="517" y="754"/>
                  </a:lnTo>
                  <a:lnTo>
                    <a:pt x="164" y="672"/>
                  </a:lnTo>
                  <a:lnTo>
                    <a:pt x="132" y="638"/>
                  </a:lnTo>
                  <a:cubicBezTo>
                    <a:pt x="127" y="582"/>
                    <a:pt x="119" y="533"/>
                    <a:pt x="109" y="490"/>
                  </a:cubicBezTo>
                  <a:cubicBezTo>
                    <a:pt x="99" y="447"/>
                    <a:pt x="89" y="420"/>
                    <a:pt x="79" y="410"/>
                  </a:cubicBezTo>
                  <a:cubicBezTo>
                    <a:pt x="64" y="395"/>
                    <a:pt x="38" y="386"/>
                    <a:pt x="0" y="383"/>
                  </a:cubicBezTo>
                  <a:lnTo>
                    <a:pt x="1" y="347"/>
                  </a:lnTo>
                  <a:lnTo>
                    <a:pt x="145" y="37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3" name="Freeform 84"/>
            <p:cNvSpPr>
              <a:spLocks noEditPoints="1"/>
            </p:cNvSpPr>
            <p:nvPr/>
          </p:nvSpPr>
          <p:spPr bwMode="auto">
            <a:xfrm>
              <a:off x="1218627" y="718778"/>
              <a:ext cx="30166" cy="31749"/>
            </a:xfrm>
            <a:custGeom>
              <a:avLst/>
              <a:gdLst>
                <a:gd name="T0" fmla="*/ 12054 w 946"/>
                <a:gd name="T1" fmla="*/ 12905 h 989"/>
                <a:gd name="T2" fmla="*/ 11830 w 946"/>
                <a:gd name="T3" fmla="*/ 10273 h 989"/>
                <a:gd name="T4" fmla="*/ 9407 w 946"/>
                <a:gd name="T5" fmla="*/ 9695 h 989"/>
                <a:gd name="T6" fmla="*/ 9343 w 946"/>
                <a:gd name="T7" fmla="*/ 8507 h 989"/>
                <a:gd name="T8" fmla="*/ 17634 w 946"/>
                <a:gd name="T9" fmla="*/ 9599 h 989"/>
                <a:gd name="T10" fmla="*/ 18017 w 946"/>
                <a:gd name="T11" fmla="*/ 9984 h 989"/>
                <a:gd name="T12" fmla="*/ 18591 w 946"/>
                <a:gd name="T13" fmla="*/ 13611 h 989"/>
                <a:gd name="T14" fmla="*/ 19197 w 946"/>
                <a:gd name="T15" fmla="*/ 15056 h 989"/>
                <a:gd name="T16" fmla="*/ 20376 w 946"/>
                <a:gd name="T17" fmla="*/ 15602 h 989"/>
                <a:gd name="T18" fmla="*/ 21843 w 946"/>
                <a:gd name="T19" fmla="*/ 15794 h 989"/>
                <a:gd name="T20" fmla="*/ 21811 w 946"/>
                <a:gd name="T21" fmla="*/ 17143 h 989"/>
                <a:gd name="T22" fmla="*/ 15753 w 946"/>
                <a:gd name="T23" fmla="*/ 16565 h 989"/>
                <a:gd name="T24" fmla="*/ 7143 w 946"/>
                <a:gd name="T25" fmla="*/ 25842 h 989"/>
                <a:gd name="T26" fmla="*/ 6983 w 946"/>
                <a:gd name="T27" fmla="*/ 30240 h 989"/>
                <a:gd name="T28" fmla="*/ 9566 w 946"/>
                <a:gd name="T29" fmla="*/ 30754 h 989"/>
                <a:gd name="T30" fmla="*/ 9566 w 946"/>
                <a:gd name="T31" fmla="*/ 31749 h 989"/>
                <a:gd name="T32" fmla="*/ 1531 w 946"/>
                <a:gd name="T33" fmla="*/ 30850 h 989"/>
                <a:gd name="T34" fmla="*/ 415 w 946"/>
                <a:gd name="T35" fmla="*/ 29759 h 989"/>
                <a:gd name="T36" fmla="*/ 1084 w 946"/>
                <a:gd name="T37" fmla="*/ 24751 h 989"/>
                <a:gd name="T38" fmla="*/ 12054 w 946"/>
                <a:gd name="T39" fmla="*/ 12905 h 989"/>
                <a:gd name="T40" fmla="*/ 18973 w 946"/>
                <a:gd name="T41" fmla="*/ 0 h 989"/>
                <a:gd name="T42" fmla="*/ 26690 w 946"/>
                <a:gd name="T43" fmla="*/ 578 h 989"/>
                <a:gd name="T44" fmla="*/ 27296 w 946"/>
                <a:gd name="T45" fmla="*/ 1156 h 989"/>
                <a:gd name="T46" fmla="*/ 27838 w 946"/>
                <a:gd name="T47" fmla="*/ 5233 h 989"/>
                <a:gd name="T48" fmla="*/ 30166 w 946"/>
                <a:gd name="T49" fmla="*/ 5393 h 989"/>
                <a:gd name="T50" fmla="*/ 30134 w 946"/>
                <a:gd name="T51" fmla="*/ 6645 h 989"/>
                <a:gd name="T52" fmla="*/ 22577 w 946"/>
                <a:gd name="T53" fmla="*/ 6132 h 989"/>
                <a:gd name="T54" fmla="*/ 21843 w 946"/>
                <a:gd name="T55" fmla="*/ 5554 h 989"/>
                <a:gd name="T56" fmla="*/ 21429 w 946"/>
                <a:gd name="T57" fmla="*/ 1380 h 989"/>
                <a:gd name="T58" fmla="*/ 19101 w 946"/>
                <a:gd name="T59" fmla="*/ 1220 h 989"/>
                <a:gd name="T60" fmla="*/ 18973 w 946"/>
                <a:gd name="T61" fmla="*/ 0 h 9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46" h="989">
                  <a:moveTo>
                    <a:pt x="378" y="402"/>
                  </a:moveTo>
                  <a:lnTo>
                    <a:pt x="371" y="320"/>
                  </a:lnTo>
                  <a:lnTo>
                    <a:pt x="295" y="302"/>
                  </a:lnTo>
                  <a:lnTo>
                    <a:pt x="293" y="265"/>
                  </a:lnTo>
                  <a:lnTo>
                    <a:pt x="553" y="299"/>
                  </a:lnTo>
                  <a:lnTo>
                    <a:pt x="565" y="311"/>
                  </a:lnTo>
                  <a:cubicBezTo>
                    <a:pt x="571" y="362"/>
                    <a:pt x="577" y="400"/>
                    <a:pt x="583" y="424"/>
                  </a:cubicBezTo>
                  <a:cubicBezTo>
                    <a:pt x="590" y="449"/>
                    <a:pt x="596" y="464"/>
                    <a:pt x="602" y="469"/>
                  </a:cubicBezTo>
                  <a:cubicBezTo>
                    <a:pt x="610" y="477"/>
                    <a:pt x="623" y="483"/>
                    <a:pt x="639" y="486"/>
                  </a:cubicBezTo>
                  <a:cubicBezTo>
                    <a:pt x="645" y="488"/>
                    <a:pt x="660" y="490"/>
                    <a:pt x="685" y="492"/>
                  </a:cubicBezTo>
                  <a:lnTo>
                    <a:pt x="684" y="534"/>
                  </a:lnTo>
                  <a:lnTo>
                    <a:pt x="494" y="516"/>
                  </a:lnTo>
                  <a:lnTo>
                    <a:pt x="224" y="805"/>
                  </a:lnTo>
                  <a:cubicBezTo>
                    <a:pt x="195" y="836"/>
                    <a:pt x="194" y="881"/>
                    <a:pt x="219" y="942"/>
                  </a:cubicBezTo>
                  <a:lnTo>
                    <a:pt x="300" y="958"/>
                  </a:lnTo>
                  <a:lnTo>
                    <a:pt x="300" y="989"/>
                  </a:lnTo>
                  <a:lnTo>
                    <a:pt x="48" y="961"/>
                  </a:lnTo>
                  <a:lnTo>
                    <a:pt x="13" y="927"/>
                  </a:lnTo>
                  <a:cubicBezTo>
                    <a:pt x="0" y="852"/>
                    <a:pt x="7" y="800"/>
                    <a:pt x="34" y="771"/>
                  </a:cubicBezTo>
                  <a:lnTo>
                    <a:pt x="378" y="402"/>
                  </a:lnTo>
                  <a:close/>
                  <a:moveTo>
                    <a:pt x="595" y="0"/>
                  </a:moveTo>
                  <a:lnTo>
                    <a:pt x="837" y="18"/>
                  </a:lnTo>
                  <a:lnTo>
                    <a:pt x="856" y="36"/>
                  </a:lnTo>
                  <a:lnTo>
                    <a:pt x="873" y="163"/>
                  </a:lnTo>
                  <a:lnTo>
                    <a:pt x="946" y="168"/>
                  </a:lnTo>
                  <a:lnTo>
                    <a:pt x="945" y="207"/>
                  </a:lnTo>
                  <a:lnTo>
                    <a:pt x="708" y="191"/>
                  </a:lnTo>
                  <a:lnTo>
                    <a:pt x="685" y="173"/>
                  </a:lnTo>
                  <a:lnTo>
                    <a:pt x="672" y="43"/>
                  </a:lnTo>
                  <a:lnTo>
                    <a:pt x="599" y="38"/>
                  </a:lnTo>
                  <a:lnTo>
                    <a:pt x="595"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4" name="Freeform 85"/>
            <p:cNvSpPr>
              <a:spLocks/>
            </p:cNvSpPr>
            <p:nvPr/>
          </p:nvSpPr>
          <p:spPr bwMode="auto">
            <a:xfrm>
              <a:off x="1231329" y="741002"/>
              <a:ext cx="36517" cy="34924"/>
            </a:xfrm>
            <a:custGeom>
              <a:avLst/>
              <a:gdLst>
                <a:gd name="T0" fmla="*/ 6298 w 1177"/>
                <a:gd name="T1" fmla="*/ 16267 h 1052"/>
                <a:gd name="T2" fmla="*/ 14706 w 1177"/>
                <a:gd name="T3" fmla="*/ 5544 h 1052"/>
                <a:gd name="T4" fmla="*/ 14210 w 1177"/>
                <a:gd name="T5" fmla="*/ 1461 h 1052"/>
                <a:gd name="T6" fmla="*/ 12162 w 1177"/>
                <a:gd name="T7" fmla="*/ 1428 h 1052"/>
                <a:gd name="T8" fmla="*/ 12007 w 1177"/>
                <a:gd name="T9" fmla="*/ 0 h 1052"/>
                <a:gd name="T10" fmla="*/ 19453 w 1177"/>
                <a:gd name="T11" fmla="*/ 465 h 1052"/>
                <a:gd name="T12" fmla="*/ 20446 w 1177"/>
                <a:gd name="T13" fmla="*/ 1361 h 1052"/>
                <a:gd name="T14" fmla="*/ 20570 w 1177"/>
                <a:gd name="T15" fmla="*/ 4150 h 1052"/>
                <a:gd name="T16" fmla="*/ 20415 w 1177"/>
                <a:gd name="T17" fmla="*/ 6042 h 1052"/>
                <a:gd name="T18" fmla="*/ 19608 w 1177"/>
                <a:gd name="T19" fmla="*/ 7436 h 1052"/>
                <a:gd name="T20" fmla="*/ 17716 w 1177"/>
                <a:gd name="T21" fmla="*/ 9993 h 1052"/>
                <a:gd name="T22" fmla="*/ 31212 w 1177"/>
                <a:gd name="T23" fmla="*/ 11088 h 1052"/>
                <a:gd name="T24" fmla="*/ 32018 w 1177"/>
                <a:gd name="T25" fmla="*/ 11752 h 1052"/>
                <a:gd name="T26" fmla="*/ 32173 w 1177"/>
                <a:gd name="T27" fmla="*/ 15371 h 1052"/>
                <a:gd name="T28" fmla="*/ 33042 w 1177"/>
                <a:gd name="T29" fmla="*/ 17528 h 1052"/>
                <a:gd name="T30" fmla="*/ 34873 w 1177"/>
                <a:gd name="T31" fmla="*/ 18159 h 1052"/>
                <a:gd name="T32" fmla="*/ 36517 w 1177"/>
                <a:gd name="T33" fmla="*/ 18259 h 1052"/>
                <a:gd name="T34" fmla="*/ 36517 w 1177"/>
                <a:gd name="T35" fmla="*/ 19553 h 1052"/>
                <a:gd name="T36" fmla="*/ 30560 w 1177"/>
                <a:gd name="T37" fmla="*/ 19022 h 1052"/>
                <a:gd name="T38" fmla="*/ 23890 w 1177"/>
                <a:gd name="T39" fmla="*/ 27521 h 1052"/>
                <a:gd name="T40" fmla="*/ 22618 w 1177"/>
                <a:gd name="T41" fmla="*/ 30310 h 1052"/>
                <a:gd name="T42" fmla="*/ 23176 w 1177"/>
                <a:gd name="T43" fmla="*/ 33297 h 1052"/>
                <a:gd name="T44" fmla="*/ 24882 w 1177"/>
                <a:gd name="T45" fmla="*/ 33496 h 1052"/>
                <a:gd name="T46" fmla="*/ 24727 w 1177"/>
                <a:gd name="T47" fmla="*/ 34924 h 1052"/>
                <a:gd name="T48" fmla="*/ 17778 w 1177"/>
                <a:gd name="T49" fmla="*/ 34426 h 1052"/>
                <a:gd name="T50" fmla="*/ 16940 w 1177"/>
                <a:gd name="T51" fmla="*/ 33662 h 1052"/>
                <a:gd name="T52" fmla="*/ 17591 w 1177"/>
                <a:gd name="T53" fmla="*/ 27289 h 1052"/>
                <a:gd name="T54" fmla="*/ 26558 w 1177"/>
                <a:gd name="T55" fmla="*/ 15835 h 1052"/>
                <a:gd name="T56" fmla="*/ 25782 w 1177"/>
                <a:gd name="T57" fmla="*/ 11818 h 1052"/>
                <a:gd name="T58" fmla="*/ 16568 w 1177"/>
                <a:gd name="T59" fmla="*/ 11453 h 1052"/>
                <a:gd name="T60" fmla="*/ 10456 w 1177"/>
                <a:gd name="T61" fmla="*/ 19255 h 1052"/>
                <a:gd name="T62" fmla="*/ 11479 w 1177"/>
                <a:gd name="T63" fmla="*/ 22641 h 1052"/>
                <a:gd name="T64" fmla="*/ 13372 w 1177"/>
                <a:gd name="T65" fmla="*/ 22940 h 1052"/>
                <a:gd name="T66" fmla="*/ 13620 w 1177"/>
                <a:gd name="T67" fmla="*/ 24168 h 1052"/>
                <a:gd name="T68" fmla="*/ 5678 w 1177"/>
                <a:gd name="T69" fmla="*/ 23570 h 1052"/>
                <a:gd name="T70" fmla="*/ 5026 w 1177"/>
                <a:gd name="T71" fmla="*/ 22973 h 1052"/>
                <a:gd name="T72" fmla="*/ 3599 w 1177"/>
                <a:gd name="T73" fmla="*/ 17728 h 1052"/>
                <a:gd name="T74" fmla="*/ 155 w 1177"/>
                <a:gd name="T75" fmla="*/ 17163 h 1052"/>
                <a:gd name="T76" fmla="*/ 0 w 1177"/>
                <a:gd name="T77" fmla="*/ 15736 h 1052"/>
                <a:gd name="T78" fmla="*/ 6298 w 1177"/>
                <a:gd name="T79" fmla="*/ 16267 h 10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77" h="1052">
                  <a:moveTo>
                    <a:pt x="203" y="490"/>
                  </a:moveTo>
                  <a:lnTo>
                    <a:pt x="474" y="167"/>
                  </a:lnTo>
                  <a:lnTo>
                    <a:pt x="458" y="44"/>
                  </a:lnTo>
                  <a:lnTo>
                    <a:pt x="392" y="43"/>
                  </a:lnTo>
                  <a:lnTo>
                    <a:pt x="387" y="0"/>
                  </a:lnTo>
                  <a:lnTo>
                    <a:pt x="627" y="14"/>
                  </a:lnTo>
                  <a:lnTo>
                    <a:pt x="659" y="41"/>
                  </a:lnTo>
                  <a:cubicBezTo>
                    <a:pt x="661" y="80"/>
                    <a:pt x="663" y="108"/>
                    <a:pt x="663" y="125"/>
                  </a:cubicBezTo>
                  <a:cubicBezTo>
                    <a:pt x="664" y="153"/>
                    <a:pt x="662" y="172"/>
                    <a:pt x="658" y="182"/>
                  </a:cubicBezTo>
                  <a:cubicBezTo>
                    <a:pt x="654" y="193"/>
                    <a:pt x="645" y="207"/>
                    <a:pt x="632" y="224"/>
                  </a:cubicBezTo>
                  <a:cubicBezTo>
                    <a:pt x="619" y="242"/>
                    <a:pt x="599" y="267"/>
                    <a:pt x="571" y="301"/>
                  </a:cubicBezTo>
                  <a:lnTo>
                    <a:pt x="1006" y="334"/>
                  </a:lnTo>
                  <a:lnTo>
                    <a:pt x="1032" y="354"/>
                  </a:lnTo>
                  <a:cubicBezTo>
                    <a:pt x="1030" y="395"/>
                    <a:pt x="1032" y="431"/>
                    <a:pt x="1037" y="463"/>
                  </a:cubicBezTo>
                  <a:cubicBezTo>
                    <a:pt x="1042" y="495"/>
                    <a:pt x="1051" y="516"/>
                    <a:pt x="1065" y="528"/>
                  </a:cubicBezTo>
                  <a:cubicBezTo>
                    <a:pt x="1077" y="539"/>
                    <a:pt x="1098" y="545"/>
                    <a:pt x="1124" y="547"/>
                  </a:cubicBezTo>
                  <a:cubicBezTo>
                    <a:pt x="1141" y="548"/>
                    <a:pt x="1159" y="549"/>
                    <a:pt x="1177" y="550"/>
                  </a:cubicBezTo>
                  <a:lnTo>
                    <a:pt x="1177" y="589"/>
                  </a:lnTo>
                  <a:lnTo>
                    <a:pt x="985" y="573"/>
                  </a:lnTo>
                  <a:lnTo>
                    <a:pt x="770" y="829"/>
                  </a:lnTo>
                  <a:cubicBezTo>
                    <a:pt x="748" y="855"/>
                    <a:pt x="734" y="883"/>
                    <a:pt x="729" y="913"/>
                  </a:cubicBezTo>
                  <a:cubicBezTo>
                    <a:pt x="723" y="943"/>
                    <a:pt x="729" y="973"/>
                    <a:pt x="747" y="1003"/>
                  </a:cubicBezTo>
                  <a:lnTo>
                    <a:pt x="802" y="1009"/>
                  </a:lnTo>
                  <a:lnTo>
                    <a:pt x="797" y="1052"/>
                  </a:lnTo>
                  <a:lnTo>
                    <a:pt x="573" y="1037"/>
                  </a:lnTo>
                  <a:lnTo>
                    <a:pt x="546" y="1014"/>
                  </a:lnTo>
                  <a:cubicBezTo>
                    <a:pt x="525" y="927"/>
                    <a:pt x="532" y="863"/>
                    <a:pt x="567" y="822"/>
                  </a:cubicBezTo>
                  <a:lnTo>
                    <a:pt x="856" y="477"/>
                  </a:lnTo>
                  <a:lnTo>
                    <a:pt x="831" y="356"/>
                  </a:lnTo>
                  <a:lnTo>
                    <a:pt x="534" y="345"/>
                  </a:lnTo>
                  <a:lnTo>
                    <a:pt x="337" y="580"/>
                  </a:lnTo>
                  <a:lnTo>
                    <a:pt x="370" y="682"/>
                  </a:lnTo>
                  <a:lnTo>
                    <a:pt x="431" y="691"/>
                  </a:lnTo>
                  <a:lnTo>
                    <a:pt x="439" y="728"/>
                  </a:lnTo>
                  <a:lnTo>
                    <a:pt x="183" y="710"/>
                  </a:lnTo>
                  <a:lnTo>
                    <a:pt x="162" y="692"/>
                  </a:lnTo>
                  <a:cubicBezTo>
                    <a:pt x="155" y="607"/>
                    <a:pt x="139" y="554"/>
                    <a:pt x="116" y="534"/>
                  </a:cubicBezTo>
                  <a:cubicBezTo>
                    <a:pt x="87" y="510"/>
                    <a:pt x="51" y="505"/>
                    <a:pt x="5" y="517"/>
                  </a:cubicBezTo>
                  <a:lnTo>
                    <a:pt x="0" y="474"/>
                  </a:lnTo>
                  <a:lnTo>
                    <a:pt x="203" y="49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5" name="Freeform 86"/>
            <p:cNvSpPr>
              <a:spLocks noEditPoints="1"/>
            </p:cNvSpPr>
            <p:nvPr/>
          </p:nvSpPr>
          <p:spPr bwMode="auto">
            <a:xfrm>
              <a:off x="1259907" y="763227"/>
              <a:ext cx="34929" cy="31749"/>
            </a:xfrm>
            <a:custGeom>
              <a:avLst/>
              <a:gdLst>
                <a:gd name="T0" fmla="*/ 14888 w 1037"/>
                <a:gd name="T1" fmla="*/ 12274 h 970"/>
                <a:gd name="T2" fmla="*/ 13675 w 1037"/>
                <a:gd name="T3" fmla="*/ 5499 h 970"/>
                <a:gd name="T4" fmla="*/ 13372 w 1037"/>
                <a:gd name="T5" fmla="*/ 3960 h 970"/>
                <a:gd name="T6" fmla="*/ 13844 w 1037"/>
                <a:gd name="T7" fmla="*/ 1244 h 970"/>
                <a:gd name="T8" fmla="*/ 15730 w 1037"/>
                <a:gd name="T9" fmla="*/ 65 h 970"/>
                <a:gd name="T10" fmla="*/ 17953 w 1037"/>
                <a:gd name="T11" fmla="*/ 720 h 970"/>
                <a:gd name="T12" fmla="*/ 19267 w 1037"/>
                <a:gd name="T13" fmla="*/ 2422 h 970"/>
                <a:gd name="T14" fmla="*/ 18930 w 1037"/>
                <a:gd name="T15" fmla="*/ 4648 h 970"/>
                <a:gd name="T16" fmla="*/ 16606 w 1037"/>
                <a:gd name="T17" fmla="*/ 5826 h 970"/>
                <a:gd name="T18" fmla="*/ 22264 w 1037"/>
                <a:gd name="T19" fmla="*/ 7823 h 970"/>
                <a:gd name="T20" fmla="*/ 28395 w 1037"/>
                <a:gd name="T21" fmla="*/ 7855 h 970"/>
                <a:gd name="T22" fmla="*/ 29338 w 1037"/>
                <a:gd name="T23" fmla="*/ 8477 h 970"/>
                <a:gd name="T24" fmla="*/ 29607 w 1037"/>
                <a:gd name="T25" fmla="*/ 11849 h 970"/>
                <a:gd name="T26" fmla="*/ 30988 w 1037"/>
                <a:gd name="T27" fmla="*/ 14172 h 970"/>
                <a:gd name="T28" fmla="*/ 32605 w 1037"/>
                <a:gd name="T29" fmla="*/ 14598 h 970"/>
                <a:gd name="T30" fmla="*/ 34929 w 1037"/>
                <a:gd name="T31" fmla="*/ 14631 h 970"/>
                <a:gd name="T32" fmla="*/ 34727 w 1037"/>
                <a:gd name="T33" fmla="*/ 15809 h 970"/>
                <a:gd name="T34" fmla="*/ 28294 w 1037"/>
                <a:gd name="T35" fmla="*/ 15809 h 970"/>
                <a:gd name="T36" fmla="*/ 20445 w 1037"/>
                <a:gd name="T37" fmla="*/ 26741 h 970"/>
                <a:gd name="T38" fmla="*/ 21523 w 1037"/>
                <a:gd name="T39" fmla="*/ 30440 h 970"/>
                <a:gd name="T40" fmla="*/ 23477 w 1037"/>
                <a:gd name="T41" fmla="*/ 30538 h 970"/>
                <a:gd name="T42" fmla="*/ 23544 w 1037"/>
                <a:gd name="T43" fmla="*/ 31651 h 970"/>
                <a:gd name="T44" fmla="*/ 15629 w 1037"/>
                <a:gd name="T45" fmla="*/ 31749 h 970"/>
                <a:gd name="T46" fmla="*/ 14888 w 1037"/>
                <a:gd name="T47" fmla="*/ 31291 h 970"/>
                <a:gd name="T48" fmla="*/ 14147 w 1037"/>
                <a:gd name="T49" fmla="*/ 27658 h 970"/>
                <a:gd name="T50" fmla="*/ 15696 w 1037"/>
                <a:gd name="T51" fmla="*/ 24188 h 970"/>
                <a:gd name="T52" fmla="*/ 3301 w 1037"/>
                <a:gd name="T53" fmla="*/ 23403 h 970"/>
                <a:gd name="T54" fmla="*/ 2324 w 1037"/>
                <a:gd name="T55" fmla="*/ 22748 h 970"/>
                <a:gd name="T56" fmla="*/ 1112 w 1037"/>
                <a:gd name="T57" fmla="*/ 20817 h 970"/>
                <a:gd name="T58" fmla="*/ 1280 w 1037"/>
                <a:gd name="T59" fmla="*/ 14402 h 970"/>
                <a:gd name="T60" fmla="*/ 6029 w 1037"/>
                <a:gd name="T61" fmla="*/ 11816 h 970"/>
                <a:gd name="T62" fmla="*/ 14888 w 1037"/>
                <a:gd name="T63" fmla="*/ 12274 h 970"/>
                <a:gd name="T64" fmla="*/ 23746 w 1037"/>
                <a:gd name="T65" fmla="*/ 13027 h 970"/>
                <a:gd name="T66" fmla="*/ 22567 w 1037"/>
                <a:gd name="T67" fmla="*/ 9197 h 970"/>
                <a:gd name="T68" fmla="*/ 18492 w 1037"/>
                <a:gd name="T69" fmla="*/ 8346 h 970"/>
                <a:gd name="T70" fmla="*/ 15191 w 1037"/>
                <a:gd name="T71" fmla="*/ 6873 h 970"/>
                <a:gd name="T72" fmla="*/ 17010 w 1037"/>
                <a:gd name="T73" fmla="*/ 16693 h 970"/>
                <a:gd name="T74" fmla="*/ 15764 w 1037"/>
                <a:gd name="T75" fmla="*/ 17020 h 970"/>
                <a:gd name="T76" fmla="*/ 15157 w 1037"/>
                <a:gd name="T77" fmla="*/ 13682 h 970"/>
                <a:gd name="T78" fmla="*/ 10105 w 1037"/>
                <a:gd name="T79" fmla="*/ 13321 h 970"/>
                <a:gd name="T80" fmla="*/ 7444 w 1037"/>
                <a:gd name="T81" fmla="*/ 15154 h 970"/>
                <a:gd name="T82" fmla="*/ 8724 w 1037"/>
                <a:gd name="T83" fmla="*/ 22388 h 970"/>
                <a:gd name="T84" fmla="*/ 16639 w 1037"/>
                <a:gd name="T85" fmla="*/ 22813 h 970"/>
                <a:gd name="T86" fmla="*/ 23746 w 1037"/>
                <a:gd name="T87" fmla="*/ 13027 h 9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37" h="970">
                  <a:moveTo>
                    <a:pt x="442" y="375"/>
                  </a:moveTo>
                  <a:lnTo>
                    <a:pt x="406" y="168"/>
                  </a:lnTo>
                  <a:cubicBezTo>
                    <a:pt x="401" y="153"/>
                    <a:pt x="398" y="137"/>
                    <a:pt x="397" y="121"/>
                  </a:cubicBezTo>
                  <a:cubicBezTo>
                    <a:pt x="393" y="85"/>
                    <a:pt x="398" y="57"/>
                    <a:pt x="411" y="38"/>
                  </a:cubicBezTo>
                  <a:cubicBezTo>
                    <a:pt x="426" y="16"/>
                    <a:pt x="445" y="4"/>
                    <a:pt x="467" y="2"/>
                  </a:cubicBezTo>
                  <a:cubicBezTo>
                    <a:pt x="489" y="0"/>
                    <a:pt x="511" y="7"/>
                    <a:pt x="533" y="22"/>
                  </a:cubicBezTo>
                  <a:cubicBezTo>
                    <a:pt x="550" y="34"/>
                    <a:pt x="563" y="52"/>
                    <a:pt x="572" y="74"/>
                  </a:cubicBezTo>
                  <a:cubicBezTo>
                    <a:pt x="581" y="97"/>
                    <a:pt x="578" y="119"/>
                    <a:pt x="562" y="142"/>
                  </a:cubicBezTo>
                  <a:cubicBezTo>
                    <a:pt x="549" y="160"/>
                    <a:pt x="526" y="172"/>
                    <a:pt x="493" y="178"/>
                  </a:cubicBezTo>
                  <a:cubicBezTo>
                    <a:pt x="537" y="205"/>
                    <a:pt x="592" y="225"/>
                    <a:pt x="661" y="239"/>
                  </a:cubicBezTo>
                  <a:cubicBezTo>
                    <a:pt x="732" y="253"/>
                    <a:pt x="792" y="253"/>
                    <a:pt x="843" y="240"/>
                  </a:cubicBezTo>
                  <a:lnTo>
                    <a:pt x="871" y="259"/>
                  </a:lnTo>
                  <a:cubicBezTo>
                    <a:pt x="866" y="293"/>
                    <a:pt x="869" y="327"/>
                    <a:pt x="879" y="362"/>
                  </a:cubicBezTo>
                  <a:cubicBezTo>
                    <a:pt x="889" y="397"/>
                    <a:pt x="903" y="421"/>
                    <a:pt x="920" y="433"/>
                  </a:cubicBezTo>
                  <a:cubicBezTo>
                    <a:pt x="931" y="440"/>
                    <a:pt x="947" y="444"/>
                    <a:pt x="968" y="446"/>
                  </a:cubicBezTo>
                  <a:cubicBezTo>
                    <a:pt x="999" y="446"/>
                    <a:pt x="1022" y="447"/>
                    <a:pt x="1037" y="447"/>
                  </a:cubicBezTo>
                  <a:lnTo>
                    <a:pt x="1031" y="483"/>
                  </a:lnTo>
                  <a:lnTo>
                    <a:pt x="840" y="483"/>
                  </a:lnTo>
                  <a:lnTo>
                    <a:pt x="607" y="817"/>
                  </a:lnTo>
                  <a:lnTo>
                    <a:pt x="639" y="930"/>
                  </a:lnTo>
                  <a:lnTo>
                    <a:pt x="697" y="933"/>
                  </a:lnTo>
                  <a:lnTo>
                    <a:pt x="699" y="967"/>
                  </a:lnTo>
                  <a:lnTo>
                    <a:pt x="464" y="970"/>
                  </a:lnTo>
                  <a:lnTo>
                    <a:pt x="442" y="956"/>
                  </a:lnTo>
                  <a:cubicBezTo>
                    <a:pt x="434" y="919"/>
                    <a:pt x="427" y="882"/>
                    <a:pt x="420" y="845"/>
                  </a:cubicBezTo>
                  <a:cubicBezTo>
                    <a:pt x="420" y="818"/>
                    <a:pt x="435" y="783"/>
                    <a:pt x="466" y="739"/>
                  </a:cubicBezTo>
                  <a:lnTo>
                    <a:pt x="98" y="715"/>
                  </a:lnTo>
                  <a:lnTo>
                    <a:pt x="69" y="695"/>
                  </a:lnTo>
                  <a:cubicBezTo>
                    <a:pt x="58" y="687"/>
                    <a:pt x="46" y="668"/>
                    <a:pt x="33" y="636"/>
                  </a:cubicBezTo>
                  <a:cubicBezTo>
                    <a:pt x="0" y="557"/>
                    <a:pt x="1" y="492"/>
                    <a:pt x="38" y="440"/>
                  </a:cubicBezTo>
                  <a:cubicBezTo>
                    <a:pt x="66" y="400"/>
                    <a:pt x="113" y="373"/>
                    <a:pt x="179" y="361"/>
                  </a:cubicBezTo>
                  <a:cubicBezTo>
                    <a:pt x="252" y="347"/>
                    <a:pt x="340" y="352"/>
                    <a:pt x="442" y="375"/>
                  </a:cubicBezTo>
                  <a:close/>
                  <a:moveTo>
                    <a:pt x="705" y="398"/>
                  </a:moveTo>
                  <a:lnTo>
                    <a:pt x="670" y="281"/>
                  </a:lnTo>
                  <a:cubicBezTo>
                    <a:pt x="622" y="275"/>
                    <a:pt x="581" y="266"/>
                    <a:pt x="549" y="255"/>
                  </a:cubicBezTo>
                  <a:cubicBezTo>
                    <a:pt x="517" y="244"/>
                    <a:pt x="484" y="229"/>
                    <a:pt x="451" y="210"/>
                  </a:cubicBezTo>
                  <a:lnTo>
                    <a:pt x="505" y="510"/>
                  </a:lnTo>
                  <a:lnTo>
                    <a:pt x="468" y="520"/>
                  </a:lnTo>
                  <a:lnTo>
                    <a:pt x="450" y="418"/>
                  </a:lnTo>
                  <a:cubicBezTo>
                    <a:pt x="382" y="403"/>
                    <a:pt x="332" y="399"/>
                    <a:pt x="300" y="407"/>
                  </a:cubicBezTo>
                  <a:cubicBezTo>
                    <a:pt x="267" y="415"/>
                    <a:pt x="241" y="434"/>
                    <a:pt x="221" y="463"/>
                  </a:cubicBezTo>
                  <a:cubicBezTo>
                    <a:pt x="177" y="526"/>
                    <a:pt x="189" y="600"/>
                    <a:pt x="259" y="684"/>
                  </a:cubicBezTo>
                  <a:lnTo>
                    <a:pt x="494" y="697"/>
                  </a:lnTo>
                  <a:lnTo>
                    <a:pt x="705" y="398"/>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6" name="Freeform 87"/>
            <p:cNvSpPr>
              <a:spLocks noEditPoints="1"/>
            </p:cNvSpPr>
            <p:nvPr/>
          </p:nvSpPr>
          <p:spPr bwMode="auto">
            <a:xfrm>
              <a:off x="1286898" y="783863"/>
              <a:ext cx="25403" cy="23813"/>
            </a:xfrm>
            <a:custGeom>
              <a:avLst/>
              <a:gdLst>
                <a:gd name="T0" fmla="*/ 4475 w 806"/>
                <a:gd name="T1" fmla="*/ 14568 h 747"/>
                <a:gd name="T2" fmla="*/ 12197 w 806"/>
                <a:gd name="T3" fmla="*/ 2550 h 747"/>
                <a:gd name="T4" fmla="*/ 11724 w 806"/>
                <a:gd name="T5" fmla="*/ 1179 h 747"/>
                <a:gd name="T6" fmla="*/ 11914 w 806"/>
                <a:gd name="T7" fmla="*/ 0 h 747"/>
                <a:gd name="T8" fmla="*/ 17492 w 806"/>
                <a:gd name="T9" fmla="*/ 2327 h 747"/>
                <a:gd name="T10" fmla="*/ 24048 w 806"/>
                <a:gd name="T11" fmla="*/ 3124 h 747"/>
                <a:gd name="T12" fmla="*/ 24741 w 806"/>
                <a:gd name="T13" fmla="*/ 3570 h 747"/>
                <a:gd name="T14" fmla="*/ 25403 w 806"/>
                <a:gd name="T15" fmla="*/ 13548 h 747"/>
                <a:gd name="T16" fmla="*/ 24804 w 806"/>
                <a:gd name="T17" fmla="*/ 14441 h 747"/>
                <a:gd name="T18" fmla="*/ 11157 w 806"/>
                <a:gd name="T19" fmla="*/ 13612 h 747"/>
                <a:gd name="T20" fmla="*/ 9329 w 806"/>
                <a:gd name="T21" fmla="*/ 16481 h 747"/>
                <a:gd name="T22" fmla="*/ 12449 w 806"/>
                <a:gd name="T23" fmla="*/ 21964 h 747"/>
                <a:gd name="T24" fmla="*/ 18501 w 806"/>
                <a:gd name="T25" fmla="*/ 22410 h 747"/>
                <a:gd name="T26" fmla="*/ 18721 w 806"/>
                <a:gd name="T27" fmla="*/ 23813 h 747"/>
                <a:gd name="T28" fmla="*/ 6839 w 806"/>
                <a:gd name="T29" fmla="*/ 22889 h 747"/>
                <a:gd name="T30" fmla="*/ 5988 w 806"/>
                <a:gd name="T31" fmla="*/ 22347 h 747"/>
                <a:gd name="T32" fmla="*/ 3057 w 806"/>
                <a:gd name="T33" fmla="*/ 16003 h 747"/>
                <a:gd name="T34" fmla="*/ 1733 w 806"/>
                <a:gd name="T35" fmla="*/ 15588 h 747"/>
                <a:gd name="T36" fmla="*/ 441 w 806"/>
                <a:gd name="T37" fmla="*/ 15525 h 747"/>
                <a:gd name="T38" fmla="*/ 0 w 806"/>
                <a:gd name="T39" fmla="*/ 14441 h 747"/>
                <a:gd name="T40" fmla="*/ 4475 w 806"/>
                <a:gd name="T41" fmla="*/ 14568 h 747"/>
                <a:gd name="T42" fmla="*/ 20486 w 806"/>
                <a:gd name="T43" fmla="*/ 12911 h 747"/>
                <a:gd name="T44" fmla="*/ 19982 w 806"/>
                <a:gd name="T45" fmla="*/ 4049 h 747"/>
                <a:gd name="T46" fmla="*/ 17587 w 806"/>
                <a:gd name="T47" fmla="*/ 3602 h 747"/>
                <a:gd name="T48" fmla="*/ 11882 w 806"/>
                <a:gd name="T49" fmla="*/ 12528 h 747"/>
                <a:gd name="T50" fmla="*/ 20486 w 806"/>
                <a:gd name="T51" fmla="*/ 12911 h 7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6" h="747">
                  <a:moveTo>
                    <a:pt x="142" y="457"/>
                  </a:moveTo>
                  <a:lnTo>
                    <a:pt x="387" y="80"/>
                  </a:lnTo>
                  <a:cubicBezTo>
                    <a:pt x="379" y="66"/>
                    <a:pt x="374" y="52"/>
                    <a:pt x="372" y="37"/>
                  </a:cubicBezTo>
                  <a:cubicBezTo>
                    <a:pt x="369" y="22"/>
                    <a:pt x="371" y="10"/>
                    <a:pt x="378" y="0"/>
                  </a:cubicBezTo>
                  <a:cubicBezTo>
                    <a:pt x="421" y="29"/>
                    <a:pt x="480" y="53"/>
                    <a:pt x="555" y="73"/>
                  </a:cubicBezTo>
                  <a:cubicBezTo>
                    <a:pt x="629" y="93"/>
                    <a:pt x="699" y="101"/>
                    <a:pt x="763" y="98"/>
                  </a:cubicBezTo>
                  <a:lnTo>
                    <a:pt x="785" y="112"/>
                  </a:lnTo>
                  <a:lnTo>
                    <a:pt x="806" y="425"/>
                  </a:lnTo>
                  <a:lnTo>
                    <a:pt x="787" y="453"/>
                  </a:lnTo>
                  <a:lnTo>
                    <a:pt x="354" y="427"/>
                  </a:lnTo>
                  <a:lnTo>
                    <a:pt x="296" y="517"/>
                  </a:lnTo>
                  <a:lnTo>
                    <a:pt x="395" y="689"/>
                  </a:lnTo>
                  <a:lnTo>
                    <a:pt x="587" y="703"/>
                  </a:lnTo>
                  <a:lnTo>
                    <a:pt x="594" y="747"/>
                  </a:lnTo>
                  <a:lnTo>
                    <a:pt x="217" y="718"/>
                  </a:lnTo>
                  <a:lnTo>
                    <a:pt x="190" y="701"/>
                  </a:lnTo>
                  <a:cubicBezTo>
                    <a:pt x="152" y="584"/>
                    <a:pt x="121" y="517"/>
                    <a:pt x="97" y="502"/>
                  </a:cubicBezTo>
                  <a:cubicBezTo>
                    <a:pt x="81" y="496"/>
                    <a:pt x="67" y="492"/>
                    <a:pt x="55" y="489"/>
                  </a:cubicBezTo>
                  <a:cubicBezTo>
                    <a:pt x="43" y="487"/>
                    <a:pt x="30" y="486"/>
                    <a:pt x="14" y="487"/>
                  </a:cubicBezTo>
                  <a:lnTo>
                    <a:pt x="0" y="453"/>
                  </a:lnTo>
                  <a:lnTo>
                    <a:pt x="142" y="457"/>
                  </a:lnTo>
                  <a:close/>
                  <a:moveTo>
                    <a:pt x="650" y="405"/>
                  </a:moveTo>
                  <a:lnTo>
                    <a:pt x="634" y="127"/>
                  </a:lnTo>
                  <a:lnTo>
                    <a:pt x="558" y="113"/>
                  </a:lnTo>
                  <a:lnTo>
                    <a:pt x="377" y="393"/>
                  </a:lnTo>
                  <a:lnTo>
                    <a:pt x="650" y="405"/>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7" name="Freeform 88"/>
            <p:cNvSpPr>
              <a:spLocks/>
            </p:cNvSpPr>
            <p:nvPr/>
          </p:nvSpPr>
          <p:spPr bwMode="auto">
            <a:xfrm>
              <a:off x="1366282" y="801326"/>
              <a:ext cx="53981" cy="53974"/>
            </a:xfrm>
            <a:custGeom>
              <a:avLst/>
              <a:gdLst>
                <a:gd name="T0" fmla="*/ 36267 w 1673"/>
                <a:gd name="T1" fmla="*/ 18753 h 1701"/>
                <a:gd name="T2" fmla="*/ 53981 w 1673"/>
                <a:gd name="T3" fmla="*/ 24718 h 1701"/>
                <a:gd name="T4" fmla="*/ 36267 w 1673"/>
                <a:gd name="T5" fmla="*/ 34206 h 1701"/>
                <a:gd name="T6" fmla="*/ 27394 w 1673"/>
                <a:gd name="T7" fmla="*/ 53974 h 1701"/>
                <a:gd name="T8" fmla="*/ 17520 w 1673"/>
                <a:gd name="T9" fmla="*/ 34206 h 1701"/>
                <a:gd name="T10" fmla="*/ 0 w 1673"/>
                <a:gd name="T11" fmla="*/ 24496 h 1701"/>
                <a:gd name="T12" fmla="*/ 17843 w 1673"/>
                <a:gd name="T13" fmla="*/ 18531 h 1701"/>
                <a:gd name="T14" fmla="*/ 26813 w 1673"/>
                <a:gd name="T15" fmla="*/ 0 h 1701"/>
                <a:gd name="T16" fmla="*/ 36267 w 1673"/>
                <a:gd name="T17" fmla="*/ 18753 h 17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73" h="1701">
                  <a:moveTo>
                    <a:pt x="1124" y="591"/>
                  </a:moveTo>
                  <a:lnTo>
                    <a:pt x="1673" y="779"/>
                  </a:lnTo>
                  <a:lnTo>
                    <a:pt x="1124" y="1078"/>
                  </a:lnTo>
                  <a:lnTo>
                    <a:pt x="849" y="1701"/>
                  </a:lnTo>
                  <a:lnTo>
                    <a:pt x="543" y="1078"/>
                  </a:lnTo>
                  <a:lnTo>
                    <a:pt x="0" y="772"/>
                  </a:lnTo>
                  <a:lnTo>
                    <a:pt x="553" y="584"/>
                  </a:lnTo>
                  <a:lnTo>
                    <a:pt x="831" y="0"/>
                  </a:lnTo>
                  <a:lnTo>
                    <a:pt x="1124" y="591"/>
                  </a:lnTo>
                  <a:close/>
                </a:path>
              </a:pathLst>
            </a:custGeom>
            <a:solidFill>
              <a:schemeClr val="bg1"/>
            </a:solidFill>
            <a:ln w="4763" cap="flat">
              <a:noFill/>
              <a:prstDash val="solid"/>
              <a:miter lim="800000"/>
              <a:headEnd/>
              <a:tailEnd/>
            </a:ln>
          </p:spPr>
          <p:txBody>
            <a:bodyPr/>
            <a:lstStyle/>
            <a:p>
              <a:pPr>
                <a:defRPr/>
              </a:pPr>
              <a:endParaRPr lang="hu-HU" b="0">
                <a:solidFill>
                  <a:prstClr val="black"/>
                </a:solidFill>
              </a:endParaRPr>
            </a:p>
          </p:txBody>
        </p:sp>
        <p:sp>
          <p:nvSpPr>
            <p:cNvPr id="128" name="Freeform 89"/>
            <p:cNvSpPr>
              <a:spLocks/>
            </p:cNvSpPr>
            <p:nvPr/>
          </p:nvSpPr>
          <p:spPr bwMode="auto">
            <a:xfrm>
              <a:off x="1358343" y="480657"/>
              <a:ext cx="82559" cy="180971"/>
            </a:xfrm>
            <a:custGeom>
              <a:avLst/>
              <a:gdLst>
                <a:gd name="T0" fmla="*/ 69633 w 2606"/>
                <a:gd name="T1" fmla="*/ 77573 h 5676"/>
                <a:gd name="T2" fmla="*/ 41628 w 2606"/>
                <a:gd name="T3" fmla="*/ 106140 h 5676"/>
                <a:gd name="T4" fmla="*/ 21162 w 2606"/>
                <a:gd name="T5" fmla="*/ 134102 h 5676"/>
                <a:gd name="T6" fmla="*/ 27467 w 2606"/>
                <a:gd name="T7" fmla="*/ 158142 h 5676"/>
                <a:gd name="T8" fmla="*/ 27815 w 2606"/>
                <a:gd name="T9" fmla="*/ 180971 h 5676"/>
                <a:gd name="T10" fmla="*/ 4213 w 2606"/>
                <a:gd name="T11" fmla="*/ 152148 h 5676"/>
                <a:gd name="T12" fmla="*/ 13781 w 2606"/>
                <a:gd name="T13" fmla="*/ 106555 h 5676"/>
                <a:gd name="T14" fmla="*/ 41691 w 2606"/>
                <a:gd name="T15" fmla="*/ 80219 h 5676"/>
                <a:gd name="T16" fmla="*/ 61587 w 2606"/>
                <a:gd name="T17" fmla="*/ 43234 h 5676"/>
                <a:gd name="T18" fmla="*/ 41501 w 2606"/>
                <a:gd name="T19" fmla="*/ 19768 h 5676"/>
                <a:gd name="T20" fmla="*/ 41818 w 2606"/>
                <a:gd name="T21" fmla="*/ 0 h 5676"/>
                <a:gd name="T22" fmla="*/ 80563 w 2606"/>
                <a:gd name="T23" fmla="*/ 40875 h 5676"/>
                <a:gd name="T24" fmla="*/ 69633 w 2606"/>
                <a:gd name="T25" fmla="*/ 77573 h 56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06" h="5676">
                  <a:moveTo>
                    <a:pt x="2198" y="2433"/>
                  </a:moveTo>
                  <a:cubicBezTo>
                    <a:pt x="1916" y="2735"/>
                    <a:pt x="1997" y="2610"/>
                    <a:pt x="1314" y="3329"/>
                  </a:cubicBezTo>
                  <a:cubicBezTo>
                    <a:pt x="1093" y="3487"/>
                    <a:pt x="708" y="3997"/>
                    <a:pt x="668" y="4206"/>
                  </a:cubicBezTo>
                  <a:cubicBezTo>
                    <a:pt x="622" y="4447"/>
                    <a:pt x="670" y="4742"/>
                    <a:pt x="867" y="4960"/>
                  </a:cubicBezTo>
                  <a:lnTo>
                    <a:pt x="878" y="5676"/>
                  </a:lnTo>
                  <a:cubicBezTo>
                    <a:pt x="575" y="5475"/>
                    <a:pt x="224" y="5204"/>
                    <a:pt x="133" y="4772"/>
                  </a:cubicBezTo>
                  <a:cubicBezTo>
                    <a:pt x="0" y="4206"/>
                    <a:pt x="160" y="3779"/>
                    <a:pt x="435" y="3342"/>
                  </a:cubicBezTo>
                  <a:cubicBezTo>
                    <a:pt x="587" y="3139"/>
                    <a:pt x="1022" y="2791"/>
                    <a:pt x="1316" y="2516"/>
                  </a:cubicBezTo>
                  <a:cubicBezTo>
                    <a:pt x="1662" y="2285"/>
                    <a:pt x="2078" y="1777"/>
                    <a:pt x="1944" y="1356"/>
                  </a:cubicBezTo>
                  <a:cubicBezTo>
                    <a:pt x="1905" y="1051"/>
                    <a:pt x="1740" y="795"/>
                    <a:pt x="1310" y="620"/>
                  </a:cubicBezTo>
                  <a:lnTo>
                    <a:pt x="1320" y="0"/>
                  </a:lnTo>
                  <a:cubicBezTo>
                    <a:pt x="2168" y="348"/>
                    <a:pt x="2368" y="578"/>
                    <a:pt x="2543" y="1282"/>
                  </a:cubicBezTo>
                  <a:cubicBezTo>
                    <a:pt x="2606" y="1803"/>
                    <a:pt x="2416" y="2105"/>
                    <a:pt x="2198" y="2433"/>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129" name="Freeform 90"/>
            <p:cNvSpPr>
              <a:spLocks noEditPoints="1"/>
            </p:cNvSpPr>
            <p:nvPr/>
          </p:nvSpPr>
          <p:spPr bwMode="auto">
            <a:xfrm>
              <a:off x="1332940" y="379059"/>
              <a:ext cx="125427" cy="117473"/>
            </a:xfrm>
            <a:custGeom>
              <a:avLst/>
              <a:gdLst>
                <a:gd name="T0" fmla="*/ 111141 w 3907"/>
                <a:gd name="T1" fmla="*/ 28379 h 3680"/>
                <a:gd name="T2" fmla="*/ 114737 w 3907"/>
                <a:gd name="T3" fmla="*/ 32337 h 3680"/>
                <a:gd name="T4" fmla="*/ 109440 w 3907"/>
                <a:gd name="T5" fmla="*/ 31603 h 3680"/>
                <a:gd name="T6" fmla="*/ 106005 w 3907"/>
                <a:gd name="T7" fmla="*/ 27644 h 3680"/>
                <a:gd name="T8" fmla="*/ 111141 w 3907"/>
                <a:gd name="T9" fmla="*/ 28379 h 3680"/>
                <a:gd name="T10" fmla="*/ 50241 w 3907"/>
                <a:gd name="T11" fmla="*/ 117473 h 3680"/>
                <a:gd name="T12" fmla="*/ 49952 w 3907"/>
                <a:gd name="T13" fmla="*/ 95670 h 3680"/>
                <a:gd name="T14" fmla="*/ 22601 w 3907"/>
                <a:gd name="T15" fmla="*/ 58226 h 3680"/>
                <a:gd name="T16" fmla="*/ 63468 w 3907"/>
                <a:gd name="T17" fmla="*/ 18068 h 3680"/>
                <a:gd name="T18" fmla="*/ 88894 w 3907"/>
                <a:gd name="T19" fmla="*/ 43127 h 3680"/>
                <a:gd name="T20" fmla="*/ 122088 w 3907"/>
                <a:gd name="T21" fmla="*/ 47596 h 3680"/>
                <a:gd name="T22" fmla="*/ 107481 w 3907"/>
                <a:gd name="T23" fmla="*/ 39966 h 3680"/>
                <a:gd name="T24" fmla="*/ 125427 w 3907"/>
                <a:gd name="T25" fmla="*/ 42648 h 3680"/>
                <a:gd name="T26" fmla="*/ 114737 w 3907"/>
                <a:gd name="T27" fmla="*/ 23686 h 3680"/>
                <a:gd name="T28" fmla="*/ 91430 w 3907"/>
                <a:gd name="T29" fmla="*/ 12386 h 3680"/>
                <a:gd name="T30" fmla="*/ 63275 w 3907"/>
                <a:gd name="T31" fmla="*/ 0 h 3680"/>
                <a:gd name="T32" fmla="*/ 0 w 3907"/>
                <a:gd name="T33" fmla="*/ 59758 h 3680"/>
                <a:gd name="T34" fmla="*/ 50241 w 3907"/>
                <a:gd name="T35" fmla="*/ 117473 h 3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07" h="3680">
                  <a:moveTo>
                    <a:pt x="3462" y="889"/>
                  </a:moveTo>
                  <a:cubicBezTo>
                    <a:pt x="3539" y="927"/>
                    <a:pt x="3589" y="983"/>
                    <a:pt x="3574" y="1013"/>
                  </a:cubicBezTo>
                  <a:cubicBezTo>
                    <a:pt x="3559" y="1041"/>
                    <a:pt x="3485" y="1029"/>
                    <a:pt x="3409" y="990"/>
                  </a:cubicBezTo>
                  <a:cubicBezTo>
                    <a:pt x="3335" y="952"/>
                    <a:pt x="3287" y="894"/>
                    <a:pt x="3302" y="866"/>
                  </a:cubicBezTo>
                  <a:cubicBezTo>
                    <a:pt x="3318" y="836"/>
                    <a:pt x="3389" y="851"/>
                    <a:pt x="3462" y="889"/>
                  </a:cubicBezTo>
                  <a:close/>
                  <a:moveTo>
                    <a:pt x="1565" y="3680"/>
                  </a:moveTo>
                  <a:lnTo>
                    <a:pt x="1556" y="2997"/>
                  </a:lnTo>
                  <a:cubicBezTo>
                    <a:pt x="1144" y="2781"/>
                    <a:pt x="704" y="2293"/>
                    <a:pt x="704" y="1824"/>
                  </a:cubicBezTo>
                  <a:cubicBezTo>
                    <a:pt x="704" y="1128"/>
                    <a:pt x="1349" y="523"/>
                    <a:pt x="1977" y="566"/>
                  </a:cubicBezTo>
                  <a:cubicBezTo>
                    <a:pt x="2350" y="726"/>
                    <a:pt x="2406" y="1092"/>
                    <a:pt x="2769" y="1351"/>
                  </a:cubicBezTo>
                  <a:cubicBezTo>
                    <a:pt x="3071" y="1567"/>
                    <a:pt x="3658" y="1600"/>
                    <a:pt x="3803" y="1491"/>
                  </a:cubicBezTo>
                  <a:lnTo>
                    <a:pt x="3348" y="1252"/>
                  </a:lnTo>
                  <a:lnTo>
                    <a:pt x="3907" y="1336"/>
                  </a:lnTo>
                  <a:cubicBezTo>
                    <a:pt x="3838" y="1087"/>
                    <a:pt x="3775" y="874"/>
                    <a:pt x="3574" y="742"/>
                  </a:cubicBezTo>
                  <a:cubicBezTo>
                    <a:pt x="3376" y="541"/>
                    <a:pt x="2993" y="521"/>
                    <a:pt x="2848" y="388"/>
                  </a:cubicBezTo>
                  <a:cubicBezTo>
                    <a:pt x="2576" y="140"/>
                    <a:pt x="2375" y="40"/>
                    <a:pt x="1971" y="0"/>
                  </a:cubicBezTo>
                  <a:cubicBezTo>
                    <a:pt x="897" y="0"/>
                    <a:pt x="0" y="836"/>
                    <a:pt x="0" y="1872"/>
                  </a:cubicBezTo>
                  <a:cubicBezTo>
                    <a:pt x="0" y="2702"/>
                    <a:pt x="763" y="3406"/>
                    <a:pt x="1565" y="3680"/>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130" name="Freeform 91"/>
            <p:cNvSpPr>
              <a:spLocks/>
            </p:cNvSpPr>
            <p:nvPr/>
          </p:nvSpPr>
          <p:spPr bwMode="auto">
            <a:xfrm>
              <a:off x="1378983" y="648929"/>
              <a:ext cx="41280" cy="111123"/>
            </a:xfrm>
            <a:custGeom>
              <a:avLst/>
              <a:gdLst>
                <a:gd name="T0" fmla="*/ 6848 w 1290"/>
                <a:gd name="T1" fmla="*/ 82746 h 3493"/>
                <a:gd name="T2" fmla="*/ 3744 w 1290"/>
                <a:gd name="T3" fmla="*/ 94548 h 3493"/>
                <a:gd name="T4" fmla="*/ 6848 w 1290"/>
                <a:gd name="T5" fmla="*/ 111123 h 3493"/>
                <a:gd name="T6" fmla="*/ 416 w 1290"/>
                <a:gd name="T7" fmla="*/ 93976 h 3493"/>
                <a:gd name="T8" fmla="*/ 11712 w 1290"/>
                <a:gd name="T9" fmla="*/ 66839 h 3493"/>
                <a:gd name="T10" fmla="*/ 25280 w 1290"/>
                <a:gd name="T11" fmla="*/ 41389 h 3493"/>
                <a:gd name="T12" fmla="*/ 19296 w 1290"/>
                <a:gd name="T13" fmla="*/ 21601 h 3493"/>
                <a:gd name="T14" fmla="*/ 19648 w 1290"/>
                <a:gd name="T15" fmla="*/ 0 h 3493"/>
                <a:gd name="T16" fmla="*/ 37088 w 1290"/>
                <a:gd name="T17" fmla="*/ 21410 h 3493"/>
                <a:gd name="T18" fmla="*/ 22048 w 1290"/>
                <a:gd name="T19" fmla="*/ 66903 h 3493"/>
                <a:gd name="T20" fmla="*/ 6848 w 1290"/>
                <a:gd name="T21" fmla="*/ 82746 h 34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90" h="3493">
                  <a:moveTo>
                    <a:pt x="214" y="2601"/>
                  </a:moveTo>
                  <a:cubicBezTo>
                    <a:pt x="127" y="2751"/>
                    <a:pt x="127" y="2810"/>
                    <a:pt x="117" y="2972"/>
                  </a:cubicBezTo>
                  <a:cubicBezTo>
                    <a:pt x="117" y="3208"/>
                    <a:pt x="244" y="3434"/>
                    <a:pt x="214" y="3493"/>
                  </a:cubicBezTo>
                  <a:cubicBezTo>
                    <a:pt x="165" y="3460"/>
                    <a:pt x="61" y="3158"/>
                    <a:pt x="13" y="2954"/>
                  </a:cubicBezTo>
                  <a:cubicBezTo>
                    <a:pt x="0" y="2622"/>
                    <a:pt x="201" y="2337"/>
                    <a:pt x="366" y="2101"/>
                  </a:cubicBezTo>
                  <a:cubicBezTo>
                    <a:pt x="640" y="1669"/>
                    <a:pt x="694" y="1555"/>
                    <a:pt x="790" y="1301"/>
                  </a:cubicBezTo>
                  <a:cubicBezTo>
                    <a:pt x="838" y="1021"/>
                    <a:pt x="827" y="892"/>
                    <a:pt x="603" y="679"/>
                  </a:cubicBezTo>
                  <a:lnTo>
                    <a:pt x="614" y="0"/>
                  </a:lnTo>
                  <a:cubicBezTo>
                    <a:pt x="760" y="108"/>
                    <a:pt x="1103" y="363"/>
                    <a:pt x="1159" y="673"/>
                  </a:cubicBezTo>
                  <a:cubicBezTo>
                    <a:pt x="1290" y="1417"/>
                    <a:pt x="1072" y="1700"/>
                    <a:pt x="689" y="2103"/>
                  </a:cubicBezTo>
                  <a:cubicBezTo>
                    <a:pt x="536" y="2263"/>
                    <a:pt x="384" y="2345"/>
                    <a:pt x="214" y="2601"/>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131" name="Freeform 92"/>
            <p:cNvSpPr>
              <a:spLocks noEditPoints="1"/>
            </p:cNvSpPr>
            <p:nvPr/>
          </p:nvSpPr>
          <p:spPr bwMode="auto">
            <a:xfrm>
              <a:off x="1369457" y="342547"/>
              <a:ext cx="44455" cy="20638"/>
            </a:xfrm>
            <a:custGeom>
              <a:avLst/>
              <a:gdLst>
                <a:gd name="T0" fmla="*/ 22228 w 1390"/>
                <a:gd name="T1" fmla="*/ 0 h 635"/>
                <a:gd name="T2" fmla="*/ 44455 w 1390"/>
                <a:gd name="T3" fmla="*/ 10335 h 635"/>
                <a:gd name="T4" fmla="*/ 22228 w 1390"/>
                <a:gd name="T5" fmla="*/ 20638 h 635"/>
                <a:gd name="T6" fmla="*/ 0 w 1390"/>
                <a:gd name="T7" fmla="*/ 10335 h 635"/>
                <a:gd name="T8" fmla="*/ 22228 w 1390"/>
                <a:gd name="T9" fmla="*/ 0 h 635"/>
                <a:gd name="T10" fmla="*/ 13337 w 1390"/>
                <a:gd name="T11" fmla="*/ 2730 h 635"/>
                <a:gd name="T12" fmla="*/ 20884 w 1390"/>
                <a:gd name="T13" fmla="*/ 6273 h 635"/>
                <a:gd name="T14" fmla="*/ 13337 w 1390"/>
                <a:gd name="T15" fmla="*/ 9750 h 635"/>
                <a:gd name="T16" fmla="*/ 5789 w 1390"/>
                <a:gd name="T17" fmla="*/ 6273 h 635"/>
                <a:gd name="T18" fmla="*/ 13337 w 1390"/>
                <a:gd name="T19" fmla="*/ 2730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0" h="635">
                  <a:moveTo>
                    <a:pt x="695" y="0"/>
                  </a:moveTo>
                  <a:cubicBezTo>
                    <a:pt x="1078" y="0"/>
                    <a:pt x="1390" y="143"/>
                    <a:pt x="1390" y="318"/>
                  </a:cubicBezTo>
                  <a:cubicBezTo>
                    <a:pt x="1390" y="493"/>
                    <a:pt x="1078" y="635"/>
                    <a:pt x="695" y="635"/>
                  </a:cubicBezTo>
                  <a:cubicBezTo>
                    <a:pt x="312" y="635"/>
                    <a:pt x="0" y="493"/>
                    <a:pt x="0" y="318"/>
                  </a:cubicBezTo>
                  <a:cubicBezTo>
                    <a:pt x="0" y="143"/>
                    <a:pt x="312" y="0"/>
                    <a:pt x="695" y="0"/>
                  </a:cubicBezTo>
                  <a:close/>
                  <a:moveTo>
                    <a:pt x="417" y="84"/>
                  </a:moveTo>
                  <a:cubicBezTo>
                    <a:pt x="549" y="84"/>
                    <a:pt x="653" y="132"/>
                    <a:pt x="653" y="193"/>
                  </a:cubicBezTo>
                  <a:cubicBezTo>
                    <a:pt x="653" y="252"/>
                    <a:pt x="549" y="300"/>
                    <a:pt x="417" y="300"/>
                  </a:cubicBezTo>
                  <a:cubicBezTo>
                    <a:pt x="287" y="300"/>
                    <a:pt x="181" y="252"/>
                    <a:pt x="181" y="193"/>
                  </a:cubicBezTo>
                  <a:cubicBezTo>
                    <a:pt x="181" y="132"/>
                    <a:pt x="287" y="84"/>
                    <a:pt x="417" y="84"/>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grpSp>
      <p:grpSp>
        <p:nvGrpSpPr>
          <p:cNvPr id="132" name="Csoportba foglalás 225"/>
          <p:cNvGrpSpPr>
            <a:grpSpLocks/>
          </p:cNvGrpSpPr>
          <p:nvPr userDrawn="1"/>
        </p:nvGrpSpPr>
        <p:grpSpPr bwMode="auto">
          <a:xfrm>
            <a:off x="306388" y="947738"/>
            <a:ext cx="2159000" cy="293687"/>
            <a:chOff x="305900" y="947394"/>
            <a:chExt cx="2160000" cy="294044"/>
          </a:xfrm>
        </p:grpSpPr>
        <p:sp>
          <p:nvSpPr>
            <p:cNvPr id="133" name="Freeform 7"/>
            <p:cNvSpPr>
              <a:spLocks noEditPoints="1"/>
            </p:cNvSpPr>
            <p:nvPr userDrawn="1"/>
          </p:nvSpPr>
          <p:spPr bwMode="auto">
            <a:xfrm>
              <a:off x="690253" y="947394"/>
              <a:ext cx="1391294" cy="98545"/>
            </a:xfrm>
            <a:custGeom>
              <a:avLst/>
              <a:gdLst>
                <a:gd name="T0" fmla="*/ 47889 w 3864"/>
                <a:gd name="T1" fmla="*/ 53144 h 280"/>
                <a:gd name="T2" fmla="*/ 720 w 3864"/>
                <a:gd name="T3" fmla="*/ 67926 h 280"/>
                <a:gd name="T4" fmla="*/ 33126 w 3864"/>
                <a:gd name="T5" fmla="*/ 44345 h 280"/>
                <a:gd name="T6" fmla="*/ 101539 w 3864"/>
                <a:gd name="T7" fmla="*/ 31323 h 280"/>
                <a:gd name="T8" fmla="*/ 77054 w 3864"/>
                <a:gd name="T9" fmla="*/ 62295 h 280"/>
                <a:gd name="T10" fmla="*/ 62291 w 3864"/>
                <a:gd name="T11" fmla="*/ 97137 h 280"/>
                <a:gd name="T12" fmla="*/ 98658 w 3864"/>
                <a:gd name="T13" fmla="*/ 6687 h 280"/>
                <a:gd name="T14" fmla="*/ 113781 w 3864"/>
                <a:gd name="T15" fmla="*/ 44697 h 280"/>
                <a:gd name="T16" fmla="*/ 136105 w 3864"/>
                <a:gd name="T17" fmla="*/ 36954 h 280"/>
                <a:gd name="T18" fmla="*/ 198756 w 3864"/>
                <a:gd name="T19" fmla="*/ 32027 h 280"/>
                <a:gd name="T20" fmla="*/ 184354 w 3864"/>
                <a:gd name="T21" fmla="*/ 87283 h 280"/>
                <a:gd name="T22" fmla="*/ 183273 w 3864"/>
                <a:gd name="T23" fmla="*/ 45401 h 280"/>
                <a:gd name="T24" fmla="*/ 241964 w 3864"/>
                <a:gd name="T25" fmla="*/ 24284 h 280"/>
                <a:gd name="T26" fmla="*/ 255647 w 3864"/>
                <a:gd name="T27" fmla="*/ 96785 h 280"/>
                <a:gd name="T28" fmla="*/ 296334 w 3864"/>
                <a:gd name="T29" fmla="*/ 33083 h 280"/>
                <a:gd name="T30" fmla="*/ 346383 w 3864"/>
                <a:gd name="T31" fmla="*/ 26396 h 280"/>
                <a:gd name="T32" fmla="*/ 328020 w 3864"/>
                <a:gd name="T33" fmla="*/ 97137 h 280"/>
                <a:gd name="T34" fmla="*/ 358625 w 3864"/>
                <a:gd name="T35" fmla="*/ 70741 h 280"/>
                <a:gd name="T36" fmla="*/ 374828 w 3864"/>
                <a:gd name="T37" fmla="*/ 61239 h 280"/>
                <a:gd name="T38" fmla="*/ 424518 w 3864"/>
                <a:gd name="T39" fmla="*/ 30267 h 280"/>
                <a:gd name="T40" fmla="*/ 470606 w 3864"/>
                <a:gd name="T41" fmla="*/ 24284 h 280"/>
                <a:gd name="T42" fmla="*/ 442521 w 3864"/>
                <a:gd name="T43" fmla="*/ 83411 h 280"/>
                <a:gd name="T44" fmla="*/ 495090 w 3864"/>
                <a:gd name="T45" fmla="*/ 58423 h 280"/>
                <a:gd name="T46" fmla="*/ 532537 w 3864"/>
                <a:gd name="T47" fmla="*/ 33787 h 280"/>
                <a:gd name="T48" fmla="*/ 521015 w 3864"/>
                <a:gd name="T49" fmla="*/ 60535 h 280"/>
                <a:gd name="T50" fmla="*/ 571064 w 3864"/>
                <a:gd name="T51" fmla="*/ 90098 h 280"/>
                <a:gd name="T52" fmla="*/ 626874 w 3864"/>
                <a:gd name="T53" fmla="*/ 24636 h 280"/>
                <a:gd name="T54" fmla="*/ 695647 w 3864"/>
                <a:gd name="T55" fmla="*/ 96785 h 280"/>
                <a:gd name="T56" fmla="*/ 626154 w 3864"/>
                <a:gd name="T57" fmla="*/ 49273 h 280"/>
                <a:gd name="T58" fmla="*/ 734534 w 3864"/>
                <a:gd name="T59" fmla="*/ 75317 h 280"/>
                <a:gd name="T60" fmla="*/ 735974 w 3864"/>
                <a:gd name="T61" fmla="*/ 23580 h 280"/>
                <a:gd name="T62" fmla="*/ 749297 w 3864"/>
                <a:gd name="T63" fmla="*/ 352 h 280"/>
                <a:gd name="T64" fmla="*/ 819150 w 3864"/>
                <a:gd name="T65" fmla="*/ 49273 h 280"/>
                <a:gd name="T66" fmla="*/ 850115 w 3864"/>
                <a:gd name="T67" fmla="*/ 84115 h 280"/>
                <a:gd name="T68" fmla="*/ 789264 w 3864"/>
                <a:gd name="T69" fmla="*/ 96785 h 280"/>
                <a:gd name="T70" fmla="*/ 919608 w 3864"/>
                <a:gd name="T71" fmla="*/ 24636 h 280"/>
                <a:gd name="T72" fmla="*/ 884682 w 3864"/>
                <a:gd name="T73" fmla="*/ 97137 h 280"/>
                <a:gd name="T74" fmla="*/ 881801 w 3864"/>
                <a:gd name="T75" fmla="*/ 24284 h 280"/>
                <a:gd name="T76" fmla="*/ 967497 w 3864"/>
                <a:gd name="T77" fmla="*/ 24636 h 280"/>
                <a:gd name="T78" fmla="*/ 975418 w 3864"/>
                <a:gd name="T79" fmla="*/ 54200 h 280"/>
                <a:gd name="T80" fmla="*/ 975778 w 3864"/>
                <a:gd name="T81" fmla="*/ 97137 h 280"/>
                <a:gd name="T82" fmla="*/ 1030508 w 3864"/>
                <a:gd name="T83" fmla="*/ 29212 h 280"/>
                <a:gd name="T84" fmla="*/ 1041670 w 3864"/>
                <a:gd name="T85" fmla="*/ 82707 h 280"/>
                <a:gd name="T86" fmla="*/ 1057153 w 3864"/>
                <a:gd name="T87" fmla="*/ 93970 h 280"/>
                <a:gd name="T88" fmla="*/ 1053192 w 3864"/>
                <a:gd name="T89" fmla="*/ 39770 h 280"/>
                <a:gd name="T90" fmla="*/ 1106482 w 3864"/>
                <a:gd name="T91" fmla="*/ 64758 h 280"/>
                <a:gd name="T92" fmla="*/ 1081637 w 3864"/>
                <a:gd name="T93" fmla="*/ 51032 h 280"/>
                <a:gd name="T94" fmla="*/ 1139248 w 3864"/>
                <a:gd name="T95" fmla="*/ 53496 h 280"/>
                <a:gd name="T96" fmla="*/ 1180295 w 3864"/>
                <a:gd name="T97" fmla="*/ 33435 h 280"/>
                <a:gd name="T98" fmla="*/ 1155451 w 3864"/>
                <a:gd name="T99" fmla="*/ 69333 h 280"/>
                <a:gd name="T100" fmla="*/ 1138528 w 3864"/>
                <a:gd name="T101" fmla="*/ 97137 h 280"/>
                <a:gd name="T102" fmla="*/ 1187497 w 3864"/>
                <a:gd name="T103" fmla="*/ 28860 h 280"/>
                <a:gd name="T104" fmla="*/ 1242587 w 3864"/>
                <a:gd name="T105" fmla="*/ 33435 h 280"/>
                <a:gd name="T106" fmla="*/ 1210181 w 3864"/>
                <a:gd name="T107" fmla="*/ 96785 h 280"/>
                <a:gd name="T108" fmla="*/ 1279674 w 3864"/>
                <a:gd name="T109" fmla="*/ 24636 h 280"/>
                <a:gd name="T110" fmla="*/ 1282194 w 3864"/>
                <a:gd name="T111" fmla="*/ 54904 h 280"/>
                <a:gd name="T112" fmla="*/ 1294436 w 3864"/>
                <a:gd name="T113" fmla="*/ 95377 h 280"/>
                <a:gd name="T114" fmla="*/ 1314600 w 3864"/>
                <a:gd name="T115" fmla="*/ 73205 h 280"/>
                <a:gd name="T116" fmla="*/ 1347726 w 3864"/>
                <a:gd name="T117" fmla="*/ 74613 h 280"/>
                <a:gd name="T118" fmla="*/ 1369330 w 3864"/>
                <a:gd name="T119" fmla="*/ 48217 h 2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64" h="280">
                  <a:moveTo>
                    <a:pt x="2" y="152"/>
                  </a:moveTo>
                  <a:cubicBezTo>
                    <a:pt x="2" y="143"/>
                    <a:pt x="2" y="136"/>
                    <a:pt x="2" y="128"/>
                  </a:cubicBezTo>
                  <a:cubicBezTo>
                    <a:pt x="2" y="121"/>
                    <a:pt x="2" y="114"/>
                    <a:pt x="2" y="108"/>
                  </a:cubicBezTo>
                  <a:cubicBezTo>
                    <a:pt x="1" y="101"/>
                    <a:pt x="1" y="94"/>
                    <a:pt x="1" y="88"/>
                  </a:cubicBezTo>
                  <a:cubicBezTo>
                    <a:pt x="0" y="82"/>
                    <a:pt x="0" y="75"/>
                    <a:pt x="0" y="69"/>
                  </a:cubicBezTo>
                  <a:cubicBezTo>
                    <a:pt x="3" y="69"/>
                    <a:pt x="7" y="69"/>
                    <a:pt x="11" y="70"/>
                  </a:cubicBezTo>
                  <a:cubicBezTo>
                    <a:pt x="15" y="70"/>
                    <a:pt x="19" y="70"/>
                    <a:pt x="24" y="70"/>
                  </a:cubicBezTo>
                  <a:cubicBezTo>
                    <a:pt x="31" y="70"/>
                    <a:pt x="39" y="70"/>
                    <a:pt x="46" y="69"/>
                  </a:cubicBezTo>
                  <a:cubicBezTo>
                    <a:pt x="54" y="69"/>
                    <a:pt x="61" y="69"/>
                    <a:pt x="68" y="69"/>
                  </a:cubicBezTo>
                  <a:cubicBezTo>
                    <a:pt x="82" y="69"/>
                    <a:pt x="94" y="70"/>
                    <a:pt x="102" y="72"/>
                  </a:cubicBezTo>
                  <a:cubicBezTo>
                    <a:pt x="110" y="74"/>
                    <a:pt x="116" y="77"/>
                    <a:pt x="121" y="81"/>
                  </a:cubicBezTo>
                  <a:cubicBezTo>
                    <a:pt x="127" y="86"/>
                    <a:pt x="132" y="92"/>
                    <a:pt x="135" y="98"/>
                  </a:cubicBezTo>
                  <a:cubicBezTo>
                    <a:pt x="138" y="105"/>
                    <a:pt x="139" y="113"/>
                    <a:pt x="139" y="122"/>
                  </a:cubicBezTo>
                  <a:cubicBezTo>
                    <a:pt x="139" y="133"/>
                    <a:pt x="137" y="143"/>
                    <a:pt x="133" y="151"/>
                  </a:cubicBezTo>
                  <a:cubicBezTo>
                    <a:pt x="130" y="159"/>
                    <a:pt x="124" y="166"/>
                    <a:pt x="117" y="171"/>
                  </a:cubicBezTo>
                  <a:cubicBezTo>
                    <a:pt x="110" y="176"/>
                    <a:pt x="102" y="180"/>
                    <a:pt x="93" y="182"/>
                  </a:cubicBezTo>
                  <a:cubicBezTo>
                    <a:pt x="83" y="185"/>
                    <a:pt x="73" y="186"/>
                    <a:pt x="62" y="186"/>
                  </a:cubicBezTo>
                  <a:lnTo>
                    <a:pt x="47" y="186"/>
                  </a:lnTo>
                  <a:cubicBezTo>
                    <a:pt x="47" y="201"/>
                    <a:pt x="47" y="216"/>
                    <a:pt x="47" y="231"/>
                  </a:cubicBezTo>
                  <a:cubicBezTo>
                    <a:pt x="47" y="246"/>
                    <a:pt x="48" y="261"/>
                    <a:pt x="49" y="276"/>
                  </a:cubicBezTo>
                  <a:cubicBezTo>
                    <a:pt x="46" y="276"/>
                    <a:pt x="42" y="275"/>
                    <a:pt x="38" y="275"/>
                  </a:cubicBezTo>
                  <a:cubicBezTo>
                    <a:pt x="34" y="275"/>
                    <a:pt x="29" y="275"/>
                    <a:pt x="24" y="275"/>
                  </a:cubicBezTo>
                  <a:cubicBezTo>
                    <a:pt x="19" y="275"/>
                    <a:pt x="15" y="275"/>
                    <a:pt x="11" y="275"/>
                  </a:cubicBezTo>
                  <a:cubicBezTo>
                    <a:pt x="7" y="275"/>
                    <a:pt x="3" y="276"/>
                    <a:pt x="0" y="276"/>
                  </a:cubicBezTo>
                  <a:cubicBezTo>
                    <a:pt x="0" y="269"/>
                    <a:pt x="0" y="263"/>
                    <a:pt x="1" y="257"/>
                  </a:cubicBezTo>
                  <a:cubicBezTo>
                    <a:pt x="1" y="250"/>
                    <a:pt x="1" y="244"/>
                    <a:pt x="2" y="237"/>
                  </a:cubicBezTo>
                  <a:cubicBezTo>
                    <a:pt x="2" y="230"/>
                    <a:pt x="2" y="223"/>
                    <a:pt x="2" y="216"/>
                  </a:cubicBezTo>
                  <a:cubicBezTo>
                    <a:pt x="2" y="209"/>
                    <a:pt x="2" y="201"/>
                    <a:pt x="2" y="193"/>
                  </a:cubicBezTo>
                  <a:lnTo>
                    <a:pt x="2" y="152"/>
                  </a:lnTo>
                  <a:close/>
                  <a:moveTo>
                    <a:pt x="92" y="126"/>
                  </a:moveTo>
                  <a:cubicBezTo>
                    <a:pt x="92" y="119"/>
                    <a:pt x="91" y="112"/>
                    <a:pt x="89" y="107"/>
                  </a:cubicBezTo>
                  <a:cubicBezTo>
                    <a:pt x="87" y="102"/>
                    <a:pt x="85" y="98"/>
                    <a:pt x="82" y="95"/>
                  </a:cubicBezTo>
                  <a:cubicBezTo>
                    <a:pt x="79" y="92"/>
                    <a:pt x="76" y="89"/>
                    <a:pt x="72" y="88"/>
                  </a:cubicBezTo>
                  <a:cubicBezTo>
                    <a:pt x="68" y="86"/>
                    <a:pt x="64" y="86"/>
                    <a:pt x="60" y="86"/>
                  </a:cubicBezTo>
                  <a:cubicBezTo>
                    <a:pt x="57" y="86"/>
                    <a:pt x="55" y="86"/>
                    <a:pt x="53" y="86"/>
                  </a:cubicBezTo>
                  <a:cubicBezTo>
                    <a:pt x="51" y="86"/>
                    <a:pt x="49" y="86"/>
                    <a:pt x="47" y="86"/>
                  </a:cubicBezTo>
                  <a:cubicBezTo>
                    <a:pt x="47" y="100"/>
                    <a:pt x="47" y="114"/>
                    <a:pt x="47" y="128"/>
                  </a:cubicBezTo>
                  <a:cubicBezTo>
                    <a:pt x="47" y="142"/>
                    <a:pt x="47" y="156"/>
                    <a:pt x="47" y="171"/>
                  </a:cubicBezTo>
                  <a:cubicBezTo>
                    <a:pt x="52" y="171"/>
                    <a:pt x="57" y="170"/>
                    <a:pt x="62" y="169"/>
                  </a:cubicBezTo>
                  <a:cubicBezTo>
                    <a:pt x="67" y="168"/>
                    <a:pt x="72" y="166"/>
                    <a:pt x="77" y="163"/>
                  </a:cubicBezTo>
                  <a:cubicBezTo>
                    <a:pt x="81" y="160"/>
                    <a:pt x="85" y="155"/>
                    <a:pt x="87" y="149"/>
                  </a:cubicBezTo>
                  <a:cubicBezTo>
                    <a:pt x="90" y="144"/>
                    <a:pt x="92" y="136"/>
                    <a:pt x="92" y="126"/>
                  </a:cubicBezTo>
                  <a:close/>
                  <a:moveTo>
                    <a:pt x="169" y="152"/>
                  </a:moveTo>
                  <a:cubicBezTo>
                    <a:pt x="169" y="143"/>
                    <a:pt x="169" y="136"/>
                    <a:pt x="169" y="128"/>
                  </a:cubicBezTo>
                  <a:cubicBezTo>
                    <a:pt x="169" y="121"/>
                    <a:pt x="169" y="114"/>
                    <a:pt x="169" y="108"/>
                  </a:cubicBezTo>
                  <a:cubicBezTo>
                    <a:pt x="168" y="101"/>
                    <a:pt x="168" y="94"/>
                    <a:pt x="168" y="88"/>
                  </a:cubicBezTo>
                  <a:cubicBezTo>
                    <a:pt x="168" y="82"/>
                    <a:pt x="167" y="75"/>
                    <a:pt x="167" y="69"/>
                  </a:cubicBezTo>
                  <a:cubicBezTo>
                    <a:pt x="176" y="69"/>
                    <a:pt x="185" y="69"/>
                    <a:pt x="194" y="70"/>
                  </a:cubicBezTo>
                  <a:cubicBezTo>
                    <a:pt x="202" y="70"/>
                    <a:pt x="211" y="70"/>
                    <a:pt x="220" y="70"/>
                  </a:cubicBezTo>
                  <a:cubicBezTo>
                    <a:pt x="228" y="70"/>
                    <a:pt x="235" y="70"/>
                    <a:pt x="242" y="70"/>
                  </a:cubicBezTo>
                  <a:cubicBezTo>
                    <a:pt x="248" y="70"/>
                    <a:pt x="254" y="70"/>
                    <a:pt x="260" y="70"/>
                  </a:cubicBezTo>
                  <a:cubicBezTo>
                    <a:pt x="265" y="70"/>
                    <a:pt x="270" y="69"/>
                    <a:pt x="274" y="69"/>
                  </a:cubicBezTo>
                  <a:cubicBezTo>
                    <a:pt x="278" y="69"/>
                    <a:pt x="281" y="69"/>
                    <a:pt x="283" y="69"/>
                  </a:cubicBezTo>
                  <a:cubicBezTo>
                    <a:pt x="283" y="70"/>
                    <a:pt x="282" y="72"/>
                    <a:pt x="282" y="74"/>
                  </a:cubicBezTo>
                  <a:cubicBezTo>
                    <a:pt x="282" y="76"/>
                    <a:pt x="282" y="78"/>
                    <a:pt x="282" y="81"/>
                  </a:cubicBezTo>
                  <a:cubicBezTo>
                    <a:pt x="282" y="84"/>
                    <a:pt x="282" y="87"/>
                    <a:pt x="282" y="89"/>
                  </a:cubicBezTo>
                  <a:cubicBezTo>
                    <a:pt x="282" y="91"/>
                    <a:pt x="283" y="93"/>
                    <a:pt x="283" y="95"/>
                  </a:cubicBezTo>
                  <a:cubicBezTo>
                    <a:pt x="277" y="94"/>
                    <a:pt x="271" y="94"/>
                    <a:pt x="264" y="94"/>
                  </a:cubicBezTo>
                  <a:cubicBezTo>
                    <a:pt x="257" y="93"/>
                    <a:pt x="250" y="93"/>
                    <a:pt x="244" y="92"/>
                  </a:cubicBezTo>
                  <a:cubicBezTo>
                    <a:pt x="237" y="92"/>
                    <a:pt x="232" y="92"/>
                    <a:pt x="226" y="91"/>
                  </a:cubicBezTo>
                  <a:cubicBezTo>
                    <a:pt x="221" y="91"/>
                    <a:pt x="217" y="91"/>
                    <a:pt x="215" y="91"/>
                  </a:cubicBezTo>
                  <a:cubicBezTo>
                    <a:pt x="214" y="102"/>
                    <a:pt x="214" y="113"/>
                    <a:pt x="214" y="124"/>
                  </a:cubicBezTo>
                  <a:cubicBezTo>
                    <a:pt x="214" y="135"/>
                    <a:pt x="214" y="146"/>
                    <a:pt x="214" y="157"/>
                  </a:cubicBezTo>
                  <a:cubicBezTo>
                    <a:pt x="227" y="156"/>
                    <a:pt x="239" y="156"/>
                    <a:pt x="249" y="156"/>
                  </a:cubicBezTo>
                  <a:cubicBezTo>
                    <a:pt x="260" y="155"/>
                    <a:pt x="271" y="155"/>
                    <a:pt x="282" y="154"/>
                  </a:cubicBezTo>
                  <a:cubicBezTo>
                    <a:pt x="281" y="158"/>
                    <a:pt x="281" y="160"/>
                    <a:pt x="281" y="162"/>
                  </a:cubicBezTo>
                  <a:cubicBezTo>
                    <a:pt x="281" y="164"/>
                    <a:pt x="280" y="166"/>
                    <a:pt x="280" y="168"/>
                  </a:cubicBezTo>
                  <a:cubicBezTo>
                    <a:pt x="280" y="169"/>
                    <a:pt x="281" y="171"/>
                    <a:pt x="281" y="173"/>
                  </a:cubicBezTo>
                  <a:cubicBezTo>
                    <a:pt x="281" y="174"/>
                    <a:pt x="282" y="177"/>
                    <a:pt x="282" y="180"/>
                  </a:cubicBezTo>
                  <a:cubicBezTo>
                    <a:pt x="259" y="178"/>
                    <a:pt x="236" y="177"/>
                    <a:pt x="214" y="177"/>
                  </a:cubicBezTo>
                  <a:cubicBezTo>
                    <a:pt x="214" y="184"/>
                    <a:pt x="214" y="190"/>
                    <a:pt x="214" y="197"/>
                  </a:cubicBezTo>
                  <a:cubicBezTo>
                    <a:pt x="213" y="203"/>
                    <a:pt x="213" y="209"/>
                    <a:pt x="213" y="216"/>
                  </a:cubicBezTo>
                  <a:cubicBezTo>
                    <a:pt x="213" y="229"/>
                    <a:pt x="214" y="241"/>
                    <a:pt x="214" y="253"/>
                  </a:cubicBezTo>
                  <a:cubicBezTo>
                    <a:pt x="226" y="253"/>
                    <a:pt x="237" y="253"/>
                    <a:pt x="249" y="253"/>
                  </a:cubicBezTo>
                  <a:cubicBezTo>
                    <a:pt x="260" y="252"/>
                    <a:pt x="272" y="251"/>
                    <a:pt x="283" y="250"/>
                  </a:cubicBezTo>
                  <a:cubicBezTo>
                    <a:pt x="283" y="252"/>
                    <a:pt x="282" y="254"/>
                    <a:pt x="282" y="256"/>
                  </a:cubicBezTo>
                  <a:cubicBezTo>
                    <a:pt x="282" y="257"/>
                    <a:pt x="282" y="260"/>
                    <a:pt x="282" y="263"/>
                  </a:cubicBezTo>
                  <a:cubicBezTo>
                    <a:pt x="282" y="266"/>
                    <a:pt x="282" y="269"/>
                    <a:pt x="282" y="271"/>
                  </a:cubicBezTo>
                  <a:cubicBezTo>
                    <a:pt x="282" y="272"/>
                    <a:pt x="283" y="274"/>
                    <a:pt x="283" y="276"/>
                  </a:cubicBezTo>
                  <a:cubicBezTo>
                    <a:pt x="278" y="276"/>
                    <a:pt x="271" y="276"/>
                    <a:pt x="263" y="275"/>
                  </a:cubicBezTo>
                  <a:cubicBezTo>
                    <a:pt x="255" y="275"/>
                    <a:pt x="244" y="275"/>
                    <a:pt x="231" y="275"/>
                  </a:cubicBezTo>
                  <a:cubicBezTo>
                    <a:pt x="218" y="275"/>
                    <a:pt x="208" y="275"/>
                    <a:pt x="201" y="275"/>
                  </a:cubicBezTo>
                  <a:cubicBezTo>
                    <a:pt x="193" y="275"/>
                    <a:pt x="187" y="275"/>
                    <a:pt x="183" y="275"/>
                  </a:cubicBezTo>
                  <a:cubicBezTo>
                    <a:pt x="178" y="275"/>
                    <a:pt x="175" y="275"/>
                    <a:pt x="173" y="276"/>
                  </a:cubicBezTo>
                  <a:cubicBezTo>
                    <a:pt x="170" y="276"/>
                    <a:pt x="168" y="276"/>
                    <a:pt x="167" y="276"/>
                  </a:cubicBezTo>
                  <a:cubicBezTo>
                    <a:pt x="167" y="269"/>
                    <a:pt x="168" y="263"/>
                    <a:pt x="168" y="257"/>
                  </a:cubicBezTo>
                  <a:cubicBezTo>
                    <a:pt x="168" y="250"/>
                    <a:pt x="168" y="244"/>
                    <a:pt x="169" y="237"/>
                  </a:cubicBezTo>
                  <a:cubicBezTo>
                    <a:pt x="169" y="230"/>
                    <a:pt x="169" y="223"/>
                    <a:pt x="169" y="216"/>
                  </a:cubicBezTo>
                  <a:cubicBezTo>
                    <a:pt x="169" y="209"/>
                    <a:pt x="169" y="201"/>
                    <a:pt x="169" y="193"/>
                  </a:cubicBezTo>
                  <a:lnTo>
                    <a:pt x="169" y="152"/>
                  </a:lnTo>
                  <a:close/>
                  <a:moveTo>
                    <a:pt x="203" y="57"/>
                  </a:moveTo>
                  <a:cubicBezTo>
                    <a:pt x="215" y="43"/>
                    <a:pt x="224" y="32"/>
                    <a:pt x="230" y="25"/>
                  </a:cubicBezTo>
                  <a:cubicBezTo>
                    <a:pt x="237" y="17"/>
                    <a:pt x="242" y="12"/>
                    <a:pt x="246" y="8"/>
                  </a:cubicBezTo>
                  <a:cubicBezTo>
                    <a:pt x="249" y="4"/>
                    <a:pt x="252" y="2"/>
                    <a:pt x="254" y="1"/>
                  </a:cubicBezTo>
                  <a:cubicBezTo>
                    <a:pt x="256" y="1"/>
                    <a:pt x="258" y="0"/>
                    <a:pt x="261" y="0"/>
                  </a:cubicBezTo>
                  <a:cubicBezTo>
                    <a:pt x="265" y="0"/>
                    <a:pt x="269" y="2"/>
                    <a:pt x="271" y="4"/>
                  </a:cubicBezTo>
                  <a:cubicBezTo>
                    <a:pt x="274" y="7"/>
                    <a:pt x="275" y="10"/>
                    <a:pt x="275" y="14"/>
                  </a:cubicBezTo>
                  <a:cubicBezTo>
                    <a:pt x="275" y="16"/>
                    <a:pt x="274" y="18"/>
                    <a:pt x="274" y="19"/>
                  </a:cubicBezTo>
                  <a:cubicBezTo>
                    <a:pt x="273" y="21"/>
                    <a:pt x="271" y="23"/>
                    <a:pt x="267" y="26"/>
                  </a:cubicBezTo>
                  <a:cubicBezTo>
                    <a:pt x="263" y="29"/>
                    <a:pt x="258" y="33"/>
                    <a:pt x="251" y="38"/>
                  </a:cubicBezTo>
                  <a:cubicBezTo>
                    <a:pt x="243" y="43"/>
                    <a:pt x="233" y="49"/>
                    <a:pt x="220" y="57"/>
                  </a:cubicBezTo>
                  <a:lnTo>
                    <a:pt x="203" y="57"/>
                  </a:lnTo>
                  <a:close/>
                  <a:moveTo>
                    <a:pt x="485" y="241"/>
                  </a:moveTo>
                  <a:cubicBezTo>
                    <a:pt x="483" y="245"/>
                    <a:pt x="482" y="250"/>
                    <a:pt x="481" y="254"/>
                  </a:cubicBezTo>
                  <a:cubicBezTo>
                    <a:pt x="479" y="258"/>
                    <a:pt x="479" y="262"/>
                    <a:pt x="478" y="267"/>
                  </a:cubicBezTo>
                  <a:cubicBezTo>
                    <a:pt x="470" y="271"/>
                    <a:pt x="461" y="274"/>
                    <a:pt x="451" y="276"/>
                  </a:cubicBezTo>
                  <a:cubicBezTo>
                    <a:pt x="441" y="279"/>
                    <a:pt x="429" y="280"/>
                    <a:pt x="417" y="280"/>
                  </a:cubicBezTo>
                  <a:cubicBezTo>
                    <a:pt x="399" y="280"/>
                    <a:pt x="384" y="277"/>
                    <a:pt x="370" y="272"/>
                  </a:cubicBezTo>
                  <a:cubicBezTo>
                    <a:pt x="356" y="267"/>
                    <a:pt x="345" y="260"/>
                    <a:pt x="335" y="251"/>
                  </a:cubicBezTo>
                  <a:cubicBezTo>
                    <a:pt x="326" y="242"/>
                    <a:pt x="318" y="231"/>
                    <a:pt x="313" y="219"/>
                  </a:cubicBezTo>
                  <a:cubicBezTo>
                    <a:pt x="308" y="207"/>
                    <a:pt x="306" y="194"/>
                    <a:pt x="306" y="180"/>
                  </a:cubicBezTo>
                  <a:cubicBezTo>
                    <a:pt x="306" y="159"/>
                    <a:pt x="309" y="141"/>
                    <a:pt x="316" y="127"/>
                  </a:cubicBezTo>
                  <a:cubicBezTo>
                    <a:pt x="322" y="112"/>
                    <a:pt x="331" y="100"/>
                    <a:pt x="342" y="91"/>
                  </a:cubicBezTo>
                  <a:cubicBezTo>
                    <a:pt x="353" y="82"/>
                    <a:pt x="365" y="75"/>
                    <a:pt x="380" y="71"/>
                  </a:cubicBezTo>
                  <a:cubicBezTo>
                    <a:pt x="394" y="67"/>
                    <a:pt x="409" y="65"/>
                    <a:pt x="425" y="65"/>
                  </a:cubicBezTo>
                  <a:cubicBezTo>
                    <a:pt x="431" y="65"/>
                    <a:pt x="436" y="65"/>
                    <a:pt x="442" y="66"/>
                  </a:cubicBezTo>
                  <a:cubicBezTo>
                    <a:pt x="448" y="66"/>
                    <a:pt x="453" y="68"/>
                    <a:pt x="459" y="69"/>
                  </a:cubicBezTo>
                  <a:cubicBezTo>
                    <a:pt x="464" y="70"/>
                    <a:pt x="469" y="72"/>
                    <a:pt x="474" y="74"/>
                  </a:cubicBezTo>
                  <a:cubicBezTo>
                    <a:pt x="479" y="76"/>
                    <a:pt x="483" y="77"/>
                    <a:pt x="487" y="79"/>
                  </a:cubicBezTo>
                  <a:cubicBezTo>
                    <a:pt x="485" y="84"/>
                    <a:pt x="483" y="90"/>
                    <a:pt x="482" y="95"/>
                  </a:cubicBezTo>
                  <a:cubicBezTo>
                    <a:pt x="481" y="100"/>
                    <a:pt x="480" y="105"/>
                    <a:pt x="480" y="110"/>
                  </a:cubicBezTo>
                  <a:lnTo>
                    <a:pt x="475" y="110"/>
                  </a:lnTo>
                  <a:cubicBezTo>
                    <a:pt x="468" y="101"/>
                    <a:pt x="460" y="94"/>
                    <a:pt x="452" y="90"/>
                  </a:cubicBezTo>
                  <a:cubicBezTo>
                    <a:pt x="444" y="85"/>
                    <a:pt x="435" y="83"/>
                    <a:pt x="424" y="83"/>
                  </a:cubicBezTo>
                  <a:cubicBezTo>
                    <a:pt x="416" y="83"/>
                    <a:pt x="408" y="85"/>
                    <a:pt x="400" y="89"/>
                  </a:cubicBezTo>
                  <a:cubicBezTo>
                    <a:pt x="391" y="92"/>
                    <a:pt x="384" y="98"/>
                    <a:pt x="378" y="105"/>
                  </a:cubicBezTo>
                  <a:cubicBezTo>
                    <a:pt x="371" y="113"/>
                    <a:pt x="366" y="122"/>
                    <a:pt x="361" y="134"/>
                  </a:cubicBezTo>
                  <a:cubicBezTo>
                    <a:pt x="357" y="145"/>
                    <a:pt x="355" y="159"/>
                    <a:pt x="355" y="175"/>
                  </a:cubicBezTo>
                  <a:cubicBezTo>
                    <a:pt x="355" y="190"/>
                    <a:pt x="357" y="204"/>
                    <a:pt x="362" y="215"/>
                  </a:cubicBezTo>
                  <a:cubicBezTo>
                    <a:pt x="366" y="225"/>
                    <a:pt x="371" y="234"/>
                    <a:pt x="378" y="241"/>
                  </a:cubicBezTo>
                  <a:cubicBezTo>
                    <a:pt x="385" y="248"/>
                    <a:pt x="392" y="253"/>
                    <a:pt x="401" y="256"/>
                  </a:cubicBezTo>
                  <a:cubicBezTo>
                    <a:pt x="409" y="260"/>
                    <a:pt x="418" y="261"/>
                    <a:pt x="426" y="261"/>
                  </a:cubicBezTo>
                  <a:cubicBezTo>
                    <a:pt x="431" y="261"/>
                    <a:pt x="436" y="261"/>
                    <a:pt x="441" y="260"/>
                  </a:cubicBezTo>
                  <a:cubicBezTo>
                    <a:pt x="446" y="259"/>
                    <a:pt x="451" y="257"/>
                    <a:pt x="456" y="255"/>
                  </a:cubicBezTo>
                  <a:cubicBezTo>
                    <a:pt x="461" y="253"/>
                    <a:pt x="465" y="251"/>
                    <a:pt x="470" y="248"/>
                  </a:cubicBezTo>
                  <a:cubicBezTo>
                    <a:pt x="474" y="245"/>
                    <a:pt x="478" y="242"/>
                    <a:pt x="481" y="239"/>
                  </a:cubicBezTo>
                  <a:lnTo>
                    <a:pt x="485" y="241"/>
                  </a:lnTo>
                  <a:close/>
                  <a:moveTo>
                    <a:pt x="611" y="109"/>
                  </a:moveTo>
                  <a:cubicBezTo>
                    <a:pt x="605" y="92"/>
                    <a:pt x="593" y="83"/>
                    <a:pt x="575" y="83"/>
                  </a:cubicBezTo>
                  <a:cubicBezTo>
                    <a:pt x="566" y="83"/>
                    <a:pt x="558" y="86"/>
                    <a:pt x="552" y="91"/>
                  </a:cubicBezTo>
                  <a:cubicBezTo>
                    <a:pt x="547" y="97"/>
                    <a:pt x="544" y="103"/>
                    <a:pt x="544" y="110"/>
                  </a:cubicBezTo>
                  <a:cubicBezTo>
                    <a:pt x="544" y="118"/>
                    <a:pt x="546" y="124"/>
                    <a:pt x="550" y="129"/>
                  </a:cubicBezTo>
                  <a:cubicBezTo>
                    <a:pt x="555" y="133"/>
                    <a:pt x="561" y="138"/>
                    <a:pt x="567" y="141"/>
                  </a:cubicBezTo>
                  <a:cubicBezTo>
                    <a:pt x="574" y="145"/>
                    <a:pt x="582" y="149"/>
                    <a:pt x="589" y="152"/>
                  </a:cubicBezTo>
                  <a:cubicBezTo>
                    <a:pt x="597" y="156"/>
                    <a:pt x="605" y="160"/>
                    <a:pt x="611" y="165"/>
                  </a:cubicBezTo>
                  <a:cubicBezTo>
                    <a:pt x="618" y="170"/>
                    <a:pt x="624" y="177"/>
                    <a:pt x="628" y="184"/>
                  </a:cubicBezTo>
                  <a:cubicBezTo>
                    <a:pt x="633" y="191"/>
                    <a:pt x="635" y="201"/>
                    <a:pt x="635" y="212"/>
                  </a:cubicBezTo>
                  <a:cubicBezTo>
                    <a:pt x="635" y="222"/>
                    <a:pt x="633" y="231"/>
                    <a:pt x="629" y="239"/>
                  </a:cubicBezTo>
                  <a:cubicBezTo>
                    <a:pt x="626" y="248"/>
                    <a:pt x="620" y="255"/>
                    <a:pt x="613" y="261"/>
                  </a:cubicBezTo>
                  <a:cubicBezTo>
                    <a:pt x="606" y="267"/>
                    <a:pt x="598" y="272"/>
                    <a:pt x="588" y="275"/>
                  </a:cubicBezTo>
                  <a:cubicBezTo>
                    <a:pt x="578" y="278"/>
                    <a:pt x="567" y="280"/>
                    <a:pt x="555" y="280"/>
                  </a:cubicBezTo>
                  <a:cubicBezTo>
                    <a:pt x="545" y="280"/>
                    <a:pt x="535" y="279"/>
                    <a:pt x="526" y="276"/>
                  </a:cubicBezTo>
                  <a:cubicBezTo>
                    <a:pt x="518" y="273"/>
                    <a:pt x="511" y="270"/>
                    <a:pt x="507" y="267"/>
                  </a:cubicBezTo>
                  <a:cubicBezTo>
                    <a:pt x="509" y="260"/>
                    <a:pt x="511" y="254"/>
                    <a:pt x="512" y="248"/>
                  </a:cubicBezTo>
                  <a:cubicBezTo>
                    <a:pt x="514" y="242"/>
                    <a:pt x="515" y="236"/>
                    <a:pt x="516" y="229"/>
                  </a:cubicBezTo>
                  <a:lnTo>
                    <a:pt x="521" y="229"/>
                  </a:lnTo>
                  <a:cubicBezTo>
                    <a:pt x="522" y="233"/>
                    <a:pt x="524" y="237"/>
                    <a:pt x="526" y="241"/>
                  </a:cubicBezTo>
                  <a:cubicBezTo>
                    <a:pt x="528" y="245"/>
                    <a:pt x="531" y="249"/>
                    <a:pt x="534" y="252"/>
                  </a:cubicBezTo>
                  <a:cubicBezTo>
                    <a:pt x="538" y="255"/>
                    <a:pt x="542" y="257"/>
                    <a:pt x="547" y="259"/>
                  </a:cubicBezTo>
                  <a:cubicBezTo>
                    <a:pt x="552" y="260"/>
                    <a:pt x="557" y="261"/>
                    <a:pt x="563" y="261"/>
                  </a:cubicBezTo>
                  <a:cubicBezTo>
                    <a:pt x="575" y="261"/>
                    <a:pt x="584" y="258"/>
                    <a:pt x="589" y="252"/>
                  </a:cubicBezTo>
                  <a:cubicBezTo>
                    <a:pt x="595" y="246"/>
                    <a:pt x="598" y="239"/>
                    <a:pt x="598" y="231"/>
                  </a:cubicBezTo>
                  <a:cubicBezTo>
                    <a:pt x="598" y="223"/>
                    <a:pt x="596" y="217"/>
                    <a:pt x="591" y="212"/>
                  </a:cubicBezTo>
                  <a:cubicBezTo>
                    <a:pt x="587" y="207"/>
                    <a:pt x="582" y="203"/>
                    <a:pt x="575" y="199"/>
                  </a:cubicBezTo>
                  <a:cubicBezTo>
                    <a:pt x="568" y="196"/>
                    <a:pt x="561" y="192"/>
                    <a:pt x="553" y="188"/>
                  </a:cubicBezTo>
                  <a:cubicBezTo>
                    <a:pt x="546" y="185"/>
                    <a:pt x="538" y="181"/>
                    <a:pt x="532" y="176"/>
                  </a:cubicBezTo>
                  <a:cubicBezTo>
                    <a:pt x="525" y="171"/>
                    <a:pt x="520" y="164"/>
                    <a:pt x="515" y="157"/>
                  </a:cubicBezTo>
                  <a:cubicBezTo>
                    <a:pt x="511" y="150"/>
                    <a:pt x="509" y="140"/>
                    <a:pt x="509" y="129"/>
                  </a:cubicBezTo>
                  <a:cubicBezTo>
                    <a:pt x="509" y="119"/>
                    <a:pt x="510" y="109"/>
                    <a:pt x="514" y="101"/>
                  </a:cubicBezTo>
                  <a:cubicBezTo>
                    <a:pt x="518" y="93"/>
                    <a:pt x="523" y="87"/>
                    <a:pt x="529" y="81"/>
                  </a:cubicBezTo>
                  <a:cubicBezTo>
                    <a:pt x="535" y="76"/>
                    <a:pt x="542" y="72"/>
                    <a:pt x="550" y="69"/>
                  </a:cubicBezTo>
                  <a:cubicBezTo>
                    <a:pt x="559" y="66"/>
                    <a:pt x="567" y="65"/>
                    <a:pt x="576" y="65"/>
                  </a:cubicBezTo>
                  <a:cubicBezTo>
                    <a:pt x="587" y="65"/>
                    <a:pt x="596" y="66"/>
                    <a:pt x="605" y="69"/>
                  </a:cubicBezTo>
                  <a:cubicBezTo>
                    <a:pt x="613" y="71"/>
                    <a:pt x="620" y="75"/>
                    <a:pt x="625" y="79"/>
                  </a:cubicBezTo>
                  <a:cubicBezTo>
                    <a:pt x="624" y="84"/>
                    <a:pt x="622" y="89"/>
                    <a:pt x="621" y="93"/>
                  </a:cubicBezTo>
                  <a:cubicBezTo>
                    <a:pt x="620" y="97"/>
                    <a:pt x="618" y="103"/>
                    <a:pt x="616" y="109"/>
                  </a:cubicBezTo>
                  <a:lnTo>
                    <a:pt x="611" y="109"/>
                  </a:lnTo>
                  <a:close/>
                  <a:moveTo>
                    <a:pt x="674" y="152"/>
                  </a:moveTo>
                  <a:cubicBezTo>
                    <a:pt x="674" y="143"/>
                    <a:pt x="674" y="136"/>
                    <a:pt x="674" y="128"/>
                  </a:cubicBezTo>
                  <a:cubicBezTo>
                    <a:pt x="674" y="121"/>
                    <a:pt x="674" y="114"/>
                    <a:pt x="674" y="108"/>
                  </a:cubicBezTo>
                  <a:cubicBezTo>
                    <a:pt x="673" y="101"/>
                    <a:pt x="673" y="94"/>
                    <a:pt x="673" y="88"/>
                  </a:cubicBezTo>
                  <a:cubicBezTo>
                    <a:pt x="672" y="82"/>
                    <a:pt x="672" y="75"/>
                    <a:pt x="672" y="69"/>
                  </a:cubicBezTo>
                  <a:cubicBezTo>
                    <a:pt x="675" y="69"/>
                    <a:pt x="679" y="69"/>
                    <a:pt x="683" y="70"/>
                  </a:cubicBezTo>
                  <a:cubicBezTo>
                    <a:pt x="687" y="70"/>
                    <a:pt x="691" y="70"/>
                    <a:pt x="696" y="70"/>
                  </a:cubicBezTo>
                  <a:cubicBezTo>
                    <a:pt x="701" y="70"/>
                    <a:pt x="706" y="70"/>
                    <a:pt x="710" y="70"/>
                  </a:cubicBezTo>
                  <a:cubicBezTo>
                    <a:pt x="714" y="69"/>
                    <a:pt x="718" y="69"/>
                    <a:pt x="721" y="69"/>
                  </a:cubicBezTo>
                  <a:cubicBezTo>
                    <a:pt x="721" y="75"/>
                    <a:pt x="720" y="82"/>
                    <a:pt x="720" y="88"/>
                  </a:cubicBezTo>
                  <a:cubicBezTo>
                    <a:pt x="720" y="94"/>
                    <a:pt x="719" y="101"/>
                    <a:pt x="719" y="108"/>
                  </a:cubicBezTo>
                  <a:cubicBezTo>
                    <a:pt x="719" y="114"/>
                    <a:pt x="719" y="121"/>
                    <a:pt x="719" y="128"/>
                  </a:cubicBezTo>
                  <a:cubicBezTo>
                    <a:pt x="719" y="136"/>
                    <a:pt x="719" y="143"/>
                    <a:pt x="719" y="152"/>
                  </a:cubicBezTo>
                  <a:lnTo>
                    <a:pt x="719" y="193"/>
                  </a:lnTo>
                  <a:cubicBezTo>
                    <a:pt x="719" y="201"/>
                    <a:pt x="719" y="209"/>
                    <a:pt x="719" y="216"/>
                  </a:cubicBezTo>
                  <a:cubicBezTo>
                    <a:pt x="719" y="223"/>
                    <a:pt x="719" y="230"/>
                    <a:pt x="719" y="237"/>
                  </a:cubicBezTo>
                  <a:cubicBezTo>
                    <a:pt x="719" y="244"/>
                    <a:pt x="720" y="250"/>
                    <a:pt x="720" y="257"/>
                  </a:cubicBezTo>
                  <a:cubicBezTo>
                    <a:pt x="720" y="263"/>
                    <a:pt x="721" y="269"/>
                    <a:pt x="721" y="276"/>
                  </a:cubicBezTo>
                  <a:cubicBezTo>
                    <a:pt x="718" y="276"/>
                    <a:pt x="714" y="275"/>
                    <a:pt x="710" y="275"/>
                  </a:cubicBezTo>
                  <a:cubicBezTo>
                    <a:pt x="706" y="275"/>
                    <a:pt x="701" y="275"/>
                    <a:pt x="696" y="275"/>
                  </a:cubicBezTo>
                  <a:cubicBezTo>
                    <a:pt x="691" y="275"/>
                    <a:pt x="687" y="275"/>
                    <a:pt x="683" y="275"/>
                  </a:cubicBezTo>
                  <a:cubicBezTo>
                    <a:pt x="679" y="275"/>
                    <a:pt x="675" y="276"/>
                    <a:pt x="672" y="276"/>
                  </a:cubicBezTo>
                  <a:cubicBezTo>
                    <a:pt x="672" y="269"/>
                    <a:pt x="672" y="263"/>
                    <a:pt x="673" y="257"/>
                  </a:cubicBezTo>
                  <a:cubicBezTo>
                    <a:pt x="673" y="250"/>
                    <a:pt x="673" y="244"/>
                    <a:pt x="674" y="237"/>
                  </a:cubicBezTo>
                  <a:cubicBezTo>
                    <a:pt x="674" y="230"/>
                    <a:pt x="674" y="223"/>
                    <a:pt x="674" y="216"/>
                  </a:cubicBezTo>
                  <a:cubicBezTo>
                    <a:pt x="674" y="209"/>
                    <a:pt x="674" y="201"/>
                    <a:pt x="674" y="193"/>
                  </a:cubicBezTo>
                  <a:lnTo>
                    <a:pt x="674" y="152"/>
                  </a:lnTo>
                  <a:close/>
                  <a:moveTo>
                    <a:pt x="864" y="118"/>
                  </a:moveTo>
                  <a:cubicBezTo>
                    <a:pt x="864" y="112"/>
                    <a:pt x="864" y="107"/>
                    <a:pt x="864" y="102"/>
                  </a:cubicBezTo>
                  <a:cubicBezTo>
                    <a:pt x="864" y="97"/>
                    <a:pt x="864" y="93"/>
                    <a:pt x="863" y="91"/>
                  </a:cubicBezTo>
                  <a:cubicBezTo>
                    <a:pt x="860" y="91"/>
                    <a:pt x="857" y="91"/>
                    <a:pt x="852" y="91"/>
                  </a:cubicBezTo>
                  <a:cubicBezTo>
                    <a:pt x="848" y="92"/>
                    <a:pt x="843" y="92"/>
                    <a:pt x="838" y="92"/>
                  </a:cubicBezTo>
                  <a:cubicBezTo>
                    <a:pt x="833" y="93"/>
                    <a:pt x="828" y="93"/>
                    <a:pt x="823" y="94"/>
                  </a:cubicBezTo>
                  <a:cubicBezTo>
                    <a:pt x="818" y="94"/>
                    <a:pt x="813" y="94"/>
                    <a:pt x="808" y="95"/>
                  </a:cubicBezTo>
                  <a:cubicBezTo>
                    <a:pt x="809" y="93"/>
                    <a:pt x="809" y="91"/>
                    <a:pt x="810" y="88"/>
                  </a:cubicBezTo>
                  <a:cubicBezTo>
                    <a:pt x="810" y="86"/>
                    <a:pt x="810" y="84"/>
                    <a:pt x="810" y="82"/>
                  </a:cubicBezTo>
                  <a:cubicBezTo>
                    <a:pt x="810" y="80"/>
                    <a:pt x="810" y="77"/>
                    <a:pt x="810" y="75"/>
                  </a:cubicBezTo>
                  <a:cubicBezTo>
                    <a:pt x="809" y="73"/>
                    <a:pt x="809" y="71"/>
                    <a:pt x="808" y="69"/>
                  </a:cubicBezTo>
                  <a:cubicBezTo>
                    <a:pt x="815" y="69"/>
                    <a:pt x="821" y="69"/>
                    <a:pt x="827" y="69"/>
                  </a:cubicBezTo>
                  <a:cubicBezTo>
                    <a:pt x="832" y="69"/>
                    <a:pt x="838" y="70"/>
                    <a:pt x="844" y="70"/>
                  </a:cubicBezTo>
                  <a:cubicBezTo>
                    <a:pt x="850" y="70"/>
                    <a:pt x="856" y="70"/>
                    <a:pt x="862" y="70"/>
                  </a:cubicBezTo>
                  <a:cubicBezTo>
                    <a:pt x="869" y="70"/>
                    <a:pt x="877" y="70"/>
                    <a:pt x="887" y="70"/>
                  </a:cubicBezTo>
                  <a:cubicBezTo>
                    <a:pt x="896" y="70"/>
                    <a:pt x="904" y="70"/>
                    <a:pt x="911" y="70"/>
                  </a:cubicBezTo>
                  <a:cubicBezTo>
                    <a:pt x="917" y="70"/>
                    <a:pt x="924" y="70"/>
                    <a:pt x="929" y="70"/>
                  </a:cubicBezTo>
                  <a:cubicBezTo>
                    <a:pt x="935" y="70"/>
                    <a:pt x="940" y="69"/>
                    <a:pt x="946" y="69"/>
                  </a:cubicBezTo>
                  <a:cubicBezTo>
                    <a:pt x="951" y="69"/>
                    <a:pt x="957" y="69"/>
                    <a:pt x="963" y="69"/>
                  </a:cubicBezTo>
                  <a:cubicBezTo>
                    <a:pt x="963" y="71"/>
                    <a:pt x="962" y="73"/>
                    <a:pt x="962" y="75"/>
                  </a:cubicBezTo>
                  <a:cubicBezTo>
                    <a:pt x="962" y="77"/>
                    <a:pt x="961" y="80"/>
                    <a:pt x="961" y="82"/>
                  </a:cubicBezTo>
                  <a:cubicBezTo>
                    <a:pt x="961" y="84"/>
                    <a:pt x="962" y="86"/>
                    <a:pt x="962" y="88"/>
                  </a:cubicBezTo>
                  <a:cubicBezTo>
                    <a:pt x="962" y="91"/>
                    <a:pt x="963" y="93"/>
                    <a:pt x="963" y="95"/>
                  </a:cubicBezTo>
                  <a:cubicBezTo>
                    <a:pt x="959" y="94"/>
                    <a:pt x="954" y="94"/>
                    <a:pt x="949" y="94"/>
                  </a:cubicBezTo>
                  <a:cubicBezTo>
                    <a:pt x="944" y="93"/>
                    <a:pt x="939" y="93"/>
                    <a:pt x="935" y="92"/>
                  </a:cubicBezTo>
                  <a:cubicBezTo>
                    <a:pt x="930" y="92"/>
                    <a:pt x="925" y="92"/>
                    <a:pt x="921" y="91"/>
                  </a:cubicBezTo>
                  <a:cubicBezTo>
                    <a:pt x="916" y="91"/>
                    <a:pt x="912" y="91"/>
                    <a:pt x="909" y="91"/>
                  </a:cubicBezTo>
                  <a:cubicBezTo>
                    <a:pt x="909" y="93"/>
                    <a:pt x="909" y="97"/>
                    <a:pt x="909" y="102"/>
                  </a:cubicBezTo>
                  <a:cubicBezTo>
                    <a:pt x="909" y="107"/>
                    <a:pt x="909" y="112"/>
                    <a:pt x="909" y="118"/>
                  </a:cubicBezTo>
                  <a:lnTo>
                    <a:pt x="909" y="193"/>
                  </a:lnTo>
                  <a:cubicBezTo>
                    <a:pt x="909" y="201"/>
                    <a:pt x="909" y="209"/>
                    <a:pt x="909" y="216"/>
                  </a:cubicBezTo>
                  <a:cubicBezTo>
                    <a:pt x="909" y="223"/>
                    <a:pt x="909" y="230"/>
                    <a:pt x="909" y="237"/>
                  </a:cubicBezTo>
                  <a:cubicBezTo>
                    <a:pt x="910" y="244"/>
                    <a:pt x="910" y="250"/>
                    <a:pt x="910" y="257"/>
                  </a:cubicBezTo>
                  <a:cubicBezTo>
                    <a:pt x="911" y="263"/>
                    <a:pt x="911" y="269"/>
                    <a:pt x="911" y="276"/>
                  </a:cubicBezTo>
                  <a:cubicBezTo>
                    <a:pt x="908" y="276"/>
                    <a:pt x="904" y="275"/>
                    <a:pt x="900" y="275"/>
                  </a:cubicBezTo>
                  <a:cubicBezTo>
                    <a:pt x="896" y="275"/>
                    <a:pt x="892" y="275"/>
                    <a:pt x="887" y="275"/>
                  </a:cubicBezTo>
                  <a:cubicBezTo>
                    <a:pt x="882" y="275"/>
                    <a:pt x="877" y="275"/>
                    <a:pt x="873" y="275"/>
                  </a:cubicBezTo>
                  <a:cubicBezTo>
                    <a:pt x="869" y="275"/>
                    <a:pt x="865" y="276"/>
                    <a:pt x="862" y="276"/>
                  </a:cubicBezTo>
                  <a:cubicBezTo>
                    <a:pt x="862" y="269"/>
                    <a:pt x="863" y="263"/>
                    <a:pt x="863" y="257"/>
                  </a:cubicBezTo>
                  <a:cubicBezTo>
                    <a:pt x="863" y="250"/>
                    <a:pt x="864" y="244"/>
                    <a:pt x="864" y="237"/>
                  </a:cubicBezTo>
                  <a:cubicBezTo>
                    <a:pt x="864" y="230"/>
                    <a:pt x="864" y="223"/>
                    <a:pt x="864" y="216"/>
                  </a:cubicBezTo>
                  <a:cubicBezTo>
                    <a:pt x="864" y="209"/>
                    <a:pt x="864" y="201"/>
                    <a:pt x="864" y="193"/>
                  </a:cubicBezTo>
                  <a:lnTo>
                    <a:pt x="864" y="118"/>
                  </a:lnTo>
                  <a:close/>
                  <a:moveTo>
                    <a:pt x="1088" y="280"/>
                  </a:moveTo>
                  <a:cubicBezTo>
                    <a:pt x="1075" y="280"/>
                    <a:pt x="1063" y="278"/>
                    <a:pt x="1052" y="276"/>
                  </a:cubicBezTo>
                  <a:cubicBezTo>
                    <a:pt x="1041" y="273"/>
                    <a:pt x="1031" y="268"/>
                    <a:pt x="1023" y="262"/>
                  </a:cubicBezTo>
                  <a:cubicBezTo>
                    <a:pt x="1015" y="255"/>
                    <a:pt x="1008" y="247"/>
                    <a:pt x="1003" y="237"/>
                  </a:cubicBezTo>
                  <a:cubicBezTo>
                    <a:pt x="999" y="227"/>
                    <a:pt x="996" y="215"/>
                    <a:pt x="996" y="201"/>
                  </a:cubicBezTo>
                  <a:cubicBezTo>
                    <a:pt x="996" y="193"/>
                    <a:pt x="996" y="186"/>
                    <a:pt x="996" y="179"/>
                  </a:cubicBezTo>
                  <a:cubicBezTo>
                    <a:pt x="997" y="173"/>
                    <a:pt x="997" y="167"/>
                    <a:pt x="997" y="162"/>
                  </a:cubicBezTo>
                  <a:cubicBezTo>
                    <a:pt x="997" y="156"/>
                    <a:pt x="997" y="151"/>
                    <a:pt x="997" y="146"/>
                  </a:cubicBezTo>
                  <a:cubicBezTo>
                    <a:pt x="997" y="141"/>
                    <a:pt x="997" y="136"/>
                    <a:pt x="997" y="131"/>
                  </a:cubicBezTo>
                  <a:cubicBezTo>
                    <a:pt x="997" y="115"/>
                    <a:pt x="997" y="101"/>
                    <a:pt x="997" y="91"/>
                  </a:cubicBezTo>
                  <a:cubicBezTo>
                    <a:pt x="996" y="81"/>
                    <a:pt x="996" y="74"/>
                    <a:pt x="996" y="69"/>
                  </a:cubicBezTo>
                  <a:cubicBezTo>
                    <a:pt x="1000" y="69"/>
                    <a:pt x="1004" y="69"/>
                    <a:pt x="1008" y="70"/>
                  </a:cubicBezTo>
                  <a:cubicBezTo>
                    <a:pt x="1012" y="70"/>
                    <a:pt x="1016" y="70"/>
                    <a:pt x="1020" y="70"/>
                  </a:cubicBezTo>
                  <a:cubicBezTo>
                    <a:pt x="1024" y="70"/>
                    <a:pt x="1028" y="70"/>
                    <a:pt x="1033" y="70"/>
                  </a:cubicBezTo>
                  <a:cubicBezTo>
                    <a:pt x="1037" y="69"/>
                    <a:pt x="1041" y="69"/>
                    <a:pt x="1045" y="69"/>
                  </a:cubicBezTo>
                  <a:cubicBezTo>
                    <a:pt x="1044" y="78"/>
                    <a:pt x="1043" y="88"/>
                    <a:pt x="1043" y="97"/>
                  </a:cubicBezTo>
                  <a:cubicBezTo>
                    <a:pt x="1042" y="106"/>
                    <a:pt x="1042" y="114"/>
                    <a:pt x="1042" y="123"/>
                  </a:cubicBezTo>
                  <a:cubicBezTo>
                    <a:pt x="1041" y="131"/>
                    <a:pt x="1041" y="140"/>
                    <a:pt x="1041" y="148"/>
                  </a:cubicBezTo>
                  <a:cubicBezTo>
                    <a:pt x="1041" y="157"/>
                    <a:pt x="1041" y="165"/>
                    <a:pt x="1041" y="174"/>
                  </a:cubicBezTo>
                  <a:cubicBezTo>
                    <a:pt x="1041" y="192"/>
                    <a:pt x="1042" y="207"/>
                    <a:pt x="1045" y="218"/>
                  </a:cubicBezTo>
                  <a:cubicBezTo>
                    <a:pt x="1047" y="229"/>
                    <a:pt x="1051" y="238"/>
                    <a:pt x="1056" y="244"/>
                  </a:cubicBezTo>
                  <a:cubicBezTo>
                    <a:pt x="1061" y="250"/>
                    <a:pt x="1068" y="254"/>
                    <a:pt x="1075" y="256"/>
                  </a:cubicBezTo>
                  <a:cubicBezTo>
                    <a:pt x="1082" y="258"/>
                    <a:pt x="1091" y="259"/>
                    <a:pt x="1101" y="259"/>
                  </a:cubicBezTo>
                  <a:cubicBezTo>
                    <a:pt x="1113" y="259"/>
                    <a:pt x="1122" y="256"/>
                    <a:pt x="1129" y="250"/>
                  </a:cubicBezTo>
                  <a:cubicBezTo>
                    <a:pt x="1136" y="244"/>
                    <a:pt x="1141" y="236"/>
                    <a:pt x="1145" y="226"/>
                  </a:cubicBezTo>
                  <a:cubicBezTo>
                    <a:pt x="1148" y="216"/>
                    <a:pt x="1150" y="205"/>
                    <a:pt x="1151" y="192"/>
                  </a:cubicBezTo>
                  <a:cubicBezTo>
                    <a:pt x="1152" y="179"/>
                    <a:pt x="1152" y="165"/>
                    <a:pt x="1152" y="151"/>
                  </a:cubicBezTo>
                  <a:cubicBezTo>
                    <a:pt x="1152" y="137"/>
                    <a:pt x="1152" y="124"/>
                    <a:pt x="1152" y="110"/>
                  </a:cubicBezTo>
                  <a:cubicBezTo>
                    <a:pt x="1151" y="96"/>
                    <a:pt x="1151" y="82"/>
                    <a:pt x="1150" y="69"/>
                  </a:cubicBezTo>
                  <a:cubicBezTo>
                    <a:pt x="1156" y="70"/>
                    <a:pt x="1161" y="70"/>
                    <a:pt x="1165" y="70"/>
                  </a:cubicBezTo>
                  <a:cubicBezTo>
                    <a:pt x="1168" y="70"/>
                    <a:pt x="1170" y="70"/>
                    <a:pt x="1173" y="70"/>
                  </a:cubicBezTo>
                  <a:cubicBezTo>
                    <a:pt x="1175" y="69"/>
                    <a:pt x="1178" y="69"/>
                    <a:pt x="1180" y="69"/>
                  </a:cubicBezTo>
                  <a:cubicBezTo>
                    <a:pt x="1180" y="73"/>
                    <a:pt x="1179" y="79"/>
                    <a:pt x="1179" y="86"/>
                  </a:cubicBezTo>
                  <a:cubicBezTo>
                    <a:pt x="1178" y="94"/>
                    <a:pt x="1178" y="102"/>
                    <a:pt x="1178" y="112"/>
                  </a:cubicBezTo>
                  <a:cubicBezTo>
                    <a:pt x="1177" y="122"/>
                    <a:pt x="1177" y="132"/>
                    <a:pt x="1177" y="144"/>
                  </a:cubicBezTo>
                  <a:cubicBezTo>
                    <a:pt x="1176" y="156"/>
                    <a:pt x="1176" y="168"/>
                    <a:pt x="1176" y="181"/>
                  </a:cubicBezTo>
                  <a:cubicBezTo>
                    <a:pt x="1176" y="216"/>
                    <a:pt x="1169" y="241"/>
                    <a:pt x="1154" y="257"/>
                  </a:cubicBezTo>
                  <a:cubicBezTo>
                    <a:pt x="1139" y="272"/>
                    <a:pt x="1117" y="280"/>
                    <a:pt x="1088" y="280"/>
                  </a:cubicBezTo>
                  <a:close/>
                  <a:moveTo>
                    <a:pt x="1230" y="152"/>
                  </a:moveTo>
                  <a:cubicBezTo>
                    <a:pt x="1230" y="143"/>
                    <a:pt x="1230" y="136"/>
                    <a:pt x="1230" y="128"/>
                  </a:cubicBezTo>
                  <a:cubicBezTo>
                    <a:pt x="1230" y="121"/>
                    <a:pt x="1229" y="114"/>
                    <a:pt x="1229" y="108"/>
                  </a:cubicBezTo>
                  <a:cubicBezTo>
                    <a:pt x="1229" y="101"/>
                    <a:pt x="1229" y="94"/>
                    <a:pt x="1229" y="88"/>
                  </a:cubicBezTo>
                  <a:cubicBezTo>
                    <a:pt x="1228" y="82"/>
                    <a:pt x="1228" y="75"/>
                    <a:pt x="1227" y="69"/>
                  </a:cubicBezTo>
                  <a:cubicBezTo>
                    <a:pt x="1231" y="69"/>
                    <a:pt x="1235" y="69"/>
                    <a:pt x="1239" y="70"/>
                  </a:cubicBezTo>
                  <a:cubicBezTo>
                    <a:pt x="1243" y="70"/>
                    <a:pt x="1247" y="70"/>
                    <a:pt x="1252" y="70"/>
                  </a:cubicBezTo>
                  <a:cubicBezTo>
                    <a:pt x="1259" y="70"/>
                    <a:pt x="1266" y="70"/>
                    <a:pt x="1274" y="69"/>
                  </a:cubicBezTo>
                  <a:cubicBezTo>
                    <a:pt x="1283" y="69"/>
                    <a:pt x="1293" y="69"/>
                    <a:pt x="1307" y="69"/>
                  </a:cubicBezTo>
                  <a:cubicBezTo>
                    <a:pt x="1324" y="69"/>
                    <a:pt x="1339" y="70"/>
                    <a:pt x="1353" y="73"/>
                  </a:cubicBezTo>
                  <a:cubicBezTo>
                    <a:pt x="1368" y="76"/>
                    <a:pt x="1380" y="82"/>
                    <a:pt x="1390" y="89"/>
                  </a:cubicBezTo>
                  <a:cubicBezTo>
                    <a:pt x="1400" y="96"/>
                    <a:pt x="1408" y="107"/>
                    <a:pt x="1414" y="119"/>
                  </a:cubicBezTo>
                  <a:cubicBezTo>
                    <a:pt x="1419" y="132"/>
                    <a:pt x="1422" y="147"/>
                    <a:pt x="1422" y="166"/>
                  </a:cubicBezTo>
                  <a:cubicBezTo>
                    <a:pt x="1422" y="183"/>
                    <a:pt x="1419" y="198"/>
                    <a:pt x="1414" y="211"/>
                  </a:cubicBezTo>
                  <a:cubicBezTo>
                    <a:pt x="1408" y="225"/>
                    <a:pt x="1401" y="236"/>
                    <a:pt x="1391" y="246"/>
                  </a:cubicBezTo>
                  <a:cubicBezTo>
                    <a:pt x="1382" y="256"/>
                    <a:pt x="1371" y="263"/>
                    <a:pt x="1358" y="268"/>
                  </a:cubicBezTo>
                  <a:cubicBezTo>
                    <a:pt x="1346" y="273"/>
                    <a:pt x="1332" y="276"/>
                    <a:pt x="1318" y="276"/>
                  </a:cubicBezTo>
                  <a:cubicBezTo>
                    <a:pt x="1303" y="276"/>
                    <a:pt x="1290" y="276"/>
                    <a:pt x="1280" y="275"/>
                  </a:cubicBezTo>
                  <a:cubicBezTo>
                    <a:pt x="1269" y="275"/>
                    <a:pt x="1260" y="275"/>
                    <a:pt x="1252" y="275"/>
                  </a:cubicBezTo>
                  <a:cubicBezTo>
                    <a:pt x="1247" y="275"/>
                    <a:pt x="1243" y="275"/>
                    <a:pt x="1239" y="275"/>
                  </a:cubicBezTo>
                  <a:cubicBezTo>
                    <a:pt x="1235" y="275"/>
                    <a:pt x="1231" y="276"/>
                    <a:pt x="1227" y="276"/>
                  </a:cubicBezTo>
                  <a:cubicBezTo>
                    <a:pt x="1228" y="269"/>
                    <a:pt x="1228" y="263"/>
                    <a:pt x="1229" y="257"/>
                  </a:cubicBezTo>
                  <a:cubicBezTo>
                    <a:pt x="1229" y="250"/>
                    <a:pt x="1229" y="244"/>
                    <a:pt x="1229" y="237"/>
                  </a:cubicBezTo>
                  <a:cubicBezTo>
                    <a:pt x="1229" y="230"/>
                    <a:pt x="1230" y="223"/>
                    <a:pt x="1230" y="216"/>
                  </a:cubicBezTo>
                  <a:cubicBezTo>
                    <a:pt x="1230" y="209"/>
                    <a:pt x="1230" y="201"/>
                    <a:pt x="1230" y="193"/>
                  </a:cubicBezTo>
                  <a:lnTo>
                    <a:pt x="1230" y="152"/>
                  </a:lnTo>
                  <a:close/>
                  <a:moveTo>
                    <a:pt x="1274" y="199"/>
                  </a:moveTo>
                  <a:cubicBezTo>
                    <a:pt x="1274" y="203"/>
                    <a:pt x="1274" y="208"/>
                    <a:pt x="1274" y="215"/>
                  </a:cubicBezTo>
                  <a:cubicBezTo>
                    <a:pt x="1274" y="221"/>
                    <a:pt x="1274" y="227"/>
                    <a:pt x="1274" y="233"/>
                  </a:cubicBezTo>
                  <a:cubicBezTo>
                    <a:pt x="1274" y="239"/>
                    <a:pt x="1274" y="244"/>
                    <a:pt x="1274" y="249"/>
                  </a:cubicBezTo>
                  <a:cubicBezTo>
                    <a:pt x="1275" y="253"/>
                    <a:pt x="1275" y="257"/>
                    <a:pt x="1275" y="258"/>
                  </a:cubicBezTo>
                  <a:cubicBezTo>
                    <a:pt x="1278" y="258"/>
                    <a:pt x="1281" y="258"/>
                    <a:pt x="1285" y="259"/>
                  </a:cubicBezTo>
                  <a:cubicBezTo>
                    <a:pt x="1290" y="259"/>
                    <a:pt x="1295" y="259"/>
                    <a:pt x="1301" y="259"/>
                  </a:cubicBezTo>
                  <a:cubicBezTo>
                    <a:pt x="1312" y="259"/>
                    <a:pt x="1322" y="257"/>
                    <a:pt x="1332" y="253"/>
                  </a:cubicBezTo>
                  <a:cubicBezTo>
                    <a:pt x="1341" y="249"/>
                    <a:pt x="1348" y="244"/>
                    <a:pt x="1355" y="236"/>
                  </a:cubicBezTo>
                  <a:cubicBezTo>
                    <a:pt x="1361" y="228"/>
                    <a:pt x="1366" y="218"/>
                    <a:pt x="1370" y="207"/>
                  </a:cubicBezTo>
                  <a:cubicBezTo>
                    <a:pt x="1373" y="195"/>
                    <a:pt x="1375" y="181"/>
                    <a:pt x="1375" y="166"/>
                  </a:cubicBezTo>
                  <a:cubicBezTo>
                    <a:pt x="1375" y="153"/>
                    <a:pt x="1373" y="142"/>
                    <a:pt x="1370" y="132"/>
                  </a:cubicBezTo>
                  <a:cubicBezTo>
                    <a:pt x="1366" y="123"/>
                    <a:pt x="1362" y="114"/>
                    <a:pt x="1356" y="107"/>
                  </a:cubicBezTo>
                  <a:cubicBezTo>
                    <a:pt x="1350" y="100"/>
                    <a:pt x="1343" y="95"/>
                    <a:pt x="1334" y="91"/>
                  </a:cubicBezTo>
                  <a:cubicBezTo>
                    <a:pt x="1326" y="88"/>
                    <a:pt x="1316" y="86"/>
                    <a:pt x="1306" y="86"/>
                  </a:cubicBezTo>
                  <a:cubicBezTo>
                    <a:pt x="1299" y="86"/>
                    <a:pt x="1293" y="86"/>
                    <a:pt x="1288" y="86"/>
                  </a:cubicBezTo>
                  <a:cubicBezTo>
                    <a:pt x="1284" y="87"/>
                    <a:pt x="1279" y="87"/>
                    <a:pt x="1275" y="87"/>
                  </a:cubicBezTo>
                  <a:cubicBezTo>
                    <a:pt x="1275" y="89"/>
                    <a:pt x="1275" y="92"/>
                    <a:pt x="1274" y="97"/>
                  </a:cubicBezTo>
                  <a:cubicBezTo>
                    <a:pt x="1274" y="101"/>
                    <a:pt x="1274" y="107"/>
                    <a:pt x="1274" y="113"/>
                  </a:cubicBezTo>
                  <a:cubicBezTo>
                    <a:pt x="1274" y="119"/>
                    <a:pt x="1274" y="125"/>
                    <a:pt x="1274" y="131"/>
                  </a:cubicBezTo>
                  <a:cubicBezTo>
                    <a:pt x="1274" y="137"/>
                    <a:pt x="1274" y="142"/>
                    <a:pt x="1274" y="146"/>
                  </a:cubicBezTo>
                  <a:lnTo>
                    <a:pt x="1274" y="199"/>
                  </a:lnTo>
                  <a:close/>
                  <a:moveTo>
                    <a:pt x="1447" y="172"/>
                  </a:moveTo>
                  <a:cubicBezTo>
                    <a:pt x="1447" y="157"/>
                    <a:pt x="1450" y="144"/>
                    <a:pt x="1456" y="131"/>
                  </a:cubicBezTo>
                  <a:cubicBezTo>
                    <a:pt x="1461" y="118"/>
                    <a:pt x="1469" y="106"/>
                    <a:pt x="1479" y="96"/>
                  </a:cubicBezTo>
                  <a:cubicBezTo>
                    <a:pt x="1489" y="86"/>
                    <a:pt x="1501" y="79"/>
                    <a:pt x="1515" y="73"/>
                  </a:cubicBezTo>
                  <a:cubicBezTo>
                    <a:pt x="1530" y="68"/>
                    <a:pt x="1545" y="65"/>
                    <a:pt x="1563" y="65"/>
                  </a:cubicBezTo>
                  <a:cubicBezTo>
                    <a:pt x="1579" y="65"/>
                    <a:pt x="1594" y="67"/>
                    <a:pt x="1608" y="71"/>
                  </a:cubicBezTo>
                  <a:cubicBezTo>
                    <a:pt x="1621" y="76"/>
                    <a:pt x="1634" y="82"/>
                    <a:pt x="1644" y="91"/>
                  </a:cubicBezTo>
                  <a:cubicBezTo>
                    <a:pt x="1654" y="100"/>
                    <a:pt x="1662" y="111"/>
                    <a:pt x="1668" y="125"/>
                  </a:cubicBezTo>
                  <a:cubicBezTo>
                    <a:pt x="1674" y="138"/>
                    <a:pt x="1677" y="154"/>
                    <a:pt x="1677" y="172"/>
                  </a:cubicBezTo>
                  <a:cubicBezTo>
                    <a:pt x="1677" y="187"/>
                    <a:pt x="1674" y="201"/>
                    <a:pt x="1668" y="214"/>
                  </a:cubicBezTo>
                  <a:cubicBezTo>
                    <a:pt x="1663" y="227"/>
                    <a:pt x="1655" y="239"/>
                    <a:pt x="1644" y="248"/>
                  </a:cubicBezTo>
                  <a:cubicBezTo>
                    <a:pt x="1634" y="258"/>
                    <a:pt x="1622" y="266"/>
                    <a:pt x="1608" y="272"/>
                  </a:cubicBezTo>
                  <a:cubicBezTo>
                    <a:pt x="1594" y="277"/>
                    <a:pt x="1579" y="280"/>
                    <a:pt x="1562" y="280"/>
                  </a:cubicBezTo>
                  <a:cubicBezTo>
                    <a:pt x="1546" y="280"/>
                    <a:pt x="1531" y="278"/>
                    <a:pt x="1517" y="274"/>
                  </a:cubicBezTo>
                  <a:cubicBezTo>
                    <a:pt x="1503" y="269"/>
                    <a:pt x="1491" y="263"/>
                    <a:pt x="1481" y="254"/>
                  </a:cubicBezTo>
                  <a:cubicBezTo>
                    <a:pt x="1471" y="246"/>
                    <a:pt x="1462" y="234"/>
                    <a:pt x="1456" y="221"/>
                  </a:cubicBezTo>
                  <a:cubicBezTo>
                    <a:pt x="1450" y="207"/>
                    <a:pt x="1447" y="191"/>
                    <a:pt x="1447" y="172"/>
                  </a:cubicBezTo>
                  <a:close/>
                  <a:moveTo>
                    <a:pt x="1627" y="166"/>
                  </a:moveTo>
                  <a:cubicBezTo>
                    <a:pt x="1627" y="153"/>
                    <a:pt x="1626" y="141"/>
                    <a:pt x="1623" y="131"/>
                  </a:cubicBezTo>
                  <a:cubicBezTo>
                    <a:pt x="1619" y="120"/>
                    <a:pt x="1615" y="112"/>
                    <a:pt x="1609" y="104"/>
                  </a:cubicBezTo>
                  <a:cubicBezTo>
                    <a:pt x="1604" y="97"/>
                    <a:pt x="1597" y="92"/>
                    <a:pt x="1589" y="88"/>
                  </a:cubicBezTo>
                  <a:cubicBezTo>
                    <a:pt x="1580" y="84"/>
                    <a:pt x="1572" y="82"/>
                    <a:pt x="1562" y="82"/>
                  </a:cubicBezTo>
                  <a:cubicBezTo>
                    <a:pt x="1552" y="82"/>
                    <a:pt x="1543" y="84"/>
                    <a:pt x="1534" y="89"/>
                  </a:cubicBezTo>
                  <a:cubicBezTo>
                    <a:pt x="1526" y="94"/>
                    <a:pt x="1519" y="101"/>
                    <a:pt x="1514" y="109"/>
                  </a:cubicBezTo>
                  <a:cubicBezTo>
                    <a:pt x="1508" y="118"/>
                    <a:pt x="1504" y="127"/>
                    <a:pt x="1501" y="139"/>
                  </a:cubicBezTo>
                  <a:cubicBezTo>
                    <a:pt x="1498" y="150"/>
                    <a:pt x="1497" y="162"/>
                    <a:pt x="1497" y="175"/>
                  </a:cubicBezTo>
                  <a:cubicBezTo>
                    <a:pt x="1497" y="191"/>
                    <a:pt x="1498" y="205"/>
                    <a:pt x="1502" y="216"/>
                  </a:cubicBezTo>
                  <a:cubicBezTo>
                    <a:pt x="1505" y="227"/>
                    <a:pt x="1510" y="235"/>
                    <a:pt x="1516" y="242"/>
                  </a:cubicBezTo>
                  <a:cubicBezTo>
                    <a:pt x="1521" y="249"/>
                    <a:pt x="1528" y="254"/>
                    <a:pt x="1536" y="257"/>
                  </a:cubicBezTo>
                  <a:cubicBezTo>
                    <a:pt x="1543" y="260"/>
                    <a:pt x="1551" y="261"/>
                    <a:pt x="1560" y="261"/>
                  </a:cubicBezTo>
                  <a:cubicBezTo>
                    <a:pt x="1569" y="261"/>
                    <a:pt x="1578" y="259"/>
                    <a:pt x="1586" y="256"/>
                  </a:cubicBezTo>
                  <a:cubicBezTo>
                    <a:pt x="1594" y="252"/>
                    <a:pt x="1601" y="246"/>
                    <a:pt x="1607" y="238"/>
                  </a:cubicBezTo>
                  <a:cubicBezTo>
                    <a:pt x="1613" y="230"/>
                    <a:pt x="1618" y="220"/>
                    <a:pt x="1622" y="208"/>
                  </a:cubicBezTo>
                  <a:cubicBezTo>
                    <a:pt x="1626" y="196"/>
                    <a:pt x="1627" y="182"/>
                    <a:pt x="1627" y="166"/>
                  </a:cubicBezTo>
                  <a:close/>
                  <a:moveTo>
                    <a:pt x="1738" y="140"/>
                  </a:moveTo>
                  <a:cubicBezTo>
                    <a:pt x="1735" y="162"/>
                    <a:pt x="1732" y="185"/>
                    <a:pt x="1731" y="208"/>
                  </a:cubicBezTo>
                  <a:cubicBezTo>
                    <a:pt x="1729" y="230"/>
                    <a:pt x="1728" y="253"/>
                    <a:pt x="1726" y="276"/>
                  </a:cubicBezTo>
                  <a:cubicBezTo>
                    <a:pt x="1724" y="276"/>
                    <a:pt x="1721" y="275"/>
                    <a:pt x="1719" y="275"/>
                  </a:cubicBezTo>
                  <a:cubicBezTo>
                    <a:pt x="1716" y="275"/>
                    <a:pt x="1714" y="275"/>
                    <a:pt x="1712" y="275"/>
                  </a:cubicBezTo>
                  <a:cubicBezTo>
                    <a:pt x="1710" y="275"/>
                    <a:pt x="1707" y="275"/>
                    <a:pt x="1705" y="275"/>
                  </a:cubicBezTo>
                  <a:cubicBezTo>
                    <a:pt x="1703" y="275"/>
                    <a:pt x="1700" y="276"/>
                    <a:pt x="1698" y="276"/>
                  </a:cubicBezTo>
                  <a:cubicBezTo>
                    <a:pt x="1704" y="241"/>
                    <a:pt x="1710" y="207"/>
                    <a:pt x="1715" y="172"/>
                  </a:cubicBezTo>
                  <a:cubicBezTo>
                    <a:pt x="1720" y="138"/>
                    <a:pt x="1725" y="103"/>
                    <a:pt x="1729" y="69"/>
                  </a:cubicBezTo>
                  <a:cubicBezTo>
                    <a:pt x="1731" y="69"/>
                    <a:pt x="1733" y="69"/>
                    <a:pt x="1735" y="70"/>
                  </a:cubicBezTo>
                  <a:cubicBezTo>
                    <a:pt x="1737" y="70"/>
                    <a:pt x="1739" y="70"/>
                    <a:pt x="1741" y="70"/>
                  </a:cubicBezTo>
                  <a:cubicBezTo>
                    <a:pt x="1745" y="70"/>
                    <a:pt x="1749" y="70"/>
                    <a:pt x="1753" y="69"/>
                  </a:cubicBezTo>
                  <a:cubicBezTo>
                    <a:pt x="1759" y="81"/>
                    <a:pt x="1764" y="93"/>
                    <a:pt x="1770" y="105"/>
                  </a:cubicBezTo>
                  <a:cubicBezTo>
                    <a:pt x="1776" y="118"/>
                    <a:pt x="1782" y="130"/>
                    <a:pt x="1788" y="142"/>
                  </a:cubicBezTo>
                  <a:cubicBezTo>
                    <a:pt x="1794" y="155"/>
                    <a:pt x="1800" y="167"/>
                    <a:pt x="1806" y="179"/>
                  </a:cubicBezTo>
                  <a:cubicBezTo>
                    <a:pt x="1811" y="190"/>
                    <a:pt x="1817" y="202"/>
                    <a:pt x="1823" y="212"/>
                  </a:cubicBezTo>
                  <a:cubicBezTo>
                    <a:pt x="1835" y="190"/>
                    <a:pt x="1847" y="166"/>
                    <a:pt x="1858" y="142"/>
                  </a:cubicBezTo>
                  <a:cubicBezTo>
                    <a:pt x="1870" y="117"/>
                    <a:pt x="1882" y="93"/>
                    <a:pt x="1893" y="69"/>
                  </a:cubicBezTo>
                  <a:cubicBezTo>
                    <a:pt x="1897" y="70"/>
                    <a:pt x="1901" y="70"/>
                    <a:pt x="1905" y="70"/>
                  </a:cubicBezTo>
                  <a:cubicBezTo>
                    <a:pt x="1909" y="70"/>
                    <a:pt x="1914" y="70"/>
                    <a:pt x="1918" y="69"/>
                  </a:cubicBezTo>
                  <a:cubicBezTo>
                    <a:pt x="1920" y="86"/>
                    <a:pt x="1922" y="104"/>
                    <a:pt x="1924" y="124"/>
                  </a:cubicBezTo>
                  <a:cubicBezTo>
                    <a:pt x="1927" y="144"/>
                    <a:pt x="1929" y="163"/>
                    <a:pt x="1931" y="182"/>
                  </a:cubicBezTo>
                  <a:cubicBezTo>
                    <a:pt x="1933" y="201"/>
                    <a:pt x="1936" y="219"/>
                    <a:pt x="1938" y="235"/>
                  </a:cubicBezTo>
                  <a:cubicBezTo>
                    <a:pt x="1940" y="252"/>
                    <a:pt x="1942" y="265"/>
                    <a:pt x="1944" y="276"/>
                  </a:cubicBezTo>
                  <a:cubicBezTo>
                    <a:pt x="1940" y="276"/>
                    <a:pt x="1936" y="275"/>
                    <a:pt x="1932" y="275"/>
                  </a:cubicBezTo>
                  <a:cubicBezTo>
                    <a:pt x="1928" y="275"/>
                    <a:pt x="1924" y="275"/>
                    <a:pt x="1920" y="275"/>
                  </a:cubicBezTo>
                  <a:cubicBezTo>
                    <a:pt x="1916" y="275"/>
                    <a:pt x="1912" y="275"/>
                    <a:pt x="1907" y="275"/>
                  </a:cubicBezTo>
                  <a:cubicBezTo>
                    <a:pt x="1903" y="275"/>
                    <a:pt x="1899" y="276"/>
                    <a:pt x="1895" y="276"/>
                  </a:cubicBezTo>
                  <a:cubicBezTo>
                    <a:pt x="1894" y="255"/>
                    <a:pt x="1892" y="232"/>
                    <a:pt x="1890" y="208"/>
                  </a:cubicBezTo>
                  <a:cubicBezTo>
                    <a:pt x="1887" y="184"/>
                    <a:pt x="1885" y="160"/>
                    <a:pt x="1883" y="137"/>
                  </a:cubicBezTo>
                  <a:lnTo>
                    <a:pt x="1882" y="137"/>
                  </a:lnTo>
                  <a:cubicBezTo>
                    <a:pt x="1871" y="160"/>
                    <a:pt x="1859" y="183"/>
                    <a:pt x="1848" y="206"/>
                  </a:cubicBezTo>
                  <a:cubicBezTo>
                    <a:pt x="1837" y="229"/>
                    <a:pt x="1826" y="253"/>
                    <a:pt x="1816" y="276"/>
                  </a:cubicBezTo>
                  <a:cubicBezTo>
                    <a:pt x="1815" y="276"/>
                    <a:pt x="1814" y="276"/>
                    <a:pt x="1813" y="276"/>
                  </a:cubicBezTo>
                  <a:cubicBezTo>
                    <a:pt x="1812" y="275"/>
                    <a:pt x="1811" y="275"/>
                    <a:pt x="1810" y="275"/>
                  </a:cubicBezTo>
                  <a:cubicBezTo>
                    <a:pt x="1809" y="275"/>
                    <a:pt x="1808" y="275"/>
                    <a:pt x="1807" y="276"/>
                  </a:cubicBezTo>
                  <a:cubicBezTo>
                    <a:pt x="1806" y="276"/>
                    <a:pt x="1805" y="276"/>
                    <a:pt x="1804" y="276"/>
                  </a:cubicBezTo>
                  <a:cubicBezTo>
                    <a:pt x="1793" y="253"/>
                    <a:pt x="1783" y="230"/>
                    <a:pt x="1772" y="208"/>
                  </a:cubicBezTo>
                  <a:cubicBezTo>
                    <a:pt x="1761" y="185"/>
                    <a:pt x="1750" y="162"/>
                    <a:pt x="1739" y="140"/>
                  </a:cubicBezTo>
                  <a:lnTo>
                    <a:pt x="1738" y="140"/>
                  </a:lnTo>
                  <a:close/>
                  <a:moveTo>
                    <a:pt x="2067" y="67"/>
                  </a:moveTo>
                  <a:cubicBezTo>
                    <a:pt x="2074" y="84"/>
                    <a:pt x="2080" y="103"/>
                    <a:pt x="2088" y="122"/>
                  </a:cubicBezTo>
                  <a:cubicBezTo>
                    <a:pt x="2095" y="141"/>
                    <a:pt x="2102" y="160"/>
                    <a:pt x="2110" y="179"/>
                  </a:cubicBezTo>
                  <a:cubicBezTo>
                    <a:pt x="2117" y="198"/>
                    <a:pt x="2124" y="216"/>
                    <a:pt x="2132" y="232"/>
                  </a:cubicBezTo>
                  <a:cubicBezTo>
                    <a:pt x="2139" y="249"/>
                    <a:pt x="2145" y="264"/>
                    <a:pt x="2151" y="276"/>
                  </a:cubicBezTo>
                  <a:cubicBezTo>
                    <a:pt x="2146" y="276"/>
                    <a:pt x="2141" y="275"/>
                    <a:pt x="2137" y="275"/>
                  </a:cubicBezTo>
                  <a:cubicBezTo>
                    <a:pt x="2133" y="275"/>
                    <a:pt x="2129" y="275"/>
                    <a:pt x="2124" y="275"/>
                  </a:cubicBezTo>
                  <a:cubicBezTo>
                    <a:pt x="2120" y="275"/>
                    <a:pt x="2116" y="275"/>
                    <a:pt x="2112" y="275"/>
                  </a:cubicBezTo>
                  <a:cubicBezTo>
                    <a:pt x="2107" y="275"/>
                    <a:pt x="2103" y="276"/>
                    <a:pt x="2099" y="276"/>
                  </a:cubicBezTo>
                  <a:cubicBezTo>
                    <a:pt x="2096" y="266"/>
                    <a:pt x="2092" y="256"/>
                    <a:pt x="2089" y="245"/>
                  </a:cubicBezTo>
                  <a:cubicBezTo>
                    <a:pt x="2085" y="235"/>
                    <a:pt x="2082" y="225"/>
                    <a:pt x="2078" y="214"/>
                  </a:cubicBezTo>
                  <a:cubicBezTo>
                    <a:pt x="2072" y="214"/>
                    <a:pt x="2065" y="214"/>
                    <a:pt x="2059" y="214"/>
                  </a:cubicBezTo>
                  <a:cubicBezTo>
                    <a:pt x="2052" y="214"/>
                    <a:pt x="2046" y="214"/>
                    <a:pt x="2040" y="214"/>
                  </a:cubicBezTo>
                  <a:cubicBezTo>
                    <a:pt x="2034" y="214"/>
                    <a:pt x="2029" y="214"/>
                    <a:pt x="2024" y="214"/>
                  </a:cubicBezTo>
                  <a:cubicBezTo>
                    <a:pt x="2019" y="214"/>
                    <a:pt x="2013" y="214"/>
                    <a:pt x="2008" y="214"/>
                  </a:cubicBezTo>
                  <a:cubicBezTo>
                    <a:pt x="2004" y="225"/>
                    <a:pt x="2001" y="235"/>
                    <a:pt x="1997" y="245"/>
                  </a:cubicBezTo>
                  <a:cubicBezTo>
                    <a:pt x="1994" y="255"/>
                    <a:pt x="1991" y="266"/>
                    <a:pt x="1988" y="276"/>
                  </a:cubicBezTo>
                  <a:cubicBezTo>
                    <a:pt x="1985" y="276"/>
                    <a:pt x="1983" y="275"/>
                    <a:pt x="1981" y="275"/>
                  </a:cubicBezTo>
                  <a:cubicBezTo>
                    <a:pt x="1978" y="275"/>
                    <a:pt x="1976" y="275"/>
                    <a:pt x="1974" y="275"/>
                  </a:cubicBezTo>
                  <a:cubicBezTo>
                    <a:pt x="1971" y="275"/>
                    <a:pt x="1969" y="275"/>
                    <a:pt x="1967" y="275"/>
                  </a:cubicBezTo>
                  <a:cubicBezTo>
                    <a:pt x="1964" y="275"/>
                    <a:pt x="1961" y="276"/>
                    <a:pt x="1959" y="276"/>
                  </a:cubicBezTo>
                  <a:cubicBezTo>
                    <a:pt x="1961" y="270"/>
                    <a:pt x="1964" y="263"/>
                    <a:pt x="1968" y="254"/>
                  </a:cubicBezTo>
                  <a:cubicBezTo>
                    <a:pt x="1972" y="244"/>
                    <a:pt x="1977" y="234"/>
                    <a:pt x="1982" y="222"/>
                  </a:cubicBezTo>
                  <a:cubicBezTo>
                    <a:pt x="1987" y="211"/>
                    <a:pt x="1992" y="198"/>
                    <a:pt x="1997" y="185"/>
                  </a:cubicBezTo>
                  <a:cubicBezTo>
                    <a:pt x="2003" y="171"/>
                    <a:pt x="2008" y="158"/>
                    <a:pt x="2014" y="144"/>
                  </a:cubicBezTo>
                  <a:cubicBezTo>
                    <a:pt x="2019" y="131"/>
                    <a:pt x="2025" y="117"/>
                    <a:pt x="2030" y="104"/>
                  </a:cubicBezTo>
                  <a:cubicBezTo>
                    <a:pt x="2035" y="91"/>
                    <a:pt x="2040" y="79"/>
                    <a:pt x="2044" y="67"/>
                  </a:cubicBezTo>
                  <a:cubicBezTo>
                    <a:pt x="2046" y="68"/>
                    <a:pt x="2048" y="68"/>
                    <a:pt x="2050" y="68"/>
                  </a:cubicBezTo>
                  <a:cubicBezTo>
                    <a:pt x="2052" y="68"/>
                    <a:pt x="2054" y="69"/>
                    <a:pt x="2056" y="69"/>
                  </a:cubicBezTo>
                  <a:cubicBezTo>
                    <a:pt x="2058" y="69"/>
                    <a:pt x="2060" y="68"/>
                    <a:pt x="2061" y="68"/>
                  </a:cubicBezTo>
                  <a:cubicBezTo>
                    <a:pt x="2063" y="68"/>
                    <a:pt x="2065" y="68"/>
                    <a:pt x="2067" y="67"/>
                  </a:cubicBezTo>
                  <a:close/>
                  <a:moveTo>
                    <a:pt x="2071" y="197"/>
                  </a:moveTo>
                  <a:cubicBezTo>
                    <a:pt x="2067" y="184"/>
                    <a:pt x="2062" y="172"/>
                    <a:pt x="2058" y="161"/>
                  </a:cubicBezTo>
                  <a:cubicBezTo>
                    <a:pt x="2054" y="149"/>
                    <a:pt x="2049" y="137"/>
                    <a:pt x="2044" y="125"/>
                  </a:cubicBezTo>
                  <a:cubicBezTo>
                    <a:pt x="2039" y="137"/>
                    <a:pt x="2034" y="149"/>
                    <a:pt x="2030" y="161"/>
                  </a:cubicBezTo>
                  <a:cubicBezTo>
                    <a:pt x="2025" y="172"/>
                    <a:pt x="2021" y="184"/>
                    <a:pt x="2016" y="197"/>
                  </a:cubicBezTo>
                  <a:lnTo>
                    <a:pt x="2071" y="197"/>
                  </a:lnTo>
                  <a:close/>
                  <a:moveTo>
                    <a:pt x="2030" y="57"/>
                  </a:moveTo>
                  <a:cubicBezTo>
                    <a:pt x="2041" y="43"/>
                    <a:pt x="2050" y="32"/>
                    <a:pt x="2057" y="25"/>
                  </a:cubicBezTo>
                  <a:cubicBezTo>
                    <a:pt x="2063" y="17"/>
                    <a:pt x="2068" y="12"/>
                    <a:pt x="2072" y="8"/>
                  </a:cubicBezTo>
                  <a:cubicBezTo>
                    <a:pt x="2076" y="4"/>
                    <a:pt x="2079" y="2"/>
                    <a:pt x="2081" y="1"/>
                  </a:cubicBezTo>
                  <a:cubicBezTo>
                    <a:pt x="2083" y="1"/>
                    <a:pt x="2085" y="0"/>
                    <a:pt x="2087" y="0"/>
                  </a:cubicBezTo>
                  <a:cubicBezTo>
                    <a:pt x="2092" y="0"/>
                    <a:pt x="2096" y="2"/>
                    <a:pt x="2098" y="4"/>
                  </a:cubicBezTo>
                  <a:cubicBezTo>
                    <a:pt x="2100" y="7"/>
                    <a:pt x="2101" y="10"/>
                    <a:pt x="2101" y="14"/>
                  </a:cubicBezTo>
                  <a:cubicBezTo>
                    <a:pt x="2101" y="16"/>
                    <a:pt x="2101" y="18"/>
                    <a:pt x="2100" y="19"/>
                  </a:cubicBezTo>
                  <a:cubicBezTo>
                    <a:pt x="2099" y="21"/>
                    <a:pt x="2097" y="23"/>
                    <a:pt x="2094" y="26"/>
                  </a:cubicBezTo>
                  <a:cubicBezTo>
                    <a:pt x="2090" y="29"/>
                    <a:pt x="2085" y="33"/>
                    <a:pt x="2077" y="38"/>
                  </a:cubicBezTo>
                  <a:cubicBezTo>
                    <a:pt x="2070" y="43"/>
                    <a:pt x="2060" y="49"/>
                    <a:pt x="2047" y="57"/>
                  </a:cubicBezTo>
                  <a:lnTo>
                    <a:pt x="2030" y="57"/>
                  </a:lnTo>
                  <a:close/>
                  <a:moveTo>
                    <a:pt x="2184" y="128"/>
                  </a:moveTo>
                  <a:cubicBezTo>
                    <a:pt x="2184" y="115"/>
                    <a:pt x="2184" y="103"/>
                    <a:pt x="2184" y="94"/>
                  </a:cubicBezTo>
                  <a:cubicBezTo>
                    <a:pt x="2183" y="84"/>
                    <a:pt x="2183" y="76"/>
                    <a:pt x="2183" y="69"/>
                  </a:cubicBezTo>
                  <a:cubicBezTo>
                    <a:pt x="2188" y="70"/>
                    <a:pt x="2192" y="70"/>
                    <a:pt x="2196" y="70"/>
                  </a:cubicBezTo>
                  <a:cubicBezTo>
                    <a:pt x="2200" y="70"/>
                    <a:pt x="2205" y="70"/>
                    <a:pt x="2210" y="69"/>
                  </a:cubicBezTo>
                  <a:cubicBezTo>
                    <a:pt x="2232" y="93"/>
                    <a:pt x="2253" y="117"/>
                    <a:pt x="2275" y="140"/>
                  </a:cubicBezTo>
                  <a:cubicBezTo>
                    <a:pt x="2296" y="164"/>
                    <a:pt x="2318" y="188"/>
                    <a:pt x="2340" y="212"/>
                  </a:cubicBezTo>
                  <a:cubicBezTo>
                    <a:pt x="2340" y="204"/>
                    <a:pt x="2340" y="195"/>
                    <a:pt x="2340" y="186"/>
                  </a:cubicBezTo>
                  <a:cubicBezTo>
                    <a:pt x="2340" y="176"/>
                    <a:pt x="2340" y="166"/>
                    <a:pt x="2340" y="156"/>
                  </a:cubicBezTo>
                  <a:cubicBezTo>
                    <a:pt x="2340" y="147"/>
                    <a:pt x="2340" y="137"/>
                    <a:pt x="2340" y="127"/>
                  </a:cubicBezTo>
                  <a:cubicBezTo>
                    <a:pt x="2340" y="118"/>
                    <a:pt x="2340" y="109"/>
                    <a:pt x="2340" y="101"/>
                  </a:cubicBezTo>
                  <a:cubicBezTo>
                    <a:pt x="2340" y="93"/>
                    <a:pt x="2339" y="86"/>
                    <a:pt x="2339" y="81"/>
                  </a:cubicBezTo>
                  <a:cubicBezTo>
                    <a:pt x="2339" y="75"/>
                    <a:pt x="2339" y="71"/>
                    <a:pt x="2338" y="69"/>
                  </a:cubicBezTo>
                  <a:cubicBezTo>
                    <a:pt x="2343" y="70"/>
                    <a:pt x="2348" y="70"/>
                    <a:pt x="2352" y="70"/>
                  </a:cubicBezTo>
                  <a:cubicBezTo>
                    <a:pt x="2356" y="70"/>
                    <a:pt x="2360" y="70"/>
                    <a:pt x="2365" y="69"/>
                  </a:cubicBezTo>
                  <a:cubicBezTo>
                    <a:pt x="2365" y="83"/>
                    <a:pt x="2364" y="97"/>
                    <a:pt x="2363" y="109"/>
                  </a:cubicBezTo>
                  <a:cubicBezTo>
                    <a:pt x="2363" y="121"/>
                    <a:pt x="2362" y="133"/>
                    <a:pt x="2362" y="144"/>
                  </a:cubicBezTo>
                  <a:cubicBezTo>
                    <a:pt x="2362" y="155"/>
                    <a:pt x="2361" y="165"/>
                    <a:pt x="2361" y="175"/>
                  </a:cubicBezTo>
                  <a:cubicBezTo>
                    <a:pt x="2361" y="185"/>
                    <a:pt x="2361" y="196"/>
                    <a:pt x="2361" y="206"/>
                  </a:cubicBezTo>
                  <a:cubicBezTo>
                    <a:pt x="2361" y="217"/>
                    <a:pt x="2361" y="228"/>
                    <a:pt x="2361" y="239"/>
                  </a:cubicBezTo>
                  <a:cubicBezTo>
                    <a:pt x="2361" y="250"/>
                    <a:pt x="2361" y="263"/>
                    <a:pt x="2361" y="276"/>
                  </a:cubicBezTo>
                  <a:cubicBezTo>
                    <a:pt x="2358" y="276"/>
                    <a:pt x="2356" y="275"/>
                    <a:pt x="2354" y="275"/>
                  </a:cubicBezTo>
                  <a:cubicBezTo>
                    <a:pt x="2352" y="275"/>
                    <a:pt x="2350" y="275"/>
                    <a:pt x="2348" y="275"/>
                  </a:cubicBezTo>
                  <a:cubicBezTo>
                    <a:pt x="2344" y="275"/>
                    <a:pt x="2340" y="275"/>
                    <a:pt x="2336" y="276"/>
                  </a:cubicBezTo>
                  <a:cubicBezTo>
                    <a:pt x="2316" y="252"/>
                    <a:pt x="2295" y="227"/>
                    <a:pt x="2273" y="203"/>
                  </a:cubicBezTo>
                  <a:cubicBezTo>
                    <a:pt x="2251" y="179"/>
                    <a:pt x="2228" y="154"/>
                    <a:pt x="2205" y="130"/>
                  </a:cubicBezTo>
                  <a:cubicBezTo>
                    <a:pt x="2205" y="141"/>
                    <a:pt x="2205" y="153"/>
                    <a:pt x="2205" y="165"/>
                  </a:cubicBezTo>
                  <a:cubicBezTo>
                    <a:pt x="2205" y="177"/>
                    <a:pt x="2205" y="189"/>
                    <a:pt x="2205" y="200"/>
                  </a:cubicBezTo>
                  <a:cubicBezTo>
                    <a:pt x="2205" y="212"/>
                    <a:pt x="2205" y="222"/>
                    <a:pt x="2205" y="231"/>
                  </a:cubicBezTo>
                  <a:cubicBezTo>
                    <a:pt x="2205" y="239"/>
                    <a:pt x="2205" y="246"/>
                    <a:pt x="2205" y="252"/>
                  </a:cubicBezTo>
                  <a:cubicBezTo>
                    <a:pt x="2205" y="258"/>
                    <a:pt x="2206" y="263"/>
                    <a:pt x="2206" y="266"/>
                  </a:cubicBezTo>
                  <a:cubicBezTo>
                    <a:pt x="2206" y="270"/>
                    <a:pt x="2206" y="273"/>
                    <a:pt x="2206" y="276"/>
                  </a:cubicBezTo>
                  <a:cubicBezTo>
                    <a:pt x="2204" y="276"/>
                    <a:pt x="2202" y="275"/>
                    <a:pt x="2199" y="275"/>
                  </a:cubicBezTo>
                  <a:cubicBezTo>
                    <a:pt x="2197" y="275"/>
                    <a:pt x="2194" y="275"/>
                    <a:pt x="2192" y="275"/>
                  </a:cubicBezTo>
                  <a:cubicBezTo>
                    <a:pt x="2188" y="275"/>
                    <a:pt x="2183" y="275"/>
                    <a:pt x="2178" y="276"/>
                  </a:cubicBezTo>
                  <a:cubicBezTo>
                    <a:pt x="2179" y="275"/>
                    <a:pt x="2179" y="271"/>
                    <a:pt x="2179" y="266"/>
                  </a:cubicBezTo>
                  <a:cubicBezTo>
                    <a:pt x="2180" y="261"/>
                    <a:pt x="2180" y="255"/>
                    <a:pt x="2181" y="248"/>
                  </a:cubicBezTo>
                  <a:cubicBezTo>
                    <a:pt x="2181" y="240"/>
                    <a:pt x="2182" y="232"/>
                    <a:pt x="2182" y="222"/>
                  </a:cubicBezTo>
                  <a:cubicBezTo>
                    <a:pt x="2182" y="213"/>
                    <a:pt x="2183" y="203"/>
                    <a:pt x="2183" y="192"/>
                  </a:cubicBezTo>
                  <a:cubicBezTo>
                    <a:pt x="2184" y="181"/>
                    <a:pt x="2184" y="171"/>
                    <a:pt x="2184" y="160"/>
                  </a:cubicBezTo>
                  <a:cubicBezTo>
                    <a:pt x="2184" y="149"/>
                    <a:pt x="2184" y="139"/>
                    <a:pt x="2184" y="128"/>
                  </a:cubicBezTo>
                  <a:close/>
                  <a:moveTo>
                    <a:pt x="2495" y="159"/>
                  </a:moveTo>
                  <a:cubicBezTo>
                    <a:pt x="2499" y="153"/>
                    <a:pt x="2503" y="147"/>
                    <a:pt x="2507" y="139"/>
                  </a:cubicBezTo>
                  <a:cubicBezTo>
                    <a:pt x="2511" y="132"/>
                    <a:pt x="2515" y="124"/>
                    <a:pt x="2519" y="116"/>
                  </a:cubicBezTo>
                  <a:cubicBezTo>
                    <a:pt x="2522" y="108"/>
                    <a:pt x="2526" y="100"/>
                    <a:pt x="2530" y="92"/>
                  </a:cubicBezTo>
                  <a:cubicBezTo>
                    <a:pt x="2533" y="84"/>
                    <a:pt x="2537" y="76"/>
                    <a:pt x="2540" y="69"/>
                  </a:cubicBezTo>
                  <a:cubicBezTo>
                    <a:pt x="2542" y="69"/>
                    <a:pt x="2545" y="69"/>
                    <a:pt x="2547" y="70"/>
                  </a:cubicBezTo>
                  <a:cubicBezTo>
                    <a:pt x="2549" y="70"/>
                    <a:pt x="2552" y="70"/>
                    <a:pt x="2554" y="70"/>
                  </a:cubicBezTo>
                  <a:cubicBezTo>
                    <a:pt x="2556" y="70"/>
                    <a:pt x="2559" y="70"/>
                    <a:pt x="2561" y="70"/>
                  </a:cubicBezTo>
                  <a:cubicBezTo>
                    <a:pt x="2563" y="69"/>
                    <a:pt x="2566" y="69"/>
                    <a:pt x="2569" y="69"/>
                  </a:cubicBezTo>
                  <a:cubicBezTo>
                    <a:pt x="2565" y="74"/>
                    <a:pt x="2561" y="82"/>
                    <a:pt x="2556" y="91"/>
                  </a:cubicBezTo>
                  <a:cubicBezTo>
                    <a:pt x="2551" y="100"/>
                    <a:pt x="2545" y="110"/>
                    <a:pt x="2539" y="120"/>
                  </a:cubicBezTo>
                  <a:cubicBezTo>
                    <a:pt x="2534" y="131"/>
                    <a:pt x="2528" y="142"/>
                    <a:pt x="2522" y="153"/>
                  </a:cubicBezTo>
                  <a:cubicBezTo>
                    <a:pt x="2516" y="164"/>
                    <a:pt x="2511" y="174"/>
                    <a:pt x="2506" y="184"/>
                  </a:cubicBezTo>
                  <a:cubicBezTo>
                    <a:pt x="2506" y="189"/>
                    <a:pt x="2506" y="193"/>
                    <a:pt x="2505" y="198"/>
                  </a:cubicBezTo>
                  <a:cubicBezTo>
                    <a:pt x="2505" y="203"/>
                    <a:pt x="2505" y="208"/>
                    <a:pt x="2505" y="213"/>
                  </a:cubicBezTo>
                  <a:cubicBezTo>
                    <a:pt x="2505" y="223"/>
                    <a:pt x="2505" y="233"/>
                    <a:pt x="2506" y="244"/>
                  </a:cubicBezTo>
                  <a:cubicBezTo>
                    <a:pt x="2506" y="254"/>
                    <a:pt x="2507" y="265"/>
                    <a:pt x="2508" y="276"/>
                  </a:cubicBezTo>
                  <a:cubicBezTo>
                    <a:pt x="2504" y="276"/>
                    <a:pt x="2500" y="275"/>
                    <a:pt x="2495" y="275"/>
                  </a:cubicBezTo>
                  <a:cubicBezTo>
                    <a:pt x="2491" y="275"/>
                    <a:pt x="2487" y="275"/>
                    <a:pt x="2483" y="275"/>
                  </a:cubicBezTo>
                  <a:cubicBezTo>
                    <a:pt x="2478" y="275"/>
                    <a:pt x="2474" y="275"/>
                    <a:pt x="2470" y="275"/>
                  </a:cubicBezTo>
                  <a:cubicBezTo>
                    <a:pt x="2465" y="275"/>
                    <a:pt x="2461" y="276"/>
                    <a:pt x="2457" y="276"/>
                  </a:cubicBezTo>
                  <a:cubicBezTo>
                    <a:pt x="2457" y="266"/>
                    <a:pt x="2458" y="257"/>
                    <a:pt x="2459" y="247"/>
                  </a:cubicBezTo>
                  <a:cubicBezTo>
                    <a:pt x="2460" y="237"/>
                    <a:pt x="2461" y="227"/>
                    <a:pt x="2461" y="218"/>
                  </a:cubicBezTo>
                  <a:cubicBezTo>
                    <a:pt x="2461" y="213"/>
                    <a:pt x="2461" y="209"/>
                    <a:pt x="2460" y="204"/>
                  </a:cubicBezTo>
                  <a:cubicBezTo>
                    <a:pt x="2460" y="199"/>
                    <a:pt x="2460" y="195"/>
                    <a:pt x="2460" y="190"/>
                  </a:cubicBezTo>
                  <a:cubicBezTo>
                    <a:pt x="2457" y="183"/>
                    <a:pt x="2453" y="176"/>
                    <a:pt x="2449" y="168"/>
                  </a:cubicBezTo>
                  <a:cubicBezTo>
                    <a:pt x="2445" y="161"/>
                    <a:pt x="2440" y="153"/>
                    <a:pt x="2436" y="145"/>
                  </a:cubicBezTo>
                  <a:cubicBezTo>
                    <a:pt x="2432" y="137"/>
                    <a:pt x="2428" y="129"/>
                    <a:pt x="2424" y="121"/>
                  </a:cubicBezTo>
                  <a:cubicBezTo>
                    <a:pt x="2419" y="113"/>
                    <a:pt x="2416" y="106"/>
                    <a:pt x="2412" y="99"/>
                  </a:cubicBezTo>
                  <a:cubicBezTo>
                    <a:pt x="2408" y="92"/>
                    <a:pt x="2405" y="86"/>
                    <a:pt x="2402" y="81"/>
                  </a:cubicBezTo>
                  <a:cubicBezTo>
                    <a:pt x="2400" y="75"/>
                    <a:pt x="2397" y="71"/>
                    <a:pt x="2396" y="69"/>
                  </a:cubicBezTo>
                  <a:cubicBezTo>
                    <a:pt x="2400" y="69"/>
                    <a:pt x="2405" y="69"/>
                    <a:pt x="2409" y="70"/>
                  </a:cubicBezTo>
                  <a:cubicBezTo>
                    <a:pt x="2414" y="70"/>
                    <a:pt x="2418" y="70"/>
                    <a:pt x="2423" y="70"/>
                  </a:cubicBezTo>
                  <a:cubicBezTo>
                    <a:pt x="2427" y="70"/>
                    <a:pt x="2432" y="70"/>
                    <a:pt x="2436" y="70"/>
                  </a:cubicBezTo>
                  <a:cubicBezTo>
                    <a:pt x="2440" y="69"/>
                    <a:pt x="2445" y="69"/>
                    <a:pt x="2449" y="69"/>
                  </a:cubicBezTo>
                  <a:cubicBezTo>
                    <a:pt x="2453" y="76"/>
                    <a:pt x="2457" y="84"/>
                    <a:pt x="2461" y="93"/>
                  </a:cubicBezTo>
                  <a:cubicBezTo>
                    <a:pt x="2465" y="102"/>
                    <a:pt x="2470" y="111"/>
                    <a:pt x="2474" y="120"/>
                  </a:cubicBezTo>
                  <a:cubicBezTo>
                    <a:pt x="2478" y="128"/>
                    <a:pt x="2482" y="136"/>
                    <a:pt x="2486" y="143"/>
                  </a:cubicBezTo>
                  <a:cubicBezTo>
                    <a:pt x="2489" y="150"/>
                    <a:pt x="2492" y="155"/>
                    <a:pt x="2494" y="159"/>
                  </a:cubicBezTo>
                  <a:lnTo>
                    <a:pt x="2495" y="159"/>
                  </a:lnTo>
                  <a:close/>
                  <a:moveTo>
                    <a:pt x="2596" y="152"/>
                  </a:moveTo>
                  <a:cubicBezTo>
                    <a:pt x="2596" y="143"/>
                    <a:pt x="2596" y="136"/>
                    <a:pt x="2596" y="128"/>
                  </a:cubicBezTo>
                  <a:cubicBezTo>
                    <a:pt x="2596" y="121"/>
                    <a:pt x="2596" y="114"/>
                    <a:pt x="2596" y="108"/>
                  </a:cubicBezTo>
                  <a:cubicBezTo>
                    <a:pt x="2596" y="101"/>
                    <a:pt x="2595" y="94"/>
                    <a:pt x="2595" y="88"/>
                  </a:cubicBezTo>
                  <a:cubicBezTo>
                    <a:pt x="2595" y="82"/>
                    <a:pt x="2594" y="75"/>
                    <a:pt x="2594" y="69"/>
                  </a:cubicBezTo>
                  <a:cubicBezTo>
                    <a:pt x="2603" y="69"/>
                    <a:pt x="2612" y="69"/>
                    <a:pt x="2621" y="70"/>
                  </a:cubicBezTo>
                  <a:cubicBezTo>
                    <a:pt x="2630" y="70"/>
                    <a:pt x="2639" y="70"/>
                    <a:pt x="2648" y="70"/>
                  </a:cubicBezTo>
                  <a:cubicBezTo>
                    <a:pt x="2655" y="70"/>
                    <a:pt x="2662" y="70"/>
                    <a:pt x="2669" y="70"/>
                  </a:cubicBezTo>
                  <a:cubicBezTo>
                    <a:pt x="2675" y="70"/>
                    <a:pt x="2682" y="70"/>
                    <a:pt x="2687" y="70"/>
                  </a:cubicBezTo>
                  <a:cubicBezTo>
                    <a:pt x="2693" y="70"/>
                    <a:pt x="2697" y="69"/>
                    <a:pt x="2701" y="69"/>
                  </a:cubicBezTo>
                  <a:cubicBezTo>
                    <a:pt x="2705" y="69"/>
                    <a:pt x="2708" y="69"/>
                    <a:pt x="2710" y="69"/>
                  </a:cubicBezTo>
                  <a:cubicBezTo>
                    <a:pt x="2710" y="70"/>
                    <a:pt x="2710" y="72"/>
                    <a:pt x="2709" y="74"/>
                  </a:cubicBezTo>
                  <a:cubicBezTo>
                    <a:pt x="2709" y="76"/>
                    <a:pt x="2709" y="78"/>
                    <a:pt x="2709" y="81"/>
                  </a:cubicBezTo>
                  <a:cubicBezTo>
                    <a:pt x="2709" y="84"/>
                    <a:pt x="2709" y="87"/>
                    <a:pt x="2709" y="89"/>
                  </a:cubicBezTo>
                  <a:cubicBezTo>
                    <a:pt x="2710" y="91"/>
                    <a:pt x="2710" y="93"/>
                    <a:pt x="2710" y="95"/>
                  </a:cubicBezTo>
                  <a:cubicBezTo>
                    <a:pt x="2705" y="94"/>
                    <a:pt x="2698" y="94"/>
                    <a:pt x="2691" y="94"/>
                  </a:cubicBezTo>
                  <a:cubicBezTo>
                    <a:pt x="2684" y="93"/>
                    <a:pt x="2678" y="93"/>
                    <a:pt x="2671" y="92"/>
                  </a:cubicBezTo>
                  <a:cubicBezTo>
                    <a:pt x="2665" y="92"/>
                    <a:pt x="2659" y="92"/>
                    <a:pt x="2654" y="91"/>
                  </a:cubicBezTo>
                  <a:cubicBezTo>
                    <a:pt x="2648" y="91"/>
                    <a:pt x="2645" y="91"/>
                    <a:pt x="2642" y="91"/>
                  </a:cubicBezTo>
                  <a:cubicBezTo>
                    <a:pt x="2642" y="102"/>
                    <a:pt x="2641" y="113"/>
                    <a:pt x="2641" y="124"/>
                  </a:cubicBezTo>
                  <a:cubicBezTo>
                    <a:pt x="2641" y="135"/>
                    <a:pt x="2641" y="146"/>
                    <a:pt x="2641" y="157"/>
                  </a:cubicBezTo>
                  <a:cubicBezTo>
                    <a:pt x="2654" y="156"/>
                    <a:pt x="2666" y="156"/>
                    <a:pt x="2676" y="156"/>
                  </a:cubicBezTo>
                  <a:cubicBezTo>
                    <a:pt x="2687" y="155"/>
                    <a:pt x="2698" y="155"/>
                    <a:pt x="2709" y="154"/>
                  </a:cubicBezTo>
                  <a:cubicBezTo>
                    <a:pt x="2709" y="158"/>
                    <a:pt x="2708" y="160"/>
                    <a:pt x="2708" y="162"/>
                  </a:cubicBezTo>
                  <a:cubicBezTo>
                    <a:pt x="2708" y="164"/>
                    <a:pt x="2708" y="166"/>
                    <a:pt x="2708" y="168"/>
                  </a:cubicBezTo>
                  <a:cubicBezTo>
                    <a:pt x="2708" y="169"/>
                    <a:pt x="2708" y="171"/>
                    <a:pt x="2708" y="173"/>
                  </a:cubicBezTo>
                  <a:cubicBezTo>
                    <a:pt x="2708" y="174"/>
                    <a:pt x="2709" y="177"/>
                    <a:pt x="2709" y="180"/>
                  </a:cubicBezTo>
                  <a:cubicBezTo>
                    <a:pt x="2686" y="178"/>
                    <a:pt x="2664" y="177"/>
                    <a:pt x="2641" y="177"/>
                  </a:cubicBezTo>
                  <a:cubicBezTo>
                    <a:pt x="2641" y="184"/>
                    <a:pt x="2641" y="190"/>
                    <a:pt x="2641" y="197"/>
                  </a:cubicBezTo>
                  <a:cubicBezTo>
                    <a:pt x="2641" y="203"/>
                    <a:pt x="2641" y="209"/>
                    <a:pt x="2641" y="216"/>
                  </a:cubicBezTo>
                  <a:cubicBezTo>
                    <a:pt x="2641" y="229"/>
                    <a:pt x="2641" y="241"/>
                    <a:pt x="2642" y="253"/>
                  </a:cubicBezTo>
                  <a:cubicBezTo>
                    <a:pt x="2653" y="253"/>
                    <a:pt x="2664" y="253"/>
                    <a:pt x="2676" y="253"/>
                  </a:cubicBezTo>
                  <a:cubicBezTo>
                    <a:pt x="2687" y="252"/>
                    <a:pt x="2699" y="251"/>
                    <a:pt x="2710" y="250"/>
                  </a:cubicBezTo>
                  <a:cubicBezTo>
                    <a:pt x="2710" y="252"/>
                    <a:pt x="2710" y="254"/>
                    <a:pt x="2709" y="256"/>
                  </a:cubicBezTo>
                  <a:cubicBezTo>
                    <a:pt x="2709" y="257"/>
                    <a:pt x="2709" y="260"/>
                    <a:pt x="2709" y="263"/>
                  </a:cubicBezTo>
                  <a:cubicBezTo>
                    <a:pt x="2709" y="266"/>
                    <a:pt x="2709" y="269"/>
                    <a:pt x="2709" y="271"/>
                  </a:cubicBezTo>
                  <a:cubicBezTo>
                    <a:pt x="2710" y="272"/>
                    <a:pt x="2710" y="274"/>
                    <a:pt x="2710" y="276"/>
                  </a:cubicBezTo>
                  <a:cubicBezTo>
                    <a:pt x="2705" y="276"/>
                    <a:pt x="2698" y="276"/>
                    <a:pt x="2690" y="275"/>
                  </a:cubicBezTo>
                  <a:cubicBezTo>
                    <a:pt x="2682" y="275"/>
                    <a:pt x="2672" y="275"/>
                    <a:pt x="2658" y="275"/>
                  </a:cubicBezTo>
                  <a:cubicBezTo>
                    <a:pt x="2646" y="275"/>
                    <a:pt x="2636" y="275"/>
                    <a:pt x="2628" y="275"/>
                  </a:cubicBezTo>
                  <a:cubicBezTo>
                    <a:pt x="2621" y="275"/>
                    <a:pt x="2615" y="275"/>
                    <a:pt x="2610" y="275"/>
                  </a:cubicBezTo>
                  <a:cubicBezTo>
                    <a:pt x="2606" y="275"/>
                    <a:pt x="2602" y="275"/>
                    <a:pt x="2600" y="276"/>
                  </a:cubicBezTo>
                  <a:cubicBezTo>
                    <a:pt x="2598" y="276"/>
                    <a:pt x="2596" y="276"/>
                    <a:pt x="2594" y="276"/>
                  </a:cubicBezTo>
                  <a:cubicBezTo>
                    <a:pt x="2594" y="269"/>
                    <a:pt x="2595" y="263"/>
                    <a:pt x="2595" y="257"/>
                  </a:cubicBezTo>
                  <a:cubicBezTo>
                    <a:pt x="2595" y="250"/>
                    <a:pt x="2596" y="244"/>
                    <a:pt x="2596" y="237"/>
                  </a:cubicBezTo>
                  <a:cubicBezTo>
                    <a:pt x="2596" y="230"/>
                    <a:pt x="2596" y="223"/>
                    <a:pt x="2596" y="216"/>
                  </a:cubicBezTo>
                  <a:cubicBezTo>
                    <a:pt x="2596" y="209"/>
                    <a:pt x="2596" y="201"/>
                    <a:pt x="2596" y="193"/>
                  </a:cubicBezTo>
                  <a:lnTo>
                    <a:pt x="2596" y="152"/>
                  </a:lnTo>
                  <a:close/>
                  <a:moveTo>
                    <a:pt x="2921" y="113"/>
                  </a:moveTo>
                  <a:cubicBezTo>
                    <a:pt x="2915" y="104"/>
                    <a:pt x="2907" y="97"/>
                    <a:pt x="2897" y="92"/>
                  </a:cubicBezTo>
                  <a:cubicBezTo>
                    <a:pt x="2887" y="86"/>
                    <a:pt x="2876" y="83"/>
                    <a:pt x="2862" y="83"/>
                  </a:cubicBezTo>
                  <a:cubicBezTo>
                    <a:pt x="2852" y="83"/>
                    <a:pt x="2843" y="85"/>
                    <a:pt x="2834" y="89"/>
                  </a:cubicBezTo>
                  <a:cubicBezTo>
                    <a:pt x="2825" y="93"/>
                    <a:pt x="2817" y="99"/>
                    <a:pt x="2810" y="107"/>
                  </a:cubicBezTo>
                  <a:cubicBezTo>
                    <a:pt x="2803" y="115"/>
                    <a:pt x="2797" y="124"/>
                    <a:pt x="2793" y="136"/>
                  </a:cubicBezTo>
                  <a:cubicBezTo>
                    <a:pt x="2788" y="148"/>
                    <a:pt x="2786" y="162"/>
                    <a:pt x="2786" y="177"/>
                  </a:cubicBezTo>
                  <a:cubicBezTo>
                    <a:pt x="2786" y="189"/>
                    <a:pt x="2788" y="201"/>
                    <a:pt x="2791" y="211"/>
                  </a:cubicBezTo>
                  <a:cubicBezTo>
                    <a:pt x="2794" y="221"/>
                    <a:pt x="2799" y="230"/>
                    <a:pt x="2805" y="237"/>
                  </a:cubicBezTo>
                  <a:cubicBezTo>
                    <a:pt x="2812" y="245"/>
                    <a:pt x="2819" y="251"/>
                    <a:pt x="2828" y="255"/>
                  </a:cubicBezTo>
                  <a:cubicBezTo>
                    <a:pt x="2837" y="259"/>
                    <a:pt x="2848" y="261"/>
                    <a:pt x="2859" y="261"/>
                  </a:cubicBezTo>
                  <a:cubicBezTo>
                    <a:pt x="2862" y="261"/>
                    <a:pt x="2865" y="261"/>
                    <a:pt x="2868" y="261"/>
                  </a:cubicBezTo>
                  <a:cubicBezTo>
                    <a:pt x="2871" y="261"/>
                    <a:pt x="2874" y="260"/>
                    <a:pt x="2877" y="260"/>
                  </a:cubicBezTo>
                  <a:cubicBezTo>
                    <a:pt x="2881" y="259"/>
                    <a:pt x="2884" y="259"/>
                    <a:pt x="2886" y="258"/>
                  </a:cubicBezTo>
                  <a:cubicBezTo>
                    <a:pt x="2889" y="257"/>
                    <a:pt x="2891" y="257"/>
                    <a:pt x="2892" y="256"/>
                  </a:cubicBezTo>
                  <a:cubicBezTo>
                    <a:pt x="2892" y="253"/>
                    <a:pt x="2893" y="250"/>
                    <a:pt x="2893" y="247"/>
                  </a:cubicBezTo>
                  <a:cubicBezTo>
                    <a:pt x="2893" y="243"/>
                    <a:pt x="2893" y="239"/>
                    <a:pt x="2893" y="235"/>
                  </a:cubicBezTo>
                  <a:cubicBezTo>
                    <a:pt x="2893" y="219"/>
                    <a:pt x="2893" y="207"/>
                    <a:pt x="2892" y="199"/>
                  </a:cubicBezTo>
                  <a:cubicBezTo>
                    <a:pt x="2891" y="191"/>
                    <a:pt x="2891" y="186"/>
                    <a:pt x="2891" y="183"/>
                  </a:cubicBezTo>
                  <a:cubicBezTo>
                    <a:pt x="2893" y="184"/>
                    <a:pt x="2895" y="184"/>
                    <a:pt x="2899" y="184"/>
                  </a:cubicBezTo>
                  <a:cubicBezTo>
                    <a:pt x="2902" y="184"/>
                    <a:pt x="2907" y="185"/>
                    <a:pt x="2913" y="185"/>
                  </a:cubicBezTo>
                  <a:cubicBezTo>
                    <a:pt x="2920" y="185"/>
                    <a:pt x="2926" y="184"/>
                    <a:pt x="2929" y="184"/>
                  </a:cubicBezTo>
                  <a:cubicBezTo>
                    <a:pt x="2933" y="184"/>
                    <a:pt x="2935" y="184"/>
                    <a:pt x="2937" y="183"/>
                  </a:cubicBezTo>
                  <a:cubicBezTo>
                    <a:pt x="2937" y="185"/>
                    <a:pt x="2937" y="187"/>
                    <a:pt x="2936" y="191"/>
                  </a:cubicBezTo>
                  <a:cubicBezTo>
                    <a:pt x="2936" y="195"/>
                    <a:pt x="2936" y="199"/>
                    <a:pt x="2935" y="203"/>
                  </a:cubicBezTo>
                  <a:cubicBezTo>
                    <a:pt x="2935" y="208"/>
                    <a:pt x="2935" y="213"/>
                    <a:pt x="2935" y="218"/>
                  </a:cubicBezTo>
                  <a:cubicBezTo>
                    <a:pt x="2935" y="224"/>
                    <a:pt x="2935" y="229"/>
                    <a:pt x="2935" y="234"/>
                  </a:cubicBezTo>
                  <a:cubicBezTo>
                    <a:pt x="2935" y="237"/>
                    <a:pt x="2935" y="240"/>
                    <a:pt x="2935" y="244"/>
                  </a:cubicBezTo>
                  <a:cubicBezTo>
                    <a:pt x="2935" y="247"/>
                    <a:pt x="2935" y="250"/>
                    <a:pt x="2935" y="253"/>
                  </a:cubicBezTo>
                  <a:cubicBezTo>
                    <a:pt x="2935" y="256"/>
                    <a:pt x="2935" y="259"/>
                    <a:pt x="2935" y="261"/>
                  </a:cubicBezTo>
                  <a:cubicBezTo>
                    <a:pt x="2935" y="264"/>
                    <a:pt x="2936" y="265"/>
                    <a:pt x="2936" y="267"/>
                  </a:cubicBezTo>
                  <a:cubicBezTo>
                    <a:pt x="2923" y="271"/>
                    <a:pt x="2909" y="274"/>
                    <a:pt x="2896" y="276"/>
                  </a:cubicBezTo>
                  <a:cubicBezTo>
                    <a:pt x="2882" y="279"/>
                    <a:pt x="2869" y="280"/>
                    <a:pt x="2856" y="280"/>
                  </a:cubicBezTo>
                  <a:cubicBezTo>
                    <a:pt x="2838" y="280"/>
                    <a:pt x="2822" y="278"/>
                    <a:pt x="2808" y="273"/>
                  </a:cubicBezTo>
                  <a:cubicBezTo>
                    <a:pt x="2793" y="268"/>
                    <a:pt x="2781" y="261"/>
                    <a:pt x="2770" y="253"/>
                  </a:cubicBezTo>
                  <a:cubicBezTo>
                    <a:pt x="2760" y="244"/>
                    <a:pt x="2752" y="233"/>
                    <a:pt x="2746" y="221"/>
                  </a:cubicBezTo>
                  <a:cubicBezTo>
                    <a:pt x="2740" y="209"/>
                    <a:pt x="2737" y="195"/>
                    <a:pt x="2737" y="179"/>
                  </a:cubicBezTo>
                  <a:cubicBezTo>
                    <a:pt x="2737" y="160"/>
                    <a:pt x="2740" y="144"/>
                    <a:pt x="2746" y="129"/>
                  </a:cubicBezTo>
                  <a:cubicBezTo>
                    <a:pt x="2753" y="115"/>
                    <a:pt x="2761" y="103"/>
                    <a:pt x="2772" y="93"/>
                  </a:cubicBezTo>
                  <a:cubicBezTo>
                    <a:pt x="2784" y="84"/>
                    <a:pt x="2797" y="77"/>
                    <a:pt x="2812" y="72"/>
                  </a:cubicBezTo>
                  <a:cubicBezTo>
                    <a:pt x="2827" y="67"/>
                    <a:pt x="2844" y="65"/>
                    <a:pt x="2861" y="65"/>
                  </a:cubicBezTo>
                  <a:cubicBezTo>
                    <a:pt x="2876" y="65"/>
                    <a:pt x="2890" y="66"/>
                    <a:pt x="2901" y="69"/>
                  </a:cubicBezTo>
                  <a:cubicBezTo>
                    <a:pt x="2912" y="72"/>
                    <a:pt x="2923" y="77"/>
                    <a:pt x="2934" y="83"/>
                  </a:cubicBezTo>
                  <a:cubicBezTo>
                    <a:pt x="2932" y="88"/>
                    <a:pt x="2931" y="93"/>
                    <a:pt x="2929" y="98"/>
                  </a:cubicBezTo>
                  <a:cubicBezTo>
                    <a:pt x="2928" y="103"/>
                    <a:pt x="2926" y="108"/>
                    <a:pt x="2925" y="113"/>
                  </a:cubicBezTo>
                  <a:lnTo>
                    <a:pt x="2921" y="113"/>
                  </a:lnTo>
                  <a:close/>
                  <a:moveTo>
                    <a:pt x="3063" y="159"/>
                  </a:moveTo>
                  <a:cubicBezTo>
                    <a:pt x="3067" y="153"/>
                    <a:pt x="3071" y="147"/>
                    <a:pt x="3075" y="139"/>
                  </a:cubicBezTo>
                  <a:cubicBezTo>
                    <a:pt x="3079" y="132"/>
                    <a:pt x="3083" y="124"/>
                    <a:pt x="3086" y="116"/>
                  </a:cubicBezTo>
                  <a:cubicBezTo>
                    <a:pt x="3090" y="108"/>
                    <a:pt x="3094" y="100"/>
                    <a:pt x="3097" y="92"/>
                  </a:cubicBezTo>
                  <a:cubicBezTo>
                    <a:pt x="3101" y="84"/>
                    <a:pt x="3105" y="76"/>
                    <a:pt x="3108" y="69"/>
                  </a:cubicBezTo>
                  <a:cubicBezTo>
                    <a:pt x="3110" y="69"/>
                    <a:pt x="3112" y="69"/>
                    <a:pt x="3115" y="70"/>
                  </a:cubicBezTo>
                  <a:cubicBezTo>
                    <a:pt x="3117" y="70"/>
                    <a:pt x="3119" y="70"/>
                    <a:pt x="3122" y="70"/>
                  </a:cubicBezTo>
                  <a:cubicBezTo>
                    <a:pt x="3124" y="70"/>
                    <a:pt x="3127" y="70"/>
                    <a:pt x="3129" y="70"/>
                  </a:cubicBezTo>
                  <a:cubicBezTo>
                    <a:pt x="3131" y="69"/>
                    <a:pt x="3134" y="69"/>
                    <a:pt x="3136" y="69"/>
                  </a:cubicBezTo>
                  <a:cubicBezTo>
                    <a:pt x="3133" y="74"/>
                    <a:pt x="3129" y="82"/>
                    <a:pt x="3123" y="91"/>
                  </a:cubicBezTo>
                  <a:cubicBezTo>
                    <a:pt x="3118" y="100"/>
                    <a:pt x="3113" y="110"/>
                    <a:pt x="3107" y="120"/>
                  </a:cubicBezTo>
                  <a:cubicBezTo>
                    <a:pt x="3101" y="131"/>
                    <a:pt x="3095" y="142"/>
                    <a:pt x="3090" y="153"/>
                  </a:cubicBezTo>
                  <a:cubicBezTo>
                    <a:pt x="3084" y="164"/>
                    <a:pt x="3078" y="174"/>
                    <a:pt x="3073" y="184"/>
                  </a:cubicBezTo>
                  <a:cubicBezTo>
                    <a:pt x="3073" y="189"/>
                    <a:pt x="3073" y="193"/>
                    <a:pt x="3073" y="198"/>
                  </a:cubicBezTo>
                  <a:cubicBezTo>
                    <a:pt x="3073" y="203"/>
                    <a:pt x="3073" y="208"/>
                    <a:pt x="3073" y="213"/>
                  </a:cubicBezTo>
                  <a:cubicBezTo>
                    <a:pt x="3073" y="223"/>
                    <a:pt x="3073" y="233"/>
                    <a:pt x="3073" y="244"/>
                  </a:cubicBezTo>
                  <a:cubicBezTo>
                    <a:pt x="3074" y="254"/>
                    <a:pt x="3074" y="265"/>
                    <a:pt x="3076" y="276"/>
                  </a:cubicBezTo>
                  <a:cubicBezTo>
                    <a:pt x="3072" y="276"/>
                    <a:pt x="3067" y="275"/>
                    <a:pt x="3063" y="275"/>
                  </a:cubicBezTo>
                  <a:cubicBezTo>
                    <a:pt x="3059" y="275"/>
                    <a:pt x="3055" y="275"/>
                    <a:pt x="3050" y="275"/>
                  </a:cubicBezTo>
                  <a:cubicBezTo>
                    <a:pt x="3046" y="275"/>
                    <a:pt x="3042" y="275"/>
                    <a:pt x="3038" y="275"/>
                  </a:cubicBezTo>
                  <a:cubicBezTo>
                    <a:pt x="3033" y="275"/>
                    <a:pt x="3029" y="276"/>
                    <a:pt x="3025" y="276"/>
                  </a:cubicBezTo>
                  <a:cubicBezTo>
                    <a:pt x="3025" y="266"/>
                    <a:pt x="3026" y="257"/>
                    <a:pt x="3027" y="247"/>
                  </a:cubicBezTo>
                  <a:cubicBezTo>
                    <a:pt x="3028" y="237"/>
                    <a:pt x="3028" y="227"/>
                    <a:pt x="3028" y="218"/>
                  </a:cubicBezTo>
                  <a:cubicBezTo>
                    <a:pt x="3028" y="213"/>
                    <a:pt x="3028" y="209"/>
                    <a:pt x="3028" y="204"/>
                  </a:cubicBezTo>
                  <a:cubicBezTo>
                    <a:pt x="3028" y="199"/>
                    <a:pt x="3028" y="195"/>
                    <a:pt x="3028" y="190"/>
                  </a:cubicBezTo>
                  <a:cubicBezTo>
                    <a:pt x="3024" y="183"/>
                    <a:pt x="3021" y="176"/>
                    <a:pt x="3016" y="168"/>
                  </a:cubicBezTo>
                  <a:cubicBezTo>
                    <a:pt x="3012" y="161"/>
                    <a:pt x="3008" y="153"/>
                    <a:pt x="3004" y="145"/>
                  </a:cubicBezTo>
                  <a:cubicBezTo>
                    <a:pt x="3000" y="137"/>
                    <a:pt x="2996" y="129"/>
                    <a:pt x="2991" y="121"/>
                  </a:cubicBezTo>
                  <a:cubicBezTo>
                    <a:pt x="2987" y="113"/>
                    <a:pt x="2983" y="106"/>
                    <a:pt x="2980" y="99"/>
                  </a:cubicBezTo>
                  <a:cubicBezTo>
                    <a:pt x="2976" y="92"/>
                    <a:pt x="2973" y="86"/>
                    <a:pt x="2970" y="81"/>
                  </a:cubicBezTo>
                  <a:cubicBezTo>
                    <a:pt x="2967" y="75"/>
                    <a:pt x="2965" y="71"/>
                    <a:pt x="2963" y="69"/>
                  </a:cubicBezTo>
                  <a:cubicBezTo>
                    <a:pt x="2968" y="69"/>
                    <a:pt x="2973" y="69"/>
                    <a:pt x="2977" y="70"/>
                  </a:cubicBezTo>
                  <a:cubicBezTo>
                    <a:pt x="2981" y="70"/>
                    <a:pt x="2986" y="70"/>
                    <a:pt x="2990" y="70"/>
                  </a:cubicBezTo>
                  <a:cubicBezTo>
                    <a:pt x="2995" y="70"/>
                    <a:pt x="3000" y="70"/>
                    <a:pt x="3004" y="70"/>
                  </a:cubicBezTo>
                  <a:cubicBezTo>
                    <a:pt x="3008" y="69"/>
                    <a:pt x="3013" y="69"/>
                    <a:pt x="3017" y="69"/>
                  </a:cubicBezTo>
                  <a:cubicBezTo>
                    <a:pt x="3021" y="76"/>
                    <a:pt x="3024" y="84"/>
                    <a:pt x="3029" y="93"/>
                  </a:cubicBezTo>
                  <a:cubicBezTo>
                    <a:pt x="3033" y="102"/>
                    <a:pt x="3037" y="111"/>
                    <a:pt x="3042" y="120"/>
                  </a:cubicBezTo>
                  <a:cubicBezTo>
                    <a:pt x="3046" y="128"/>
                    <a:pt x="3050" y="136"/>
                    <a:pt x="3053" y="143"/>
                  </a:cubicBezTo>
                  <a:cubicBezTo>
                    <a:pt x="3057" y="150"/>
                    <a:pt x="3060" y="155"/>
                    <a:pt x="3062" y="159"/>
                  </a:cubicBezTo>
                  <a:lnTo>
                    <a:pt x="3063" y="159"/>
                  </a:lnTo>
                  <a:close/>
                  <a:moveTo>
                    <a:pt x="3164" y="152"/>
                  </a:moveTo>
                  <a:cubicBezTo>
                    <a:pt x="3164" y="143"/>
                    <a:pt x="3164" y="136"/>
                    <a:pt x="3164" y="128"/>
                  </a:cubicBezTo>
                  <a:cubicBezTo>
                    <a:pt x="3164" y="121"/>
                    <a:pt x="3164" y="114"/>
                    <a:pt x="3164" y="108"/>
                  </a:cubicBezTo>
                  <a:cubicBezTo>
                    <a:pt x="3163" y="101"/>
                    <a:pt x="3163" y="94"/>
                    <a:pt x="3163" y="88"/>
                  </a:cubicBezTo>
                  <a:cubicBezTo>
                    <a:pt x="3163" y="82"/>
                    <a:pt x="3162" y="75"/>
                    <a:pt x="3162" y="69"/>
                  </a:cubicBezTo>
                  <a:cubicBezTo>
                    <a:pt x="3171" y="69"/>
                    <a:pt x="3180" y="69"/>
                    <a:pt x="3189" y="70"/>
                  </a:cubicBezTo>
                  <a:cubicBezTo>
                    <a:pt x="3197" y="70"/>
                    <a:pt x="3206" y="70"/>
                    <a:pt x="3215" y="70"/>
                  </a:cubicBezTo>
                  <a:cubicBezTo>
                    <a:pt x="3223" y="70"/>
                    <a:pt x="3230" y="70"/>
                    <a:pt x="3236" y="70"/>
                  </a:cubicBezTo>
                  <a:cubicBezTo>
                    <a:pt x="3243" y="70"/>
                    <a:pt x="3249" y="70"/>
                    <a:pt x="3255" y="70"/>
                  </a:cubicBezTo>
                  <a:cubicBezTo>
                    <a:pt x="3260" y="70"/>
                    <a:pt x="3265" y="69"/>
                    <a:pt x="3269" y="69"/>
                  </a:cubicBezTo>
                  <a:cubicBezTo>
                    <a:pt x="3273" y="69"/>
                    <a:pt x="3276" y="69"/>
                    <a:pt x="3278" y="69"/>
                  </a:cubicBezTo>
                  <a:cubicBezTo>
                    <a:pt x="3278" y="70"/>
                    <a:pt x="3277" y="72"/>
                    <a:pt x="3277" y="74"/>
                  </a:cubicBezTo>
                  <a:cubicBezTo>
                    <a:pt x="3277" y="76"/>
                    <a:pt x="3277" y="78"/>
                    <a:pt x="3277" y="81"/>
                  </a:cubicBezTo>
                  <a:cubicBezTo>
                    <a:pt x="3277" y="84"/>
                    <a:pt x="3277" y="87"/>
                    <a:pt x="3277" y="89"/>
                  </a:cubicBezTo>
                  <a:cubicBezTo>
                    <a:pt x="3277" y="91"/>
                    <a:pt x="3278" y="93"/>
                    <a:pt x="3278" y="95"/>
                  </a:cubicBezTo>
                  <a:cubicBezTo>
                    <a:pt x="3272" y="94"/>
                    <a:pt x="3266" y="94"/>
                    <a:pt x="3259" y="94"/>
                  </a:cubicBezTo>
                  <a:cubicBezTo>
                    <a:pt x="3252" y="93"/>
                    <a:pt x="3245" y="93"/>
                    <a:pt x="3239" y="92"/>
                  </a:cubicBezTo>
                  <a:cubicBezTo>
                    <a:pt x="3232" y="92"/>
                    <a:pt x="3227" y="92"/>
                    <a:pt x="3221" y="91"/>
                  </a:cubicBezTo>
                  <a:cubicBezTo>
                    <a:pt x="3216" y="91"/>
                    <a:pt x="3212" y="91"/>
                    <a:pt x="3210" y="91"/>
                  </a:cubicBezTo>
                  <a:cubicBezTo>
                    <a:pt x="3209" y="102"/>
                    <a:pt x="3209" y="113"/>
                    <a:pt x="3209" y="124"/>
                  </a:cubicBezTo>
                  <a:cubicBezTo>
                    <a:pt x="3209" y="135"/>
                    <a:pt x="3209" y="146"/>
                    <a:pt x="3209" y="157"/>
                  </a:cubicBezTo>
                  <a:cubicBezTo>
                    <a:pt x="3222" y="156"/>
                    <a:pt x="3233" y="156"/>
                    <a:pt x="3244" y="156"/>
                  </a:cubicBezTo>
                  <a:cubicBezTo>
                    <a:pt x="3255" y="155"/>
                    <a:pt x="3265" y="155"/>
                    <a:pt x="3277" y="154"/>
                  </a:cubicBezTo>
                  <a:cubicBezTo>
                    <a:pt x="3276" y="158"/>
                    <a:pt x="3276" y="160"/>
                    <a:pt x="3276" y="162"/>
                  </a:cubicBezTo>
                  <a:cubicBezTo>
                    <a:pt x="3276" y="164"/>
                    <a:pt x="3275" y="166"/>
                    <a:pt x="3275" y="168"/>
                  </a:cubicBezTo>
                  <a:cubicBezTo>
                    <a:pt x="3275" y="169"/>
                    <a:pt x="3276" y="171"/>
                    <a:pt x="3276" y="173"/>
                  </a:cubicBezTo>
                  <a:cubicBezTo>
                    <a:pt x="3276" y="174"/>
                    <a:pt x="3277" y="177"/>
                    <a:pt x="3277" y="180"/>
                  </a:cubicBezTo>
                  <a:cubicBezTo>
                    <a:pt x="3254" y="178"/>
                    <a:pt x="3231" y="177"/>
                    <a:pt x="3209" y="177"/>
                  </a:cubicBezTo>
                  <a:cubicBezTo>
                    <a:pt x="3209" y="184"/>
                    <a:pt x="3209" y="190"/>
                    <a:pt x="3209" y="197"/>
                  </a:cubicBezTo>
                  <a:cubicBezTo>
                    <a:pt x="3208" y="203"/>
                    <a:pt x="3208" y="209"/>
                    <a:pt x="3208" y="216"/>
                  </a:cubicBezTo>
                  <a:cubicBezTo>
                    <a:pt x="3208" y="229"/>
                    <a:pt x="3209" y="241"/>
                    <a:pt x="3209" y="253"/>
                  </a:cubicBezTo>
                  <a:cubicBezTo>
                    <a:pt x="3221" y="253"/>
                    <a:pt x="3232" y="253"/>
                    <a:pt x="3244" y="253"/>
                  </a:cubicBezTo>
                  <a:cubicBezTo>
                    <a:pt x="3255" y="252"/>
                    <a:pt x="3266" y="251"/>
                    <a:pt x="3278" y="250"/>
                  </a:cubicBezTo>
                  <a:cubicBezTo>
                    <a:pt x="3278" y="252"/>
                    <a:pt x="3277" y="254"/>
                    <a:pt x="3277" y="256"/>
                  </a:cubicBezTo>
                  <a:cubicBezTo>
                    <a:pt x="3277" y="257"/>
                    <a:pt x="3277" y="260"/>
                    <a:pt x="3277" y="263"/>
                  </a:cubicBezTo>
                  <a:cubicBezTo>
                    <a:pt x="3277" y="266"/>
                    <a:pt x="3277" y="269"/>
                    <a:pt x="3277" y="271"/>
                  </a:cubicBezTo>
                  <a:cubicBezTo>
                    <a:pt x="3277" y="272"/>
                    <a:pt x="3278" y="274"/>
                    <a:pt x="3278" y="276"/>
                  </a:cubicBezTo>
                  <a:cubicBezTo>
                    <a:pt x="3273" y="276"/>
                    <a:pt x="3266" y="276"/>
                    <a:pt x="3258" y="275"/>
                  </a:cubicBezTo>
                  <a:cubicBezTo>
                    <a:pt x="3250" y="275"/>
                    <a:pt x="3239" y="275"/>
                    <a:pt x="3226" y="275"/>
                  </a:cubicBezTo>
                  <a:cubicBezTo>
                    <a:pt x="3213" y="275"/>
                    <a:pt x="3203" y="275"/>
                    <a:pt x="3196" y="275"/>
                  </a:cubicBezTo>
                  <a:cubicBezTo>
                    <a:pt x="3188" y="275"/>
                    <a:pt x="3182" y="275"/>
                    <a:pt x="3178" y="275"/>
                  </a:cubicBezTo>
                  <a:cubicBezTo>
                    <a:pt x="3173" y="275"/>
                    <a:pt x="3170" y="275"/>
                    <a:pt x="3168" y="276"/>
                  </a:cubicBezTo>
                  <a:cubicBezTo>
                    <a:pt x="3165" y="276"/>
                    <a:pt x="3163" y="276"/>
                    <a:pt x="3162" y="276"/>
                  </a:cubicBezTo>
                  <a:cubicBezTo>
                    <a:pt x="3162" y="269"/>
                    <a:pt x="3163" y="263"/>
                    <a:pt x="3163" y="257"/>
                  </a:cubicBezTo>
                  <a:cubicBezTo>
                    <a:pt x="3163" y="250"/>
                    <a:pt x="3163" y="244"/>
                    <a:pt x="3164" y="237"/>
                  </a:cubicBezTo>
                  <a:cubicBezTo>
                    <a:pt x="3164" y="230"/>
                    <a:pt x="3164" y="223"/>
                    <a:pt x="3164" y="216"/>
                  </a:cubicBezTo>
                  <a:cubicBezTo>
                    <a:pt x="3164" y="209"/>
                    <a:pt x="3164" y="201"/>
                    <a:pt x="3164" y="193"/>
                  </a:cubicBezTo>
                  <a:lnTo>
                    <a:pt x="3164" y="152"/>
                  </a:lnTo>
                  <a:close/>
                  <a:moveTo>
                    <a:pt x="3353" y="118"/>
                  </a:moveTo>
                  <a:cubicBezTo>
                    <a:pt x="3353" y="112"/>
                    <a:pt x="3353" y="107"/>
                    <a:pt x="3353" y="102"/>
                  </a:cubicBezTo>
                  <a:cubicBezTo>
                    <a:pt x="3352" y="97"/>
                    <a:pt x="3352" y="93"/>
                    <a:pt x="3352" y="91"/>
                  </a:cubicBezTo>
                  <a:cubicBezTo>
                    <a:pt x="3349" y="91"/>
                    <a:pt x="3345" y="91"/>
                    <a:pt x="3341" y="91"/>
                  </a:cubicBezTo>
                  <a:cubicBezTo>
                    <a:pt x="3336" y="92"/>
                    <a:pt x="3332" y="92"/>
                    <a:pt x="3326" y="92"/>
                  </a:cubicBezTo>
                  <a:cubicBezTo>
                    <a:pt x="3321" y="93"/>
                    <a:pt x="3316" y="93"/>
                    <a:pt x="3311" y="94"/>
                  </a:cubicBezTo>
                  <a:cubicBezTo>
                    <a:pt x="3306" y="94"/>
                    <a:pt x="3301" y="94"/>
                    <a:pt x="3297" y="95"/>
                  </a:cubicBezTo>
                  <a:cubicBezTo>
                    <a:pt x="3297" y="93"/>
                    <a:pt x="3297" y="91"/>
                    <a:pt x="3298" y="88"/>
                  </a:cubicBezTo>
                  <a:cubicBezTo>
                    <a:pt x="3298" y="86"/>
                    <a:pt x="3298" y="84"/>
                    <a:pt x="3298" y="82"/>
                  </a:cubicBezTo>
                  <a:cubicBezTo>
                    <a:pt x="3298" y="80"/>
                    <a:pt x="3298" y="77"/>
                    <a:pt x="3298" y="75"/>
                  </a:cubicBezTo>
                  <a:cubicBezTo>
                    <a:pt x="3297" y="73"/>
                    <a:pt x="3297" y="71"/>
                    <a:pt x="3297" y="69"/>
                  </a:cubicBezTo>
                  <a:cubicBezTo>
                    <a:pt x="3304" y="69"/>
                    <a:pt x="3310" y="69"/>
                    <a:pt x="3315" y="69"/>
                  </a:cubicBezTo>
                  <a:cubicBezTo>
                    <a:pt x="3321" y="69"/>
                    <a:pt x="3326" y="70"/>
                    <a:pt x="3332" y="70"/>
                  </a:cubicBezTo>
                  <a:cubicBezTo>
                    <a:pt x="3338" y="70"/>
                    <a:pt x="3344" y="70"/>
                    <a:pt x="3351" y="70"/>
                  </a:cubicBezTo>
                  <a:cubicBezTo>
                    <a:pt x="3357" y="70"/>
                    <a:pt x="3365" y="70"/>
                    <a:pt x="3375" y="70"/>
                  </a:cubicBezTo>
                  <a:cubicBezTo>
                    <a:pt x="3384" y="70"/>
                    <a:pt x="3392" y="70"/>
                    <a:pt x="3399" y="70"/>
                  </a:cubicBezTo>
                  <a:cubicBezTo>
                    <a:pt x="3406" y="70"/>
                    <a:pt x="3412" y="70"/>
                    <a:pt x="3418" y="70"/>
                  </a:cubicBezTo>
                  <a:cubicBezTo>
                    <a:pt x="3423" y="70"/>
                    <a:pt x="3429" y="69"/>
                    <a:pt x="3434" y="69"/>
                  </a:cubicBezTo>
                  <a:cubicBezTo>
                    <a:pt x="3439" y="69"/>
                    <a:pt x="3445" y="69"/>
                    <a:pt x="3451" y="69"/>
                  </a:cubicBezTo>
                  <a:cubicBezTo>
                    <a:pt x="3451" y="71"/>
                    <a:pt x="3450" y="73"/>
                    <a:pt x="3450" y="75"/>
                  </a:cubicBezTo>
                  <a:cubicBezTo>
                    <a:pt x="3450" y="77"/>
                    <a:pt x="3450" y="80"/>
                    <a:pt x="3450" y="82"/>
                  </a:cubicBezTo>
                  <a:cubicBezTo>
                    <a:pt x="3450" y="84"/>
                    <a:pt x="3450" y="86"/>
                    <a:pt x="3450" y="88"/>
                  </a:cubicBezTo>
                  <a:cubicBezTo>
                    <a:pt x="3450" y="91"/>
                    <a:pt x="3451" y="93"/>
                    <a:pt x="3451" y="95"/>
                  </a:cubicBezTo>
                  <a:cubicBezTo>
                    <a:pt x="3447" y="94"/>
                    <a:pt x="3443" y="94"/>
                    <a:pt x="3438" y="94"/>
                  </a:cubicBezTo>
                  <a:cubicBezTo>
                    <a:pt x="3433" y="93"/>
                    <a:pt x="3428" y="93"/>
                    <a:pt x="3423" y="92"/>
                  </a:cubicBezTo>
                  <a:cubicBezTo>
                    <a:pt x="3418" y="92"/>
                    <a:pt x="3413" y="92"/>
                    <a:pt x="3409" y="91"/>
                  </a:cubicBezTo>
                  <a:cubicBezTo>
                    <a:pt x="3404" y="91"/>
                    <a:pt x="3401" y="91"/>
                    <a:pt x="3398" y="91"/>
                  </a:cubicBezTo>
                  <a:cubicBezTo>
                    <a:pt x="3397" y="93"/>
                    <a:pt x="3397" y="97"/>
                    <a:pt x="3397" y="102"/>
                  </a:cubicBezTo>
                  <a:cubicBezTo>
                    <a:pt x="3397" y="107"/>
                    <a:pt x="3397" y="112"/>
                    <a:pt x="3397" y="118"/>
                  </a:cubicBezTo>
                  <a:lnTo>
                    <a:pt x="3397" y="193"/>
                  </a:lnTo>
                  <a:cubicBezTo>
                    <a:pt x="3397" y="201"/>
                    <a:pt x="3397" y="209"/>
                    <a:pt x="3397" y="216"/>
                  </a:cubicBezTo>
                  <a:cubicBezTo>
                    <a:pt x="3397" y="223"/>
                    <a:pt x="3398" y="230"/>
                    <a:pt x="3398" y="237"/>
                  </a:cubicBezTo>
                  <a:cubicBezTo>
                    <a:pt x="3398" y="244"/>
                    <a:pt x="3398" y="250"/>
                    <a:pt x="3398" y="257"/>
                  </a:cubicBezTo>
                  <a:cubicBezTo>
                    <a:pt x="3399" y="263"/>
                    <a:pt x="3399" y="269"/>
                    <a:pt x="3400" y="276"/>
                  </a:cubicBezTo>
                  <a:cubicBezTo>
                    <a:pt x="3396" y="276"/>
                    <a:pt x="3392" y="275"/>
                    <a:pt x="3388" y="275"/>
                  </a:cubicBezTo>
                  <a:cubicBezTo>
                    <a:pt x="3384" y="275"/>
                    <a:pt x="3380" y="275"/>
                    <a:pt x="3375" y="275"/>
                  </a:cubicBezTo>
                  <a:cubicBezTo>
                    <a:pt x="3370" y="275"/>
                    <a:pt x="3365" y="275"/>
                    <a:pt x="3361" y="275"/>
                  </a:cubicBezTo>
                  <a:cubicBezTo>
                    <a:pt x="3357" y="275"/>
                    <a:pt x="3354" y="276"/>
                    <a:pt x="3350" y="276"/>
                  </a:cubicBezTo>
                  <a:cubicBezTo>
                    <a:pt x="3351" y="269"/>
                    <a:pt x="3351" y="263"/>
                    <a:pt x="3351" y="257"/>
                  </a:cubicBezTo>
                  <a:cubicBezTo>
                    <a:pt x="3352" y="250"/>
                    <a:pt x="3352" y="244"/>
                    <a:pt x="3352" y="237"/>
                  </a:cubicBezTo>
                  <a:cubicBezTo>
                    <a:pt x="3352" y="230"/>
                    <a:pt x="3352" y="223"/>
                    <a:pt x="3353" y="216"/>
                  </a:cubicBezTo>
                  <a:cubicBezTo>
                    <a:pt x="3353" y="209"/>
                    <a:pt x="3353" y="201"/>
                    <a:pt x="3353" y="193"/>
                  </a:cubicBezTo>
                  <a:lnTo>
                    <a:pt x="3353" y="118"/>
                  </a:lnTo>
                  <a:close/>
                  <a:moveTo>
                    <a:pt x="3482" y="152"/>
                  </a:moveTo>
                  <a:cubicBezTo>
                    <a:pt x="3482" y="143"/>
                    <a:pt x="3482" y="136"/>
                    <a:pt x="3481" y="128"/>
                  </a:cubicBezTo>
                  <a:cubicBezTo>
                    <a:pt x="3481" y="121"/>
                    <a:pt x="3481" y="114"/>
                    <a:pt x="3481" y="108"/>
                  </a:cubicBezTo>
                  <a:cubicBezTo>
                    <a:pt x="3481" y="101"/>
                    <a:pt x="3481" y="94"/>
                    <a:pt x="3480" y="88"/>
                  </a:cubicBezTo>
                  <a:cubicBezTo>
                    <a:pt x="3480" y="82"/>
                    <a:pt x="3480" y="75"/>
                    <a:pt x="3479" y="69"/>
                  </a:cubicBezTo>
                  <a:cubicBezTo>
                    <a:pt x="3488" y="69"/>
                    <a:pt x="3497" y="69"/>
                    <a:pt x="3506" y="70"/>
                  </a:cubicBezTo>
                  <a:cubicBezTo>
                    <a:pt x="3515" y="70"/>
                    <a:pt x="3524" y="70"/>
                    <a:pt x="3533" y="70"/>
                  </a:cubicBezTo>
                  <a:cubicBezTo>
                    <a:pt x="3540" y="70"/>
                    <a:pt x="3547" y="70"/>
                    <a:pt x="3554" y="70"/>
                  </a:cubicBezTo>
                  <a:cubicBezTo>
                    <a:pt x="3561" y="70"/>
                    <a:pt x="3567" y="70"/>
                    <a:pt x="3572" y="70"/>
                  </a:cubicBezTo>
                  <a:cubicBezTo>
                    <a:pt x="3578" y="70"/>
                    <a:pt x="3582" y="69"/>
                    <a:pt x="3586" y="69"/>
                  </a:cubicBezTo>
                  <a:cubicBezTo>
                    <a:pt x="3590" y="69"/>
                    <a:pt x="3593" y="69"/>
                    <a:pt x="3595" y="69"/>
                  </a:cubicBezTo>
                  <a:cubicBezTo>
                    <a:pt x="3595" y="70"/>
                    <a:pt x="3595" y="72"/>
                    <a:pt x="3595" y="74"/>
                  </a:cubicBezTo>
                  <a:cubicBezTo>
                    <a:pt x="3594" y="76"/>
                    <a:pt x="3594" y="78"/>
                    <a:pt x="3594" y="81"/>
                  </a:cubicBezTo>
                  <a:cubicBezTo>
                    <a:pt x="3594" y="84"/>
                    <a:pt x="3594" y="87"/>
                    <a:pt x="3595" y="89"/>
                  </a:cubicBezTo>
                  <a:cubicBezTo>
                    <a:pt x="3595" y="91"/>
                    <a:pt x="3595" y="93"/>
                    <a:pt x="3595" y="95"/>
                  </a:cubicBezTo>
                  <a:cubicBezTo>
                    <a:pt x="3590" y="94"/>
                    <a:pt x="3583" y="94"/>
                    <a:pt x="3576" y="94"/>
                  </a:cubicBezTo>
                  <a:cubicBezTo>
                    <a:pt x="3569" y="93"/>
                    <a:pt x="3563" y="93"/>
                    <a:pt x="3556" y="92"/>
                  </a:cubicBezTo>
                  <a:cubicBezTo>
                    <a:pt x="3550" y="92"/>
                    <a:pt x="3544" y="92"/>
                    <a:pt x="3539" y="91"/>
                  </a:cubicBezTo>
                  <a:cubicBezTo>
                    <a:pt x="3533" y="91"/>
                    <a:pt x="3530" y="91"/>
                    <a:pt x="3528" y="91"/>
                  </a:cubicBezTo>
                  <a:cubicBezTo>
                    <a:pt x="3527" y="102"/>
                    <a:pt x="3526" y="113"/>
                    <a:pt x="3526" y="124"/>
                  </a:cubicBezTo>
                  <a:cubicBezTo>
                    <a:pt x="3526" y="135"/>
                    <a:pt x="3526" y="146"/>
                    <a:pt x="3526" y="157"/>
                  </a:cubicBezTo>
                  <a:cubicBezTo>
                    <a:pt x="3539" y="156"/>
                    <a:pt x="3551" y="156"/>
                    <a:pt x="3561" y="156"/>
                  </a:cubicBezTo>
                  <a:cubicBezTo>
                    <a:pt x="3572" y="155"/>
                    <a:pt x="3583" y="155"/>
                    <a:pt x="3594" y="154"/>
                  </a:cubicBezTo>
                  <a:cubicBezTo>
                    <a:pt x="3594" y="158"/>
                    <a:pt x="3593" y="160"/>
                    <a:pt x="3593" y="162"/>
                  </a:cubicBezTo>
                  <a:cubicBezTo>
                    <a:pt x="3593" y="164"/>
                    <a:pt x="3593" y="166"/>
                    <a:pt x="3593" y="168"/>
                  </a:cubicBezTo>
                  <a:cubicBezTo>
                    <a:pt x="3593" y="169"/>
                    <a:pt x="3593" y="171"/>
                    <a:pt x="3593" y="173"/>
                  </a:cubicBezTo>
                  <a:cubicBezTo>
                    <a:pt x="3594" y="174"/>
                    <a:pt x="3594" y="177"/>
                    <a:pt x="3594" y="180"/>
                  </a:cubicBezTo>
                  <a:cubicBezTo>
                    <a:pt x="3571" y="178"/>
                    <a:pt x="3549" y="177"/>
                    <a:pt x="3526" y="177"/>
                  </a:cubicBezTo>
                  <a:cubicBezTo>
                    <a:pt x="3526" y="184"/>
                    <a:pt x="3526" y="190"/>
                    <a:pt x="3526" y="197"/>
                  </a:cubicBezTo>
                  <a:cubicBezTo>
                    <a:pt x="3526" y="203"/>
                    <a:pt x="3526" y="209"/>
                    <a:pt x="3526" y="216"/>
                  </a:cubicBezTo>
                  <a:cubicBezTo>
                    <a:pt x="3526" y="229"/>
                    <a:pt x="3526" y="241"/>
                    <a:pt x="3527" y="253"/>
                  </a:cubicBezTo>
                  <a:cubicBezTo>
                    <a:pt x="3538" y="253"/>
                    <a:pt x="3549" y="253"/>
                    <a:pt x="3561" y="253"/>
                  </a:cubicBezTo>
                  <a:cubicBezTo>
                    <a:pt x="3572" y="252"/>
                    <a:pt x="3584" y="251"/>
                    <a:pt x="3595" y="250"/>
                  </a:cubicBezTo>
                  <a:cubicBezTo>
                    <a:pt x="3595" y="252"/>
                    <a:pt x="3595" y="254"/>
                    <a:pt x="3595" y="256"/>
                  </a:cubicBezTo>
                  <a:cubicBezTo>
                    <a:pt x="3594" y="257"/>
                    <a:pt x="3594" y="260"/>
                    <a:pt x="3594" y="263"/>
                  </a:cubicBezTo>
                  <a:cubicBezTo>
                    <a:pt x="3594" y="266"/>
                    <a:pt x="3594" y="269"/>
                    <a:pt x="3595" y="271"/>
                  </a:cubicBezTo>
                  <a:cubicBezTo>
                    <a:pt x="3595" y="272"/>
                    <a:pt x="3595" y="274"/>
                    <a:pt x="3595" y="276"/>
                  </a:cubicBezTo>
                  <a:cubicBezTo>
                    <a:pt x="3590" y="276"/>
                    <a:pt x="3583" y="276"/>
                    <a:pt x="3575" y="275"/>
                  </a:cubicBezTo>
                  <a:cubicBezTo>
                    <a:pt x="3568" y="275"/>
                    <a:pt x="3557" y="275"/>
                    <a:pt x="3543" y="275"/>
                  </a:cubicBezTo>
                  <a:cubicBezTo>
                    <a:pt x="3531" y="275"/>
                    <a:pt x="3521" y="275"/>
                    <a:pt x="3513" y="275"/>
                  </a:cubicBezTo>
                  <a:cubicBezTo>
                    <a:pt x="3506" y="275"/>
                    <a:pt x="3500" y="275"/>
                    <a:pt x="3495" y="275"/>
                  </a:cubicBezTo>
                  <a:cubicBezTo>
                    <a:pt x="3491" y="275"/>
                    <a:pt x="3487" y="275"/>
                    <a:pt x="3485" y="276"/>
                  </a:cubicBezTo>
                  <a:cubicBezTo>
                    <a:pt x="3483" y="276"/>
                    <a:pt x="3481" y="276"/>
                    <a:pt x="3479" y="276"/>
                  </a:cubicBezTo>
                  <a:cubicBezTo>
                    <a:pt x="3480" y="269"/>
                    <a:pt x="3480" y="263"/>
                    <a:pt x="3480" y="257"/>
                  </a:cubicBezTo>
                  <a:cubicBezTo>
                    <a:pt x="3481" y="250"/>
                    <a:pt x="3481" y="244"/>
                    <a:pt x="3481" y="237"/>
                  </a:cubicBezTo>
                  <a:cubicBezTo>
                    <a:pt x="3481" y="230"/>
                    <a:pt x="3481" y="223"/>
                    <a:pt x="3481" y="216"/>
                  </a:cubicBezTo>
                  <a:cubicBezTo>
                    <a:pt x="3482" y="209"/>
                    <a:pt x="3482" y="201"/>
                    <a:pt x="3482" y="193"/>
                  </a:cubicBezTo>
                  <a:lnTo>
                    <a:pt x="3482" y="152"/>
                  </a:lnTo>
                  <a:close/>
                  <a:moveTo>
                    <a:pt x="3659" y="140"/>
                  </a:moveTo>
                  <a:cubicBezTo>
                    <a:pt x="3655" y="162"/>
                    <a:pt x="3653" y="185"/>
                    <a:pt x="3651" y="208"/>
                  </a:cubicBezTo>
                  <a:cubicBezTo>
                    <a:pt x="3650" y="230"/>
                    <a:pt x="3648" y="253"/>
                    <a:pt x="3647" y="276"/>
                  </a:cubicBezTo>
                  <a:cubicBezTo>
                    <a:pt x="3644" y="276"/>
                    <a:pt x="3642" y="275"/>
                    <a:pt x="3639" y="275"/>
                  </a:cubicBezTo>
                  <a:cubicBezTo>
                    <a:pt x="3637" y="275"/>
                    <a:pt x="3635" y="275"/>
                    <a:pt x="3632" y="275"/>
                  </a:cubicBezTo>
                  <a:cubicBezTo>
                    <a:pt x="3630" y="275"/>
                    <a:pt x="3628" y="275"/>
                    <a:pt x="3625" y="275"/>
                  </a:cubicBezTo>
                  <a:cubicBezTo>
                    <a:pt x="3623" y="275"/>
                    <a:pt x="3621" y="276"/>
                    <a:pt x="3618" y="276"/>
                  </a:cubicBezTo>
                  <a:cubicBezTo>
                    <a:pt x="3625" y="241"/>
                    <a:pt x="3630" y="207"/>
                    <a:pt x="3635" y="172"/>
                  </a:cubicBezTo>
                  <a:cubicBezTo>
                    <a:pt x="3640" y="138"/>
                    <a:pt x="3645" y="103"/>
                    <a:pt x="3649" y="69"/>
                  </a:cubicBezTo>
                  <a:cubicBezTo>
                    <a:pt x="3651" y="69"/>
                    <a:pt x="3654" y="69"/>
                    <a:pt x="3655" y="70"/>
                  </a:cubicBezTo>
                  <a:cubicBezTo>
                    <a:pt x="3657" y="70"/>
                    <a:pt x="3659" y="70"/>
                    <a:pt x="3662" y="70"/>
                  </a:cubicBezTo>
                  <a:cubicBezTo>
                    <a:pt x="3665" y="70"/>
                    <a:pt x="3669" y="70"/>
                    <a:pt x="3674" y="69"/>
                  </a:cubicBezTo>
                  <a:cubicBezTo>
                    <a:pt x="3679" y="81"/>
                    <a:pt x="3685" y="93"/>
                    <a:pt x="3691" y="105"/>
                  </a:cubicBezTo>
                  <a:cubicBezTo>
                    <a:pt x="3697" y="118"/>
                    <a:pt x="3702" y="130"/>
                    <a:pt x="3708" y="142"/>
                  </a:cubicBezTo>
                  <a:cubicBezTo>
                    <a:pt x="3714" y="155"/>
                    <a:pt x="3720" y="167"/>
                    <a:pt x="3726" y="179"/>
                  </a:cubicBezTo>
                  <a:cubicBezTo>
                    <a:pt x="3732" y="190"/>
                    <a:pt x="3738" y="202"/>
                    <a:pt x="3743" y="212"/>
                  </a:cubicBezTo>
                  <a:cubicBezTo>
                    <a:pt x="3755" y="190"/>
                    <a:pt x="3767" y="166"/>
                    <a:pt x="3779" y="142"/>
                  </a:cubicBezTo>
                  <a:cubicBezTo>
                    <a:pt x="3791" y="117"/>
                    <a:pt x="3802" y="93"/>
                    <a:pt x="3813" y="69"/>
                  </a:cubicBezTo>
                  <a:cubicBezTo>
                    <a:pt x="3818" y="70"/>
                    <a:pt x="3822" y="70"/>
                    <a:pt x="3826" y="70"/>
                  </a:cubicBezTo>
                  <a:cubicBezTo>
                    <a:pt x="3830" y="70"/>
                    <a:pt x="3834" y="70"/>
                    <a:pt x="3839" y="69"/>
                  </a:cubicBezTo>
                  <a:cubicBezTo>
                    <a:pt x="3841" y="86"/>
                    <a:pt x="3843" y="104"/>
                    <a:pt x="3845" y="124"/>
                  </a:cubicBezTo>
                  <a:cubicBezTo>
                    <a:pt x="3847" y="144"/>
                    <a:pt x="3849" y="163"/>
                    <a:pt x="3852" y="182"/>
                  </a:cubicBezTo>
                  <a:cubicBezTo>
                    <a:pt x="3854" y="201"/>
                    <a:pt x="3856" y="219"/>
                    <a:pt x="3858" y="235"/>
                  </a:cubicBezTo>
                  <a:cubicBezTo>
                    <a:pt x="3861" y="252"/>
                    <a:pt x="3863" y="265"/>
                    <a:pt x="3864" y="276"/>
                  </a:cubicBezTo>
                  <a:cubicBezTo>
                    <a:pt x="3860" y="276"/>
                    <a:pt x="3856" y="275"/>
                    <a:pt x="3852" y="275"/>
                  </a:cubicBezTo>
                  <a:cubicBezTo>
                    <a:pt x="3848" y="275"/>
                    <a:pt x="3844" y="275"/>
                    <a:pt x="3840" y="275"/>
                  </a:cubicBezTo>
                  <a:cubicBezTo>
                    <a:pt x="3836" y="275"/>
                    <a:pt x="3832" y="275"/>
                    <a:pt x="3828" y="275"/>
                  </a:cubicBezTo>
                  <a:cubicBezTo>
                    <a:pt x="3824" y="275"/>
                    <a:pt x="3819" y="276"/>
                    <a:pt x="3815" y="276"/>
                  </a:cubicBezTo>
                  <a:cubicBezTo>
                    <a:pt x="3814" y="255"/>
                    <a:pt x="3813" y="232"/>
                    <a:pt x="3810" y="208"/>
                  </a:cubicBezTo>
                  <a:cubicBezTo>
                    <a:pt x="3808" y="184"/>
                    <a:pt x="3806" y="160"/>
                    <a:pt x="3803" y="137"/>
                  </a:cubicBezTo>
                  <a:cubicBezTo>
                    <a:pt x="3791" y="160"/>
                    <a:pt x="3780" y="183"/>
                    <a:pt x="3769" y="206"/>
                  </a:cubicBezTo>
                  <a:cubicBezTo>
                    <a:pt x="3758" y="229"/>
                    <a:pt x="3747" y="253"/>
                    <a:pt x="3736" y="276"/>
                  </a:cubicBezTo>
                  <a:cubicBezTo>
                    <a:pt x="3735" y="276"/>
                    <a:pt x="3734" y="276"/>
                    <a:pt x="3733" y="276"/>
                  </a:cubicBezTo>
                  <a:cubicBezTo>
                    <a:pt x="3732" y="275"/>
                    <a:pt x="3731" y="275"/>
                    <a:pt x="3730" y="275"/>
                  </a:cubicBezTo>
                  <a:cubicBezTo>
                    <a:pt x="3729" y="275"/>
                    <a:pt x="3728" y="275"/>
                    <a:pt x="3728" y="276"/>
                  </a:cubicBezTo>
                  <a:cubicBezTo>
                    <a:pt x="3727" y="276"/>
                    <a:pt x="3726" y="276"/>
                    <a:pt x="3725" y="276"/>
                  </a:cubicBezTo>
                  <a:cubicBezTo>
                    <a:pt x="3714" y="253"/>
                    <a:pt x="3703" y="230"/>
                    <a:pt x="3692" y="208"/>
                  </a:cubicBezTo>
                  <a:cubicBezTo>
                    <a:pt x="3682" y="185"/>
                    <a:pt x="3671" y="162"/>
                    <a:pt x="3659" y="140"/>
                  </a:cubicBezTo>
                  <a:close/>
                </a:path>
              </a:pathLst>
            </a:custGeom>
            <a:solidFill>
              <a:srgbClr val="FFFFFF"/>
            </a:solidFill>
            <a:ln w="9525">
              <a:noFill/>
              <a:round/>
              <a:headEnd/>
              <a:tailEnd/>
            </a:ln>
          </p:spPr>
          <p:txBody>
            <a:bodyPr/>
            <a:lstStyle/>
            <a:p>
              <a:pPr>
                <a:defRPr/>
              </a:pPr>
              <a:endParaRPr lang="hu-HU" b="0">
                <a:solidFill>
                  <a:prstClr val="black"/>
                </a:solidFill>
              </a:endParaRPr>
            </a:p>
          </p:txBody>
        </p:sp>
        <p:sp>
          <p:nvSpPr>
            <p:cNvPr id="134" name="Freeform 8"/>
            <p:cNvSpPr>
              <a:spLocks noEditPoints="1"/>
            </p:cNvSpPr>
            <p:nvPr userDrawn="1"/>
          </p:nvSpPr>
          <p:spPr bwMode="auto">
            <a:xfrm>
              <a:off x="434547" y="1139714"/>
              <a:ext cx="1902706" cy="101724"/>
            </a:xfrm>
            <a:custGeom>
              <a:avLst/>
              <a:gdLst>
                <a:gd name="T0" fmla="*/ 10441 w 5285"/>
                <a:gd name="T1" fmla="*/ 100271 h 280"/>
                <a:gd name="T2" fmla="*/ 30602 w 5285"/>
                <a:gd name="T3" fmla="*/ 45413 h 280"/>
                <a:gd name="T4" fmla="*/ 80284 w 5285"/>
                <a:gd name="T5" fmla="*/ 46502 h 280"/>
                <a:gd name="T6" fmla="*/ 120967 w 5285"/>
                <a:gd name="T7" fmla="*/ 92642 h 280"/>
                <a:gd name="T8" fmla="*/ 138608 w 5285"/>
                <a:gd name="T9" fmla="*/ 33060 h 280"/>
                <a:gd name="T10" fmla="*/ 174250 w 5285"/>
                <a:gd name="T11" fmla="*/ 27248 h 280"/>
                <a:gd name="T12" fmla="*/ 142208 w 5285"/>
                <a:gd name="T13" fmla="*/ 99908 h 280"/>
                <a:gd name="T14" fmla="*/ 215292 w 5285"/>
                <a:gd name="T15" fmla="*/ 77746 h 280"/>
                <a:gd name="T16" fmla="*/ 205211 w 5285"/>
                <a:gd name="T17" fmla="*/ 24704 h 280"/>
                <a:gd name="T18" fmla="*/ 265695 w 5285"/>
                <a:gd name="T19" fmla="*/ 25068 h 280"/>
                <a:gd name="T20" fmla="*/ 263895 w 5285"/>
                <a:gd name="T21" fmla="*/ 99544 h 280"/>
                <a:gd name="T22" fmla="*/ 349219 w 5285"/>
                <a:gd name="T23" fmla="*/ 100271 h 280"/>
                <a:gd name="T24" fmla="*/ 324378 w 5285"/>
                <a:gd name="T25" fmla="*/ 37783 h 280"/>
                <a:gd name="T26" fmla="*/ 348859 w 5285"/>
                <a:gd name="T27" fmla="*/ 1453 h 280"/>
                <a:gd name="T28" fmla="*/ 435984 w 5285"/>
                <a:gd name="T29" fmla="*/ 36693 h 280"/>
                <a:gd name="T30" fmla="*/ 387022 w 5285"/>
                <a:gd name="T31" fmla="*/ 72660 h 280"/>
                <a:gd name="T32" fmla="*/ 481707 w 5285"/>
                <a:gd name="T33" fmla="*/ 26521 h 280"/>
                <a:gd name="T34" fmla="*/ 507988 w 5285"/>
                <a:gd name="T35" fmla="*/ 31607 h 280"/>
                <a:gd name="T36" fmla="*/ 560911 w 5285"/>
                <a:gd name="T37" fmla="*/ 39963 h 280"/>
                <a:gd name="T38" fmla="*/ 557311 w 5285"/>
                <a:gd name="T39" fmla="*/ 91188 h 280"/>
                <a:gd name="T40" fmla="*/ 588633 w 5285"/>
                <a:gd name="T41" fmla="*/ 33787 h 280"/>
                <a:gd name="T42" fmla="*/ 643716 w 5285"/>
                <a:gd name="T43" fmla="*/ 92278 h 280"/>
                <a:gd name="T44" fmla="*/ 689078 w 5285"/>
                <a:gd name="T45" fmla="*/ 86465 h 280"/>
                <a:gd name="T46" fmla="*/ 727601 w 5285"/>
                <a:gd name="T47" fmla="*/ 70117 h 280"/>
                <a:gd name="T48" fmla="*/ 760362 w 5285"/>
                <a:gd name="T49" fmla="*/ 63214 h 280"/>
                <a:gd name="T50" fmla="*/ 760722 w 5285"/>
                <a:gd name="T51" fmla="*/ 45413 h 280"/>
                <a:gd name="T52" fmla="*/ 793484 w 5285"/>
                <a:gd name="T53" fmla="*/ 47592 h 280"/>
                <a:gd name="T54" fmla="*/ 925612 w 5285"/>
                <a:gd name="T55" fmla="*/ 33060 h 280"/>
                <a:gd name="T56" fmla="*/ 878809 w 5285"/>
                <a:gd name="T57" fmla="*/ 39600 h 280"/>
                <a:gd name="T58" fmla="*/ 974934 w 5285"/>
                <a:gd name="T59" fmla="*/ 55222 h 280"/>
                <a:gd name="T60" fmla="*/ 974934 w 5285"/>
                <a:gd name="T61" fmla="*/ 91552 h 280"/>
                <a:gd name="T62" fmla="*/ 1017777 w 5285"/>
                <a:gd name="T63" fmla="*/ 42506 h 280"/>
                <a:gd name="T64" fmla="*/ 1046938 w 5285"/>
                <a:gd name="T65" fmla="*/ 25068 h 280"/>
                <a:gd name="T66" fmla="*/ 1030377 w 5285"/>
                <a:gd name="T67" fmla="*/ 99908 h 280"/>
                <a:gd name="T68" fmla="*/ 1065299 w 5285"/>
                <a:gd name="T69" fmla="*/ 47229 h 280"/>
                <a:gd name="T70" fmla="*/ 1120742 w 5285"/>
                <a:gd name="T71" fmla="*/ 69390 h 280"/>
                <a:gd name="T72" fmla="*/ 1148464 w 5285"/>
                <a:gd name="T73" fmla="*/ 24704 h 280"/>
                <a:gd name="T74" fmla="*/ 1148824 w 5285"/>
                <a:gd name="T75" fmla="*/ 93005 h 280"/>
                <a:gd name="T76" fmla="*/ 1194547 w 5285"/>
                <a:gd name="T77" fmla="*/ 38873 h 280"/>
                <a:gd name="T78" fmla="*/ 1306873 w 5285"/>
                <a:gd name="T79" fmla="*/ 45049 h 280"/>
                <a:gd name="T80" fmla="*/ 1246749 w 5285"/>
                <a:gd name="T81" fmla="*/ 50499 h 280"/>
                <a:gd name="T82" fmla="*/ 1323794 w 5285"/>
                <a:gd name="T83" fmla="*/ 62488 h 280"/>
                <a:gd name="T84" fmla="*/ 1401918 w 5285"/>
                <a:gd name="T85" fmla="*/ 99908 h 280"/>
                <a:gd name="T86" fmla="*/ 1458081 w 5285"/>
                <a:gd name="T87" fmla="*/ 44323 h 280"/>
                <a:gd name="T88" fmla="*/ 1417039 w 5285"/>
                <a:gd name="T89" fmla="*/ 99544 h 280"/>
                <a:gd name="T90" fmla="*/ 1432160 w 5285"/>
                <a:gd name="T91" fmla="*/ 71207 h 280"/>
                <a:gd name="T92" fmla="*/ 1497323 w 5285"/>
                <a:gd name="T93" fmla="*/ 25431 h 280"/>
                <a:gd name="T94" fmla="*/ 1556367 w 5285"/>
                <a:gd name="T95" fmla="*/ 100271 h 280"/>
                <a:gd name="T96" fmla="*/ 1491923 w 5285"/>
                <a:gd name="T97" fmla="*/ 80653 h 280"/>
                <a:gd name="T98" fmla="*/ 1608570 w 5285"/>
                <a:gd name="T99" fmla="*/ 71933 h 280"/>
                <a:gd name="T100" fmla="*/ 1568967 w 5285"/>
                <a:gd name="T101" fmla="*/ 24704 h 280"/>
                <a:gd name="T102" fmla="*/ 1659332 w 5285"/>
                <a:gd name="T103" fmla="*/ 24704 h 280"/>
                <a:gd name="T104" fmla="*/ 1642772 w 5285"/>
                <a:gd name="T105" fmla="*/ 70117 h 280"/>
                <a:gd name="T106" fmla="*/ 1706495 w 5285"/>
                <a:gd name="T107" fmla="*/ 24704 h 280"/>
                <a:gd name="T108" fmla="*/ 1760138 w 5285"/>
                <a:gd name="T109" fmla="*/ 28337 h 280"/>
                <a:gd name="T110" fmla="*/ 1812701 w 5285"/>
                <a:gd name="T111" fmla="*/ 44323 h 280"/>
                <a:gd name="T112" fmla="*/ 1771659 w 5285"/>
                <a:gd name="T113" fmla="*/ 99544 h 280"/>
                <a:gd name="T114" fmla="*/ 1787140 w 5285"/>
                <a:gd name="T115" fmla="*/ 71207 h 280"/>
                <a:gd name="T116" fmla="*/ 1846543 w 5285"/>
                <a:gd name="T117" fmla="*/ 55222 h 280"/>
                <a:gd name="T118" fmla="*/ 1890465 w 5285"/>
                <a:gd name="T119" fmla="*/ 81743 h 2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285" h="280">
                  <a:moveTo>
                    <a:pt x="108" y="67"/>
                  </a:moveTo>
                  <a:cubicBezTo>
                    <a:pt x="115" y="84"/>
                    <a:pt x="121" y="102"/>
                    <a:pt x="129" y="122"/>
                  </a:cubicBezTo>
                  <a:cubicBezTo>
                    <a:pt x="136" y="141"/>
                    <a:pt x="143" y="160"/>
                    <a:pt x="151" y="179"/>
                  </a:cubicBezTo>
                  <a:cubicBezTo>
                    <a:pt x="158" y="198"/>
                    <a:pt x="165" y="215"/>
                    <a:pt x="172" y="232"/>
                  </a:cubicBezTo>
                  <a:cubicBezTo>
                    <a:pt x="180" y="249"/>
                    <a:pt x="186" y="264"/>
                    <a:pt x="192" y="276"/>
                  </a:cubicBezTo>
                  <a:cubicBezTo>
                    <a:pt x="187" y="275"/>
                    <a:pt x="182" y="275"/>
                    <a:pt x="178" y="275"/>
                  </a:cubicBezTo>
                  <a:cubicBezTo>
                    <a:pt x="174" y="274"/>
                    <a:pt x="169" y="274"/>
                    <a:pt x="165" y="274"/>
                  </a:cubicBezTo>
                  <a:cubicBezTo>
                    <a:pt x="161" y="274"/>
                    <a:pt x="157" y="274"/>
                    <a:pt x="153" y="275"/>
                  </a:cubicBezTo>
                  <a:cubicBezTo>
                    <a:pt x="148" y="275"/>
                    <a:pt x="144" y="275"/>
                    <a:pt x="140" y="276"/>
                  </a:cubicBezTo>
                  <a:cubicBezTo>
                    <a:pt x="137" y="266"/>
                    <a:pt x="133" y="255"/>
                    <a:pt x="130" y="245"/>
                  </a:cubicBezTo>
                  <a:cubicBezTo>
                    <a:pt x="126" y="235"/>
                    <a:pt x="123" y="224"/>
                    <a:pt x="119" y="214"/>
                  </a:cubicBezTo>
                  <a:cubicBezTo>
                    <a:pt x="113" y="214"/>
                    <a:pt x="106" y="214"/>
                    <a:pt x="100" y="214"/>
                  </a:cubicBezTo>
                  <a:cubicBezTo>
                    <a:pt x="93" y="214"/>
                    <a:pt x="87" y="214"/>
                    <a:pt x="81" y="214"/>
                  </a:cubicBezTo>
                  <a:cubicBezTo>
                    <a:pt x="75" y="214"/>
                    <a:pt x="70" y="214"/>
                    <a:pt x="65" y="214"/>
                  </a:cubicBezTo>
                  <a:cubicBezTo>
                    <a:pt x="60" y="214"/>
                    <a:pt x="54" y="214"/>
                    <a:pt x="49" y="214"/>
                  </a:cubicBezTo>
                  <a:cubicBezTo>
                    <a:pt x="45" y="224"/>
                    <a:pt x="42" y="235"/>
                    <a:pt x="38" y="245"/>
                  </a:cubicBezTo>
                  <a:cubicBezTo>
                    <a:pt x="35" y="255"/>
                    <a:pt x="32" y="265"/>
                    <a:pt x="29" y="276"/>
                  </a:cubicBezTo>
                  <a:cubicBezTo>
                    <a:pt x="26" y="275"/>
                    <a:pt x="24" y="275"/>
                    <a:pt x="22" y="275"/>
                  </a:cubicBezTo>
                  <a:cubicBezTo>
                    <a:pt x="19" y="274"/>
                    <a:pt x="17" y="274"/>
                    <a:pt x="15" y="274"/>
                  </a:cubicBezTo>
                  <a:cubicBezTo>
                    <a:pt x="12" y="274"/>
                    <a:pt x="10" y="274"/>
                    <a:pt x="7" y="275"/>
                  </a:cubicBezTo>
                  <a:cubicBezTo>
                    <a:pt x="5" y="275"/>
                    <a:pt x="2" y="275"/>
                    <a:pt x="0" y="276"/>
                  </a:cubicBezTo>
                  <a:cubicBezTo>
                    <a:pt x="2" y="270"/>
                    <a:pt x="5" y="263"/>
                    <a:pt x="9" y="253"/>
                  </a:cubicBezTo>
                  <a:cubicBezTo>
                    <a:pt x="13" y="244"/>
                    <a:pt x="18" y="234"/>
                    <a:pt x="23" y="222"/>
                  </a:cubicBezTo>
                  <a:cubicBezTo>
                    <a:pt x="28" y="210"/>
                    <a:pt x="33" y="198"/>
                    <a:pt x="38" y="185"/>
                  </a:cubicBezTo>
                  <a:cubicBezTo>
                    <a:pt x="44" y="171"/>
                    <a:pt x="49" y="158"/>
                    <a:pt x="55" y="144"/>
                  </a:cubicBezTo>
                  <a:cubicBezTo>
                    <a:pt x="60" y="131"/>
                    <a:pt x="66" y="117"/>
                    <a:pt x="71" y="104"/>
                  </a:cubicBezTo>
                  <a:cubicBezTo>
                    <a:pt x="76" y="91"/>
                    <a:pt x="81" y="78"/>
                    <a:pt x="85" y="67"/>
                  </a:cubicBezTo>
                  <a:cubicBezTo>
                    <a:pt x="87" y="67"/>
                    <a:pt x="89" y="68"/>
                    <a:pt x="91" y="68"/>
                  </a:cubicBezTo>
                  <a:cubicBezTo>
                    <a:pt x="93" y="68"/>
                    <a:pt x="95" y="68"/>
                    <a:pt x="97" y="68"/>
                  </a:cubicBezTo>
                  <a:cubicBezTo>
                    <a:pt x="99" y="68"/>
                    <a:pt x="101" y="68"/>
                    <a:pt x="102" y="68"/>
                  </a:cubicBezTo>
                  <a:cubicBezTo>
                    <a:pt x="104" y="68"/>
                    <a:pt x="106" y="67"/>
                    <a:pt x="108" y="67"/>
                  </a:cubicBezTo>
                  <a:close/>
                  <a:moveTo>
                    <a:pt x="112" y="196"/>
                  </a:moveTo>
                  <a:cubicBezTo>
                    <a:pt x="108" y="184"/>
                    <a:pt x="103" y="172"/>
                    <a:pt x="99" y="160"/>
                  </a:cubicBezTo>
                  <a:cubicBezTo>
                    <a:pt x="95" y="149"/>
                    <a:pt x="90" y="137"/>
                    <a:pt x="85" y="125"/>
                  </a:cubicBezTo>
                  <a:cubicBezTo>
                    <a:pt x="80" y="137"/>
                    <a:pt x="75" y="149"/>
                    <a:pt x="71" y="160"/>
                  </a:cubicBezTo>
                  <a:cubicBezTo>
                    <a:pt x="66" y="172"/>
                    <a:pt x="61" y="184"/>
                    <a:pt x="57" y="196"/>
                  </a:cubicBezTo>
                  <a:lnTo>
                    <a:pt x="112" y="196"/>
                  </a:lnTo>
                  <a:close/>
                  <a:moveTo>
                    <a:pt x="71" y="56"/>
                  </a:moveTo>
                  <a:cubicBezTo>
                    <a:pt x="82" y="43"/>
                    <a:pt x="91" y="32"/>
                    <a:pt x="98" y="25"/>
                  </a:cubicBezTo>
                  <a:cubicBezTo>
                    <a:pt x="104" y="17"/>
                    <a:pt x="109" y="11"/>
                    <a:pt x="113" y="8"/>
                  </a:cubicBezTo>
                  <a:cubicBezTo>
                    <a:pt x="117" y="4"/>
                    <a:pt x="120" y="2"/>
                    <a:pt x="122" y="1"/>
                  </a:cubicBezTo>
                  <a:cubicBezTo>
                    <a:pt x="124" y="0"/>
                    <a:pt x="126" y="0"/>
                    <a:pt x="128" y="0"/>
                  </a:cubicBezTo>
                  <a:cubicBezTo>
                    <a:pt x="133" y="0"/>
                    <a:pt x="137" y="1"/>
                    <a:pt x="139" y="4"/>
                  </a:cubicBezTo>
                  <a:cubicBezTo>
                    <a:pt x="141" y="7"/>
                    <a:pt x="142" y="10"/>
                    <a:pt x="142" y="13"/>
                  </a:cubicBezTo>
                  <a:cubicBezTo>
                    <a:pt x="142" y="15"/>
                    <a:pt x="142" y="17"/>
                    <a:pt x="141" y="19"/>
                  </a:cubicBezTo>
                  <a:cubicBezTo>
                    <a:pt x="140" y="21"/>
                    <a:pt x="138" y="23"/>
                    <a:pt x="135" y="26"/>
                  </a:cubicBezTo>
                  <a:cubicBezTo>
                    <a:pt x="131" y="29"/>
                    <a:pt x="126" y="33"/>
                    <a:pt x="118" y="38"/>
                  </a:cubicBezTo>
                  <a:cubicBezTo>
                    <a:pt x="111" y="42"/>
                    <a:pt x="101" y="49"/>
                    <a:pt x="88" y="56"/>
                  </a:cubicBezTo>
                  <a:lnTo>
                    <a:pt x="71" y="56"/>
                  </a:lnTo>
                  <a:close/>
                  <a:moveTo>
                    <a:pt x="223" y="152"/>
                  </a:moveTo>
                  <a:cubicBezTo>
                    <a:pt x="223" y="143"/>
                    <a:pt x="223" y="135"/>
                    <a:pt x="223" y="128"/>
                  </a:cubicBezTo>
                  <a:cubicBezTo>
                    <a:pt x="222" y="121"/>
                    <a:pt x="222" y="114"/>
                    <a:pt x="222" y="107"/>
                  </a:cubicBezTo>
                  <a:cubicBezTo>
                    <a:pt x="222" y="101"/>
                    <a:pt x="222" y="94"/>
                    <a:pt x="221" y="88"/>
                  </a:cubicBezTo>
                  <a:cubicBezTo>
                    <a:pt x="221" y="81"/>
                    <a:pt x="221" y="75"/>
                    <a:pt x="220" y="68"/>
                  </a:cubicBezTo>
                  <a:cubicBezTo>
                    <a:pt x="224" y="69"/>
                    <a:pt x="227" y="69"/>
                    <a:pt x="231" y="69"/>
                  </a:cubicBezTo>
                  <a:cubicBezTo>
                    <a:pt x="235" y="70"/>
                    <a:pt x="240" y="70"/>
                    <a:pt x="245" y="70"/>
                  </a:cubicBezTo>
                  <a:cubicBezTo>
                    <a:pt x="250" y="70"/>
                    <a:pt x="254" y="70"/>
                    <a:pt x="258" y="69"/>
                  </a:cubicBezTo>
                  <a:cubicBezTo>
                    <a:pt x="262" y="69"/>
                    <a:pt x="266" y="69"/>
                    <a:pt x="270" y="68"/>
                  </a:cubicBezTo>
                  <a:cubicBezTo>
                    <a:pt x="269" y="75"/>
                    <a:pt x="269" y="81"/>
                    <a:pt x="269" y="88"/>
                  </a:cubicBezTo>
                  <a:cubicBezTo>
                    <a:pt x="268" y="94"/>
                    <a:pt x="268" y="101"/>
                    <a:pt x="268" y="107"/>
                  </a:cubicBezTo>
                  <a:cubicBezTo>
                    <a:pt x="268" y="114"/>
                    <a:pt x="267" y="121"/>
                    <a:pt x="267" y="128"/>
                  </a:cubicBezTo>
                  <a:cubicBezTo>
                    <a:pt x="267" y="135"/>
                    <a:pt x="267" y="143"/>
                    <a:pt x="267" y="152"/>
                  </a:cubicBezTo>
                  <a:lnTo>
                    <a:pt x="267" y="193"/>
                  </a:lnTo>
                  <a:cubicBezTo>
                    <a:pt x="267" y="204"/>
                    <a:pt x="267" y="215"/>
                    <a:pt x="267" y="225"/>
                  </a:cubicBezTo>
                  <a:cubicBezTo>
                    <a:pt x="267" y="236"/>
                    <a:pt x="268" y="245"/>
                    <a:pt x="268" y="253"/>
                  </a:cubicBezTo>
                  <a:cubicBezTo>
                    <a:pt x="279" y="253"/>
                    <a:pt x="291" y="253"/>
                    <a:pt x="302" y="252"/>
                  </a:cubicBezTo>
                  <a:cubicBezTo>
                    <a:pt x="313" y="252"/>
                    <a:pt x="325" y="251"/>
                    <a:pt x="337" y="249"/>
                  </a:cubicBezTo>
                  <a:cubicBezTo>
                    <a:pt x="336" y="252"/>
                    <a:pt x="336" y="254"/>
                    <a:pt x="336" y="255"/>
                  </a:cubicBezTo>
                  <a:cubicBezTo>
                    <a:pt x="335" y="257"/>
                    <a:pt x="335" y="260"/>
                    <a:pt x="335" y="263"/>
                  </a:cubicBezTo>
                  <a:cubicBezTo>
                    <a:pt x="335" y="266"/>
                    <a:pt x="335" y="269"/>
                    <a:pt x="336" y="270"/>
                  </a:cubicBezTo>
                  <a:cubicBezTo>
                    <a:pt x="336" y="272"/>
                    <a:pt x="336" y="274"/>
                    <a:pt x="337" y="276"/>
                  </a:cubicBezTo>
                  <a:cubicBezTo>
                    <a:pt x="331" y="276"/>
                    <a:pt x="325" y="275"/>
                    <a:pt x="317" y="275"/>
                  </a:cubicBezTo>
                  <a:cubicBezTo>
                    <a:pt x="309" y="274"/>
                    <a:pt x="298" y="274"/>
                    <a:pt x="284" y="274"/>
                  </a:cubicBezTo>
                  <a:cubicBezTo>
                    <a:pt x="272" y="274"/>
                    <a:pt x="262" y="274"/>
                    <a:pt x="254" y="274"/>
                  </a:cubicBezTo>
                  <a:cubicBezTo>
                    <a:pt x="247" y="275"/>
                    <a:pt x="241" y="275"/>
                    <a:pt x="236" y="275"/>
                  </a:cubicBezTo>
                  <a:cubicBezTo>
                    <a:pt x="232" y="275"/>
                    <a:pt x="228" y="275"/>
                    <a:pt x="226" y="275"/>
                  </a:cubicBezTo>
                  <a:cubicBezTo>
                    <a:pt x="224" y="275"/>
                    <a:pt x="222" y="276"/>
                    <a:pt x="220" y="276"/>
                  </a:cubicBezTo>
                  <a:cubicBezTo>
                    <a:pt x="221" y="269"/>
                    <a:pt x="221" y="263"/>
                    <a:pt x="221" y="256"/>
                  </a:cubicBezTo>
                  <a:cubicBezTo>
                    <a:pt x="222" y="250"/>
                    <a:pt x="222" y="244"/>
                    <a:pt x="222" y="237"/>
                  </a:cubicBezTo>
                  <a:cubicBezTo>
                    <a:pt x="222" y="230"/>
                    <a:pt x="222" y="223"/>
                    <a:pt x="223" y="216"/>
                  </a:cubicBezTo>
                  <a:cubicBezTo>
                    <a:pt x="223" y="209"/>
                    <a:pt x="223" y="201"/>
                    <a:pt x="223" y="193"/>
                  </a:cubicBezTo>
                  <a:lnTo>
                    <a:pt x="223" y="152"/>
                  </a:lnTo>
                  <a:close/>
                  <a:moveTo>
                    <a:pt x="386" y="117"/>
                  </a:moveTo>
                  <a:cubicBezTo>
                    <a:pt x="386" y="112"/>
                    <a:pt x="386" y="106"/>
                    <a:pt x="386" y="101"/>
                  </a:cubicBezTo>
                  <a:cubicBezTo>
                    <a:pt x="386" y="97"/>
                    <a:pt x="386" y="93"/>
                    <a:pt x="385" y="91"/>
                  </a:cubicBezTo>
                  <a:cubicBezTo>
                    <a:pt x="382" y="91"/>
                    <a:pt x="379" y="91"/>
                    <a:pt x="374" y="91"/>
                  </a:cubicBezTo>
                  <a:cubicBezTo>
                    <a:pt x="370" y="91"/>
                    <a:pt x="365" y="92"/>
                    <a:pt x="360" y="92"/>
                  </a:cubicBezTo>
                  <a:cubicBezTo>
                    <a:pt x="355" y="93"/>
                    <a:pt x="350" y="93"/>
                    <a:pt x="345" y="93"/>
                  </a:cubicBezTo>
                  <a:cubicBezTo>
                    <a:pt x="339" y="94"/>
                    <a:pt x="335" y="94"/>
                    <a:pt x="330" y="95"/>
                  </a:cubicBezTo>
                  <a:cubicBezTo>
                    <a:pt x="331" y="93"/>
                    <a:pt x="331" y="90"/>
                    <a:pt x="331" y="88"/>
                  </a:cubicBezTo>
                  <a:cubicBezTo>
                    <a:pt x="332" y="86"/>
                    <a:pt x="332" y="84"/>
                    <a:pt x="332" y="82"/>
                  </a:cubicBezTo>
                  <a:cubicBezTo>
                    <a:pt x="332" y="79"/>
                    <a:pt x="332" y="77"/>
                    <a:pt x="331" y="75"/>
                  </a:cubicBezTo>
                  <a:cubicBezTo>
                    <a:pt x="331" y="73"/>
                    <a:pt x="331" y="71"/>
                    <a:pt x="330" y="68"/>
                  </a:cubicBezTo>
                  <a:cubicBezTo>
                    <a:pt x="337" y="69"/>
                    <a:pt x="343" y="69"/>
                    <a:pt x="349" y="69"/>
                  </a:cubicBezTo>
                  <a:cubicBezTo>
                    <a:pt x="354" y="69"/>
                    <a:pt x="360" y="69"/>
                    <a:pt x="366" y="69"/>
                  </a:cubicBezTo>
                  <a:cubicBezTo>
                    <a:pt x="371" y="70"/>
                    <a:pt x="378" y="70"/>
                    <a:pt x="384" y="70"/>
                  </a:cubicBezTo>
                  <a:cubicBezTo>
                    <a:pt x="391" y="70"/>
                    <a:pt x="399" y="70"/>
                    <a:pt x="408" y="70"/>
                  </a:cubicBezTo>
                  <a:cubicBezTo>
                    <a:pt x="418" y="70"/>
                    <a:pt x="426" y="70"/>
                    <a:pt x="432" y="70"/>
                  </a:cubicBezTo>
                  <a:cubicBezTo>
                    <a:pt x="439" y="70"/>
                    <a:pt x="445" y="70"/>
                    <a:pt x="451" y="69"/>
                  </a:cubicBezTo>
                  <a:cubicBezTo>
                    <a:pt x="457" y="69"/>
                    <a:pt x="462" y="69"/>
                    <a:pt x="467" y="69"/>
                  </a:cubicBezTo>
                  <a:cubicBezTo>
                    <a:pt x="473" y="69"/>
                    <a:pt x="478" y="69"/>
                    <a:pt x="485" y="68"/>
                  </a:cubicBezTo>
                  <a:cubicBezTo>
                    <a:pt x="484" y="71"/>
                    <a:pt x="484" y="73"/>
                    <a:pt x="484" y="75"/>
                  </a:cubicBezTo>
                  <a:cubicBezTo>
                    <a:pt x="483" y="77"/>
                    <a:pt x="483" y="79"/>
                    <a:pt x="483" y="82"/>
                  </a:cubicBezTo>
                  <a:cubicBezTo>
                    <a:pt x="483" y="84"/>
                    <a:pt x="483" y="86"/>
                    <a:pt x="484" y="88"/>
                  </a:cubicBezTo>
                  <a:cubicBezTo>
                    <a:pt x="484" y="90"/>
                    <a:pt x="484" y="93"/>
                    <a:pt x="485" y="95"/>
                  </a:cubicBezTo>
                  <a:cubicBezTo>
                    <a:pt x="481" y="94"/>
                    <a:pt x="476" y="94"/>
                    <a:pt x="471" y="93"/>
                  </a:cubicBezTo>
                  <a:cubicBezTo>
                    <a:pt x="466" y="93"/>
                    <a:pt x="461" y="93"/>
                    <a:pt x="456" y="92"/>
                  </a:cubicBezTo>
                  <a:cubicBezTo>
                    <a:pt x="451" y="92"/>
                    <a:pt x="447" y="91"/>
                    <a:pt x="442" y="91"/>
                  </a:cubicBezTo>
                  <a:cubicBezTo>
                    <a:pt x="438" y="91"/>
                    <a:pt x="434" y="91"/>
                    <a:pt x="431" y="91"/>
                  </a:cubicBezTo>
                  <a:cubicBezTo>
                    <a:pt x="431" y="93"/>
                    <a:pt x="431" y="97"/>
                    <a:pt x="431" y="101"/>
                  </a:cubicBezTo>
                  <a:cubicBezTo>
                    <a:pt x="431" y="106"/>
                    <a:pt x="431" y="112"/>
                    <a:pt x="431" y="117"/>
                  </a:cubicBezTo>
                  <a:lnTo>
                    <a:pt x="431" y="193"/>
                  </a:lnTo>
                  <a:cubicBezTo>
                    <a:pt x="431" y="201"/>
                    <a:pt x="431" y="209"/>
                    <a:pt x="431" y="216"/>
                  </a:cubicBezTo>
                  <a:cubicBezTo>
                    <a:pt x="431" y="223"/>
                    <a:pt x="431" y="230"/>
                    <a:pt x="431" y="237"/>
                  </a:cubicBezTo>
                  <a:cubicBezTo>
                    <a:pt x="431" y="244"/>
                    <a:pt x="432" y="250"/>
                    <a:pt x="432" y="256"/>
                  </a:cubicBezTo>
                  <a:cubicBezTo>
                    <a:pt x="432" y="263"/>
                    <a:pt x="433" y="269"/>
                    <a:pt x="433" y="276"/>
                  </a:cubicBezTo>
                  <a:cubicBezTo>
                    <a:pt x="430" y="275"/>
                    <a:pt x="426" y="275"/>
                    <a:pt x="422" y="275"/>
                  </a:cubicBezTo>
                  <a:cubicBezTo>
                    <a:pt x="418" y="274"/>
                    <a:pt x="413" y="274"/>
                    <a:pt x="408" y="274"/>
                  </a:cubicBezTo>
                  <a:cubicBezTo>
                    <a:pt x="403" y="274"/>
                    <a:pt x="399" y="274"/>
                    <a:pt x="395" y="275"/>
                  </a:cubicBezTo>
                  <a:cubicBezTo>
                    <a:pt x="391" y="275"/>
                    <a:pt x="387" y="275"/>
                    <a:pt x="384" y="276"/>
                  </a:cubicBezTo>
                  <a:cubicBezTo>
                    <a:pt x="384" y="269"/>
                    <a:pt x="385" y="263"/>
                    <a:pt x="385" y="256"/>
                  </a:cubicBezTo>
                  <a:cubicBezTo>
                    <a:pt x="385" y="250"/>
                    <a:pt x="385" y="244"/>
                    <a:pt x="386" y="237"/>
                  </a:cubicBezTo>
                  <a:cubicBezTo>
                    <a:pt x="386" y="230"/>
                    <a:pt x="386" y="223"/>
                    <a:pt x="386" y="216"/>
                  </a:cubicBezTo>
                  <a:cubicBezTo>
                    <a:pt x="386" y="209"/>
                    <a:pt x="386" y="201"/>
                    <a:pt x="386" y="193"/>
                  </a:cubicBezTo>
                  <a:lnTo>
                    <a:pt x="386" y="117"/>
                  </a:lnTo>
                  <a:close/>
                  <a:moveTo>
                    <a:pt x="587" y="67"/>
                  </a:moveTo>
                  <a:cubicBezTo>
                    <a:pt x="594" y="84"/>
                    <a:pt x="601" y="102"/>
                    <a:pt x="608" y="122"/>
                  </a:cubicBezTo>
                  <a:cubicBezTo>
                    <a:pt x="615" y="141"/>
                    <a:pt x="623" y="160"/>
                    <a:pt x="630" y="179"/>
                  </a:cubicBezTo>
                  <a:cubicBezTo>
                    <a:pt x="637" y="198"/>
                    <a:pt x="645" y="215"/>
                    <a:pt x="652" y="232"/>
                  </a:cubicBezTo>
                  <a:cubicBezTo>
                    <a:pt x="659" y="249"/>
                    <a:pt x="665" y="264"/>
                    <a:pt x="671" y="276"/>
                  </a:cubicBezTo>
                  <a:cubicBezTo>
                    <a:pt x="666" y="275"/>
                    <a:pt x="661" y="275"/>
                    <a:pt x="657" y="275"/>
                  </a:cubicBezTo>
                  <a:cubicBezTo>
                    <a:pt x="653" y="274"/>
                    <a:pt x="649" y="274"/>
                    <a:pt x="644" y="274"/>
                  </a:cubicBezTo>
                  <a:cubicBezTo>
                    <a:pt x="640" y="274"/>
                    <a:pt x="636" y="274"/>
                    <a:pt x="632" y="275"/>
                  </a:cubicBezTo>
                  <a:cubicBezTo>
                    <a:pt x="627" y="275"/>
                    <a:pt x="623" y="275"/>
                    <a:pt x="619" y="276"/>
                  </a:cubicBezTo>
                  <a:cubicBezTo>
                    <a:pt x="616" y="266"/>
                    <a:pt x="612" y="255"/>
                    <a:pt x="609" y="245"/>
                  </a:cubicBezTo>
                  <a:cubicBezTo>
                    <a:pt x="605" y="235"/>
                    <a:pt x="602" y="224"/>
                    <a:pt x="598" y="214"/>
                  </a:cubicBezTo>
                  <a:cubicBezTo>
                    <a:pt x="592" y="214"/>
                    <a:pt x="585" y="214"/>
                    <a:pt x="579" y="214"/>
                  </a:cubicBezTo>
                  <a:cubicBezTo>
                    <a:pt x="572" y="214"/>
                    <a:pt x="566" y="214"/>
                    <a:pt x="560" y="214"/>
                  </a:cubicBezTo>
                  <a:cubicBezTo>
                    <a:pt x="554" y="214"/>
                    <a:pt x="549" y="214"/>
                    <a:pt x="544" y="214"/>
                  </a:cubicBezTo>
                  <a:cubicBezTo>
                    <a:pt x="539" y="214"/>
                    <a:pt x="534" y="214"/>
                    <a:pt x="528" y="214"/>
                  </a:cubicBezTo>
                  <a:cubicBezTo>
                    <a:pt x="524" y="224"/>
                    <a:pt x="521" y="235"/>
                    <a:pt x="517" y="245"/>
                  </a:cubicBezTo>
                  <a:cubicBezTo>
                    <a:pt x="514" y="255"/>
                    <a:pt x="511" y="265"/>
                    <a:pt x="508" y="276"/>
                  </a:cubicBezTo>
                  <a:cubicBezTo>
                    <a:pt x="506" y="275"/>
                    <a:pt x="503" y="275"/>
                    <a:pt x="501" y="275"/>
                  </a:cubicBezTo>
                  <a:cubicBezTo>
                    <a:pt x="499" y="274"/>
                    <a:pt x="496" y="274"/>
                    <a:pt x="494" y="274"/>
                  </a:cubicBezTo>
                  <a:cubicBezTo>
                    <a:pt x="491" y="274"/>
                    <a:pt x="489" y="274"/>
                    <a:pt x="487" y="275"/>
                  </a:cubicBezTo>
                  <a:cubicBezTo>
                    <a:pt x="484" y="275"/>
                    <a:pt x="482" y="275"/>
                    <a:pt x="479" y="276"/>
                  </a:cubicBezTo>
                  <a:cubicBezTo>
                    <a:pt x="481" y="270"/>
                    <a:pt x="484" y="263"/>
                    <a:pt x="488" y="253"/>
                  </a:cubicBezTo>
                  <a:cubicBezTo>
                    <a:pt x="492" y="244"/>
                    <a:pt x="497" y="234"/>
                    <a:pt x="502" y="222"/>
                  </a:cubicBezTo>
                  <a:cubicBezTo>
                    <a:pt x="507" y="210"/>
                    <a:pt x="512" y="198"/>
                    <a:pt x="517" y="185"/>
                  </a:cubicBezTo>
                  <a:cubicBezTo>
                    <a:pt x="523" y="171"/>
                    <a:pt x="528" y="158"/>
                    <a:pt x="534" y="144"/>
                  </a:cubicBezTo>
                  <a:cubicBezTo>
                    <a:pt x="539" y="131"/>
                    <a:pt x="545" y="117"/>
                    <a:pt x="550" y="104"/>
                  </a:cubicBezTo>
                  <a:cubicBezTo>
                    <a:pt x="555" y="91"/>
                    <a:pt x="560" y="78"/>
                    <a:pt x="564" y="67"/>
                  </a:cubicBezTo>
                  <a:cubicBezTo>
                    <a:pt x="566" y="67"/>
                    <a:pt x="568" y="68"/>
                    <a:pt x="570" y="68"/>
                  </a:cubicBezTo>
                  <a:cubicBezTo>
                    <a:pt x="572" y="68"/>
                    <a:pt x="574" y="68"/>
                    <a:pt x="576" y="68"/>
                  </a:cubicBezTo>
                  <a:cubicBezTo>
                    <a:pt x="578" y="68"/>
                    <a:pt x="580" y="68"/>
                    <a:pt x="582" y="68"/>
                  </a:cubicBezTo>
                  <a:cubicBezTo>
                    <a:pt x="583" y="68"/>
                    <a:pt x="585" y="67"/>
                    <a:pt x="587" y="67"/>
                  </a:cubicBezTo>
                  <a:close/>
                  <a:moveTo>
                    <a:pt x="591" y="196"/>
                  </a:moveTo>
                  <a:cubicBezTo>
                    <a:pt x="587" y="184"/>
                    <a:pt x="582" y="172"/>
                    <a:pt x="578" y="160"/>
                  </a:cubicBezTo>
                  <a:cubicBezTo>
                    <a:pt x="574" y="149"/>
                    <a:pt x="569" y="137"/>
                    <a:pt x="564" y="125"/>
                  </a:cubicBezTo>
                  <a:cubicBezTo>
                    <a:pt x="559" y="137"/>
                    <a:pt x="554" y="149"/>
                    <a:pt x="550" y="160"/>
                  </a:cubicBezTo>
                  <a:cubicBezTo>
                    <a:pt x="545" y="172"/>
                    <a:pt x="541" y="184"/>
                    <a:pt x="536" y="196"/>
                  </a:cubicBezTo>
                  <a:lnTo>
                    <a:pt x="591" y="196"/>
                  </a:lnTo>
                  <a:close/>
                  <a:moveTo>
                    <a:pt x="702" y="152"/>
                  </a:moveTo>
                  <a:cubicBezTo>
                    <a:pt x="702" y="143"/>
                    <a:pt x="702" y="135"/>
                    <a:pt x="702" y="128"/>
                  </a:cubicBezTo>
                  <a:cubicBezTo>
                    <a:pt x="702" y="121"/>
                    <a:pt x="701" y="114"/>
                    <a:pt x="701" y="107"/>
                  </a:cubicBezTo>
                  <a:cubicBezTo>
                    <a:pt x="701" y="101"/>
                    <a:pt x="701" y="94"/>
                    <a:pt x="700" y="88"/>
                  </a:cubicBezTo>
                  <a:cubicBezTo>
                    <a:pt x="700" y="81"/>
                    <a:pt x="700" y="75"/>
                    <a:pt x="699" y="68"/>
                  </a:cubicBezTo>
                  <a:cubicBezTo>
                    <a:pt x="703" y="69"/>
                    <a:pt x="706" y="69"/>
                    <a:pt x="710" y="69"/>
                  </a:cubicBezTo>
                  <a:cubicBezTo>
                    <a:pt x="714" y="70"/>
                    <a:pt x="719" y="70"/>
                    <a:pt x="724" y="70"/>
                  </a:cubicBezTo>
                  <a:cubicBezTo>
                    <a:pt x="729" y="70"/>
                    <a:pt x="734" y="70"/>
                    <a:pt x="738" y="69"/>
                  </a:cubicBezTo>
                  <a:cubicBezTo>
                    <a:pt x="742" y="69"/>
                    <a:pt x="745" y="69"/>
                    <a:pt x="749" y="68"/>
                  </a:cubicBezTo>
                  <a:cubicBezTo>
                    <a:pt x="748" y="75"/>
                    <a:pt x="748" y="81"/>
                    <a:pt x="748" y="88"/>
                  </a:cubicBezTo>
                  <a:cubicBezTo>
                    <a:pt x="747" y="94"/>
                    <a:pt x="747" y="101"/>
                    <a:pt x="747" y="107"/>
                  </a:cubicBezTo>
                  <a:cubicBezTo>
                    <a:pt x="747" y="114"/>
                    <a:pt x="746" y="121"/>
                    <a:pt x="746" y="128"/>
                  </a:cubicBezTo>
                  <a:cubicBezTo>
                    <a:pt x="746" y="135"/>
                    <a:pt x="746" y="143"/>
                    <a:pt x="746" y="152"/>
                  </a:cubicBezTo>
                  <a:lnTo>
                    <a:pt x="746" y="193"/>
                  </a:lnTo>
                  <a:cubicBezTo>
                    <a:pt x="746" y="204"/>
                    <a:pt x="746" y="215"/>
                    <a:pt x="746" y="225"/>
                  </a:cubicBezTo>
                  <a:cubicBezTo>
                    <a:pt x="746" y="236"/>
                    <a:pt x="747" y="245"/>
                    <a:pt x="747" y="253"/>
                  </a:cubicBezTo>
                  <a:cubicBezTo>
                    <a:pt x="758" y="253"/>
                    <a:pt x="770" y="253"/>
                    <a:pt x="781" y="252"/>
                  </a:cubicBezTo>
                  <a:cubicBezTo>
                    <a:pt x="793" y="252"/>
                    <a:pt x="804" y="251"/>
                    <a:pt x="816" y="249"/>
                  </a:cubicBezTo>
                  <a:cubicBezTo>
                    <a:pt x="815" y="252"/>
                    <a:pt x="815" y="254"/>
                    <a:pt x="815" y="255"/>
                  </a:cubicBezTo>
                  <a:cubicBezTo>
                    <a:pt x="815" y="257"/>
                    <a:pt x="814" y="260"/>
                    <a:pt x="814" y="263"/>
                  </a:cubicBezTo>
                  <a:cubicBezTo>
                    <a:pt x="814" y="266"/>
                    <a:pt x="815" y="269"/>
                    <a:pt x="815" y="270"/>
                  </a:cubicBezTo>
                  <a:cubicBezTo>
                    <a:pt x="815" y="272"/>
                    <a:pt x="815" y="274"/>
                    <a:pt x="816" y="276"/>
                  </a:cubicBezTo>
                  <a:cubicBezTo>
                    <a:pt x="810" y="276"/>
                    <a:pt x="804" y="275"/>
                    <a:pt x="796" y="275"/>
                  </a:cubicBezTo>
                  <a:cubicBezTo>
                    <a:pt x="788" y="274"/>
                    <a:pt x="777" y="274"/>
                    <a:pt x="763" y="274"/>
                  </a:cubicBezTo>
                  <a:cubicBezTo>
                    <a:pt x="751" y="274"/>
                    <a:pt x="741" y="274"/>
                    <a:pt x="733" y="274"/>
                  </a:cubicBezTo>
                  <a:cubicBezTo>
                    <a:pt x="726" y="275"/>
                    <a:pt x="720" y="275"/>
                    <a:pt x="715" y="275"/>
                  </a:cubicBezTo>
                  <a:cubicBezTo>
                    <a:pt x="711" y="275"/>
                    <a:pt x="708" y="275"/>
                    <a:pt x="705" y="275"/>
                  </a:cubicBezTo>
                  <a:cubicBezTo>
                    <a:pt x="703" y="275"/>
                    <a:pt x="701" y="276"/>
                    <a:pt x="699" y="276"/>
                  </a:cubicBezTo>
                  <a:cubicBezTo>
                    <a:pt x="700" y="269"/>
                    <a:pt x="700" y="263"/>
                    <a:pt x="700" y="256"/>
                  </a:cubicBezTo>
                  <a:cubicBezTo>
                    <a:pt x="701" y="250"/>
                    <a:pt x="701" y="244"/>
                    <a:pt x="701" y="237"/>
                  </a:cubicBezTo>
                  <a:cubicBezTo>
                    <a:pt x="701" y="230"/>
                    <a:pt x="702" y="223"/>
                    <a:pt x="702" y="216"/>
                  </a:cubicBezTo>
                  <a:cubicBezTo>
                    <a:pt x="702" y="209"/>
                    <a:pt x="702" y="201"/>
                    <a:pt x="702" y="193"/>
                  </a:cubicBezTo>
                  <a:lnTo>
                    <a:pt x="702" y="152"/>
                  </a:lnTo>
                  <a:close/>
                  <a:moveTo>
                    <a:pt x="938" y="67"/>
                  </a:moveTo>
                  <a:cubicBezTo>
                    <a:pt x="944" y="84"/>
                    <a:pt x="951" y="102"/>
                    <a:pt x="959" y="122"/>
                  </a:cubicBezTo>
                  <a:cubicBezTo>
                    <a:pt x="966" y="141"/>
                    <a:pt x="973" y="160"/>
                    <a:pt x="981" y="179"/>
                  </a:cubicBezTo>
                  <a:cubicBezTo>
                    <a:pt x="988" y="198"/>
                    <a:pt x="995" y="215"/>
                    <a:pt x="1002" y="232"/>
                  </a:cubicBezTo>
                  <a:cubicBezTo>
                    <a:pt x="1009" y="249"/>
                    <a:pt x="1016" y="264"/>
                    <a:pt x="1022" y="276"/>
                  </a:cubicBezTo>
                  <a:cubicBezTo>
                    <a:pt x="1017" y="275"/>
                    <a:pt x="1012" y="275"/>
                    <a:pt x="1008" y="275"/>
                  </a:cubicBezTo>
                  <a:cubicBezTo>
                    <a:pt x="1004" y="274"/>
                    <a:pt x="999" y="274"/>
                    <a:pt x="995" y="274"/>
                  </a:cubicBezTo>
                  <a:cubicBezTo>
                    <a:pt x="991" y="274"/>
                    <a:pt x="987" y="274"/>
                    <a:pt x="982" y="275"/>
                  </a:cubicBezTo>
                  <a:cubicBezTo>
                    <a:pt x="978" y="275"/>
                    <a:pt x="974" y="275"/>
                    <a:pt x="970" y="276"/>
                  </a:cubicBezTo>
                  <a:cubicBezTo>
                    <a:pt x="966" y="266"/>
                    <a:pt x="963" y="255"/>
                    <a:pt x="960" y="245"/>
                  </a:cubicBezTo>
                  <a:cubicBezTo>
                    <a:pt x="956" y="235"/>
                    <a:pt x="953" y="224"/>
                    <a:pt x="949" y="214"/>
                  </a:cubicBezTo>
                  <a:cubicBezTo>
                    <a:pt x="942" y="214"/>
                    <a:pt x="936" y="214"/>
                    <a:pt x="930" y="214"/>
                  </a:cubicBezTo>
                  <a:cubicBezTo>
                    <a:pt x="923" y="214"/>
                    <a:pt x="917" y="214"/>
                    <a:pt x="910" y="214"/>
                  </a:cubicBezTo>
                  <a:cubicBezTo>
                    <a:pt x="905" y="214"/>
                    <a:pt x="900" y="214"/>
                    <a:pt x="895" y="214"/>
                  </a:cubicBezTo>
                  <a:cubicBezTo>
                    <a:pt x="889" y="214"/>
                    <a:pt x="884" y="214"/>
                    <a:pt x="879" y="214"/>
                  </a:cubicBezTo>
                  <a:cubicBezTo>
                    <a:pt x="875" y="224"/>
                    <a:pt x="871" y="235"/>
                    <a:pt x="868" y="245"/>
                  </a:cubicBezTo>
                  <a:cubicBezTo>
                    <a:pt x="865" y="255"/>
                    <a:pt x="861" y="265"/>
                    <a:pt x="859" y="276"/>
                  </a:cubicBezTo>
                  <a:cubicBezTo>
                    <a:pt x="856" y="275"/>
                    <a:pt x="854" y="275"/>
                    <a:pt x="852" y="275"/>
                  </a:cubicBezTo>
                  <a:cubicBezTo>
                    <a:pt x="849" y="274"/>
                    <a:pt x="847" y="274"/>
                    <a:pt x="845" y="274"/>
                  </a:cubicBezTo>
                  <a:cubicBezTo>
                    <a:pt x="842" y="274"/>
                    <a:pt x="840" y="274"/>
                    <a:pt x="837" y="275"/>
                  </a:cubicBezTo>
                  <a:cubicBezTo>
                    <a:pt x="835" y="275"/>
                    <a:pt x="832" y="275"/>
                    <a:pt x="829" y="276"/>
                  </a:cubicBezTo>
                  <a:cubicBezTo>
                    <a:pt x="832" y="270"/>
                    <a:pt x="835" y="263"/>
                    <a:pt x="839" y="253"/>
                  </a:cubicBezTo>
                  <a:cubicBezTo>
                    <a:pt x="843" y="244"/>
                    <a:pt x="848" y="234"/>
                    <a:pt x="852" y="222"/>
                  </a:cubicBezTo>
                  <a:cubicBezTo>
                    <a:pt x="857" y="210"/>
                    <a:pt x="863" y="198"/>
                    <a:pt x="868" y="185"/>
                  </a:cubicBezTo>
                  <a:cubicBezTo>
                    <a:pt x="874" y="171"/>
                    <a:pt x="879" y="158"/>
                    <a:pt x="885" y="144"/>
                  </a:cubicBezTo>
                  <a:cubicBezTo>
                    <a:pt x="890" y="131"/>
                    <a:pt x="895" y="117"/>
                    <a:pt x="901" y="104"/>
                  </a:cubicBezTo>
                  <a:cubicBezTo>
                    <a:pt x="906" y="91"/>
                    <a:pt x="911" y="78"/>
                    <a:pt x="915" y="67"/>
                  </a:cubicBezTo>
                  <a:cubicBezTo>
                    <a:pt x="917" y="67"/>
                    <a:pt x="919" y="68"/>
                    <a:pt x="921" y="68"/>
                  </a:cubicBezTo>
                  <a:cubicBezTo>
                    <a:pt x="923" y="68"/>
                    <a:pt x="925" y="68"/>
                    <a:pt x="927" y="68"/>
                  </a:cubicBezTo>
                  <a:cubicBezTo>
                    <a:pt x="929" y="68"/>
                    <a:pt x="930" y="68"/>
                    <a:pt x="932" y="68"/>
                  </a:cubicBezTo>
                  <a:cubicBezTo>
                    <a:pt x="934" y="68"/>
                    <a:pt x="936" y="67"/>
                    <a:pt x="938" y="67"/>
                  </a:cubicBezTo>
                  <a:close/>
                  <a:moveTo>
                    <a:pt x="942" y="196"/>
                  </a:moveTo>
                  <a:cubicBezTo>
                    <a:pt x="937" y="184"/>
                    <a:pt x="933" y="172"/>
                    <a:pt x="929" y="160"/>
                  </a:cubicBezTo>
                  <a:cubicBezTo>
                    <a:pt x="925" y="149"/>
                    <a:pt x="920" y="137"/>
                    <a:pt x="915" y="125"/>
                  </a:cubicBezTo>
                  <a:cubicBezTo>
                    <a:pt x="910" y="137"/>
                    <a:pt x="905" y="149"/>
                    <a:pt x="900" y="160"/>
                  </a:cubicBezTo>
                  <a:cubicBezTo>
                    <a:pt x="896" y="172"/>
                    <a:pt x="891" y="184"/>
                    <a:pt x="887" y="196"/>
                  </a:cubicBezTo>
                  <a:lnTo>
                    <a:pt x="942" y="196"/>
                  </a:lnTo>
                  <a:close/>
                  <a:moveTo>
                    <a:pt x="901" y="56"/>
                  </a:moveTo>
                  <a:cubicBezTo>
                    <a:pt x="912" y="43"/>
                    <a:pt x="921" y="32"/>
                    <a:pt x="928" y="25"/>
                  </a:cubicBezTo>
                  <a:cubicBezTo>
                    <a:pt x="934" y="17"/>
                    <a:pt x="939" y="11"/>
                    <a:pt x="943" y="8"/>
                  </a:cubicBezTo>
                  <a:cubicBezTo>
                    <a:pt x="947" y="4"/>
                    <a:pt x="950" y="2"/>
                    <a:pt x="952" y="1"/>
                  </a:cubicBezTo>
                  <a:cubicBezTo>
                    <a:pt x="954" y="0"/>
                    <a:pt x="956" y="0"/>
                    <a:pt x="958" y="0"/>
                  </a:cubicBezTo>
                  <a:cubicBezTo>
                    <a:pt x="963" y="0"/>
                    <a:pt x="966" y="1"/>
                    <a:pt x="969" y="4"/>
                  </a:cubicBezTo>
                  <a:cubicBezTo>
                    <a:pt x="971" y="7"/>
                    <a:pt x="972" y="10"/>
                    <a:pt x="972" y="13"/>
                  </a:cubicBezTo>
                  <a:cubicBezTo>
                    <a:pt x="972" y="15"/>
                    <a:pt x="972" y="17"/>
                    <a:pt x="971" y="19"/>
                  </a:cubicBezTo>
                  <a:cubicBezTo>
                    <a:pt x="970" y="21"/>
                    <a:pt x="968" y="23"/>
                    <a:pt x="964" y="26"/>
                  </a:cubicBezTo>
                  <a:cubicBezTo>
                    <a:pt x="961" y="29"/>
                    <a:pt x="955" y="33"/>
                    <a:pt x="948" y="38"/>
                  </a:cubicBezTo>
                  <a:cubicBezTo>
                    <a:pt x="941" y="42"/>
                    <a:pt x="931" y="49"/>
                    <a:pt x="918" y="56"/>
                  </a:cubicBezTo>
                  <a:lnTo>
                    <a:pt x="901" y="56"/>
                  </a:lnTo>
                  <a:close/>
                  <a:moveTo>
                    <a:pt x="1055" y="128"/>
                  </a:moveTo>
                  <a:cubicBezTo>
                    <a:pt x="1055" y="115"/>
                    <a:pt x="1055" y="103"/>
                    <a:pt x="1055" y="94"/>
                  </a:cubicBezTo>
                  <a:cubicBezTo>
                    <a:pt x="1054" y="84"/>
                    <a:pt x="1054" y="76"/>
                    <a:pt x="1054" y="68"/>
                  </a:cubicBezTo>
                  <a:cubicBezTo>
                    <a:pt x="1059" y="69"/>
                    <a:pt x="1063" y="70"/>
                    <a:pt x="1067" y="70"/>
                  </a:cubicBezTo>
                  <a:cubicBezTo>
                    <a:pt x="1071" y="70"/>
                    <a:pt x="1076" y="69"/>
                    <a:pt x="1081" y="68"/>
                  </a:cubicBezTo>
                  <a:cubicBezTo>
                    <a:pt x="1103" y="92"/>
                    <a:pt x="1124" y="116"/>
                    <a:pt x="1146" y="140"/>
                  </a:cubicBezTo>
                  <a:cubicBezTo>
                    <a:pt x="1167" y="164"/>
                    <a:pt x="1189" y="187"/>
                    <a:pt x="1211" y="211"/>
                  </a:cubicBezTo>
                  <a:cubicBezTo>
                    <a:pt x="1211" y="203"/>
                    <a:pt x="1211" y="195"/>
                    <a:pt x="1211" y="185"/>
                  </a:cubicBezTo>
                  <a:cubicBezTo>
                    <a:pt x="1211" y="176"/>
                    <a:pt x="1211" y="166"/>
                    <a:pt x="1211" y="156"/>
                  </a:cubicBezTo>
                  <a:cubicBezTo>
                    <a:pt x="1211" y="146"/>
                    <a:pt x="1211" y="137"/>
                    <a:pt x="1211" y="127"/>
                  </a:cubicBezTo>
                  <a:cubicBezTo>
                    <a:pt x="1211" y="118"/>
                    <a:pt x="1211" y="109"/>
                    <a:pt x="1211" y="101"/>
                  </a:cubicBezTo>
                  <a:cubicBezTo>
                    <a:pt x="1210" y="93"/>
                    <a:pt x="1210" y="86"/>
                    <a:pt x="1210" y="80"/>
                  </a:cubicBezTo>
                  <a:cubicBezTo>
                    <a:pt x="1210" y="75"/>
                    <a:pt x="1209" y="71"/>
                    <a:pt x="1209" y="68"/>
                  </a:cubicBezTo>
                  <a:cubicBezTo>
                    <a:pt x="1214" y="69"/>
                    <a:pt x="1219" y="70"/>
                    <a:pt x="1223" y="70"/>
                  </a:cubicBezTo>
                  <a:cubicBezTo>
                    <a:pt x="1227" y="70"/>
                    <a:pt x="1231" y="69"/>
                    <a:pt x="1236" y="68"/>
                  </a:cubicBezTo>
                  <a:cubicBezTo>
                    <a:pt x="1235" y="83"/>
                    <a:pt x="1235" y="96"/>
                    <a:pt x="1234" y="109"/>
                  </a:cubicBezTo>
                  <a:cubicBezTo>
                    <a:pt x="1234" y="121"/>
                    <a:pt x="1233" y="132"/>
                    <a:pt x="1233" y="143"/>
                  </a:cubicBezTo>
                  <a:cubicBezTo>
                    <a:pt x="1232" y="154"/>
                    <a:pt x="1232" y="165"/>
                    <a:pt x="1232" y="175"/>
                  </a:cubicBezTo>
                  <a:cubicBezTo>
                    <a:pt x="1232" y="185"/>
                    <a:pt x="1232" y="195"/>
                    <a:pt x="1231" y="206"/>
                  </a:cubicBezTo>
                  <a:cubicBezTo>
                    <a:pt x="1231" y="216"/>
                    <a:pt x="1231" y="227"/>
                    <a:pt x="1231" y="239"/>
                  </a:cubicBezTo>
                  <a:cubicBezTo>
                    <a:pt x="1231" y="250"/>
                    <a:pt x="1231" y="263"/>
                    <a:pt x="1231" y="276"/>
                  </a:cubicBezTo>
                  <a:cubicBezTo>
                    <a:pt x="1229" y="275"/>
                    <a:pt x="1227" y="275"/>
                    <a:pt x="1225" y="275"/>
                  </a:cubicBezTo>
                  <a:cubicBezTo>
                    <a:pt x="1223" y="274"/>
                    <a:pt x="1221" y="274"/>
                    <a:pt x="1219" y="274"/>
                  </a:cubicBezTo>
                  <a:cubicBezTo>
                    <a:pt x="1215" y="274"/>
                    <a:pt x="1211" y="275"/>
                    <a:pt x="1207" y="276"/>
                  </a:cubicBezTo>
                  <a:cubicBezTo>
                    <a:pt x="1187" y="251"/>
                    <a:pt x="1165" y="227"/>
                    <a:pt x="1144" y="203"/>
                  </a:cubicBezTo>
                  <a:cubicBezTo>
                    <a:pt x="1122" y="179"/>
                    <a:pt x="1099" y="154"/>
                    <a:pt x="1076" y="130"/>
                  </a:cubicBezTo>
                  <a:cubicBezTo>
                    <a:pt x="1076" y="141"/>
                    <a:pt x="1075" y="153"/>
                    <a:pt x="1075" y="165"/>
                  </a:cubicBezTo>
                  <a:cubicBezTo>
                    <a:pt x="1075" y="177"/>
                    <a:pt x="1075" y="188"/>
                    <a:pt x="1075" y="200"/>
                  </a:cubicBezTo>
                  <a:cubicBezTo>
                    <a:pt x="1075" y="212"/>
                    <a:pt x="1075" y="222"/>
                    <a:pt x="1075" y="230"/>
                  </a:cubicBezTo>
                  <a:cubicBezTo>
                    <a:pt x="1076" y="239"/>
                    <a:pt x="1076" y="246"/>
                    <a:pt x="1076" y="252"/>
                  </a:cubicBezTo>
                  <a:cubicBezTo>
                    <a:pt x="1076" y="258"/>
                    <a:pt x="1076" y="262"/>
                    <a:pt x="1077" y="266"/>
                  </a:cubicBezTo>
                  <a:cubicBezTo>
                    <a:pt x="1077" y="270"/>
                    <a:pt x="1077" y="273"/>
                    <a:pt x="1077" y="276"/>
                  </a:cubicBezTo>
                  <a:cubicBezTo>
                    <a:pt x="1075" y="275"/>
                    <a:pt x="1072" y="275"/>
                    <a:pt x="1070" y="275"/>
                  </a:cubicBezTo>
                  <a:cubicBezTo>
                    <a:pt x="1068" y="274"/>
                    <a:pt x="1065" y="274"/>
                    <a:pt x="1063" y="274"/>
                  </a:cubicBezTo>
                  <a:cubicBezTo>
                    <a:pt x="1059" y="274"/>
                    <a:pt x="1054" y="275"/>
                    <a:pt x="1049" y="276"/>
                  </a:cubicBezTo>
                  <a:cubicBezTo>
                    <a:pt x="1049" y="274"/>
                    <a:pt x="1050" y="271"/>
                    <a:pt x="1050" y="266"/>
                  </a:cubicBezTo>
                  <a:cubicBezTo>
                    <a:pt x="1050" y="261"/>
                    <a:pt x="1051" y="255"/>
                    <a:pt x="1051" y="247"/>
                  </a:cubicBezTo>
                  <a:cubicBezTo>
                    <a:pt x="1052" y="240"/>
                    <a:pt x="1052" y="231"/>
                    <a:pt x="1053" y="222"/>
                  </a:cubicBezTo>
                  <a:cubicBezTo>
                    <a:pt x="1053" y="212"/>
                    <a:pt x="1054" y="202"/>
                    <a:pt x="1054" y="192"/>
                  </a:cubicBezTo>
                  <a:cubicBezTo>
                    <a:pt x="1054" y="181"/>
                    <a:pt x="1055" y="171"/>
                    <a:pt x="1055" y="160"/>
                  </a:cubicBezTo>
                  <a:cubicBezTo>
                    <a:pt x="1055" y="149"/>
                    <a:pt x="1055" y="138"/>
                    <a:pt x="1055" y="128"/>
                  </a:cubicBezTo>
                  <a:close/>
                  <a:moveTo>
                    <a:pt x="1270" y="172"/>
                  </a:moveTo>
                  <a:cubicBezTo>
                    <a:pt x="1270" y="157"/>
                    <a:pt x="1273" y="143"/>
                    <a:pt x="1278" y="130"/>
                  </a:cubicBezTo>
                  <a:cubicBezTo>
                    <a:pt x="1284" y="117"/>
                    <a:pt x="1292" y="106"/>
                    <a:pt x="1302" y="96"/>
                  </a:cubicBezTo>
                  <a:cubicBezTo>
                    <a:pt x="1312" y="86"/>
                    <a:pt x="1324" y="79"/>
                    <a:pt x="1338" y="73"/>
                  </a:cubicBezTo>
                  <a:cubicBezTo>
                    <a:pt x="1352" y="67"/>
                    <a:pt x="1368" y="64"/>
                    <a:pt x="1386" y="64"/>
                  </a:cubicBezTo>
                  <a:cubicBezTo>
                    <a:pt x="1401" y="64"/>
                    <a:pt x="1416" y="67"/>
                    <a:pt x="1430" y="71"/>
                  </a:cubicBezTo>
                  <a:cubicBezTo>
                    <a:pt x="1444" y="76"/>
                    <a:pt x="1456" y="82"/>
                    <a:pt x="1466" y="91"/>
                  </a:cubicBezTo>
                  <a:cubicBezTo>
                    <a:pt x="1477" y="100"/>
                    <a:pt x="1485" y="111"/>
                    <a:pt x="1491" y="124"/>
                  </a:cubicBezTo>
                  <a:cubicBezTo>
                    <a:pt x="1496" y="138"/>
                    <a:pt x="1499" y="154"/>
                    <a:pt x="1499" y="172"/>
                  </a:cubicBezTo>
                  <a:cubicBezTo>
                    <a:pt x="1499" y="187"/>
                    <a:pt x="1497" y="201"/>
                    <a:pt x="1491" y="214"/>
                  </a:cubicBezTo>
                  <a:cubicBezTo>
                    <a:pt x="1485" y="227"/>
                    <a:pt x="1477" y="238"/>
                    <a:pt x="1467" y="248"/>
                  </a:cubicBezTo>
                  <a:cubicBezTo>
                    <a:pt x="1457" y="258"/>
                    <a:pt x="1445" y="266"/>
                    <a:pt x="1431" y="271"/>
                  </a:cubicBezTo>
                  <a:cubicBezTo>
                    <a:pt x="1417" y="277"/>
                    <a:pt x="1401" y="280"/>
                    <a:pt x="1385" y="280"/>
                  </a:cubicBezTo>
                  <a:cubicBezTo>
                    <a:pt x="1369" y="280"/>
                    <a:pt x="1354" y="278"/>
                    <a:pt x="1340" y="273"/>
                  </a:cubicBezTo>
                  <a:cubicBezTo>
                    <a:pt x="1326" y="269"/>
                    <a:pt x="1314" y="263"/>
                    <a:pt x="1304" y="254"/>
                  </a:cubicBezTo>
                  <a:cubicBezTo>
                    <a:pt x="1293" y="245"/>
                    <a:pt x="1285" y="234"/>
                    <a:pt x="1279" y="221"/>
                  </a:cubicBezTo>
                  <a:cubicBezTo>
                    <a:pt x="1273" y="207"/>
                    <a:pt x="1270" y="191"/>
                    <a:pt x="1270" y="172"/>
                  </a:cubicBezTo>
                  <a:close/>
                  <a:moveTo>
                    <a:pt x="1450" y="165"/>
                  </a:moveTo>
                  <a:cubicBezTo>
                    <a:pt x="1450" y="152"/>
                    <a:pt x="1449" y="141"/>
                    <a:pt x="1445" y="130"/>
                  </a:cubicBezTo>
                  <a:cubicBezTo>
                    <a:pt x="1442" y="120"/>
                    <a:pt x="1438" y="111"/>
                    <a:pt x="1432" y="104"/>
                  </a:cubicBezTo>
                  <a:cubicBezTo>
                    <a:pt x="1426" y="97"/>
                    <a:pt x="1419" y="91"/>
                    <a:pt x="1411" y="87"/>
                  </a:cubicBezTo>
                  <a:cubicBezTo>
                    <a:pt x="1403" y="84"/>
                    <a:pt x="1394" y="82"/>
                    <a:pt x="1385" y="82"/>
                  </a:cubicBezTo>
                  <a:cubicBezTo>
                    <a:pt x="1374" y="82"/>
                    <a:pt x="1365" y="84"/>
                    <a:pt x="1357" y="89"/>
                  </a:cubicBezTo>
                  <a:cubicBezTo>
                    <a:pt x="1349" y="94"/>
                    <a:pt x="1342" y="101"/>
                    <a:pt x="1337" y="109"/>
                  </a:cubicBezTo>
                  <a:cubicBezTo>
                    <a:pt x="1331" y="117"/>
                    <a:pt x="1327" y="127"/>
                    <a:pt x="1324" y="139"/>
                  </a:cubicBezTo>
                  <a:cubicBezTo>
                    <a:pt x="1321" y="150"/>
                    <a:pt x="1319" y="162"/>
                    <a:pt x="1319" y="175"/>
                  </a:cubicBezTo>
                  <a:cubicBezTo>
                    <a:pt x="1319" y="191"/>
                    <a:pt x="1321" y="204"/>
                    <a:pt x="1324" y="215"/>
                  </a:cubicBezTo>
                  <a:cubicBezTo>
                    <a:pt x="1328" y="226"/>
                    <a:pt x="1333" y="235"/>
                    <a:pt x="1338" y="242"/>
                  </a:cubicBezTo>
                  <a:cubicBezTo>
                    <a:pt x="1344" y="249"/>
                    <a:pt x="1351" y="254"/>
                    <a:pt x="1358" y="257"/>
                  </a:cubicBezTo>
                  <a:cubicBezTo>
                    <a:pt x="1366" y="260"/>
                    <a:pt x="1374" y="261"/>
                    <a:pt x="1382" y="261"/>
                  </a:cubicBezTo>
                  <a:cubicBezTo>
                    <a:pt x="1392" y="261"/>
                    <a:pt x="1400" y="259"/>
                    <a:pt x="1408" y="255"/>
                  </a:cubicBezTo>
                  <a:cubicBezTo>
                    <a:pt x="1417" y="252"/>
                    <a:pt x="1424" y="246"/>
                    <a:pt x="1430" y="238"/>
                  </a:cubicBezTo>
                  <a:cubicBezTo>
                    <a:pt x="1436" y="230"/>
                    <a:pt x="1441" y="220"/>
                    <a:pt x="1445" y="208"/>
                  </a:cubicBezTo>
                  <a:cubicBezTo>
                    <a:pt x="1448" y="196"/>
                    <a:pt x="1450" y="182"/>
                    <a:pt x="1450" y="165"/>
                  </a:cubicBezTo>
                  <a:close/>
                  <a:moveTo>
                    <a:pt x="1625" y="109"/>
                  </a:moveTo>
                  <a:cubicBezTo>
                    <a:pt x="1619" y="92"/>
                    <a:pt x="1607" y="83"/>
                    <a:pt x="1589" y="83"/>
                  </a:cubicBezTo>
                  <a:cubicBezTo>
                    <a:pt x="1580" y="83"/>
                    <a:pt x="1572" y="86"/>
                    <a:pt x="1566" y="91"/>
                  </a:cubicBezTo>
                  <a:cubicBezTo>
                    <a:pt x="1561" y="97"/>
                    <a:pt x="1558" y="103"/>
                    <a:pt x="1558" y="110"/>
                  </a:cubicBezTo>
                  <a:cubicBezTo>
                    <a:pt x="1558" y="118"/>
                    <a:pt x="1560" y="124"/>
                    <a:pt x="1564" y="128"/>
                  </a:cubicBezTo>
                  <a:cubicBezTo>
                    <a:pt x="1569" y="133"/>
                    <a:pt x="1575" y="137"/>
                    <a:pt x="1581" y="141"/>
                  </a:cubicBezTo>
                  <a:cubicBezTo>
                    <a:pt x="1588" y="145"/>
                    <a:pt x="1596" y="149"/>
                    <a:pt x="1603" y="152"/>
                  </a:cubicBezTo>
                  <a:cubicBezTo>
                    <a:pt x="1611" y="156"/>
                    <a:pt x="1619" y="160"/>
                    <a:pt x="1625" y="165"/>
                  </a:cubicBezTo>
                  <a:cubicBezTo>
                    <a:pt x="1632" y="170"/>
                    <a:pt x="1638" y="176"/>
                    <a:pt x="1642" y="184"/>
                  </a:cubicBezTo>
                  <a:cubicBezTo>
                    <a:pt x="1647" y="191"/>
                    <a:pt x="1649" y="200"/>
                    <a:pt x="1649" y="212"/>
                  </a:cubicBezTo>
                  <a:cubicBezTo>
                    <a:pt x="1649" y="222"/>
                    <a:pt x="1647" y="231"/>
                    <a:pt x="1643" y="239"/>
                  </a:cubicBezTo>
                  <a:cubicBezTo>
                    <a:pt x="1640" y="248"/>
                    <a:pt x="1634" y="255"/>
                    <a:pt x="1627" y="261"/>
                  </a:cubicBezTo>
                  <a:cubicBezTo>
                    <a:pt x="1620" y="267"/>
                    <a:pt x="1612" y="271"/>
                    <a:pt x="1602" y="275"/>
                  </a:cubicBezTo>
                  <a:cubicBezTo>
                    <a:pt x="1592" y="278"/>
                    <a:pt x="1581" y="280"/>
                    <a:pt x="1569" y="280"/>
                  </a:cubicBezTo>
                  <a:cubicBezTo>
                    <a:pt x="1559" y="280"/>
                    <a:pt x="1549" y="278"/>
                    <a:pt x="1540" y="276"/>
                  </a:cubicBezTo>
                  <a:cubicBezTo>
                    <a:pt x="1532" y="273"/>
                    <a:pt x="1525" y="270"/>
                    <a:pt x="1521" y="267"/>
                  </a:cubicBezTo>
                  <a:cubicBezTo>
                    <a:pt x="1523" y="260"/>
                    <a:pt x="1525" y="253"/>
                    <a:pt x="1526" y="248"/>
                  </a:cubicBezTo>
                  <a:cubicBezTo>
                    <a:pt x="1528" y="242"/>
                    <a:pt x="1529" y="235"/>
                    <a:pt x="1530" y="229"/>
                  </a:cubicBezTo>
                  <a:lnTo>
                    <a:pt x="1535" y="229"/>
                  </a:lnTo>
                  <a:cubicBezTo>
                    <a:pt x="1536" y="233"/>
                    <a:pt x="1538" y="237"/>
                    <a:pt x="1540" y="241"/>
                  </a:cubicBezTo>
                  <a:cubicBezTo>
                    <a:pt x="1542" y="245"/>
                    <a:pt x="1545" y="248"/>
                    <a:pt x="1548" y="251"/>
                  </a:cubicBezTo>
                  <a:cubicBezTo>
                    <a:pt x="1552" y="254"/>
                    <a:pt x="1556" y="257"/>
                    <a:pt x="1561" y="258"/>
                  </a:cubicBezTo>
                  <a:cubicBezTo>
                    <a:pt x="1566" y="260"/>
                    <a:pt x="1571" y="261"/>
                    <a:pt x="1577" y="261"/>
                  </a:cubicBezTo>
                  <a:cubicBezTo>
                    <a:pt x="1589" y="261"/>
                    <a:pt x="1598" y="258"/>
                    <a:pt x="1603" y="252"/>
                  </a:cubicBezTo>
                  <a:cubicBezTo>
                    <a:pt x="1609" y="246"/>
                    <a:pt x="1612" y="239"/>
                    <a:pt x="1612" y="230"/>
                  </a:cubicBezTo>
                  <a:cubicBezTo>
                    <a:pt x="1612" y="223"/>
                    <a:pt x="1610" y="217"/>
                    <a:pt x="1606" y="212"/>
                  </a:cubicBezTo>
                  <a:cubicBezTo>
                    <a:pt x="1601" y="207"/>
                    <a:pt x="1596" y="203"/>
                    <a:pt x="1589" y="199"/>
                  </a:cubicBezTo>
                  <a:cubicBezTo>
                    <a:pt x="1582" y="195"/>
                    <a:pt x="1575" y="192"/>
                    <a:pt x="1567" y="188"/>
                  </a:cubicBezTo>
                  <a:cubicBezTo>
                    <a:pt x="1560" y="185"/>
                    <a:pt x="1552" y="180"/>
                    <a:pt x="1546" y="175"/>
                  </a:cubicBezTo>
                  <a:cubicBezTo>
                    <a:pt x="1539" y="170"/>
                    <a:pt x="1534" y="164"/>
                    <a:pt x="1529" y="157"/>
                  </a:cubicBezTo>
                  <a:cubicBezTo>
                    <a:pt x="1525" y="150"/>
                    <a:pt x="1523" y="140"/>
                    <a:pt x="1523" y="129"/>
                  </a:cubicBezTo>
                  <a:cubicBezTo>
                    <a:pt x="1523" y="118"/>
                    <a:pt x="1524" y="109"/>
                    <a:pt x="1528" y="101"/>
                  </a:cubicBezTo>
                  <a:cubicBezTo>
                    <a:pt x="1532" y="93"/>
                    <a:pt x="1537" y="86"/>
                    <a:pt x="1543" y="81"/>
                  </a:cubicBezTo>
                  <a:cubicBezTo>
                    <a:pt x="1549" y="76"/>
                    <a:pt x="1556" y="72"/>
                    <a:pt x="1564" y="69"/>
                  </a:cubicBezTo>
                  <a:cubicBezTo>
                    <a:pt x="1573" y="66"/>
                    <a:pt x="1581" y="64"/>
                    <a:pt x="1590" y="64"/>
                  </a:cubicBezTo>
                  <a:cubicBezTo>
                    <a:pt x="1601" y="64"/>
                    <a:pt x="1610" y="66"/>
                    <a:pt x="1619" y="68"/>
                  </a:cubicBezTo>
                  <a:cubicBezTo>
                    <a:pt x="1627" y="71"/>
                    <a:pt x="1634" y="75"/>
                    <a:pt x="1639" y="79"/>
                  </a:cubicBezTo>
                  <a:cubicBezTo>
                    <a:pt x="1638" y="84"/>
                    <a:pt x="1636" y="88"/>
                    <a:pt x="1635" y="93"/>
                  </a:cubicBezTo>
                  <a:cubicBezTo>
                    <a:pt x="1634" y="97"/>
                    <a:pt x="1632" y="102"/>
                    <a:pt x="1630" y="109"/>
                  </a:cubicBezTo>
                  <a:lnTo>
                    <a:pt x="1625" y="109"/>
                  </a:lnTo>
                  <a:close/>
                  <a:moveTo>
                    <a:pt x="1754" y="172"/>
                  </a:moveTo>
                  <a:cubicBezTo>
                    <a:pt x="1754" y="157"/>
                    <a:pt x="1757" y="143"/>
                    <a:pt x="1763" y="130"/>
                  </a:cubicBezTo>
                  <a:cubicBezTo>
                    <a:pt x="1768" y="117"/>
                    <a:pt x="1776" y="106"/>
                    <a:pt x="1786" y="96"/>
                  </a:cubicBezTo>
                  <a:cubicBezTo>
                    <a:pt x="1796" y="86"/>
                    <a:pt x="1808" y="79"/>
                    <a:pt x="1822" y="73"/>
                  </a:cubicBezTo>
                  <a:cubicBezTo>
                    <a:pt x="1836" y="67"/>
                    <a:pt x="1852" y="64"/>
                    <a:pt x="1870" y="64"/>
                  </a:cubicBezTo>
                  <a:cubicBezTo>
                    <a:pt x="1886" y="64"/>
                    <a:pt x="1900" y="67"/>
                    <a:pt x="1914" y="71"/>
                  </a:cubicBezTo>
                  <a:cubicBezTo>
                    <a:pt x="1928" y="76"/>
                    <a:pt x="1940" y="82"/>
                    <a:pt x="1951" y="91"/>
                  </a:cubicBezTo>
                  <a:cubicBezTo>
                    <a:pt x="1961" y="100"/>
                    <a:pt x="1969" y="111"/>
                    <a:pt x="1975" y="124"/>
                  </a:cubicBezTo>
                  <a:cubicBezTo>
                    <a:pt x="1981" y="138"/>
                    <a:pt x="1984" y="154"/>
                    <a:pt x="1984" y="172"/>
                  </a:cubicBezTo>
                  <a:cubicBezTo>
                    <a:pt x="1984" y="187"/>
                    <a:pt x="1981" y="201"/>
                    <a:pt x="1975" y="214"/>
                  </a:cubicBezTo>
                  <a:cubicBezTo>
                    <a:pt x="1969" y="227"/>
                    <a:pt x="1961" y="238"/>
                    <a:pt x="1951" y="248"/>
                  </a:cubicBezTo>
                  <a:cubicBezTo>
                    <a:pt x="1941" y="258"/>
                    <a:pt x="1929" y="266"/>
                    <a:pt x="1915" y="271"/>
                  </a:cubicBezTo>
                  <a:cubicBezTo>
                    <a:pt x="1901" y="277"/>
                    <a:pt x="1886" y="280"/>
                    <a:pt x="1869" y="280"/>
                  </a:cubicBezTo>
                  <a:cubicBezTo>
                    <a:pt x="1853" y="280"/>
                    <a:pt x="1838" y="278"/>
                    <a:pt x="1824" y="273"/>
                  </a:cubicBezTo>
                  <a:cubicBezTo>
                    <a:pt x="1810" y="269"/>
                    <a:pt x="1798" y="263"/>
                    <a:pt x="1788" y="254"/>
                  </a:cubicBezTo>
                  <a:cubicBezTo>
                    <a:pt x="1777" y="245"/>
                    <a:pt x="1769" y="234"/>
                    <a:pt x="1763" y="221"/>
                  </a:cubicBezTo>
                  <a:cubicBezTo>
                    <a:pt x="1757" y="207"/>
                    <a:pt x="1754" y="191"/>
                    <a:pt x="1754" y="172"/>
                  </a:cubicBezTo>
                  <a:close/>
                  <a:moveTo>
                    <a:pt x="1934" y="165"/>
                  </a:moveTo>
                  <a:cubicBezTo>
                    <a:pt x="1934" y="152"/>
                    <a:pt x="1933" y="141"/>
                    <a:pt x="1929" y="130"/>
                  </a:cubicBezTo>
                  <a:cubicBezTo>
                    <a:pt x="1926" y="120"/>
                    <a:pt x="1922" y="111"/>
                    <a:pt x="1916" y="104"/>
                  </a:cubicBezTo>
                  <a:cubicBezTo>
                    <a:pt x="1910" y="97"/>
                    <a:pt x="1903" y="91"/>
                    <a:pt x="1895" y="87"/>
                  </a:cubicBezTo>
                  <a:cubicBezTo>
                    <a:pt x="1887" y="84"/>
                    <a:pt x="1878" y="82"/>
                    <a:pt x="1869" y="82"/>
                  </a:cubicBezTo>
                  <a:cubicBezTo>
                    <a:pt x="1859" y="82"/>
                    <a:pt x="1849" y="84"/>
                    <a:pt x="1841" y="89"/>
                  </a:cubicBezTo>
                  <a:cubicBezTo>
                    <a:pt x="1833" y="94"/>
                    <a:pt x="1826" y="101"/>
                    <a:pt x="1821" y="109"/>
                  </a:cubicBezTo>
                  <a:cubicBezTo>
                    <a:pt x="1815" y="117"/>
                    <a:pt x="1811" y="127"/>
                    <a:pt x="1808" y="139"/>
                  </a:cubicBezTo>
                  <a:cubicBezTo>
                    <a:pt x="1805" y="150"/>
                    <a:pt x="1804" y="162"/>
                    <a:pt x="1804" y="175"/>
                  </a:cubicBezTo>
                  <a:cubicBezTo>
                    <a:pt x="1804" y="191"/>
                    <a:pt x="1805" y="204"/>
                    <a:pt x="1809" y="215"/>
                  </a:cubicBezTo>
                  <a:cubicBezTo>
                    <a:pt x="1812" y="226"/>
                    <a:pt x="1817" y="235"/>
                    <a:pt x="1822" y="242"/>
                  </a:cubicBezTo>
                  <a:cubicBezTo>
                    <a:pt x="1828" y="249"/>
                    <a:pt x="1835" y="254"/>
                    <a:pt x="1843" y="257"/>
                  </a:cubicBezTo>
                  <a:cubicBezTo>
                    <a:pt x="1850" y="260"/>
                    <a:pt x="1858" y="261"/>
                    <a:pt x="1867" y="261"/>
                  </a:cubicBezTo>
                  <a:cubicBezTo>
                    <a:pt x="1876" y="261"/>
                    <a:pt x="1884" y="259"/>
                    <a:pt x="1893" y="255"/>
                  </a:cubicBezTo>
                  <a:cubicBezTo>
                    <a:pt x="1901" y="252"/>
                    <a:pt x="1908" y="246"/>
                    <a:pt x="1914" y="238"/>
                  </a:cubicBezTo>
                  <a:cubicBezTo>
                    <a:pt x="1920" y="230"/>
                    <a:pt x="1925" y="220"/>
                    <a:pt x="1929" y="208"/>
                  </a:cubicBezTo>
                  <a:cubicBezTo>
                    <a:pt x="1932" y="196"/>
                    <a:pt x="1934" y="182"/>
                    <a:pt x="1934" y="165"/>
                  </a:cubicBezTo>
                  <a:close/>
                  <a:moveTo>
                    <a:pt x="2068" y="180"/>
                  </a:moveTo>
                  <a:lnTo>
                    <a:pt x="2065" y="180"/>
                  </a:lnTo>
                  <a:lnTo>
                    <a:pt x="2065" y="193"/>
                  </a:lnTo>
                  <a:cubicBezTo>
                    <a:pt x="2065" y="201"/>
                    <a:pt x="2065" y="209"/>
                    <a:pt x="2065" y="216"/>
                  </a:cubicBezTo>
                  <a:cubicBezTo>
                    <a:pt x="2066" y="223"/>
                    <a:pt x="2066" y="230"/>
                    <a:pt x="2066" y="237"/>
                  </a:cubicBezTo>
                  <a:cubicBezTo>
                    <a:pt x="2066" y="244"/>
                    <a:pt x="2066" y="250"/>
                    <a:pt x="2067" y="256"/>
                  </a:cubicBezTo>
                  <a:cubicBezTo>
                    <a:pt x="2067" y="263"/>
                    <a:pt x="2067" y="269"/>
                    <a:pt x="2068" y="276"/>
                  </a:cubicBezTo>
                  <a:cubicBezTo>
                    <a:pt x="2064" y="275"/>
                    <a:pt x="2061" y="275"/>
                    <a:pt x="2057" y="275"/>
                  </a:cubicBezTo>
                  <a:cubicBezTo>
                    <a:pt x="2053" y="274"/>
                    <a:pt x="2048" y="274"/>
                    <a:pt x="2043" y="274"/>
                  </a:cubicBezTo>
                  <a:cubicBezTo>
                    <a:pt x="2038" y="274"/>
                    <a:pt x="2034" y="274"/>
                    <a:pt x="2030" y="275"/>
                  </a:cubicBezTo>
                  <a:cubicBezTo>
                    <a:pt x="2026" y="275"/>
                    <a:pt x="2022" y="275"/>
                    <a:pt x="2018" y="276"/>
                  </a:cubicBezTo>
                  <a:cubicBezTo>
                    <a:pt x="2019" y="269"/>
                    <a:pt x="2019" y="263"/>
                    <a:pt x="2020" y="256"/>
                  </a:cubicBezTo>
                  <a:cubicBezTo>
                    <a:pt x="2020" y="250"/>
                    <a:pt x="2020" y="244"/>
                    <a:pt x="2020" y="237"/>
                  </a:cubicBezTo>
                  <a:cubicBezTo>
                    <a:pt x="2020" y="230"/>
                    <a:pt x="2021" y="223"/>
                    <a:pt x="2021" y="216"/>
                  </a:cubicBezTo>
                  <a:cubicBezTo>
                    <a:pt x="2021" y="209"/>
                    <a:pt x="2021" y="201"/>
                    <a:pt x="2021" y="193"/>
                  </a:cubicBezTo>
                  <a:lnTo>
                    <a:pt x="2021" y="152"/>
                  </a:lnTo>
                  <a:cubicBezTo>
                    <a:pt x="2021" y="143"/>
                    <a:pt x="2021" y="135"/>
                    <a:pt x="2021" y="128"/>
                  </a:cubicBezTo>
                  <a:cubicBezTo>
                    <a:pt x="2021" y="121"/>
                    <a:pt x="2020" y="114"/>
                    <a:pt x="2020" y="107"/>
                  </a:cubicBezTo>
                  <a:cubicBezTo>
                    <a:pt x="2020" y="101"/>
                    <a:pt x="2020" y="94"/>
                    <a:pt x="2020" y="88"/>
                  </a:cubicBezTo>
                  <a:cubicBezTo>
                    <a:pt x="2019" y="81"/>
                    <a:pt x="2019" y="75"/>
                    <a:pt x="2018" y="68"/>
                  </a:cubicBezTo>
                  <a:cubicBezTo>
                    <a:pt x="2022" y="69"/>
                    <a:pt x="2026" y="69"/>
                    <a:pt x="2030" y="69"/>
                  </a:cubicBezTo>
                  <a:cubicBezTo>
                    <a:pt x="2034" y="70"/>
                    <a:pt x="2038" y="70"/>
                    <a:pt x="2043" y="70"/>
                  </a:cubicBezTo>
                  <a:cubicBezTo>
                    <a:pt x="2049" y="70"/>
                    <a:pt x="2055" y="70"/>
                    <a:pt x="2062" y="69"/>
                  </a:cubicBezTo>
                  <a:cubicBezTo>
                    <a:pt x="2068" y="69"/>
                    <a:pt x="2077" y="68"/>
                    <a:pt x="2087" y="68"/>
                  </a:cubicBezTo>
                  <a:cubicBezTo>
                    <a:pt x="2095" y="68"/>
                    <a:pt x="2101" y="69"/>
                    <a:pt x="2107" y="69"/>
                  </a:cubicBezTo>
                  <a:cubicBezTo>
                    <a:pt x="2112" y="69"/>
                    <a:pt x="2117" y="70"/>
                    <a:pt x="2121" y="71"/>
                  </a:cubicBezTo>
                  <a:cubicBezTo>
                    <a:pt x="2125" y="72"/>
                    <a:pt x="2128" y="73"/>
                    <a:pt x="2131" y="74"/>
                  </a:cubicBezTo>
                  <a:cubicBezTo>
                    <a:pt x="2134" y="75"/>
                    <a:pt x="2137" y="77"/>
                    <a:pt x="2139" y="79"/>
                  </a:cubicBezTo>
                  <a:cubicBezTo>
                    <a:pt x="2145" y="83"/>
                    <a:pt x="2150" y="88"/>
                    <a:pt x="2154" y="95"/>
                  </a:cubicBezTo>
                  <a:cubicBezTo>
                    <a:pt x="2157" y="102"/>
                    <a:pt x="2159" y="109"/>
                    <a:pt x="2159" y="118"/>
                  </a:cubicBezTo>
                  <a:cubicBezTo>
                    <a:pt x="2159" y="133"/>
                    <a:pt x="2155" y="145"/>
                    <a:pt x="2147" y="154"/>
                  </a:cubicBezTo>
                  <a:cubicBezTo>
                    <a:pt x="2139" y="163"/>
                    <a:pt x="2127" y="170"/>
                    <a:pt x="2112" y="174"/>
                  </a:cubicBezTo>
                  <a:cubicBezTo>
                    <a:pt x="2122" y="191"/>
                    <a:pt x="2132" y="208"/>
                    <a:pt x="2143" y="225"/>
                  </a:cubicBezTo>
                  <a:cubicBezTo>
                    <a:pt x="2154" y="242"/>
                    <a:pt x="2165" y="259"/>
                    <a:pt x="2176" y="276"/>
                  </a:cubicBezTo>
                  <a:cubicBezTo>
                    <a:pt x="2172" y="275"/>
                    <a:pt x="2167" y="275"/>
                    <a:pt x="2163" y="275"/>
                  </a:cubicBezTo>
                  <a:cubicBezTo>
                    <a:pt x="2158" y="274"/>
                    <a:pt x="2154" y="274"/>
                    <a:pt x="2149" y="274"/>
                  </a:cubicBezTo>
                  <a:cubicBezTo>
                    <a:pt x="2145" y="274"/>
                    <a:pt x="2140" y="274"/>
                    <a:pt x="2136" y="275"/>
                  </a:cubicBezTo>
                  <a:cubicBezTo>
                    <a:pt x="2131" y="275"/>
                    <a:pt x="2126" y="275"/>
                    <a:pt x="2122" y="276"/>
                  </a:cubicBezTo>
                  <a:lnTo>
                    <a:pt x="2068" y="180"/>
                  </a:lnTo>
                  <a:close/>
                  <a:moveTo>
                    <a:pt x="2113" y="125"/>
                  </a:moveTo>
                  <a:cubicBezTo>
                    <a:pt x="2113" y="116"/>
                    <a:pt x="2112" y="109"/>
                    <a:pt x="2110" y="104"/>
                  </a:cubicBezTo>
                  <a:cubicBezTo>
                    <a:pt x="2108" y="99"/>
                    <a:pt x="2106" y="95"/>
                    <a:pt x="2102" y="92"/>
                  </a:cubicBezTo>
                  <a:cubicBezTo>
                    <a:pt x="2098" y="89"/>
                    <a:pt x="2093" y="88"/>
                    <a:pt x="2087" y="87"/>
                  </a:cubicBezTo>
                  <a:cubicBezTo>
                    <a:pt x="2082" y="86"/>
                    <a:pt x="2074" y="86"/>
                    <a:pt x="2066" y="86"/>
                  </a:cubicBezTo>
                  <a:cubicBezTo>
                    <a:pt x="2066" y="113"/>
                    <a:pt x="2065" y="140"/>
                    <a:pt x="2065" y="167"/>
                  </a:cubicBezTo>
                  <a:cubicBezTo>
                    <a:pt x="2067" y="167"/>
                    <a:pt x="2068" y="168"/>
                    <a:pt x="2069" y="168"/>
                  </a:cubicBezTo>
                  <a:cubicBezTo>
                    <a:pt x="2070" y="168"/>
                    <a:pt x="2071" y="168"/>
                    <a:pt x="2072" y="168"/>
                  </a:cubicBezTo>
                  <a:cubicBezTo>
                    <a:pt x="2085" y="168"/>
                    <a:pt x="2095" y="164"/>
                    <a:pt x="2102" y="157"/>
                  </a:cubicBezTo>
                  <a:cubicBezTo>
                    <a:pt x="2109" y="150"/>
                    <a:pt x="2113" y="139"/>
                    <a:pt x="2113" y="125"/>
                  </a:cubicBezTo>
                  <a:close/>
                  <a:moveTo>
                    <a:pt x="2286" y="219"/>
                  </a:moveTo>
                  <a:cubicBezTo>
                    <a:pt x="2296" y="194"/>
                    <a:pt x="2306" y="168"/>
                    <a:pt x="2316" y="142"/>
                  </a:cubicBezTo>
                  <a:cubicBezTo>
                    <a:pt x="2326" y="117"/>
                    <a:pt x="2335" y="92"/>
                    <a:pt x="2342" y="68"/>
                  </a:cubicBezTo>
                  <a:cubicBezTo>
                    <a:pt x="2347" y="69"/>
                    <a:pt x="2351" y="70"/>
                    <a:pt x="2356" y="70"/>
                  </a:cubicBezTo>
                  <a:cubicBezTo>
                    <a:pt x="2360" y="70"/>
                    <a:pt x="2364" y="69"/>
                    <a:pt x="2369" y="68"/>
                  </a:cubicBezTo>
                  <a:cubicBezTo>
                    <a:pt x="2364" y="80"/>
                    <a:pt x="2358" y="94"/>
                    <a:pt x="2351" y="111"/>
                  </a:cubicBezTo>
                  <a:cubicBezTo>
                    <a:pt x="2344" y="128"/>
                    <a:pt x="2337" y="145"/>
                    <a:pt x="2329" y="164"/>
                  </a:cubicBezTo>
                  <a:cubicBezTo>
                    <a:pt x="2322" y="183"/>
                    <a:pt x="2314" y="202"/>
                    <a:pt x="2307" y="221"/>
                  </a:cubicBezTo>
                  <a:cubicBezTo>
                    <a:pt x="2299" y="240"/>
                    <a:pt x="2292" y="259"/>
                    <a:pt x="2287" y="276"/>
                  </a:cubicBezTo>
                  <a:cubicBezTo>
                    <a:pt x="2284" y="275"/>
                    <a:pt x="2282" y="275"/>
                    <a:pt x="2280" y="275"/>
                  </a:cubicBezTo>
                  <a:cubicBezTo>
                    <a:pt x="2278" y="274"/>
                    <a:pt x="2276" y="274"/>
                    <a:pt x="2273" y="274"/>
                  </a:cubicBezTo>
                  <a:cubicBezTo>
                    <a:pt x="2271" y="274"/>
                    <a:pt x="2269" y="274"/>
                    <a:pt x="2267" y="275"/>
                  </a:cubicBezTo>
                  <a:cubicBezTo>
                    <a:pt x="2264" y="275"/>
                    <a:pt x="2262" y="275"/>
                    <a:pt x="2260" y="276"/>
                  </a:cubicBezTo>
                  <a:cubicBezTo>
                    <a:pt x="2257" y="267"/>
                    <a:pt x="2253" y="257"/>
                    <a:pt x="2249" y="246"/>
                  </a:cubicBezTo>
                  <a:cubicBezTo>
                    <a:pt x="2245" y="234"/>
                    <a:pt x="2240" y="222"/>
                    <a:pt x="2235" y="209"/>
                  </a:cubicBezTo>
                  <a:cubicBezTo>
                    <a:pt x="2230" y="197"/>
                    <a:pt x="2225" y="183"/>
                    <a:pt x="2220" y="170"/>
                  </a:cubicBezTo>
                  <a:cubicBezTo>
                    <a:pt x="2214" y="157"/>
                    <a:pt x="2209" y="144"/>
                    <a:pt x="2204" y="131"/>
                  </a:cubicBezTo>
                  <a:cubicBezTo>
                    <a:pt x="2199" y="119"/>
                    <a:pt x="2194" y="107"/>
                    <a:pt x="2190" y="96"/>
                  </a:cubicBezTo>
                  <a:cubicBezTo>
                    <a:pt x="2186" y="85"/>
                    <a:pt x="2182" y="76"/>
                    <a:pt x="2179" y="68"/>
                  </a:cubicBezTo>
                  <a:cubicBezTo>
                    <a:pt x="2183" y="69"/>
                    <a:pt x="2188" y="69"/>
                    <a:pt x="2192" y="69"/>
                  </a:cubicBezTo>
                  <a:cubicBezTo>
                    <a:pt x="2197" y="70"/>
                    <a:pt x="2201" y="70"/>
                    <a:pt x="2206" y="70"/>
                  </a:cubicBezTo>
                  <a:cubicBezTo>
                    <a:pt x="2210" y="70"/>
                    <a:pt x="2215" y="70"/>
                    <a:pt x="2219" y="69"/>
                  </a:cubicBezTo>
                  <a:cubicBezTo>
                    <a:pt x="2223" y="69"/>
                    <a:pt x="2228" y="69"/>
                    <a:pt x="2232" y="68"/>
                  </a:cubicBezTo>
                  <a:cubicBezTo>
                    <a:pt x="2236" y="80"/>
                    <a:pt x="2239" y="91"/>
                    <a:pt x="2244" y="104"/>
                  </a:cubicBezTo>
                  <a:cubicBezTo>
                    <a:pt x="2248" y="116"/>
                    <a:pt x="2252" y="129"/>
                    <a:pt x="2257" y="142"/>
                  </a:cubicBezTo>
                  <a:cubicBezTo>
                    <a:pt x="2262" y="155"/>
                    <a:pt x="2266" y="168"/>
                    <a:pt x="2271" y="181"/>
                  </a:cubicBezTo>
                  <a:cubicBezTo>
                    <a:pt x="2276" y="194"/>
                    <a:pt x="2281" y="207"/>
                    <a:pt x="2286" y="219"/>
                  </a:cubicBezTo>
                  <a:close/>
                  <a:moveTo>
                    <a:pt x="2374" y="172"/>
                  </a:moveTo>
                  <a:cubicBezTo>
                    <a:pt x="2374" y="157"/>
                    <a:pt x="2377" y="143"/>
                    <a:pt x="2383" y="130"/>
                  </a:cubicBezTo>
                  <a:cubicBezTo>
                    <a:pt x="2388" y="117"/>
                    <a:pt x="2396" y="106"/>
                    <a:pt x="2406" y="96"/>
                  </a:cubicBezTo>
                  <a:cubicBezTo>
                    <a:pt x="2416" y="86"/>
                    <a:pt x="2428" y="79"/>
                    <a:pt x="2442" y="73"/>
                  </a:cubicBezTo>
                  <a:cubicBezTo>
                    <a:pt x="2456" y="67"/>
                    <a:pt x="2472" y="64"/>
                    <a:pt x="2490" y="64"/>
                  </a:cubicBezTo>
                  <a:cubicBezTo>
                    <a:pt x="2506" y="64"/>
                    <a:pt x="2520" y="67"/>
                    <a:pt x="2534" y="71"/>
                  </a:cubicBezTo>
                  <a:cubicBezTo>
                    <a:pt x="2548" y="76"/>
                    <a:pt x="2560" y="82"/>
                    <a:pt x="2571" y="91"/>
                  </a:cubicBezTo>
                  <a:cubicBezTo>
                    <a:pt x="2581" y="100"/>
                    <a:pt x="2589" y="111"/>
                    <a:pt x="2595" y="124"/>
                  </a:cubicBezTo>
                  <a:cubicBezTo>
                    <a:pt x="2601" y="138"/>
                    <a:pt x="2604" y="154"/>
                    <a:pt x="2604" y="172"/>
                  </a:cubicBezTo>
                  <a:cubicBezTo>
                    <a:pt x="2604" y="187"/>
                    <a:pt x="2601" y="201"/>
                    <a:pt x="2595" y="214"/>
                  </a:cubicBezTo>
                  <a:cubicBezTo>
                    <a:pt x="2589" y="227"/>
                    <a:pt x="2581" y="238"/>
                    <a:pt x="2571" y="248"/>
                  </a:cubicBezTo>
                  <a:cubicBezTo>
                    <a:pt x="2561" y="258"/>
                    <a:pt x="2549" y="266"/>
                    <a:pt x="2535" y="271"/>
                  </a:cubicBezTo>
                  <a:cubicBezTo>
                    <a:pt x="2521" y="277"/>
                    <a:pt x="2506" y="280"/>
                    <a:pt x="2489" y="280"/>
                  </a:cubicBezTo>
                  <a:cubicBezTo>
                    <a:pt x="2473" y="280"/>
                    <a:pt x="2458" y="278"/>
                    <a:pt x="2444" y="273"/>
                  </a:cubicBezTo>
                  <a:cubicBezTo>
                    <a:pt x="2430" y="269"/>
                    <a:pt x="2418" y="263"/>
                    <a:pt x="2408" y="254"/>
                  </a:cubicBezTo>
                  <a:cubicBezTo>
                    <a:pt x="2397" y="245"/>
                    <a:pt x="2389" y="234"/>
                    <a:pt x="2383" y="221"/>
                  </a:cubicBezTo>
                  <a:cubicBezTo>
                    <a:pt x="2377" y="207"/>
                    <a:pt x="2374" y="191"/>
                    <a:pt x="2374" y="172"/>
                  </a:cubicBezTo>
                  <a:close/>
                  <a:moveTo>
                    <a:pt x="2554" y="165"/>
                  </a:moveTo>
                  <a:cubicBezTo>
                    <a:pt x="2554" y="152"/>
                    <a:pt x="2553" y="141"/>
                    <a:pt x="2550" y="130"/>
                  </a:cubicBezTo>
                  <a:cubicBezTo>
                    <a:pt x="2546" y="120"/>
                    <a:pt x="2542" y="111"/>
                    <a:pt x="2536" y="104"/>
                  </a:cubicBezTo>
                  <a:cubicBezTo>
                    <a:pt x="2530" y="97"/>
                    <a:pt x="2524" y="91"/>
                    <a:pt x="2515" y="87"/>
                  </a:cubicBezTo>
                  <a:cubicBezTo>
                    <a:pt x="2507" y="84"/>
                    <a:pt x="2498" y="82"/>
                    <a:pt x="2489" y="82"/>
                  </a:cubicBezTo>
                  <a:cubicBezTo>
                    <a:pt x="2479" y="82"/>
                    <a:pt x="2469" y="84"/>
                    <a:pt x="2461" y="89"/>
                  </a:cubicBezTo>
                  <a:cubicBezTo>
                    <a:pt x="2453" y="94"/>
                    <a:pt x="2446" y="101"/>
                    <a:pt x="2441" y="109"/>
                  </a:cubicBezTo>
                  <a:cubicBezTo>
                    <a:pt x="2435" y="117"/>
                    <a:pt x="2431" y="127"/>
                    <a:pt x="2428" y="139"/>
                  </a:cubicBezTo>
                  <a:cubicBezTo>
                    <a:pt x="2425" y="150"/>
                    <a:pt x="2424" y="162"/>
                    <a:pt x="2424" y="175"/>
                  </a:cubicBezTo>
                  <a:cubicBezTo>
                    <a:pt x="2424" y="191"/>
                    <a:pt x="2425" y="204"/>
                    <a:pt x="2429" y="215"/>
                  </a:cubicBezTo>
                  <a:cubicBezTo>
                    <a:pt x="2432" y="226"/>
                    <a:pt x="2437" y="235"/>
                    <a:pt x="2443" y="242"/>
                  </a:cubicBezTo>
                  <a:cubicBezTo>
                    <a:pt x="2448" y="249"/>
                    <a:pt x="2455" y="254"/>
                    <a:pt x="2463" y="257"/>
                  </a:cubicBezTo>
                  <a:cubicBezTo>
                    <a:pt x="2470" y="260"/>
                    <a:pt x="2478" y="261"/>
                    <a:pt x="2487" y="261"/>
                  </a:cubicBezTo>
                  <a:cubicBezTo>
                    <a:pt x="2496" y="261"/>
                    <a:pt x="2504" y="259"/>
                    <a:pt x="2513" y="255"/>
                  </a:cubicBezTo>
                  <a:cubicBezTo>
                    <a:pt x="2521" y="252"/>
                    <a:pt x="2528" y="246"/>
                    <a:pt x="2534" y="238"/>
                  </a:cubicBezTo>
                  <a:cubicBezTo>
                    <a:pt x="2540" y="230"/>
                    <a:pt x="2545" y="220"/>
                    <a:pt x="2549" y="208"/>
                  </a:cubicBezTo>
                  <a:cubicBezTo>
                    <a:pt x="2552" y="196"/>
                    <a:pt x="2554" y="182"/>
                    <a:pt x="2554" y="165"/>
                  </a:cubicBezTo>
                  <a:close/>
                  <a:moveTo>
                    <a:pt x="2730" y="109"/>
                  </a:moveTo>
                  <a:cubicBezTo>
                    <a:pt x="2723" y="92"/>
                    <a:pt x="2711" y="83"/>
                    <a:pt x="2693" y="83"/>
                  </a:cubicBezTo>
                  <a:cubicBezTo>
                    <a:pt x="2684" y="83"/>
                    <a:pt x="2676" y="86"/>
                    <a:pt x="2671" y="91"/>
                  </a:cubicBezTo>
                  <a:cubicBezTo>
                    <a:pt x="2665" y="97"/>
                    <a:pt x="2662" y="103"/>
                    <a:pt x="2662" y="110"/>
                  </a:cubicBezTo>
                  <a:cubicBezTo>
                    <a:pt x="2662" y="118"/>
                    <a:pt x="2664" y="124"/>
                    <a:pt x="2669" y="128"/>
                  </a:cubicBezTo>
                  <a:cubicBezTo>
                    <a:pt x="2673" y="133"/>
                    <a:pt x="2679" y="137"/>
                    <a:pt x="2686" y="141"/>
                  </a:cubicBezTo>
                  <a:cubicBezTo>
                    <a:pt x="2692" y="145"/>
                    <a:pt x="2700" y="149"/>
                    <a:pt x="2708" y="152"/>
                  </a:cubicBezTo>
                  <a:cubicBezTo>
                    <a:pt x="2715" y="156"/>
                    <a:pt x="2723" y="160"/>
                    <a:pt x="2730" y="165"/>
                  </a:cubicBezTo>
                  <a:cubicBezTo>
                    <a:pt x="2736" y="170"/>
                    <a:pt x="2742" y="176"/>
                    <a:pt x="2747" y="184"/>
                  </a:cubicBezTo>
                  <a:cubicBezTo>
                    <a:pt x="2751" y="191"/>
                    <a:pt x="2753" y="200"/>
                    <a:pt x="2753" y="212"/>
                  </a:cubicBezTo>
                  <a:cubicBezTo>
                    <a:pt x="2753" y="222"/>
                    <a:pt x="2751" y="231"/>
                    <a:pt x="2748" y="239"/>
                  </a:cubicBezTo>
                  <a:cubicBezTo>
                    <a:pt x="2744" y="248"/>
                    <a:pt x="2738" y="255"/>
                    <a:pt x="2731" y="261"/>
                  </a:cubicBezTo>
                  <a:cubicBezTo>
                    <a:pt x="2724" y="267"/>
                    <a:pt x="2716" y="271"/>
                    <a:pt x="2706" y="275"/>
                  </a:cubicBezTo>
                  <a:cubicBezTo>
                    <a:pt x="2697" y="278"/>
                    <a:pt x="2686" y="280"/>
                    <a:pt x="2674" y="280"/>
                  </a:cubicBezTo>
                  <a:cubicBezTo>
                    <a:pt x="2663" y="280"/>
                    <a:pt x="2653" y="278"/>
                    <a:pt x="2645" y="276"/>
                  </a:cubicBezTo>
                  <a:cubicBezTo>
                    <a:pt x="2636" y="273"/>
                    <a:pt x="2630" y="270"/>
                    <a:pt x="2625" y="267"/>
                  </a:cubicBezTo>
                  <a:cubicBezTo>
                    <a:pt x="2627" y="260"/>
                    <a:pt x="2629" y="253"/>
                    <a:pt x="2630" y="248"/>
                  </a:cubicBezTo>
                  <a:cubicBezTo>
                    <a:pt x="2632" y="242"/>
                    <a:pt x="2633" y="235"/>
                    <a:pt x="2634" y="229"/>
                  </a:cubicBezTo>
                  <a:lnTo>
                    <a:pt x="2640" y="229"/>
                  </a:lnTo>
                  <a:cubicBezTo>
                    <a:pt x="2640" y="233"/>
                    <a:pt x="2642" y="237"/>
                    <a:pt x="2644" y="241"/>
                  </a:cubicBezTo>
                  <a:cubicBezTo>
                    <a:pt x="2646" y="245"/>
                    <a:pt x="2649" y="248"/>
                    <a:pt x="2652" y="251"/>
                  </a:cubicBezTo>
                  <a:cubicBezTo>
                    <a:pt x="2656" y="254"/>
                    <a:pt x="2660" y="257"/>
                    <a:pt x="2665" y="258"/>
                  </a:cubicBezTo>
                  <a:cubicBezTo>
                    <a:pt x="2670" y="260"/>
                    <a:pt x="2675" y="261"/>
                    <a:pt x="2681" y="261"/>
                  </a:cubicBezTo>
                  <a:cubicBezTo>
                    <a:pt x="2693" y="261"/>
                    <a:pt x="2702" y="258"/>
                    <a:pt x="2708" y="252"/>
                  </a:cubicBezTo>
                  <a:cubicBezTo>
                    <a:pt x="2713" y="246"/>
                    <a:pt x="2716" y="239"/>
                    <a:pt x="2716" y="230"/>
                  </a:cubicBezTo>
                  <a:cubicBezTo>
                    <a:pt x="2716" y="223"/>
                    <a:pt x="2714" y="217"/>
                    <a:pt x="2710" y="212"/>
                  </a:cubicBezTo>
                  <a:cubicBezTo>
                    <a:pt x="2705" y="207"/>
                    <a:pt x="2700" y="203"/>
                    <a:pt x="2693" y="199"/>
                  </a:cubicBezTo>
                  <a:cubicBezTo>
                    <a:pt x="2687" y="195"/>
                    <a:pt x="2679" y="192"/>
                    <a:pt x="2672" y="188"/>
                  </a:cubicBezTo>
                  <a:cubicBezTo>
                    <a:pt x="2664" y="185"/>
                    <a:pt x="2657" y="180"/>
                    <a:pt x="2650" y="175"/>
                  </a:cubicBezTo>
                  <a:cubicBezTo>
                    <a:pt x="2643" y="170"/>
                    <a:pt x="2638" y="164"/>
                    <a:pt x="2633" y="157"/>
                  </a:cubicBezTo>
                  <a:cubicBezTo>
                    <a:pt x="2629" y="150"/>
                    <a:pt x="2627" y="140"/>
                    <a:pt x="2627" y="129"/>
                  </a:cubicBezTo>
                  <a:cubicBezTo>
                    <a:pt x="2627" y="118"/>
                    <a:pt x="2629" y="109"/>
                    <a:pt x="2632" y="101"/>
                  </a:cubicBezTo>
                  <a:cubicBezTo>
                    <a:pt x="2636" y="93"/>
                    <a:pt x="2641" y="86"/>
                    <a:pt x="2647" y="81"/>
                  </a:cubicBezTo>
                  <a:cubicBezTo>
                    <a:pt x="2653" y="76"/>
                    <a:pt x="2661" y="72"/>
                    <a:pt x="2669" y="69"/>
                  </a:cubicBezTo>
                  <a:cubicBezTo>
                    <a:pt x="2677" y="66"/>
                    <a:pt x="2685" y="64"/>
                    <a:pt x="2694" y="64"/>
                  </a:cubicBezTo>
                  <a:cubicBezTo>
                    <a:pt x="2705" y="64"/>
                    <a:pt x="2715" y="66"/>
                    <a:pt x="2723" y="68"/>
                  </a:cubicBezTo>
                  <a:cubicBezTo>
                    <a:pt x="2731" y="71"/>
                    <a:pt x="2738" y="75"/>
                    <a:pt x="2744" y="79"/>
                  </a:cubicBezTo>
                  <a:cubicBezTo>
                    <a:pt x="2742" y="84"/>
                    <a:pt x="2740" y="88"/>
                    <a:pt x="2739" y="93"/>
                  </a:cubicBezTo>
                  <a:cubicBezTo>
                    <a:pt x="2738" y="97"/>
                    <a:pt x="2736" y="102"/>
                    <a:pt x="2734" y="109"/>
                  </a:cubicBezTo>
                  <a:lnTo>
                    <a:pt x="2730" y="109"/>
                  </a:lnTo>
                  <a:close/>
                  <a:moveTo>
                    <a:pt x="2827" y="117"/>
                  </a:moveTo>
                  <a:cubicBezTo>
                    <a:pt x="2827" y="112"/>
                    <a:pt x="2827" y="106"/>
                    <a:pt x="2826" y="101"/>
                  </a:cubicBezTo>
                  <a:cubicBezTo>
                    <a:pt x="2826" y="97"/>
                    <a:pt x="2826" y="93"/>
                    <a:pt x="2826" y="91"/>
                  </a:cubicBezTo>
                  <a:cubicBezTo>
                    <a:pt x="2823" y="91"/>
                    <a:pt x="2819" y="91"/>
                    <a:pt x="2815" y="91"/>
                  </a:cubicBezTo>
                  <a:cubicBezTo>
                    <a:pt x="2810" y="91"/>
                    <a:pt x="2805" y="92"/>
                    <a:pt x="2800" y="92"/>
                  </a:cubicBezTo>
                  <a:cubicBezTo>
                    <a:pt x="2795" y="93"/>
                    <a:pt x="2790" y="93"/>
                    <a:pt x="2785" y="93"/>
                  </a:cubicBezTo>
                  <a:cubicBezTo>
                    <a:pt x="2780" y="94"/>
                    <a:pt x="2775" y="94"/>
                    <a:pt x="2771" y="95"/>
                  </a:cubicBezTo>
                  <a:cubicBezTo>
                    <a:pt x="2771" y="93"/>
                    <a:pt x="2771" y="90"/>
                    <a:pt x="2772" y="88"/>
                  </a:cubicBezTo>
                  <a:cubicBezTo>
                    <a:pt x="2772" y="86"/>
                    <a:pt x="2772" y="84"/>
                    <a:pt x="2772" y="82"/>
                  </a:cubicBezTo>
                  <a:cubicBezTo>
                    <a:pt x="2772" y="79"/>
                    <a:pt x="2772" y="77"/>
                    <a:pt x="2772" y="75"/>
                  </a:cubicBezTo>
                  <a:cubicBezTo>
                    <a:pt x="2771" y="73"/>
                    <a:pt x="2771" y="71"/>
                    <a:pt x="2771" y="68"/>
                  </a:cubicBezTo>
                  <a:cubicBezTo>
                    <a:pt x="2778" y="69"/>
                    <a:pt x="2784" y="69"/>
                    <a:pt x="2789" y="69"/>
                  </a:cubicBezTo>
                  <a:cubicBezTo>
                    <a:pt x="2795" y="69"/>
                    <a:pt x="2800" y="69"/>
                    <a:pt x="2806" y="69"/>
                  </a:cubicBezTo>
                  <a:cubicBezTo>
                    <a:pt x="2812" y="70"/>
                    <a:pt x="2818" y="70"/>
                    <a:pt x="2825" y="70"/>
                  </a:cubicBezTo>
                  <a:cubicBezTo>
                    <a:pt x="2831" y="70"/>
                    <a:pt x="2839" y="70"/>
                    <a:pt x="2849" y="70"/>
                  </a:cubicBezTo>
                  <a:cubicBezTo>
                    <a:pt x="2858" y="70"/>
                    <a:pt x="2866" y="70"/>
                    <a:pt x="2873" y="70"/>
                  </a:cubicBezTo>
                  <a:cubicBezTo>
                    <a:pt x="2880" y="70"/>
                    <a:pt x="2886" y="70"/>
                    <a:pt x="2892" y="69"/>
                  </a:cubicBezTo>
                  <a:cubicBezTo>
                    <a:pt x="2897" y="69"/>
                    <a:pt x="2903" y="69"/>
                    <a:pt x="2908" y="69"/>
                  </a:cubicBezTo>
                  <a:cubicBezTo>
                    <a:pt x="2913" y="69"/>
                    <a:pt x="2919" y="69"/>
                    <a:pt x="2925" y="68"/>
                  </a:cubicBezTo>
                  <a:cubicBezTo>
                    <a:pt x="2925" y="71"/>
                    <a:pt x="2924" y="73"/>
                    <a:pt x="2924" y="75"/>
                  </a:cubicBezTo>
                  <a:cubicBezTo>
                    <a:pt x="2924" y="77"/>
                    <a:pt x="2924" y="79"/>
                    <a:pt x="2924" y="82"/>
                  </a:cubicBezTo>
                  <a:cubicBezTo>
                    <a:pt x="2924" y="84"/>
                    <a:pt x="2924" y="86"/>
                    <a:pt x="2924" y="88"/>
                  </a:cubicBezTo>
                  <a:cubicBezTo>
                    <a:pt x="2924" y="90"/>
                    <a:pt x="2925" y="93"/>
                    <a:pt x="2925" y="95"/>
                  </a:cubicBezTo>
                  <a:cubicBezTo>
                    <a:pt x="2921" y="94"/>
                    <a:pt x="2917" y="94"/>
                    <a:pt x="2912" y="93"/>
                  </a:cubicBezTo>
                  <a:cubicBezTo>
                    <a:pt x="2907" y="93"/>
                    <a:pt x="2902" y="93"/>
                    <a:pt x="2897" y="92"/>
                  </a:cubicBezTo>
                  <a:cubicBezTo>
                    <a:pt x="2892" y="92"/>
                    <a:pt x="2887" y="91"/>
                    <a:pt x="2883" y="91"/>
                  </a:cubicBezTo>
                  <a:cubicBezTo>
                    <a:pt x="2878" y="91"/>
                    <a:pt x="2875" y="91"/>
                    <a:pt x="2872" y="91"/>
                  </a:cubicBezTo>
                  <a:cubicBezTo>
                    <a:pt x="2871" y="93"/>
                    <a:pt x="2871" y="97"/>
                    <a:pt x="2871" y="101"/>
                  </a:cubicBezTo>
                  <a:cubicBezTo>
                    <a:pt x="2871" y="106"/>
                    <a:pt x="2871" y="112"/>
                    <a:pt x="2871" y="117"/>
                  </a:cubicBezTo>
                  <a:lnTo>
                    <a:pt x="2871" y="193"/>
                  </a:lnTo>
                  <a:cubicBezTo>
                    <a:pt x="2871" y="201"/>
                    <a:pt x="2871" y="209"/>
                    <a:pt x="2871" y="216"/>
                  </a:cubicBezTo>
                  <a:cubicBezTo>
                    <a:pt x="2871" y="223"/>
                    <a:pt x="2872" y="230"/>
                    <a:pt x="2872" y="237"/>
                  </a:cubicBezTo>
                  <a:cubicBezTo>
                    <a:pt x="2872" y="244"/>
                    <a:pt x="2872" y="250"/>
                    <a:pt x="2872" y="256"/>
                  </a:cubicBezTo>
                  <a:cubicBezTo>
                    <a:pt x="2873" y="263"/>
                    <a:pt x="2873" y="269"/>
                    <a:pt x="2874" y="276"/>
                  </a:cubicBezTo>
                  <a:cubicBezTo>
                    <a:pt x="2870" y="275"/>
                    <a:pt x="2866" y="275"/>
                    <a:pt x="2862" y="275"/>
                  </a:cubicBezTo>
                  <a:cubicBezTo>
                    <a:pt x="2858" y="274"/>
                    <a:pt x="2854" y="274"/>
                    <a:pt x="2849" y="274"/>
                  </a:cubicBezTo>
                  <a:cubicBezTo>
                    <a:pt x="2844" y="274"/>
                    <a:pt x="2839" y="274"/>
                    <a:pt x="2835" y="275"/>
                  </a:cubicBezTo>
                  <a:cubicBezTo>
                    <a:pt x="2831" y="275"/>
                    <a:pt x="2828" y="275"/>
                    <a:pt x="2824" y="276"/>
                  </a:cubicBezTo>
                  <a:cubicBezTo>
                    <a:pt x="2825" y="269"/>
                    <a:pt x="2825" y="263"/>
                    <a:pt x="2825" y="256"/>
                  </a:cubicBezTo>
                  <a:cubicBezTo>
                    <a:pt x="2826" y="250"/>
                    <a:pt x="2826" y="244"/>
                    <a:pt x="2826" y="237"/>
                  </a:cubicBezTo>
                  <a:cubicBezTo>
                    <a:pt x="2826" y="230"/>
                    <a:pt x="2826" y="223"/>
                    <a:pt x="2826" y="216"/>
                  </a:cubicBezTo>
                  <a:cubicBezTo>
                    <a:pt x="2827" y="209"/>
                    <a:pt x="2827" y="201"/>
                    <a:pt x="2827" y="193"/>
                  </a:cubicBezTo>
                  <a:lnTo>
                    <a:pt x="2827" y="117"/>
                  </a:lnTo>
                  <a:close/>
                  <a:moveTo>
                    <a:pt x="3050" y="280"/>
                  </a:moveTo>
                  <a:cubicBezTo>
                    <a:pt x="3037" y="280"/>
                    <a:pt x="3025" y="278"/>
                    <a:pt x="3014" y="275"/>
                  </a:cubicBezTo>
                  <a:cubicBezTo>
                    <a:pt x="3003" y="272"/>
                    <a:pt x="2993" y="268"/>
                    <a:pt x="2985" y="261"/>
                  </a:cubicBezTo>
                  <a:cubicBezTo>
                    <a:pt x="2977" y="255"/>
                    <a:pt x="2970" y="247"/>
                    <a:pt x="2966" y="237"/>
                  </a:cubicBezTo>
                  <a:cubicBezTo>
                    <a:pt x="2961" y="227"/>
                    <a:pt x="2959" y="215"/>
                    <a:pt x="2959" y="201"/>
                  </a:cubicBezTo>
                  <a:cubicBezTo>
                    <a:pt x="2959" y="193"/>
                    <a:pt x="2959" y="185"/>
                    <a:pt x="2959" y="179"/>
                  </a:cubicBezTo>
                  <a:cubicBezTo>
                    <a:pt x="2959" y="173"/>
                    <a:pt x="2959" y="167"/>
                    <a:pt x="2959" y="162"/>
                  </a:cubicBezTo>
                  <a:cubicBezTo>
                    <a:pt x="2959" y="156"/>
                    <a:pt x="2959" y="151"/>
                    <a:pt x="2959" y="146"/>
                  </a:cubicBezTo>
                  <a:cubicBezTo>
                    <a:pt x="2959" y="141"/>
                    <a:pt x="2959" y="136"/>
                    <a:pt x="2959" y="130"/>
                  </a:cubicBezTo>
                  <a:cubicBezTo>
                    <a:pt x="2959" y="114"/>
                    <a:pt x="2959" y="101"/>
                    <a:pt x="2959" y="91"/>
                  </a:cubicBezTo>
                  <a:cubicBezTo>
                    <a:pt x="2959" y="81"/>
                    <a:pt x="2958" y="73"/>
                    <a:pt x="2958" y="68"/>
                  </a:cubicBezTo>
                  <a:cubicBezTo>
                    <a:pt x="2962" y="69"/>
                    <a:pt x="2966" y="69"/>
                    <a:pt x="2970" y="69"/>
                  </a:cubicBezTo>
                  <a:cubicBezTo>
                    <a:pt x="2974" y="70"/>
                    <a:pt x="2979" y="70"/>
                    <a:pt x="2983" y="70"/>
                  </a:cubicBezTo>
                  <a:cubicBezTo>
                    <a:pt x="2987" y="70"/>
                    <a:pt x="2991" y="70"/>
                    <a:pt x="2995" y="69"/>
                  </a:cubicBezTo>
                  <a:cubicBezTo>
                    <a:pt x="2999" y="69"/>
                    <a:pt x="3003" y="69"/>
                    <a:pt x="3007" y="68"/>
                  </a:cubicBezTo>
                  <a:cubicBezTo>
                    <a:pt x="3006" y="78"/>
                    <a:pt x="3006" y="88"/>
                    <a:pt x="3005" y="96"/>
                  </a:cubicBezTo>
                  <a:cubicBezTo>
                    <a:pt x="3005" y="105"/>
                    <a:pt x="3004" y="114"/>
                    <a:pt x="3004" y="123"/>
                  </a:cubicBezTo>
                  <a:cubicBezTo>
                    <a:pt x="3003" y="131"/>
                    <a:pt x="3003" y="140"/>
                    <a:pt x="3003" y="148"/>
                  </a:cubicBezTo>
                  <a:cubicBezTo>
                    <a:pt x="3003" y="156"/>
                    <a:pt x="3003" y="165"/>
                    <a:pt x="3003" y="174"/>
                  </a:cubicBezTo>
                  <a:cubicBezTo>
                    <a:pt x="3003" y="192"/>
                    <a:pt x="3004" y="207"/>
                    <a:pt x="3007" y="218"/>
                  </a:cubicBezTo>
                  <a:cubicBezTo>
                    <a:pt x="3010" y="229"/>
                    <a:pt x="3013" y="238"/>
                    <a:pt x="3019" y="244"/>
                  </a:cubicBezTo>
                  <a:cubicBezTo>
                    <a:pt x="3024" y="250"/>
                    <a:pt x="3030" y="254"/>
                    <a:pt x="3037" y="256"/>
                  </a:cubicBezTo>
                  <a:cubicBezTo>
                    <a:pt x="3045" y="258"/>
                    <a:pt x="3053" y="259"/>
                    <a:pt x="3063" y="259"/>
                  </a:cubicBezTo>
                  <a:cubicBezTo>
                    <a:pt x="3075" y="259"/>
                    <a:pt x="3085" y="256"/>
                    <a:pt x="3091" y="250"/>
                  </a:cubicBezTo>
                  <a:cubicBezTo>
                    <a:pt x="3098" y="244"/>
                    <a:pt x="3103" y="236"/>
                    <a:pt x="3107" y="226"/>
                  </a:cubicBezTo>
                  <a:cubicBezTo>
                    <a:pt x="3110" y="216"/>
                    <a:pt x="3113" y="204"/>
                    <a:pt x="3113" y="191"/>
                  </a:cubicBezTo>
                  <a:cubicBezTo>
                    <a:pt x="3114" y="179"/>
                    <a:pt x="3115" y="165"/>
                    <a:pt x="3115" y="151"/>
                  </a:cubicBezTo>
                  <a:cubicBezTo>
                    <a:pt x="3115" y="137"/>
                    <a:pt x="3114" y="123"/>
                    <a:pt x="3114" y="110"/>
                  </a:cubicBezTo>
                  <a:cubicBezTo>
                    <a:pt x="3114" y="96"/>
                    <a:pt x="3113" y="82"/>
                    <a:pt x="3112" y="68"/>
                  </a:cubicBezTo>
                  <a:cubicBezTo>
                    <a:pt x="3118" y="69"/>
                    <a:pt x="3123" y="70"/>
                    <a:pt x="3127" y="70"/>
                  </a:cubicBezTo>
                  <a:cubicBezTo>
                    <a:pt x="3130" y="70"/>
                    <a:pt x="3133" y="70"/>
                    <a:pt x="3135" y="69"/>
                  </a:cubicBezTo>
                  <a:cubicBezTo>
                    <a:pt x="3137" y="69"/>
                    <a:pt x="3140" y="69"/>
                    <a:pt x="3143" y="68"/>
                  </a:cubicBezTo>
                  <a:cubicBezTo>
                    <a:pt x="3142" y="73"/>
                    <a:pt x="3142" y="79"/>
                    <a:pt x="3141" y="86"/>
                  </a:cubicBezTo>
                  <a:cubicBezTo>
                    <a:pt x="3141" y="94"/>
                    <a:pt x="3140" y="102"/>
                    <a:pt x="3140" y="112"/>
                  </a:cubicBezTo>
                  <a:cubicBezTo>
                    <a:pt x="3139" y="122"/>
                    <a:pt x="3139" y="132"/>
                    <a:pt x="3139" y="144"/>
                  </a:cubicBezTo>
                  <a:cubicBezTo>
                    <a:pt x="3139" y="156"/>
                    <a:pt x="3139" y="168"/>
                    <a:pt x="3139" y="181"/>
                  </a:cubicBezTo>
                  <a:cubicBezTo>
                    <a:pt x="3139" y="216"/>
                    <a:pt x="3131" y="241"/>
                    <a:pt x="3116" y="257"/>
                  </a:cubicBezTo>
                  <a:cubicBezTo>
                    <a:pt x="3101" y="272"/>
                    <a:pt x="3079" y="280"/>
                    <a:pt x="3050" y="280"/>
                  </a:cubicBezTo>
                  <a:close/>
                  <a:moveTo>
                    <a:pt x="3192" y="152"/>
                  </a:moveTo>
                  <a:cubicBezTo>
                    <a:pt x="3192" y="143"/>
                    <a:pt x="3192" y="135"/>
                    <a:pt x="3192" y="128"/>
                  </a:cubicBezTo>
                  <a:cubicBezTo>
                    <a:pt x="3192" y="121"/>
                    <a:pt x="3192" y="114"/>
                    <a:pt x="3191" y="107"/>
                  </a:cubicBezTo>
                  <a:cubicBezTo>
                    <a:pt x="3191" y="101"/>
                    <a:pt x="3191" y="94"/>
                    <a:pt x="3191" y="88"/>
                  </a:cubicBezTo>
                  <a:cubicBezTo>
                    <a:pt x="3190" y="81"/>
                    <a:pt x="3190" y="75"/>
                    <a:pt x="3190" y="68"/>
                  </a:cubicBezTo>
                  <a:cubicBezTo>
                    <a:pt x="3193" y="69"/>
                    <a:pt x="3197" y="69"/>
                    <a:pt x="3201" y="69"/>
                  </a:cubicBezTo>
                  <a:cubicBezTo>
                    <a:pt x="3205" y="70"/>
                    <a:pt x="3209" y="70"/>
                    <a:pt x="3214" y="70"/>
                  </a:cubicBezTo>
                  <a:cubicBezTo>
                    <a:pt x="3221" y="70"/>
                    <a:pt x="3228" y="70"/>
                    <a:pt x="3237" y="69"/>
                  </a:cubicBezTo>
                  <a:cubicBezTo>
                    <a:pt x="3245" y="69"/>
                    <a:pt x="3256" y="68"/>
                    <a:pt x="3269" y="68"/>
                  </a:cubicBezTo>
                  <a:cubicBezTo>
                    <a:pt x="3286" y="68"/>
                    <a:pt x="3301" y="70"/>
                    <a:pt x="3316" y="73"/>
                  </a:cubicBezTo>
                  <a:cubicBezTo>
                    <a:pt x="3330" y="76"/>
                    <a:pt x="3342" y="81"/>
                    <a:pt x="3352" y="89"/>
                  </a:cubicBezTo>
                  <a:cubicBezTo>
                    <a:pt x="3362" y="96"/>
                    <a:pt x="3370" y="106"/>
                    <a:pt x="3376" y="119"/>
                  </a:cubicBezTo>
                  <a:cubicBezTo>
                    <a:pt x="3382" y="132"/>
                    <a:pt x="3384" y="147"/>
                    <a:pt x="3384" y="166"/>
                  </a:cubicBezTo>
                  <a:cubicBezTo>
                    <a:pt x="3384" y="183"/>
                    <a:pt x="3382" y="198"/>
                    <a:pt x="3376" y="211"/>
                  </a:cubicBezTo>
                  <a:cubicBezTo>
                    <a:pt x="3371" y="225"/>
                    <a:pt x="3363" y="236"/>
                    <a:pt x="3354" y="246"/>
                  </a:cubicBezTo>
                  <a:cubicBezTo>
                    <a:pt x="3344" y="255"/>
                    <a:pt x="3333" y="263"/>
                    <a:pt x="3320" y="268"/>
                  </a:cubicBezTo>
                  <a:cubicBezTo>
                    <a:pt x="3308" y="273"/>
                    <a:pt x="3294" y="276"/>
                    <a:pt x="3280" y="276"/>
                  </a:cubicBezTo>
                  <a:cubicBezTo>
                    <a:pt x="3265" y="276"/>
                    <a:pt x="3253" y="276"/>
                    <a:pt x="3242" y="275"/>
                  </a:cubicBezTo>
                  <a:cubicBezTo>
                    <a:pt x="3231" y="275"/>
                    <a:pt x="3222" y="274"/>
                    <a:pt x="3214" y="274"/>
                  </a:cubicBezTo>
                  <a:cubicBezTo>
                    <a:pt x="3209" y="274"/>
                    <a:pt x="3205" y="274"/>
                    <a:pt x="3201" y="275"/>
                  </a:cubicBezTo>
                  <a:cubicBezTo>
                    <a:pt x="3197" y="275"/>
                    <a:pt x="3193" y="275"/>
                    <a:pt x="3190" y="276"/>
                  </a:cubicBezTo>
                  <a:cubicBezTo>
                    <a:pt x="3190" y="269"/>
                    <a:pt x="3190" y="263"/>
                    <a:pt x="3191" y="256"/>
                  </a:cubicBezTo>
                  <a:cubicBezTo>
                    <a:pt x="3191" y="250"/>
                    <a:pt x="3191" y="244"/>
                    <a:pt x="3191" y="237"/>
                  </a:cubicBezTo>
                  <a:cubicBezTo>
                    <a:pt x="3192" y="230"/>
                    <a:pt x="3192" y="223"/>
                    <a:pt x="3192" y="216"/>
                  </a:cubicBezTo>
                  <a:cubicBezTo>
                    <a:pt x="3192" y="209"/>
                    <a:pt x="3192" y="201"/>
                    <a:pt x="3192" y="193"/>
                  </a:cubicBezTo>
                  <a:lnTo>
                    <a:pt x="3192" y="152"/>
                  </a:lnTo>
                  <a:close/>
                  <a:moveTo>
                    <a:pt x="3237" y="199"/>
                  </a:moveTo>
                  <a:cubicBezTo>
                    <a:pt x="3237" y="203"/>
                    <a:pt x="3237" y="208"/>
                    <a:pt x="3237" y="214"/>
                  </a:cubicBezTo>
                  <a:cubicBezTo>
                    <a:pt x="3237" y="220"/>
                    <a:pt x="3237" y="226"/>
                    <a:pt x="3237" y="232"/>
                  </a:cubicBezTo>
                  <a:cubicBezTo>
                    <a:pt x="3237" y="238"/>
                    <a:pt x="3237" y="244"/>
                    <a:pt x="3237" y="248"/>
                  </a:cubicBezTo>
                  <a:cubicBezTo>
                    <a:pt x="3237" y="253"/>
                    <a:pt x="3237" y="256"/>
                    <a:pt x="3237" y="258"/>
                  </a:cubicBezTo>
                  <a:cubicBezTo>
                    <a:pt x="3240" y="258"/>
                    <a:pt x="3243" y="258"/>
                    <a:pt x="3248" y="258"/>
                  </a:cubicBezTo>
                  <a:cubicBezTo>
                    <a:pt x="3252" y="259"/>
                    <a:pt x="3257" y="259"/>
                    <a:pt x="3263" y="259"/>
                  </a:cubicBezTo>
                  <a:cubicBezTo>
                    <a:pt x="3275" y="259"/>
                    <a:pt x="3285" y="257"/>
                    <a:pt x="3294" y="253"/>
                  </a:cubicBezTo>
                  <a:cubicBezTo>
                    <a:pt x="3303" y="249"/>
                    <a:pt x="3311" y="243"/>
                    <a:pt x="3317" y="236"/>
                  </a:cubicBezTo>
                  <a:cubicBezTo>
                    <a:pt x="3324" y="228"/>
                    <a:pt x="3328" y="218"/>
                    <a:pt x="3332" y="206"/>
                  </a:cubicBezTo>
                  <a:cubicBezTo>
                    <a:pt x="3335" y="195"/>
                    <a:pt x="3337" y="181"/>
                    <a:pt x="3337" y="165"/>
                  </a:cubicBezTo>
                  <a:cubicBezTo>
                    <a:pt x="3337" y="153"/>
                    <a:pt x="3335" y="142"/>
                    <a:pt x="3332" y="132"/>
                  </a:cubicBezTo>
                  <a:cubicBezTo>
                    <a:pt x="3329" y="122"/>
                    <a:pt x="3324" y="114"/>
                    <a:pt x="3318" y="107"/>
                  </a:cubicBezTo>
                  <a:cubicBezTo>
                    <a:pt x="3312" y="100"/>
                    <a:pt x="3305" y="95"/>
                    <a:pt x="3296" y="91"/>
                  </a:cubicBezTo>
                  <a:cubicBezTo>
                    <a:pt x="3288" y="87"/>
                    <a:pt x="3279" y="86"/>
                    <a:pt x="3268" y="86"/>
                  </a:cubicBezTo>
                  <a:cubicBezTo>
                    <a:pt x="3261" y="86"/>
                    <a:pt x="3255" y="86"/>
                    <a:pt x="3251" y="86"/>
                  </a:cubicBezTo>
                  <a:cubicBezTo>
                    <a:pt x="3246" y="86"/>
                    <a:pt x="3241" y="87"/>
                    <a:pt x="3237" y="87"/>
                  </a:cubicBezTo>
                  <a:cubicBezTo>
                    <a:pt x="3237" y="88"/>
                    <a:pt x="3237" y="92"/>
                    <a:pt x="3237" y="96"/>
                  </a:cubicBezTo>
                  <a:cubicBezTo>
                    <a:pt x="3237" y="101"/>
                    <a:pt x="3237" y="107"/>
                    <a:pt x="3237" y="113"/>
                  </a:cubicBezTo>
                  <a:cubicBezTo>
                    <a:pt x="3237" y="118"/>
                    <a:pt x="3237" y="124"/>
                    <a:pt x="3237" y="131"/>
                  </a:cubicBezTo>
                  <a:cubicBezTo>
                    <a:pt x="3237" y="137"/>
                    <a:pt x="3237" y="142"/>
                    <a:pt x="3237" y="146"/>
                  </a:cubicBezTo>
                  <a:lnTo>
                    <a:pt x="3237" y="199"/>
                  </a:lnTo>
                  <a:close/>
                  <a:moveTo>
                    <a:pt x="3410" y="172"/>
                  </a:moveTo>
                  <a:cubicBezTo>
                    <a:pt x="3410" y="157"/>
                    <a:pt x="3412" y="143"/>
                    <a:pt x="3418" y="130"/>
                  </a:cubicBezTo>
                  <a:cubicBezTo>
                    <a:pt x="3423" y="117"/>
                    <a:pt x="3431" y="106"/>
                    <a:pt x="3441" y="96"/>
                  </a:cubicBezTo>
                  <a:cubicBezTo>
                    <a:pt x="3451" y="86"/>
                    <a:pt x="3463" y="79"/>
                    <a:pt x="3478" y="73"/>
                  </a:cubicBezTo>
                  <a:cubicBezTo>
                    <a:pt x="3492" y="67"/>
                    <a:pt x="3508" y="64"/>
                    <a:pt x="3525" y="64"/>
                  </a:cubicBezTo>
                  <a:cubicBezTo>
                    <a:pt x="3541" y="64"/>
                    <a:pt x="3556" y="67"/>
                    <a:pt x="3570" y="71"/>
                  </a:cubicBezTo>
                  <a:cubicBezTo>
                    <a:pt x="3584" y="76"/>
                    <a:pt x="3596" y="82"/>
                    <a:pt x="3606" y="91"/>
                  </a:cubicBezTo>
                  <a:cubicBezTo>
                    <a:pt x="3616" y="100"/>
                    <a:pt x="3624" y="111"/>
                    <a:pt x="3630" y="124"/>
                  </a:cubicBezTo>
                  <a:cubicBezTo>
                    <a:pt x="3636" y="138"/>
                    <a:pt x="3639" y="154"/>
                    <a:pt x="3639" y="172"/>
                  </a:cubicBezTo>
                  <a:cubicBezTo>
                    <a:pt x="3639" y="187"/>
                    <a:pt x="3636" y="201"/>
                    <a:pt x="3630" y="214"/>
                  </a:cubicBezTo>
                  <a:cubicBezTo>
                    <a:pt x="3625" y="227"/>
                    <a:pt x="3617" y="238"/>
                    <a:pt x="3607" y="248"/>
                  </a:cubicBezTo>
                  <a:cubicBezTo>
                    <a:pt x="3597" y="258"/>
                    <a:pt x="3585" y="266"/>
                    <a:pt x="3570" y="271"/>
                  </a:cubicBezTo>
                  <a:cubicBezTo>
                    <a:pt x="3556" y="277"/>
                    <a:pt x="3541" y="280"/>
                    <a:pt x="3524" y="280"/>
                  </a:cubicBezTo>
                  <a:cubicBezTo>
                    <a:pt x="3508" y="280"/>
                    <a:pt x="3494" y="278"/>
                    <a:pt x="3480" y="273"/>
                  </a:cubicBezTo>
                  <a:cubicBezTo>
                    <a:pt x="3466" y="269"/>
                    <a:pt x="3454" y="263"/>
                    <a:pt x="3443" y="254"/>
                  </a:cubicBezTo>
                  <a:cubicBezTo>
                    <a:pt x="3433" y="245"/>
                    <a:pt x="3425" y="234"/>
                    <a:pt x="3419" y="221"/>
                  </a:cubicBezTo>
                  <a:cubicBezTo>
                    <a:pt x="3413" y="207"/>
                    <a:pt x="3410" y="191"/>
                    <a:pt x="3410" y="172"/>
                  </a:cubicBezTo>
                  <a:close/>
                  <a:moveTo>
                    <a:pt x="3590" y="165"/>
                  </a:moveTo>
                  <a:cubicBezTo>
                    <a:pt x="3590" y="152"/>
                    <a:pt x="3588" y="141"/>
                    <a:pt x="3585" y="130"/>
                  </a:cubicBezTo>
                  <a:cubicBezTo>
                    <a:pt x="3582" y="120"/>
                    <a:pt x="3577" y="111"/>
                    <a:pt x="3572" y="104"/>
                  </a:cubicBezTo>
                  <a:cubicBezTo>
                    <a:pt x="3566" y="97"/>
                    <a:pt x="3559" y="91"/>
                    <a:pt x="3551" y="87"/>
                  </a:cubicBezTo>
                  <a:cubicBezTo>
                    <a:pt x="3543" y="84"/>
                    <a:pt x="3534" y="82"/>
                    <a:pt x="3524" y="82"/>
                  </a:cubicBezTo>
                  <a:cubicBezTo>
                    <a:pt x="3514" y="82"/>
                    <a:pt x="3505" y="84"/>
                    <a:pt x="3497" y="89"/>
                  </a:cubicBezTo>
                  <a:cubicBezTo>
                    <a:pt x="3489" y="94"/>
                    <a:pt x="3482" y="101"/>
                    <a:pt x="3476" y="109"/>
                  </a:cubicBezTo>
                  <a:cubicBezTo>
                    <a:pt x="3471" y="117"/>
                    <a:pt x="3466" y="127"/>
                    <a:pt x="3463" y="139"/>
                  </a:cubicBezTo>
                  <a:cubicBezTo>
                    <a:pt x="3460" y="150"/>
                    <a:pt x="3459" y="162"/>
                    <a:pt x="3459" y="175"/>
                  </a:cubicBezTo>
                  <a:cubicBezTo>
                    <a:pt x="3459" y="191"/>
                    <a:pt x="3461" y="204"/>
                    <a:pt x="3464" y="215"/>
                  </a:cubicBezTo>
                  <a:cubicBezTo>
                    <a:pt x="3467" y="226"/>
                    <a:pt x="3472" y="235"/>
                    <a:pt x="3478" y="242"/>
                  </a:cubicBezTo>
                  <a:cubicBezTo>
                    <a:pt x="3484" y="249"/>
                    <a:pt x="3490" y="254"/>
                    <a:pt x="3498" y="257"/>
                  </a:cubicBezTo>
                  <a:cubicBezTo>
                    <a:pt x="3506" y="260"/>
                    <a:pt x="3514" y="261"/>
                    <a:pt x="3522" y="261"/>
                  </a:cubicBezTo>
                  <a:cubicBezTo>
                    <a:pt x="3531" y="261"/>
                    <a:pt x="3540" y="259"/>
                    <a:pt x="3548" y="255"/>
                  </a:cubicBezTo>
                  <a:cubicBezTo>
                    <a:pt x="3556" y="252"/>
                    <a:pt x="3563" y="246"/>
                    <a:pt x="3569" y="238"/>
                  </a:cubicBezTo>
                  <a:cubicBezTo>
                    <a:pt x="3576" y="230"/>
                    <a:pt x="3580" y="220"/>
                    <a:pt x="3584" y="208"/>
                  </a:cubicBezTo>
                  <a:cubicBezTo>
                    <a:pt x="3588" y="196"/>
                    <a:pt x="3590" y="182"/>
                    <a:pt x="3590" y="165"/>
                  </a:cubicBezTo>
                  <a:close/>
                  <a:moveTo>
                    <a:pt x="3700" y="139"/>
                  </a:moveTo>
                  <a:cubicBezTo>
                    <a:pt x="3697" y="162"/>
                    <a:pt x="3695" y="185"/>
                    <a:pt x="3693" y="208"/>
                  </a:cubicBezTo>
                  <a:cubicBezTo>
                    <a:pt x="3692" y="230"/>
                    <a:pt x="3690" y="253"/>
                    <a:pt x="3688" y="276"/>
                  </a:cubicBezTo>
                  <a:cubicBezTo>
                    <a:pt x="3686" y="275"/>
                    <a:pt x="3683" y="275"/>
                    <a:pt x="3681" y="275"/>
                  </a:cubicBezTo>
                  <a:cubicBezTo>
                    <a:pt x="3679" y="274"/>
                    <a:pt x="3676" y="274"/>
                    <a:pt x="3674" y="274"/>
                  </a:cubicBezTo>
                  <a:cubicBezTo>
                    <a:pt x="3672" y="274"/>
                    <a:pt x="3669" y="274"/>
                    <a:pt x="3667" y="275"/>
                  </a:cubicBezTo>
                  <a:cubicBezTo>
                    <a:pt x="3665" y="275"/>
                    <a:pt x="3662" y="275"/>
                    <a:pt x="3660" y="276"/>
                  </a:cubicBezTo>
                  <a:cubicBezTo>
                    <a:pt x="3666" y="241"/>
                    <a:pt x="3672" y="206"/>
                    <a:pt x="3677" y="172"/>
                  </a:cubicBezTo>
                  <a:cubicBezTo>
                    <a:pt x="3682" y="138"/>
                    <a:pt x="3687" y="103"/>
                    <a:pt x="3691" y="68"/>
                  </a:cubicBezTo>
                  <a:cubicBezTo>
                    <a:pt x="3693" y="69"/>
                    <a:pt x="3695" y="69"/>
                    <a:pt x="3697" y="69"/>
                  </a:cubicBezTo>
                  <a:cubicBezTo>
                    <a:pt x="3699" y="70"/>
                    <a:pt x="3701" y="70"/>
                    <a:pt x="3703" y="70"/>
                  </a:cubicBezTo>
                  <a:cubicBezTo>
                    <a:pt x="3707" y="70"/>
                    <a:pt x="3711" y="69"/>
                    <a:pt x="3715" y="68"/>
                  </a:cubicBezTo>
                  <a:cubicBezTo>
                    <a:pt x="3721" y="80"/>
                    <a:pt x="3726" y="93"/>
                    <a:pt x="3732" y="105"/>
                  </a:cubicBezTo>
                  <a:cubicBezTo>
                    <a:pt x="3738" y="117"/>
                    <a:pt x="3744" y="130"/>
                    <a:pt x="3750" y="142"/>
                  </a:cubicBezTo>
                  <a:cubicBezTo>
                    <a:pt x="3756" y="155"/>
                    <a:pt x="3762" y="167"/>
                    <a:pt x="3768" y="178"/>
                  </a:cubicBezTo>
                  <a:cubicBezTo>
                    <a:pt x="3774" y="190"/>
                    <a:pt x="3779" y="201"/>
                    <a:pt x="3785" y="212"/>
                  </a:cubicBezTo>
                  <a:cubicBezTo>
                    <a:pt x="3797" y="190"/>
                    <a:pt x="3809" y="166"/>
                    <a:pt x="3821" y="141"/>
                  </a:cubicBezTo>
                  <a:cubicBezTo>
                    <a:pt x="3833" y="117"/>
                    <a:pt x="3844" y="92"/>
                    <a:pt x="3855" y="68"/>
                  </a:cubicBezTo>
                  <a:cubicBezTo>
                    <a:pt x="3859" y="69"/>
                    <a:pt x="3864" y="70"/>
                    <a:pt x="3868" y="70"/>
                  </a:cubicBezTo>
                  <a:cubicBezTo>
                    <a:pt x="3872" y="70"/>
                    <a:pt x="3876" y="69"/>
                    <a:pt x="3880" y="68"/>
                  </a:cubicBezTo>
                  <a:cubicBezTo>
                    <a:pt x="3882" y="86"/>
                    <a:pt x="3884" y="104"/>
                    <a:pt x="3887" y="124"/>
                  </a:cubicBezTo>
                  <a:cubicBezTo>
                    <a:pt x="3889" y="144"/>
                    <a:pt x="3891" y="163"/>
                    <a:pt x="3893" y="182"/>
                  </a:cubicBezTo>
                  <a:cubicBezTo>
                    <a:pt x="3896" y="201"/>
                    <a:pt x="3898" y="219"/>
                    <a:pt x="3900" y="235"/>
                  </a:cubicBezTo>
                  <a:cubicBezTo>
                    <a:pt x="3902" y="252"/>
                    <a:pt x="3904" y="265"/>
                    <a:pt x="3906" y="276"/>
                  </a:cubicBezTo>
                  <a:cubicBezTo>
                    <a:pt x="3902" y="275"/>
                    <a:pt x="3898" y="275"/>
                    <a:pt x="3894" y="275"/>
                  </a:cubicBezTo>
                  <a:cubicBezTo>
                    <a:pt x="3890" y="274"/>
                    <a:pt x="3886" y="274"/>
                    <a:pt x="3882" y="274"/>
                  </a:cubicBezTo>
                  <a:cubicBezTo>
                    <a:pt x="3878" y="274"/>
                    <a:pt x="3874" y="274"/>
                    <a:pt x="3870" y="275"/>
                  </a:cubicBezTo>
                  <a:cubicBezTo>
                    <a:pt x="3865" y="275"/>
                    <a:pt x="3861" y="275"/>
                    <a:pt x="3857" y="276"/>
                  </a:cubicBezTo>
                  <a:cubicBezTo>
                    <a:pt x="3856" y="255"/>
                    <a:pt x="3854" y="232"/>
                    <a:pt x="3852" y="208"/>
                  </a:cubicBezTo>
                  <a:cubicBezTo>
                    <a:pt x="3850" y="184"/>
                    <a:pt x="3847" y="160"/>
                    <a:pt x="3845" y="136"/>
                  </a:cubicBezTo>
                  <a:lnTo>
                    <a:pt x="3844" y="136"/>
                  </a:lnTo>
                  <a:cubicBezTo>
                    <a:pt x="3833" y="160"/>
                    <a:pt x="3822" y="183"/>
                    <a:pt x="3811" y="206"/>
                  </a:cubicBezTo>
                  <a:cubicBezTo>
                    <a:pt x="3800" y="229"/>
                    <a:pt x="3789" y="252"/>
                    <a:pt x="3778" y="276"/>
                  </a:cubicBezTo>
                  <a:cubicBezTo>
                    <a:pt x="3777" y="276"/>
                    <a:pt x="3776" y="275"/>
                    <a:pt x="3775" y="275"/>
                  </a:cubicBezTo>
                  <a:cubicBezTo>
                    <a:pt x="3774" y="275"/>
                    <a:pt x="3773" y="275"/>
                    <a:pt x="3772" y="275"/>
                  </a:cubicBezTo>
                  <a:cubicBezTo>
                    <a:pt x="3771" y="275"/>
                    <a:pt x="3770" y="275"/>
                    <a:pt x="3769" y="275"/>
                  </a:cubicBezTo>
                  <a:cubicBezTo>
                    <a:pt x="3768" y="275"/>
                    <a:pt x="3767" y="276"/>
                    <a:pt x="3766" y="276"/>
                  </a:cubicBezTo>
                  <a:cubicBezTo>
                    <a:pt x="3756" y="253"/>
                    <a:pt x="3745" y="230"/>
                    <a:pt x="3734" y="208"/>
                  </a:cubicBezTo>
                  <a:cubicBezTo>
                    <a:pt x="3723" y="185"/>
                    <a:pt x="3712" y="162"/>
                    <a:pt x="3701" y="139"/>
                  </a:cubicBezTo>
                  <a:lnTo>
                    <a:pt x="3700" y="139"/>
                  </a:lnTo>
                  <a:close/>
                  <a:moveTo>
                    <a:pt x="4029" y="67"/>
                  </a:moveTo>
                  <a:cubicBezTo>
                    <a:pt x="4036" y="84"/>
                    <a:pt x="4043" y="102"/>
                    <a:pt x="4050" y="122"/>
                  </a:cubicBezTo>
                  <a:cubicBezTo>
                    <a:pt x="4057" y="141"/>
                    <a:pt x="4065" y="160"/>
                    <a:pt x="4072" y="179"/>
                  </a:cubicBezTo>
                  <a:cubicBezTo>
                    <a:pt x="4080" y="198"/>
                    <a:pt x="4087" y="215"/>
                    <a:pt x="4094" y="232"/>
                  </a:cubicBezTo>
                  <a:cubicBezTo>
                    <a:pt x="4101" y="249"/>
                    <a:pt x="4107" y="264"/>
                    <a:pt x="4113" y="276"/>
                  </a:cubicBezTo>
                  <a:cubicBezTo>
                    <a:pt x="4108" y="275"/>
                    <a:pt x="4104" y="275"/>
                    <a:pt x="4099" y="275"/>
                  </a:cubicBezTo>
                  <a:cubicBezTo>
                    <a:pt x="4095" y="274"/>
                    <a:pt x="4091" y="274"/>
                    <a:pt x="4087" y="274"/>
                  </a:cubicBezTo>
                  <a:cubicBezTo>
                    <a:pt x="4082" y="274"/>
                    <a:pt x="4078" y="274"/>
                    <a:pt x="4074" y="275"/>
                  </a:cubicBezTo>
                  <a:cubicBezTo>
                    <a:pt x="4069" y="275"/>
                    <a:pt x="4065" y="275"/>
                    <a:pt x="4061" y="276"/>
                  </a:cubicBezTo>
                  <a:cubicBezTo>
                    <a:pt x="4058" y="266"/>
                    <a:pt x="4054" y="255"/>
                    <a:pt x="4051" y="245"/>
                  </a:cubicBezTo>
                  <a:cubicBezTo>
                    <a:pt x="4048" y="235"/>
                    <a:pt x="4044" y="224"/>
                    <a:pt x="4040" y="214"/>
                  </a:cubicBezTo>
                  <a:cubicBezTo>
                    <a:pt x="4034" y="214"/>
                    <a:pt x="4027" y="214"/>
                    <a:pt x="4021" y="214"/>
                  </a:cubicBezTo>
                  <a:cubicBezTo>
                    <a:pt x="4015" y="214"/>
                    <a:pt x="4008" y="214"/>
                    <a:pt x="4002" y="214"/>
                  </a:cubicBezTo>
                  <a:cubicBezTo>
                    <a:pt x="3997" y="214"/>
                    <a:pt x="3991" y="214"/>
                    <a:pt x="3986" y="214"/>
                  </a:cubicBezTo>
                  <a:cubicBezTo>
                    <a:pt x="3981" y="214"/>
                    <a:pt x="3976" y="214"/>
                    <a:pt x="3971" y="214"/>
                  </a:cubicBezTo>
                  <a:cubicBezTo>
                    <a:pt x="3967" y="224"/>
                    <a:pt x="3963" y="235"/>
                    <a:pt x="3959" y="245"/>
                  </a:cubicBezTo>
                  <a:cubicBezTo>
                    <a:pt x="3956" y="255"/>
                    <a:pt x="3953" y="265"/>
                    <a:pt x="3950" y="276"/>
                  </a:cubicBezTo>
                  <a:cubicBezTo>
                    <a:pt x="3948" y="275"/>
                    <a:pt x="3945" y="275"/>
                    <a:pt x="3943" y="275"/>
                  </a:cubicBezTo>
                  <a:cubicBezTo>
                    <a:pt x="3941" y="274"/>
                    <a:pt x="3938" y="274"/>
                    <a:pt x="3936" y="274"/>
                  </a:cubicBezTo>
                  <a:cubicBezTo>
                    <a:pt x="3934" y="274"/>
                    <a:pt x="3931" y="274"/>
                    <a:pt x="3929" y="275"/>
                  </a:cubicBezTo>
                  <a:cubicBezTo>
                    <a:pt x="3926" y="275"/>
                    <a:pt x="3924" y="275"/>
                    <a:pt x="3921" y="276"/>
                  </a:cubicBezTo>
                  <a:cubicBezTo>
                    <a:pt x="3923" y="270"/>
                    <a:pt x="3927" y="263"/>
                    <a:pt x="3931" y="253"/>
                  </a:cubicBezTo>
                  <a:cubicBezTo>
                    <a:pt x="3935" y="244"/>
                    <a:pt x="3939" y="234"/>
                    <a:pt x="3944" y="222"/>
                  </a:cubicBezTo>
                  <a:cubicBezTo>
                    <a:pt x="3949" y="210"/>
                    <a:pt x="3954" y="198"/>
                    <a:pt x="3960" y="185"/>
                  </a:cubicBezTo>
                  <a:cubicBezTo>
                    <a:pt x="3965" y="171"/>
                    <a:pt x="3971" y="158"/>
                    <a:pt x="3976" y="144"/>
                  </a:cubicBezTo>
                  <a:cubicBezTo>
                    <a:pt x="3982" y="131"/>
                    <a:pt x="3987" y="117"/>
                    <a:pt x="3992" y="104"/>
                  </a:cubicBezTo>
                  <a:cubicBezTo>
                    <a:pt x="3997" y="91"/>
                    <a:pt x="4002" y="78"/>
                    <a:pt x="4007" y="67"/>
                  </a:cubicBezTo>
                  <a:cubicBezTo>
                    <a:pt x="4009" y="67"/>
                    <a:pt x="4010" y="68"/>
                    <a:pt x="4012" y="68"/>
                  </a:cubicBezTo>
                  <a:cubicBezTo>
                    <a:pt x="4014" y="68"/>
                    <a:pt x="4016" y="68"/>
                    <a:pt x="4018" y="68"/>
                  </a:cubicBezTo>
                  <a:cubicBezTo>
                    <a:pt x="4020" y="68"/>
                    <a:pt x="4022" y="68"/>
                    <a:pt x="4024" y="68"/>
                  </a:cubicBezTo>
                  <a:cubicBezTo>
                    <a:pt x="4026" y="68"/>
                    <a:pt x="4027" y="67"/>
                    <a:pt x="4029" y="67"/>
                  </a:cubicBezTo>
                  <a:close/>
                  <a:moveTo>
                    <a:pt x="4033" y="196"/>
                  </a:moveTo>
                  <a:cubicBezTo>
                    <a:pt x="4029" y="184"/>
                    <a:pt x="4025" y="172"/>
                    <a:pt x="4020" y="160"/>
                  </a:cubicBezTo>
                  <a:cubicBezTo>
                    <a:pt x="4016" y="149"/>
                    <a:pt x="4011" y="137"/>
                    <a:pt x="4007" y="125"/>
                  </a:cubicBezTo>
                  <a:cubicBezTo>
                    <a:pt x="4001" y="137"/>
                    <a:pt x="3996" y="149"/>
                    <a:pt x="3992" y="160"/>
                  </a:cubicBezTo>
                  <a:cubicBezTo>
                    <a:pt x="3987" y="172"/>
                    <a:pt x="3983" y="184"/>
                    <a:pt x="3978" y="196"/>
                  </a:cubicBezTo>
                  <a:lnTo>
                    <a:pt x="4033" y="196"/>
                  </a:lnTo>
                  <a:close/>
                  <a:moveTo>
                    <a:pt x="3992" y="56"/>
                  </a:moveTo>
                  <a:cubicBezTo>
                    <a:pt x="4004" y="43"/>
                    <a:pt x="4013" y="32"/>
                    <a:pt x="4019" y="25"/>
                  </a:cubicBezTo>
                  <a:cubicBezTo>
                    <a:pt x="4026" y="17"/>
                    <a:pt x="4031" y="11"/>
                    <a:pt x="4035" y="8"/>
                  </a:cubicBezTo>
                  <a:cubicBezTo>
                    <a:pt x="4038" y="4"/>
                    <a:pt x="4041" y="2"/>
                    <a:pt x="4043" y="1"/>
                  </a:cubicBezTo>
                  <a:cubicBezTo>
                    <a:pt x="4045" y="0"/>
                    <a:pt x="4047" y="0"/>
                    <a:pt x="4050" y="0"/>
                  </a:cubicBezTo>
                  <a:cubicBezTo>
                    <a:pt x="4054" y="0"/>
                    <a:pt x="4058" y="1"/>
                    <a:pt x="4060" y="4"/>
                  </a:cubicBezTo>
                  <a:cubicBezTo>
                    <a:pt x="4063" y="7"/>
                    <a:pt x="4064" y="10"/>
                    <a:pt x="4064" y="13"/>
                  </a:cubicBezTo>
                  <a:cubicBezTo>
                    <a:pt x="4064" y="15"/>
                    <a:pt x="4063" y="17"/>
                    <a:pt x="4062" y="19"/>
                  </a:cubicBezTo>
                  <a:cubicBezTo>
                    <a:pt x="4062" y="21"/>
                    <a:pt x="4059" y="23"/>
                    <a:pt x="4056" y="26"/>
                  </a:cubicBezTo>
                  <a:cubicBezTo>
                    <a:pt x="4052" y="29"/>
                    <a:pt x="4047" y="33"/>
                    <a:pt x="4039" y="38"/>
                  </a:cubicBezTo>
                  <a:cubicBezTo>
                    <a:pt x="4032" y="42"/>
                    <a:pt x="4022" y="49"/>
                    <a:pt x="4009" y="56"/>
                  </a:cubicBezTo>
                  <a:lnTo>
                    <a:pt x="3992" y="56"/>
                  </a:lnTo>
                  <a:close/>
                  <a:moveTo>
                    <a:pt x="4147" y="128"/>
                  </a:moveTo>
                  <a:cubicBezTo>
                    <a:pt x="4147" y="115"/>
                    <a:pt x="4146" y="103"/>
                    <a:pt x="4146" y="94"/>
                  </a:cubicBezTo>
                  <a:cubicBezTo>
                    <a:pt x="4146" y="84"/>
                    <a:pt x="4145" y="76"/>
                    <a:pt x="4145" y="68"/>
                  </a:cubicBezTo>
                  <a:cubicBezTo>
                    <a:pt x="4150" y="69"/>
                    <a:pt x="4155" y="70"/>
                    <a:pt x="4159" y="70"/>
                  </a:cubicBezTo>
                  <a:cubicBezTo>
                    <a:pt x="4163" y="70"/>
                    <a:pt x="4167" y="69"/>
                    <a:pt x="4172" y="68"/>
                  </a:cubicBezTo>
                  <a:cubicBezTo>
                    <a:pt x="4194" y="92"/>
                    <a:pt x="4216" y="116"/>
                    <a:pt x="4237" y="140"/>
                  </a:cubicBezTo>
                  <a:cubicBezTo>
                    <a:pt x="4259" y="164"/>
                    <a:pt x="4280" y="187"/>
                    <a:pt x="4303" y="211"/>
                  </a:cubicBezTo>
                  <a:cubicBezTo>
                    <a:pt x="4303" y="203"/>
                    <a:pt x="4303" y="195"/>
                    <a:pt x="4303" y="185"/>
                  </a:cubicBezTo>
                  <a:cubicBezTo>
                    <a:pt x="4303" y="176"/>
                    <a:pt x="4303" y="166"/>
                    <a:pt x="4303" y="156"/>
                  </a:cubicBezTo>
                  <a:cubicBezTo>
                    <a:pt x="4303" y="146"/>
                    <a:pt x="4303" y="137"/>
                    <a:pt x="4302" y="127"/>
                  </a:cubicBezTo>
                  <a:cubicBezTo>
                    <a:pt x="4302" y="118"/>
                    <a:pt x="4302" y="109"/>
                    <a:pt x="4302" y="101"/>
                  </a:cubicBezTo>
                  <a:cubicBezTo>
                    <a:pt x="4302" y="93"/>
                    <a:pt x="4302" y="86"/>
                    <a:pt x="4301" y="80"/>
                  </a:cubicBezTo>
                  <a:cubicBezTo>
                    <a:pt x="4301" y="75"/>
                    <a:pt x="4301" y="71"/>
                    <a:pt x="4301" y="68"/>
                  </a:cubicBezTo>
                  <a:cubicBezTo>
                    <a:pt x="4306" y="69"/>
                    <a:pt x="4310" y="70"/>
                    <a:pt x="4314" y="70"/>
                  </a:cubicBezTo>
                  <a:cubicBezTo>
                    <a:pt x="4318" y="70"/>
                    <a:pt x="4323" y="69"/>
                    <a:pt x="4328" y="68"/>
                  </a:cubicBezTo>
                  <a:cubicBezTo>
                    <a:pt x="4327" y="83"/>
                    <a:pt x="4326" y="96"/>
                    <a:pt x="4326" y="109"/>
                  </a:cubicBezTo>
                  <a:cubicBezTo>
                    <a:pt x="4325" y="121"/>
                    <a:pt x="4325" y="132"/>
                    <a:pt x="4324" y="143"/>
                  </a:cubicBezTo>
                  <a:cubicBezTo>
                    <a:pt x="4324" y="154"/>
                    <a:pt x="4324" y="165"/>
                    <a:pt x="4323" y="175"/>
                  </a:cubicBezTo>
                  <a:cubicBezTo>
                    <a:pt x="4323" y="185"/>
                    <a:pt x="4323" y="195"/>
                    <a:pt x="4323" y="206"/>
                  </a:cubicBezTo>
                  <a:cubicBezTo>
                    <a:pt x="4323" y="216"/>
                    <a:pt x="4323" y="227"/>
                    <a:pt x="4323" y="239"/>
                  </a:cubicBezTo>
                  <a:cubicBezTo>
                    <a:pt x="4323" y="250"/>
                    <a:pt x="4323" y="263"/>
                    <a:pt x="4323" y="276"/>
                  </a:cubicBezTo>
                  <a:cubicBezTo>
                    <a:pt x="4321" y="275"/>
                    <a:pt x="4319" y="275"/>
                    <a:pt x="4317" y="275"/>
                  </a:cubicBezTo>
                  <a:cubicBezTo>
                    <a:pt x="4315" y="274"/>
                    <a:pt x="4313" y="274"/>
                    <a:pt x="4310" y="274"/>
                  </a:cubicBezTo>
                  <a:cubicBezTo>
                    <a:pt x="4307" y="274"/>
                    <a:pt x="4303" y="275"/>
                    <a:pt x="4299" y="276"/>
                  </a:cubicBezTo>
                  <a:cubicBezTo>
                    <a:pt x="4278" y="251"/>
                    <a:pt x="4257" y="227"/>
                    <a:pt x="4235" y="203"/>
                  </a:cubicBezTo>
                  <a:cubicBezTo>
                    <a:pt x="4213" y="179"/>
                    <a:pt x="4191" y="154"/>
                    <a:pt x="4167" y="130"/>
                  </a:cubicBezTo>
                  <a:cubicBezTo>
                    <a:pt x="4167" y="141"/>
                    <a:pt x="4167" y="153"/>
                    <a:pt x="4167" y="165"/>
                  </a:cubicBezTo>
                  <a:cubicBezTo>
                    <a:pt x="4167" y="177"/>
                    <a:pt x="4167" y="188"/>
                    <a:pt x="4167" y="200"/>
                  </a:cubicBezTo>
                  <a:cubicBezTo>
                    <a:pt x="4167" y="212"/>
                    <a:pt x="4167" y="222"/>
                    <a:pt x="4167" y="230"/>
                  </a:cubicBezTo>
                  <a:cubicBezTo>
                    <a:pt x="4167" y="239"/>
                    <a:pt x="4167" y="246"/>
                    <a:pt x="4167" y="252"/>
                  </a:cubicBezTo>
                  <a:cubicBezTo>
                    <a:pt x="4168" y="258"/>
                    <a:pt x="4168" y="262"/>
                    <a:pt x="4168" y="266"/>
                  </a:cubicBezTo>
                  <a:cubicBezTo>
                    <a:pt x="4168" y="270"/>
                    <a:pt x="4168" y="273"/>
                    <a:pt x="4169" y="276"/>
                  </a:cubicBezTo>
                  <a:cubicBezTo>
                    <a:pt x="4166" y="275"/>
                    <a:pt x="4164" y="275"/>
                    <a:pt x="4161" y="275"/>
                  </a:cubicBezTo>
                  <a:cubicBezTo>
                    <a:pt x="4159" y="274"/>
                    <a:pt x="4157" y="274"/>
                    <a:pt x="4154" y="274"/>
                  </a:cubicBezTo>
                  <a:cubicBezTo>
                    <a:pt x="4150" y="274"/>
                    <a:pt x="4146" y="275"/>
                    <a:pt x="4141" y="276"/>
                  </a:cubicBezTo>
                  <a:cubicBezTo>
                    <a:pt x="4141" y="274"/>
                    <a:pt x="4141" y="271"/>
                    <a:pt x="4142" y="266"/>
                  </a:cubicBezTo>
                  <a:cubicBezTo>
                    <a:pt x="4142" y="261"/>
                    <a:pt x="4142" y="255"/>
                    <a:pt x="4143" y="247"/>
                  </a:cubicBezTo>
                  <a:cubicBezTo>
                    <a:pt x="4143" y="240"/>
                    <a:pt x="4144" y="231"/>
                    <a:pt x="4144" y="222"/>
                  </a:cubicBezTo>
                  <a:cubicBezTo>
                    <a:pt x="4145" y="212"/>
                    <a:pt x="4145" y="202"/>
                    <a:pt x="4145" y="192"/>
                  </a:cubicBezTo>
                  <a:cubicBezTo>
                    <a:pt x="4146" y="181"/>
                    <a:pt x="4146" y="171"/>
                    <a:pt x="4146" y="160"/>
                  </a:cubicBezTo>
                  <a:cubicBezTo>
                    <a:pt x="4147" y="149"/>
                    <a:pt x="4147" y="138"/>
                    <a:pt x="4147" y="128"/>
                  </a:cubicBezTo>
                  <a:close/>
                  <a:moveTo>
                    <a:pt x="4457" y="159"/>
                  </a:moveTo>
                  <a:cubicBezTo>
                    <a:pt x="4461" y="153"/>
                    <a:pt x="4465" y="146"/>
                    <a:pt x="4469" y="139"/>
                  </a:cubicBezTo>
                  <a:cubicBezTo>
                    <a:pt x="4473" y="132"/>
                    <a:pt x="4477" y="124"/>
                    <a:pt x="4481" y="116"/>
                  </a:cubicBezTo>
                  <a:cubicBezTo>
                    <a:pt x="4485" y="108"/>
                    <a:pt x="4488" y="100"/>
                    <a:pt x="4492" y="92"/>
                  </a:cubicBezTo>
                  <a:cubicBezTo>
                    <a:pt x="4496" y="84"/>
                    <a:pt x="4499" y="76"/>
                    <a:pt x="4502" y="68"/>
                  </a:cubicBezTo>
                  <a:cubicBezTo>
                    <a:pt x="4505" y="69"/>
                    <a:pt x="4507" y="69"/>
                    <a:pt x="4509" y="69"/>
                  </a:cubicBezTo>
                  <a:cubicBezTo>
                    <a:pt x="4512" y="70"/>
                    <a:pt x="4514" y="70"/>
                    <a:pt x="4516" y="70"/>
                  </a:cubicBezTo>
                  <a:cubicBezTo>
                    <a:pt x="4519" y="70"/>
                    <a:pt x="4521" y="70"/>
                    <a:pt x="4523" y="69"/>
                  </a:cubicBezTo>
                  <a:cubicBezTo>
                    <a:pt x="4526" y="69"/>
                    <a:pt x="4528" y="69"/>
                    <a:pt x="4531" y="68"/>
                  </a:cubicBezTo>
                  <a:cubicBezTo>
                    <a:pt x="4527" y="74"/>
                    <a:pt x="4523" y="81"/>
                    <a:pt x="4518" y="90"/>
                  </a:cubicBezTo>
                  <a:cubicBezTo>
                    <a:pt x="4513" y="100"/>
                    <a:pt x="4507" y="109"/>
                    <a:pt x="4502" y="120"/>
                  </a:cubicBezTo>
                  <a:cubicBezTo>
                    <a:pt x="4496" y="131"/>
                    <a:pt x="4490" y="142"/>
                    <a:pt x="4484" y="153"/>
                  </a:cubicBezTo>
                  <a:cubicBezTo>
                    <a:pt x="4478" y="164"/>
                    <a:pt x="4473" y="174"/>
                    <a:pt x="4468" y="184"/>
                  </a:cubicBezTo>
                  <a:cubicBezTo>
                    <a:pt x="4468" y="188"/>
                    <a:pt x="4468" y="193"/>
                    <a:pt x="4468" y="198"/>
                  </a:cubicBezTo>
                  <a:cubicBezTo>
                    <a:pt x="4467" y="203"/>
                    <a:pt x="4467" y="208"/>
                    <a:pt x="4467" y="213"/>
                  </a:cubicBezTo>
                  <a:cubicBezTo>
                    <a:pt x="4467" y="223"/>
                    <a:pt x="4467" y="233"/>
                    <a:pt x="4468" y="243"/>
                  </a:cubicBezTo>
                  <a:cubicBezTo>
                    <a:pt x="4468" y="254"/>
                    <a:pt x="4469" y="264"/>
                    <a:pt x="4470" y="276"/>
                  </a:cubicBezTo>
                  <a:cubicBezTo>
                    <a:pt x="4466" y="275"/>
                    <a:pt x="4462" y="275"/>
                    <a:pt x="4458" y="275"/>
                  </a:cubicBezTo>
                  <a:cubicBezTo>
                    <a:pt x="4453" y="274"/>
                    <a:pt x="4449" y="274"/>
                    <a:pt x="4445" y="274"/>
                  </a:cubicBezTo>
                  <a:cubicBezTo>
                    <a:pt x="4441" y="274"/>
                    <a:pt x="4436" y="274"/>
                    <a:pt x="4432" y="275"/>
                  </a:cubicBezTo>
                  <a:cubicBezTo>
                    <a:pt x="4428" y="275"/>
                    <a:pt x="4423" y="275"/>
                    <a:pt x="4419" y="276"/>
                  </a:cubicBezTo>
                  <a:cubicBezTo>
                    <a:pt x="4420" y="266"/>
                    <a:pt x="4420" y="256"/>
                    <a:pt x="4421" y="247"/>
                  </a:cubicBezTo>
                  <a:cubicBezTo>
                    <a:pt x="4422" y="237"/>
                    <a:pt x="4423" y="227"/>
                    <a:pt x="4423" y="218"/>
                  </a:cubicBezTo>
                  <a:cubicBezTo>
                    <a:pt x="4423" y="213"/>
                    <a:pt x="4423" y="209"/>
                    <a:pt x="4423" y="204"/>
                  </a:cubicBezTo>
                  <a:cubicBezTo>
                    <a:pt x="4423" y="199"/>
                    <a:pt x="4422" y="194"/>
                    <a:pt x="4422" y="190"/>
                  </a:cubicBezTo>
                  <a:cubicBezTo>
                    <a:pt x="4419" y="183"/>
                    <a:pt x="4415" y="176"/>
                    <a:pt x="4411" y="168"/>
                  </a:cubicBezTo>
                  <a:cubicBezTo>
                    <a:pt x="4407" y="160"/>
                    <a:pt x="4403" y="152"/>
                    <a:pt x="4399" y="144"/>
                  </a:cubicBezTo>
                  <a:cubicBezTo>
                    <a:pt x="4394" y="136"/>
                    <a:pt x="4390" y="128"/>
                    <a:pt x="4386" y="121"/>
                  </a:cubicBezTo>
                  <a:cubicBezTo>
                    <a:pt x="4382" y="113"/>
                    <a:pt x="4378" y="105"/>
                    <a:pt x="4374" y="99"/>
                  </a:cubicBezTo>
                  <a:cubicBezTo>
                    <a:pt x="4371" y="92"/>
                    <a:pt x="4367" y="86"/>
                    <a:pt x="4365" y="81"/>
                  </a:cubicBezTo>
                  <a:cubicBezTo>
                    <a:pt x="4362" y="75"/>
                    <a:pt x="4360" y="71"/>
                    <a:pt x="4358" y="68"/>
                  </a:cubicBezTo>
                  <a:cubicBezTo>
                    <a:pt x="4363" y="69"/>
                    <a:pt x="4367" y="69"/>
                    <a:pt x="4371" y="69"/>
                  </a:cubicBezTo>
                  <a:cubicBezTo>
                    <a:pt x="4376" y="70"/>
                    <a:pt x="4380" y="70"/>
                    <a:pt x="4385" y="70"/>
                  </a:cubicBezTo>
                  <a:cubicBezTo>
                    <a:pt x="4390" y="70"/>
                    <a:pt x="4394" y="70"/>
                    <a:pt x="4398" y="69"/>
                  </a:cubicBezTo>
                  <a:cubicBezTo>
                    <a:pt x="4403" y="69"/>
                    <a:pt x="4407" y="69"/>
                    <a:pt x="4412" y="68"/>
                  </a:cubicBezTo>
                  <a:cubicBezTo>
                    <a:pt x="4415" y="76"/>
                    <a:pt x="4419" y="84"/>
                    <a:pt x="4423" y="93"/>
                  </a:cubicBezTo>
                  <a:cubicBezTo>
                    <a:pt x="4428" y="102"/>
                    <a:pt x="4432" y="111"/>
                    <a:pt x="4436" y="119"/>
                  </a:cubicBezTo>
                  <a:cubicBezTo>
                    <a:pt x="4440" y="128"/>
                    <a:pt x="4444" y="136"/>
                    <a:pt x="4448" y="143"/>
                  </a:cubicBezTo>
                  <a:cubicBezTo>
                    <a:pt x="4451" y="150"/>
                    <a:pt x="4454" y="155"/>
                    <a:pt x="4457" y="159"/>
                  </a:cubicBezTo>
                  <a:close/>
                  <a:moveTo>
                    <a:pt x="4563" y="152"/>
                  </a:moveTo>
                  <a:cubicBezTo>
                    <a:pt x="4563" y="143"/>
                    <a:pt x="4563" y="135"/>
                    <a:pt x="4562" y="128"/>
                  </a:cubicBezTo>
                  <a:cubicBezTo>
                    <a:pt x="4562" y="121"/>
                    <a:pt x="4562" y="114"/>
                    <a:pt x="4562" y="107"/>
                  </a:cubicBezTo>
                  <a:cubicBezTo>
                    <a:pt x="4562" y="101"/>
                    <a:pt x="4562" y="94"/>
                    <a:pt x="4561" y="88"/>
                  </a:cubicBezTo>
                  <a:cubicBezTo>
                    <a:pt x="4561" y="81"/>
                    <a:pt x="4561" y="75"/>
                    <a:pt x="4560" y="68"/>
                  </a:cubicBezTo>
                  <a:cubicBezTo>
                    <a:pt x="4564" y="69"/>
                    <a:pt x="4567" y="69"/>
                    <a:pt x="4571" y="69"/>
                  </a:cubicBezTo>
                  <a:cubicBezTo>
                    <a:pt x="4575" y="70"/>
                    <a:pt x="4580" y="70"/>
                    <a:pt x="4585" y="70"/>
                  </a:cubicBezTo>
                  <a:cubicBezTo>
                    <a:pt x="4590" y="70"/>
                    <a:pt x="4594" y="70"/>
                    <a:pt x="4598" y="69"/>
                  </a:cubicBezTo>
                  <a:cubicBezTo>
                    <a:pt x="4602" y="69"/>
                    <a:pt x="4606" y="69"/>
                    <a:pt x="4609" y="68"/>
                  </a:cubicBezTo>
                  <a:cubicBezTo>
                    <a:pt x="4609" y="75"/>
                    <a:pt x="4609" y="81"/>
                    <a:pt x="4608" y="88"/>
                  </a:cubicBezTo>
                  <a:cubicBezTo>
                    <a:pt x="4608" y="94"/>
                    <a:pt x="4608" y="101"/>
                    <a:pt x="4608" y="107"/>
                  </a:cubicBezTo>
                  <a:cubicBezTo>
                    <a:pt x="4607" y="114"/>
                    <a:pt x="4607" y="121"/>
                    <a:pt x="4607" y="128"/>
                  </a:cubicBezTo>
                  <a:cubicBezTo>
                    <a:pt x="4607" y="135"/>
                    <a:pt x="4607" y="143"/>
                    <a:pt x="4607" y="152"/>
                  </a:cubicBezTo>
                  <a:lnTo>
                    <a:pt x="4607" y="193"/>
                  </a:lnTo>
                  <a:cubicBezTo>
                    <a:pt x="4607" y="201"/>
                    <a:pt x="4607" y="209"/>
                    <a:pt x="4607" y="216"/>
                  </a:cubicBezTo>
                  <a:cubicBezTo>
                    <a:pt x="4607" y="223"/>
                    <a:pt x="4607" y="230"/>
                    <a:pt x="4608" y="237"/>
                  </a:cubicBezTo>
                  <a:cubicBezTo>
                    <a:pt x="4608" y="244"/>
                    <a:pt x="4608" y="250"/>
                    <a:pt x="4608" y="256"/>
                  </a:cubicBezTo>
                  <a:cubicBezTo>
                    <a:pt x="4609" y="263"/>
                    <a:pt x="4609" y="269"/>
                    <a:pt x="4609" y="276"/>
                  </a:cubicBezTo>
                  <a:cubicBezTo>
                    <a:pt x="4606" y="275"/>
                    <a:pt x="4602" y="275"/>
                    <a:pt x="4598" y="275"/>
                  </a:cubicBezTo>
                  <a:cubicBezTo>
                    <a:pt x="4594" y="274"/>
                    <a:pt x="4590" y="274"/>
                    <a:pt x="4585" y="274"/>
                  </a:cubicBezTo>
                  <a:cubicBezTo>
                    <a:pt x="4580" y="274"/>
                    <a:pt x="4575" y="274"/>
                    <a:pt x="4571" y="275"/>
                  </a:cubicBezTo>
                  <a:cubicBezTo>
                    <a:pt x="4567" y="275"/>
                    <a:pt x="4564" y="275"/>
                    <a:pt x="4560" y="276"/>
                  </a:cubicBezTo>
                  <a:cubicBezTo>
                    <a:pt x="4561" y="269"/>
                    <a:pt x="4561" y="263"/>
                    <a:pt x="4561" y="256"/>
                  </a:cubicBezTo>
                  <a:cubicBezTo>
                    <a:pt x="4562" y="250"/>
                    <a:pt x="4562" y="244"/>
                    <a:pt x="4562" y="237"/>
                  </a:cubicBezTo>
                  <a:cubicBezTo>
                    <a:pt x="4562" y="230"/>
                    <a:pt x="4562" y="223"/>
                    <a:pt x="4562" y="216"/>
                  </a:cubicBezTo>
                  <a:cubicBezTo>
                    <a:pt x="4563" y="209"/>
                    <a:pt x="4563" y="201"/>
                    <a:pt x="4563" y="193"/>
                  </a:cubicBezTo>
                  <a:lnTo>
                    <a:pt x="4563" y="152"/>
                  </a:lnTo>
                  <a:close/>
                  <a:moveTo>
                    <a:pt x="4787" y="181"/>
                  </a:moveTo>
                  <a:cubicBezTo>
                    <a:pt x="4787" y="203"/>
                    <a:pt x="4787" y="222"/>
                    <a:pt x="4787" y="238"/>
                  </a:cubicBezTo>
                  <a:cubicBezTo>
                    <a:pt x="4787" y="253"/>
                    <a:pt x="4788" y="266"/>
                    <a:pt x="4789" y="276"/>
                  </a:cubicBezTo>
                  <a:cubicBezTo>
                    <a:pt x="4786" y="275"/>
                    <a:pt x="4782" y="275"/>
                    <a:pt x="4778" y="275"/>
                  </a:cubicBezTo>
                  <a:cubicBezTo>
                    <a:pt x="4774" y="274"/>
                    <a:pt x="4770" y="274"/>
                    <a:pt x="4765" y="274"/>
                  </a:cubicBezTo>
                  <a:cubicBezTo>
                    <a:pt x="4760" y="274"/>
                    <a:pt x="4755" y="274"/>
                    <a:pt x="4751" y="275"/>
                  </a:cubicBezTo>
                  <a:cubicBezTo>
                    <a:pt x="4747" y="275"/>
                    <a:pt x="4743" y="275"/>
                    <a:pt x="4740" y="276"/>
                  </a:cubicBezTo>
                  <a:cubicBezTo>
                    <a:pt x="4740" y="269"/>
                    <a:pt x="4741" y="263"/>
                    <a:pt x="4741" y="256"/>
                  </a:cubicBezTo>
                  <a:cubicBezTo>
                    <a:pt x="4741" y="250"/>
                    <a:pt x="4742" y="244"/>
                    <a:pt x="4742" y="237"/>
                  </a:cubicBezTo>
                  <a:cubicBezTo>
                    <a:pt x="4742" y="230"/>
                    <a:pt x="4742" y="223"/>
                    <a:pt x="4742" y="216"/>
                  </a:cubicBezTo>
                  <a:cubicBezTo>
                    <a:pt x="4742" y="209"/>
                    <a:pt x="4742" y="201"/>
                    <a:pt x="4742" y="193"/>
                  </a:cubicBezTo>
                  <a:lnTo>
                    <a:pt x="4742" y="152"/>
                  </a:lnTo>
                  <a:cubicBezTo>
                    <a:pt x="4742" y="143"/>
                    <a:pt x="4742" y="135"/>
                    <a:pt x="4742" y="128"/>
                  </a:cubicBezTo>
                  <a:cubicBezTo>
                    <a:pt x="4742" y="121"/>
                    <a:pt x="4742" y="114"/>
                    <a:pt x="4742" y="107"/>
                  </a:cubicBezTo>
                  <a:cubicBezTo>
                    <a:pt x="4742" y="101"/>
                    <a:pt x="4741" y="94"/>
                    <a:pt x="4741" y="88"/>
                  </a:cubicBezTo>
                  <a:cubicBezTo>
                    <a:pt x="4741" y="81"/>
                    <a:pt x="4740" y="75"/>
                    <a:pt x="4740" y="68"/>
                  </a:cubicBezTo>
                  <a:cubicBezTo>
                    <a:pt x="4743" y="69"/>
                    <a:pt x="4747" y="69"/>
                    <a:pt x="4751" y="69"/>
                  </a:cubicBezTo>
                  <a:cubicBezTo>
                    <a:pt x="4755" y="70"/>
                    <a:pt x="4760" y="70"/>
                    <a:pt x="4765" y="70"/>
                  </a:cubicBezTo>
                  <a:cubicBezTo>
                    <a:pt x="4770" y="70"/>
                    <a:pt x="4774" y="70"/>
                    <a:pt x="4778" y="69"/>
                  </a:cubicBezTo>
                  <a:cubicBezTo>
                    <a:pt x="4782" y="69"/>
                    <a:pt x="4786" y="69"/>
                    <a:pt x="4789" y="68"/>
                  </a:cubicBezTo>
                  <a:cubicBezTo>
                    <a:pt x="4789" y="72"/>
                    <a:pt x="4788" y="78"/>
                    <a:pt x="4788" y="85"/>
                  </a:cubicBezTo>
                  <a:cubicBezTo>
                    <a:pt x="4788" y="91"/>
                    <a:pt x="4787" y="99"/>
                    <a:pt x="4787" y="108"/>
                  </a:cubicBezTo>
                  <a:cubicBezTo>
                    <a:pt x="4787" y="116"/>
                    <a:pt x="4787" y="126"/>
                    <a:pt x="4787" y="135"/>
                  </a:cubicBezTo>
                  <a:cubicBezTo>
                    <a:pt x="4787" y="145"/>
                    <a:pt x="4787" y="155"/>
                    <a:pt x="4787" y="164"/>
                  </a:cubicBezTo>
                  <a:cubicBezTo>
                    <a:pt x="4794" y="156"/>
                    <a:pt x="4801" y="147"/>
                    <a:pt x="4809" y="138"/>
                  </a:cubicBezTo>
                  <a:cubicBezTo>
                    <a:pt x="4817" y="128"/>
                    <a:pt x="4824" y="119"/>
                    <a:pt x="4831" y="110"/>
                  </a:cubicBezTo>
                  <a:cubicBezTo>
                    <a:pt x="4839" y="101"/>
                    <a:pt x="4845" y="93"/>
                    <a:pt x="4851" y="85"/>
                  </a:cubicBezTo>
                  <a:cubicBezTo>
                    <a:pt x="4857" y="78"/>
                    <a:pt x="4861" y="72"/>
                    <a:pt x="4863" y="68"/>
                  </a:cubicBezTo>
                  <a:cubicBezTo>
                    <a:pt x="4866" y="69"/>
                    <a:pt x="4869" y="69"/>
                    <a:pt x="4872" y="69"/>
                  </a:cubicBezTo>
                  <a:cubicBezTo>
                    <a:pt x="4875" y="70"/>
                    <a:pt x="4877" y="70"/>
                    <a:pt x="4880" y="70"/>
                  </a:cubicBezTo>
                  <a:cubicBezTo>
                    <a:pt x="4883" y="70"/>
                    <a:pt x="4886" y="70"/>
                    <a:pt x="4889" y="69"/>
                  </a:cubicBezTo>
                  <a:cubicBezTo>
                    <a:pt x="4892" y="69"/>
                    <a:pt x="4895" y="69"/>
                    <a:pt x="4898" y="68"/>
                  </a:cubicBezTo>
                  <a:cubicBezTo>
                    <a:pt x="4896" y="71"/>
                    <a:pt x="4893" y="74"/>
                    <a:pt x="4889" y="78"/>
                  </a:cubicBezTo>
                  <a:cubicBezTo>
                    <a:pt x="4885" y="82"/>
                    <a:pt x="4881" y="87"/>
                    <a:pt x="4876" y="93"/>
                  </a:cubicBezTo>
                  <a:cubicBezTo>
                    <a:pt x="4871" y="98"/>
                    <a:pt x="4866" y="104"/>
                    <a:pt x="4860" y="109"/>
                  </a:cubicBezTo>
                  <a:cubicBezTo>
                    <a:pt x="4855" y="115"/>
                    <a:pt x="4850" y="121"/>
                    <a:pt x="4845" y="127"/>
                  </a:cubicBezTo>
                  <a:cubicBezTo>
                    <a:pt x="4840" y="133"/>
                    <a:pt x="4835" y="138"/>
                    <a:pt x="4831" y="143"/>
                  </a:cubicBezTo>
                  <a:cubicBezTo>
                    <a:pt x="4827" y="148"/>
                    <a:pt x="4823" y="152"/>
                    <a:pt x="4821" y="155"/>
                  </a:cubicBezTo>
                  <a:cubicBezTo>
                    <a:pt x="4827" y="165"/>
                    <a:pt x="4834" y="176"/>
                    <a:pt x="4842" y="187"/>
                  </a:cubicBezTo>
                  <a:cubicBezTo>
                    <a:pt x="4850" y="199"/>
                    <a:pt x="4858" y="211"/>
                    <a:pt x="4865" y="222"/>
                  </a:cubicBezTo>
                  <a:cubicBezTo>
                    <a:pt x="4873" y="233"/>
                    <a:pt x="4880" y="244"/>
                    <a:pt x="4887" y="253"/>
                  </a:cubicBezTo>
                  <a:cubicBezTo>
                    <a:pt x="4894" y="263"/>
                    <a:pt x="4899" y="270"/>
                    <a:pt x="4903" y="276"/>
                  </a:cubicBezTo>
                  <a:cubicBezTo>
                    <a:pt x="4897" y="275"/>
                    <a:pt x="4892" y="275"/>
                    <a:pt x="4887" y="275"/>
                  </a:cubicBezTo>
                  <a:cubicBezTo>
                    <a:pt x="4883" y="274"/>
                    <a:pt x="4878" y="274"/>
                    <a:pt x="4874" y="274"/>
                  </a:cubicBezTo>
                  <a:cubicBezTo>
                    <a:pt x="4869" y="274"/>
                    <a:pt x="4865" y="274"/>
                    <a:pt x="4861" y="275"/>
                  </a:cubicBezTo>
                  <a:cubicBezTo>
                    <a:pt x="4856" y="275"/>
                    <a:pt x="4852" y="275"/>
                    <a:pt x="4848" y="276"/>
                  </a:cubicBezTo>
                  <a:cubicBezTo>
                    <a:pt x="4838" y="260"/>
                    <a:pt x="4827" y="244"/>
                    <a:pt x="4817" y="228"/>
                  </a:cubicBezTo>
                  <a:cubicBezTo>
                    <a:pt x="4807" y="213"/>
                    <a:pt x="4797" y="197"/>
                    <a:pt x="4787" y="181"/>
                  </a:cubicBezTo>
                  <a:close/>
                  <a:moveTo>
                    <a:pt x="5015" y="67"/>
                  </a:moveTo>
                  <a:cubicBezTo>
                    <a:pt x="5021" y="84"/>
                    <a:pt x="5028" y="102"/>
                    <a:pt x="5035" y="122"/>
                  </a:cubicBezTo>
                  <a:cubicBezTo>
                    <a:pt x="5043" y="141"/>
                    <a:pt x="5050" y="160"/>
                    <a:pt x="5057" y="179"/>
                  </a:cubicBezTo>
                  <a:cubicBezTo>
                    <a:pt x="5065" y="198"/>
                    <a:pt x="5072" y="215"/>
                    <a:pt x="5079" y="232"/>
                  </a:cubicBezTo>
                  <a:cubicBezTo>
                    <a:pt x="5086" y="249"/>
                    <a:pt x="5092" y="264"/>
                    <a:pt x="5098" y="276"/>
                  </a:cubicBezTo>
                  <a:cubicBezTo>
                    <a:pt x="5093" y="275"/>
                    <a:pt x="5089" y="275"/>
                    <a:pt x="5085" y="275"/>
                  </a:cubicBezTo>
                  <a:cubicBezTo>
                    <a:pt x="5080" y="274"/>
                    <a:pt x="5076" y="274"/>
                    <a:pt x="5072" y="274"/>
                  </a:cubicBezTo>
                  <a:cubicBezTo>
                    <a:pt x="5068" y="274"/>
                    <a:pt x="5063" y="274"/>
                    <a:pt x="5059" y="275"/>
                  </a:cubicBezTo>
                  <a:cubicBezTo>
                    <a:pt x="5055" y="275"/>
                    <a:pt x="5050" y="275"/>
                    <a:pt x="5046" y="276"/>
                  </a:cubicBezTo>
                  <a:cubicBezTo>
                    <a:pt x="5043" y="266"/>
                    <a:pt x="5040" y="255"/>
                    <a:pt x="5036" y="245"/>
                  </a:cubicBezTo>
                  <a:cubicBezTo>
                    <a:pt x="5033" y="235"/>
                    <a:pt x="5029" y="224"/>
                    <a:pt x="5025" y="214"/>
                  </a:cubicBezTo>
                  <a:cubicBezTo>
                    <a:pt x="5019" y="214"/>
                    <a:pt x="5013" y="214"/>
                    <a:pt x="5006" y="214"/>
                  </a:cubicBezTo>
                  <a:cubicBezTo>
                    <a:pt x="5000" y="214"/>
                    <a:pt x="4993" y="214"/>
                    <a:pt x="4987" y="214"/>
                  </a:cubicBezTo>
                  <a:cubicBezTo>
                    <a:pt x="4982" y="214"/>
                    <a:pt x="4977" y="214"/>
                    <a:pt x="4971" y="214"/>
                  </a:cubicBezTo>
                  <a:cubicBezTo>
                    <a:pt x="4966" y="214"/>
                    <a:pt x="4961" y="214"/>
                    <a:pt x="4956" y="214"/>
                  </a:cubicBezTo>
                  <a:cubicBezTo>
                    <a:pt x="4952" y="224"/>
                    <a:pt x="4948" y="235"/>
                    <a:pt x="4945" y="245"/>
                  </a:cubicBezTo>
                  <a:cubicBezTo>
                    <a:pt x="4941" y="255"/>
                    <a:pt x="4938" y="265"/>
                    <a:pt x="4935" y="276"/>
                  </a:cubicBezTo>
                  <a:cubicBezTo>
                    <a:pt x="4933" y="275"/>
                    <a:pt x="4931" y="275"/>
                    <a:pt x="4928" y="275"/>
                  </a:cubicBezTo>
                  <a:cubicBezTo>
                    <a:pt x="4926" y="274"/>
                    <a:pt x="4924" y="274"/>
                    <a:pt x="4921" y="274"/>
                  </a:cubicBezTo>
                  <a:cubicBezTo>
                    <a:pt x="4919" y="274"/>
                    <a:pt x="4916" y="274"/>
                    <a:pt x="4914" y="275"/>
                  </a:cubicBezTo>
                  <a:cubicBezTo>
                    <a:pt x="4912" y="275"/>
                    <a:pt x="4909" y="275"/>
                    <a:pt x="4906" y="276"/>
                  </a:cubicBezTo>
                  <a:cubicBezTo>
                    <a:pt x="4909" y="270"/>
                    <a:pt x="4912" y="263"/>
                    <a:pt x="4916" y="253"/>
                  </a:cubicBezTo>
                  <a:cubicBezTo>
                    <a:pt x="4920" y="244"/>
                    <a:pt x="4924" y="234"/>
                    <a:pt x="4929" y="222"/>
                  </a:cubicBezTo>
                  <a:cubicBezTo>
                    <a:pt x="4934" y="210"/>
                    <a:pt x="4939" y="198"/>
                    <a:pt x="4945" y="185"/>
                  </a:cubicBezTo>
                  <a:cubicBezTo>
                    <a:pt x="4950" y="171"/>
                    <a:pt x="4956" y="158"/>
                    <a:pt x="4961" y="144"/>
                  </a:cubicBezTo>
                  <a:cubicBezTo>
                    <a:pt x="4967" y="131"/>
                    <a:pt x="4972" y="117"/>
                    <a:pt x="4977" y="104"/>
                  </a:cubicBezTo>
                  <a:cubicBezTo>
                    <a:pt x="4983" y="91"/>
                    <a:pt x="4987" y="78"/>
                    <a:pt x="4992" y="67"/>
                  </a:cubicBezTo>
                  <a:cubicBezTo>
                    <a:pt x="4994" y="67"/>
                    <a:pt x="4996" y="68"/>
                    <a:pt x="4997" y="68"/>
                  </a:cubicBezTo>
                  <a:cubicBezTo>
                    <a:pt x="4999" y="68"/>
                    <a:pt x="5001" y="68"/>
                    <a:pt x="5003" y="68"/>
                  </a:cubicBezTo>
                  <a:cubicBezTo>
                    <a:pt x="5005" y="68"/>
                    <a:pt x="5007" y="68"/>
                    <a:pt x="5009" y="68"/>
                  </a:cubicBezTo>
                  <a:cubicBezTo>
                    <a:pt x="5011" y="68"/>
                    <a:pt x="5013" y="67"/>
                    <a:pt x="5015" y="67"/>
                  </a:cubicBezTo>
                  <a:close/>
                  <a:moveTo>
                    <a:pt x="5019" y="196"/>
                  </a:moveTo>
                  <a:cubicBezTo>
                    <a:pt x="5014" y="184"/>
                    <a:pt x="5010" y="172"/>
                    <a:pt x="5005" y="160"/>
                  </a:cubicBezTo>
                  <a:cubicBezTo>
                    <a:pt x="5001" y="149"/>
                    <a:pt x="4997" y="137"/>
                    <a:pt x="4992" y="125"/>
                  </a:cubicBezTo>
                  <a:cubicBezTo>
                    <a:pt x="4987" y="137"/>
                    <a:pt x="4982" y="149"/>
                    <a:pt x="4977" y="160"/>
                  </a:cubicBezTo>
                  <a:cubicBezTo>
                    <a:pt x="4972" y="172"/>
                    <a:pt x="4968" y="184"/>
                    <a:pt x="4964" y="196"/>
                  </a:cubicBezTo>
                  <a:lnTo>
                    <a:pt x="5019" y="196"/>
                  </a:lnTo>
                  <a:close/>
                  <a:moveTo>
                    <a:pt x="5176" y="180"/>
                  </a:moveTo>
                  <a:lnTo>
                    <a:pt x="5174" y="180"/>
                  </a:lnTo>
                  <a:lnTo>
                    <a:pt x="5174" y="193"/>
                  </a:lnTo>
                  <a:cubicBezTo>
                    <a:pt x="5174" y="201"/>
                    <a:pt x="5174" y="209"/>
                    <a:pt x="5174" y="216"/>
                  </a:cubicBezTo>
                  <a:cubicBezTo>
                    <a:pt x="5174" y="223"/>
                    <a:pt x="5174" y="230"/>
                    <a:pt x="5174" y="237"/>
                  </a:cubicBezTo>
                  <a:cubicBezTo>
                    <a:pt x="5174" y="244"/>
                    <a:pt x="5175" y="250"/>
                    <a:pt x="5175" y="256"/>
                  </a:cubicBezTo>
                  <a:cubicBezTo>
                    <a:pt x="5175" y="263"/>
                    <a:pt x="5176" y="269"/>
                    <a:pt x="5176" y="276"/>
                  </a:cubicBezTo>
                  <a:cubicBezTo>
                    <a:pt x="5173" y="275"/>
                    <a:pt x="5169" y="275"/>
                    <a:pt x="5165" y="275"/>
                  </a:cubicBezTo>
                  <a:cubicBezTo>
                    <a:pt x="5161" y="274"/>
                    <a:pt x="5156" y="274"/>
                    <a:pt x="5151" y="274"/>
                  </a:cubicBezTo>
                  <a:cubicBezTo>
                    <a:pt x="5146" y="274"/>
                    <a:pt x="5142" y="274"/>
                    <a:pt x="5138" y="275"/>
                  </a:cubicBezTo>
                  <a:cubicBezTo>
                    <a:pt x="5134" y="275"/>
                    <a:pt x="5130" y="275"/>
                    <a:pt x="5127" y="276"/>
                  </a:cubicBezTo>
                  <a:cubicBezTo>
                    <a:pt x="5127" y="269"/>
                    <a:pt x="5127" y="263"/>
                    <a:pt x="5128" y="256"/>
                  </a:cubicBezTo>
                  <a:cubicBezTo>
                    <a:pt x="5128" y="250"/>
                    <a:pt x="5128" y="244"/>
                    <a:pt x="5129" y="237"/>
                  </a:cubicBezTo>
                  <a:cubicBezTo>
                    <a:pt x="5129" y="230"/>
                    <a:pt x="5129" y="223"/>
                    <a:pt x="5129" y="216"/>
                  </a:cubicBezTo>
                  <a:cubicBezTo>
                    <a:pt x="5129" y="209"/>
                    <a:pt x="5129" y="201"/>
                    <a:pt x="5129" y="193"/>
                  </a:cubicBezTo>
                  <a:lnTo>
                    <a:pt x="5129" y="152"/>
                  </a:lnTo>
                  <a:cubicBezTo>
                    <a:pt x="5129" y="143"/>
                    <a:pt x="5129" y="135"/>
                    <a:pt x="5129" y="128"/>
                  </a:cubicBezTo>
                  <a:cubicBezTo>
                    <a:pt x="5129" y="121"/>
                    <a:pt x="5129" y="114"/>
                    <a:pt x="5129" y="107"/>
                  </a:cubicBezTo>
                  <a:cubicBezTo>
                    <a:pt x="5128" y="101"/>
                    <a:pt x="5128" y="94"/>
                    <a:pt x="5128" y="88"/>
                  </a:cubicBezTo>
                  <a:cubicBezTo>
                    <a:pt x="5127" y="81"/>
                    <a:pt x="5127" y="75"/>
                    <a:pt x="5127" y="68"/>
                  </a:cubicBezTo>
                  <a:cubicBezTo>
                    <a:pt x="5130" y="69"/>
                    <a:pt x="5134" y="69"/>
                    <a:pt x="5138" y="69"/>
                  </a:cubicBezTo>
                  <a:cubicBezTo>
                    <a:pt x="5142" y="70"/>
                    <a:pt x="5146" y="70"/>
                    <a:pt x="5151" y="70"/>
                  </a:cubicBezTo>
                  <a:cubicBezTo>
                    <a:pt x="5157" y="70"/>
                    <a:pt x="5163" y="70"/>
                    <a:pt x="5170" y="69"/>
                  </a:cubicBezTo>
                  <a:cubicBezTo>
                    <a:pt x="5177" y="69"/>
                    <a:pt x="5185" y="68"/>
                    <a:pt x="5196" y="68"/>
                  </a:cubicBezTo>
                  <a:cubicBezTo>
                    <a:pt x="5203" y="68"/>
                    <a:pt x="5210" y="69"/>
                    <a:pt x="5215" y="69"/>
                  </a:cubicBezTo>
                  <a:cubicBezTo>
                    <a:pt x="5221" y="69"/>
                    <a:pt x="5225" y="70"/>
                    <a:pt x="5229" y="71"/>
                  </a:cubicBezTo>
                  <a:cubicBezTo>
                    <a:pt x="5233" y="72"/>
                    <a:pt x="5236" y="73"/>
                    <a:pt x="5239" y="74"/>
                  </a:cubicBezTo>
                  <a:cubicBezTo>
                    <a:pt x="5242" y="75"/>
                    <a:pt x="5245" y="77"/>
                    <a:pt x="5248" y="79"/>
                  </a:cubicBezTo>
                  <a:cubicBezTo>
                    <a:pt x="5254" y="83"/>
                    <a:pt x="5258" y="88"/>
                    <a:pt x="5262" y="95"/>
                  </a:cubicBezTo>
                  <a:cubicBezTo>
                    <a:pt x="5265" y="102"/>
                    <a:pt x="5267" y="109"/>
                    <a:pt x="5267" y="118"/>
                  </a:cubicBezTo>
                  <a:cubicBezTo>
                    <a:pt x="5267" y="133"/>
                    <a:pt x="5263" y="145"/>
                    <a:pt x="5255" y="154"/>
                  </a:cubicBezTo>
                  <a:cubicBezTo>
                    <a:pt x="5247" y="163"/>
                    <a:pt x="5236" y="170"/>
                    <a:pt x="5221" y="174"/>
                  </a:cubicBezTo>
                  <a:cubicBezTo>
                    <a:pt x="5230" y="191"/>
                    <a:pt x="5240" y="208"/>
                    <a:pt x="5251" y="225"/>
                  </a:cubicBezTo>
                  <a:cubicBezTo>
                    <a:pt x="5262" y="242"/>
                    <a:pt x="5274" y="259"/>
                    <a:pt x="5285" y="276"/>
                  </a:cubicBezTo>
                  <a:cubicBezTo>
                    <a:pt x="5280" y="275"/>
                    <a:pt x="5275" y="275"/>
                    <a:pt x="5271" y="275"/>
                  </a:cubicBezTo>
                  <a:cubicBezTo>
                    <a:pt x="5267" y="274"/>
                    <a:pt x="5262" y="274"/>
                    <a:pt x="5257" y="274"/>
                  </a:cubicBezTo>
                  <a:cubicBezTo>
                    <a:pt x="5253" y="274"/>
                    <a:pt x="5248" y="274"/>
                    <a:pt x="5244" y="275"/>
                  </a:cubicBezTo>
                  <a:cubicBezTo>
                    <a:pt x="5239" y="275"/>
                    <a:pt x="5235" y="275"/>
                    <a:pt x="5230" y="276"/>
                  </a:cubicBezTo>
                  <a:lnTo>
                    <a:pt x="5176" y="180"/>
                  </a:lnTo>
                  <a:close/>
                  <a:moveTo>
                    <a:pt x="5221" y="125"/>
                  </a:moveTo>
                  <a:cubicBezTo>
                    <a:pt x="5221" y="116"/>
                    <a:pt x="5220" y="109"/>
                    <a:pt x="5218" y="104"/>
                  </a:cubicBezTo>
                  <a:cubicBezTo>
                    <a:pt x="5217" y="99"/>
                    <a:pt x="5214" y="95"/>
                    <a:pt x="5210" y="92"/>
                  </a:cubicBezTo>
                  <a:cubicBezTo>
                    <a:pt x="5206" y="89"/>
                    <a:pt x="5202" y="88"/>
                    <a:pt x="5196" y="87"/>
                  </a:cubicBezTo>
                  <a:cubicBezTo>
                    <a:pt x="5190" y="86"/>
                    <a:pt x="5183" y="86"/>
                    <a:pt x="5175" y="86"/>
                  </a:cubicBezTo>
                  <a:cubicBezTo>
                    <a:pt x="5174" y="113"/>
                    <a:pt x="5174" y="140"/>
                    <a:pt x="5174" y="167"/>
                  </a:cubicBezTo>
                  <a:cubicBezTo>
                    <a:pt x="5175" y="167"/>
                    <a:pt x="5176" y="168"/>
                    <a:pt x="5177" y="168"/>
                  </a:cubicBezTo>
                  <a:cubicBezTo>
                    <a:pt x="5178" y="168"/>
                    <a:pt x="5179" y="168"/>
                    <a:pt x="5180" y="168"/>
                  </a:cubicBezTo>
                  <a:cubicBezTo>
                    <a:pt x="5193" y="168"/>
                    <a:pt x="5204" y="164"/>
                    <a:pt x="5211" y="157"/>
                  </a:cubicBezTo>
                  <a:cubicBezTo>
                    <a:pt x="5218" y="150"/>
                    <a:pt x="5221" y="139"/>
                    <a:pt x="5221" y="125"/>
                  </a:cubicBezTo>
                  <a:close/>
                </a:path>
              </a:pathLst>
            </a:custGeom>
            <a:solidFill>
              <a:srgbClr val="FFFFFF"/>
            </a:solidFill>
            <a:ln w="9525">
              <a:noFill/>
              <a:round/>
              <a:headEnd/>
              <a:tailEnd/>
            </a:ln>
          </p:spPr>
          <p:txBody>
            <a:bodyPr/>
            <a:lstStyle/>
            <a:p>
              <a:pPr>
                <a:defRPr/>
              </a:pPr>
              <a:endParaRPr lang="hu-HU" b="0">
                <a:solidFill>
                  <a:prstClr val="black"/>
                </a:solidFill>
              </a:endParaRPr>
            </a:p>
          </p:txBody>
        </p:sp>
        <p:sp>
          <p:nvSpPr>
            <p:cNvPr id="135" name="Line 9"/>
            <p:cNvSpPr>
              <a:spLocks noChangeShapeType="1"/>
            </p:cNvSpPr>
            <p:nvPr userDrawn="1"/>
          </p:nvSpPr>
          <p:spPr bwMode="auto">
            <a:xfrm>
              <a:off x="305900" y="1106337"/>
              <a:ext cx="2160000" cy="0"/>
            </a:xfrm>
            <a:prstGeom prst="line">
              <a:avLst/>
            </a:prstGeom>
            <a:noFill/>
            <a:ln w="6350">
              <a:solidFill>
                <a:srgbClr val="FFFFFF"/>
              </a:solidFill>
              <a:round/>
              <a:headEnd/>
              <a:tailEnd/>
            </a:ln>
          </p:spPr>
          <p:txBody>
            <a:bodyPr/>
            <a:lstStyle/>
            <a:p>
              <a:pPr>
                <a:defRPr/>
              </a:pPr>
              <a:endParaRPr lang="hu-HU" b="0">
                <a:solidFill>
                  <a:prstClr val="black"/>
                </a:solidFill>
              </a:endParaRPr>
            </a:p>
          </p:txBody>
        </p:sp>
      </p:grpSp>
      <p:sp>
        <p:nvSpPr>
          <p:cNvPr id="136" name="Freeform 15"/>
          <p:cNvSpPr>
            <a:spLocks noChangeAspect="1" noEditPoints="1"/>
          </p:cNvSpPr>
          <p:nvPr userDrawn="1"/>
        </p:nvSpPr>
        <p:spPr bwMode="auto">
          <a:xfrm>
            <a:off x="849313" y="2463800"/>
            <a:ext cx="1087437" cy="158750"/>
          </a:xfrm>
          <a:custGeom>
            <a:avLst/>
            <a:gdLst>
              <a:gd name="T0" fmla="*/ 14504 w 2999"/>
              <a:gd name="T1" fmla="*/ 43593 h 437"/>
              <a:gd name="T2" fmla="*/ 61642 w 2999"/>
              <a:gd name="T3" fmla="*/ 43956 h 437"/>
              <a:gd name="T4" fmla="*/ 110593 w 2999"/>
              <a:gd name="T5" fmla="*/ 44319 h 437"/>
              <a:gd name="T6" fmla="*/ 67444 w 2999"/>
              <a:gd name="T7" fmla="*/ 89365 h 437"/>
              <a:gd name="T8" fmla="*/ 29371 w 2999"/>
              <a:gd name="T9" fmla="*/ 117337 h 437"/>
              <a:gd name="T10" fmla="*/ 127998 w 2999"/>
              <a:gd name="T11" fmla="*/ 44319 h 437"/>
              <a:gd name="T12" fmla="*/ 180212 w 2999"/>
              <a:gd name="T13" fmla="*/ 44319 h 437"/>
              <a:gd name="T14" fmla="*/ 226262 w 2999"/>
              <a:gd name="T15" fmla="*/ 43593 h 437"/>
              <a:gd name="T16" fmla="*/ 197254 w 2999"/>
              <a:gd name="T17" fmla="*/ 117700 h 437"/>
              <a:gd name="T18" fmla="*/ 152292 w 2999"/>
              <a:gd name="T19" fmla="*/ 116974 h 437"/>
              <a:gd name="T20" fmla="*/ 245480 w 2999"/>
              <a:gd name="T21" fmla="*/ 43956 h 437"/>
              <a:gd name="T22" fmla="*/ 296607 w 2999"/>
              <a:gd name="T23" fmla="*/ 43593 h 437"/>
              <a:gd name="T24" fmla="*/ 341569 w 2999"/>
              <a:gd name="T25" fmla="*/ 59213 h 437"/>
              <a:gd name="T26" fmla="*/ 319813 w 2999"/>
              <a:gd name="T27" fmla="*/ 117337 h 437"/>
              <a:gd name="T28" fmla="*/ 275213 w 2999"/>
              <a:gd name="T29" fmla="*/ 117337 h 437"/>
              <a:gd name="T30" fmla="*/ 378554 w 2999"/>
              <a:gd name="T31" fmla="*/ 110072 h 437"/>
              <a:gd name="T32" fmla="*/ 439834 w 2999"/>
              <a:gd name="T33" fmla="*/ 43593 h 437"/>
              <a:gd name="T34" fmla="*/ 456876 w 2999"/>
              <a:gd name="T35" fmla="*/ 111525 h 437"/>
              <a:gd name="T36" fmla="*/ 442734 w 2999"/>
              <a:gd name="T37" fmla="*/ 107892 h 437"/>
              <a:gd name="T38" fmla="*/ 419891 w 2999"/>
              <a:gd name="T39" fmla="*/ 78830 h 437"/>
              <a:gd name="T40" fmla="*/ 426055 w 2999"/>
              <a:gd name="T41" fmla="*/ 48315 h 437"/>
              <a:gd name="T42" fmla="*/ 414089 w 2999"/>
              <a:gd name="T43" fmla="*/ 88275 h 437"/>
              <a:gd name="T44" fmla="*/ 477907 w 2999"/>
              <a:gd name="T45" fmla="*/ 62483 h 437"/>
              <a:gd name="T46" fmla="*/ 546438 w 2999"/>
              <a:gd name="T47" fmla="*/ 98447 h 437"/>
              <a:gd name="T48" fmla="*/ 488059 w 2999"/>
              <a:gd name="T49" fmla="*/ 80646 h 437"/>
              <a:gd name="T50" fmla="*/ 536285 w 2999"/>
              <a:gd name="T51" fmla="*/ 80646 h 437"/>
              <a:gd name="T52" fmla="*/ 488059 w 2999"/>
              <a:gd name="T53" fmla="*/ 80646 h 437"/>
              <a:gd name="T54" fmla="*/ 580522 w 2999"/>
              <a:gd name="T55" fmla="*/ 9445 h 437"/>
              <a:gd name="T56" fmla="*/ 592488 w 2999"/>
              <a:gd name="T57" fmla="*/ 68295 h 437"/>
              <a:gd name="T58" fmla="*/ 594301 w 2999"/>
              <a:gd name="T59" fmla="*/ 74834 h 437"/>
              <a:gd name="T60" fmla="*/ 590313 w 2999"/>
              <a:gd name="T61" fmla="*/ 88275 h 437"/>
              <a:gd name="T62" fmla="*/ 573996 w 2999"/>
              <a:gd name="T63" fmla="*/ 116974 h 437"/>
              <a:gd name="T64" fmla="*/ 648329 w 2999"/>
              <a:gd name="T65" fmla="*/ 103896 h 437"/>
              <a:gd name="T66" fmla="*/ 742242 w 2999"/>
              <a:gd name="T67" fmla="*/ 79920 h 437"/>
              <a:gd name="T68" fmla="*/ 697642 w 2999"/>
              <a:gd name="T69" fmla="*/ 81373 h 437"/>
              <a:gd name="T70" fmla="*/ 686039 w 2999"/>
              <a:gd name="T71" fmla="*/ 77377 h 437"/>
              <a:gd name="T72" fmla="*/ 698005 w 2999"/>
              <a:gd name="T73" fmla="*/ 58850 h 437"/>
              <a:gd name="T74" fmla="*/ 756021 w 2999"/>
              <a:gd name="T75" fmla="*/ 80283 h 437"/>
              <a:gd name="T76" fmla="*/ 697642 w 2999"/>
              <a:gd name="T77" fmla="*/ 114068 h 437"/>
              <a:gd name="T78" fmla="*/ 686039 w 2999"/>
              <a:gd name="T79" fmla="*/ 137680 h 437"/>
              <a:gd name="T80" fmla="*/ 793369 w 2999"/>
              <a:gd name="T81" fmla="*/ 45409 h 437"/>
              <a:gd name="T82" fmla="*/ 786842 w 2999"/>
              <a:gd name="T83" fmla="*/ 56307 h 437"/>
              <a:gd name="T84" fmla="*/ 802071 w 2999"/>
              <a:gd name="T85" fmla="*/ 114068 h 437"/>
              <a:gd name="T86" fmla="*/ 774876 w 2999"/>
              <a:gd name="T87" fmla="*/ 79920 h 437"/>
              <a:gd name="T88" fmla="*/ 765086 w 2999"/>
              <a:gd name="T89" fmla="*/ 45046 h 437"/>
              <a:gd name="T90" fmla="*/ 860812 w 2999"/>
              <a:gd name="T91" fmla="*/ 44319 h 437"/>
              <a:gd name="T92" fmla="*/ 835067 w 2999"/>
              <a:gd name="T93" fmla="*/ 79557 h 437"/>
              <a:gd name="T94" fmla="*/ 857911 w 2999"/>
              <a:gd name="T95" fmla="*/ 111888 h 437"/>
              <a:gd name="T96" fmla="*/ 833617 w 2999"/>
              <a:gd name="T97" fmla="*/ 116610 h 437"/>
              <a:gd name="T98" fmla="*/ 825277 w 2999"/>
              <a:gd name="T99" fmla="*/ 73744 h 437"/>
              <a:gd name="T100" fmla="*/ 847033 w 2999"/>
              <a:gd name="T101" fmla="*/ 46862 h 437"/>
              <a:gd name="T102" fmla="*/ 898522 w 2999"/>
              <a:gd name="T103" fmla="*/ 116247 h 437"/>
              <a:gd name="T104" fmla="*/ 952187 w 2999"/>
              <a:gd name="T105" fmla="*/ 0 h 437"/>
              <a:gd name="T106" fmla="*/ 976119 w 2999"/>
              <a:gd name="T107" fmla="*/ 41776 h 437"/>
              <a:gd name="T108" fmla="*/ 1000776 w 2999"/>
              <a:gd name="T109" fmla="*/ 117700 h 437"/>
              <a:gd name="T110" fmla="*/ 984096 w 2999"/>
              <a:gd name="T111" fmla="*/ 55944 h 437"/>
              <a:gd name="T112" fmla="*/ 945298 w 2999"/>
              <a:gd name="T113" fmla="*/ 116974 h 437"/>
              <a:gd name="T114" fmla="*/ 1024707 w 2999"/>
              <a:gd name="T115" fmla="*/ 79920 h 437"/>
              <a:gd name="T116" fmla="*/ 1037398 w 2999"/>
              <a:gd name="T117" fmla="*/ 99173 h 437"/>
              <a:gd name="T118" fmla="*/ 1074746 w 2999"/>
              <a:gd name="T119" fmla="*/ 83553 h 437"/>
              <a:gd name="T120" fmla="*/ 1086349 w 2999"/>
              <a:gd name="T121" fmla="*/ 66842 h 437"/>
              <a:gd name="T122" fmla="*/ 1074746 w 2999"/>
              <a:gd name="T123" fmla="*/ 104259 h 4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99" h="437">
                <a:moveTo>
                  <a:pt x="75" y="324"/>
                </a:moveTo>
                <a:cubicBezTo>
                  <a:pt x="72" y="313"/>
                  <a:pt x="67" y="299"/>
                  <a:pt x="62" y="283"/>
                </a:cubicBezTo>
                <a:cubicBezTo>
                  <a:pt x="56" y="267"/>
                  <a:pt x="50" y="249"/>
                  <a:pt x="43" y="230"/>
                </a:cubicBezTo>
                <a:cubicBezTo>
                  <a:pt x="36" y="212"/>
                  <a:pt x="29" y="193"/>
                  <a:pt x="22" y="174"/>
                </a:cubicBezTo>
                <a:cubicBezTo>
                  <a:pt x="15" y="155"/>
                  <a:pt x="7" y="137"/>
                  <a:pt x="0" y="120"/>
                </a:cubicBezTo>
                <a:cubicBezTo>
                  <a:pt x="4" y="120"/>
                  <a:pt x="7" y="121"/>
                  <a:pt x="10" y="121"/>
                </a:cubicBezTo>
                <a:cubicBezTo>
                  <a:pt x="13" y="122"/>
                  <a:pt x="17" y="122"/>
                  <a:pt x="20" y="122"/>
                </a:cubicBezTo>
                <a:cubicBezTo>
                  <a:pt x="26" y="122"/>
                  <a:pt x="33" y="121"/>
                  <a:pt x="40" y="120"/>
                </a:cubicBezTo>
                <a:cubicBezTo>
                  <a:pt x="47" y="146"/>
                  <a:pt x="56" y="173"/>
                  <a:pt x="65" y="200"/>
                </a:cubicBezTo>
                <a:cubicBezTo>
                  <a:pt x="74" y="227"/>
                  <a:pt x="84" y="255"/>
                  <a:pt x="95" y="284"/>
                </a:cubicBezTo>
                <a:cubicBezTo>
                  <a:pt x="98" y="276"/>
                  <a:pt x="102" y="265"/>
                  <a:pt x="107" y="252"/>
                </a:cubicBezTo>
                <a:cubicBezTo>
                  <a:pt x="112" y="239"/>
                  <a:pt x="117" y="225"/>
                  <a:pt x="122" y="210"/>
                </a:cubicBezTo>
                <a:cubicBezTo>
                  <a:pt x="127" y="194"/>
                  <a:pt x="132" y="179"/>
                  <a:pt x="138" y="163"/>
                </a:cubicBezTo>
                <a:cubicBezTo>
                  <a:pt x="143" y="148"/>
                  <a:pt x="147" y="133"/>
                  <a:pt x="151" y="120"/>
                </a:cubicBezTo>
                <a:cubicBezTo>
                  <a:pt x="156" y="121"/>
                  <a:pt x="160" y="122"/>
                  <a:pt x="164" y="122"/>
                </a:cubicBezTo>
                <a:cubicBezTo>
                  <a:pt x="166" y="122"/>
                  <a:pt x="168" y="122"/>
                  <a:pt x="170" y="121"/>
                </a:cubicBezTo>
                <a:cubicBezTo>
                  <a:pt x="172" y="121"/>
                  <a:pt x="174" y="120"/>
                  <a:pt x="176" y="120"/>
                </a:cubicBezTo>
                <a:cubicBezTo>
                  <a:pt x="183" y="147"/>
                  <a:pt x="192" y="174"/>
                  <a:pt x="201" y="201"/>
                </a:cubicBezTo>
                <a:cubicBezTo>
                  <a:pt x="210" y="227"/>
                  <a:pt x="220" y="255"/>
                  <a:pt x="230" y="284"/>
                </a:cubicBezTo>
                <a:cubicBezTo>
                  <a:pt x="234" y="274"/>
                  <a:pt x="239" y="263"/>
                  <a:pt x="244" y="250"/>
                </a:cubicBezTo>
                <a:cubicBezTo>
                  <a:pt x="249" y="237"/>
                  <a:pt x="254" y="223"/>
                  <a:pt x="259" y="208"/>
                </a:cubicBezTo>
                <a:cubicBezTo>
                  <a:pt x="265" y="193"/>
                  <a:pt x="270" y="178"/>
                  <a:pt x="276" y="163"/>
                </a:cubicBezTo>
                <a:cubicBezTo>
                  <a:pt x="281" y="147"/>
                  <a:pt x="286" y="133"/>
                  <a:pt x="291" y="120"/>
                </a:cubicBezTo>
                <a:cubicBezTo>
                  <a:pt x="296" y="121"/>
                  <a:pt x="301" y="122"/>
                  <a:pt x="305" y="122"/>
                </a:cubicBezTo>
                <a:cubicBezTo>
                  <a:pt x="309" y="122"/>
                  <a:pt x="314" y="121"/>
                  <a:pt x="318" y="120"/>
                </a:cubicBezTo>
                <a:cubicBezTo>
                  <a:pt x="302" y="154"/>
                  <a:pt x="286" y="188"/>
                  <a:pt x="272" y="222"/>
                </a:cubicBezTo>
                <a:cubicBezTo>
                  <a:pt x="258" y="256"/>
                  <a:pt x="245" y="290"/>
                  <a:pt x="233" y="324"/>
                </a:cubicBezTo>
                <a:cubicBezTo>
                  <a:pt x="231" y="324"/>
                  <a:pt x="229" y="323"/>
                  <a:pt x="227" y="323"/>
                </a:cubicBezTo>
                <a:cubicBezTo>
                  <a:pt x="225" y="322"/>
                  <a:pt x="224" y="322"/>
                  <a:pt x="222" y="322"/>
                </a:cubicBezTo>
                <a:cubicBezTo>
                  <a:pt x="220" y="322"/>
                  <a:pt x="218" y="322"/>
                  <a:pt x="216" y="323"/>
                </a:cubicBezTo>
                <a:cubicBezTo>
                  <a:pt x="214" y="323"/>
                  <a:pt x="212" y="324"/>
                  <a:pt x="210" y="324"/>
                </a:cubicBezTo>
                <a:cubicBezTo>
                  <a:pt x="203" y="298"/>
                  <a:pt x="195" y="272"/>
                  <a:pt x="186" y="246"/>
                </a:cubicBezTo>
                <a:cubicBezTo>
                  <a:pt x="177" y="220"/>
                  <a:pt x="167" y="193"/>
                  <a:pt x="156" y="165"/>
                </a:cubicBezTo>
                <a:cubicBezTo>
                  <a:pt x="152" y="174"/>
                  <a:pt x="148" y="185"/>
                  <a:pt x="143" y="197"/>
                </a:cubicBezTo>
                <a:cubicBezTo>
                  <a:pt x="138" y="210"/>
                  <a:pt x="133" y="224"/>
                  <a:pt x="128" y="238"/>
                </a:cubicBezTo>
                <a:cubicBezTo>
                  <a:pt x="123" y="253"/>
                  <a:pt x="118" y="268"/>
                  <a:pt x="113" y="283"/>
                </a:cubicBezTo>
                <a:cubicBezTo>
                  <a:pt x="108" y="298"/>
                  <a:pt x="103" y="311"/>
                  <a:pt x="99" y="324"/>
                </a:cubicBezTo>
                <a:cubicBezTo>
                  <a:pt x="97" y="324"/>
                  <a:pt x="95" y="323"/>
                  <a:pt x="93" y="323"/>
                </a:cubicBezTo>
                <a:cubicBezTo>
                  <a:pt x="91" y="322"/>
                  <a:pt x="89" y="322"/>
                  <a:pt x="87" y="322"/>
                </a:cubicBezTo>
                <a:cubicBezTo>
                  <a:pt x="85" y="322"/>
                  <a:pt x="83" y="322"/>
                  <a:pt x="81" y="323"/>
                </a:cubicBezTo>
                <a:cubicBezTo>
                  <a:pt x="79" y="323"/>
                  <a:pt x="77" y="324"/>
                  <a:pt x="75" y="324"/>
                </a:cubicBezTo>
                <a:close/>
                <a:moveTo>
                  <a:pt x="408" y="324"/>
                </a:moveTo>
                <a:cubicBezTo>
                  <a:pt x="405" y="313"/>
                  <a:pt x="400" y="299"/>
                  <a:pt x="395" y="283"/>
                </a:cubicBezTo>
                <a:cubicBezTo>
                  <a:pt x="389" y="267"/>
                  <a:pt x="383" y="249"/>
                  <a:pt x="376" y="230"/>
                </a:cubicBezTo>
                <a:cubicBezTo>
                  <a:pt x="370" y="212"/>
                  <a:pt x="363" y="193"/>
                  <a:pt x="355" y="174"/>
                </a:cubicBezTo>
                <a:cubicBezTo>
                  <a:pt x="348" y="155"/>
                  <a:pt x="340" y="137"/>
                  <a:pt x="333" y="120"/>
                </a:cubicBezTo>
                <a:cubicBezTo>
                  <a:pt x="337" y="120"/>
                  <a:pt x="340" y="121"/>
                  <a:pt x="343" y="121"/>
                </a:cubicBezTo>
                <a:cubicBezTo>
                  <a:pt x="347" y="122"/>
                  <a:pt x="350" y="122"/>
                  <a:pt x="353" y="122"/>
                </a:cubicBezTo>
                <a:cubicBezTo>
                  <a:pt x="359" y="122"/>
                  <a:pt x="366" y="121"/>
                  <a:pt x="373" y="120"/>
                </a:cubicBezTo>
                <a:cubicBezTo>
                  <a:pt x="381" y="146"/>
                  <a:pt x="389" y="173"/>
                  <a:pt x="398" y="200"/>
                </a:cubicBezTo>
                <a:cubicBezTo>
                  <a:pt x="407" y="227"/>
                  <a:pt x="417" y="255"/>
                  <a:pt x="428" y="284"/>
                </a:cubicBezTo>
                <a:cubicBezTo>
                  <a:pt x="431" y="276"/>
                  <a:pt x="435" y="265"/>
                  <a:pt x="440" y="252"/>
                </a:cubicBezTo>
                <a:cubicBezTo>
                  <a:pt x="445" y="239"/>
                  <a:pt x="450" y="225"/>
                  <a:pt x="455" y="210"/>
                </a:cubicBezTo>
                <a:cubicBezTo>
                  <a:pt x="460" y="194"/>
                  <a:pt x="466" y="179"/>
                  <a:pt x="471" y="163"/>
                </a:cubicBezTo>
                <a:cubicBezTo>
                  <a:pt x="476" y="148"/>
                  <a:pt x="480" y="133"/>
                  <a:pt x="484" y="120"/>
                </a:cubicBezTo>
                <a:cubicBezTo>
                  <a:pt x="489" y="121"/>
                  <a:pt x="494" y="122"/>
                  <a:pt x="497" y="122"/>
                </a:cubicBezTo>
                <a:cubicBezTo>
                  <a:pt x="500" y="122"/>
                  <a:pt x="502" y="122"/>
                  <a:pt x="503" y="121"/>
                </a:cubicBezTo>
                <a:cubicBezTo>
                  <a:pt x="505" y="121"/>
                  <a:pt x="507" y="120"/>
                  <a:pt x="509" y="120"/>
                </a:cubicBezTo>
                <a:cubicBezTo>
                  <a:pt x="516" y="147"/>
                  <a:pt x="525" y="174"/>
                  <a:pt x="534" y="201"/>
                </a:cubicBezTo>
                <a:cubicBezTo>
                  <a:pt x="544" y="227"/>
                  <a:pt x="553" y="255"/>
                  <a:pt x="564" y="284"/>
                </a:cubicBezTo>
                <a:cubicBezTo>
                  <a:pt x="567" y="274"/>
                  <a:pt x="572" y="263"/>
                  <a:pt x="577" y="250"/>
                </a:cubicBezTo>
                <a:cubicBezTo>
                  <a:pt x="582" y="237"/>
                  <a:pt x="587" y="223"/>
                  <a:pt x="593" y="208"/>
                </a:cubicBezTo>
                <a:cubicBezTo>
                  <a:pt x="598" y="193"/>
                  <a:pt x="604" y="178"/>
                  <a:pt x="609" y="163"/>
                </a:cubicBezTo>
                <a:cubicBezTo>
                  <a:pt x="614" y="147"/>
                  <a:pt x="620" y="133"/>
                  <a:pt x="624" y="120"/>
                </a:cubicBezTo>
                <a:cubicBezTo>
                  <a:pt x="630" y="121"/>
                  <a:pt x="634" y="122"/>
                  <a:pt x="638" y="122"/>
                </a:cubicBezTo>
                <a:cubicBezTo>
                  <a:pt x="642" y="122"/>
                  <a:pt x="647" y="121"/>
                  <a:pt x="651" y="120"/>
                </a:cubicBezTo>
                <a:cubicBezTo>
                  <a:pt x="635" y="154"/>
                  <a:pt x="620" y="188"/>
                  <a:pt x="605" y="222"/>
                </a:cubicBezTo>
                <a:cubicBezTo>
                  <a:pt x="591" y="256"/>
                  <a:pt x="578" y="290"/>
                  <a:pt x="566" y="324"/>
                </a:cubicBezTo>
                <a:cubicBezTo>
                  <a:pt x="564" y="324"/>
                  <a:pt x="562" y="323"/>
                  <a:pt x="560" y="323"/>
                </a:cubicBezTo>
                <a:cubicBezTo>
                  <a:pt x="559" y="322"/>
                  <a:pt x="557" y="322"/>
                  <a:pt x="555" y="322"/>
                </a:cubicBezTo>
                <a:cubicBezTo>
                  <a:pt x="553" y="322"/>
                  <a:pt x="551" y="322"/>
                  <a:pt x="549" y="323"/>
                </a:cubicBezTo>
                <a:cubicBezTo>
                  <a:pt x="547" y="323"/>
                  <a:pt x="545" y="324"/>
                  <a:pt x="544" y="324"/>
                </a:cubicBezTo>
                <a:cubicBezTo>
                  <a:pt x="536" y="298"/>
                  <a:pt x="528" y="272"/>
                  <a:pt x="519" y="246"/>
                </a:cubicBezTo>
                <a:cubicBezTo>
                  <a:pt x="510" y="220"/>
                  <a:pt x="500" y="193"/>
                  <a:pt x="489" y="165"/>
                </a:cubicBezTo>
                <a:cubicBezTo>
                  <a:pt x="485" y="174"/>
                  <a:pt x="481" y="185"/>
                  <a:pt x="476" y="197"/>
                </a:cubicBezTo>
                <a:cubicBezTo>
                  <a:pt x="471" y="210"/>
                  <a:pt x="466" y="224"/>
                  <a:pt x="461" y="238"/>
                </a:cubicBezTo>
                <a:cubicBezTo>
                  <a:pt x="456" y="253"/>
                  <a:pt x="451" y="268"/>
                  <a:pt x="446" y="283"/>
                </a:cubicBezTo>
                <a:cubicBezTo>
                  <a:pt x="441" y="298"/>
                  <a:pt x="436" y="311"/>
                  <a:pt x="432" y="324"/>
                </a:cubicBezTo>
                <a:cubicBezTo>
                  <a:pt x="430" y="324"/>
                  <a:pt x="428" y="323"/>
                  <a:pt x="426" y="323"/>
                </a:cubicBezTo>
                <a:cubicBezTo>
                  <a:pt x="424" y="322"/>
                  <a:pt x="422" y="322"/>
                  <a:pt x="420" y="322"/>
                </a:cubicBezTo>
                <a:cubicBezTo>
                  <a:pt x="418" y="322"/>
                  <a:pt x="416" y="322"/>
                  <a:pt x="414" y="323"/>
                </a:cubicBezTo>
                <a:cubicBezTo>
                  <a:pt x="412" y="323"/>
                  <a:pt x="410" y="324"/>
                  <a:pt x="408" y="324"/>
                </a:cubicBezTo>
                <a:close/>
                <a:moveTo>
                  <a:pt x="741" y="324"/>
                </a:moveTo>
                <a:cubicBezTo>
                  <a:pt x="738" y="313"/>
                  <a:pt x="733" y="299"/>
                  <a:pt x="728" y="283"/>
                </a:cubicBezTo>
                <a:cubicBezTo>
                  <a:pt x="722" y="267"/>
                  <a:pt x="716" y="249"/>
                  <a:pt x="709" y="230"/>
                </a:cubicBezTo>
                <a:cubicBezTo>
                  <a:pt x="703" y="212"/>
                  <a:pt x="696" y="193"/>
                  <a:pt x="688" y="174"/>
                </a:cubicBezTo>
                <a:cubicBezTo>
                  <a:pt x="681" y="155"/>
                  <a:pt x="674" y="137"/>
                  <a:pt x="666" y="120"/>
                </a:cubicBezTo>
                <a:cubicBezTo>
                  <a:pt x="670" y="120"/>
                  <a:pt x="673" y="121"/>
                  <a:pt x="677" y="121"/>
                </a:cubicBezTo>
                <a:cubicBezTo>
                  <a:pt x="680" y="122"/>
                  <a:pt x="683" y="122"/>
                  <a:pt x="687" y="122"/>
                </a:cubicBezTo>
                <a:cubicBezTo>
                  <a:pt x="693" y="122"/>
                  <a:pt x="699" y="121"/>
                  <a:pt x="706" y="120"/>
                </a:cubicBezTo>
                <a:cubicBezTo>
                  <a:pt x="714" y="146"/>
                  <a:pt x="722" y="173"/>
                  <a:pt x="731" y="200"/>
                </a:cubicBezTo>
                <a:cubicBezTo>
                  <a:pt x="740" y="227"/>
                  <a:pt x="750" y="255"/>
                  <a:pt x="761" y="284"/>
                </a:cubicBezTo>
                <a:cubicBezTo>
                  <a:pt x="765" y="276"/>
                  <a:pt x="769" y="265"/>
                  <a:pt x="773" y="252"/>
                </a:cubicBezTo>
                <a:cubicBezTo>
                  <a:pt x="778" y="239"/>
                  <a:pt x="783" y="225"/>
                  <a:pt x="788" y="210"/>
                </a:cubicBezTo>
                <a:cubicBezTo>
                  <a:pt x="794" y="194"/>
                  <a:pt x="799" y="179"/>
                  <a:pt x="804" y="163"/>
                </a:cubicBezTo>
                <a:cubicBezTo>
                  <a:pt x="809" y="148"/>
                  <a:pt x="814" y="133"/>
                  <a:pt x="818" y="120"/>
                </a:cubicBezTo>
                <a:cubicBezTo>
                  <a:pt x="822" y="121"/>
                  <a:pt x="827" y="122"/>
                  <a:pt x="830" y="122"/>
                </a:cubicBezTo>
                <a:cubicBezTo>
                  <a:pt x="833" y="122"/>
                  <a:pt x="835" y="122"/>
                  <a:pt x="836" y="121"/>
                </a:cubicBezTo>
                <a:cubicBezTo>
                  <a:pt x="838" y="121"/>
                  <a:pt x="840" y="120"/>
                  <a:pt x="842" y="120"/>
                </a:cubicBezTo>
                <a:cubicBezTo>
                  <a:pt x="850" y="147"/>
                  <a:pt x="858" y="174"/>
                  <a:pt x="867" y="201"/>
                </a:cubicBezTo>
                <a:cubicBezTo>
                  <a:pt x="877" y="227"/>
                  <a:pt x="887" y="255"/>
                  <a:pt x="897" y="284"/>
                </a:cubicBezTo>
                <a:cubicBezTo>
                  <a:pt x="901" y="274"/>
                  <a:pt x="905" y="263"/>
                  <a:pt x="910" y="250"/>
                </a:cubicBezTo>
                <a:cubicBezTo>
                  <a:pt x="915" y="237"/>
                  <a:pt x="920" y="223"/>
                  <a:pt x="926" y="208"/>
                </a:cubicBezTo>
                <a:cubicBezTo>
                  <a:pt x="931" y="193"/>
                  <a:pt x="937" y="178"/>
                  <a:pt x="942" y="163"/>
                </a:cubicBezTo>
                <a:cubicBezTo>
                  <a:pt x="948" y="147"/>
                  <a:pt x="953" y="133"/>
                  <a:pt x="958" y="120"/>
                </a:cubicBezTo>
                <a:cubicBezTo>
                  <a:pt x="963" y="121"/>
                  <a:pt x="967" y="122"/>
                  <a:pt x="971" y="122"/>
                </a:cubicBezTo>
                <a:cubicBezTo>
                  <a:pt x="976" y="122"/>
                  <a:pt x="980" y="121"/>
                  <a:pt x="984" y="120"/>
                </a:cubicBezTo>
                <a:cubicBezTo>
                  <a:pt x="968" y="154"/>
                  <a:pt x="953" y="188"/>
                  <a:pt x="939" y="222"/>
                </a:cubicBezTo>
                <a:cubicBezTo>
                  <a:pt x="924" y="256"/>
                  <a:pt x="911" y="290"/>
                  <a:pt x="899" y="324"/>
                </a:cubicBezTo>
                <a:cubicBezTo>
                  <a:pt x="897" y="324"/>
                  <a:pt x="895" y="323"/>
                  <a:pt x="894" y="323"/>
                </a:cubicBezTo>
                <a:cubicBezTo>
                  <a:pt x="892" y="322"/>
                  <a:pt x="890" y="322"/>
                  <a:pt x="888" y="322"/>
                </a:cubicBezTo>
                <a:cubicBezTo>
                  <a:pt x="886" y="322"/>
                  <a:pt x="884" y="322"/>
                  <a:pt x="882" y="323"/>
                </a:cubicBezTo>
                <a:cubicBezTo>
                  <a:pt x="880" y="323"/>
                  <a:pt x="878" y="324"/>
                  <a:pt x="877" y="324"/>
                </a:cubicBezTo>
                <a:cubicBezTo>
                  <a:pt x="869" y="298"/>
                  <a:pt x="861" y="272"/>
                  <a:pt x="852" y="246"/>
                </a:cubicBezTo>
                <a:cubicBezTo>
                  <a:pt x="843" y="220"/>
                  <a:pt x="833" y="193"/>
                  <a:pt x="822" y="165"/>
                </a:cubicBezTo>
                <a:cubicBezTo>
                  <a:pt x="818" y="174"/>
                  <a:pt x="814" y="185"/>
                  <a:pt x="809" y="197"/>
                </a:cubicBezTo>
                <a:cubicBezTo>
                  <a:pt x="805" y="210"/>
                  <a:pt x="800" y="224"/>
                  <a:pt x="794" y="238"/>
                </a:cubicBezTo>
                <a:cubicBezTo>
                  <a:pt x="789" y="253"/>
                  <a:pt x="784" y="268"/>
                  <a:pt x="779" y="283"/>
                </a:cubicBezTo>
                <a:cubicBezTo>
                  <a:pt x="774" y="298"/>
                  <a:pt x="769" y="311"/>
                  <a:pt x="765" y="324"/>
                </a:cubicBezTo>
                <a:cubicBezTo>
                  <a:pt x="763" y="324"/>
                  <a:pt x="761" y="323"/>
                  <a:pt x="759" y="323"/>
                </a:cubicBezTo>
                <a:cubicBezTo>
                  <a:pt x="757" y="322"/>
                  <a:pt x="755" y="322"/>
                  <a:pt x="753" y="322"/>
                </a:cubicBezTo>
                <a:cubicBezTo>
                  <a:pt x="751" y="322"/>
                  <a:pt x="749" y="322"/>
                  <a:pt x="747" y="323"/>
                </a:cubicBezTo>
                <a:cubicBezTo>
                  <a:pt x="745" y="323"/>
                  <a:pt x="743" y="324"/>
                  <a:pt x="741" y="324"/>
                </a:cubicBezTo>
                <a:close/>
                <a:moveTo>
                  <a:pt x="995" y="303"/>
                </a:moveTo>
                <a:cubicBezTo>
                  <a:pt x="995" y="296"/>
                  <a:pt x="998" y="291"/>
                  <a:pt x="1003" y="286"/>
                </a:cubicBezTo>
                <a:cubicBezTo>
                  <a:pt x="1007" y="281"/>
                  <a:pt x="1013" y="278"/>
                  <a:pt x="1020" y="278"/>
                </a:cubicBezTo>
                <a:cubicBezTo>
                  <a:pt x="1026" y="278"/>
                  <a:pt x="1032" y="281"/>
                  <a:pt x="1037" y="286"/>
                </a:cubicBezTo>
                <a:cubicBezTo>
                  <a:pt x="1042" y="291"/>
                  <a:pt x="1044" y="296"/>
                  <a:pt x="1044" y="303"/>
                </a:cubicBezTo>
                <a:cubicBezTo>
                  <a:pt x="1044" y="309"/>
                  <a:pt x="1042" y="315"/>
                  <a:pt x="1037" y="320"/>
                </a:cubicBezTo>
                <a:cubicBezTo>
                  <a:pt x="1032" y="325"/>
                  <a:pt x="1026" y="327"/>
                  <a:pt x="1020" y="327"/>
                </a:cubicBezTo>
                <a:cubicBezTo>
                  <a:pt x="1013" y="327"/>
                  <a:pt x="1007" y="325"/>
                  <a:pt x="1003" y="320"/>
                </a:cubicBezTo>
                <a:cubicBezTo>
                  <a:pt x="998" y="315"/>
                  <a:pt x="995" y="309"/>
                  <a:pt x="995" y="303"/>
                </a:cubicBezTo>
                <a:close/>
                <a:moveTo>
                  <a:pt x="1116" y="140"/>
                </a:moveTo>
                <a:cubicBezTo>
                  <a:pt x="1129" y="130"/>
                  <a:pt x="1141" y="124"/>
                  <a:pt x="1152" y="120"/>
                </a:cubicBezTo>
                <a:cubicBezTo>
                  <a:pt x="1162" y="117"/>
                  <a:pt x="1174" y="115"/>
                  <a:pt x="1185" y="115"/>
                </a:cubicBezTo>
                <a:cubicBezTo>
                  <a:pt x="1195" y="115"/>
                  <a:pt x="1205" y="117"/>
                  <a:pt x="1213" y="120"/>
                </a:cubicBezTo>
                <a:cubicBezTo>
                  <a:pt x="1222" y="123"/>
                  <a:pt x="1229" y="127"/>
                  <a:pt x="1235" y="133"/>
                </a:cubicBezTo>
                <a:cubicBezTo>
                  <a:pt x="1241" y="138"/>
                  <a:pt x="1246" y="145"/>
                  <a:pt x="1249" y="153"/>
                </a:cubicBezTo>
                <a:cubicBezTo>
                  <a:pt x="1253" y="161"/>
                  <a:pt x="1254" y="169"/>
                  <a:pt x="1254" y="179"/>
                </a:cubicBezTo>
                <a:cubicBezTo>
                  <a:pt x="1254" y="195"/>
                  <a:pt x="1254" y="211"/>
                  <a:pt x="1254" y="227"/>
                </a:cubicBezTo>
                <a:cubicBezTo>
                  <a:pt x="1253" y="243"/>
                  <a:pt x="1253" y="260"/>
                  <a:pt x="1253" y="278"/>
                </a:cubicBezTo>
                <a:cubicBezTo>
                  <a:pt x="1253" y="282"/>
                  <a:pt x="1253" y="286"/>
                  <a:pt x="1253" y="289"/>
                </a:cubicBezTo>
                <a:cubicBezTo>
                  <a:pt x="1253" y="293"/>
                  <a:pt x="1254" y="297"/>
                  <a:pt x="1255" y="300"/>
                </a:cubicBezTo>
                <a:cubicBezTo>
                  <a:pt x="1256" y="303"/>
                  <a:pt x="1258" y="305"/>
                  <a:pt x="1260" y="307"/>
                </a:cubicBezTo>
                <a:cubicBezTo>
                  <a:pt x="1262" y="309"/>
                  <a:pt x="1265" y="310"/>
                  <a:pt x="1269" y="310"/>
                </a:cubicBezTo>
                <a:cubicBezTo>
                  <a:pt x="1271" y="310"/>
                  <a:pt x="1272" y="310"/>
                  <a:pt x="1274" y="310"/>
                </a:cubicBezTo>
                <a:cubicBezTo>
                  <a:pt x="1275" y="310"/>
                  <a:pt x="1277" y="309"/>
                  <a:pt x="1278" y="308"/>
                </a:cubicBezTo>
                <a:lnTo>
                  <a:pt x="1278" y="318"/>
                </a:lnTo>
                <a:cubicBezTo>
                  <a:pt x="1275" y="319"/>
                  <a:pt x="1271" y="321"/>
                  <a:pt x="1267" y="322"/>
                </a:cubicBezTo>
                <a:cubicBezTo>
                  <a:pt x="1262" y="323"/>
                  <a:pt x="1257" y="324"/>
                  <a:pt x="1251" y="324"/>
                </a:cubicBezTo>
                <a:cubicBezTo>
                  <a:pt x="1242" y="324"/>
                  <a:pt x="1235" y="321"/>
                  <a:pt x="1230" y="316"/>
                </a:cubicBezTo>
                <a:cubicBezTo>
                  <a:pt x="1225" y="311"/>
                  <a:pt x="1222" y="305"/>
                  <a:pt x="1221" y="297"/>
                </a:cubicBezTo>
                <a:cubicBezTo>
                  <a:pt x="1211" y="308"/>
                  <a:pt x="1201" y="315"/>
                  <a:pt x="1191" y="321"/>
                </a:cubicBezTo>
                <a:cubicBezTo>
                  <a:pt x="1181" y="326"/>
                  <a:pt x="1169" y="329"/>
                  <a:pt x="1154" y="329"/>
                </a:cubicBezTo>
                <a:cubicBezTo>
                  <a:pt x="1147" y="329"/>
                  <a:pt x="1140" y="327"/>
                  <a:pt x="1133" y="325"/>
                </a:cubicBezTo>
                <a:cubicBezTo>
                  <a:pt x="1126" y="322"/>
                  <a:pt x="1120" y="319"/>
                  <a:pt x="1115" y="314"/>
                </a:cubicBezTo>
                <a:cubicBezTo>
                  <a:pt x="1110" y="310"/>
                  <a:pt x="1105" y="304"/>
                  <a:pt x="1102" y="298"/>
                </a:cubicBezTo>
                <a:cubicBezTo>
                  <a:pt x="1099" y="292"/>
                  <a:pt x="1097" y="284"/>
                  <a:pt x="1097" y="276"/>
                </a:cubicBezTo>
                <a:cubicBezTo>
                  <a:pt x="1097" y="259"/>
                  <a:pt x="1103" y="245"/>
                  <a:pt x="1113" y="236"/>
                </a:cubicBezTo>
                <a:cubicBezTo>
                  <a:pt x="1124" y="227"/>
                  <a:pt x="1139" y="220"/>
                  <a:pt x="1158" y="217"/>
                </a:cubicBezTo>
                <a:cubicBezTo>
                  <a:pt x="1173" y="215"/>
                  <a:pt x="1185" y="212"/>
                  <a:pt x="1194" y="211"/>
                </a:cubicBezTo>
                <a:cubicBezTo>
                  <a:pt x="1203" y="209"/>
                  <a:pt x="1209" y="207"/>
                  <a:pt x="1213" y="205"/>
                </a:cubicBezTo>
                <a:cubicBezTo>
                  <a:pt x="1217" y="203"/>
                  <a:pt x="1220" y="200"/>
                  <a:pt x="1221" y="198"/>
                </a:cubicBezTo>
                <a:cubicBezTo>
                  <a:pt x="1221" y="195"/>
                  <a:pt x="1222" y="192"/>
                  <a:pt x="1222" y="187"/>
                </a:cubicBezTo>
                <a:cubicBezTo>
                  <a:pt x="1222" y="180"/>
                  <a:pt x="1221" y="173"/>
                  <a:pt x="1219" y="167"/>
                </a:cubicBezTo>
                <a:cubicBezTo>
                  <a:pt x="1218" y="160"/>
                  <a:pt x="1215" y="154"/>
                  <a:pt x="1211" y="150"/>
                </a:cubicBezTo>
                <a:cubicBezTo>
                  <a:pt x="1207" y="145"/>
                  <a:pt x="1203" y="141"/>
                  <a:pt x="1197" y="138"/>
                </a:cubicBezTo>
                <a:cubicBezTo>
                  <a:pt x="1191" y="135"/>
                  <a:pt x="1183" y="133"/>
                  <a:pt x="1175" y="133"/>
                </a:cubicBezTo>
                <a:cubicBezTo>
                  <a:pt x="1163" y="133"/>
                  <a:pt x="1153" y="136"/>
                  <a:pt x="1143" y="141"/>
                </a:cubicBezTo>
                <a:cubicBezTo>
                  <a:pt x="1133" y="146"/>
                  <a:pt x="1126" y="153"/>
                  <a:pt x="1121" y="162"/>
                </a:cubicBezTo>
                <a:lnTo>
                  <a:pt x="1116" y="162"/>
                </a:lnTo>
                <a:lnTo>
                  <a:pt x="1116" y="140"/>
                </a:lnTo>
                <a:close/>
                <a:moveTo>
                  <a:pt x="1222" y="216"/>
                </a:moveTo>
                <a:cubicBezTo>
                  <a:pt x="1214" y="219"/>
                  <a:pt x="1206" y="221"/>
                  <a:pt x="1195" y="222"/>
                </a:cubicBezTo>
                <a:cubicBezTo>
                  <a:pt x="1185" y="224"/>
                  <a:pt x="1175" y="226"/>
                  <a:pt x="1166" y="229"/>
                </a:cubicBezTo>
                <a:cubicBezTo>
                  <a:pt x="1157" y="232"/>
                  <a:pt x="1149" y="237"/>
                  <a:pt x="1142" y="243"/>
                </a:cubicBezTo>
                <a:cubicBezTo>
                  <a:pt x="1136" y="249"/>
                  <a:pt x="1132" y="258"/>
                  <a:pt x="1132" y="270"/>
                </a:cubicBezTo>
                <a:cubicBezTo>
                  <a:pt x="1132" y="283"/>
                  <a:pt x="1136" y="293"/>
                  <a:pt x="1144" y="300"/>
                </a:cubicBezTo>
                <a:cubicBezTo>
                  <a:pt x="1152" y="307"/>
                  <a:pt x="1160" y="311"/>
                  <a:pt x="1170" y="311"/>
                </a:cubicBezTo>
                <a:cubicBezTo>
                  <a:pt x="1180" y="311"/>
                  <a:pt x="1190" y="308"/>
                  <a:pt x="1199" y="302"/>
                </a:cubicBezTo>
                <a:cubicBezTo>
                  <a:pt x="1208" y="296"/>
                  <a:pt x="1215" y="289"/>
                  <a:pt x="1220" y="281"/>
                </a:cubicBezTo>
                <a:lnTo>
                  <a:pt x="1222" y="216"/>
                </a:lnTo>
                <a:close/>
                <a:moveTo>
                  <a:pt x="1308" y="222"/>
                </a:moveTo>
                <a:cubicBezTo>
                  <a:pt x="1308" y="203"/>
                  <a:pt x="1311" y="186"/>
                  <a:pt x="1318" y="172"/>
                </a:cubicBezTo>
                <a:cubicBezTo>
                  <a:pt x="1324" y="159"/>
                  <a:pt x="1332" y="148"/>
                  <a:pt x="1342" y="139"/>
                </a:cubicBezTo>
                <a:cubicBezTo>
                  <a:pt x="1352" y="131"/>
                  <a:pt x="1363" y="125"/>
                  <a:pt x="1375" y="121"/>
                </a:cubicBezTo>
                <a:cubicBezTo>
                  <a:pt x="1387" y="117"/>
                  <a:pt x="1400" y="115"/>
                  <a:pt x="1412" y="115"/>
                </a:cubicBezTo>
                <a:cubicBezTo>
                  <a:pt x="1425" y="115"/>
                  <a:pt x="1437" y="117"/>
                  <a:pt x="1449" y="121"/>
                </a:cubicBezTo>
                <a:cubicBezTo>
                  <a:pt x="1462" y="125"/>
                  <a:pt x="1473" y="131"/>
                  <a:pt x="1483" y="139"/>
                </a:cubicBezTo>
                <a:cubicBezTo>
                  <a:pt x="1493" y="148"/>
                  <a:pt x="1501" y="159"/>
                  <a:pt x="1507" y="172"/>
                </a:cubicBezTo>
                <a:cubicBezTo>
                  <a:pt x="1513" y="186"/>
                  <a:pt x="1516" y="203"/>
                  <a:pt x="1516" y="222"/>
                </a:cubicBezTo>
                <a:cubicBezTo>
                  <a:pt x="1516" y="241"/>
                  <a:pt x="1513" y="258"/>
                  <a:pt x="1507" y="271"/>
                </a:cubicBezTo>
                <a:cubicBezTo>
                  <a:pt x="1501" y="285"/>
                  <a:pt x="1493" y="296"/>
                  <a:pt x="1483" y="304"/>
                </a:cubicBezTo>
                <a:cubicBezTo>
                  <a:pt x="1473" y="313"/>
                  <a:pt x="1462" y="319"/>
                  <a:pt x="1449" y="323"/>
                </a:cubicBezTo>
                <a:cubicBezTo>
                  <a:pt x="1437" y="327"/>
                  <a:pt x="1425" y="329"/>
                  <a:pt x="1412" y="329"/>
                </a:cubicBezTo>
                <a:cubicBezTo>
                  <a:pt x="1400" y="329"/>
                  <a:pt x="1387" y="327"/>
                  <a:pt x="1375" y="323"/>
                </a:cubicBezTo>
                <a:cubicBezTo>
                  <a:pt x="1363" y="319"/>
                  <a:pt x="1352" y="313"/>
                  <a:pt x="1342" y="304"/>
                </a:cubicBezTo>
                <a:cubicBezTo>
                  <a:pt x="1332" y="296"/>
                  <a:pt x="1324" y="285"/>
                  <a:pt x="1318" y="271"/>
                </a:cubicBezTo>
                <a:cubicBezTo>
                  <a:pt x="1311" y="258"/>
                  <a:pt x="1308" y="241"/>
                  <a:pt x="1308" y="222"/>
                </a:cubicBezTo>
                <a:close/>
                <a:moveTo>
                  <a:pt x="1346" y="222"/>
                </a:moveTo>
                <a:cubicBezTo>
                  <a:pt x="1346" y="234"/>
                  <a:pt x="1347" y="245"/>
                  <a:pt x="1349" y="257"/>
                </a:cubicBezTo>
                <a:cubicBezTo>
                  <a:pt x="1351" y="268"/>
                  <a:pt x="1355" y="278"/>
                  <a:pt x="1360" y="286"/>
                </a:cubicBezTo>
                <a:cubicBezTo>
                  <a:pt x="1365" y="295"/>
                  <a:pt x="1372" y="302"/>
                  <a:pt x="1381" y="307"/>
                </a:cubicBezTo>
                <a:cubicBezTo>
                  <a:pt x="1389" y="312"/>
                  <a:pt x="1400" y="315"/>
                  <a:pt x="1412" y="315"/>
                </a:cubicBezTo>
                <a:cubicBezTo>
                  <a:pt x="1425" y="315"/>
                  <a:pt x="1436" y="312"/>
                  <a:pt x="1444" y="307"/>
                </a:cubicBezTo>
                <a:cubicBezTo>
                  <a:pt x="1453" y="302"/>
                  <a:pt x="1460" y="295"/>
                  <a:pt x="1465" y="286"/>
                </a:cubicBezTo>
                <a:cubicBezTo>
                  <a:pt x="1470" y="278"/>
                  <a:pt x="1473" y="268"/>
                  <a:pt x="1476" y="257"/>
                </a:cubicBezTo>
                <a:cubicBezTo>
                  <a:pt x="1478" y="245"/>
                  <a:pt x="1479" y="234"/>
                  <a:pt x="1479" y="222"/>
                </a:cubicBezTo>
                <a:cubicBezTo>
                  <a:pt x="1479" y="210"/>
                  <a:pt x="1478" y="198"/>
                  <a:pt x="1476" y="187"/>
                </a:cubicBezTo>
                <a:cubicBezTo>
                  <a:pt x="1473" y="176"/>
                  <a:pt x="1470" y="166"/>
                  <a:pt x="1465" y="157"/>
                </a:cubicBezTo>
                <a:cubicBezTo>
                  <a:pt x="1460" y="149"/>
                  <a:pt x="1453" y="142"/>
                  <a:pt x="1444" y="137"/>
                </a:cubicBezTo>
                <a:cubicBezTo>
                  <a:pt x="1436" y="132"/>
                  <a:pt x="1425" y="129"/>
                  <a:pt x="1412" y="129"/>
                </a:cubicBezTo>
                <a:cubicBezTo>
                  <a:pt x="1400" y="129"/>
                  <a:pt x="1389" y="132"/>
                  <a:pt x="1381" y="137"/>
                </a:cubicBezTo>
                <a:cubicBezTo>
                  <a:pt x="1372" y="142"/>
                  <a:pt x="1365" y="149"/>
                  <a:pt x="1360" y="157"/>
                </a:cubicBezTo>
                <a:cubicBezTo>
                  <a:pt x="1355" y="166"/>
                  <a:pt x="1351" y="176"/>
                  <a:pt x="1349" y="187"/>
                </a:cubicBezTo>
                <a:cubicBezTo>
                  <a:pt x="1347" y="198"/>
                  <a:pt x="1346" y="210"/>
                  <a:pt x="1346" y="222"/>
                </a:cubicBezTo>
                <a:close/>
                <a:moveTo>
                  <a:pt x="1567" y="123"/>
                </a:moveTo>
                <a:cubicBezTo>
                  <a:pt x="1567" y="114"/>
                  <a:pt x="1567" y="103"/>
                  <a:pt x="1567" y="92"/>
                </a:cubicBezTo>
                <a:cubicBezTo>
                  <a:pt x="1567" y="80"/>
                  <a:pt x="1567" y="69"/>
                  <a:pt x="1567" y="58"/>
                </a:cubicBezTo>
                <a:cubicBezTo>
                  <a:pt x="1566" y="47"/>
                  <a:pt x="1566" y="36"/>
                  <a:pt x="1566" y="26"/>
                </a:cubicBezTo>
                <a:cubicBezTo>
                  <a:pt x="1565" y="16"/>
                  <a:pt x="1565" y="7"/>
                  <a:pt x="1564" y="0"/>
                </a:cubicBezTo>
                <a:cubicBezTo>
                  <a:pt x="1571" y="2"/>
                  <a:pt x="1578" y="2"/>
                  <a:pt x="1583" y="2"/>
                </a:cubicBezTo>
                <a:cubicBezTo>
                  <a:pt x="1589" y="2"/>
                  <a:pt x="1595" y="2"/>
                  <a:pt x="1603" y="0"/>
                </a:cubicBezTo>
                <a:cubicBezTo>
                  <a:pt x="1602" y="7"/>
                  <a:pt x="1601" y="16"/>
                  <a:pt x="1601" y="26"/>
                </a:cubicBezTo>
                <a:cubicBezTo>
                  <a:pt x="1601" y="36"/>
                  <a:pt x="1600" y="47"/>
                  <a:pt x="1600" y="58"/>
                </a:cubicBezTo>
                <a:cubicBezTo>
                  <a:pt x="1600" y="69"/>
                  <a:pt x="1599" y="80"/>
                  <a:pt x="1599" y="92"/>
                </a:cubicBezTo>
                <a:cubicBezTo>
                  <a:pt x="1599" y="103"/>
                  <a:pt x="1599" y="114"/>
                  <a:pt x="1599" y="123"/>
                </a:cubicBezTo>
                <a:lnTo>
                  <a:pt x="1599" y="201"/>
                </a:lnTo>
                <a:cubicBezTo>
                  <a:pt x="1599" y="207"/>
                  <a:pt x="1601" y="210"/>
                  <a:pt x="1604" y="210"/>
                </a:cubicBezTo>
                <a:cubicBezTo>
                  <a:pt x="1607" y="210"/>
                  <a:pt x="1609" y="209"/>
                  <a:pt x="1612" y="207"/>
                </a:cubicBezTo>
                <a:cubicBezTo>
                  <a:pt x="1614" y="205"/>
                  <a:pt x="1618" y="202"/>
                  <a:pt x="1621" y="200"/>
                </a:cubicBezTo>
                <a:cubicBezTo>
                  <a:pt x="1624" y="198"/>
                  <a:pt x="1628" y="194"/>
                  <a:pt x="1634" y="188"/>
                </a:cubicBezTo>
                <a:cubicBezTo>
                  <a:pt x="1640" y="182"/>
                  <a:pt x="1647" y="176"/>
                  <a:pt x="1654" y="168"/>
                </a:cubicBezTo>
                <a:cubicBezTo>
                  <a:pt x="1662" y="161"/>
                  <a:pt x="1670" y="153"/>
                  <a:pt x="1678" y="144"/>
                </a:cubicBezTo>
                <a:cubicBezTo>
                  <a:pt x="1686" y="135"/>
                  <a:pt x="1693" y="127"/>
                  <a:pt x="1700" y="120"/>
                </a:cubicBezTo>
                <a:cubicBezTo>
                  <a:pt x="1705" y="121"/>
                  <a:pt x="1710" y="122"/>
                  <a:pt x="1716" y="122"/>
                </a:cubicBezTo>
                <a:cubicBezTo>
                  <a:pt x="1719" y="122"/>
                  <a:pt x="1722" y="122"/>
                  <a:pt x="1725" y="121"/>
                </a:cubicBezTo>
                <a:cubicBezTo>
                  <a:pt x="1729" y="121"/>
                  <a:pt x="1733" y="120"/>
                  <a:pt x="1737" y="120"/>
                </a:cubicBezTo>
                <a:cubicBezTo>
                  <a:pt x="1719" y="134"/>
                  <a:pt x="1702" y="148"/>
                  <a:pt x="1686" y="163"/>
                </a:cubicBezTo>
                <a:cubicBezTo>
                  <a:pt x="1669" y="177"/>
                  <a:pt x="1654" y="191"/>
                  <a:pt x="1639" y="206"/>
                </a:cubicBezTo>
                <a:cubicBezTo>
                  <a:pt x="1655" y="225"/>
                  <a:pt x="1672" y="245"/>
                  <a:pt x="1689" y="265"/>
                </a:cubicBezTo>
                <a:cubicBezTo>
                  <a:pt x="1707" y="285"/>
                  <a:pt x="1724" y="305"/>
                  <a:pt x="1742" y="324"/>
                </a:cubicBezTo>
                <a:cubicBezTo>
                  <a:pt x="1737" y="324"/>
                  <a:pt x="1733" y="323"/>
                  <a:pt x="1729" y="323"/>
                </a:cubicBezTo>
                <a:cubicBezTo>
                  <a:pt x="1725" y="322"/>
                  <a:pt x="1721" y="322"/>
                  <a:pt x="1718" y="322"/>
                </a:cubicBezTo>
                <a:cubicBezTo>
                  <a:pt x="1711" y="322"/>
                  <a:pt x="1704" y="323"/>
                  <a:pt x="1696" y="324"/>
                </a:cubicBezTo>
                <a:cubicBezTo>
                  <a:pt x="1690" y="316"/>
                  <a:pt x="1683" y="307"/>
                  <a:pt x="1675" y="298"/>
                </a:cubicBezTo>
                <a:cubicBezTo>
                  <a:pt x="1667" y="288"/>
                  <a:pt x="1659" y="278"/>
                  <a:pt x="1651" y="269"/>
                </a:cubicBezTo>
                <a:cubicBezTo>
                  <a:pt x="1643" y="260"/>
                  <a:pt x="1636" y="251"/>
                  <a:pt x="1628" y="243"/>
                </a:cubicBezTo>
                <a:cubicBezTo>
                  <a:pt x="1621" y="235"/>
                  <a:pt x="1615" y="228"/>
                  <a:pt x="1610" y="222"/>
                </a:cubicBezTo>
                <a:cubicBezTo>
                  <a:pt x="1609" y="221"/>
                  <a:pt x="1608" y="220"/>
                  <a:pt x="1607" y="219"/>
                </a:cubicBezTo>
                <a:cubicBezTo>
                  <a:pt x="1606" y="219"/>
                  <a:pt x="1605" y="218"/>
                  <a:pt x="1603" y="218"/>
                </a:cubicBezTo>
                <a:cubicBezTo>
                  <a:pt x="1601" y="218"/>
                  <a:pt x="1599" y="220"/>
                  <a:pt x="1599" y="223"/>
                </a:cubicBezTo>
                <a:lnTo>
                  <a:pt x="1599" y="249"/>
                </a:lnTo>
                <a:cubicBezTo>
                  <a:pt x="1599" y="262"/>
                  <a:pt x="1599" y="274"/>
                  <a:pt x="1600" y="287"/>
                </a:cubicBezTo>
                <a:cubicBezTo>
                  <a:pt x="1600" y="299"/>
                  <a:pt x="1601" y="311"/>
                  <a:pt x="1603" y="324"/>
                </a:cubicBezTo>
                <a:cubicBezTo>
                  <a:pt x="1595" y="323"/>
                  <a:pt x="1589" y="322"/>
                  <a:pt x="1583" y="322"/>
                </a:cubicBezTo>
                <a:cubicBezTo>
                  <a:pt x="1578" y="322"/>
                  <a:pt x="1571" y="323"/>
                  <a:pt x="1564" y="324"/>
                </a:cubicBezTo>
                <a:cubicBezTo>
                  <a:pt x="1565" y="317"/>
                  <a:pt x="1565" y="309"/>
                  <a:pt x="1566" y="298"/>
                </a:cubicBezTo>
                <a:cubicBezTo>
                  <a:pt x="1566" y="288"/>
                  <a:pt x="1566" y="278"/>
                  <a:pt x="1567" y="266"/>
                </a:cubicBezTo>
                <a:cubicBezTo>
                  <a:pt x="1567" y="255"/>
                  <a:pt x="1567" y="244"/>
                  <a:pt x="1567" y="233"/>
                </a:cubicBezTo>
                <a:cubicBezTo>
                  <a:pt x="1567" y="222"/>
                  <a:pt x="1567" y="211"/>
                  <a:pt x="1567" y="201"/>
                </a:cubicBezTo>
                <a:lnTo>
                  <a:pt x="1567" y="123"/>
                </a:lnTo>
                <a:close/>
                <a:moveTo>
                  <a:pt x="1781" y="303"/>
                </a:moveTo>
                <a:cubicBezTo>
                  <a:pt x="1781" y="296"/>
                  <a:pt x="1783" y="291"/>
                  <a:pt x="1788" y="286"/>
                </a:cubicBezTo>
                <a:cubicBezTo>
                  <a:pt x="1793" y="281"/>
                  <a:pt x="1799" y="278"/>
                  <a:pt x="1805" y="278"/>
                </a:cubicBezTo>
                <a:cubicBezTo>
                  <a:pt x="1812" y="278"/>
                  <a:pt x="1817" y="281"/>
                  <a:pt x="1822" y="286"/>
                </a:cubicBezTo>
                <a:cubicBezTo>
                  <a:pt x="1827" y="291"/>
                  <a:pt x="1830" y="296"/>
                  <a:pt x="1830" y="303"/>
                </a:cubicBezTo>
                <a:cubicBezTo>
                  <a:pt x="1830" y="309"/>
                  <a:pt x="1827" y="315"/>
                  <a:pt x="1822" y="320"/>
                </a:cubicBezTo>
                <a:cubicBezTo>
                  <a:pt x="1817" y="325"/>
                  <a:pt x="1812" y="327"/>
                  <a:pt x="1805" y="327"/>
                </a:cubicBezTo>
                <a:cubicBezTo>
                  <a:pt x="1799" y="327"/>
                  <a:pt x="1793" y="325"/>
                  <a:pt x="1788" y="320"/>
                </a:cubicBezTo>
                <a:cubicBezTo>
                  <a:pt x="1783" y="315"/>
                  <a:pt x="1781" y="309"/>
                  <a:pt x="1781" y="303"/>
                </a:cubicBezTo>
                <a:close/>
                <a:moveTo>
                  <a:pt x="2047" y="220"/>
                </a:moveTo>
                <a:cubicBezTo>
                  <a:pt x="2047" y="203"/>
                  <a:pt x="2045" y="189"/>
                  <a:pt x="2042" y="178"/>
                </a:cubicBezTo>
                <a:cubicBezTo>
                  <a:pt x="2038" y="167"/>
                  <a:pt x="2034" y="158"/>
                  <a:pt x="2028" y="151"/>
                </a:cubicBezTo>
                <a:cubicBezTo>
                  <a:pt x="2022" y="144"/>
                  <a:pt x="2016" y="140"/>
                  <a:pt x="2009" y="137"/>
                </a:cubicBezTo>
                <a:cubicBezTo>
                  <a:pt x="2002" y="135"/>
                  <a:pt x="1995" y="133"/>
                  <a:pt x="1988" y="133"/>
                </a:cubicBezTo>
                <a:cubicBezTo>
                  <a:pt x="1976" y="133"/>
                  <a:pt x="1966" y="136"/>
                  <a:pt x="1958" y="141"/>
                </a:cubicBezTo>
                <a:cubicBezTo>
                  <a:pt x="1950" y="145"/>
                  <a:pt x="1944" y="152"/>
                  <a:pt x="1939" y="160"/>
                </a:cubicBezTo>
                <a:cubicBezTo>
                  <a:pt x="1934" y="168"/>
                  <a:pt x="1930" y="178"/>
                  <a:pt x="1928" y="189"/>
                </a:cubicBezTo>
                <a:cubicBezTo>
                  <a:pt x="1925" y="200"/>
                  <a:pt x="1924" y="211"/>
                  <a:pt x="1924" y="224"/>
                </a:cubicBezTo>
                <a:cubicBezTo>
                  <a:pt x="1924" y="253"/>
                  <a:pt x="1929" y="275"/>
                  <a:pt x="1940" y="290"/>
                </a:cubicBezTo>
                <a:cubicBezTo>
                  <a:pt x="1951" y="305"/>
                  <a:pt x="1966" y="313"/>
                  <a:pt x="1987" y="313"/>
                </a:cubicBezTo>
                <a:cubicBezTo>
                  <a:pt x="1997" y="313"/>
                  <a:pt x="2006" y="310"/>
                  <a:pt x="2013" y="306"/>
                </a:cubicBezTo>
                <a:cubicBezTo>
                  <a:pt x="2021" y="301"/>
                  <a:pt x="2027" y="294"/>
                  <a:pt x="2032" y="286"/>
                </a:cubicBezTo>
                <a:cubicBezTo>
                  <a:pt x="2037" y="278"/>
                  <a:pt x="2041" y="268"/>
                  <a:pt x="2043" y="256"/>
                </a:cubicBezTo>
                <a:cubicBezTo>
                  <a:pt x="2046" y="245"/>
                  <a:pt x="2047" y="233"/>
                  <a:pt x="2047" y="220"/>
                </a:cubicBezTo>
                <a:close/>
                <a:moveTo>
                  <a:pt x="1892" y="244"/>
                </a:moveTo>
                <a:cubicBezTo>
                  <a:pt x="1892" y="234"/>
                  <a:pt x="1892" y="224"/>
                  <a:pt x="1892" y="213"/>
                </a:cubicBezTo>
                <a:cubicBezTo>
                  <a:pt x="1892" y="201"/>
                  <a:pt x="1892" y="190"/>
                  <a:pt x="1892" y="178"/>
                </a:cubicBezTo>
                <a:cubicBezTo>
                  <a:pt x="1891" y="167"/>
                  <a:pt x="1891" y="156"/>
                  <a:pt x="1891" y="146"/>
                </a:cubicBezTo>
                <a:cubicBezTo>
                  <a:pt x="1890" y="136"/>
                  <a:pt x="1890" y="127"/>
                  <a:pt x="1889" y="120"/>
                </a:cubicBezTo>
                <a:cubicBezTo>
                  <a:pt x="1896" y="121"/>
                  <a:pt x="1903" y="122"/>
                  <a:pt x="1908" y="122"/>
                </a:cubicBezTo>
                <a:cubicBezTo>
                  <a:pt x="1914" y="122"/>
                  <a:pt x="1920" y="121"/>
                  <a:pt x="1928" y="120"/>
                </a:cubicBezTo>
                <a:cubicBezTo>
                  <a:pt x="1926" y="127"/>
                  <a:pt x="1926" y="134"/>
                  <a:pt x="1925" y="141"/>
                </a:cubicBezTo>
                <a:cubicBezTo>
                  <a:pt x="1924" y="148"/>
                  <a:pt x="1924" y="155"/>
                  <a:pt x="1924" y="162"/>
                </a:cubicBezTo>
                <a:lnTo>
                  <a:pt x="1925" y="162"/>
                </a:lnTo>
                <a:cubicBezTo>
                  <a:pt x="1927" y="157"/>
                  <a:pt x="1930" y="152"/>
                  <a:pt x="1934" y="147"/>
                </a:cubicBezTo>
                <a:cubicBezTo>
                  <a:pt x="1938" y="141"/>
                  <a:pt x="1942" y="136"/>
                  <a:pt x="1948" y="132"/>
                </a:cubicBezTo>
                <a:cubicBezTo>
                  <a:pt x="1954" y="127"/>
                  <a:pt x="1961" y="123"/>
                  <a:pt x="1969" y="120"/>
                </a:cubicBezTo>
                <a:cubicBezTo>
                  <a:pt x="1977" y="117"/>
                  <a:pt x="1987" y="115"/>
                  <a:pt x="1997" y="115"/>
                </a:cubicBezTo>
                <a:cubicBezTo>
                  <a:pt x="2008" y="115"/>
                  <a:pt x="2019" y="117"/>
                  <a:pt x="2030" y="122"/>
                </a:cubicBezTo>
                <a:cubicBezTo>
                  <a:pt x="2040" y="126"/>
                  <a:pt x="2049" y="132"/>
                  <a:pt x="2058" y="141"/>
                </a:cubicBezTo>
                <a:cubicBezTo>
                  <a:pt x="2066" y="149"/>
                  <a:pt x="2072" y="160"/>
                  <a:pt x="2077" y="173"/>
                </a:cubicBezTo>
                <a:cubicBezTo>
                  <a:pt x="2082" y="187"/>
                  <a:pt x="2085" y="202"/>
                  <a:pt x="2085" y="221"/>
                </a:cubicBezTo>
                <a:cubicBezTo>
                  <a:pt x="2085" y="239"/>
                  <a:pt x="2082" y="255"/>
                  <a:pt x="2077" y="268"/>
                </a:cubicBezTo>
                <a:cubicBezTo>
                  <a:pt x="2071" y="282"/>
                  <a:pt x="2064" y="293"/>
                  <a:pt x="2055" y="302"/>
                </a:cubicBezTo>
                <a:cubicBezTo>
                  <a:pt x="2047" y="311"/>
                  <a:pt x="2037" y="317"/>
                  <a:pt x="2026" y="322"/>
                </a:cubicBezTo>
                <a:cubicBezTo>
                  <a:pt x="2015" y="326"/>
                  <a:pt x="2003" y="329"/>
                  <a:pt x="1992" y="329"/>
                </a:cubicBezTo>
                <a:cubicBezTo>
                  <a:pt x="1976" y="329"/>
                  <a:pt x="1963" y="325"/>
                  <a:pt x="1952" y="318"/>
                </a:cubicBezTo>
                <a:cubicBezTo>
                  <a:pt x="1940" y="311"/>
                  <a:pt x="1932" y="300"/>
                  <a:pt x="1925" y="287"/>
                </a:cubicBezTo>
                <a:lnTo>
                  <a:pt x="1924" y="287"/>
                </a:lnTo>
                <a:lnTo>
                  <a:pt x="1924" y="314"/>
                </a:lnTo>
                <a:cubicBezTo>
                  <a:pt x="1924" y="324"/>
                  <a:pt x="1924" y="334"/>
                  <a:pt x="1924" y="345"/>
                </a:cubicBezTo>
                <a:cubicBezTo>
                  <a:pt x="1925" y="357"/>
                  <a:pt x="1925" y="368"/>
                  <a:pt x="1925" y="379"/>
                </a:cubicBezTo>
                <a:cubicBezTo>
                  <a:pt x="1925" y="390"/>
                  <a:pt x="1926" y="401"/>
                  <a:pt x="1926" y="411"/>
                </a:cubicBezTo>
                <a:cubicBezTo>
                  <a:pt x="1927" y="421"/>
                  <a:pt x="1927" y="430"/>
                  <a:pt x="1928" y="437"/>
                </a:cubicBezTo>
                <a:cubicBezTo>
                  <a:pt x="1920" y="435"/>
                  <a:pt x="1914" y="435"/>
                  <a:pt x="1908" y="435"/>
                </a:cubicBezTo>
                <a:cubicBezTo>
                  <a:pt x="1903" y="435"/>
                  <a:pt x="1896" y="435"/>
                  <a:pt x="1889" y="437"/>
                </a:cubicBezTo>
                <a:cubicBezTo>
                  <a:pt x="1890" y="430"/>
                  <a:pt x="1890" y="421"/>
                  <a:pt x="1891" y="411"/>
                </a:cubicBezTo>
                <a:cubicBezTo>
                  <a:pt x="1891" y="401"/>
                  <a:pt x="1891" y="390"/>
                  <a:pt x="1892" y="379"/>
                </a:cubicBezTo>
                <a:cubicBezTo>
                  <a:pt x="1892" y="368"/>
                  <a:pt x="1892" y="357"/>
                  <a:pt x="1892" y="345"/>
                </a:cubicBezTo>
                <a:cubicBezTo>
                  <a:pt x="1892" y="334"/>
                  <a:pt x="1892" y="324"/>
                  <a:pt x="1892" y="314"/>
                </a:cubicBezTo>
                <a:lnTo>
                  <a:pt x="1892" y="244"/>
                </a:lnTo>
                <a:close/>
                <a:moveTo>
                  <a:pt x="2172" y="62"/>
                </a:moveTo>
                <a:lnTo>
                  <a:pt x="2174" y="62"/>
                </a:lnTo>
                <a:cubicBezTo>
                  <a:pt x="2173" y="73"/>
                  <a:pt x="2173" y="84"/>
                  <a:pt x="2172" y="94"/>
                </a:cubicBezTo>
                <a:cubicBezTo>
                  <a:pt x="2172" y="105"/>
                  <a:pt x="2171" y="115"/>
                  <a:pt x="2171" y="126"/>
                </a:cubicBezTo>
                <a:cubicBezTo>
                  <a:pt x="2174" y="126"/>
                  <a:pt x="2180" y="126"/>
                  <a:pt x="2188" y="125"/>
                </a:cubicBezTo>
                <a:cubicBezTo>
                  <a:pt x="2197" y="125"/>
                  <a:pt x="2206" y="125"/>
                  <a:pt x="2216" y="124"/>
                </a:cubicBezTo>
                <a:cubicBezTo>
                  <a:pt x="2216" y="126"/>
                  <a:pt x="2216" y="127"/>
                  <a:pt x="2216" y="129"/>
                </a:cubicBezTo>
                <a:cubicBezTo>
                  <a:pt x="2216" y="130"/>
                  <a:pt x="2216" y="132"/>
                  <a:pt x="2216" y="133"/>
                </a:cubicBezTo>
                <a:cubicBezTo>
                  <a:pt x="2216" y="135"/>
                  <a:pt x="2216" y="136"/>
                  <a:pt x="2216" y="138"/>
                </a:cubicBezTo>
                <a:cubicBezTo>
                  <a:pt x="2216" y="139"/>
                  <a:pt x="2216" y="141"/>
                  <a:pt x="2216" y="142"/>
                </a:cubicBezTo>
                <a:cubicBezTo>
                  <a:pt x="2209" y="142"/>
                  <a:pt x="2201" y="141"/>
                  <a:pt x="2192" y="141"/>
                </a:cubicBezTo>
                <a:cubicBezTo>
                  <a:pt x="2183" y="141"/>
                  <a:pt x="2176" y="141"/>
                  <a:pt x="2171" y="141"/>
                </a:cubicBezTo>
                <a:cubicBezTo>
                  <a:pt x="2171" y="143"/>
                  <a:pt x="2170" y="147"/>
                  <a:pt x="2170" y="155"/>
                </a:cubicBezTo>
                <a:cubicBezTo>
                  <a:pt x="2170" y="163"/>
                  <a:pt x="2169" y="173"/>
                  <a:pt x="2169" y="184"/>
                </a:cubicBezTo>
                <a:cubicBezTo>
                  <a:pt x="2169" y="195"/>
                  <a:pt x="2169" y="206"/>
                  <a:pt x="2168" y="218"/>
                </a:cubicBezTo>
                <a:cubicBezTo>
                  <a:pt x="2168" y="230"/>
                  <a:pt x="2168" y="241"/>
                  <a:pt x="2168" y="250"/>
                </a:cubicBezTo>
                <a:cubicBezTo>
                  <a:pt x="2168" y="258"/>
                  <a:pt x="2168" y="266"/>
                  <a:pt x="2168" y="274"/>
                </a:cubicBezTo>
                <a:cubicBezTo>
                  <a:pt x="2169" y="281"/>
                  <a:pt x="2170" y="288"/>
                  <a:pt x="2173" y="295"/>
                </a:cubicBezTo>
                <a:cubicBezTo>
                  <a:pt x="2175" y="301"/>
                  <a:pt x="2178" y="306"/>
                  <a:pt x="2183" y="309"/>
                </a:cubicBezTo>
                <a:cubicBezTo>
                  <a:pt x="2187" y="313"/>
                  <a:pt x="2194" y="315"/>
                  <a:pt x="2203" y="315"/>
                </a:cubicBezTo>
                <a:cubicBezTo>
                  <a:pt x="2205" y="315"/>
                  <a:pt x="2208" y="315"/>
                  <a:pt x="2212" y="314"/>
                </a:cubicBezTo>
                <a:cubicBezTo>
                  <a:pt x="2216" y="313"/>
                  <a:pt x="2219" y="313"/>
                  <a:pt x="2222" y="312"/>
                </a:cubicBezTo>
                <a:lnTo>
                  <a:pt x="2222" y="322"/>
                </a:lnTo>
                <a:cubicBezTo>
                  <a:pt x="2217" y="324"/>
                  <a:pt x="2212" y="325"/>
                  <a:pt x="2206" y="327"/>
                </a:cubicBezTo>
                <a:cubicBezTo>
                  <a:pt x="2200" y="328"/>
                  <a:pt x="2194" y="329"/>
                  <a:pt x="2189" y="329"/>
                </a:cubicBezTo>
                <a:cubicBezTo>
                  <a:pt x="2171" y="329"/>
                  <a:pt x="2158" y="324"/>
                  <a:pt x="2149" y="314"/>
                </a:cubicBezTo>
                <a:cubicBezTo>
                  <a:pt x="2140" y="305"/>
                  <a:pt x="2136" y="292"/>
                  <a:pt x="2136" y="275"/>
                </a:cubicBezTo>
                <a:cubicBezTo>
                  <a:pt x="2136" y="267"/>
                  <a:pt x="2136" y="259"/>
                  <a:pt x="2137" y="250"/>
                </a:cubicBezTo>
                <a:cubicBezTo>
                  <a:pt x="2137" y="241"/>
                  <a:pt x="2137" y="231"/>
                  <a:pt x="2137" y="220"/>
                </a:cubicBezTo>
                <a:cubicBezTo>
                  <a:pt x="2138" y="210"/>
                  <a:pt x="2138" y="198"/>
                  <a:pt x="2138" y="185"/>
                </a:cubicBezTo>
                <a:cubicBezTo>
                  <a:pt x="2139" y="172"/>
                  <a:pt x="2139" y="157"/>
                  <a:pt x="2139" y="141"/>
                </a:cubicBezTo>
                <a:cubicBezTo>
                  <a:pt x="2135" y="141"/>
                  <a:pt x="2130" y="141"/>
                  <a:pt x="2125" y="141"/>
                </a:cubicBezTo>
                <a:cubicBezTo>
                  <a:pt x="2121" y="141"/>
                  <a:pt x="2116" y="142"/>
                  <a:pt x="2110" y="142"/>
                </a:cubicBezTo>
                <a:cubicBezTo>
                  <a:pt x="2110" y="141"/>
                  <a:pt x="2111" y="139"/>
                  <a:pt x="2111" y="137"/>
                </a:cubicBezTo>
                <a:cubicBezTo>
                  <a:pt x="2111" y="136"/>
                  <a:pt x="2111" y="134"/>
                  <a:pt x="2111" y="132"/>
                </a:cubicBezTo>
                <a:cubicBezTo>
                  <a:pt x="2111" y="131"/>
                  <a:pt x="2111" y="130"/>
                  <a:pt x="2111" y="128"/>
                </a:cubicBezTo>
                <a:cubicBezTo>
                  <a:pt x="2111" y="127"/>
                  <a:pt x="2110" y="125"/>
                  <a:pt x="2110" y="124"/>
                </a:cubicBezTo>
                <a:cubicBezTo>
                  <a:pt x="2123" y="125"/>
                  <a:pt x="2132" y="125"/>
                  <a:pt x="2138" y="125"/>
                </a:cubicBezTo>
                <a:cubicBezTo>
                  <a:pt x="2138" y="119"/>
                  <a:pt x="2138" y="112"/>
                  <a:pt x="2138" y="104"/>
                </a:cubicBezTo>
                <a:cubicBezTo>
                  <a:pt x="2137" y="95"/>
                  <a:pt x="2137" y="86"/>
                  <a:pt x="2137" y="77"/>
                </a:cubicBezTo>
                <a:lnTo>
                  <a:pt x="2172" y="62"/>
                </a:lnTo>
                <a:close/>
                <a:moveTo>
                  <a:pt x="2237" y="228"/>
                </a:moveTo>
                <a:cubicBezTo>
                  <a:pt x="2237" y="193"/>
                  <a:pt x="2245" y="166"/>
                  <a:pt x="2262" y="145"/>
                </a:cubicBezTo>
                <a:cubicBezTo>
                  <a:pt x="2279" y="125"/>
                  <a:pt x="2303" y="115"/>
                  <a:pt x="2335" y="115"/>
                </a:cubicBezTo>
                <a:cubicBezTo>
                  <a:pt x="2350" y="115"/>
                  <a:pt x="2363" y="118"/>
                  <a:pt x="2374" y="122"/>
                </a:cubicBezTo>
                <a:cubicBezTo>
                  <a:pt x="2385" y="127"/>
                  <a:pt x="2394" y="133"/>
                  <a:pt x="2402" y="141"/>
                </a:cubicBezTo>
                <a:cubicBezTo>
                  <a:pt x="2409" y="149"/>
                  <a:pt x="2415" y="158"/>
                  <a:pt x="2418" y="169"/>
                </a:cubicBezTo>
                <a:cubicBezTo>
                  <a:pt x="2422" y="179"/>
                  <a:pt x="2423" y="191"/>
                  <a:pt x="2423" y="203"/>
                </a:cubicBezTo>
                <a:cubicBezTo>
                  <a:pt x="2423" y="206"/>
                  <a:pt x="2423" y="208"/>
                  <a:pt x="2423" y="211"/>
                </a:cubicBezTo>
                <a:cubicBezTo>
                  <a:pt x="2423" y="214"/>
                  <a:pt x="2423" y="217"/>
                  <a:pt x="2423" y="219"/>
                </a:cubicBezTo>
                <a:cubicBezTo>
                  <a:pt x="2407" y="219"/>
                  <a:pt x="2392" y="219"/>
                  <a:pt x="2377" y="219"/>
                </a:cubicBezTo>
                <a:cubicBezTo>
                  <a:pt x="2362" y="218"/>
                  <a:pt x="2346" y="218"/>
                  <a:pt x="2331" y="218"/>
                </a:cubicBezTo>
                <a:cubicBezTo>
                  <a:pt x="2322" y="218"/>
                  <a:pt x="2312" y="218"/>
                  <a:pt x="2303" y="219"/>
                </a:cubicBezTo>
                <a:cubicBezTo>
                  <a:pt x="2294" y="219"/>
                  <a:pt x="2284" y="219"/>
                  <a:pt x="2275" y="219"/>
                </a:cubicBezTo>
                <a:cubicBezTo>
                  <a:pt x="2275" y="222"/>
                  <a:pt x="2274" y="224"/>
                  <a:pt x="2274" y="226"/>
                </a:cubicBezTo>
                <a:cubicBezTo>
                  <a:pt x="2274" y="227"/>
                  <a:pt x="2274" y="229"/>
                  <a:pt x="2274" y="231"/>
                </a:cubicBezTo>
                <a:cubicBezTo>
                  <a:pt x="2274" y="242"/>
                  <a:pt x="2276" y="253"/>
                  <a:pt x="2279" y="263"/>
                </a:cubicBezTo>
                <a:cubicBezTo>
                  <a:pt x="2283" y="272"/>
                  <a:pt x="2287" y="281"/>
                  <a:pt x="2294" y="288"/>
                </a:cubicBezTo>
                <a:cubicBezTo>
                  <a:pt x="2300" y="295"/>
                  <a:pt x="2308" y="300"/>
                  <a:pt x="2317" y="304"/>
                </a:cubicBezTo>
                <a:cubicBezTo>
                  <a:pt x="2326" y="309"/>
                  <a:pt x="2337" y="311"/>
                  <a:pt x="2349" y="311"/>
                </a:cubicBezTo>
                <a:cubicBezTo>
                  <a:pt x="2354" y="311"/>
                  <a:pt x="2360" y="310"/>
                  <a:pt x="2366" y="308"/>
                </a:cubicBezTo>
                <a:cubicBezTo>
                  <a:pt x="2372" y="307"/>
                  <a:pt x="2378" y="305"/>
                  <a:pt x="2384" y="302"/>
                </a:cubicBezTo>
                <a:cubicBezTo>
                  <a:pt x="2389" y="299"/>
                  <a:pt x="2395" y="296"/>
                  <a:pt x="2400" y="292"/>
                </a:cubicBezTo>
                <a:cubicBezTo>
                  <a:pt x="2405" y="288"/>
                  <a:pt x="2409" y="284"/>
                  <a:pt x="2413" y="280"/>
                </a:cubicBezTo>
                <a:lnTo>
                  <a:pt x="2415" y="281"/>
                </a:lnTo>
                <a:lnTo>
                  <a:pt x="2412" y="302"/>
                </a:lnTo>
                <a:cubicBezTo>
                  <a:pt x="2404" y="309"/>
                  <a:pt x="2393" y="315"/>
                  <a:pt x="2380" y="321"/>
                </a:cubicBezTo>
                <a:cubicBezTo>
                  <a:pt x="2367" y="326"/>
                  <a:pt x="2354" y="329"/>
                  <a:pt x="2341" y="329"/>
                </a:cubicBezTo>
                <a:cubicBezTo>
                  <a:pt x="2325" y="329"/>
                  <a:pt x="2311" y="326"/>
                  <a:pt x="2299" y="321"/>
                </a:cubicBezTo>
                <a:cubicBezTo>
                  <a:pt x="2286" y="316"/>
                  <a:pt x="2275" y="309"/>
                  <a:pt x="2266" y="300"/>
                </a:cubicBezTo>
                <a:cubicBezTo>
                  <a:pt x="2256" y="291"/>
                  <a:pt x="2249" y="280"/>
                  <a:pt x="2244" y="268"/>
                </a:cubicBezTo>
                <a:cubicBezTo>
                  <a:pt x="2239" y="255"/>
                  <a:pt x="2237" y="242"/>
                  <a:pt x="2237" y="228"/>
                </a:cubicBezTo>
                <a:close/>
                <a:moveTo>
                  <a:pt x="2336" y="129"/>
                </a:moveTo>
                <a:cubicBezTo>
                  <a:pt x="2325" y="129"/>
                  <a:pt x="2316" y="131"/>
                  <a:pt x="2309" y="136"/>
                </a:cubicBezTo>
                <a:cubicBezTo>
                  <a:pt x="2302" y="141"/>
                  <a:pt x="2296" y="147"/>
                  <a:pt x="2291" y="154"/>
                </a:cubicBezTo>
                <a:cubicBezTo>
                  <a:pt x="2286" y="162"/>
                  <a:pt x="2283" y="170"/>
                  <a:pt x="2280" y="178"/>
                </a:cubicBezTo>
                <a:cubicBezTo>
                  <a:pt x="2278" y="187"/>
                  <a:pt x="2276" y="195"/>
                  <a:pt x="2276" y="203"/>
                </a:cubicBezTo>
                <a:cubicBezTo>
                  <a:pt x="2285" y="203"/>
                  <a:pt x="2294" y="204"/>
                  <a:pt x="2303" y="204"/>
                </a:cubicBezTo>
                <a:cubicBezTo>
                  <a:pt x="2313" y="204"/>
                  <a:pt x="2322" y="204"/>
                  <a:pt x="2331" y="204"/>
                </a:cubicBezTo>
                <a:cubicBezTo>
                  <a:pt x="2341" y="204"/>
                  <a:pt x="2350" y="204"/>
                  <a:pt x="2360" y="204"/>
                </a:cubicBezTo>
                <a:cubicBezTo>
                  <a:pt x="2370" y="204"/>
                  <a:pt x="2379" y="203"/>
                  <a:pt x="2388" y="203"/>
                </a:cubicBezTo>
                <a:cubicBezTo>
                  <a:pt x="2388" y="195"/>
                  <a:pt x="2388" y="187"/>
                  <a:pt x="2386" y="179"/>
                </a:cubicBezTo>
                <a:cubicBezTo>
                  <a:pt x="2385" y="170"/>
                  <a:pt x="2383" y="162"/>
                  <a:pt x="2379" y="155"/>
                </a:cubicBezTo>
                <a:cubicBezTo>
                  <a:pt x="2375" y="147"/>
                  <a:pt x="2370" y="141"/>
                  <a:pt x="2363" y="136"/>
                </a:cubicBezTo>
                <a:cubicBezTo>
                  <a:pt x="2356" y="131"/>
                  <a:pt x="2347" y="129"/>
                  <a:pt x="2336" y="129"/>
                </a:cubicBezTo>
                <a:close/>
                <a:moveTo>
                  <a:pt x="2471" y="303"/>
                </a:moveTo>
                <a:cubicBezTo>
                  <a:pt x="2471" y="296"/>
                  <a:pt x="2473" y="291"/>
                  <a:pt x="2478" y="286"/>
                </a:cubicBezTo>
                <a:cubicBezTo>
                  <a:pt x="2483" y="281"/>
                  <a:pt x="2489" y="278"/>
                  <a:pt x="2495" y="278"/>
                </a:cubicBezTo>
                <a:cubicBezTo>
                  <a:pt x="2502" y="278"/>
                  <a:pt x="2508" y="281"/>
                  <a:pt x="2513" y="286"/>
                </a:cubicBezTo>
                <a:cubicBezTo>
                  <a:pt x="2517" y="291"/>
                  <a:pt x="2520" y="296"/>
                  <a:pt x="2520" y="303"/>
                </a:cubicBezTo>
                <a:cubicBezTo>
                  <a:pt x="2520" y="309"/>
                  <a:pt x="2517" y="315"/>
                  <a:pt x="2513" y="320"/>
                </a:cubicBezTo>
                <a:cubicBezTo>
                  <a:pt x="2508" y="325"/>
                  <a:pt x="2502" y="327"/>
                  <a:pt x="2495" y="327"/>
                </a:cubicBezTo>
                <a:cubicBezTo>
                  <a:pt x="2489" y="327"/>
                  <a:pt x="2483" y="325"/>
                  <a:pt x="2478" y="320"/>
                </a:cubicBezTo>
                <a:cubicBezTo>
                  <a:pt x="2473" y="315"/>
                  <a:pt x="2471" y="309"/>
                  <a:pt x="2471" y="303"/>
                </a:cubicBezTo>
                <a:close/>
                <a:moveTo>
                  <a:pt x="2591" y="123"/>
                </a:moveTo>
                <a:cubicBezTo>
                  <a:pt x="2591" y="114"/>
                  <a:pt x="2591" y="103"/>
                  <a:pt x="2591" y="92"/>
                </a:cubicBezTo>
                <a:cubicBezTo>
                  <a:pt x="2591" y="80"/>
                  <a:pt x="2590" y="69"/>
                  <a:pt x="2590" y="58"/>
                </a:cubicBezTo>
                <a:cubicBezTo>
                  <a:pt x="2590" y="47"/>
                  <a:pt x="2589" y="36"/>
                  <a:pt x="2589" y="26"/>
                </a:cubicBezTo>
                <a:cubicBezTo>
                  <a:pt x="2589" y="16"/>
                  <a:pt x="2588" y="7"/>
                  <a:pt x="2587" y="0"/>
                </a:cubicBezTo>
                <a:cubicBezTo>
                  <a:pt x="2595" y="2"/>
                  <a:pt x="2601" y="2"/>
                  <a:pt x="2607" y="2"/>
                </a:cubicBezTo>
                <a:cubicBezTo>
                  <a:pt x="2612" y="2"/>
                  <a:pt x="2619" y="2"/>
                  <a:pt x="2626" y="0"/>
                </a:cubicBezTo>
                <a:cubicBezTo>
                  <a:pt x="2625" y="7"/>
                  <a:pt x="2625" y="16"/>
                  <a:pt x="2625" y="26"/>
                </a:cubicBezTo>
                <a:cubicBezTo>
                  <a:pt x="2624" y="36"/>
                  <a:pt x="2624" y="46"/>
                  <a:pt x="2623" y="57"/>
                </a:cubicBezTo>
                <a:cubicBezTo>
                  <a:pt x="2623" y="69"/>
                  <a:pt x="2623" y="80"/>
                  <a:pt x="2623" y="91"/>
                </a:cubicBezTo>
                <a:cubicBezTo>
                  <a:pt x="2623" y="102"/>
                  <a:pt x="2623" y="112"/>
                  <a:pt x="2623" y="121"/>
                </a:cubicBezTo>
                <a:lnTo>
                  <a:pt x="2623" y="154"/>
                </a:lnTo>
                <a:cubicBezTo>
                  <a:pt x="2631" y="142"/>
                  <a:pt x="2641" y="132"/>
                  <a:pt x="2652" y="125"/>
                </a:cubicBezTo>
                <a:cubicBezTo>
                  <a:pt x="2663" y="119"/>
                  <a:pt x="2677" y="115"/>
                  <a:pt x="2692" y="115"/>
                </a:cubicBezTo>
                <a:cubicBezTo>
                  <a:pt x="2700" y="115"/>
                  <a:pt x="2708" y="116"/>
                  <a:pt x="2716" y="119"/>
                </a:cubicBezTo>
                <a:cubicBezTo>
                  <a:pt x="2724" y="121"/>
                  <a:pt x="2732" y="125"/>
                  <a:pt x="2738" y="130"/>
                </a:cubicBezTo>
                <a:cubicBezTo>
                  <a:pt x="2745" y="136"/>
                  <a:pt x="2750" y="144"/>
                  <a:pt x="2754" y="153"/>
                </a:cubicBezTo>
                <a:cubicBezTo>
                  <a:pt x="2758" y="163"/>
                  <a:pt x="2761" y="175"/>
                  <a:pt x="2761" y="190"/>
                </a:cubicBezTo>
                <a:cubicBezTo>
                  <a:pt x="2761" y="202"/>
                  <a:pt x="2760" y="215"/>
                  <a:pt x="2760" y="228"/>
                </a:cubicBezTo>
                <a:cubicBezTo>
                  <a:pt x="2759" y="241"/>
                  <a:pt x="2759" y="254"/>
                  <a:pt x="2759" y="269"/>
                </a:cubicBezTo>
                <a:cubicBezTo>
                  <a:pt x="2759" y="278"/>
                  <a:pt x="2759" y="288"/>
                  <a:pt x="2759" y="297"/>
                </a:cubicBezTo>
                <a:cubicBezTo>
                  <a:pt x="2759" y="306"/>
                  <a:pt x="2759" y="315"/>
                  <a:pt x="2760" y="324"/>
                </a:cubicBezTo>
                <a:cubicBezTo>
                  <a:pt x="2757" y="324"/>
                  <a:pt x="2754" y="323"/>
                  <a:pt x="2751" y="323"/>
                </a:cubicBezTo>
                <a:cubicBezTo>
                  <a:pt x="2748" y="322"/>
                  <a:pt x="2745" y="322"/>
                  <a:pt x="2742" y="322"/>
                </a:cubicBezTo>
                <a:cubicBezTo>
                  <a:pt x="2739" y="322"/>
                  <a:pt x="2736" y="322"/>
                  <a:pt x="2733" y="323"/>
                </a:cubicBezTo>
                <a:cubicBezTo>
                  <a:pt x="2730" y="323"/>
                  <a:pt x="2727" y="324"/>
                  <a:pt x="2724" y="324"/>
                </a:cubicBezTo>
                <a:cubicBezTo>
                  <a:pt x="2725" y="309"/>
                  <a:pt x="2725" y="293"/>
                  <a:pt x="2726" y="277"/>
                </a:cubicBezTo>
                <a:cubicBezTo>
                  <a:pt x="2727" y="261"/>
                  <a:pt x="2727" y="245"/>
                  <a:pt x="2727" y="229"/>
                </a:cubicBezTo>
                <a:lnTo>
                  <a:pt x="2727" y="203"/>
                </a:lnTo>
                <a:cubicBezTo>
                  <a:pt x="2727" y="182"/>
                  <a:pt x="2723" y="165"/>
                  <a:pt x="2714" y="154"/>
                </a:cubicBezTo>
                <a:cubicBezTo>
                  <a:pt x="2706" y="143"/>
                  <a:pt x="2695" y="138"/>
                  <a:pt x="2680" y="138"/>
                </a:cubicBezTo>
                <a:cubicBezTo>
                  <a:pt x="2660" y="138"/>
                  <a:pt x="2646" y="144"/>
                  <a:pt x="2637" y="156"/>
                </a:cubicBezTo>
                <a:cubicBezTo>
                  <a:pt x="2627" y="168"/>
                  <a:pt x="2623" y="186"/>
                  <a:pt x="2623" y="208"/>
                </a:cubicBezTo>
                <a:cubicBezTo>
                  <a:pt x="2623" y="216"/>
                  <a:pt x="2623" y="225"/>
                  <a:pt x="2623" y="236"/>
                </a:cubicBezTo>
                <a:cubicBezTo>
                  <a:pt x="2623" y="246"/>
                  <a:pt x="2623" y="257"/>
                  <a:pt x="2623" y="268"/>
                </a:cubicBezTo>
                <a:cubicBezTo>
                  <a:pt x="2624" y="278"/>
                  <a:pt x="2624" y="289"/>
                  <a:pt x="2625" y="299"/>
                </a:cubicBezTo>
                <a:cubicBezTo>
                  <a:pt x="2625" y="309"/>
                  <a:pt x="2625" y="317"/>
                  <a:pt x="2626" y="324"/>
                </a:cubicBezTo>
                <a:cubicBezTo>
                  <a:pt x="2619" y="323"/>
                  <a:pt x="2612" y="322"/>
                  <a:pt x="2607" y="322"/>
                </a:cubicBezTo>
                <a:cubicBezTo>
                  <a:pt x="2601" y="322"/>
                  <a:pt x="2595" y="323"/>
                  <a:pt x="2587" y="324"/>
                </a:cubicBezTo>
                <a:cubicBezTo>
                  <a:pt x="2588" y="317"/>
                  <a:pt x="2589" y="309"/>
                  <a:pt x="2589" y="298"/>
                </a:cubicBezTo>
                <a:cubicBezTo>
                  <a:pt x="2589" y="288"/>
                  <a:pt x="2590" y="278"/>
                  <a:pt x="2590" y="266"/>
                </a:cubicBezTo>
                <a:cubicBezTo>
                  <a:pt x="2590" y="255"/>
                  <a:pt x="2591" y="244"/>
                  <a:pt x="2591" y="233"/>
                </a:cubicBezTo>
                <a:cubicBezTo>
                  <a:pt x="2591" y="222"/>
                  <a:pt x="2591" y="211"/>
                  <a:pt x="2591" y="201"/>
                </a:cubicBezTo>
                <a:lnTo>
                  <a:pt x="2591" y="123"/>
                </a:lnTo>
                <a:close/>
                <a:moveTo>
                  <a:pt x="2826" y="258"/>
                </a:moveTo>
                <a:cubicBezTo>
                  <a:pt x="2826" y="243"/>
                  <a:pt x="2826" y="230"/>
                  <a:pt x="2826" y="220"/>
                </a:cubicBezTo>
                <a:cubicBezTo>
                  <a:pt x="2827" y="209"/>
                  <a:pt x="2827" y="198"/>
                  <a:pt x="2827" y="188"/>
                </a:cubicBezTo>
                <a:cubicBezTo>
                  <a:pt x="2827" y="178"/>
                  <a:pt x="2827" y="167"/>
                  <a:pt x="2827" y="155"/>
                </a:cubicBezTo>
                <a:cubicBezTo>
                  <a:pt x="2827" y="143"/>
                  <a:pt x="2826" y="132"/>
                  <a:pt x="2826" y="120"/>
                </a:cubicBezTo>
                <a:cubicBezTo>
                  <a:pt x="2833" y="121"/>
                  <a:pt x="2839" y="122"/>
                  <a:pt x="2844" y="122"/>
                </a:cubicBezTo>
                <a:cubicBezTo>
                  <a:pt x="2849" y="122"/>
                  <a:pt x="2855" y="121"/>
                  <a:pt x="2862" y="120"/>
                </a:cubicBezTo>
                <a:cubicBezTo>
                  <a:pt x="2860" y="136"/>
                  <a:pt x="2859" y="155"/>
                  <a:pt x="2858" y="176"/>
                </a:cubicBezTo>
                <a:cubicBezTo>
                  <a:pt x="2858" y="197"/>
                  <a:pt x="2857" y="218"/>
                  <a:pt x="2857" y="239"/>
                </a:cubicBezTo>
                <a:cubicBezTo>
                  <a:pt x="2857" y="253"/>
                  <a:pt x="2859" y="265"/>
                  <a:pt x="2861" y="273"/>
                </a:cubicBezTo>
                <a:cubicBezTo>
                  <a:pt x="2864" y="281"/>
                  <a:pt x="2867" y="286"/>
                  <a:pt x="2871" y="290"/>
                </a:cubicBezTo>
                <a:cubicBezTo>
                  <a:pt x="2875" y="295"/>
                  <a:pt x="2880" y="299"/>
                  <a:pt x="2886" y="302"/>
                </a:cubicBezTo>
                <a:cubicBezTo>
                  <a:pt x="2892" y="305"/>
                  <a:pt x="2899" y="306"/>
                  <a:pt x="2907" y="306"/>
                </a:cubicBezTo>
                <a:cubicBezTo>
                  <a:pt x="2919" y="306"/>
                  <a:pt x="2929" y="304"/>
                  <a:pt x="2937" y="298"/>
                </a:cubicBezTo>
                <a:cubicBezTo>
                  <a:pt x="2945" y="293"/>
                  <a:pt x="2951" y="287"/>
                  <a:pt x="2955" y="279"/>
                </a:cubicBezTo>
                <a:cubicBezTo>
                  <a:pt x="2957" y="274"/>
                  <a:pt x="2959" y="270"/>
                  <a:pt x="2960" y="267"/>
                </a:cubicBezTo>
                <a:cubicBezTo>
                  <a:pt x="2961" y="263"/>
                  <a:pt x="2962" y="258"/>
                  <a:pt x="2963" y="253"/>
                </a:cubicBezTo>
                <a:cubicBezTo>
                  <a:pt x="2963" y="247"/>
                  <a:pt x="2964" y="239"/>
                  <a:pt x="2964" y="230"/>
                </a:cubicBezTo>
                <a:cubicBezTo>
                  <a:pt x="2964" y="220"/>
                  <a:pt x="2964" y="207"/>
                  <a:pt x="2964" y="190"/>
                </a:cubicBezTo>
                <a:cubicBezTo>
                  <a:pt x="2964" y="178"/>
                  <a:pt x="2964" y="166"/>
                  <a:pt x="2964" y="154"/>
                </a:cubicBezTo>
                <a:cubicBezTo>
                  <a:pt x="2964" y="141"/>
                  <a:pt x="2964" y="130"/>
                  <a:pt x="2963" y="120"/>
                </a:cubicBezTo>
                <a:cubicBezTo>
                  <a:pt x="2966" y="120"/>
                  <a:pt x="2969" y="121"/>
                  <a:pt x="2972" y="121"/>
                </a:cubicBezTo>
                <a:cubicBezTo>
                  <a:pt x="2975" y="122"/>
                  <a:pt x="2978" y="122"/>
                  <a:pt x="2981" y="122"/>
                </a:cubicBezTo>
                <a:cubicBezTo>
                  <a:pt x="2984" y="122"/>
                  <a:pt x="2987" y="122"/>
                  <a:pt x="2990" y="121"/>
                </a:cubicBezTo>
                <a:cubicBezTo>
                  <a:pt x="2993" y="121"/>
                  <a:pt x="2996" y="120"/>
                  <a:pt x="2999" y="120"/>
                </a:cubicBezTo>
                <a:cubicBezTo>
                  <a:pt x="2997" y="142"/>
                  <a:pt x="2996" y="163"/>
                  <a:pt x="2996" y="184"/>
                </a:cubicBezTo>
                <a:cubicBezTo>
                  <a:pt x="2996" y="205"/>
                  <a:pt x="2996" y="227"/>
                  <a:pt x="2996" y="250"/>
                </a:cubicBezTo>
                <a:cubicBezTo>
                  <a:pt x="2996" y="263"/>
                  <a:pt x="2996" y="275"/>
                  <a:pt x="2996" y="288"/>
                </a:cubicBezTo>
                <a:cubicBezTo>
                  <a:pt x="2996" y="300"/>
                  <a:pt x="2997" y="312"/>
                  <a:pt x="2997" y="324"/>
                </a:cubicBezTo>
                <a:cubicBezTo>
                  <a:pt x="2991" y="323"/>
                  <a:pt x="2985" y="322"/>
                  <a:pt x="2981" y="322"/>
                </a:cubicBezTo>
                <a:cubicBezTo>
                  <a:pt x="2976" y="322"/>
                  <a:pt x="2970" y="323"/>
                  <a:pt x="2964" y="324"/>
                </a:cubicBezTo>
                <a:cubicBezTo>
                  <a:pt x="2964" y="318"/>
                  <a:pt x="2965" y="312"/>
                  <a:pt x="2965" y="306"/>
                </a:cubicBezTo>
                <a:cubicBezTo>
                  <a:pt x="2965" y="300"/>
                  <a:pt x="2965" y="293"/>
                  <a:pt x="2965" y="287"/>
                </a:cubicBezTo>
                <a:lnTo>
                  <a:pt x="2964" y="287"/>
                </a:lnTo>
                <a:cubicBezTo>
                  <a:pt x="2956" y="301"/>
                  <a:pt x="2947" y="311"/>
                  <a:pt x="2935" y="318"/>
                </a:cubicBezTo>
                <a:cubicBezTo>
                  <a:pt x="2924" y="325"/>
                  <a:pt x="2911" y="329"/>
                  <a:pt x="2897" y="329"/>
                </a:cubicBezTo>
                <a:cubicBezTo>
                  <a:pt x="2875" y="329"/>
                  <a:pt x="2857" y="322"/>
                  <a:pt x="2845" y="310"/>
                </a:cubicBezTo>
                <a:cubicBezTo>
                  <a:pt x="2832" y="298"/>
                  <a:pt x="2826" y="281"/>
                  <a:pt x="2826" y="258"/>
                </a:cubicBezTo>
                <a:close/>
              </a:path>
            </a:pathLst>
          </a:custGeom>
          <a:solidFill>
            <a:srgbClr val="FFFFFF"/>
          </a:solidFill>
          <a:ln w="9525">
            <a:noFill/>
            <a:round/>
            <a:headEnd/>
            <a:tailEnd/>
          </a:ln>
        </p:spPr>
        <p:txBody>
          <a:bodyPr/>
          <a:lstStyle/>
          <a:p>
            <a:pPr>
              <a:defRPr/>
            </a:pPr>
            <a:endParaRPr lang="hu-HU" b="0">
              <a:solidFill>
                <a:prstClr val="black"/>
              </a:solidFill>
            </a:endParaRPr>
          </a:p>
        </p:txBody>
      </p:sp>
      <p:sp>
        <p:nvSpPr>
          <p:cNvPr id="2" name="Cím 1"/>
          <p:cNvSpPr>
            <a:spLocks noGrp="1"/>
          </p:cNvSpPr>
          <p:nvPr>
            <p:ph type="ctrTitle"/>
          </p:nvPr>
        </p:nvSpPr>
        <p:spPr>
          <a:xfrm>
            <a:off x="2969568" y="2512913"/>
            <a:ext cx="5976664" cy="1470025"/>
          </a:xfrm>
        </p:spPr>
        <p:txBody>
          <a:bodyPr/>
          <a:lstStyle>
            <a:lvl1pPr algn="l">
              <a:defRPr/>
            </a:lvl1pPr>
          </a:lstStyle>
          <a:p>
            <a:r>
              <a:rPr lang="hu-HU" noProof="0" dirty="0" smtClean="0"/>
              <a:t>Mintacím szerkesztése</a:t>
            </a:r>
            <a:endParaRPr lang="hu-HU" noProof="0" dirty="0"/>
          </a:p>
        </p:txBody>
      </p:sp>
      <p:sp>
        <p:nvSpPr>
          <p:cNvPr id="3" name="Alcím 2"/>
          <p:cNvSpPr>
            <a:spLocks noGrp="1"/>
          </p:cNvSpPr>
          <p:nvPr>
            <p:ph type="subTitle" idx="1"/>
          </p:nvPr>
        </p:nvSpPr>
        <p:spPr>
          <a:xfrm>
            <a:off x="2969567" y="4268688"/>
            <a:ext cx="5976000" cy="17526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noProof="0" dirty="0" smtClean="0"/>
              <a:t>Alcím mintájának szerkesztése</a:t>
            </a:r>
            <a:endParaRPr lang="hu-HU" noProof="0"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4" name="Téglalap 43"/>
          <p:cNvSpPr/>
          <p:nvPr userDrawn="1"/>
        </p:nvSpPr>
        <p:spPr>
          <a:xfrm>
            <a:off x="366713" y="0"/>
            <a:ext cx="8777287"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5" name="Téglalap 44"/>
          <p:cNvSpPr/>
          <p:nvPr userDrawn="1"/>
        </p:nvSpPr>
        <p:spPr>
          <a:xfrm>
            <a:off x="179388" y="0"/>
            <a:ext cx="7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grpSp>
        <p:nvGrpSpPr>
          <p:cNvPr id="6" name="Csoportba foglalás 8"/>
          <p:cNvGrpSpPr>
            <a:grpSpLocks noChangeAspect="1"/>
          </p:cNvGrpSpPr>
          <p:nvPr userDrawn="1"/>
        </p:nvGrpSpPr>
        <p:grpSpPr>
          <a:xfrm>
            <a:off x="-12613" y="4637561"/>
            <a:ext cx="2808000" cy="2220439"/>
            <a:chOff x="188913" y="2782888"/>
            <a:chExt cx="3194050" cy="2525712"/>
          </a:xfrm>
          <a:solidFill>
            <a:schemeClr val="bg1">
              <a:alpha val="20000"/>
            </a:schemeClr>
          </a:solidFill>
        </p:grpSpPr>
        <p:sp>
          <p:nvSpPr>
            <p:cNvPr id="7" name="Freeform 44"/>
            <p:cNvSpPr>
              <a:spLocks noEditPoints="1"/>
            </p:cNvSpPr>
            <p:nvPr/>
          </p:nvSpPr>
          <p:spPr bwMode="auto">
            <a:xfrm>
              <a:off x="1708150" y="3011488"/>
              <a:ext cx="274638" cy="350837"/>
            </a:xfrm>
            <a:custGeom>
              <a:avLst/>
              <a:gdLst>
                <a:gd name="T0" fmla="*/ 988 w 1022"/>
                <a:gd name="T1" fmla="*/ 1250 h 1298"/>
                <a:gd name="T2" fmla="*/ 908 w 1022"/>
                <a:gd name="T3" fmla="*/ 1207 h 1298"/>
                <a:gd name="T4" fmla="*/ 868 w 1022"/>
                <a:gd name="T5" fmla="*/ 1099 h 1298"/>
                <a:gd name="T6" fmla="*/ 751 w 1022"/>
                <a:gd name="T7" fmla="*/ 701 h 1298"/>
                <a:gd name="T8" fmla="*/ 772 w 1022"/>
                <a:gd name="T9" fmla="*/ 658 h 1298"/>
                <a:gd name="T10" fmla="*/ 877 w 1022"/>
                <a:gd name="T11" fmla="*/ 633 h 1298"/>
                <a:gd name="T12" fmla="*/ 965 w 1022"/>
                <a:gd name="T13" fmla="*/ 569 h 1298"/>
                <a:gd name="T14" fmla="*/ 1005 w 1022"/>
                <a:gd name="T15" fmla="*/ 495 h 1298"/>
                <a:gd name="T16" fmla="*/ 1022 w 1022"/>
                <a:gd name="T17" fmla="*/ 401 h 1298"/>
                <a:gd name="T18" fmla="*/ 1005 w 1022"/>
                <a:gd name="T19" fmla="*/ 306 h 1298"/>
                <a:gd name="T20" fmla="*/ 952 w 1022"/>
                <a:gd name="T21" fmla="*/ 222 h 1298"/>
                <a:gd name="T22" fmla="*/ 822 w 1022"/>
                <a:gd name="T23" fmla="*/ 140 h 1298"/>
                <a:gd name="T24" fmla="*/ 480 w 1022"/>
                <a:gd name="T25" fmla="*/ 58 h 1298"/>
                <a:gd name="T26" fmla="*/ 275 w 1022"/>
                <a:gd name="T27" fmla="*/ 0 h 1298"/>
                <a:gd name="T28" fmla="*/ 250 w 1022"/>
                <a:gd name="T29" fmla="*/ 17 h 1298"/>
                <a:gd name="T30" fmla="*/ 277 w 1022"/>
                <a:gd name="T31" fmla="*/ 51 h 1298"/>
                <a:gd name="T32" fmla="*/ 344 w 1022"/>
                <a:gd name="T33" fmla="*/ 82 h 1298"/>
                <a:gd name="T34" fmla="*/ 370 w 1022"/>
                <a:gd name="T35" fmla="*/ 122 h 1298"/>
                <a:gd name="T36" fmla="*/ 178 w 1022"/>
                <a:gd name="T37" fmla="*/ 914 h 1298"/>
                <a:gd name="T38" fmla="*/ 143 w 1022"/>
                <a:gd name="T39" fmla="*/ 997 h 1298"/>
                <a:gd name="T40" fmla="*/ 88 w 1022"/>
                <a:gd name="T41" fmla="*/ 1014 h 1298"/>
                <a:gd name="T42" fmla="*/ 16 w 1022"/>
                <a:gd name="T43" fmla="*/ 1008 h 1298"/>
                <a:gd name="T44" fmla="*/ 0 w 1022"/>
                <a:gd name="T45" fmla="*/ 1036 h 1298"/>
                <a:gd name="T46" fmla="*/ 28 w 1022"/>
                <a:gd name="T47" fmla="*/ 1056 h 1298"/>
                <a:gd name="T48" fmla="*/ 354 w 1022"/>
                <a:gd name="T49" fmla="*/ 1136 h 1298"/>
                <a:gd name="T50" fmla="*/ 453 w 1022"/>
                <a:gd name="T51" fmla="*/ 1158 h 1298"/>
                <a:gd name="T52" fmla="*/ 467 w 1022"/>
                <a:gd name="T53" fmla="*/ 1132 h 1298"/>
                <a:gd name="T54" fmla="*/ 413 w 1022"/>
                <a:gd name="T55" fmla="*/ 1100 h 1298"/>
                <a:gd name="T56" fmla="*/ 357 w 1022"/>
                <a:gd name="T57" fmla="*/ 1066 h 1298"/>
                <a:gd name="T58" fmla="*/ 344 w 1022"/>
                <a:gd name="T59" fmla="*/ 1020 h 1298"/>
                <a:gd name="T60" fmla="*/ 442 w 1022"/>
                <a:gd name="T61" fmla="*/ 637 h 1298"/>
                <a:gd name="T62" fmla="*/ 477 w 1022"/>
                <a:gd name="T63" fmla="*/ 626 h 1298"/>
                <a:gd name="T64" fmla="*/ 546 w 1022"/>
                <a:gd name="T65" fmla="*/ 658 h 1298"/>
                <a:gd name="T66" fmla="*/ 576 w 1022"/>
                <a:gd name="T67" fmla="*/ 736 h 1298"/>
                <a:gd name="T68" fmla="*/ 700 w 1022"/>
                <a:gd name="T69" fmla="*/ 1214 h 1298"/>
                <a:gd name="T70" fmla="*/ 772 w 1022"/>
                <a:gd name="T71" fmla="*/ 1240 h 1298"/>
                <a:gd name="T72" fmla="*/ 974 w 1022"/>
                <a:gd name="T73" fmla="*/ 1296 h 1298"/>
                <a:gd name="T74" fmla="*/ 1001 w 1022"/>
                <a:gd name="T75" fmla="*/ 1292 h 1298"/>
                <a:gd name="T76" fmla="*/ 1003 w 1022"/>
                <a:gd name="T77" fmla="*/ 1266 h 1298"/>
                <a:gd name="T78" fmla="*/ 592 w 1022"/>
                <a:gd name="T79" fmla="*/ 607 h 1298"/>
                <a:gd name="T80" fmla="*/ 476 w 1022"/>
                <a:gd name="T81" fmla="*/ 578 h 1298"/>
                <a:gd name="T82" fmla="*/ 462 w 1022"/>
                <a:gd name="T83" fmla="*/ 549 h 1298"/>
                <a:gd name="T84" fmla="*/ 558 w 1022"/>
                <a:gd name="T85" fmla="*/ 177 h 1298"/>
                <a:gd name="T86" fmla="*/ 591 w 1022"/>
                <a:gd name="T87" fmla="*/ 139 h 1298"/>
                <a:gd name="T88" fmla="*/ 648 w 1022"/>
                <a:gd name="T89" fmla="*/ 142 h 1298"/>
                <a:gd name="T90" fmla="*/ 761 w 1022"/>
                <a:gd name="T91" fmla="*/ 199 h 1298"/>
                <a:gd name="T92" fmla="*/ 809 w 1022"/>
                <a:gd name="T93" fmla="*/ 274 h 1298"/>
                <a:gd name="T94" fmla="*/ 828 w 1022"/>
                <a:gd name="T95" fmla="*/ 381 h 1298"/>
                <a:gd name="T96" fmla="*/ 802 w 1022"/>
                <a:gd name="T97" fmla="*/ 488 h 1298"/>
                <a:gd name="T98" fmla="*/ 718 w 1022"/>
                <a:gd name="T99" fmla="*/ 58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2" h="1298">
                  <a:moveTo>
                    <a:pt x="1003" y="1266"/>
                  </a:moveTo>
                  <a:lnTo>
                    <a:pt x="996" y="1256"/>
                  </a:lnTo>
                  <a:lnTo>
                    <a:pt x="988" y="1250"/>
                  </a:lnTo>
                  <a:lnTo>
                    <a:pt x="939" y="1232"/>
                  </a:lnTo>
                  <a:lnTo>
                    <a:pt x="923" y="1221"/>
                  </a:lnTo>
                  <a:lnTo>
                    <a:pt x="908" y="1207"/>
                  </a:lnTo>
                  <a:lnTo>
                    <a:pt x="896" y="1190"/>
                  </a:lnTo>
                  <a:lnTo>
                    <a:pt x="889" y="1167"/>
                  </a:lnTo>
                  <a:lnTo>
                    <a:pt x="868" y="1099"/>
                  </a:lnTo>
                  <a:lnTo>
                    <a:pt x="778" y="771"/>
                  </a:lnTo>
                  <a:lnTo>
                    <a:pt x="766" y="730"/>
                  </a:lnTo>
                  <a:lnTo>
                    <a:pt x="751" y="701"/>
                  </a:lnTo>
                  <a:lnTo>
                    <a:pt x="738" y="677"/>
                  </a:lnTo>
                  <a:lnTo>
                    <a:pt x="719" y="660"/>
                  </a:lnTo>
                  <a:lnTo>
                    <a:pt x="772" y="658"/>
                  </a:lnTo>
                  <a:lnTo>
                    <a:pt x="810" y="656"/>
                  </a:lnTo>
                  <a:lnTo>
                    <a:pt x="844" y="647"/>
                  </a:lnTo>
                  <a:lnTo>
                    <a:pt x="877" y="633"/>
                  </a:lnTo>
                  <a:lnTo>
                    <a:pt x="924" y="606"/>
                  </a:lnTo>
                  <a:lnTo>
                    <a:pt x="947" y="588"/>
                  </a:lnTo>
                  <a:lnTo>
                    <a:pt x="965" y="569"/>
                  </a:lnTo>
                  <a:lnTo>
                    <a:pt x="981" y="544"/>
                  </a:lnTo>
                  <a:lnTo>
                    <a:pt x="992" y="519"/>
                  </a:lnTo>
                  <a:lnTo>
                    <a:pt x="1005" y="495"/>
                  </a:lnTo>
                  <a:lnTo>
                    <a:pt x="1014" y="468"/>
                  </a:lnTo>
                  <a:lnTo>
                    <a:pt x="1020" y="434"/>
                  </a:lnTo>
                  <a:lnTo>
                    <a:pt x="1022" y="401"/>
                  </a:lnTo>
                  <a:lnTo>
                    <a:pt x="1019" y="368"/>
                  </a:lnTo>
                  <a:lnTo>
                    <a:pt x="1015" y="337"/>
                  </a:lnTo>
                  <a:lnTo>
                    <a:pt x="1005" y="306"/>
                  </a:lnTo>
                  <a:lnTo>
                    <a:pt x="991" y="275"/>
                  </a:lnTo>
                  <a:lnTo>
                    <a:pt x="974" y="248"/>
                  </a:lnTo>
                  <a:lnTo>
                    <a:pt x="952" y="222"/>
                  </a:lnTo>
                  <a:lnTo>
                    <a:pt x="916" y="190"/>
                  </a:lnTo>
                  <a:lnTo>
                    <a:pt x="873" y="160"/>
                  </a:lnTo>
                  <a:lnTo>
                    <a:pt x="822" y="140"/>
                  </a:lnTo>
                  <a:lnTo>
                    <a:pt x="757" y="118"/>
                  </a:lnTo>
                  <a:lnTo>
                    <a:pt x="633" y="91"/>
                  </a:lnTo>
                  <a:lnTo>
                    <a:pt x="480" y="58"/>
                  </a:lnTo>
                  <a:lnTo>
                    <a:pt x="363" y="24"/>
                  </a:lnTo>
                  <a:lnTo>
                    <a:pt x="293" y="3"/>
                  </a:lnTo>
                  <a:lnTo>
                    <a:pt x="275" y="0"/>
                  </a:lnTo>
                  <a:lnTo>
                    <a:pt x="264" y="2"/>
                  </a:lnTo>
                  <a:lnTo>
                    <a:pt x="254" y="7"/>
                  </a:lnTo>
                  <a:lnTo>
                    <a:pt x="250" y="17"/>
                  </a:lnTo>
                  <a:lnTo>
                    <a:pt x="250" y="28"/>
                  </a:lnTo>
                  <a:lnTo>
                    <a:pt x="259" y="41"/>
                  </a:lnTo>
                  <a:lnTo>
                    <a:pt x="277" y="51"/>
                  </a:lnTo>
                  <a:lnTo>
                    <a:pt x="304" y="60"/>
                  </a:lnTo>
                  <a:lnTo>
                    <a:pt x="325" y="68"/>
                  </a:lnTo>
                  <a:lnTo>
                    <a:pt x="344" y="82"/>
                  </a:lnTo>
                  <a:lnTo>
                    <a:pt x="356" y="93"/>
                  </a:lnTo>
                  <a:lnTo>
                    <a:pt x="366" y="110"/>
                  </a:lnTo>
                  <a:lnTo>
                    <a:pt x="370" y="122"/>
                  </a:lnTo>
                  <a:lnTo>
                    <a:pt x="369" y="139"/>
                  </a:lnTo>
                  <a:lnTo>
                    <a:pt x="356" y="201"/>
                  </a:lnTo>
                  <a:lnTo>
                    <a:pt x="178" y="914"/>
                  </a:lnTo>
                  <a:lnTo>
                    <a:pt x="161" y="974"/>
                  </a:lnTo>
                  <a:lnTo>
                    <a:pt x="152" y="988"/>
                  </a:lnTo>
                  <a:lnTo>
                    <a:pt x="143" y="997"/>
                  </a:lnTo>
                  <a:lnTo>
                    <a:pt x="126" y="1008"/>
                  </a:lnTo>
                  <a:lnTo>
                    <a:pt x="110" y="1012"/>
                  </a:lnTo>
                  <a:lnTo>
                    <a:pt x="88" y="1014"/>
                  </a:lnTo>
                  <a:lnTo>
                    <a:pt x="66" y="1012"/>
                  </a:lnTo>
                  <a:lnTo>
                    <a:pt x="36" y="1009"/>
                  </a:lnTo>
                  <a:lnTo>
                    <a:pt x="16" y="1008"/>
                  </a:lnTo>
                  <a:lnTo>
                    <a:pt x="7" y="1013"/>
                  </a:lnTo>
                  <a:lnTo>
                    <a:pt x="0" y="1025"/>
                  </a:lnTo>
                  <a:lnTo>
                    <a:pt x="0" y="1036"/>
                  </a:lnTo>
                  <a:lnTo>
                    <a:pt x="3" y="1045"/>
                  </a:lnTo>
                  <a:lnTo>
                    <a:pt x="13" y="1051"/>
                  </a:lnTo>
                  <a:lnTo>
                    <a:pt x="28" y="1056"/>
                  </a:lnTo>
                  <a:lnTo>
                    <a:pt x="55" y="1063"/>
                  </a:lnTo>
                  <a:lnTo>
                    <a:pt x="226" y="1100"/>
                  </a:lnTo>
                  <a:lnTo>
                    <a:pt x="354" y="1136"/>
                  </a:lnTo>
                  <a:lnTo>
                    <a:pt x="425" y="1157"/>
                  </a:lnTo>
                  <a:lnTo>
                    <a:pt x="442" y="1160"/>
                  </a:lnTo>
                  <a:lnTo>
                    <a:pt x="453" y="1158"/>
                  </a:lnTo>
                  <a:lnTo>
                    <a:pt x="459" y="1152"/>
                  </a:lnTo>
                  <a:lnTo>
                    <a:pt x="465" y="1142"/>
                  </a:lnTo>
                  <a:lnTo>
                    <a:pt x="467" y="1132"/>
                  </a:lnTo>
                  <a:lnTo>
                    <a:pt x="458" y="1119"/>
                  </a:lnTo>
                  <a:lnTo>
                    <a:pt x="440" y="1109"/>
                  </a:lnTo>
                  <a:lnTo>
                    <a:pt x="413" y="1100"/>
                  </a:lnTo>
                  <a:lnTo>
                    <a:pt x="390" y="1092"/>
                  </a:lnTo>
                  <a:lnTo>
                    <a:pt x="371" y="1077"/>
                  </a:lnTo>
                  <a:lnTo>
                    <a:pt x="357" y="1066"/>
                  </a:lnTo>
                  <a:lnTo>
                    <a:pt x="349" y="1049"/>
                  </a:lnTo>
                  <a:lnTo>
                    <a:pt x="343" y="1037"/>
                  </a:lnTo>
                  <a:lnTo>
                    <a:pt x="344" y="1020"/>
                  </a:lnTo>
                  <a:lnTo>
                    <a:pt x="357" y="958"/>
                  </a:lnTo>
                  <a:lnTo>
                    <a:pt x="434" y="656"/>
                  </a:lnTo>
                  <a:lnTo>
                    <a:pt x="442" y="637"/>
                  </a:lnTo>
                  <a:lnTo>
                    <a:pt x="448" y="628"/>
                  </a:lnTo>
                  <a:lnTo>
                    <a:pt x="460" y="623"/>
                  </a:lnTo>
                  <a:lnTo>
                    <a:pt x="477" y="626"/>
                  </a:lnTo>
                  <a:lnTo>
                    <a:pt x="520" y="640"/>
                  </a:lnTo>
                  <a:lnTo>
                    <a:pt x="536" y="650"/>
                  </a:lnTo>
                  <a:lnTo>
                    <a:pt x="546" y="658"/>
                  </a:lnTo>
                  <a:lnTo>
                    <a:pt x="555" y="668"/>
                  </a:lnTo>
                  <a:lnTo>
                    <a:pt x="563" y="687"/>
                  </a:lnTo>
                  <a:lnTo>
                    <a:pt x="576" y="736"/>
                  </a:lnTo>
                  <a:lnTo>
                    <a:pt x="682" y="1167"/>
                  </a:lnTo>
                  <a:lnTo>
                    <a:pt x="690" y="1197"/>
                  </a:lnTo>
                  <a:lnTo>
                    <a:pt x="700" y="1214"/>
                  </a:lnTo>
                  <a:lnTo>
                    <a:pt x="709" y="1225"/>
                  </a:lnTo>
                  <a:lnTo>
                    <a:pt x="726" y="1230"/>
                  </a:lnTo>
                  <a:lnTo>
                    <a:pt x="772" y="1240"/>
                  </a:lnTo>
                  <a:lnTo>
                    <a:pt x="815" y="1248"/>
                  </a:lnTo>
                  <a:lnTo>
                    <a:pt x="953" y="1287"/>
                  </a:lnTo>
                  <a:lnTo>
                    <a:pt x="974" y="1296"/>
                  </a:lnTo>
                  <a:lnTo>
                    <a:pt x="984" y="1298"/>
                  </a:lnTo>
                  <a:lnTo>
                    <a:pt x="996" y="1295"/>
                  </a:lnTo>
                  <a:lnTo>
                    <a:pt x="1001" y="1292"/>
                  </a:lnTo>
                  <a:lnTo>
                    <a:pt x="1005" y="1281"/>
                  </a:lnTo>
                  <a:lnTo>
                    <a:pt x="1006" y="1273"/>
                  </a:lnTo>
                  <a:lnTo>
                    <a:pt x="1003" y="1266"/>
                  </a:lnTo>
                  <a:close/>
                  <a:moveTo>
                    <a:pt x="683" y="603"/>
                  </a:moveTo>
                  <a:lnTo>
                    <a:pt x="640" y="609"/>
                  </a:lnTo>
                  <a:lnTo>
                    <a:pt x="592" y="607"/>
                  </a:lnTo>
                  <a:lnTo>
                    <a:pt x="533" y="594"/>
                  </a:lnTo>
                  <a:lnTo>
                    <a:pt x="489" y="582"/>
                  </a:lnTo>
                  <a:lnTo>
                    <a:pt x="476" y="578"/>
                  </a:lnTo>
                  <a:lnTo>
                    <a:pt x="467" y="569"/>
                  </a:lnTo>
                  <a:lnTo>
                    <a:pt x="462" y="560"/>
                  </a:lnTo>
                  <a:lnTo>
                    <a:pt x="462" y="549"/>
                  </a:lnTo>
                  <a:lnTo>
                    <a:pt x="470" y="513"/>
                  </a:lnTo>
                  <a:lnTo>
                    <a:pt x="542" y="231"/>
                  </a:lnTo>
                  <a:lnTo>
                    <a:pt x="558" y="177"/>
                  </a:lnTo>
                  <a:lnTo>
                    <a:pt x="566" y="159"/>
                  </a:lnTo>
                  <a:lnTo>
                    <a:pt x="579" y="148"/>
                  </a:lnTo>
                  <a:lnTo>
                    <a:pt x="591" y="139"/>
                  </a:lnTo>
                  <a:lnTo>
                    <a:pt x="607" y="137"/>
                  </a:lnTo>
                  <a:lnTo>
                    <a:pt x="626" y="138"/>
                  </a:lnTo>
                  <a:lnTo>
                    <a:pt x="648" y="142"/>
                  </a:lnTo>
                  <a:lnTo>
                    <a:pt x="693" y="157"/>
                  </a:lnTo>
                  <a:lnTo>
                    <a:pt x="730" y="176"/>
                  </a:lnTo>
                  <a:lnTo>
                    <a:pt x="761" y="199"/>
                  </a:lnTo>
                  <a:lnTo>
                    <a:pt x="786" y="228"/>
                  </a:lnTo>
                  <a:lnTo>
                    <a:pt x="800" y="250"/>
                  </a:lnTo>
                  <a:lnTo>
                    <a:pt x="809" y="274"/>
                  </a:lnTo>
                  <a:lnTo>
                    <a:pt x="820" y="300"/>
                  </a:lnTo>
                  <a:lnTo>
                    <a:pt x="824" y="327"/>
                  </a:lnTo>
                  <a:lnTo>
                    <a:pt x="828" y="381"/>
                  </a:lnTo>
                  <a:lnTo>
                    <a:pt x="824" y="413"/>
                  </a:lnTo>
                  <a:lnTo>
                    <a:pt x="819" y="440"/>
                  </a:lnTo>
                  <a:lnTo>
                    <a:pt x="802" y="488"/>
                  </a:lnTo>
                  <a:lnTo>
                    <a:pt x="779" y="530"/>
                  </a:lnTo>
                  <a:lnTo>
                    <a:pt x="751" y="565"/>
                  </a:lnTo>
                  <a:lnTo>
                    <a:pt x="718" y="587"/>
                  </a:lnTo>
                  <a:lnTo>
                    <a:pt x="683" y="60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8" name="Freeform 45"/>
            <p:cNvSpPr>
              <a:spLocks/>
            </p:cNvSpPr>
            <p:nvPr/>
          </p:nvSpPr>
          <p:spPr bwMode="auto">
            <a:xfrm>
              <a:off x="200025" y="4208463"/>
              <a:ext cx="19050" cy="152400"/>
            </a:xfrm>
            <a:custGeom>
              <a:avLst/>
              <a:gdLst>
                <a:gd name="T0" fmla="*/ 0 w 70"/>
                <a:gd name="T1" fmla="*/ 568 h 568"/>
                <a:gd name="T2" fmla="*/ 0 w 70"/>
                <a:gd name="T3" fmla="*/ 446 h 568"/>
                <a:gd name="T4" fmla="*/ 10 w 70"/>
                <a:gd name="T5" fmla="*/ 416 h 568"/>
                <a:gd name="T6" fmla="*/ 19 w 70"/>
                <a:gd name="T7" fmla="*/ 380 h 568"/>
                <a:gd name="T8" fmla="*/ 23 w 70"/>
                <a:gd name="T9" fmla="*/ 342 h 568"/>
                <a:gd name="T10" fmla="*/ 25 w 70"/>
                <a:gd name="T11" fmla="*/ 309 h 568"/>
                <a:gd name="T12" fmla="*/ 20 w 70"/>
                <a:gd name="T13" fmla="*/ 273 h 568"/>
                <a:gd name="T14" fmla="*/ 11 w 70"/>
                <a:gd name="T15" fmla="*/ 239 h 568"/>
                <a:gd name="T16" fmla="*/ 0 w 70"/>
                <a:gd name="T17" fmla="*/ 216 h 568"/>
                <a:gd name="T18" fmla="*/ 0 w 70"/>
                <a:gd name="T19" fmla="*/ 0 h 568"/>
                <a:gd name="T20" fmla="*/ 12 w 70"/>
                <a:gd name="T21" fmla="*/ 21 h 568"/>
                <a:gd name="T22" fmla="*/ 33 w 70"/>
                <a:gd name="T23" fmla="*/ 71 h 568"/>
                <a:gd name="T24" fmla="*/ 51 w 70"/>
                <a:gd name="T25" fmla="*/ 120 h 568"/>
                <a:gd name="T26" fmla="*/ 63 w 70"/>
                <a:gd name="T27" fmla="*/ 178 h 568"/>
                <a:gd name="T28" fmla="*/ 67 w 70"/>
                <a:gd name="T29" fmla="*/ 231 h 568"/>
                <a:gd name="T30" fmla="*/ 70 w 70"/>
                <a:gd name="T31" fmla="*/ 289 h 568"/>
                <a:gd name="T32" fmla="*/ 67 w 70"/>
                <a:gd name="T33" fmla="*/ 345 h 568"/>
                <a:gd name="T34" fmla="*/ 56 w 70"/>
                <a:gd name="T35" fmla="*/ 403 h 568"/>
                <a:gd name="T36" fmla="*/ 41 w 70"/>
                <a:gd name="T37" fmla="*/ 464 h 568"/>
                <a:gd name="T38" fmla="*/ 23 w 70"/>
                <a:gd name="T39" fmla="*/ 520 h 568"/>
                <a:gd name="T40" fmla="*/ 0 w 70"/>
                <a:gd name="T4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68">
                  <a:moveTo>
                    <a:pt x="0" y="568"/>
                  </a:moveTo>
                  <a:lnTo>
                    <a:pt x="0" y="446"/>
                  </a:lnTo>
                  <a:lnTo>
                    <a:pt x="10" y="416"/>
                  </a:lnTo>
                  <a:lnTo>
                    <a:pt x="19" y="380"/>
                  </a:lnTo>
                  <a:lnTo>
                    <a:pt x="23" y="342"/>
                  </a:lnTo>
                  <a:lnTo>
                    <a:pt x="25" y="309"/>
                  </a:lnTo>
                  <a:lnTo>
                    <a:pt x="20" y="273"/>
                  </a:lnTo>
                  <a:lnTo>
                    <a:pt x="11" y="239"/>
                  </a:lnTo>
                  <a:lnTo>
                    <a:pt x="0" y="216"/>
                  </a:lnTo>
                  <a:lnTo>
                    <a:pt x="0" y="0"/>
                  </a:lnTo>
                  <a:lnTo>
                    <a:pt x="12" y="21"/>
                  </a:lnTo>
                  <a:lnTo>
                    <a:pt x="33" y="71"/>
                  </a:lnTo>
                  <a:lnTo>
                    <a:pt x="51" y="120"/>
                  </a:lnTo>
                  <a:lnTo>
                    <a:pt x="63" y="178"/>
                  </a:lnTo>
                  <a:lnTo>
                    <a:pt x="67" y="231"/>
                  </a:lnTo>
                  <a:lnTo>
                    <a:pt x="70" y="289"/>
                  </a:lnTo>
                  <a:lnTo>
                    <a:pt x="67" y="345"/>
                  </a:lnTo>
                  <a:lnTo>
                    <a:pt x="56" y="403"/>
                  </a:lnTo>
                  <a:lnTo>
                    <a:pt x="41" y="464"/>
                  </a:lnTo>
                  <a:lnTo>
                    <a:pt x="23" y="520"/>
                  </a:lnTo>
                  <a:lnTo>
                    <a:pt x="0" y="5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9" name="Freeform 46"/>
            <p:cNvSpPr>
              <a:spLocks/>
            </p:cNvSpPr>
            <p:nvPr/>
          </p:nvSpPr>
          <p:spPr bwMode="auto">
            <a:xfrm>
              <a:off x="200025" y="5262563"/>
              <a:ext cx="173038" cy="46037"/>
            </a:xfrm>
            <a:custGeom>
              <a:avLst/>
              <a:gdLst>
                <a:gd name="T0" fmla="*/ 640 w 640"/>
                <a:gd name="T1" fmla="*/ 168 h 168"/>
                <a:gd name="T2" fmla="*/ 554 w 640"/>
                <a:gd name="T3" fmla="*/ 168 h 168"/>
                <a:gd name="T4" fmla="*/ 521 w 640"/>
                <a:gd name="T5" fmla="*/ 155 h 168"/>
                <a:gd name="T6" fmla="*/ 485 w 640"/>
                <a:gd name="T7" fmla="*/ 147 h 168"/>
                <a:gd name="T8" fmla="*/ 449 w 640"/>
                <a:gd name="T9" fmla="*/ 143 h 168"/>
                <a:gd name="T10" fmla="*/ 409 w 640"/>
                <a:gd name="T11" fmla="*/ 140 h 168"/>
                <a:gd name="T12" fmla="*/ 369 w 640"/>
                <a:gd name="T13" fmla="*/ 144 h 168"/>
                <a:gd name="T14" fmla="*/ 327 w 640"/>
                <a:gd name="T15" fmla="*/ 148 h 168"/>
                <a:gd name="T16" fmla="*/ 283 w 640"/>
                <a:gd name="T17" fmla="*/ 158 h 168"/>
                <a:gd name="T18" fmla="*/ 256 w 640"/>
                <a:gd name="T19" fmla="*/ 168 h 168"/>
                <a:gd name="T20" fmla="*/ 0 w 640"/>
                <a:gd name="T21" fmla="*/ 168 h 168"/>
                <a:gd name="T22" fmla="*/ 0 w 640"/>
                <a:gd name="T23" fmla="*/ 66 h 168"/>
                <a:gd name="T24" fmla="*/ 30 w 640"/>
                <a:gd name="T25" fmla="*/ 49 h 168"/>
                <a:gd name="T26" fmla="*/ 80 w 640"/>
                <a:gd name="T27" fmla="*/ 29 h 168"/>
                <a:gd name="T28" fmla="*/ 133 w 640"/>
                <a:gd name="T29" fmla="*/ 15 h 168"/>
                <a:gd name="T30" fmla="*/ 187 w 640"/>
                <a:gd name="T31" fmla="*/ 4 h 168"/>
                <a:gd name="T32" fmla="*/ 239 w 640"/>
                <a:gd name="T33" fmla="*/ 0 h 168"/>
                <a:gd name="T34" fmla="*/ 291 w 640"/>
                <a:gd name="T35" fmla="*/ 1 h 168"/>
                <a:gd name="T36" fmla="*/ 345 w 640"/>
                <a:gd name="T37" fmla="*/ 8 h 168"/>
                <a:gd name="T38" fmla="*/ 395 w 640"/>
                <a:gd name="T39" fmla="*/ 21 h 168"/>
                <a:gd name="T40" fmla="*/ 447 w 640"/>
                <a:gd name="T41" fmla="*/ 37 h 168"/>
                <a:gd name="T42" fmla="*/ 496 w 640"/>
                <a:gd name="T43" fmla="*/ 61 h 168"/>
                <a:gd name="T44" fmla="*/ 542 w 640"/>
                <a:gd name="T45" fmla="*/ 89 h 168"/>
                <a:gd name="T46" fmla="*/ 589 w 640"/>
                <a:gd name="T47" fmla="*/ 119 h 168"/>
                <a:gd name="T48" fmla="*/ 630 w 640"/>
                <a:gd name="T49" fmla="*/ 157 h 168"/>
                <a:gd name="T50" fmla="*/ 640 w 640"/>
                <a:gd name="T5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0" h="168">
                  <a:moveTo>
                    <a:pt x="640" y="168"/>
                  </a:moveTo>
                  <a:lnTo>
                    <a:pt x="554" y="168"/>
                  </a:lnTo>
                  <a:lnTo>
                    <a:pt x="521" y="155"/>
                  </a:lnTo>
                  <a:lnTo>
                    <a:pt x="485" y="147"/>
                  </a:lnTo>
                  <a:lnTo>
                    <a:pt x="449" y="143"/>
                  </a:lnTo>
                  <a:lnTo>
                    <a:pt x="409" y="140"/>
                  </a:lnTo>
                  <a:lnTo>
                    <a:pt x="369" y="144"/>
                  </a:lnTo>
                  <a:lnTo>
                    <a:pt x="327" y="148"/>
                  </a:lnTo>
                  <a:lnTo>
                    <a:pt x="283" y="158"/>
                  </a:lnTo>
                  <a:lnTo>
                    <a:pt x="256" y="168"/>
                  </a:lnTo>
                  <a:lnTo>
                    <a:pt x="0" y="168"/>
                  </a:lnTo>
                  <a:lnTo>
                    <a:pt x="0" y="66"/>
                  </a:lnTo>
                  <a:lnTo>
                    <a:pt x="30" y="49"/>
                  </a:lnTo>
                  <a:lnTo>
                    <a:pt x="80" y="29"/>
                  </a:lnTo>
                  <a:lnTo>
                    <a:pt x="133" y="15"/>
                  </a:lnTo>
                  <a:lnTo>
                    <a:pt x="187" y="4"/>
                  </a:lnTo>
                  <a:lnTo>
                    <a:pt x="239" y="0"/>
                  </a:lnTo>
                  <a:lnTo>
                    <a:pt x="291" y="1"/>
                  </a:lnTo>
                  <a:lnTo>
                    <a:pt x="345" y="8"/>
                  </a:lnTo>
                  <a:lnTo>
                    <a:pt x="395" y="21"/>
                  </a:lnTo>
                  <a:lnTo>
                    <a:pt x="447" y="37"/>
                  </a:lnTo>
                  <a:lnTo>
                    <a:pt x="496" y="61"/>
                  </a:lnTo>
                  <a:lnTo>
                    <a:pt x="542" y="89"/>
                  </a:lnTo>
                  <a:lnTo>
                    <a:pt x="589" y="119"/>
                  </a:lnTo>
                  <a:lnTo>
                    <a:pt x="630" y="157"/>
                  </a:lnTo>
                  <a:lnTo>
                    <a:pt x="640" y="1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0" name="Freeform 47"/>
            <p:cNvSpPr>
              <a:spLocks noEditPoints="1"/>
            </p:cNvSpPr>
            <p:nvPr/>
          </p:nvSpPr>
          <p:spPr bwMode="auto">
            <a:xfrm>
              <a:off x="2468563" y="3608388"/>
              <a:ext cx="327025" cy="304800"/>
            </a:xfrm>
            <a:custGeom>
              <a:avLst/>
              <a:gdLst>
                <a:gd name="T0" fmla="*/ 1196 w 1210"/>
                <a:gd name="T1" fmla="*/ 2 h 1128"/>
                <a:gd name="T2" fmla="*/ 1160 w 1210"/>
                <a:gd name="T3" fmla="*/ 7 h 1128"/>
                <a:gd name="T4" fmla="*/ 797 w 1210"/>
                <a:gd name="T5" fmla="*/ 123 h 1128"/>
                <a:gd name="T6" fmla="*/ 347 w 1210"/>
                <a:gd name="T7" fmla="*/ 259 h 1128"/>
                <a:gd name="T8" fmla="*/ 158 w 1210"/>
                <a:gd name="T9" fmla="*/ 307 h 1128"/>
                <a:gd name="T10" fmla="*/ 122 w 1210"/>
                <a:gd name="T11" fmla="*/ 305 h 1128"/>
                <a:gd name="T12" fmla="*/ 93 w 1210"/>
                <a:gd name="T13" fmla="*/ 293 h 1128"/>
                <a:gd name="T14" fmla="*/ 46 w 1210"/>
                <a:gd name="T15" fmla="*/ 246 h 1128"/>
                <a:gd name="T16" fmla="*/ 19 w 1210"/>
                <a:gd name="T17" fmla="*/ 236 h 1128"/>
                <a:gd name="T18" fmla="*/ 4 w 1210"/>
                <a:gd name="T19" fmla="*/ 251 h 1128"/>
                <a:gd name="T20" fmla="*/ 2 w 1210"/>
                <a:gd name="T21" fmla="*/ 271 h 1128"/>
                <a:gd name="T22" fmla="*/ 27 w 1210"/>
                <a:gd name="T23" fmla="*/ 302 h 1128"/>
                <a:gd name="T24" fmla="*/ 163 w 1210"/>
                <a:gd name="T25" fmla="*/ 470 h 1128"/>
                <a:gd name="T26" fmla="*/ 226 w 1210"/>
                <a:gd name="T27" fmla="*/ 559 h 1128"/>
                <a:gd name="T28" fmla="*/ 249 w 1210"/>
                <a:gd name="T29" fmla="*/ 567 h 1128"/>
                <a:gd name="T30" fmla="*/ 267 w 1210"/>
                <a:gd name="T31" fmla="*/ 550 h 1128"/>
                <a:gd name="T32" fmla="*/ 258 w 1210"/>
                <a:gd name="T33" fmla="*/ 518 h 1128"/>
                <a:gd name="T34" fmla="*/ 219 w 1210"/>
                <a:gd name="T35" fmla="*/ 459 h 1128"/>
                <a:gd name="T36" fmla="*/ 212 w 1210"/>
                <a:gd name="T37" fmla="*/ 413 h 1128"/>
                <a:gd name="T38" fmla="*/ 253 w 1210"/>
                <a:gd name="T39" fmla="*/ 383 h 1128"/>
                <a:gd name="T40" fmla="*/ 477 w 1210"/>
                <a:gd name="T41" fmla="*/ 295 h 1128"/>
                <a:gd name="T42" fmla="*/ 518 w 1210"/>
                <a:gd name="T43" fmla="*/ 287 h 1128"/>
                <a:gd name="T44" fmla="*/ 551 w 1210"/>
                <a:gd name="T45" fmla="*/ 322 h 1128"/>
                <a:gd name="T46" fmla="*/ 696 w 1210"/>
                <a:gd name="T47" fmla="*/ 507 h 1128"/>
                <a:gd name="T48" fmla="*/ 699 w 1210"/>
                <a:gd name="T49" fmla="*/ 543 h 1128"/>
                <a:gd name="T50" fmla="*/ 567 w 1210"/>
                <a:gd name="T51" fmla="*/ 757 h 1128"/>
                <a:gd name="T52" fmla="*/ 533 w 1210"/>
                <a:gd name="T53" fmla="*/ 799 h 1128"/>
                <a:gd name="T54" fmla="*/ 501 w 1210"/>
                <a:gd name="T55" fmla="*/ 807 h 1128"/>
                <a:gd name="T56" fmla="*/ 462 w 1210"/>
                <a:gd name="T57" fmla="*/ 778 h 1128"/>
                <a:gd name="T58" fmla="*/ 424 w 1210"/>
                <a:gd name="T59" fmla="*/ 745 h 1128"/>
                <a:gd name="T60" fmla="*/ 399 w 1210"/>
                <a:gd name="T61" fmla="*/ 747 h 1128"/>
                <a:gd name="T62" fmla="*/ 392 w 1210"/>
                <a:gd name="T63" fmla="*/ 763 h 1128"/>
                <a:gd name="T64" fmla="*/ 407 w 1210"/>
                <a:gd name="T65" fmla="*/ 790 h 1128"/>
                <a:gd name="T66" fmla="*/ 497 w 1210"/>
                <a:gd name="T67" fmla="*/ 892 h 1128"/>
                <a:gd name="T68" fmla="*/ 592 w 1210"/>
                <a:gd name="T69" fmla="*/ 1012 h 1128"/>
                <a:gd name="T70" fmla="*/ 659 w 1210"/>
                <a:gd name="T71" fmla="*/ 1107 h 1128"/>
                <a:gd name="T72" fmla="*/ 682 w 1210"/>
                <a:gd name="T73" fmla="*/ 1126 h 1128"/>
                <a:gd name="T74" fmla="*/ 702 w 1210"/>
                <a:gd name="T75" fmla="*/ 1121 h 1128"/>
                <a:gd name="T76" fmla="*/ 709 w 1210"/>
                <a:gd name="T77" fmla="*/ 1109 h 1128"/>
                <a:gd name="T78" fmla="*/ 706 w 1210"/>
                <a:gd name="T79" fmla="*/ 1089 h 1128"/>
                <a:gd name="T80" fmla="*/ 679 w 1210"/>
                <a:gd name="T81" fmla="*/ 1040 h 1128"/>
                <a:gd name="T82" fmla="*/ 679 w 1210"/>
                <a:gd name="T83" fmla="*/ 994 h 1128"/>
                <a:gd name="T84" fmla="*/ 698 w 1210"/>
                <a:gd name="T85" fmla="*/ 934 h 1128"/>
                <a:gd name="T86" fmla="*/ 1095 w 1210"/>
                <a:gd name="T87" fmla="*/ 224 h 1128"/>
                <a:gd name="T88" fmla="*/ 1169 w 1210"/>
                <a:gd name="T89" fmla="*/ 103 h 1128"/>
                <a:gd name="T90" fmla="*/ 1207 w 1210"/>
                <a:gd name="T91" fmla="*/ 40 h 1128"/>
                <a:gd name="T92" fmla="*/ 1205 w 1210"/>
                <a:gd name="T93" fmla="*/ 13 h 1128"/>
                <a:gd name="T94" fmla="*/ 746 w 1210"/>
                <a:gd name="T95" fmla="*/ 448 h 1128"/>
                <a:gd name="T96" fmla="*/ 733 w 1210"/>
                <a:gd name="T97" fmla="*/ 446 h 1128"/>
                <a:gd name="T98" fmla="*/ 611 w 1210"/>
                <a:gd name="T99" fmla="*/ 295 h 1128"/>
                <a:gd name="T100" fmla="*/ 592 w 1210"/>
                <a:gd name="T101" fmla="*/ 265 h 1128"/>
                <a:gd name="T102" fmla="*/ 599 w 1210"/>
                <a:gd name="T103" fmla="*/ 251 h 1128"/>
                <a:gd name="T104" fmla="*/ 926 w 1210"/>
                <a:gd name="T105" fmla="*/ 14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0" h="1128">
                  <a:moveTo>
                    <a:pt x="1205" y="13"/>
                  </a:moveTo>
                  <a:lnTo>
                    <a:pt x="1196" y="2"/>
                  </a:lnTo>
                  <a:lnTo>
                    <a:pt x="1183" y="0"/>
                  </a:lnTo>
                  <a:lnTo>
                    <a:pt x="1160" y="7"/>
                  </a:lnTo>
                  <a:lnTo>
                    <a:pt x="1118" y="22"/>
                  </a:lnTo>
                  <a:lnTo>
                    <a:pt x="797" y="123"/>
                  </a:lnTo>
                  <a:lnTo>
                    <a:pt x="541" y="203"/>
                  </a:lnTo>
                  <a:lnTo>
                    <a:pt x="347" y="259"/>
                  </a:lnTo>
                  <a:lnTo>
                    <a:pt x="211" y="297"/>
                  </a:lnTo>
                  <a:lnTo>
                    <a:pt x="158" y="307"/>
                  </a:lnTo>
                  <a:lnTo>
                    <a:pt x="138" y="308"/>
                  </a:lnTo>
                  <a:lnTo>
                    <a:pt x="122" y="305"/>
                  </a:lnTo>
                  <a:lnTo>
                    <a:pt x="109" y="301"/>
                  </a:lnTo>
                  <a:lnTo>
                    <a:pt x="93" y="293"/>
                  </a:lnTo>
                  <a:lnTo>
                    <a:pt x="65" y="264"/>
                  </a:lnTo>
                  <a:lnTo>
                    <a:pt x="46" y="246"/>
                  </a:lnTo>
                  <a:lnTo>
                    <a:pt x="32" y="237"/>
                  </a:lnTo>
                  <a:lnTo>
                    <a:pt x="19" y="236"/>
                  </a:lnTo>
                  <a:lnTo>
                    <a:pt x="10" y="241"/>
                  </a:lnTo>
                  <a:lnTo>
                    <a:pt x="4" y="251"/>
                  </a:lnTo>
                  <a:lnTo>
                    <a:pt x="0" y="257"/>
                  </a:lnTo>
                  <a:lnTo>
                    <a:pt x="2" y="271"/>
                  </a:lnTo>
                  <a:lnTo>
                    <a:pt x="9" y="281"/>
                  </a:lnTo>
                  <a:lnTo>
                    <a:pt x="27" y="302"/>
                  </a:lnTo>
                  <a:lnTo>
                    <a:pt x="104" y="392"/>
                  </a:lnTo>
                  <a:lnTo>
                    <a:pt x="163" y="470"/>
                  </a:lnTo>
                  <a:lnTo>
                    <a:pt x="214" y="543"/>
                  </a:lnTo>
                  <a:lnTo>
                    <a:pt x="226" y="559"/>
                  </a:lnTo>
                  <a:lnTo>
                    <a:pt x="240" y="566"/>
                  </a:lnTo>
                  <a:lnTo>
                    <a:pt x="249" y="567"/>
                  </a:lnTo>
                  <a:lnTo>
                    <a:pt x="261" y="562"/>
                  </a:lnTo>
                  <a:lnTo>
                    <a:pt x="267" y="550"/>
                  </a:lnTo>
                  <a:lnTo>
                    <a:pt x="267" y="535"/>
                  </a:lnTo>
                  <a:lnTo>
                    <a:pt x="258" y="518"/>
                  </a:lnTo>
                  <a:lnTo>
                    <a:pt x="240" y="493"/>
                  </a:lnTo>
                  <a:lnTo>
                    <a:pt x="219" y="459"/>
                  </a:lnTo>
                  <a:lnTo>
                    <a:pt x="211" y="433"/>
                  </a:lnTo>
                  <a:lnTo>
                    <a:pt x="212" y="413"/>
                  </a:lnTo>
                  <a:lnTo>
                    <a:pt x="225" y="400"/>
                  </a:lnTo>
                  <a:lnTo>
                    <a:pt x="253" y="383"/>
                  </a:lnTo>
                  <a:lnTo>
                    <a:pt x="296" y="362"/>
                  </a:lnTo>
                  <a:lnTo>
                    <a:pt x="477" y="295"/>
                  </a:lnTo>
                  <a:lnTo>
                    <a:pt x="500" y="286"/>
                  </a:lnTo>
                  <a:lnTo>
                    <a:pt x="518" y="287"/>
                  </a:lnTo>
                  <a:lnTo>
                    <a:pt x="531" y="298"/>
                  </a:lnTo>
                  <a:lnTo>
                    <a:pt x="551" y="322"/>
                  </a:lnTo>
                  <a:lnTo>
                    <a:pt x="681" y="485"/>
                  </a:lnTo>
                  <a:lnTo>
                    <a:pt x="696" y="507"/>
                  </a:lnTo>
                  <a:lnTo>
                    <a:pt x="702" y="526"/>
                  </a:lnTo>
                  <a:lnTo>
                    <a:pt x="699" y="543"/>
                  </a:lnTo>
                  <a:lnTo>
                    <a:pt x="683" y="571"/>
                  </a:lnTo>
                  <a:lnTo>
                    <a:pt x="567" y="757"/>
                  </a:lnTo>
                  <a:lnTo>
                    <a:pt x="547" y="782"/>
                  </a:lnTo>
                  <a:lnTo>
                    <a:pt x="533" y="799"/>
                  </a:lnTo>
                  <a:lnTo>
                    <a:pt x="518" y="808"/>
                  </a:lnTo>
                  <a:lnTo>
                    <a:pt x="501" y="807"/>
                  </a:lnTo>
                  <a:lnTo>
                    <a:pt x="485" y="795"/>
                  </a:lnTo>
                  <a:lnTo>
                    <a:pt x="462" y="778"/>
                  </a:lnTo>
                  <a:lnTo>
                    <a:pt x="442" y="755"/>
                  </a:lnTo>
                  <a:lnTo>
                    <a:pt x="424" y="745"/>
                  </a:lnTo>
                  <a:lnTo>
                    <a:pt x="413" y="743"/>
                  </a:lnTo>
                  <a:lnTo>
                    <a:pt x="399" y="747"/>
                  </a:lnTo>
                  <a:lnTo>
                    <a:pt x="394" y="753"/>
                  </a:lnTo>
                  <a:lnTo>
                    <a:pt x="392" y="763"/>
                  </a:lnTo>
                  <a:lnTo>
                    <a:pt x="399" y="776"/>
                  </a:lnTo>
                  <a:lnTo>
                    <a:pt x="407" y="790"/>
                  </a:lnTo>
                  <a:lnTo>
                    <a:pt x="421" y="808"/>
                  </a:lnTo>
                  <a:lnTo>
                    <a:pt x="497" y="892"/>
                  </a:lnTo>
                  <a:lnTo>
                    <a:pt x="542" y="948"/>
                  </a:lnTo>
                  <a:lnTo>
                    <a:pt x="592" y="1012"/>
                  </a:lnTo>
                  <a:lnTo>
                    <a:pt x="639" y="1081"/>
                  </a:lnTo>
                  <a:lnTo>
                    <a:pt x="659" y="1107"/>
                  </a:lnTo>
                  <a:lnTo>
                    <a:pt x="670" y="1117"/>
                  </a:lnTo>
                  <a:lnTo>
                    <a:pt x="682" y="1126"/>
                  </a:lnTo>
                  <a:lnTo>
                    <a:pt x="690" y="1128"/>
                  </a:lnTo>
                  <a:lnTo>
                    <a:pt x="702" y="1121"/>
                  </a:lnTo>
                  <a:lnTo>
                    <a:pt x="708" y="1116"/>
                  </a:lnTo>
                  <a:lnTo>
                    <a:pt x="709" y="1109"/>
                  </a:lnTo>
                  <a:lnTo>
                    <a:pt x="709" y="1098"/>
                  </a:lnTo>
                  <a:lnTo>
                    <a:pt x="706" y="1089"/>
                  </a:lnTo>
                  <a:lnTo>
                    <a:pt x="691" y="1062"/>
                  </a:lnTo>
                  <a:lnTo>
                    <a:pt x="679" y="1040"/>
                  </a:lnTo>
                  <a:lnTo>
                    <a:pt x="677" y="1018"/>
                  </a:lnTo>
                  <a:lnTo>
                    <a:pt x="679" y="994"/>
                  </a:lnTo>
                  <a:lnTo>
                    <a:pt x="685" y="969"/>
                  </a:lnTo>
                  <a:lnTo>
                    <a:pt x="698" y="934"/>
                  </a:lnTo>
                  <a:lnTo>
                    <a:pt x="749" y="842"/>
                  </a:lnTo>
                  <a:lnTo>
                    <a:pt x="1095" y="224"/>
                  </a:lnTo>
                  <a:lnTo>
                    <a:pt x="1118" y="184"/>
                  </a:lnTo>
                  <a:lnTo>
                    <a:pt x="1169" y="103"/>
                  </a:lnTo>
                  <a:lnTo>
                    <a:pt x="1194" y="64"/>
                  </a:lnTo>
                  <a:lnTo>
                    <a:pt x="1207" y="40"/>
                  </a:lnTo>
                  <a:lnTo>
                    <a:pt x="1210" y="22"/>
                  </a:lnTo>
                  <a:lnTo>
                    <a:pt x="1205" y="13"/>
                  </a:lnTo>
                  <a:close/>
                  <a:moveTo>
                    <a:pt x="765" y="418"/>
                  </a:moveTo>
                  <a:lnTo>
                    <a:pt x="746" y="448"/>
                  </a:lnTo>
                  <a:lnTo>
                    <a:pt x="740" y="449"/>
                  </a:lnTo>
                  <a:lnTo>
                    <a:pt x="733" y="446"/>
                  </a:lnTo>
                  <a:lnTo>
                    <a:pt x="713" y="425"/>
                  </a:lnTo>
                  <a:lnTo>
                    <a:pt x="611" y="295"/>
                  </a:lnTo>
                  <a:lnTo>
                    <a:pt x="599" y="277"/>
                  </a:lnTo>
                  <a:lnTo>
                    <a:pt x="592" y="265"/>
                  </a:lnTo>
                  <a:lnTo>
                    <a:pt x="594" y="256"/>
                  </a:lnTo>
                  <a:lnTo>
                    <a:pt x="599" y="251"/>
                  </a:lnTo>
                  <a:lnTo>
                    <a:pt x="630" y="237"/>
                  </a:lnTo>
                  <a:lnTo>
                    <a:pt x="926" y="142"/>
                  </a:lnTo>
                  <a:lnTo>
                    <a:pt x="765" y="41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1" name="Freeform 48"/>
            <p:cNvSpPr>
              <a:spLocks noEditPoints="1"/>
            </p:cNvSpPr>
            <p:nvPr/>
          </p:nvSpPr>
          <p:spPr bwMode="auto">
            <a:xfrm>
              <a:off x="676275" y="3700463"/>
              <a:ext cx="1703388" cy="1608137"/>
            </a:xfrm>
            <a:custGeom>
              <a:avLst/>
              <a:gdLst>
                <a:gd name="T0" fmla="*/ 4499 w 6306"/>
                <a:gd name="T1" fmla="*/ 5945 h 5945"/>
                <a:gd name="T2" fmla="*/ 4384 w 6306"/>
                <a:gd name="T3" fmla="*/ 5945 h 5945"/>
                <a:gd name="T4" fmla="*/ 5209 w 6306"/>
                <a:gd name="T5" fmla="*/ 4852 h 5945"/>
                <a:gd name="T6" fmla="*/ 3497 w 6306"/>
                <a:gd name="T7" fmla="*/ 4236 h 5945"/>
                <a:gd name="T8" fmla="*/ 3396 w 6306"/>
                <a:gd name="T9" fmla="*/ 5945 h 5945"/>
                <a:gd name="T10" fmla="*/ 3330 w 6306"/>
                <a:gd name="T11" fmla="*/ 5945 h 5945"/>
                <a:gd name="T12" fmla="*/ 3435 w 6306"/>
                <a:gd name="T13" fmla="*/ 4192 h 5945"/>
                <a:gd name="T14" fmla="*/ 3439 w 6306"/>
                <a:gd name="T15" fmla="*/ 4156 h 5945"/>
                <a:gd name="T16" fmla="*/ 3475 w 6306"/>
                <a:gd name="T17" fmla="*/ 4164 h 5945"/>
                <a:gd name="T18" fmla="*/ 5242 w 6306"/>
                <a:gd name="T19" fmla="*/ 4794 h 5945"/>
                <a:gd name="T20" fmla="*/ 6056 w 6306"/>
                <a:gd name="T21" fmla="*/ 2652 h 5945"/>
                <a:gd name="T22" fmla="*/ 3702 w 6306"/>
                <a:gd name="T23" fmla="*/ 2704 h 5945"/>
                <a:gd name="T24" fmla="*/ 3663 w 6306"/>
                <a:gd name="T25" fmla="*/ 2702 h 5945"/>
                <a:gd name="T26" fmla="*/ 3671 w 6306"/>
                <a:gd name="T27" fmla="*/ 2664 h 5945"/>
                <a:gd name="T28" fmla="*/ 4499 w 6306"/>
                <a:gd name="T29" fmla="*/ 783 h 5945"/>
                <a:gd name="T30" fmla="*/ 2455 w 6306"/>
                <a:gd name="T31" fmla="*/ 422 h 5945"/>
                <a:gd name="T32" fmla="*/ 2555 w 6306"/>
                <a:gd name="T33" fmla="*/ 2469 h 5945"/>
                <a:gd name="T34" fmla="*/ 2550 w 6306"/>
                <a:gd name="T35" fmla="*/ 2510 h 5945"/>
                <a:gd name="T36" fmla="*/ 2513 w 6306"/>
                <a:gd name="T37" fmla="*/ 2497 h 5945"/>
                <a:gd name="T38" fmla="*/ 280 w 6306"/>
                <a:gd name="T39" fmla="*/ 1600 h 5945"/>
                <a:gd name="T40" fmla="*/ 242 w 6306"/>
                <a:gd name="T41" fmla="*/ 3383 h 5945"/>
                <a:gd name="T42" fmla="*/ 330 w 6306"/>
                <a:gd name="T43" fmla="*/ 3895 h 5945"/>
                <a:gd name="T44" fmla="*/ 2235 w 6306"/>
                <a:gd name="T45" fmla="*/ 3923 h 5945"/>
                <a:gd name="T46" fmla="*/ 2272 w 6306"/>
                <a:gd name="T47" fmla="*/ 3928 h 5945"/>
                <a:gd name="T48" fmla="*/ 2263 w 6306"/>
                <a:gd name="T49" fmla="*/ 3963 h 5945"/>
                <a:gd name="T50" fmla="*/ 1648 w 6306"/>
                <a:gd name="T51" fmla="*/ 5945 h 5945"/>
                <a:gd name="T52" fmla="*/ 1578 w 6306"/>
                <a:gd name="T53" fmla="*/ 5945 h 5945"/>
                <a:gd name="T54" fmla="*/ 2191 w 6306"/>
                <a:gd name="T55" fmla="*/ 3984 h 5945"/>
                <a:gd name="T56" fmla="*/ 342 w 6306"/>
                <a:gd name="T57" fmla="*/ 3959 h 5945"/>
                <a:gd name="T58" fmla="*/ 1139 w 6306"/>
                <a:gd name="T59" fmla="*/ 5945 h 5945"/>
                <a:gd name="T60" fmla="*/ 1023 w 6306"/>
                <a:gd name="T61" fmla="*/ 5945 h 5945"/>
                <a:gd name="T62" fmla="*/ 145 w 6306"/>
                <a:gd name="T63" fmla="*/ 3395 h 5945"/>
                <a:gd name="T64" fmla="*/ 621 w 6306"/>
                <a:gd name="T65" fmla="*/ 0 h 5945"/>
                <a:gd name="T66" fmla="*/ 6306 w 6306"/>
                <a:gd name="T67" fmla="*/ 1002 h 5945"/>
                <a:gd name="T68" fmla="*/ 5854 w 6306"/>
                <a:gd name="T69" fmla="*/ 3760 h 5945"/>
                <a:gd name="T70" fmla="*/ 4499 w 6306"/>
                <a:gd name="T71" fmla="*/ 5945 h 5945"/>
                <a:gd name="T72" fmla="*/ 683 w 6306"/>
                <a:gd name="T73" fmla="*/ 110 h 5945"/>
                <a:gd name="T74" fmla="*/ 2382 w 6306"/>
                <a:gd name="T75" fmla="*/ 409 h 5945"/>
                <a:gd name="T76" fmla="*/ 2495 w 6306"/>
                <a:gd name="T77" fmla="*/ 2421 h 5945"/>
                <a:gd name="T78" fmla="*/ 291 w 6306"/>
                <a:gd name="T79" fmla="*/ 1534 h 5945"/>
                <a:gd name="T80" fmla="*/ 683 w 6306"/>
                <a:gd name="T81" fmla="*/ 110 h 5945"/>
                <a:gd name="T82" fmla="*/ 3744 w 6306"/>
                <a:gd name="T83" fmla="*/ 2639 h 5945"/>
                <a:gd name="T84" fmla="*/ 4572 w 6306"/>
                <a:gd name="T85" fmla="*/ 796 h 5945"/>
                <a:gd name="T86" fmla="*/ 6195 w 6306"/>
                <a:gd name="T87" fmla="*/ 1082 h 5945"/>
                <a:gd name="T88" fmla="*/ 6068 w 6306"/>
                <a:gd name="T89" fmla="*/ 2583 h 5945"/>
                <a:gd name="T90" fmla="*/ 3744 w 6306"/>
                <a:gd name="T91" fmla="*/ 2639 h 5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06" h="5945">
                  <a:moveTo>
                    <a:pt x="4499" y="5945"/>
                  </a:moveTo>
                  <a:lnTo>
                    <a:pt x="4384" y="5945"/>
                  </a:lnTo>
                  <a:cubicBezTo>
                    <a:pt x="4698" y="5613"/>
                    <a:pt x="4974" y="5245"/>
                    <a:pt x="5209" y="4852"/>
                  </a:cubicBezTo>
                  <a:cubicBezTo>
                    <a:pt x="4563" y="4534"/>
                    <a:pt x="4204" y="4403"/>
                    <a:pt x="3497" y="4236"/>
                  </a:cubicBezTo>
                  <a:cubicBezTo>
                    <a:pt x="3440" y="4824"/>
                    <a:pt x="3410" y="5379"/>
                    <a:pt x="3396" y="5945"/>
                  </a:cubicBezTo>
                  <a:lnTo>
                    <a:pt x="3330" y="5945"/>
                  </a:lnTo>
                  <a:cubicBezTo>
                    <a:pt x="3344" y="5362"/>
                    <a:pt x="3375" y="4784"/>
                    <a:pt x="3435" y="4192"/>
                  </a:cubicBezTo>
                  <a:lnTo>
                    <a:pt x="3439" y="4156"/>
                  </a:lnTo>
                  <a:lnTo>
                    <a:pt x="3475" y="4164"/>
                  </a:lnTo>
                  <a:cubicBezTo>
                    <a:pt x="4196" y="4333"/>
                    <a:pt x="4585" y="4472"/>
                    <a:pt x="5242" y="4794"/>
                  </a:cubicBezTo>
                  <a:cubicBezTo>
                    <a:pt x="5628" y="4135"/>
                    <a:pt x="5903" y="3406"/>
                    <a:pt x="6056" y="2652"/>
                  </a:cubicBezTo>
                  <a:cubicBezTo>
                    <a:pt x="5312" y="2775"/>
                    <a:pt x="4437" y="2733"/>
                    <a:pt x="3702" y="2704"/>
                  </a:cubicBezTo>
                  <a:lnTo>
                    <a:pt x="3663" y="2702"/>
                  </a:lnTo>
                  <a:lnTo>
                    <a:pt x="3671" y="2664"/>
                  </a:lnTo>
                  <a:cubicBezTo>
                    <a:pt x="3856" y="1840"/>
                    <a:pt x="3958" y="1449"/>
                    <a:pt x="4499" y="783"/>
                  </a:cubicBezTo>
                  <a:lnTo>
                    <a:pt x="2455" y="422"/>
                  </a:lnTo>
                  <a:cubicBezTo>
                    <a:pt x="2719" y="1215"/>
                    <a:pt x="2654" y="1650"/>
                    <a:pt x="2555" y="2469"/>
                  </a:cubicBezTo>
                  <a:lnTo>
                    <a:pt x="2550" y="2510"/>
                  </a:lnTo>
                  <a:lnTo>
                    <a:pt x="2513" y="2497"/>
                  </a:lnTo>
                  <a:cubicBezTo>
                    <a:pt x="1699" y="2208"/>
                    <a:pt x="1045" y="1981"/>
                    <a:pt x="280" y="1600"/>
                  </a:cubicBezTo>
                  <a:cubicBezTo>
                    <a:pt x="185" y="2187"/>
                    <a:pt x="167" y="2786"/>
                    <a:pt x="242" y="3383"/>
                  </a:cubicBezTo>
                  <a:cubicBezTo>
                    <a:pt x="264" y="3554"/>
                    <a:pt x="293" y="3726"/>
                    <a:pt x="330" y="3895"/>
                  </a:cubicBezTo>
                  <a:cubicBezTo>
                    <a:pt x="1001" y="3833"/>
                    <a:pt x="1563" y="3838"/>
                    <a:pt x="2235" y="3923"/>
                  </a:cubicBezTo>
                  <a:lnTo>
                    <a:pt x="2272" y="3928"/>
                  </a:lnTo>
                  <a:lnTo>
                    <a:pt x="2263" y="3963"/>
                  </a:lnTo>
                  <a:cubicBezTo>
                    <a:pt x="2075" y="4710"/>
                    <a:pt x="1897" y="5292"/>
                    <a:pt x="1648" y="5945"/>
                  </a:cubicBezTo>
                  <a:lnTo>
                    <a:pt x="1578" y="5945"/>
                  </a:lnTo>
                  <a:cubicBezTo>
                    <a:pt x="1826" y="5298"/>
                    <a:pt x="2003" y="4724"/>
                    <a:pt x="2191" y="3984"/>
                  </a:cubicBezTo>
                  <a:cubicBezTo>
                    <a:pt x="1533" y="3905"/>
                    <a:pt x="999" y="3899"/>
                    <a:pt x="342" y="3959"/>
                  </a:cubicBezTo>
                  <a:cubicBezTo>
                    <a:pt x="499" y="4653"/>
                    <a:pt x="773" y="5329"/>
                    <a:pt x="1139" y="5945"/>
                  </a:cubicBezTo>
                  <a:lnTo>
                    <a:pt x="1023" y="5945"/>
                  </a:lnTo>
                  <a:cubicBezTo>
                    <a:pt x="568" y="5158"/>
                    <a:pt x="256" y="4279"/>
                    <a:pt x="145" y="3395"/>
                  </a:cubicBezTo>
                  <a:cubicBezTo>
                    <a:pt x="0" y="2240"/>
                    <a:pt x="191" y="1081"/>
                    <a:pt x="621" y="0"/>
                  </a:cubicBezTo>
                  <a:lnTo>
                    <a:pt x="6306" y="1002"/>
                  </a:lnTo>
                  <a:cubicBezTo>
                    <a:pt x="6290" y="1986"/>
                    <a:pt x="6299" y="2448"/>
                    <a:pt x="5854" y="3760"/>
                  </a:cubicBezTo>
                  <a:cubicBezTo>
                    <a:pt x="5625" y="4439"/>
                    <a:pt x="5153" y="5242"/>
                    <a:pt x="4499" y="5945"/>
                  </a:cubicBezTo>
                  <a:close/>
                  <a:moveTo>
                    <a:pt x="683" y="110"/>
                  </a:moveTo>
                  <a:lnTo>
                    <a:pt x="2382" y="409"/>
                  </a:lnTo>
                  <a:cubicBezTo>
                    <a:pt x="2654" y="1184"/>
                    <a:pt x="2589" y="1630"/>
                    <a:pt x="2495" y="2421"/>
                  </a:cubicBezTo>
                  <a:cubicBezTo>
                    <a:pt x="1681" y="2135"/>
                    <a:pt x="1053" y="1910"/>
                    <a:pt x="291" y="1534"/>
                  </a:cubicBezTo>
                  <a:cubicBezTo>
                    <a:pt x="372" y="1052"/>
                    <a:pt x="506" y="575"/>
                    <a:pt x="683" y="110"/>
                  </a:cubicBezTo>
                  <a:close/>
                  <a:moveTo>
                    <a:pt x="3744" y="2639"/>
                  </a:moveTo>
                  <a:cubicBezTo>
                    <a:pt x="3930" y="1833"/>
                    <a:pt x="4029" y="1448"/>
                    <a:pt x="4572" y="796"/>
                  </a:cubicBezTo>
                  <a:lnTo>
                    <a:pt x="6195" y="1082"/>
                  </a:lnTo>
                  <a:cubicBezTo>
                    <a:pt x="6207" y="1584"/>
                    <a:pt x="6164" y="2089"/>
                    <a:pt x="6068" y="2583"/>
                  </a:cubicBezTo>
                  <a:cubicBezTo>
                    <a:pt x="5351" y="2716"/>
                    <a:pt x="4451" y="2665"/>
                    <a:pt x="3744" y="263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2" name="Freeform 49"/>
            <p:cNvSpPr>
              <a:spLocks noEditPoints="1"/>
            </p:cNvSpPr>
            <p:nvPr/>
          </p:nvSpPr>
          <p:spPr bwMode="auto">
            <a:xfrm>
              <a:off x="757238" y="42719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5 h 1639"/>
                <a:gd name="T14" fmla="*/ 184 w 1108"/>
                <a:gd name="T15" fmla="*/ 994 h 1639"/>
                <a:gd name="T16" fmla="*/ 229 w 1108"/>
                <a:gd name="T17" fmla="*/ 1127 h 1639"/>
                <a:gd name="T18" fmla="*/ 142 w 1108"/>
                <a:gd name="T19" fmla="*/ 1230 h 1639"/>
                <a:gd name="T20" fmla="*/ 254 w 1108"/>
                <a:gd name="T21" fmla="*/ 1419 h 1639"/>
                <a:gd name="T22" fmla="*/ 387 w 1108"/>
                <a:gd name="T23" fmla="*/ 1636 h 1639"/>
                <a:gd name="T24" fmla="*/ 567 w 1108"/>
                <a:gd name="T25" fmla="*/ 1450 h 1639"/>
                <a:gd name="T26" fmla="*/ 786 w 1108"/>
                <a:gd name="T27" fmla="*/ 1339 h 1639"/>
                <a:gd name="T28" fmla="*/ 735 w 1108"/>
                <a:gd name="T29" fmla="*/ 1229 h 1639"/>
                <a:gd name="T30" fmla="*/ 793 w 1108"/>
                <a:gd name="T31" fmla="*/ 1114 h 1639"/>
                <a:gd name="T32" fmla="*/ 876 w 1108"/>
                <a:gd name="T33" fmla="*/ 982 h 1639"/>
                <a:gd name="T34" fmla="*/ 1038 w 1108"/>
                <a:gd name="T35" fmla="*/ 1032 h 1639"/>
                <a:gd name="T36" fmla="*/ 1104 w 1108"/>
                <a:gd name="T37" fmla="*/ 857 h 1639"/>
                <a:gd name="T38" fmla="*/ 231 w 1108"/>
                <a:gd name="T39" fmla="*/ 1048 h 1639"/>
                <a:gd name="T40" fmla="*/ 136 w 1108"/>
                <a:gd name="T41" fmla="*/ 878 h 1639"/>
                <a:gd name="T42" fmla="*/ 36 w 1108"/>
                <a:gd name="T43" fmla="*/ 862 h 1639"/>
                <a:gd name="T44" fmla="*/ 138 w 1108"/>
                <a:gd name="T45" fmla="*/ 795 h 1639"/>
                <a:gd name="T46" fmla="*/ 343 w 1108"/>
                <a:gd name="T47" fmla="*/ 963 h 1639"/>
                <a:gd name="T48" fmla="*/ 82 w 1108"/>
                <a:gd name="T49" fmla="*/ 697 h 1639"/>
                <a:gd name="T50" fmla="*/ 74 w 1108"/>
                <a:gd name="T51" fmla="*/ 832 h 1639"/>
                <a:gd name="T52" fmla="*/ 271 w 1108"/>
                <a:gd name="T53" fmla="*/ 614 h 1639"/>
                <a:gd name="T54" fmla="*/ 257 w 1108"/>
                <a:gd name="T55" fmla="*/ 879 h 1639"/>
                <a:gd name="T56" fmla="*/ 339 w 1108"/>
                <a:gd name="T57" fmla="*/ 1076 h 1639"/>
                <a:gd name="T58" fmla="*/ 160 w 1108"/>
                <a:gd name="T59" fmla="*/ 1354 h 1639"/>
                <a:gd name="T60" fmla="*/ 157 w 1108"/>
                <a:gd name="T61" fmla="*/ 1198 h 1639"/>
                <a:gd name="T62" fmla="*/ 263 w 1108"/>
                <a:gd name="T63" fmla="*/ 1104 h 1639"/>
                <a:gd name="T64" fmla="*/ 206 w 1108"/>
                <a:gd name="T65" fmla="*/ 1329 h 1639"/>
                <a:gd name="T66" fmla="*/ 391 w 1108"/>
                <a:gd name="T67" fmla="*/ 1116 h 1639"/>
                <a:gd name="T68" fmla="*/ 387 w 1108"/>
                <a:gd name="T69" fmla="*/ 1596 h 1639"/>
                <a:gd name="T70" fmla="*/ 470 w 1108"/>
                <a:gd name="T71" fmla="*/ 1128 h 1639"/>
                <a:gd name="T72" fmla="*/ 487 w 1108"/>
                <a:gd name="T73" fmla="*/ 1032 h 1639"/>
                <a:gd name="T74" fmla="*/ 497 w 1108"/>
                <a:gd name="T75" fmla="*/ 561 h 1639"/>
                <a:gd name="T76" fmla="*/ 568 w 1108"/>
                <a:gd name="T77" fmla="*/ 135 h 1639"/>
                <a:gd name="T78" fmla="*/ 673 w 1108"/>
                <a:gd name="T79" fmla="*/ 213 h 1639"/>
                <a:gd name="T80" fmla="*/ 815 w 1108"/>
                <a:gd name="T81" fmla="*/ 242 h 1639"/>
                <a:gd name="T82" fmla="*/ 576 w 1108"/>
                <a:gd name="T83" fmla="*/ 1015 h 1639"/>
                <a:gd name="T84" fmla="*/ 572 w 1108"/>
                <a:gd name="T85" fmla="*/ 1110 h 1639"/>
                <a:gd name="T86" fmla="*/ 436 w 1108"/>
                <a:gd name="T87" fmla="*/ 1583 h 1639"/>
                <a:gd name="T88" fmla="*/ 519 w 1108"/>
                <a:gd name="T89" fmla="*/ 1494 h 1639"/>
                <a:gd name="T90" fmla="*/ 763 w 1108"/>
                <a:gd name="T91" fmla="*/ 1362 h 1639"/>
                <a:gd name="T92" fmla="*/ 671 w 1108"/>
                <a:gd name="T93" fmla="*/ 1470 h 1639"/>
                <a:gd name="T94" fmla="*/ 586 w 1108"/>
                <a:gd name="T95" fmla="*/ 1289 h 1639"/>
                <a:gd name="T96" fmla="*/ 683 w 1108"/>
                <a:gd name="T97" fmla="*/ 1413 h 1639"/>
                <a:gd name="T98" fmla="*/ 716 w 1108"/>
                <a:gd name="T99" fmla="*/ 1164 h 1639"/>
                <a:gd name="T100" fmla="*/ 681 w 1108"/>
                <a:gd name="T101" fmla="*/ 1062 h 1639"/>
                <a:gd name="T102" fmla="*/ 641 w 1108"/>
                <a:gd name="T103" fmla="*/ 1057 h 1639"/>
                <a:gd name="T104" fmla="*/ 748 w 1108"/>
                <a:gd name="T105" fmla="*/ 1069 h 1639"/>
                <a:gd name="T106" fmla="*/ 990 w 1108"/>
                <a:gd name="T107" fmla="*/ 1007 h 1639"/>
                <a:gd name="T108" fmla="*/ 934 w 1108"/>
                <a:gd name="T109" fmla="*/ 1038 h 1639"/>
                <a:gd name="T110" fmla="*/ 760 w 1108"/>
                <a:gd name="T111" fmla="*/ 1040 h 1639"/>
                <a:gd name="T112" fmla="*/ 986 w 1108"/>
                <a:gd name="T113" fmla="*/ 889 h 1639"/>
                <a:gd name="T114" fmla="*/ 990 w 1108"/>
                <a:gd name="T115" fmla="*/ 1007 h 1639"/>
                <a:gd name="T116" fmla="*/ 1009 w 1108"/>
                <a:gd name="T117" fmla="*/ 911 h 1639"/>
                <a:gd name="T118" fmla="*/ 684 w 1108"/>
                <a:gd name="T119" fmla="*/ 1023 h 1639"/>
                <a:gd name="T120" fmla="*/ 808 w 1108"/>
                <a:gd name="T121" fmla="*/ 755 h 1639"/>
                <a:gd name="T122" fmla="*/ 1073 w 1108"/>
                <a:gd name="T123" fmla="*/ 819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104" y="857"/>
                  </a:moveTo>
                  <a:cubicBezTo>
                    <a:pt x="1108" y="823"/>
                    <a:pt x="1101" y="789"/>
                    <a:pt x="1086" y="758"/>
                  </a:cubicBezTo>
                  <a:lnTo>
                    <a:pt x="1084" y="757"/>
                  </a:lnTo>
                  <a:cubicBezTo>
                    <a:pt x="1070" y="728"/>
                    <a:pt x="1045" y="708"/>
                    <a:pt x="1017" y="693"/>
                  </a:cubicBezTo>
                  <a:cubicBezTo>
                    <a:pt x="884" y="625"/>
                    <a:pt x="716" y="706"/>
                    <a:pt x="647" y="832"/>
                  </a:cubicBezTo>
                  <a:cubicBezTo>
                    <a:pt x="669" y="744"/>
                    <a:pt x="694" y="644"/>
                    <a:pt x="711" y="606"/>
                  </a:cubicBezTo>
                  <a:cubicBezTo>
                    <a:pt x="716" y="593"/>
                    <a:pt x="733" y="570"/>
                    <a:pt x="750" y="549"/>
                  </a:cubicBezTo>
                  <a:cubicBezTo>
                    <a:pt x="762" y="531"/>
                    <a:pt x="775" y="518"/>
                    <a:pt x="785" y="511"/>
                  </a:cubicBezTo>
                  <a:lnTo>
                    <a:pt x="786" y="509"/>
                  </a:lnTo>
                  <a:cubicBezTo>
                    <a:pt x="801" y="497"/>
                    <a:pt x="817" y="482"/>
                    <a:pt x="834" y="458"/>
                  </a:cubicBezTo>
                  <a:cubicBezTo>
                    <a:pt x="851" y="435"/>
                    <a:pt x="865" y="405"/>
                    <a:pt x="875" y="362"/>
                  </a:cubicBezTo>
                  <a:cubicBezTo>
                    <a:pt x="887" y="321"/>
                    <a:pt x="867" y="271"/>
                    <a:pt x="844" y="228"/>
                  </a:cubicBezTo>
                  <a:cubicBezTo>
                    <a:pt x="821" y="186"/>
                    <a:pt x="792" y="150"/>
                    <a:pt x="782" y="140"/>
                  </a:cubicBezTo>
                  <a:cubicBezTo>
                    <a:pt x="775" y="130"/>
                    <a:pt x="764" y="110"/>
                    <a:pt x="754" y="89"/>
                  </a:cubicBezTo>
                  <a:cubicBezTo>
                    <a:pt x="748" y="74"/>
                    <a:pt x="744" y="60"/>
                    <a:pt x="743" y="52"/>
                  </a:cubicBezTo>
                  <a:lnTo>
                    <a:pt x="744" y="49"/>
                  </a:lnTo>
                  <a:cubicBezTo>
                    <a:pt x="742" y="10"/>
                    <a:pt x="705" y="5"/>
                    <a:pt x="696" y="6"/>
                  </a:cubicBezTo>
                  <a:cubicBezTo>
                    <a:pt x="688" y="5"/>
                    <a:pt x="649" y="0"/>
                    <a:pt x="634" y="37"/>
                  </a:cubicBezTo>
                  <a:cubicBezTo>
                    <a:pt x="630" y="45"/>
                    <a:pt x="621" y="57"/>
                    <a:pt x="609" y="67"/>
                  </a:cubicBezTo>
                  <a:cubicBezTo>
                    <a:pt x="593" y="82"/>
                    <a:pt x="575" y="96"/>
                    <a:pt x="563" y="103"/>
                  </a:cubicBezTo>
                  <a:lnTo>
                    <a:pt x="561" y="103"/>
                  </a:lnTo>
                  <a:cubicBezTo>
                    <a:pt x="558" y="105"/>
                    <a:pt x="556" y="106"/>
                    <a:pt x="551" y="110"/>
                  </a:cubicBezTo>
                  <a:cubicBezTo>
                    <a:pt x="511" y="136"/>
                    <a:pt x="407" y="203"/>
                    <a:pt x="398" y="280"/>
                  </a:cubicBezTo>
                  <a:cubicBezTo>
                    <a:pt x="393" y="321"/>
                    <a:pt x="395" y="355"/>
                    <a:pt x="404" y="383"/>
                  </a:cubicBezTo>
                  <a:cubicBezTo>
                    <a:pt x="410" y="410"/>
                    <a:pt x="421" y="434"/>
                    <a:pt x="433" y="452"/>
                  </a:cubicBezTo>
                  <a:cubicBezTo>
                    <a:pt x="440" y="462"/>
                    <a:pt x="448" y="483"/>
                    <a:pt x="453" y="503"/>
                  </a:cubicBezTo>
                  <a:cubicBezTo>
                    <a:pt x="460" y="527"/>
                    <a:pt x="466" y="552"/>
                    <a:pt x="466" y="563"/>
                  </a:cubicBezTo>
                  <a:lnTo>
                    <a:pt x="466" y="565"/>
                  </a:lnTo>
                  <a:cubicBezTo>
                    <a:pt x="468" y="605"/>
                    <a:pt x="456" y="706"/>
                    <a:pt x="448" y="794"/>
                  </a:cubicBezTo>
                  <a:cubicBezTo>
                    <a:pt x="442" y="765"/>
                    <a:pt x="434" y="737"/>
                    <a:pt x="424" y="716"/>
                  </a:cubicBezTo>
                  <a:cubicBezTo>
                    <a:pt x="386" y="643"/>
                    <a:pt x="331" y="583"/>
                    <a:pt x="253" y="552"/>
                  </a:cubicBezTo>
                  <a:cubicBezTo>
                    <a:pt x="225" y="540"/>
                    <a:pt x="188" y="533"/>
                    <a:pt x="152" y="538"/>
                  </a:cubicBezTo>
                  <a:cubicBezTo>
                    <a:pt x="80" y="547"/>
                    <a:pt x="29" y="589"/>
                    <a:pt x="10" y="658"/>
                  </a:cubicBezTo>
                  <a:cubicBezTo>
                    <a:pt x="0" y="691"/>
                    <a:pt x="1" y="724"/>
                    <a:pt x="13" y="753"/>
                  </a:cubicBezTo>
                  <a:cubicBezTo>
                    <a:pt x="23" y="774"/>
                    <a:pt x="37" y="803"/>
                    <a:pt x="43" y="820"/>
                  </a:cubicBezTo>
                  <a:cubicBezTo>
                    <a:pt x="39" y="821"/>
                    <a:pt x="31" y="829"/>
                    <a:pt x="24" y="832"/>
                  </a:cubicBezTo>
                  <a:cubicBezTo>
                    <a:pt x="16" y="837"/>
                    <a:pt x="11" y="843"/>
                    <a:pt x="7" y="851"/>
                  </a:cubicBezTo>
                  <a:cubicBezTo>
                    <a:pt x="6" y="857"/>
                    <a:pt x="5" y="861"/>
                    <a:pt x="6" y="868"/>
                  </a:cubicBezTo>
                  <a:cubicBezTo>
                    <a:pt x="7" y="875"/>
                    <a:pt x="9" y="880"/>
                    <a:pt x="12" y="884"/>
                  </a:cubicBezTo>
                  <a:cubicBezTo>
                    <a:pt x="17" y="894"/>
                    <a:pt x="29" y="903"/>
                    <a:pt x="39" y="907"/>
                  </a:cubicBezTo>
                  <a:cubicBezTo>
                    <a:pt x="61" y="917"/>
                    <a:pt x="87" y="922"/>
                    <a:pt x="109" y="921"/>
                  </a:cubicBezTo>
                  <a:cubicBezTo>
                    <a:pt x="131" y="921"/>
                    <a:pt x="150" y="913"/>
                    <a:pt x="162" y="895"/>
                  </a:cubicBezTo>
                  <a:cubicBezTo>
                    <a:pt x="171" y="882"/>
                    <a:pt x="177" y="870"/>
                    <a:pt x="182" y="857"/>
                  </a:cubicBezTo>
                  <a:cubicBezTo>
                    <a:pt x="183" y="851"/>
                    <a:pt x="177" y="848"/>
                    <a:pt x="181" y="848"/>
                  </a:cubicBezTo>
                  <a:cubicBezTo>
                    <a:pt x="188" y="847"/>
                    <a:pt x="198" y="854"/>
                    <a:pt x="207" y="862"/>
                  </a:cubicBezTo>
                  <a:cubicBezTo>
                    <a:pt x="217" y="870"/>
                    <a:pt x="224" y="880"/>
                    <a:pt x="227" y="889"/>
                  </a:cubicBezTo>
                  <a:cubicBezTo>
                    <a:pt x="232" y="908"/>
                    <a:pt x="236" y="933"/>
                    <a:pt x="237" y="957"/>
                  </a:cubicBezTo>
                  <a:cubicBezTo>
                    <a:pt x="212" y="959"/>
                    <a:pt x="192" y="971"/>
                    <a:pt x="184" y="994"/>
                  </a:cubicBezTo>
                  <a:cubicBezTo>
                    <a:pt x="179" y="1019"/>
                    <a:pt x="185" y="1040"/>
                    <a:pt x="193" y="1055"/>
                  </a:cubicBezTo>
                  <a:cubicBezTo>
                    <a:pt x="204" y="1068"/>
                    <a:pt x="217" y="1079"/>
                    <a:pt x="229" y="1085"/>
                  </a:cubicBezTo>
                  <a:cubicBezTo>
                    <a:pt x="229" y="1085"/>
                    <a:pt x="231" y="1086"/>
                    <a:pt x="234" y="1086"/>
                  </a:cubicBezTo>
                  <a:cubicBezTo>
                    <a:pt x="232" y="1092"/>
                    <a:pt x="232" y="1097"/>
                    <a:pt x="231" y="1099"/>
                  </a:cubicBezTo>
                  <a:cubicBezTo>
                    <a:pt x="230" y="1105"/>
                    <a:pt x="231" y="1112"/>
                    <a:pt x="230" y="1118"/>
                  </a:cubicBezTo>
                  <a:cubicBezTo>
                    <a:pt x="230" y="1121"/>
                    <a:pt x="230" y="1121"/>
                    <a:pt x="229" y="1127"/>
                  </a:cubicBezTo>
                  <a:cubicBezTo>
                    <a:pt x="229" y="1134"/>
                    <a:pt x="228" y="1140"/>
                    <a:pt x="222" y="1139"/>
                  </a:cubicBezTo>
                  <a:lnTo>
                    <a:pt x="222" y="1141"/>
                  </a:lnTo>
                  <a:cubicBezTo>
                    <a:pt x="220" y="1141"/>
                    <a:pt x="217" y="1140"/>
                    <a:pt x="213" y="1140"/>
                  </a:cubicBezTo>
                  <a:cubicBezTo>
                    <a:pt x="182" y="1141"/>
                    <a:pt x="143" y="1140"/>
                    <a:pt x="125" y="1166"/>
                  </a:cubicBezTo>
                  <a:cubicBezTo>
                    <a:pt x="105" y="1191"/>
                    <a:pt x="120" y="1207"/>
                    <a:pt x="135" y="1220"/>
                  </a:cubicBezTo>
                  <a:cubicBezTo>
                    <a:pt x="139" y="1223"/>
                    <a:pt x="143" y="1228"/>
                    <a:pt x="142" y="1230"/>
                  </a:cubicBezTo>
                  <a:cubicBezTo>
                    <a:pt x="144" y="1235"/>
                    <a:pt x="139" y="1225"/>
                    <a:pt x="137" y="1225"/>
                  </a:cubicBezTo>
                  <a:cubicBezTo>
                    <a:pt x="124" y="1232"/>
                    <a:pt x="110" y="1240"/>
                    <a:pt x="106" y="1259"/>
                  </a:cubicBezTo>
                  <a:cubicBezTo>
                    <a:pt x="101" y="1280"/>
                    <a:pt x="104" y="1300"/>
                    <a:pt x="107" y="1319"/>
                  </a:cubicBezTo>
                  <a:cubicBezTo>
                    <a:pt x="114" y="1341"/>
                    <a:pt x="126" y="1361"/>
                    <a:pt x="134" y="1374"/>
                  </a:cubicBezTo>
                  <a:cubicBezTo>
                    <a:pt x="148" y="1394"/>
                    <a:pt x="166" y="1408"/>
                    <a:pt x="188" y="1416"/>
                  </a:cubicBezTo>
                  <a:cubicBezTo>
                    <a:pt x="207" y="1424"/>
                    <a:pt x="229" y="1426"/>
                    <a:pt x="254" y="1419"/>
                  </a:cubicBezTo>
                  <a:cubicBezTo>
                    <a:pt x="270" y="1417"/>
                    <a:pt x="288" y="1410"/>
                    <a:pt x="302" y="1406"/>
                  </a:cubicBezTo>
                  <a:cubicBezTo>
                    <a:pt x="299" y="1423"/>
                    <a:pt x="297" y="1447"/>
                    <a:pt x="302" y="1469"/>
                  </a:cubicBezTo>
                  <a:lnTo>
                    <a:pt x="302" y="1472"/>
                  </a:lnTo>
                  <a:cubicBezTo>
                    <a:pt x="307" y="1494"/>
                    <a:pt x="319" y="1523"/>
                    <a:pt x="330" y="1547"/>
                  </a:cubicBezTo>
                  <a:cubicBezTo>
                    <a:pt x="338" y="1563"/>
                    <a:pt x="344" y="1578"/>
                    <a:pt x="347" y="1587"/>
                  </a:cubicBezTo>
                  <a:cubicBezTo>
                    <a:pt x="355" y="1615"/>
                    <a:pt x="385" y="1635"/>
                    <a:pt x="387" y="1636"/>
                  </a:cubicBezTo>
                  <a:lnTo>
                    <a:pt x="391" y="1639"/>
                  </a:lnTo>
                  <a:lnTo>
                    <a:pt x="398" y="1638"/>
                  </a:lnTo>
                  <a:cubicBezTo>
                    <a:pt x="398" y="1638"/>
                    <a:pt x="444" y="1626"/>
                    <a:pt x="461" y="1603"/>
                  </a:cubicBezTo>
                  <a:cubicBezTo>
                    <a:pt x="464" y="1597"/>
                    <a:pt x="472" y="1591"/>
                    <a:pt x="480" y="1584"/>
                  </a:cubicBezTo>
                  <a:cubicBezTo>
                    <a:pt x="501" y="1564"/>
                    <a:pt x="530" y="1536"/>
                    <a:pt x="545" y="1510"/>
                  </a:cubicBezTo>
                  <a:cubicBezTo>
                    <a:pt x="558" y="1488"/>
                    <a:pt x="564" y="1467"/>
                    <a:pt x="567" y="1450"/>
                  </a:cubicBezTo>
                  <a:cubicBezTo>
                    <a:pt x="578" y="1461"/>
                    <a:pt x="594" y="1472"/>
                    <a:pt x="607" y="1482"/>
                  </a:cubicBezTo>
                  <a:cubicBezTo>
                    <a:pt x="629" y="1496"/>
                    <a:pt x="650" y="1502"/>
                    <a:pt x="672" y="1501"/>
                  </a:cubicBezTo>
                  <a:cubicBezTo>
                    <a:pt x="694" y="1501"/>
                    <a:pt x="715" y="1494"/>
                    <a:pt x="735" y="1480"/>
                  </a:cubicBezTo>
                  <a:cubicBezTo>
                    <a:pt x="750" y="1471"/>
                    <a:pt x="768" y="1457"/>
                    <a:pt x="782" y="1438"/>
                  </a:cubicBezTo>
                  <a:cubicBezTo>
                    <a:pt x="791" y="1422"/>
                    <a:pt x="801" y="1404"/>
                    <a:pt x="803" y="1382"/>
                  </a:cubicBezTo>
                  <a:cubicBezTo>
                    <a:pt x="806" y="1363"/>
                    <a:pt x="795" y="1350"/>
                    <a:pt x="786" y="1339"/>
                  </a:cubicBezTo>
                  <a:cubicBezTo>
                    <a:pt x="784" y="1339"/>
                    <a:pt x="776" y="1347"/>
                    <a:pt x="779" y="1342"/>
                  </a:cubicBezTo>
                  <a:cubicBezTo>
                    <a:pt x="780" y="1340"/>
                    <a:pt x="785" y="1337"/>
                    <a:pt x="789" y="1336"/>
                  </a:cubicBezTo>
                  <a:cubicBezTo>
                    <a:pt x="808" y="1328"/>
                    <a:pt x="827" y="1318"/>
                    <a:pt x="817" y="1288"/>
                  </a:cubicBezTo>
                  <a:cubicBezTo>
                    <a:pt x="810" y="1256"/>
                    <a:pt x="772" y="1243"/>
                    <a:pt x="741" y="1233"/>
                  </a:cubicBezTo>
                  <a:cubicBezTo>
                    <a:pt x="739" y="1232"/>
                    <a:pt x="737" y="1232"/>
                    <a:pt x="737" y="1232"/>
                  </a:cubicBezTo>
                  <a:lnTo>
                    <a:pt x="735" y="1229"/>
                  </a:lnTo>
                  <a:cubicBezTo>
                    <a:pt x="731" y="1229"/>
                    <a:pt x="731" y="1226"/>
                    <a:pt x="733" y="1220"/>
                  </a:cubicBezTo>
                  <a:cubicBezTo>
                    <a:pt x="735" y="1216"/>
                    <a:pt x="736" y="1214"/>
                    <a:pt x="737" y="1210"/>
                  </a:cubicBezTo>
                  <a:cubicBezTo>
                    <a:pt x="738" y="1204"/>
                    <a:pt x="741" y="1196"/>
                    <a:pt x="743" y="1187"/>
                  </a:cubicBezTo>
                  <a:cubicBezTo>
                    <a:pt x="744" y="1180"/>
                    <a:pt x="745" y="1172"/>
                    <a:pt x="750" y="1159"/>
                  </a:cubicBezTo>
                  <a:cubicBezTo>
                    <a:pt x="752" y="1158"/>
                    <a:pt x="754" y="1158"/>
                    <a:pt x="757" y="1156"/>
                  </a:cubicBezTo>
                  <a:cubicBezTo>
                    <a:pt x="774" y="1146"/>
                    <a:pt x="786" y="1131"/>
                    <a:pt x="793" y="1114"/>
                  </a:cubicBezTo>
                  <a:cubicBezTo>
                    <a:pt x="800" y="1100"/>
                    <a:pt x="800" y="1085"/>
                    <a:pt x="796" y="1073"/>
                  </a:cubicBezTo>
                  <a:cubicBezTo>
                    <a:pt x="792" y="1068"/>
                    <a:pt x="789" y="1063"/>
                    <a:pt x="785" y="1058"/>
                  </a:cubicBezTo>
                  <a:cubicBezTo>
                    <a:pt x="796" y="1034"/>
                    <a:pt x="809" y="1010"/>
                    <a:pt x="821" y="994"/>
                  </a:cubicBezTo>
                  <a:cubicBezTo>
                    <a:pt x="827" y="986"/>
                    <a:pt x="839" y="980"/>
                    <a:pt x="850" y="975"/>
                  </a:cubicBezTo>
                  <a:cubicBezTo>
                    <a:pt x="860" y="970"/>
                    <a:pt x="871" y="968"/>
                    <a:pt x="880" y="972"/>
                  </a:cubicBezTo>
                  <a:cubicBezTo>
                    <a:pt x="882" y="972"/>
                    <a:pt x="875" y="975"/>
                    <a:pt x="876" y="982"/>
                  </a:cubicBezTo>
                  <a:cubicBezTo>
                    <a:pt x="874" y="993"/>
                    <a:pt x="873" y="1008"/>
                    <a:pt x="877" y="1022"/>
                  </a:cubicBezTo>
                  <a:cubicBezTo>
                    <a:pt x="885" y="1043"/>
                    <a:pt x="900" y="1057"/>
                    <a:pt x="920" y="1066"/>
                  </a:cubicBezTo>
                  <a:cubicBezTo>
                    <a:pt x="940" y="1075"/>
                    <a:pt x="968" y="1079"/>
                    <a:pt x="991" y="1077"/>
                  </a:cubicBezTo>
                  <a:cubicBezTo>
                    <a:pt x="1002" y="1077"/>
                    <a:pt x="1011" y="1074"/>
                    <a:pt x="1020" y="1069"/>
                  </a:cubicBezTo>
                  <a:cubicBezTo>
                    <a:pt x="1026" y="1063"/>
                    <a:pt x="1031" y="1060"/>
                    <a:pt x="1034" y="1054"/>
                  </a:cubicBezTo>
                  <a:cubicBezTo>
                    <a:pt x="1038" y="1048"/>
                    <a:pt x="1039" y="1039"/>
                    <a:pt x="1038" y="1032"/>
                  </a:cubicBezTo>
                  <a:cubicBezTo>
                    <a:pt x="1039" y="1026"/>
                    <a:pt x="1036" y="1019"/>
                    <a:pt x="1033" y="1012"/>
                  </a:cubicBezTo>
                  <a:lnTo>
                    <a:pt x="1031" y="1011"/>
                  </a:lnTo>
                  <a:cubicBezTo>
                    <a:pt x="1025" y="1006"/>
                    <a:pt x="1020" y="996"/>
                    <a:pt x="1017" y="991"/>
                  </a:cubicBezTo>
                  <a:cubicBezTo>
                    <a:pt x="1030" y="980"/>
                    <a:pt x="1051" y="958"/>
                    <a:pt x="1069" y="942"/>
                  </a:cubicBezTo>
                  <a:lnTo>
                    <a:pt x="1067" y="941"/>
                  </a:lnTo>
                  <a:cubicBezTo>
                    <a:pt x="1090" y="921"/>
                    <a:pt x="1103" y="890"/>
                    <a:pt x="1104" y="857"/>
                  </a:cubicBezTo>
                  <a:close/>
                  <a:moveTo>
                    <a:pt x="231" y="1048"/>
                  </a:moveTo>
                  <a:cubicBezTo>
                    <a:pt x="225" y="1045"/>
                    <a:pt x="222" y="1040"/>
                    <a:pt x="220" y="1037"/>
                  </a:cubicBezTo>
                  <a:cubicBezTo>
                    <a:pt x="215" y="1028"/>
                    <a:pt x="211" y="1016"/>
                    <a:pt x="215" y="1002"/>
                  </a:cubicBezTo>
                  <a:cubicBezTo>
                    <a:pt x="217" y="993"/>
                    <a:pt x="226" y="990"/>
                    <a:pt x="238" y="988"/>
                  </a:cubicBezTo>
                  <a:cubicBezTo>
                    <a:pt x="239" y="995"/>
                    <a:pt x="239" y="1004"/>
                    <a:pt x="238" y="1010"/>
                  </a:cubicBezTo>
                  <a:cubicBezTo>
                    <a:pt x="234" y="1022"/>
                    <a:pt x="229" y="1035"/>
                    <a:pt x="231" y="1048"/>
                  </a:cubicBezTo>
                  <a:close/>
                  <a:moveTo>
                    <a:pt x="257" y="879"/>
                  </a:moveTo>
                  <a:cubicBezTo>
                    <a:pt x="253" y="866"/>
                    <a:pt x="240" y="852"/>
                    <a:pt x="227" y="839"/>
                  </a:cubicBezTo>
                  <a:cubicBezTo>
                    <a:pt x="213" y="828"/>
                    <a:pt x="197" y="821"/>
                    <a:pt x="182" y="818"/>
                  </a:cubicBezTo>
                  <a:lnTo>
                    <a:pt x="180" y="818"/>
                  </a:lnTo>
                  <a:cubicBezTo>
                    <a:pt x="162" y="819"/>
                    <a:pt x="158" y="831"/>
                    <a:pt x="153" y="846"/>
                  </a:cubicBezTo>
                  <a:cubicBezTo>
                    <a:pt x="149" y="856"/>
                    <a:pt x="145" y="868"/>
                    <a:pt x="136" y="878"/>
                  </a:cubicBezTo>
                  <a:cubicBezTo>
                    <a:pt x="130" y="886"/>
                    <a:pt x="119" y="890"/>
                    <a:pt x="108" y="890"/>
                  </a:cubicBezTo>
                  <a:cubicBezTo>
                    <a:pt x="90" y="892"/>
                    <a:pt x="69" y="886"/>
                    <a:pt x="53" y="878"/>
                  </a:cubicBezTo>
                  <a:lnTo>
                    <a:pt x="51" y="878"/>
                  </a:lnTo>
                  <a:cubicBezTo>
                    <a:pt x="44" y="877"/>
                    <a:pt x="41" y="872"/>
                    <a:pt x="39" y="869"/>
                  </a:cubicBezTo>
                  <a:cubicBezTo>
                    <a:pt x="37" y="867"/>
                    <a:pt x="38" y="865"/>
                    <a:pt x="35" y="864"/>
                  </a:cubicBezTo>
                  <a:cubicBezTo>
                    <a:pt x="36" y="862"/>
                    <a:pt x="36" y="862"/>
                    <a:pt x="36" y="862"/>
                  </a:cubicBezTo>
                  <a:cubicBezTo>
                    <a:pt x="36" y="860"/>
                    <a:pt x="39" y="858"/>
                    <a:pt x="39" y="858"/>
                  </a:cubicBezTo>
                  <a:cubicBezTo>
                    <a:pt x="48" y="854"/>
                    <a:pt x="58" y="847"/>
                    <a:pt x="64" y="841"/>
                  </a:cubicBezTo>
                  <a:lnTo>
                    <a:pt x="54" y="870"/>
                  </a:lnTo>
                  <a:cubicBezTo>
                    <a:pt x="54" y="870"/>
                    <a:pt x="85" y="880"/>
                    <a:pt x="109" y="869"/>
                  </a:cubicBezTo>
                  <a:lnTo>
                    <a:pt x="112" y="869"/>
                  </a:lnTo>
                  <a:cubicBezTo>
                    <a:pt x="133" y="860"/>
                    <a:pt x="153" y="830"/>
                    <a:pt x="138" y="795"/>
                  </a:cubicBezTo>
                  <a:cubicBezTo>
                    <a:pt x="130" y="767"/>
                    <a:pt x="100" y="735"/>
                    <a:pt x="111" y="709"/>
                  </a:cubicBezTo>
                  <a:cubicBezTo>
                    <a:pt x="115" y="700"/>
                    <a:pt x="121" y="693"/>
                    <a:pt x="128" y="690"/>
                  </a:cubicBezTo>
                  <a:cubicBezTo>
                    <a:pt x="152" y="676"/>
                    <a:pt x="174" y="676"/>
                    <a:pt x="199" y="683"/>
                  </a:cubicBezTo>
                  <a:cubicBezTo>
                    <a:pt x="269" y="710"/>
                    <a:pt x="310" y="779"/>
                    <a:pt x="312" y="852"/>
                  </a:cubicBezTo>
                  <a:cubicBezTo>
                    <a:pt x="314" y="878"/>
                    <a:pt x="313" y="962"/>
                    <a:pt x="313" y="962"/>
                  </a:cubicBezTo>
                  <a:lnTo>
                    <a:pt x="343" y="963"/>
                  </a:lnTo>
                  <a:cubicBezTo>
                    <a:pt x="343" y="963"/>
                    <a:pt x="347" y="878"/>
                    <a:pt x="344" y="848"/>
                  </a:cubicBezTo>
                  <a:lnTo>
                    <a:pt x="343" y="851"/>
                  </a:lnTo>
                  <a:cubicBezTo>
                    <a:pt x="341" y="764"/>
                    <a:pt x="291" y="686"/>
                    <a:pt x="211" y="654"/>
                  </a:cubicBezTo>
                  <a:lnTo>
                    <a:pt x="209" y="654"/>
                  </a:lnTo>
                  <a:cubicBezTo>
                    <a:pt x="176" y="643"/>
                    <a:pt x="145" y="644"/>
                    <a:pt x="113" y="661"/>
                  </a:cubicBezTo>
                  <a:cubicBezTo>
                    <a:pt x="99" y="669"/>
                    <a:pt x="87" y="682"/>
                    <a:pt x="82" y="697"/>
                  </a:cubicBezTo>
                  <a:cubicBezTo>
                    <a:pt x="64" y="742"/>
                    <a:pt x="95" y="763"/>
                    <a:pt x="107" y="805"/>
                  </a:cubicBezTo>
                  <a:lnTo>
                    <a:pt x="109" y="805"/>
                  </a:lnTo>
                  <a:cubicBezTo>
                    <a:pt x="115" y="823"/>
                    <a:pt x="109" y="836"/>
                    <a:pt x="99" y="841"/>
                  </a:cubicBezTo>
                  <a:lnTo>
                    <a:pt x="97" y="840"/>
                  </a:lnTo>
                  <a:cubicBezTo>
                    <a:pt x="84" y="847"/>
                    <a:pt x="66" y="841"/>
                    <a:pt x="66" y="839"/>
                  </a:cubicBezTo>
                  <a:cubicBezTo>
                    <a:pt x="71" y="836"/>
                    <a:pt x="74" y="832"/>
                    <a:pt x="74" y="832"/>
                  </a:cubicBezTo>
                  <a:lnTo>
                    <a:pt x="82" y="827"/>
                  </a:lnTo>
                  <a:lnTo>
                    <a:pt x="77" y="817"/>
                  </a:lnTo>
                  <a:cubicBezTo>
                    <a:pt x="77" y="817"/>
                    <a:pt x="56" y="772"/>
                    <a:pt x="42" y="740"/>
                  </a:cubicBezTo>
                  <a:cubicBezTo>
                    <a:pt x="32" y="719"/>
                    <a:pt x="33" y="693"/>
                    <a:pt x="39" y="668"/>
                  </a:cubicBezTo>
                  <a:cubicBezTo>
                    <a:pt x="56" y="613"/>
                    <a:pt x="154" y="580"/>
                    <a:pt x="190" y="584"/>
                  </a:cubicBezTo>
                  <a:cubicBezTo>
                    <a:pt x="227" y="589"/>
                    <a:pt x="232" y="594"/>
                    <a:pt x="271" y="614"/>
                  </a:cubicBezTo>
                  <a:cubicBezTo>
                    <a:pt x="307" y="633"/>
                    <a:pt x="360" y="719"/>
                    <a:pt x="375" y="755"/>
                  </a:cubicBezTo>
                  <a:cubicBezTo>
                    <a:pt x="404" y="820"/>
                    <a:pt x="415" y="942"/>
                    <a:pt x="415" y="989"/>
                  </a:cubicBezTo>
                  <a:cubicBezTo>
                    <a:pt x="400" y="986"/>
                    <a:pt x="386" y="983"/>
                    <a:pt x="379" y="982"/>
                  </a:cubicBezTo>
                  <a:cubicBezTo>
                    <a:pt x="375" y="981"/>
                    <a:pt x="369" y="980"/>
                    <a:pt x="362" y="979"/>
                  </a:cubicBezTo>
                  <a:cubicBezTo>
                    <a:pt x="335" y="970"/>
                    <a:pt x="299" y="962"/>
                    <a:pt x="269" y="959"/>
                  </a:cubicBezTo>
                  <a:cubicBezTo>
                    <a:pt x="268" y="930"/>
                    <a:pt x="264" y="902"/>
                    <a:pt x="257" y="879"/>
                  </a:cubicBezTo>
                  <a:close/>
                  <a:moveTo>
                    <a:pt x="339" y="1076"/>
                  </a:moveTo>
                  <a:cubicBezTo>
                    <a:pt x="317" y="1072"/>
                    <a:pt x="287" y="1069"/>
                    <a:pt x="268" y="1064"/>
                  </a:cubicBezTo>
                  <a:cubicBezTo>
                    <a:pt x="268" y="1050"/>
                    <a:pt x="269" y="1035"/>
                    <a:pt x="270" y="1018"/>
                  </a:cubicBezTo>
                  <a:cubicBezTo>
                    <a:pt x="276" y="1006"/>
                    <a:pt x="289" y="997"/>
                    <a:pt x="294" y="994"/>
                  </a:cubicBezTo>
                  <a:cubicBezTo>
                    <a:pt x="313" y="997"/>
                    <a:pt x="334" y="1003"/>
                    <a:pt x="351" y="1008"/>
                  </a:cubicBezTo>
                  <a:cubicBezTo>
                    <a:pt x="341" y="1024"/>
                    <a:pt x="330" y="1048"/>
                    <a:pt x="339" y="1076"/>
                  </a:cubicBezTo>
                  <a:close/>
                  <a:moveTo>
                    <a:pt x="316" y="1366"/>
                  </a:moveTo>
                  <a:cubicBezTo>
                    <a:pt x="304" y="1371"/>
                    <a:pt x="271" y="1385"/>
                    <a:pt x="248" y="1389"/>
                  </a:cubicBezTo>
                  <a:lnTo>
                    <a:pt x="246" y="1389"/>
                  </a:lnTo>
                  <a:cubicBezTo>
                    <a:pt x="230" y="1395"/>
                    <a:pt x="212" y="1392"/>
                    <a:pt x="200" y="1387"/>
                  </a:cubicBezTo>
                  <a:cubicBezTo>
                    <a:pt x="183" y="1383"/>
                    <a:pt x="170" y="1371"/>
                    <a:pt x="160" y="1356"/>
                  </a:cubicBezTo>
                  <a:lnTo>
                    <a:pt x="160" y="1354"/>
                  </a:lnTo>
                  <a:cubicBezTo>
                    <a:pt x="151" y="1344"/>
                    <a:pt x="142" y="1329"/>
                    <a:pt x="137" y="1311"/>
                  </a:cubicBezTo>
                  <a:cubicBezTo>
                    <a:pt x="135" y="1297"/>
                    <a:pt x="133" y="1281"/>
                    <a:pt x="136" y="1267"/>
                  </a:cubicBezTo>
                  <a:lnTo>
                    <a:pt x="136" y="1264"/>
                  </a:lnTo>
                  <a:cubicBezTo>
                    <a:pt x="137" y="1260"/>
                    <a:pt x="144" y="1257"/>
                    <a:pt x="151" y="1254"/>
                  </a:cubicBezTo>
                  <a:cubicBezTo>
                    <a:pt x="166" y="1245"/>
                    <a:pt x="178" y="1241"/>
                    <a:pt x="173" y="1220"/>
                  </a:cubicBezTo>
                  <a:cubicBezTo>
                    <a:pt x="170" y="1211"/>
                    <a:pt x="164" y="1206"/>
                    <a:pt x="157" y="1198"/>
                  </a:cubicBezTo>
                  <a:cubicBezTo>
                    <a:pt x="153" y="1193"/>
                    <a:pt x="148" y="1187"/>
                    <a:pt x="151" y="1183"/>
                  </a:cubicBezTo>
                  <a:cubicBezTo>
                    <a:pt x="159" y="1172"/>
                    <a:pt x="190" y="1171"/>
                    <a:pt x="212" y="1170"/>
                  </a:cubicBezTo>
                  <a:cubicBezTo>
                    <a:pt x="214" y="1171"/>
                    <a:pt x="214" y="1171"/>
                    <a:pt x="219" y="1171"/>
                  </a:cubicBezTo>
                  <a:cubicBezTo>
                    <a:pt x="253" y="1175"/>
                    <a:pt x="259" y="1154"/>
                    <a:pt x="261" y="1130"/>
                  </a:cubicBezTo>
                  <a:cubicBezTo>
                    <a:pt x="261" y="1128"/>
                    <a:pt x="262" y="1126"/>
                    <a:pt x="260" y="1122"/>
                  </a:cubicBezTo>
                  <a:cubicBezTo>
                    <a:pt x="261" y="1115"/>
                    <a:pt x="262" y="1111"/>
                    <a:pt x="263" y="1104"/>
                  </a:cubicBezTo>
                  <a:cubicBezTo>
                    <a:pt x="263" y="1102"/>
                    <a:pt x="264" y="1098"/>
                    <a:pt x="265" y="1096"/>
                  </a:cubicBezTo>
                  <a:cubicBezTo>
                    <a:pt x="277" y="1098"/>
                    <a:pt x="292" y="1101"/>
                    <a:pt x="307" y="1103"/>
                  </a:cubicBezTo>
                  <a:cubicBezTo>
                    <a:pt x="311" y="1122"/>
                    <a:pt x="318" y="1167"/>
                    <a:pt x="286" y="1212"/>
                  </a:cubicBezTo>
                  <a:cubicBezTo>
                    <a:pt x="280" y="1222"/>
                    <a:pt x="276" y="1230"/>
                    <a:pt x="271" y="1238"/>
                  </a:cubicBezTo>
                  <a:cubicBezTo>
                    <a:pt x="252" y="1269"/>
                    <a:pt x="234" y="1295"/>
                    <a:pt x="205" y="1298"/>
                  </a:cubicBezTo>
                  <a:lnTo>
                    <a:pt x="206" y="1329"/>
                  </a:lnTo>
                  <a:cubicBezTo>
                    <a:pt x="253" y="1324"/>
                    <a:pt x="274" y="1293"/>
                    <a:pt x="296" y="1253"/>
                  </a:cubicBezTo>
                  <a:cubicBezTo>
                    <a:pt x="302" y="1245"/>
                    <a:pt x="308" y="1237"/>
                    <a:pt x="312" y="1229"/>
                  </a:cubicBezTo>
                  <a:cubicBezTo>
                    <a:pt x="344" y="1183"/>
                    <a:pt x="343" y="1136"/>
                    <a:pt x="340" y="1107"/>
                  </a:cubicBezTo>
                  <a:cubicBezTo>
                    <a:pt x="340" y="1107"/>
                    <a:pt x="340" y="1107"/>
                    <a:pt x="342" y="1107"/>
                  </a:cubicBezTo>
                  <a:cubicBezTo>
                    <a:pt x="350" y="1109"/>
                    <a:pt x="357" y="1110"/>
                    <a:pt x="361" y="1111"/>
                  </a:cubicBezTo>
                  <a:cubicBezTo>
                    <a:pt x="363" y="1111"/>
                    <a:pt x="376" y="1113"/>
                    <a:pt x="391" y="1116"/>
                  </a:cubicBezTo>
                  <a:cubicBezTo>
                    <a:pt x="381" y="1147"/>
                    <a:pt x="357" y="1218"/>
                    <a:pt x="343" y="1248"/>
                  </a:cubicBezTo>
                  <a:cubicBezTo>
                    <a:pt x="324" y="1284"/>
                    <a:pt x="285" y="1341"/>
                    <a:pt x="285" y="1341"/>
                  </a:cubicBezTo>
                  <a:lnTo>
                    <a:pt x="311" y="1359"/>
                  </a:lnTo>
                  <a:cubicBezTo>
                    <a:pt x="311" y="1359"/>
                    <a:pt x="343" y="1314"/>
                    <a:pt x="363" y="1276"/>
                  </a:cubicBezTo>
                  <a:cubicBezTo>
                    <a:pt x="352" y="1311"/>
                    <a:pt x="337" y="1344"/>
                    <a:pt x="316" y="1366"/>
                  </a:cubicBezTo>
                  <a:close/>
                  <a:moveTo>
                    <a:pt x="387" y="1596"/>
                  </a:moveTo>
                  <a:cubicBezTo>
                    <a:pt x="384" y="1591"/>
                    <a:pt x="378" y="1586"/>
                    <a:pt x="377" y="1579"/>
                  </a:cubicBezTo>
                  <a:cubicBezTo>
                    <a:pt x="375" y="1568"/>
                    <a:pt x="367" y="1551"/>
                    <a:pt x="359" y="1534"/>
                  </a:cubicBezTo>
                  <a:cubicBezTo>
                    <a:pt x="350" y="1511"/>
                    <a:pt x="337" y="1484"/>
                    <a:pt x="332" y="1464"/>
                  </a:cubicBezTo>
                  <a:cubicBezTo>
                    <a:pt x="323" y="1422"/>
                    <a:pt x="341" y="1386"/>
                    <a:pt x="341" y="1386"/>
                  </a:cubicBezTo>
                  <a:cubicBezTo>
                    <a:pt x="402" y="1311"/>
                    <a:pt x="421" y="1169"/>
                    <a:pt x="425" y="1122"/>
                  </a:cubicBezTo>
                  <a:cubicBezTo>
                    <a:pt x="440" y="1124"/>
                    <a:pt x="455" y="1125"/>
                    <a:pt x="470" y="1128"/>
                  </a:cubicBezTo>
                  <a:lnTo>
                    <a:pt x="387" y="1596"/>
                  </a:lnTo>
                  <a:close/>
                  <a:moveTo>
                    <a:pt x="475" y="1098"/>
                  </a:moveTo>
                  <a:cubicBezTo>
                    <a:pt x="435" y="1091"/>
                    <a:pt x="390" y="1085"/>
                    <a:pt x="373" y="1082"/>
                  </a:cubicBezTo>
                  <a:cubicBezTo>
                    <a:pt x="356" y="1050"/>
                    <a:pt x="374" y="1025"/>
                    <a:pt x="384" y="1016"/>
                  </a:cubicBezTo>
                  <a:cubicBezTo>
                    <a:pt x="406" y="1018"/>
                    <a:pt x="440" y="1024"/>
                    <a:pt x="476" y="1030"/>
                  </a:cubicBezTo>
                  <a:cubicBezTo>
                    <a:pt x="480" y="1031"/>
                    <a:pt x="483" y="1031"/>
                    <a:pt x="487" y="1032"/>
                  </a:cubicBezTo>
                  <a:lnTo>
                    <a:pt x="475" y="1098"/>
                  </a:lnTo>
                  <a:close/>
                  <a:moveTo>
                    <a:pt x="591" y="442"/>
                  </a:moveTo>
                  <a:lnTo>
                    <a:pt x="492" y="1002"/>
                  </a:lnTo>
                  <a:cubicBezTo>
                    <a:pt x="488" y="1001"/>
                    <a:pt x="484" y="1001"/>
                    <a:pt x="481" y="1000"/>
                  </a:cubicBezTo>
                  <a:cubicBezTo>
                    <a:pt x="469" y="998"/>
                    <a:pt x="458" y="996"/>
                    <a:pt x="447" y="994"/>
                  </a:cubicBezTo>
                  <a:cubicBezTo>
                    <a:pt x="460" y="873"/>
                    <a:pt x="509" y="706"/>
                    <a:pt x="497" y="561"/>
                  </a:cubicBezTo>
                  <a:lnTo>
                    <a:pt x="497" y="564"/>
                  </a:lnTo>
                  <a:cubicBezTo>
                    <a:pt x="497" y="548"/>
                    <a:pt x="491" y="521"/>
                    <a:pt x="483" y="495"/>
                  </a:cubicBezTo>
                  <a:cubicBezTo>
                    <a:pt x="476" y="470"/>
                    <a:pt x="467" y="446"/>
                    <a:pt x="460" y="434"/>
                  </a:cubicBezTo>
                  <a:cubicBezTo>
                    <a:pt x="450" y="419"/>
                    <a:pt x="440" y="400"/>
                    <a:pt x="434" y="375"/>
                  </a:cubicBezTo>
                  <a:cubicBezTo>
                    <a:pt x="427" y="351"/>
                    <a:pt x="424" y="320"/>
                    <a:pt x="430" y="286"/>
                  </a:cubicBezTo>
                  <a:cubicBezTo>
                    <a:pt x="437" y="221"/>
                    <a:pt x="533" y="159"/>
                    <a:pt x="568" y="135"/>
                  </a:cubicBezTo>
                  <a:cubicBezTo>
                    <a:pt x="573" y="133"/>
                    <a:pt x="575" y="132"/>
                    <a:pt x="578" y="130"/>
                  </a:cubicBezTo>
                  <a:cubicBezTo>
                    <a:pt x="592" y="122"/>
                    <a:pt x="613" y="105"/>
                    <a:pt x="629" y="91"/>
                  </a:cubicBezTo>
                  <a:cubicBezTo>
                    <a:pt x="644" y="76"/>
                    <a:pt x="658" y="61"/>
                    <a:pt x="663" y="48"/>
                  </a:cubicBezTo>
                  <a:cubicBezTo>
                    <a:pt x="666" y="42"/>
                    <a:pt x="668" y="40"/>
                    <a:pt x="673" y="37"/>
                  </a:cubicBezTo>
                  <a:lnTo>
                    <a:pt x="643" y="207"/>
                  </a:lnTo>
                  <a:lnTo>
                    <a:pt x="673" y="213"/>
                  </a:lnTo>
                  <a:lnTo>
                    <a:pt x="704" y="38"/>
                  </a:lnTo>
                  <a:cubicBezTo>
                    <a:pt x="708" y="41"/>
                    <a:pt x="712" y="44"/>
                    <a:pt x="712" y="53"/>
                  </a:cubicBezTo>
                  <a:lnTo>
                    <a:pt x="713" y="51"/>
                  </a:lnTo>
                  <a:cubicBezTo>
                    <a:pt x="712" y="66"/>
                    <a:pt x="718" y="84"/>
                    <a:pt x="725" y="103"/>
                  </a:cubicBezTo>
                  <a:cubicBezTo>
                    <a:pt x="735" y="125"/>
                    <a:pt x="748" y="147"/>
                    <a:pt x="759" y="160"/>
                  </a:cubicBezTo>
                  <a:cubicBezTo>
                    <a:pt x="768" y="170"/>
                    <a:pt x="793" y="203"/>
                    <a:pt x="815" y="242"/>
                  </a:cubicBezTo>
                  <a:cubicBezTo>
                    <a:pt x="837" y="281"/>
                    <a:pt x="853" y="323"/>
                    <a:pt x="846" y="355"/>
                  </a:cubicBezTo>
                  <a:cubicBezTo>
                    <a:pt x="837" y="393"/>
                    <a:pt x="823" y="419"/>
                    <a:pt x="809" y="439"/>
                  </a:cubicBezTo>
                  <a:cubicBezTo>
                    <a:pt x="794" y="460"/>
                    <a:pt x="778" y="475"/>
                    <a:pt x="765" y="486"/>
                  </a:cubicBezTo>
                  <a:cubicBezTo>
                    <a:pt x="753" y="495"/>
                    <a:pt x="739" y="512"/>
                    <a:pt x="725" y="529"/>
                  </a:cubicBezTo>
                  <a:cubicBezTo>
                    <a:pt x="707" y="553"/>
                    <a:pt x="690" y="578"/>
                    <a:pt x="683" y="592"/>
                  </a:cubicBezTo>
                  <a:cubicBezTo>
                    <a:pt x="622" y="726"/>
                    <a:pt x="609" y="885"/>
                    <a:pt x="576" y="1015"/>
                  </a:cubicBezTo>
                  <a:cubicBezTo>
                    <a:pt x="561" y="1012"/>
                    <a:pt x="541" y="1009"/>
                    <a:pt x="524" y="1006"/>
                  </a:cubicBezTo>
                  <a:lnTo>
                    <a:pt x="623" y="448"/>
                  </a:lnTo>
                  <a:lnTo>
                    <a:pt x="591" y="442"/>
                  </a:lnTo>
                  <a:close/>
                  <a:moveTo>
                    <a:pt x="608" y="1053"/>
                  </a:moveTo>
                  <a:cubicBezTo>
                    <a:pt x="613" y="1065"/>
                    <a:pt x="615" y="1092"/>
                    <a:pt x="589" y="1113"/>
                  </a:cubicBezTo>
                  <a:cubicBezTo>
                    <a:pt x="580" y="1112"/>
                    <a:pt x="576" y="1111"/>
                    <a:pt x="572" y="1110"/>
                  </a:cubicBezTo>
                  <a:cubicBezTo>
                    <a:pt x="561" y="1111"/>
                    <a:pt x="535" y="1106"/>
                    <a:pt x="507" y="1103"/>
                  </a:cubicBezTo>
                  <a:lnTo>
                    <a:pt x="519" y="1038"/>
                  </a:lnTo>
                  <a:cubicBezTo>
                    <a:pt x="557" y="1044"/>
                    <a:pt x="591" y="1050"/>
                    <a:pt x="608" y="1053"/>
                  </a:cubicBezTo>
                  <a:close/>
                  <a:moveTo>
                    <a:pt x="519" y="1494"/>
                  </a:moveTo>
                  <a:cubicBezTo>
                    <a:pt x="507" y="1516"/>
                    <a:pt x="478" y="1542"/>
                    <a:pt x="460" y="1561"/>
                  </a:cubicBezTo>
                  <a:cubicBezTo>
                    <a:pt x="449" y="1570"/>
                    <a:pt x="441" y="1577"/>
                    <a:pt x="436" y="1583"/>
                  </a:cubicBezTo>
                  <a:lnTo>
                    <a:pt x="435" y="1585"/>
                  </a:lnTo>
                  <a:cubicBezTo>
                    <a:pt x="433" y="1589"/>
                    <a:pt x="425" y="1592"/>
                    <a:pt x="420" y="1598"/>
                  </a:cubicBezTo>
                  <a:lnTo>
                    <a:pt x="502" y="1134"/>
                  </a:lnTo>
                  <a:cubicBezTo>
                    <a:pt x="521" y="1137"/>
                    <a:pt x="538" y="1138"/>
                    <a:pt x="551" y="1140"/>
                  </a:cubicBezTo>
                  <a:cubicBezTo>
                    <a:pt x="538" y="1188"/>
                    <a:pt x="506" y="1334"/>
                    <a:pt x="539" y="1423"/>
                  </a:cubicBezTo>
                  <a:cubicBezTo>
                    <a:pt x="539" y="1436"/>
                    <a:pt x="535" y="1466"/>
                    <a:pt x="519" y="1494"/>
                  </a:cubicBezTo>
                  <a:close/>
                  <a:moveTo>
                    <a:pt x="728" y="1261"/>
                  </a:moveTo>
                  <a:cubicBezTo>
                    <a:pt x="729" y="1261"/>
                    <a:pt x="730" y="1262"/>
                    <a:pt x="732" y="1262"/>
                  </a:cubicBezTo>
                  <a:cubicBezTo>
                    <a:pt x="754" y="1270"/>
                    <a:pt x="784" y="1280"/>
                    <a:pt x="790" y="1296"/>
                  </a:cubicBezTo>
                  <a:cubicBezTo>
                    <a:pt x="789" y="1300"/>
                    <a:pt x="784" y="1304"/>
                    <a:pt x="777" y="1307"/>
                  </a:cubicBezTo>
                  <a:cubicBezTo>
                    <a:pt x="767" y="1312"/>
                    <a:pt x="760" y="1315"/>
                    <a:pt x="754" y="1323"/>
                  </a:cubicBezTo>
                  <a:cubicBezTo>
                    <a:pt x="742" y="1340"/>
                    <a:pt x="752" y="1349"/>
                    <a:pt x="763" y="1362"/>
                  </a:cubicBezTo>
                  <a:cubicBezTo>
                    <a:pt x="768" y="1367"/>
                    <a:pt x="774" y="1372"/>
                    <a:pt x="773" y="1377"/>
                  </a:cubicBezTo>
                  <a:lnTo>
                    <a:pt x="773" y="1379"/>
                  </a:lnTo>
                  <a:cubicBezTo>
                    <a:pt x="770" y="1394"/>
                    <a:pt x="763" y="1408"/>
                    <a:pt x="757" y="1417"/>
                  </a:cubicBezTo>
                  <a:cubicBezTo>
                    <a:pt x="745" y="1435"/>
                    <a:pt x="730" y="1446"/>
                    <a:pt x="718" y="1453"/>
                  </a:cubicBezTo>
                  <a:lnTo>
                    <a:pt x="718" y="1454"/>
                  </a:lnTo>
                  <a:cubicBezTo>
                    <a:pt x="703" y="1463"/>
                    <a:pt x="686" y="1469"/>
                    <a:pt x="671" y="1470"/>
                  </a:cubicBezTo>
                  <a:cubicBezTo>
                    <a:pt x="656" y="1470"/>
                    <a:pt x="641" y="1465"/>
                    <a:pt x="625" y="1456"/>
                  </a:cubicBezTo>
                  <a:cubicBezTo>
                    <a:pt x="600" y="1438"/>
                    <a:pt x="572" y="1411"/>
                    <a:pt x="566" y="1406"/>
                  </a:cubicBezTo>
                  <a:cubicBezTo>
                    <a:pt x="558" y="1378"/>
                    <a:pt x="555" y="1343"/>
                    <a:pt x="557" y="1308"/>
                  </a:cubicBezTo>
                  <a:cubicBezTo>
                    <a:pt x="560" y="1350"/>
                    <a:pt x="575" y="1403"/>
                    <a:pt x="575" y="1403"/>
                  </a:cubicBezTo>
                  <a:lnTo>
                    <a:pt x="605" y="1395"/>
                  </a:lnTo>
                  <a:cubicBezTo>
                    <a:pt x="605" y="1395"/>
                    <a:pt x="588" y="1329"/>
                    <a:pt x="586" y="1289"/>
                  </a:cubicBezTo>
                  <a:lnTo>
                    <a:pt x="584" y="1289"/>
                  </a:lnTo>
                  <a:cubicBezTo>
                    <a:pt x="582" y="1255"/>
                    <a:pt x="584" y="1176"/>
                    <a:pt x="586" y="1144"/>
                  </a:cubicBezTo>
                  <a:cubicBezTo>
                    <a:pt x="601" y="1146"/>
                    <a:pt x="620" y="1150"/>
                    <a:pt x="639" y="1153"/>
                  </a:cubicBezTo>
                  <a:cubicBezTo>
                    <a:pt x="626" y="1175"/>
                    <a:pt x="605" y="1222"/>
                    <a:pt x="621" y="1282"/>
                  </a:cubicBezTo>
                  <a:cubicBezTo>
                    <a:pt x="623" y="1293"/>
                    <a:pt x="626" y="1304"/>
                    <a:pt x="628" y="1314"/>
                  </a:cubicBezTo>
                  <a:cubicBezTo>
                    <a:pt x="636" y="1357"/>
                    <a:pt x="642" y="1395"/>
                    <a:pt x="683" y="1413"/>
                  </a:cubicBezTo>
                  <a:lnTo>
                    <a:pt x="697" y="1385"/>
                  </a:lnTo>
                  <a:cubicBezTo>
                    <a:pt x="670" y="1374"/>
                    <a:pt x="665" y="1342"/>
                    <a:pt x="658" y="1308"/>
                  </a:cubicBezTo>
                  <a:cubicBezTo>
                    <a:pt x="656" y="1297"/>
                    <a:pt x="653" y="1285"/>
                    <a:pt x="651" y="1274"/>
                  </a:cubicBezTo>
                  <a:cubicBezTo>
                    <a:pt x="633" y="1202"/>
                    <a:pt x="675" y="1159"/>
                    <a:pt x="675" y="1159"/>
                  </a:cubicBezTo>
                  <a:cubicBezTo>
                    <a:pt x="686" y="1161"/>
                    <a:pt x="697" y="1163"/>
                    <a:pt x="705" y="1165"/>
                  </a:cubicBezTo>
                  <a:cubicBezTo>
                    <a:pt x="707" y="1165"/>
                    <a:pt x="711" y="1166"/>
                    <a:pt x="716" y="1164"/>
                  </a:cubicBezTo>
                  <a:cubicBezTo>
                    <a:pt x="714" y="1173"/>
                    <a:pt x="714" y="1177"/>
                    <a:pt x="713" y="1182"/>
                  </a:cubicBezTo>
                  <a:cubicBezTo>
                    <a:pt x="712" y="1188"/>
                    <a:pt x="709" y="1194"/>
                    <a:pt x="707" y="1200"/>
                  </a:cubicBezTo>
                  <a:cubicBezTo>
                    <a:pt x="704" y="1206"/>
                    <a:pt x="703" y="1211"/>
                    <a:pt x="703" y="1213"/>
                  </a:cubicBezTo>
                  <a:cubicBezTo>
                    <a:pt x="697" y="1236"/>
                    <a:pt x="698" y="1254"/>
                    <a:pt x="728" y="1261"/>
                  </a:cubicBezTo>
                  <a:close/>
                  <a:moveTo>
                    <a:pt x="641" y="1057"/>
                  </a:moveTo>
                  <a:cubicBezTo>
                    <a:pt x="653" y="1059"/>
                    <a:pt x="667" y="1059"/>
                    <a:pt x="681" y="1062"/>
                  </a:cubicBezTo>
                  <a:cubicBezTo>
                    <a:pt x="686" y="1060"/>
                    <a:pt x="693" y="1062"/>
                    <a:pt x="699" y="1063"/>
                  </a:cubicBezTo>
                  <a:cubicBezTo>
                    <a:pt x="700" y="1067"/>
                    <a:pt x="701" y="1074"/>
                    <a:pt x="702" y="1083"/>
                  </a:cubicBezTo>
                  <a:cubicBezTo>
                    <a:pt x="700" y="1094"/>
                    <a:pt x="698" y="1106"/>
                    <a:pt x="692" y="1116"/>
                  </a:cubicBezTo>
                  <a:cubicBezTo>
                    <a:pt x="691" y="1121"/>
                    <a:pt x="688" y="1127"/>
                    <a:pt x="683" y="1128"/>
                  </a:cubicBezTo>
                  <a:cubicBezTo>
                    <a:pt x="666" y="1125"/>
                    <a:pt x="645" y="1121"/>
                    <a:pt x="625" y="1120"/>
                  </a:cubicBezTo>
                  <a:cubicBezTo>
                    <a:pt x="642" y="1097"/>
                    <a:pt x="644" y="1073"/>
                    <a:pt x="641" y="1057"/>
                  </a:cubicBezTo>
                  <a:close/>
                  <a:moveTo>
                    <a:pt x="726" y="1133"/>
                  </a:moveTo>
                  <a:cubicBezTo>
                    <a:pt x="723" y="1135"/>
                    <a:pt x="719" y="1134"/>
                    <a:pt x="717" y="1134"/>
                  </a:cubicBezTo>
                  <a:cubicBezTo>
                    <a:pt x="720" y="1132"/>
                    <a:pt x="720" y="1132"/>
                    <a:pt x="720" y="1130"/>
                  </a:cubicBezTo>
                  <a:cubicBezTo>
                    <a:pt x="727" y="1116"/>
                    <a:pt x="732" y="1101"/>
                    <a:pt x="732" y="1086"/>
                  </a:cubicBezTo>
                  <a:cubicBezTo>
                    <a:pt x="733" y="1080"/>
                    <a:pt x="732" y="1073"/>
                    <a:pt x="731" y="1066"/>
                  </a:cubicBezTo>
                  <a:cubicBezTo>
                    <a:pt x="738" y="1067"/>
                    <a:pt x="744" y="1069"/>
                    <a:pt x="748" y="1069"/>
                  </a:cubicBezTo>
                  <a:cubicBezTo>
                    <a:pt x="765" y="1099"/>
                    <a:pt x="759" y="1121"/>
                    <a:pt x="726" y="1133"/>
                  </a:cubicBezTo>
                  <a:close/>
                  <a:moveTo>
                    <a:pt x="1047" y="920"/>
                  </a:moveTo>
                  <a:cubicBezTo>
                    <a:pt x="1020" y="946"/>
                    <a:pt x="988" y="980"/>
                    <a:pt x="986" y="979"/>
                  </a:cubicBezTo>
                  <a:lnTo>
                    <a:pt x="978" y="985"/>
                  </a:lnTo>
                  <a:lnTo>
                    <a:pt x="985" y="995"/>
                  </a:lnTo>
                  <a:cubicBezTo>
                    <a:pt x="985" y="995"/>
                    <a:pt x="987" y="999"/>
                    <a:pt x="990" y="1007"/>
                  </a:cubicBezTo>
                  <a:cubicBezTo>
                    <a:pt x="995" y="1014"/>
                    <a:pt x="1000" y="1024"/>
                    <a:pt x="1007" y="1031"/>
                  </a:cubicBezTo>
                  <a:lnTo>
                    <a:pt x="1007" y="1033"/>
                  </a:lnTo>
                  <a:cubicBezTo>
                    <a:pt x="1009" y="1036"/>
                    <a:pt x="1007" y="1036"/>
                    <a:pt x="1006" y="1038"/>
                  </a:cubicBezTo>
                  <a:cubicBezTo>
                    <a:pt x="1006" y="1040"/>
                    <a:pt x="1003" y="1042"/>
                    <a:pt x="1001" y="1041"/>
                  </a:cubicBezTo>
                  <a:cubicBezTo>
                    <a:pt x="999" y="1045"/>
                    <a:pt x="994" y="1047"/>
                    <a:pt x="990" y="1046"/>
                  </a:cubicBezTo>
                  <a:cubicBezTo>
                    <a:pt x="969" y="1049"/>
                    <a:pt x="950" y="1045"/>
                    <a:pt x="934" y="1038"/>
                  </a:cubicBezTo>
                  <a:cubicBezTo>
                    <a:pt x="920" y="1031"/>
                    <a:pt x="910" y="1023"/>
                    <a:pt x="907" y="1014"/>
                  </a:cubicBezTo>
                  <a:cubicBezTo>
                    <a:pt x="905" y="1002"/>
                    <a:pt x="905" y="992"/>
                    <a:pt x="906" y="983"/>
                  </a:cubicBezTo>
                  <a:cubicBezTo>
                    <a:pt x="905" y="965"/>
                    <a:pt x="905" y="950"/>
                    <a:pt x="889" y="943"/>
                  </a:cubicBezTo>
                  <a:cubicBezTo>
                    <a:pt x="874" y="940"/>
                    <a:pt x="856" y="941"/>
                    <a:pt x="840" y="947"/>
                  </a:cubicBezTo>
                  <a:cubicBezTo>
                    <a:pt x="821" y="955"/>
                    <a:pt x="804" y="963"/>
                    <a:pt x="796" y="974"/>
                  </a:cubicBezTo>
                  <a:cubicBezTo>
                    <a:pt x="784" y="992"/>
                    <a:pt x="771" y="1016"/>
                    <a:pt x="760" y="1040"/>
                  </a:cubicBezTo>
                  <a:cubicBezTo>
                    <a:pt x="750" y="1036"/>
                    <a:pt x="732" y="1033"/>
                    <a:pt x="713" y="1032"/>
                  </a:cubicBezTo>
                  <a:cubicBezTo>
                    <a:pt x="734" y="974"/>
                    <a:pt x="741" y="938"/>
                    <a:pt x="780" y="888"/>
                  </a:cubicBezTo>
                  <a:cubicBezTo>
                    <a:pt x="819" y="840"/>
                    <a:pt x="877" y="787"/>
                    <a:pt x="951" y="817"/>
                  </a:cubicBezTo>
                  <a:cubicBezTo>
                    <a:pt x="961" y="821"/>
                    <a:pt x="973" y="830"/>
                    <a:pt x="986" y="843"/>
                  </a:cubicBezTo>
                  <a:cubicBezTo>
                    <a:pt x="991" y="849"/>
                    <a:pt x="994" y="858"/>
                    <a:pt x="993" y="866"/>
                  </a:cubicBezTo>
                  <a:cubicBezTo>
                    <a:pt x="993" y="875"/>
                    <a:pt x="992" y="884"/>
                    <a:pt x="986" y="889"/>
                  </a:cubicBezTo>
                  <a:cubicBezTo>
                    <a:pt x="981" y="893"/>
                    <a:pt x="976" y="899"/>
                    <a:pt x="970" y="904"/>
                  </a:cubicBezTo>
                  <a:cubicBezTo>
                    <a:pt x="960" y="913"/>
                    <a:pt x="948" y="922"/>
                    <a:pt x="939" y="936"/>
                  </a:cubicBezTo>
                  <a:cubicBezTo>
                    <a:pt x="925" y="949"/>
                    <a:pt x="921" y="963"/>
                    <a:pt x="921" y="974"/>
                  </a:cubicBezTo>
                  <a:cubicBezTo>
                    <a:pt x="920" y="992"/>
                    <a:pt x="928" y="1007"/>
                    <a:pt x="938" y="1017"/>
                  </a:cubicBezTo>
                  <a:cubicBezTo>
                    <a:pt x="954" y="1035"/>
                    <a:pt x="989" y="1037"/>
                    <a:pt x="989" y="1037"/>
                  </a:cubicBezTo>
                  <a:lnTo>
                    <a:pt x="990" y="1007"/>
                  </a:lnTo>
                  <a:cubicBezTo>
                    <a:pt x="986" y="1006"/>
                    <a:pt x="968" y="1005"/>
                    <a:pt x="961" y="997"/>
                  </a:cubicBezTo>
                  <a:lnTo>
                    <a:pt x="959" y="994"/>
                  </a:lnTo>
                  <a:cubicBezTo>
                    <a:pt x="955" y="992"/>
                    <a:pt x="952" y="984"/>
                    <a:pt x="951" y="978"/>
                  </a:cubicBezTo>
                  <a:cubicBezTo>
                    <a:pt x="952" y="971"/>
                    <a:pt x="956" y="963"/>
                    <a:pt x="961" y="955"/>
                  </a:cubicBezTo>
                  <a:cubicBezTo>
                    <a:pt x="970" y="944"/>
                    <a:pt x="980" y="934"/>
                    <a:pt x="991" y="928"/>
                  </a:cubicBezTo>
                  <a:cubicBezTo>
                    <a:pt x="998" y="920"/>
                    <a:pt x="1003" y="917"/>
                    <a:pt x="1009" y="911"/>
                  </a:cubicBezTo>
                  <a:lnTo>
                    <a:pt x="1007" y="911"/>
                  </a:lnTo>
                  <a:cubicBezTo>
                    <a:pt x="1017" y="901"/>
                    <a:pt x="1025" y="883"/>
                    <a:pt x="1026" y="865"/>
                  </a:cubicBezTo>
                  <a:cubicBezTo>
                    <a:pt x="1024" y="850"/>
                    <a:pt x="1020" y="834"/>
                    <a:pt x="1007" y="821"/>
                  </a:cubicBezTo>
                  <a:cubicBezTo>
                    <a:pt x="992" y="805"/>
                    <a:pt x="977" y="795"/>
                    <a:pt x="962" y="788"/>
                  </a:cubicBezTo>
                  <a:cubicBezTo>
                    <a:pt x="870" y="750"/>
                    <a:pt x="802" y="813"/>
                    <a:pt x="757" y="869"/>
                  </a:cubicBezTo>
                  <a:cubicBezTo>
                    <a:pt x="712" y="927"/>
                    <a:pt x="704" y="960"/>
                    <a:pt x="684" y="1023"/>
                  </a:cubicBezTo>
                  <a:lnTo>
                    <a:pt x="711" y="1032"/>
                  </a:lnTo>
                  <a:cubicBezTo>
                    <a:pt x="702" y="1030"/>
                    <a:pt x="694" y="1031"/>
                    <a:pt x="683" y="1029"/>
                  </a:cubicBezTo>
                  <a:cubicBezTo>
                    <a:pt x="659" y="1027"/>
                    <a:pt x="633" y="1025"/>
                    <a:pt x="618" y="1022"/>
                  </a:cubicBezTo>
                  <a:cubicBezTo>
                    <a:pt x="614" y="1021"/>
                    <a:pt x="612" y="1021"/>
                    <a:pt x="608" y="1020"/>
                  </a:cubicBezTo>
                  <a:cubicBezTo>
                    <a:pt x="626" y="979"/>
                    <a:pt x="679" y="866"/>
                    <a:pt x="729" y="818"/>
                  </a:cubicBezTo>
                  <a:cubicBezTo>
                    <a:pt x="753" y="795"/>
                    <a:pt x="780" y="774"/>
                    <a:pt x="808" y="755"/>
                  </a:cubicBezTo>
                  <a:cubicBezTo>
                    <a:pt x="857" y="724"/>
                    <a:pt x="900" y="707"/>
                    <a:pt x="961" y="722"/>
                  </a:cubicBezTo>
                  <a:cubicBezTo>
                    <a:pt x="980" y="726"/>
                    <a:pt x="992" y="734"/>
                    <a:pt x="1005" y="743"/>
                  </a:cubicBezTo>
                  <a:lnTo>
                    <a:pt x="1008" y="744"/>
                  </a:lnTo>
                  <a:cubicBezTo>
                    <a:pt x="1017" y="750"/>
                    <a:pt x="1029" y="761"/>
                    <a:pt x="1040" y="774"/>
                  </a:cubicBezTo>
                  <a:cubicBezTo>
                    <a:pt x="1054" y="792"/>
                    <a:pt x="1066" y="809"/>
                    <a:pt x="1071" y="821"/>
                  </a:cubicBezTo>
                  <a:lnTo>
                    <a:pt x="1073" y="819"/>
                  </a:lnTo>
                  <a:cubicBezTo>
                    <a:pt x="1074" y="830"/>
                    <a:pt x="1076" y="844"/>
                    <a:pt x="1074" y="854"/>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3" name="Freeform 50"/>
            <p:cNvSpPr>
              <a:spLocks noEditPoints="1"/>
            </p:cNvSpPr>
            <p:nvPr/>
          </p:nvSpPr>
          <p:spPr bwMode="auto">
            <a:xfrm>
              <a:off x="1908175" y="44751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6 h 1639"/>
                <a:gd name="T14" fmla="*/ 186 w 1108"/>
                <a:gd name="T15" fmla="*/ 995 h 1639"/>
                <a:gd name="T16" fmla="*/ 230 w 1108"/>
                <a:gd name="T17" fmla="*/ 1119 h 1639"/>
                <a:gd name="T18" fmla="*/ 135 w 1108"/>
                <a:gd name="T19" fmla="*/ 1221 h 1639"/>
                <a:gd name="T20" fmla="*/ 188 w 1108"/>
                <a:gd name="T21" fmla="*/ 1417 h 1639"/>
                <a:gd name="T22" fmla="*/ 347 w 1108"/>
                <a:gd name="T23" fmla="*/ 1587 h 1639"/>
                <a:gd name="T24" fmla="*/ 545 w 1108"/>
                <a:gd name="T25" fmla="*/ 1511 h 1639"/>
                <a:gd name="T26" fmla="*/ 803 w 1108"/>
                <a:gd name="T27" fmla="*/ 1382 h 1639"/>
                <a:gd name="T28" fmla="*/ 737 w 1108"/>
                <a:gd name="T29" fmla="*/ 1233 h 1639"/>
                <a:gd name="T30" fmla="*/ 757 w 1108"/>
                <a:gd name="T31" fmla="*/ 1157 h 1639"/>
                <a:gd name="T32" fmla="*/ 850 w 1108"/>
                <a:gd name="T33" fmla="*/ 976 h 1639"/>
                <a:gd name="T34" fmla="*/ 1020 w 1108"/>
                <a:gd name="T35" fmla="*/ 1069 h 1639"/>
                <a:gd name="T36" fmla="*/ 1069 w 1108"/>
                <a:gd name="T37" fmla="*/ 942 h 1639"/>
                <a:gd name="T38" fmla="*/ 238 w 1108"/>
                <a:gd name="T39" fmla="*/ 1010 h 1639"/>
                <a:gd name="T40" fmla="*/ 153 w 1108"/>
                <a:gd name="T41" fmla="*/ 846 h 1639"/>
                <a:gd name="T42" fmla="*/ 35 w 1108"/>
                <a:gd name="T43" fmla="*/ 865 h 1639"/>
                <a:gd name="T44" fmla="*/ 111 w 1108"/>
                <a:gd name="T45" fmla="*/ 870 h 1639"/>
                <a:gd name="T46" fmla="*/ 313 w 1108"/>
                <a:gd name="T47" fmla="*/ 962 h 1639"/>
                <a:gd name="T48" fmla="*/ 113 w 1108"/>
                <a:gd name="T49" fmla="*/ 661 h 1639"/>
                <a:gd name="T50" fmla="*/ 66 w 1108"/>
                <a:gd name="T51" fmla="*/ 840 h 1639"/>
                <a:gd name="T52" fmla="*/ 190 w 1108"/>
                <a:gd name="T53" fmla="*/ 585 h 1639"/>
                <a:gd name="T54" fmla="*/ 269 w 1108"/>
                <a:gd name="T55" fmla="*/ 959 h 1639"/>
                <a:gd name="T56" fmla="*/ 350 w 1108"/>
                <a:gd name="T57" fmla="*/ 1008 h 1639"/>
                <a:gd name="T58" fmla="*/ 159 w 1108"/>
                <a:gd name="T59" fmla="*/ 1357 h 1639"/>
                <a:gd name="T60" fmla="*/ 172 w 1108"/>
                <a:gd name="T61" fmla="*/ 1221 h 1639"/>
                <a:gd name="T62" fmla="*/ 260 w 1108"/>
                <a:gd name="T63" fmla="*/ 1122 h 1639"/>
                <a:gd name="T64" fmla="*/ 205 w 1108"/>
                <a:gd name="T65" fmla="*/ 1299 h 1639"/>
                <a:gd name="T66" fmla="*/ 361 w 1108"/>
                <a:gd name="T67" fmla="*/ 1111 h 1639"/>
                <a:gd name="T68" fmla="*/ 316 w 1108"/>
                <a:gd name="T69" fmla="*/ 1367 h 1639"/>
                <a:gd name="T70" fmla="*/ 425 w 1108"/>
                <a:gd name="T71" fmla="*/ 1122 h 1639"/>
                <a:gd name="T72" fmla="*/ 476 w 1108"/>
                <a:gd name="T73" fmla="*/ 1031 h 1639"/>
                <a:gd name="T74" fmla="*/ 447 w 1108"/>
                <a:gd name="T75" fmla="*/ 995 h 1639"/>
                <a:gd name="T76" fmla="*/ 429 w 1108"/>
                <a:gd name="T77" fmla="*/ 286 h 1639"/>
                <a:gd name="T78" fmla="*/ 643 w 1108"/>
                <a:gd name="T79" fmla="*/ 208 h 1639"/>
                <a:gd name="T80" fmla="*/ 759 w 1108"/>
                <a:gd name="T81" fmla="*/ 160 h 1639"/>
                <a:gd name="T82" fmla="*/ 683 w 1108"/>
                <a:gd name="T83" fmla="*/ 592 h 1639"/>
                <a:gd name="T84" fmla="*/ 589 w 1108"/>
                <a:gd name="T85" fmla="*/ 1114 h 1639"/>
                <a:gd name="T86" fmla="*/ 459 w 1108"/>
                <a:gd name="T87" fmla="*/ 1561 h 1639"/>
                <a:gd name="T88" fmla="*/ 538 w 1108"/>
                <a:gd name="T89" fmla="*/ 1424 h 1639"/>
                <a:gd name="T90" fmla="*/ 754 w 1108"/>
                <a:gd name="T91" fmla="*/ 1323 h 1639"/>
                <a:gd name="T92" fmla="*/ 718 w 1108"/>
                <a:gd name="T93" fmla="*/ 1455 h 1639"/>
                <a:gd name="T94" fmla="*/ 605 w 1108"/>
                <a:gd name="T95" fmla="*/ 1396 h 1639"/>
                <a:gd name="T96" fmla="*/ 628 w 1108"/>
                <a:gd name="T97" fmla="*/ 1314 h 1639"/>
                <a:gd name="T98" fmla="*/ 705 w 1108"/>
                <a:gd name="T99" fmla="*/ 1165 h 1639"/>
                <a:gd name="T100" fmla="*/ 640 w 1108"/>
                <a:gd name="T101" fmla="*/ 1057 h 1639"/>
                <a:gd name="T102" fmla="*/ 625 w 1108"/>
                <a:gd name="T103" fmla="*/ 1120 h 1639"/>
                <a:gd name="T104" fmla="*/ 731 w 1108"/>
                <a:gd name="T105" fmla="*/ 1067 h 1639"/>
                <a:gd name="T106" fmla="*/ 985 w 1108"/>
                <a:gd name="T107" fmla="*/ 995 h 1639"/>
                <a:gd name="T108" fmla="*/ 1001 w 1108"/>
                <a:gd name="T109" fmla="*/ 1042 h 1639"/>
                <a:gd name="T110" fmla="*/ 840 w 1108"/>
                <a:gd name="T111" fmla="*/ 948 h 1639"/>
                <a:gd name="T112" fmla="*/ 986 w 1108"/>
                <a:gd name="T113" fmla="*/ 844 h 1639"/>
                <a:gd name="T114" fmla="*/ 937 w 1108"/>
                <a:gd name="T115" fmla="*/ 1017 h 1639"/>
                <a:gd name="T116" fmla="*/ 961 w 1108"/>
                <a:gd name="T117" fmla="*/ 956 h 1639"/>
                <a:gd name="T118" fmla="*/ 962 w 1108"/>
                <a:gd name="T119" fmla="*/ 789 h 1639"/>
                <a:gd name="T120" fmla="*/ 607 w 1108"/>
                <a:gd name="T121" fmla="*/ 1021 h 1639"/>
                <a:gd name="T122" fmla="*/ 1040 w 1108"/>
                <a:gd name="T123" fmla="*/ 774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067" y="942"/>
                  </a:moveTo>
                  <a:cubicBezTo>
                    <a:pt x="1090" y="922"/>
                    <a:pt x="1102" y="890"/>
                    <a:pt x="1106" y="858"/>
                  </a:cubicBezTo>
                  <a:cubicBezTo>
                    <a:pt x="1108" y="823"/>
                    <a:pt x="1101" y="789"/>
                    <a:pt x="1086" y="758"/>
                  </a:cubicBezTo>
                  <a:cubicBezTo>
                    <a:pt x="1069" y="729"/>
                    <a:pt x="1045" y="709"/>
                    <a:pt x="1016" y="693"/>
                  </a:cubicBezTo>
                  <a:cubicBezTo>
                    <a:pt x="886" y="626"/>
                    <a:pt x="716" y="706"/>
                    <a:pt x="647" y="832"/>
                  </a:cubicBezTo>
                  <a:cubicBezTo>
                    <a:pt x="669" y="744"/>
                    <a:pt x="693" y="645"/>
                    <a:pt x="711" y="606"/>
                  </a:cubicBezTo>
                  <a:cubicBezTo>
                    <a:pt x="718" y="594"/>
                    <a:pt x="733" y="571"/>
                    <a:pt x="750" y="549"/>
                  </a:cubicBezTo>
                  <a:cubicBezTo>
                    <a:pt x="761" y="532"/>
                    <a:pt x="775" y="519"/>
                    <a:pt x="785" y="512"/>
                  </a:cubicBezTo>
                  <a:lnTo>
                    <a:pt x="785" y="510"/>
                  </a:lnTo>
                  <a:cubicBezTo>
                    <a:pt x="801" y="497"/>
                    <a:pt x="818" y="483"/>
                    <a:pt x="834" y="459"/>
                  </a:cubicBezTo>
                  <a:cubicBezTo>
                    <a:pt x="851" y="436"/>
                    <a:pt x="865" y="405"/>
                    <a:pt x="875" y="363"/>
                  </a:cubicBezTo>
                  <a:cubicBezTo>
                    <a:pt x="887" y="321"/>
                    <a:pt x="867" y="271"/>
                    <a:pt x="844" y="228"/>
                  </a:cubicBezTo>
                  <a:cubicBezTo>
                    <a:pt x="820" y="186"/>
                    <a:pt x="792" y="151"/>
                    <a:pt x="782" y="140"/>
                  </a:cubicBezTo>
                  <a:cubicBezTo>
                    <a:pt x="775" y="130"/>
                    <a:pt x="763" y="110"/>
                    <a:pt x="754" y="89"/>
                  </a:cubicBezTo>
                  <a:cubicBezTo>
                    <a:pt x="748" y="75"/>
                    <a:pt x="744" y="61"/>
                    <a:pt x="743" y="52"/>
                  </a:cubicBezTo>
                  <a:lnTo>
                    <a:pt x="743" y="50"/>
                  </a:lnTo>
                  <a:cubicBezTo>
                    <a:pt x="742" y="10"/>
                    <a:pt x="705" y="6"/>
                    <a:pt x="696" y="7"/>
                  </a:cubicBezTo>
                  <a:cubicBezTo>
                    <a:pt x="688" y="5"/>
                    <a:pt x="649" y="0"/>
                    <a:pt x="634" y="37"/>
                  </a:cubicBezTo>
                  <a:cubicBezTo>
                    <a:pt x="630" y="45"/>
                    <a:pt x="621" y="57"/>
                    <a:pt x="608" y="68"/>
                  </a:cubicBezTo>
                  <a:cubicBezTo>
                    <a:pt x="593" y="82"/>
                    <a:pt x="575" y="97"/>
                    <a:pt x="563" y="104"/>
                  </a:cubicBezTo>
                  <a:lnTo>
                    <a:pt x="560" y="103"/>
                  </a:lnTo>
                  <a:cubicBezTo>
                    <a:pt x="558" y="105"/>
                    <a:pt x="555" y="107"/>
                    <a:pt x="551" y="110"/>
                  </a:cubicBezTo>
                  <a:cubicBezTo>
                    <a:pt x="513" y="136"/>
                    <a:pt x="407" y="203"/>
                    <a:pt x="397" y="281"/>
                  </a:cubicBezTo>
                  <a:cubicBezTo>
                    <a:pt x="392" y="322"/>
                    <a:pt x="395" y="355"/>
                    <a:pt x="404" y="383"/>
                  </a:cubicBezTo>
                  <a:cubicBezTo>
                    <a:pt x="410" y="411"/>
                    <a:pt x="423" y="435"/>
                    <a:pt x="433" y="452"/>
                  </a:cubicBezTo>
                  <a:cubicBezTo>
                    <a:pt x="440" y="462"/>
                    <a:pt x="447" y="483"/>
                    <a:pt x="452" y="504"/>
                  </a:cubicBezTo>
                  <a:cubicBezTo>
                    <a:pt x="459" y="527"/>
                    <a:pt x="466" y="552"/>
                    <a:pt x="466" y="563"/>
                  </a:cubicBezTo>
                  <a:lnTo>
                    <a:pt x="466" y="565"/>
                  </a:lnTo>
                  <a:cubicBezTo>
                    <a:pt x="468" y="605"/>
                    <a:pt x="456" y="706"/>
                    <a:pt x="447" y="795"/>
                  </a:cubicBezTo>
                  <a:cubicBezTo>
                    <a:pt x="442" y="765"/>
                    <a:pt x="433" y="737"/>
                    <a:pt x="424" y="716"/>
                  </a:cubicBezTo>
                  <a:cubicBezTo>
                    <a:pt x="386" y="643"/>
                    <a:pt x="331" y="583"/>
                    <a:pt x="253" y="552"/>
                  </a:cubicBezTo>
                  <a:cubicBezTo>
                    <a:pt x="224" y="540"/>
                    <a:pt x="188" y="534"/>
                    <a:pt x="152" y="539"/>
                  </a:cubicBezTo>
                  <a:cubicBezTo>
                    <a:pt x="80" y="548"/>
                    <a:pt x="29" y="589"/>
                    <a:pt x="10" y="658"/>
                  </a:cubicBezTo>
                  <a:cubicBezTo>
                    <a:pt x="0" y="692"/>
                    <a:pt x="1" y="725"/>
                    <a:pt x="13" y="753"/>
                  </a:cubicBezTo>
                  <a:cubicBezTo>
                    <a:pt x="23" y="775"/>
                    <a:pt x="37" y="804"/>
                    <a:pt x="43" y="820"/>
                  </a:cubicBezTo>
                  <a:cubicBezTo>
                    <a:pt x="38" y="821"/>
                    <a:pt x="31" y="829"/>
                    <a:pt x="24" y="832"/>
                  </a:cubicBezTo>
                  <a:cubicBezTo>
                    <a:pt x="16" y="837"/>
                    <a:pt x="11" y="843"/>
                    <a:pt x="7" y="851"/>
                  </a:cubicBezTo>
                  <a:cubicBezTo>
                    <a:pt x="6" y="857"/>
                    <a:pt x="5" y="862"/>
                    <a:pt x="6" y="868"/>
                  </a:cubicBezTo>
                  <a:cubicBezTo>
                    <a:pt x="7" y="875"/>
                    <a:pt x="8" y="880"/>
                    <a:pt x="12" y="885"/>
                  </a:cubicBezTo>
                  <a:cubicBezTo>
                    <a:pt x="17" y="895"/>
                    <a:pt x="28" y="903"/>
                    <a:pt x="39" y="907"/>
                  </a:cubicBezTo>
                  <a:cubicBezTo>
                    <a:pt x="61" y="918"/>
                    <a:pt x="87" y="922"/>
                    <a:pt x="109" y="922"/>
                  </a:cubicBezTo>
                  <a:cubicBezTo>
                    <a:pt x="131" y="921"/>
                    <a:pt x="150" y="914"/>
                    <a:pt x="162" y="896"/>
                  </a:cubicBezTo>
                  <a:cubicBezTo>
                    <a:pt x="173" y="882"/>
                    <a:pt x="177" y="870"/>
                    <a:pt x="181" y="858"/>
                  </a:cubicBezTo>
                  <a:cubicBezTo>
                    <a:pt x="183" y="851"/>
                    <a:pt x="177" y="848"/>
                    <a:pt x="181" y="849"/>
                  </a:cubicBezTo>
                  <a:cubicBezTo>
                    <a:pt x="188" y="848"/>
                    <a:pt x="198" y="854"/>
                    <a:pt x="207" y="862"/>
                  </a:cubicBezTo>
                  <a:cubicBezTo>
                    <a:pt x="217" y="871"/>
                    <a:pt x="224" y="880"/>
                    <a:pt x="226" y="890"/>
                  </a:cubicBezTo>
                  <a:cubicBezTo>
                    <a:pt x="232" y="908"/>
                    <a:pt x="236" y="933"/>
                    <a:pt x="238" y="958"/>
                  </a:cubicBezTo>
                  <a:cubicBezTo>
                    <a:pt x="212" y="960"/>
                    <a:pt x="192" y="972"/>
                    <a:pt x="186" y="995"/>
                  </a:cubicBezTo>
                  <a:lnTo>
                    <a:pt x="184" y="994"/>
                  </a:lnTo>
                  <a:cubicBezTo>
                    <a:pt x="179" y="1020"/>
                    <a:pt x="184" y="1040"/>
                    <a:pt x="193" y="1055"/>
                  </a:cubicBezTo>
                  <a:cubicBezTo>
                    <a:pt x="204" y="1068"/>
                    <a:pt x="217" y="1079"/>
                    <a:pt x="229" y="1086"/>
                  </a:cubicBezTo>
                  <a:cubicBezTo>
                    <a:pt x="231" y="1086"/>
                    <a:pt x="231" y="1086"/>
                    <a:pt x="233" y="1087"/>
                  </a:cubicBezTo>
                  <a:cubicBezTo>
                    <a:pt x="232" y="1093"/>
                    <a:pt x="231" y="1097"/>
                    <a:pt x="231" y="1099"/>
                  </a:cubicBezTo>
                  <a:cubicBezTo>
                    <a:pt x="230" y="1106"/>
                    <a:pt x="231" y="1112"/>
                    <a:pt x="230" y="1119"/>
                  </a:cubicBezTo>
                  <a:cubicBezTo>
                    <a:pt x="229" y="1121"/>
                    <a:pt x="229" y="1121"/>
                    <a:pt x="228" y="1127"/>
                  </a:cubicBezTo>
                  <a:cubicBezTo>
                    <a:pt x="229" y="1134"/>
                    <a:pt x="228" y="1140"/>
                    <a:pt x="222" y="1140"/>
                  </a:cubicBezTo>
                  <a:lnTo>
                    <a:pt x="222" y="1142"/>
                  </a:lnTo>
                  <a:cubicBezTo>
                    <a:pt x="219" y="1141"/>
                    <a:pt x="217" y="1141"/>
                    <a:pt x="213" y="1140"/>
                  </a:cubicBezTo>
                  <a:cubicBezTo>
                    <a:pt x="182" y="1141"/>
                    <a:pt x="142" y="1141"/>
                    <a:pt x="125" y="1166"/>
                  </a:cubicBezTo>
                  <a:cubicBezTo>
                    <a:pt x="105" y="1191"/>
                    <a:pt x="120" y="1207"/>
                    <a:pt x="135" y="1221"/>
                  </a:cubicBezTo>
                  <a:cubicBezTo>
                    <a:pt x="139" y="1224"/>
                    <a:pt x="142" y="1229"/>
                    <a:pt x="142" y="1231"/>
                  </a:cubicBezTo>
                  <a:cubicBezTo>
                    <a:pt x="143" y="1235"/>
                    <a:pt x="139" y="1226"/>
                    <a:pt x="136" y="1225"/>
                  </a:cubicBezTo>
                  <a:cubicBezTo>
                    <a:pt x="124" y="1232"/>
                    <a:pt x="110" y="1240"/>
                    <a:pt x="106" y="1260"/>
                  </a:cubicBezTo>
                  <a:cubicBezTo>
                    <a:pt x="103" y="1281"/>
                    <a:pt x="103" y="1301"/>
                    <a:pt x="107" y="1319"/>
                  </a:cubicBezTo>
                  <a:cubicBezTo>
                    <a:pt x="114" y="1342"/>
                    <a:pt x="125" y="1362"/>
                    <a:pt x="134" y="1374"/>
                  </a:cubicBezTo>
                  <a:cubicBezTo>
                    <a:pt x="148" y="1394"/>
                    <a:pt x="166" y="1408"/>
                    <a:pt x="188" y="1417"/>
                  </a:cubicBezTo>
                  <a:cubicBezTo>
                    <a:pt x="207" y="1424"/>
                    <a:pt x="228" y="1426"/>
                    <a:pt x="254" y="1420"/>
                  </a:cubicBezTo>
                  <a:cubicBezTo>
                    <a:pt x="269" y="1418"/>
                    <a:pt x="288" y="1410"/>
                    <a:pt x="302" y="1406"/>
                  </a:cubicBezTo>
                  <a:cubicBezTo>
                    <a:pt x="299" y="1423"/>
                    <a:pt x="297" y="1447"/>
                    <a:pt x="302" y="1470"/>
                  </a:cubicBezTo>
                  <a:lnTo>
                    <a:pt x="302" y="1472"/>
                  </a:lnTo>
                  <a:cubicBezTo>
                    <a:pt x="306" y="1495"/>
                    <a:pt x="319" y="1523"/>
                    <a:pt x="332" y="1547"/>
                  </a:cubicBezTo>
                  <a:cubicBezTo>
                    <a:pt x="338" y="1564"/>
                    <a:pt x="344" y="1578"/>
                    <a:pt x="347" y="1587"/>
                  </a:cubicBezTo>
                  <a:cubicBezTo>
                    <a:pt x="355" y="1615"/>
                    <a:pt x="387" y="1636"/>
                    <a:pt x="387" y="1636"/>
                  </a:cubicBezTo>
                  <a:lnTo>
                    <a:pt x="391" y="1639"/>
                  </a:lnTo>
                  <a:lnTo>
                    <a:pt x="398" y="1638"/>
                  </a:lnTo>
                  <a:cubicBezTo>
                    <a:pt x="398" y="1638"/>
                    <a:pt x="443" y="1626"/>
                    <a:pt x="461" y="1603"/>
                  </a:cubicBezTo>
                  <a:cubicBezTo>
                    <a:pt x="464" y="1597"/>
                    <a:pt x="472" y="1592"/>
                    <a:pt x="479" y="1585"/>
                  </a:cubicBezTo>
                  <a:cubicBezTo>
                    <a:pt x="501" y="1564"/>
                    <a:pt x="530" y="1536"/>
                    <a:pt x="545" y="1511"/>
                  </a:cubicBezTo>
                  <a:cubicBezTo>
                    <a:pt x="558" y="1488"/>
                    <a:pt x="564" y="1468"/>
                    <a:pt x="567" y="1451"/>
                  </a:cubicBezTo>
                  <a:cubicBezTo>
                    <a:pt x="580" y="1462"/>
                    <a:pt x="593" y="1473"/>
                    <a:pt x="607" y="1482"/>
                  </a:cubicBezTo>
                  <a:cubicBezTo>
                    <a:pt x="629" y="1497"/>
                    <a:pt x="650" y="1502"/>
                    <a:pt x="672" y="1502"/>
                  </a:cubicBezTo>
                  <a:cubicBezTo>
                    <a:pt x="694" y="1502"/>
                    <a:pt x="715" y="1494"/>
                    <a:pt x="735" y="1480"/>
                  </a:cubicBezTo>
                  <a:cubicBezTo>
                    <a:pt x="750" y="1472"/>
                    <a:pt x="768" y="1457"/>
                    <a:pt x="782" y="1438"/>
                  </a:cubicBezTo>
                  <a:cubicBezTo>
                    <a:pt x="791" y="1422"/>
                    <a:pt x="801" y="1404"/>
                    <a:pt x="803" y="1382"/>
                  </a:cubicBezTo>
                  <a:cubicBezTo>
                    <a:pt x="806" y="1363"/>
                    <a:pt x="795" y="1350"/>
                    <a:pt x="786" y="1340"/>
                  </a:cubicBezTo>
                  <a:cubicBezTo>
                    <a:pt x="784" y="1340"/>
                    <a:pt x="776" y="1347"/>
                    <a:pt x="779" y="1343"/>
                  </a:cubicBezTo>
                  <a:cubicBezTo>
                    <a:pt x="781" y="1341"/>
                    <a:pt x="784" y="1337"/>
                    <a:pt x="789" y="1336"/>
                  </a:cubicBezTo>
                  <a:cubicBezTo>
                    <a:pt x="808" y="1328"/>
                    <a:pt x="827" y="1319"/>
                    <a:pt x="817" y="1288"/>
                  </a:cubicBezTo>
                  <a:cubicBezTo>
                    <a:pt x="809" y="1256"/>
                    <a:pt x="772" y="1243"/>
                    <a:pt x="741" y="1233"/>
                  </a:cubicBezTo>
                  <a:cubicBezTo>
                    <a:pt x="739" y="1233"/>
                    <a:pt x="737" y="1233"/>
                    <a:pt x="737" y="1233"/>
                  </a:cubicBezTo>
                  <a:lnTo>
                    <a:pt x="735" y="1230"/>
                  </a:lnTo>
                  <a:cubicBezTo>
                    <a:pt x="731" y="1229"/>
                    <a:pt x="731" y="1227"/>
                    <a:pt x="732" y="1220"/>
                  </a:cubicBezTo>
                  <a:cubicBezTo>
                    <a:pt x="735" y="1217"/>
                    <a:pt x="736" y="1215"/>
                    <a:pt x="736" y="1210"/>
                  </a:cubicBezTo>
                  <a:cubicBezTo>
                    <a:pt x="738" y="1204"/>
                    <a:pt x="741" y="1196"/>
                    <a:pt x="742" y="1187"/>
                  </a:cubicBezTo>
                  <a:cubicBezTo>
                    <a:pt x="744" y="1181"/>
                    <a:pt x="745" y="1172"/>
                    <a:pt x="750" y="1160"/>
                  </a:cubicBezTo>
                  <a:cubicBezTo>
                    <a:pt x="752" y="1158"/>
                    <a:pt x="754" y="1159"/>
                    <a:pt x="757" y="1157"/>
                  </a:cubicBezTo>
                  <a:cubicBezTo>
                    <a:pt x="774" y="1147"/>
                    <a:pt x="785" y="1131"/>
                    <a:pt x="795" y="1115"/>
                  </a:cubicBezTo>
                  <a:lnTo>
                    <a:pt x="793" y="1115"/>
                  </a:lnTo>
                  <a:cubicBezTo>
                    <a:pt x="802" y="1101"/>
                    <a:pt x="800" y="1085"/>
                    <a:pt x="796" y="1074"/>
                  </a:cubicBezTo>
                  <a:cubicBezTo>
                    <a:pt x="792" y="1069"/>
                    <a:pt x="789" y="1064"/>
                    <a:pt x="785" y="1059"/>
                  </a:cubicBezTo>
                  <a:cubicBezTo>
                    <a:pt x="796" y="1034"/>
                    <a:pt x="809" y="1010"/>
                    <a:pt x="821" y="995"/>
                  </a:cubicBezTo>
                  <a:cubicBezTo>
                    <a:pt x="826" y="987"/>
                    <a:pt x="838" y="980"/>
                    <a:pt x="850" y="976"/>
                  </a:cubicBezTo>
                  <a:cubicBezTo>
                    <a:pt x="860" y="971"/>
                    <a:pt x="871" y="968"/>
                    <a:pt x="879" y="972"/>
                  </a:cubicBezTo>
                  <a:cubicBezTo>
                    <a:pt x="881" y="972"/>
                    <a:pt x="874" y="976"/>
                    <a:pt x="875" y="982"/>
                  </a:cubicBezTo>
                  <a:cubicBezTo>
                    <a:pt x="874" y="993"/>
                    <a:pt x="873" y="1008"/>
                    <a:pt x="877" y="1022"/>
                  </a:cubicBezTo>
                  <a:cubicBezTo>
                    <a:pt x="884" y="1043"/>
                    <a:pt x="900" y="1057"/>
                    <a:pt x="920" y="1067"/>
                  </a:cubicBezTo>
                  <a:cubicBezTo>
                    <a:pt x="942" y="1075"/>
                    <a:pt x="968" y="1080"/>
                    <a:pt x="990" y="1077"/>
                  </a:cubicBezTo>
                  <a:cubicBezTo>
                    <a:pt x="1001" y="1077"/>
                    <a:pt x="1011" y="1074"/>
                    <a:pt x="1020" y="1069"/>
                  </a:cubicBezTo>
                  <a:cubicBezTo>
                    <a:pt x="1026" y="1064"/>
                    <a:pt x="1031" y="1060"/>
                    <a:pt x="1034" y="1054"/>
                  </a:cubicBezTo>
                  <a:cubicBezTo>
                    <a:pt x="1037" y="1048"/>
                    <a:pt x="1039" y="1040"/>
                    <a:pt x="1040" y="1033"/>
                  </a:cubicBezTo>
                  <a:cubicBezTo>
                    <a:pt x="1039" y="1027"/>
                    <a:pt x="1036" y="1019"/>
                    <a:pt x="1032" y="1012"/>
                  </a:cubicBezTo>
                  <a:lnTo>
                    <a:pt x="1030" y="1012"/>
                  </a:lnTo>
                  <a:cubicBezTo>
                    <a:pt x="1025" y="1007"/>
                    <a:pt x="1022" y="997"/>
                    <a:pt x="1016" y="992"/>
                  </a:cubicBezTo>
                  <a:cubicBezTo>
                    <a:pt x="1029" y="981"/>
                    <a:pt x="1051" y="958"/>
                    <a:pt x="1069" y="942"/>
                  </a:cubicBezTo>
                  <a:lnTo>
                    <a:pt x="1067" y="942"/>
                  </a:lnTo>
                  <a:close/>
                  <a:moveTo>
                    <a:pt x="231" y="1049"/>
                  </a:moveTo>
                  <a:cubicBezTo>
                    <a:pt x="225" y="1045"/>
                    <a:pt x="224" y="1041"/>
                    <a:pt x="220" y="1038"/>
                  </a:cubicBezTo>
                  <a:cubicBezTo>
                    <a:pt x="215" y="1028"/>
                    <a:pt x="211" y="1017"/>
                    <a:pt x="215" y="1002"/>
                  </a:cubicBezTo>
                  <a:cubicBezTo>
                    <a:pt x="217" y="993"/>
                    <a:pt x="226" y="991"/>
                    <a:pt x="237" y="988"/>
                  </a:cubicBezTo>
                  <a:cubicBezTo>
                    <a:pt x="239" y="995"/>
                    <a:pt x="239" y="1004"/>
                    <a:pt x="238" y="1010"/>
                  </a:cubicBezTo>
                  <a:cubicBezTo>
                    <a:pt x="234" y="1023"/>
                    <a:pt x="229" y="1035"/>
                    <a:pt x="231" y="1049"/>
                  </a:cubicBezTo>
                  <a:close/>
                  <a:moveTo>
                    <a:pt x="257" y="880"/>
                  </a:moveTo>
                  <a:cubicBezTo>
                    <a:pt x="252" y="866"/>
                    <a:pt x="240" y="853"/>
                    <a:pt x="226" y="839"/>
                  </a:cubicBezTo>
                  <a:cubicBezTo>
                    <a:pt x="213" y="828"/>
                    <a:pt x="197" y="821"/>
                    <a:pt x="182" y="818"/>
                  </a:cubicBezTo>
                  <a:lnTo>
                    <a:pt x="180" y="818"/>
                  </a:lnTo>
                  <a:cubicBezTo>
                    <a:pt x="162" y="819"/>
                    <a:pt x="158" y="831"/>
                    <a:pt x="153" y="846"/>
                  </a:cubicBezTo>
                  <a:cubicBezTo>
                    <a:pt x="149" y="856"/>
                    <a:pt x="144" y="869"/>
                    <a:pt x="136" y="878"/>
                  </a:cubicBezTo>
                  <a:cubicBezTo>
                    <a:pt x="130" y="886"/>
                    <a:pt x="119" y="890"/>
                    <a:pt x="108" y="891"/>
                  </a:cubicBezTo>
                  <a:cubicBezTo>
                    <a:pt x="90" y="892"/>
                    <a:pt x="69" y="886"/>
                    <a:pt x="53" y="879"/>
                  </a:cubicBezTo>
                  <a:lnTo>
                    <a:pt x="50" y="878"/>
                  </a:lnTo>
                  <a:cubicBezTo>
                    <a:pt x="46" y="878"/>
                    <a:pt x="41" y="872"/>
                    <a:pt x="39" y="870"/>
                  </a:cubicBezTo>
                  <a:cubicBezTo>
                    <a:pt x="37" y="867"/>
                    <a:pt x="38" y="865"/>
                    <a:pt x="35" y="865"/>
                  </a:cubicBezTo>
                  <a:cubicBezTo>
                    <a:pt x="36" y="863"/>
                    <a:pt x="36" y="863"/>
                    <a:pt x="36" y="863"/>
                  </a:cubicBezTo>
                  <a:cubicBezTo>
                    <a:pt x="36" y="861"/>
                    <a:pt x="39" y="859"/>
                    <a:pt x="39" y="859"/>
                  </a:cubicBezTo>
                  <a:cubicBezTo>
                    <a:pt x="48" y="854"/>
                    <a:pt x="58" y="847"/>
                    <a:pt x="63" y="841"/>
                  </a:cubicBezTo>
                  <a:lnTo>
                    <a:pt x="54" y="870"/>
                  </a:lnTo>
                  <a:cubicBezTo>
                    <a:pt x="54" y="870"/>
                    <a:pt x="85" y="880"/>
                    <a:pt x="109" y="869"/>
                  </a:cubicBezTo>
                  <a:lnTo>
                    <a:pt x="111" y="870"/>
                  </a:lnTo>
                  <a:cubicBezTo>
                    <a:pt x="133" y="860"/>
                    <a:pt x="153" y="831"/>
                    <a:pt x="137" y="795"/>
                  </a:cubicBezTo>
                  <a:cubicBezTo>
                    <a:pt x="129" y="767"/>
                    <a:pt x="100" y="736"/>
                    <a:pt x="111" y="709"/>
                  </a:cubicBezTo>
                  <a:cubicBezTo>
                    <a:pt x="115" y="701"/>
                    <a:pt x="120" y="693"/>
                    <a:pt x="128" y="690"/>
                  </a:cubicBezTo>
                  <a:cubicBezTo>
                    <a:pt x="152" y="677"/>
                    <a:pt x="174" y="676"/>
                    <a:pt x="199" y="683"/>
                  </a:cubicBezTo>
                  <a:cubicBezTo>
                    <a:pt x="269" y="711"/>
                    <a:pt x="310" y="779"/>
                    <a:pt x="312" y="852"/>
                  </a:cubicBezTo>
                  <a:cubicBezTo>
                    <a:pt x="316" y="879"/>
                    <a:pt x="313" y="962"/>
                    <a:pt x="313" y="962"/>
                  </a:cubicBezTo>
                  <a:lnTo>
                    <a:pt x="343" y="963"/>
                  </a:lnTo>
                  <a:cubicBezTo>
                    <a:pt x="343" y="963"/>
                    <a:pt x="347" y="878"/>
                    <a:pt x="343" y="849"/>
                  </a:cubicBezTo>
                  <a:lnTo>
                    <a:pt x="343" y="851"/>
                  </a:lnTo>
                  <a:cubicBezTo>
                    <a:pt x="340" y="765"/>
                    <a:pt x="291" y="686"/>
                    <a:pt x="211" y="655"/>
                  </a:cubicBezTo>
                  <a:lnTo>
                    <a:pt x="209" y="654"/>
                  </a:lnTo>
                  <a:cubicBezTo>
                    <a:pt x="175" y="644"/>
                    <a:pt x="144" y="645"/>
                    <a:pt x="113" y="661"/>
                  </a:cubicBezTo>
                  <a:cubicBezTo>
                    <a:pt x="98" y="670"/>
                    <a:pt x="89" y="683"/>
                    <a:pt x="82" y="698"/>
                  </a:cubicBezTo>
                  <a:cubicBezTo>
                    <a:pt x="63" y="743"/>
                    <a:pt x="95" y="764"/>
                    <a:pt x="107" y="805"/>
                  </a:cubicBezTo>
                  <a:lnTo>
                    <a:pt x="109" y="806"/>
                  </a:lnTo>
                  <a:cubicBezTo>
                    <a:pt x="115" y="824"/>
                    <a:pt x="108" y="836"/>
                    <a:pt x="99" y="841"/>
                  </a:cubicBezTo>
                  <a:lnTo>
                    <a:pt x="97" y="841"/>
                  </a:lnTo>
                  <a:cubicBezTo>
                    <a:pt x="84" y="847"/>
                    <a:pt x="66" y="842"/>
                    <a:pt x="66" y="840"/>
                  </a:cubicBezTo>
                  <a:cubicBezTo>
                    <a:pt x="71" y="836"/>
                    <a:pt x="74" y="832"/>
                    <a:pt x="74" y="832"/>
                  </a:cubicBezTo>
                  <a:lnTo>
                    <a:pt x="81" y="827"/>
                  </a:lnTo>
                  <a:lnTo>
                    <a:pt x="77" y="817"/>
                  </a:lnTo>
                  <a:cubicBezTo>
                    <a:pt x="77" y="817"/>
                    <a:pt x="56" y="772"/>
                    <a:pt x="42" y="741"/>
                  </a:cubicBezTo>
                  <a:cubicBezTo>
                    <a:pt x="32" y="719"/>
                    <a:pt x="33" y="693"/>
                    <a:pt x="39" y="668"/>
                  </a:cubicBezTo>
                  <a:cubicBezTo>
                    <a:pt x="55" y="614"/>
                    <a:pt x="153" y="580"/>
                    <a:pt x="190" y="585"/>
                  </a:cubicBezTo>
                  <a:cubicBezTo>
                    <a:pt x="229" y="589"/>
                    <a:pt x="232" y="594"/>
                    <a:pt x="271" y="614"/>
                  </a:cubicBezTo>
                  <a:cubicBezTo>
                    <a:pt x="307" y="634"/>
                    <a:pt x="360" y="720"/>
                    <a:pt x="375" y="756"/>
                  </a:cubicBezTo>
                  <a:cubicBezTo>
                    <a:pt x="403" y="820"/>
                    <a:pt x="415" y="943"/>
                    <a:pt x="415" y="989"/>
                  </a:cubicBezTo>
                  <a:cubicBezTo>
                    <a:pt x="400" y="987"/>
                    <a:pt x="385" y="984"/>
                    <a:pt x="379" y="983"/>
                  </a:cubicBezTo>
                  <a:cubicBezTo>
                    <a:pt x="375" y="982"/>
                    <a:pt x="368" y="981"/>
                    <a:pt x="362" y="980"/>
                  </a:cubicBezTo>
                  <a:cubicBezTo>
                    <a:pt x="335" y="971"/>
                    <a:pt x="299" y="962"/>
                    <a:pt x="269" y="959"/>
                  </a:cubicBezTo>
                  <a:cubicBezTo>
                    <a:pt x="268" y="930"/>
                    <a:pt x="264" y="903"/>
                    <a:pt x="257" y="880"/>
                  </a:cubicBezTo>
                  <a:close/>
                  <a:moveTo>
                    <a:pt x="339" y="1076"/>
                  </a:moveTo>
                  <a:cubicBezTo>
                    <a:pt x="317" y="1073"/>
                    <a:pt x="287" y="1070"/>
                    <a:pt x="268" y="1064"/>
                  </a:cubicBezTo>
                  <a:cubicBezTo>
                    <a:pt x="268" y="1051"/>
                    <a:pt x="269" y="1036"/>
                    <a:pt x="270" y="1018"/>
                  </a:cubicBezTo>
                  <a:cubicBezTo>
                    <a:pt x="276" y="1006"/>
                    <a:pt x="289" y="998"/>
                    <a:pt x="294" y="994"/>
                  </a:cubicBezTo>
                  <a:cubicBezTo>
                    <a:pt x="313" y="997"/>
                    <a:pt x="334" y="1003"/>
                    <a:pt x="350" y="1008"/>
                  </a:cubicBezTo>
                  <a:cubicBezTo>
                    <a:pt x="341" y="1024"/>
                    <a:pt x="330" y="1049"/>
                    <a:pt x="339" y="1076"/>
                  </a:cubicBezTo>
                  <a:close/>
                  <a:moveTo>
                    <a:pt x="316" y="1367"/>
                  </a:moveTo>
                  <a:cubicBezTo>
                    <a:pt x="304" y="1371"/>
                    <a:pt x="271" y="1385"/>
                    <a:pt x="248" y="1390"/>
                  </a:cubicBezTo>
                  <a:lnTo>
                    <a:pt x="246" y="1389"/>
                  </a:lnTo>
                  <a:cubicBezTo>
                    <a:pt x="229" y="1395"/>
                    <a:pt x="212" y="1392"/>
                    <a:pt x="200" y="1388"/>
                  </a:cubicBezTo>
                  <a:cubicBezTo>
                    <a:pt x="183" y="1383"/>
                    <a:pt x="170" y="1372"/>
                    <a:pt x="159" y="1357"/>
                  </a:cubicBezTo>
                  <a:lnTo>
                    <a:pt x="160" y="1355"/>
                  </a:lnTo>
                  <a:cubicBezTo>
                    <a:pt x="150" y="1344"/>
                    <a:pt x="142" y="1329"/>
                    <a:pt x="137" y="1311"/>
                  </a:cubicBezTo>
                  <a:cubicBezTo>
                    <a:pt x="135" y="1297"/>
                    <a:pt x="133" y="1282"/>
                    <a:pt x="136" y="1267"/>
                  </a:cubicBezTo>
                  <a:lnTo>
                    <a:pt x="136" y="1265"/>
                  </a:lnTo>
                  <a:cubicBezTo>
                    <a:pt x="137" y="1261"/>
                    <a:pt x="144" y="1257"/>
                    <a:pt x="151" y="1254"/>
                  </a:cubicBezTo>
                  <a:cubicBezTo>
                    <a:pt x="166" y="1246"/>
                    <a:pt x="178" y="1241"/>
                    <a:pt x="172" y="1221"/>
                  </a:cubicBezTo>
                  <a:cubicBezTo>
                    <a:pt x="170" y="1211"/>
                    <a:pt x="164" y="1206"/>
                    <a:pt x="156" y="1198"/>
                  </a:cubicBezTo>
                  <a:cubicBezTo>
                    <a:pt x="153" y="1193"/>
                    <a:pt x="147" y="1188"/>
                    <a:pt x="150" y="1184"/>
                  </a:cubicBezTo>
                  <a:cubicBezTo>
                    <a:pt x="159" y="1172"/>
                    <a:pt x="190" y="1171"/>
                    <a:pt x="212" y="1171"/>
                  </a:cubicBezTo>
                  <a:cubicBezTo>
                    <a:pt x="214" y="1171"/>
                    <a:pt x="214" y="1171"/>
                    <a:pt x="218" y="1172"/>
                  </a:cubicBezTo>
                  <a:cubicBezTo>
                    <a:pt x="253" y="1176"/>
                    <a:pt x="259" y="1155"/>
                    <a:pt x="261" y="1131"/>
                  </a:cubicBezTo>
                  <a:cubicBezTo>
                    <a:pt x="261" y="1129"/>
                    <a:pt x="261" y="1127"/>
                    <a:pt x="260" y="1122"/>
                  </a:cubicBezTo>
                  <a:cubicBezTo>
                    <a:pt x="261" y="1116"/>
                    <a:pt x="262" y="1112"/>
                    <a:pt x="263" y="1105"/>
                  </a:cubicBezTo>
                  <a:cubicBezTo>
                    <a:pt x="264" y="1103"/>
                    <a:pt x="264" y="1098"/>
                    <a:pt x="265" y="1096"/>
                  </a:cubicBezTo>
                  <a:cubicBezTo>
                    <a:pt x="277" y="1099"/>
                    <a:pt x="292" y="1101"/>
                    <a:pt x="307" y="1104"/>
                  </a:cubicBezTo>
                  <a:cubicBezTo>
                    <a:pt x="311" y="1122"/>
                    <a:pt x="318" y="1167"/>
                    <a:pt x="286" y="1212"/>
                  </a:cubicBezTo>
                  <a:cubicBezTo>
                    <a:pt x="280" y="1222"/>
                    <a:pt x="276" y="1230"/>
                    <a:pt x="270" y="1238"/>
                  </a:cubicBezTo>
                  <a:cubicBezTo>
                    <a:pt x="251" y="1270"/>
                    <a:pt x="234" y="1295"/>
                    <a:pt x="205" y="1299"/>
                  </a:cubicBezTo>
                  <a:lnTo>
                    <a:pt x="206" y="1330"/>
                  </a:lnTo>
                  <a:cubicBezTo>
                    <a:pt x="253" y="1325"/>
                    <a:pt x="274" y="1294"/>
                    <a:pt x="296" y="1253"/>
                  </a:cubicBezTo>
                  <a:cubicBezTo>
                    <a:pt x="302" y="1246"/>
                    <a:pt x="308" y="1238"/>
                    <a:pt x="311" y="1230"/>
                  </a:cubicBezTo>
                  <a:cubicBezTo>
                    <a:pt x="344" y="1183"/>
                    <a:pt x="343" y="1137"/>
                    <a:pt x="339" y="1107"/>
                  </a:cubicBezTo>
                  <a:cubicBezTo>
                    <a:pt x="339" y="1107"/>
                    <a:pt x="339" y="1107"/>
                    <a:pt x="342" y="1108"/>
                  </a:cubicBezTo>
                  <a:cubicBezTo>
                    <a:pt x="350" y="1109"/>
                    <a:pt x="357" y="1110"/>
                    <a:pt x="361" y="1111"/>
                  </a:cubicBezTo>
                  <a:cubicBezTo>
                    <a:pt x="365" y="1112"/>
                    <a:pt x="375" y="1114"/>
                    <a:pt x="391" y="1116"/>
                  </a:cubicBezTo>
                  <a:cubicBezTo>
                    <a:pt x="381" y="1148"/>
                    <a:pt x="357" y="1218"/>
                    <a:pt x="343" y="1249"/>
                  </a:cubicBezTo>
                  <a:cubicBezTo>
                    <a:pt x="324" y="1285"/>
                    <a:pt x="285" y="1342"/>
                    <a:pt x="285" y="1342"/>
                  </a:cubicBezTo>
                  <a:lnTo>
                    <a:pt x="311" y="1359"/>
                  </a:lnTo>
                  <a:cubicBezTo>
                    <a:pt x="313" y="1360"/>
                    <a:pt x="343" y="1314"/>
                    <a:pt x="362" y="1276"/>
                  </a:cubicBezTo>
                  <a:cubicBezTo>
                    <a:pt x="352" y="1312"/>
                    <a:pt x="337" y="1344"/>
                    <a:pt x="316" y="1367"/>
                  </a:cubicBezTo>
                  <a:close/>
                  <a:moveTo>
                    <a:pt x="387" y="1597"/>
                  </a:moveTo>
                  <a:cubicBezTo>
                    <a:pt x="384" y="1592"/>
                    <a:pt x="378" y="1586"/>
                    <a:pt x="377" y="1580"/>
                  </a:cubicBezTo>
                  <a:cubicBezTo>
                    <a:pt x="375" y="1568"/>
                    <a:pt x="367" y="1552"/>
                    <a:pt x="359" y="1535"/>
                  </a:cubicBezTo>
                  <a:cubicBezTo>
                    <a:pt x="349" y="1511"/>
                    <a:pt x="337" y="1485"/>
                    <a:pt x="332" y="1464"/>
                  </a:cubicBezTo>
                  <a:cubicBezTo>
                    <a:pt x="323" y="1423"/>
                    <a:pt x="341" y="1387"/>
                    <a:pt x="341" y="1387"/>
                  </a:cubicBezTo>
                  <a:cubicBezTo>
                    <a:pt x="402" y="1312"/>
                    <a:pt x="421" y="1170"/>
                    <a:pt x="425" y="1122"/>
                  </a:cubicBezTo>
                  <a:cubicBezTo>
                    <a:pt x="440" y="1125"/>
                    <a:pt x="455" y="1126"/>
                    <a:pt x="470" y="1128"/>
                  </a:cubicBezTo>
                  <a:lnTo>
                    <a:pt x="387" y="1597"/>
                  </a:lnTo>
                  <a:close/>
                  <a:moveTo>
                    <a:pt x="475" y="1098"/>
                  </a:moveTo>
                  <a:cubicBezTo>
                    <a:pt x="435" y="1091"/>
                    <a:pt x="392" y="1086"/>
                    <a:pt x="372" y="1082"/>
                  </a:cubicBezTo>
                  <a:cubicBezTo>
                    <a:pt x="358" y="1051"/>
                    <a:pt x="376" y="1026"/>
                    <a:pt x="384" y="1016"/>
                  </a:cubicBezTo>
                  <a:cubicBezTo>
                    <a:pt x="406" y="1018"/>
                    <a:pt x="440" y="1024"/>
                    <a:pt x="476" y="1031"/>
                  </a:cubicBezTo>
                  <a:cubicBezTo>
                    <a:pt x="480" y="1031"/>
                    <a:pt x="482" y="1032"/>
                    <a:pt x="487" y="1032"/>
                  </a:cubicBezTo>
                  <a:lnTo>
                    <a:pt x="475" y="1098"/>
                  </a:lnTo>
                  <a:close/>
                  <a:moveTo>
                    <a:pt x="591" y="442"/>
                  </a:moveTo>
                  <a:lnTo>
                    <a:pt x="492" y="1003"/>
                  </a:lnTo>
                  <a:cubicBezTo>
                    <a:pt x="488" y="1002"/>
                    <a:pt x="486" y="1001"/>
                    <a:pt x="481" y="1001"/>
                  </a:cubicBezTo>
                  <a:cubicBezTo>
                    <a:pt x="469" y="999"/>
                    <a:pt x="458" y="997"/>
                    <a:pt x="447" y="995"/>
                  </a:cubicBezTo>
                  <a:cubicBezTo>
                    <a:pt x="460" y="874"/>
                    <a:pt x="509" y="707"/>
                    <a:pt x="497" y="562"/>
                  </a:cubicBezTo>
                  <a:lnTo>
                    <a:pt x="497" y="564"/>
                  </a:lnTo>
                  <a:cubicBezTo>
                    <a:pt x="497" y="549"/>
                    <a:pt x="491" y="521"/>
                    <a:pt x="483" y="496"/>
                  </a:cubicBezTo>
                  <a:cubicBezTo>
                    <a:pt x="476" y="470"/>
                    <a:pt x="467" y="447"/>
                    <a:pt x="460" y="435"/>
                  </a:cubicBezTo>
                  <a:cubicBezTo>
                    <a:pt x="450" y="420"/>
                    <a:pt x="440" y="400"/>
                    <a:pt x="433" y="375"/>
                  </a:cubicBezTo>
                  <a:cubicBezTo>
                    <a:pt x="427" y="352"/>
                    <a:pt x="423" y="321"/>
                    <a:pt x="429" y="286"/>
                  </a:cubicBezTo>
                  <a:cubicBezTo>
                    <a:pt x="436" y="222"/>
                    <a:pt x="533" y="160"/>
                    <a:pt x="568" y="135"/>
                  </a:cubicBezTo>
                  <a:cubicBezTo>
                    <a:pt x="573" y="134"/>
                    <a:pt x="575" y="132"/>
                    <a:pt x="578" y="131"/>
                  </a:cubicBezTo>
                  <a:cubicBezTo>
                    <a:pt x="592" y="122"/>
                    <a:pt x="613" y="106"/>
                    <a:pt x="631" y="92"/>
                  </a:cubicBezTo>
                  <a:cubicBezTo>
                    <a:pt x="644" y="76"/>
                    <a:pt x="658" y="61"/>
                    <a:pt x="662" y="49"/>
                  </a:cubicBezTo>
                  <a:cubicBezTo>
                    <a:pt x="665" y="43"/>
                    <a:pt x="668" y="41"/>
                    <a:pt x="673" y="37"/>
                  </a:cubicBezTo>
                  <a:lnTo>
                    <a:pt x="643" y="208"/>
                  </a:lnTo>
                  <a:lnTo>
                    <a:pt x="673" y="213"/>
                  </a:lnTo>
                  <a:lnTo>
                    <a:pt x="704" y="38"/>
                  </a:lnTo>
                  <a:cubicBezTo>
                    <a:pt x="707" y="41"/>
                    <a:pt x="711" y="44"/>
                    <a:pt x="712" y="53"/>
                  </a:cubicBezTo>
                  <a:lnTo>
                    <a:pt x="713" y="51"/>
                  </a:lnTo>
                  <a:cubicBezTo>
                    <a:pt x="712" y="66"/>
                    <a:pt x="718" y="85"/>
                    <a:pt x="725" y="104"/>
                  </a:cubicBezTo>
                  <a:cubicBezTo>
                    <a:pt x="737" y="125"/>
                    <a:pt x="748" y="147"/>
                    <a:pt x="759" y="160"/>
                  </a:cubicBezTo>
                  <a:cubicBezTo>
                    <a:pt x="768" y="171"/>
                    <a:pt x="793" y="204"/>
                    <a:pt x="815" y="243"/>
                  </a:cubicBezTo>
                  <a:cubicBezTo>
                    <a:pt x="837" y="282"/>
                    <a:pt x="853" y="324"/>
                    <a:pt x="845" y="356"/>
                  </a:cubicBezTo>
                  <a:cubicBezTo>
                    <a:pt x="837" y="394"/>
                    <a:pt x="823" y="420"/>
                    <a:pt x="809" y="439"/>
                  </a:cubicBezTo>
                  <a:cubicBezTo>
                    <a:pt x="794" y="461"/>
                    <a:pt x="778" y="475"/>
                    <a:pt x="765" y="486"/>
                  </a:cubicBezTo>
                  <a:cubicBezTo>
                    <a:pt x="753" y="495"/>
                    <a:pt x="739" y="512"/>
                    <a:pt x="725" y="530"/>
                  </a:cubicBezTo>
                  <a:cubicBezTo>
                    <a:pt x="707" y="553"/>
                    <a:pt x="689" y="578"/>
                    <a:pt x="683" y="592"/>
                  </a:cubicBezTo>
                  <a:cubicBezTo>
                    <a:pt x="622" y="727"/>
                    <a:pt x="609" y="885"/>
                    <a:pt x="575" y="1015"/>
                  </a:cubicBezTo>
                  <a:cubicBezTo>
                    <a:pt x="560" y="1013"/>
                    <a:pt x="541" y="1009"/>
                    <a:pt x="524" y="1006"/>
                  </a:cubicBezTo>
                  <a:lnTo>
                    <a:pt x="623" y="448"/>
                  </a:lnTo>
                  <a:lnTo>
                    <a:pt x="591" y="442"/>
                  </a:lnTo>
                  <a:close/>
                  <a:moveTo>
                    <a:pt x="610" y="1054"/>
                  </a:moveTo>
                  <a:cubicBezTo>
                    <a:pt x="613" y="1065"/>
                    <a:pt x="614" y="1092"/>
                    <a:pt x="589" y="1114"/>
                  </a:cubicBezTo>
                  <a:cubicBezTo>
                    <a:pt x="580" y="1112"/>
                    <a:pt x="576" y="1112"/>
                    <a:pt x="572" y="1111"/>
                  </a:cubicBezTo>
                  <a:cubicBezTo>
                    <a:pt x="561" y="1111"/>
                    <a:pt x="535" y="1107"/>
                    <a:pt x="507" y="1104"/>
                  </a:cubicBezTo>
                  <a:lnTo>
                    <a:pt x="519" y="1038"/>
                  </a:lnTo>
                  <a:cubicBezTo>
                    <a:pt x="557" y="1045"/>
                    <a:pt x="591" y="1051"/>
                    <a:pt x="610" y="1054"/>
                  </a:cubicBezTo>
                  <a:close/>
                  <a:moveTo>
                    <a:pt x="519" y="1495"/>
                  </a:moveTo>
                  <a:cubicBezTo>
                    <a:pt x="507" y="1517"/>
                    <a:pt x="478" y="1542"/>
                    <a:pt x="459" y="1561"/>
                  </a:cubicBezTo>
                  <a:cubicBezTo>
                    <a:pt x="449" y="1570"/>
                    <a:pt x="441" y="1578"/>
                    <a:pt x="436" y="1583"/>
                  </a:cubicBezTo>
                  <a:lnTo>
                    <a:pt x="435" y="1586"/>
                  </a:lnTo>
                  <a:cubicBezTo>
                    <a:pt x="432" y="1589"/>
                    <a:pt x="425" y="1592"/>
                    <a:pt x="420" y="1598"/>
                  </a:cubicBezTo>
                  <a:lnTo>
                    <a:pt x="502" y="1134"/>
                  </a:lnTo>
                  <a:cubicBezTo>
                    <a:pt x="521" y="1137"/>
                    <a:pt x="538" y="1138"/>
                    <a:pt x="551" y="1140"/>
                  </a:cubicBezTo>
                  <a:cubicBezTo>
                    <a:pt x="538" y="1189"/>
                    <a:pt x="506" y="1334"/>
                    <a:pt x="538" y="1424"/>
                  </a:cubicBezTo>
                  <a:cubicBezTo>
                    <a:pt x="538" y="1437"/>
                    <a:pt x="535" y="1467"/>
                    <a:pt x="519" y="1495"/>
                  </a:cubicBezTo>
                  <a:close/>
                  <a:moveTo>
                    <a:pt x="727" y="1261"/>
                  </a:moveTo>
                  <a:cubicBezTo>
                    <a:pt x="729" y="1262"/>
                    <a:pt x="730" y="1262"/>
                    <a:pt x="732" y="1262"/>
                  </a:cubicBezTo>
                  <a:cubicBezTo>
                    <a:pt x="754" y="1271"/>
                    <a:pt x="784" y="1280"/>
                    <a:pt x="789" y="1296"/>
                  </a:cubicBezTo>
                  <a:cubicBezTo>
                    <a:pt x="791" y="1301"/>
                    <a:pt x="784" y="1304"/>
                    <a:pt x="776" y="1307"/>
                  </a:cubicBezTo>
                  <a:cubicBezTo>
                    <a:pt x="769" y="1313"/>
                    <a:pt x="760" y="1315"/>
                    <a:pt x="754" y="1323"/>
                  </a:cubicBezTo>
                  <a:cubicBezTo>
                    <a:pt x="742" y="1341"/>
                    <a:pt x="752" y="1349"/>
                    <a:pt x="762" y="1362"/>
                  </a:cubicBezTo>
                  <a:cubicBezTo>
                    <a:pt x="768" y="1368"/>
                    <a:pt x="774" y="1373"/>
                    <a:pt x="773" y="1377"/>
                  </a:cubicBezTo>
                  <a:lnTo>
                    <a:pt x="773" y="1379"/>
                  </a:lnTo>
                  <a:cubicBezTo>
                    <a:pt x="770" y="1394"/>
                    <a:pt x="763" y="1408"/>
                    <a:pt x="757" y="1418"/>
                  </a:cubicBezTo>
                  <a:cubicBezTo>
                    <a:pt x="745" y="1436"/>
                    <a:pt x="730" y="1446"/>
                    <a:pt x="718" y="1453"/>
                  </a:cubicBezTo>
                  <a:lnTo>
                    <a:pt x="718" y="1455"/>
                  </a:lnTo>
                  <a:cubicBezTo>
                    <a:pt x="703" y="1464"/>
                    <a:pt x="686" y="1469"/>
                    <a:pt x="671" y="1471"/>
                  </a:cubicBezTo>
                  <a:cubicBezTo>
                    <a:pt x="655" y="1471"/>
                    <a:pt x="641" y="1466"/>
                    <a:pt x="625" y="1456"/>
                  </a:cubicBezTo>
                  <a:cubicBezTo>
                    <a:pt x="601" y="1439"/>
                    <a:pt x="571" y="1412"/>
                    <a:pt x="566" y="1406"/>
                  </a:cubicBezTo>
                  <a:cubicBezTo>
                    <a:pt x="557" y="1379"/>
                    <a:pt x="555" y="1343"/>
                    <a:pt x="557" y="1308"/>
                  </a:cubicBezTo>
                  <a:cubicBezTo>
                    <a:pt x="560" y="1351"/>
                    <a:pt x="575" y="1404"/>
                    <a:pt x="575" y="1404"/>
                  </a:cubicBezTo>
                  <a:lnTo>
                    <a:pt x="605" y="1396"/>
                  </a:lnTo>
                  <a:cubicBezTo>
                    <a:pt x="605" y="1396"/>
                    <a:pt x="588" y="1329"/>
                    <a:pt x="586" y="1289"/>
                  </a:cubicBezTo>
                  <a:lnTo>
                    <a:pt x="584" y="1289"/>
                  </a:lnTo>
                  <a:cubicBezTo>
                    <a:pt x="581" y="1255"/>
                    <a:pt x="584" y="1177"/>
                    <a:pt x="585" y="1144"/>
                  </a:cubicBezTo>
                  <a:cubicBezTo>
                    <a:pt x="600" y="1147"/>
                    <a:pt x="620" y="1150"/>
                    <a:pt x="641" y="1154"/>
                  </a:cubicBezTo>
                  <a:cubicBezTo>
                    <a:pt x="626" y="1176"/>
                    <a:pt x="605" y="1222"/>
                    <a:pt x="620" y="1282"/>
                  </a:cubicBezTo>
                  <a:cubicBezTo>
                    <a:pt x="623" y="1294"/>
                    <a:pt x="625" y="1305"/>
                    <a:pt x="628" y="1314"/>
                  </a:cubicBezTo>
                  <a:cubicBezTo>
                    <a:pt x="636" y="1357"/>
                    <a:pt x="642" y="1396"/>
                    <a:pt x="683" y="1414"/>
                  </a:cubicBezTo>
                  <a:lnTo>
                    <a:pt x="697" y="1386"/>
                  </a:lnTo>
                  <a:cubicBezTo>
                    <a:pt x="670" y="1374"/>
                    <a:pt x="665" y="1343"/>
                    <a:pt x="658" y="1308"/>
                  </a:cubicBezTo>
                  <a:cubicBezTo>
                    <a:pt x="655" y="1297"/>
                    <a:pt x="653" y="1286"/>
                    <a:pt x="650" y="1274"/>
                  </a:cubicBezTo>
                  <a:cubicBezTo>
                    <a:pt x="632" y="1203"/>
                    <a:pt x="675" y="1160"/>
                    <a:pt x="675" y="1160"/>
                  </a:cubicBezTo>
                  <a:cubicBezTo>
                    <a:pt x="686" y="1162"/>
                    <a:pt x="696" y="1164"/>
                    <a:pt x="705" y="1165"/>
                  </a:cubicBezTo>
                  <a:cubicBezTo>
                    <a:pt x="707" y="1165"/>
                    <a:pt x="711" y="1166"/>
                    <a:pt x="716" y="1165"/>
                  </a:cubicBezTo>
                  <a:cubicBezTo>
                    <a:pt x="714" y="1173"/>
                    <a:pt x="713" y="1178"/>
                    <a:pt x="713" y="1182"/>
                  </a:cubicBezTo>
                  <a:cubicBezTo>
                    <a:pt x="712" y="1188"/>
                    <a:pt x="708" y="1195"/>
                    <a:pt x="707" y="1201"/>
                  </a:cubicBezTo>
                  <a:cubicBezTo>
                    <a:pt x="704" y="1207"/>
                    <a:pt x="703" y="1211"/>
                    <a:pt x="703" y="1213"/>
                  </a:cubicBezTo>
                  <a:cubicBezTo>
                    <a:pt x="697" y="1236"/>
                    <a:pt x="698" y="1254"/>
                    <a:pt x="727" y="1261"/>
                  </a:cubicBezTo>
                  <a:close/>
                  <a:moveTo>
                    <a:pt x="640" y="1057"/>
                  </a:moveTo>
                  <a:cubicBezTo>
                    <a:pt x="653" y="1059"/>
                    <a:pt x="668" y="1060"/>
                    <a:pt x="681" y="1062"/>
                  </a:cubicBezTo>
                  <a:cubicBezTo>
                    <a:pt x="686" y="1061"/>
                    <a:pt x="692" y="1062"/>
                    <a:pt x="699" y="1063"/>
                  </a:cubicBezTo>
                  <a:cubicBezTo>
                    <a:pt x="700" y="1068"/>
                    <a:pt x="701" y="1075"/>
                    <a:pt x="702" y="1084"/>
                  </a:cubicBezTo>
                  <a:cubicBezTo>
                    <a:pt x="700" y="1094"/>
                    <a:pt x="698" y="1107"/>
                    <a:pt x="691" y="1117"/>
                  </a:cubicBezTo>
                  <a:cubicBezTo>
                    <a:pt x="691" y="1121"/>
                    <a:pt x="687" y="1127"/>
                    <a:pt x="683" y="1128"/>
                  </a:cubicBezTo>
                  <a:cubicBezTo>
                    <a:pt x="666" y="1125"/>
                    <a:pt x="644" y="1122"/>
                    <a:pt x="625" y="1120"/>
                  </a:cubicBezTo>
                  <a:cubicBezTo>
                    <a:pt x="642" y="1097"/>
                    <a:pt x="644" y="1073"/>
                    <a:pt x="640" y="1057"/>
                  </a:cubicBezTo>
                  <a:close/>
                  <a:moveTo>
                    <a:pt x="726" y="1134"/>
                  </a:moveTo>
                  <a:cubicBezTo>
                    <a:pt x="723" y="1135"/>
                    <a:pt x="721" y="1135"/>
                    <a:pt x="717" y="1134"/>
                  </a:cubicBezTo>
                  <a:cubicBezTo>
                    <a:pt x="719" y="1133"/>
                    <a:pt x="719" y="1133"/>
                    <a:pt x="720" y="1131"/>
                  </a:cubicBezTo>
                  <a:cubicBezTo>
                    <a:pt x="726" y="1116"/>
                    <a:pt x="732" y="1102"/>
                    <a:pt x="732" y="1086"/>
                  </a:cubicBezTo>
                  <a:cubicBezTo>
                    <a:pt x="733" y="1080"/>
                    <a:pt x="732" y="1073"/>
                    <a:pt x="731" y="1067"/>
                  </a:cubicBezTo>
                  <a:cubicBezTo>
                    <a:pt x="740" y="1068"/>
                    <a:pt x="744" y="1069"/>
                    <a:pt x="748" y="1070"/>
                  </a:cubicBezTo>
                  <a:cubicBezTo>
                    <a:pt x="765" y="1099"/>
                    <a:pt x="759" y="1122"/>
                    <a:pt x="726" y="1134"/>
                  </a:cubicBezTo>
                  <a:close/>
                  <a:moveTo>
                    <a:pt x="1047" y="920"/>
                  </a:moveTo>
                  <a:cubicBezTo>
                    <a:pt x="1020" y="947"/>
                    <a:pt x="988" y="980"/>
                    <a:pt x="988" y="980"/>
                  </a:cubicBezTo>
                  <a:lnTo>
                    <a:pt x="978" y="985"/>
                  </a:lnTo>
                  <a:lnTo>
                    <a:pt x="985" y="995"/>
                  </a:lnTo>
                  <a:cubicBezTo>
                    <a:pt x="985" y="995"/>
                    <a:pt x="987" y="1000"/>
                    <a:pt x="990" y="1007"/>
                  </a:cubicBezTo>
                  <a:cubicBezTo>
                    <a:pt x="995" y="1014"/>
                    <a:pt x="1000" y="1024"/>
                    <a:pt x="1007" y="1032"/>
                  </a:cubicBezTo>
                  <a:cubicBezTo>
                    <a:pt x="1007" y="1032"/>
                    <a:pt x="1007" y="1034"/>
                    <a:pt x="1009" y="1034"/>
                  </a:cubicBezTo>
                  <a:cubicBezTo>
                    <a:pt x="1008" y="1036"/>
                    <a:pt x="1008" y="1036"/>
                    <a:pt x="1006" y="1038"/>
                  </a:cubicBezTo>
                  <a:cubicBezTo>
                    <a:pt x="1006" y="1040"/>
                    <a:pt x="1003" y="1042"/>
                    <a:pt x="1003" y="1042"/>
                  </a:cubicBezTo>
                  <a:lnTo>
                    <a:pt x="1001" y="1042"/>
                  </a:lnTo>
                  <a:cubicBezTo>
                    <a:pt x="998" y="1046"/>
                    <a:pt x="994" y="1047"/>
                    <a:pt x="989" y="1046"/>
                  </a:cubicBezTo>
                  <a:cubicBezTo>
                    <a:pt x="971" y="1050"/>
                    <a:pt x="950" y="1046"/>
                    <a:pt x="934" y="1039"/>
                  </a:cubicBezTo>
                  <a:cubicBezTo>
                    <a:pt x="921" y="1032"/>
                    <a:pt x="910" y="1024"/>
                    <a:pt x="907" y="1014"/>
                  </a:cubicBezTo>
                  <a:cubicBezTo>
                    <a:pt x="905" y="1003"/>
                    <a:pt x="904" y="992"/>
                    <a:pt x="906" y="983"/>
                  </a:cubicBezTo>
                  <a:cubicBezTo>
                    <a:pt x="905" y="966"/>
                    <a:pt x="905" y="950"/>
                    <a:pt x="889" y="943"/>
                  </a:cubicBezTo>
                  <a:cubicBezTo>
                    <a:pt x="874" y="941"/>
                    <a:pt x="856" y="942"/>
                    <a:pt x="840" y="948"/>
                  </a:cubicBezTo>
                  <a:cubicBezTo>
                    <a:pt x="821" y="955"/>
                    <a:pt x="804" y="963"/>
                    <a:pt x="795" y="975"/>
                  </a:cubicBezTo>
                  <a:cubicBezTo>
                    <a:pt x="784" y="992"/>
                    <a:pt x="771" y="1016"/>
                    <a:pt x="760" y="1041"/>
                  </a:cubicBezTo>
                  <a:cubicBezTo>
                    <a:pt x="749" y="1037"/>
                    <a:pt x="734" y="1034"/>
                    <a:pt x="713" y="1033"/>
                  </a:cubicBezTo>
                  <a:cubicBezTo>
                    <a:pt x="734" y="975"/>
                    <a:pt x="743" y="939"/>
                    <a:pt x="782" y="889"/>
                  </a:cubicBezTo>
                  <a:cubicBezTo>
                    <a:pt x="821" y="841"/>
                    <a:pt x="877" y="787"/>
                    <a:pt x="950" y="818"/>
                  </a:cubicBezTo>
                  <a:cubicBezTo>
                    <a:pt x="961" y="822"/>
                    <a:pt x="972" y="830"/>
                    <a:pt x="986" y="844"/>
                  </a:cubicBezTo>
                  <a:cubicBezTo>
                    <a:pt x="991" y="849"/>
                    <a:pt x="994" y="858"/>
                    <a:pt x="992" y="867"/>
                  </a:cubicBezTo>
                  <a:cubicBezTo>
                    <a:pt x="993" y="876"/>
                    <a:pt x="991" y="884"/>
                    <a:pt x="986" y="890"/>
                  </a:cubicBezTo>
                  <a:cubicBezTo>
                    <a:pt x="981" y="893"/>
                    <a:pt x="976" y="899"/>
                    <a:pt x="970" y="905"/>
                  </a:cubicBezTo>
                  <a:cubicBezTo>
                    <a:pt x="960" y="914"/>
                    <a:pt x="947" y="922"/>
                    <a:pt x="938" y="937"/>
                  </a:cubicBezTo>
                  <a:cubicBezTo>
                    <a:pt x="925" y="950"/>
                    <a:pt x="920" y="964"/>
                    <a:pt x="921" y="975"/>
                  </a:cubicBezTo>
                  <a:cubicBezTo>
                    <a:pt x="920" y="992"/>
                    <a:pt x="928" y="1007"/>
                    <a:pt x="937" y="1017"/>
                  </a:cubicBezTo>
                  <a:cubicBezTo>
                    <a:pt x="954" y="1036"/>
                    <a:pt x="989" y="1037"/>
                    <a:pt x="989" y="1037"/>
                  </a:cubicBezTo>
                  <a:lnTo>
                    <a:pt x="990" y="1007"/>
                  </a:lnTo>
                  <a:cubicBezTo>
                    <a:pt x="985" y="1006"/>
                    <a:pt x="968" y="1005"/>
                    <a:pt x="961" y="997"/>
                  </a:cubicBezTo>
                  <a:lnTo>
                    <a:pt x="959" y="995"/>
                  </a:lnTo>
                  <a:cubicBezTo>
                    <a:pt x="955" y="992"/>
                    <a:pt x="952" y="985"/>
                    <a:pt x="951" y="978"/>
                  </a:cubicBezTo>
                  <a:cubicBezTo>
                    <a:pt x="952" y="972"/>
                    <a:pt x="955" y="964"/>
                    <a:pt x="961" y="956"/>
                  </a:cubicBezTo>
                  <a:cubicBezTo>
                    <a:pt x="970" y="944"/>
                    <a:pt x="980" y="935"/>
                    <a:pt x="990" y="928"/>
                  </a:cubicBezTo>
                  <a:cubicBezTo>
                    <a:pt x="998" y="921"/>
                    <a:pt x="1003" y="917"/>
                    <a:pt x="1009" y="912"/>
                  </a:cubicBezTo>
                  <a:lnTo>
                    <a:pt x="1006" y="911"/>
                  </a:lnTo>
                  <a:cubicBezTo>
                    <a:pt x="1017" y="902"/>
                    <a:pt x="1025" y="883"/>
                    <a:pt x="1026" y="866"/>
                  </a:cubicBezTo>
                  <a:cubicBezTo>
                    <a:pt x="1024" y="850"/>
                    <a:pt x="1020" y="834"/>
                    <a:pt x="1007" y="821"/>
                  </a:cubicBezTo>
                  <a:cubicBezTo>
                    <a:pt x="992" y="805"/>
                    <a:pt x="976" y="796"/>
                    <a:pt x="962" y="789"/>
                  </a:cubicBezTo>
                  <a:cubicBezTo>
                    <a:pt x="870" y="751"/>
                    <a:pt x="802" y="814"/>
                    <a:pt x="757" y="869"/>
                  </a:cubicBezTo>
                  <a:cubicBezTo>
                    <a:pt x="712" y="927"/>
                    <a:pt x="703" y="961"/>
                    <a:pt x="684" y="1023"/>
                  </a:cubicBezTo>
                  <a:lnTo>
                    <a:pt x="711" y="1032"/>
                  </a:lnTo>
                  <a:cubicBezTo>
                    <a:pt x="702" y="1031"/>
                    <a:pt x="693" y="1031"/>
                    <a:pt x="685" y="1030"/>
                  </a:cubicBezTo>
                  <a:cubicBezTo>
                    <a:pt x="659" y="1028"/>
                    <a:pt x="633" y="1025"/>
                    <a:pt x="618" y="1023"/>
                  </a:cubicBezTo>
                  <a:cubicBezTo>
                    <a:pt x="614" y="1022"/>
                    <a:pt x="611" y="1022"/>
                    <a:pt x="607" y="1021"/>
                  </a:cubicBezTo>
                  <a:cubicBezTo>
                    <a:pt x="626" y="980"/>
                    <a:pt x="678" y="866"/>
                    <a:pt x="729" y="818"/>
                  </a:cubicBezTo>
                  <a:cubicBezTo>
                    <a:pt x="752" y="796"/>
                    <a:pt x="780" y="775"/>
                    <a:pt x="808" y="755"/>
                  </a:cubicBezTo>
                  <a:cubicBezTo>
                    <a:pt x="857" y="724"/>
                    <a:pt x="900" y="708"/>
                    <a:pt x="961" y="723"/>
                  </a:cubicBezTo>
                  <a:cubicBezTo>
                    <a:pt x="980" y="726"/>
                    <a:pt x="991" y="735"/>
                    <a:pt x="1005" y="744"/>
                  </a:cubicBezTo>
                  <a:lnTo>
                    <a:pt x="1007" y="744"/>
                  </a:lnTo>
                  <a:cubicBezTo>
                    <a:pt x="1017" y="751"/>
                    <a:pt x="1029" y="761"/>
                    <a:pt x="1040" y="774"/>
                  </a:cubicBezTo>
                  <a:cubicBezTo>
                    <a:pt x="1054" y="792"/>
                    <a:pt x="1066" y="809"/>
                    <a:pt x="1071" y="821"/>
                  </a:cubicBezTo>
                  <a:lnTo>
                    <a:pt x="1073" y="820"/>
                  </a:lnTo>
                  <a:cubicBezTo>
                    <a:pt x="1076" y="831"/>
                    <a:pt x="1075" y="844"/>
                    <a:pt x="1074" y="855"/>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4" name="Freeform 51"/>
            <p:cNvSpPr>
              <a:spLocks noEditPoints="1"/>
            </p:cNvSpPr>
            <p:nvPr/>
          </p:nvSpPr>
          <p:spPr bwMode="auto">
            <a:xfrm>
              <a:off x="1423988" y="3870325"/>
              <a:ext cx="298450" cy="444500"/>
            </a:xfrm>
            <a:custGeom>
              <a:avLst/>
              <a:gdLst>
                <a:gd name="T0" fmla="*/ 748 w 1105"/>
                <a:gd name="T1" fmla="*/ 549 h 1641"/>
                <a:gd name="T2" fmla="*/ 751 w 1105"/>
                <a:gd name="T3" fmla="*/ 90 h 1641"/>
                <a:gd name="T4" fmla="*/ 560 w 1105"/>
                <a:gd name="T5" fmla="*/ 103 h 1641"/>
                <a:gd name="T6" fmla="*/ 466 w 1105"/>
                <a:gd name="T7" fmla="*/ 565 h 1641"/>
                <a:gd name="T8" fmla="*/ 13 w 1105"/>
                <a:gd name="T9" fmla="*/ 753 h 1641"/>
                <a:gd name="T10" fmla="*/ 38 w 1105"/>
                <a:gd name="T11" fmla="*/ 911 h 1641"/>
                <a:gd name="T12" fmla="*/ 226 w 1105"/>
                <a:gd name="T13" fmla="*/ 891 h 1641"/>
                <a:gd name="T14" fmla="*/ 232 w 1105"/>
                <a:gd name="T15" fmla="*/ 1090 h 1641"/>
                <a:gd name="T16" fmla="*/ 212 w 1105"/>
                <a:gd name="T17" fmla="*/ 1144 h 1641"/>
                <a:gd name="T18" fmla="*/ 106 w 1105"/>
                <a:gd name="T19" fmla="*/ 1261 h 1641"/>
                <a:gd name="T20" fmla="*/ 301 w 1105"/>
                <a:gd name="T21" fmla="*/ 1473 h 1641"/>
                <a:gd name="T22" fmla="*/ 458 w 1105"/>
                <a:gd name="T23" fmla="*/ 1604 h 1641"/>
                <a:gd name="T24" fmla="*/ 669 w 1105"/>
                <a:gd name="T25" fmla="*/ 1503 h 1641"/>
                <a:gd name="T26" fmla="*/ 786 w 1105"/>
                <a:gd name="T27" fmla="*/ 1337 h 1641"/>
                <a:gd name="T28" fmla="*/ 733 w 1105"/>
                <a:gd name="T29" fmla="*/ 1214 h 1641"/>
                <a:gd name="T30" fmla="*/ 782 w 1105"/>
                <a:gd name="T31" fmla="*/ 1060 h 1641"/>
                <a:gd name="T32" fmla="*/ 874 w 1105"/>
                <a:gd name="T33" fmla="*/ 1026 h 1641"/>
                <a:gd name="T34" fmla="*/ 1030 w 1105"/>
                <a:gd name="T35" fmla="*/ 1016 h 1641"/>
                <a:gd name="T36" fmla="*/ 229 w 1105"/>
                <a:gd name="T37" fmla="*/ 1050 h 1641"/>
                <a:gd name="T38" fmla="*/ 256 w 1105"/>
                <a:gd name="T39" fmla="*/ 881 h 1641"/>
                <a:gd name="T40" fmla="*/ 107 w 1105"/>
                <a:gd name="T41" fmla="*/ 892 h 1641"/>
                <a:gd name="T42" fmla="*/ 38 w 1105"/>
                <a:gd name="T43" fmla="*/ 861 h 1641"/>
                <a:gd name="T44" fmla="*/ 111 w 1105"/>
                <a:gd name="T45" fmla="*/ 709 h 1641"/>
                <a:gd name="T46" fmla="*/ 343 w 1105"/>
                <a:gd name="T47" fmla="*/ 850 h 1641"/>
                <a:gd name="T48" fmla="*/ 107 w 1105"/>
                <a:gd name="T49" fmla="*/ 807 h 1641"/>
                <a:gd name="T50" fmla="*/ 76 w 1105"/>
                <a:gd name="T51" fmla="*/ 817 h 1641"/>
                <a:gd name="T52" fmla="*/ 375 w 1105"/>
                <a:gd name="T53" fmla="*/ 755 h 1641"/>
                <a:gd name="T54" fmla="*/ 336 w 1105"/>
                <a:gd name="T55" fmla="*/ 1078 h 1641"/>
                <a:gd name="T56" fmla="*/ 315 w 1105"/>
                <a:gd name="T57" fmla="*/ 1368 h 1641"/>
                <a:gd name="T58" fmla="*/ 151 w 1105"/>
                <a:gd name="T59" fmla="*/ 1256 h 1641"/>
                <a:gd name="T60" fmla="*/ 218 w 1105"/>
                <a:gd name="T61" fmla="*/ 1173 h 1641"/>
                <a:gd name="T62" fmla="*/ 285 w 1105"/>
                <a:gd name="T63" fmla="*/ 1214 h 1641"/>
                <a:gd name="T64" fmla="*/ 339 w 1105"/>
                <a:gd name="T65" fmla="*/ 1111 h 1641"/>
                <a:gd name="T66" fmla="*/ 310 w 1105"/>
                <a:gd name="T67" fmla="*/ 1361 h 1641"/>
                <a:gd name="T68" fmla="*/ 331 w 1105"/>
                <a:gd name="T69" fmla="*/ 1468 h 1641"/>
                <a:gd name="T70" fmla="*/ 372 w 1105"/>
                <a:gd name="T71" fmla="*/ 1084 h 1641"/>
                <a:gd name="T72" fmla="*/ 491 w 1105"/>
                <a:gd name="T73" fmla="*/ 1004 h 1641"/>
                <a:gd name="T74" fmla="*/ 433 w 1105"/>
                <a:gd name="T75" fmla="*/ 377 h 1641"/>
                <a:gd name="T76" fmla="*/ 673 w 1105"/>
                <a:gd name="T77" fmla="*/ 39 h 1641"/>
                <a:gd name="T78" fmla="*/ 757 w 1105"/>
                <a:gd name="T79" fmla="*/ 159 h 1641"/>
                <a:gd name="T80" fmla="*/ 681 w 1105"/>
                <a:gd name="T81" fmla="*/ 592 h 1641"/>
                <a:gd name="T82" fmla="*/ 606 w 1105"/>
                <a:gd name="T83" fmla="*/ 1055 h 1641"/>
                <a:gd name="T84" fmla="*/ 516 w 1105"/>
                <a:gd name="T85" fmla="*/ 1498 h 1641"/>
                <a:gd name="T86" fmla="*/ 501 w 1105"/>
                <a:gd name="T87" fmla="*/ 1135 h 1641"/>
                <a:gd name="T88" fmla="*/ 729 w 1105"/>
                <a:gd name="T89" fmla="*/ 1265 h 1641"/>
                <a:gd name="T90" fmla="*/ 754 w 1105"/>
                <a:gd name="T91" fmla="*/ 1421 h 1641"/>
                <a:gd name="T92" fmla="*/ 572 w 1105"/>
                <a:gd name="T93" fmla="*/ 1405 h 1641"/>
                <a:gd name="T94" fmla="*/ 618 w 1105"/>
                <a:gd name="T95" fmla="*/ 1283 h 1641"/>
                <a:gd name="T96" fmla="*/ 672 w 1105"/>
                <a:gd name="T97" fmla="*/ 1161 h 1641"/>
                <a:gd name="T98" fmla="*/ 725 w 1105"/>
                <a:gd name="T99" fmla="*/ 1263 h 1641"/>
                <a:gd name="T100" fmla="*/ 680 w 1105"/>
                <a:gd name="T101" fmla="*/ 1132 h 1641"/>
                <a:gd name="T102" fmla="*/ 729 w 1105"/>
                <a:gd name="T103" fmla="*/ 1088 h 1641"/>
                <a:gd name="T104" fmla="*/ 984 w 1105"/>
                <a:gd name="T105" fmla="*/ 979 h 1641"/>
                <a:gd name="T106" fmla="*/ 1004 w 1105"/>
                <a:gd name="T107" fmla="*/ 1039 h 1641"/>
                <a:gd name="T108" fmla="*/ 886 w 1105"/>
                <a:gd name="T109" fmla="*/ 944 h 1641"/>
                <a:gd name="T110" fmla="*/ 948 w 1105"/>
                <a:gd name="T111" fmla="*/ 817 h 1641"/>
                <a:gd name="T112" fmla="*/ 918 w 1105"/>
                <a:gd name="T113" fmla="*/ 978 h 1641"/>
                <a:gd name="T114" fmla="*/ 948 w 1105"/>
                <a:gd name="T115" fmla="*/ 979 h 1641"/>
                <a:gd name="T116" fmla="*/ 1004 w 1105"/>
                <a:gd name="T117" fmla="*/ 822 h 1641"/>
                <a:gd name="T118" fmla="*/ 613 w 1105"/>
                <a:gd name="T119" fmla="*/ 1024 h 1641"/>
                <a:gd name="T120" fmla="*/ 1005 w 1105"/>
                <a:gd name="T121" fmla="*/ 743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5" h="1641">
                  <a:moveTo>
                    <a:pt x="1084" y="757"/>
                  </a:moveTo>
                  <a:lnTo>
                    <a:pt x="1082" y="757"/>
                  </a:lnTo>
                  <a:cubicBezTo>
                    <a:pt x="1067" y="730"/>
                    <a:pt x="1042" y="708"/>
                    <a:pt x="1014" y="694"/>
                  </a:cubicBezTo>
                  <a:cubicBezTo>
                    <a:pt x="881" y="625"/>
                    <a:pt x="713" y="705"/>
                    <a:pt x="645" y="831"/>
                  </a:cubicBezTo>
                  <a:cubicBezTo>
                    <a:pt x="667" y="743"/>
                    <a:pt x="691" y="644"/>
                    <a:pt x="709" y="606"/>
                  </a:cubicBezTo>
                  <a:cubicBezTo>
                    <a:pt x="713" y="593"/>
                    <a:pt x="731" y="570"/>
                    <a:pt x="748" y="549"/>
                  </a:cubicBezTo>
                  <a:cubicBezTo>
                    <a:pt x="759" y="533"/>
                    <a:pt x="773" y="518"/>
                    <a:pt x="783" y="511"/>
                  </a:cubicBezTo>
                  <a:cubicBezTo>
                    <a:pt x="798" y="498"/>
                    <a:pt x="814" y="481"/>
                    <a:pt x="831" y="458"/>
                  </a:cubicBezTo>
                  <a:cubicBezTo>
                    <a:pt x="849" y="435"/>
                    <a:pt x="863" y="404"/>
                    <a:pt x="872" y="364"/>
                  </a:cubicBezTo>
                  <a:cubicBezTo>
                    <a:pt x="884" y="322"/>
                    <a:pt x="864" y="270"/>
                    <a:pt x="841" y="227"/>
                  </a:cubicBezTo>
                  <a:cubicBezTo>
                    <a:pt x="818" y="186"/>
                    <a:pt x="789" y="152"/>
                    <a:pt x="780" y="139"/>
                  </a:cubicBezTo>
                  <a:cubicBezTo>
                    <a:pt x="773" y="129"/>
                    <a:pt x="761" y="110"/>
                    <a:pt x="751" y="90"/>
                  </a:cubicBezTo>
                  <a:cubicBezTo>
                    <a:pt x="745" y="76"/>
                    <a:pt x="741" y="60"/>
                    <a:pt x="741" y="51"/>
                  </a:cubicBezTo>
                  <a:cubicBezTo>
                    <a:pt x="737" y="9"/>
                    <a:pt x="705" y="5"/>
                    <a:pt x="696" y="6"/>
                  </a:cubicBezTo>
                  <a:cubicBezTo>
                    <a:pt x="688" y="4"/>
                    <a:pt x="649" y="0"/>
                    <a:pt x="634" y="37"/>
                  </a:cubicBezTo>
                  <a:cubicBezTo>
                    <a:pt x="630" y="45"/>
                    <a:pt x="621" y="56"/>
                    <a:pt x="608" y="67"/>
                  </a:cubicBezTo>
                  <a:cubicBezTo>
                    <a:pt x="593" y="82"/>
                    <a:pt x="575" y="96"/>
                    <a:pt x="562" y="103"/>
                  </a:cubicBezTo>
                  <a:lnTo>
                    <a:pt x="560" y="103"/>
                  </a:lnTo>
                  <a:cubicBezTo>
                    <a:pt x="558" y="105"/>
                    <a:pt x="555" y="108"/>
                    <a:pt x="550" y="110"/>
                  </a:cubicBezTo>
                  <a:cubicBezTo>
                    <a:pt x="511" y="135"/>
                    <a:pt x="408" y="204"/>
                    <a:pt x="397" y="281"/>
                  </a:cubicBezTo>
                  <a:cubicBezTo>
                    <a:pt x="392" y="321"/>
                    <a:pt x="395" y="355"/>
                    <a:pt x="403" y="385"/>
                  </a:cubicBezTo>
                  <a:cubicBezTo>
                    <a:pt x="409" y="412"/>
                    <a:pt x="421" y="434"/>
                    <a:pt x="433" y="452"/>
                  </a:cubicBezTo>
                  <a:cubicBezTo>
                    <a:pt x="440" y="461"/>
                    <a:pt x="447" y="482"/>
                    <a:pt x="452" y="503"/>
                  </a:cubicBezTo>
                  <a:cubicBezTo>
                    <a:pt x="459" y="528"/>
                    <a:pt x="466" y="552"/>
                    <a:pt x="466" y="565"/>
                  </a:cubicBezTo>
                  <a:cubicBezTo>
                    <a:pt x="467" y="607"/>
                    <a:pt x="456" y="706"/>
                    <a:pt x="447" y="796"/>
                  </a:cubicBezTo>
                  <a:cubicBezTo>
                    <a:pt x="441" y="767"/>
                    <a:pt x="433" y="739"/>
                    <a:pt x="423" y="718"/>
                  </a:cubicBezTo>
                  <a:cubicBezTo>
                    <a:pt x="386" y="643"/>
                    <a:pt x="331" y="583"/>
                    <a:pt x="253" y="551"/>
                  </a:cubicBezTo>
                  <a:cubicBezTo>
                    <a:pt x="224" y="540"/>
                    <a:pt x="188" y="535"/>
                    <a:pt x="152" y="538"/>
                  </a:cubicBezTo>
                  <a:cubicBezTo>
                    <a:pt x="80" y="547"/>
                    <a:pt x="29" y="589"/>
                    <a:pt x="10" y="660"/>
                  </a:cubicBezTo>
                  <a:cubicBezTo>
                    <a:pt x="0" y="691"/>
                    <a:pt x="1" y="724"/>
                    <a:pt x="13" y="753"/>
                  </a:cubicBezTo>
                  <a:cubicBezTo>
                    <a:pt x="23" y="774"/>
                    <a:pt x="37" y="803"/>
                    <a:pt x="43" y="820"/>
                  </a:cubicBezTo>
                  <a:cubicBezTo>
                    <a:pt x="38" y="825"/>
                    <a:pt x="30" y="830"/>
                    <a:pt x="23" y="834"/>
                  </a:cubicBezTo>
                  <a:cubicBezTo>
                    <a:pt x="16" y="839"/>
                    <a:pt x="10" y="847"/>
                    <a:pt x="7" y="853"/>
                  </a:cubicBezTo>
                  <a:cubicBezTo>
                    <a:pt x="5" y="859"/>
                    <a:pt x="4" y="865"/>
                    <a:pt x="6" y="870"/>
                  </a:cubicBezTo>
                  <a:cubicBezTo>
                    <a:pt x="4" y="877"/>
                    <a:pt x="8" y="881"/>
                    <a:pt x="12" y="886"/>
                  </a:cubicBezTo>
                  <a:cubicBezTo>
                    <a:pt x="16" y="896"/>
                    <a:pt x="26" y="904"/>
                    <a:pt x="38" y="911"/>
                  </a:cubicBezTo>
                  <a:cubicBezTo>
                    <a:pt x="61" y="920"/>
                    <a:pt x="86" y="926"/>
                    <a:pt x="108" y="923"/>
                  </a:cubicBezTo>
                  <a:cubicBezTo>
                    <a:pt x="130" y="923"/>
                    <a:pt x="149" y="915"/>
                    <a:pt x="161" y="900"/>
                  </a:cubicBezTo>
                  <a:cubicBezTo>
                    <a:pt x="170" y="886"/>
                    <a:pt x="177" y="872"/>
                    <a:pt x="181" y="859"/>
                  </a:cubicBezTo>
                  <a:cubicBezTo>
                    <a:pt x="182" y="855"/>
                    <a:pt x="176" y="850"/>
                    <a:pt x="180" y="851"/>
                  </a:cubicBezTo>
                  <a:cubicBezTo>
                    <a:pt x="187" y="852"/>
                    <a:pt x="197" y="858"/>
                    <a:pt x="204" y="864"/>
                  </a:cubicBezTo>
                  <a:cubicBezTo>
                    <a:pt x="216" y="872"/>
                    <a:pt x="223" y="882"/>
                    <a:pt x="226" y="891"/>
                  </a:cubicBezTo>
                  <a:cubicBezTo>
                    <a:pt x="231" y="910"/>
                    <a:pt x="236" y="935"/>
                    <a:pt x="235" y="961"/>
                  </a:cubicBezTo>
                  <a:cubicBezTo>
                    <a:pt x="211" y="963"/>
                    <a:pt x="192" y="973"/>
                    <a:pt x="183" y="996"/>
                  </a:cubicBezTo>
                  <a:lnTo>
                    <a:pt x="183" y="998"/>
                  </a:lnTo>
                  <a:cubicBezTo>
                    <a:pt x="179" y="1022"/>
                    <a:pt x="184" y="1042"/>
                    <a:pt x="192" y="1057"/>
                  </a:cubicBezTo>
                  <a:cubicBezTo>
                    <a:pt x="203" y="1072"/>
                    <a:pt x="217" y="1081"/>
                    <a:pt x="229" y="1087"/>
                  </a:cubicBezTo>
                  <a:cubicBezTo>
                    <a:pt x="229" y="1087"/>
                    <a:pt x="231" y="1088"/>
                    <a:pt x="232" y="1090"/>
                  </a:cubicBezTo>
                  <a:cubicBezTo>
                    <a:pt x="232" y="1094"/>
                    <a:pt x="231" y="1099"/>
                    <a:pt x="231" y="1101"/>
                  </a:cubicBezTo>
                  <a:cubicBezTo>
                    <a:pt x="229" y="1107"/>
                    <a:pt x="230" y="1116"/>
                    <a:pt x="229" y="1122"/>
                  </a:cubicBezTo>
                  <a:cubicBezTo>
                    <a:pt x="229" y="1122"/>
                    <a:pt x="229" y="1122"/>
                    <a:pt x="228" y="1129"/>
                  </a:cubicBezTo>
                  <a:cubicBezTo>
                    <a:pt x="228" y="1138"/>
                    <a:pt x="227" y="1144"/>
                    <a:pt x="221" y="1143"/>
                  </a:cubicBezTo>
                  <a:lnTo>
                    <a:pt x="219" y="1143"/>
                  </a:lnTo>
                  <a:cubicBezTo>
                    <a:pt x="219" y="1143"/>
                    <a:pt x="217" y="1142"/>
                    <a:pt x="212" y="1144"/>
                  </a:cubicBezTo>
                  <a:cubicBezTo>
                    <a:pt x="182" y="1143"/>
                    <a:pt x="142" y="1142"/>
                    <a:pt x="124" y="1168"/>
                  </a:cubicBezTo>
                  <a:cubicBezTo>
                    <a:pt x="105" y="1193"/>
                    <a:pt x="119" y="1209"/>
                    <a:pt x="135" y="1222"/>
                  </a:cubicBezTo>
                  <a:cubicBezTo>
                    <a:pt x="138" y="1227"/>
                    <a:pt x="142" y="1230"/>
                    <a:pt x="142" y="1232"/>
                  </a:cubicBezTo>
                  <a:cubicBezTo>
                    <a:pt x="143" y="1237"/>
                    <a:pt x="138" y="1227"/>
                    <a:pt x="136" y="1229"/>
                  </a:cubicBezTo>
                  <a:cubicBezTo>
                    <a:pt x="123" y="1236"/>
                    <a:pt x="109" y="1242"/>
                    <a:pt x="105" y="1263"/>
                  </a:cubicBezTo>
                  <a:lnTo>
                    <a:pt x="106" y="1261"/>
                  </a:lnTo>
                  <a:cubicBezTo>
                    <a:pt x="100" y="1282"/>
                    <a:pt x="103" y="1302"/>
                    <a:pt x="106" y="1321"/>
                  </a:cubicBezTo>
                  <a:cubicBezTo>
                    <a:pt x="113" y="1344"/>
                    <a:pt x="125" y="1363"/>
                    <a:pt x="134" y="1376"/>
                  </a:cubicBezTo>
                  <a:cubicBezTo>
                    <a:pt x="148" y="1396"/>
                    <a:pt x="165" y="1410"/>
                    <a:pt x="188" y="1421"/>
                  </a:cubicBezTo>
                  <a:cubicBezTo>
                    <a:pt x="206" y="1426"/>
                    <a:pt x="228" y="1428"/>
                    <a:pt x="253" y="1423"/>
                  </a:cubicBezTo>
                  <a:cubicBezTo>
                    <a:pt x="269" y="1419"/>
                    <a:pt x="287" y="1414"/>
                    <a:pt x="302" y="1408"/>
                  </a:cubicBezTo>
                  <a:cubicBezTo>
                    <a:pt x="299" y="1425"/>
                    <a:pt x="297" y="1449"/>
                    <a:pt x="301" y="1473"/>
                  </a:cubicBezTo>
                  <a:cubicBezTo>
                    <a:pt x="306" y="1496"/>
                    <a:pt x="318" y="1525"/>
                    <a:pt x="329" y="1551"/>
                  </a:cubicBezTo>
                  <a:cubicBezTo>
                    <a:pt x="338" y="1565"/>
                    <a:pt x="344" y="1580"/>
                    <a:pt x="347" y="1589"/>
                  </a:cubicBezTo>
                  <a:cubicBezTo>
                    <a:pt x="354" y="1619"/>
                    <a:pt x="384" y="1638"/>
                    <a:pt x="384" y="1638"/>
                  </a:cubicBezTo>
                  <a:lnTo>
                    <a:pt x="390" y="1641"/>
                  </a:lnTo>
                  <a:lnTo>
                    <a:pt x="397" y="1640"/>
                  </a:lnTo>
                  <a:cubicBezTo>
                    <a:pt x="397" y="1640"/>
                    <a:pt x="441" y="1628"/>
                    <a:pt x="458" y="1604"/>
                  </a:cubicBezTo>
                  <a:cubicBezTo>
                    <a:pt x="461" y="1600"/>
                    <a:pt x="469" y="1593"/>
                    <a:pt x="477" y="1586"/>
                  </a:cubicBezTo>
                  <a:cubicBezTo>
                    <a:pt x="498" y="1565"/>
                    <a:pt x="527" y="1537"/>
                    <a:pt x="542" y="1514"/>
                  </a:cubicBezTo>
                  <a:cubicBezTo>
                    <a:pt x="555" y="1492"/>
                    <a:pt x="561" y="1469"/>
                    <a:pt x="564" y="1452"/>
                  </a:cubicBezTo>
                  <a:cubicBezTo>
                    <a:pt x="575" y="1463"/>
                    <a:pt x="591" y="1474"/>
                    <a:pt x="605" y="1483"/>
                  </a:cubicBezTo>
                  <a:lnTo>
                    <a:pt x="604" y="1485"/>
                  </a:lnTo>
                  <a:cubicBezTo>
                    <a:pt x="626" y="1498"/>
                    <a:pt x="647" y="1504"/>
                    <a:pt x="669" y="1503"/>
                  </a:cubicBezTo>
                  <a:cubicBezTo>
                    <a:pt x="691" y="1503"/>
                    <a:pt x="712" y="1495"/>
                    <a:pt x="732" y="1481"/>
                  </a:cubicBezTo>
                  <a:cubicBezTo>
                    <a:pt x="747" y="1473"/>
                    <a:pt x="765" y="1459"/>
                    <a:pt x="779" y="1439"/>
                  </a:cubicBezTo>
                  <a:cubicBezTo>
                    <a:pt x="789" y="1423"/>
                    <a:pt x="799" y="1405"/>
                    <a:pt x="800" y="1383"/>
                  </a:cubicBezTo>
                  <a:cubicBezTo>
                    <a:pt x="803" y="1364"/>
                    <a:pt x="792" y="1354"/>
                    <a:pt x="783" y="1343"/>
                  </a:cubicBezTo>
                  <a:cubicBezTo>
                    <a:pt x="781" y="1341"/>
                    <a:pt x="773" y="1348"/>
                    <a:pt x="776" y="1344"/>
                  </a:cubicBezTo>
                  <a:cubicBezTo>
                    <a:pt x="777" y="1342"/>
                    <a:pt x="781" y="1341"/>
                    <a:pt x="786" y="1337"/>
                  </a:cubicBezTo>
                  <a:cubicBezTo>
                    <a:pt x="805" y="1330"/>
                    <a:pt x="825" y="1320"/>
                    <a:pt x="814" y="1289"/>
                  </a:cubicBezTo>
                  <a:cubicBezTo>
                    <a:pt x="807" y="1260"/>
                    <a:pt x="769" y="1246"/>
                    <a:pt x="738" y="1234"/>
                  </a:cubicBezTo>
                  <a:cubicBezTo>
                    <a:pt x="736" y="1234"/>
                    <a:pt x="734" y="1234"/>
                    <a:pt x="734" y="1234"/>
                  </a:cubicBezTo>
                  <a:lnTo>
                    <a:pt x="732" y="1233"/>
                  </a:lnTo>
                  <a:cubicBezTo>
                    <a:pt x="728" y="1232"/>
                    <a:pt x="729" y="1228"/>
                    <a:pt x="729" y="1224"/>
                  </a:cubicBezTo>
                  <a:cubicBezTo>
                    <a:pt x="733" y="1218"/>
                    <a:pt x="733" y="1216"/>
                    <a:pt x="733" y="1214"/>
                  </a:cubicBezTo>
                  <a:cubicBezTo>
                    <a:pt x="735" y="1205"/>
                    <a:pt x="738" y="1197"/>
                    <a:pt x="740" y="1189"/>
                  </a:cubicBezTo>
                  <a:cubicBezTo>
                    <a:pt x="741" y="1184"/>
                    <a:pt x="743" y="1174"/>
                    <a:pt x="747" y="1161"/>
                  </a:cubicBezTo>
                  <a:cubicBezTo>
                    <a:pt x="749" y="1161"/>
                    <a:pt x="751" y="1160"/>
                    <a:pt x="754" y="1158"/>
                  </a:cubicBezTo>
                  <a:cubicBezTo>
                    <a:pt x="771" y="1148"/>
                    <a:pt x="783" y="1134"/>
                    <a:pt x="790" y="1116"/>
                  </a:cubicBezTo>
                  <a:cubicBezTo>
                    <a:pt x="797" y="1102"/>
                    <a:pt x="798" y="1087"/>
                    <a:pt x="793" y="1075"/>
                  </a:cubicBezTo>
                  <a:cubicBezTo>
                    <a:pt x="790" y="1070"/>
                    <a:pt x="786" y="1065"/>
                    <a:pt x="782" y="1060"/>
                  </a:cubicBezTo>
                  <a:cubicBezTo>
                    <a:pt x="793" y="1035"/>
                    <a:pt x="806" y="1013"/>
                    <a:pt x="818" y="996"/>
                  </a:cubicBezTo>
                  <a:cubicBezTo>
                    <a:pt x="824" y="988"/>
                    <a:pt x="836" y="981"/>
                    <a:pt x="847" y="977"/>
                  </a:cubicBezTo>
                  <a:cubicBezTo>
                    <a:pt x="857" y="974"/>
                    <a:pt x="868" y="972"/>
                    <a:pt x="877" y="973"/>
                  </a:cubicBezTo>
                  <a:cubicBezTo>
                    <a:pt x="879" y="974"/>
                    <a:pt x="872" y="977"/>
                    <a:pt x="873" y="984"/>
                  </a:cubicBezTo>
                  <a:cubicBezTo>
                    <a:pt x="871" y="996"/>
                    <a:pt x="871" y="1010"/>
                    <a:pt x="875" y="1023"/>
                  </a:cubicBezTo>
                  <a:lnTo>
                    <a:pt x="874" y="1026"/>
                  </a:lnTo>
                  <a:cubicBezTo>
                    <a:pt x="882" y="1044"/>
                    <a:pt x="897" y="1058"/>
                    <a:pt x="917" y="1068"/>
                  </a:cubicBezTo>
                  <a:cubicBezTo>
                    <a:pt x="937" y="1078"/>
                    <a:pt x="966" y="1081"/>
                    <a:pt x="988" y="1081"/>
                  </a:cubicBezTo>
                  <a:cubicBezTo>
                    <a:pt x="999" y="1080"/>
                    <a:pt x="1008" y="1076"/>
                    <a:pt x="1018" y="1071"/>
                  </a:cubicBezTo>
                  <a:cubicBezTo>
                    <a:pt x="1023" y="1067"/>
                    <a:pt x="1028" y="1061"/>
                    <a:pt x="1031" y="1056"/>
                  </a:cubicBezTo>
                  <a:cubicBezTo>
                    <a:pt x="1035" y="1049"/>
                    <a:pt x="1036" y="1043"/>
                    <a:pt x="1035" y="1034"/>
                  </a:cubicBezTo>
                  <a:cubicBezTo>
                    <a:pt x="1036" y="1028"/>
                    <a:pt x="1033" y="1020"/>
                    <a:pt x="1030" y="1016"/>
                  </a:cubicBezTo>
                  <a:lnTo>
                    <a:pt x="1028" y="1013"/>
                  </a:lnTo>
                  <a:cubicBezTo>
                    <a:pt x="1022" y="1008"/>
                    <a:pt x="1017" y="1000"/>
                    <a:pt x="1014" y="993"/>
                  </a:cubicBezTo>
                  <a:cubicBezTo>
                    <a:pt x="1027" y="982"/>
                    <a:pt x="1049" y="957"/>
                    <a:pt x="1065" y="940"/>
                  </a:cubicBezTo>
                  <a:cubicBezTo>
                    <a:pt x="1088" y="920"/>
                    <a:pt x="1100" y="890"/>
                    <a:pt x="1102" y="857"/>
                  </a:cubicBezTo>
                  <a:cubicBezTo>
                    <a:pt x="1105" y="825"/>
                    <a:pt x="1098" y="789"/>
                    <a:pt x="1084" y="757"/>
                  </a:cubicBezTo>
                  <a:close/>
                  <a:moveTo>
                    <a:pt x="229" y="1050"/>
                  </a:moveTo>
                  <a:cubicBezTo>
                    <a:pt x="225" y="1047"/>
                    <a:pt x="221" y="1044"/>
                    <a:pt x="220" y="1040"/>
                  </a:cubicBezTo>
                  <a:cubicBezTo>
                    <a:pt x="214" y="1032"/>
                    <a:pt x="210" y="1020"/>
                    <a:pt x="214" y="1006"/>
                  </a:cubicBezTo>
                  <a:cubicBezTo>
                    <a:pt x="216" y="997"/>
                    <a:pt x="226" y="992"/>
                    <a:pt x="237" y="990"/>
                  </a:cubicBezTo>
                  <a:cubicBezTo>
                    <a:pt x="238" y="999"/>
                    <a:pt x="239" y="1006"/>
                    <a:pt x="238" y="1012"/>
                  </a:cubicBezTo>
                  <a:cubicBezTo>
                    <a:pt x="233" y="1024"/>
                    <a:pt x="229" y="1037"/>
                    <a:pt x="229" y="1050"/>
                  </a:cubicBezTo>
                  <a:close/>
                  <a:moveTo>
                    <a:pt x="256" y="881"/>
                  </a:moveTo>
                  <a:cubicBezTo>
                    <a:pt x="252" y="870"/>
                    <a:pt x="239" y="852"/>
                    <a:pt x="226" y="841"/>
                  </a:cubicBezTo>
                  <a:cubicBezTo>
                    <a:pt x="213" y="830"/>
                    <a:pt x="197" y="820"/>
                    <a:pt x="181" y="820"/>
                  </a:cubicBezTo>
                  <a:lnTo>
                    <a:pt x="179" y="819"/>
                  </a:lnTo>
                  <a:cubicBezTo>
                    <a:pt x="162" y="819"/>
                    <a:pt x="157" y="831"/>
                    <a:pt x="152" y="850"/>
                  </a:cubicBezTo>
                  <a:cubicBezTo>
                    <a:pt x="148" y="858"/>
                    <a:pt x="144" y="870"/>
                    <a:pt x="136" y="880"/>
                  </a:cubicBezTo>
                  <a:cubicBezTo>
                    <a:pt x="130" y="888"/>
                    <a:pt x="118" y="892"/>
                    <a:pt x="107" y="892"/>
                  </a:cubicBezTo>
                  <a:cubicBezTo>
                    <a:pt x="89" y="894"/>
                    <a:pt x="68" y="890"/>
                    <a:pt x="52" y="883"/>
                  </a:cubicBezTo>
                  <a:lnTo>
                    <a:pt x="50" y="882"/>
                  </a:lnTo>
                  <a:cubicBezTo>
                    <a:pt x="44" y="879"/>
                    <a:pt x="40" y="876"/>
                    <a:pt x="38" y="871"/>
                  </a:cubicBezTo>
                  <a:cubicBezTo>
                    <a:pt x="37" y="869"/>
                    <a:pt x="37" y="869"/>
                    <a:pt x="35" y="867"/>
                  </a:cubicBezTo>
                  <a:lnTo>
                    <a:pt x="35" y="864"/>
                  </a:lnTo>
                  <a:cubicBezTo>
                    <a:pt x="36" y="862"/>
                    <a:pt x="38" y="863"/>
                    <a:pt x="38" y="861"/>
                  </a:cubicBezTo>
                  <a:cubicBezTo>
                    <a:pt x="48" y="856"/>
                    <a:pt x="58" y="849"/>
                    <a:pt x="63" y="843"/>
                  </a:cubicBezTo>
                  <a:lnTo>
                    <a:pt x="54" y="872"/>
                  </a:lnTo>
                  <a:cubicBezTo>
                    <a:pt x="54" y="872"/>
                    <a:pt x="84" y="884"/>
                    <a:pt x="108" y="873"/>
                  </a:cubicBezTo>
                  <a:cubicBezTo>
                    <a:pt x="109" y="871"/>
                    <a:pt x="111" y="871"/>
                    <a:pt x="111" y="871"/>
                  </a:cubicBezTo>
                  <a:cubicBezTo>
                    <a:pt x="132" y="862"/>
                    <a:pt x="153" y="832"/>
                    <a:pt x="137" y="794"/>
                  </a:cubicBezTo>
                  <a:cubicBezTo>
                    <a:pt x="129" y="769"/>
                    <a:pt x="100" y="735"/>
                    <a:pt x="111" y="709"/>
                  </a:cubicBezTo>
                  <a:cubicBezTo>
                    <a:pt x="115" y="701"/>
                    <a:pt x="120" y="693"/>
                    <a:pt x="127" y="690"/>
                  </a:cubicBezTo>
                  <a:cubicBezTo>
                    <a:pt x="152" y="676"/>
                    <a:pt x="174" y="676"/>
                    <a:pt x="199" y="682"/>
                  </a:cubicBezTo>
                  <a:cubicBezTo>
                    <a:pt x="269" y="710"/>
                    <a:pt x="309" y="779"/>
                    <a:pt x="312" y="852"/>
                  </a:cubicBezTo>
                  <a:cubicBezTo>
                    <a:pt x="313" y="880"/>
                    <a:pt x="312" y="964"/>
                    <a:pt x="312" y="964"/>
                  </a:cubicBezTo>
                  <a:lnTo>
                    <a:pt x="342" y="967"/>
                  </a:lnTo>
                  <a:cubicBezTo>
                    <a:pt x="343" y="964"/>
                    <a:pt x="346" y="880"/>
                    <a:pt x="343" y="850"/>
                  </a:cubicBezTo>
                  <a:cubicBezTo>
                    <a:pt x="340" y="767"/>
                    <a:pt x="291" y="686"/>
                    <a:pt x="211" y="654"/>
                  </a:cubicBezTo>
                  <a:lnTo>
                    <a:pt x="209" y="653"/>
                  </a:lnTo>
                  <a:cubicBezTo>
                    <a:pt x="175" y="643"/>
                    <a:pt x="144" y="644"/>
                    <a:pt x="113" y="661"/>
                  </a:cubicBezTo>
                  <a:cubicBezTo>
                    <a:pt x="98" y="669"/>
                    <a:pt x="87" y="683"/>
                    <a:pt x="82" y="697"/>
                  </a:cubicBezTo>
                  <a:cubicBezTo>
                    <a:pt x="63" y="742"/>
                    <a:pt x="95" y="763"/>
                    <a:pt x="107" y="805"/>
                  </a:cubicBezTo>
                  <a:lnTo>
                    <a:pt x="107" y="807"/>
                  </a:lnTo>
                  <a:cubicBezTo>
                    <a:pt x="115" y="823"/>
                    <a:pt x="108" y="838"/>
                    <a:pt x="98" y="842"/>
                  </a:cubicBezTo>
                  <a:lnTo>
                    <a:pt x="96" y="844"/>
                  </a:lnTo>
                  <a:cubicBezTo>
                    <a:pt x="84" y="849"/>
                    <a:pt x="65" y="843"/>
                    <a:pt x="65" y="843"/>
                  </a:cubicBezTo>
                  <a:cubicBezTo>
                    <a:pt x="69" y="837"/>
                    <a:pt x="73" y="836"/>
                    <a:pt x="73" y="836"/>
                  </a:cubicBezTo>
                  <a:lnTo>
                    <a:pt x="81" y="826"/>
                  </a:lnTo>
                  <a:lnTo>
                    <a:pt x="76" y="817"/>
                  </a:lnTo>
                  <a:cubicBezTo>
                    <a:pt x="76" y="817"/>
                    <a:pt x="56" y="774"/>
                    <a:pt x="42" y="740"/>
                  </a:cubicBezTo>
                  <a:cubicBezTo>
                    <a:pt x="32" y="719"/>
                    <a:pt x="33" y="693"/>
                    <a:pt x="39" y="668"/>
                  </a:cubicBezTo>
                  <a:cubicBezTo>
                    <a:pt x="55" y="615"/>
                    <a:pt x="153" y="580"/>
                    <a:pt x="190" y="584"/>
                  </a:cubicBezTo>
                  <a:cubicBezTo>
                    <a:pt x="227" y="588"/>
                    <a:pt x="232" y="596"/>
                    <a:pt x="270" y="614"/>
                  </a:cubicBezTo>
                  <a:cubicBezTo>
                    <a:pt x="306" y="633"/>
                    <a:pt x="357" y="719"/>
                    <a:pt x="375" y="757"/>
                  </a:cubicBezTo>
                  <a:lnTo>
                    <a:pt x="375" y="755"/>
                  </a:lnTo>
                  <a:cubicBezTo>
                    <a:pt x="403" y="820"/>
                    <a:pt x="414" y="947"/>
                    <a:pt x="415" y="991"/>
                  </a:cubicBezTo>
                  <a:cubicBezTo>
                    <a:pt x="400" y="988"/>
                    <a:pt x="385" y="985"/>
                    <a:pt x="379" y="984"/>
                  </a:cubicBezTo>
                  <a:cubicBezTo>
                    <a:pt x="374" y="983"/>
                    <a:pt x="368" y="982"/>
                    <a:pt x="362" y="981"/>
                  </a:cubicBezTo>
                  <a:cubicBezTo>
                    <a:pt x="334" y="974"/>
                    <a:pt x="299" y="963"/>
                    <a:pt x="269" y="960"/>
                  </a:cubicBezTo>
                  <a:cubicBezTo>
                    <a:pt x="267" y="932"/>
                    <a:pt x="263" y="905"/>
                    <a:pt x="256" y="881"/>
                  </a:cubicBezTo>
                  <a:close/>
                  <a:moveTo>
                    <a:pt x="336" y="1078"/>
                  </a:moveTo>
                  <a:cubicBezTo>
                    <a:pt x="316" y="1076"/>
                    <a:pt x="286" y="1071"/>
                    <a:pt x="268" y="1066"/>
                  </a:cubicBezTo>
                  <a:cubicBezTo>
                    <a:pt x="268" y="1053"/>
                    <a:pt x="268" y="1037"/>
                    <a:pt x="269" y="1022"/>
                  </a:cubicBezTo>
                  <a:cubicBezTo>
                    <a:pt x="276" y="1008"/>
                    <a:pt x="288" y="1001"/>
                    <a:pt x="293" y="996"/>
                  </a:cubicBezTo>
                  <a:cubicBezTo>
                    <a:pt x="312" y="999"/>
                    <a:pt x="333" y="1005"/>
                    <a:pt x="350" y="1010"/>
                  </a:cubicBezTo>
                  <a:cubicBezTo>
                    <a:pt x="341" y="1026"/>
                    <a:pt x="330" y="1050"/>
                    <a:pt x="336" y="1078"/>
                  </a:cubicBezTo>
                  <a:close/>
                  <a:moveTo>
                    <a:pt x="315" y="1368"/>
                  </a:moveTo>
                  <a:cubicBezTo>
                    <a:pt x="303" y="1375"/>
                    <a:pt x="270" y="1387"/>
                    <a:pt x="245" y="1391"/>
                  </a:cubicBezTo>
                  <a:cubicBezTo>
                    <a:pt x="227" y="1397"/>
                    <a:pt x="212" y="1396"/>
                    <a:pt x="199" y="1390"/>
                  </a:cubicBezTo>
                  <a:cubicBezTo>
                    <a:pt x="183" y="1385"/>
                    <a:pt x="170" y="1373"/>
                    <a:pt x="159" y="1358"/>
                  </a:cubicBezTo>
                  <a:cubicBezTo>
                    <a:pt x="150" y="1348"/>
                    <a:pt x="142" y="1331"/>
                    <a:pt x="136" y="1312"/>
                  </a:cubicBezTo>
                  <a:cubicBezTo>
                    <a:pt x="134" y="1299"/>
                    <a:pt x="132" y="1286"/>
                    <a:pt x="135" y="1269"/>
                  </a:cubicBezTo>
                  <a:cubicBezTo>
                    <a:pt x="136" y="1262"/>
                    <a:pt x="143" y="1259"/>
                    <a:pt x="151" y="1256"/>
                  </a:cubicBezTo>
                  <a:cubicBezTo>
                    <a:pt x="165" y="1250"/>
                    <a:pt x="177" y="1243"/>
                    <a:pt x="172" y="1222"/>
                  </a:cubicBezTo>
                  <a:cubicBezTo>
                    <a:pt x="169" y="1213"/>
                    <a:pt x="163" y="1208"/>
                    <a:pt x="156" y="1202"/>
                  </a:cubicBezTo>
                  <a:cubicBezTo>
                    <a:pt x="152" y="1197"/>
                    <a:pt x="146" y="1191"/>
                    <a:pt x="150" y="1188"/>
                  </a:cubicBezTo>
                  <a:cubicBezTo>
                    <a:pt x="158" y="1174"/>
                    <a:pt x="189" y="1175"/>
                    <a:pt x="211" y="1174"/>
                  </a:cubicBezTo>
                  <a:cubicBezTo>
                    <a:pt x="213" y="1175"/>
                    <a:pt x="213" y="1175"/>
                    <a:pt x="220" y="1174"/>
                  </a:cubicBezTo>
                  <a:lnTo>
                    <a:pt x="218" y="1173"/>
                  </a:lnTo>
                  <a:cubicBezTo>
                    <a:pt x="252" y="1177"/>
                    <a:pt x="258" y="1159"/>
                    <a:pt x="260" y="1132"/>
                  </a:cubicBezTo>
                  <a:cubicBezTo>
                    <a:pt x="260" y="1132"/>
                    <a:pt x="261" y="1128"/>
                    <a:pt x="260" y="1124"/>
                  </a:cubicBezTo>
                  <a:cubicBezTo>
                    <a:pt x="260" y="1119"/>
                    <a:pt x="262" y="1113"/>
                    <a:pt x="263" y="1106"/>
                  </a:cubicBezTo>
                  <a:cubicBezTo>
                    <a:pt x="263" y="1104"/>
                    <a:pt x="263" y="1102"/>
                    <a:pt x="264" y="1098"/>
                  </a:cubicBezTo>
                  <a:cubicBezTo>
                    <a:pt x="277" y="1100"/>
                    <a:pt x="292" y="1103"/>
                    <a:pt x="307" y="1105"/>
                  </a:cubicBezTo>
                  <a:cubicBezTo>
                    <a:pt x="310" y="1124"/>
                    <a:pt x="317" y="1169"/>
                    <a:pt x="285" y="1214"/>
                  </a:cubicBezTo>
                  <a:cubicBezTo>
                    <a:pt x="279" y="1224"/>
                    <a:pt x="276" y="1232"/>
                    <a:pt x="270" y="1240"/>
                  </a:cubicBezTo>
                  <a:cubicBezTo>
                    <a:pt x="251" y="1272"/>
                    <a:pt x="233" y="1299"/>
                    <a:pt x="202" y="1300"/>
                  </a:cubicBezTo>
                  <a:lnTo>
                    <a:pt x="205" y="1331"/>
                  </a:lnTo>
                  <a:cubicBezTo>
                    <a:pt x="252" y="1329"/>
                    <a:pt x="271" y="1295"/>
                    <a:pt x="295" y="1257"/>
                  </a:cubicBezTo>
                  <a:cubicBezTo>
                    <a:pt x="301" y="1247"/>
                    <a:pt x="307" y="1240"/>
                    <a:pt x="311" y="1231"/>
                  </a:cubicBezTo>
                  <a:cubicBezTo>
                    <a:pt x="343" y="1184"/>
                    <a:pt x="343" y="1138"/>
                    <a:pt x="339" y="1111"/>
                  </a:cubicBezTo>
                  <a:cubicBezTo>
                    <a:pt x="339" y="1111"/>
                    <a:pt x="339" y="1111"/>
                    <a:pt x="341" y="1111"/>
                  </a:cubicBezTo>
                  <a:cubicBezTo>
                    <a:pt x="350" y="1111"/>
                    <a:pt x="356" y="1112"/>
                    <a:pt x="360" y="1113"/>
                  </a:cubicBezTo>
                  <a:cubicBezTo>
                    <a:pt x="362" y="1113"/>
                    <a:pt x="375" y="1115"/>
                    <a:pt x="390" y="1118"/>
                  </a:cubicBezTo>
                  <a:cubicBezTo>
                    <a:pt x="380" y="1151"/>
                    <a:pt x="356" y="1222"/>
                    <a:pt x="343" y="1250"/>
                  </a:cubicBezTo>
                  <a:cubicBezTo>
                    <a:pt x="323" y="1288"/>
                    <a:pt x="285" y="1343"/>
                    <a:pt x="285" y="1343"/>
                  </a:cubicBezTo>
                  <a:lnTo>
                    <a:pt x="310" y="1361"/>
                  </a:lnTo>
                  <a:cubicBezTo>
                    <a:pt x="310" y="1361"/>
                    <a:pt x="342" y="1316"/>
                    <a:pt x="362" y="1280"/>
                  </a:cubicBezTo>
                  <a:cubicBezTo>
                    <a:pt x="351" y="1313"/>
                    <a:pt x="337" y="1346"/>
                    <a:pt x="315" y="1368"/>
                  </a:cubicBezTo>
                  <a:close/>
                  <a:moveTo>
                    <a:pt x="387" y="1598"/>
                  </a:moveTo>
                  <a:cubicBezTo>
                    <a:pt x="383" y="1593"/>
                    <a:pt x="378" y="1588"/>
                    <a:pt x="377" y="1581"/>
                  </a:cubicBezTo>
                  <a:cubicBezTo>
                    <a:pt x="374" y="1570"/>
                    <a:pt x="366" y="1555"/>
                    <a:pt x="358" y="1536"/>
                  </a:cubicBezTo>
                  <a:cubicBezTo>
                    <a:pt x="349" y="1515"/>
                    <a:pt x="336" y="1486"/>
                    <a:pt x="331" y="1468"/>
                  </a:cubicBezTo>
                  <a:cubicBezTo>
                    <a:pt x="323" y="1425"/>
                    <a:pt x="340" y="1388"/>
                    <a:pt x="340" y="1388"/>
                  </a:cubicBezTo>
                  <a:cubicBezTo>
                    <a:pt x="401" y="1316"/>
                    <a:pt x="420" y="1172"/>
                    <a:pt x="424" y="1124"/>
                  </a:cubicBezTo>
                  <a:cubicBezTo>
                    <a:pt x="439" y="1127"/>
                    <a:pt x="454" y="1129"/>
                    <a:pt x="469" y="1132"/>
                  </a:cubicBezTo>
                  <a:lnTo>
                    <a:pt x="387" y="1598"/>
                  </a:lnTo>
                  <a:close/>
                  <a:moveTo>
                    <a:pt x="474" y="1100"/>
                  </a:moveTo>
                  <a:cubicBezTo>
                    <a:pt x="434" y="1095"/>
                    <a:pt x="389" y="1087"/>
                    <a:pt x="372" y="1084"/>
                  </a:cubicBezTo>
                  <a:cubicBezTo>
                    <a:pt x="356" y="1053"/>
                    <a:pt x="373" y="1029"/>
                    <a:pt x="384" y="1018"/>
                  </a:cubicBezTo>
                  <a:cubicBezTo>
                    <a:pt x="405" y="1022"/>
                    <a:pt x="439" y="1028"/>
                    <a:pt x="476" y="1032"/>
                  </a:cubicBezTo>
                  <a:cubicBezTo>
                    <a:pt x="480" y="1033"/>
                    <a:pt x="482" y="1033"/>
                    <a:pt x="486" y="1034"/>
                  </a:cubicBezTo>
                  <a:lnTo>
                    <a:pt x="474" y="1100"/>
                  </a:lnTo>
                  <a:close/>
                  <a:moveTo>
                    <a:pt x="590" y="442"/>
                  </a:moveTo>
                  <a:lnTo>
                    <a:pt x="491" y="1004"/>
                  </a:lnTo>
                  <a:cubicBezTo>
                    <a:pt x="487" y="1003"/>
                    <a:pt x="483" y="1003"/>
                    <a:pt x="481" y="1002"/>
                  </a:cubicBezTo>
                  <a:cubicBezTo>
                    <a:pt x="468" y="1000"/>
                    <a:pt x="457" y="998"/>
                    <a:pt x="447" y="996"/>
                  </a:cubicBezTo>
                  <a:cubicBezTo>
                    <a:pt x="459" y="873"/>
                    <a:pt x="509" y="706"/>
                    <a:pt x="497" y="564"/>
                  </a:cubicBezTo>
                  <a:cubicBezTo>
                    <a:pt x="497" y="548"/>
                    <a:pt x="491" y="521"/>
                    <a:pt x="482" y="495"/>
                  </a:cubicBezTo>
                  <a:cubicBezTo>
                    <a:pt x="475" y="472"/>
                    <a:pt x="467" y="448"/>
                    <a:pt x="460" y="434"/>
                  </a:cubicBezTo>
                  <a:cubicBezTo>
                    <a:pt x="450" y="419"/>
                    <a:pt x="440" y="400"/>
                    <a:pt x="433" y="377"/>
                  </a:cubicBezTo>
                  <a:cubicBezTo>
                    <a:pt x="426" y="351"/>
                    <a:pt x="423" y="322"/>
                    <a:pt x="429" y="286"/>
                  </a:cubicBezTo>
                  <a:cubicBezTo>
                    <a:pt x="436" y="221"/>
                    <a:pt x="533" y="159"/>
                    <a:pt x="568" y="137"/>
                  </a:cubicBezTo>
                  <a:cubicBezTo>
                    <a:pt x="573" y="133"/>
                    <a:pt x="575" y="132"/>
                    <a:pt x="577" y="130"/>
                  </a:cubicBezTo>
                  <a:cubicBezTo>
                    <a:pt x="592" y="122"/>
                    <a:pt x="612" y="108"/>
                    <a:pt x="628" y="91"/>
                  </a:cubicBezTo>
                  <a:cubicBezTo>
                    <a:pt x="644" y="76"/>
                    <a:pt x="658" y="61"/>
                    <a:pt x="662" y="48"/>
                  </a:cubicBezTo>
                  <a:cubicBezTo>
                    <a:pt x="665" y="45"/>
                    <a:pt x="668" y="40"/>
                    <a:pt x="673" y="39"/>
                  </a:cubicBezTo>
                  <a:lnTo>
                    <a:pt x="643" y="207"/>
                  </a:lnTo>
                  <a:lnTo>
                    <a:pt x="673" y="213"/>
                  </a:lnTo>
                  <a:lnTo>
                    <a:pt x="703" y="40"/>
                  </a:lnTo>
                  <a:cubicBezTo>
                    <a:pt x="707" y="41"/>
                    <a:pt x="711" y="46"/>
                    <a:pt x="710" y="52"/>
                  </a:cubicBezTo>
                  <a:cubicBezTo>
                    <a:pt x="710" y="65"/>
                    <a:pt x="715" y="84"/>
                    <a:pt x="723" y="103"/>
                  </a:cubicBezTo>
                  <a:cubicBezTo>
                    <a:pt x="732" y="124"/>
                    <a:pt x="746" y="146"/>
                    <a:pt x="757" y="159"/>
                  </a:cubicBezTo>
                  <a:cubicBezTo>
                    <a:pt x="766" y="170"/>
                    <a:pt x="791" y="203"/>
                    <a:pt x="813" y="241"/>
                  </a:cubicBezTo>
                  <a:cubicBezTo>
                    <a:pt x="834" y="280"/>
                    <a:pt x="851" y="323"/>
                    <a:pt x="843" y="357"/>
                  </a:cubicBezTo>
                  <a:cubicBezTo>
                    <a:pt x="834" y="392"/>
                    <a:pt x="821" y="419"/>
                    <a:pt x="806" y="440"/>
                  </a:cubicBezTo>
                  <a:cubicBezTo>
                    <a:pt x="792" y="460"/>
                    <a:pt x="776" y="475"/>
                    <a:pt x="763" y="485"/>
                  </a:cubicBezTo>
                  <a:cubicBezTo>
                    <a:pt x="750" y="494"/>
                    <a:pt x="737" y="511"/>
                    <a:pt x="722" y="529"/>
                  </a:cubicBezTo>
                  <a:cubicBezTo>
                    <a:pt x="705" y="552"/>
                    <a:pt x="688" y="577"/>
                    <a:pt x="681" y="592"/>
                  </a:cubicBezTo>
                  <a:lnTo>
                    <a:pt x="680" y="594"/>
                  </a:lnTo>
                  <a:cubicBezTo>
                    <a:pt x="620" y="726"/>
                    <a:pt x="607" y="884"/>
                    <a:pt x="573" y="1016"/>
                  </a:cubicBezTo>
                  <a:cubicBezTo>
                    <a:pt x="557" y="1016"/>
                    <a:pt x="541" y="1013"/>
                    <a:pt x="523" y="1010"/>
                  </a:cubicBezTo>
                  <a:lnTo>
                    <a:pt x="623" y="447"/>
                  </a:lnTo>
                  <a:lnTo>
                    <a:pt x="590" y="442"/>
                  </a:lnTo>
                  <a:close/>
                  <a:moveTo>
                    <a:pt x="606" y="1055"/>
                  </a:moveTo>
                  <a:cubicBezTo>
                    <a:pt x="610" y="1067"/>
                    <a:pt x="612" y="1093"/>
                    <a:pt x="584" y="1115"/>
                  </a:cubicBezTo>
                  <a:cubicBezTo>
                    <a:pt x="577" y="1114"/>
                    <a:pt x="573" y="1115"/>
                    <a:pt x="569" y="1114"/>
                  </a:cubicBezTo>
                  <a:cubicBezTo>
                    <a:pt x="558" y="1113"/>
                    <a:pt x="532" y="1110"/>
                    <a:pt x="507" y="1106"/>
                  </a:cubicBezTo>
                  <a:lnTo>
                    <a:pt x="518" y="1040"/>
                  </a:lnTo>
                  <a:cubicBezTo>
                    <a:pt x="554" y="1046"/>
                    <a:pt x="588" y="1052"/>
                    <a:pt x="606" y="1055"/>
                  </a:cubicBezTo>
                  <a:close/>
                  <a:moveTo>
                    <a:pt x="516" y="1498"/>
                  </a:moveTo>
                  <a:lnTo>
                    <a:pt x="517" y="1496"/>
                  </a:lnTo>
                  <a:cubicBezTo>
                    <a:pt x="502" y="1518"/>
                    <a:pt x="475" y="1544"/>
                    <a:pt x="456" y="1564"/>
                  </a:cubicBezTo>
                  <a:cubicBezTo>
                    <a:pt x="446" y="1572"/>
                    <a:pt x="441" y="1579"/>
                    <a:pt x="435" y="1585"/>
                  </a:cubicBezTo>
                  <a:lnTo>
                    <a:pt x="435" y="1587"/>
                  </a:lnTo>
                  <a:cubicBezTo>
                    <a:pt x="432" y="1591"/>
                    <a:pt x="424" y="1596"/>
                    <a:pt x="419" y="1600"/>
                  </a:cubicBezTo>
                  <a:lnTo>
                    <a:pt x="501" y="1135"/>
                  </a:lnTo>
                  <a:cubicBezTo>
                    <a:pt x="518" y="1138"/>
                    <a:pt x="535" y="1141"/>
                    <a:pt x="548" y="1144"/>
                  </a:cubicBezTo>
                  <a:cubicBezTo>
                    <a:pt x="536" y="1190"/>
                    <a:pt x="503" y="1336"/>
                    <a:pt x="536" y="1425"/>
                  </a:cubicBezTo>
                  <a:cubicBezTo>
                    <a:pt x="536" y="1438"/>
                    <a:pt x="533" y="1468"/>
                    <a:pt x="516" y="1498"/>
                  </a:cubicBezTo>
                  <a:close/>
                  <a:moveTo>
                    <a:pt x="725" y="1263"/>
                  </a:moveTo>
                  <a:lnTo>
                    <a:pt x="723" y="1262"/>
                  </a:lnTo>
                  <a:cubicBezTo>
                    <a:pt x="725" y="1263"/>
                    <a:pt x="727" y="1263"/>
                    <a:pt x="729" y="1265"/>
                  </a:cubicBezTo>
                  <a:cubicBezTo>
                    <a:pt x="752" y="1272"/>
                    <a:pt x="780" y="1283"/>
                    <a:pt x="786" y="1300"/>
                  </a:cubicBezTo>
                  <a:cubicBezTo>
                    <a:pt x="785" y="1304"/>
                    <a:pt x="780" y="1308"/>
                    <a:pt x="773" y="1311"/>
                  </a:cubicBezTo>
                  <a:cubicBezTo>
                    <a:pt x="764" y="1314"/>
                    <a:pt x="757" y="1317"/>
                    <a:pt x="751" y="1324"/>
                  </a:cubicBezTo>
                  <a:cubicBezTo>
                    <a:pt x="739" y="1342"/>
                    <a:pt x="749" y="1353"/>
                    <a:pt x="760" y="1363"/>
                  </a:cubicBezTo>
                  <a:cubicBezTo>
                    <a:pt x="765" y="1369"/>
                    <a:pt x="771" y="1374"/>
                    <a:pt x="770" y="1381"/>
                  </a:cubicBezTo>
                  <a:cubicBezTo>
                    <a:pt x="767" y="1395"/>
                    <a:pt x="760" y="1409"/>
                    <a:pt x="754" y="1421"/>
                  </a:cubicBezTo>
                  <a:cubicBezTo>
                    <a:pt x="742" y="1437"/>
                    <a:pt x="727" y="1448"/>
                    <a:pt x="715" y="1456"/>
                  </a:cubicBezTo>
                  <a:cubicBezTo>
                    <a:pt x="700" y="1467"/>
                    <a:pt x="684" y="1471"/>
                    <a:pt x="668" y="1472"/>
                  </a:cubicBezTo>
                  <a:cubicBezTo>
                    <a:pt x="653" y="1472"/>
                    <a:pt x="638" y="1467"/>
                    <a:pt x="622" y="1458"/>
                  </a:cubicBezTo>
                  <a:cubicBezTo>
                    <a:pt x="597" y="1442"/>
                    <a:pt x="569" y="1413"/>
                    <a:pt x="563" y="1408"/>
                  </a:cubicBezTo>
                  <a:cubicBezTo>
                    <a:pt x="555" y="1380"/>
                    <a:pt x="552" y="1344"/>
                    <a:pt x="554" y="1309"/>
                  </a:cubicBezTo>
                  <a:cubicBezTo>
                    <a:pt x="557" y="1352"/>
                    <a:pt x="572" y="1405"/>
                    <a:pt x="572" y="1405"/>
                  </a:cubicBezTo>
                  <a:lnTo>
                    <a:pt x="602" y="1397"/>
                  </a:lnTo>
                  <a:cubicBezTo>
                    <a:pt x="602" y="1397"/>
                    <a:pt x="585" y="1332"/>
                    <a:pt x="583" y="1293"/>
                  </a:cubicBezTo>
                  <a:lnTo>
                    <a:pt x="582" y="1290"/>
                  </a:lnTo>
                  <a:cubicBezTo>
                    <a:pt x="579" y="1256"/>
                    <a:pt x="582" y="1178"/>
                    <a:pt x="583" y="1147"/>
                  </a:cubicBezTo>
                  <a:cubicBezTo>
                    <a:pt x="598" y="1148"/>
                    <a:pt x="617" y="1151"/>
                    <a:pt x="636" y="1155"/>
                  </a:cubicBezTo>
                  <a:cubicBezTo>
                    <a:pt x="624" y="1177"/>
                    <a:pt x="602" y="1224"/>
                    <a:pt x="618" y="1283"/>
                  </a:cubicBezTo>
                  <a:cubicBezTo>
                    <a:pt x="620" y="1295"/>
                    <a:pt x="623" y="1306"/>
                    <a:pt x="625" y="1318"/>
                  </a:cubicBezTo>
                  <a:cubicBezTo>
                    <a:pt x="633" y="1359"/>
                    <a:pt x="639" y="1397"/>
                    <a:pt x="680" y="1415"/>
                  </a:cubicBezTo>
                  <a:lnTo>
                    <a:pt x="694" y="1387"/>
                  </a:lnTo>
                  <a:cubicBezTo>
                    <a:pt x="667" y="1375"/>
                    <a:pt x="662" y="1346"/>
                    <a:pt x="655" y="1312"/>
                  </a:cubicBezTo>
                  <a:cubicBezTo>
                    <a:pt x="653" y="1298"/>
                    <a:pt x="650" y="1287"/>
                    <a:pt x="648" y="1276"/>
                  </a:cubicBezTo>
                  <a:cubicBezTo>
                    <a:pt x="630" y="1204"/>
                    <a:pt x="672" y="1161"/>
                    <a:pt x="672" y="1161"/>
                  </a:cubicBezTo>
                  <a:cubicBezTo>
                    <a:pt x="683" y="1163"/>
                    <a:pt x="694" y="1165"/>
                    <a:pt x="702" y="1167"/>
                  </a:cubicBezTo>
                  <a:cubicBezTo>
                    <a:pt x="704" y="1167"/>
                    <a:pt x="709" y="1168"/>
                    <a:pt x="713" y="1168"/>
                  </a:cubicBezTo>
                  <a:cubicBezTo>
                    <a:pt x="712" y="1175"/>
                    <a:pt x="711" y="1181"/>
                    <a:pt x="710" y="1183"/>
                  </a:cubicBezTo>
                  <a:cubicBezTo>
                    <a:pt x="709" y="1192"/>
                    <a:pt x="705" y="1198"/>
                    <a:pt x="704" y="1204"/>
                  </a:cubicBezTo>
                  <a:cubicBezTo>
                    <a:pt x="702" y="1208"/>
                    <a:pt x="700" y="1214"/>
                    <a:pt x="700" y="1214"/>
                  </a:cubicBezTo>
                  <a:cubicBezTo>
                    <a:pt x="694" y="1238"/>
                    <a:pt x="695" y="1255"/>
                    <a:pt x="725" y="1263"/>
                  </a:cubicBezTo>
                  <a:close/>
                  <a:moveTo>
                    <a:pt x="638" y="1059"/>
                  </a:moveTo>
                  <a:cubicBezTo>
                    <a:pt x="650" y="1061"/>
                    <a:pt x="664" y="1061"/>
                    <a:pt x="679" y="1064"/>
                  </a:cubicBezTo>
                  <a:cubicBezTo>
                    <a:pt x="683" y="1064"/>
                    <a:pt x="690" y="1063"/>
                    <a:pt x="696" y="1065"/>
                  </a:cubicBezTo>
                  <a:cubicBezTo>
                    <a:pt x="697" y="1069"/>
                    <a:pt x="698" y="1076"/>
                    <a:pt x="699" y="1087"/>
                  </a:cubicBezTo>
                  <a:cubicBezTo>
                    <a:pt x="697" y="1097"/>
                    <a:pt x="695" y="1108"/>
                    <a:pt x="689" y="1118"/>
                  </a:cubicBezTo>
                  <a:cubicBezTo>
                    <a:pt x="685" y="1124"/>
                    <a:pt x="685" y="1128"/>
                    <a:pt x="680" y="1132"/>
                  </a:cubicBezTo>
                  <a:cubicBezTo>
                    <a:pt x="663" y="1129"/>
                    <a:pt x="641" y="1125"/>
                    <a:pt x="622" y="1122"/>
                  </a:cubicBezTo>
                  <a:cubicBezTo>
                    <a:pt x="640" y="1098"/>
                    <a:pt x="639" y="1076"/>
                    <a:pt x="638" y="1059"/>
                  </a:cubicBezTo>
                  <a:close/>
                  <a:moveTo>
                    <a:pt x="721" y="1137"/>
                  </a:moveTo>
                  <a:cubicBezTo>
                    <a:pt x="719" y="1136"/>
                    <a:pt x="716" y="1136"/>
                    <a:pt x="714" y="1136"/>
                  </a:cubicBezTo>
                  <a:cubicBezTo>
                    <a:pt x="716" y="1136"/>
                    <a:pt x="716" y="1134"/>
                    <a:pt x="717" y="1132"/>
                  </a:cubicBezTo>
                  <a:cubicBezTo>
                    <a:pt x="724" y="1120"/>
                    <a:pt x="729" y="1103"/>
                    <a:pt x="729" y="1088"/>
                  </a:cubicBezTo>
                  <a:cubicBezTo>
                    <a:pt x="730" y="1082"/>
                    <a:pt x="729" y="1075"/>
                    <a:pt x="728" y="1068"/>
                  </a:cubicBezTo>
                  <a:cubicBezTo>
                    <a:pt x="735" y="1069"/>
                    <a:pt x="741" y="1070"/>
                    <a:pt x="745" y="1071"/>
                  </a:cubicBezTo>
                  <a:cubicBezTo>
                    <a:pt x="762" y="1100"/>
                    <a:pt x="755" y="1126"/>
                    <a:pt x="721" y="1137"/>
                  </a:cubicBezTo>
                  <a:close/>
                  <a:moveTo>
                    <a:pt x="1045" y="919"/>
                  </a:moveTo>
                  <a:lnTo>
                    <a:pt x="1042" y="919"/>
                  </a:lnTo>
                  <a:cubicBezTo>
                    <a:pt x="1018" y="946"/>
                    <a:pt x="986" y="979"/>
                    <a:pt x="984" y="979"/>
                  </a:cubicBezTo>
                  <a:lnTo>
                    <a:pt x="975" y="986"/>
                  </a:lnTo>
                  <a:lnTo>
                    <a:pt x="982" y="998"/>
                  </a:lnTo>
                  <a:cubicBezTo>
                    <a:pt x="982" y="998"/>
                    <a:pt x="984" y="1001"/>
                    <a:pt x="987" y="1008"/>
                  </a:cubicBezTo>
                  <a:cubicBezTo>
                    <a:pt x="992" y="1016"/>
                    <a:pt x="997" y="1025"/>
                    <a:pt x="1005" y="1033"/>
                  </a:cubicBezTo>
                  <a:lnTo>
                    <a:pt x="1004" y="1035"/>
                  </a:lnTo>
                  <a:cubicBezTo>
                    <a:pt x="1006" y="1038"/>
                    <a:pt x="1004" y="1037"/>
                    <a:pt x="1004" y="1039"/>
                  </a:cubicBezTo>
                  <a:cubicBezTo>
                    <a:pt x="1003" y="1042"/>
                    <a:pt x="1001" y="1044"/>
                    <a:pt x="998" y="1045"/>
                  </a:cubicBezTo>
                  <a:cubicBezTo>
                    <a:pt x="996" y="1047"/>
                    <a:pt x="991" y="1049"/>
                    <a:pt x="986" y="1050"/>
                  </a:cubicBezTo>
                  <a:cubicBezTo>
                    <a:pt x="966" y="1050"/>
                    <a:pt x="947" y="1047"/>
                    <a:pt x="931" y="1040"/>
                  </a:cubicBezTo>
                  <a:cubicBezTo>
                    <a:pt x="917" y="1033"/>
                    <a:pt x="907" y="1025"/>
                    <a:pt x="904" y="1015"/>
                  </a:cubicBezTo>
                  <a:cubicBezTo>
                    <a:pt x="902" y="1006"/>
                    <a:pt x="902" y="993"/>
                    <a:pt x="904" y="984"/>
                  </a:cubicBezTo>
                  <a:cubicBezTo>
                    <a:pt x="903" y="965"/>
                    <a:pt x="903" y="949"/>
                    <a:pt x="886" y="944"/>
                  </a:cubicBezTo>
                  <a:cubicBezTo>
                    <a:pt x="872" y="939"/>
                    <a:pt x="854" y="943"/>
                    <a:pt x="837" y="949"/>
                  </a:cubicBezTo>
                  <a:cubicBezTo>
                    <a:pt x="819" y="954"/>
                    <a:pt x="801" y="966"/>
                    <a:pt x="793" y="976"/>
                  </a:cubicBezTo>
                  <a:cubicBezTo>
                    <a:pt x="781" y="994"/>
                    <a:pt x="768" y="1018"/>
                    <a:pt x="757" y="1042"/>
                  </a:cubicBezTo>
                  <a:cubicBezTo>
                    <a:pt x="747" y="1038"/>
                    <a:pt x="729" y="1037"/>
                    <a:pt x="710" y="1034"/>
                  </a:cubicBezTo>
                  <a:cubicBezTo>
                    <a:pt x="731" y="976"/>
                    <a:pt x="738" y="938"/>
                    <a:pt x="777" y="890"/>
                  </a:cubicBezTo>
                  <a:cubicBezTo>
                    <a:pt x="817" y="840"/>
                    <a:pt x="874" y="788"/>
                    <a:pt x="948" y="817"/>
                  </a:cubicBezTo>
                  <a:cubicBezTo>
                    <a:pt x="959" y="821"/>
                    <a:pt x="970" y="829"/>
                    <a:pt x="983" y="843"/>
                  </a:cubicBezTo>
                  <a:cubicBezTo>
                    <a:pt x="989" y="848"/>
                    <a:pt x="992" y="857"/>
                    <a:pt x="990" y="866"/>
                  </a:cubicBezTo>
                  <a:cubicBezTo>
                    <a:pt x="991" y="875"/>
                    <a:pt x="987" y="885"/>
                    <a:pt x="984" y="889"/>
                  </a:cubicBezTo>
                  <a:cubicBezTo>
                    <a:pt x="978" y="894"/>
                    <a:pt x="973" y="898"/>
                    <a:pt x="968" y="904"/>
                  </a:cubicBezTo>
                  <a:cubicBezTo>
                    <a:pt x="958" y="913"/>
                    <a:pt x="945" y="922"/>
                    <a:pt x="936" y="935"/>
                  </a:cubicBezTo>
                  <a:cubicBezTo>
                    <a:pt x="923" y="950"/>
                    <a:pt x="918" y="965"/>
                    <a:pt x="918" y="978"/>
                  </a:cubicBezTo>
                  <a:cubicBezTo>
                    <a:pt x="917" y="996"/>
                    <a:pt x="925" y="1010"/>
                    <a:pt x="935" y="1019"/>
                  </a:cubicBezTo>
                  <a:cubicBezTo>
                    <a:pt x="951" y="1039"/>
                    <a:pt x="986" y="1039"/>
                    <a:pt x="986" y="1039"/>
                  </a:cubicBezTo>
                  <a:lnTo>
                    <a:pt x="987" y="1008"/>
                  </a:lnTo>
                  <a:cubicBezTo>
                    <a:pt x="983" y="1007"/>
                    <a:pt x="965" y="1006"/>
                    <a:pt x="958" y="999"/>
                  </a:cubicBezTo>
                  <a:lnTo>
                    <a:pt x="956" y="998"/>
                  </a:lnTo>
                  <a:cubicBezTo>
                    <a:pt x="952" y="993"/>
                    <a:pt x="949" y="986"/>
                    <a:pt x="948" y="979"/>
                  </a:cubicBezTo>
                  <a:cubicBezTo>
                    <a:pt x="950" y="971"/>
                    <a:pt x="953" y="965"/>
                    <a:pt x="959" y="955"/>
                  </a:cubicBezTo>
                  <a:cubicBezTo>
                    <a:pt x="968" y="945"/>
                    <a:pt x="978" y="934"/>
                    <a:pt x="988" y="927"/>
                  </a:cubicBezTo>
                  <a:cubicBezTo>
                    <a:pt x="994" y="921"/>
                    <a:pt x="1001" y="916"/>
                    <a:pt x="1006" y="910"/>
                  </a:cubicBezTo>
                  <a:lnTo>
                    <a:pt x="1004" y="910"/>
                  </a:lnTo>
                  <a:cubicBezTo>
                    <a:pt x="1015" y="901"/>
                    <a:pt x="1022" y="885"/>
                    <a:pt x="1023" y="867"/>
                  </a:cubicBezTo>
                  <a:cubicBezTo>
                    <a:pt x="1022" y="849"/>
                    <a:pt x="1018" y="833"/>
                    <a:pt x="1004" y="822"/>
                  </a:cubicBezTo>
                  <a:cubicBezTo>
                    <a:pt x="990" y="804"/>
                    <a:pt x="974" y="795"/>
                    <a:pt x="960" y="788"/>
                  </a:cubicBezTo>
                  <a:cubicBezTo>
                    <a:pt x="867" y="752"/>
                    <a:pt x="800" y="813"/>
                    <a:pt x="754" y="871"/>
                  </a:cubicBezTo>
                  <a:cubicBezTo>
                    <a:pt x="709" y="926"/>
                    <a:pt x="701" y="964"/>
                    <a:pt x="681" y="1024"/>
                  </a:cubicBezTo>
                  <a:lnTo>
                    <a:pt x="708" y="1034"/>
                  </a:lnTo>
                  <a:cubicBezTo>
                    <a:pt x="699" y="1034"/>
                    <a:pt x="691" y="1033"/>
                    <a:pt x="680" y="1031"/>
                  </a:cubicBezTo>
                  <a:cubicBezTo>
                    <a:pt x="656" y="1029"/>
                    <a:pt x="630" y="1026"/>
                    <a:pt x="613" y="1024"/>
                  </a:cubicBezTo>
                  <a:cubicBezTo>
                    <a:pt x="611" y="1023"/>
                    <a:pt x="609" y="1023"/>
                    <a:pt x="605" y="1022"/>
                  </a:cubicBezTo>
                  <a:cubicBezTo>
                    <a:pt x="623" y="981"/>
                    <a:pt x="676" y="868"/>
                    <a:pt x="726" y="819"/>
                  </a:cubicBezTo>
                  <a:cubicBezTo>
                    <a:pt x="750" y="795"/>
                    <a:pt x="778" y="773"/>
                    <a:pt x="805" y="757"/>
                  </a:cubicBezTo>
                  <a:cubicBezTo>
                    <a:pt x="855" y="723"/>
                    <a:pt x="898" y="707"/>
                    <a:pt x="958" y="722"/>
                  </a:cubicBezTo>
                  <a:cubicBezTo>
                    <a:pt x="975" y="727"/>
                    <a:pt x="989" y="734"/>
                    <a:pt x="1003" y="743"/>
                  </a:cubicBezTo>
                  <a:lnTo>
                    <a:pt x="1005" y="743"/>
                  </a:lnTo>
                  <a:cubicBezTo>
                    <a:pt x="1015" y="750"/>
                    <a:pt x="1026" y="760"/>
                    <a:pt x="1037" y="773"/>
                  </a:cubicBezTo>
                  <a:cubicBezTo>
                    <a:pt x="1052" y="791"/>
                    <a:pt x="1064" y="811"/>
                    <a:pt x="1068" y="820"/>
                  </a:cubicBezTo>
                  <a:lnTo>
                    <a:pt x="1071" y="819"/>
                  </a:lnTo>
                  <a:cubicBezTo>
                    <a:pt x="1071" y="830"/>
                    <a:pt x="1073" y="843"/>
                    <a:pt x="1071" y="854"/>
                  </a:cubicBezTo>
                  <a:cubicBezTo>
                    <a:pt x="1069" y="880"/>
                    <a:pt x="1060" y="905"/>
                    <a:pt x="1045" y="91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5" name="Freeform 52"/>
            <p:cNvSpPr>
              <a:spLocks/>
            </p:cNvSpPr>
            <p:nvPr/>
          </p:nvSpPr>
          <p:spPr bwMode="auto">
            <a:xfrm>
              <a:off x="1530350" y="3946525"/>
              <a:ext cx="0" cy="0"/>
            </a:xfrm>
            <a:custGeom>
              <a:avLst/>
              <a:gdLst>
                <a:gd name="T0" fmla="*/ 3 h 3"/>
                <a:gd name="T1" fmla="*/ 1 h 3"/>
                <a:gd name="T2" fmla="*/ 0 h 3"/>
                <a:gd name="T3" fmla="*/ 3 h 3"/>
              </a:gdLst>
              <a:ahLst/>
              <a:cxnLst>
                <a:cxn ang="0">
                  <a:pos x="0" y="T0"/>
                </a:cxn>
                <a:cxn ang="0">
                  <a:pos x="0" y="T1"/>
                </a:cxn>
                <a:cxn ang="0">
                  <a:pos x="0" y="T2"/>
                </a:cxn>
                <a:cxn ang="0">
                  <a:pos x="0" y="T3"/>
                </a:cxn>
              </a:cxnLst>
              <a:rect l="0" t="0" r="r" b="b"/>
              <a:pathLst>
                <a:path h="3">
                  <a:moveTo>
                    <a:pt x="0" y="3"/>
                  </a:moveTo>
                  <a:cubicBezTo>
                    <a:pt x="0" y="2"/>
                    <a:pt x="0" y="1"/>
                    <a:pt x="0" y="1"/>
                  </a:cubicBezTo>
                  <a:cubicBezTo>
                    <a:pt x="0" y="1"/>
                    <a:pt x="0" y="1"/>
                    <a:pt x="0" y="0"/>
                  </a:cubicBezTo>
                  <a:lnTo>
                    <a:pt x="0" y="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6" name="Freeform 53"/>
            <p:cNvSpPr>
              <a:spLocks/>
            </p:cNvSpPr>
            <p:nvPr/>
          </p:nvSpPr>
          <p:spPr bwMode="auto">
            <a:xfrm>
              <a:off x="1295400" y="5199063"/>
              <a:ext cx="133350" cy="109537"/>
            </a:xfrm>
            <a:custGeom>
              <a:avLst/>
              <a:gdLst>
                <a:gd name="T0" fmla="*/ 469 w 493"/>
                <a:gd name="T1" fmla="*/ 403 h 403"/>
                <a:gd name="T2" fmla="*/ 436 w 493"/>
                <a:gd name="T3" fmla="*/ 403 h 403"/>
                <a:gd name="T4" fmla="*/ 451 w 493"/>
                <a:gd name="T5" fmla="*/ 355 h 403"/>
                <a:gd name="T6" fmla="*/ 421 w 493"/>
                <a:gd name="T7" fmla="*/ 242 h 403"/>
                <a:gd name="T8" fmla="*/ 365 w 493"/>
                <a:gd name="T9" fmla="*/ 158 h 403"/>
                <a:gd name="T10" fmla="*/ 331 w 493"/>
                <a:gd name="T11" fmla="*/ 101 h 403"/>
                <a:gd name="T12" fmla="*/ 319 w 493"/>
                <a:gd name="T13" fmla="*/ 51 h 403"/>
                <a:gd name="T14" fmla="*/ 318 w 493"/>
                <a:gd name="T15" fmla="*/ 53 h 403"/>
                <a:gd name="T16" fmla="*/ 312 w 493"/>
                <a:gd name="T17" fmla="*/ 38 h 403"/>
                <a:gd name="T18" fmla="*/ 281 w 493"/>
                <a:gd name="T19" fmla="*/ 213 h 403"/>
                <a:gd name="T20" fmla="*/ 251 w 493"/>
                <a:gd name="T21" fmla="*/ 208 h 403"/>
                <a:gd name="T22" fmla="*/ 281 w 493"/>
                <a:gd name="T23" fmla="*/ 38 h 403"/>
                <a:gd name="T24" fmla="*/ 270 w 493"/>
                <a:gd name="T25" fmla="*/ 49 h 403"/>
                <a:gd name="T26" fmla="*/ 236 w 493"/>
                <a:gd name="T27" fmla="*/ 91 h 403"/>
                <a:gd name="T28" fmla="*/ 186 w 493"/>
                <a:gd name="T29" fmla="*/ 129 h 403"/>
                <a:gd name="T30" fmla="*/ 176 w 493"/>
                <a:gd name="T31" fmla="*/ 136 h 403"/>
                <a:gd name="T32" fmla="*/ 38 w 493"/>
                <a:gd name="T33" fmla="*/ 285 h 403"/>
                <a:gd name="T34" fmla="*/ 38 w 493"/>
                <a:gd name="T35" fmla="*/ 287 h 403"/>
                <a:gd name="T36" fmla="*/ 42 w 493"/>
                <a:gd name="T37" fmla="*/ 375 h 403"/>
                <a:gd name="T38" fmla="*/ 51 w 493"/>
                <a:gd name="T39" fmla="*/ 403 h 403"/>
                <a:gd name="T40" fmla="*/ 17 w 493"/>
                <a:gd name="T41" fmla="*/ 403 h 403"/>
                <a:gd name="T42" fmla="*/ 12 w 493"/>
                <a:gd name="T43" fmla="*/ 383 h 403"/>
                <a:gd name="T44" fmla="*/ 6 w 493"/>
                <a:gd name="T45" fmla="*/ 281 h 403"/>
                <a:gd name="T46" fmla="*/ 159 w 493"/>
                <a:gd name="T47" fmla="*/ 111 h 403"/>
                <a:gd name="T48" fmla="*/ 168 w 493"/>
                <a:gd name="T49" fmla="*/ 103 h 403"/>
                <a:gd name="T50" fmla="*/ 171 w 493"/>
                <a:gd name="T51" fmla="*/ 102 h 403"/>
                <a:gd name="T52" fmla="*/ 217 w 493"/>
                <a:gd name="T53" fmla="*/ 68 h 403"/>
                <a:gd name="T54" fmla="*/ 242 w 493"/>
                <a:gd name="T55" fmla="*/ 37 h 403"/>
                <a:gd name="T56" fmla="*/ 304 w 493"/>
                <a:gd name="T57" fmla="*/ 6 h 403"/>
                <a:gd name="T58" fmla="*/ 349 w 493"/>
                <a:gd name="T59" fmla="*/ 50 h 403"/>
                <a:gd name="T60" fmla="*/ 349 w 493"/>
                <a:gd name="T61" fmla="*/ 52 h 403"/>
                <a:gd name="T62" fmla="*/ 360 w 493"/>
                <a:gd name="T63" fmla="*/ 89 h 403"/>
                <a:gd name="T64" fmla="*/ 388 w 493"/>
                <a:gd name="T65" fmla="*/ 140 h 403"/>
                <a:gd name="T66" fmla="*/ 450 w 493"/>
                <a:gd name="T67" fmla="*/ 228 h 403"/>
                <a:gd name="T68" fmla="*/ 481 w 493"/>
                <a:gd name="T69" fmla="*/ 363 h 403"/>
                <a:gd name="T70" fmla="*/ 469 w 493"/>
                <a:gd name="T71"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3" h="403">
                  <a:moveTo>
                    <a:pt x="469" y="403"/>
                  </a:moveTo>
                  <a:lnTo>
                    <a:pt x="436" y="403"/>
                  </a:lnTo>
                  <a:cubicBezTo>
                    <a:pt x="442" y="389"/>
                    <a:pt x="447" y="374"/>
                    <a:pt x="451" y="355"/>
                  </a:cubicBezTo>
                  <a:cubicBezTo>
                    <a:pt x="459" y="324"/>
                    <a:pt x="443" y="279"/>
                    <a:pt x="421" y="242"/>
                  </a:cubicBezTo>
                  <a:cubicBezTo>
                    <a:pt x="399" y="203"/>
                    <a:pt x="374" y="170"/>
                    <a:pt x="365" y="158"/>
                  </a:cubicBezTo>
                  <a:cubicBezTo>
                    <a:pt x="354" y="147"/>
                    <a:pt x="340" y="125"/>
                    <a:pt x="331" y="101"/>
                  </a:cubicBezTo>
                  <a:cubicBezTo>
                    <a:pt x="323" y="85"/>
                    <a:pt x="318" y="66"/>
                    <a:pt x="319" y="51"/>
                  </a:cubicBezTo>
                  <a:lnTo>
                    <a:pt x="318" y="53"/>
                  </a:lnTo>
                  <a:cubicBezTo>
                    <a:pt x="320" y="44"/>
                    <a:pt x="316" y="41"/>
                    <a:pt x="312" y="38"/>
                  </a:cubicBezTo>
                  <a:lnTo>
                    <a:pt x="281" y="213"/>
                  </a:lnTo>
                  <a:lnTo>
                    <a:pt x="251" y="208"/>
                  </a:lnTo>
                  <a:lnTo>
                    <a:pt x="281" y="38"/>
                  </a:lnTo>
                  <a:cubicBezTo>
                    <a:pt x="277" y="39"/>
                    <a:pt x="274" y="43"/>
                    <a:pt x="270" y="49"/>
                  </a:cubicBezTo>
                  <a:cubicBezTo>
                    <a:pt x="266" y="61"/>
                    <a:pt x="252" y="76"/>
                    <a:pt x="236" y="91"/>
                  </a:cubicBezTo>
                  <a:cubicBezTo>
                    <a:pt x="221" y="106"/>
                    <a:pt x="200" y="122"/>
                    <a:pt x="186" y="129"/>
                  </a:cubicBezTo>
                  <a:cubicBezTo>
                    <a:pt x="183" y="132"/>
                    <a:pt x="181" y="134"/>
                    <a:pt x="176" y="136"/>
                  </a:cubicBezTo>
                  <a:cubicBezTo>
                    <a:pt x="141" y="160"/>
                    <a:pt x="45" y="222"/>
                    <a:pt x="38" y="285"/>
                  </a:cubicBezTo>
                  <a:lnTo>
                    <a:pt x="38" y="287"/>
                  </a:lnTo>
                  <a:cubicBezTo>
                    <a:pt x="31" y="321"/>
                    <a:pt x="35" y="350"/>
                    <a:pt x="42" y="375"/>
                  </a:cubicBezTo>
                  <a:cubicBezTo>
                    <a:pt x="44" y="385"/>
                    <a:pt x="47" y="394"/>
                    <a:pt x="51" y="403"/>
                  </a:cubicBezTo>
                  <a:lnTo>
                    <a:pt x="17" y="403"/>
                  </a:lnTo>
                  <a:cubicBezTo>
                    <a:pt x="15" y="396"/>
                    <a:pt x="13" y="390"/>
                    <a:pt x="12" y="383"/>
                  </a:cubicBezTo>
                  <a:cubicBezTo>
                    <a:pt x="3" y="355"/>
                    <a:pt x="0" y="322"/>
                    <a:pt x="6" y="281"/>
                  </a:cubicBezTo>
                  <a:cubicBezTo>
                    <a:pt x="15" y="204"/>
                    <a:pt x="119" y="134"/>
                    <a:pt x="159" y="111"/>
                  </a:cubicBezTo>
                  <a:cubicBezTo>
                    <a:pt x="164" y="107"/>
                    <a:pt x="166" y="105"/>
                    <a:pt x="168" y="103"/>
                  </a:cubicBezTo>
                  <a:lnTo>
                    <a:pt x="171" y="102"/>
                  </a:lnTo>
                  <a:cubicBezTo>
                    <a:pt x="183" y="95"/>
                    <a:pt x="201" y="83"/>
                    <a:pt x="217" y="68"/>
                  </a:cubicBezTo>
                  <a:cubicBezTo>
                    <a:pt x="230" y="57"/>
                    <a:pt x="238" y="45"/>
                    <a:pt x="242" y="37"/>
                  </a:cubicBezTo>
                  <a:cubicBezTo>
                    <a:pt x="257" y="0"/>
                    <a:pt x="296" y="5"/>
                    <a:pt x="304" y="6"/>
                  </a:cubicBezTo>
                  <a:cubicBezTo>
                    <a:pt x="313" y="6"/>
                    <a:pt x="346" y="9"/>
                    <a:pt x="349" y="50"/>
                  </a:cubicBezTo>
                  <a:lnTo>
                    <a:pt x="349" y="52"/>
                  </a:lnTo>
                  <a:cubicBezTo>
                    <a:pt x="350" y="61"/>
                    <a:pt x="354" y="75"/>
                    <a:pt x="360" y="89"/>
                  </a:cubicBezTo>
                  <a:cubicBezTo>
                    <a:pt x="369" y="110"/>
                    <a:pt x="381" y="130"/>
                    <a:pt x="388" y="140"/>
                  </a:cubicBezTo>
                  <a:cubicBezTo>
                    <a:pt x="397" y="150"/>
                    <a:pt x="426" y="186"/>
                    <a:pt x="450" y="228"/>
                  </a:cubicBezTo>
                  <a:cubicBezTo>
                    <a:pt x="473" y="271"/>
                    <a:pt x="493" y="321"/>
                    <a:pt x="481" y="363"/>
                  </a:cubicBezTo>
                  <a:cubicBezTo>
                    <a:pt x="477" y="377"/>
                    <a:pt x="473" y="390"/>
                    <a:pt x="469" y="40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7" name="Freeform 54"/>
            <p:cNvSpPr>
              <a:spLocks noEditPoints="1"/>
            </p:cNvSpPr>
            <p:nvPr/>
          </p:nvSpPr>
          <p:spPr bwMode="auto">
            <a:xfrm>
              <a:off x="1246188" y="4373563"/>
              <a:ext cx="487363" cy="712787"/>
            </a:xfrm>
            <a:custGeom>
              <a:avLst/>
              <a:gdLst>
                <a:gd name="T0" fmla="*/ 1620 w 1809"/>
                <a:gd name="T1" fmla="*/ 485 h 2641"/>
                <a:gd name="T2" fmla="*/ 550 w 1809"/>
                <a:gd name="T3" fmla="*/ 55 h 2641"/>
                <a:gd name="T4" fmla="*/ 216 w 1809"/>
                <a:gd name="T5" fmla="*/ 279 h 2641"/>
                <a:gd name="T6" fmla="*/ 189 w 1809"/>
                <a:gd name="T7" fmla="*/ 634 h 2641"/>
                <a:gd name="T8" fmla="*/ 359 w 1809"/>
                <a:gd name="T9" fmla="*/ 864 h 2641"/>
                <a:gd name="T10" fmla="*/ 555 w 1809"/>
                <a:gd name="T11" fmla="*/ 1580 h 2641"/>
                <a:gd name="T12" fmla="*/ 2 w 1809"/>
                <a:gd name="T13" fmla="*/ 2068 h 2641"/>
                <a:gd name="T14" fmla="*/ 359 w 1809"/>
                <a:gd name="T15" fmla="*/ 2443 h 2641"/>
                <a:gd name="T16" fmla="*/ 770 w 1809"/>
                <a:gd name="T17" fmla="*/ 2456 h 2641"/>
                <a:gd name="T18" fmla="*/ 1123 w 1809"/>
                <a:gd name="T19" fmla="*/ 2433 h 2641"/>
                <a:gd name="T20" fmla="*/ 1074 w 1809"/>
                <a:gd name="T21" fmla="*/ 1965 h 2641"/>
                <a:gd name="T22" fmla="*/ 924 w 1809"/>
                <a:gd name="T23" fmla="*/ 1517 h 2641"/>
                <a:gd name="T24" fmla="*/ 1369 w 1809"/>
                <a:gd name="T25" fmla="*/ 928 h 2641"/>
                <a:gd name="T26" fmla="*/ 1619 w 1809"/>
                <a:gd name="T27" fmla="*/ 893 h 2641"/>
                <a:gd name="T28" fmla="*/ 393 w 1809"/>
                <a:gd name="T29" fmla="*/ 747 h 2641"/>
                <a:gd name="T30" fmla="*/ 220 w 1809"/>
                <a:gd name="T31" fmla="*/ 629 h 2641"/>
                <a:gd name="T32" fmla="*/ 292 w 1809"/>
                <a:gd name="T33" fmla="*/ 385 h 2641"/>
                <a:gd name="T34" fmla="*/ 791 w 1809"/>
                <a:gd name="T35" fmla="*/ 1180 h 2641"/>
                <a:gd name="T36" fmla="*/ 588 w 1809"/>
                <a:gd name="T37" fmla="*/ 1568 h 2641"/>
                <a:gd name="T38" fmla="*/ 675 w 1809"/>
                <a:gd name="T39" fmla="*/ 1664 h 2641"/>
                <a:gd name="T40" fmla="*/ 648 w 1809"/>
                <a:gd name="T41" fmla="*/ 2152 h 2641"/>
                <a:gd name="T42" fmla="*/ 700 w 1809"/>
                <a:gd name="T43" fmla="*/ 1682 h 2641"/>
                <a:gd name="T44" fmla="*/ 555 w 1809"/>
                <a:gd name="T45" fmla="*/ 1619 h 2641"/>
                <a:gd name="T46" fmla="*/ 355 w 1809"/>
                <a:gd name="T47" fmla="*/ 1933 h 2641"/>
                <a:gd name="T48" fmla="*/ 411 w 1809"/>
                <a:gd name="T49" fmla="*/ 2090 h 2641"/>
                <a:gd name="T50" fmla="*/ 250 w 1809"/>
                <a:gd name="T51" fmla="*/ 2081 h 2641"/>
                <a:gd name="T52" fmla="*/ 131 w 1809"/>
                <a:gd name="T53" fmla="*/ 2045 h 2641"/>
                <a:gd name="T54" fmla="*/ 73 w 1809"/>
                <a:gd name="T55" fmla="*/ 1987 h 2641"/>
                <a:gd name="T56" fmla="*/ 313 w 1809"/>
                <a:gd name="T57" fmla="*/ 2356 h 2641"/>
                <a:gd name="T58" fmla="*/ 300 w 1809"/>
                <a:gd name="T59" fmla="*/ 2391 h 2641"/>
                <a:gd name="T60" fmla="*/ 191 w 1809"/>
                <a:gd name="T61" fmla="*/ 2324 h 2641"/>
                <a:gd name="T62" fmla="*/ 461 w 1809"/>
                <a:gd name="T63" fmla="*/ 2266 h 2641"/>
                <a:gd name="T64" fmla="*/ 437 w 1809"/>
                <a:gd name="T65" fmla="*/ 2077 h 2641"/>
                <a:gd name="T66" fmla="*/ 509 w 1809"/>
                <a:gd name="T67" fmla="*/ 2019 h 2641"/>
                <a:gd name="T68" fmla="*/ 614 w 1809"/>
                <a:gd name="T69" fmla="*/ 2194 h 2641"/>
                <a:gd name="T70" fmla="*/ 712 w 1809"/>
                <a:gd name="T71" fmla="*/ 2363 h 2641"/>
                <a:gd name="T72" fmla="*/ 685 w 1809"/>
                <a:gd name="T73" fmla="*/ 2204 h 2641"/>
                <a:gd name="T74" fmla="*/ 794 w 1809"/>
                <a:gd name="T75" fmla="*/ 2259 h 2641"/>
                <a:gd name="T76" fmla="*/ 770 w 1809"/>
                <a:gd name="T77" fmla="*/ 2357 h 2641"/>
                <a:gd name="T78" fmla="*/ 895 w 1809"/>
                <a:gd name="T79" fmla="*/ 2121 h 2641"/>
                <a:gd name="T80" fmla="*/ 1048 w 1809"/>
                <a:gd name="T81" fmla="*/ 2475 h 2641"/>
                <a:gd name="T82" fmla="*/ 1122 w 1809"/>
                <a:gd name="T83" fmla="*/ 2479 h 2641"/>
                <a:gd name="T84" fmla="*/ 1036 w 1809"/>
                <a:gd name="T85" fmla="*/ 2339 h 2641"/>
                <a:gd name="T86" fmla="*/ 1208 w 1809"/>
                <a:gd name="T87" fmla="*/ 2163 h 2641"/>
                <a:gd name="T88" fmla="*/ 1186 w 1809"/>
                <a:gd name="T89" fmla="*/ 2262 h 2641"/>
                <a:gd name="T90" fmla="*/ 819 w 1809"/>
                <a:gd name="T91" fmla="*/ 1841 h 2641"/>
                <a:gd name="T92" fmla="*/ 953 w 1809"/>
                <a:gd name="T93" fmla="*/ 1751 h 2641"/>
                <a:gd name="T94" fmla="*/ 892 w 1809"/>
                <a:gd name="T95" fmla="*/ 1637 h 2641"/>
                <a:gd name="T96" fmla="*/ 731 w 1809"/>
                <a:gd name="T97" fmla="*/ 1516 h 2641"/>
                <a:gd name="T98" fmla="*/ 1463 w 1809"/>
                <a:gd name="T99" fmla="*/ 205 h 2641"/>
                <a:gd name="T100" fmla="*/ 1574 w 1809"/>
                <a:gd name="T101" fmla="*/ 786 h 2641"/>
                <a:gd name="T102" fmla="*/ 1526 w 1809"/>
                <a:gd name="T103" fmla="*/ 699 h 2641"/>
                <a:gd name="T104" fmla="*/ 1304 w 1809"/>
                <a:gd name="T105" fmla="*/ 818 h 2641"/>
                <a:gd name="T106" fmla="*/ 1534 w 1809"/>
                <a:gd name="T107" fmla="*/ 949 h 2641"/>
                <a:gd name="T108" fmla="*/ 1352 w 1809"/>
                <a:gd name="T109" fmla="*/ 901 h 2641"/>
                <a:gd name="T110" fmla="*/ 1676 w 1809"/>
                <a:gd name="T111" fmla="*/ 556 h 2641"/>
                <a:gd name="T112" fmla="*/ 1339 w 1809"/>
                <a:gd name="T113" fmla="*/ 820 h 2641"/>
                <a:gd name="T114" fmla="*/ 1627 w 1809"/>
                <a:gd name="T115" fmla="*/ 71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9" h="2641">
                  <a:moveTo>
                    <a:pt x="1798" y="600"/>
                  </a:moveTo>
                  <a:lnTo>
                    <a:pt x="1680" y="520"/>
                  </a:lnTo>
                  <a:lnTo>
                    <a:pt x="1664" y="510"/>
                  </a:lnTo>
                  <a:lnTo>
                    <a:pt x="1657" y="527"/>
                  </a:lnTo>
                  <a:cubicBezTo>
                    <a:pt x="1657" y="527"/>
                    <a:pt x="1616" y="610"/>
                    <a:pt x="1609" y="613"/>
                  </a:cubicBezTo>
                  <a:lnTo>
                    <a:pt x="1609" y="615"/>
                  </a:lnTo>
                  <a:cubicBezTo>
                    <a:pt x="1606" y="616"/>
                    <a:pt x="1589" y="598"/>
                    <a:pt x="1578" y="587"/>
                  </a:cubicBezTo>
                  <a:lnTo>
                    <a:pt x="1626" y="506"/>
                  </a:lnTo>
                  <a:lnTo>
                    <a:pt x="1632" y="494"/>
                  </a:lnTo>
                  <a:lnTo>
                    <a:pt x="1620" y="485"/>
                  </a:lnTo>
                  <a:lnTo>
                    <a:pt x="1521" y="423"/>
                  </a:lnTo>
                  <a:lnTo>
                    <a:pt x="1603" y="297"/>
                  </a:lnTo>
                  <a:lnTo>
                    <a:pt x="1603" y="295"/>
                  </a:lnTo>
                  <a:cubicBezTo>
                    <a:pt x="1603" y="295"/>
                    <a:pt x="1640" y="223"/>
                    <a:pt x="1560" y="169"/>
                  </a:cubicBezTo>
                  <a:cubicBezTo>
                    <a:pt x="1489" y="121"/>
                    <a:pt x="1438" y="187"/>
                    <a:pt x="1438" y="187"/>
                  </a:cubicBezTo>
                  <a:lnTo>
                    <a:pt x="1438" y="189"/>
                  </a:lnTo>
                  <a:lnTo>
                    <a:pt x="819" y="1132"/>
                  </a:lnTo>
                  <a:lnTo>
                    <a:pt x="817" y="1132"/>
                  </a:lnTo>
                  <a:lnTo>
                    <a:pt x="551" y="59"/>
                  </a:lnTo>
                  <a:lnTo>
                    <a:pt x="550" y="55"/>
                  </a:lnTo>
                  <a:cubicBezTo>
                    <a:pt x="550" y="55"/>
                    <a:pt x="527" y="0"/>
                    <a:pt x="432" y="14"/>
                  </a:cubicBezTo>
                  <a:cubicBezTo>
                    <a:pt x="364" y="26"/>
                    <a:pt x="352" y="94"/>
                    <a:pt x="351" y="97"/>
                  </a:cubicBezTo>
                  <a:lnTo>
                    <a:pt x="351" y="101"/>
                  </a:lnTo>
                  <a:cubicBezTo>
                    <a:pt x="351" y="102"/>
                    <a:pt x="362" y="147"/>
                    <a:pt x="380" y="220"/>
                  </a:cubicBezTo>
                  <a:lnTo>
                    <a:pt x="252" y="259"/>
                  </a:lnTo>
                  <a:lnTo>
                    <a:pt x="238" y="263"/>
                  </a:lnTo>
                  <a:lnTo>
                    <a:pt x="242" y="279"/>
                  </a:lnTo>
                  <a:cubicBezTo>
                    <a:pt x="242" y="279"/>
                    <a:pt x="270" y="361"/>
                    <a:pt x="269" y="365"/>
                  </a:cubicBezTo>
                  <a:cubicBezTo>
                    <a:pt x="261" y="373"/>
                    <a:pt x="248" y="373"/>
                    <a:pt x="237" y="373"/>
                  </a:cubicBezTo>
                  <a:lnTo>
                    <a:pt x="216" y="279"/>
                  </a:lnTo>
                  <a:lnTo>
                    <a:pt x="212" y="263"/>
                  </a:lnTo>
                  <a:lnTo>
                    <a:pt x="196" y="269"/>
                  </a:lnTo>
                  <a:lnTo>
                    <a:pt x="38" y="316"/>
                  </a:lnTo>
                  <a:lnTo>
                    <a:pt x="24" y="320"/>
                  </a:lnTo>
                  <a:lnTo>
                    <a:pt x="28" y="334"/>
                  </a:lnTo>
                  <a:cubicBezTo>
                    <a:pt x="28" y="336"/>
                    <a:pt x="67" y="490"/>
                    <a:pt x="102" y="628"/>
                  </a:cubicBezTo>
                  <a:cubicBezTo>
                    <a:pt x="106" y="642"/>
                    <a:pt x="116" y="646"/>
                    <a:pt x="132" y="642"/>
                  </a:cubicBezTo>
                  <a:cubicBezTo>
                    <a:pt x="146" y="640"/>
                    <a:pt x="164" y="634"/>
                    <a:pt x="179" y="628"/>
                  </a:cubicBezTo>
                  <a:cubicBezTo>
                    <a:pt x="181" y="626"/>
                    <a:pt x="185" y="627"/>
                    <a:pt x="188" y="626"/>
                  </a:cubicBezTo>
                  <a:cubicBezTo>
                    <a:pt x="187" y="628"/>
                    <a:pt x="189" y="632"/>
                    <a:pt x="189" y="634"/>
                  </a:cubicBezTo>
                  <a:cubicBezTo>
                    <a:pt x="192" y="641"/>
                    <a:pt x="192" y="650"/>
                    <a:pt x="193" y="657"/>
                  </a:cubicBezTo>
                  <a:cubicBezTo>
                    <a:pt x="189" y="658"/>
                    <a:pt x="184" y="658"/>
                    <a:pt x="180" y="659"/>
                  </a:cubicBezTo>
                  <a:cubicBezTo>
                    <a:pt x="150" y="665"/>
                    <a:pt x="116" y="672"/>
                    <a:pt x="121" y="695"/>
                  </a:cubicBezTo>
                  <a:lnTo>
                    <a:pt x="120" y="697"/>
                  </a:lnTo>
                  <a:cubicBezTo>
                    <a:pt x="145" y="794"/>
                    <a:pt x="178" y="918"/>
                    <a:pt x="178" y="920"/>
                  </a:cubicBezTo>
                  <a:lnTo>
                    <a:pt x="182" y="934"/>
                  </a:lnTo>
                  <a:lnTo>
                    <a:pt x="198" y="930"/>
                  </a:lnTo>
                  <a:lnTo>
                    <a:pt x="349" y="884"/>
                  </a:lnTo>
                  <a:lnTo>
                    <a:pt x="365" y="878"/>
                  </a:lnTo>
                  <a:lnTo>
                    <a:pt x="359" y="864"/>
                  </a:lnTo>
                  <a:cubicBezTo>
                    <a:pt x="359" y="864"/>
                    <a:pt x="329" y="784"/>
                    <a:pt x="332" y="781"/>
                  </a:cubicBezTo>
                  <a:cubicBezTo>
                    <a:pt x="341" y="767"/>
                    <a:pt x="356" y="767"/>
                    <a:pt x="367" y="767"/>
                  </a:cubicBezTo>
                  <a:lnTo>
                    <a:pt x="401" y="859"/>
                  </a:lnTo>
                  <a:lnTo>
                    <a:pt x="406" y="870"/>
                  </a:lnTo>
                  <a:lnTo>
                    <a:pt x="420" y="868"/>
                  </a:lnTo>
                  <a:lnTo>
                    <a:pt x="533" y="838"/>
                  </a:lnTo>
                  <a:cubicBezTo>
                    <a:pt x="590" y="1066"/>
                    <a:pt x="644" y="1282"/>
                    <a:pt x="669" y="1373"/>
                  </a:cubicBezTo>
                  <a:cubicBezTo>
                    <a:pt x="659" y="1389"/>
                    <a:pt x="648" y="1403"/>
                    <a:pt x="637" y="1418"/>
                  </a:cubicBezTo>
                  <a:cubicBezTo>
                    <a:pt x="607" y="1464"/>
                    <a:pt x="572" y="1510"/>
                    <a:pt x="560" y="1556"/>
                  </a:cubicBezTo>
                  <a:cubicBezTo>
                    <a:pt x="556" y="1562"/>
                    <a:pt x="557" y="1571"/>
                    <a:pt x="555" y="1580"/>
                  </a:cubicBezTo>
                  <a:cubicBezTo>
                    <a:pt x="550" y="1585"/>
                    <a:pt x="508" y="1613"/>
                    <a:pt x="487" y="1645"/>
                  </a:cubicBezTo>
                  <a:cubicBezTo>
                    <a:pt x="469" y="1670"/>
                    <a:pt x="458" y="1712"/>
                    <a:pt x="452" y="1733"/>
                  </a:cubicBezTo>
                  <a:cubicBezTo>
                    <a:pt x="420" y="1751"/>
                    <a:pt x="393" y="1779"/>
                    <a:pt x="376" y="1814"/>
                  </a:cubicBezTo>
                  <a:cubicBezTo>
                    <a:pt x="373" y="1818"/>
                    <a:pt x="372" y="1824"/>
                    <a:pt x="369" y="1830"/>
                  </a:cubicBezTo>
                  <a:cubicBezTo>
                    <a:pt x="351" y="1840"/>
                    <a:pt x="227" y="1911"/>
                    <a:pt x="187" y="1923"/>
                  </a:cubicBezTo>
                  <a:cubicBezTo>
                    <a:pt x="169" y="1927"/>
                    <a:pt x="152" y="1939"/>
                    <a:pt x="144" y="1946"/>
                  </a:cubicBezTo>
                  <a:cubicBezTo>
                    <a:pt x="133" y="1944"/>
                    <a:pt x="122" y="1943"/>
                    <a:pt x="114" y="1941"/>
                  </a:cubicBezTo>
                  <a:cubicBezTo>
                    <a:pt x="92" y="1942"/>
                    <a:pt x="73" y="1949"/>
                    <a:pt x="56" y="1959"/>
                  </a:cubicBezTo>
                  <a:cubicBezTo>
                    <a:pt x="41" y="1972"/>
                    <a:pt x="27" y="1987"/>
                    <a:pt x="17" y="2007"/>
                  </a:cubicBezTo>
                  <a:cubicBezTo>
                    <a:pt x="7" y="2025"/>
                    <a:pt x="1" y="2046"/>
                    <a:pt x="2" y="2068"/>
                  </a:cubicBezTo>
                  <a:cubicBezTo>
                    <a:pt x="0" y="2092"/>
                    <a:pt x="10" y="2120"/>
                    <a:pt x="28" y="2143"/>
                  </a:cubicBezTo>
                  <a:cubicBezTo>
                    <a:pt x="45" y="2159"/>
                    <a:pt x="66" y="2174"/>
                    <a:pt x="94" y="2179"/>
                  </a:cubicBezTo>
                  <a:cubicBezTo>
                    <a:pt x="100" y="2195"/>
                    <a:pt x="111" y="2222"/>
                    <a:pt x="121" y="2248"/>
                  </a:cubicBezTo>
                  <a:cubicBezTo>
                    <a:pt x="134" y="2276"/>
                    <a:pt x="145" y="2302"/>
                    <a:pt x="153" y="2319"/>
                  </a:cubicBezTo>
                  <a:cubicBezTo>
                    <a:pt x="136" y="2340"/>
                    <a:pt x="125" y="2362"/>
                    <a:pt x="123" y="2389"/>
                  </a:cubicBezTo>
                  <a:cubicBezTo>
                    <a:pt x="118" y="2416"/>
                    <a:pt x="126" y="2446"/>
                    <a:pt x="150" y="2472"/>
                  </a:cubicBezTo>
                  <a:cubicBezTo>
                    <a:pt x="159" y="2480"/>
                    <a:pt x="169" y="2489"/>
                    <a:pt x="181" y="2493"/>
                  </a:cubicBezTo>
                  <a:cubicBezTo>
                    <a:pt x="206" y="2504"/>
                    <a:pt x="236" y="2509"/>
                    <a:pt x="265" y="2506"/>
                  </a:cubicBezTo>
                  <a:cubicBezTo>
                    <a:pt x="294" y="2502"/>
                    <a:pt x="320" y="2489"/>
                    <a:pt x="341" y="2471"/>
                  </a:cubicBezTo>
                  <a:cubicBezTo>
                    <a:pt x="350" y="2461"/>
                    <a:pt x="355" y="2453"/>
                    <a:pt x="359" y="2443"/>
                  </a:cubicBezTo>
                  <a:cubicBezTo>
                    <a:pt x="363" y="2435"/>
                    <a:pt x="368" y="2418"/>
                    <a:pt x="370" y="2406"/>
                  </a:cubicBezTo>
                  <a:cubicBezTo>
                    <a:pt x="372" y="2395"/>
                    <a:pt x="374" y="2387"/>
                    <a:pt x="373" y="2380"/>
                  </a:cubicBezTo>
                  <a:cubicBezTo>
                    <a:pt x="380" y="2377"/>
                    <a:pt x="387" y="2376"/>
                    <a:pt x="387" y="2376"/>
                  </a:cubicBezTo>
                  <a:lnTo>
                    <a:pt x="389" y="2374"/>
                  </a:lnTo>
                  <a:lnTo>
                    <a:pt x="497" y="2321"/>
                  </a:lnTo>
                  <a:cubicBezTo>
                    <a:pt x="505" y="2326"/>
                    <a:pt x="515" y="2332"/>
                    <a:pt x="527" y="2339"/>
                  </a:cubicBezTo>
                  <a:cubicBezTo>
                    <a:pt x="543" y="2346"/>
                    <a:pt x="562" y="2352"/>
                    <a:pt x="581" y="2355"/>
                  </a:cubicBezTo>
                  <a:cubicBezTo>
                    <a:pt x="593" y="2366"/>
                    <a:pt x="619" y="2390"/>
                    <a:pt x="645" y="2395"/>
                  </a:cubicBezTo>
                  <a:cubicBezTo>
                    <a:pt x="656" y="2397"/>
                    <a:pt x="666" y="2399"/>
                    <a:pt x="677" y="2400"/>
                  </a:cubicBezTo>
                  <a:cubicBezTo>
                    <a:pt x="690" y="2410"/>
                    <a:pt x="730" y="2436"/>
                    <a:pt x="770" y="2456"/>
                  </a:cubicBezTo>
                  <a:cubicBezTo>
                    <a:pt x="798" y="2470"/>
                    <a:pt x="830" y="2487"/>
                    <a:pt x="867" y="2500"/>
                  </a:cubicBezTo>
                  <a:cubicBezTo>
                    <a:pt x="893" y="2507"/>
                    <a:pt x="908" y="2509"/>
                    <a:pt x="916" y="2511"/>
                  </a:cubicBezTo>
                  <a:cubicBezTo>
                    <a:pt x="915" y="2530"/>
                    <a:pt x="916" y="2548"/>
                    <a:pt x="922" y="2564"/>
                  </a:cubicBezTo>
                  <a:cubicBezTo>
                    <a:pt x="926" y="2581"/>
                    <a:pt x="938" y="2596"/>
                    <a:pt x="954" y="2607"/>
                  </a:cubicBezTo>
                  <a:cubicBezTo>
                    <a:pt x="971" y="2622"/>
                    <a:pt x="991" y="2632"/>
                    <a:pt x="1008" y="2635"/>
                  </a:cubicBezTo>
                  <a:cubicBezTo>
                    <a:pt x="1042" y="2641"/>
                    <a:pt x="1079" y="2632"/>
                    <a:pt x="1109" y="2611"/>
                  </a:cubicBezTo>
                  <a:cubicBezTo>
                    <a:pt x="1135" y="2591"/>
                    <a:pt x="1155" y="2564"/>
                    <a:pt x="1159" y="2529"/>
                  </a:cubicBezTo>
                  <a:lnTo>
                    <a:pt x="1159" y="2527"/>
                  </a:lnTo>
                  <a:cubicBezTo>
                    <a:pt x="1160" y="2508"/>
                    <a:pt x="1158" y="2485"/>
                    <a:pt x="1148" y="2466"/>
                  </a:cubicBezTo>
                  <a:cubicBezTo>
                    <a:pt x="1144" y="2452"/>
                    <a:pt x="1135" y="2442"/>
                    <a:pt x="1123" y="2433"/>
                  </a:cubicBezTo>
                  <a:cubicBezTo>
                    <a:pt x="1129" y="2421"/>
                    <a:pt x="1137" y="2407"/>
                    <a:pt x="1141" y="2392"/>
                  </a:cubicBezTo>
                  <a:lnTo>
                    <a:pt x="1142" y="2390"/>
                  </a:lnTo>
                  <a:cubicBezTo>
                    <a:pt x="1150" y="2365"/>
                    <a:pt x="1172" y="2317"/>
                    <a:pt x="1183" y="2294"/>
                  </a:cubicBezTo>
                  <a:cubicBezTo>
                    <a:pt x="1187" y="2293"/>
                    <a:pt x="1192" y="2294"/>
                    <a:pt x="1196" y="2292"/>
                  </a:cubicBezTo>
                  <a:cubicBezTo>
                    <a:pt x="1215" y="2285"/>
                    <a:pt x="1233" y="2272"/>
                    <a:pt x="1246" y="2257"/>
                  </a:cubicBezTo>
                  <a:cubicBezTo>
                    <a:pt x="1258" y="2240"/>
                    <a:pt x="1268" y="2219"/>
                    <a:pt x="1272" y="2198"/>
                  </a:cubicBezTo>
                  <a:cubicBezTo>
                    <a:pt x="1281" y="2162"/>
                    <a:pt x="1275" y="2120"/>
                    <a:pt x="1250" y="2084"/>
                  </a:cubicBezTo>
                  <a:cubicBezTo>
                    <a:pt x="1236" y="2066"/>
                    <a:pt x="1216" y="2054"/>
                    <a:pt x="1191" y="2050"/>
                  </a:cubicBezTo>
                  <a:cubicBezTo>
                    <a:pt x="1170" y="2046"/>
                    <a:pt x="1145" y="2048"/>
                    <a:pt x="1124" y="2053"/>
                  </a:cubicBezTo>
                  <a:cubicBezTo>
                    <a:pt x="1109" y="2027"/>
                    <a:pt x="1092" y="1997"/>
                    <a:pt x="1074" y="1965"/>
                  </a:cubicBezTo>
                  <a:cubicBezTo>
                    <a:pt x="1040" y="1905"/>
                    <a:pt x="1007" y="1848"/>
                    <a:pt x="997" y="1831"/>
                  </a:cubicBezTo>
                  <a:cubicBezTo>
                    <a:pt x="995" y="1828"/>
                    <a:pt x="995" y="1826"/>
                    <a:pt x="996" y="1824"/>
                  </a:cubicBezTo>
                  <a:cubicBezTo>
                    <a:pt x="992" y="1806"/>
                    <a:pt x="984" y="1763"/>
                    <a:pt x="984" y="1752"/>
                  </a:cubicBezTo>
                  <a:cubicBezTo>
                    <a:pt x="986" y="1741"/>
                    <a:pt x="983" y="1721"/>
                    <a:pt x="977" y="1702"/>
                  </a:cubicBezTo>
                  <a:cubicBezTo>
                    <a:pt x="970" y="1679"/>
                    <a:pt x="960" y="1653"/>
                    <a:pt x="955" y="1643"/>
                  </a:cubicBezTo>
                  <a:cubicBezTo>
                    <a:pt x="946" y="1631"/>
                    <a:pt x="939" y="1623"/>
                    <a:pt x="931" y="1617"/>
                  </a:cubicBezTo>
                  <a:cubicBezTo>
                    <a:pt x="927" y="1612"/>
                    <a:pt x="926" y="1610"/>
                    <a:pt x="926" y="1610"/>
                  </a:cubicBezTo>
                  <a:cubicBezTo>
                    <a:pt x="928" y="1599"/>
                    <a:pt x="931" y="1580"/>
                    <a:pt x="932" y="1563"/>
                  </a:cubicBezTo>
                  <a:cubicBezTo>
                    <a:pt x="930" y="1547"/>
                    <a:pt x="929" y="1531"/>
                    <a:pt x="924" y="1520"/>
                  </a:cubicBezTo>
                  <a:lnTo>
                    <a:pt x="924" y="1517"/>
                  </a:lnTo>
                  <a:cubicBezTo>
                    <a:pt x="918" y="1505"/>
                    <a:pt x="909" y="1495"/>
                    <a:pt x="902" y="1485"/>
                  </a:cubicBezTo>
                  <a:cubicBezTo>
                    <a:pt x="895" y="1475"/>
                    <a:pt x="887" y="1467"/>
                    <a:pt x="888" y="1463"/>
                  </a:cubicBezTo>
                  <a:lnTo>
                    <a:pt x="886" y="1460"/>
                  </a:lnTo>
                  <a:cubicBezTo>
                    <a:pt x="887" y="1456"/>
                    <a:pt x="887" y="1454"/>
                    <a:pt x="886" y="1447"/>
                  </a:cubicBezTo>
                  <a:cubicBezTo>
                    <a:pt x="886" y="1436"/>
                    <a:pt x="886" y="1423"/>
                    <a:pt x="882" y="1407"/>
                  </a:cubicBezTo>
                  <a:lnTo>
                    <a:pt x="1190" y="936"/>
                  </a:lnTo>
                  <a:lnTo>
                    <a:pt x="1301" y="1002"/>
                  </a:lnTo>
                  <a:lnTo>
                    <a:pt x="1315" y="1009"/>
                  </a:lnTo>
                  <a:lnTo>
                    <a:pt x="1321" y="997"/>
                  </a:lnTo>
                  <a:cubicBezTo>
                    <a:pt x="1322" y="994"/>
                    <a:pt x="1358" y="938"/>
                    <a:pt x="1369" y="928"/>
                  </a:cubicBezTo>
                  <a:cubicBezTo>
                    <a:pt x="1371" y="928"/>
                    <a:pt x="1382" y="942"/>
                    <a:pt x="1389" y="949"/>
                  </a:cubicBezTo>
                  <a:lnTo>
                    <a:pt x="1345" y="1025"/>
                  </a:lnTo>
                  <a:lnTo>
                    <a:pt x="1339" y="1037"/>
                  </a:lnTo>
                  <a:lnTo>
                    <a:pt x="1350" y="1046"/>
                  </a:lnTo>
                  <a:lnTo>
                    <a:pt x="1467" y="1130"/>
                  </a:lnTo>
                  <a:lnTo>
                    <a:pt x="1481" y="1139"/>
                  </a:lnTo>
                  <a:lnTo>
                    <a:pt x="1490" y="1125"/>
                  </a:lnTo>
                  <a:lnTo>
                    <a:pt x="1622" y="911"/>
                  </a:lnTo>
                  <a:lnTo>
                    <a:pt x="1628" y="901"/>
                  </a:lnTo>
                  <a:lnTo>
                    <a:pt x="1619" y="893"/>
                  </a:lnTo>
                  <a:lnTo>
                    <a:pt x="1570" y="847"/>
                  </a:lnTo>
                  <a:lnTo>
                    <a:pt x="1591" y="816"/>
                  </a:lnTo>
                  <a:lnTo>
                    <a:pt x="1642" y="849"/>
                  </a:lnTo>
                  <a:lnTo>
                    <a:pt x="1653" y="858"/>
                  </a:lnTo>
                  <a:lnTo>
                    <a:pt x="1662" y="844"/>
                  </a:lnTo>
                  <a:lnTo>
                    <a:pt x="1803" y="620"/>
                  </a:lnTo>
                  <a:lnTo>
                    <a:pt x="1809" y="608"/>
                  </a:lnTo>
                  <a:lnTo>
                    <a:pt x="1798" y="600"/>
                  </a:lnTo>
                  <a:close/>
                  <a:moveTo>
                    <a:pt x="426" y="834"/>
                  </a:moveTo>
                  <a:lnTo>
                    <a:pt x="393" y="747"/>
                  </a:lnTo>
                  <a:lnTo>
                    <a:pt x="390" y="740"/>
                  </a:lnTo>
                  <a:lnTo>
                    <a:pt x="381" y="739"/>
                  </a:lnTo>
                  <a:cubicBezTo>
                    <a:pt x="381" y="739"/>
                    <a:pt x="331" y="725"/>
                    <a:pt x="306" y="763"/>
                  </a:cubicBezTo>
                  <a:cubicBezTo>
                    <a:pt x="298" y="775"/>
                    <a:pt x="316" y="831"/>
                    <a:pt x="325" y="858"/>
                  </a:cubicBezTo>
                  <a:lnTo>
                    <a:pt x="204" y="896"/>
                  </a:lnTo>
                  <a:cubicBezTo>
                    <a:pt x="195" y="860"/>
                    <a:pt x="171" y="772"/>
                    <a:pt x="150" y="691"/>
                  </a:cubicBezTo>
                  <a:cubicBezTo>
                    <a:pt x="151" y="685"/>
                    <a:pt x="172" y="693"/>
                    <a:pt x="185" y="691"/>
                  </a:cubicBezTo>
                  <a:cubicBezTo>
                    <a:pt x="196" y="688"/>
                    <a:pt x="204" y="687"/>
                    <a:pt x="211" y="685"/>
                  </a:cubicBezTo>
                  <a:lnTo>
                    <a:pt x="224" y="649"/>
                  </a:lnTo>
                  <a:cubicBezTo>
                    <a:pt x="223" y="643"/>
                    <a:pt x="222" y="636"/>
                    <a:pt x="220" y="629"/>
                  </a:cubicBezTo>
                  <a:cubicBezTo>
                    <a:pt x="218" y="618"/>
                    <a:pt x="217" y="609"/>
                    <a:pt x="214" y="602"/>
                  </a:cubicBezTo>
                  <a:cubicBezTo>
                    <a:pt x="210" y="590"/>
                    <a:pt x="201" y="588"/>
                    <a:pt x="187" y="592"/>
                  </a:cubicBezTo>
                  <a:cubicBezTo>
                    <a:pt x="182" y="594"/>
                    <a:pt x="175" y="597"/>
                    <a:pt x="168" y="600"/>
                  </a:cubicBezTo>
                  <a:cubicBezTo>
                    <a:pt x="154" y="604"/>
                    <a:pt x="140" y="608"/>
                    <a:pt x="131" y="611"/>
                  </a:cubicBezTo>
                  <a:cubicBezTo>
                    <a:pt x="102" y="500"/>
                    <a:pt x="71" y="381"/>
                    <a:pt x="62" y="342"/>
                  </a:cubicBezTo>
                  <a:lnTo>
                    <a:pt x="190" y="303"/>
                  </a:lnTo>
                  <a:lnTo>
                    <a:pt x="210" y="390"/>
                  </a:lnTo>
                  <a:lnTo>
                    <a:pt x="212" y="401"/>
                  </a:lnTo>
                  <a:lnTo>
                    <a:pt x="223" y="403"/>
                  </a:lnTo>
                  <a:cubicBezTo>
                    <a:pt x="223" y="403"/>
                    <a:pt x="272" y="408"/>
                    <a:pt x="292" y="385"/>
                  </a:cubicBezTo>
                  <a:lnTo>
                    <a:pt x="294" y="385"/>
                  </a:lnTo>
                  <a:cubicBezTo>
                    <a:pt x="303" y="373"/>
                    <a:pt x="285" y="313"/>
                    <a:pt x="277" y="283"/>
                  </a:cubicBezTo>
                  <a:lnTo>
                    <a:pt x="388" y="250"/>
                  </a:lnTo>
                  <a:lnTo>
                    <a:pt x="525" y="808"/>
                  </a:lnTo>
                  <a:lnTo>
                    <a:pt x="426" y="834"/>
                  </a:lnTo>
                  <a:close/>
                  <a:moveTo>
                    <a:pt x="382" y="97"/>
                  </a:moveTo>
                  <a:cubicBezTo>
                    <a:pt x="386" y="87"/>
                    <a:pt x="397" y="52"/>
                    <a:pt x="437" y="46"/>
                  </a:cubicBezTo>
                  <a:cubicBezTo>
                    <a:pt x="501" y="35"/>
                    <a:pt x="518" y="62"/>
                    <a:pt x="521" y="67"/>
                  </a:cubicBezTo>
                  <a:lnTo>
                    <a:pt x="787" y="1137"/>
                  </a:lnTo>
                  <a:cubicBezTo>
                    <a:pt x="787" y="1142"/>
                    <a:pt x="790" y="1160"/>
                    <a:pt x="791" y="1180"/>
                  </a:cubicBezTo>
                  <a:cubicBezTo>
                    <a:pt x="791" y="1180"/>
                    <a:pt x="797" y="1220"/>
                    <a:pt x="803" y="1237"/>
                  </a:cubicBezTo>
                  <a:cubicBezTo>
                    <a:pt x="805" y="1246"/>
                    <a:pt x="809" y="1262"/>
                    <a:pt x="812" y="1282"/>
                  </a:cubicBezTo>
                  <a:cubicBezTo>
                    <a:pt x="815" y="1303"/>
                    <a:pt x="818" y="1325"/>
                    <a:pt x="823" y="1344"/>
                  </a:cubicBezTo>
                  <a:cubicBezTo>
                    <a:pt x="826" y="1364"/>
                    <a:pt x="843" y="1391"/>
                    <a:pt x="850" y="1403"/>
                  </a:cubicBezTo>
                  <a:cubicBezTo>
                    <a:pt x="854" y="1419"/>
                    <a:pt x="855" y="1437"/>
                    <a:pt x="855" y="1450"/>
                  </a:cubicBezTo>
                  <a:cubicBezTo>
                    <a:pt x="855" y="1450"/>
                    <a:pt x="855" y="1450"/>
                    <a:pt x="854" y="1452"/>
                  </a:cubicBezTo>
                  <a:cubicBezTo>
                    <a:pt x="799" y="1431"/>
                    <a:pt x="735" y="1431"/>
                    <a:pt x="724" y="1432"/>
                  </a:cubicBezTo>
                  <a:cubicBezTo>
                    <a:pt x="722" y="1431"/>
                    <a:pt x="718" y="1428"/>
                    <a:pt x="709" y="1407"/>
                  </a:cubicBezTo>
                  <a:cubicBezTo>
                    <a:pt x="695" y="1374"/>
                    <a:pt x="400" y="171"/>
                    <a:pt x="382" y="97"/>
                  </a:cubicBezTo>
                  <a:close/>
                  <a:moveTo>
                    <a:pt x="588" y="1568"/>
                  </a:moveTo>
                  <a:lnTo>
                    <a:pt x="589" y="1566"/>
                  </a:lnTo>
                  <a:cubicBezTo>
                    <a:pt x="600" y="1524"/>
                    <a:pt x="633" y="1479"/>
                    <a:pt x="662" y="1436"/>
                  </a:cubicBezTo>
                  <a:cubicBezTo>
                    <a:pt x="668" y="1428"/>
                    <a:pt x="674" y="1420"/>
                    <a:pt x="679" y="1413"/>
                  </a:cubicBezTo>
                  <a:cubicBezTo>
                    <a:pt x="679" y="1417"/>
                    <a:pt x="681" y="1417"/>
                    <a:pt x="680" y="1419"/>
                  </a:cubicBezTo>
                  <a:cubicBezTo>
                    <a:pt x="688" y="1436"/>
                    <a:pt x="695" y="1446"/>
                    <a:pt x="703" y="1452"/>
                  </a:cubicBezTo>
                  <a:cubicBezTo>
                    <a:pt x="697" y="1473"/>
                    <a:pt x="689" y="1517"/>
                    <a:pt x="720" y="1567"/>
                  </a:cubicBezTo>
                  <a:lnTo>
                    <a:pt x="718" y="1567"/>
                  </a:lnTo>
                  <a:cubicBezTo>
                    <a:pt x="720" y="1567"/>
                    <a:pt x="720" y="1569"/>
                    <a:pt x="722" y="1572"/>
                  </a:cubicBezTo>
                  <a:cubicBezTo>
                    <a:pt x="723" y="1574"/>
                    <a:pt x="725" y="1577"/>
                    <a:pt x="727" y="1579"/>
                  </a:cubicBezTo>
                  <a:cubicBezTo>
                    <a:pt x="717" y="1597"/>
                    <a:pt x="696" y="1633"/>
                    <a:pt x="675" y="1664"/>
                  </a:cubicBezTo>
                  <a:cubicBezTo>
                    <a:pt x="654" y="1694"/>
                    <a:pt x="634" y="1721"/>
                    <a:pt x="622" y="1725"/>
                  </a:cubicBezTo>
                  <a:cubicBezTo>
                    <a:pt x="614" y="1698"/>
                    <a:pt x="596" y="1635"/>
                    <a:pt x="586" y="1607"/>
                  </a:cubicBezTo>
                  <a:cubicBezTo>
                    <a:pt x="584" y="1589"/>
                    <a:pt x="585" y="1576"/>
                    <a:pt x="588" y="1568"/>
                  </a:cubicBezTo>
                  <a:close/>
                  <a:moveTo>
                    <a:pt x="789" y="1847"/>
                  </a:moveTo>
                  <a:cubicBezTo>
                    <a:pt x="791" y="1863"/>
                    <a:pt x="797" y="1879"/>
                    <a:pt x="803" y="1896"/>
                  </a:cubicBezTo>
                  <a:cubicBezTo>
                    <a:pt x="806" y="1905"/>
                    <a:pt x="811" y="1912"/>
                    <a:pt x="814" y="1920"/>
                  </a:cubicBezTo>
                  <a:cubicBezTo>
                    <a:pt x="800" y="1948"/>
                    <a:pt x="727" y="2115"/>
                    <a:pt x="717" y="2122"/>
                  </a:cubicBezTo>
                  <a:cubicBezTo>
                    <a:pt x="709" y="2127"/>
                    <a:pt x="706" y="2135"/>
                    <a:pt x="699" y="2145"/>
                  </a:cubicBezTo>
                  <a:cubicBezTo>
                    <a:pt x="696" y="2156"/>
                    <a:pt x="689" y="2168"/>
                    <a:pt x="675" y="2174"/>
                  </a:cubicBezTo>
                  <a:cubicBezTo>
                    <a:pt x="670" y="2166"/>
                    <a:pt x="660" y="2158"/>
                    <a:pt x="648" y="2152"/>
                  </a:cubicBezTo>
                  <a:cubicBezTo>
                    <a:pt x="632" y="2144"/>
                    <a:pt x="613" y="2139"/>
                    <a:pt x="589" y="2135"/>
                  </a:cubicBezTo>
                  <a:cubicBezTo>
                    <a:pt x="585" y="2123"/>
                    <a:pt x="582" y="2114"/>
                    <a:pt x="576" y="2108"/>
                  </a:cubicBezTo>
                  <a:cubicBezTo>
                    <a:pt x="573" y="2101"/>
                    <a:pt x="565" y="2075"/>
                    <a:pt x="556" y="2052"/>
                  </a:cubicBezTo>
                  <a:cubicBezTo>
                    <a:pt x="548" y="2033"/>
                    <a:pt x="542" y="2017"/>
                    <a:pt x="537" y="2007"/>
                  </a:cubicBezTo>
                  <a:cubicBezTo>
                    <a:pt x="527" y="1990"/>
                    <a:pt x="531" y="1967"/>
                    <a:pt x="533" y="1945"/>
                  </a:cubicBezTo>
                  <a:cubicBezTo>
                    <a:pt x="535" y="1932"/>
                    <a:pt x="537" y="1919"/>
                    <a:pt x="537" y="1908"/>
                  </a:cubicBezTo>
                  <a:cubicBezTo>
                    <a:pt x="550" y="1899"/>
                    <a:pt x="577" y="1878"/>
                    <a:pt x="592" y="1848"/>
                  </a:cubicBezTo>
                  <a:cubicBezTo>
                    <a:pt x="598" y="1836"/>
                    <a:pt x="607" y="1813"/>
                    <a:pt x="612" y="1792"/>
                  </a:cubicBezTo>
                  <a:cubicBezTo>
                    <a:pt x="617" y="1779"/>
                    <a:pt x="621" y="1767"/>
                    <a:pt x="623" y="1756"/>
                  </a:cubicBezTo>
                  <a:cubicBezTo>
                    <a:pt x="648" y="1752"/>
                    <a:pt x="676" y="1720"/>
                    <a:pt x="700" y="1682"/>
                  </a:cubicBezTo>
                  <a:cubicBezTo>
                    <a:pt x="721" y="1653"/>
                    <a:pt x="737" y="1623"/>
                    <a:pt x="749" y="1603"/>
                  </a:cubicBezTo>
                  <a:cubicBezTo>
                    <a:pt x="751" y="1605"/>
                    <a:pt x="755" y="1608"/>
                    <a:pt x="756" y="1611"/>
                  </a:cubicBezTo>
                  <a:cubicBezTo>
                    <a:pt x="754" y="1626"/>
                    <a:pt x="751" y="1656"/>
                    <a:pt x="754" y="1676"/>
                  </a:cubicBezTo>
                  <a:cubicBezTo>
                    <a:pt x="756" y="1725"/>
                    <a:pt x="776" y="1748"/>
                    <a:pt x="789" y="1761"/>
                  </a:cubicBezTo>
                  <a:cubicBezTo>
                    <a:pt x="791" y="1764"/>
                    <a:pt x="793" y="1767"/>
                    <a:pt x="794" y="1769"/>
                  </a:cubicBezTo>
                  <a:lnTo>
                    <a:pt x="796" y="1769"/>
                  </a:lnTo>
                  <a:cubicBezTo>
                    <a:pt x="796" y="1772"/>
                    <a:pt x="798" y="1772"/>
                    <a:pt x="798" y="1772"/>
                  </a:cubicBezTo>
                  <a:cubicBezTo>
                    <a:pt x="792" y="1793"/>
                    <a:pt x="784" y="1826"/>
                    <a:pt x="789" y="1847"/>
                  </a:cubicBezTo>
                  <a:close/>
                  <a:moveTo>
                    <a:pt x="512" y="1662"/>
                  </a:moveTo>
                  <a:cubicBezTo>
                    <a:pt x="524" y="1647"/>
                    <a:pt x="542" y="1630"/>
                    <a:pt x="555" y="1619"/>
                  </a:cubicBezTo>
                  <a:cubicBezTo>
                    <a:pt x="551" y="1667"/>
                    <a:pt x="580" y="1740"/>
                    <a:pt x="595" y="1751"/>
                  </a:cubicBezTo>
                  <a:cubicBezTo>
                    <a:pt x="595" y="1756"/>
                    <a:pt x="589" y="1763"/>
                    <a:pt x="583" y="1782"/>
                  </a:cubicBezTo>
                  <a:cubicBezTo>
                    <a:pt x="578" y="1801"/>
                    <a:pt x="570" y="1824"/>
                    <a:pt x="563" y="1834"/>
                  </a:cubicBezTo>
                  <a:cubicBezTo>
                    <a:pt x="556" y="1850"/>
                    <a:pt x="542" y="1865"/>
                    <a:pt x="530" y="1874"/>
                  </a:cubicBezTo>
                  <a:cubicBezTo>
                    <a:pt x="519" y="1835"/>
                    <a:pt x="490" y="1762"/>
                    <a:pt x="483" y="1743"/>
                  </a:cubicBezTo>
                  <a:cubicBezTo>
                    <a:pt x="486" y="1725"/>
                    <a:pt x="495" y="1685"/>
                    <a:pt x="512" y="1662"/>
                  </a:cubicBezTo>
                  <a:close/>
                  <a:moveTo>
                    <a:pt x="193" y="1953"/>
                  </a:moveTo>
                  <a:lnTo>
                    <a:pt x="195" y="1953"/>
                  </a:lnTo>
                  <a:cubicBezTo>
                    <a:pt x="228" y="1942"/>
                    <a:pt x="311" y="1897"/>
                    <a:pt x="357" y="1872"/>
                  </a:cubicBezTo>
                  <a:cubicBezTo>
                    <a:pt x="353" y="1893"/>
                    <a:pt x="352" y="1913"/>
                    <a:pt x="355" y="1933"/>
                  </a:cubicBezTo>
                  <a:cubicBezTo>
                    <a:pt x="357" y="1949"/>
                    <a:pt x="362" y="1967"/>
                    <a:pt x="366" y="1983"/>
                  </a:cubicBezTo>
                  <a:cubicBezTo>
                    <a:pt x="340" y="1994"/>
                    <a:pt x="285" y="2017"/>
                    <a:pt x="265" y="2029"/>
                  </a:cubicBezTo>
                  <a:lnTo>
                    <a:pt x="263" y="2029"/>
                  </a:lnTo>
                  <a:cubicBezTo>
                    <a:pt x="251" y="2038"/>
                    <a:pt x="238" y="2047"/>
                    <a:pt x="230" y="2056"/>
                  </a:cubicBezTo>
                  <a:cubicBezTo>
                    <a:pt x="224" y="2037"/>
                    <a:pt x="217" y="2019"/>
                    <a:pt x="207" y="2001"/>
                  </a:cubicBezTo>
                  <a:cubicBezTo>
                    <a:pt x="196" y="1986"/>
                    <a:pt x="185" y="1971"/>
                    <a:pt x="174" y="1962"/>
                  </a:cubicBezTo>
                  <a:cubicBezTo>
                    <a:pt x="179" y="1957"/>
                    <a:pt x="187" y="1954"/>
                    <a:pt x="193" y="1953"/>
                  </a:cubicBezTo>
                  <a:close/>
                  <a:moveTo>
                    <a:pt x="376" y="2014"/>
                  </a:moveTo>
                  <a:cubicBezTo>
                    <a:pt x="377" y="2018"/>
                    <a:pt x="379" y="2023"/>
                    <a:pt x="380" y="2025"/>
                  </a:cubicBezTo>
                  <a:cubicBezTo>
                    <a:pt x="385" y="2037"/>
                    <a:pt x="397" y="2066"/>
                    <a:pt x="411" y="2090"/>
                  </a:cubicBezTo>
                  <a:cubicBezTo>
                    <a:pt x="420" y="2111"/>
                    <a:pt x="428" y="2130"/>
                    <a:pt x="429" y="2135"/>
                  </a:cubicBezTo>
                  <a:cubicBezTo>
                    <a:pt x="433" y="2140"/>
                    <a:pt x="436" y="2156"/>
                    <a:pt x="438" y="2172"/>
                  </a:cubicBezTo>
                  <a:cubicBezTo>
                    <a:pt x="441" y="2179"/>
                    <a:pt x="442" y="2186"/>
                    <a:pt x="443" y="2192"/>
                  </a:cubicBezTo>
                  <a:cubicBezTo>
                    <a:pt x="433" y="2197"/>
                    <a:pt x="414" y="2209"/>
                    <a:pt x="404" y="2214"/>
                  </a:cubicBezTo>
                  <a:cubicBezTo>
                    <a:pt x="397" y="2217"/>
                    <a:pt x="385" y="2222"/>
                    <a:pt x="373" y="2228"/>
                  </a:cubicBezTo>
                  <a:cubicBezTo>
                    <a:pt x="363" y="2233"/>
                    <a:pt x="354" y="2238"/>
                    <a:pt x="346" y="2241"/>
                  </a:cubicBezTo>
                  <a:cubicBezTo>
                    <a:pt x="337" y="2244"/>
                    <a:pt x="325" y="2248"/>
                    <a:pt x="312" y="2251"/>
                  </a:cubicBezTo>
                  <a:cubicBezTo>
                    <a:pt x="301" y="2253"/>
                    <a:pt x="289" y="2257"/>
                    <a:pt x="275" y="2259"/>
                  </a:cubicBezTo>
                  <a:cubicBezTo>
                    <a:pt x="268" y="2225"/>
                    <a:pt x="248" y="2141"/>
                    <a:pt x="238" y="2097"/>
                  </a:cubicBezTo>
                  <a:cubicBezTo>
                    <a:pt x="239" y="2093"/>
                    <a:pt x="242" y="2087"/>
                    <a:pt x="250" y="2081"/>
                  </a:cubicBezTo>
                  <a:cubicBezTo>
                    <a:pt x="258" y="2072"/>
                    <a:pt x="268" y="2063"/>
                    <a:pt x="281" y="2056"/>
                  </a:cubicBezTo>
                  <a:cubicBezTo>
                    <a:pt x="300" y="2046"/>
                    <a:pt x="350" y="2024"/>
                    <a:pt x="376" y="2014"/>
                  </a:cubicBezTo>
                  <a:close/>
                  <a:moveTo>
                    <a:pt x="150" y="2237"/>
                  </a:moveTo>
                  <a:cubicBezTo>
                    <a:pt x="136" y="2202"/>
                    <a:pt x="124" y="2171"/>
                    <a:pt x="123" y="2164"/>
                  </a:cubicBezTo>
                  <a:cubicBezTo>
                    <a:pt x="122" y="2158"/>
                    <a:pt x="130" y="2139"/>
                    <a:pt x="134" y="2127"/>
                  </a:cubicBezTo>
                  <a:cubicBezTo>
                    <a:pt x="137" y="2121"/>
                    <a:pt x="138" y="2116"/>
                    <a:pt x="141" y="2115"/>
                  </a:cubicBezTo>
                  <a:cubicBezTo>
                    <a:pt x="145" y="2100"/>
                    <a:pt x="149" y="2090"/>
                    <a:pt x="151" y="2082"/>
                  </a:cubicBezTo>
                  <a:cubicBezTo>
                    <a:pt x="152" y="2075"/>
                    <a:pt x="151" y="2068"/>
                    <a:pt x="150" y="2064"/>
                  </a:cubicBezTo>
                  <a:cubicBezTo>
                    <a:pt x="147" y="2055"/>
                    <a:pt x="143" y="2050"/>
                    <a:pt x="137" y="2046"/>
                  </a:cubicBezTo>
                  <a:cubicBezTo>
                    <a:pt x="135" y="2046"/>
                    <a:pt x="133" y="2045"/>
                    <a:pt x="131" y="2045"/>
                  </a:cubicBezTo>
                  <a:cubicBezTo>
                    <a:pt x="120" y="2043"/>
                    <a:pt x="113" y="2046"/>
                    <a:pt x="106" y="2052"/>
                  </a:cubicBezTo>
                  <a:cubicBezTo>
                    <a:pt x="100" y="2055"/>
                    <a:pt x="95" y="2061"/>
                    <a:pt x="94" y="2067"/>
                  </a:cubicBezTo>
                  <a:cubicBezTo>
                    <a:pt x="91" y="2073"/>
                    <a:pt x="89" y="2082"/>
                    <a:pt x="90" y="2089"/>
                  </a:cubicBezTo>
                  <a:cubicBezTo>
                    <a:pt x="93" y="2096"/>
                    <a:pt x="96" y="2105"/>
                    <a:pt x="102" y="2110"/>
                  </a:cubicBezTo>
                  <a:cubicBezTo>
                    <a:pt x="99" y="2116"/>
                    <a:pt x="97" y="2125"/>
                    <a:pt x="94" y="2131"/>
                  </a:cubicBezTo>
                  <a:cubicBezTo>
                    <a:pt x="93" y="2135"/>
                    <a:pt x="92" y="2141"/>
                    <a:pt x="91" y="2148"/>
                  </a:cubicBezTo>
                  <a:cubicBezTo>
                    <a:pt x="74" y="2142"/>
                    <a:pt x="61" y="2132"/>
                    <a:pt x="52" y="2121"/>
                  </a:cubicBezTo>
                  <a:cubicBezTo>
                    <a:pt x="37" y="2105"/>
                    <a:pt x="31" y="2087"/>
                    <a:pt x="32" y="2069"/>
                  </a:cubicBezTo>
                  <a:cubicBezTo>
                    <a:pt x="33" y="2052"/>
                    <a:pt x="36" y="2035"/>
                    <a:pt x="45" y="2021"/>
                  </a:cubicBezTo>
                  <a:cubicBezTo>
                    <a:pt x="52" y="2007"/>
                    <a:pt x="61" y="1993"/>
                    <a:pt x="73" y="1987"/>
                  </a:cubicBezTo>
                  <a:cubicBezTo>
                    <a:pt x="85" y="1978"/>
                    <a:pt x="99" y="1974"/>
                    <a:pt x="115" y="1974"/>
                  </a:cubicBezTo>
                  <a:cubicBezTo>
                    <a:pt x="126" y="1974"/>
                    <a:pt x="136" y="1976"/>
                    <a:pt x="148" y="1982"/>
                  </a:cubicBezTo>
                  <a:cubicBezTo>
                    <a:pt x="161" y="1989"/>
                    <a:pt x="169" y="2001"/>
                    <a:pt x="180" y="2016"/>
                  </a:cubicBezTo>
                  <a:cubicBezTo>
                    <a:pt x="190" y="2036"/>
                    <a:pt x="199" y="2059"/>
                    <a:pt x="202" y="2080"/>
                  </a:cubicBezTo>
                  <a:cubicBezTo>
                    <a:pt x="207" y="2109"/>
                    <a:pt x="234" y="2219"/>
                    <a:pt x="246" y="2263"/>
                  </a:cubicBezTo>
                  <a:cubicBezTo>
                    <a:pt x="230" y="2265"/>
                    <a:pt x="219" y="2269"/>
                    <a:pt x="209" y="2274"/>
                  </a:cubicBezTo>
                  <a:cubicBezTo>
                    <a:pt x="195" y="2280"/>
                    <a:pt x="185" y="2287"/>
                    <a:pt x="177" y="2295"/>
                  </a:cubicBezTo>
                  <a:cubicBezTo>
                    <a:pt x="168" y="2280"/>
                    <a:pt x="159" y="2259"/>
                    <a:pt x="150" y="2237"/>
                  </a:cubicBezTo>
                  <a:close/>
                  <a:moveTo>
                    <a:pt x="377" y="2345"/>
                  </a:moveTo>
                  <a:cubicBezTo>
                    <a:pt x="369" y="2349"/>
                    <a:pt x="337" y="2356"/>
                    <a:pt x="313" y="2356"/>
                  </a:cubicBezTo>
                  <a:cubicBezTo>
                    <a:pt x="295" y="2358"/>
                    <a:pt x="282" y="2357"/>
                    <a:pt x="269" y="2359"/>
                  </a:cubicBezTo>
                  <a:cubicBezTo>
                    <a:pt x="257" y="2364"/>
                    <a:pt x="245" y="2366"/>
                    <a:pt x="238" y="2371"/>
                  </a:cubicBezTo>
                  <a:cubicBezTo>
                    <a:pt x="230" y="2379"/>
                    <a:pt x="227" y="2385"/>
                    <a:pt x="223" y="2393"/>
                  </a:cubicBezTo>
                  <a:cubicBezTo>
                    <a:pt x="222" y="2397"/>
                    <a:pt x="222" y="2401"/>
                    <a:pt x="221" y="2406"/>
                  </a:cubicBezTo>
                  <a:cubicBezTo>
                    <a:pt x="222" y="2412"/>
                    <a:pt x="223" y="2417"/>
                    <a:pt x="229" y="2423"/>
                  </a:cubicBezTo>
                  <a:cubicBezTo>
                    <a:pt x="231" y="2425"/>
                    <a:pt x="235" y="2428"/>
                    <a:pt x="241" y="2431"/>
                  </a:cubicBezTo>
                  <a:cubicBezTo>
                    <a:pt x="243" y="2432"/>
                    <a:pt x="245" y="2432"/>
                    <a:pt x="249" y="2433"/>
                  </a:cubicBezTo>
                  <a:cubicBezTo>
                    <a:pt x="258" y="2432"/>
                    <a:pt x="267" y="2429"/>
                    <a:pt x="277" y="2422"/>
                  </a:cubicBezTo>
                  <a:cubicBezTo>
                    <a:pt x="285" y="2417"/>
                    <a:pt x="293" y="2407"/>
                    <a:pt x="298" y="2395"/>
                  </a:cubicBezTo>
                  <a:cubicBezTo>
                    <a:pt x="298" y="2395"/>
                    <a:pt x="298" y="2393"/>
                    <a:pt x="300" y="2391"/>
                  </a:cubicBezTo>
                  <a:cubicBezTo>
                    <a:pt x="305" y="2392"/>
                    <a:pt x="311" y="2391"/>
                    <a:pt x="316" y="2390"/>
                  </a:cubicBezTo>
                  <a:cubicBezTo>
                    <a:pt x="325" y="2389"/>
                    <a:pt x="334" y="2388"/>
                    <a:pt x="340" y="2389"/>
                  </a:cubicBezTo>
                  <a:cubicBezTo>
                    <a:pt x="340" y="2391"/>
                    <a:pt x="341" y="2396"/>
                    <a:pt x="341" y="2400"/>
                  </a:cubicBezTo>
                  <a:cubicBezTo>
                    <a:pt x="339" y="2411"/>
                    <a:pt x="334" y="2424"/>
                    <a:pt x="331" y="2430"/>
                  </a:cubicBezTo>
                  <a:cubicBezTo>
                    <a:pt x="328" y="2436"/>
                    <a:pt x="324" y="2442"/>
                    <a:pt x="319" y="2447"/>
                  </a:cubicBezTo>
                  <a:cubicBezTo>
                    <a:pt x="305" y="2462"/>
                    <a:pt x="284" y="2472"/>
                    <a:pt x="260" y="2474"/>
                  </a:cubicBezTo>
                  <a:cubicBezTo>
                    <a:pt x="237" y="2477"/>
                    <a:pt x="213" y="2475"/>
                    <a:pt x="193" y="2464"/>
                  </a:cubicBezTo>
                  <a:cubicBezTo>
                    <a:pt x="185" y="2461"/>
                    <a:pt x="179" y="2458"/>
                    <a:pt x="174" y="2450"/>
                  </a:cubicBezTo>
                  <a:cubicBezTo>
                    <a:pt x="157" y="2434"/>
                    <a:pt x="150" y="2411"/>
                    <a:pt x="153" y="2392"/>
                  </a:cubicBezTo>
                  <a:cubicBezTo>
                    <a:pt x="156" y="2366"/>
                    <a:pt x="171" y="2342"/>
                    <a:pt x="191" y="2324"/>
                  </a:cubicBezTo>
                  <a:cubicBezTo>
                    <a:pt x="200" y="2314"/>
                    <a:pt x="210" y="2307"/>
                    <a:pt x="222" y="2303"/>
                  </a:cubicBezTo>
                  <a:cubicBezTo>
                    <a:pt x="231" y="2298"/>
                    <a:pt x="245" y="2294"/>
                    <a:pt x="263" y="2292"/>
                  </a:cubicBezTo>
                  <a:lnTo>
                    <a:pt x="265" y="2293"/>
                  </a:lnTo>
                  <a:cubicBezTo>
                    <a:pt x="283" y="2290"/>
                    <a:pt x="303" y="2287"/>
                    <a:pt x="319" y="2283"/>
                  </a:cubicBezTo>
                  <a:cubicBezTo>
                    <a:pt x="336" y="2277"/>
                    <a:pt x="347" y="2274"/>
                    <a:pt x="357" y="2272"/>
                  </a:cubicBezTo>
                  <a:lnTo>
                    <a:pt x="357" y="2269"/>
                  </a:lnTo>
                  <a:cubicBezTo>
                    <a:pt x="366" y="2267"/>
                    <a:pt x="376" y="2262"/>
                    <a:pt x="388" y="2255"/>
                  </a:cubicBezTo>
                  <a:cubicBezTo>
                    <a:pt x="398" y="2250"/>
                    <a:pt x="407" y="2245"/>
                    <a:pt x="417" y="2243"/>
                  </a:cubicBezTo>
                  <a:cubicBezTo>
                    <a:pt x="422" y="2239"/>
                    <a:pt x="436" y="2233"/>
                    <a:pt x="448" y="2228"/>
                  </a:cubicBezTo>
                  <a:cubicBezTo>
                    <a:pt x="450" y="2240"/>
                    <a:pt x="454" y="2254"/>
                    <a:pt x="461" y="2266"/>
                  </a:cubicBezTo>
                  <a:cubicBezTo>
                    <a:pt x="465" y="2278"/>
                    <a:pt x="472" y="2288"/>
                    <a:pt x="478" y="2295"/>
                  </a:cubicBezTo>
                  <a:lnTo>
                    <a:pt x="377" y="2345"/>
                  </a:lnTo>
                  <a:close/>
                  <a:moveTo>
                    <a:pt x="578" y="2324"/>
                  </a:moveTo>
                  <a:cubicBezTo>
                    <a:pt x="565" y="2321"/>
                    <a:pt x="551" y="2317"/>
                    <a:pt x="541" y="2311"/>
                  </a:cubicBezTo>
                  <a:cubicBezTo>
                    <a:pt x="524" y="2303"/>
                    <a:pt x="513" y="2295"/>
                    <a:pt x="506" y="2285"/>
                  </a:cubicBezTo>
                  <a:cubicBezTo>
                    <a:pt x="501" y="2277"/>
                    <a:pt x="494" y="2265"/>
                    <a:pt x="487" y="2253"/>
                  </a:cubicBezTo>
                  <a:cubicBezTo>
                    <a:pt x="483" y="2239"/>
                    <a:pt x="477" y="2227"/>
                    <a:pt x="477" y="2213"/>
                  </a:cubicBezTo>
                  <a:cubicBezTo>
                    <a:pt x="476" y="2203"/>
                    <a:pt x="473" y="2184"/>
                    <a:pt x="470" y="2166"/>
                  </a:cubicBezTo>
                  <a:cubicBezTo>
                    <a:pt x="466" y="2148"/>
                    <a:pt x="463" y="2130"/>
                    <a:pt x="460" y="2123"/>
                  </a:cubicBezTo>
                  <a:cubicBezTo>
                    <a:pt x="456" y="2116"/>
                    <a:pt x="447" y="2097"/>
                    <a:pt x="437" y="2077"/>
                  </a:cubicBezTo>
                  <a:cubicBezTo>
                    <a:pt x="426" y="2051"/>
                    <a:pt x="413" y="2024"/>
                    <a:pt x="410" y="2015"/>
                  </a:cubicBezTo>
                  <a:cubicBezTo>
                    <a:pt x="406" y="2006"/>
                    <a:pt x="401" y="1992"/>
                    <a:pt x="396" y="1975"/>
                  </a:cubicBezTo>
                  <a:cubicBezTo>
                    <a:pt x="392" y="1961"/>
                    <a:pt x="388" y="1943"/>
                    <a:pt x="386" y="1930"/>
                  </a:cubicBezTo>
                  <a:cubicBezTo>
                    <a:pt x="381" y="1896"/>
                    <a:pt x="387" y="1860"/>
                    <a:pt x="404" y="1828"/>
                  </a:cubicBezTo>
                  <a:cubicBezTo>
                    <a:pt x="417" y="1804"/>
                    <a:pt x="434" y="1782"/>
                    <a:pt x="457" y="1767"/>
                  </a:cubicBezTo>
                  <a:cubicBezTo>
                    <a:pt x="466" y="1790"/>
                    <a:pt x="485" y="1842"/>
                    <a:pt x="490" y="1852"/>
                  </a:cubicBezTo>
                  <a:cubicBezTo>
                    <a:pt x="493" y="1861"/>
                    <a:pt x="501" y="1886"/>
                    <a:pt x="504" y="1898"/>
                  </a:cubicBezTo>
                  <a:cubicBezTo>
                    <a:pt x="506" y="1909"/>
                    <a:pt x="504" y="1924"/>
                    <a:pt x="503" y="1939"/>
                  </a:cubicBezTo>
                  <a:cubicBezTo>
                    <a:pt x="498" y="1967"/>
                    <a:pt x="495" y="1995"/>
                    <a:pt x="511" y="2022"/>
                  </a:cubicBezTo>
                  <a:lnTo>
                    <a:pt x="509" y="2019"/>
                  </a:lnTo>
                  <a:cubicBezTo>
                    <a:pt x="513" y="2029"/>
                    <a:pt x="519" y="2045"/>
                    <a:pt x="525" y="2064"/>
                  </a:cubicBezTo>
                  <a:cubicBezTo>
                    <a:pt x="534" y="2088"/>
                    <a:pt x="545" y="2114"/>
                    <a:pt x="550" y="2123"/>
                  </a:cubicBezTo>
                  <a:lnTo>
                    <a:pt x="551" y="2126"/>
                  </a:lnTo>
                  <a:cubicBezTo>
                    <a:pt x="555" y="2131"/>
                    <a:pt x="563" y="2148"/>
                    <a:pt x="568" y="2166"/>
                  </a:cubicBezTo>
                  <a:cubicBezTo>
                    <a:pt x="574" y="2185"/>
                    <a:pt x="577" y="2203"/>
                    <a:pt x="579" y="2205"/>
                  </a:cubicBezTo>
                  <a:cubicBezTo>
                    <a:pt x="574" y="2220"/>
                    <a:pt x="581" y="2232"/>
                    <a:pt x="591" y="2240"/>
                  </a:cubicBezTo>
                  <a:cubicBezTo>
                    <a:pt x="594" y="2243"/>
                    <a:pt x="598" y="2246"/>
                    <a:pt x="603" y="2247"/>
                  </a:cubicBezTo>
                  <a:cubicBezTo>
                    <a:pt x="607" y="2248"/>
                    <a:pt x="613" y="2249"/>
                    <a:pt x="618" y="2247"/>
                  </a:cubicBezTo>
                  <a:cubicBezTo>
                    <a:pt x="627" y="2245"/>
                    <a:pt x="635" y="2237"/>
                    <a:pt x="635" y="2224"/>
                  </a:cubicBezTo>
                  <a:cubicBezTo>
                    <a:pt x="638" y="2196"/>
                    <a:pt x="627" y="2194"/>
                    <a:pt x="614" y="2194"/>
                  </a:cubicBezTo>
                  <a:cubicBezTo>
                    <a:pt x="612" y="2194"/>
                    <a:pt x="610" y="2193"/>
                    <a:pt x="608" y="2180"/>
                  </a:cubicBezTo>
                  <a:lnTo>
                    <a:pt x="608" y="2178"/>
                  </a:lnTo>
                  <a:cubicBezTo>
                    <a:pt x="609" y="2175"/>
                    <a:pt x="607" y="2173"/>
                    <a:pt x="607" y="2171"/>
                  </a:cubicBezTo>
                  <a:cubicBezTo>
                    <a:pt x="618" y="2173"/>
                    <a:pt x="626" y="2176"/>
                    <a:pt x="632" y="2179"/>
                  </a:cubicBezTo>
                  <a:cubicBezTo>
                    <a:pt x="648" y="2187"/>
                    <a:pt x="656" y="2195"/>
                    <a:pt x="657" y="2199"/>
                  </a:cubicBezTo>
                  <a:cubicBezTo>
                    <a:pt x="657" y="2201"/>
                    <a:pt x="657" y="2201"/>
                    <a:pt x="656" y="2204"/>
                  </a:cubicBezTo>
                  <a:cubicBezTo>
                    <a:pt x="655" y="2208"/>
                    <a:pt x="654" y="2214"/>
                    <a:pt x="653" y="2221"/>
                  </a:cubicBezTo>
                  <a:cubicBezTo>
                    <a:pt x="649" y="2233"/>
                    <a:pt x="640" y="2256"/>
                    <a:pt x="634" y="2266"/>
                  </a:cubicBezTo>
                  <a:cubicBezTo>
                    <a:pt x="620" y="2287"/>
                    <a:pt x="586" y="2314"/>
                    <a:pt x="578" y="2324"/>
                  </a:cubicBezTo>
                  <a:close/>
                  <a:moveTo>
                    <a:pt x="712" y="2363"/>
                  </a:moveTo>
                  <a:cubicBezTo>
                    <a:pt x="704" y="2368"/>
                    <a:pt x="697" y="2369"/>
                    <a:pt x="686" y="2369"/>
                  </a:cubicBezTo>
                  <a:cubicBezTo>
                    <a:pt x="677" y="2370"/>
                    <a:pt x="665" y="2368"/>
                    <a:pt x="650" y="2363"/>
                  </a:cubicBezTo>
                  <a:cubicBezTo>
                    <a:pt x="635" y="2360"/>
                    <a:pt x="620" y="2349"/>
                    <a:pt x="608" y="2338"/>
                  </a:cubicBezTo>
                  <a:cubicBezTo>
                    <a:pt x="611" y="2336"/>
                    <a:pt x="614" y="2332"/>
                    <a:pt x="617" y="2328"/>
                  </a:cubicBezTo>
                  <a:cubicBezTo>
                    <a:pt x="619" y="2329"/>
                    <a:pt x="619" y="2329"/>
                    <a:pt x="619" y="2329"/>
                  </a:cubicBezTo>
                  <a:cubicBezTo>
                    <a:pt x="624" y="2325"/>
                    <a:pt x="629" y="2320"/>
                    <a:pt x="632" y="2314"/>
                  </a:cubicBezTo>
                  <a:cubicBezTo>
                    <a:pt x="640" y="2310"/>
                    <a:pt x="645" y="2305"/>
                    <a:pt x="646" y="2298"/>
                  </a:cubicBezTo>
                  <a:cubicBezTo>
                    <a:pt x="654" y="2291"/>
                    <a:pt x="659" y="2285"/>
                    <a:pt x="662" y="2281"/>
                  </a:cubicBezTo>
                  <a:cubicBezTo>
                    <a:pt x="669" y="2269"/>
                    <a:pt x="676" y="2253"/>
                    <a:pt x="679" y="2238"/>
                  </a:cubicBezTo>
                  <a:cubicBezTo>
                    <a:pt x="683" y="2226"/>
                    <a:pt x="686" y="2213"/>
                    <a:pt x="685" y="2204"/>
                  </a:cubicBezTo>
                  <a:cubicBezTo>
                    <a:pt x="685" y="2202"/>
                    <a:pt x="685" y="2202"/>
                    <a:pt x="685" y="2202"/>
                  </a:cubicBezTo>
                  <a:cubicBezTo>
                    <a:pt x="711" y="2193"/>
                    <a:pt x="720" y="2175"/>
                    <a:pt x="728" y="2159"/>
                  </a:cubicBezTo>
                  <a:cubicBezTo>
                    <a:pt x="731" y="2153"/>
                    <a:pt x="734" y="2149"/>
                    <a:pt x="734" y="2147"/>
                  </a:cubicBezTo>
                  <a:lnTo>
                    <a:pt x="736" y="2148"/>
                  </a:lnTo>
                  <a:cubicBezTo>
                    <a:pt x="750" y="2134"/>
                    <a:pt x="810" y="2007"/>
                    <a:pt x="833" y="1951"/>
                  </a:cubicBezTo>
                  <a:cubicBezTo>
                    <a:pt x="856" y="1982"/>
                    <a:pt x="886" y="2022"/>
                    <a:pt x="898" y="2040"/>
                  </a:cubicBezTo>
                  <a:cubicBezTo>
                    <a:pt x="891" y="2056"/>
                    <a:pt x="876" y="2091"/>
                    <a:pt x="867" y="2103"/>
                  </a:cubicBezTo>
                  <a:cubicBezTo>
                    <a:pt x="858" y="2116"/>
                    <a:pt x="843" y="2155"/>
                    <a:pt x="828" y="2188"/>
                  </a:cubicBezTo>
                  <a:cubicBezTo>
                    <a:pt x="828" y="2190"/>
                    <a:pt x="825" y="2194"/>
                    <a:pt x="821" y="2204"/>
                  </a:cubicBezTo>
                  <a:cubicBezTo>
                    <a:pt x="813" y="2225"/>
                    <a:pt x="803" y="2243"/>
                    <a:pt x="794" y="2259"/>
                  </a:cubicBezTo>
                  <a:cubicBezTo>
                    <a:pt x="786" y="2277"/>
                    <a:pt x="777" y="2293"/>
                    <a:pt x="765" y="2308"/>
                  </a:cubicBezTo>
                  <a:cubicBezTo>
                    <a:pt x="751" y="2337"/>
                    <a:pt x="739" y="2345"/>
                    <a:pt x="724" y="2354"/>
                  </a:cubicBezTo>
                  <a:cubicBezTo>
                    <a:pt x="719" y="2358"/>
                    <a:pt x="714" y="2359"/>
                    <a:pt x="712" y="2363"/>
                  </a:cubicBezTo>
                  <a:close/>
                  <a:moveTo>
                    <a:pt x="938" y="2438"/>
                  </a:moveTo>
                  <a:cubicBezTo>
                    <a:pt x="931" y="2454"/>
                    <a:pt x="926" y="2469"/>
                    <a:pt x="922" y="2481"/>
                  </a:cubicBezTo>
                  <a:cubicBezTo>
                    <a:pt x="913" y="2480"/>
                    <a:pt x="898" y="2477"/>
                    <a:pt x="879" y="2471"/>
                  </a:cubicBezTo>
                  <a:cubicBezTo>
                    <a:pt x="842" y="2458"/>
                    <a:pt x="811" y="2444"/>
                    <a:pt x="783" y="2430"/>
                  </a:cubicBezTo>
                  <a:cubicBezTo>
                    <a:pt x="759" y="2417"/>
                    <a:pt x="733" y="2404"/>
                    <a:pt x="719" y="2395"/>
                  </a:cubicBezTo>
                  <a:cubicBezTo>
                    <a:pt x="726" y="2392"/>
                    <a:pt x="736" y="2385"/>
                    <a:pt x="744" y="2377"/>
                  </a:cubicBezTo>
                  <a:cubicBezTo>
                    <a:pt x="754" y="2373"/>
                    <a:pt x="762" y="2367"/>
                    <a:pt x="770" y="2357"/>
                  </a:cubicBezTo>
                  <a:cubicBezTo>
                    <a:pt x="777" y="2352"/>
                    <a:pt x="782" y="2347"/>
                    <a:pt x="788" y="2341"/>
                  </a:cubicBezTo>
                  <a:cubicBezTo>
                    <a:pt x="810" y="2354"/>
                    <a:pt x="840" y="2368"/>
                    <a:pt x="875" y="2381"/>
                  </a:cubicBezTo>
                  <a:cubicBezTo>
                    <a:pt x="902" y="2392"/>
                    <a:pt x="928" y="2403"/>
                    <a:pt x="951" y="2409"/>
                  </a:cubicBezTo>
                  <a:cubicBezTo>
                    <a:pt x="947" y="2420"/>
                    <a:pt x="941" y="2430"/>
                    <a:pt x="938" y="2438"/>
                  </a:cubicBezTo>
                  <a:close/>
                  <a:moveTo>
                    <a:pt x="887" y="2354"/>
                  </a:moveTo>
                  <a:cubicBezTo>
                    <a:pt x="852" y="2339"/>
                    <a:pt x="819" y="2325"/>
                    <a:pt x="800" y="2312"/>
                  </a:cubicBezTo>
                  <a:cubicBezTo>
                    <a:pt x="809" y="2298"/>
                    <a:pt x="815" y="2286"/>
                    <a:pt x="822" y="2274"/>
                  </a:cubicBezTo>
                  <a:cubicBezTo>
                    <a:pt x="831" y="2256"/>
                    <a:pt x="841" y="2238"/>
                    <a:pt x="849" y="2216"/>
                  </a:cubicBezTo>
                  <a:cubicBezTo>
                    <a:pt x="849" y="2216"/>
                    <a:pt x="853" y="2210"/>
                    <a:pt x="856" y="2202"/>
                  </a:cubicBezTo>
                  <a:cubicBezTo>
                    <a:pt x="871" y="2169"/>
                    <a:pt x="886" y="2132"/>
                    <a:pt x="895" y="2121"/>
                  </a:cubicBezTo>
                  <a:cubicBezTo>
                    <a:pt x="901" y="2111"/>
                    <a:pt x="913" y="2082"/>
                    <a:pt x="922" y="2064"/>
                  </a:cubicBezTo>
                  <a:cubicBezTo>
                    <a:pt x="937" y="2082"/>
                    <a:pt x="954" y="2107"/>
                    <a:pt x="972" y="2132"/>
                  </a:cubicBezTo>
                  <a:cubicBezTo>
                    <a:pt x="984" y="2152"/>
                    <a:pt x="996" y="2169"/>
                    <a:pt x="1007" y="2184"/>
                  </a:cubicBezTo>
                  <a:cubicBezTo>
                    <a:pt x="1019" y="2200"/>
                    <a:pt x="1034" y="2218"/>
                    <a:pt x="1049" y="2231"/>
                  </a:cubicBezTo>
                  <a:cubicBezTo>
                    <a:pt x="1044" y="2246"/>
                    <a:pt x="1023" y="2301"/>
                    <a:pt x="1011" y="2321"/>
                  </a:cubicBezTo>
                  <a:cubicBezTo>
                    <a:pt x="1000" y="2334"/>
                    <a:pt x="985" y="2354"/>
                    <a:pt x="972" y="2378"/>
                  </a:cubicBezTo>
                  <a:cubicBezTo>
                    <a:pt x="970" y="2380"/>
                    <a:pt x="970" y="2382"/>
                    <a:pt x="967" y="2384"/>
                  </a:cubicBezTo>
                  <a:cubicBezTo>
                    <a:pt x="942" y="2377"/>
                    <a:pt x="918" y="2366"/>
                    <a:pt x="887" y="2354"/>
                  </a:cubicBezTo>
                  <a:close/>
                  <a:moveTo>
                    <a:pt x="1112" y="2381"/>
                  </a:moveTo>
                  <a:cubicBezTo>
                    <a:pt x="1089" y="2438"/>
                    <a:pt x="1061" y="2462"/>
                    <a:pt x="1048" y="2475"/>
                  </a:cubicBezTo>
                  <a:cubicBezTo>
                    <a:pt x="1045" y="2476"/>
                    <a:pt x="1043" y="2478"/>
                    <a:pt x="1042" y="2480"/>
                  </a:cubicBezTo>
                  <a:cubicBezTo>
                    <a:pt x="1035" y="2486"/>
                    <a:pt x="1024" y="2499"/>
                    <a:pt x="1019" y="2511"/>
                  </a:cubicBezTo>
                  <a:cubicBezTo>
                    <a:pt x="1012" y="2530"/>
                    <a:pt x="1013" y="2547"/>
                    <a:pt x="1047" y="2552"/>
                  </a:cubicBezTo>
                  <a:cubicBezTo>
                    <a:pt x="1054" y="2553"/>
                    <a:pt x="1061" y="2549"/>
                    <a:pt x="1068" y="2544"/>
                  </a:cubicBezTo>
                  <a:cubicBezTo>
                    <a:pt x="1071" y="2540"/>
                    <a:pt x="1074" y="2537"/>
                    <a:pt x="1075" y="2532"/>
                  </a:cubicBezTo>
                  <a:cubicBezTo>
                    <a:pt x="1078" y="2528"/>
                    <a:pt x="1079" y="2522"/>
                    <a:pt x="1080" y="2518"/>
                  </a:cubicBezTo>
                  <a:cubicBezTo>
                    <a:pt x="1081" y="2509"/>
                    <a:pt x="1080" y="2502"/>
                    <a:pt x="1077" y="2495"/>
                  </a:cubicBezTo>
                  <a:cubicBezTo>
                    <a:pt x="1083" y="2487"/>
                    <a:pt x="1091" y="2480"/>
                    <a:pt x="1099" y="2470"/>
                  </a:cubicBezTo>
                  <a:cubicBezTo>
                    <a:pt x="1102" y="2467"/>
                    <a:pt x="1104" y="2465"/>
                    <a:pt x="1107" y="2461"/>
                  </a:cubicBezTo>
                  <a:cubicBezTo>
                    <a:pt x="1113" y="2466"/>
                    <a:pt x="1119" y="2472"/>
                    <a:pt x="1122" y="2479"/>
                  </a:cubicBezTo>
                  <a:cubicBezTo>
                    <a:pt x="1128" y="2493"/>
                    <a:pt x="1129" y="2511"/>
                    <a:pt x="1129" y="2526"/>
                  </a:cubicBezTo>
                  <a:cubicBezTo>
                    <a:pt x="1126" y="2550"/>
                    <a:pt x="1112" y="2572"/>
                    <a:pt x="1090" y="2585"/>
                  </a:cubicBezTo>
                  <a:cubicBezTo>
                    <a:pt x="1067" y="2601"/>
                    <a:pt x="1040" y="2608"/>
                    <a:pt x="1014" y="2603"/>
                  </a:cubicBezTo>
                  <a:cubicBezTo>
                    <a:pt x="1001" y="2601"/>
                    <a:pt x="987" y="2594"/>
                    <a:pt x="973" y="2585"/>
                  </a:cubicBezTo>
                  <a:cubicBezTo>
                    <a:pt x="964" y="2576"/>
                    <a:pt x="955" y="2566"/>
                    <a:pt x="952" y="2555"/>
                  </a:cubicBezTo>
                  <a:cubicBezTo>
                    <a:pt x="948" y="2541"/>
                    <a:pt x="946" y="2527"/>
                    <a:pt x="947" y="2510"/>
                  </a:cubicBezTo>
                  <a:cubicBezTo>
                    <a:pt x="950" y="2492"/>
                    <a:pt x="955" y="2474"/>
                    <a:pt x="966" y="2452"/>
                  </a:cubicBezTo>
                  <a:cubicBezTo>
                    <a:pt x="976" y="2431"/>
                    <a:pt x="986" y="2411"/>
                    <a:pt x="998" y="2393"/>
                  </a:cubicBezTo>
                  <a:cubicBezTo>
                    <a:pt x="1011" y="2372"/>
                    <a:pt x="1025" y="2352"/>
                    <a:pt x="1036" y="2341"/>
                  </a:cubicBezTo>
                  <a:lnTo>
                    <a:pt x="1036" y="2339"/>
                  </a:lnTo>
                  <a:cubicBezTo>
                    <a:pt x="1046" y="2323"/>
                    <a:pt x="1064" y="2282"/>
                    <a:pt x="1073" y="2255"/>
                  </a:cubicBezTo>
                  <a:cubicBezTo>
                    <a:pt x="1085" y="2264"/>
                    <a:pt x="1095" y="2270"/>
                    <a:pt x="1106" y="2279"/>
                  </a:cubicBezTo>
                  <a:cubicBezTo>
                    <a:pt x="1123" y="2286"/>
                    <a:pt x="1135" y="2290"/>
                    <a:pt x="1150" y="2293"/>
                  </a:cubicBezTo>
                  <a:cubicBezTo>
                    <a:pt x="1137" y="2319"/>
                    <a:pt x="1121" y="2358"/>
                    <a:pt x="1112" y="2381"/>
                  </a:cubicBezTo>
                  <a:close/>
                  <a:moveTo>
                    <a:pt x="973" y="1851"/>
                  </a:moveTo>
                  <a:cubicBezTo>
                    <a:pt x="982" y="1866"/>
                    <a:pt x="1013" y="1922"/>
                    <a:pt x="1047" y="1980"/>
                  </a:cubicBezTo>
                  <a:cubicBezTo>
                    <a:pt x="1089" y="2054"/>
                    <a:pt x="1132" y="2131"/>
                    <a:pt x="1143" y="2145"/>
                  </a:cubicBezTo>
                  <a:cubicBezTo>
                    <a:pt x="1152" y="2155"/>
                    <a:pt x="1164" y="2166"/>
                    <a:pt x="1172" y="2170"/>
                  </a:cubicBezTo>
                  <a:cubicBezTo>
                    <a:pt x="1178" y="2173"/>
                    <a:pt x="1184" y="2174"/>
                    <a:pt x="1189" y="2172"/>
                  </a:cubicBezTo>
                  <a:cubicBezTo>
                    <a:pt x="1197" y="2174"/>
                    <a:pt x="1205" y="2169"/>
                    <a:pt x="1208" y="2163"/>
                  </a:cubicBezTo>
                  <a:cubicBezTo>
                    <a:pt x="1211" y="2159"/>
                    <a:pt x="1212" y="2152"/>
                    <a:pt x="1213" y="2146"/>
                  </a:cubicBezTo>
                  <a:lnTo>
                    <a:pt x="1212" y="2141"/>
                  </a:lnTo>
                  <a:cubicBezTo>
                    <a:pt x="1208" y="2125"/>
                    <a:pt x="1200" y="2120"/>
                    <a:pt x="1190" y="2115"/>
                  </a:cubicBezTo>
                  <a:cubicBezTo>
                    <a:pt x="1184" y="2114"/>
                    <a:pt x="1177" y="2113"/>
                    <a:pt x="1173" y="2115"/>
                  </a:cubicBezTo>
                  <a:cubicBezTo>
                    <a:pt x="1164" y="2100"/>
                    <a:pt x="1157" y="2090"/>
                    <a:pt x="1150" y="2080"/>
                  </a:cubicBezTo>
                  <a:cubicBezTo>
                    <a:pt x="1162" y="2078"/>
                    <a:pt x="1173" y="2077"/>
                    <a:pt x="1185" y="2080"/>
                  </a:cubicBezTo>
                  <a:cubicBezTo>
                    <a:pt x="1202" y="2085"/>
                    <a:pt x="1216" y="2092"/>
                    <a:pt x="1225" y="2102"/>
                  </a:cubicBezTo>
                  <a:cubicBezTo>
                    <a:pt x="1245" y="2129"/>
                    <a:pt x="1248" y="2163"/>
                    <a:pt x="1242" y="2193"/>
                  </a:cubicBezTo>
                  <a:cubicBezTo>
                    <a:pt x="1239" y="2210"/>
                    <a:pt x="1232" y="2224"/>
                    <a:pt x="1221" y="2237"/>
                  </a:cubicBezTo>
                  <a:cubicBezTo>
                    <a:pt x="1213" y="2249"/>
                    <a:pt x="1200" y="2258"/>
                    <a:pt x="1186" y="2262"/>
                  </a:cubicBezTo>
                  <a:cubicBezTo>
                    <a:pt x="1168" y="2267"/>
                    <a:pt x="1146" y="2264"/>
                    <a:pt x="1122" y="2251"/>
                  </a:cubicBezTo>
                  <a:cubicBezTo>
                    <a:pt x="1104" y="2241"/>
                    <a:pt x="1089" y="2227"/>
                    <a:pt x="1074" y="2213"/>
                  </a:cubicBezTo>
                  <a:cubicBezTo>
                    <a:pt x="1057" y="2197"/>
                    <a:pt x="1044" y="2182"/>
                    <a:pt x="1032" y="2164"/>
                  </a:cubicBezTo>
                  <a:cubicBezTo>
                    <a:pt x="1021" y="2151"/>
                    <a:pt x="1009" y="2134"/>
                    <a:pt x="997" y="2114"/>
                  </a:cubicBezTo>
                  <a:cubicBezTo>
                    <a:pt x="976" y="2084"/>
                    <a:pt x="955" y="2054"/>
                    <a:pt x="938" y="2036"/>
                  </a:cubicBezTo>
                  <a:cubicBezTo>
                    <a:pt x="922" y="2018"/>
                    <a:pt x="895" y="1982"/>
                    <a:pt x="876" y="1955"/>
                  </a:cubicBezTo>
                  <a:cubicBezTo>
                    <a:pt x="865" y="1940"/>
                    <a:pt x="856" y="1927"/>
                    <a:pt x="849" y="1921"/>
                  </a:cubicBezTo>
                  <a:lnTo>
                    <a:pt x="851" y="1922"/>
                  </a:lnTo>
                  <a:cubicBezTo>
                    <a:pt x="844" y="1914"/>
                    <a:pt x="837" y="1900"/>
                    <a:pt x="833" y="1886"/>
                  </a:cubicBezTo>
                  <a:cubicBezTo>
                    <a:pt x="827" y="1869"/>
                    <a:pt x="821" y="1855"/>
                    <a:pt x="819" y="1841"/>
                  </a:cubicBezTo>
                  <a:cubicBezTo>
                    <a:pt x="817" y="1826"/>
                    <a:pt x="824" y="1801"/>
                    <a:pt x="829" y="1784"/>
                  </a:cubicBezTo>
                  <a:cubicBezTo>
                    <a:pt x="831" y="1784"/>
                    <a:pt x="835" y="1787"/>
                    <a:pt x="840" y="1788"/>
                  </a:cubicBezTo>
                  <a:cubicBezTo>
                    <a:pt x="856" y="1791"/>
                    <a:pt x="875" y="1796"/>
                    <a:pt x="889" y="1803"/>
                  </a:cubicBezTo>
                  <a:cubicBezTo>
                    <a:pt x="904" y="1810"/>
                    <a:pt x="921" y="1822"/>
                    <a:pt x="937" y="1831"/>
                  </a:cubicBezTo>
                  <a:cubicBezTo>
                    <a:pt x="951" y="1840"/>
                    <a:pt x="963" y="1847"/>
                    <a:pt x="973" y="1851"/>
                  </a:cubicBezTo>
                  <a:close/>
                  <a:moveTo>
                    <a:pt x="915" y="1645"/>
                  </a:moveTo>
                  <a:lnTo>
                    <a:pt x="917" y="1646"/>
                  </a:lnTo>
                  <a:cubicBezTo>
                    <a:pt x="921" y="1649"/>
                    <a:pt x="925" y="1654"/>
                    <a:pt x="928" y="1659"/>
                  </a:cubicBezTo>
                  <a:cubicBezTo>
                    <a:pt x="931" y="1668"/>
                    <a:pt x="940" y="1689"/>
                    <a:pt x="947" y="1710"/>
                  </a:cubicBezTo>
                  <a:cubicBezTo>
                    <a:pt x="951" y="1726"/>
                    <a:pt x="955" y="1742"/>
                    <a:pt x="953" y="1751"/>
                  </a:cubicBezTo>
                  <a:cubicBezTo>
                    <a:pt x="954" y="1762"/>
                    <a:pt x="956" y="1784"/>
                    <a:pt x="959" y="1805"/>
                  </a:cubicBezTo>
                  <a:cubicBezTo>
                    <a:pt x="945" y="1798"/>
                    <a:pt x="932" y="1789"/>
                    <a:pt x="913" y="1781"/>
                  </a:cubicBezTo>
                  <a:cubicBezTo>
                    <a:pt x="892" y="1766"/>
                    <a:pt x="823" y="1745"/>
                    <a:pt x="823" y="1745"/>
                  </a:cubicBezTo>
                  <a:lnTo>
                    <a:pt x="814" y="1744"/>
                  </a:lnTo>
                  <a:lnTo>
                    <a:pt x="812" y="1741"/>
                  </a:lnTo>
                  <a:cubicBezTo>
                    <a:pt x="803" y="1731"/>
                    <a:pt x="785" y="1712"/>
                    <a:pt x="781" y="1672"/>
                  </a:cubicBezTo>
                  <a:cubicBezTo>
                    <a:pt x="781" y="1659"/>
                    <a:pt x="783" y="1637"/>
                    <a:pt x="785" y="1622"/>
                  </a:cubicBezTo>
                  <a:cubicBezTo>
                    <a:pt x="804" y="1628"/>
                    <a:pt x="834" y="1633"/>
                    <a:pt x="847" y="1633"/>
                  </a:cubicBezTo>
                  <a:lnTo>
                    <a:pt x="849" y="1634"/>
                  </a:lnTo>
                  <a:cubicBezTo>
                    <a:pt x="856" y="1633"/>
                    <a:pt x="875" y="1634"/>
                    <a:pt x="892" y="1637"/>
                  </a:cubicBezTo>
                  <a:cubicBezTo>
                    <a:pt x="903" y="1639"/>
                    <a:pt x="913" y="1643"/>
                    <a:pt x="915" y="1645"/>
                  </a:cubicBezTo>
                  <a:close/>
                  <a:moveTo>
                    <a:pt x="876" y="1505"/>
                  </a:moveTo>
                  <a:cubicBezTo>
                    <a:pt x="884" y="1512"/>
                    <a:pt x="891" y="1520"/>
                    <a:pt x="896" y="1530"/>
                  </a:cubicBezTo>
                  <a:cubicBezTo>
                    <a:pt x="898" y="1539"/>
                    <a:pt x="899" y="1550"/>
                    <a:pt x="899" y="1561"/>
                  </a:cubicBezTo>
                  <a:cubicBezTo>
                    <a:pt x="901" y="1579"/>
                    <a:pt x="898" y="1594"/>
                    <a:pt x="894" y="1602"/>
                  </a:cubicBezTo>
                  <a:lnTo>
                    <a:pt x="894" y="1604"/>
                  </a:lnTo>
                  <a:lnTo>
                    <a:pt x="894" y="1606"/>
                  </a:lnTo>
                  <a:cubicBezTo>
                    <a:pt x="876" y="1603"/>
                    <a:pt x="857" y="1602"/>
                    <a:pt x="846" y="1602"/>
                  </a:cubicBezTo>
                  <a:cubicBezTo>
                    <a:pt x="833" y="1602"/>
                    <a:pt x="792" y="1593"/>
                    <a:pt x="778" y="1590"/>
                  </a:cubicBezTo>
                  <a:cubicBezTo>
                    <a:pt x="762" y="1577"/>
                    <a:pt x="738" y="1544"/>
                    <a:pt x="731" y="1516"/>
                  </a:cubicBezTo>
                  <a:cubicBezTo>
                    <a:pt x="730" y="1501"/>
                    <a:pt x="729" y="1483"/>
                    <a:pt x="731" y="1468"/>
                  </a:cubicBezTo>
                  <a:cubicBezTo>
                    <a:pt x="732" y="1466"/>
                    <a:pt x="732" y="1464"/>
                    <a:pt x="732" y="1464"/>
                  </a:cubicBezTo>
                  <a:cubicBezTo>
                    <a:pt x="754" y="1463"/>
                    <a:pt x="817" y="1466"/>
                    <a:pt x="867" y="1492"/>
                  </a:cubicBezTo>
                  <a:cubicBezTo>
                    <a:pt x="869" y="1495"/>
                    <a:pt x="873" y="1499"/>
                    <a:pt x="876" y="1505"/>
                  </a:cubicBezTo>
                  <a:close/>
                  <a:moveTo>
                    <a:pt x="871" y="1369"/>
                  </a:moveTo>
                  <a:cubicBezTo>
                    <a:pt x="868" y="1365"/>
                    <a:pt x="866" y="1362"/>
                    <a:pt x="865" y="1358"/>
                  </a:cubicBezTo>
                  <a:cubicBezTo>
                    <a:pt x="852" y="1344"/>
                    <a:pt x="845" y="1297"/>
                    <a:pt x="838" y="1260"/>
                  </a:cubicBezTo>
                  <a:cubicBezTo>
                    <a:pt x="834" y="1244"/>
                    <a:pt x="835" y="1229"/>
                    <a:pt x="832" y="1218"/>
                  </a:cubicBezTo>
                  <a:cubicBezTo>
                    <a:pt x="827" y="1208"/>
                    <a:pt x="825" y="1195"/>
                    <a:pt x="824" y="1181"/>
                  </a:cubicBezTo>
                  <a:lnTo>
                    <a:pt x="1463" y="205"/>
                  </a:lnTo>
                  <a:cubicBezTo>
                    <a:pt x="1466" y="201"/>
                    <a:pt x="1498" y="167"/>
                    <a:pt x="1541" y="197"/>
                  </a:cubicBezTo>
                  <a:cubicBezTo>
                    <a:pt x="1597" y="233"/>
                    <a:pt x="1578" y="278"/>
                    <a:pt x="1577" y="282"/>
                  </a:cubicBezTo>
                  <a:lnTo>
                    <a:pt x="1496" y="406"/>
                  </a:lnTo>
                  <a:lnTo>
                    <a:pt x="1487" y="420"/>
                  </a:lnTo>
                  <a:lnTo>
                    <a:pt x="1261" y="767"/>
                  </a:lnTo>
                  <a:lnTo>
                    <a:pt x="871" y="1369"/>
                  </a:lnTo>
                  <a:close/>
                  <a:moveTo>
                    <a:pt x="1646" y="815"/>
                  </a:moveTo>
                  <a:lnTo>
                    <a:pt x="1594" y="781"/>
                  </a:lnTo>
                  <a:lnTo>
                    <a:pt x="1582" y="775"/>
                  </a:lnTo>
                  <a:lnTo>
                    <a:pt x="1574" y="786"/>
                  </a:lnTo>
                  <a:lnTo>
                    <a:pt x="1538" y="842"/>
                  </a:lnTo>
                  <a:lnTo>
                    <a:pt x="1532" y="849"/>
                  </a:lnTo>
                  <a:lnTo>
                    <a:pt x="1531" y="792"/>
                  </a:lnTo>
                  <a:lnTo>
                    <a:pt x="1654" y="733"/>
                  </a:lnTo>
                  <a:lnTo>
                    <a:pt x="1663" y="728"/>
                  </a:lnTo>
                  <a:lnTo>
                    <a:pt x="1661" y="714"/>
                  </a:lnTo>
                  <a:lnTo>
                    <a:pt x="1647" y="659"/>
                  </a:lnTo>
                  <a:lnTo>
                    <a:pt x="1641" y="640"/>
                  </a:lnTo>
                  <a:lnTo>
                    <a:pt x="1625" y="648"/>
                  </a:lnTo>
                  <a:lnTo>
                    <a:pt x="1526" y="699"/>
                  </a:lnTo>
                  <a:lnTo>
                    <a:pt x="1525" y="591"/>
                  </a:lnTo>
                  <a:lnTo>
                    <a:pt x="1525" y="576"/>
                  </a:lnTo>
                  <a:lnTo>
                    <a:pt x="1510" y="577"/>
                  </a:lnTo>
                  <a:lnTo>
                    <a:pt x="1459" y="578"/>
                  </a:lnTo>
                  <a:lnTo>
                    <a:pt x="1444" y="577"/>
                  </a:lnTo>
                  <a:lnTo>
                    <a:pt x="1443" y="592"/>
                  </a:lnTo>
                  <a:lnTo>
                    <a:pt x="1437" y="743"/>
                  </a:lnTo>
                  <a:lnTo>
                    <a:pt x="1313" y="797"/>
                  </a:lnTo>
                  <a:lnTo>
                    <a:pt x="1300" y="804"/>
                  </a:lnTo>
                  <a:lnTo>
                    <a:pt x="1304" y="818"/>
                  </a:lnTo>
                  <a:lnTo>
                    <a:pt x="1328" y="873"/>
                  </a:lnTo>
                  <a:lnTo>
                    <a:pt x="1334" y="889"/>
                  </a:lnTo>
                  <a:lnTo>
                    <a:pt x="1348" y="881"/>
                  </a:lnTo>
                  <a:lnTo>
                    <a:pt x="1442" y="834"/>
                  </a:lnTo>
                  <a:lnTo>
                    <a:pt x="1443" y="946"/>
                  </a:lnTo>
                  <a:lnTo>
                    <a:pt x="1442" y="961"/>
                  </a:lnTo>
                  <a:lnTo>
                    <a:pt x="1457" y="961"/>
                  </a:lnTo>
                  <a:lnTo>
                    <a:pt x="1516" y="965"/>
                  </a:lnTo>
                  <a:lnTo>
                    <a:pt x="1533" y="966"/>
                  </a:lnTo>
                  <a:lnTo>
                    <a:pt x="1534" y="949"/>
                  </a:lnTo>
                  <a:lnTo>
                    <a:pt x="1531" y="853"/>
                  </a:lnTo>
                  <a:lnTo>
                    <a:pt x="1539" y="861"/>
                  </a:lnTo>
                  <a:lnTo>
                    <a:pt x="1587" y="907"/>
                  </a:lnTo>
                  <a:lnTo>
                    <a:pt x="1471" y="1095"/>
                  </a:lnTo>
                  <a:lnTo>
                    <a:pt x="1380" y="1029"/>
                  </a:lnTo>
                  <a:lnTo>
                    <a:pt x="1421" y="955"/>
                  </a:lnTo>
                  <a:lnTo>
                    <a:pt x="1427" y="945"/>
                  </a:lnTo>
                  <a:lnTo>
                    <a:pt x="1420" y="937"/>
                  </a:lnTo>
                  <a:cubicBezTo>
                    <a:pt x="1420" y="937"/>
                    <a:pt x="1379" y="886"/>
                    <a:pt x="1354" y="901"/>
                  </a:cubicBezTo>
                  <a:lnTo>
                    <a:pt x="1352" y="901"/>
                  </a:lnTo>
                  <a:cubicBezTo>
                    <a:pt x="1341" y="908"/>
                    <a:pt x="1317" y="948"/>
                    <a:pt x="1302" y="969"/>
                  </a:cubicBezTo>
                  <a:lnTo>
                    <a:pt x="1207" y="911"/>
                  </a:lnTo>
                  <a:lnTo>
                    <a:pt x="1289" y="782"/>
                  </a:lnTo>
                  <a:lnTo>
                    <a:pt x="1506" y="449"/>
                  </a:lnTo>
                  <a:lnTo>
                    <a:pt x="1591" y="504"/>
                  </a:lnTo>
                  <a:lnTo>
                    <a:pt x="1546" y="582"/>
                  </a:lnTo>
                  <a:lnTo>
                    <a:pt x="1540" y="592"/>
                  </a:lnTo>
                  <a:lnTo>
                    <a:pt x="1550" y="600"/>
                  </a:lnTo>
                  <a:cubicBezTo>
                    <a:pt x="1550" y="600"/>
                    <a:pt x="1608" y="654"/>
                    <a:pt x="1629" y="638"/>
                  </a:cubicBezTo>
                  <a:cubicBezTo>
                    <a:pt x="1639" y="629"/>
                    <a:pt x="1663" y="580"/>
                    <a:pt x="1676" y="556"/>
                  </a:cubicBezTo>
                  <a:lnTo>
                    <a:pt x="1768" y="617"/>
                  </a:lnTo>
                  <a:lnTo>
                    <a:pt x="1646" y="815"/>
                  </a:lnTo>
                  <a:close/>
                  <a:moveTo>
                    <a:pt x="1500" y="782"/>
                  </a:moveTo>
                  <a:lnTo>
                    <a:pt x="1502" y="932"/>
                  </a:lnTo>
                  <a:lnTo>
                    <a:pt x="1473" y="931"/>
                  </a:lnTo>
                  <a:lnTo>
                    <a:pt x="1473" y="810"/>
                  </a:lnTo>
                  <a:lnTo>
                    <a:pt x="1473" y="784"/>
                  </a:lnTo>
                  <a:lnTo>
                    <a:pt x="1449" y="795"/>
                  </a:lnTo>
                  <a:lnTo>
                    <a:pt x="1350" y="846"/>
                  </a:lnTo>
                  <a:lnTo>
                    <a:pt x="1339" y="820"/>
                  </a:lnTo>
                  <a:lnTo>
                    <a:pt x="1459" y="766"/>
                  </a:lnTo>
                  <a:lnTo>
                    <a:pt x="1468" y="763"/>
                  </a:lnTo>
                  <a:lnTo>
                    <a:pt x="1468" y="752"/>
                  </a:lnTo>
                  <a:lnTo>
                    <a:pt x="1473" y="608"/>
                  </a:lnTo>
                  <a:lnTo>
                    <a:pt x="1496" y="608"/>
                  </a:lnTo>
                  <a:lnTo>
                    <a:pt x="1495" y="724"/>
                  </a:lnTo>
                  <a:lnTo>
                    <a:pt x="1495" y="748"/>
                  </a:lnTo>
                  <a:lnTo>
                    <a:pt x="1519" y="737"/>
                  </a:lnTo>
                  <a:lnTo>
                    <a:pt x="1620" y="685"/>
                  </a:lnTo>
                  <a:lnTo>
                    <a:pt x="1627" y="710"/>
                  </a:lnTo>
                  <a:lnTo>
                    <a:pt x="1509" y="768"/>
                  </a:lnTo>
                  <a:lnTo>
                    <a:pt x="1499" y="773"/>
                  </a:lnTo>
                  <a:lnTo>
                    <a:pt x="1500" y="78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8" name="Freeform 55"/>
            <p:cNvSpPr>
              <a:spLocks noEditPoints="1"/>
            </p:cNvSpPr>
            <p:nvPr/>
          </p:nvSpPr>
          <p:spPr bwMode="auto">
            <a:xfrm>
              <a:off x="1281113" y="4475163"/>
              <a:ext cx="92075" cy="106362"/>
            </a:xfrm>
            <a:custGeom>
              <a:avLst/>
              <a:gdLst>
                <a:gd name="T0" fmla="*/ 59 w 339"/>
                <a:gd name="T1" fmla="*/ 362 h 395"/>
                <a:gd name="T2" fmla="*/ 74 w 339"/>
                <a:gd name="T3" fmla="*/ 367 h 395"/>
                <a:gd name="T4" fmla="*/ 129 w 339"/>
                <a:gd name="T5" fmla="*/ 390 h 395"/>
                <a:gd name="T6" fmla="*/ 145 w 339"/>
                <a:gd name="T7" fmla="*/ 395 h 395"/>
                <a:gd name="T8" fmla="*/ 151 w 339"/>
                <a:gd name="T9" fmla="*/ 379 h 395"/>
                <a:gd name="T10" fmla="*/ 181 w 339"/>
                <a:gd name="T11" fmla="*/ 280 h 395"/>
                <a:gd name="T12" fmla="*/ 262 w 339"/>
                <a:gd name="T13" fmla="*/ 358 h 395"/>
                <a:gd name="T14" fmla="*/ 271 w 339"/>
                <a:gd name="T15" fmla="*/ 369 h 395"/>
                <a:gd name="T16" fmla="*/ 281 w 339"/>
                <a:gd name="T17" fmla="*/ 360 h 395"/>
                <a:gd name="T18" fmla="*/ 326 w 339"/>
                <a:gd name="T19" fmla="*/ 317 h 395"/>
                <a:gd name="T20" fmla="*/ 339 w 339"/>
                <a:gd name="T21" fmla="*/ 306 h 395"/>
                <a:gd name="T22" fmla="*/ 215 w 339"/>
                <a:gd name="T23" fmla="*/ 188 h 395"/>
                <a:gd name="T24" fmla="*/ 258 w 339"/>
                <a:gd name="T25" fmla="*/ 59 h 395"/>
                <a:gd name="T26" fmla="*/ 262 w 339"/>
                <a:gd name="T27" fmla="*/ 49 h 395"/>
                <a:gd name="T28" fmla="*/ 252 w 339"/>
                <a:gd name="T29" fmla="*/ 43 h 395"/>
                <a:gd name="T30" fmla="*/ 200 w 339"/>
                <a:gd name="T31" fmla="*/ 12 h 395"/>
                <a:gd name="T32" fmla="*/ 185 w 339"/>
                <a:gd name="T33" fmla="*/ 0 h 395"/>
                <a:gd name="T34" fmla="*/ 177 w 339"/>
                <a:gd name="T35" fmla="*/ 18 h 395"/>
                <a:gd name="T36" fmla="*/ 143 w 339"/>
                <a:gd name="T37" fmla="*/ 124 h 395"/>
                <a:gd name="T38" fmla="*/ 68 w 339"/>
                <a:gd name="T39" fmla="*/ 50 h 395"/>
                <a:gd name="T40" fmla="*/ 57 w 339"/>
                <a:gd name="T41" fmla="*/ 39 h 395"/>
                <a:gd name="T42" fmla="*/ 46 w 339"/>
                <a:gd name="T43" fmla="*/ 50 h 395"/>
                <a:gd name="T44" fmla="*/ 9 w 339"/>
                <a:gd name="T45" fmla="*/ 88 h 395"/>
                <a:gd name="T46" fmla="*/ 0 w 339"/>
                <a:gd name="T47" fmla="*/ 99 h 395"/>
                <a:gd name="T48" fmla="*/ 9 w 339"/>
                <a:gd name="T49" fmla="*/ 110 h 395"/>
                <a:gd name="T50" fmla="*/ 111 w 339"/>
                <a:gd name="T51" fmla="*/ 220 h 395"/>
                <a:gd name="T52" fmla="*/ 91 w 339"/>
                <a:gd name="T53" fmla="*/ 273 h 395"/>
                <a:gd name="T54" fmla="*/ 93 w 339"/>
                <a:gd name="T55" fmla="*/ 283 h 395"/>
                <a:gd name="T56" fmla="*/ 95 w 339"/>
                <a:gd name="T57" fmla="*/ 283 h 395"/>
                <a:gd name="T58" fmla="*/ 84 w 339"/>
                <a:gd name="T59" fmla="*/ 307 h 395"/>
                <a:gd name="T60" fmla="*/ 78 w 339"/>
                <a:gd name="T61" fmla="*/ 309 h 395"/>
                <a:gd name="T62" fmla="*/ 64 w 339"/>
                <a:gd name="T63" fmla="*/ 348 h 395"/>
                <a:gd name="T64" fmla="*/ 59 w 339"/>
                <a:gd name="T65" fmla="*/ 362 h 395"/>
                <a:gd name="T66" fmla="*/ 42 w 339"/>
                <a:gd name="T67" fmla="*/ 98 h 395"/>
                <a:gd name="T68" fmla="*/ 58 w 339"/>
                <a:gd name="T69" fmla="*/ 83 h 395"/>
                <a:gd name="T70" fmla="*/ 140 w 339"/>
                <a:gd name="T71" fmla="*/ 164 h 395"/>
                <a:gd name="T72" fmla="*/ 157 w 339"/>
                <a:gd name="T73" fmla="*/ 182 h 395"/>
                <a:gd name="T74" fmla="*/ 165 w 339"/>
                <a:gd name="T75" fmla="*/ 159 h 395"/>
                <a:gd name="T76" fmla="*/ 200 w 339"/>
                <a:gd name="T77" fmla="*/ 47 h 395"/>
                <a:gd name="T78" fmla="*/ 224 w 339"/>
                <a:gd name="T79" fmla="*/ 62 h 395"/>
                <a:gd name="T80" fmla="*/ 182 w 339"/>
                <a:gd name="T81" fmla="*/ 188 h 395"/>
                <a:gd name="T82" fmla="*/ 178 w 339"/>
                <a:gd name="T83" fmla="*/ 197 h 395"/>
                <a:gd name="T84" fmla="*/ 186 w 339"/>
                <a:gd name="T85" fmla="*/ 205 h 395"/>
                <a:gd name="T86" fmla="*/ 293 w 339"/>
                <a:gd name="T87" fmla="*/ 307 h 395"/>
                <a:gd name="T88" fmla="*/ 272 w 339"/>
                <a:gd name="T89" fmla="*/ 325 h 395"/>
                <a:gd name="T90" fmla="*/ 186 w 339"/>
                <a:gd name="T91" fmla="*/ 242 h 395"/>
                <a:gd name="T92" fmla="*/ 167 w 339"/>
                <a:gd name="T93" fmla="*/ 223 h 395"/>
                <a:gd name="T94" fmla="*/ 158 w 339"/>
                <a:gd name="T95" fmla="*/ 248 h 395"/>
                <a:gd name="T96" fmla="*/ 126 w 339"/>
                <a:gd name="T97" fmla="*/ 354 h 395"/>
                <a:gd name="T98" fmla="*/ 98 w 339"/>
                <a:gd name="T99" fmla="*/ 343 h 395"/>
                <a:gd name="T100" fmla="*/ 143 w 339"/>
                <a:gd name="T101" fmla="*/ 221 h 395"/>
                <a:gd name="T102" fmla="*/ 147 w 339"/>
                <a:gd name="T103" fmla="*/ 211 h 395"/>
                <a:gd name="T104" fmla="*/ 142 w 339"/>
                <a:gd name="T105" fmla="*/ 206 h 395"/>
                <a:gd name="T106" fmla="*/ 42 w 339"/>
                <a:gd name="T107" fmla="*/ 9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395">
                  <a:moveTo>
                    <a:pt x="59" y="362"/>
                  </a:moveTo>
                  <a:lnTo>
                    <a:pt x="74" y="367"/>
                  </a:lnTo>
                  <a:lnTo>
                    <a:pt x="129" y="390"/>
                  </a:lnTo>
                  <a:lnTo>
                    <a:pt x="145" y="395"/>
                  </a:lnTo>
                  <a:lnTo>
                    <a:pt x="151" y="379"/>
                  </a:lnTo>
                  <a:lnTo>
                    <a:pt x="181" y="280"/>
                  </a:lnTo>
                  <a:lnTo>
                    <a:pt x="262" y="358"/>
                  </a:lnTo>
                  <a:lnTo>
                    <a:pt x="271" y="369"/>
                  </a:lnTo>
                  <a:lnTo>
                    <a:pt x="281" y="360"/>
                  </a:lnTo>
                  <a:lnTo>
                    <a:pt x="326" y="317"/>
                  </a:lnTo>
                  <a:lnTo>
                    <a:pt x="339" y="306"/>
                  </a:lnTo>
                  <a:lnTo>
                    <a:pt x="215" y="188"/>
                  </a:lnTo>
                  <a:lnTo>
                    <a:pt x="258" y="59"/>
                  </a:lnTo>
                  <a:lnTo>
                    <a:pt x="262" y="49"/>
                  </a:lnTo>
                  <a:lnTo>
                    <a:pt x="252" y="43"/>
                  </a:lnTo>
                  <a:lnTo>
                    <a:pt x="200" y="12"/>
                  </a:lnTo>
                  <a:lnTo>
                    <a:pt x="185" y="0"/>
                  </a:lnTo>
                  <a:lnTo>
                    <a:pt x="177" y="18"/>
                  </a:lnTo>
                  <a:lnTo>
                    <a:pt x="143" y="124"/>
                  </a:lnTo>
                  <a:lnTo>
                    <a:pt x="68" y="50"/>
                  </a:lnTo>
                  <a:lnTo>
                    <a:pt x="57" y="39"/>
                  </a:lnTo>
                  <a:lnTo>
                    <a:pt x="46" y="50"/>
                  </a:lnTo>
                  <a:lnTo>
                    <a:pt x="9" y="88"/>
                  </a:lnTo>
                  <a:lnTo>
                    <a:pt x="0" y="99"/>
                  </a:lnTo>
                  <a:lnTo>
                    <a:pt x="9" y="110"/>
                  </a:lnTo>
                  <a:lnTo>
                    <a:pt x="111" y="220"/>
                  </a:lnTo>
                  <a:lnTo>
                    <a:pt x="91" y="273"/>
                  </a:lnTo>
                  <a:cubicBezTo>
                    <a:pt x="92" y="277"/>
                    <a:pt x="93" y="281"/>
                    <a:pt x="93" y="283"/>
                  </a:cubicBezTo>
                  <a:lnTo>
                    <a:pt x="95" y="283"/>
                  </a:lnTo>
                  <a:cubicBezTo>
                    <a:pt x="100" y="294"/>
                    <a:pt x="94" y="302"/>
                    <a:pt x="84" y="307"/>
                  </a:cubicBezTo>
                  <a:cubicBezTo>
                    <a:pt x="83" y="308"/>
                    <a:pt x="80" y="308"/>
                    <a:pt x="78" y="309"/>
                  </a:cubicBezTo>
                  <a:lnTo>
                    <a:pt x="64" y="348"/>
                  </a:lnTo>
                  <a:lnTo>
                    <a:pt x="59" y="362"/>
                  </a:lnTo>
                  <a:close/>
                  <a:moveTo>
                    <a:pt x="42" y="98"/>
                  </a:moveTo>
                  <a:lnTo>
                    <a:pt x="58" y="83"/>
                  </a:lnTo>
                  <a:lnTo>
                    <a:pt x="140" y="164"/>
                  </a:lnTo>
                  <a:lnTo>
                    <a:pt x="157" y="182"/>
                  </a:lnTo>
                  <a:lnTo>
                    <a:pt x="165" y="159"/>
                  </a:lnTo>
                  <a:lnTo>
                    <a:pt x="200" y="47"/>
                  </a:lnTo>
                  <a:lnTo>
                    <a:pt x="224" y="62"/>
                  </a:lnTo>
                  <a:lnTo>
                    <a:pt x="182" y="188"/>
                  </a:lnTo>
                  <a:lnTo>
                    <a:pt x="178" y="197"/>
                  </a:lnTo>
                  <a:lnTo>
                    <a:pt x="186" y="205"/>
                  </a:lnTo>
                  <a:lnTo>
                    <a:pt x="293" y="307"/>
                  </a:lnTo>
                  <a:lnTo>
                    <a:pt x="272" y="325"/>
                  </a:lnTo>
                  <a:lnTo>
                    <a:pt x="186" y="242"/>
                  </a:lnTo>
                  <a:lnTo>
                    <a:pt x="167" y="223"/>
                  </a:lnTo>
                  <a:lnTo>
                    <a:pt x="158" y="248"/>
                  </a:lnTo>
                  <a:lnTo>
                    <a:pt x="126" y="354"/>
                  </a:lnTo>
                  <a:lnTo>
                    <a:pt x="98" y="343"/>
                  </a:lnTo>
                  <a:lnTo>
                    <a:pt x="143" y="221"/>
                  </a:lnTo>
                  <a:lnTo>
                    <a:pt x="147" y="211"/>
                  </a:lnTo>
                  <a:lnTo>
                    <a:pt x="142" y="206"/>
                  </a:lnTo>
                  <a:lnTo>
                    <a:pt x="42" y="9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9" name="Freeform 56"/>
            <p:cNvSpPr>
              <a:spLocks/>
            </p:cNvSpPr>
            <p:nvPr/>
          </p:nvSpPr>
          <p:spPr bwMode="auto">
            <a:xfrm>
              <a:off x="200025" y="2782888"/>
              <a:ext cx="3182938" cy="2525712"/>
            </a:xfrm>
            <a:custGeom>
              <a:avLst/>
              <a:gdLst>
                <a:gd name="T0" fmla="*/ 10741 w 11783"/>
                <a:gd name="T1" fmla="*/ 9343 h 9343"/>
                <a:gd name="T2" fmla="*/ 10623 w 11783"/>
                <a:gd name="T3" fmla="*/ 9343 h 9343"/>
                <a:gd name="T4" fmla="*/ 11054 w 11783"/>
                <a:gd name="T5" fmla="*/ 7907 h 9343"/>
                <a:gd name="T6" fmla="*/ 5870 w 11783"/>
                <a:gd name="T7" fmla="*/ 503 h 9343"/>
                <a:gd name="T8" fmla="*/ 0 w 11783"/>
                <a:gd name="T9" fmla="*/ 2533 h 9343"/>
                <a:gd name="T10" fmla="*/ 0 w 11783"/>
                <a:gd name="T11" fmla="*/ 2372 h 9343"/>
                <a:gd name="T12" fmla="*/ 5889 w 11783"/>
                <a:gd name="T13" fmla="*/ 397 h 9343"/>
                <a:gd name="T14" fmla="*/ 11160 w 11783"/>
                <a:gd name="T15" fmla="*/ 7926 h 9343"/>
                <a:gd name="T16" fmla="*/ 10741 w 11783"/>
                <a:gd name="T17" fmla="*/ 9343 h 9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3" h="9343">
                  <a:moveTo>
                    <a:pt x="10741" y="9343"/>
                  </a:moveTo>
                  <a:lnTo>
                    <a:pt x="10623" y="9343"/>
                  </a:lnTo>
                  <a:cubicBezTo>
                    <a:pt x="10819" y="8892"/>
                    <a:pt x="10965" y="8412"/>
                    <a:pt x="11054" y="7907"/>
                  </a:cubicBezTo>
                  <a:cubicBezTo>
                    <a:pt x="11666" y="4433"/>
                    <a:pt x="9344" y="1116"/>
                    <a:pt x="5870" y="503"/>
                  </a:cubicBezTo>
                  <a:cubicBezTo>
                    <a:pt x="3614" y="106"/>
                    <a:pt x="1426" y="945"/>
                    <a:pt x="0" y="2533"/>
                  </a:cubicBezTo>
                  <a:lnTo>
                    <a:pt x="0" y="2372"/>
                  </a:lnTo>
                  <a:cubicBezTo>
                    <a:pt x="1451" y="814"/>
                    <a:pt x="3636" y="0"/>
                    <a:pt x="5889" y="397"/>
                  </a:cubicBezTo>
                  <a:cubicBezTo>
                    <a:pt x="9422" y="1020"/>
                    <a:pt x="11783" y="4392"/>
                    <a:pt x="11160" y="7926"/>
                  </a:cubicBezTo>
                  <a:cubicBezTo>
                    <a:pt x="11073" y="8423"/>
                    <a:pt x="10931" y="8897"/>
                    <a:pt x="10741" y="934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0" name="Freeform 57"/>
            <p:cNvSpPr>
              <a:spLocks/>
            </p:cNvSpPr>
            <p:nvPr/>
          </p:nvSpPr>
          <p:spPr bwMode="auto">
            <a:xfrm>
              <a:off x="188913" y="3240088"/>
              <a:ext cx="2695575" cy="2068512"/>
            </a:xfrm>
            <a:custGeom>
              <a:avLst/>
              <a:gdLst>
                <a:gd name="T0" fmla="*/ 8862 w 9982"/>
                <a:gd name="T1" fmla="*/ 7652 h 7652"/>
                <a:gd name="T2" fmla="*/ 8733 w 9982"/>
                <a:gd name="T3" fmla="*/ 7652 h 7652"/>
                <a:gd name="T4" fmla="*/ 9421 w 9982"/>
                <a:gd name="T5" fmla="*/ 5915 h 7652"/>
                <a:gd name="T6" fmla="*/ 5673 w 9982"/>
                <a:gd name="T7" fmla="*/ 562 h 7652"/>
                <a:gd name="T8" fmla="*/ 321 w 9982"/>
                <a:gd name="T9" fmla="*/ 4311 h 7652"/>
                <a:gd name="T10" fmla="*/ 1011 w 9982"/>
                <a:gd name="T11" fmla="*/ 7652 h 7652"/>
                <a:gd name="T12" fmla="*/ 882 w 9982"/>
                <a:gd name="T13" fmla="*/ 7652 h 7652"/>
                <a:gd name="T14" fmla="*/ 214 w 9982"/>
                <a:gd name="T15" fmla="*/ 4292 h 7652"/>
                <a:gd name="T16" fmla="*/ 5692 w 9982"/>
                <a:gd name="T17" fmla="*/ 453 h 7652"/>
                <a:gd name="T18" fmla="*/ 9528 w 9982"/>
                <a:gd name="T19" fmla="*/ 5934 h 7652"/>
                <a:gd name="T20" fmla="*/ 8862 w 9982"/>
                <a:gd name="T21" fmla="*/ 7652 h 7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82" h="7652">
                  <a:moveTo>
                    <a:pt x="8862" y="7652"/>
                  </a:moveTo>
                  <a:lnTo>
                    <a:pt x="8733" y="7652"/>
                  </a:lnTo>
                  <a:cubicBezTo>
                    <a:pt x="9069" y="7141"/>
                    <a:pt x="9308" y="6555"/>
                    <a:pt x="9421" y="5915"/>
                  </a:cubicBezTo>
                  <a:cubicBezTo>
                    <a:pt x="9865" y="3400"/>
                    <a:pt x="8188" y="1005"/>
                    <a:pt x="5673" y="562"/>
                  </a:cubicBezTo>
                  <a:cubicBezTo>
                    <a:pt x="3161" y="119"/>
                    <a:pt x="764" y="1795"/>
                    <a:pt x="321" y="4311"/>
                  </a:cubicBezTo>
                  <a:cubicBezTo>
                    <a:pt x="107" y="5520"/>
                    <a:pt x="385" y="6701"/>
                    <a:pt x="1011" y="7652"/>
                  </a:cubicBezTo>
                  <a:lnTo>
                    <a:pt x="882" y="7652"/>
                  </a:lnTo>
                  <a:cubicBezTo>
                    <a:pt x="269" y="6689"/>
                    <a:pt x="0" y="5504"/>
                    <a:pt x="214" y="4292"/>
                  </a:cubicBezTo>
                  <a:cubicBezTo>
                    <a:pt x="668" y="1717"/>
                    <a:pt x="3121" y="0"/>
                    <a:pt x="5692" y="453"/>
                  </a:cubicBezTo>
                  <a:cubicBezTo>
                    <a:pt x="8266" y="907"/>
                    <a:pt x="9982" y="3360"/>
                    <a:pt x="9528" y="5934"/>
                  </a:cubicBezTo>
                  <a:cubicBezTo>
                    <a:pt x="9417" y="6564"/>
                    <a:pt x="9185" y="7143"/>
                    <a:pt x="8862" y="7652"/>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1" name="Freeform 58"/>
            <p:cNvSpPr>
              <a:spLocks/>
            </p:cNvSpPr>
            <p:nvPr/>
          </p:nvSpPr>
          <p:spPr bwMode="auto">
            <a:xfrm>
              <a:off x="484188" y="4310063"/>
              <a:ext cx="150813" cy="230187"/>
            </a:xfrm>
            <a:custGeom>
              <a:avLst/>
              <a:gdLst>
                <a:gd name="T0" fmla="*/ 365 w 558"/>
                <a:gd name="T1" fmla="*/ 316 h 849"/>
                <a:gd name="T2" fmla="*/ 439 w 558"/>
                <a:gd name="T3" fmla="*/ 343 h 849"/>
                <a:gd name="T4" fmla="*/ 505 w 558"/>
                <a:gd name="T5" fmla="*/ 394 h 849"/>
                <a:gd name="T6" fmla="*/ 549 w 558"/>
                <a:gd name="T7" fmla="*/ 470 h 849"/>
                <a:gd name="T8" fmla="*/ 557 w 558"/>
                <a:gd name="T9" fmla="*/ 544 h 849"/>
                <a:gd name="T10" fmla="*/ 547 w 558"/>
                <a:gd name="T11" fmla="*/ 603 h 849"/>
                <a:gd name="T12" fmla="*/ 516 w 558"/>
                <a:gd name="T13" fmla="*/ 666 h 849"/>
                <a:gd name="T14" fmla="*/ 469 w 558"/>
                <a:gd name="T15" fmla="*/ 721 h 849"/>
                <a:gd name="T16" fmla="*/ 413 w 558"/>
                <a:gd name="T17" fmla="*/ 766 h 849"/>
                <a:gd name="T18" fmla="*/ 313 w 558"/>
                <a:gd name="T19" fmla="*/ 819 h 849"/>
                <a:gd name="T20" fmla="*/ 205 w 558"/>
                <a:gd name="T21" fmla="*/ 846 h 849"/>
                <a:gd name="T22" fmla="*/ 135 w 558"/>
                <a:gd name="T23" fmla="*/ 849 h 849"/>
                <a:gd name="T24" fmla="*/ 71 w 558"/>
                <a:gd name="T25" fmla="*/ 838 h 849"/>
                <a:gd name="T26" fmla="*/ 31 w 558"/>
                <a:gd name="T27" fmla="*/ 815 h 849"/>
                <a:gd name="T28" fmla="*/ 9 w 558"/>
                <a:gd name="T29" fmla="*/ 792 h 849"/>
                <a:gd name="T30" fmla="*/ 0 w 558"/>
                <a:gd name="T31" fmla="*/ 753 h 849"/>
                <a:gd name="T32" fmla="*/ 23 w 558"/>
                <a:gd name="T33" fmla="*/ 720 h 849"/>
                <a:gd name="T34" fmla="*/ 64 w 558"/>
                <a:gd name="T35" fmla="*/ 716 h 849"/>
                <a:gd name="T36" fmla="*/ 96 w 558"/>
                <a:gd name="T37" fmla="*/ 732 h 849"/>
                <a:gd name="T38" fmla="*/ 121 w 558"/>
                <a:gd name="T39" fmla="*/ 766 h 849"/>
                <a:gd name="T40" fmla="*/ 144 w 558"/>
                <a:gd name="T41" fmla="*/ 798 h 849"/>
                <a:gd name="T42" fmla="*/ 187 w 558"/>
                <a:gd name="T43" fmla="*/ 814 h 849"/>
                <a:gd name="T44" fmla="*/ 254 w 558"/>
                <a:gd name="T45" fmla="*/ 809 h 849"/>
                <a:gd name="T46" fmla="*/ 325 w 558"/>
                <a:gd name="T47" fmla="*/ 775 h 849"/>
                <a:gd name="T48" fmla="*/ 390 w 558"/>
                <a:gd name="T49" fmla="*/ 710 h 849"/>
                <a:gd name="T50" fmla="*/ 424 w 558"/>
                <a:gd name="T51" fmla="*/ 617 h 849"/>
                <a:gd name="T52" fmla="*/ 425 w 558"/>
                <a:gd name="T53" fmla="*/ 545 h 849"/>
                <a:gd name="T54" fmla="*/ 398 w 558"/>
                <a:gd name="T55" fmla="*/ 474 h 849"/>
                <a:gd name="T56" fmla="*/ 342 w 558"/>
                <a:gd name="T57" fmla="*/ 418 h 849"/>
                <a:gd name="T58" fmla="*/ 250 w 558"/>
                <a:gd name="T59" fmla="*/ 384 h 849"/>
                <a:gd name="T60" fmla="*/ 184 w 558"/>
                <a:gd name="T61" fmla="*/ 381 h 849"/>
                <a:gd name="T62" fmla="*/ 96 w 558"/>
                <a:gd name="T63" fmla="*/ 394 h 849"/>
                <a:gd name="T64" fmla="*/ 84 w 558"/>
                <a:gd name="T65" fmla="*/ 377 h 849"/>
                <a:gd name="T66" fmla="*/ 100 w 558"/>
                <a:gd name="T67" fmla="*/ 362 h 849"/>
                <a:gd name="T68" fmla="*/ 242 w 558"/>
                <a:gd name="T69" fmla="*/ 303 h 849"/>
                <a:gd name="T70" fmla="*/ 326 w 558"/>
                <a:gd name="T71" fmla="*/ 261 h 849"/>
                <a:gd name="T72" fmla="*/ 382 w 558"/>
                <a:gd name="T73" fmla="*/ 216 h 849"/>
                <a:gd name="T74" fmla="*/ 407 w 558"/>
                <a:gd name="T75" fmla="*/ 162 h 849"/>
                <a:gd name="T76" fmla="*/ 408 w 558"/>
                <a:gd name="T77" fmla="*/ 120 h 849"/>
                <a:gd name="T78" fmla="*/ 395 w 558"/>
                <a:gd name="T79" fmla="*/ 85 h 849"/>
                <a:gd name="T80" fmla="*/ 365 w 558"/>
                <a:gd name="T81" fmla="*/ 53 h 849"/>
                <a:gd name="T82" fmla="*/ 319 w 558"/>
                <a:gd name="T83" fmla="*/ 38 h 849"/>
                <a:gd name="T84" fmla="*/ 244 w 558"/>
                <a:gd name="T85" fmla="*/ 42 h 849"/>
                <a:gd name="T86" fmla="*/ 191 w 558"/>
                <a:gd name="T87" fmla="*/ 70 h 849"/>
                <a:gd name="T88" fmla="*/ 153 w 558"/>
                <a:gd name="T89" fmla="*/ 110 h 849"/>
                <a:gd name="T90" fmla="*/ 142 w 558"/>
                <a:gd name="T91" fmla="*/ 112 h 849"/>
                <a:gd name="T92" fmla="*/ 130 w 558"/>
                <a:gd name="T93" fmla="*/ 93 h 849"/>
                <a:gd name="T94" fmla="*/ 151 w 558"/>
                <a:gd name="T95" fmla="*/ 59 h 849"/>
                <a:gd name="T96" fmla="*/ 203 w 558"/>
                <a:gd name="T97" fmla="*/ 24 h 849"/>
                <a:gd name="T98" fmla="*/ 279 w 558"/>
                <a:gd name="T99" fmla="*/ 3 h 849"/>
                <a:gd name="T100" fmla="*/ 376 w 558"/>
                <a:gd name="T101" fmla="*/ 4 h 849"/>
                <a:gd name="T102" fmla="*/ 447 w 558"/>
                <a:gd name="T103" fmla="*/ 23 h 849"/>
                <a:gd name="T104" fmla="*/ 497 w 558"/>
                <a:gd name="T105" fmla="*/ 61 h 849"/>
                <a:gd name="T106" fmla="*/ 529 w 558"/>
                <a:gd name="T107" fmla="*/ 104 h 849"/>
                <a:gd name="T108" fmla="*/ 535 w 558"/>
                <a:gd name="T109" fmla="*/ 158 h 849"/>
                <a:gd name="T110" fmla="*/ 523 w 558"/>
                <a:gd name="T111" fmla="*/ 188 h 849"/>
                <a:gd name="T112" fmla="*/ 493 w 558"/>
                <a:gd name="T113" fmla="*/ 225 h 849"/>
                <a:gd name="T114" fmla="*/ 427 w 558"/>
                <a:gd name="T115" fmla="*/ 264 h 849"/>
                <a:gd name="T116" fmla="*/ 305 w 558"/>
                <a:gd name="T117" fmla="*/ 308 h 849"/>
                <a:gd name="T118" fmla="*/ 307 w 558"/>
                <a:gd name="T119" fmla="*/ 30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8" h="849">
                  <a:moveTo>
                    <a:pt x="307" y="308"/>
                  </a:moveTo>
                  <a:lnTo>
                    <a:pt x="365" y="316"/>
                  </a:lnTo>
                  <a:lnTo>
                    <a:pt x="403" y="325"/>
                  </a:lnTo>
                  <a:lnTo>
                    <a:pt x="439" y="343"/>
                  </a:lnTo>
                  <a:lnTo>
                    <a:pt x="475" y="362"/>
                  </a:lnTo>
                  <a:lnTo>
                    <a:pt x="505" y="394"/>
                  </a:lnTo>
                  <a:lnTo>
                    <a:pt x="532" y="427"/>
                  </a:lnTo>
                  <a:lnTo>
                    <a:pt x="549" y="470"/>
                  </a:lnTo>
                  <a:lnTo>
                    <a:pt x="558" y="518"/>
                  </a:lnTo>
                  <a:lnTo>
                    <a:pt x="557" y="544"/>
                  </a:lnTo>
                  <a:lnTo>
                    <a:pt x="555" y="570"/>
                  </a:lnTo>
                  <a:lnTo>
                    <a:pt x="547" y="603"/>
                  </a:lnTo>
                  <a:lnTo>
                    <a:pt x="533" y="634"/>
                  </a:lnTo>
                  <a:lnTo>
                    <a:pt x="516" y="666"/>
                  </a:lnTo>
                  <a:lnTo>
                    <a:pt x="494" y="693"/>
                  </a:lnTo>
                  <a:lnTo>
                    <a:pt x="469" y="721"/>
                  </a:lnTo>
                  <a:lnTo>
                    <a:pt x="443" y="745"/>
                  </a:lnTo>
                  <a:lnTo>
                    <a:pt x="413" y="766"/>
                  </a:lnTo>
                  <a:lnTo>
                    <a:pt x="383" y="787"/>
                  </a:lnTo>
                  <a:lnTo>
                    <a:pt x="313" y="819"/>
                  </a:lnTo>
                  <a:lnTo>
                    <a:pt x="241" y="842"/>
                  </a:lnTo>
                  <a:lnTo>
                    <a:pt x="205" y="846"/>
                  </a:lnTo>
                  <a:lnTo>
                    <a:pt x="170" y="849"/>
                  </a:lnTo>
                  <a:lnTo>
                    <a:pt x="135" y="849"/>
                  </a:lnTo>
                  <a:lnTo>
                    <a:pt x="100" y="845"/>
                  </a:lnTo>
                  <a:lnTo>
                    <a:pt x="71" y="838"/>
                  </a:lnTo>
                  <a:lnTo>
                    <a:pt x="48" y="829"/>
                  </a:lnTo>
                  <a:lnTo>
                    <a:pt x="31" y="815"/>
                  </a:lnTo>
                  <a:lnTo>
                    <a:pt x="19" y="805"/>
                  </a:lnTo>
                  <a:lnTo>
                    <a:pt x="9" y="792"/>
                  </a:lnTo>
                  <a:lnTo>
                    <a:pt x="4" y="780"/>
                  </a:lnTo>
                  <a:lnTo>
                    <a:pt x="0" y="753"/>
                  </a:lnTo>
                  <a:lnTo>
                    <a:pt x="10" y="732"/>
                  </a:lnTo>
                  <a:lnTo>
                    <a:pt x="23" y="720"/>
                  </a:lnTo>
                  <a:lnTo>
                    <a:pt x="44" y="717"/>
                  </a:lnTo>
                  <a:lnTo>
                    <a:pt x="64" y="716"/>
                  </a:lnTo>
                  <a:lnTo>
                    <a:pt x="80" y="723"/>
                  </a:lnTo>
                  <a:lnTo>
                    <a:pt x="96" y="732"/>
                  </a:lnTo>
                  <a:lnTo>
                    <a:pt x="106" y="747"/>
                  </a:lnTo>
                  <a:lnTo>
                    <a:pt x="121" y="766"/>
                  </a:lnTo>
                  <a:lnTo>
                    <a:pt x="133" y="783"/>
                  </a:lnTo>
                  <a:lnTo>
                    <a:pt x="144" y="798"/>
                  </a:lnTo>
                  <a:lnTo>
                    <a:pt x="162" y="808"/>
                  </a:lnTo>
                  <a:lnTo>
                    <a:pt x="187" y="814"/>
                  </a:lnTo>
                  <a:lnTo>
                    <a:pt x="219" y="818"/>
                  </a:lnTo>
                  <a:lnTo>
                    <a:pt x="254" y="809"/>
                  </a:lnTo>
                  <a:lnTo>
                    <a:pt x="291" y="795"/>
                  </a:lnTo>
                  <a:lnTo>
                    <a:pt x="325" y="775"/>
                  </a:lnTo>
                  <a:lnTo>
                    <a:pt x="357" y="745"/>
                  </a:lnTo>
                  <a:lnTo>
                    <a:pt x="390" y="710"/>
                  </a:lnTo>
                  <a:lnTo>
                    <a:pt x="410" y="667"/>
                  </a:lnTo>
                  <a:lnTo>
                    <a:pt x="424" y="617"/>
                  </a:lnTo>
                  <a:lnTo>
                    <a:pt x="428" y="580"/>
                  </a:lnTo>
                  <a:lnTo>
                    <a:pt x="425" y="545"/>
                  </a:lnTo>
                  <a:lnTo>
                    <a:pt x="416" y="508"/>
                  </a:lnTo>
                  <a:lnTo>
                    <a:pt x="398" y="474"/>
                  </a:lnTo>
                  <a:lnTo>
                    <a:pt x="375" y="443"/>
                  </a:lnTo>
                  <a:lnTo>
                    <a:pt x="342" y="418"/>
                  </a:lnTo>
                  <a:lnTo>
                    <a:pt x="300" y="397"/>
                  </a:lnTo>
                  <a:lnTo>
                    <a:pt x="250" y="384"/>
                  </a:lnTo>
                  <a:lnTo>
                    <a:pt x="213" y="378"/>
                  </a:lnTo>
                  <a:lnTo>
                    <a:pt x="184" y="381"/>
                  </a:lnTo>
                  <a:lnTo>
                    <a:pt x="135" y="386"/>
                  </a:lnTo>
                  <a:lnTo>
                    <a:pt x="96" y="394"/>
                  </a:lnTo>
                  <a:lnTo>
                    <a:pt x="86" y="388"/>
                  </a:lnTo>
                  <a:lnTo>
                    <a:pt x="84" y="377"/>
                  </a:lnTo>
                  <a:lnTo>
                    <a:pt x="90" y="369"/>
                  </a:lnTo>
                  <a:lnTo>
                    <a:pt x="100" y="362"/>
                  </a:lnTo>
                  <a:lnTo>
                    <a:pt x="126" y="351"/>
                  </a:lnTo>
                  <a:lnTo>
                    <a:pt x="242" y="303"/>
                  </a:lnTo>
                  <a:lnTo>
                    <a:pt x="290" y="281"/>
                  </a:lnTo>
                  <a:lnTo>
                    <a:pt x="326" y="261"/>
                  </a:lnTo>
                  <a:lnTo>
                    <a:pt x="359" y="239"/>
                  </a:lnTo>
                  <a:lnTo>
                    <a:pt x="382" y="216"/>
                  </a:lnTo>
                  <a:lnTo>
                    <a:pt x="398" y="188"/>
                  </a:lnTo>
                  <a:lnTo>
                    <a:pt x="407" y="162"/>
                  </a:lnTo>
                  <a:lnTo>
                    <a:pt x="409" y="140"/>
                  </a:lnTo>
                  <a:lnTo>
                    <a:pt x="408" y="120"/>
                  </a:lnTo>
                  <a:lnTo>
                    <a:pt x="403" y="101"/>
                  </a:lnTo>
                  <a:lnTo>
                    <a:pt x="395" y="85"/>
                  </a:lnTo>
                  <a:lnTo>
                    <a:pt x="380" y="69"/>
                  </a:lnTo>
                  <a:lnTo>
                    <a:pt x="365" y="53"/>
                  </a:lnTo>
                  <a:lnTo>
                    <a:pt x="344" y="45"/>
                  </a:lnTo>
                  <a:lnTo>
                    <a:pt x="319" y="38"/>
                  </a:lnTo>
                  <a:lnTo>
                    <a:pt x="282" y="36"/>
                  </a:lnTo>
                  <a:lnTo>
                    <a:pt x="244" y="42"/>
                  </a:lnTo>
                  <a:lnTo>
                    <a:pt x="206" y="58"/>
                  </a:lnTo>
                  <a:lnTo>
                    <a:pt x="191" y="70"/>
                  </a:lnTo>
                  <a:lnTo>
                    <a:pt x="175" y="85"/>
                  </a:lnTo>
                  <a:lnTo>
                    <a:pt x="153" y="110"/>
                  </a:lnTo>
                  <a:lnTo>
                    <a:pt x="148" y="111"/>
                  </a:lnTo>
                  <a:lnTo>
                    <a:pt x="142" y="112"/>
                  </a:lnTo>
                  <a:lnTo>
                    <a:pt x="132" y="106"/>
                  </a:lnTo>
                  <a:lnTo>
                    <a:pt x="130" y="93"/>
                  </a:lnTo>
                  <a:lnTo>
                    <a:pt x="135" y="76"/>
                  </a:lnTo>
                  <a:lnTo>
                    <a:pt x="151" y="59"/>
                  </a:lnTo>
                  <a:lnTo>
                    <a:pt x="174" y="41"/>
                  </a:lnTo>
                  <a:lnTo>
                    <a:pt x="203" y="24"/>
                  </a:lnTo>
                  <a:lnTo>
                    <a:pt x="238" y="13"/>
                  </a:lnTo>
                  <a:lnTo>
                    <a:pt x="279" y="3"/>
                  </a:lnTo>
                  <a:lnTo>
                    <a:pt x="326" y="0"/>
                  </a:lnTo>
                  <a:lnTo>
                    <a:pt x="376" y="4"/>
                  </a:lnTo>
                  <a:lnTo>
                    <a:pt x="414" y="13"/>
                  </a:lnTo>
                  <a:lnTo>
                    <a:pt x="447" y="23"/>
                  </a:lnTo>
                  <a:lnTo>
                    <a:pt x="475" y="41"/>
                  </a:lnTo>
                  <a:lnTo>
                    <a:pt x="497" y="61"/>
                  </a:lnTo>
                  <a:lnTo>
                    <a:pt x="516" y="79"/>
                  </a:lnTo>
                  <a:lnTo>
                    <a:pt x="529" y="104"/>
                  </a:lnTo>
                  <a:lnTo>
                    <a:pt x="538" y="132"/>
                  </a:lnTo>
                  <a:lnTo>
                    <a:pt x="535" y="158"/>
                  </a:lnTo>
                  <a:lnTo>
                    <a:pt x="533" y="173"/>
                  </a:lnTo>
                  <a:lnTo>
                    <a:pt x="523" y="188"/>
                  </a:lnTo>
                  <a:lnTo>
                    <a:pt x="513" y="209"/>
                  </a:lnTo>
                  <a:lnTo>
                    <a:pt x="493" y="225"/>
                  </a:lnTo>
                  <a:lnTo>
                    <a:pt x="465" y="244"/>
                  </a:lnTo>
                  <a:lnTo>
                    <a:pt x="427" y="264"/>
                  </a:lnTo>
                  <a:lnTo>
                    <a:pt x="372" y="287"/>
                  </a:lnTo>
                  <a:lnTo>
                    <a:pt x="305" y="308"/>
                  </a:lnTo>
                  <a:lnTo>
                    <a:pt x="305" y="306"/>
                  </a:lnTo>
                  <a:lnTo>
                    <a:pt x="307" y="30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2" name="Freeform 59"/>
            <p:cNvSpPr>
              <a:spLocks/>
            </p:cNvSpPr>
            <p:nvPr/>
          </p:nvSpPr>
          <p:spPr bwMode="auto">
            <a:xfrm>
              <a:off x="347663" y="4286250"/>
              <a:ext cx="101600" cy="211137"/>
            </a:xfrm>
            <a:custGeom>
              <a:avLst/>
              <a:gdLst>
                <a:gd name="T0" fmla="*/ 219 w 375"/>
                <a:gd name="T1" fmla="*/ 159 h 779"/>
                <a:gd name="T2" fmla="*/ 225 w 375"/>
                <a:gd name="T3" fmla="*/ 125 h 779"/>
                <a:gd name="T4" fmla="*/ 227 w 375"/>
                <a:gd name="T5" fmla="*/ 101 h 779"/>
                <a:gd name="T6" fmla="*/ 222 w 375"/>
                <a:gd name="T7" fmla="*/ 83 h 779"/>
                <a:gd name="T8" fmla="*/ 214 w 375"/>
                <a:gd name="T9" fmla="*/ 77 h 779"/>
                <a:gd name="T10" fmla="*/ 206 w 375"/>
                <a:gd name="T11" fmla="*/ 73 h 779"/>
                <a:gd name="T12" fmla="*/ 148 w 375"/>
                <a:gd name="T13" fmla="*/ 74 h 779"/>
                <a:gd name="T14" fmla="*/ 104 w 375"/>
                <a:gd name="T15" fmla="*/ 79 h 779"/>
                <a:gd name="T16" fmla="*/ 98 w 375"/>
                <a:gd name="T17" fmla="*/ 76 h 779"/>
                <a:gd name="T18" fmla="*/ 95 w 375"/>
                <a:gd name="T19" fmla="*/ 69 h 779"/>
                <a:gd name="T20" fmla="*/ 94 w 375"/>
                <a:gd name="T21" fmla="*/ 60 h 779"/>
                <a:gd name="T22" fmla="*/ 98 w 375"/>
                <a:gd name="T23" fmla="*/ 50 h 779"/>
                <a:gd name="T24" fmla="*/ 105 w 375"/>
                <a:gd name="T25" fmla="*/ 47 h 779"/>
                <a:gd name="T26" fmla="*/ 151 w 375"/>
                <a:gd name="T27" fmla="*/ 37 h 779"/>
                <a:gd name="T28" fmla="*/ 238 w 375"/>
                <a:gd name="T29" fmla="*/ 26 h 779"/>
                <a:gd name="T30" fmla="*/ 315 w 375"/>
                <a:gd name="T31" fmla="*/ 11 h 779"/>
                <a:gd name="T32" fmla="*/ 348 w 375"/>
                <a:gd name="T33" fmla="*/ 2 h 779"/>
                <a:gd name="T34" fmla="*/ 361 w 375"/>
                <a:gd name="T35" fmla="*/ 0 h 779"/>
                <a:gd name="T36" fmla="*/ 372 w 375"/>
                <a:gd name="T37" fmla="*/ 1 h 779"/>
                <a:gd name="T38" fmla="*/ 375 w 375"/>
                <a:gd name="T39" fmla="*/ 9 h 779"/>
                <a:gd name="T40" fmla="*/ 371 w 375"/>
                <a:gd name="T41" fmla="*/ 32 h 779"/>
                <a:gd name="T42" fmla="*/ 267 w 375"/>
                <a:gd name="T43" fmla="*/ 622 h 779"/>
                <a:gd name="T44" fmla="*/ 262 w 375"/>
                <a:gd name="T45" fmla="*/ 674 h 779"/>
                <a:gd name="T46" fmla="*/ 263 w 375"/>
                <a:gd name="T47" fmla="*/ 694 h 779"/>
                <a:gd name="T48" fmla="*/ 267 w 375"/>
                <a:gd name="T49" fmla="*/ 710 h 779"/>
                <a:gd name="T50" fmla="*/ 274 w 375"/>
                <a:gd name="T51" fmla="*/ 720 h 779"/>
                <a:gd name="T52" fmla="*/ 286 w 375"/>
                <a:gd name="T53" fmla="*/ 728 h 779"/>
                <a:gd name="T54" fmla="*/ 297 w 375"/>
                <a:gd name="T55" fmla="*/ 737 h 779"/>
                <a:gd name="T56" fmla="*/ 316 w 375"/>
                <a:gd name="T57" fmla="*/ 740 h 779"/>
                <a:gd name="T58" fmla="*/ 357 w 375"/>
                <a:gd name="T59" fmla="*/ 750 h 779"/>
                <a:gd name="T60" fmla="*/ 364 w 375"/>
                <a:gd name="T61" fmla="*/ 756 h 779"/>
                <a:gd name="T62" fmla="*/ 367 w 375"/>
                <a:gd name="T63" fmla="*/ 765 h 779"/>
                <a:gd name="T64" fmla="*/ 361 w 375"/>
                <a:gd name="T65" fmla="*/ 777 h 779"/>
                <a:gd name="T66" fmla="*/ 351 w 375"/>
                <a:gd name="T67" fmla="*/ 779 h 779"/>
                <a:gd name="T68" fmla="*/ 327 w 375"/>
                <a:gd name="T69" fmla="*/ 777 h 779"/>
                <a:gd name="T70" fmla="*/ 268 w 375"/>
                <a:gd name="T71" fmla="*/ 765 h 779"/>
                <a:gd name="T72" fmla="*/ 153 w 375"/>
                <a:gd name="T73" fmla="*/ 742 h 779"/>
                <a:gd name="T74" fmla="*/ 25 w 375"/>
                <a:gd name="T75" fmla="*/ 724 h 779"/>
                <a:gd name="T76" fmla="*/ 6 w 375"/>
                <a:gd name="T77" fmla="*/ 719 h 779"/>
                <a:gd name="T78" fmla="*/ 1 w 375"/>
                <a:gd name="T79" fmla="*/ 713 h 779"/>
                <a:gd name="T80" fmla="*/ 0 w 375"/>
                <a:gd name="T81" fmla="*/ 704 h 779"/>
                <a:gd name="T82" fmla="*/ 6 w 375"/>
                <a:gd name="T83" fmla="*/ 692 h 779"/>
                <a:gd name="T84" fmla="*/ 22 w 375"/>
                <a:gd name="T85" fmla="*/ 691 h 779"/>
                <a:gd name="T86" fmla="*/ 50 w 375"/>
                <a:gd name="T87" fmla="*/ 693 h 779"/>
                <a:gd name="T88" fmla="*/ 72 w 375"/>
                <a:gd name="T89" fmla="*/ 697 h 779"/>
                <a:gd name="T90" fmla="*/ 92 w 375"/>
                <a:gd name="T91" fmla="*/ 694 h 779"/>
                <a:gd name="T92" fmla="*/ 103 w 375"/>
                <a:gd name="T93" fmla="*/ 690 h 779"/>
                <a:gd name="T94" fmla="*/ 116 w 375"/>
                <a:gd name="T95" fmla="*/ 683 h 779"/>
                <a:gd name="T96" fmla="*/ 125 w 375"/>
                <a:gd name="T97" fmla="*/ 669 h 779"/>
                <a:gd name="T98" fmla="*/ 130 w 375"/>
                <a:gd name="T99" fmla="*/ 653 h 779"/>
                <a:gd name="T100" fmla="*/ 140 w 375"/>
                <a:gd name="T101" fmla="*/ 606 h 779"/>
                <a:gd name="T102" fmla="*/ 219 w 375"/>
                <a:gd name="T103"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5" h="779">
                  <a:moveTo>
                    <a:pt x="219" y="159"/>
                  </a:moveTo>
                  <a:lnTo>
                    <a:pt x="225" y="125"/>
                  </a:lnTo>
                  <a:lnTo>
                    <a:pt x="227" y="101"/>
                  </a:lnTo>
                  <a:lnTo>
                    <a:pt x="222" y="83"/>
                  </a:lnTo>
                  <a:lnTo>
                    <a:pt x="214" y="77"/>
                  </a:lnTo>
                  <a:lnTo>
                    <a:pt x="206" y="73"/>
                  </a:lnTo>
                  <a:lnTo>
                    <a:pt x="148" y="74"/>
                  </a:lnTo>
                  <a:lnTo>
                    <a:pt x="104" y="79"/>
                  </a:lnTo>
                  <a:lnTo>
                    <a:pt x="98" y="76"/>
                  </a:lnTo>
                  <a:lnTo>
                    <a:pt x="95" y="69"/>
                  </a:lnTo>
                  <a:lnTo>
                    <a:pt x="94" y="60"/>
                  </a:lnTo>
                  <a:lnTo>
                    <a:pt x="98" y="50"/>
                  </a:lnTo>
                  <a:lnTo>
                    <a:pt x="105" y="47"/>
                  </a:lnTo>
                  <a:lnTo>
                    <a:pt x="151" y="37"/>
                  </a:lnTo>
                  <a:lnTo>
                    <a:pt x="238" y="26"/>
                  </a:lnTo>
                  <a:lnTo>
                    <a:pt x="315" y="11"/>
                  </a:lnTo>
                  <a:lnTo>
                    <a:pt x="348" y="2"/>
                  </a:lnTo>
                  <a:lnTo>
                    <a:pt x="361" y="0"/>
                  </a:lnTo>
                  <a:lnTo>
                    <a:pt x="372" y="1"/>
                  </a:lnTo>
                  <a:lnTo>
                    <a:pt x="375" y="9"/>
                  </a:lnTo>
                  <a:lnTo>
                    <a:pt x="371" y="32"/>
                  </a:lnTo>
                  <a:lnTo>
                    <a:pt x="267" y="622"/>
                  </a:lnTo>
                  <a:lnTo>
                    <a:pt x="262" y="674"/>
                  </a:lnTo>
                  <a:lnTo>
                    <a:pt x="263" y="694"/>
                  </a:lnTo>
                  <a:lnTo>
                    <a:pt x="267" y="710"/>
                  </a:lnTo>
                  <a:lnTo>
                    <a:pt x="274" y="720"/>
                  </a:lnTo>
                  <a:lnTo>
                    <a:pt x="286" y="728"/>
                  </a:lnTo>
                  <a:lnTo>
                    <a:pt x="297" y="737"/>
                  </a:lnTo>
                  <a:lnTo>
                    <a:pt x="316" y="740"/>
                  </a:lnTo>
                  <a:lnTo>
                    <a:pt x="357" y="750"/>
                  </a:lnTo>
                  <a:lnTo>
                    <a:pt x="364" y="756"/>
                  </a:lnTo>
                  <a:lnTo>
                    <a:pt x="367" y="765"/>
                  </a:lnTo>
                  <a:lnTo>
                    <a:pt x="361" y="777"/>
                  </a:lnTo>
                  <a:lnTo>
                    <a:pt x="351" y="779"/>
                  </a:lnTo>
                  <a:lnTo>
                    <a:pt x="327" y="777"/>
                  </a:lnTo>
                  <a:lnTo>
                    <a:pt x="268" y="765"/>
                  </a:lnTo>
                  <a:lnTo>
                    <a:pt x="153" y="742"/>
                  </a:lnTo>
                  <a:lnTo>
                    <a:pt x="25" y="724"/>
                  </a:lnTo>
                  <a:lnTo>
                    <a:pt x="6" y="719"/>
                  </a:lnTo>
                  <a:lnTo>
                    <a:pt x="1" y="713"/>
                  </a:lnTo>
                  <a:lnTo>
                    <a:pt x="0" y="704"/>
                  </a:lnTo>
                  <a:lnTo>
                    <a:pt x="6" y="692"/>
                  </a:lnTo>
                  <a:lnTo>
                    <a:pt x="22" y="691"/>
                  </a:lnTo>
                  <a:lnTo>
                    <a:pt x="50" y="693"/>
                  </a:lnTo>
                  <a:lnTo>
                    <a:pt x="72" y="697"/>
                  </a:lnTo>
                  <a:lnTo>
                    <a:pt x="92" y="694"/>
                  </a:lnTo>
                  <a:lnTo>
                    <a:pt x="103" y="690"/>
                  </a:lnTo>
                  <a:lnTo>
                    <a:pt x="116" y="683"/>
                  </a:lnTo>
                  <a:lnTo>
                    <a:pt x="125" y="669"/>
                  </a:lnTo>
                  <a:lnTo>
                    <a:pt x="130" y="653"/>
                  </a:lnTo>
                  <a:lnTo>
                    <a:pt x="140" y="606"/>
                  </a:lnTo>
                  <a:lnTo>
                    <a:pt x="219" y="15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3" name="Freeform 60"/>
            <p:cNvSpPr>
              <a:spLocks/>
            </p:cNvSpPr>
            <p:nvPr/>
          </p:nvSpPr>
          <p:spPr bwMode="auto">
            <a:xfrm>
              <a:off x="2525713" y="4659313"/>
              <a:ext cx="155575" cy="223837"/>
            </a:xfrm>
            <a:custGeom>
              <a:avLst/>
              <a:gdLst>
                <a:gd name="T0" fmla="*/ 125 w 573"/>
                <a:gd name="T1" fmla="*/ 756 h 831"/>
                <a:gd name="T2" fmla="*/ 80 w 573"/>
                <a:gd name="T3" fmla="*/ 821 h 831"/>
                <a:gd name="T4" fmla="*/ 66 w 573"/>
                <a:gd name="T5" fmla="*/ 831 h 831"/>
                <a:gd name="T6" fmla="*/ 54 w 573"/>
                <a:gd name="T7" fmla="*/ 831 h 831"/>
                <a:gd name="T8" fmla="*/ 42 w 573"/>
                <a:gd name="T9" fmla="*/ 829 h 831"/>
                <a:gd name="T10" fmla="*/ 36 w 573"/>
                <a:gd name="T11" fmla="*/ 824 h 831"/>
                <a:gd name="T12" fmla="*/ 35 w 573"/>
                <a:gd name="T13" fmla="*/ 817 h 831"/>
                <a:gd name="T14" fmla="*/ 43 w 573"/>
                <a:gd name="T15" fmla="*/ 801 h 831"/>
                <a:gd name="T16" fmla="*/ 411 w 573"/>
                <a:gd name="T17" fmla="*/ 253 h 831"/>
                <a:gd name="T18" fmla="*/ 437 w 573"/>
                <a:gd name="T19" fmla="*/ 207 h 831"/>
                <a:gd name="T20" fmla="*/ 436 w 573"/>
                <a:gd name="T21" fmla="*/ 200 h 831"/>
                <a:gd name="T22" fmla="*/ 433 w 573"/>
                <a:gd name="T23" fmla="*/ 195 h 831"/>
                <a:gd name="T24" fmla="*/ 420 w 573"/>
                <a:gd name="T25" fmla="*/ 191 h 831"/>
                <a:gd name="T26" fmla="*/ 231 w 573"/>
                <a:gd name="T27" fmla="*/ 158 h 831"/>
                <a:gd name="T28" fmla="*/ 77 w 573"/>
                <a:gd name="T29" fmla="*/ 134 h 831"/>
                <a:gd name="T30" fmla="*/ 9 w 573"/>
                <a:gd name="T31" fmla="*/ 129 h 831"/>
                <a:gd name="T32" fmla="*/ 4 w 573"/>
                <a:gd name="T33" fmla="*/ 122 h 831"/>
                <a:gd name="T34" fmla="*/ 2 w 573"/>
                <a:gd name="T35" fmla="*/ 110 h 831"/>
                <a:gd name="T36" fmla="*/ 0 w 573"/>
                <a:gd name="T37" fmla="*/ 73 h 831"/>
                <a:gd name="T38" fmla="*/ 5 w 573"/>
                <a:gd name="T39" fmla="*/ 16 h 831"/>
                <a:gd name="T40" fmla="*/ 9 w 573"/>
                <a:gd name="T41" fmla="*/ 4 h 831"/>
                <a:gd name="T42" fmla="*/ 21 w 573"/>
                <a:gd name="T43" fmla="*/ 0 h 831"/>
                <a:gd name="T44" fmla="*/ 34 w 573"/>
                <a:gd name="T45" fmla="*/ 0 h 831"/>
                <a:gd name="T46" fmla="*/ 62 w 573"/>
                <a:gd name="T47" fmla="*/ 5 h 831"/>
                <a:gd name="T48" fmla="*/ 500 w 573"/>
                <a:gd name="T49" fmla="*/ 82 h 831"/>
                <a:gd name="T50" fmla="*/ 559 w 573"/>
                <a:gd name="T51" fmla="*/ 88 h 831"/>
                <a:gd name="T52" fmla="*/ 569 w 573"/>
                <a:gd name="T53" fmla="*/ 94 h 831"/>
                <a:gd name="T54" fmla="*/ 572 w 573"/>
                <a:gd name="T55" fmla="*/ 99 h 831"/>
                <a:gd name="T56" fmla="*/ 573 w 573"/>
                <a:gd name="T57" fmla="*/ 106 h 831"/>
                <a:gd name="T58" fmla="*/ 567 w 573"/>
                <a:gd name="T59" fmla="*/ 120 h 831"/>
                <a:gd name="T60" fmla="*/ 543 w 573"/>
                <a:gd name="T61" fmla="*/ 151 h 831"/>
                <a:gd name="T62" fmla="*/ 410 w 573"/>
                <a:gd name="T63" fmla="*/ 336 h 831"/>
                <a:gd name="T64" fmla="*/ 275 w 573"/>
                <a:gd name="T65" fmla="*/ 526 h 831"/>
                <a:gd name="T66" fmla="*/ 125 w 573"/>
                <a:gd name="T67" fmla="*/ 756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831">
                  <a:moveTo>
                    <a:pt x="125" y="756"/>
                  </a:moveTo>
                  <a:lnTo>
                    <a:pt x="80" y="821"/>
                  </a:lnTo>
                  <a:lnTo>
                    <a:pt x="66" y="831"/>
                  </a:lnTo>
                  <a:lnTo>
                    <a:pt x="54" y="831"/>
                  </a:lnTo>
                  <a:lnTo>
                    <a:pt x="42" y="829"/>
                  </a:lnTo>
                  <a:lnTo>
                    <a:pt x="36" y="824"/>
                  </a:lnTo>
                  <a:lnTo>
                    <a:pt x="35" y="817"/>
                  </a:lnTo>
                  <a:lnTo>
                    <a:pt x="43" y="801"/>
                  </a:lnTo>
                  <a:lnTo>
                    <a:pt x="411" y="253"/>
                  </a:lnTo>
                  <a:lnTo>
                    <a:pt x="437" y="207"/>
                  </a:lnTo>
                  <a:lnTo>
                    <a:pt x="436" y="200"/>
                  </a:lnTo>
                  <a:lnTo>
                    <a:pt x="433" y="195"/>
                  </a:lnTo>
                  <a:lnTo>
                    <a:pt x="420" y="191"/>
                  </a:lnTo>
                  <a:lnTo>
                    <a:pt x="231" y="158"/>
                  </a:lnTo>
                  <a:lnTo>
                    <a:pt x="77" y="134"/>
                  </a:lnTo>
                  <a:lnTo>
                    <a:pt x="9" y="129"/>
                  </a:lnTo>
                  <a:lnTo>
                    <a:pt x="4" y="122"/>
                  </a:lnTo>
                  <a:lnTo>
                    <a:pt x="2" y="110"/>
                  </a:lnTo>
                  <a:lnTo>
                    <a:pt x="0" y="73"/>
                  </a:lnTo>
                  <a:lnTo>
                    <a:pt x="5" y="16"/>
                  </a:lnTo>
                  <a:lnTo>
                    <a:pt x="9" y="4"/>
                  </a:lnTo>
                  <a:lnTo>
                    <a:pt x="21" y="0"/>
                  </a:lnTo>
                  <a:lnTo>
                    <a:pt x="34" y="0"/>
                  </a:lnTo>
                  <a:lnTo>
                    <a:pt x="62" y="5"/>
                  </a:lnTo>
                  <a:lnTo>
                    <a:pt x="500" y="82"/>
                  </a:lnTo>
                  <a:lnTo>
                    <a:pt x="559" y="88"/>
                  </a:lnTo>
                  <a:lnTo>
                    <a:pt x="569" y="94"/>
                  </a:lnTo>
                  <a:lnTo>
                    <a:pt x="572" y="99"/>
                  </a:lnTo>
                  <a:lnTo>
                    <a:pt x="573" y="106"/>
                  </a:lnTo>
                  <a:lnTo>
                    <a:pt x="567" y="120"/>
                  </a:lnTo>
                  <a:lnTo>
                    <a:pt x="543" y="151"/>
                  </a:lnTo>
                  <a:lnTo>
                    <a:pt x="410" y="336"/>
                  </a:lnTo>
                  <a:lnTo>
                    <a:pt x="275" y="526"/>
                  </a:lnTo>
                  <a:lnTo>
                    <a:pt x="125" y="75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4" name="Freeform 61"/>
            <p:cNvSpPr>
              <a:spLocks/>
            </p:cNvSpPr>
            <p:nvPr/>
          </p:nvSpPr>
          <p:spPr bwMode="auto">
            <a:xfrm>
              <a:off x="2332038" y="4619625"/>
              <a:ext cx="180975" cy="225425"/>
            </a:xfrm>
            <a:custGeom>
              <a:avLst/>
              <a:gdLst>
                <a:gd name="T0" fmla="*/ 212 w 669"/>
                <a:gd name="T1" fmla="*/ 824 h 836"/>
                <a:gd name="T2" fmla="*/ 153 w 669"/>
                <a:gd name="T3" fmla="*/ 800 h 836"/>
                <a:gd name="T4" fmla="*/ 102 w 669"/>
                <a:gd name="T5" fmla="*/ 767 h 836"/>
                <a:gd name="T6" fmla="*/ 64 w 669"/>
                <a:gd name="T7" fmla="*/ 721 h 836"/>
                <a:gd name="T8" fmla="*/ 18 w 669"/>
                <a:gd name="T9" fmla="*/ 642 h 836"/>
                <a:gd name="T10" fmla="*/ 0 w 669"/>
                <a:gd name="T11" fmla="*/ 521 h 836"/>
                <a:gd name="T12" fmla="*/ 23 w 669"/>
                <a:gd name="T13" fmla="*/ 389 h 836"/>
                <a:gd name="T14" fmla="*/ 88 w 669"/>
                <a:gd name="T15" fmla="*/ 273 h 836"/>
                <a:gd name="T16" fmla="*/ 177 w 669"/>
                <a:gd name="T17" fmla="*/ 178 h 836"/>
                <a:gd name="T18" fmla="*/ 281 w 669"/>
                <a:gd name="T19" fmla="*/ 109 h 836"/>
                <a:gd name="T20" fmla="*/ 393 w 669"/>
                <a:gd name="T21" fmla="*/ 59 h 836"/>
                <a:gd name="T22" fmla="*/ 542 w 669"/>
                <a:gd name="T23" fmla="*/ 12 h 836"/>
                <a:gd name="T24" fmla="*/ 656 w 669"/>
                <a:gd name="T25" fmla="*/ 0 h 836"/>
                <a:gd name="T26" fmla="*/ 669 w 669"/>
                <a:gd name="T27" fmla="*/ 15 h 836"/>
                <a:gd name="T28" fmla="*/ 658 w 669"/>
                <a:gd name="T29" fmla="*/ 26 h 836"/>
                <a:gd name="T30" fmla="*/ 560 w 669"/>
                <a:gd name="T31" fmla="*/ 48 h 836"/>
                <a:gd name="T32" fmla="*/ 455 w 669"/>
                <a:gd name="T33" fmla="*/ 83 h 836"/>
                <a:gd name="T34" fmla="*/ 374 w 669"/>
                <a:gd name="T35" fmla="*/ 130 h 836"/>
                <a:gd name="T36" fmla="*/ 295 w 669"/>
                <a:gd name="T37" fmla="*/ 191 h 836"/>
                <a:gd name="T38" fmla="*/ 232 w 669"/>
                <a:gd name="T39" fmla="*/ 261 h 836"/>
                <a:gd name="T40" fmla="*/ 179 w 669"/>
                <a:gd name="T41" fmla="*/ 339 h 836"/>
                <a:gd name="T42" fmla="*/ 144 w 669"/>
                <a:gd name="T43" fmla="*/ 425 h 836"/>
                <a:gd name="T44" fmla="*/ 130 w 669"/>
                <a:gd name="T45" fmla="*/ 530 h 836"/>
                <a:gd name="T46" fmla="*/ 141 w 669"/>
                <a:gd name="T47" fmla="*/ 642 h 836"/>
                <a:gd name="T48" fmla="*/ 177 w 669"/>
                <a:gd name="T49" fmla="*/ 736 h 836"/>
                <a:gd name="T50" fmla="*/ 235 w 669"/>
                <a:gd name="T51" fmla="*/ 795 h 836"/>
                <a:gd name="T52" fmla="*/ 270 w 669"/>
                <a:gd name="T53" fmla="*/ 807 h 836"/>
                <a:gd name="T54" fmla="*/ 331 w 669"/>
                <a:gd name="T55" fmla="*/ 801 h 836"/>
                <a:gd name="T56" fmla="*/ 381 w 669"/>
                <a:gd name="T57" fmla="*/ 761 h 836"/>
                <a:gd name="T58" fmla="*/ 419 w 669"/>
                <a:gd name="T59" fmla="*/ 700 h 836"/>
                <a:gd name="T60" fmla="*/ 440 w 669"/>
                <a:gd name="T61" fmla="*/ 627 h 836"/>
                <a:gd name="T62" fmla="*/ 444 w 669"/>
                <a:gd name="T63" fmla="*/ 529 h 836"/>
                <a:gd name="T64" fmla="*/ 420 w 669"/>
                <a:gd name="T65" fmla="*/ 452 h 836"/>
                <a:gd name="T66" fmla="*/ 379 w 669"/>
                <a:gd name="T67" fmla="*/ 403 h 836"/>
                <a:gd name="T68" fmla="*/ 328 w 669"/>
                <a:gd name="T69" fmla="*/ 379 h 836"/>
                <a:gd name="T70" fmla="*/ 295 w 669"/>
                <a:gd name="T71" fmla="*/ 382 h 836"/>
                <a:gd name="T72" fmla="*/ 248 w 669"/>
                <a:gd name="T73" fmla="*/ 395 h 836"/>
                <a:gd name="T74" fmla="*/ 237 w 669"/>
                <a:gd name="T75" fmla="*/ 382 h 836"/>
                <a:gd name="T76" fmla="*/ 254 w 669"/>
                <a:gd name="T77" fmla="*/ 363 h 836"/>
                <a:gd name="T78" fmla="*/ 343 w 669"/>
                <a:gd name="T79" fmla="*/ 342 h 836"/>
                <a:gd name="T80" fmla="*/ 398 w 669"/>
                <a:gd name="T81" fmla="*/ 343 h 836"/>
                <a:gd name="T82" fmla="*/ 488 w 669"/>
                <a:gd name="T83" fmla="*/ 381 h 836"/>
                <a:gd name="T84" fmla="*/ 549 w 669"/>
                <a:gd name="T85" fmla="*/ 448 h 836"/>
                <a:gd name="T86" fmla="*/ 581 w 669"/>
                <a:gd name="T87" fmla="*/ 529 h 836"/>
                <a:gd name="T88" fmla="*/ 579 w 669"/>
                <a:gd name="T89" fmla="*/ 612 h 836"/>
                <a:gd name="T90" fmla="*/ 541 w 669"/>
                <a:gd name="T91" fmla="*/ 702 h 836"/>
                <a:gd name="T92" fmla="*/ 470 w 669"/>
                <a:gd name="T93" fmla="*/ 779 h 836"/>
                <a:gd name="T94" fmla="*/ 370 w 669"/>
                <a:gd name="T95" fmla="*/ 827 h 836"/>
                <a:gd name="T96" fmla="*/ 309 w 669"/>
                <a:gd name="T97" fmla="*/ 836 h 836"/>
                <a:gd name="T98" fmla="*/ 244 w 669"/>
                <a:gd name="T99" fmla="*/ 8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9" h="836">
                  <a:moveTo>
                    <a:pt x="244" y="834"/>
                  </a:moveTo>
                  <a:lnTo>
                    <a:pt x="212" y="824"/>
                  </a:lnTo>
                  <a:lnTo>
                    <a:pt x="181" y="814"/>
                  </a:lnTo>
                  <a:lnTo>
                    <a:pt x="153" y="800"/>
                  </a:lnTo>
                  <a:lnTo>
                    <a:pt x="127" y="785"/>
                  </a:lnTo>
                  <a:lnTo>
                    <a:pt x="102" y="767"/>
                  </a:lnTo>
                  <a:lnTo>
                    <a:pt x="82" y="743"/>
                  </a:lnTo>
                  <a:lnTo>
                    <a:pt x="64" y="721"/>
                  </a:lnTo>
                  <a:lnTo>
                    <a:pt x="46" y="696"/>
                  </a:lnTo>
                  <a:lnTo>
                    <a:pt x="18" y="642"/>
                  </a:lnTo>
                  <a:lnTo>
                    <a:pt x="5" y="581"/>
                  </a:lnTo>
                  <a:lnTo>
                    <a:pt x="0" y="521"/>
                  </a:lnTo>
                  <a:lnTo>
                    <a:pt x="5" y="455"/>
                  </a:lnTo>
                  <a:lnTo>
                    <a:pt x="23" y="389"/>
                  </a:lnTo>
                  <a:lnTo>
                    <a:pt x="50" y="325"/>
                  </a:lnTo>
                  <a:lnTo>
                    <a:pt x="88" y="273"/>
                  </a:lnTo>
                  <a:lnTo>
                    <a:pt x="127" y="223"/>
                  </a:lnTo>
                  <a:lnTo>
                    <a:pt x="177" y="178"/>
                  </a:lnTo>
                  <a:lnTo>
                    <a:pt x="227" y="141"/>
                  </a:lnTo>
                  <a:lnTo>
                    <a:pt x="281" y="109"/>
                  </a:lnTo>
                  <a:lnTo>
                    <a:pt x="337" y="79"/>
                  </a:lnTo>
                  <a:lnTo>
                    <a:pt x="393" y="59"/>
                  </a:lnTo>
                  <a:lnTo>
                    <a:pt x="447" y="37"/>
                  </a:lnTo>
                  <a:lnTo>
                    <a:pt x="542" y="12"/>
                  </a:lnTo>
                  <a:lnTo>
                    <a:pt x="617" y="1"/>
                  </a:lnTo>
                  <a:lnTo>
                    <a:pt x="656" y="0"/>
                  </a:lnTo>
                  <a:lnTo>
                    <a:pt x="664" y="5"/>
                  </a:lnTo>
                  <a:lnTo>
                    <a:pt x="669" y="15"/>
                  </a:lnTo>
                  <a:lnTo>
                    <a:pt x="665" y="23"/>
                  </a:lnTo>
                  <a:lnTo>
                    <a:pt x="658" y="26"/>
                  </a:lnTo>
                  <a:lnTo>
                    <a:pt x="624" y="33"/>
                  </a:lnTo>
                  <a:lnTo>
                    <a:pt x="560" y="48"/>
                  </a:lnTo>
                  <a:lnTo>
                    <a:pt x="491" y="67"/>
                  </a:lnTo>
                  <a:lnTo>
                    <a:pt x="455" y="83"/>
                  </a:lnTo>
                  <a:lnTo>
                    <a:pt x="414" y="102"/>
                  </a:lnTo>
                  <a:lnTo>
                    <a:pt x="374" y="130"/>
                  </a:lnTo>
                  <a:lnTo>
                    <a:pt x="331" y="162"/>
                  </a:lnTo>
                  <a:lnTo>
                    <a:pt x="295" y="191"/>
                  </a:lnTo>
                  <a:lnTo>
                    <a:pt x="263" y="226"/>
                  </a:lnTo>
                  <a:lnTo>
                    <a:pt x="232" y="261"/>
                  </a:lnTo>
                  <a:lnTo>
                    <a:pt x="204" y="300"/>
                  </a:lnTo>
                  <a:lnTo>
                    <a:pt x="179" y="339"/>
                  </a:lnTo>
                  <a:lnTo>
                    <a:pt x="161" y="382"/>
                  </a:lnTo>
                  <a:lnTo>
                    <a:pt x="144" y="425"/>
                  </a:lnTo>
                  <a:lnTo>
                    <a:pt x="134" y="470"/>
                  </a:lnTo>
                  <a:lnTo>
                    <a:pt x="130" y="530"/>
                  </a:lnTo>
                  <a:lnTo>
                    <a:pt x="131" y="586"/>
                  </a:lnTo>
                  <a:lnTo>
                    <a:pt x="141" y="642"/>
                  </a:lnTo>
                  <a:lnTo>
                    <a:pt x="156" y="691"/>
                  </a:lnTo>
                  <a:lnTo>
                    <a:pt x="177" y="736"/>
                  </a:lnTo>
                  <a:lnTo>
                    <a:pt x="204" y="770"/>
                  </a:lnTo>
                  <a:lnTo>
                    <a:pt x="235" y="795"/>
                  </a:lnTo>
                  <a:lnTo>
                    <a:pt x="251" y="802"/>
                  </a:lnTo>
                  <a:lnTo>
                    <a:pt x="270" y="807"/>
                  </a:lnTo>
                  <a:lnTo>
                    <a:pt x="301" y="809"/>
                  </a:lnTo>
                  <a:lnTo>
                    <a:pt x="331" y="801"/>
                  </a:lnTo>
                  <a:lnTo>
                    <a:pt x="358" y="784"/>
                  </a:lnTo>
                  <a:lnTo>
                    <a:pt x="381" y="761"/>
                  </a:lnTo>
                  <a:lnTo>
                    <a:pt x="399" y="734"/>
                  </a:lnTo>
                  <a:lnTo>
                    <a:pt x="419" y="700"/>
                  </a:lnTo>
                  <a:lnTo>
                    <a:pt x="432" y="663"/>
                  </a:lnTo>
                  <a:lnTo>
                    <a:pt x="440" y="627"/>
                  </a:lnTo>
                  <a:lnTo>
                    <a:pt x="446" y="573"/>
                  </a:lnTo>
                  <a:lnTo>
                    <a:pt x="444" y="529"/>
                  </a:lnTo>
                  <a:lnTo>
                    <a:pt x="434" y="489"/>
                  </a:lnTo>
                  <a:lnTo>
                    <a:pt x="420" y="452"/>
                  </a:lnTo>
                  <a:lnTo>
                    <a:pt x="401" y="424"/>
                  </a:lnTo>
                  <a:lnTo>
                    <a:pt x="379" y="403"/>
                  </a:lnTo>
                  <a:lnTo>
                    <a:pt x="353" y="390"/>
                  </a:lnTo>
                  <a:lnTo>
                    <a:pt x="328" y="379"/>
                  </a:lnTo>
                  <a:lnTo>
                    <a:pt x="312" y="380"/>
                  </a:lnTo>
                  <a:lnTo>
                    <a:pt x="295" y="382"/>
                  </a:lnTo>
                  <a:lnTo>
                    <a:pt x="260" y="393"/>
                  </a:lnTo>
                  <a:lnTo>
                    <a:pt x="248" y="395"/>
                  </a:lnTo>
                  <a:lnTo>
                    <a:pt x="240" y="392"/>
                  </a:lnTo>
                  <a:lnTo>
                    <a:pt x="237" y="382"/>
                  </a:lnTo>
                  <a:lnTo>
                    <a:pt x="241" y="374"/>
                  </a:lnTo>
                  <a:lnTo>
                    <a:pt x="254" y="363"/>
                  </a:lnTo>
                  <a:lnTo>
                    <a:pt x="292" y="348"/>
                  </a:lnTo>
                  <a:lnTo>
                    <a:pt x="343" y="342"/>
                  </a:lnTo>
                  <a:lnTo>
                    <a:pt x="370" y="338"/>
                  </a:lnTo>
                  <a:lnTo>
                    <a:pt x="398" y="343"/>
                  </a:lnTo>
                  <a:lnTo>
                    <a:pt x="451" y="356"/>
                  </a:lnTo>
                  <a:lnTo>
                    <a:pt x="488" y="381"/>
                  </a:lnTo>
                  <a:lnTo>
                    <a:pt x="522" y="411"/>
                  </a:lnTo>
                  <a:lnTo>
                    <a:pt x="549" y="448"/>
                  </a:lnTo>
                  <a:lnTo>
                    <a:pt x="568" y="487"/>
                  </a:lnTo>
                  <a:lnTo>
                    <a:pt x="581" y="529"/>
                  </a:lnTo>
                  <a:lnTo>
                    <a:pt x="582" y="571"/>
                  </a:lnTo>
                  <a:lnTo>
                    <a:pt x="579" y="612"/>
                  </a:lnTo>
                  <a:lnTo>
                    <a:pt x="567" y="656"/>
                  </a:lnTo>
                  <a:lnTo>
                    <a:pt x="541" y="702"/>
                  </a:lnTo>
                  <a:lnTo>
                    <a:pt x="510" y="742"/>
                  </a:lnTo>
                  <a:lnTo>
                    <a:pt x="470" y="779"/>
                  </a:lnTo>
                  <a:lnTo>
                    <a:pt x="423" y="808"/>
                  </a:lnTo>
                  <a:lnTo>
                    <a:pt x="370" y="827"/>
                  </a:lnTo>
                  <a:lnTo>
                    <a:pt x="340" y="835"/>
                  </a:lnTo>
                  <a:lnTo>
                    <a:pt x="309" y="836"/>
                  </a:lnTo>
                  <a:lnTo>
                    <a:pt x="278" y="835"/>
                  </a:lnTo>
                  <a:lnTo>
                    <a:pt x="244" y="83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5" name="Freeform 62"/>
            <p:cNvSpPr>
              <a:spLocks/>
            </p:cNvSpPr>
            <p:nvPr/>
          </p:nvSpPr>
          <p:spPr bwMode="auto">
            <a:xfrm>
              <a:off x="200025" y="3775075"/>
              <a:ext cx="109538" cy="149225"/>
            </a:xfrm>
            <a:custGeom>
              <a:avLst/>
              <a:gdLst>
                <a:gd name="T0" fmla="*/ 0 w 404"/>
                <a:gd name="T1" fmla="*/ 550 h 550"/>
                <a:gd name="T2" fmla="*/ 0 w 404"/>
                <a:gd name="T3" fmla="*/ 85 h 550"/>
                <a:gd name="T4" fmla="*/ 277 w 404"/>
                <a:gd name="T5" fmla="*/ 0 h 550"/>
                <a:gd name="T6" fmla="*/ 404 w 404"/>
                <a:gd name="T7" fmla="*/ 429 h 550"/>
                <a:gd name="T8" fmla="*/ 0 w 404"/>
                <a:gd name="T9" fmla="*/ 550 h 550"/>
              </a:gdLst>
              <a:ahLst/>
              <a:cxnLst>
                <a:cxn ang="0">
                  <a:pos x="T0" y="T1"/>
                </a:cxn>
                <a:cxn ang="0">
                  <a:pos x="T2" y="T3"/>
                </a:cxn>
                <a:cxn ang="0">
                  <a:pos x="T4" y="T5"/>
                </a:cxn>
                <a:cxn ang="0">
                  <a:pos x="T6" y="T7"/>
                </a:cxn>
                <a:cxn ang="0">
                  <a:pos x="T8" y="T9"/>
                </a:cxn>
              </a:cxnLst>
              <a:rect l="0" t="0" r="r" b="b"/>
              <a:pathLst>
                <a:path w="404" h="550">
                  <a:moveTo>
                    <a:pt x="0" y="550"/>
                  </a:moveTo>
                  <a:lnTo>
                    <a:pt x="0" y="85"/>
                  </a:lnTo>
                  <a:lnTo>
                    <a:pt x="277" y="0"/>
                  </a:lnTo>
                  <a:lnTo>
                    <a:pt x="404" y="429"/>
                  </a:lnTo>
                  <a:lnTo>
                    <a:pt x="0" y="55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6" name="Freeform 63"/>
            <p:cNvSpPr>
              <a:spLocks/>
            </p:cNvSpPr>
            <p:nvPr/>
          </p:nvSpPr>
          <p:spPr bwMode="auto">
            <a:xfrm>
              <a:off x="2836863" y="4240213"/>
              <a:ext cx="169863" cy="169862"/>
            </a:xfrm>
            <a:custGeom>
              <a:avLst/>
              <a:gdLst>
                <a:gd name="T0" fmla="*/ 292 w 628"/>
                <a:gd name="T1" fmla="*/ 0 h 627"/>
                <a:gd name="T2" fmla="*/ 0 w 628"/>
                <a:gd name="T3" fmla="*/ 335 h 627"/>
                <a:gd name="T4" fmla="*/ 335 w 628"/>
                <a:gd name="T5" fmla="*/ 627 h 627"/>
                <a:gd name="T6" fmla="*/ 628 w 628"/>
                <a:gd name="T7" fmla="*/ 295 h 627"/>
                <a:gd name="T8" fmla="*/ 292 w 628"/>
                <a:gd name="T9" fmla="*/ 0 h 627"/>
              </a:gdLst>
              <a:ahLst/>
              <a:cxnLst>
                <a:cxn ang="0">
                  <a:pos x="T0" y="T1"/>
                </a:cxn>
                <a:cxn ang="0">
                  <a:pos x="T2" y="T3"/>
                </a:cxn>
                <a:cxn ang="0">
                  <a:pos x="T4" y="T5"/>
                </a:cxn>
                <a:cxn ang="0">
                  <a:pos x="T6" y="T7"/>
                </a:cxn>
                <a:cxn ang="0">
                  <a:pos x="T8" y="T9"/>
                </a:cxn>
              </a:cxnLst>
              <a:rect l="0" t="0" r="r" b="b"/>
              <a:pathLst>
                <a:path w="628" h="627">
                  <a:moveTo>
                    <a:pt x="292" y="0"/>
                  </a:moveTo>
                  <a:lnTo>
                    <a:pt x="0" y="335"/>
                  </a:lnTo>
                  <a:lnTo>
                    <a:pt x="335" y="627"/>
                  </a:lnTo>
                  <a:lnTo>
                    <a:pt x="628" y="295"/>
                  </a:lnTo>
                  <a:lnTo>
                    <a:pt x="292" y="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7" name="Freeform 64"/>
            <p:cNvSpPr>
              <a:spLocks/>
            </p:cNvSpPr>
            <p:nvPr/>
          </p:nvSpPr>
          <p:spPr bwMode="auto">
            <a:xfrm>
              <a:off x="2676525" y="5181600"/>
              <a:ext cx="192088" cy="127000"/>
            </a:xfrm>
            <a:custGeom>
              <a:avLst/>
              <a:gdLst>
                <a:gd name="T0" fmla="*/ 710 w 710"/>
                <a:gd name="T1" fmla="*/ 470 h 470"/>
                <a:gd name="T2" fmla="*/ 574 w 710"/>
                <a:gd name="T3" fmla="*/ 470 h 470"/>
                <a:gd name="T4" fmla="*/ 300 w 710"/>
                <a:gd name="T5" fmla="*/ 316 h 470"/>
                <a:gd name="T6" fmla="*/ 197 w 710"/>
                <a:gd name="T7" fmla="*/ 265 h 470"/>
                <a:gd name="T8" fmla="*/ 162 w 710"/>
                <a:gd name="T9" fmla="*/ 249 h 470"/>
                <a:gd name="T10" fmla="*/ 137 w 710"/>
                <a:gd name="T11" fmla="*/ 243 h 470"/>
                <a:gd name="T12" fmla="*/ 117 w 710"/>
                <a:gd name="T13" fmla="*/ 244 h 470"/>
                <a:gd name="T14" fmla="*/ 102 w 710"/>
                <a:gd name="T15" fmla="*/ 255 h 470"/>
                <a:gd name="T16" fmla="*/ 86 w 710"/>
                <a:gd name="T17" fmla="*/ 269 h 470"/>
                <a:gd name="T18" fmla="*/ 73 w 710"/>
                <a:gd name="T19" fmla="*/ 291 h 470"/>
                <a:gd name="T20" fmla="*/ 51 w 710"/>
                <a:gd name="T21" fmla="*/ 320 h 470"/>
                <a:gd name="T22" fmla="*/ 34 w 710"/>
                <a:gd name="T23" fmla="*/ 339 h 470"/>
                <a:gd name="T24" fmla="*/ 22 w 710"/>
                <a:gd name="T25" fmla="*/ 346 h 470"/>
                <a:gd name="T26" fmla="*/ 9 w 710"/>
                <a:gd name="T27" fmla="*/ 344 h 470"/>
                <a:gd name="T28" fmla="*/ 2 w 710"/>
                <a:gd name="T29" fmla="*/ 334 h 470"/>
                <a:gd name="T30" fmla="*/ 0 w 710"/>
                <a:gd name="T31" fmla="*/ 324 h 470"/>
                <a:gd name="T32" fmla="*/ 2 w 710"/>
                <a:gd name="T33" fmla="*/ 312 h 470"/>
                <a:gd name="T34" fmla="*/ 9 w 710"/>
                <a:gd name="T35" fmla="*/ 293 h 470"/>
                <a:gd name="T36" fmla="*/ 28 w 710"/>
                <a:gd name="T37" fmla="*/ 263 h 470"/>
                <a:gd name="T38" fmla="*/ 94 w 710"/>
                <a:gd name="T39" fmla="*/ 163 h 470"/>
                <a:gd name="T40" fmla="*/ 147 w 710"/>
                <a:gd name="T41" fmla="*/ 62 h 470"/>
                <a:gd name="T42" fmla="*/ 167 w 710"/>
                <a:gd name="T43" fmla="*/ 20 h 470"/>
                <a:gd name="T44" fmla="*/ 176 w 710"/>
                <a:gd name="T45" fmla="*/ 8 h 470"/>
                <a:gd name="T46" fmla="*/ 183 w 710"/>
                <a:gd name="T47" fmla="*/ 3 h 470"/>
                <a:gd name="T48" fmla="*/ 193 w 710"/>
                <a:gd name="T49" fmla="*/ 0 h 470"/>
                <a:gd name="T50" fmla="*/ 203 w 710"/>
                <a:gd name="T51" fmla="*/ 4 h 470"/>
                <a:gd name="T52" fmla="*/ 215 w 710"/>
                <a:gd name="T53" fmla="*/ 13 h 470"/>
                <a:gd name="T54" fmla="*/ 215 w 710"/>
                <a:gd name="T55" fmla="*/ 26 h 470"/>
                <a:gd name="T56" fmla="*/ 211 w 710"/>
                <a:gd name="T57" fmla="*/ 48 h 470"/>
                <a:gd name="T58" fmla="*/ 199 w 710"/>
                <a:gd name="T59" fmla="*/ 78 h 470"/>
                <a:gd name="T60" fmla="*/ 181 w 710"/>
                <a:gd name="T61" fmla="*/ 119 h 470"/>
                <a:gd name="T62" fmla="*/ 178 w 710"/>
                <a:gd name="T63" fmla="*/ 136 h 470"/>
                <a:gd name="T64" fmla="*/ 179 w 710"/>
                <a:gd name="T65" fmla="*/ 152 h 470"/>
                <a:gd name="T66" fmla="*/ 188 w 710"/>
                <a:gd name="T67" fmla="*/ 164 h 470"/>
                <a:gd name="T68" fmla="*/ 203 w 710"/>
                <a:gd name="T69" fmla="*/ 178 h 470"/>
                <a:gd name="T70" fmla="*/ 246 w 710"/>
                <a:gd name="T71" fmla="*/ 208 h 470"/>
                <a:gd name="T72" fmla="*/ 710 w 710"/>
                <a:gd name="T73"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0" h="470">
                  <a:moveTo>
                    <a:pt x="710" y="470"/>
                  </a:moveTo>
                  <a:lnTo>
                    <a:pt x="574" y="470"/>
                  </a:lnTo>
                  <a:lnTo>
                    <a:pt x="300" y="316"/>
                  </a:lnTo>
                  <a:lnTo>
                    <a:pt x="197" y="265"/>
                  </a:lnTo>
                  <a:lnTo>
                    <a:pt x="162" y="249"/>
                  </a:lnTo>
                  <a:lnTo>
                    <a:pt x="137" y="243"/>
                  </a:lnTo>
                  <a:lnTo>
                    <a:pt x="117" y="244"/>
                  </a:lnTo>
                  <a:lnTo>
                    <a:pt x="102" y="255"/>
                  </a:lnTo>
                  <a:lnTo>
                    <a:pt x="86" y="269"/>
                  </a:lnTo>
                  <a:lnTo>
                    <a:pt x="73" y="291"/>
                  </a:lnTo>
                  <a:lnTo>
                    <a:pt x="51" y="320"/>
                  </a:lnTo>
                  <a:lnTo>
                    <a:pt x="34" y="339"/>
                  </a:lnTo>
                  <a:lnTo>
                    <a:pt x="22" y="346"/>
                  </a:lnTo>
                  <a:lnTo>
                    <a:pt x="9" y="344"/>
                  </a:lnTo>
                  <a:lnTo>
                    <a:pt x="2" y="334"/>
                  </a:lnTo>
                  <a:lnTo>
                    <a:pt x="0" y="324"/>
                  </a:lnTo>
                  <a:lnTo>
                    <a:pt x="2" y="312"/>
                  </a:lnTo>
                  <a:lnTo>
                    <a:pt x="9" y="293"/>
                  </a:lnTo>
                  <a:lnTo>
                    <a:pt x="28" y="263"/>
                  </a:lnTo>
                  <a:lnTo>
                    <a:pt x="94" y="163"/>
                  </a:lnTo>
                  <a:lnTo>
                    <a:pt x="147" y="62"/>
                  </a:lnTo>
                  <a:lnTo>
                    <a:pt x="167" y="20"/>
                  </a:lnTo>
                  <a:lnTo>
                    <a:pt x="176" y="8"/>
                  </a:lnTo>
                  <a:lnTo>
                    <a:pt x="183" y="3"/>
                  </a:lnTo>
                  <a:lnTo>
                    <a:pt x="193" y="0"/>
                  </a:lnTo>
                  <a:lnTo>
                    <a:pt x="203" y="4"/>
                  </a:lnTo>
                  <a:lnTo>
                    <a:pt x="215" y="13"/>
                  </a:lnTo>
                  <a:lnTo>
                    <a:pt x="215" y="26"/>
                  </a:lnTo>
                  <a:lnTo>
                    <a:pt x="211" y="48"/>
                  </a:lnTo>
                  <a:lnTo>
                    <a:pt x="199" y="78"/>
                  </a:lnTo>
                  <a:lnTo>
                    <a:pt x="181" y="119"/>
                  </a:lnTo>
                  <a:lnTo>
                    <a:pt x="178" y="136"/>
                  </a:lnTo>
                  <a:lnTo>
                    <a:pt x="179" y="152"/>
                  </a:lnTo>
                  <a:lnTo>
                    <a:pt x="188" y="164"/>
                  </a:lnTo>
                  <a:lnTo>
                    <a:pt x="203" y="178"/>
                  </a:lnTo>
                  <a:lnTo>
                    <a:pt x="246" y="208"/>
                  </a:lnTo>
                  <a:lnTo>
                    <a:pt x="710" y="47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8" name="Freeform 65"/>
            <p:cNvSpPr>
              <a:spLocks/>
            </p:cNvSpPr>
            <p:nvPr/>
          </p:nvSpPr>
          <p:spPr bwMode="auto">
            <a:xfrm>
              <a:off x="2743200" y="5014913"/>
              <a:ext cx="285750" cy="230187"/>
            </a:xfrm>
            <a:custGeom>
              <a:avLst/>
              <a:gdLst>
                <a:gd name="T0" fmla="*/ 311 w 1060"/>
                <a:gd name="T1" fmla="*/ 46 h 855"/>
                <a:gd name="T2" fmla="*/ 343 w 1060"/>
                <a:gd name="T3" fmla="*/ 65 h 855"/>
                <a:gd name="T4" fmla="*/ 347 w 1060"/>
                <a:gd name="T5" fmla="*/ 88 h 855"/>
                <a:gd name="T6" fmla="*/ 328 w 1060"/>
                <a:gd name="T7" fmla="*/ 102 h 855"/>
                <a:gd name="T8" fmla="*/ 224 w 1060"/>
                <a:gd name="T9" fmla="*/ 105 h 855"/>
                <a:gd name="T10" fmla="*/ 154 w 1060"/>
                <a:gd name="T11" fmla="*/ 117 h 855"/>
                <a:gd name="T12" fmla="*/ 105 w 1060"/>
                <a:gd name="T13" fmla="*/ 153 h 855"/>
                <a:gd name="T14" fmla="*/ 73 w 1060"/>
                <a:gd name="T15" fmla="*/ 202 h 855"/>
                <a:gd name="T16" fmla="*/ 50 w 1060"/>
                <a:gd name="T17" fmla="*/ 268 h 855"/>
                <a:gd name="T18" fmla="*/ 48 w 1060"/>
                <a:gd name="T19" fmla="*/ 340 h 855"/>
                <a:gd name="T20" fmla="*/ 75 w 1060"/>
                <a:gd name="T21" fmla="*/ 400 h 855"/>
                <a:gd name="T22" fmla="*/ 122 w 1060"/>
                <a:gd name="T23" fmla="*/ 446 h 855"/>
                <a:gd name="T24" fmla="*/ 192 w 1060"/>
                <a:gd name="T25" fmla="*/ 469 h 855"/>
                <a:gd name="T26" fmla="*/ 267 w 1060"/>
                <a:gd name="T27" fmla="*/ 460 h 855"/>
                <a:gd name="T28" fmla="*/ 325 w 1060"/>
                <a:gd name="T29" fmla="*/ 424 h 855"/>
                <a:gd name="T30" fmla="*/ 437 w 1060"/>
                <a:gd name="T31" fmla="*/ 312 h 855"/>
                <a:gd name="T32" fmla="*/ 540 w 1060"/>
                <a:gd name="T33" fmla="*/ 216 h 855"/>
                <a:gd name="T34" fmla="*/ 638 w 1060"/>
                <a:gd name="T35" fmla="*/ 161 h 855"/>
                <a:gd name="T36" fmla="*/ 735 w 1060"/>
                <a:gd name="T37" fmla="*/ 143 h 855"/>
                <a:gd name="T38" fmla="*/ 840 w 1060"/>
                <a:gd name="T39" fmla="*/ 161 h 855"/>
                <a:gd name="T40" fmla="*/ 896 w 1060"/>
                <a:gd name="T41" fmla="*/ 191 h 855"/>
                <a:gd name="T42" fmla="*/ 993 w 1060"/>
                <a:gd name="T43" fmla="*/ 278 h 855"/>
                <a:gd name="T44" fmla="*/ 1026 w 1060"/>
                <a:gd name="T45" fmla="*/ 335 h 855"/>
                <a:gd name="T46" fmla="*/ 1050 w 1060"/>
                <a:gd name="T47" fmla="*/ 398 h 855"/>
                <a:gd name="T48" fmla="*/ 1060 w 1060"/>
                <a:gd name="T49" fmla="*/ 470 h 855"/>
                <a:gd name="T50" fmla="*/ 1053 w 1060"/>
                <a:gd name="T51" fmla="*/ 546 h 855"/>
                <a:gd name="T52" fmla="*/ 1034 w 1060"/>
                <a:gd name="T53" fmla="*/ 620 h 855"/>
                <a:gd name="T54" fmla="*/ 965 w 1060"/>
                <a:gd name="T55" fmla="*/ 755 h 855"/>
                <a:gd name="T56" fmla="*/ 901 w 1060"/>
                <a:gd name="T57" fmla="*/ 833 h 855"/>
                <a:gd name="T58" fmla="*/ 869 w 1060"/>
                <a:gd name="T59" fmla="*/ 854 h 855"/>
                <a:gd name="T60" fmla="*/ 830 w 1060"/>
                <a:gd name="T61" fmla="*/ 851 h 855"/>
                <a:gd name="T62" fmla="*/ 669 w 1060"/>
                <a:gd name="T63" fmla="*/ 792 h 855"/>
                <a:gd name="T64" fmla="*/ 637 w 1060"/>
                <a:gd name="T65" fmla="*/ 774 h 855"/>
                <a:gd name="T66" fmla="*/ 636 w 1060"/>
                <a:gd name="T67" fmla="*/ 754 h 855"/>
                <a:gd name="T68" fmla="*/ 645 w 1060"/>
                <a:gd name="T69" fmla="*/ 744 h 855"/>
                <a:gd name="T70" fmla="*/ 669 w 1060"/>
                <a:gd name="T71" fmla="*/ 744 h 855"/>
                <a:gd name="T72" fmla="*/ 779 w 1060"/>
                <a:gd name="T73" fmla="*/ 742 h 855"/>
                <a:gd name="T74" fmla="*/ 877 w 1060"/>
                <a:gd name="T75" fmla="*/ 710 h 855"/>
                <a:gd name="T76" fmla="*/ 955 w 1060"/>
                <a:gd name="T77" fmla="*/ 652 h 855"/>
                <a:gd name="T78" fmla="*/ 1004 w 1060"/>
                <a:gd name="T79" fmla="*/ 577 h 855"/>
                <a:gd name="T80" fmla="*/ 1015 w 1060"/>
                <a:gd name="T81" fmla="*/ 498 h 855"/>
                <a:gd name="T82" fmla="*/ 997 w 1060"/>
                <a:gd name="T83" fmla="*/ 424 h 855"/>
                <a:gd name="T84" fmla="*/ 954 w 1060"/>
                <a:gd name="T85" fmla="*/ 362 h 855"/>
                <a:gd name="T86" fmla="*/ 890 w 1060"/>
                <a:gd name="T87" fmla="*/ 324 h 855"/>
                <a:gd name="T88" fmla="*/ 815 w 1060"/>
                <a:gd name="T89" fmla="*/ 311 h 855"/>
                <a:gd name="T90" fmla="*/ 742 w 1060"/>
                <a:gd name="T91" fmla="*/ 331 h 855"/>
                <a:gd name="T92" fmla="*/ 663 w 1060"/>
                <a:gd name="T93" fmla="*/ 378 h 855"/>
                <a:gd name="T94" fmla="*/ 573 w 1060"/>
                <a:gd name="T95" fmla="*/ 466 h 855"/>
                <a:gd name="T96" fmla="*/ 453 w 1060"/>
                <a:gd name="T97" fmla="*/ 574 h 855"/>
                <a:gd name="T98" fmla="*/ 358 w 1060"/>
                <a:gd name="T99" fmla="*/ 624 h 855"/>
                <a:gd name="T100" fmla="*/ 278 w 1060"/>
                <a:gd name="T101" fmla="*/ 633 h 855"/>
                <a:gd name="T102" fmla="*/ 190 w 1060"/>
                <a:gd name="T103" fmla="*/ 618 h 855"/>
                <a:gd name="T104" fmla="*/ 87 w 1060"/>
                <a:gd name="T105" fmla="*/ 556 h 855"/>
                <a:gd name="T106" fmla="*/ 49 w 1060"/>
                <a:gd name="T107" fmla="*/ 510 h 855"/>
                <a:gd name="T108" fmla="*/ 21 w 1060"/>
                <a:gd name="T109" fmla="*/ 459 h 855"/>
                <a:gd name="T110" fmla="*/ 4 w 1060"/>
                <a:gd name="T111" fmla="*/ 403 h 855"/>
                <a:gd name="T112" fmla="*/ 5 w 1060"/>
                <a:gd name="T113" fmla="*/ 276 h 855"/>
                <a:gd name="T114" fmla="*/ 47 w 1060"/>
                <a:gd name="T115" fmla="*/ 149 h 855"/>
                <a:gd name="T116" fmla="*/ 105 w 1060"/>
                <a:gd name="T117" fmla="*/ 41 h 855"/>
                <a:gd name="T118" fmla="*/ 145 w 1060"/>
                <a:gd name="T119" fmla="*/ 2 h 855"/>
                <a:gd name="T120" fmla="*/ 230 w 1060"/>
                <a:gd name="T121" fmla="*/ 2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855">
                  <a:moveTo>
                    <a:pt x="292" y="41"/>
                  </a:moveTo>
                  <a:lnTo>
                    <a:pt x="311" y="46"/>
                  </a:lnTo>
                  <a:lnTo>
                    <a:pt x="333" y="57"/>
                  </a:lnTo>
                  <a:lnTo>
                    <a:pt x="343" y="65"/>
                  </a:lnTo>
                  <a:lnTo>
                    <a:pt x="350" y="73"/>
                  </a:lnTo>
                  <a:lnTo>
                    <a:pt x="347" y="88"/>
                  </a:lnTo>
                  <a:lnTo>
                    <a:pt x="340" y="95"/>
                  </a:lnTo>
                  <a:lnTo>
                    <a:pt x="328" y="102"/>
                  </a:lnTo>
                  <a:lnTo>
                    <a:pt x="277" y="104"/>
                  </a:lnTo>
                  <a:lnTo>
                    <a:pt x="224" y="105"/>
                  </a:lnTo>
                  <a:lnTo>
                    <a:pt x="184" y="107"/>
                  </a:lnTo>
                  <a:lnTo>
                    <a:pt x="154" y="117"/>
                  </a:lnTo>
                  <a:lnTo>
                    <a:pt x="126" y="135"/>
                  </a:lnTo>
                  <a:lnTo>
                    <a:pt x="105" y="153"/>
                  </a:lnTo>
                  <a:lnTo>
                    <a:pt x="88" y="176"/>
                  </a:lnTo>
                  <a:lnTo>
                    <a:pt x="73" y="202"/>
                  </a:lnTo>
                  <a:lnTo>
                    <a:pt x="61" y="233"/>
                  </a:lnTo>
                  <a:lnTo>
                    <a:pt x="50" y="268"/>
                  </a:lnTo>
                  <a:lnTo>
                    <a:pt x="48" y="307"/>
                  </a:lnTo>
                  <a:lnTo>
                    <a:pt x="48" y="340"/>
                  </a:lnTo>
                  <a:lnTo>
                    <a:pt x="60" y="373"/>
                  </a:lnTo>
                  <a:lnTo>
                    <a:pt x="75" y="400"/>
                  </a:lnTo>
                  <a:lnTo>
                    <a:pt x="95" y="425"/>
                  </a:lnTo>
                  <a:lnTo>
                    <a:pt x="122" y="446"/>
                  </a:lnTo>
                  <a:lnTo>
                    <a:pt x="154" y="460"/>
                  </a:lnTo>
                  <a:lnTo>
                    <a:pt x="192" y="469"/>
                  </a:lnTo>
                  <a:lnTo>
                    <a:pt x="228" y="469"/>
                  </a:lnTo>
                  <a:lnTo>
                    <a:pt x="267" y="460"/>
                  </a:lnTo>
                  <a:lnTo>
                    <a:pt x="300" y="442"/>
                  </a:lnTo>
                  <a:lnTo>
                    <a:pt x="325" y="424"/>
                  </a:lnTo>
                  <a:lnTo>
                    <a:pt x="359" y="399"/>
                  </a:lnTo>
                  <a:lnTo>
                    <a:pt x="437" y="312"/>
                  </a:lnTo>
                  <a:lnTo>
                    <a:pt x="489" y="258"/>
                  </a:lnTo>
                  <a:lnTo>
                    <a:pt x="540" y="216"/>
                  </a:lnTo>
                  <a:lnTo>
                    <a:pt x="590" y="183"/>
                  </a:lnTo>
                  <a:lnTo>
                    <a:pt x="638" y="161"/>
                  </a:lnTo>
                  <a:lnTo>
                    <a:pt x="686" y="148"/>
                  </a:lnTo>
                  <a:lnTo>
                    <a:pt x="735" y="143"/>
                  </a:lnTo>
                  <a:lnTo>
                    <a:pt x="787" y="148"/>
                  </a:lnTo>
                  <a:lnTo>
                    <a:pt x="840" y="161"/>
                  </a:lnTo>
                  <a:lnTo>
                    <a:pt x="868" y="175"/>
                  </a:lnTo>
                  <a:lnTo>
                    <a:pt x="896" y="191"/>
                  </a:lnTo>
                  <a:lnTo>
                    <a:pt x="948" y="231"/>
                  </a:lnTo>
                  <a:lnTo>
                    <a:pt x="993" y="278"/>
                  </a:lnTo>
                  <a:lnTo>
                    <a:pt x="1012" y="304"/>
                  </a:lnTo>
                  <a:lnTo>
                    <a:pt x="1026" y="335"/>
                  </a:lnTo>
                  <a:lnTo>
                    <a:pt x="1041" y="366"/>
                  </a:lnTo>
                  <a:lnTo>
                    <a:pt x="1050" y="398"/>
                  </a:lnTo>
                  <a:lnTo>
                    <a:pt x="1055" y="434"/>
                  </a:lnTo>
                  <a:lnTo>
                    <a:pt x="1060" y="470"/>
                  </a:lnTo>
                  <a:lnTo>
                    <a:pt x="1058" y="507"/>
                  </a:lnTo>
                  <a:lnTo>
                    <a:pt x="1053" y="546"/>
                  </a:lnTo>
                  <a:lnTo>
                    <a:pt x="1044" y="584"/>
                  </a:lnTo>
                  <a:lnTo>
                    <a:pt x="1034" y="620"/>
                  </a:lnTo>
                  <a:lnTo>
                    <a:pt x="1004" y="689"/>
                  </a:lnTo>
                  <a:lnTo>
                    <a:pt x="965" y="755"/>
                  </a:lnTo>
                  <a:lnTo>
                    <a:pt x="923" y="811"/>
                  </a:lnTo>
                  <a:lnTo>
                    <a:pt x="901" y="833"/>
                  </a:lnTo>
                  <a:lnTo>
                    <a:pt x="883" y="850"/>
                  </a:lnTo>
                  <a:lnTo>
                    <a:pt x="869" y="854"/>
                  </a:lnTo>
                  <a:lnTo>
                    <a:pt x="851" y="855"/>
                  </a:lnTo>
                  <a:lnTo>
                    <a:pt x="830" y="851"/>
                  </a:lnTo>
                  <a:lnTo>
                    <a:pt x="799" y="842"/>
                  </a:lnTo>
                  <a:lnTo>
                    <a:pt x="669" y="792"/>
                  </a:lnTo>
                  <a:lnTo>
                    <a:pt x="649" y="782"/>
                  </a:lnTo>
                  <a:lnTo>
                    <a:pt x="637" y="774"/>
                  </a:lnTo>
                  <a:lnTo>
                    <a:pt x="635" y="764"/>
                  </a:lnTo>
                  <a:lnTo>
                    <a:pt x="636" y="754"/>
                  </a:lnTo>
                  <a:lnTo>
                    <a:pt x="640" y="748"/>
                  </a:lnTo>
                  <a:lnTo>
                    <a:pt x="645" y="744"/>
                  </a:lnTo>
                  <a:lnTo>
                    <a:pt x="656" y="742"/>
                  </a:lnTo>
                  <a:lnTo>
                    <a:pt x="669" y="744"/>
                  </a:lnTo>
                  <a:lnTo>
                    <a:pt x="726" y="745"/>
                  </a:lnTo>
                  <a:lnTo>
                    <a:pt x="779" y="742"/>
                  </a:lnTo>
                  <a:lnTo>
                    <a:pt x="830" y="728"/>
                  </a:lnTo>
                  <a:lnTo>
                    <a:pt x="877" y="710"/>
                  </a:lnTo>
                  <a:lnTo>
                    <a:pt x="921" y="685"/>
                  </a:lnTo>
                  <a:lnTo>
                    <a:pt x="955" y="652"/>
                  </a:lnTo>
                  <a:lnTo>
                    <a:pt x="983" y="617"/>
                  </a:lnTo>
                  <a:lnTo>
                    <a:pt x="1004" y="577"/>
                  </a:lnTo>
                  <a:lnTo>
                    <a:pt x="1013" y="537"/>
                  </a:lnTo>
                  <a:lnTo>
                    <a:pt x="1015" y="498"/>
                  </a:lnTo>
                  <a:lnTo>
                    <a:pt x="1009" y="459"/>
                  </a:lnTo>
                  <a:lnTo>
                    <a:pt x="997" y="424"/>
                  </a:lnTo>
                  <a:lnTo>
                    <a:pt x="977" y="390"/>
                  </a:lnTo>
                  <a:lnTo>
                    <a:pt x="954" y="362"/>
                  </a:lnTo>
                  <a:lnTo>
                    <a:pt x="922" y="341"/>
                  </a:lnTo>
                  <a:lnTo>
                    <a:pt x="890" y="324"/>
                  </a:lnTo>
                  <a:lnTo>
                    <a:pt x="852" y="313"/>
                  </a:lnTo>
                  <a:lnTo>
                    <a:pt x="815" y="311"/>
                  </a:lnTo>
                  <a:lnTo>
                    <a:pt x="779" y="318"/>
                  </a:lnTo>
                  <a:lnTo>
                    <a:pt x="742" y="331"/>
                  </a:lnTo>
                  <a:lnTo>
                    <a:pt x="703" y="350"/>
                  </a:lnTo>
                  <a:lnTo>
                    <a:pt x="663" y="378"/>
                  </a:lnTo>
                  <a:lnTo>
                    <a:pt x="618" y="419"/>
                  </a:lnTo>
                  <a:lnTo>
                    <a:pt x="573" y="466"/>
                  </a:lnTo>
                  <a:lnTo>
                    <a:pt x="507" y="527"/>
                  </a:lnTo>
                  <a:lnTo>
                    <a:pt x="453" y="574"/>
                  </a:lnTo>
                  <a:lnTo>
                    <a:pt x="406" y="605"/>
                  </a:lnTo>
                  <a:lnTo>
                    <a:pt x="358" y="624"/>
                  </a:lnTo>
                  <a:lnTo>
                    <a:pt x="320" y="630"/>
                  </a:lnTo>
                  <a:lnTo>
                    <a:pt x="278" y="633"/>
                  </a:lnTo>
                  <a:lnTo>
                    <a:pt x="235" y="628"/>
                  </a:lnTo>
                  <a:lnTo>
                    <a:pt x="190" y="618"/>
                  </a:lnTo>
                  <a:lnTo>
                    <a:pt x="134" y="590"/>
                  </a:lnTo>
                  <a:lnTo>
                    <a:pt x="87" y="556"/>
                  </a:lnTo>
                  <a:lnTo>
                    <a:pt x="67" y="532"/>
                  </a:lnTo>
                  <a:lnTo>
                    <a:pt x="49" y="510"/>
                  </a:lnTo>
                  <a:lnTo>
                    <a:pt x="34" y="485"/>
                  </a:lnTo>
                  <a:lnTo>
                    <a:pt x="21" y="459"/>
                  </a:lnTo>
                  <a:lnTo>
                    <a:pt x="10" y="432"/>
                  </a:lnTo>
                  <a:lnTo>
                    <a:pt x="4" y="403"/>
                  </a:lnTo>
                  <a:lnTo>
                    <a:pt x="0" y="341"/>
                  </a:lnTo>
                  <a:lnTo>
                    <a:pt x="5" y="276"/>
                  </a:lnTo>
                  <a:lnTo>
                    <a:pt x="24" y="206"/>
                  </a:lnTo>
                  <a:lnTo>
                    <a:pt x="47" y="149"/>
                  </a:lnTo>
                  <a:lnTo>
                    <a:pt x="75" y="90"/>
                  </a:lnTo>
                  <a:lnTo>
                    <a:pt x="105" y="41"/>
                  </a:lnTo>
                  <a:lnTo>
                    <a:pt x="133" y="6"/>
                  </a:lnTo>
                  <a:lnTo>
                    <a:pt x="145" y="2"/>
                  </a:lnTo>
                  <a:lnTo>
                    <a:pt x="163" y="0"/>
                  </a:lnTo>
                  <a:lnTo>
                    <a:pt x="230" y="21"/>
                  </a:lnTo>
                  <a:lnTo>
                    <a:pt x="292" y="4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9" name="Freeform 66"/>
            <p:cNvSpPr>
              <a:spLocks/>
            </p:cNvSpPr>
            <p:nvPr/>
          </p:nvSpPr>
          <p:spPr bwMode="auto">
            <a:xfrm>
              <a:off x="2787650" y="4845050"/>
              <a:ext cx="307975" cy="192087"/>
            </a:xfrm>
            <a:custGeom>
              <a:avLst/>
              <a:gdLst>
                <a:gd name="T0" fmla="*/ 1004 w 1139"/>
                <a:gd name="T1" fmla="*/ 368 h 709"/>
                <a:gd name="T2" fmla="*/ 1031 w 1139"/>
                <a:gd name="T3" fmla="*/ 366 h 709"/>
                <a:gd name="T4" fmla="*/ 1060 w 1139"/>
                <a:gd name="T5" fmla="*/ 341 h 709"/>
                <a:gd name="T6" fmla="*/ 1082 w 1139"/>
                <a:gd name="T7" fmla="*/ 301 h 709"/>
                <a:gd name="T8" fmla="*/ 1101 w 1139"/>
                <a:gd name="T9" fmla="*/ 258 h 709"/>
                <a:gd name="T10" fmla="*/ 1122 w 1139"/>
                <a:gd name="T11" fmla="*/ 251 h 709"/>
                <a:gd name="T12" fmla="*/ 1139 w 1139"/>
                <a:gd name="T13" fmla="*/ 262 h 709"/>
                <a:gd name="T14" fmla="*/ 1137 w 1139"/>
                <a:gd name="T15" fmla="*/ 288 h 709"/>
                <a:gd name="T16" fmla="*/ 1080 w 1139"/>
                <a:gd name="T17" fmla="*/ 487 h 709"/>
                <a:gd name="T18" fmla="*/ 1038 w 1139"/>
                <a:gd name="T19" fmla="*/ 684 h 709"/>
                <a:gd name="T20" fmla="*/ 1024 w 1139"/>
                <a:gd name="T21" fmla="*/ 705 h 709"/>
                <a:gd name="T22" fmla="*/ 1008 w 1139"/>
                <a:gd name="T23" fmla="*/ 709 h 709"/>
                <a:gd name="T24" fmla="*/ 991 w 1139"/>
                <a:gd name="T25" fmla="*/ 693 h 709"/>
                <a:gd name="T26" fmla="*/ 993 w 1139"/>
                <a:gd name="T27" fmla="*/ 643 h 709"/>
                <a:gd name="T28" fmla="*/ 994 w 1139"/>
                <a:gd name="T29" fmla="*/ 599 h 709"/>
                <a:gd name="T30" fmla="*/ 981 w 1139"/>
                <a:gd name="T31" fmla="*/ 566 h 709"/>
                <a:gd name="T32" fmla="*/ 957 w 1139"/>
                <a:gd name="T33" fmla="*/ 549 h 709"/>
                <a:gd name="T34" fmla="*/ 196 w 1139"/>
                <a:gd name="T35" fmla="*/ 355 h 709"/>
                <a:gd name="T36" fmla="*/ 122 w 1139"/>
                <a:gd name="T37" fmla="*/ 342 h 709"/>
                <a:gd name="T38" fmla="*/ 93 w 1139"/>
                <a:gd name="T39" fmla="*/ 353 h 709"/>
                <a:gd name="T40" fmla="*/ 68 w 1139"/>
                <a:gd name="T41" fmla="*/ 383 h 709"/>
                <a:gd name="T42" fmla="*/ 49 w 1139"/>
                <a:gd name="T43" fmla="*/ 432 h 709"/>
                <a:gd name="T44" fmla="*/ 31 w 1139"/>
                <a:gd name="T45" fmla="*/ 458 h 709"/>
                <a:gd name="T46" fmla="*/ 8 w 1139"/>
                <a:gd name="T47" fmla="*/ 454 h 709"/>
                <a:gd name="T48" fmla="*/ 0 w 1139"/>
                <a:gd name="T49" fmla="*/ 435 h 709"/>
                <a:gd name="T50" fmla="*/ 24 w 1139"/>
                <a:gd name="T51" fmla="*/ 349 h 709"/>
                <a:gd name="T52" fmla="*/ 98 w 1139"/>
                <a:gd name="T53" fmla="*/ 54 h 709"/>
                <a:gd name="T54" fmla="*/ 107 w 1139"/>
                <a:gd name="T55" fmla="*/ 12 h 709"/>
                <a:gd name="T56" fmla="*/ 123 w 1139"/>
                <a:gd name="T57" fmla="*/ 0 h 709"/>
                <a:gd name="T58" fmla="*/ 144 w 1139"/>
                <a:gd name="T59" fmla="*/ 6 h 709"/>
                <a:gd name="T60" fmla="*/ 151 w 1139"/>
                <a:gd name="T61" fmla="*/ 38 h 709"/>
                <a:gd name="T62" fmla="*/ 145 w 1139"/>
                <a:gd name="T63" fmla="*/ 87 h 709"/>
                <a:gd name="T64" fmla="*/ 153 w 1139"/>
                <a:gd name="T65" fmla="*/ 128 h 709"/>
                <a:gd name="T66" fmla="*/ 171 w 1139"/>
                <a:gd name="T67" fmla="*/ 153 h 709"/>
                <a:gd name="T68" fmla="*/ 243 w 1139"/>
                <a:gd name="T69" fmla="*/ 177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9" h="709">
                  <a:moveTo>
                    <a:pt x="943" y="355"/>
                  </a:moveTo>
                  <a:lnTo>
                    <a:pt x="1004" y="368"/>
                  </a:lnTo>
                  <a:lnTo>
                    <a:pt x="1017" y="368"/>
                  </a:lnTo>
                  <a:lnTo>
                    <a:pt x="1031" y="366"/>
                  </a:lnTo>
                  <a:lnTo>
                    <a:pt x="1048" y="356"/>
                  </a:lnTo>
                  <a:lnTo>
                    <a:pt x="1060" y="341"/>
                  </a:lnTo>
                  <a:lnTo>
                    <a:pt x="1071" y="323"/>
                  </a:lnTo>
                  <a:lnTo>
                    <a:pt x="1082" y="301"/>
                  </a:lnTo>
                  <a:lnTo>
                    <a:pt x="1091" y="274"/>
                  </a:lnTo>
                  <a:lnTo>
                    <a:pt x="1101" y="258"/>
                  </a:lnTo>
                  <a:lnTo>
                    <a:pt x="1110" y="251"/>
                  </a:lnTo>
                  <a:lnTo>
                    <a:pt x="1122" y="251"/>
                  </a:lnTo>
                  <a:lnTo>
                    <a:pt x="1134" y="255"/>
                  </a:lnTo>
                  <a:lnTo>
                    <a:pt x="1139" y="262"/>
                  </a:lnTo>
                  <a:lnTo>
                    <a:pt x="1139" y="276"/>
                  </a:lnTo>
                  <a:lnTo>
                    <a:pt x="1137" y="288"/>
                  </a:lnTo>
                  <a:lnTo>
                    <a:pt x="1117" y="362"/>
                  </a:lnTo>
                  <a:lnTo>
                    <a:pt x="1080" y="487"/>
                  </a:lnTo>
                  <a:lnTo>
                    <a:pt x="1044" y="652"/>
                  </a:lnTo>
                  <a:lnTo>
                    <a:pt x="1038" y="684"/>
                  </a:lnTo>
                  <a:lnTo>
                    <a:pt x="1034" y="696"/>
                  </a:lnTo>
                  <a:lnTo>
                    <a:pt x="1024" y="705"/>
                  </a:lnTo>
                  <a:lnTo>
                    <a:pt x="1017" y="709"/>
                  </a:lnTo>
                  <a:lnTo>
                    <a:pt x="1008" y="709"/>
                  </a:lnTo>
                  <a:lnTo>
                    <a:pt x="996" y="703"/>
                  </a:lnTo>
                  <a:lnTo>
                    <a:pt x="991" y="693"/>
                  </a:lnTo>
                  <a:lnTo>
                    <a:pt x="988" y="673"/>
                  </a:lnTo>
                  <a:lnTo>
                    <a:pt x="993" y="643"/>
                  </a:lnTo>
                  <a:lnTo>
                    <a:pt x="995" y="619"/>
                  </a:lnTo>
                  <a:lnTo>
                    <a:pt x="994" y="599"/>
                  </a:lnTo>
                  <a:lnTo>
                    <a:pt x="989" y="581"/>
                  </a:lnTo>
                  <a:lnTo>
                    <a:pt x="981" y="566"/>
                  </a:lnTo>
                  <a:lnTo>
                    <a:pt x="971" y="558"/>
                  </a:lnTo>
                  <a:lnTo>
                    <a:pt x="957" y="549"/>
                  </a:lnTo>
                  <a:lnTo>
                    <a:pt x="896" y="531"/>
                  </a:lnTo>
                  <a:lnTo>
                    <a:pt x="196" y="355"/>
                  </a:lnTo>
                  <a:lnTo>
                    <a:pt x="137" y="343"/>
                  </a:lnTo>
                  <a:lnTo>
                    <a:pt x="122" y="342"/>
                  </a:lnTo>
                  <a:lnTo>
                    <a:pt x="108" y="344"/>
                  </a:lnTo>
                  <a:lnTo>
                    <a:pt x="93" y="353"/>
                  </a:lnTo>
                  <a:lnTo>
                    <a:pt x="80" y="366"/>
                  </a:lnTo>
                  <a:lnTo>
                    <a:pt x="68" y="383"/>
                  </a:lnTo>
                  <a:lnTo>
                    <a:pt x="60" y="406"/>
                  </a:lnTo>
                  <a:lnTo>
                    <a:pt x="49" y="432"/>
                  </a:lnTo>
                  <a:lnTo>
                    <a:pt x="39" y="451"/>
                  </a:lnTo>
                  <a:lnTo>
                    <a:pt x="31" y="458"/>
                  </a:lnTo>
                  <a:lnTo>
                    <a:pt x="18" y="458"/>
                  </a:lnTo>
                  <a:lnTo>
                    <a:pt x="8" y="454"/>
                  </a:lnTo>
                  <a:lnTo>
                    <a:pt x="1" y="444"/>
                  </a:lnTo>
                  <a:lnTo>
                    <a:pt x="0" y="435"/>
                  </a:lnTo>
                  <a:lnTo>
                    <a:pt x="3" y="418"/>
                  </a:lnTo>
                  <a:lnTo>
                    <a:pt x="24" y="349"/>
                  </a:lnTo>
                  <a:lnTo>
                    <a:pt x="59" y="223"/>
                  </a:lnTo>
                  <a:lnTo>
                    <a:pt x="98" y="54"/>
                  </a:lnTo>
                  <a:lnTo>
                    <a:pt x="102" y="29"/>
                  </a:lnTo>
                  <a:lnTo>
                    <a:pt x="107" y="12"/>
                  </a:lnTo>
                  <a:lnTo>
                    <a:pt x="115" y="5"/>
                  </a:lnTo>
                  <a:lnTo>
                    <a:pt x="123" y="0"/>
                  </a:lnTo>
                  <a:lnTo>
                    <a:pt x="134" y="0"/>
                  </a:lnTo>
                  <a:lnTo>
                    <a:pt x="144" y="6"/>
                  </a:lnTo>
                  <a:lnTo>
                    <a:pt x="151" y="18"/>
                  </a:lnTo>
                  <a:lnTo>
                    <a:pt x="151" y="38"/>
                  </a:lnTo>
                  <a:lnTo>
                    <a:pt x="147" y="63"/>
                  </a:lnTo>
                  <a:lnTo>
                    <a:pt x="145" y="87"/>
                  </a:lnTo>
                  <a:lnTo>
                    <a:pt x="145" y="109"/>
                  </a:lnTo>
                  <a:lnTo>
                    <a:pt x="153" y="128"/>
                  </a:lnTo>
                  <a:lnTo>
                    <a:pt x="159" y="144"/>
                  </a:lnTo>
                  <a:lnTo>
                    <a:pt x="171" y="153"/>
                  </a:lnTo>
                  <a:lnTo>
                    <a:pt x="182" y="160"/>
                  </a:lnTo>
                  <a:lnTo>
                    <a:pt x="243" y="177"/>
                  </a:lnTo>
                  <a:lnTo>
                    <a:pt x="943" y="35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0" name="Freeform 67"/>
            <p:cNvSpPr>
              <a:spLocks/>
            </p:cNvSpPr>
            <p:nvPr/>
          </p:nvSpPr>
          <p:spPr bwMode="auto">
            <a:xfrm>
              <a:off x="2824163" y="4652963"/>
              <a:ext cx="293688" cy="177800"/>
            </a:xfrm>
            <a:custGeom>
              <a:avLst/>
              <a:gdLst>
                <a:gd name="T0" fmla="*/ 222 w 1087"/>
                <a:gd name="T1" fmla="*/ 52 h 660"/>
                <a:gd name="T2" fmla="*/ 261 w 1087"/>
                <a:gd name="T3" fmla="*/ 57 h 660"/>
                <a:gd name="T4" fmla="*/ 270 w 1087"/>
                <a:gd name="T5" fmla="*/ 79 h 660"/>
                <a:gd name="T6" fmla="*/ 258 w 1087"/>
                <a:gd name="T7" fmla="*/ 101 h 660"/>
                <a:gd name="T8" fmla="*/ 208 w 1087"/>
                <a:gd name="T9" fmla="*/ 116 h 660"/>
                <a:gd name="T10" fmla="*/ 122 w 1087"/>
                <a:gd name="T11" fmla="*/ 149 h 660"/>
                <a:gd name="T12" fmla="*/ 75 w 1087"/>
                <a:gd name="T13" fmla="*/ 189 h 660"/>
                <a:gd name="T14" fmla="*/ 52 w 1087"/>
                <a:gd name="T15" fmla="*/ 242 h 660"/>
                <a:gd name="T16" fmla="*/ 42 w 1087"/>
                <a:gd name="T17" fmla="*/ 302 h 660"/>
                <a:gd name="T18" fmla="*/ 52 w 1087"/>
                <a:gd name="T19" fmla="*/ 381 h 660"/>
                <a:gd name="T20" fmla="*/ 81 w 1087"/>
                <a:gd name="T21" fmla="*/ 438 h 660"/>
                <a:gd name="T22" fmla="*/ 134 w 1087"/>
                <a:gd name="T23" fmla="*/ 478 h 660"/>
                <a:gd name="T24" fmla="*/ 199 w 1087"/>
                <a:gd name="T25" fmla="*/ 492 h 660"/>
                <a:gd name="T26" fmla="*/ 274 w 1087"/>
                <a:gd name="T27" fmla="*/ 477 h 660"/>
                <a:gd name="T28" fmla="*/ 335 w 1087"/>
                <a:gd name="T29" fmla="*/ 431 h 660"/>
                <a:gd name="T30" fmla="*/ 374 w 1087"/>
                <a:gd name="T31" fmla="*/ 371 h 660"/>
                <a:gd name="T32" fmla="*/ 458 w 1087"/>
                <a:gd name="T33" fmla="*/ 197 h 660"/>
                <a:gd name="T34" fmla="*/ 530 w 1087"/>
                <a:gd name="T35" fmla="*/ 98 h 660"/>
                <a:gd name="T36" fmla="*/ 612 w 1087"/>
                <a:gd name="T37" fmla="*/ 33 h 660"/>
                <a:gd name="T38" fmla="*/ 707 w 1087"/>
                <a:gd name="T39" fmla="*/ 4 h 660"/>
                <a:gd name="T40" fmla="*/ 793 w 1087"/>
                <a:gd name="T41" fmla="*/ 4 h 660"/>
                <a:gd name="T42" fmla="*/ 886 w 1087"/>
                <a:gd name="T43" fmla="*/ 33 h 660"/>
                <a:gd name="T44" fmla="*/ 970 w 1087"/>
                <a:gd name="T45" fmla="*/ 83 h 660"/>
                <a:gd name="T46" fmla="*/ 1016 w 1087"/>
                <a:gd name="T47" fmla="*/ 133 h 660"/>
                <a:gd name="T48" fmla="*/ 1051 w 1087"/>
                <a:gd name="T49" fmla="*/ 194 h 660"/>
                <a:gd name="T50" fmla="*/ 1077 w 1087"/>
                <a:gd name="T51" fmla="*/ 262 h 660"/>
                <a:gd name="T52" fmla="*/ 1087 w 1087"/>
                <a:gd name="T53" fmla="*/ 339 h 660"/>
                <a:gd name="T54" fmla="*/ 1078 w 1087"/>
                <a:gd name="T55" fmla="*/ 452 h 660"/>
                <a:gd name="T56" fmla="*/ 1040 w 1087"/>
                <a:gd name="T57" fmla="*/ 594 h 660"/>
                <a:gd name="T58" fmla="*/ 999 w 1087"/>
                <a:gd name="T59" fmla="*/ 651 h 660"/>
                <a:gd name="T60" fmla="*/ 965 w 1087"/>
                <a:gd name="T61" fmla="*/ 660 h 660"/>
                <a:gd name="T62" fmla="*/ 793 w 1087"/>
                <a:gd name="T63" fmla="*/ 652 h 660"/>
                <a:gd name="T64" fmla="*/ 754 w 1087"/>
                <a:gd name="T65" fmla="*/ 645 h 660"/>
                <a:gd name="T66" fmla="*/ 749 w 1087"/>
                <a:gd name="T67" fmla="*/ 626 h 660"/>
                <a:gd name="T68" fmla="*/ 755 w 1087"/>
                <a:gd name="T69" fmla="*/ 614 h 660"/>
                <a:gd name="T70" fmla="*/ 777 w 1087"/>
                <a:gd name="T71" fmla="*/ 605 h 660"/>
                <a:gd name="T72" fmla="*/ 882 w 1087"/>
                <a:gd name="T73" fmla="*/ 571 h 660"/>
                <a:gd name="T74" fmla="*/ 967 w 1087"/>
                <a:gd name="T75" fmla="*/ 509 h 660"/>
                <a:gd name="T76" fmla="*/ 1020 w 1087"/>
                <a:gd name="T77" fmla="*/ 430 h 660"/>
                <a:gd name="T78" fmla="*/ 1045 w 1087"/>
                <a:gd name="T79" fmla="*/ 342 h 660"/>
                <a:gd name="T80" fmla="*/ 1032 w 1087"/>
                <a:gd name="T81" fmla="*/ 265 h 660"/>
                <a:gd name="T82" fmla="*/ 991 w 1087"/>
                <a:gd name="T83" fmla="*/ 199 h 660"/>
                <a:gd name="T84" fmla="*/ 932 w 1087"/>
                <a:gd name="T85" fmla="*/ 158 h 660"/>
                <a:gd name="T86" fmla="*/ 859 w 1087"/>
                <a:gd name="T87" fmla="*/ 141 h 660"/>
                <a:gd name="T88" fmla="*/ 785 w 1087"/>
                <a:gd name="T89" fmla="*/ 149 h 660"/>
                <a:gd name="T90" fmla="*/ 721 w 1087"/>
                <a:gd name="T91" fmla="*/ 189 h 660"/>
                <a:gd name="T92" fmla="*/ 659 w 1087"/>
                <a:gd name="T93" fmla="*/ 262 h 660"/>
                <a:gd name="T94" fmla="*/ 599 w 1087"/>
                <a:gd name="T95" fmla="*/ 369 h 660"/>
                <a:gd name="T96" fmla="*/ 521 w 1087"/>
                <a:gd name="T97" fmla="*/ 509 h 660"/>
                <a:gd name="T98" fmla="*/ 446 w 1087"/>
                <a:gd name="T99" fmla="*/ 586 h 660"/>
                <a:gd name="T100" fmla="*/ 370 w 1087"/>
                <a:gd name="T101" fmla="*/ 621 h 660"/>
                <a:gd name="T102" fmla="*/ 283 w 1087"/>
                <a:gd name="T103" fmla="*/ 630 h 660"/>
                <a:gd name="T104" fmla="*/ 220 w 1087"/>
                <a:gd name="T105" fmla="*/ 623 h 660"/>
                <a:gd name="T106" fmla="*/ 164 w 1087"/>
                <a:gd name="T107" fmla="*/ 604 h 660"/>
                <a:gd name="T108" fmla="*/ 74 w 1087"/>
                <a:gd name="T109" fmla="*/ 531 h 660"/>
                <a:gd name="T110" fmla="*/ 41 w 1087"/>
                <a:gd name="T111" fmla="*/ 482 h 660"/>
                <a:gd name="T112" fmla="*/ 1 w 1087"/>
                <a:gd name="T113" fmla="*/ 360 h 660"/>
                <a:gd name="T114" fmla="*/ 2 w 1087"/>
                <a:gd name="T115" fmla="*/ 229 h 660"/>
                <a:gd name="T116" fmla="*/ 28 w 1087"/>
                <a:gd name="T117" fmla="*/ 108 h 660"/>
                <a:gd name="T118" fmla="*/ 52 w 1087"/>
                <a:gd name="T119" fmla="*/ 58 h 660"/>
                <a:gd name="T120" fmla="*/ 139 w 1087"/>
                <a:gd name="T121" fmla="*/ 5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 h="660">
                  <a:moveTo>
                    <a:pt x="205" y="52"/>
                  </a:moveTo>
                  <a:lnTo>
                    <a:pt x="222" y="52"/>
                  </a:lnTo>
                  <a:lnTo>
                    <a:pt x="248" y="55"/>
                  </a:lnTo>
                  <a:lnTo>
                    <a:pt x="261" y="57"/>
                  </a:lnTo>
                  <a:lnTo>
                    <a:pt x="268" y="65"/>
                  </a:lnTo>
                  <a:lnTo>
                    <a:pt x="270" y="79"/>
                  </a:lnTo>
                  <a:lnTo>
                    <a:pt x="266" y="89"/>
                  </a:lnTo>
                  <a:lnTo>
                    <a:pt x="258" y="101"/>
                  </a:lnTo>
                  <a:lnTo>
                    <a:pt x="239" y="106"/>
                  </a:lnTo>
                  <a:lnTo>
                    <a:pt x="208" y="116"/>
                  </a:lnTo>
                  <a:lnTo>
                    <a:pt x="157" y="131"/>
                  </a:lnTo>
                  <a:lnTo>
                    <a:pt x="122" y="149"/>
                  </a:lnTo>
                  <a:lnTo>
                    <a:pt x="96" y="166"/>
                  </a:lnTo>
                  <a:lnTo>
                    <a:pt x="75" y="189"/>
                  </a:lnTo>
                  <a:lnTo>
                    <a:pt x="62" y="213"/>
                  </a:lnTo>
                  <a:lnTo>
                    <a:pt x="52" y="242"/>
                  </a:lnTo>
                  <a:lnTo>
                    <a:pt x="43" y="271"/>
                  </a:lnTo>
                  <a:lnTo>
                    <a:pt x="42" y="302"/>
                  </a:lnTo>
                  <a:lnTo>
                    <a:pt x="44" y="342"/>
                  </a:lnTo>
                  <a:lnTo>
                    <a:pt x="52" y="381"/>
                  </a:lnTo>
                  <a:lnTo>
                    <a:pt x="62" y="411"/>
                  </a:lnTo>
                  <a:lnTo>
                    <a:pt x="81" y="438"/>
                  </a:lnTo>
                  <a:lnTo>
                    <a:pt x="106" y="460"/>
                  </a:lnTo>
                  <a:lnTo>
                    <a:pt x="134" y="478"/>
                  </a:lnTo>
                  <a:lnTo>
                    <a:pt x="167" y="489"/>
                  </a:lnTo>
                  <a:lnTo>
                    <a:pt x="199" y="492"/>
                  </a:lnTo>
                  <a:lnTo>
                    <a:pt x="239" y="488"/>
                  </a:lnTo>
                  <a:lnTo>
                    <a:pt x="274" y="477"/>
                  </a:lnTo>
                  <a:lnTo>
                    <a:pt x="309" y="459"/>
                  </a:lnTo>
                  <a:lnTo>
                    <a:pt x="335" y="431"/>
                  </a:lnTo>
                  <a:lnTo>
                    <a:pt x="353" y="407"/>
                  </a:lnTo>
                  <a:lnTo>
                    <a:pt x="374" y="371"/>
                  </a:lnTo>
                  <a:lnTo>
                    <a:pt x="428" y="267"/>
                  </a:lnTo>
                  <a:lnTo>
                    <a:pt x="458" y="197"/>
                  </a:lnTo>
                  <a:lnTo>
                    <a:pt x="495" y="145"/>
                  </a:lnTo>
                  <a:lnTo>
                    <a:pt x="530" y="98"/>
                  </a:lnTo>
                  <a:lnTo>
                    <a:pt x="570" y="61"/>
                  </a:lnTo>
                  <a:lnTo>
                    <a:pt x="612" y="33"/>
                  </a:lnTo>
                  <a:lnTo>
                    <a:pt x="659" y="15"/>
                  </a:lnTo>
                  <a:lnTo>
                    <a:pt x="707" y="4"/>
                  </a:lnTo>
                  <a:lnTo>
                    <a:pt x="760" y="0"/>
                  </a:lnTo>
                  <a:lnTo>
                    <a:pt x="793" y="4"/>
                  </a:lnTo>
                  <a:lnTo>
                    <a:pt x="822" y="9"/>
                  </a:lnTo>
                  <a:lnTo>
                    <a:pt x="886" y="33"/>
                  </a:lnTo>
                  <a:lnTo>
                    <a:pt x="944" y="66"/>
                  </a:lnTo>
                  <a:lnTo>
                    <a:pt x="970" y="83"/>
                  </a:lnTo>
                  <a:lnTo>
                    <a:pt x="995" y="105"/>
                  </a:lnTo>
                  <a:lnTo>
                    <a:pt x="1016" y="133"/>
                  </a:lnTo>
                  <a:lnTo>
                    <a:pt x="1035" y="163"/>
                  </a:lnTo>
                  <a:lnTo>
                    <a:pt x="1051" y="194"/>
                  </a:lnTo>
                  <a:lnTo>
                    <a:pt x="1065" y="228"/>
                  </a:lnTo>
                  <a:lnTo>
                    <a:pt x="1077" y="262"/>
                  </a:lnTo>
                  <a:lnTo>
                    <a:pt x="1081" y="300"/>
                  </a:lnTo>
                  <a:lnTo>
                    <a:pt x="1087" y="339"/>
                  </a:lnTo>
                  <a:lnTo>
                    <a:pt x="1087" y="381"/>
                  </a:lnTo>
                  <a:lnTo>
                    <a:pt x="1078" y="452"/>
                  </a:lnTo>
                  <a:lnTo>
                    <a:pt x="1061" y="525"/>
                  </a:lnTo>
                  <a:lnTo>
                    <a:pt x="1040" y="594"/>
                  </a:lnTo>
                  <a:lnTo>
                    <a:pt x="1012" y="642"/>
                  </a:lnTo>
                  <a:lnTo>
                    <a:pt x="999" y="651"/>
                  </a:lnTo>
                  <a:lnTo>
                    <a:pt x="987" y="657"/>
                  </a:lnTo>
                  <a:lnTo>
                    <a:pt x="965" y="660"/>
                  </a:lnTo>
                  <a:lnTo>
                    <a:pt x="930" y="658"/>
                  </a:lnTo>
                  <a:lnTo>
                    <a:pt x="793" y="652"/>
                  </a:lnTo>
                  <a:lnTo>
                    <a:pt x="769" y="648"/>
                  </a:lnTo>
                  <a:lnTo>
                    <a:pt x="754" y="645"/>
                  </a:lnTo>
                  <a:lnTo>
                    <a:pt x="749" y="637"/>
                  </a:lnTo>
                  <a:lnTo>
                    <a:pt x="749" y="626"/>
                  </a:lnTo>
                  <a:lnTo>
                    <a:pt x="750" y="618"/>
                  </a:lnTo>
                  <a:lnTo>
                    <a:pt x="755" y="614"/>
                  </a:lnTo>
                  <a:lnTo>
                    <a:pt x="763" y="607"/>
                  </a:lnTo>
                  <a:lnTo>
                    <a:pt x="777" y="605"/>
                  </a:lnTo>
                  <a:lnTo>
                    <a:pt x="832" y="591"/>
                  </a:lnTo>
                  <a:lnTo>
                    <a:pt x="882" y="571"/>
                  </a:lnTo>
                  <a:lnTo>
                    <a:pt x="926" y="541"/>
                  </a:lnTo>
                  <a:lnTo>
                    <a:pt x="967" y="509"/>
                  </a:lnTo>
                  <a:lnTo>
                    <a:pt x="997" y="475"/>
                  </a:lnTo>
                  <a:lnTo>
                    <a:pt x="1020" y="430"/>
                  </a:lnTo>
                  <a:lnTo>
                    <a:pt x="1039" y="388"/>
                  </a:lnTo>
                  <a:lnTo>
                    <a:pt x="1045" y="342"/>
                  </a:lnTo>
                  <a:lnTo>
                    <a:pt x="1041" y="304"/>
                  </a:lnTo>
                  <a:lnTo>
                    <a:pt x="1032" y="265"/>
                  </a:lnTo>
                  <a:lnTo>
                    <a:pt x="1016" y="230"/>
                  </a:lnTo>
                  <a:lnTo>
                    <a:pt x="991" y="199"/>
                  </a:lnTo>
                  <a:lnTo>
                    <a:pt x="965" y="175"/>
                  </a:lnTo>
                  <a:lnTo>
                    <a:pt x="932" y="158"/>
                  </a:lnTo>
                  <a:lnTo>
                    <a:pt x="897" y="145"/>
                  </a:lnTo>
                  <a:lnTo>
                    <a:pt x="859" y="141"/>
                  </a:lnTo>
                  <a:lnTo>
                    <a:pt x="819" y="140"/>
                  </a:lnTo>
                  <a:lnTo>
                    <a:pt x="785" y="149"/>
                  </a:lnTo>
                  <a:lnTo>
                    <a:pt x="751" y="165"/>
                  </a:lnTo>
                  <a:lnTo>
                    <a:pt x="721" y="189"/>
                  </a:lnTo>
                  <a:lnTo>
                    <a:pt x="688" y="222"/>
                  </a:lnTo>
                  <a:lnTo>
                    <a:pt x="659" y="262"/>
                  </a:lnTo>
                  <a:lnTo>
                    <a:pt x="629" y="311"/>
                  </a:lnTo>
                  <a:lnTo>
                    <a:pt x="599" y="369"/>
                  </a:lnTo>
                  <a:lnTo>
                    <a:pt x="558" y="450"/>
                  </a:lnTo>
                  <a:lnTo>
                    <a:pt x="521" y="509"/>
                  </a:lnTo>
                  <a:lnTo>
                    <a:pt x="483" y="553"/>
                  </a:lnTo>
                  <a:lnTo>
                    <a:pt x="446" y="586"/>
                  </a:lnTo>
                  <a:lnTo>
                    <a:pt x="408" y="606"/>
                  </a:lnTo>
                  <a:lnTo>
                    <a:pt x="370" y="621"/>
                  </a:lnTo>
                  <a:lnTo>
                    <a:pt x="327" y="629"/>
                  </a:lnTo>
                  <a:lnTo>
                    <a:pt x="283" y="630"/>
                  </a:lnTo>
                  <a:lnTo>
                    <a:pt x="252" y="629"/>
                  </a:lnTo>
                  <a:lnTo>
                    <a:pt x="220" y="623"/>
                  </a:lnTo>
                  <a:lnTo>
                    <a:pt x="193" y="614"/>
                  </a:lnTo>
                  <a:lnTo>
                    <a:pt x="164" y="604"/>
                  </a:lnTo>
                  <a:lnTo>
                    <a:pt x="115" y="574"/>
                  </a:lnTo>
                  <a:lnTo>
                    <a:pt x="74" y="531"/>
                  </a:lnTo>
                  <a:lnTo>
                    <a:pt x="55" y="511"/>
                  </a:lnTo>
                  <a:lnTo>
                    <a:pt x="41" y="482"/>
                  </a:lnTo>
                  <a:lnTo>
                    <a:pt x="16" y="425"/>
                  </a:lnTo>
                  <a:lnTo>
                    <a:pt x="1" y="360"/>
                  </a:lnTo>
                  <a:lnTo>
                    <a:pt x="0" y="290"/>
                  </a:lnTo>
                  <a:lnTo>
                    <a:pt x="2" y="229"/>
                  </a:lnTo>
                  <a:lnTo>
                    <a:pt x="13" y="167"/>
                  </a:lnTo>
                  <a:lnTo>
                    <a:pt x="28" y="108"/>
                  </a:lnTo>
                  <a:lnTo>
                    <a:pt x="44" y="67"/>
                  </a:lnTo>
                  <a:lnTo>
                    <a:pt x="52" y="58"/>
                  </a:lnTo>
                  <a:lnTo>
                    <a:pt x="68" y="52"/>
                  </a:lnTo>
                  <a:lnTo>
                    <a:pt x="139" y="51"/>
                  </a:lnTo>
                  <a:lnTo>
                    <a:pt x="205" y="5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1" name="Freeform 68"/>
            <p:cNvSpPr>
              <a:spLocks/>
            </p:cNvSpPr>
            <p:nvPr/>
          </p:nvSpPr>
          <p:spPr bwMode="auto">
            <a:xfrm>
              <a:off x="2665413" y="3822700"/>
              <a:ext cx="309563" cy="234950"/>
            </a:xfrm>
            <a:custGeom>
              <a:avLst/>
              <a:gdLst>
                <a:gd name="T0" fmla="*/ 974 w 1147"/>
                <a:gd name="T1" fmla="*/ 528 h 870"/>
                <a:gd name="T2" fmla="*/ 943 w 1147"/>
                <a:gd name="T3" fmla="*/ 518 h 870"/>
                <a:gd name="T4" fmla="*/ 956 w 1147"/>
                <a:gd name="T5" fmla="*/ 476 h 870"/>
                <a:gd name="T6" fmla="*/ 1037 w 1147"/>
                <a:gd name="T7" fmla="*/ 381 h 870"/>
                <a:gd name="T8" fmla="*/ 1057 w 1147"/>
                <a:gd name="T9" fmla="*/ 292 h 870"/>
                <a:gd name="T10" fmla="*/ 1031 w 1147"/>
                <a:gd name="T11" fmla="*/ 202 h 870"/>
                <a:gd name="T12" fmla="*/ 956 w 1147"/>
                <a:gd name="T13" fmla="*/ 120 h 870"/>
                <a:gd name="T14" fmla="*/ 861 w 1147"/>
                <a:gd name="T15" fmla="*/ 97 h 870"/>
                <a:gd name="T16" fmla="*/ 764 w 1147"/>
                <a:gd name="T17" fmla="*/ 137 h 870"/>
                <a:gd name="T18" fmla="*/ 706 w 1147"/>
                <a:gd name="T19" fmla="*/ 239 h 870"/>
                <a:gd name="T20" fmla="*/ 710 w 1147"/>
                <a:gd name="T21" fmla="*/ 431 h 870"/>
                <a:gd name="T22" fmla="*/ 701 w 1147"/>
                <a:gd name="T23" fmla="*/ 631 h 870"/>
                <a:gd name="T24" fmla="*/ 630 w 1147"/>
                <a:gd name="T25" fmla="*/ 770 h 870"/>
                <a:gd name="T26" fmla="*/ 516 w 1147"/>
                <a:gd name="T27" fmla="*/ 847 h 870"/>
                <a:gd name="T28" fmla="*/ 419 w 1147"/>
                <a:gd name="T29" fmla="*/ 869 h 870"/>
                <a:gd name="T30" fmla="*/ 321 w 1147"/>
                <a:gd name="T31" fmla="*/ 867 h 870"/>
                <a:gd name="T32" fmla="*/ 222 w 1147"/>
                <a:gd name="T33" fmla="*/ 830 h 870"/>
                <a:gd name="T34" fmla="*/ 138 w 1147"/>
                <a:gd name="T35" fmla="*/ 760 h 870"/>
                <a:gd name="T36" fmla="*/ 69 w 1147"/>
                <a:gd name="T37" fmla="*/ 663 h 870"/>
                <a:gd name="T38" fmla="*/ 2 w 1147"/>
                <a:gd name="T39" fmla="*/ 449 h 870"/>
                <a:gd name="T40" fmla="*/ 7 w 1147"/>
                <a:gd name="T41" fmla="*/ 379 h 870"/>
                <a:gd name="T42" fmla="*/ 63 w 1147"/>
                <a:gd name="T43" fmla="*/ 337 h 870"/>
                <a:gd name="T44" fmla="*/ 228 w 1147"/>
                <a:gd name="T45" fmla="*/ 262 h 870"/>
                <a:gd name="T46" fmla="*/ 246 w 1147"/>
                <a:gd name="T47" fmla="*/ 281 h 870"/>
                <a:gd name="T48" fmla="*/ 227 w 1147"/>
                <a:gd name="T49" fmla="*/ 306 h 870"/>
                <a:gd name="T50" fmla="*/ 127 w 1147"/>
                <a:gd name="T51" fmla="*/ 438 h 870"/>
                <a:gd name="T52" fmla="*/ 99 w 1147"/>
                <a:gd name="T53" fmla="*/ 584 h 870"/>
                <a:gd name="T54" fmla="*/ 145 w 1147"/>
                <a:gd name="T55" fmla="*/ 709 h 870"/>
                <a:gd name="T56" fmla="*/ 239 w 1147"/>
                <a:gd name="T57" fmla="*/ 774 h 870"/>
                <a:gd name="T58" fmla="*/ 355 w 1147"/>
                <a:gd name="T59" fmla="*/ 777 h 870"/>
                <a:gd name="T60" fmla="*/ 449 w 1147"/>
                <a:gd name="T61" fmla="*/ 714 h 870"/>
                <a:gd name="T62" fmla="*/ 499 w 1147"/>
                <a:gd name="T63" fmla="*/ 602 h 870"/>
                <a:gd name="T64" fmla="*/ 502 w 1147"/>
                <a:gd name="T65" fmla="*/ 425 h 870"/>
                <a:gd name="T66" fmla="*/ 513 w 1147"/>
                <a:gd name="T67" fmla="*/ 205 h 870"/>
                <a:gd name="T68" fmla="*/ 579 w 1147"/>
                <a:gd name="T69" fmla="*/ 89 h 870"/>
                <a:gd name="T70" fmla="*/ 681 w 1147"/>
                <a:gd name="T71" fmla="*/ 21 h 870"/>
                <a:gd name="T72" fmla="*/ 771 w 1147"/>
                <a:gd name="T73" fmla="*/ 0 h 870"/>
                <a:gd name="T74" fmla="*/ 886 w 1147"/>
                <a:gd name="T75" fmla="*/ 16 h 870"/>
                <a:gd name="T76" fmla="*/ 1037 w 1147"/>
                <a:gd name="T77" fmla="*/ 133 h 870"/>
                <a:gd name="T78" fmla="*/ 1102 w 1147"/>
                <a:gd name="T79" fmla="*/ 250 h 870"/>
                <a:gd name="T80" fmla="*/ 1147 w 1147"/>
                <a:gd name="T81" fmla="*/ 416 h 870"/>
                <a:gd name="T82" fmla="*/ 1112 w 1147"/>
                <a:gd name="T83" fmla="*/ 45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7" h="870">
                  <a:moveTo>
                    <a:pt x="1015" y="509"/>
                  </a:moveTo>
                  <a:lnTo>
                    <a:pt x="997" y="519"/>
                  </a:lnTo>
                  <a:lnTo>
                    <a:pt x="974" y="528"/>
                  </a:lnTo>
                  <a:lnTo>
                    <a:pt x="960" y="530"/>
                  </a:lnTo>
                  <a:lnTo>
                    <a:pt x="950" y="528"/>
                  </a:lnTo>
                  <a:lnTo>
                    <a:pt x="943" y="518"/>
                  </a:lnTo>
                  <a:lnTo>
                    <a:pt x="940" y="509"/>
                  </a:lnTo>
                  <a:lnTo>
                    <a:pt x="945" y="494"/>
                  </a:lnTo>
                  <a:lnTo>
                    <a:pt x="956" y="476"/>
                  </a:lnTo>
                  <a:lnTo>
                    <a:pt x="978" y="454"/>
                  </a:lnTo>
                  <a:lnTo>
                    <a:pt x="1014" y="414"/>
                  </a:lnTo>
                  <a:lnTo>
                    <a:pt x="1037" y="381"/>
                  </a:lnTo>
                  <a:lnTo>
                    <a:pt x="1051" y="353"/>
                  </a:lnTo>
                  <a:lnTo>
                    <a:pt x="1056" y="321"/>
                  </a:lnTo>
                  <a:lnTo>
                    <a:pt x="1057" y="292"/>
                  </a:lnTo>
                  <a:lnTo>
                    <a:pt x="1054" y="263"/>
                  </a:lnTo>
                  <a:lnTo>
                    <a:pt x="1044" y="230"/>
                  </a:lnTo>
                  <a:lnTo>
                    <a:pt x="1031" y="202"/>
                  </a:lnTo>
                  <a:lnTo>
                    <a:pt x="1009" y="169"/>
                  </a:lnTo>
                  <a:lnTo>
                    <a:pt x="985" y="141"/>
                  </a:lnTo>
                  <a:lnTo>
                    <a:pt x="956" y="120"/>
                  </a:lnTo>
                  <a:lnTo>
                    <a:pt x="927" y="107"/>
                  </a:lnTo>
                  <a:lnTo>
                    <a:pt x="894" y="98"/>
                  </a:lnTo>
                  <a:lnTo>
                    <a:pt x="861" y="97"/>
                  </a:lnTo>
                  <a:lnTo>
                    <a:pt x="827" y="102"/>
                  </a:lnTo>
                  <a:lnTo>
                    <a:pt x="794" y="116"/>
                  </a:lnTo>
                  <a:lnTo>
                    <a:pt x="764" y="137"/>
                  </a:lnTo>
                  <a:lnTo>
                    <a:pt x="736" y="168"/>
                  </a:lnTo>
                  <a:lnTo>
                    <a:pt x="717" y="201"/>
                  </a:lnTo>
                  <a:lnTo>
                    <a:pt x="706" y="239"/>
                  </a:lnTo>
                  <a:lnTo>
                    <a:pt x="701" y="269"/>
                  </a:lnTo>
                  <a:lnTo>
                    <a:pt x="700" y="310"/>
                  </a:lnTo>
                  <a:lnTo>
                    <a:pt x="710" y="431"/>
                  </a:lnTo>
                  <a:lnTo>
                    <a:pt x="714" y="506"/>
                  </a:lnTo>
                  <a:lnTo>
                    <a:pt x="711" y="572"/>
                  </a:lnTo>
                  <a:lnTo>
                    <a:pt x="701" y="631"/>
                  </a:lnTo>
                  <a:lnTo>
                    <a:pt x="685" y="685"/>
                  </a:lnTo>
                  <a:lnTo>
                    <a:pt x="661" y="732"/>
                  </a:lnTo>
                  <a:lnTo>
                    <a:pt x="630" y="770"/>
                  </a:lnTo>
                  <a:lnTo>
                    <a:pt x="591" y="805"/>
                  </a:lnTo>
                  <a:lnTo>
                    <a:pt x="546" y="834"/>
                  </a:lnTo>
                  <a:lnTo>
                    <a:pt x="516" y="847"/>
                  </a:lnTo>
                  <a:lnTo>
                    <a:pt x="485" y="859"/>
                  </a:lnTo>
                  <a:lnTo>
                    <a:pt x="453" y="864"/>
                  </a:lnTo>
                  <a:lnTo>
                    <a:pt x="419" y="869"/>
                  </a:lnTo>
                  <a:lnTo>
                    <a:pt x="386" y="870"/>
                  </a:lnTo>
                  <a:lnTo>
                    <a:pt x="352" y="868"/>
                  </a:lnTo>
                  <a:lnTo>
                    <a:pt x="321" y="867"/>
                  </a:lnTo>
                  <a:lnTo>
                    <a:pt x="288" y="857"/>
                  </a:lnTo>
                  <a:lnTo>
                    <a:pt x="255" y="845"/>
                  </a:lnTo>
                  <a:lnTo>
                    <a:pt x="222" y="830"/>
                  </a:lnTo>
                  <a:lnTo>
                    <a:pt x="193" y="809"/>
                  </a:lnTo>
                  <a:lnTo>
                    <a:pt x="164" y="787"/>
                  </a:lnTo>
                  <a:lnTo>
                    <a:pt x="138" y="760"/>
                  </a:lnTo>
                  <a:lnTo>
                    <a:pt x="110" y="731"/>
                  </a:lnTo>
                  <a:lnTo>
                    <a:pt x="87" y="699"/>
                  </a:lnTo>
                  <a:lnTo>
                    <a:pt x="69" y="663"/>
                  </a:lnTo>
                  <a:lnTo>
                    <a:pt x="37" y="595"/>
                  </a:lnTo>
                  <a:lnTo>
                    <a:pt x="16" y="519"/>
                  </a:lnTo>
                  <a:lnTo>
                    <a:pt x="2" y="449"/>
                  </a:lnTo>
                  <a:lnTo>
                    <a:pt x="0" y="420"/>
                  </a:lnTo>
                  <a:lnTo>
                    <a:pt x="2" y="394"/>
                  </a:lnTo>
                  <a:lnTo>
                    <a:pt x="7" y="379"/>
                  </a:lnTo>
                  <a:lnTo>
                    <a:pt x="16" y="368"/>
                  </a:lnTo>
                  <a:lnTo>
                    <a:pt x="36" y="353"/>
                  </a:lnTo>
                  <a:lnTo>
                    <a:pt x="63" y="337"/>
                  </a:lnTo>
                  <a:lnTo>
                    <a:pt x="191" y="273"/>
                  </a:lnTo>
                  <a:lnTo>
                    <a:pt x="212" y="264"/>
                  </a:lnTo>
                  <a:lnTo>
                    <a:pt x="228" y="262"/>
                  </a:lnTo>
                  <a:lnTo>
                    <a:pt x="236" y="264"/>
                  </a:lnTo>
                  <a:lnTo>
                    <a:pt x="243" y="274"/>
                  </a:lnTo>
                  <a:lnTo>
                    <a:pt x="246" y="281"/>
                  </a:lnTo>
                  <a:lnTo>
                    <a:pt x="245" y="289"/>
                  </a:lnTo>
                  <a:lnTo>
                    <a:pt x="239" y="299"/>
                  </a:lnTo>
                  <a:lnTo>
                    <a:pt x="227" y="306"/>
                  </a:lnTo>
                  <a:lnTo>
                    <a:pt x="186" y="347"/>
                  </a:lnTo>
                  <a:lnTo>
                    <a:pt x="154" y="392"/>
                  </a:lnTo>
                  <a:lnTo>
                    <a:pt x="127" y="438"/>
                  </a:lnTo>
                  <a:lnTo>
                    <a:pt x="107" y="487"/>
                  </a:lnTo>
                  <a:lnTo>
                    <a:pt x="99" y="534"/>
                  </a:lnTo>
                  <a:lnTo>
                    <a:pt x="99" y="584"/>
                  </a:lnTo>
                  <a:lnTo>
                    <a:pt x="103" y="631"/>
                  </a:lnTo>
                  <a:lnTo>
                    <a:pt x="123" y="672"/>
                  </a:lnTo>
                  <a:lnTo>
                    <a:pt x="145" y="709"/>
                  </a:lnTo>
                  <a:lnTo>
                    <a:pt x="173" y="736"/>
                  </a:lnTo>
                  <a:lnTo>
                    <a:pt x="206" y="759"/>
                  </a:lnTo>
                  <a:lnTo>
                    <a:pt x="239" y="774"/>
                  </a:lnTo>
                  <a:lnTo>
                    <a:pt x="277" y="780"/>
                  </a:lnTo>
                  <a:lnTo>
                    <a:pt x="316" y="783"/>
                  </a:lnTo>
                  <a:lnTo>
                    <a:pt x="355" y="777"/>
                  </a:lnTo>
                  <a:lnTo>
                    <a:pt x="390" y="761"/>
                  </a:lnTo>
                  <a:lnTo>
                    <a:pt x="422" y="740"/>
                  </a:lnTo>
                  <a:lnTo>
                    <a:pt x="449" y="714"/>
                  </a:lnTo>
                  <a:lnTo>
                    <a:pt x="472" y="683"/>
                  </a:lnTo>
                  <a:lnTo>
                    <a:pt x="489" y="646"/>
                  </a:lnTo>
                  <a:lnTo>
                    <a:pt x="499" y="602"/>
                  </a:lnTo>
                  <a:lnTo>
                    <a:pt x="506" y="553"/>
                  </a:lnTo>
                  <a:lnTo>
                    <a:pt x="506" y="494"/>
                  </a:lnTo>
                  <a:lnTo>
                    <a:pt x="502" y="425"/>
                  </a:lnTo>
                  <a:lnTo>
                    <a:pt x="501" y="334"/>
                  </a:lnTo>
                  <a:lnTo>
                    <a:pt x="502" y="262"/>
                  </a:lnTo>
                  <a:lnTo>
                    <a:pt x="513" y="205"/>
                  </a:lnTo>
                  <a:lnTo>
                    <a:pt x="532" y="158"/>
                  </a:lnTo>
                  <a:lnTo>
                    <a:pt x="554" y="120"/>
                  </a:lnTo>
                  <a:lnTo>
                    <a:pt x="579" y="89"/>
                  </a:lnTo>
                  <a:lnTo>
                    <a:pt x="615" y="60"/>
                  </a:lnTo>
                  <a:lnTo>
                    <a:pt x="652" y="36"/>
                  </a:lnTo>
                  <a:lnTo>
                    <a:pt x="681" y="21"/>
                  </a:lnTo>
                  <a:lnTo>
                    <a:pt x="709" y="11"/>
                  </a:lnTo>
                  <a:lnTo>
                    <a:pt x="741" y="6"/>
                  </a:lnTo>
                  <a:lnTo>
                    <a:pt x="771" y="0"/>
                  </a:lnTo>
                  <a:lnTo>
                    <a:pt x="799" y="1"/>
                  </a:lnTo>
                  <a:lnTo>
                    <a:pt x="830" y="2"/>
                  </a:lnTo>
                  <a:lnTo>
                    <a:pt x="886" y="16"/>
                  </a:lnTo>
                  <a:lnTo>
                    <a:pt x="941" y="43"/>
                  </a:lnTo>
                  <a:lnTo>
                    <a:pt x="993" y="83"/>
                  </a:lnTo>
                  <a:lnTo>
                    <a:pt x="1037" y="133"/>
                  </a:lnTo>
                  <a:lnTo>
                    <a:pt x="1056" y="160"/>
                  </a:lnTo>
                  <a:lnTo>
                    <a:pt x="1075" y="192"/>
                  </a:lnTo>
                  <a:lnTo>
                    <a:pt x="1102" y="250"/>
                  </a:lnTo>
                  <a:lnTo>
                    <a:pt x="1124" y="310"/>
                  </a:lnTo>
                  <a:lnTo>
                    <a:pt x="1142" y="371"/>
                  </a:lnTo>
                  <a:lnTo>
                    <a:pt x="1147" y="416"/>
                  </a:lnTo>
                  <a:lnTo>
                    <a:pt x="1145" y="426"/>
                  </a:lnTo>
                  <a:lnTo>
                    <a:pt x="1134" y="440"/>
                  </a:lnTo>
                  <a:lnTo>
                    <a:pt x="1112" y="455"/>
                  </a:lnTo>
                  <a:lnTo>
                    <a:pt x="1071" y="475"/>
                  </a:lnTo>
                  <a:lnTo>
                    <a:pt x="1015" y="5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2" name="Freeform 69"/>
            <p:cNvSpPr>
              <a:spLocks/>
            </p:cNvSpPr>
            <p:nvPr/>
          </p:nvSpPr>
          <p:spPr bwMode="auto">
            <a:xfrm>
              <a:off x="331788" y="3286125"/>
              <a:ext cx="360363" cy="360362"/>
            </a:xfrm>
            <a:custGeom>
              <a:avLst/>
              <a:gdLst>
                <a:gd name="T0" fmla="*/ 1262 w 1333"/>
                <a:gd name="T1" fmla="*/ 703 h 1333"/>
                <a:gd name="T2" fmla="*/ 1307 w 1333"/>
                <a:gd name="T3" fmla="*/ 775 h 1333"/>
                <a:gd name="T4" fmla="*/ 1330 w 1333"/>
                <a:gd name="T5" fmla="*/ 843 h 1333"/>
                <a:gd name="T6" fmla="*/ 1329 w 1333"/>
                <a:gd name="T7" fmla="*/ 910 h 1333"/>
                <a:gd name="T8" fmla="*/ 1301 w 1333"/>
                <a:gd name="T9" fmla="*/ 1004 h 1333"/>
                <a:gd name="T10" fmla="*/ 1214 w 1333"/>
                <a:gd name="T11" fmla="*/ 1125 h 1333"/>
                <a:gd name="T12" fmla="*/ 1075 w 1333"/>
                <a:gd name="T13" fmla="*/ 1243 h 1333"/>
                <a:gd name="T14" fmla="*/ 997 w 1333"/>
                <a:gd name="T15" fmla="*/ 1287 h 1333"/>
                <a:gd name="T16" fmla="*/ 922 w 1333"/>
                <a:gd name="T17" fmla="*/ 1315 h 1333"/>
                <a:gd name="T18" fmla="*/ 848 w 1333"/>
                <a:gd name="T19" fmla="*/ 1331 h 1333"/>
                <a:gd name="T20" fmla="*/ 779 w 1333"/>
                <a:gd name="T21" fmla="*/ 1330 h 1333"/>
                <a:gd name="T22" fmla="*/ 710 w 1333"/>
                <a:gd name="T23" fmla="*/ 1306 h 1333"/>
                <a:gd name="T24" fmla="*/ 647 w 1333"/>
                <a:gd name="T25" fmla="*/ 1265 h 1333"/>
                <a:gd name="T26" fmla="*/ 584 w 1333"/>
                <a:gd name="T27" fmla="*/ 1201 h 1333"/>
                <a:gd name="T28" fmla="*/ 174 w 1333"/>
                <a:gd name="T29" fmla="*/ 720 h 1333"/>
                <a:gd name="T30" fmla="*/ 146 w 1333"/>
                <a:gd name="T31" fmla="*/ 706 h 1333"/>
                <a:gd name="T32" fmla="*/ 113 w 1333"/>
                <a:gd name="T33" fmla="*/ 707 h 1333"/>
                <a:gd name="T34" fmla="*/ 72 w 1333"/>
                <a:gd name="T35" fmla="*/ 726 h 1333"/>
                <a:gd name="T36" fmla="*/ 30 w 1333"/>
                <a:gd name="T37" fmla="*/ 754 h 1333"/>
                <a:gd name="T38" fmla="*/ 5 w 1333"/>
                <a:gd name="T39" fmla="*/ 745 h 1333"/>
                <a:gd name="T40" fmla="*/ 0 w 1333"/>
                <a:gd name="T41" fmla="*/ 727 h 1333"/>
                <a:gd name="T42" fmla="*/ 19 w 1333"/>
                <a:gd name="T43" fmla="*/ 706 h 1333"/>
                <a:gd name="T44" fmla="*/ 178 w 1333"/>
                <a:gd name="T45" fmla="*/ 576 h 1333"/>
                <a:gd name="T46" fmla="*/ 332 w 1333"/>
                <a:gd name="T47" fmla="*/ 436 h 1333"/>
                <a:gd name="T48" fmla="*/ 356 w 1333"/>
                <a:gd name="T49" fmla="*/ 425 h 1333"/>
                <a:gd name="T50" fmla="*/ 372 w 1333"/>
                <a:gd name="T51" fmla="*/ 434 h 1333"/>
                <a:gd name="T52" fmla="*/ 377 w 1333"/>
                <a:gd name="T53" fmla="*/ 457 h 1333"/>
                <a:gd name="T54" fmla="*/ 346 w 1333"/>
                <a:gd name="T55" fmla="*/ 496 h 1333"/>
                <a:gd name="T56" fmla="*/ 317 w 1333"/>
                <a:gd name="T57" fmla="*/ 532 h 1333"/>
                <a:gd name="T58" fmla="*/ 310 w 1333"/>
                <a:gd name="T59" fmla="*/ 571 h 1333"/>
                <a:gd name="T60" fmla="*/ 319 w 1333"/>
                <a:gd name="T61" fmla="*/ 598 h 1333"/>
                <a:gd name="T62" fmla="*/ 712 w 1333"/>
                <a:gd name="T63" fmla="*/ 1058 h 1333"/>
                <a:gd name="T64" fmla="*/ 802 w 1333"/>
                <a:gd name="T65" fmla="*/ 1156 h 1333"/>
                <a:gd name="T66" fmla="*/ 858 w 1333"/>
                <a:gd name="T67" fmla="*/ 1190 h 1333"/>
                <a:gd name="T68" fmla="*/ 914 w 1333"/>
                <a:gd name="T69" fmla="*/ 1206 h 1333"/>
                <a:gd name="T70" fmla="*/ 992 w 1333"/>
                <a:gd name="T71" fmla="*/ 1204 h 1333"/>
                <a:gd name="T72" fmla="*/ 1098 w 1333"/>
                <a:gd name="T73" fmla="*/ 1160 h 1333"/>
                <a:gd name="T74" fmla="*/ 1178 w 1333"/>
                <a:gd name="T75" fmla="*/ 1092 h 1333"/>
                <a:gd name="T76" fmla="*/ 1226 w 1333"/>
                <a:gd name="T77" fmla="*/ 1033 h 1333"/>
                <a:gd name="T78" fmla="*/ 1259 w 1333"/>
                <a:gd name="T79" fmla="*/ 970 h 1333"/>
                <a:gd name="T80" fmla="*/ 1274 w 1333"/>
                <a:gd name="T81" fmla="*/ 910 h 1333"/>
                <a:gd name="T82" fmla="*/ 1267 w 1333"/>
                <a:gd name="T83" fmla="*/ 840 h 1333"/>
                <a:gd name="T84" fmla="*/ 1222 w 1333"/>
                <a:gd name="T85" fmla="*/ 757 h 1333"/>
                <a:gd name="T86" fmla="*/ 839 w 1333"/>
                <a:gd name="T87" fmla="*/ 301 h 1333"/>
                <a:gd name="T88" fmla="*/ 759 w 1333"/>
                <a:gd name="T89" fmla="*/ 219 h 1333"/>
                <a:gd name="T90" fmla="*/ 717 w 1333"/>
                <a:gd name="T91" fmla="*/ 208 h 1333"/>
                <a:gd name="T92" fmla="*/ 675 w 1333"/>
                <a:gd name="T93" fmla="*/ 222 h 1333"/>
                <a:gd name="T94" fmla="*/ 623 w 1333"/>
                <a:gd name="T95" fmla="*/ 257 h 1333"/>
                <a:gd name="T96" fmla="*/ 595 w 1333"/>
                <a:gd name="T97" fmla="*/ 265 h 1333"/>
                <a:gd name="T98" fmla="*/ 581 w 1333"/>
                <a:gd name="T99" fmla="*/ 247 h 1333"/>
                <a:gd name="T100" fmla="*/ 591 w 1333"/>
                <a:gd name="T101" fmla="*/ 225 h 1333"/>
                <a:gd name="T102" fmla="*/ 625 w 1333"/>
                <a:gd name="T103" fmla="*/ 196 h 1333"/>
                <a:gd name="T104" fmla="*/ 806 w 1333"/>
                <a:gd name="T105" fmla="*/ 41 h 1333"/>
                <a:gd name="T106" fmla="*/ 848 w 1333"/>
                <a:gd name="T107" fmla="*/ 2 h 1333"/>
                <a:gd name="T108" fmla="*/ 868 w 1333"/>
                <a:gd name="T109" fmla="*/ 1 h 1333"/>
                <a:gd name="T110" fmla="*/ 880 w 1333"/>
                <a:gd name="T111" fmla="*/ 17 h 1333"/>
                <a:gd name="T112" fmla="*/ 871 w 1333"/>
                <a:gd name="T113" fmla="*/ 45 h 1333"/>
                <a:gd name="T114" fmla="*/ 831 w 1333"/>
                <a:gd name="T115" fmla="*/ 85 h 1333"/>
                <a:gd name="T116" fmla="*/ 811 w 1333"/>
                <a:gd name="T117" fmla="*/ 121 h 1333"/>
                <a:gd name="T118" fmla="*/ 817 w 1333"/>
                <a:gd name="T119" fmla="*/ 161 h 1333"/>
                <a:gd name="T120" fmla="*/ 883 w 1333"/>
                <a:gd name="T121" fmla="*/ 2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3" h="1333">
                  <a:moveTo>
                    <a:pt x="1232" y="663"/>
                  </a:moveTo>
                  <a:lnTo>
                    <a:pt x="1262" y="703"/>
                  </a:lnTo>
                  <a:lnTo>
                    <a:pt x="1289" y="739"/>
                  </a:lnTo>
                  <a:lnTo>
                    <a:pt x="1307" y="775"/>
                  </a:lnTo>
                  <a:lnTo>
                    <a:pt x="1320" y="808"/>
                  </a:lnTo>
                  <a:lnTo>
                    <a:pt x="1330" y="843"/>
                  </a:lnTo>
                  <a:lnTo>
                    <a:pt x="1333" y="876"/>
                  </a:lnTo>
                  <a:lnTo>
                    <a:pt x="1329" y="910"/>
                  </a:lnTo>
                  <a:lnTo>
                    <a:pt x="1323" y="944"/>
                  </a:lnTo>
                  <a:lnTo>
                    <a:pt x="1301" y="1004"/>
                  </a:lnTo>
                  <a:lnTo>
                    <a:pt x="1262" y="1065"/>
                  </a:lnTo>
                  <a:lnTo>
                    <a:pt x="1214" y="1125"/>
                  </a:lnTo>
                  <a:lnTo>
                    <a:pt x="1154" y="1180"/>
                  </a:lnTo>
                  <a:lnTo>
                    <a:pt x="1075" y="1243"/>
                  </a:lnTo>
                  <a:lnTo>
                    <a:pt x="1038" y="1265"/>
                  </a:lnTo>
                  <a:lnTo>
                    <a:pt x="997" y="1287"/>
                  </a:lnTo>
                  <a:lnTo>
                    <a:pt x="961" y="1302"/>
                  </a:lnTo>
                  <a:lnTo>
                    <a:pt x="922" y="1315"/>
                  </a:lnTo>
                  <a:lnTo>
                    <a:pt x="884" y="1326"/>
                  </a:lnTo>
                  <a:lnTo>
                    <a:pt x="848" y="1331"/>
                  </a:lnTo>
                  <a:lnTo>
                    <a:pt x="811" y="1333"/>
                  </a:lnTo>
                  <a:lnTo>
                    <a:pt x="779" y="1330"/>
                  </a:lnTo>
                  <a:lnTo>
                    <a:pt x="745" y="1321"/>
                  </a:lnTo>
                  <a:lnTo>
                    <a:pt x="710" y="1306"/>
                  </a:lnTo>
                  <a:lnTo>
                    <a:pt x="680" y="1290"/>
                  </a:lnTo>
                  <a:lnTo>
                    <a:pt x="647" y="1265"/>
                  </a:lnTo>
                  <a:lnTo>
                    <a:pt x="617" y="1235"/>
                  </a:lnTo>
                  <a:lnTo>
                    <a:pt x="584" y="1201"/>
                  </a:lnTo>
                  <a:lnTo>
                    <a:pt x="217" y="767"/>
                  </a:lnTo>
                  <a:lnTo>
                    <a:pt x="174" y="720"/>
                  </a:lnTo>
                  <a:lnTo>
                    <a:pt x="161" y="711"/>
                  </a:lnTo>
                  <a:lnTo>
                    <a:pt x="146" y="706"/>
                  </a:lnTo>
                  <a:lnTo>
                    <a:pt x="131" y="704"/>
                  </a:lnTo>
                  <a:lnTo>
                    <a:pt x="113" y="707"/>
                  </a:lnTo>
                  <a:lnTo>
                    <a:pt x="92" y="716"/>
                  </a:lnTo>
                  <a:lnTo>
                    <a:pt x="72" y="726"/>
                  </a:lnTo>
                  <a:lnTo>
                    <a:pt x="47" y="743"/>
                  </a:lnTo>
                  <a:lnTo>
                    <a:pt x="30" y="754"/>
                  </a:lnTo>
                  <a:lnTo>
                    <a:pt x="17" y="754"/>
                  </a:lnTo>
                  <a:lnTo>
                    <a:pt x="5" y="745"/>
                  </a:lnTo>
                  <a:lnTo>
                    <a:pt x="0" y="735"/>
                  </a:lnTo>
                  <a:lnTo>
                    <a:pt x="0" y="727"/>
                  </a:lnTo>
                  <a:lnTo>
                    <a:pt x="6" y="715"/>
                  </a:lnTo>
                  <a:lnTo>
                    <a:pt x="19" y="706"/>
                  </a:lnTo>
                  <a:lnTo>
                    <a:pt x="76" y="657"/>
                  </a:lnTo>
                  <a:lnTo>
                    <a:pt x="178" y="576"/>
                  </a:lnTo>
                  <a:lnTo>
                    <a:pt x="310" y="460"/>
                  </a:lnTo>
                  <a:lnTo>
                    <a:pt x="332" y="436"/>
                  </a:lnTo>
                  <a:lnTo>
                    <a:pt x="344" y="430"/>
                  </a:lnTo>
                  <a:lnTo>
                    <a:pt x="356" y="425"/>
                  </a:lnTo>
                  <a:lnTo>
                    <a:pt x="364" y="428"/>
                  </a:lnTo>
                  <a:lnTo>
                    <a:pt x="372" y="434"/>
                  </a:lnTo>
                  <a:lnTo>
                    <a:pt x="379" y="444"/>
                  </a:lnTo>
                  <a:lnTo>
                    <a:pt x="377" y="457"/>
                  </a:lnTo>
                  <a:lnTo>
                    <a:pt x="365" y="475"/>
                  </a:lnTo>
                  <a:lnTo>
                    <a:pt x="346" y="496"/>
                  </a:lnTo>
                  <a:lnTo>
                    <a:pt x="329" y="514"/>
                  </a:lnTo>
                  <a:lnTo>
                    <a:pt x="317" y="532"/>
                  </a:lnTo>
                  <a:lnTo>
                    <a:pt x="312" y="551"/>
                  </a:lnTo>
                  <a:lnTo>
                    <a:pt x="310" y="571"/>
                  </a:lnTo>
                  <a:lnTo>
                    <a:pt x="313" y="582"/>
                  </a:lnTo>
                  <a:lnTo>
                    <a:pt x="319" y="598"/>
                  </a:lnTo>
                  <a:lnTo>
                    <a:pt x="356" y="647"/>
                  </a:lnTo>
                  <a:lnTo>
                    <a:pt x="712" y="1058"/>
                  </a:lnTo>
                  <a:lnTo>
                    <a:pt x="774" y="1129"/>
                  </a:lnTo>
                  <a:lnTo>
                    <a:pt x="802" y="1156"/>
                  </a:lnTo>
                  <a:lnTo>
                    <a:pt x="832" y="1176"/>
                  </a:lnTo>
                  <a:lnTo>
                    <a:pt x="858" y="1190"/>
                  </a:lnTo>
                  <a:lnTo>
                    <a:pt x="885" y="1201"/>
                  </a:lnTo>
                  <a:lnTo>
                    <a:pt x="914" y="1206"/>
                  </a:lnTo>
                  <a:lnTo>
                    <a:pt x="940" y="1209"/>
                  </a:lnTo>
                  <a:lnTo>
                    <a:pt x="992" y="1204"/>
                  </a:lnTo>
                  <a:lnTo>
                    <a:pt x="1043" y="1185"/>
                  </a:lnTo>
                  <a:lnTo>
                    <a:pt x="1098" y="1160"/>
                  </a:lnTo>
                  <a:lnTo>
                    <a:pt x="1149" y="1122"/>
                  </a:lnTo>
                  <a:lnTo>
                    <a:pt x="1178" y="1092"/>
                  </a:lnTo>
                  <a:lnTo>
                    <a:pt x="1205" y="1064"/>
                  </a:lnTo>
                  <a:lnTo>
                    <a:pt x="1226" y="1033"/>
                  </a:lnTo>
                  <a:lnTo>
                    <a:pt x="1244" y="1003"/>
                  </a:lnTo>
                  <a:lnTo>
                    <a:pt x="1259" y="970"/>
                  </a:lnTo>
                  <a:lnTo>
                    <a:pt x="1268" y="941"/>
                  </a:lnTo>
                  <a:lnTo>
                    <a:pt x="1274" y="910"/>
                  </a:lnTo>
                  <a:lnTo>
                    <a:pt x="1273" y="879"/>
                  </a:lnTo>
                  <a:lnTo>
                    <a:pt x="1267" y="840"/>
                  </a:lnTo>
                  <a:lnTo>
                    <a:pt x="1250" y="800"/>
                  </a:lnTo>
                  <a:lnTo>
                    <a:pt x="1222" y="757"/>
                  </a:lnTo>
                  <a:lnTo>
                    <a:pt x="1186" y="710"/>
                  </a:lnTo>
                  <a:lnTo>
                    <a:pt x="839" y="301"/>
                  </a:lnTo>
                  <a:lnTo>
                    <a:pt x="782" y="239"/>
                  </a:lnTo>
                  <a:lnTo>
                    <a:pt x="759" y="219"/>
                  </a:lnTo>
                  <a:lnTo>
                    <a:pt x="739" y="209"/>
                  </a:lnTo>
                  <a:lnTo>
                    <a:pt x="717" y="208"/>
                  </a:lnTo>
                  <a:lnTo>
                    <a:pt x="697" y="210"/>
                  </a:lnTo>
                  <a:lnTo>
                    <a:pt x="675" y="222"/>
                  </a:lnTo>
                  <a:lnTo>
                    <a:pt x="647" y="241"/>
                  </a:lnTo>
                  <a:lnTo>
                    <a:pt x="623" y="257"/>
                  </a:lnTo>
                  <a:lnTo>
                    <a:pt x="608" y="267"/>
                  </a:lnTo>
                  <a:lnTo>
                    <a:pt x="595" y="265"/>
                  </a:lnTo>
                  <a:lnTo>
                    <a:pt x="588" y="257"/>
                  </a:lnTo>
                  <a:lnTo>
                    <a:pt x="581" y="247"/>
                  </a:lnTo>
                  <a:lnTo>
                    <a:pt x="580" y="236"/>
                  </a:lnTo>
                  <a:lnTo>
                    <a:pt x="591" y="225"/>
                  </a:lnTo>
                  <a:lnTo>
                    <a:pt x="605" y="210"/>
                  </a:lnTo>
                  <a:lnTo>
                    <a:pt x="625" y="196"/>
                  </a:lnTo>
                  <a:lnTo>
                    <a:pt x="725" y="114"/>
                  </a:lnTo>
                  <a:lnTo>
                    <a:pt x="806" y="41"/>
                  </a:lnTo>
                  <a:lnTo>
                    <a:pt x="838" y="7"/>
                  </a:lnTo>
                  <a:lnTo>
                    <a:pt x="848" y="2"/>
                  </a:lnTo>
                  <a:lnTo>
                    <a:pt x="859" y="0"/>
                  </a:lnTo>
                  <a:lnTo>
                    <a:pt x="868" y="1"/>
                  </a:lnTo>
                  <a:lnTo>
                    <a:pt x="875" y="7"/>
                  </a:lnTo>
                  <a:lnTo>
                    <a:pt x="880" y="17"/>
                  </a:lnTo>
                  <a:lnTo>
                    <a:pt x="880" y="30"/>
                  </a:lnTo>
                  <a:lnTo>
                    <a:pt x="871" y="45"/>
                  </a:lnTo>
                  <a:lnTo>
                    <a:pt x="852" y="64"/>
                  </a:lnTo>
                  <a:lnTo>
                    <a:pt x="831" y="85"/>
                  </a:lnTo>
                  <a:lnTo>
                    <a:pt x="819" y="104"/>
                  </a:lnTo>
                  <a:lnTo>
                    <a:pt x="811" y="121"/>
                  </a:lnTo>
                  <a:lnTo>
                    <a:pt x="810" y="140"/>
                  </a:lnTo>
                  <a:lnTo>
                    <a:pt x="817" y="161"/>
                  </a:lnTo>
                  <a:lnTo>
                    <a:pt x="831" y="186"/>
                  </a:lnTo>
                  <a:lnTo>
                    <a:pt x="883" y="252"/>
                  </a:lnTo>
                  <a:lnTo>
                    <a:pt x="1232" y="66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3" name="Freeform 70"/>
            <p:cNvSpPr>
              <a:spLocks/>
            </p:cNvSpPr>
            <p:nvPr/>
          </p:nvSpPr>
          <p:spPr bwMode="auto">
            <a:xfrm>
              <a:off x="628650" y="3098800"/>
              <a:ext cx="381000" cy="404812"/>
            </a:xfrm>
            <a:custGeom>
              <a:avLst/>
              <a:gdLst>
                <a:gd name="T0" fmla="*/ 1217 w 1414"/>
                <a:gd name="T1" fmla="*/ 806 h 1495"/>
                <a:gd name="T2" fmla="*/ 321 w 1414"/>
                <a:gd name="T3" fmla="*/ 386 h 1495"/>
                <a:gd name="T4" fmla="*/ 289 w 1414"/>
                <a:gd name="T5" fmla="*/ 381 h 1495"/>
                <a:gd name="T6" fmla="*/ 175 w 1414"/>
                <a:gd name="T7" fmla="*/ 440 h 1495"/>
                <a:gd name="T8" fmla="*/ 19 w 1414"/>
                <a:gd name="T9" fmla="*/ 515 h 1495"/>
                <a:gd name="T10" fmla="*/ 0 w 1414"/>
                <a:gd name="T11" fmla="*/ 536 h 1495"/>
                <a:gd name="T12" fmla="*/ 12 w 1414"/>
                <a:gd name="T13" fmla="*/ 558 h 1495"/>
                <a:gd name="T14" fmla="*/ 43 w 1414"/>
                <a:gd name="T15" fmla="*/ 555 h 1495"/>
                <a:gd name="T16" fmla="*/ 98 w 1414"/>
                <a:gd name="T17" fmla="*/ 531 h 1495"/>
                <a:gd name="T18" fmla="*/ 134 w 1414"/>
                <a:gd name="T19" fmla="*/ 525 h 1495"/>
                <a:gd name="T20" fmla="*/ 167 w 1414"/>
                <a:gd name="T21" fmla="*/ 546 h 1495"/>
                <a:gd name="T22" fmla="*/ 219 w 1414"/>
                <a:gd name="T23" fmla="*/ 636 h 1495"/>
                <a:gd name="T24" fmla="*/ 540 w 1414"/>
                <a:gd name="T25" fmla="*/ 1275 h 1495"/>
                <a:gd name="T26" fmla="*/ 566 w 1414"/>
                <a:gd name="T27" fmla="*/ 1347 h 1495"/>
                <a:gd name="T28" fmla="*/ 559 w 1414"/>
                <a:gd name="T29" fmla="*/ 1388 h 1495"/>
                <a:gd name="T30" fmla="*/ 523 w 1414"/>
                <a:gd name="T31" fmla="*/ 1417 h 1495"/>
                <a:gd name="T32" fmla="*/ 470 w 1414"/>
                <a:gd name="T33" fmla="*/ 1460 h 1495"/>
                <a:gd name="T34" fmla="*/ 468 w 1414"/>
                <a:gd name="T35" fmla="*/ 1484 h 1495"/>
                <a:gd name="T36" fmla="*/ 479 w 1414"/>
                <a:gd name="T37" fmla="*/ 1495 h 1495"/>
                <a:gd name="T38" fmla="*/ 502 w 1414"/>
                <a:gd name="T39" fmla="*/ 1490 h 1495"/>
                <a:gd name="T40" fmla="*/ 612 w 1414"/>
                <a:gd name="T41" fmla="*/ 1424 h 1495"/>
                <a:gd name="T42" fmla="*/ 759 w 1414"/>
                <a:gd name="T43" fmla="*/ 1351 h 1495"/>
                <a:gd name="T44" fmla="*/ 817 w 1414"/>
                <a:gd name="T45" fmla="*/ 1321 h 1495"/>
                <a:gd name="T46" fmla="*/ 831 w 1414"/>
                <a:gd name="T47" fmla="*/ 1302 h 1495"/>
                <a:gd name="T48" fmla="*/ 821 w 1414"/>
                <a:gd name="T49" fmla="*/ 1283 h 1495"/>
                <a:gd name="T50" fmla="*/ 802 w 1414"/>
                <a:gd name="T51" fmla="*/ 1279 h 1495"/>
                <a:gd name="T52" fmla="*/ 748 w 1414"/>
                <a:gd name="T53" fmla="*/ 1298 h 1495"/>
                <a:gd name="T54" fmla="*/ 685 w 1414"/>
                <a:gd name="T55" fmla="*/ 1312 h 1495"/>
                <a:gd name="T56" fmla="*/ 636 w 1414"/>
                <a:gd name="T57" fmla="*/ 1276 h 1495"/>
                <a:gd name="T58" fmla="*/ 533 w 1414"/>
                <a:gd name="T59" fmla="*/ 1102 h 1495"/>
                <a:gd name="T60" fmla="*/ 1328 w 1414"/>
                <a:gd name="T61" fmla="*/ 1060 h 1495"/>
                <a:gd name="T62" fmla="*/ 1385 w 1414"/>
                <a:gd name="T63" fmla="*/ 1075 h 1495"/>
                <a:gd name="T64" fmla="*/ 1410 w 1414"/>
                <a:gd name="T65" fmla="*/ 1061 h 1495"/>
                <a:gd name="T66" fmla="*/ 1408 w 1414"/>
                <a:gd name="T67" fmla="*/ 1035 h 1495"/>
                <a:gd name="T68" fmla="*/ 987 w 1414"/>
                <a:gd name="T69" fmla="*/ 207 h 1495"/>
                <a:gd name="T70" fmla="*/ 961 w 1414"/>
                <a:gd name="T71" fmla="*/ 141 h 1495"/>
                <a:gd name="T72" fmla="*/ 969 w 1414"/>
                <a:gd name="T73" fmla="*/ 112 h 1495"/>
                <a:gd name="T74" fmla="*/ 1017 w 1414"/>
                <a:gd name="T75" fmla="*/ 72 h 1495"/>
                <a:gd name="T76" fmla="*/ 1063 w 1414"/>
                <a:gd name="T77" fmla="*/ 38 h 1495"/>
                <a:gd name="T78" fmla="*/ 1065 w 1414"/>
                <a:gd name="T79" fmla="*/ 12 h 1495"/>
                <a:gd name="T80" fmla="*/ 1048 w 1414"/>
                <a:gd name="T81" fmla="*/ 0 h 1495"/>
                <a:gd name="T82" fmla="*/ 1025 w 1414"/>
                <a:gd name="T83" fmla="*/ 5 h 1495"/>
                <a:gd name="T84" fmla="*/ 881 w 1414"/>
                <a:gd name="T85" fmla="*/ 86 h 1495"/>
                <a:gd name="T86" fmla="*/ 738 w 1414"/>
                <a:gd name="T87" fmla="*/ 152 h 1495"/>
                <a:gd name="T88" fmla="*/ 710 w 1414"/>
                <a:gd name="T89" fmla="*/ 172 h 1495"/>
                <a:gd name="T90" fmla="*/ 708 w 1414"/>
                <a:gd name="T91" fmla="*/ 193 h 1495"/>
                <a:gd name="T92" fmla="*/ 731 w 1414"/>
                <a:gd name="T93" fmla="*/ 204 h 1495"/>
                <a:gd name="T94" fmla="*/ 791 w 1414"/>
                <a:gd name="T95" fmla="*/ 184 h 1495"/>
                <a:gd name="T96" fmla="*/ 838 w 1414"/>
                <a:gd name="T97" fmla="*/ 170 h 1495"/>
                <a:gd name="T98" fmla="*/ 873 w 1414"/>
                <a:gd name="T99" fmla="*/ 181 h 1495"/>
                <a:gd name="T100" fmla="*/ 912 w 1414"/>
                <a:gd name="T101" fmla="*/ 232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4" h="1495">
                  <a:moveTo>
                    <a:pt x="969" y="332"/>
                  </a:moveTo>
                  <a:lnTo>
                    <a:pt x="1217" y="806"/>
                  </a:lnTo>
                  <a:lnTo>
                    <a:pt x="353" y="401"/>
                  </a:lnTo>
                  <a:lnTo>
                    <a:pt x="321" y="386"/>
                  </a:lnTo>
                  <a:lnTo>
                    <a:pt x="300" y="376"/>
                  </a:lnTo>
                  <a:lnTo>
                    <a:pt x="289" y="381"/>
                  </a:lnTo>
                  <a:lnTo>
                    <a:pt x="270" y="386"/>
                  </a:lnTo>
                  <a:lnTo>
                    <a:pt x="175" y="440"/>
                  </a:lnTo>
                  <a:lnTo>
                    <a:pt x="41" y="502"/>
                  </a:lnTo>
                  <a:lnTo>
                    <a:pt x="19" y="515"/>
                  </a:lnTo>
                  <a:lnTo>
                    <a:pt x="4" y="524"/>
                  </a:lnTo>
                  <a:lnTo>
                    <a:pt x="0" y="536"/>
                  </a:lnTo>
                  <a:lnTo>
                    <a:pt x="2" y="548"/>
                  </a:lnTo>
                  <a:lnTo>
                    <a:pt x="12" y="558"/>
                  </a:lnTo>
                  <a:lnTo>
                    <a:pt x="26" y="561"/>
                  </a:lnTo>
                  <a:lnTo>
                    <a:pt x="43" y="555"/>
                  </a:lnTo>
                  <a:lnTo>
                    <a:pt x="74" y="542"/>
                  </a:lnTo>
                  <a:lnTo>
                    <a:pt x="98" y="531"/>
                  </a:lnTo>
                  <a:lnTo>
                    <a:pt x="116" y="528"/>
                  </a:lnTo>
                  <a:lnTo>
                    <a:pt x="134" y="525"/>
                  </a:lnTo>
                  <a:lnTo>
                    <a:pt x="150" y="534"/>
                  </a:lnTo>
                  <a:lnTo>
                    <a:pt x="167" y="546"/>
                  </a:lnTo>
                  <a:lnTo>
                    <a:pt x="183" y="568"/>
                  </a:lnTo>
                  <a:lnTo>
                    <a:pt x="219" y="636"/>
                  </a:lnTo>
                  <a:lnTo>
                    <a:pt x="480" y="1150"/>
                  </a:lnTo>
                  <a:lnTo>
                    <a:pt x="540" y="1275"/>
                  </a:lnTo>
                  <a:lnTo>
                    <a:pt x="557" y="1315"/>
                  </a:lnTo>
                  <a:lnTo>
                    <a:pt x="566" y="1347"/>
                  </a:lnTo>
                  <a:lnTo>
                    <a:pt x="567" y="1370"/>
                  </a:lnTo>
                  <a:lnTo>
                    <a:pt x="559" y="1388"/>
                  </a:lnTo>
                  <a:lnTo>
                    <a:pt x="544" y="1401"/>
                  </a:lnTo>
                  <a:lnTo>
                    <a:pt x="523" y="1417"/>
                  </a:lnTo>
                  <a:lnTo>
                    <a:pt x="486" y="1443"/>
                  </a:lnTo>
                  <a:lnTo>
                    <a:pt x="470" y="1460"/>
                  </a:lnTo>
                  <a:lnTo>
                    <a:pt x="461" y="1472"/>
                  </a:lnTo>
                  <a:lnTo>
                    <a:pt x="468" y="1484"/>
                  </a:lnTo>
                  <a:lnTo>
                    <a:pt x="473" y="1491"/>
                  </a:lnTo>
                  <a:lnTo>
                    <a:pt x="479" y="1495"/>
                  </a:lnTo>
                  <a:lnTo>
                    <a:pt x="492" y="1495"/>
                  </a:lnTo>
                  <a:lnTo>
                    <a:pt x="502" y="1490"/>
                  </a:lnTo>
                  <a:lnTo>
                    <a:pt x="560" y="1456"/>
                  </a:lnTo>
                  <a:lnTo>
                    <a:pt x="612" y="1424"/>
                  </a:lnTo>
                  <a:lnTo>
                    <a:pt x="668" y="1394"/>
                  </a:lnTo>
                  <a:lnTo>
                    <a:pt x="759" y="1351"/>
                  </a:lnTo>
                  <a:lnTo>
                    <a:pt x="804" y="1330"/>
                  </a:lnTo>
                  <a:lnTo>
                    <a:pt x="817" y="1321"/>
                  </a:lnTo>
                  <a:lnTo>
                    <a:pt x="830" y="1311"/>
                  </a:lnTo>
                  <a:lnTo>
                    <a:pt x="831" y="1302"/>
                  </a:lnTo>
                  <a:lnTo>
                    <a:pt x="827" y="1290"/>
                  </a:lnTo>
                  <a:lnTo>
                    <a:pt x="821" y="1283"/>
                  </a:lnTo>
                  <a:lnTo>
                    <a:pt x="816" y="1279"/>
                  </a:lnTo>
                  <a:lnTo>
                    <a:pt x="802" y="1279"/>
                  </a:lnTo>
                  <a:lnTo>
                    <a:pt x="793" y="1282"/>
                  </a:lnTo>
                  <a:lnTo>
                    <a:pt x="748" y="1298"/>
                  </a:lnTo>
                  <a:lnTo>
                    <a:pt x="713" y="1310"/>
                  </a:lnTo>
                  <a:lnTo>
                    <a:pt x="685" y="1312"/>
                  </a:lnTo>
                  <a:lnTo>
                    <a:pt x="660" y="1300"/>
                  </a:lnTo>
                  <a:lnTo>
                    <a:pt x="636" y="1276"/>
                  </a:lnTo>
                  <a:lnTo>
                    <a:pt x="608" y="1236"/>
                  </a:lnTo>
                  <a:lnTo>
                    <a:pt x="533" y="1102"/>
                  </a:lnTo>
                  <a:lnTo>
                    <a:pt x="256" y="568"/>
                  </a:lnTo>
                  <a:lnTo>
                    <a:pt x="1328" y="1060"/>
                  </a:lnTo>
                  <a:lnTo>
                    <a:pt x="1370" y="1072"/>
                  </a:lnTo>
                  <a:lnTo>
                    <a:pt x="1385" y="1075"/>
                  </a:lnTo>
                  <a:lnTo>
                    <a:pt x="1395" y="1072"/>
                  </a:lnTo>
                  <a:lnTo>
                    <a:pt x="1410" y="1061"/>
                  </a:lnTo>
                  <a:lnTo>
                    <a:pt x="1414" y="1051"/>
                  </a:lnTo>
                  <a:lnTo>
                    <a:pt x="1408" y="1035"/>
                  </a:lnTo>
                  <a:lnTo>
                    <a:pt x="1401" y="1012"/>
                  </a:lnTo>
                  <a:lnTo>
                    <a:pt x="987" y="207"/>
                  </a:lnTo>
                  <a:lnTo>
                    <a:pt x="967" y="158"/>
                  </a:lnTo>
                  <a:lnTo>
                    <a:pt x="961" y="141"/>
                  </a:lnTo>
                  <a:lnTo>
                    <a:pt x="962" y="126"/>
                  </a:lnTo>
                  <a:lnTo>
                    <a:pt x="969" y="112"/>
                  </a:lnTo>
                  <a:lnTo>
                    <a:pt x="979" y="101"/>
                  </a:lnTo>
                  <a:lnTo>
                    <a:pt x="1017" y="72"/>
                  </a:lnTo>
                  <a:lnTo>
                    <a:pt x="1045" y="53"/>
                  </a:lnTo>
                  <a:lnTo>
                    <a:pt x="1063" y="38"/>
                  </a:lnTo>
                  <a:lnTo>
                    <a:pt x="1067" y="26"/>
                  </a:lnTo>
                  <a:lnTo>
                    <a:pt x="1065" y="12"/>
                  </a:lnTo>
                  <a:lnTo>
                    <a:pt x="1056" y="4"/>
                  </a:lnTo>
                  <a:lnTo>
                    <a:pt x="1048" y="0"/>
                  </a:lnTo>
                  <a:lnTo>
                    <a:pt x="1039" y="1"/>
                  </a:lnTo>
                  <a:lnTo>
                    <a:pt x="1025" y="5"/>
                  </a:lnTo>
                  <a:lnTo>
                    <a:pt x="981" y="28"/>
                  </a:lnTo>
                  <a:lnTo>
                    <a:pt x="881" y="86"/>
                  </a:lnTo>
                  <a:lnTo>
                    <a:pt x="771" y="136"/>
                  </a:lnTo>
                  <a:lnTo>
                    <a:pt x="738" y="152"/>
                  </a:lnTo>
                  <a:lnTo>
                    <a:pt x="721" y="160"/>
                  </a:lnTo>
                  <a:lnTo>
                    <a:pt x="710" y="172"/>
                  </a:lnTo>
                  <a:lnTo>
                    <a:pt x="706" y="180"/>
                  </a:lnTo>
                  <a:lnTo>
                    <a:pt x="708" y="193"/>
                  </a:lnTo>
                  <a:lnTo>
                    <a:pt x="718" y="201"/>
                  </a:lnTo>
                  <a:lnTo>
                    <a:pt x="731" y="204"/>
                  </a:lnTo>
                  <a:lnTo>
                    <a:pt x="756" y="197"/>
                  </a:lnTo>
                  <a:lnTo>
                    <a:pt x="791" y="184"/>
                  </a:lnTo>
                  <a:lnTo>
                    <a:pt x="817" y="173"/>
                  </a:lnTo>
                  <a:lnTo>
                    <a:pt x="838" y="170"/>
                  </a:lnTo>
                  <a:lnTo>
                    <a:pt x="857" y="171"/>
                  </a:lnTo>
                  <a:lnTo>
                    <a:pt x="873" y="181"/>
                  </a:lnTo>
                  <a:lnTo>
                    <a:pt x="889" y="201"/>
                  </a:lnTo>
                  <a:lnTo>
                    <a:pt x="912" y="232"/>
                  </a:lnTo>
                  <a:lnTo>
                    <a:pt x="969" y="33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4" name="Freeform 71"/>
            <p:cNvSpPr>
              <a:spLocks/>
            </p:cNvSpPr>
            <p:nvPr/>
          </p:nvSpPr>
          <p:spPr bwMode="auto">
            <a:xfrm>
              <a:off x="974725" y="3044825"/>
              <a:ext cx="206375" cy="314325"/>
            </a:xfrm>
            <a:custGeom>
              <a:avLst/>
              <a:gdLst>
                <a:gd name="T0" fmla="*/ 595 w 763"/>
                <a:gd name="T1" fmla="*/ 968 h 1166"/>
                <a:gd name="T2" fmla="*/ 613 w 763"/>
                <a:gd name="T3" fmla="*/ 991 h 1166"/>
                <a:gd name="T4" fmla="*/ 648 w 763"/>
                <a:gd name="T5" fmla="*/ 1006 h 1166"/>
                <a:gd name="T6" fmla="*/ 694 w 763"/>
                <a:gd name="T7" fmla="*/ 1001 h 1166"/>
                <a:gd name="T8" fmla="*/ 744 w 763"/>
                <a:gd name="T9" fmla="*/ 994 h 1166"/>
                <a:gd name="T10" fmla="*/ 760 w 763"/>
                <a:gd name="T11" fmla="*/ 1012 h 1166"/>
                <a:gd name="T12" fmla="*/ 759 w 763"/>
                <a:gd name="T13" fmla="*/ 1032 h 1166"/>
                <a:gd name="T14" fmla="*/ 735 w 763"/>
                <a:gd name="T15" fmla="*/ 1045 h 1166"/>
                <a:gd name="T16" fmla="*/ 534 w 763"/>
                <a:gd name="T17" fmla="*/ 1100 h 1166"/>
                <a:gd name="T18" fmla="*/ 338 w 763"/>
                <a:gd name="T19" fmla="*/ 1164 h 1166"/>
                <a:gd name="T20" fmla="*/ 312 w 763"/>
                <a:gd name="T21" fmla="*/ 1164 h 1166"/>
                <a:gd name="T22" fmla="*/ 301 w 763"/>
                <a:gd name="T23" fmla="*/ 1151 h 1166"/>
                <a:gd name="T24" fmla="*/ 307 w 763"/>
                <a:gd name="T25" fmla="*/ 1128 h 1166"/>
                <a:gd name="T26" fmla="*/ 349 w 763"/>
                <a:gd name="T27" fmla="*/ 1105 h 1166"/>
                <a:gd name="T28" fmla="*/ 390 w 763"/>
                <a:gd name="T29" fmla="*/ 1083 h 1166"/>
                <a:gd name="T30" fmla="*/ 411 w 763"/>
                <a:gd name="T31" fmla="*/ 1054 h 1166"/>
                <a:gd name="T32" fmla="*/ 414 w 763"/>
                <a:gd name="T33" fmla="*/ 1024 h 1166"/>
                <a:gd name="T34" fmla="*/ 184 w 763"/>
                <a:gd name="T35" fmla="*/ 259 h 1166"/>
                <a:gd name="T36" fmla="*/ 158 w 763"/>
                <a:gd name="T37" fmla="*/ 186 h 1166"/>
                <a:gd name="T38" fmla="*/ 133 w 763"/>
                <a:gd name="T39" fmla="*/ 166 h 1166"/>
                <a:gd name="T40" fmla="*/ 92 w 763"/>
                <a:gd name="T41" fmla="*/ 161 h 1166"/>
                <a:gd name="T42" fmla="*/ 39 w 763"/>
                <a:gd name="T43" fmla="*/ 171 h 1166"/>
                <a:gd name="T44" fmla="*/ 7 w 763"/>
                <a:gd name="T45" fmla="*/ 166 h 1166"/>
                <a:gd name="T46" fmla="*/ 0 w 763"/>
                <a:gd name="T47" fmla="*/ 143 h 1166"/>
                <a:gd name="T48" fmla="*/ 14 w 763"/>
                <a:gd name="T49" fmla="*/ 127 h 1166"/>
                <a:gd name="T50" fmla="*/ 100 w 763"/>
                <a:gd name="T51" fmla="*/ 101 h 1166"/>
                <a:gd name="T52" fmla="*/ 394 w 763"/>
                <a:gd name="T53" fmla="*/ 12 h 1166"/>
                <a:gd name="T54" fmla="*/ 438 w 763"/>
                <a:gd name="T55" fmla="*/ 0 h 1166"/>
                <a:gd name="T56" fmla="*/ 459 w 763"/>
                <a:gd name="T57" fmla="*/ 6 h 1166"/>
                <a:gd name="T58" fmla="*/ 464 w 763"/>
                <a:gd name="T59" fmla="*/ 29 h 1166"/>
                <a:gd name="T60" fmla="*/ 441 w 763"/>
                <a:gd name="T61" fmla="*/ 49 h 1166"/>
                <a:gd name="T62" fmla="*/ 390 w 763"/>
                <a:gd name="T63" fmla="*/ 73 h 1166"/>
                <a:gd name="T64" fmla="*/ 360 w 763"/>
                <a:gd name="T65" fmla="*/ 98 h 1166"/>
                <a:gd name="T66" fmla="*/ 348 w 763"/>
                <a:gd name="T67" fmla="*/ 129 h 1166"/>
                <a:gd name="T68" fmla="*/ 365 w 763"/>
                <a:gd name="T69" fmla="*/ 20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3" h="1166">
                  <a:moveTo>
                    <a:pt x="574" y="909"/>
                  </a:moveTo>
                  <a:lnTo>
                    <a:pt x="595" y="968"/>
                  </a:lnTo>
                  <a:lnTo>
                    <a:pt x="603" y="982"/>
                  </a:lnTo>
                  <a:lnTo>
                    <a:pt x="613" y="991"/>
                  </a:lnTo>
                  <a:lnTo>
                    <a:pt x="629" y="998"/>
                  </a:lnTo>
                  <a:lnTo>
                    <a:pt x="648" y="1006"/>
                  </a:lnTo>
                  <a:lnTo>
                    <a:pt x="670" y="1005"/>
                  </a:lnTo>
                  <a:lnTo>
                    <a:pt x="694" y="1001"/>
                  </a:lnTo>
                  <a:lnTo>
                    <a:pt x="724" y="997"/>
                  </a:lnTo>
                  <a:lnTo>
                    <a:pt x="744" y="994"/>
                  </a:lnTo>
                  <a:lnTo>
                    <a:pt x="756" y="1003"/>
                  </a:lnTo>
                  <a:lnTo>
                    <a:pt x="760" y="1012"/>
                  </a:lnTo>
                  <a:lnTo>
                    <a:pt x="763" y="1022"/>
                  </a:lnTo>
                  <a:lnTo>
                    <a:pt x="759" y="1032"/>
                  </a:lnTo>
                  <a:lnTo>
                    <a:pt x="751" y="1039"/>
                  </a:lnTo>
                  <a:lnTo>
                    <a:pt x="735" y="1045"/>
                  </a:lnTo>
                  <a:lnTo>
                    <a:pt x="662" y="1063"/>
                  </a:lnTo>
                  <a:lnTo>
                    <a:pt x="534" y="1100"/>
                  </a:lnTo>
                  <a:lnTo>
                    <a:pt x="369" y="1152"/>
                  </a:lnTo>
                  <a:lnTo>
                    <a:pt x="338" y="1164"/>
                  </a:lnTo>
                  <a:lnTo>
                    <a:pt x="325" y="1166"/>
                  </a:lnTo>
                  <a:lnTo>
                    <a:pt x="312" y="1164"/>
                  </a:lnTo>
                  <a:lnTo>
                    <a:pt x="306" y="1159"/>
                  </a:lnTo>
                  <a:lnTo>
                    <a:pt x="301" y="1151"/>
                  </a:lnTo>
                  <a:lnTo>
                    <a:pt x="301" y="1138"/>
                  </a:lnTo>
                  <a:lnTo>
                    <a:pt x="307" y="1128"/>
                  </a:lnTo>
                  <a:lnTo>
                    <a:pt x="323" y="1115"/>
                  </a:lnTo>
                  <a:lnTo>
                    <a:pt x="349" y="1105"/>
                  </a:lnTo>
                  <a:lnTo>
                    <a:pt x="370" y="1095"/>
                  </a:lnTo>
                  <a:lnTo>
                    <a:pt x="390" y="1083"/>
                  </a:lnTo>
                  <a:lnTo>
                    <a:pt x="404" y="1068"/>
                  </a:lnTo>
                  <a:lnTo>
                    <a:pt x="411" y="1054"/>
                  </a:lnTo>
                  <a:lnTo>
                    <a:pt x="415" y="1039"/>
                  </a:lnTo>
                  <a:lnTo>
                    <a:pt x="414" y="1024"/>
                  </a:lnTo>
                  <a:lnTo>
                    <a:pt x="396" y="963"/>
                  </a:lnTo>
                  <a:lnTo>
                    <a:pt x="184" y="259"/>
                  </a:lnTo>
                  <a:lnTo>
                    <a:pt x="166" y="198"/>
                  </a:lnTo>
                  <a:lnTo>
                    <a:pt x="158" y="186"/>
                  </a:lnTo>
                  <a:lnTo>
                    <a:pt x="148" y="175"/>
                  </a:lnTo>
                  <a:lnTo>
                    <a:pt x="133" y="166"/>
                  </a:lnTo>
                  <a:lnTo>
                    <a:pt x="113" y="163"/>
                  </a:lnTo>
                  <a:lnTo>
                    <a:pt x="92" y="161"/>
                  </a:lnTo>
                  <a:lnTo>
                    <a:pt x="67" y="163"/>
                  </a:lnTo>
                  <a:lnTo>
                    <a:pt x="39" y="171"/>
                  </a:lnTo>
                  <a:lnTo>
                    <a:pt x="20" y="170"/>
                  </a:lnTo>
                  <a:lnTo>
                    <a:pt x="7" y="166"/>
                  </a:lnTo>
                  <a:lnTo>
                    <a:pt x="0" y="156"/>
                  </a:lnTo>
                  <a:lnTo>
                    <a:pt x="0" y="143"/>
                  </a:lnTo>
                  <a:lnTo>
                    <a:pt x="4" y="134"/>
                  </a:lnTo>
                  <a:lnTo>
                    <a:pt x="14" y="127"/>
                  </a:lnTo>
                  <a:lnTo>
                    <a:pt x="28" y="121"/>
                  </a:lnTo>
                  <a:lnTo>
                    <a:pt x="100" y="101"/>
                  </a:lnTo>
                  <a:lnTo>
                    <a:pt x="229" y="69"/>
                  </a:lnTo>
                  <a:lnTo>
                    <a:pt x="394" y="12"/>
                  </a:lnTo>
                  <a:lnTo>
                    <a:pt x="423" y="2"/>
                  </a:lnTo>
                  <a:lnTo>
                    <a:pt x="438" y="0"/>
                  </a:lnTo>
                  <a:lnTo>
                    <a:pt x="449" y="0"/>
                  </a:lnTo>
                  <a:lnTo>
                    <a:pt x="459" y="6"/>
                  </a:lnTo>
                  <a:lnTo>
                    <a:pt x="464" y="18"/>
                  </a:lnTo>
                  <a:lnTo>
                    <a:pt x="464" y="29"/>
                  </a:lnTo>
                  <a:lnTo>
                    <a:pt x="457" y="41"/>
                  </a:lnTo>
                  <a:lnTo>
                    <a:pt x="441" y="49"/>
                  </a:lnTo>
                  <a:lnTo>
                    <a:pt x="412" y="62"/>
                  </a:lnTo>
                  <a:lnTo>
                    <a:pt x="390" y="73"/>
                  </a:lnTo>
                  <a:lnTo>
                    <a:pt x="371" y="83"/>
                  </a:lnTo>
                  <a:lnTo>
                    <a:pt x="360" y="98"/>
                  </a:lnTo>
                  <a:lnTo>
                    <a:pt x="350" y="114"/>
                  </a:lnTo>
                  <a:lnTo>
                    <a:pt x="348" y="129"/>
                  </a:lnTo>
                  <a:lnTo>
                    <a:pt x="349" y="143"/>
                  </a:lnTo>
                  <a:lnTo>
                    <a:pt x="365" y="205"/>
                  </a:lnTo>
                  <a:lnTo>
                    <a:pt x="574" y="9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5" name="Freeform 72"/>
            <p:cNvSpPr>
              <a:spLocks/>
            </p:cNvSpPr>
            <p:nvPr/>
          </p:nvSpPr>
          <p:spPr bwMode="auto">
            <a:xfrm>
              <a:off x="1125538" y="2987675"/>
              <a:ext cx="306388" cy="317500"/>
            </a:xfrm>
            <a:custGeom>
              <a:avLst/>
              <a:gdLst>
                <a:gd name="T0" fmla="*/ 754 w 1133"/>
                <a:gd name="T1" fmla="*/ 859 h 1174"/>
                <a:gd name="T2" fmla="*/ 368 w 1133"/>
                <a:gd name="T3" fmla="*/ 220 h 1174"/>
                <a:gd name="T4" fmla="*/ 362 w 1133"/>
                <a:gd name="T5" fmla="*/ 184 h 1174"/>
                <a:gd name="T6" fmla="*/ 390 w 1133"/>
                <a:gd name="T7" fmla="*/ 158 h 1174"/>
                <a:gd name="T8" fmla="*/ 457 w 1133"/>
                <a:gd name="T9" fmla="*/ 139 h 1174"/>
                <a:gd name="T10" fmla="*/ 484 w 1133"/>
                <a:gd name="T11" fmla="*/ 122 h 1174"/>
                <a:gd name="T12" fmla="*/ 481 w 1133"/>
                <a:gd name="T13" fmla="*/ 104 h 1174"/>
                <a:gd name="T14" fmla="*/ 463 w 1133"/>
                <a:gd name="T15" fmla="*/ 92 h 1174"/>
                <a:gd name="T16" fmla="*/ 375 w 1133"/>
                <a:gd name="T17" fmla="*/ 109 h 1174"/>
                <a:gd name="T18" fmla="*/ 232 w 1133"/>
                <a:gd name="T19" fmla="*/ 132 h 1174"/>
                <a:gd name="T20" fmla="*/ 11 w 1133"/>
                <a:gd name="T21" fmla="*/ 157 h 1174"/>
                <a:gd name="T22" fmla="*/ 2 w 1133"/>
                <a:gd name="T23" fmla="*/ 169 h 1174"/>
                <a:gd name="T24" fmla="*/ 3 w 1133"/>
                <a:gd name="T25" fmla="*/ 188 h 1174"/>
                <a:gd name="T26" fmla="*/ 29 w 1133"/>
                <a:gd name="T27" fmla="*/ 198 h 1174"/>
                <a:gd name="T28" fmla="*/ 95 w 1133"/>
                <a:gd name="T29" fmla="*/ 201 h 1174"/>
                <a:gd name="T30" fmla="*/ 126 w 1133"/>
                <a:gd name="T31" fmla="*/ 213 h 1174"/>
                <a:gd name="T32" fmla="*/ 152 w 1133"/>
                <a:gd name="T33" fmla="*/ 241 h 1174"/>
                <a:gd name="T34" fmla="*/ 686 w 1133"/>
                <a:gd name="T35" fmla="*/ 1143 h 1174"/>
                <a:gd name="T36" fmla="*/ 716 w 1133"/>
                <a:gd name="T37" fmla="*/ 1173 h 1174"/>
                <a:gd name="T38" fmla="*/ 730 w 1133"/>
                <a:gd name="T39" fmla="*/ 1169 h 1174"/>
                <a:gd name="T40" fmla="*/ 749 w 1133"/>
                <a:gd name="T41" fmla="*/ 1137 h 1174"/>
                <a:gd name="T42" fmla="*/ 995 w 1133"/>
                <a:gd name="T43" fmla="*/ 153 h 1174"/>
                <a:gd name="T44" fmla="*/ 1024 w 1133"/>
                <a:gd name="T45" fmla="*/ 88 h 1174"/>
                <a:gd name="T46" fmla="*/ 1050 w 1133"/>
                <a:gd name="T47" fmla="*/ 66 h 1174"/>
                <a:gd name="T48" fmla="*/ 1104 w 1133"/>
                <a:gd name="T49" fmla="*/ 47 h 1174"/>
                <a:gd name="T50" fmla="*/ 1133 w 1133"/>
                <a:gd name="T51" fmla="*/ 30 h 1174"/>
                <a:gd name="T52" fmla="*/ 1130 w 1133"/>
                <a:gd name="T53" fmla="*/ 10 h 1174"/>
                <a:gd name="T54" fmla="*/ 1112 w 1133"/>
                <a:gd name="T55" fmla="*/ 0 h 1174"/>
                <a:gd name="T56" fmla="*/ 1042 w 1133"/>
                <a:gd name="T57" fmla="*/ 12 h 1174"/>
                <a:gd name="T58" fmla="*/ 848 w 1133"/>
                <a:gd name="T59" fmla="*/ 41 h 1174"/>
                <a:gd name="T60" fmla="*/ 781 w 1133"/>
                <a:gd name="T61" fmla="*/ 49 h 1174"/>
                <a:gd name="T62" fmla="*/ 760 w 1133"/>
                <a:gd name="T63" fmla="*/ 63 h 1174"/>
                <a:gd name="T64" fmla="*/ 763 w 1133"/>
                <a:gd name="T65" fmla="*/ 87 h 1174"/>
                <a:gd name="T66" fmla="*/ 799 w 1133"/>
                <a:gd name="T67" fmla="*/ 96 h 1174"/>
                <a:gd name="T68" fmla="*/ 867 w 1133"/>
                <a:gd name="T69" fmla="*/ 93 h 1174"/>
                <a:gd name="T70" fmla="*/ 907 w 1133"/>
                <a:gd name="T71" fmla="*/ 115 h 1174"/>
                <a:gd name="T72" fmla="*/ 914 w 1133"/>
                <a:gd name="T73" fmla="*/ 178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3" h="1174">
                  <a:moveTo>
                    <a:pt x="904" y="231"/>
                  </a:moveTo>
                  <a:lnTo>
                    <a:pt x="754" y="859"/>
                  </a:lnTo>
                  <a:lnTo>
                    <a:pt x="392" y="259"/>
                  </a:lnTo>
                  <a:lnTo>
                    <a:pt x="368" y="220"/>
                  </a:lnTo>
                  <a:lnTo>
                    <a:pt x="359" y="199"/>
                  </a:lnTo>
                  <a:lnTo>
                    <a:pt x="362" y="184"/>
                  </a:lnTo>
                  <a:lnTo>
                    <a:pt x="371" y="168"/>
                  </a:lnTo>
                  <a:lnTo>
                    <a:pt x="390" y="158"/>
                  </a:lnTo>
                  <a:lnTo>
                    <a:pt x="416" y="147"/>
                  </a:lnTo>
                  <a:lnTo>
                    <a:pt x="457" y="139"/>
                  </a:lnTo>
                  <a:lnTo>
                    <a:pt x="476" y="132"/>
                  </a:lnTo>
                  <a:lnTo>
                    <a:pt x="484" y="122"/>
                  </a:lnTo>
                  <a:lnTo>
                    <a:pt x="484" y="111"/>
                  </a:lnTo>
                  <a:lnTo>
                    <a:pt x="481" y="104"/>
                  </a:lnTo>
                  <a:lnTo>
                    <a:pt x="471" y="96"/>
                  </a:lnTo>
                  <a:lnTo>
                    <a:pt x="463" y="92"/>
                  </a:lnTo>
                  <a:lnTo>
                    <a:pt x="447" y="96"/>
                  </a:lnTo>
                  <a:lnTo>
                    <a:pt x="375" y="109"/>
                  </a:lnTo>
                  <a:lnTo>
                    <a:pt x="280" y="125"/>
                  </a:lnTo>
                  <a:lnTo>
                    <a:pt x="232" y="132"/>
                  </a:lnTo>
                  <a:lnTo>
                    <a:pt x="20" y="154"/>
                  </a:lnTo>
                  <a:lnTo>
                    <a:pt x="11" y="157"/>
                  </a:lnTo>
                  <a:lnTo>
                    <a:pt x="5" y="162"/>
                  </a:lnTo>
                  <a:lnTo>
                    <a:pt x="2" y="169"/>
                  </a:lnTo>
                  <a:lnTo>
                    <a:pt x="0" y="179"/>
                  </a:lnTo>
                  <a:lnTo>
                    <a:pt x="3" y="188"/>
                  </a:lnTo>
                  <a:lnTo>
                    <a:pt x="13" y="195"/>
                  </a:lnTo>
                  <a:lnTo>
                    <a:pt x="29" y="198"/>
                  </a:lnTo>
                  <a:lnTo>
                    <a:pt x="56" y="198"/>
                  </a:lnTo>
                  <a:lnTo>
                    <a:pt x="95" y="201"/>
                  </a:lnTo>
                  <a:lnTo>
                    <a:pt x="110" y="205"/>
                  </a:lnTo>
                  <a:lnTo>
                    <a:pt x="126" y="213"/>
                  </a:lnTo>
                  <a:lnTo>
                    <a:pt x="137" y="225"/>
                  </a:lnTo>
                  <a:lnTo>
                    <a:pt x="152" y="241"/>
                  </a:lnTo>
                  <a:lnTo>
                    <a:pt x="186" y="297"/>
                  </a:lnTo>
                  <a:lnTo>
                    <a:pt x="686" y="1143"/>
                  </a:lnTo>
                  <a:lnTo>
                    <a:pt x="707" y="1165"/>
                  </a:lnTo>
                  <a:lnTo>
                    <a:pt x="716" y="1173"/>
                  </a:lnTo>
                  <a:lnTo>
                    <a:pt x="723" y="1174"/>
                  </a:lnTo>
                  <a:lnTo>
                    <a:pt x="730" y="1169"/>
                  </a:lnTo>
                  <a:lnTo>
                    <a:pt x="740" y="1162"/>
                  </a:lnTo>
                  <a:lnTo>
                    <a:pt x="749" y="1137"/>
                  </a:lnTo>
                  <a:lnTo>
                    <a:pt x="975" y="230"/>
                  </a:lnTo>
                  <a:lnTo>
                    <a:pt x="995" y="153"/>
                  </a:lnTo>
                  <a:lnTo>
                    <a:pt x="1015" y="101"/>
                  </a:lnTo>
                  <a:lnTo>
                    <a:pt x="1024" y="88"/>
                  </a:lnTo>
                  <a:lnTo>
                    <a:pt x="1035" y="76"/>
                  </a:lnTo>
                  <a:lnTo>
                    <a:pt x="1050" y="66"/>
                  </a:lnTo>
                  <a:lnTo>
                    <a:pt x="1062" y="61"/>
                  </a:lnTo>
                  <a:lnTo>
                    <a:pt x="1104" y="47"/>
                  </a:lnTo>
                  <a:lnTo>
                    <a:pt x="1125" y="39"/>
                  </a:lnTo>
                  <a:lnTo>
                    <a:pt x="1133" y="30"/>
                  </a:lnTo>
                  <a:lnTo>
                    <a:pt x="1133" y="19"/>
                  </a:lnTo>
                  <a:lnTo>
                    <a:pt x="1130" y="10"/>
                  </a:lnTo>
                  <a:lnTo>
                    <a:pt x="1125" y="2"/>
                  </a:lnTo>
                  <a:lnTo>
                    <a:pt x="1112" y="0"/>
                  </a:lnTo>
                  <a:lnTo>
                    <a:pt x="1101" y="0"/>
                  </a:lnTo>
                  <a:lnTo>
                    <a:pt x="1042" y="12"/>
                  </a:lnTo>
                  <a:lnTo>
                    <a:pt x="949" y="30"/>
                  </a:lnTo>
                  <a:lnTo>
                    <a:pt x="848" y="41"/>
                  </a:lnTo>
                  <a:lnTo>
                    <a:pt x="801" y="44"/>
                  </a:lnTo>
                  <a:lnTo>
                    <a:pt x="781" y="49"/>
                  </a:lnTo>
                  <a:lnTo>
                    <a:pt x="767" y="53"/>
                  </a:lnTo>
                  <a:lnTo>
                    <a:pt x="760" y="63"/>
                  </a:lnTo>
                  <a:lnTo>
                    <a:pt x="759" y="74"/>
                  </a:lnTo>
                  <a:lnTo>
                    <a:pt x="763" y="87"/>
                  </a:lnTo>
                  <a:lnTo>
                    <a:pt x="775" y="94"/>
                  </a:lnTo>
                  <a:lnTo>
                    <a:pt x="799" y="96"/>
                  </a:lnTo>
                  <a:lnTo>
                    <a:pt x="837" y="90"/>
                  </a:lnTo>
                  <a:lnTo>
                    <a:pt x="867" y="93"/>
                  </a:lnTo>
                  <a:lnTo>
                    <a:pt x="890" y="99"/>
                  </a:lnTo>
                  <a:lnTo>
                    <a:pt x="907" y="115"/>
                  </a:lnTo>
                  <a:lnTo>
                    <a:pt x="913" y="134"/>
                  </a:lnTo>
                  <a:lnTo>
                    <a:pt x="914" y="178"/>
                  </a:lnTo>
                  <a:lnTo>
                    <a:pt x="904" y="23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6" name="Freeform 73"/>
            <p:cNvSpPr>
              <a:spLocks/>
            </p:cNvSpPr>
            <p:nvPr/>
          </p:nvSpPr>
          <p:spPr bwMode="auto">
            <a:xfrm>
              <a:off x="1458913" y="2989263"/>
              <a:ext cx="230188" cy="301625"/>
            </a:xfrm>
            <a:custGeom>
              <a:avLst/>
              <a:gdLst>
                <a:gd name="T0" fmla="*/ 190 w 856"/>
                <a:gd name="T1" fmla="*/ 104 h 1116"/>
                <a:gd name="T2" fmla="*/ 155 w 856"/>
                <a:gd name="T3" fmla="*/ 65 h 1116"/>
                <a:gd name="T4" fmla="*/ 83 w 856"/>
                <a:gd name="T5" fmla="*/ 50 h 1116"/>
                <a:gd name="T6" fmla="*/ 53 w 856"/>
                <a:gd name="T7" fmla="*/ 20 h 1116"/>
                <a:gd name="T8" fmla="*/ 72 w 856"/>
                <a:gd name="T9" fmla="*/ 0 h 1116"/>
                <a:gd name="T10" fmla="*/ 202 w 856"/>
                <a:gd name="T11" fmla="*/ 9 h 1116"/>
                <a:gd name="T12" fmla="*/ 832 w 856"/>
                <a:gd name="T13" fmla="*/ 35 h 1116"/>
                <a:gd name="T14" fmla="*/ 856 w 856"/>
                <a:gd name="T15" fmla="*/ 61 h 1116"/>
                <a:gd name="T16" fmla="*/ 845 w 856"/>
                <a:gd name="T17" fmla="*/ 261 h 1116"/>
                <a:gd name="T18" fmla="*/ 825 w 856"/>
                <a:gd name="T19" fmla="*/ 277 h 1116"/>
                <a:gd name="T20" fmla="*/ 796 w 856"/>
                <a:gd name="T21" fmla="*/ 244 h 1116"/>
                <a:gd name="T22" fmla="*/ 719 w 856"/>
                <a:gd name="T23" fmla="*/ 127 h 1116"/>
                <a:gd name="T24" fmla="*/ 596 w 856"/>
                <a:gd name="T25" fmla="*/ 83 h 1116"/>
                <a:gd name="T26" fmla="*/ 426 w 856"/>
                <a:gd name="T27" fmla="*/ 71 h 1116"/>
                <a:gd name="T28" fmla="*/ 389 w 856"/>
                <a:gd name="T29" fmla="*/ 97 h 1116"/>
                <a:gd name="T30" fmla="*/ 367 w 856"/>
                <a:gd name="T31" fmla="*/ 432 h 1116"/>
                <a:gd name="T32" fmla="*/ 377 w 856"/>
                <a:gd name="T33" fmla="*/ 488 h 1116"/>
                <a:gd name="T34" fmla="*/ 457 w 856"/>
                <a:gd name="T35" fmla="*/ 505 h 1116"/>
                <a:gd name="T36" fmla="*/ 629 w 856"/>
                <a:gd name="T37" fmla="*/ 489 h 1116"/>
                <a:gd name="T38" fmla="*/ 689 w 856"/>
                <a:gd name="T39" fmla="*/ 423 h 1116"/>
                <a:gd name="T40" fmla="*/ 724 w 856"/>
                <a:gd name="T41" fmla="*/ 363 h 1116"/>
                <a:gd name="T42" fmla="*/ 745 w 856"/>
                <a:gd name="T43" fmla="*/ 369 h 1116"/>
                <a:gd name="T44" fmla="*/ 743 w 856"/>
                <a:gd name="T45" fmla="*/ 432 h 1116"/>
                <a:gd name="T46" fmla="*/ 727 w 856"/>
                <a:gd name="T47" fmla="*/ 671 h 1116"/>
                <a:gd name="T48" fmla="*/ 719 w 856"/>
                <a:gd name="T49" fmla="*/ 740 h 1116"/>
                <a:gd name="T50" fmla="*/ 694 w 856"/>
                <a:gd name="T51" fmla="*/ 744 h 1116"/>
                <a:gd name="T52" fmla="*/ 670 w 856"/>
                <a:gd name="T53" fmla="*/ 705 h 1116"/>
                <a:gd name="T54" fmla="*/ 618 w 856"/>
                <a:gd name="T55" fmla="*/ 588 h 1116"/>
                <a:gd name="T56" fmla="*/ 540 w 856"/>
                <a:gd name="T57" fmla="*/ 559 h 1116"/>
                <a:gd name="T58" fmla="*/ 374 w 856"/>
                <a:gd name="T59" fmla="*/ 556 h 1116"/>
                <a:gd name="T60" fmla="*/ 355 w 856"/>
                <a:gd name="T61" fmla="*/ 599 h 1116"/>
                <a:gd name="T62" fmla="*/ 346 w 856"/>
                <a:gd name="T63" fmla="*/ 975 h 1116"/>
                <a:gd name="T64" fmla="*/ 390 w 856"/>
                <a:gd name="T65" fmla="*/ 1035 h 1116"/>
                <a:gd name="T66" fmla="*/ 512 w 856"/>
                <a:gd name="T67" fmla="*/ 1054 h 1116"/>
                <a:gd name="T68" fmla="*/ 667 w 856"/>
                <a:gd name="T69" fmla="*/ 1036 h 1116"/>
                <a:gd name="T70" fmla="*/ 750 w 856"/>
                <a:gd name="T71" fmla="*/ 962 h 1116"/>
                <a:gd name="T72" fmla="*/ 835 w 856"/>
                <a:gd name="T73" fmla="*/ 853 h 1116"/>
                <a:gd name="T74" fmla="*/ 852 w 856"/>
                <a:gd name="T75" fmla="*/ 868 h 1116"/>
                <a:gd name="T76" fmla="*/ 839 w 856"/>
                <a:gd name="T77" fmla="*/ 941 h 1116"/>
                <a:gd name="T78" fmla="*/ 813 w 856"/>
                <a:gd name="T79" fmla="*/ 1101 h 1116"/>
                <a:gd name="T80" fmla="*/ 787 w 856"/>
                <a:gd name="T81" fmla="*/ 1116 h 1116"/>
                <a:gd name="T82" fmla="*/ 109 w 856"/>
                <a:gd name="T83" fmla="*/ 1085 h 1116"/>
                <a:gd name="T84" fmla="*/ 5 w 856"/>
                <a:gd name="T85" fmla="*/ 1079 h 1116"/>
                <a:gd name="T86" fmla="*/ 4 w 856"/>
                <a:gd name="T87" fmla="*/ 1046 h 1116"/>
                <a:gd name="T88" fmla="*/ 64 w 856"/>
                <a:gd name="T89" fmla="*/ 1033 h 1116"/>
                <a:gd name="T90" fmla="*/ 124 w 856"/>
                <a:gd name="T91" fmla="*/ 1015 h 1116"/>
                <a:gd name="T92" fmla="*/ 150 w 856"/>
                <a:gd name="T93" fmla="*/ 97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1116">
                  <a:moveTo>
                    <a:pt x="192" y="181"/>
                  </a:moveTo>
                  <a:lnTo>
                    <a:pt x="192" y="117"/>
                  </a:lnTo>
                  <a:lnTo>
                    <a:pt x="190" y="104"/>
                  </a:lnTo>
                  <a:lnTo>
                    <a:pt x="184" y="90"/>
                  </a:lnTo>
                  <a:lnTo>
                    <a:pt x="173" y="75"/>
                  </a:lnTo>
                  <a:lnTo>
                    <a:pt x="155" y="65"/>
                  </a:lnTo>
                  <a:lnTo>
                    <a:pt x="134" y="57"/>
                  </a:lnTo>
                  <a:lnTo>
                    <a:pt x="113" y="53"/>
                  </a:lnTo>
                  <a:lnTo>
                    <a:pt x="83" y="50"/>
                  </a:lnTo>
                  <a:lnTo>
                    <a:pt x="65" y="42"/>
                  </a:lnTo>
                  <a:lnTo>
                    <a:pt x="53" y="32"/>
                  </a:lnTo>
                  <a:lnTo>
                    <a:pt x="53" y="20"/>
                  </a:lnTo>
                  <a:lnTo>
                    <a:pt x="55" y="10"/>
                  </a:lnTo>
                  <a:lnTo>
                    <a:pt x="61" y="2"/>
                  </a:lnTo>
                  <a:lnTo>
                    <a:pt x="72" y="0"/>
                  </a:lnTo>
                  <a:lnTo>
                    <a:pt x="90" y="1"/>
                  </a:lnTo>
                  <a:lnTo>
                    <a:pt x="163" y="5"/>
                  </a:lnTo>
                  <a:lnTo>
                    <a:pt x="202" y="9"/>
                  </a:lnTo>
                  <a:lnTo>
                    <a:pt x="689" y="36"/>
                  </a:lnTo>
                  <a:lnTo>
                    <a:pt x="797" y="38"/>
                  </a:lnTo>
                  <a:lnTo>
                    <a:pt x="832" y="35"/>
                  </a:lnTo>
                  <a:lnTo>
                    <a:pt x="845" y="37"/>
                  </a:lnTo>
                  <a:lnTo>
                    <a:pt x="852" y="47"/>
                  </a:lnTo>
                  <a:lnTo>
                    <a:pt x="856" y="61"/>
                  </a:lnTo>
                  <a:lnTo>
                    <a:pt x="853" y="89"/>
                  </a:lnTo>
                  <a:lnTo>
                    <a:pt x="847" y="248"/>
                  </a:lnTo>
                  <a:lnTo>
                    <a:pt x="845" y="261"/>
                  </a:lnTo>
                  <a:lnTo>
                    <a:pt x="839" y="271"/>
                  </a:lnTo>
                  <a:lnTo>
                    <a:pt x="834" y="275"/>
                  </a:lnTo>
                  <a:lnTo>
                    <a:pt x="825" y="277"/>
                  </a:lnTo>
                  <a:lnTo>
                    <a:pt x="819" y="274"/>
                  </a:lnTo>
                  <a:lnTo>
                    <a:pt x="809" y="268"/>
                  </a:lnTo>
                  <a:lnTo>
                    <a:pt x="796" y="244"/>
                  </a:lnTo>
                  <a:lnTo>
                    <a:pt x="770" y="188"/>
                  </a:lnTo>
                  <a:lnTo>
                    <a:pt x="746" y="151"/>
                  </a:lnTo>
                  <a:lnTo>
                    <a:pt x="719" y="127"/>
                  </a:lnTo>
                  <a:lnTo>
                    <a:pt x="683" y="107"/>
                  </a:lnTo>
                  <a:lnTo>
                    <a:pt x="644" y="96"/>
                  </a:lnTo>
                  <a:lnTo>
                    <a:pt x="596" y="83"/>
                  </a:lnTo>
                  <a:lnTo>
                    <a:pt x="538" y="73"/>
                  </a:lnTo>
                  <a:lnTo>
                    <a:pt x="479" y="71"/>
                  </a:lnTo>
                  <a:lnTo>
                    <a:pt x="426" y="71"/>
                  </a:lnTo>
                  <a:lnTo>
                    <a:pt x="410" y="77"/>
                  </a:lnTo>
                  <a:lnTo>
                    <a:pt x="398" y="83"/>
                  </a:lnTo>
                  <a:lnTo>
                    <a:pt x="389" y="97"/>
                  </a:lnTo>
                  <a:lnTo>
                    <a:pt x="383" y="116"/>
                  </a:lnTo>
                  <a:lnTo>
                    <a:pt x="378" y="172"/>
                  </a:lnTo>
                  <a:lnTo>
                    <a:pt x="367" y="432"/>
                  </a:lnTo>
                  <a:lnTo>
                    <a:pt x="367" y="471"/>
                  </a:lnTo>
                  <a:lnTo>
                    <a:pt x="370" y="481"/>
                  </a:lnTo>
                  <a:lnTo>
                    <a:pt x="377" y="488"/>
                  </a:lnTo>
                  <a:lnTo>
                    <a:pt x="388" y="497"/>
                  </a:lnTo>
                  <a:lnTo>
                    <a:pt x="405" y="502"/>
                  </a:lnTo>
                  <a:lnTo>
                    <a:pt x="457" y="505"/>
                  </a:lnTo>
                  <a:lnTo>
                    <a:pt x="561" y="505"/>
                  </a:lnTo>
                  <a:lnTo>
                    <a:pt x="597" y="499"/>
                  </a:lnTo>
                  <a:lnTo>
                    <a:pt x="629" y="489"/>
                  </a:lnTo>
                  <a:lnTo>
                    <a:pt x="651" y="475"/>
                  </a:lnTo>
                  <a:lnTo>
                    <a:pt x="671" y="450"/>
                  </a:lnTo>
                  <a:lnTo>
                    <a:pt x="689" y="423"/>
                  </a:lnTo>
                  <a:lnTo>
                    <a:pt x="705" y="386"/>
                  </a:lnTo>
                  <a:lnTo>
                    <a:pt x="719" y="366"/>
                  </a:lnTo>
                  <a:lnTo>
                    <a:pt x="724" y="363"/>
                  </a:lnTo>
                  <a:lnTo>
                    <a:pt x="731" y="362"/>
                  </a:lnTo>
                  <a:lnTo>
                    <a:pt x="741" y="364"/>
                  </a:lnTo>
                  <a:lnTo>
                    <a:pt x="745" y="369"/>
                  </a:lnTo>
                  <a:lnTo>
                    <a:pt x="748" y="376"/>
                  </a:lnTo>
                  <a:lnTo>
                    <a:pt x="748" y="387"/>
                  </a:lnTo>
                  <a:lnTo>
                    <a:pt x="743" y="432"/>
                  </a:lnTo>
                  <a:lnTo>
                    <a:pt x="735" y="525"/>
                  </a:lnTo>
                  <a:lnTo>
                    <a:pt x="726" y="627"/>
                  </a:lnTo>
                  <a:lnTo>
                    <a:pt x="727" y="671"/>
                  </a:lnTo>
                  <a:lnTo>
                    <a:pt x="727" y="717"/>
                  </a:lnTo>
                  <a:lnTo>
                    <a:pt x="726" y="728"/>
                  </a:lnTo>
                  <a:lnTo>
                    <a:pt x="719" y="740"/>
                  </a:lnTo>
                  <a:lnTo>
                    <a:pt x="714" y="745"/>
                  </a:lnTo>
                  <a:lnTo>
                    <a:pt x="705" y="746"/>
                  </a:lnTo>
                  <a:lnTo>
                    <a:pt x="694" y="744"/>
                  </a:lnTo>
                  <a:lnTo>
                    <a:pt x="685" y="736"/>
                  </a:lnTo>
                  <a:lnTo>
                    <a:pt x="678" y="722"/>
                  </a:lnTo>
                  <a:lnTo>
                    <a:pt x="670" y="705"/>
                  </a:lnTo>
                  <a:lnTo>
                    <a:pt x="658" y="652"/>
                  </a:lnTo>
                  <a:lnTo>
                    <a:pt x="640" y="614"/>
                  </a:lnTo>
                  <a:lnTo>
                    <a:pt x="618" y="588"/>
                  </a:lnTo>
                  <a:lnTo>
                    <a:pt x="589" y="570"/>
                  </a:lnTo>
                  <a:lnTo>
                    <a:pt x="568" y="564"/>
                  </a:lnTo>
                  <a:lnTo>
                    <a:pt x="540" y="559"/>
                  </a:lnTo>
                  <a:lnTo>
                    <a:pt x="447" y="553"/>
                  </a:lnTo>
                  <a:lnTo>
                    <a:pt x="399" y="551"/>
                  </a:lnTo>
                  <a:lnTo>
                    <a:pt x="374" y="556"/>
                  </a:lnTo>
                  <a:lnTo>
                    <a:pt x="364" y="563"/>
                  </a:lnTo>
                  <a:lnTo>
                    <a:pt x="360" y="571"/>
                  </a:lnTo>
                  <a:lnTo>
                    <a:pt x="355" y="599"/>
                  </a:lnTo>
                  <a:lnTo>
                    <a:pt x="341" y="903"/>
                  </a:lnTo>
                  <a:lnTo>
                    <a:pt x="341" y="943"/>
                  </a:lnTo>
                  <a:lnTo>
                    <a:pt x="346" y="975"/>
                  </a:lnTo>
                  <a:lnTo>
                    <a:pt x="352" y="1000"/>
                  </a:lnTo>
                  <a:lnTo>
                    <a:pt x="369" y="1021"/>
                  </a:lnTo>
                  <a:lnTo>
                    <a:pt x="390" y="1035"/>
                  </a:lnTo>
                  <a:lnTo>
                    <a:pt x="421" y="1045"/>
                  </a:lnTo>
                  <a:lnTo>
                    <a:pt x="462" y="1050"/>
                  </a:lnTo>
                  <a:lnTo>
                    <a:pt x="512" y="1054"/>
                  </a:lnTo>
                  <a:lnTo>
                    <a:pt x="576" y="1055"/>
                  </a:lnTo>
                  <a:lnTo>
                    <a:pt x="625" y="1048"/>
                  </a:lnTo>
                  <a:lnTo>
                    <a:pt x="667" y="1036"/>
                  </a:lnTo>
                  <a:lnTo>
                    <a:pt x="702" y="1009"/>
                  </a:lnTo>
                  <a:lnTo>
                    <a:pt x="729" y="985"/>
                  </a:lnTo>
                  <a:lnTo>
                    <a:pt x="750" y="962"/>
                  </a:lnTo>
                  <a:lnTo>
                    <a:pt x="808" y="872"/>
                  </a:lnTo>
                  <a:lnTo>
                    <a:pt x="819" y="856"/>
                  </a:lnTo>
                  <a:lnTo>
                    <a:pt x="835" y="853"/>
                  </a:lnTo>
                  <a:lnTo>
                    <a:pt x="842" y="854"/>
                  </a:lnTo>
                  <a:lnTo>
                    <a:pt x="849" y="859"/>
                  </a:lnTo>
                  <a:lnTo>
                    <a:pt x="852" y="868"/>
                  </a:lnTo>
                  <a:lnTo>
                    <a:pt x="853" y="877"/>
                  </a:lnTo>
                  <a:lnTo>
                    <a:pt x="850" y="906"/>
                  </a:lnTo>
                  <a:lnTo>
                    <a:pt x="839" y="941"/>
                  </a:lnTo>
                  <a:lnTo>
                    <a:pt x="825" y="1035"/>
                  </a:lnTo>
                  <a:lnTo>
                    <a:pt x="818" y="1091"/>
                  </a:lnTo>
                  <a:lnTo>
                    <a:pt x="813" y="1101"/>
                  </a:lnTo>
                  <a:lnTo>
                    <a:pt x="810" y="1109"/>
                  </a:lnTo>
                  <a:lnTo>
                    <a:pt x="800" y="1114"/>
                  </a:lnTo>
                  <a:lnTo>
                    <a:pt x="787" y="1116"/>
                  </a:lnTo>
                  <a:lnTo>
                    <a:pt x="734" y="1116"/>
                  </a:lnTo>
                  <a:lnTo>
                    <a:pt x="146" y="1087"/>
                  </a:lnTo>
                  <a:lnTo>
                    <a:pt x="109" y="1085"/>
                  </a:lnTo>
                  <a:lnTo>
                    <a:pt x="34" y="1087"/>
                  </a:lnTo>
                  <a:lnTo>
                    <a:pt x="17" y="1084"/>
                  </a:lnTo>
                  <a:lnTo>
                    <a:pt x="5" y="1079"/>
                  </a:lnTo>
                  <a:lnTo>
                    <a:pt x="2" y="1070"/>
                  </a:lnTo>
                  <a:lnTo>
                    <a:pt x="0" y="1059"/>
                  </a:lnTo>
                  <a:lnTo>
                    <a:pt x="4" y="1046"/>
                  </a:lnTo>
                  <a:lnTo>
                    <a:pt x="12" y="1039"/>
                  </a:lnTo>
                  <a:lnTo>
                    <a:pt x="32" y="1036"/>
                  </a:lnTo>
                  <a:lnTo>
                    <a:pt x="64" y="1033"/>
                  </a:lnTo>
                  <a:lnTo>
                    <a:pt x="88" y="1030"/>
                  </a:lnTo>
                  <a:lnTo>
                    <a:pt x="109" y="1023"/>
                  </a:lnTo>
                  <a:lnTo>
                    <a:pt x="124" y="1015"/>
                  </a:lnTo>
                  <a:lnTo>
                    <a:pt x="139" y="1002"/>
                  </a:lnTo>
                  <a:lnTo>
                    <a:pt x="145" y="992"/>
                  </a:lnTo>
                  <a:lnTo>
                    <a:pt x="150" y="978"/>
                  </a:lnTo>
                  <a:lnTo>
                    <a:pt x="154" y="915"/>
                  </a:lnTo>
                  <a:lnTo>
                    <a:pt x="192" y="18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7" name="Freeform 74"/>
            <p:cNvSpPr>
              <a:spLocks/>
            </p:cNvSpPr>
            <p:nvPr/>
          </p:nvSpPr>
          <p:spPr bwMode="auto">
            <a:xfrm>
              <a:off x="1990725" y="3128963"/>
              <a:ext cx="250825" cy="287337"/>
            </a:xfrm>
            <a:custGeom>
              <a:avLst/>
              <a:gdLst>
                <a:gd name="T0" fmla="*/ 871 w 930"/>
                <a:gd name="T1" fmla="*/ 342 h 1064"/>
                <a:gd name="T2" fmla="*/ 847 w 930"/>
                <a:gd name="T3" fmla="*/ 375 h 1064"/>
                <a:gd name="T4" fmla="*/ 825 w 930"/>
                <a:gd name="T5" fmla="*/ 376 h 1064"/>
                <a:gd name="T6" fmla="*/ 811 w 930"/>
                <a:gd name="T7" fmla="*/ 356 h 1064"/>
                <a:gd name="T8" fmla="*/ 814 w 930"/>
                <a:gd name="T9" fmla="*/ 301 h 1064"/>
                <a:gd name="T10" fmla="*/ 819 w 930"/>
                <a:gd name="T11" fmla="*/ 210 h 1064"/>
                <a:gd name="T12" fmla="*/ 797 w 930"/>
                <a:gd name="T13" fmla="*/ 149 h 1064"/>
                <a:gd name="T14" fmla="*/ 758 w 930"/>
                <a:gd name="T15" fmla="*/ 107 h 1064"/>
                <a:gd name="T16" fmla="*/ 703 w 930"/>
                <a:gd name="T17" fmla="*/ 73 h 1064"/>
                <a:gd name="T18" fmla="*/ 630 w 930"/>
                <a:gd name="T19" fmla="*/ 51 h 1064"/>
                <a:gd name="T20" fmla="*/ 563 w 930"/>
                <a:gd name="T21" fmla="*/ 59 h 1064"/>
                <a:gd name="T22" fmla="*/ 507 w 930"/>
                <a:gd name="T23" fmla="*/ 91 h 1064"/>
                <a:gd name="T24" fmla="*/ 464 w 930"/>
                <a:gd name="T25" fmla="*/ 147 h 1064"/>
                <a:gd name="T26" fmla="*/ 448 w 930"/>
                <a:gd name="T27" fmla="*/ 221 h 1064"/>
                <a:gd name="T28" fmla="*/ 470 w 930"/>
                <a:gd name="T29" fmla="*/ 300 h 1064"/>
                <a:gd name="T30" fmla="*/ 510 w 930"/>
                <a:gd name="T31" fmla="*/ 360 h 1064"/>
                <a:gd name="T32" fmla="*/ 637 w 930"/>
                <a:gd name="T33" fmla="*/ 507 h 1064"/>
                <a:gd name="T34" fmla="*/ 704 w 930"/>
                <a:gd name="T35" fmla="*/ 613 h 1064"/>
                <a:gd name="T36" fmla="*/ 732 w 930"/>
                <a:gd name="T37" fmla="*/ 715 h 1064"/>
                <a:gd name="T38" fmla="*/ 723 w 930"/>
                <a:gd name="T39" fmla="*/ 817 h 1064"/>
                <a:gd name="T40" fmla="*/ 689 w 930"/>
                <a:gd name="T41" fmla="*/ 896 h 1064"/>
                <a:gd name="T42" fmla="*/ 625 w 930"/>
                <a:gd name="T43" fmla="*/ 973 h 1064"/>
                <a:gd name="T44" fmla="*/ 572 w 930"/>
                <a:gd name="T45" fmla="*/ 1014 h 1064"/>
                <a:gd name="T46" fmla="*/ 516 w 930"/>
                <a:gd name="T47" fmla="*/ 1044 h 1064"/>
                <a:gd name="T48" fmla="*/ 445 w 930"/>
                <a:gd name="T49" fmla="*/ 1062 h 1064"/>
                <a:gd name="T50" fmla="*/ 370 w 930"/>
                <a:gd name="T51" fmla="*/ 1064 h 1064"/>
                <a:gd name="T52" fmla="*/ 298 w 930"/>
                <a:gd name="T53" fmla="*/ 1051 h 1064"/>
                <a:gd name="T54" fmla="*/ 221 w 930"/>
                <a:gd name="T55" fmla="*/ 1025 h 1064"/>
                <a:gd name="T56" fmla="*/ 93 w 930"/>
                <a:gd name="T57" fmla="*/ 943 h 1064"/>
                <a:gd name="T58" fmla="*/ 19 w 930"/>
                <a:gd name="T59" fmla="*/ 873 h 1064"/>
                <a:gd name="T60" fmla="*/ 0 w 930"/>
                <a:gd name="T61" fmla="*/ 836 h 1064"/>
                <a:gd name="T62" fmla="*/ 6 w 930"/>
                <a:gd name="T63" fmla="*/ 798 h 1064"/>
                <a:gd name="T64" fmla="*/ 83 w 930"/>
                <a:gd name="T65" fmla="*/ 640 h 1064"/>
                <a:gd name="T66" fmla="*/ 104 w 930"/>
                <a:gd name="T67" fmla="*/ 609 h 1064"/>
                <a:gd name="T68" fmla="*/ 123 w 930"/>
                <a:gd name="T69" fmla="*/ 608 h 1064"/>
                <a:gd name="T70" fmla="*/ 132 w 930"/>
                <a:gd name="T71" fmla="*/ 620 h 1064"/>
                <a:gd name="T72" fmla="*/ 130 w 930"/>
                <a:gd name="T73" fmla="*/ 644 h 1064"/>
                <a:gd name="T74" fmla="*/ 123 w 930"/>
                <a:gd name="T75" fmla="*/ 757 h 1064"/>
                <a:gd name="T76" fmla="*/ 147 w 930"/>
                <a:gd name="T77" fmla="*/ 858 h 1064"/>
                <a:gd name="T78" fmla="*/ 198 w 930"/>
                <a:gd name="T79" fmla="*/ 944 h 1064"/>
                <a:gd name="T80" fmla="*/ 269 w 930"/>
                <a:gd name="T81" fmla="*/ 1000 h 1064"/>
                <a:gd name="T82" fmla="*/ 349 w 930"/>
                <a:gd name="T83" fmla="*/ 1019 h 1064"/>
                <a:gd name="T84" fmla="*/ 424 w 930"/>
                <a:gd name="T85" fmla="*/ 1008 h 1064"/>
                <a:gd name="T86" fmla="*/ 490 w 930"/>
                <a:gd name="T87" fmla="*/ 967 h 1064"/>
                <a:gd name="T88" fmla="*/ 536 w 930"/>
                <a:gd name="T89" fmla="*/ 905 h 1064"/>
                <a:gd name="T90" fmla="*/ 556 w 930"/>
                <a:gd name="T91" fmla="*/ 831 h 1064"/>
                <a:gd name="T92" fmla="*/ 546 w 930"/>
                <a:gd name="T93" fmla="*/ 755 h 1064"/>
                <a:gd name="T94" fmla="*/ 501 w 930"/>
                <a:gd name="T95" fmla="*/ 670 h 1064"/>
                <a:gd name="T96" fmla="*/ 422 w 930"/>
                <a:gd name="T97" fmla="*/ 571 h 1064"/>
                <a:gd name="T98" fmla="*/ 322 w 930"/>
                <a:gd name="T99" fmla="*/ 441 h 1064"/>
                <a:gd name="T100" fmla="*/ 282 w 930"/>
                <a:gd name="T101" fmla="*/ 342 h 1064"/>
                <a:gd name="T102" fmla="*/ 278 w 930"/>
                <a:gd name="T103" fmla="*/ 255 h 1064"/>
                <a:gd name="T104" fmla="*/ 302 w 930"/>
                <a:gd name="T105" fmla="*/ 169 h 1064"/>
                <a:gd name="T106" fmla="*/ 333 w 930"/>
                <a:gd name="T107" fmla="*/ 113 h 1064"/>
                <a:gd name="T108" fmla="*/ 372 w 930"/>
                <a:gd name="T109" fmla="*/ 69 h 1064"/>
                <a:gd name="T110" fmla="*/ 422 w 930"/>
                <a:gd name="T111" fmla="*/ 34 h 1064"/>
                <a:gd name="T112" fmla="*/ 476 w 930"/>
                <a:gd name="T113" fmla="*/ 13 h 1064"/>
                <a:gd name="T114" fmla="*/ 535 w 930"/>
                <a:gd name="T115" fmla="*/ 2 h 1064"/>
                <a:gd name="T116" fmla="*/ 665 w 930"/>
                <a:gd name="T117" fmla="*/ 12 h 1064"/>
                <a:gd name="T118" fmla="*/ 788 w 930"/>
                <a:gd name="T119" fmla="*/ 66 h 1064"/>
                <a:gd name="T120" fmla="*/ 891 w 930"/>
                <a:gd name="T121" fmla="*/ 137 h 1064"/>
                <a:gd name="T122" fmla="*/ 930 w 930"/>
                <a:gd name="T123" fmla="*/ 181 h 1064"/>
                <a:gd name="T124" fmla="*/ 904 w 930"/>
                <a:gd name="T125" fmla="*/ 26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0" h="1064">
                  <a:moveTo>
                    <a:pt x="878" y="326"/>
                  </a:moveTo>
                  <a:lnTo>
                    <a:pt x="871" y="342"/>
                  </a:lnTo>
                  <a:lnTo>
                    <a:pt x="860" y="364"/>
                  </a:lnTo>
                  <a:lnTo>
                    <a:pt x="847" y="375"/>
                  </a:lnTo>
                  <a:lnTo>
                    <a:pt x="838" y="378"/>
                  </a:lnTo>
                  <a:lnTo>
                    <a:pt x="825" y="376"/>
                  </a:lnTo>
                  <a:lnTo>
                    <a:pt x="818" y="368"/>
                  </a:lnTo>
                  <a:lnTo>
                    <a:pt x="811" y="356"/>
                  </a:lnTo>
                  <a:lnTo>
                    <a:pt x="810" y="336"/>
                  </a:lnTo>
                  <a:lnTo>
                    <a:pt x="814" y="301"/>
                  </a:lnTo>
                  <a:lnTo>
                    <a:pt x="819" y="249"/>
                  </a:lnTo>
                  <a:lnTo>
                    <a:pt x="819" y="210"/>
                  </a:lnTo>
                  <a:lnTo>
                    <a:pt x="811" y="180"/>
                  </a:lnTo>
                  <a:lnTo>
                    <a:pt x="797" y="149"/>
                  </a:lnTo>
                  <a:lnTo>
                    <a:pt x="779" y="126"/>
                  </a:lnTo>
                  <a:lnTo>
                    <a:pt x="758" y="107"/>
                  </a:lnTo>
                  <a:lnTo>
                    <a:pt x="733" y="87"/>
                  </a:lnTo>
                  <a:lnTo>
                    <a:pt x="703" y="73"/>
                  </a:lnTo>
                  <a:lnTo>
                    <a:pt x="668" y="58"/>
                  </a:lnTo>
                  <a:lnTo>
                    <a:pt x="630" y="51"/>
                  </a:lnTo>
                  <a:lnTo>
                    <a:pt x="595" y="50"/>
                  </a:lnTo>
                  <a:lnTo>
                    <a:pt x="563" y="59"/>
                  </a:lnTo>
                  <a:lnTo>
                    <a:pt x="532" y="71"/>
                  </a:lnTo>
                  <a:lnTo>
                    <a:pt x="507" y="91"/>
                  </a:lnTo>
                  <a:lnTo>
                    <a:pt x="482" y="116"/>
                  </a:lnTo>
                  <a:lnTo>
                    <a:pt x="464" y="147"/>
                  </a:lnTo>
                  <a:lnTo>
                    <a:pt x="453" y="185"/>
                  </a:lnTo>
                  <a:lnTo>
                    <a:pt x="448" y="221"/>
                  </a:lnTo>
                  <a:lnTo>
                    <a:pt x="455" y="260"/>
                  </a:lnTo>
                  <a:lnTo>
                    <a:pt x="470" y="300"/>
                  </a:lnTo>
                  <a:lnTo>
                    <a:pt x="482" y="326"/>
                  </a:lnTo>
                  <a:lnTo>
                    <a:pt x="510" y="360"/>
                  </a:lnTo>
                  <a:lnTo>
                    <a:pt x="588" y="448"/>
                  </a:lnTo>
                  <a:lnTo>
                    <a:pt x="637" y="507"/>
                  </a:lnTo>
                  <a:lnTo>
                    <a:pt x="676" y="560"/>
                  </a:lnTo>
                  <a:lnTo>
                    <a:pt x="704" y="613"/>
                  </a:lnTo>
                  <a:lnTo>
                    <a:pt x="724" y="665"/>
                  </a:lnTo>
                  <a:lnTo>
                    <a:pt x="732" y="715"/>
                  </a:lnTo>
                  <a:lnTo>
                    <a:pt x="732" y="766"/>
                  </a:lnTo>
                  <a:lnTo>
                    <a:pt x="723" y="817"/>
                  </a:lnTo>
                  <a:lnTo>
                    <a:pt x="705" y="868"/>
                  </a:lnTo>
                  <a:lnTo>
                    <a:pt x="689" y="896"/>
                  </a:lnTo>
                  <a:lnTo>
                    <a:pt x="672" y="924"/>
                  </a:lnTo>
                  <a:lnTo>
                    <a:pt x="625" y="973"/>
                  </a:lnTo>
                  <a:lnTo>
                    <a:pt x="600" y="995"/>
                  </a:lnTo>
                  <a:lnTo>
                    <a:pt x="572" y="1014"/>
                  </a:lnTo>
                  <a:lnTo>
                    <a:pt x="545" y="1031"/>
                  </a:lnTo>
                  <a:lnTo>
                    <a:pt x="516" y="1044"/>
                  </a:lnTo>
                  <a:lnTo>
                    <a:pt x="480" y="1053"/>
                  </a:lnTo>
                  <a:lnTo>
                    <a:pt x="445" y="1062"/>
                  </a:lnTo>
                  <a:lnTo>
                    <a:pt x="409" y="1064"/>
                  </a:lnTo>
                  <a:lnTo>
                    <a:pt x="370" y="1064"/>
                  </a:lnTo>
                  <a:lnTo>
                    <a:pt x="336" y="1060"/>
                  </a:lnTo>
                  <a:lnTo>
                    <a:pt x="298" y="1051"/>
                  </a:lnTo>
                  <a:lnTo>
                    <a:pt x="258" y="1038"/>
                  </a:lnTo>
                  <a:lnTo>
                    <a:pt x="221" y="1025"/>
                  </a:lnTo>
                  <a:lnTo>
                    <a:pt x="155" y="989"/>
                  </a:lnTo>
                  <a:lnTo>
                    <a:pt x="93" y="943"/>
                  </a:lnTo>
                  <a:lnTo>
                    <a:pt x="39" y="896"/>
                  </a:lnTo>
                  <a:lnTo>
                    <a:pt x="19" y="873"/>
                  </a:lnTo>
                  <a:lnTo>
                    <a:pt x="4" y="850"/>
                  </a:lnTo>
                  <a:lnTo>
                    <a:pt x="0" y="836"/>
                  </a:lnTo>
                  <a:lnTo>
                    <a:pt x="0" y="821"/>
                  </a:lnTo>
                  <a:lnTo>
                    <a:pt x="6" y="798"/>
                  </a:lnTo>
                  <a:lnTo>
                    <a:pt x="18" y="767"/>
                  </a:lnTo>
                  <a:lnTo>
                    <a:pt x="83" y="640"/>
                  </a:lnTo>
                  <a:lnTo>
                    <a:pt x="93" y="620"/>
                  </a:lnTo>
                  <a:lnTo>
                    <a:pt x="104" y="609"/>
                  </a:lnTo>
                  <a:lnTo>
                    <a:pt x="110" y="606"/>
                  </a:lnTo>
                  <a:lnTo>
                    <a:pt x="123" y="608"/>
                  </a:lnTo>
                  <a:lnTo>
                    <a:pt x="129" y="613"/>
                  </a:lnTo>
                  <a:lnTo>
                    <a:pt x="132" y="620"/>
                  </a:lnTo>
                  <a:lnTo>
                    <a:pt x="132" y="631"/>
                  </a:lnTo>
                  <a:lnTo>
                    <a:pt x="130" y="644"/>
                  </a:lnTo>
                  <a:lnTo>
                    <a:pt x="122" y="700"/>
                  </a:lnTo>
                  <a:lnTo>
                    <a:pt x="123" y="757"/>
                  </a:lnTo>
                  <a:lnTo>
                    <a:pt x="129" y="809"/>
                  </a:lnTo>
                  <a:lnTo>
                    <a:pt x="147" y="858"/>
                  </a:lnTo>
                  <a:lnTo>
                    <a:pt x="168" y="903"/>
                  </a:lnTo>
                  <a:lnTo>
                    <a:pt x="198" y="944"/>
                  </a:lnTo>
                  <a:lnTo>
                    <a:pt x="230" y="976"/>
                  </a:lnTo>
                  <a:lnTo>
                    <a:pt x="269" y="1000"/>
                  </a:lnTo>
                  <a:lnTo>
                    <a:pt x="309" y="1011"/>
                  </a:lnTo>
                  <a:lnTo>
                    <a:pt x="349" y="1019"/>
                  </a:lnTo>
                  <a:lnTo>
                    <a:pt x="390" y="1015"/>
                  </a:lnTo>
                  <a:lnTo>
                    <a:pt x="424" y="1008"/>
                  </a:lnTo>
                  <a:lnTo>
                    <a:pt x="460" y="990"/>
                  </a:lnTo>
                  <a:lnTo>
                    <a:pt x="490" y="967"/>
                  </a:lnTo>
                  <a:lnTo>
                    <a:pt x="517" y="939"/>
                  </a:lnTo>
                  <a:lnTo>
                    <a:pt x="536" y="905"/>
                  </a:lnTo>
                  <a:lnTo>
                    <a:pt x="550" y="868"/>
                  </a:lnTo>
                  <a:lnTo>
                    <a:pt x="556" y="831"/>
                  </a:lnTo>
                  <a:lnTo>
                    <a:pt x="554" y="793"/>
                  </a:lnTo>
                  <a:lnTo>
                    <a:pt x="546" y="755"/>
                  </a:lnTo>
                  <a:lnTo>
                    <a:pt x="524" y="713"/>
                  </a:lnTo>
                  <a:lnTo>
                    <a:pt x="501" y="670"/>
                  </a:lnTo>
                  <a:lnTo>
                    <a:pt x="466" y="622"/>
                  </a:lnTo>
                  <a:lnTo>
                    <a:pt x="422" y="571"/>
                  </a:lnTo>
                  <a:lnTo>
                    <a:pt x="362" y="498"/>
                  </a:lnTo>
                  <a:lnTo>
                    <a:pt x="322" y="441"/>
                  </a:lnTo>
                  <a:lnTo>
                    <a:pt x="295" y="390"/>
                  </a:lnTo>
                  <a:lnTo>
                    <a:pt x="282" y="342"/>
                  </a:lnTo>
                  <a:lnTo>
                    <a:pt x="274" y="298"/>
                  </a:lnTo>
                  <a:lnTo>
                    <a:pt x="278" y="255"/>
                  </a:lnTo>
                  <a:lnTo>
                    <a:pt x="288" y="213"/>
                  </a:lnTo>
                  <a:lnTo>
                    <a:pt x="302" y="169"/>
                  </a:lnTo>
                  <a:lnTo>
                    <a:pt x="318" y="141"/>
                  </a:lnTo>
                  <a:lnTo>
                    <a:pt x="333" y="113"/>
                  </a:lnTo>
                  <a:lnTo>
                    <a:pt x="353" y="90"/>
                  </a:lnTo>
                  <a:lnTo>
                    <a:pt x="372" y="69"/>
                  </a:lnTo>
                  <a:lnTo>
                    <a:pt x="397" y="52"/>
                  </a:lnTo>
                  <a:lnTo>
                    <a:pt x="422" y="34"/>
                  </a:lnTo>
                  <a:lnTo>
                    <a:pt x="451" y="22"/>
                  </a:lnTo>
                  <a:lnTo>
                    <a:pt x="476" y="13"/>
                  </a:lnTo>
                  <a:lnTo>
                    <a:pt x="506" y="5"/>
                  </a:lnTo>
                  <a:lnTo>
                    <a:pt x="535" y="2"/>
                  </a:lnTo>
                  <a:lnTo>
                    <a:pt x="599" y="0"/>
                  </a:lnTo>
                  <a:lnTo>
                    <a:pt x="665" y="12"/>
                  </a:lnTo>
                  <a:lnTo>
                    <a:pt x="732" y="36"/>
                  </a:lnTo>
                  <a:lnTo>
                    <a:pt x="788" y="66"/>
                  </a:lnTo>
                  <a:lnTo>
                    <a:pt x="845" y="102"/>
                  </a:lnTo>
                  <a:lnTo>
                    <a:pt x="891" y="137"/>
                  </a:lnTo>
                  <a:lnTo>
                    <a:pt x="926" y="167"/>
                  </a:lnTo>
                  <a:lnTo>
                    <a:pt x="930" y="181"/>
                  </a:lnTo>
                  <a:lnTo>
                    <a:pt x="929" y="196"/>
                  </a:lnTo>
                  <a:lnTo>
                    <a:pt x="904" y="264"/>
                  </a:lnTo>
                  <a:lnTo>
                    <a:pt x="878" y="32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8" name="Freeform 75"/>
            <p:cNvSpPr>
              <a:spLocks/>
            </p:cNvSpPr>
            <p:nvPr/>
          </p:nvSpPr>
          <p:spPr bwMode="auto">
            <a:xfrm>
              <a:off x="2165350" y="3209925"/>
              <a:ext cx="260350" cy="312737"/>
            </a:xfrm>
            <a:custGeom>
              <a:avLst/>
              <a:gdLst>
                <a:gd name="T0" fmla="*/ 756 w 966"/>
                <a:gd name="T1" fmla="*/ 316 h 1159"/>
                <a:gd name="T2" fmla="*/ 804 w 966"/>
                <a:gd name="T3" fmla="*/ 254 h 1159"/>
                <a:gd name="T4" fmla="*/ 833 w 966"/>
                <a:gd name="T5" fmla="*/ 243 h 1159"/>
                <a:gd name="T6" fmla="*/ 873 w 966"/>
                <a:gd name="T7" fmla="*/ 251 h 1159"/>
                <a:gd name="T8" fmla="*/ 922 w 966"/>
                <a:gd name="T9" fmla="*/ 272 h 1159"/>
                <a:gd name="T10" fmla="*/ 952 w 966"/>
                <a:gd name="T11" fmla="*/ 276 h 1159"/>
                <a:gd name="T12" fmla="*/ 966 w 966"/>
                <a:gd name="T13" fmla="*/ 256 h 1159"/>
                <a:gd name="T14" fmla="*/ 959 w 966"/>
                <a:gd name="T15" fmla="*/ 237 h 1159"/>
                <a:gd name="T16" fmla="*/ 919 w 966"/>
                <a:gd name="T17" fmla="*/ 215 h 1159"/>
                <a:gd name="T18" fmla="*/ 658 w 966"/>
                <a:gd name="T19" fmla="*/ 50 h 1159"/>
                <a:gd name="T20" fmla="*/ 583 w 966"/>
                <a:gd name="T21" fmla="*/ 2 h 1159"/>
                <a:gd name="T22" fmla="*/ 563 w 966"/>
                <a:gd name="T23" fmla="*/ 3 h 1159"/>
                <a:gd name="T24" fmla="*/ 549 w 966"/>
                <a:gd name="T25" fmla="*/ 22 h 1159"/>
                <a:gd name="T26" fmla="*/ 566 w 966"/>
                <a:gd name="T27" fmla="*/ 50 h 1159"/>
                <a:gd name="T28" fmla="*/ 611 w 966"/>
                <a:gd name="T29" fmla="*/ 84 h 1159"/>
                <a:gd name="T30" fmla="*/ 633 w 966"/>
                <a:gd name="T31" fmla="*/ 118 h 1159"/>
                <a:gd name="T32" fmla="*/ 634 w 966"/>
                <a:gd name="T33" fmla="*/ 149 h 1159"/>
                <a:gd name="T34" fmla="*/ 598 w 966"/>
                <a:gd name="T35" fmla="*/ 218 h 1159"/>
                <a:gd name="T36" fmla="*/ 173 w 966"/>
                <a:gd name="T37" fmla="*/ 894 h 1159"/>
                <a:gd name="T38" fmla="*/ 148 w 966"/>
                <a:gd name="T39" fmla="*/ 911 h 1159"/>
                <a:gd name="T40" fmla="*/ 113 w 966"/>
                <a:gd name="T41" fmla="*/ 914 h 1159"/>
                <a:gd name="T42" fmla="*/ 71 w 966"/>
                <a:gd name="T43" fmla="*/ 900 h 1159"/>
                <a:gd name="T44" fmla="*/ 26 w 966"/>
                <a:gd name="T45" fmla="*/ 883 h 1159"/>
                <a:gd name="T46" fmla="*/ 4 w 966"/>
                <a:gd name="T47" fmla="*/ 893 h 1159"/>
                <a:gd name="T48" fmla="*/ 1 w 966"/>
                <a:gd name="T49" fmla="*/ 912 h 1159"/>
                <a:gd name="T50" fmla="*/ 19 w 966"/>
                <a:gd name="T51" fmla="*/ 933 h 1159"/>
                <a:gd name="T52" fmla="*/ 197 w 966"/>
                <a:gd name="T53" fmla="*/ 1034 h 1159"/>
                <a:gd name="T54" fmla="*/ 367 w 966"/>
                <a:gd name="T55" fmla="*/ 1150 h 1159"/>
                <a:gd name="T56" fmla="*/ 395 w 966"/>
                <a:gd name="T57" fmla="*/ 1159 h 1159"/>
                <a:gd name="T58" fmla="*/ 412 w 966"/>
                <a:gd name="T59" fmla="*/ 1147 h 1159"/>
                <a:gd name="T60" fmla="*/ 412 w 966"/>
                <a:gd name="T61" fmla="*/ 1122 h 1159"/>
                <a:gd name="T62" fmla="*/ 376 w 966"/>
                <a:gd name="T63" fmla="*/ 1090 h 1159"/>
                <a:gd name="T64" fmla="*/ 342 w 966"/>
                <a:gd name="T65" fmla="*/ 1057 h 1159"/>
                <a:gd name="T66" fmla="*/ 328 w 966"/>
                <a:gd name="T67" fmla="*/ 1024 h 1159"/>
                <a:gd name="T68" fmla="*/ 333 w 966"/>
                <a:gd name="T69" fmla="*/ 994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1159">
                  <a:moveTo>
                    <a:pt x="365" y="939"/>
                  </a:moveTo>
                  <a:lnTo>
                    <a:pt x="756" y="316"/>
                  </a:lnTo>
                  <a:lnTo>
                    <a:pt x="791" y="265"/>
                  </a:lnTo>
                  <a:lnTo>
                    <a:pt x="804" y="254"/>
                  </a:lnTo>
                  <a:lnTo>
                    <a:pt x="814" y="247"/>
                  </a:lnTo>
                  <a:lnTo>
                    <a:pt x="833" y="243"/>
                  </a:lnTo>
                  <a:lnTo>
                    <a:pt x="853" y="243"/>
                  </a:lnTo>
                  <a:lnTo>
                    <a:pt x="873" y="251"/>
                  </a:lnTo>
                  <a:lnTo>
                    <a:pt x="896" y="259"/>
                  </a:lnTo>
                  <a:lnTo>
                    <a:pt x="922" y="272"/>
                  </a:lnTo>
                  <a:lnTo>
                    <a:pt x="941" y="278"/>
                  </a:lnTo>
                  <a:lnTo>
                    <a:pt x="952" y="276"/>
                  </a:lnTo>
                  <a:lnTo>
                    <a:pt x="962" y="269"/>
                  </a:lnTo>
                  <a:lnTo>
                    <a:pt x="966" y="256"/>
                  </a:lnTo>
                  <a:lnTo>
                    <a:pt x="966" y="248"/>
                  </a:lnTo>
                  <a:lnTo>
                    <a:pt x="959" y="237"/>
                  </a:lnTo>
                  <a:lnTo>
                    <a:pt x="947" y="229"/>
                  </a:lnTo>
                  <a:lnTo>
                    <a:pt x="919" y="215"/>
                  </a:lnTo>
                  <a:lnTo>
                    <a:pt x="770" y="125"/>
                  </a:lnTo>
                  <a:lnTo>
                    <a:pt x="658" y="50"/>
                  </a:lnTo>
                  <a:lnTo>
                    <a:pt x="597" y="9"/>
                  </a:lnTo>
                  <a:lnTo>
                    <a:pt x="583" y="2"/>
                  </a:lnTo>
                  <a:lnTo>
                    <a:pt x="570" y="0"/>
                  </a:lnTo>
                  <a:lnTo>
                    <a:pt x="563" y="3"/>
                  </a:lnTo>
                  <a:lnTo>
                    <a:pt x="553" y="10"/>
                  </a:lnTo>
                  <a:lnTo>
                    <a:pt x="549" y="22"/>
                  </a:lnTo>
                  <a:lnTo>
                    <a:pt x="555" y="35"/>
                  </a:lnTo>
                  <a:lnTo>
                    <a:pt x="566" y="50"/>
                  </a:lnTo>
                  <a:lnTo>
                    <a:pt x="591" y="69"/>
                  </a:lnTo>
                  <a:lnTo>
                    <a:pt x="611" y="84"/>
                  </a:lnTo>
                  <a:lnTo>
                    <a:pt x="623" y="101"/>
                  </a:lnTo>
                  <a:lnTo>
                    <a:pt x="633" y="118"/>
                  </a:lnTo>
                  <a:lnTo>
                    <a:pt x="634" y="134"/>
                  </a:lnTo>
                  <a:lnTo>
                    <a:pt x="634" y="149"/>
                  </a:lnTo>
                  <a:lnTo>
                    <a:pt x="629" y="164"/>
                  </a:lnTo>
                  <a:lnTo>
                    <a:pt x="598" y="218"/>
                  </a:lnTo>
                  <a:lnTo>
                    <a:pt x="209" y="841"/>
                  </a:lnTo>
                  <a:lnTo>
                    <a:pt x="173" y="894"/>
                  </a:lnTo>
                  <a:lnTo>
                    <a:pt x="163" y="903"/>
                  </a:lnTo>
                  <a:lnTo>
                    <a:pt x="148" y="911"/>
                  </a:lnTo>
                  <a:lnTo>
                    <a:pt x="132" y="915"/>
                  </a:lnTo>
                  <a:lnTo>
                    <a:pt x="113" y="914"/>
                  </a:lnTo>
                  <a:lnTo>
                    <a:pt x="91" y="910"/>
                  </a:lnTo>
                  <a:lnTo>
                    <a:pt x="71" y="900"/>
                  </a:lnTo>
                  <a:lnTo>
                    <a:pt x="45" y="889"/>
                  </a:lnTo>
                  <a:lnTo>
                    <a:pt x="26" y="883"/>
                  </a:lnTo>
                  <a:lnTo>
                    <a:pt x="12" y="885"/>
                  </a:lnTo>
                  <a:lnTo>
                    <a:pt x="4" y="893"/>
                  </a:lnTo>
                  <a:lnTo>
                    <a:pt x="0" y="903"/>
                  </a:lnTo>
                  <a:lnTo>
                    <a:pt x="1" y="912"/>
                  </a:lnTo>
                  <a:lnTo>
                    <a:pt x="5" y="924"/>
                  </a:lnTo>
                  <a:lnTo>
                    <a:pt x="19" y="933"/>
                  </a:lnTo>
                  <a:lnTo>
                    <a:pt x="45" y="946"/>
                  </a:lnTo>
                  <a:lnTo>
                    <a:pt x="197" y="1034"/>
                  </a:lnTo>
                  <a:lnTo>
                    <a:pt x="307" y="1106"/>
                  </a:lnTo>
                  <a:lnTo>
                    <a:pt x="367" y="1150"/>
                  </a:lnTo>
                  <a:lnTo>
                    <a:pt x="384" y="1157"/>
                  </a:lnTo>
                  <a:lnTo>
                    <a:pt x="395" y="1159"/>
                  </a:lnTo>
                  <a:lnTo>
                    <a:pt x="404" y="1156"/>
                  </a:lnTo>
                  <a:lnTo>
                    <a:pt x="412" y="1147"/>
                  </a:lnTo>
                  <a:lnTo>
                    <a:pt x="416" y="1136"/>
                  </a:lnTo>
                  <a:lnTo>
                    <a:pt x="412" y="1122"/>
                  </a:lnTo>
                  <a:lnTo>
                    <a:pt x="399" y="1109"/>
                  </a:lnTo>
                  <a:lnTo>
                    <a:pt x="376" y="1090"/>
                  </a:lnTo>
                  <a:lnTo>
                    <a:pt x="356" y="1076"/>
                  </a:lnTo>
                  <a:lnTo>
                    <a:pt x="342" y="1057"/>
                  </a:lnTo>
                  <a:lnTo>
                    <a:pt x="334" y="1041"/>
                  </a:lnTo>
                  <a:lnTo>
                    <a:pt x="328" y="1024"/>
                  </a:lnTo>
                  <a:lnTo>
                    <a:pt x="328" y="1009"/>
                  </a:lnTo>
                  <a:lnTo>
                    <a:pt x="333" y="994"/>
                  </a:lnTo>
                  <a:lnTo>
                    <a:pt x="365" y="93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9" name="Freeform 76"/>
            <p:cNvSpPr>
              <a:spLocks/>
            </p:cNvSpPr>
            <p:nvPr/>
          </p:nvSpPr>
          <p:spPr bwMode="auto">
            <a:xfrm>
              <a:off x="2336800" y="3303588"/>
              <a:ext cx="349250" cy="350837"/>
            </a:xfrm>
            <a:custGeom>
              <a:avLst/>
              <a:gdLst>
                <a:gd name="T0" fmla="*/ 318 w 1296"/>
                <a:gd name="T1" fmla="*/ 1125 h 1295"/>
                <a:gd name="T2" fmla="*/ 307 w 1296"/>
                <a:gd name="T3" fmla="*/ 1151 h 1295"/>
                <a:gd name="T4" fmla="*/ 314 w 1296"/>
                <a:gd name="T5" fmla="*/ 1190 h 1295"/>
                <a:gd name="T6" fmla="*/ 342 w 1296"/>
                <a:gd name="T7" fmla="*/ 1226 h 1295"/>
                <a:gd name="T8" fmla="*/ 375 w 1296"/>
                <a:gd name="T9" fmla="*/ 1262 h 1295"/>
                <a:gd name="T10" fmla="*/ 371 w 1296"/>
                <a:gd name="T11" fmla="*/ 1285 h 1295"/>
                <a:gd name="T12" fmla="*/ 352 w 1296"/>
                <a:gd name="T13" fmla="*/ 1295 h 1295"/>
                <a:gd name="T14" fmla="*/ 324 w 1296"/>
                <a:gd name="T15" fmla="*/ 1282 h 1295"/>
                <a:gd name="T16" fmla="*/ 177 w 1296"/>
                <a:gd name="T17" fmla="*/ 1140 h 1295"/>
                <a:gd name="T18" fmla="*/ 13 w 1296"/>
                <a:gd name="T19" fmla="*/ 1012 h 1295"/>
                <a:gd name="T20" fmla="*/ 0 w 1296"/>
                <a:gd name="T21" fmla="*/ 989 h 1295"/>
                <a:gd name="T22" fmla="*/ 7 w 1296"/>
                <a:gd name="T23" fmla="*/ 971 h 1295"/>
                <a:gd name="T24" fmla="*/ 28 w 1296"/>
                <a:gd name="T25" fmla="*/ 966 h 1295"/>
                <a:gd name="T26" fmla="*/ 72 w 1296"/>
                <a:gd name="T27" fmla="*/ 991 h 1295"/>
                <a:gd name="T28" fmla="*/ 112 w 1296"/>
                <a:gd name="T29" fmla="*/ 1012 h 1295"/>
                <a:gd name="T30" fmla="*/ 147 w 1296"/>
                <a:gd name="T31" fmla="*/ 1013 h 1295"/>
                <a:gd name="T32" fmla="*/ 172 w 1296"/>
                <a:gd name="T33" fmla="*/ 998 h 1295"/>
                <a:gd name="T34" fmla="*/ 746 w 1296"/>
                <a:gd name="T35" fmla="*/ 342 h 1295"/>
                <a:gd name="T36" fmla="*/ 764 w 1296"/>
                <a:gd name="T37" fmla="*/ 305 h 1295"/>
                <a:gd name="T38" fmla="*/ 745 w 1296"/>
                <a:gd name="T39" fmla="*/ 278 h 1295"/>
                <a:gd name="T40" fmla="*/ 646 w 1296"/>
                <a:gd name="T41" fmla="*/ 203 h 1295"/>
                <a:gd name="T42" fmla="*/ 578 w 1296"/>
                <a:gd name="T43" fmla="*/ 176 h 1295"/>
                <a:gd name="T44" fmla="*/ 490 w 1296"/>
                <a:gd name="T45" fmla="*/ 178 h 1295"/>
                <a:gd name="T46" fmla="*/ 399 w 1296"/>
                <a:gd name="T47" fmla="*/ 197 h 1295"/>
                <a:gd name="T48" fmla="*/ 356 w 1296"/>
                <a:gd name="T49" fmla="*/ 205 h 1295"/>
                <a:gd name="T50" fmla="*/ 342 w 1296"/>
                <a:gd name="T51" fmla="*/ 193 h 1295"/>
                <a:gd name="T52" fmla="*/ 339 w 1296"/>
                <a:gd name="T53" fmla="*/ 175 h 1295"/>
                <a:gd name="T54" fmla="*/ 365 w 1296"/>
                <a:gd name="T55" fmla="*/ 153 h 1295"/>
                <a:gd name="T56" fmla="*/ 602 w 1296"/>
                <a:gd name="T57" fmla="*/ 0 h 1295"/>
                <a:gd name="T58" fmla="*/ 619 w 1296"/>
                <a:gd name="T59" fmla="*/ 5 h 1295"/>
                <a:gd name="T60" fmla="*/ 625 w 1296"/>
                <a:gd name="T61" fmla="*/ 19 h 1295"/>
                <a:gd name="T62" fmla="*/ 611 w 1296"/>
                <a:gd name="T63" fmla="*/ 63 h 1295"/>
                <a:gd name="T64" fmla="*/ 620 w 1296"/>
                <a:gd name="T65" fmla="*/ 100 h 1295"/>
                <a:gd name="T66" fmla="*/ 1069 w 1296"/>
                <a:gd name="T67" fmla="*/ 491 h 1295"/>
                <a:gd name="T68" fmla="*/ 1197 w 1296"/>
                <a:gd name="T69" fmla="*/ 588 h 1295"/>
                <a:gd name="T70" fmla="*/ 1226 w 1296"/>
                <a:gd name="T71" fmla="*/ 589 h 1295"/>
                <a:gd name="T72" fmla="*/ 1255 w 1296"/>
                <a:gd name="T73" fmla="*/ 581 h 1295"/>
                <a:gd name="T74" fmla="*/ 1283 w 1296"/>
                <a:gd name="T75" fmla="*/ 572 h 1295"/>
                <a:gd name="T76" fmla="*/ 1294 w 1296"/>
                <a:gd name="T77" fmla="*/ 588 h 1295"/>
                <a:gd name="T78" fmla="*/ 1287 w 1296"/>
                <a:gd name="T79" fmla="*/ 615 h 1295"/>
                <a:gd name="T80" fmla="*/ 1259 w 1296"/>
                <a:gd name="T81" fmla="*/ 647 h 1295"/>
                <a:gd name="T82" fmla="*/ 1093 w 1296"/>
                <a:gd name="T83" fmla="*/ 818 h 1295"/>
                <a:gd name="T84" fmla="*/ 1067 w 1296"/>
                <a:gd name="T85" fmla="*/ 826 h 1295"/>
                <a:gd name="T86" fmla="*/ 1050 w 1296"/>
                <a:gd name="T87" fmla="*/ 812 h 1295"/>
                <a:gd name="T88" fmla="*/ 1051 w 1296"/>
                <a:gd name="T89" fmla="*/ 791 h 1295"/>
                <a:gd name="T90" fmla="*/ 1081 w 1296"/>
                <a:gd name="T91" fmla="*/ 732 h 1295"/>
                <a:gd name="T92" fmla="*/ 1099 w 1296"/>
                <a:gd name="T93" fmla="*/ 661 h 1295"/>
                <a:gd name="T94" fmla="*/ 1090 w 1296"/>
                <a:gd name="T95" fmla="*/ 600 h 1295"/>
                <a:gd name="T96" fmla="*/ 1045 w 1296"/>
                <a:gd name="T97" fmla="*/ 541 h 1295"/>
                <a:gd name="T98" fmla="*/ 952 w 1296"/>
                <a:gd name="T99" fmla="*/ 459 h 1295"/>
                <a:gd name="T100" fmla="*/ 922 w 1296"/>
                <a:gd name="T101" fmla="*/ 443 h 1295"/>
                <a:gd name="T102" fmla="*/ 901 w 1296"/>
                <a:gd name="T103" fmla="*/ 450 h 1295"/>
                <a:gd name="T104" fmla="*/ 356 w 1296"/>
                <a:gd name="T105" fmla="*/ 1074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6" h="1295">
                  <a:moveTo>
                    <a:pt x="356" y="1074"/>
                  </a:moveTo>
                  <a:lnTo>
                    <a:pt x="318" y="1125"/>
                  </a:lnTo>
                  <a:lnTo>
                    <a:pt x="312" y="1137"/>
                  </a:lnTo>
                  <a:lnTo>
                    <a:pt x="307" y="1151"/>
                  </a:lnTo>
                  <a:lnTo>
                    <a:pt x="308" y="1169"/>
                  </a:lnTo>
                  <a:lnTo>
                    <a:pt x="314" y="1190"/>
                  </a:lnTo>
                  <a:lnTo>
                    <a:pt x="326" y="1205"/>
                  </a:lnTo>
                  <a:lnTo>
                    <a:pt x="342" y="1226"/>
                  </a:lnTo>
                  <a:lnTo>
                    <a:pt x="363" y="1247"/>
                  </a:lnTo>
                  <a:lnTo>
                    <a:pt x="375" y="1262"/>
                  </a:lnTo>
                  <a:lnTo>
                    <a:pt x="377" y="1276"/>
                  </a:lnTo>
                  <a:lnTo>
                    <a:pt x="371" y="1285"/>
                  </a:lnTo>
                  <a:lnTo>
                    <a:pt x="361" y="1295"/>
                  </a:lnTo>
                  <a:lnTo>
                    <a:pt x="352" y="1295"/>
                  </a:lnTo>
                  <a:lnTo>
                    <a:pt x="339" y="1291"/>
                  </a:lnTo>
                  <a:lnTo>
                    <a:pt x="324" y="1282"/>
                  </a:lnTo>
                  <a:lnTo>
                    <a:pt x="273" y="1231"/>
                  </a:lnTo>
                  <a:lnTo>
                    <a:pt x="177" y="1140"/>
                  </a:lnTo>
                  <a:lnTo>
                    <a:pt x="41" y="1032"/>
                  </a:lnTo>
                  <a:lnTo>
                    <a:pt x="13" y="1012"/>
                  </a:lnTo>
                  <a:lnTo>
                    <a:pt x="4" y="1001"/>
                  </a:lnTo>
                  <a:lnTo>
                    <a:pt x="0" y="989"/>
                  </a:lnTo>
                  <a:lnTo>
                    <a:pt x="1" y="981"/>
                  </a:lnTo>
                  <a:lnTo>
                    <a:pt x="7" y="971"/>
                  </a:lnTo>
                  <a:lnTo>
                    <a:pt x="15" y="964"/>
                  </a:lnTo>
                  <a:lnTo>
                    <a:pt x="28" y="966"/>
                  </a:lnTo>
                  <a:lnTo>
                    <a:pt x="46" y="973"/>
                  </a:lnTo>
                  <a:lnTo>
                    <a:pt x="72" y="991"/>
                  </a:lnTo>
                  <a:lnTo>
                    <a:pt x="92" y="1004"/>
                  </a:lnTo>
                  <a:lnTo>
                    <a:pt x="112" y="1012"/>
                  </a:lnTo>
                  <a:lnTo>
                    <a:pt x="131" y="1015"/>
                  </a:lnTo>
                  <a:lnTo>
                    <a:pt x="147" y="1013"/>
                  </a:lnTo>
                  <a:lnTo>
                    <a:pt x="161" y="1009"/>
                  </a:lnTo>
                  <a:lnTo>
                    <a:pt x="172" y="998"/>
                  </a:lnTo>
                  <a:lnTo>
                    <a:pt x="217" y="953"/>
                  </a:lnTo>
                  <a:lnTo>
                    <a:pt x="746" y="342"/>
                  </a:lnTo>
                  <a:lnTo>
                    <a:pt x="758" y="322"/>
                  </a:lnTo>
                  <a:lnTo>
                    <a:pt x="764" y="305"/>
                  </a:lnTo>
                  <a:lnTo>
                    <a:pt x="759" y="293"/>
                  </a:lnTo>
                  <a:lnTo>
                    <a:pt x="745" y="278"/>
                  </a:lnTo>
                  <a:lnTo>
                    <a:pt x="691" y="233"/>
                  </a:lnTo>
                  <a:lnTo>
                    <a:pt x="646" y="203"/>
                  </a:lnTo>
                  <a:lnTo>
                    <a:pt x="612" y="184"/>
                  </a:lnTo>
                  <a:lnTo>
                    <a:pt x="578" y="176"/>
                  </a:lnTo>
                  <a:lnTo>
                    <a:pt x="537" y="173"/>
                  </a:lnTo>
                  <a:lnTo>
                    <a:pt x="490" y="178"/>
                  </a:lnTo>
                  <a:lnTo>
                    <a:pt x="440" y="186"/>
                  </a:lnTo>
                  <a:lnTo>
                    <a:pt x="399" y="197"/>
                  </a:lnTo>
                  <a:lnTo>
                    <a:pt x="366" y="207"/>
                  </a:lnTo>
                  <a:lnTo>
                    <a:pt x="356" y="205"/>
                  </a:lnTo>
                  <a:lnTo>
                    <a:pt x="347" y="201"/>
                  </a:lnTo>
                  <a:lnTo>
                    <a:pt x="342" y="193"/>
                  </a:lnTo>
                  <a:lnTo>
                    <a:pt x="337" y="184"/>
                  </a:lnTo>
                  <a:lnTo>
                    <a:pt x="339" y="175"/>
                  </a:lnTo>
                  <a:lnTo>
                    <a:pt x="344" y="170"/>
                  </a:lnTo>
                  <a:lnTo>
                    <a:pt x="365" y="153"/>
                  </a:lnTo>
                  <a:lnTo>
                    <a:pt x="580" y="14"/>
                  </a:lnTo>
                  <a:lnTo>
                    <a:pt x="602" y="0"/>
                  </a:lnTo>
                  <a:lnTo>
                    <a:pt x="611" y="1"/>
                  </a:lnTo>
                  <a:lnTo>
                    <a:pt x="619" y="5"/>
                  </a:lnTo>
                  <a:lnTo>
                    <a:pt x="625" y="10"/>
                  </a:lnTo>
                  <a:lnTo>
                    <a:pt x="625" y="19"/>
                  </a:lnTo>
                  <a:lnTo>
                    <a:pt x="619" y="40"/>
                  </a:lnTo>
                  <a:lnTo>
                    <a:pt x="611" y="63"/>
                  </a:lnTo>
                  <a:lnTo>
                    <a:pt x="610" y="82"/>
                  </a:lnTo>
                  <a:lnTo>
                    <a:pt x="620" y="100"/>
                  </a:lnTo>
                  <a:lnTo>
                    <a:pt x="646" y="124"/>
                  </a:lnTo>
                  <a:lnTo>
                    <a:pt x="1069" y="491"/>
                  </a:lnTo>
                  <a:lnTo>
                    <a:pt x="1142" y="550"/>
                  </a:lnTo>
                  <a:lnTo>
                    <a:pt x="1197" y="588"/>
                  </a:lnTo>
                  <a:lnTo>
                    <a:pt x="1212" y="590"/>
                  </a:lnTo>
                  <a:lnTo>
                    <a:pt x="1226" y="589"/>
                  </a:lnTo>
                  <a:lnTo>
                    <a:pt x="1239" y="587"/>
                  </a:lnTo>
                  <a:lnTo>
                    <a:pt x="1255" y="581"/>
                  </a:lnTo>
                  <a:lnTo>
                    <a:pt x="1274" y="573"/>
                  </a:lnTo>
                  <a:lnTo>
                    <a:pt x="1283" y="572"/>
                  </a:lnTo>
                  <a:lnTo>
                    <a:pt x="1289" y="578"/>
                  </a:lnTo>
                  <a:lnTo>
                    <a:pt x="1294" y="588"/>
                  </a:lnTo>
                  <a:lnTo>
                    <a:pt x="1296" y="601"/>
                  </a:lnTo>
                  <a:lnTo>
                    <a:pt x="1287" y="615"/>
                  </a:lnTo>
                  <a:lnTo>
                    <a:pt x="1275" y="632"/>
                  </a:lnTo>
                  <a:lnTo>
                    <a:pt x="1259" y="647"/>
                  </a:lnTo>
                  <a:lnTo>
                    <a:pt x="1114" y="799"/>
                  </a:lnTo>
                  <a:lnTo>
                    <a:pt x="1093" y="818"/>
                  </a:lnTo>
                  <a:lnTo>
                    <a:pt x="1081" y="824"/>
                  </a:lnTo>
                  <a:lnTo>
                    <a:pt x="1067" y="826"/>
                  </a:lnTo>
                  <a:lnTo>
                    <a:pt x="1057" y="820"/>
                  </a:lnTo>
                  <a:lnTo>
                    <a:pt x="1050" y="812"/>
                  </a:lnTo>
                  <a:lnTo>
                    <a:pt x="1049" y="801"/>
                  </a:lnTo>
                  <a:lnTo>
                    <a:pt x="1051" y="791"/>
                  </a:lnTo>
                  <a:lnTo>
                    <a:pt x="1059" y="774"/>
                  </a:lnTo>
                  <a:lnTo>
                    <a:pt x="1081" y="732"/>
                  </a:lnTo>
                  <a:lnTo>
                    <a:pt x="1095" y="695"/>
                  </a:lnTo>
                  <a:lnTo>
                    <a:pt x="1099" y="661"/>
                  </a:lnTo>
                  <a:lnTo>
                    <a:pt x="1098" y="626"/>
                  </a:lnTo>
                  <a:lnTo>
                    <a:pt x="1090" y="600"/>
                  </a:lnTo>
                  <a:lnTo>
                    <a:pt x="1072" y="573"/>
                  </a:lnTo>
                  <a:lnTo>
                    <a:pt x="1045" y="541"/>
                  </a:lnTo>
                  <a:lnTo>
                    <a:pt x="999" y="500"/>
                  </a:lnTo>
                  <a:lnTo>
                    <a:pt x="952" y="459"/>
                  </a:lnTo>
                  <a:lnTo>
                    <a:pt x="934" y="447"/>
                  </a:lnTo>
                  <a:lnTo>
                    <a:pt x="922" y="443"/>
                  </a:lnTo>
                  <a:lnTo>
                    <a:pt x="911" y="443"/>
                  </a:lnTo>
                  <a:lnTo>
                    <a:pt x="901" y="450"/>
                  </a:lnTo>
                  <a:lnTo>
                    <a:pt x="877" y="474"/>
                  </a:lnTo>
                  <a:lnTo>
                    <a:pt x="356" y="107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40" name="Freeform 77"/>
            <p:cNvSpPr>
              <a:spLocks noEditPoints="1"/>
            </p:cNvSpPr>
            <p:nvPr/>
          </p:nvSpPr>
          <p:spPr bwMode="auto">
            <a:xfrm>
              <a:off x="200025" y="4989513"/>
              <a:ext cx="85725" cy="230187"/>
            </a:xfrm>
            <a:custGeom>
              <a:avLst/>
              <a:gdLst>
                <a:gd name="T0" fmla="*/ 0 w 316"/>
                <a:gd name="T1" fmla="*/ 799 h 848"/>
                <a:gd name="T2" fmla="*/ 0 w 316"/>
                <a:gd name="T3" fmla="*/ 724 h 848"/>
                <a:gd name="T4" fmla="*/ 104 w 316"/>
                <a:gd name="T5" fmla="*/ 677 h 848"/>
                <a:gd name="T6" fmla="*/ 137 w 316"/>
                <a:gd name="T7" fmla="*/ 661 h 848"/>
                <a:gd name="T8" fmla="*/ 158 w 316"/>
                <a:gd name="T9" fmla="*/ 645 h 848"/>
                <a:gd name="T10" fmla="*/ 170 w 316"/>
                <a:gd name="T11" fmla="*/ 627 h 848"/>
                <a:gd name="T12" fmla="*/ 173 w 316"/>
                <a:gd name="T13" fmla="*/ 610 h 848"/>
                <a:gd name="T14" fmla="*/ 170 w 316"/>
                <a:gd name="T15" fmla="*/ 590 h 848"/>
                <a:gd name="T16" fmla="*/ 163 w 316"/>
                <a:gd name="T17" fmla="*/ 564 h 848"/>
                <a:gd name="T18" fmla="*/ 152 w 316"/>
                <a:gd name="T19" fmla="*/ 530 h 848"/>
                <a:gd name="T20" fmla="*/ 148 w 316"/>
                <a:gd name="T21" fmla="*/ 503 h 848"/>
                <a:gd name="T22" fmla="*/ 152 w 316"/>
                <a:gd name="T23" fmla="*/ 490 h 848"/>
                <a:gd name="T24" fmla="*/ 160 w 316"/>
                <a:gd name="T25" fmla="*/ 481 h 848"/>
                <a:gd name="T26" fmla="*/ 174 w 316"/>
                <a:gd name="T27" fmla="*/ 481 h 848"/>
                <a:gd name="T28" fmla="*/ 182 w 316"/>
                <a:gd name="T29" fmla="*/ 485 h 848"/>
                <a:gd name="T30" fmla="*/ 191 w 316"/>
                <a:gd name="T31" fmla="*/ 497 h 848"/>
                <a:gd name="T32" fmla="*/ 199 w 316"/>
                <a:gd name="T33" fmla="*/ 512 h 848"/>
                <a:gd name="T34" fmla="*/ 210 w 316"/>
                <a:gd name="T35" fmla="*/ 546 h 848"/>
                <a:gd name="T36" fmla="*/ 249 w 316"/>
                <a:gd name="T37" fmla="*/ 661 h 848"/>
                <a:gd name="T38" fmla="*/ 295 w 316"/>
                <a:gd name="T39" fmla="*/ 766 h 848"/>
                <a:gd name="T40" fmla="*/ 313 w 316"/>
                <a:gd name="T41" fmla="*/ 808 h 848"/>
                <a:gd name="T42" fmla="*/ 316 w 316"/>
                <a:gd name="T43" fmla="*/ 820 h 848"/>
                <a:gd name="T44" fmla="*/ 316 w 316"/>
                <a:gd name="T45" fmla="*/ 833 h 848"/>
                <a:gd name="T46" fmla="*/ 312 w 316"/>
                <a:gd name="T47" fmla="*/ 841 h 848"/>
                <a:gd name="T48" fmla="*/ 302 w 316"/>
                <a:gd name="T49" fmla="*/ 848 h 848"/>
                <a:gd name="T50" fmla="*/ 289 w 316"/>
                <a:gd name="T51" fmla="*/ 848 h 848"/>
                <a:gd name="T52" fmla="*/ 279 w 316"/>
                <a:gd name="T53" fmla="*/ 842 h 848"/>
                <a:gd name="T54" fmla="*/ 265 w 316"/>
                <a:gd name="T55" fmla="*/ 824 h 848"/>
                <a:gd name="T56" fmla="*/ 250 w 316"/>
                <a:gd name="T57" fmla="*/ 797 h 848"/>
                <a:gd name="T58" fmla="*/ 224 w 316"/>
                <a:gd name="T59" fmla="*/ 755 h 848"/>
                <a:gd name="T60" fmla="*/ 215 w 316"/>
                <a:gd name="T61" fmla="*/ 745 h 848"/>
                <a:gd name="T62" fmla="*/ 201 w 316"/>
                <a:gd name="T63" fmla="*/ 738 h 848"/>
                <a:gd name="T64" fmla="*/ 188 w 316"/>
                <a:gd name="T65" fmla="*/ 736 h 848"/>
                <a:gd name="T66" fmla="*/ 170 w 316"/>
                <a:gd name="T67" fmla="*/ 737 h 848"/>
                <a:gd name="T68" fmla="*/ 119 w 316"/>
                <a:gd name="T69" fmla="*/ 752 h 848"/>
                <a:gd name="T70" fmla="*/ 0 w 316"/>
                <a:gd name="T71" fmla="*/ 799 h 848"/>
                <a:gd name="T72" fmla="*/ 0 w 316"/>
                <a:gd name="T73" fmla="*/ 105 h 848"/>
                <a:gd name="T74" fmla="*/ 0 w 316"/>
                <a:gd name="T75" fmla="*/ 0 h 848"/>
                <a:gd name="T76" fmla="*/ 15 w 316"/>
                <a:gd name="T77" fmla="*/ 35 h 848"/>
                <a:gd name="T78" fmla="*/ 21 w 316"/>
                <a:gd name="T79" fmla="*/ 52 h 848"/>
                <a:gd name="T80" fmla="*/ 20 w 316"/>
                <a:gd name="T81" fmla="*/ 67 h 848"/>
                <a:gd name="T82" fmla="*/ 12 w 316"/>
                <a:gd name="T83" fmla="*/ 86 h 848"/>
                <a:gd name="T84" fmla="*/ 0 w 316"/>
                <a:gd name="T85" fmla="*/ 105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848">
                  <a:moveTo>
                    <a:pt x="0" y="799"/>
                  </a:moveTo>
                  <a:lnTo>
                    <a:pt x="0" y="724"/>
                  </a:lnTo>
                  <a:lnTo>
                    <a:pt x="104" y="677"/>
                  </a:lnTo>
                  <a:lnTo>
                    <a:pt x="137" y="661"/>
                  </a:lnTo>
                  <a:lnTo>
                    <a:pt x="158" y="645"/>
                  </a:lnTo>
                  <a:lnTo>
                    <a:pt x="170" y="627"/>
                  </a:lnTo>
                  <a:lnTo>
                    <a:pt x="173" y="610"/>
                  </a:lnTo>
                  <a:lnTo>
                    <a:pt x="170" y="590"/>
                  </a:lnTo>
                  <a:lnTo>
                    <a:pt x="163" y="564"/>
                  </a:lnTo>
                  <a:lnTo>
                    <a:pt x="152" y="530"/>
                  </a:lnTo>
                  <a:lnTo>
                    <a:pt x="148" y="503"/>
                  </a:lnTo>
                  <a:lnTo>
                    <a:pt x="152" y="490"/>
                  </a:lnTo>
                  <a:lnTo>
                    <a:pt x="160" y="481"/>
                  </a:lnTo>
                  <a:lnTo>
                    <a:pt x="174" y="481"/>
                  </a:lnTo>
                  <a:lnTo>
                    <a:pt x="182" y="485"/>
                  </a:lnTo>
                  <a:lnTo>
                    <a:pt x="191" y="497"/>
                  </a:lnTo>
                  <a:lnTo>
                    <a:pt x="199" y="512"/>
                  </a:lnTo>
                  <a:lnTo>
                    <a:pt x="210" y="546"/>
                  </a:lnTo>
                  <a:lnTo>
                    <a:pt x="249" y="661"/>
                  </a:lnTo>
                  <a:lnTo>
                    <a:pt x="295" y="766"/>
                  </a:lnTo>
                  <a:lnTo>
                    <a:pt x="313" y="808"/>
                  </a:lnTo>
                  <a:lnTo>
                    <a:pt x="316" y="820"/>
                  </a:lnTo>
                  <a:lnTo>
                    <a:pt x="316" y="833"/>
                  </a:lnTo>
                  <a:lnTo>
                    <a:pt x="312" y="841"/>
                  </a:lnTo>
                  <a:lnTo>
                    <a:pt x="302" y="848"/>
                  </a:lnTo>
                  <a:lnTo>
                    <a:pt x="289" y="848"/>
                  </a:lnTo>
                  <a:lnTo>
                    <a:pt x="279" y="842"/>
                  </a:lnTo>
                  <a:lnTo>
                    <a:pt x="265" y="824"/>
                  </a:lnTo>
                  <a:lnTo>
                    <a:pt x="250" y="797"/>
                  </a:lnTo>
                  <a:lnTo>
                    <a:pt x="224" y="755"/>
                  </a:lnTo>
                  <a:lnTo>
                    <a:pt x="215" y="745"/>
                  </a:lnTo>
                  <a:lnTo>
                    <a:pt x="201" y="738"/>
                  </a:lnTo>
                  <a:lnTo>
                    <a:pt x="188" y="736"/>
                  </a:lnTo>
                  <a:lnTo>
                    <a:pt x="170" y="737"/>
                  </a:lnTo>
                  <a:lnTo>
                    <a:pt x="119" y="752"/>
                  </a:lnTo>
                  <a:lnTo>
                    <a:pt x="0" y="799"/>
                  </a:lnTo>
                  <a:close/>
                  <a:moveTo>
                    <a:pt x="0" y="105"/>
                  </a:moveTo>
                  <a:lnTo>
                    <a:pt x="0" y="0"/>
                  </a:lnTo>
                  <a:lnTo>
                    <a:pt x="15" y="35"/>
                  </a:lnTo>
                  <a:lnTo>
                    <a:pt x="21" y="52"/>
                  </a:lnTo>
                  <a:lnTo>
                    <a:pt x="20" y="67"/>
                  </a:lnTo>
                  <a:lnTo>
                    <a:pt x="12" y="86"/>
                  </a:lnTo>
                  <a:lnTo>
                    <a:pt x="0" y="10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grpSp>
      <p:sp>
        <p:nvSpPr>
          <p:cNvPr id="41" name="Szövegdoboz 46"/>
          <p:cNvSpPr txBox="1">
            <a:spLocks noChangeArrowheads="1"/>
          </p:cNvSpPr>
          <p:nvPr userDrawn="1"/>
        </p:nvSpPr>
        <p:spPr bwMode="auto">
          <a:xfrm>
            <a:off x="7451725" y="6484938"/>
            <a:ext cx="1493838" cy="184150"/>
          </a:xfrm>
          <a:prstGeom prst="rect">
            <a:avLst/>
          </a:prstGeom>
          <a:noFill/>
          <a:ln w="9525">
            <a:noFill/>
            <a:miter lim="800000"/>
            <a:headEnd/>
            <a:tailEnd/>
          </a:ln>
        </p:spPr>
        <p:txBody>
          <a:bodyPr lIns="0" tIns="0" rIns="0" bIns="0">
            <a:spAutoFit/>
          </a:bodyPr>
          <a:lstStyle/>
          <a:p>
            <a:pPr algn="r">
              <a:defRPr/>
            </a:pPr>
            <a:r>
              <a:rPr lang="hu-HU" sz="1200" b="0">
                <a:solidFill>
                  <a:srgbClr val="7F7F7F"/>
                </a:solidFill>
                <a:latin typeface="H-OptimaNormal" pitchFamily="34" charset="0"/>
              </a:rPr>
              <a:t>www.aok.pte.hu</a:t>
            </a:r>
          </a:p>
        </p:txBody>
      </p:sp>
      <p:sp>
        <p:nvSpPr>
          <p:cNvPr id="42" name="Téglalap 45"/>
          <p:cNvSpPr>
            <a:spLocks/>
          </p:cNvSpPr>
          <p:nvPr userDrawn="1"/>
        </p:nvSpPr>
        <p:spPr>
          <a:xfrm>
            <a:off x="0" y="0"/>
            <a:ext cx="1793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2" name="Cím 1"/>
          <p:cNvSpPr>
            <a:spLocks noGrp="1"/>
          </p:cNvSpPr>
          <p:nvPr>
            <p:ph type="title"/>
          </p:nvPr>
        </p:nvSpPr>
        <p:spPr>
          <a:xfrm>
            <a:off x="541450" y="274638"/>
            <a:ext cx="8422158" cy="1143000"/>
          </a:xfrm>
        </p:spPr>
        <p:txBody>
          <a:bodyPr/>
          <a:lstStyle>
            <a:lvl1pPr algn="l">
              <a:defRPr>
                <a:solidFill>
                  <a:schemeClr val="tx2"/>
                </a:solidFill>
              </a:defRPr>
            </a:lvl1pPr>
          </a:lstStyle>
          <a:p>
            <a:r>
              <a:rPr lang="hu-HU" noProof="0" dirty="0" smtClean="0"/>
              <a:t>Mintacím szerkesztése</a:t>
            </a:r>
            <a:endParaRPr lang="hu-HU" noProof="0" dirty="0"/>
          </a:p>
        </p:txBody>
      </p:sp>
      <p:sp>
        <p:nvSpPr>
          <p:cNvPr id="3" name="Tartalom helye 2"/>
          <p:cNvSpPr>
            <a:spLocks noGrp="1"/>
          </p:cNvSpPr>
          <p:nvPr>
            <p:ph idx="1"/>
          </p:nvPr>
        </p:nvSpPr>
        <p:spPr>
          <a:xfrm>
            <a:off x="541450" y="1600200"/>
            <a:ext cx="8422158" cy="5141168"/>
          </a:xfrm>
        </p:spPr>
        <p:txBody>
          <a:bodyPr/>
          <a:lstStyle>
            <a:lvl1pPr marL="342900" indent="-342900">
              <a:buClr>
                <a:schemeClr val="tx2"/>
              </a:buClr>
              <a:buFont typeface="Wingdings" panose="05000000000000000000" pitchFamily="2" charset="2"/>
              <a:buChar char="w"/>
              <a:defRPr/>
            </a:lvl1pPr>
            <a:lvl2pPr marL="742950" indent="-285750">
              <a:buClr>
                <a:schemeClr val="tx2"/>
              </a:buClr>
              <a:buFont typeface="Wingdings" panose="05000000000000000000" pitchFamily="2" charset="2"/>
              <a:buChar char="§"/>
              <a:defRPr/>
            </a:lvl2pPr>
            <a:lvl3pPr>
              <a:buClr>
                <a:schemeClr val="tx2"/>
              </a:buClr>
              <a:defRPr/>
            </a:lvl3pPr>
            <a:lvl4pPr>
              <a:buClr>
                <a:schemeClr val="tx2"/>
              </a:buClr>
              <a:defRPr/>
            </a:lvl4pPr>
            <a:lvl5pPr>
              <a:buClr>
                <a:schemeClr val="tx2"/>
              </a:buClr>
              <a:defRPr/>
            </a:lvl5pPr>
          </a:lstStyle>
          <a:p>
            <a:pPr lvl="0"/>
            <a:r>
              <a:rPr lang="hu-HU" noProof="0" dirty="0" smtClean="0"/>
              <a:t>Mintaszöveg szerkesztése</a:t>
            </a:r>
          </a:p>
          <a:p>
            <a:pPr lvl="1"/>
            <a:r>
              <a:rPr lang="hu-HU" noProof="0" dirty="0" smtClean="0"/>
              <a:t>Második szint</a:t>
            </a:r>
          </a:p>
          <a:p>
            <a:pPr lvl="2"/>
            <a:r>
              <a:rPr lang="hu-HU" noProof="0" dirty="0" smtClean="0"/>
              <a:t>Harmadik szint</a:t>
            </a:r>
          </a:p>
          <a:p>
            <a:pPr lvl="3"/>
            <a:r>
              <a:rPr lang="hu-HU" noProof="0" dirty="0" smtClean="0"/>
              <a:t>Negyedik szint</a:t>
            </a:r>
          </a:p>
          <a:p>
            <a:pPr lvl="4"/>
            <a:r>
              <a:rPr lang="hu-HU" noProof="0" dirty="0" smtClean="0"/>
              <a:t>Ötödik szint</a:t>
            </a:r>
            <a:endParaRPr lang="hu-HU" noProof="0"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sak cím">
    <p:spTree>
      <p:nvGrpSpPr>
        <p:cNvPr id="1" name=""/>
        <p:cNvGrpSpPr/>
        <p:nvPr/>
      </p:nvGrpSpPr>
      <p:grpSpPr>
        <a:xfrm>
          <a:off x="0" y="0"/>
          <a:ext cx="0" cy="0"/>
          <a:chOff x="0" y="0"/>
          <a:chExt cx="0" cy="0"/>
        </a:xfrm>
      </p:grpSpPr>
      <p:sp>
        <p:nvSpPr>
          <p:cNvPr id="3" name="Téglalap 43"/>
          <p:cNvSpPr/>
          <p:nvPr userDrawn="1"/>
        </p:nvSpPr>
        <p:spPr>
          <a:xfrm>
            <a:off x="366713" y="0"/>
            <a:ext cx="8777287"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4" name="Téglalap 44"/>
          <p:cNvSpPr/>
          <p:nvPr userDrawn="1"/>
        </p:nvSpPr>
        <p:spPr>
          <a:xfrm>
            <a:off x="179388" y="0"/>
            <a:ext cx="79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grpSp>
        <p:nvGrpSpPr>
          <p:cNvPr id="5" name="Csoportba foglalás 8"/>
          <p:cNvGrpSpPr>
            <a:grpSpLocks noChangeAspect="1"/>
          </p:cNvGrpSpPr>
          <p:nvPr userDrawn="1"/>
        </p:nvGrpSpPr>
        <p:grpSpPr>
          <a:xfrm>
            <a:off x="-12613" y="4637561"/>
            <a:ext cx="2808000" cy="2220439"/>
            <a:chOff x="188913" y="2782888"/>
            <a:chExt cx="3194050" cy="2525712"/>
          </a:xfrm>
          <a:solidFill>
            <a:schemeClr val="bg1">
              <a:alpha val="20000"/>
            </a:schemeClr>
          </a:solidFill>
        </p:grpSpPr>
        <p:sp>
          <p:nvSpPr>
            <p:cNvPr id="6" name="Freeform 44"/>
            <p:cNvSpPr>
              <a:spLocks noEditPoints="1"/>
            </p:cNvSpPr>
            <p:nvPr/>
          </p:nvSpPr>
          <p:spPr bwMode="auto">
            <a:xfrm>
              <a:off x="1708150" y="3011488"/>
              <a:ext cx="274638" cy="350837"/>
            </a:xfrm>
            <a:custGeom>
              <a:avLst/>
              <a:gdLst>
                <a:gd name="T0" fmla="*/ 988 w 1022"/>
                <a:gd name="T1" fmla="*/ 1250 h 1298"/>
                <a:gd name="T2" fmla="*/ 908 w 1022"/>
                <a:gd name="T3" fmla="*/ 1207 h 1298"/>
                <a:gd name="T4" fmla="*/ 868 w 1022"/>
                <a:gd name="T5" fmla="*/ 1099 h 1298"/>
                <a:gd name="T6" fmla="*/ 751 w 1022"/>
                <a:gd name="T7" fmla="*/ 701 h 1298"/>
                <a:gd name="T8" fmla="*/ 772 w 1022"/>
                <a:gd name="T9" fmla="*/ 658 h 1298"/>
                <a:gd name="T10" fmla="*/ 877 w 1022"/>
                <a:gd name="T11" fmla="*/ 633 h 1298"/>
                <a:gd name="T12" fmla="*/ 965 w 1022"/>
                <a:gd name="T13" fmla="*/ 569 h 1298"/>
                <a:gd name="T14" fmla="*/ 1005 w 1022"/>
                <a:gd name="T15" fmla="*/ 495 h 1298"/>
                <a:gd name="T16" fmla="*/ 1022 w 1022"/>
                <a:gd name="T17" fmla="*/ 401 h 1298"/>
                <a:gd name="T18" fmla="*/ 1005 w 1022"/>
                <a:gd name="T19" fmla="*/ 306 h 1298"/>
                <a:gd name="T20" fmla="*/ 952 w 1022"/>
                <a:gd name="T21" fmla="*/ 222 h 1298"/>
                <a:gd name="T22" fmla="*/ 822 w 1022"/>
                <a:gd name="T23" fmla="*/ 140 h 1298"/>
                <a:gd name="T24" fmla="*/ 480 w 1022"/>
                <a:gd name="T25" fmla="*/ 58 h 1298"/>
                <a:gd name="T26" fmla="*/ 275 w 1022"/>
                <a:gd name="T27" fmla="*/ 0 h 1298"/>
                <a:gd name="T28" fmla="*/ 250 w 1022"/>
                <a:gd name="T29" fmla="*/ 17 h 1298"/>
                <a:gd name="T30" fmla="*/ 277 w 1022"/>
                <a:gd name="T31" fmla="*/ 51 h 1298"/>
                <a:gd name="T32" fmla="*/ 344 w 1022"/>
                <a:gd name="T33" fmla="*/ 82 h 1298"/>
                <a:gd name="T34" fmla="*/ 370 w 1022"/>
                <a:gd name="T35" fmla="*/ 122 h 1298"/>
                <a:gd name="T36" fmla="*/ 178 w 1022"/>
                <a:gd name="T37" fmla="*/ 914 h 1298"/>
                <a:gd name="T38" fmla="*/ 143 w 1022"/>
                <a:gd name="T39" fmla="*/ 997 h 1298"/>
                <a:gd name="T40" fmla="*/ 88 w 1022"/>
                <a:gd name="T41" fmla="*/ 1014 h 1298"/>
                <a:gd name="T42" fmla="*/ 16 w 1022"/>
                <a:gd name="T43" fmla="*/ 1008 h 1298"/>
                <a:gd name="T44" fmla="*/ 0 w 1022"/>
                <a:gd name="T45" fmla="*/ 1036 h 1298"/>
                <a:gd name="T46" fmla="*/ 28 w 1022"/>
                <a:gd name="T47" fmla="*/ 1056 h 1298"/>
                <a:gd name="T48" fmla="*/ 354 w 1022"/>
                <a:gd name="T49" fmla="*/ 1136 h 1298"/>
                <a:gd name="T50" fmla="*/ 453 w 1022"/>
                <a:gd name="T51" fmla="*/ 1158 h 1298"/>
                <a:gd name="T52" fmla="*/ 467 w 1022"/>
                <a:gd name="T53" fmla="*/ 1132 h 1298"/>
                <a:gd name="T54" fmla="*/ 413 w 1022"/>
                <a:gd name="T55" fmla="*/ 1100 h 1298"/>
                <a:gd name="T56" fmla="*/ 357 w 1022"/>
                <a:gd name="T57" fmla="*/ 1066 h 1298"/>
                <a:gd name="T58" fmla="*/ 344 w 1022"/>
                <a:gd name="T59" fmla="*/ 1020 h 1298"/>
                <a:gd name="T60" fmla="*/ 442 w 1022"/>
                <a:gd name="T61" fmla="*/ 637 h 1298"/>
                <a:gd name="T62" fmla="*/ 477 w 1022"/>
                <a:gd name="T63" fmla="*/ 626 h 1298"/>
                <a:gd name="T64" fmla="*/ 546 w 1022"/>
                <a:gd name="T65" fmla="*/ 658 h 1298"/>
                <a:gd name="T66" fmla="*/ 576 w 1022"/>
                <a:gd name="T67" fmla="*/ 736 h 1298"/>
                <a:gd name="T68" fmla="*/ 700 w 1022"/>
                <a:gd name="T69" fmla="*/ 1214 h 1298"/>
                <a:gd name="T70" fmla="*/ 772 w 1022"/>
                <a:gd name="T71" fmla="*/ 1240 h 1298"/>
                <a:gd name="T72" fmla="*/ 974 w 1022"/>
                <a:gd name="T73" fmla="*/ 1296 h 1298"/>
                <a:gd name="T74" fmla="*/ 1001 w 1022"/>
                <a:gd name="T75" fmla="*/ 1292 h 1298"/>
                <a:gd name="T76" fmla="*/ 1003 w 1022"/>
                <a:gd name="T77" fmla="*/ 1266 h 1298"/>
                <a:gd name="T78" fmla="*/ 592 w 1022"/>
                <a:gd name="T79" fmla="*/ 607 h 1298"/>
                <a:gd name="T80" fmla="*/ 476 w 1022"/>
                <a:gd name="T81" fmla="*/ 578 h 1298"/>
                <a:gd name="T82" fmla="*/ 462 w 1022"/>
                <a:gd name="T83" fmla="*/ 549 h 1298"/>
                <a:gd name="T84" fmla="*/ 558 w 1022"/>
                <a:gd name="T85" fmla="*/ 177 h 1298"/>
                <a:gd name="T86" fmla="*/ 591 w 1022"/>
                <a:gd name="T87" fmla="*/ 139 h 1298"/>
                <a:gd name="T88" fmla="*/ 648 w 1022"/>
                <a:gd name="T89" fmla="*/ 142 h 1298"/>
                <a:gd name="T90" fmla="*/ 761 w 1022"/>
                <a:gd name="T91" fmla="*/ 199 h 1298"/>
                <a:gd name="T92" fmla="*/ 809 w 1022"/>
                <a:gd name="T93" fmla="*/ 274 h 1298"/>
                <a:gd name="T94" fmla="*/ 828 w 1022"/>
                <a:gd name="T95" fmla="*/ 381 h 1298"/>
                <a:gd name="T96" fmla="*/ 802 w 1022"/>
                <a:gd name="T97" fmla="*/ 488 h 1298"/>
                <a:gd name="T98" fmla="*/ 718 w 1022"/>
                <a:gd name="T99" fmla="*/ 58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2" h="1298">
                  <a:moveTo>
                    <a:pt x="1003" y="1266"/>
                  </a:moveTo>
                  <a:lnTo>
                    <a:pt x="996" y="1256"/>
                  </a:lnTo>
                  <a:lnTo>
                    <a:pt x="988" y="1250"/>
                  </a:lnTo>
                  <a:lnTo>
                    <a:pt x="939" y="1232"/>
                  </a:lnTo>
                  <a:lnTo>
                    <a:pt x="923" y="1221"/>
                  </a:lnTo>
                  <a:lnTo>
                    <a:pt x="908" y="1207"/>
                  </a:lnTo>
                  <a:lnTo>
                    <a:pt x="896" y="1190"/>
                  </a:lnTo>
                  <a:lnTo>
                    <a:pt x="889" y="1167"/>
                  </a:lnTo>
                  <a:lnTo>
                    <a:pt x="868" y="1099"/>
                  </a:lnTo>
                  <a:lnTo>
                    <a:pt x="778" y="771"/>
                  </a:lnTo>
                  <a:lnTo>
                    <a:pt x="766" y="730"/>
                  </a:lnTo>
                  <a:lnTo>
                    <a:pt x="751" y="701"/>
                  </a:lnTo>
                  <a:lnTo>
                    <a:pt x="738" y="677"/>
                  </a:lnTo>
                  <a:lnTo>
                    <a:pt x="719" y="660"/>
                  </a:lnTo>
                  <a:lnTo>
                    <a:pt x="772" y="658"/>
                  </a:lnTo>
                  <a:lnTo>
                    <a:pt x="810" y="656"/>
                  </a:lnTo>
                  <a:lnTo>
                    <a:pt x="844" y="647"/>
                  </a:lnTo>
                  <a:lnTo>
                    <a:pt x="877" y="633"/>
                  </a:lnTo>
                  <a:lnTo>
                    <a:pt x="924" y="606"/>
                  </a:lnTo>
                  <a:lnTo>
                    <a:pt x="947" y="588"/>
                  </a:lnTo>
                  <a:lnTo>
                    <a:pt x="965" y="569"/>
                  </a:lnTo>
                  <a:lnTo>
                    <a:pt x="981" y="544"/>
                  </a:lnTo>
                  <a:lnTo>
                    <a:pt x="992" y="519"/>
                  </a:lnTo>
                  <a:lnTo>
                    <a:pt x="1005" y="495"/>
                  </a:lnTo>
                  <a:lnTo>
                    <a:pt x="1014" y="468"/>
                  </a:lnTo>
                  <a:lnTo>
                    <a:pt x="1020" y="434"/>
                  </a:lnTo>
                  <a:lnTo>
                    <a:pt x="1022" y="401"/>
                  </a:lnTo>
                  <a:lnTo>
                    <a:pt x="1019" y="368"/>
                  </a:lnTo>
                  <a:lnTo>
                    <a:pt x="1015" y="337"/>
                  </a:lnTo>
                  <a:lnTo>
                    <a:pt x="1005" y="306"/>
                  </a:lnTo>
                  <a:lnTo>
                    <a:pt x="991" y="275"/>
                  </a:lnTo>
                  <a:lnTo>
                    <a:pt x="974" y="248"/>
                  </a:lnTo>
                  <a:lnTo>
                    <a:pt x="952" y="222"/>
                  </a:lnTo>
                  <a:lnTo>
                    <a:pt x="916" y="190"/>
                  </a:lnTo>
                  <a:lnTo>
                    <a:pt x="873" y="160"/>
                  </a:lnTo>
                  <a:lnTo>
                    <a:pt x="822" y="140"/>
                  </a:lnTo>
                  <a:lnTo>
                    <a:pt x="757" y="118"/>
                  </a:lnTo>
                  <a:lnTo>
                    <a:pt x="633" y="91"/>
                  </a:lnTo>
                  <a:lnTo>
                    <a:pt x="480" y="58"/>
                  </a:lnTo>
                  <a:lnTo>
                    <a:pt x="363" y="24"/>
                  </a:lnTo>
                  <a:lnTo>
                    <a:pt x="293" y="3"/>
                  </a:lnTo>
                  <a:lnTo>
                    <a:pt x="275" y="0"/>
                  </a:lnTo>
                  <a:lnTo>
                    <a:pt x="264" y="2"/>
                  </a:lnTo>
                  <a:lnTo>
                    <a:pt x="254" y="7"/>
                  </a:lnTo>
                  <a:lnTo>
                    <a:pt x="250" y="17"/>
                  </a:lnTo>
                  <a:lnTo>
                    <a:pt x="250" y="28"/>
                  </a:lnTo>
                  <a:lnTo>
                    <a:pt x="259" y="41"/>
                  </a:lnTo>
                  <a:lnTo>
                    <a:pt x="277" y="51"/>
                  </a:lnTo>
                  <a:lnTo>
                    <a:pt x="304" y="60"/>
                  </a:lnTo>
                  <a:lnTo>
                    <a:pt x="325" y="68"/>
                  </a:lnTo>
                  <a:lnTo>
                    <a:pt x="344" y="82"/>
                  </a:lnTo>
                  <a:lnTo>
                    <a:pt x="356" y="93"/>
                  </a:lnTo>
                  <a:lnTo>
                    <a:pt x="366" y="110"/>
                  </a:lnTo>
                  <a:lnTo>
                    <a:pt x="370" y="122"/>
                  </a:lnTo>
                  <a:lnTo>
                    <a:pt x="369" y="139"/>
                  </a:lnTo>
                  <a:lnTo>
                    <a:pt x="356" y="201"/>
                  </a:lnTo>
                  <a:lnTo>
                    <a:pt x="178" y="914"/>
                  </a:lnTo>
                  <a:lnTo>
                    <a:pt x="161" y="974"/>
                  </a:lnTo>
                  <a:lnTo>
                    <a:pt x="152" y="988"/>
                  </a:lnTo>
                  <a:lnTo>
                    <a:pt x="143" y="997"/>
                  </a:lnTo>
                  <a:lnTo>
                    <a:pt x="126" y="1008"/>
                  </a:lnTo>
                  <a:lnTo>
                    <a:pt x="110" y="1012"/>
                  </a:lnTo>
                  <a:lnTo>
                    <a:pt x="88" y="1014"/>
                  </a:lnTo>
                  <a:lnTo>
                    <a:pt x="66" y="1012"/>
                  </a:lnTo>
                  <a:lnTo>
                    <a:pt x="36" y="1009"/>
                  </a:lnTo>
                  <a:lnTo>
                    <a:pt x="16" y="1008"/>
                  </a:lnTo>
                  <a:lnTo>
                    <a:pt x="7" y="1013"/>
                  </a:lnTo>
                  <a:lnTo>
                    <a:pt x="0" y="1025"/>
                  </a:lnTo>
                  <a:lnTo>
                    <a:pt x="0" y="1036"/>
                  </a:lnTo>
                  <a:lnTo>
                    <a:pt x="3" y="1045"/>
                  </a:lnTo>
                  <a:lnTo>
                    <a:pt x="13" y="1051"/>
                  </a:lnTo>
                  <a:lnTo>
                    <a:pt x="28" y="1056"/>
                  </a:lnTo>
                  <a:lnTo>
                    <a:pt x="55" y="1063"/>
                  </a:lnTo>
                  <a:lnTo>
                    <a:pt x="226" y="1100"/>
                  </a:lnTo>
                  <a:lnTo>
                    <a:pt x="354" y="1136"/>
                  </a:lnTo>
                  <a:lnTo>
                    <a:pt x="425" y="1157"/>
                  </a:lnTo>
                  <a:lnTo>
                    <a:pt x="442" y="1160"/>
                  </a:lnTo>
                  <a:lnTo>
                    <a:pt x="453" y="1158"/>
                  </a:lnTo>
                  <a:lnTo>
                    <a:pt x="459" y="1152"/>
                  </a:lnTo>
                  <a:lnTo>
                    <a:pt x="465" y="1142"/>
                  </a:lnTo>
                  <a:lnTo>
                    <a:pt x="467" y="1132"/>
                  </a:lnTo>
                  <a:lnTo>
                    <a:pt x="458" y="1119"/>
                  </a:lnTo>
                  <a:lnTo>
                    <a:pt x="440" y="1109"/>
                  </a:lnTo>
                  <a:lnTo>
                    <a:pt x="413" y="1100"/>
                  </a:lnTo>
                  <a:lnTo>
                    <a:pt x="390" y="1092"/>
                  </a:lnTo>
                  <a:lnTo>
                    <a:pt x="371" y="1077"/>
                  </a:lnTo>
                  <a:lnTo>
                    <a:pt x="357" y="1066"/>
                  </a:lnTo>
                  <a:lnTo>
                    <a:pt x="349" y="1049"/>
                  </a:lnTo>
                  <a:lnTo>
                    <a:pt x="343" y="1037"/>
                  </a:lnTo>
                  <a:lnTo>
                    <a:pt x="344" y="1020"/>
                  </a:lnTo>
                  <a:lnTo>
                    <a:pt x="357" y="958"/>
                  </a:lnTo>
                  <a:lnTo>
                    <a:pt x="434" y="656"/>
                  </a:lnTo>
                  <a:lnTo>
                    <a:pt x="442" y="637"/>
                  </a:lnTo>
                  <a:lnTo>
                    <a:pt x="448" y="628"/>
                  </a:lnTo>
                  <a:lnTo>
                    <a:pt x="460" y="623"/>
                  </a:lnTo>
                  <a:lnTo>
                    <a:pt x="477" y="626"/>
                  </a:lnTo>
                  <a:lnTo>
                    <a:pt x="520" y="640"/>
                  </a:lnTo>
                  <a:lnTo>
                    <a:pt x="536" y="650"/>
                  </a:lnTo>
                  <a:lnTo>
                    <a:pt x="546" y="658"/>
                  </a:lnTo>
                  <a:lnTo>
                    <a:pt x="555" y="668"/>
                  </a:lnTo>
                  <a:lnTo>
                    <a:pt x="563" y="687"/>
                  </a:lnTo>
                  <a:lnTo>
                    <a:pt x="576" y="736"/>
                  </a:lnTo>
                  <a:lnTo>
                    <a:pt x="682" y="1167"/>
                  </a:lnTo>
                  <a:lnTo>
                    <a:pt x="690" y="1197"/>
                  </a:lnTo>
                  <a:lnTo>
                    <a:pt x="700" y="1214"/>
                  </a:lnTo>
                  <a:lnTo>
                    <a:pt x="709" y="1225"/>
                  </a:lnTo>
                  <a:lnTo>
                    <a:pt x="726" y="1230"/>
                  </a:lnTo>
                  <a:lnTo>
                    <a:pt x="772" y="1240"/>
                  </a:lnTo>
                  <a:lnTo>
                    <a:pt x="815" y="1248"/>
                  </a:lnTo>
                  <a:lnTo>
                    <a:pt x="953" y="1287"/>
                  </a:lnTo>
                  <a:lnTo>
                    <a:pt x="974" y="1296"/>
                  </a:lnTo>
                  <a:lnTo>
                    <a:pt x="984" y="1298"/>
                  </a:lnTo>
                  <a:lnTo>
                    <a:pt x="996" y="1295"/>
                  </a:lnTo>
                  <a:lnTo>
                    <a:pt x="1001" y="1292"/>
                  </a:lnTo>
                  <a:lnTo>
                    <a:pt x="1005" y="1281"/>
                  </a:lnTo>
                  <a:lnTo>
                    <a:pt x="1006" y="1273"/>
                  </a:lnTo>
                  <a:lnTo>
                    <a:pt x="1003" y="1266"/>
                  </a:lnTo>
                  <a:close/>
                  <a:moveTo>
                    <a:pt x="683" y="603"/>
                  </a:moveTo>
                  <a:lnTo>
                    <a:pt x="640" y="609"/>
                  </a:lnTo>
                  <a:lnTo>
                    <a:pt x="592" y="607"/>
                  </a:lnTo>
                  <a:lnTo>
                    <a:pt x="533" y="594"/>
                  </a:lnTo>
                  <a:lnTo>
                    <a:pt x="489" y="582"/>
                  </a:lnTo>
                  <a:lnTo>
                    <a:pt x="476" y="578"/>
                  </a:lnTo>
                  <a:lnTo>
                    <a:pt x="467" y="569"/>
                  </a:lnTo>
                  <a:lnTo>
                    <a:pt x="462" y="560"/>
                  </a:lnTo>
                  <a:lnTo>
                    <a:pt x="462" y="549"/>
                  </a:lnTo>
                  <a:lnTo>
                    <a:pt x="470" y="513"/>
                  </a:lnTo>
                  <a:lnTo>
                    <a:pt x="542" y="231"/>
                  </a:lnTo>
                  <a:lnTo>
                    <a:pt x="558" y="177"/>
                  </a:lnTo>
                  <a:lnTo>
                    <a:pt x="566" y="159"/>
                  </a:lnTo>
                  <a:lnTo>
                    <a:pt x="579" y="148"/>
                  </a:lnTo>
                  <a:lnTo>
                    <a:pt x="591" y="139"/>
                  </a:lnTo>
                  <a:lnTo>
                    <a:pt x="607" y="137"/>
                  </a:lnTo>
                  <a:lnTo>
                    <a:pt x="626" y="138"/>
                  </a:lnTo>
                  <a:lnTo>
                    <a:pt x="648" y="142"/>
                  </a:lnTo>
                  <a:lnTo>
                    <a:pt x="693" y="157"/>
                  </a:lnTo>
                  <a:lnTo>
                    <a:pt x="730" y="176"/>
                  </a:lnTo>
                  <a:lnTo>
                    <a:pt x="761" y="199"/>
                  </a:lnTo>
                  <a:lnTo>
                    <a:pt x="786" y="228"/>
                  </a:lnTo>
                  <a:lnTo>
                    <a:pt x="800" y="250"/>
                  </a:lnTo>
                  <a:lnTo>
                    <a:pt x="809" y="274"/>
                  </a:lnTo>
                  <a:lnTo>
                    <a:pt x="820" y="300"/>
                  </a:lnTo>
                  <a:lnTo>
                    <a:pt x="824" y="327"/>
                  </a:lnTo>
                  <a:lnTo>
                    <a:pt x="828" y="381"/>
                  </a:lnTo>
                  <a:lnTo>
                    <a:pt x="824" y="413"/>
                  </a:lnTo>
                  <a:lnTo>
                    <a:pt x="819" y="440"/>
                  </a:lnTo>
                  <a:lnTo>
                    <a:pt x="802" y="488"/>
                  </a:lnTo>
                  <a:lnTo>
                    <a:pt x="779" y="530"/>
                  </a:lnTo>
                  <a:lnTo>
                    <a:pt x="751" y="565"/>
                  </a:lnTo>
                  <a:lnTo>
                    <a:pt x="718" y="587"/>
                  </a:lnTo>
                  <a:lnTo>
                    <a:pt x="683" y="60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7" name="Freeform 45"/>
            <p:cNvSpPr>
              <a:spLocks/>
            </p:cNvSpPr>
            <p:nvPr/>
          </p:nvSpPr>
          <p:spPr bwMode="auto">
            <a:xfrm>
              <a:off x="200025" y="4208463"/>
              <a:ext cx="19050" cy="152400"/>
            </a:xfrm>
            <a:custGeom>
              <a:avLst/>
              <a:gdLst>
                <a:gd name="T0" fmla="*/ 0 w 70"/>
                <a:gd name="T1" fmla="*/ 568 h 568"/>
                <a:gd name="T2" fmla="*/ 0 w 70"/>
                <a:gd name="T3" fmla="*/ 446 h 568"/>
                <a:gd name="T4" fmla="*/ 10 w 70"/>
                <a:gd name="T5" fmla="*/ 416 h 568"/>
                <a:gd name="T6" fmla="*/ 19 w 70"/>
                <a:gd name="T7" fmla="*/ 380 h 568"/>
                <a:gd name="T8" fmla="*/ 23 w 70"/>
                <a:gd name="T9" fmla="*/ 342 h 568"/>
                <a:gd name="T10" fmla="*/ 25 w 70"/>
                <a:gd name="T11" fmla="*/ 309 h 568"/>
                <a:gd name="T12" fmla="*/ 20 w 70"/>
                <a:gd name="T13" fmla="*/ 273 h 568"/>
                <a:gd name="T14" fmla="*/ 11 w 70"/>
                <a:gd name="T15" fmla="*/ 239 h 568"/>
                <a:gd name="T16" fmla="*/ 0 w 70"/>
                <a:gd name="T17" fmla="*/ 216 h 568"/>
                <a:gd name="T18" fmla="*/ 0 w 70"/>
                <a:gd name="T19" fmla="*/ 0 h 568"/>
                <a:gd name="T20" fmla="*/ 12 w 70"/>
                <a:gd name="T21" fmla="*/ 21 h 568"/>
                <a:gd name="T22" fmla="*/ 33 w 70"/>
                <a:gd name="T23" fmla="*/ 71 h 568"/>
                <a:gd name="T24" fmla="*/ 51 w 70"/>
                <a:gd name="T25" fmla="*/ 120 h 568"/>
                <a:gd name="T26" fmla="*/ 63 w 70"/>
                <a:gd name="T27" fmla="*/ 178 h 568"/>
                <a:gd name="T28" fmla="*/ 67 w 70"/>
                <a:gd name="T29" fmla="*/ 231 h 568"/>
                <a:gd name="T30" fmla="*/ 70 w 70"/>
                <a:gd name="T31" fmla="*/ 289 h 568"/>
                <a:gd name="T32" fmla="*/ 67 w 70"/>
                <a:gd name="T33" fmla="*/ 345 h 568"/>
                <a:gd name="T34" fmla="*/ 56 w 70"/>
                <a:gd name="T35" fmla="*/ 403 h 568"/>
                <a:gd name="T36" fmla="*/ 41 w 70"/>
                <a:gd name="T37" fmla="*/ 464 h 568"/>
                <a:gd name="T38" fmla="*/ 23 w 70"/>
                <a:gd name="T39" fmla="*/ 520 h 568"/>
                <a:gd name="T40" fmla="*/ 0 w 70"/>
                <a:gd name="T4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68">
                  <a:moveTo>
                    <a:pt x="0" y="568"/>
                  </a:moveTo>
                  <a:lnTo>
                    <a:pt x="0" y="446"/>
                  </a:lnTo>
                  <a:lnTo>
                    <a:pt x="10" y="416"/>
                  </a:lnTo>
                  <a:lnTo>
                    <a:pt x="19" y="380"/>
                  </a:lnTo>
                  <a:lnTo>
                    <a:pt x="23" y="342"/>
                  </a:lnTo>
                  <a:lnTo>
                    <a:pt x="25" y="309"/>
                  </a:lnTo>
                  <a:lnTo>
                    <a:pt x="20" y="273"/>
                  </a:lnTo>
                  <a:lnTo>
                    <a:pt x="11" y="239"/>
                  </a:lnTo>
                  <a:lnTo>
                    <a:pt x="0" y="216"/>
                  </a:lnTo>
                  <a:lnTo>
                    <a:pt x="0" y="0"/>
                  </a:lnTo>
                  <a:lnTo>
                    <a:pt x="12" y="21"/>
                  </a:lnTo>
                  <a:lnTo>
                    <a:pt x="33" y="71"/>
                  </a:lnTo>
                  <a:lnTo>
                    <a:pt x="51" y="120"/>
                  </a:lnTo>
                  <a:lnTo>
                    <a:pt x="63" y="178"/>
                  </a:lnTo>
                  <a:lnTo>
                    <a:pt x="67" y="231"/>
                  </a:lnTo>
                  <a:lnTo>
                    <a:pt x="70" y="289"/>
                  </a:lnTo>
                  <a:lnTo>
                    <a:pt x="67" y="345"/>
                  </a:lnTo>
                  <a:lnTo>
                    <a:pt x="56" y="403"/>
                  </a:lnTo>
                  <a:lnTo>
                    <a:pt x="41" y="464"/>
                  </a:lnTo>
                  <a:lnTo>
                    <a:pt x="23" y="520"/>
                  </a:lnTo>
                  <a:lnTo>
                    <a:pt x="0" y="5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8" name="Freeform 46"/>
            <p:cNvSpPr>
              <a:spLocks/>
            </p:cNvSpPr>
            <p:nvPr/>
          </p:nvSpPr>
          <p:spPr bwMode="auto">
            <a:xfrm>
              <a:off x="200025" y="5262563"/>
              <a:ext cx="173038" cy="46037"/>
            </a:xfrm>
            <a:custGeom>
              <a:avLst/>
              <a:gdLst>
                <a:gd name="T0" fmla="*/ 640 w 640"/>
                <a:gd name="T1" fmla="*/ 168 h 168"/>
                <a:gd name="T2" fmla="*/ 554 w 640"/>
                <a:gd name="T3" fmla="*/ 168 h 168"/>
                <a:gd name="T4" fmla="*/ 521 w 640"/>
                <a:gd name="T5" fmla="*/ 155 h 168"/>
                <a:gd name="T6" fmla="*/ 485 w 640"/>
                <a:gd name="T7" fmla="*/ 147 h 168"/>
                <a:gd name="T8" fmla="*/ 449 w 640"/>
                <a:gd name="T9" fmla="*/ 143 h 168"/>
                <a:gd name="T10" fmla="*/ 409 w 640"/>
                <a:gd name="T11" fmla="*/ 140 h 168"/>
                <a:gd name="T12" fmla="*/ 369 w 640"/>
                <a:gd name="T13" fmla="*/ 144 h 168"/>
                <a:gd name="T14" fmla="*/ 327 w 640"/>
                <a:gd name="T15" fmla="*/ 148 h 168"/>
                <a:gd name="T16" fmla="*/ 283 w 640"/>
                <a:gd name="T17" fmla="*/ 158 h 168"/>
                <a:gd name="T18" fmla="*/ 256 w 640"/>
                <a:gd name="T19" fmla="*/ 168 h 168"/>
                <a:gd name="T20" fmla="*/ 0 w 640"/>
                <a:gd name="T21" fmla="*/ 168 h 168"/>
                <a:gd name="T22" fmla="*/ 0 w 640"/>
                <a:gd name="T23" fmla="*/ 66 h 168"/>
                <a:gd name="T24" fmla="*/ 30 w 640"/>
                <a:gd name="T25" fmla="*/ 49 h 168"/>
                <a:gd name="T26" fmla="*/ 80 w 640"/>
                <a:gd name="T27" fmla="*/ 29 h 168"/>
                <a:gd name="T28" fmla="*/ 133 w 640"/>
                <a:gd name="T29" fmla="*/ 15 h 168"/>
                <a:gd name="T30" fmla="*/ 187 w 640"/>
                <a:gd name="T31" fmla="*/ 4 h 168"/>
                <a:gd name="T32" fmla="*/ 239 w 640"/>
                <a:gd name="T33" fmla="*/ 0 h 168"/>
                <a:gd name="T34" fmla="*/ 291 w 640"/>
                <a:gd name="T35" fmla="*/ 1 h 168"/>
                <a:gd name="T36" fmla="*/ 345 w 640"/>
                <a:gd name="T37" fmla="*/ 8 h 168"/>
                <a:gd name="T38" fmla="*/ 395 w 640"/>
                <a:gd name="T39" fmla="*/ 21 h 168"/>
                <a:gd name="T40" fmla="*/ 447 w 640"/>
                <a:gd name="T41" fmla="*/ 37 h 168"/>
                <a:gd name="T42" fmla="*/ 496 w 640"/>
                <a:gd name="T43" fmla="*/ 61 h 168"/>
                <a:gd name="T44" fmla="*/ 542 w 640"/>
                <a:gd name="T45" fmla="*/ 89 h 168"/>
                <a:gd name="T46" fmla="*/ 589 w 640"/>
                <a:gd name="T47" fmla="*/ 119 h 168"/>
                <a:gd name="T48" fmla="*/ 630 w 640"/>
                <a:gd name="T49" fmla="*/ 157 h 168"/>
                <a:gd name="T50" fmla="*/ 640 w 640"/>
                <a:gd name="T5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0" h="168">
                  <a:moveTo>
                    <a:pt x="640" y="168"/>
                  </a:moveTo>
                  <a:lnTo>
                    <a:pt x="554" y="168"/>
                  </a:lnTo>
                  <a:lnTo>
                    <a:pt x="521" y="155"/>
                  </a:lnTo>
                  <a:lnTo>
                    <a:pt x="485" y="147"/>
                  </a:lnTo>
                  <a:lnTo>
                    <a:pt x="449" y="143"/>
                  </a:lnTo>
                  <a:lnTo>
                    <a:pt x="409" y="140"/>
                  </a:lnTo>
                  <a:lnTo>
                    <a:pt x="369" y="144"/>
                  </a:lnTo>
                  <a:lnTo>
                    <a:pt x="327" y="148"/>
                  </a:lnTo>
                  <a:lnTo>
                    <a:pt x="283" y="158"/>
                  </a:lnTo>
                  <a:lnTo>
                    <a:pt x="256" y="168"/>
                  </a:lnTo>
                  <a:lnTo>
                    <a:pt x="0" y="168"/>
                  </a:lnTo>
                  <a:lnTo>
                    <a:pt x="0" y="66"/>
                  </a:lnTo>
                  <a:lnTo>
                    <a:pt x="30" y="49"/>
                  </a:lnTo>
                  <a:lnTo>
                    <a:pt x="80" y="29"/>
                  </a:lnTo>
                  <a:lnTo>
                    <a:pt x="133" y="15"/>
                  </a:lnTo>
                  <a:lnTo>
                    <a:pt x="187" y="4"/>
                  </a:lnTo>
                  <a:lnTo>
                    <a:pt x="239" y="0"/>
                  </a:lnTo>
                  <a:lnTo>
                    <a:pt x="291" y="1"/>
                  </a:lnTo>
                  <a:lnTo>
                    <a:pt x="345" y="8"/>
                  </a:lnTo>
                  <a:lnTo>
                    <a:pt x="395" y="21"/>
                  </a:lnTo>
                  <a:lnTo>
                    <a:pt x="447" y="37"/>
                  </a:lnTo>
                  <a:lnTo>
                    <a:pt x="496" y="61"/>
                  </a:lnTo>
                  <a:lnTo>
                    <a:pt x="542" y="89"/>
                  </a:lnTo>
                  <a:lnTo>
                    <a:pt x="589" y="119"/>
                  </a:lnTo>
                  <a:lnTo>
                    <a:pt x="630" y="157"/>
                  </a:lnTo>
                  <a:lnTo>
                    <a:pt x="640" y="1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9" name="Freeform 47"/>
            <p:cNvSpPr>
              <a:spLocks noEditPoints="1"/>
            </p:cNvSpPr>
            <p:nvPr/>
          </p:nvSpPr>
          <p:spPr bwMode="auto">
            <a:xfrm>
              <a:off x="2468563" y="3608388"/>
              <a:ext cx="327025" cy="304800"/>
            </a:xfrm>
            <a:custGeom>
              <a:avLst/>
              <a:gdLst>
                <a:gd name="T0" fmla="*/ 1196 w 1210"/>
                <a:gd name="T1" fmla="*/ 2 h 1128"/>
                <a:gd name="T2" fmla="*/ 1160 w 1210"/>
                <a:gd name="T3" fmla="*/ 7 h 1128"/>
                <a:gd name="T4" fmla="*/ 797 w 1210"/>
                <a:gd name="T5" fmla="*/ 123 h 1128"/>
                <a:gd name="T6" fmla="*/ 347 w 1210"/>
                <a:gd name="T7" fmla="*/ 259 h 1128"/>
                <a:gd name="T8" fmla="*/ 158 w 1210"/>
                <a:gd name="T9" fmla="*/ 307 h 1128"/>
                <a:gd name="T10" fmla="*/ 122 w 1210"/>
                <a:gd name="T11" fmla="*/ 305 h 1128"/>
                <a:gd name="T12" fmla="*/ 93 w 1210"/>
                <a:gd name="T13" fmla="*/ 293 h 1128"/>
                <a:gd name="T14" fmla="*/ 46 w 1210"/>
                <a:gd name="T15" fmla="*/ 246 h 1128"/>
                <a:gd name="T16" fmla="*/ 19 w 1210"/>
                <a:gd name="T17" fmla="*/ 236 h 1128"/>
                <a:gd name="T18" fmla="*/ 4 w 1210"/>
                <a:gd name="T19" fmla="*/ 251 h 1128"/>
                <a:gd name="T20" fmla="*/ 2 w 1210"/>
                <a:gd name="T21" fmla="*/ 271 h 1128"/>
                <a:gd name="T22" fmla="*/ 27 w 1210"/>
                <a:gd name="T23" fmla="*/ 302 h 1128"/>
                <a:gd name="T24" fmla="*/ 163 w 1210"/>
                <a:gd name="T25" fmla="*/ 470 h 1128"/>
                <a:gd name="T26" fmla="*/ 226 w 1210"/>
                <a:gd name="T27" fmla="*/ 559 h 1128"/>
                <a:gd name="T28" fmla="*/ 249 w 1210"/>
                <a:gd name="T29" fmla="*/ 567 h 1128"/>
                <a:gd name="T30" fmla="*/ 267 w 1210"/>
                <a:gd name="T31" fmla="*/ 550 h 1128"/>
                <a:gd name="T32" fmla="*/ 258 w 1210"/>
                <a:gd name="T33" fmla="*/ 518 h 1128"/>
                <a:gd name="T34" fmla="*/ 219 w 1210"/>
                <a:gd name="T35" fmla="*/ 459 h 1128"/>
                <a:gd name="T36" fmla="*/ 212 w 1210"/>
                <a:gd name="T37" fmla="*/ 413 h 1128"/>
                <a:gd name="T38" fmla="*/ 253 w 1210"/>
                <a:gd name="T39" fmla="*/ 383 h 1128"/>
                <a:gd name="T40" fmla="*/ 477 w 1210"/>
                <a:gd name="T41" fmla="*/ 295 h 1128"/>
                <a:gd name="T42" fmla="*/ 518 w 1210"/>
                <a:gd name="T43" fmla="*/ 287 h 1128"/>
                <a:gd name="T44" fmla="*/ 551 w 1210"/>
                <a:gd name="T45" fmla="*/ 322 h 1128"/>
                <a:gd name="T46" fmla="*/ 696 w 1210"/>
                <a:gd name="T47" fmla="*/ 507 h 1128"/>
                <a:gd name="T48" fmla="*/ 699 w 1210"/>
                <a:gd name="T49" fmla="*/ 543 h 1128"/>
                <a:gd name="T50" fmla="*/ 567 w 1210"/>
                <a:gd name="T51" fmla="*/ 757 h 1128"/>
                <a:gd name="T52" fmla="*/ 533 w 1210"/>
                <a:gd name="T53" fmla="*/ 799 h 1128"/>
                <a:gd name="T54" fmla="*/ 501 w 1210"/>
                <a:gd name="T55" fmla="*/ 807 h 1128"/>
                <a:gd name="T56" fmla="*/ 462 w 1210"/>
                <a:gd name="T57" fmla="*/ 778 h 1128"/>
                <a:gd name="T58" fmla="*/ 424 w 1210"/>
                <a:gd name="T59" fmla="*/ 745 h 1128"/>
                <a:gd name="T60" fmla="*/ 399 w 1210"/>
                <a:gd name="T61" fmla="*/ 747 h 1128"/>
                <a:gd name="T62" fmla="*/ 392 w 1210"/>
                <a:gd name="T63" fmla="*/ 763 h 1128"/>
                <a:gd name="T64" fmla="*/ 407 w 1210"/>
                <a:gd name="T65" fmla="*/ 790 h 1128"/>
                <a:gd name="T66" fmla="*/ 497 w 1210"/>
                <a:gd name="T67" fmla="*/ 892 h 1128"/>
                <a:gd name="T68" fmla="*/ 592 w 1210"/>
                <a:gd name="T69" fmla="*/ 1012 h 1128"/>
                <a:gd name="T70" fmla="*/ 659 w 1210"/>
                <a:gd name="T71" fmla="*/ 1107 h 1128"/>
                <a:gd name="T72" fmla="*/ 682 w 1210"/>
                <a:gd name="T73" fmla="*/ 1126 h 1128"/>
                <a:gd name="T74" fmla="*/ 702 w 1210"/>
                <a:gd name="T75" fmla="*/ 1121 h 1128"/>
                <a:gd name="T76" fmla="*/ 709 w 1210"/>
                <a:gd name="T77" fmla="*/ 1109 h 1128"/>
                <a:gd name="T78" fmla="*/ 706 w 1210"/>
                <a:gd name="T79" fmla="*/ 1089 h 1128"/>
                <a:gd name="T80" fmla="*/ 679 w 1210"/>
                <a:gd name="T81" fmla="*/ 1040 h 1128"/>
                <a:gd name="T82" fmla="*/ 679 w 1210"/>
                <a:gd name="T83" fmla="*/ 994 h 1128"/>
                <a:gd name="T84" fmla="*/ 698 w 1210"/>
                <a:gd name="T85" fmla="*/ 934 h 1128"/>
                <a:gd name="T86" fmla="*/ 1095 w 1210"/>
                <a:gd name="T87" fmla="*/ 224 h 1128"/>
                <a:gd name="T88" fmla="*/ 1169 w 1210"/>
                <a:gd name="T89" fmla="*/ 103 h 1128"/>
                <a:gd name="T90" fmla="*/ 1207 w 1210"/>
                <a:gd name="T91" fmla="*/ 40 h 1128"/>
                <a:gd name="T92" fmla="*/ 1205 w 1210"/>
                <a:gd name="T93" fmla="*/ 13 h 1128"/>
                <a:gd name="T94" fmla="*/ 746 w 1210"/>
                <a:gd name="T95" fmla="*/ 448 h 1128"/>
                <a:gd name="T96" fmla="*/ 733 w 1210"/>
                <a:gd name="T97" fmla="*/ 446 h 1128"/>
                <a:gd name="T98" fmla="*/ 611 w 1210"/>
                <a:gd name="T99" fmla="*/ 295 h 1128"/>
                <a:gd name="T100" fmla="*/ 592 w 1210"/>
                <a:gd name="T101" fmla="*/ 265 h 1128"/>
                <a:gd name="T102" fmla="*/ 599 w 1210"/>
                <a:gd name="T103" fmla="*/ 251 h 1128"/>
                <a:gd name="T104" fmla="*/ 926 w 1210"/>
                <a:gd name="T105" fmla="*/ 14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0" h="1128">
                  <a:moveTo>
                    <a:pt x="1205" y="13"/>
                  </a:moveTo>
                  <a:lnTo>
                    <a:pt x="1196" y="2"/>
                  </a:lnTo>
                  <a:lnTo>
                    <a:pt x="1183" y="0"/>
                  </a:lnTo>
                  <a:lnTo>
                    <a:pt x="1160" y="7"/>
                  </a:lnTo>
                  <a:lnTo>
                    <a:pt x="1118" y="22"/>
                  </a:lnTo>
                  <a:lnTo>
                    <a:pt x="797" y="123"/>
                  </a:lnTo>
                  <a:lnTo>
                    <a:pt x="541" y="203"/>
                  </a:lnTo>
                  <a:lnTo>
                    <a:pt x="347" y="259"/>
                  </a:lnTo>
                  <a:lnTo>
                    <a:pt x="211" y="297"/>
                  </a:lnTo>
                  <a:lnTo>
                    <a:pt x="158" y="307"/>
                  </a:lnTo>
                  <a:lnTo>
                    <a:pt x="138" y="308"/>
                  </a:lnTo>
                  <a:lnTo>
                    <a:pt x="122" y="305"/>
                  </a:lnTo>
                  <a:lnTo>
                    <a:pt x="109" y="301"/>
                  </a:lnTo>
                  <a:lnTo>
                    <a:pt x="93" y="293"/>
                  </a:lnTo>
                  <a:lnTo>
                    <a:pt x="65" y="264"/>
                  </a:lnTo>
                  <a:lnTo>
                    <a:pt x="46" y="246"/>
                  </a:lnTo>
                  <a:lnTo>
                    <a:pt x="32" y="237"/>
                  </a:lnTo>
                  <a:lnTo>
                    <a:pt x="19" y="236"/>
                  </a:lnTo>
                  <a:lnTo>
                    <a:pt x="10" y="241"/>
                  </a:lnTo>
                  <a:lnTo>
                    <a:pt x="4" y="251"/>
                  </a:lnTo>
                  <a:lnTo>
                    <a:pt x="0" y="257"/>
                  </a:lnTo>
                  <a:lnTo>
                    <a:pt x="2" y="271"/>
                  </a:lnTo>
                  <a:lnTo>
                    <a:pt x="9" y="281"/>
                  </a:lnTo>
                  <a:lnTo>
                    <a:pt x="27" y="302"/>
                  </a:lnTo>
                  <a:lnTo>
                    <a:pt x="104" y="392"/>
                  </a:lnTo>
                  <a:lnTo>
                    <a:pt x="163" y="470"/>
                  </a:lnTo>
                  <a:lnTo>
                    <a:pt x="214" y="543"/>
                  </a:lnTo>
                  <a:lnTo>
                    <a:pt x="226" y="559"/>
                  </a:lnTo>
                  <a:lnTo>
                    <a:pt x="240" y="566"/>
                  </a:lnTo>
                  <a:lnTo>
                    <a:pt x="249" y="567"/>
                  </a:lnTo>
                  <a:lnTo>
                    <a:pt x="261" y="562"/>
                  </a:lnTo>
                  <a:lnTo>
                    <a:pt x="267" y="550"/>
                  </a:lnTo>
                  <a:lnTo>
                    <a:pt x="267" y="535"/>
                  </a:lnTo>
                  <a:lnTo>
                    <a:pt x="258" y="518"/>
                  </a:lnTo>
                  <a:lnTo>
                    <a:pt x="240" y="493"/>
                  </a:lnTo>
                  <a:lnTo>
                    <a:pt x="219" y="459"/>
                  </a:lnTo>
                  <a:lnTo>
                    <a:pt x="211" y="433"/>
                  </a:lnTo>
                  <a:lnTo>
                    <a:pt x="212" y="413"/>
                  </a:lnTo>
                  <a:lnTo>
                    <a:pt x="225" y="400"/>
                  </a:lnTo>
                  <a:lnTo>
                    <a:pt x="253" y="383"/>
                  </a:lnTo>
                  <a:lnTo>
                    <a:pt x="296" y="362"/>
                  </a:lnTo>
                  <a:lnTo>
                    <a:pt x="477" y="295"/>
                  </a:lnTo>
                  <a:lnTo>
                    <a:pt x="500" y="286"/>
                  </a:lnTo>
                  <a:lnTo>
                    <a:pt x="518" y="287"/>
                  </a:lnTo>
                  <a:lnTo>
                    <a:pt x="531" y="298"/>
                  </a:lnTo>
                  <a:lnTo>
                    <a:pt x="551" y="322"/>
                  </a:lnTo>
                  <a:lnTo>
                    <a:pt x="681" y="485"/>
                  </a:lnTo>
                  <a:lnTo>
                    <a:pt x="696" y="507"/>
                  </a:lnTo>
                  <a:lnTo>
                    <a:pt x="702" y="526"/>
                  </a:lnTo>
                  <a:lnTo>
                    <a:pt x="699" y="543"/>
                  </a:lnTo>
                  <a:lnTo>
                    <a:pt x="683" y="571"/>
                  </a:lnTo>
                  <a:lnTo>
                    <a:pt x="567" y="757"/>
                  </a:lnTo>
                  <a:lnTo>
                    <a:pt x="547" y="782"/>
                  </a:lnTo>
                  <a:lnTo>
                    <a:pt x="533" y="799"/>
                  </a:lnTo>
                  <a:lnTo>
                    <a:pt x="518" y="808"/>
                  </a:lnTo>
                  <a:lnTo>
                    <a:pt x="501" y="807"/>
                  </a:lnTo>
                  <a:lnTo>
                    <a:pt x="485" y="795"/>
                  </a:lnTo>
                  <a:lnTo>
                    <a:pt x="462" y="778"/>
                  </a:lnTo>
                  <a:lnTo>
                    <a:pt x="442" y="755"/>
                  </a:lnTo>
                  <a:lnTo>
                    <a:pt x="424" y="745"/>
                  </a:lnTo>
                  <a:lnTo>
                    <a:pt x="413" y="743"/>
                  </a:lnTo>
                  <a:lnTo>
                    <a:pt x="399" y="747"/>
                  </a:lnTo>
                  <a:lnTo>
                    <a:pt x="394" y="753"/>
                  </a:lnTo>
                  <a:lnTo>
                    <a:pt x="392" y="763"/>
                  </a:lnTo>
                  <a:lnTo>
                    <a:pt x="399" y="776"/>
                  </a:lnTo>
                  <a:lnTo>
                    <a:pt x="407" y="790"/>
                  </a:lnTo>
                  <a:lnTo>
                    <a:pt x="421" y="808"/>
                  </a:lnTo>
                  <a:lnTo>
                    <a:pt x="497" y="892"/>
                  </a:lnTo>
                  <a:lnTo>
                    <a:pt x="542" y="948"/>
                  </a:lnTo>
                  <a:lnTo>
                    <a:pt x="592" y="1012"/>
                  </a:lnTo>
                  <a:lnTo>
                    <a:pt x="639" y="1081"/>
                  </a:lnTo>
                  <a:lnTo>
                    <a:pt x="659" y="1107"/>
                  </a:lnTo>
                  <a:lnTo>
                    <a:pt x="670" y="1117"/>
                  </a:lnTo>
                  <a:lnTo>
                    <a:pt x="682" y="1126"/>
                  </a:lnTo>
                  <a:lnTo>
                    <a:pt x="690" y="1128"/>
                  </a:lnTo>
                  <a:lnTo>
                    <a:pt x="702" y="1121"/>
                  </a:lnTo>
                  <a:lnTo>
                    <a:pt x="708" y="1116"/>
                  </a:lnTo>
                  <a:lnTo>
                    <a:pt x="709" y="1109"/>
                  </a:lnTo>
                  <a:lnTo>
                    <a:pt x="709" y="1098"/>
                  </a:lnTo>
                  <a:lnTo>
                    <a:pt x="706" y="1089"/>
                  </a:lnTo>
                  <a:lnTo>
                    <a:pt x="691" y="1062"/>
                  </a:lnTo>
                  <a:lnTo>
                    <a:pt x="679" y="1040"/>
                  </a:lnTo>
                  <a:lnTo>
                    <a:pt x="677" y="1018"/>
                  </a:lnTo>
                  <a:lnTo>
                    <a:pt x="679" y="994"/>
                  </a:lnTo>
                  <a:lnTo>
                    <a:pt x="685" y="969"/>
                  </a:lnTo>
                  <a:lnTo>
                    <a:pt x="698" y="934"/>
                  </a:lnTo>
                  <a:lnTo>
                    <a:pt x="749" y="842"/>
                  </a:lnTo>
                  <a:lnTo>
                    <a:pt x="1095" y="224"/>
                  </a:lnTo>
                  <a:lnTo>
                    <a:pt x="1118" y="184"/>
                  </a:lnTo>
                  <a:lnTo>
                    <a:pt x="1169" y="103"/>
                  </a:lnTo>
                  <a:lnTo>
                    <a:pt x="1194" y="64"/>
                  </a:lnTo>
                  <a:lnTo>
                    <a:pt x="1207" y="40"/>
                  </a:lnTo>
                  <a:lnTo>
                    <a:pt x="1210" y="22"/>
                  </a:lnTo>
                  <a:lnTo>
                    <a:pt x="1205" y="13"/>
                  </a:lnTo>
                  <a:close/>
                  <a:moveTo>
                    <a:pt x="765" y="418"/>
                  </a:moveTo>
                  <a:lnTo>
                    <a:pt x="746" y="448"/>
                  </a:lnTo>
                  <a:lnTo>
                    <a:pt x="740" y="449"/>
                  </a:lnTo>
                  <a:lnTo>
                    <a:pt x="733" y="446"/>
                  </a:lnTo>
                  <a:lnTo>
                    <a:pt x="713" y="425"/>
                  </a:lnTo>
                  <a:lnTo>
                    <a:pt x="611" y="295"/>
                  </a:lnTo>
                  <a:lnTo>
                    <a:pt x="599" y="277"/>
                  </a:lnTo>
                  <a:lnTo>
                    <a:pt x="592" y="265"/>
                  </a:lnTo>
                  <a:lnTo>
                    <a:pt x="594" y="256"/>
                  </a:lnTo>
                  <a:lnTo>
                    <a:pt x="599" y="251"/>
                  </a:lnTo>
                  <a:lnTo>
                    <a:pt x="630" y="237"/>
                  </a:lnTo>
                  <a:lnTo>
                    <a:pt x="926" y="142"/>
                  </a:lnTo>
                  <a:lnTo>
                    <a:pt x="765" y="41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0" name="Freeform 48"/>
            <p:cNvSpPr>
              <a:spLocks noEditPoints="1"/>
            </p:cNvSpPr>
            <p:nvPr/>
          </p:nvSpPr>
          <p:spPr bwMode="auto">
            <a:xfrm>
              <a:off x="676275" y="3700463"/>
              <a:ext cx="1703388" cy="1608137"/>
            </a:xfrm>
            <a:custGeom>
              <a:avLst/>
              <a:gdLst>
                <a:gd name="T0" fmla="*/ 4499 w 6306"/>
                <a:gd name="T1" fmla="*/ 5945 h 5945"/>
                <a:gd name="T2" fmla="*/ 4384 w 6306"/>
                <a:gd name="T3" fmla="*/ 5945 h 5945"/>
                <a:gd name="T4" fmla="*/ 5209 w 6306"/>
                <a:gd name="T5" fmla="*/ 4852 h 5945"/>
                <a:gd name="T6" fmla="*/ 3497 w 6306"/>
                <a:gd name="T7" fmla="*/ 4236 h 5945"/>
                <a:gd name="T8" fmla="*/ 3396 w 6306"/>
                <a:gd name="T9" fmla="*/ 5945 h 5945"/>
                <a:gd name="T10" fmla="*/ 3330 w 6306"/>
                <a:gd name="T11" fmla="*/ 5945 h 5945"/>
                <a:gd name="T12" fmla="*/ 3435 w 6306"/>
                <a:gd name="T13" fmla="*/ 4192 h 5945"/>
                <a:gd name="T14" fmla="*/ 3439 w 6306"/>
                <a:gd name="T15" fmla="*/ 4156 h 5945"/>
                <a:gd name="T16" fmla="*/ 3475 w 6306"/>
                <a:gd name="T17" fmla="*/ 4164 h 5945"/>
                <a:gd name="T18" fmla="*/ 5242 w 6306"/>
                <a:gd name="T19" fmla="*/ 4794 h 5945"/>
                <a:gd name="T20" fmla="*/ 6056 w 6306"/>
                <a:gd name="T21" fmla="*/ 2652 h 5945"/>
                <a:gd name="T22" fmla="*/ 3702 w 6306"/>
                <a:gd name="T23" fmla="*/ 2704 h 5945"/>
                <a:gd name="T24" fmla="*/ 3663 w 6306"/>
                <a:gd name="T25" fmla="*/ 2702 h 5945"/>
                <a:gd name="T26" fmla="*/ 3671 w 6306"/>
                <a:gd name="T27" fmla="*/ 2664 h 5945"/>
                <a:gd name="T28" fmla="*/ 4499 w 6306"/>
                <a:gd name="T29" fmla="*/ 783 h 5945"/>
                <a:gd name="T30" fmla="*/ 2455 w 6306"/>
                <a:gd name="T31" fmla="*/ 422 h 5945"/>
                <a:gd name="T32" fmla="*/ 2555 w 6306"/>
                <a:gd name="T33" fmla="*/ 2469 h 5945"/>
                <a:gd name="T34" fmla="*/ 2550 w 6306"/>
                <a:gd name="T35" fmla="*/ 2510 h 5945"/>
                <a:gd name="T36" fmla="*/ 2513 w 6306"/>
                <a:gd name="T37" fmla="*/ 2497 h 5945"/>
                <a:gd name="T38" fmla="*/ 280 w 6306"/>
                <a:gd name="T39" fmla="*/ 1600 h 5945"/>
                <a:gd name="T40" fmla="*/ 242 w 6306"/>
                <a:gd name="T41" fmla="*/ 3383 h 5945"/>
                <a:gd name="T42" fmla="*/ 330 w 6306"/>
                <a:gd name="T43" fmla="*/ 3895 h 5945"/>
                <a:gd name="T44" fmla="*/ 2235 w 6306"/>
                <a:gd name="T45" fmla="*/ 3923 h 5945"/>
                <a:gd name="T46" fmla="*/ 2272 w 6306"/>
                <a:gd name="T47" fmla="*/ 3928 h 5945"/>
                <a:gd name="T48" fmla="*/ 2263 w 6306"/>
                <a:gd name="T49" fmla="*/ 3963 h 5945"/>
                <a:gd name="T50" fmla="*/ 1648 w 6306"/>
                <a:gd name="T51" fmla="*/ 5945 h 5945"/>
                <a:gd name="T52" fmla="*/ 1578 w 6306"/>
                <a:gd name="T53" fmla="*/ 5945 h 5945"/>
                <a:gd name="T54" fmla="*/ 2191 w 6306"/>
                <a:gd name="T55" fmla="*/ 3984 h 5945"/>
                <a:gd name="T56" fmla="*/ 342 w 6306"/>
                <a:gd name="T57" fmla="*/ 3959 h 5945"/>
                <a:gd name="T58" fmla="*/ 1139 w 6306"/>
                <a:gd name="T59" fmla="*/ 5945 h 5945"/>
                <a:gd name="T60" fmla="*/ 1023 w 6306"/>
                <a:gd name="T61" fmla="*/ 5945 h 5945"/>
                <a:gd name="T62" fmla="*/ 145 w 6306"/>
                <a:gd name="T63" fmla="*/ 3395 h 5945"/>
                <a:gd name="T64" fmla="*/ 621 w 6306"/>
                <a:gd name="T65" fmla="*/ 0 h 5945"/>
                <a:gd name="T66" fmla="*/ 6306 w 6306"/>
                <a:gd name="T67" fmla="*/ 1002 h 5945"/>
                <a:gd name="T68" fmla="*/ 5854 w 6306"/>
                <a:gd name="T69" fmla="*/ 3760 h 5945"/>
                <a:gd name="T70" fmla="*/ 4499 w 6306"/>
                <a:gd name="T71" fmla="*/ 5945 h 5945"/>
                <a:gd name="T72" fmla="*/ 683 w 6306"/>
                <a:gd name="T73" fmla="*/ 110 h 5945"/>
                <a:gd name="T74" fmla="*/ 2382 w 6306"/>
                <a:gd name="T75" fmla="*/ 409 h 5945"/>
                <a:gd name="T76" fmla="*/ 2495 w 6306"/>
                <a:gd name="T77" fmla="*/ 2421 h 5945"/>
                <a:gd name="T78" fmla="*/ 291 w 6306"/>
                <a:gd name="T79" fmla="*/ 1534 h 5945"/>
                <a:gd name="T80" fmla="*/ 683 w 6306"/>
                <a:gd name="T81" fmla="*/ 110 h 5945"/>
                <a:gd name="T82" fmla="*/ 3744 w 6306"/>
                <a:gd name="T83" fmla="*/ 2639 h 5945"/>
                <a:gd name="T84" fmla="*/ 4572 w 6306"/>
                <a:gd name="T85" fmla="*/ 796 h 5945"/>
                <a:gd name="T86" fmla="*/ 6195 w 6306"/>
                <a:gd name="T87" fmla="*/ 1082 h 5945"/>
                <a:gd name="T88" fmla="*/ 6068 w 6306"/>
                <a:gd name="T89" fmla="*/ 2583 h 5945"/>
                <a:gd name="T90" fmla="*/ 3744 w 6306"/>
                <a:gd name="T91" fmla="*/ 2639 h 5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06" h="5945">
                  <a:moveTo>
                    <a:pt x="4499" y="5945"/>
                  </a:moveTo>
                  <a:lnTo>
                    <a:pt x="4384" y="5945"/>
                  </a:lnTo>
                  <a:cubicBezTo>
                    <a:pt x="4698" y="5613"/>
                    <a:pt x="4974" y="5245"/>
                    <a:pt x="5209" y="4852"/>
                  </a:cubicBezTo>
                  <a:cubicBezTo>
                    <a:pt x="4563" y="4534"/>
                    <a:pt x="4204" y="4403"/>
                    <a:pt x="3497" y="4236"/>
                  </a:cubicBezTo>
                  <a:cubicBezTo>
                    <a:pt x="3440" y="4824"/>
                    <a:pt x="3410" y="5379"/>
                    <a:pt x="3396" y="5945"/>
                  </a:cubicBezTo>
                  <a:lnTo>
                    <a:pt x="3330" y="5945"/>
                  </a:lnTo>
                  <a:cubicBezTo>
                    <a:pt x="3344" y="5362"/>
                    <a:pt x="3375" y="4784"/>
                    <a:pt x="3435" y="4192"/>
                  </a:cubicBezTo>
                  <a:lnTo>
                    <a:pt x="3439" y="4156"/>
                  </a:lnTo>
                  <a:lnTo>
                    <a:pt x="3475" y="4164"/>
                  </a:lnTo>
                  <a:cubicBezTo>
                    <a:pt x="4196" y="4333"/>
                    <a:pt x="4585" y="4472"/>
                    <a:pt x="5242" y="4794"/>
                  </a:cubicBezTo>
                  <a:cubicBezTo>
                    <a:pt x="5628" y="4135"/>
                    <a:pt x="5903" y="3406"/>
                    <a:pt x="6056" y="2652"/>
                  </a:cubicBezTo>
                  <a:cubicBezTo>
                    <a:pt x="5312" y="2775"/>
                    <a:pt x="4437" y="2733"/>
                    <a:pt x="3702" y="2704"/>
                  </a:cubicBezTo>
                  <a:lnTo>
                    <a:pt x="3663" y="2702"/>
                  </a:lnTo>
                  <a:lnTo>
                    <a:pt x="3671" y="2664"/>
                  </a:lnTo>
                  <a:cubicBezTo>
                    <a:pt x="3856" y="1840"/>
                    <a:pt x="3958" y="1449"/>
                    <a:pt x="4499" y="783"/>
                  </a:cubicBezTo>
                  <a:lnTo>
                    <a:pt x="2455" y="422"/>
                  </a:lnTo>
                  <a:cubicBezTo>
                    <a:pt x="2719" y="1215"/>
                    <a:pt x="2654" y="1650"/>
                    <a:pt x="2555" y="2469"/>
                  </a:cubicBezTo>
                  <a:lnTo>
                    <a:pt x="2550" y="2510"/>
                  </a:lnTo>
                  <a:lnTo>
                    <a:pt x="2513" y="2497"/>
                  </a:lnTo>
                  <a:cubicBezTo>
                    <a:pt x="1699" y="2208"/>
                    <a:pt x="1045" y="1981"/>
                    <a:pt x="280" y="1600"/>
                  </a:cubicBezTo>
                  <a:cubicBezTo>
                    <a:pt x="185" y="2187"/>
                    <a:pt x="167" y="2786"/>
                    <a:pt x="242" y="3383"/>
                  </a:cubicBezTo>
                  <a:cubicBezTo>
                    <a:pt x="264" y="3554"/>
                    <a:pt x="293" y="3726"/>
                    <a:pt x="330" y="3895"/>
                  </a:cubicBezTo>
                  <a:cubicBezTo>
                    <a:pt x="1001" y="3833"/>
                    <a:pt x="1563" y="3838"/>
                    <a:pt x="2235" y="3923"/>
                  </a:cubicBezTo>
                  <a:lnTo>
                    <a:pt x="2272" y="3928"/>
                  </a:lnTo>
                  <a:lnTo>
                    <a:pt x="2263" y="3963"/>
                  </a:lnTo>
                  <a:cubicBezTo>
                    <a:pt x="2075" y="4710"/>
                    <a:pt x="1897" y="5292"/>
                    <a:pt x="1648" y="5945"/>
                  </a:cubicBezTo>
                  <a:lnTo>
                    <a:pt x="1578" y="5945"/>
                  </a:lnTo>
                  <a:cubicBezTo>
                    <a:pt x="1826" y="5298"/>
                    <a:pt x="2003" y="4724"/>
                    <a:pt x="2191" y="3984"/>
                  </a:cubicBezTo>
                  <a:cubicBezTo>
                    <a:pt x="1533" y="3905"/>
                    <a:pt x="999" y="3899"/>
                    <a:pt x="342" y="3959"/>
                  </a:cubicBezTo>
                  <a:cubicBezTo>
                    <a:pt x="499" y="4653"/>
                    <a:pt x="773" y="5329"/>
                    <a:pt x="1139" y="5945"/>
                  </a:cubicBezTo>
                  <a:lnTo>
                    <a:pt x="1023" y="5945"/>
                  </a:lnTo>
                  <a:cubicBezTo>
                    <a:pt x="568" y="5158"/>
                    <a:pt x="256" y="4279"/>
                    <a:pt x="145" y="3395"/>
                  </a:cubicBezTo>
                  <a:cubicBezTo>
                    <a:pt x="0" y="2240"/>
                    <a:pt x="191" y="1081"/>
                    <a:pt x="621" y="0"/>
                  </a:cubicBezTo>
                  <a:lnTo>
                    <a:pt x="6306" y="1002"/>
                  </a:lnTo>
                  <a:cubicBezTo>
                    <a:pt x="6290" y="1986"/>
                    <a:pt x="6299" y="2448"/>
                    <a:pt x="5854" y="3760"/>
                  </a:cubicBezTo>
                  <a:cubicBezTo>
                    <a:pt x="5625" y="4439"/>
                    <a:pt x="5153" y="5242"/>
                    <a:pt x="4499" y="5945"/>
                  </a:cubicBezTo>
                  <a:close/>
                  <a:moveTo>
                    <a:pt x="683" y="110"/>
                  </a:moveTo>
                  <a:lnTo>
                    <a:pt x="2382" y="409"/>
                  </a:lnTo>
                  <a:cubicBezTo>
                    <a:pt x="2654" y="1184"/>
                    <a:pt x="2589" y="1630"/>
                    <a:pt x="2495" y="2421"/>
                  </a:cubicBezTo>
                  <a:cubicBezTo>
                    <a:pt x="1681" y="2135"/>
                    <a:pt x="1053" y="1910"/>
                    <a:pt x="291" y="1534"/>
                  </a:cubicBezTo>
                  <a:cubicBezTo>
                    <a:pt x="372" y="1052"/>
                    <a:pt x="506" y="575"/>
                    <a:pt x="683" y="110"/>
                  </a:cubicBezTo>
                  <a:close/>
                  <a:moveTo>
                    <a:pt x="3744" y="2639"/>
                  </a:moveTo>
                  <a:cubicBezTo>
                    <a:pt x="3930" y="1833"/>
                    <a:pt x="4029" y="1448"/>
                    <a:pt x="4572" y="796"/>
                  </a:cubicBezTo>
                  <a:lnTo>
                    <a:pt x="6195" y="1082"/>
                  </a:lnTo>
                  <a:cubicBezTo>
                    <a:pt x="6207" y="1584"/>
                    <a:pt x="6164" y="2089"/>
                    <a:pt x="6068" y="2583"/>
                  </a:cubicBezTo>
                  <a:cubicBezTo>
                    <a:pt x="5351" y="2716"/>
                    <a:pt x="4451" y="2665"/>
                    <a:pt x="3744" y="263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1" name="Freeform 49"/>
            <p:cNvSpPr>
              <a:spLocks noEditPoints="1"/>
            </p:cNvSpPr>
            <p:nvPr/>
          </p:nvSpPr>
          <p:spPr bwMode="auto">
            <a:xfrm>
              <a:off x="757238" y="42719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5 h 1639"/>
                <a:gd name="T14" fmla="*/ 184 w 1108"/>
                <a:gd name="T15" fmla="*/ 994 h 1639"/>
                <a:gd name="T16" fmla="*/ 229 w 1108"/>
                <a:gd name="T17" fmla="*/ 1127 h 1639"/>
                <a:gd name="T18" fmla="*/ 142 w 1108"/>
                <a:gd name="T19" fmla="*/ 1230 h 1639"/>
                <a:gd name="T20" fmla="*/ 254 w 1108"/>
                <a:gd name="T21" fmla="*/ 1419 h 1639"/>
                <a:gd name="T22" fmla="*/ 387 w 1108"/>
                <a:gd name="T23" fmla="*/ 1636 h 1639"/>
                <a:gd name="T24" fmla="*/ 567 w 1108"/>
                <a:gd name="T25" fmla="*/ 1450 h 1639"/>
                <a:gd name="T26" fmla="*/ 786 w 1108"/>
                <a:gd name="T27" fmla="*/ 1339 h 1639"/>
                <a:gd name="T28" fmla="*/ 735 w 1108"/>
                <a:gd name="T29" fmla="*/ 1229 h 1639"/>
                <a:gd name="T30" fmla="*/ 793 w 1108"/>
                <a:gd name="T31" fmla="*/ 1114 h 1639"/>
                <a:gd name="T32" fmla="*/ 876 w 1108"/>
                <a:gd name="T33" fmla="*/ 982 h 1639"/>
                <a:gd name="T34" fmla="*/ 1038 w 1108"/>
                <a:gd name="T35" fmla="*/ 1032 h 1639"/>
                <a:gd name="T36" fmla="*/ 1104 w 1108"/>
                <a:gd name="T37" fmla="*/ 857 h 1639"/>
                <a:gd name="T38" fmla="*/ 231 w 1108"/>
                <a:gd name="T39" fmla="*/ 1048 h 1639"/>
                <a:gd name="T40" fmla="*/ 136 w 1108"/>
                <a:gd name="T41" fmla="*/ 878 h 1639"/>
                <a:gd name="T42" fmla="*/ 36 w 1108"/>
                <a:gd name="T43" fmla="*/ 862 h 1639"/>
                <a:gd name="T44" fmla="*/ 138 w 1108"/>
                <a:gd name="T45" fmla="*/ 795 h 1639"/>
                <a:gd name="T46" fmla="*/ 343 w 1108"/>
                <a:gd name="T47" fmla="*/ 963 h 1639"/>
                <a:gd name="T48" fmla="*/ 82 w 1108"/>
                <a:gd name="T49" fmla="*/ 697 h 1639"/>
                <a:gd name="T50" fmla="*/ 74 w 1108"/>
                <a:gd name="T51" fmla="*/ 832 h 1639"/>
                <a:gd name="T52" fmla="*/ 271 w 1108"/>
                <a:gd name="T53" fmla="*/ 614 h 1639"/>
                <a:gd name="T54" fmla="*/ 257 w 1108"/>
                <a:gd name="T55" fmla="*/ 879 h 1639"/>
                <a:gd name="T56" fmla="*/ 339 w 1108"/>
                <a:gd name="T57" fmla="*/ 1076 h 1639"/>
                <a:gd name="T58" fmla="*/ 160 w 1108"/>
                <a:gd name="T59" fmla="*/ 1354 h 1639"/>
                <a:gd name="T60" fmla="*/ 157 w 1108"/>
                <a:gd name="T61" fmla="*/ 1198 h 1639"/>
                <a:gd name="T62" fmla="*/ 263 w 1108"/>
                <a:gd name="T63" fmla="*/ 1104 h 1639"/>
                <a:gd name="T64" fmla="*/ 206 w 1108"/>
                <a:gd name="T65" fmla="*/ 1329 h 1639"/>
                <a:gd name="T66" fmla="*/ 391 w 1108"/>
                <a:gd name="T67" fmla="*/ 1116 h 1639"/>
                <a:gd name="T68" fmla="*/ 387 w 1108"/>
                <a:gd name="T69" fmla="*/ 1596 h 1639"/>
                <a:gd name="T70" fmla="*/ 470 w 1108"/>
                <a:gd name="T71" fmla="*/ 1128 h 1639"/>
                <a:gd name="T72" fmla="*/ 487 w 1108"/>
                <a:gd name="T73" fmla="*/ 1032 h 1639"/>
                <a:gd name="T74" fmla="*/ 497 w 1108"/>
                <a:gd name="T75" fmla="*/ 561 h 1639"/>
                <a:gd name="T76" fmla="*/ 568 w 1108"/>
                <a:gd name="T77" fmla="*/ 135 h 1639"/>
                <a:gd name="T78" fmla="*/ 673 w 1108"/>
                <a:gd name="T79" fmla="*/ 213 h 1639"/>
                <a:gd name="T80" fmla="*/ 815 w 1108"/>
                <a:gd name="T81" fmla="*/ 242 h 1639"/>
                <a:gd name="T82" fmla="*/ 576 w 1108"/>
                <a:gd name="T83" fmla="*/ 1015 h 1639"/>
                <a:gd name="T84" fmla="*/ 572 w 1108"/>
                <a:gd name="T85" fmla="*/ 1110 h 1639"/>
                <a:gd name="T86" fmla="*/ 436 w 1108"/>
                <a:gd name="T87" fmla="*/ 1583 h 1639"/>
                <a:gd name="T88" fmla="*/ 519 w 1108"/>
                <a:gd name="T89" fmla="*/ 1494 h 1639"/>
                <a:gd name="T90" fmla="*/ 763 w 1108"/>
                <a:gd name="T91" fmla="*/ 1362 h 1639"/>
                <a:gd name="T92" fmla="*/ 671 w 1108"/>
                <a:gd name="T93" fmla="*/ 1470 h 1639"/>
                <a:gd name="T94" fmla="*/ 586 w 1108"/>
                <a:gd name="T95" fmla="*/ 1289 h 1639"/>
                <a:gd name="T96" fmla="*/ 683 w 1108"/>
                <a:gd name="T97" fmla="*/ 1413 h 1639"/>
                <a:gd name="T98" fmla="*/ 716 w 1108"/>
                <a:gd name="T99" fmla="*/ 1164 h 1639"/>
                <a:gd name="T100" fmla="*/ 681 w 1108"/>
                <a:gd name="T101" fmla="*/ 1062 h 1639"/>
                <a:gd name="T102" fmla="*/ 641 w 1108"/>
                <a:gd name="T103" fmla="*/ 1057 h 1639"/>
                <a:gd name="T104" fmla="*/ 748 w 1108"/>
                <a:gd name="T105" fmla="*/ 1069 h 1639"/>
                <a:gd name="T106" fmla="*/ 990 w 1108"/>
                <a:gd name="T107" fmla="*/ 1007 h 1639"/>
                <a:gd name="T108" fmla="*/ 934 w 1108"/>
                <a:gd name="T109" fmla="*/ 1038 h 1639"/>
                <a:gd name="T110" fmla="*/ 760 w 1108"/>
                <a:gd name="T111" fmla="*/ 1040 h 1639"/>
                <a:gd name="T112" fmla="*/ 986 w 1108"/>
                <a:gd name="T113" fmla="*/ 889 h 1639"/>
                <a:gd name="T114" fmla="*/ 990 w 1108"/>
                <a:gd name="T115" fmla="*/ 1007 h 1639"/>
                <a:gd name="T116" fmla="*/ 1009 w 1108"/>
                <a:gd name="T117" fmla="*/ 911 h 1639"/>
                <a:gd name="T118" fmla="*/ 684 w 1108"/>
                <a:gd name="T119" fmla="*/ 1023 h 1639"/>
                <a:gd name="T120" fmla="*/ 808 w 1108"/>
                <a:gd name="T121" fmla="*/ 755 h 1639"/>
                <a:gd name="T122" fmla="*/ 1073 w 1108"/>
                <a:gd name="T123" fmla="*/ 819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104" y="857"/>
                  </a:moveTo>
                  <a:cubicBezTo>
                    <a:pt x="1108" y="823"/>
                    <a:pt x="1101" y="789"/>
                    <a:pt x="1086" y="758"/>
                  </a:cubicBezTo>
                  <a:lnTo>
                    <a:pt x="1084" y="757"/>
                  </a:lnTo>
                  <a:cubicBezTo>
                    <a:pt x="1070" y="728"/>
                    <a:pt x="1045" y="708"/>
                    <a:pt x="1017" y="693"/>
                  </a:cubicBezTo>
                  <a:cubicBezTo>
                    <a:pt x="884" y="625"/>
                    <a:pt x="716" y="706"/>
                    <a:pt x="647" y="832"/>
                  </a:cubicBezTo>
                  <a:cubicBezTo>
                    <a:pt x="669" y="744"/>
                    <a:pt x="694" y="644"/>
                    <a:pt x="711" y="606"/>
                  </a:cubicBezTo>
                  <a:cubicBezTo>
                    <a:pt x="716" y="593"/>
                    <a:pt x="733" y="570"/>
                    <a:pt x="750" y="549"/>
                  </a:cubicBezTo>
                  <a:cubicBezTo>
                    <a:pt x="762" y="531"/>
                    <a:pt x="775" y="518"/>
                    <a:pt x="785" y="511"/>
                  </a:cubicBezTo>
                  <a:lnTo>
                    <a:pt x="786" y="509"/>
                  </a:lnTo>
                  <a:cubicBezTo>
                    <a:pt x="801" y="497"/>
                    <a:pt x="817" y="482"/>
                    <a:pt x="834" y="458"/>
                  </a:cubicBezTo>
                  <a:cubicBezTo>
                    <a:pt x="851" y="435"/>
                    <a:pt x="865" y="405"/>
                    <a:pt x="875" y="362"/>
                  </a:cubicBezTo>
                  <a:cubicBezTo>
                    <a:pt x="887" y="321"/>
                    <a:pt x="867" y="271"/>
                    <a:pt x="844" y="228"/>
                  </a:cubicBezTo>
                  <a:cubicBezTo>
                    <a:pt x="821" y="186"/>
                    <a:pt x="792" y="150"/>
                    <a:pt x="782" y="140"/>
                  </a:cubicBezTo>
                  <a:cubicBezTo>
                    <a:pt x="775" y="130"/>
                    <a:pt x="764" y="110"/>
                    <a:pt x="754" y="89"/>
                  </a:cubicBezTo>
                  <a:cubicBezTo>
                    <a:pt x="748" y="74"/>
                    <a:pt x="744" y="60"/>
                    <a:pt x="743" y="52"/>
                  </a:cubicBezTo>
                  <a:lnTo>
                    <a:pt x="744" y="49"/>
                  </a:lnTo>
                  <a:cubicBezTo>
                    <a:pt x="742" y="10"/>
                    <a:pt x="705" y="5"/>
                    <a:pt x="696" y="6"/>
                  </a:cubicBezTo>
                  <a:cubicBezTo>
                    <a:pt x="688" y="5"/>
                    <a:pt x="649" y="0"/>
                    <a:pt x="634" y="37"/>
                  </a:cubicBezTo>
                  <a:cubicBezTo>
                    <a:pt x="630" y="45"/>
                    <a:pt x="621" y="57"/>
                    <a:pt x="609" y="67"/>
                  </a:cubicBezTo>
                  <a:cubicBezTo>
                    <a:pt x="593" y="82"/>
                    <a:pt x="575" y="96"/>
                    <a:pt x="563" y="103"/>
                  </a:cubicBezTo>
                  <a:lnTo>
                    <a:pt x="561" y="103"/>
                  </a:lnTo>
                  <a:cubicBezTo>
                    <a:pt x="558" y="105"/>
                    <a:pt x="556" y="106"/>
                    <a:pt x="551" y="110"/>
                  </a:cubicBezTo>
                  <a:cubicBezTo>
                    <a:pt x="511" y="136"/>
                    <a:pt x="407" y="203"/>
                    <a:pt x="398" y="280"/>
                  </a:cubicBezTo>
                  <a:cubicBezTo>
                    <a:pt x="393" y="321"/>
                    <a:pt x="395" y="355"/>
                    <a:pt x="404" y="383"/>
                  </a:cubicBezTo>
                  <a:cubicBezTo>
                    <a:pt x="410" y="410"/>
                    <a:pt x="421" y="434"/>
                    <a:pt x="433" y="452"/>
                  </a:cubicBezTo>
                  <a:cubicBezTo>
                    <a:pt x="440" y="462"/>
                    <a:pt x="448" y="483"/>
                    <a:pt x="453" y="503"/>
                  </a:cubicBezTo>
                  <a:cubicBezTo>
                    <a:pt x="460" y="527"/>
                    <a:pt x="466" y="552"/>
                    <a:pt x="466" y="563"/>
                  </a:cubicBezTo>
                  <a:lnTo>
                    <a:pt x="466" y="565"/>
                  </a:lnTo>
                  <a:cubicBezTo>
                    <a:pt x="468" y="605"/>
                    <a:pt x="456" y="706"/>
                    <a:pt x="448" y="794"/>
                  </a:cubicBezTo>
                  <a:cubicBezTo>
                    <a:pt x="442" y="765"/>
                    <a:pt x="434" y="737"/>
                    <a:pt x="424" y="716"/>
                  </a:cubicBezTo>
                  <a:cubicBezTo>
                    <a:pt x="386" y="643"/>
                    <a:pt x="331" y="583"/>
                    <a:pt x="253" y="552"/>
                  </a:cubicBezTo>
                  <a:cubicBezTo>
                    <a:pt x="225" y="540"/>
                    <a:pt x="188" y="533"/>
                    <a:pt x="152" y="538"/>
                  </a:cubicBezTo>
                  <a:cubicBezTo>
                    <a:pt x="80" y="547"/>
                    <a:pt x="29" y="589"/>
                    <a:pt x="10" y="658"/>
                  </a:cubicBezTo>
                  <a:cubicBezTo>
                    <a:pt x="0" y="691"/>
                    <a:pt x="1" y="724"/>
                    <a:pt x="13" y="753"/>
                  </a:cubicBezTo>
                  <a:cubicBezTo>
                    <a:pt x="23" y="774"/>
                    <a:pt x="37" y="803"/>
                    <a:pt x="43" y="820"/>
                  </a:cubicBezTo>
                  <a:cubicBezTo>
                    <a:pt x="39" y="821"/>
                    <a:pt x="31" y="829"/>
                    <a:pt x="24" y="832"/>
                  </a:cubicBezTo>
                  <a:cubicBezTo>
                    <a:pt x="16" y="837"/>
                    <a:pt x="11" y="843"/>
                    <a:pt x="7" y="851"/>
                  </a:cubicBezTo>
                  <a:cubicBezTo>
                    <a:pt x="6" y="857"/>
                    <a:pt x="5" y="861"/>
                    <a:pt x="6" y="868"/>
                  </a:cubicBezTo>
                  <a:cubicBezTo>
                    <a:pt x="7" y="875"/>
                    <a:pt x="9" y="880"/>
                    <a:pt x="12" y="884"/>
                  </a:cubicBezTo>
                  <a:cubicBezTo>
                    <a:pt x="17" y="894"/>
                    <a:pt x="29" y="903"/>
                    <a:pt x="39" y="907"/>
                  </a:cubicBezTo>
                  <a:cubicBezTo>
                    <a:pt x="61" y="917"/>
                    <a:pt x="87" y="922"/>
                    <a:pt x="109" y="921"/>
                  </a:cubicBezTo>
                  <a:cubicBezTo>
                    <a:pt x="131" y="921"/>
                    <a:pt x="150" y="913"/>
                    <a:pt x="162" y="895"/>
                  </a:cubicBezTo>
                  <a:cubicBezTo>
                    <a:pt x="171" y="882"/>
                    <a:pt x="177" y="870"/>
                    <a:pt x="182" y="857"/>
                  </a:cubicBezTo>
                  <a:cubicBezTo>
                    <a:pt x="183" y="851"/>
                    <a:pt x="177" y="848"/>
                    <a:pt x="181" y="848"/>
                  </a:cubicBezTo>
                  <a:cubicBezTo>
                    <a:pt x="188" y="847"/>
                    <a:pt x="198" y="854"/>
                    <a:pt x="207" y="862"/>
                  </a:cubicBezTo>
                  <a:cubicBezTo>
                    <a:pt x="217" y="870"/>
                    <a:pt x="224" y="880"/>
                    <a:pt x="227" y="889"/>
                  </a:cubicBezTo>
                  <a:cubicBezTo>
                    <a:pt x="232" y="908"/>
                    <a:pt x="236" y="933"/>
                    <a:pt x="237" y="957"/>
                  </a:cubicBezTo>
                  <a:cubicBezTo>
                    <a:pt x="212" y="959"/>
                    <a:pt x="192" y="971"/>
                    <a:pt x="184" y="994"/>
                  </a:cubicBezTo>
                  <a:cubicBezTo>
                    <a:pt x="179" y="1019"/>
                    <a:pt x="185" y="1040"/>
                    <a:pt x="193" y="1055"/>
                  </a:cubicBezTo>
                  <a:cubicBezTo>
                    <a:pt x="204" y="1068"/>
                    <a:pt x="217" y="1079"/>
                    <a:pt x="229" y="1085"/>
                  </a:cubicBezTo>
                  <a:cubicBezTo>
                    <a:pt x="229" y="1085"/>
                    <a:pt x="231" y="1086"/>
                    <a:pt x="234" y="1086"/>
                  </a:cubicBezTo>
                  <a:cubicBezTo>
                    <a:pt x="232" y="1092"/>
                    <a:pt x="232" y="1097"/>
                    <a:pt x="231" y="1099"/>
                  </a:cubicBezTo>
                  <a:cubicBezTo>
                    <a:pt x="230" y="1105"/>
                    <a:pt x="231" y="1112"/>
                    <a:pt x="230" y="1118"/>
                  </a:cubicBezTo>
                  <a:cubicBezTo>
                    <a:pt x="230" y="1121"/>
                    <a:pt x="230" y="1121"/>
                    <a:pt x="229" y="1127"/>
                  </a:cubicBezTo>
                  <a:cubicBezTo>
                    <a:pt x="229" y="1134"/>
                    <a:pt x="228" y="1140"/>
                    <a:pt x="222" y="1139"/>
                  </a:cubicBezTo>
                  <a:lnTo>
                    <a:pt x="222" y="1141"/>
                  </a:lnTo>
                  <a:cubicBezTo>
                    <a:pt x="220" y="1141"/>
                    <a:pt x="217" y="1140"/>
                    <a:pt x="213" y="1140"/>
                  </a:cubicBezTo>
                  <a:cubicBezTo>
                    <a:pt x="182" y="1141"/>
                    <a:pt x="143" y="1140"/>
                    <a:pt x="125" y="1166"/>
                  </a:cubicBezTo>
                  <a:cubicBezTo>
                    <a:pt x="105" y="1191"/>
                    <a:pt x="120" y="1207"/>
                    <a:pt x="135" y="1220"/>
                  </a:cubicBezTo>
                  <a:cubicBezTo>
                    <a:pt x="139" y="1223"/>
                    <a:pt x="143" y="1228"/>
                    <a:pt x="142" y="1230"/>
                  </a:cubicBezTo>
                  <a:cubicBezTo>
                    <a:pt x="144" y="1235"/>
                    <a:pt x="139" y="1225"/>
                    <a:pt x="137" y="1225"/>
                  </a:cubicBezTo>
                  <a:cubicBezTo>
                    <a:pt x="124" y="1232"/>
                    <a:pt x="110" y="1240"/>
                    <a:pt x="106" y="1259"/>
                  </a:cubicBezTo>
                  <a:cubicBezTo>
                    <a:pt x="101" y="1280"/>
                    <a:pt x="104" y="1300"/>
                    <a:pt x="107" y="1319"/>
                  </a:cubicBezTo>
                  <a:cubicBezTo>
                    <a:pt x="114" y="1341"/>
                    <a:pt x="126" y="1361"/>
                    <a:pt x="134" y="1374"/>
                  </a:cubicBezTo>
                  <a:cubicBezTo>
                    <a:pt x="148" y="1394"/>
                    <a:pt x="166" y="1408"/>
                    <a:pt x="188" y="1416"/>
                  </a:cubicBezTo>
                  <a:cubicBezTo>
                    <a:pt x="207" y="1424"/>
                    <a:pt x="229" y="1426"/>
                    <a:pt x="254" y="1419"/>
                  </a:cubicBezTo>
                  <a:cubicBezTo>
                    <a:pt x="270" y="1417"/>
                    <a:pt x="288" y="1410"/>
                    <a:pt x="302" y="1406"/>
                  </a:cubicBezTo>
                  <a:cubicBezTo>
                    <a:pt x="299" y="1423"/>
                    <a:pt x="297" y="1447"/>
                    <a:pt x="302" y="1469"/>
                  </a:cubicBezTo>
                  <a:lnTo>
                    <a:pt x="302" y="1472"/>
                  </a:lnTo>
                  <a:cubicBezTo>
                    <a:pt x="307" y="1494"/>
                    <a:pt x="319" y="1523"/>
                    <a:pt x="330" y="1547"/>
                  </a:cubicBezTo>
                  <a:cubicBezTo>
                    <a:pt x="338" y="1563"/>
                    <a:pt x="344" y="1578"/>
                    <a:pt x="347" y="1587"/>
                  </a:cubicBezTo>
                  <a:cubicBezTo>
                    <a:pt x="355" y="1615"/>
                    <a:pt x="385" y="1635"/>
                    <a:pt x="387" y="1636"/>
                  </a:cubicBezTo>
                  <a:lnTo>
                    <a:pt x="391" y="1639"/>
                  </a:lnTo>
                  <a:lnTo>
                    <a:pt x="398" y="1638"/>
                  </a:lnTo>
                  <a:cubicBezTo>
                    <a:pt x="398" y="1638"/>
                    <a:pt x="444" y="1626"/>
                    <a:pt x="461" y="1603"/>
                  </a:cubicBezTo>
                  <a:cubicBezTo>
                    <a:pt x="464" y="1597"/>
                    <a:pt x="472" y="1591"/>
                    <a:pt x="480" y="1584"/>
                  </a:cubicBezTo>
                  <a:cubicBezTo>
                    <a:pt x="501" y="1564"/>
                    <a:pt x="530" y="1536"/>
                    <a:pt x="545" y="1510"/>
                  </a:cubicBezTo>
                  <a:cubicBezTo>
                    <a:pt x="558" y="1488"/>
                    <a:pt x="564" y="1467"/>
                    <a:pt x="567" y="1450"/>
                  </a:cubicBezTo>
                  <a:cubicBezTo>
                    <a:pt x="578" y="1461"/>
                    <a:pt x="594" y="1472"/>
                    <a:pt x="607" y="1482"/>
                  </a:cubicBezTo>
                  <a:cubicBezTo>
                    <a:pt x="629" y="1496"/>
                    <a:pt x="650" y="1502"/>
                    <a:pt x="672" y="1501"/>
                  </a:cubicBezTo>
                  <a:cubicBezTo>
                    <a:pt x="694" y="1501"/>
                    <a:pt x="715" y="1494"/>
                    <a:pt x="735" y="1480"/>
                  </a:cubicBezTo>
                  <a:cubicBezTo>
                    <a:pt x="750" y="1471"/>
                    <a:pt x="768" y="1457"/>
                    <a:pt x="782" y="1438"/>
                  </a:cubicBezTo>
                  <a:cubicBezTo>
                    <a:pt x="791" y="1422"/>
                    <a:pt x="801" y="1404"/>
                    <a:pt x="803" y="1382"/>
                  </a:cubicBezTo>
                  <a:cubicBezTo>
                    <a:pt x="806" y="1363"/>
                    <a:pt x="795" y="1350"/>
                    <a:pt x="786" y="1339"/>
                  </a:cubicBezTo>
                  <a:cubicBezTo>
                    <a:pt x="784" y="1339"/>
                    <a:pt x="776" y="1347"/>
                    <a:pt x="779" y="1342"/>
                  </a:cubicBezTo>
                  <a:cubicBezTo>
                    <a:pt x="780" y="1340"/>
                    <a:pt x="785" y="1337"/>
                    <a:pt x="789" y="1336"/>
                  </a:cubicBezTo>
                  <a:cubicBezTo>
                    <a:pt x="808" y="1328"/>
                    <a:pt x="827" y="1318"/>
                    <a:pt x="817" y="1288"/>
                  </a:cubicBezTo>
                  <a:cubicBezTo>
                    <a:pt x="810" y="1256"/>
                    <a:pt x="772" y="1243"/>
                    <a:pt x="741" y="1233"/>
                  </a:cubicBezTo>
                  <a:cubicBezTo>
                    <a:pt x="739" y="1232"/>
                    <a:pt x="737" y="1232"/>
                    <a:pt x="737" y="1232"/>
                  </a:cubicBezTo>
                  <a:lnTo>
                    <a:pt x="735" y="1229"/>
                  </a:lnTo>
                  <a:cubicBezTo>
                    <a:pt x="731" y="1229"/>
                    <a:pt x="731" y="1226"/>
                    <a:pt x="733" y="1220"/>
                  </a:cubicBezTo>
                  <a:cubicBezTo>
                    <a:pt x="735" y="1216"/>
                    <a:pt x="736" y="1214"/>
                    <a:pt x="737" y="1210"/>
                  </a:cubicBezTo>
                  <a:cubicBezTo>
                    <a:pt x="738" y="1204"/>
                    <a:pt x="741" y="1196"/>
                    <a:pt x="743" y="1187"/>
                  </a:cubicBezTo>
                  <a:cubicBezTo>
                    <a:pt x="744" y="1180"/>
                    <a:pt x="745" y="1172"/>
                    <a:pt x="750" y="1159"/>
                  </a:cubicBezTo>
                  <a:cubicBezTo>
                    <a:pt x="752" y="1158"/>
                    <a:pt x="754" y="1158"/>
                    <a:pt x="757" y="1156"/>
                  </a:cubicBezTo>
                  <a:cubicBezTo>
                    <a:pt x="774" y="1146"/>
                    <a:pt x="786" y="1131"/>
                    <a:pt x="793" y="1114"/>
                  </a:cubicBezTo>
                  <a:cubicBezTo>
                    <a:pt x="800" y="1100"/>
                    <a:pt x="800" y="1085"/>
                    <a:pt x="796" y="1073"/>
                  </a:cubicBezTo>
                  <a:cubicBezTo>
                    <a:pt x="792" y="1068"/>
                    <a:pt x="789" y="1063"/>
                    <a:pt x="785" y="1058"/>
                  </a:cubicBezTo>
                  <a:cubicBezTo>
                    <a:pt x="796" y="1034"/>
                    <a:pt x="809" y="1010"/>
                    <a:pt x="821" y="994"/>
                  </a:cubicBezTo>
                  <a:cubicBezTo>
                    <a:pt x="827" y="986"/>
                    <a:pt x="839" y="980"/>
                    <a:pt x="850" y="975"/>
                  </a:cubicBezTo>
                  <a:cubicBezTo>
                    <a:pt x="860" y="970"/>
                    <a:pt x="871" y="968"/>
                    <a:pt x="880" y="972"/>
                  </a:cubicBezTo>
                  <a:cubicBezTo>
                    <a:pt x="882" y="972"/>
                    <a:pt x="875" y="975"/>
                    <a:pt x="876" y="982"/>
                  </a:cubicBezTo>
                  <a:cubicBezTo>
                    <a:pt x="874" y="993"/>
                    <a:pt x="873" y="1008"/>
                    <a:pt x="877" y="1022"/>
                  </a:cubicBezTo>
                  <a:cubicBezTo>
                    <a:pt x="885" y="1043"/>
                    <a:pt x="900" y="1057"/>
                    <a:pt x="920" y="1066"/>
                  </a:cubicBezTo>
                  <a:cubicBezTo>
                    <a:pt x="940" y="1075"/>
                    <a:pt x="968" y="1079"/>
                    <a:pt x="991" y="1077"/>
                  </a:cubicBezTo>
                  <a:cubicBezTo>
                    <a:pt x="1002" y="1077"/>
                    <a:pt x="1011" y="1074"/>
                    <a:pt x="1020" y="1069"/>
                  </a:cubicBezTo>
                  <a:cubicBezTo>
                    <a:pt x="1026" y="1063"/>
                    <a:pt x="1031" y="1060"/>
                    <a:pt x="1034" y="1054"/>
                  </a:cubicBezTo>
                  <a:cubicBezTo>
                    <a:pt x="1038" y="1048"/>
                    <a:pt x="1039" y="1039"/>
                    <a:pt x="1038" y="1032"/>
                  </a:cubicBezTo>
                  <a:cubicBezTo>
                    <a:pt x="1039" y="1026"/>
                    <a:pt x="1036" y="1019"/>
                    <a:pt x="1033" y="1012"/>
                  </a:cubicBezTo>
                  <a:lnTo>
                    <a:pt x="1031" y="1011"/>
                  </a:lnTo>
                  <a:cubicBezTo>
                    <a:pt x="1025" y="1006"/>
                    <a:pt x="1020" y="996"/>
                    <a:pt x="1017" y="991"/>
                  </a:cubicBezTo>
                  <a:cubicBezTo>
                    <a:pt x="1030" y="980"/>
                    <a:pt x="1051" y="958"/>
                    <a:pt x="1069" y="942"/>
                  </a:cubicBezTo>
                  <a:lnTo>
                    <a:pt x="1067" y="941"/>
                  </a:lnTo>
                  <a:cubicBezTo>
                    <a:pt x="1090" y="921"/>
                    <a:pt x="1103" y="890"/>
                    <a:pt x="1104" y="857"/>
                  </a:cubicBezTo>
                  <a:close/>
                  <a:moveTo>
                    <a:pt x="231" y="1048"/>
                  </a:moveTo>
                  <a:cubicBezTo>
                    <a:pt x="225" y="1045"/>
                    <a:pt x="222" y="1040"/>
                    <a:pt x="220" y="1037"/>
                  </a:cubicBezTo>
                  <a:cubicBezTo>
                    <a:pt x="215" y="1028"/>
                    <a:pt x="211" y="1016"/>
                    <a:pt x="215" y="1002"/>
                  </a:cubicBezTo>
                  <a:cubicBezTo>
                    <a:pt x="217" y="993"/>
                    <a:pt x="226" y="990"/>
                    <a:pt x="238" y="988"/>
                  </a:cubicBezTo>
                  <a:cubicBezTo>
                    <a:pt x="239" y="995"/>
                    <a:pt x="239" y="1004"/>
                    <a:pt x="238" y="1010"/>
                  </a:cubicBezTo>
                  <a:cubicBezTo>
                    <a:pt x="234" y="1022"/>
                    <a:pt x="229" y="1035"/>
                    <a:pt x="231" y="1048"/>
                  </a:cubicBezTo>
                  <a:close/>
                  <a:moveTo>
                    <a:pt x="257" y="879"/>
                  </a:moveTo>
                  <a:cubicBezTo>
                    <a:pt x="253" y="866"/>
                    <a:pt x="240" y="852"/>
                    <a:pt x="227" y="839"/>
                  </a:cubicBezTo>
                  <a:cubicBezTo>
                    <a:pt x="213" y="828"/>
                    <a:pt x="197" y="821"/>
                    <a:pt x="182" y="818"/>
                  </a:cubicBezTo>
                  <a:lnTo>
                    <a:pt x="180" y="818"/>
                  </a:lnTo>
                  <a:cubicBezTo>
                    <a:pt x="162" y="819"/>
                    <a:pt x="158" y="831"/>
                    <a:pt x="153" y="846"/>
                  </a:cubicBezTo>
                  <a:cubicBezTo>
                    <a:pt x="149" y="856"/>
                    <a:pt x="145" y="868"/>
                    <a:pt x="136" y="878"/>
                  </a:cubicBezTo>
                  <a:cubicBezTo>
                    <a:pt x="130" y="886"/>
                    <a:pt x="119" y="890"/>
                    <a:pt x="108" y="890"/>
                  </a:cubicBezTo>
                  <a:cubicBezTo>
                    <a:pt x="90" y="892"/>
                    <a:pt x="69" y="886"/>
                    <a:pt x="53" y="878"/>
                  </a:cubicBezTo>
                  <a:lnTo>
                    <a:pt x="51" y="878"/>
                  </a:lnTo>
                  <a:cubicBezTo>
                    <a:pt x="44" y="877"/>
                    <a:pt x="41" y="872"/>
                    <a:pt x="39" y="869"/>
                  </a:cubicBezTo>
                  <a:cubicBezTo>
                    <a:pt x="37" y="867"/>
                    <a:pt x="38" y="865"/>
                    <a:pt x="35" y="864"/>
                  </a:cubicBezTo>
                  <a:cubicBezTo>
                    <a:pt x="36" y="862"/>
                    <a:pt x="36" y="862"/>
                    <a:pt x="36" y="862"/>
                  </a:cubicBezTo>
                  <a:cubicBezTo>
                    <a:pt x="36" y="860"/>
                    <a:pt x="39" y="858"/>
                    <a:pt x="39" y="858"/>
                  </a:cubicBezTo>
                  <a:cubicBezTo>
                    <a:pt x="48" y="854"/>
                    <a:pt x="58" y="847"/>
                    <a:pt x="64" y="841"/>
                  </a:cubicBezTo>
                  <a:lnTo>
                    <a:pt x="54" y="870"/>
                  </a:lnTo>
                  <a:cubicBezTo>
                    <a:pt x="54" y="870"/>
                    <a:pt x="85" y="880"/>
                    <a:pt x="109" y="869"/>
                  </a:cubicBezTo>
                  <a:lnTo>
                    <a:pt x="112" y="869"/>
                  </a:lnTo>
                  <a:cubicBezTo>
                    <a:pt x="133" y="860"/>
                    <a:pt x="153" y="830"/>
                    <a:pt x="138" y="795"/>
                  </a:cubicBezTo>
                  <a:cubicBezTo>
                    <a:pt x="130" y="767"/>
                    <a:pt x="100" y="735"/>
                    <a:pt x="111" y="709"/>
                  </a:cubicBezTo>
                  <a:cubicBezTo>
                    <a:pt x="115" y="700"/>
                    <a:pt x="121" y="693"/>
                    <a:pt x="128" y="690"/>
                  </a:cubicBezTo>
                  <a:cubicBezTo>
                    <a:pt x="152" y="676"/>
                    <a:pt x="174" y="676"/>
                    <a:pt x="199" y="683"/>
                  </a:cubicBezTo>
                  <a:cubicBezTo>
                    <a:pt x="269" y="710"/>
                    <a:pt x="310" y="779"/>
                    <a:pt x="312" y="852"/>
                  </a:cubicBezTo>
                  <a:cubicBezTo>
                    <a:pt x="314" y="878"/>
                    <a:pt x="313" y="962"/>
                    <a:pt x="313" y="962"/>
                  </a:cubicBezTo>
                  <a:lnTo>
                    <a:pt x="343" y="963"/>
                  </a:lnTo>
                  <a:cubicBezTo>
                    <a:pt x="343" y="963"/>
                    <a:pt x="347" y="878"/>
                    <a:pt x="344" y="848"/>
                  </a:cubicBezTo>
                  <a:lnTo>
                    <a:pt x="343" y="851"/>
                  </a:lnTo>
                  <a:cubicBezTo>
                    <a:pt x="341" y="764"/>
                    <a:pt x="291" y="686"/>
                    <a:pt x="211" y="654"/>
                  </a:cubicBezTo>
                  <a:lnTo>
                    <a:pt x="209" y="654"/>
                  </a:lnTo>
                  <a:cubicBezTo>
                    <a:pt x="176" y="643"/>
                    <a:pt x="145" y="644"/>
                    <a:pt x="113" y="661"/>
                  </a:cubicBezTo>
                  <a:cubicBezTo>
                    <a:pt x="99" y="669"/>
                    <a:pt x="87" y="682"/>
                    <a:pt x="82" y="697"/>
                  </a:cubicBezTo>
                  <a:cubicBezTo>
                    <a:pt x="64" y="742"/>
                    <a:pt x="95" y="763"/>
                    <a:pt x="107" y="805"/>
                  </a:cubicBezTo>
                  <a:lnTo>
                    <a:pt x="109" y="805"/>
                  </a:lnTo>
                  <a:cubicBezTo>
                    <a:pt x="115" y="823"/>
                    <a:pt x="109" y="836"/>
                    <a:pt x="99" y="841"/>
                  </a:cubicBezTo>
                  <a:lnTo>
                    <a:pt x="97" y="840"/>
                  </a:lnTo>
                  <a:cubicBezTo>
                    <a:pt x="84" y="847"/>
                    <a:pt x="66" y="841"/>
                    <a:pt x="66" y="839"/>
                  </a:cubicBezTo>
                  <a:cubicBezTo>
                    <a:pt x="71" y="836"/>
                    <a:pt x="74" y="832"/>
                    <a:pt x="74" y="832"/>
                  </a:cubicBezTo>
                  <a:lnTo>
                    <a:pt x="82" y="827"/>
                  </a:lnTo>
                  <a:lnTo>
                    <a:pt x="77" y="817"/>
                  </a:lnTo>
                  <a:cubicBezTo>
                    <a:pt x="77" y="817"/>
                    <a:pt x="56" y="772"/>
                    <a:pt x="42" y="740"/>
                  </a:cubicBezTo>
                  <a:cubicBezTo>
                    <a:pt x="32" y="719"/>
                    <a:pt x="33" y="693"/>
                    <a:pt x="39" y="668"/>
                  </a:cubicBezTo>
                  <a:cubicBezTo>
                    <a:pt x="56" y="613"/>
                    <a:pt x="154" y="580"/>
                    <a:pt x="190" y="584"/>
                  </a:cubicBezTo>
                  <a:cubicBezTo>
                    <a:pt x="227" y="589"/>
                    <a:pt x="232" y="594"/>
                    <a:pt x="271" y="614"/>
                  </a:cubicBezTo>
                  <a:cubicBezTo>
                    <a:pt x="307" y="633"/>
                    <a:pt x="360" y="719"/>
                    <a:pt x="375" y="755"/>
                  </a:cubicBezTo>
                  <a:cubicBezTo>
                    <a:pt x="404" y="820"/>
                    <a:pt x="415" y="942"/>
                    <a:pt x="415" y="989"/>
                  </a:cubicBezTo>
                  <a:cubicBezTo>
                    <a:pt x="400" y="986"/>
                    <a:pt x="386" y="983"/>
                    <a:pt x="379" y="982"/>
                  </a:cubicBezTo>
                  <a:cubicBezTo>
                    <a:pt x="375" y="981"/>
                    <a:pt x="369" y="980"/>
                    <a:pt x="362" y="979"/>
                  </a:cubicBezTo>
                  <a:cubicBezTo>
                    <a:pt x="335" y="970"/>
                    <a:pt x="299" y="962"/>
                    <a:pt x="269" y="959"/>
                  </a:cubicBezTo>
                  <a:cubicBezTo>
                    <a:pt x="268" y="930"/>
                    <a:pt x="264" y="902"/>
                    <a:pt x="257" y="879"/>
                  </a:cubicBezTo>
                  <a:close/>
                  <a:moveTo>
                    <a:pt x="339" y="1076"/>
                  </a:moveTo>
                  <a:cubicBezTo>
                    <a:pt x="317" y="1072"/>
                    <a:pt x="287" y="1069"/>
                    <a:pt x="268" y="1064"/>
                  </a:cubicBezTo>
                  <a:cubicBezTo>
                    <a:pt x="268" y="1050"/>
                    <a:pt x="269" y="1035"/>
                    <a:pt x="270" y="1018"/>
                  </a:cubicBezTo>
                  <a:cubicBezTo>
                    <a:pt x="276" y="1006"/>
                    <a:pt x="289" y="997"/>
                    <a:pt x="294" y="994"/>
                  </a:cubicBezTo>
                  <a:cubicBezTo>
                    <a:pt x="313" y="997"/>
                    <a:pt x="334" y="1003"/>
                    <a:pt x="351" y="1008"/>
                  </a:cubicBezTo>
                  <a:cubicBezTo>
                    <a:pt x="341" y="1024"/>
                    <a:pt x="330" y="1048"/>
                    <a:pt x="339" y="1076"/>
                  </a:cubicBezTo>
                  <a:close/>
                  <a:moveTo>
                    <a:pt x="316" y="1366"/>
                  </a:moveTo>
                  <a:cubicBezTo>
                    <a:pt x="304" y="1371"/>
                    <a:pt x="271" y="1385"/>
                    <a:pt x="248" y="1389"/>
                  </a:cubicBezTo>
                  <a:lnTo>
                    <a:pt x="246" y="1389"/>
                  </a:lnTo>
                  <a:cubicBezTo>
                    <a:pt x="230" y="1395"/>
                    <a:pt x="212" y="1392"/>
                    <a:pt x="200" y="1387"/>
                  </a:cubicBezTo>
                  <a:cubicBezTo>
                    <a:pt x="183" y="1383"/>
                    <a:pt x="170" y="1371"/>
                    <a:pt x="160" y="1356"/>
                  </a:cubicBezTo>
                  <a:lnTo>
                    <a:pt x="160" y="1354"/>
                  </a:lnTo>
                  <a:cubicBezTo>
                    <a:pt x="151" y="1344"/>
                    <a:pt x="142" y="1329"/>
                    <a:pt x="137" y="1311"/>
                  </a:cubicBezTo>
                  <a:cubicBezTo>
                    <a:pt x="135" y="1297"/>
                    <a:pt x="133" y="1281"/>
                    <a:pt x="136" y="1267"/>
                  </a:cubicBezTo>
                  <a:lnTo>
                    <a:pt x="136" y="1264"/>
                  </a:lnTo>
                  <a:cubicBezTo>
                    <a:pt x="137" y="1260"/>
                    <a:pt x="144" y="1257"/>
                    <a:pt x="151" y="1254"/>
                  </a:cubicBezTo>
                  <a:cubicBezTo>
                    <a:pt x="166" y="1245"/>
                    <a:pt x="178" y="1241"/>
                    <a:pt x="173" y="1220"/>
                  </a:cubicBezTo>
                  <a:cubicBezTo>
                    <a:pt x="170" y="1211"/>
                    <a:pt x="164" y="1206"/>
                    <a:pt x="157" y="1198"/>
                  </a:cubicBezTo>
                  <a:cubicBezTo>
                    <a:pt x="153" y="1193"/>
                    <a:pt x="148" y="1187"/>
                    <a:pt x="151" y="1183"/>
                  </a:cubicBezTo>
                  <a:cubicBezTo>
                    <a:pt x="159" y="1172"/>
                    <a:pt x="190" y="1171"/>
                    <a:pt x="212" y="1170"/>
                  </a:cubicBezTo>
                  <a:cubicBezTo>
                    <a:pt x="214" y="1171"/>
                    <a:pt x="214" y="1171"/>
                    <a:pt x="219" y="1171"/>
                  </a:cubicBezTo>
                  <a:cubicBezTo>
                    <a:pt x="253" y="1175"/>
                    <a:pt x="259" y="1154"/>
                    <a:pt x="261" y="1130"/>
                  </a:cubicBezTo>
                  <a:cubicBezTo>
                    <a:pt x="261" y="1128"/>
                    <a:pt x="262" y="1126"/>
                    <a:pt x="260" y="1122"/>
                  </a:cubicBezTo>
                  <a:cubicBezTo>
                    <a:pt x="261" y="1115"/>
                    <a:pt x="262" y="1111"/>
                    <a:pt x="263" y="1104"/>
                  </a:cubicBezTo>
                  <a:cubicBezTo>
                    <a:pt x="263" y="1102"/>
                    <a:pt x="264" y="1098"/>
                    <a:pt x="265" y="1096"/>
                  </a:cubicBezTo>
                  <a:cubicBezTo>
                    <a:pt x="277" y="1098"/>
                    <a:pt x="292" y="1101"/>
                    <a:pt x="307" y="1103"/>
                  </a:cubicBezTo>
                  <a:cubicBezTo>
                    <a:pt x="311" y="1122"/>
                    <a:pt x="318" y="1167"/>
                    <a:pt x="286" y="1212"/>
                  </a:cubicBezTo>
                  <a:cubicBezTo>
                    <a:pt x="280" y="1222"/>
                    <a:pt x="276" y="1230"/>
                    <a:pt x="271" y="1238"/>
                  </a:cubicBezTo>
                  <a:cubicBezTo>
                    <a:pt x="252" y="1269"/>
                    <a:pt x="234" y="1295"/>
                    <a:pt x="205" y="1298"/>
                  </a:cubicBezTo>
                  <a:lnTo>
                    <a:pt x="206" y="1329"/>
                  </a:lnTo>
                  <a:cubicBezTo>
                    <a:pt x="253" y="1324"/>
                    <a:pt x="274" y="1293"/>
                    <a:pt x="296" y="1253"/>
                  </a:cubicBezTo>
                  <a:cubicBezTo>
                    <a:pt x="302" y="1245"/>
                    <a:pt x="308" y="1237"/>
                    <a:pt x="312" y="1229"/>
                  </a:cubicBezTo>
                  <a:cubicBezTo>
                    <a:pt x="344" y="1183"/>
                    <a:pt x="343" y="1136"/>
                    <a:pt x="340" y="1107"/>
                  </a:cubicBezTo>
                  <a:cubicBezTo>
                    <a:pt x="340" y="1107"/>
                    <a:pt x="340" y="1107"/>
                    <a:pt x="342" y="1107"/>
                  </a:cubicBezTo>
                  <a:cubicBezTo>
                    <a:pt x="350" y="1109"/>
                    <a:pt x="357" y="1110"/>
                    <a:pt x="361" y="1111"/>
                  </a:cubicBezTo>
                  <a:cubicBezTo>
                    <a:pt x="363" y="1111"/>
                    <a:pt x="376" y="1113"/>
                    <a:pt x="391" y="1116"/>
                  </a:cubicBezTo>
                  <a:cubicBezTo>
                    <a:pt x="381" y="1147"/>
                    <a:pt x="357" y="1218"/>
                    <a:pt x="343" y="1248"/>
                  </a:cubicBezTo>
                  <a:cubicBezTo>
                    <a:pt x="324" y="1284"/>
                    <a:pt x="285" y="1341"/>
                    <a:pt x="285" y="1341"/>
                  </a:cubicBezTo>
                  <a:lnTo>
                    <a:pt x="311" y="1359"/>
                  </a:lnTo>
                  <a:cubicBezTo>
                    <a:pt x="311" y="1359"/>
                    <a:pt x="343" y="1314"/>
                    <a:pt x="363" y="1276"/>
                  </a:cubicBezTo>
                  <a:cubicBezTo>
                    <a:pt x="352" y="1311"/>
                    <a:pt x="337" y="1344"/>
                    <a:pt x="316" y="1366"/>
                  </a:cubicBezTo>
                  <a:close/>
                  <a:moveTo>
                    <a:pt x="387" y="1596"/>
                  </a:moveTo>
                  <a:cubicBezTo>
                    <a:pt x="384" y="1591"/>
                    <a:pt x="378" y="1586"/>
                    <a:pt x="377" y="1579"/>
                  </a:cubicBezTo>
                  <a:cubicBezTo>
                    <a:pt x="375" y="1568"/>
                    <a:pt x="367" y="1551"/>
                    <a:pt x="359" y="1534"/>
                  </a:cubicBezTo>
                  <a:cubicBezTo>
                    <a:pt x="350" y="1511"/>
                    <a:pt x="337" y="1484"/>
                    <a:pt x="332" y="1464"/>
                  </a:cubicBezTo>
                  <a:cubicBezTo>
                    <a:pt x="323" y="1422"/>
                    <a:pt x="341" y="1386"/>
                    <a:pt x="341" y="1386"/>
                  </a:cubicBezTo>
                  <a:cubicBezTo>
                    <a:pt x="402" y="1311"/>
                    <a:pt x="421" y="1169"/>
                    <a:pt x="425" y="1122"/>
                  </a:cubicBezTo>
                  <a:cubicBezTo>
                    <a:pt x="440" y="1124"/>
                    <a:pt x="455" y="1125"/>
                    <a:pt x="470" y="1128"/>
                  </a:cubicBezTo>
                  <a:lnTo>
                    <a:pt x="387" y="1596"/>
                  </a:lnTo>
                  <a:close/>
                  <a:moveTo>
                    <a:pt x="475" y="1098"/>
                  </a:moveTo>
                  <a:cubicBezTo>
                    <a:pt x="435" y="1091"/>
                    <a:pt x="390" y="1085"/>
                    <a:pt x="373" y="1082"/>
                  </a:cubicBezTo>
                  <a:cubicBezTo>
                    <a:pt x="356" y="1050"/>
                    <a:pt x="374" y="1025"/>
                    <a:pt x="384" y="1016"/>
                  </a:cubicBezTo>
                  <a:cubicBezTo>
                    <a:pt x="406" y="1018"/>
                    <a:pt x="440" y="1024"/>
                    <a:pt x="476" y="1030"/>
                  </a:cubicBezTo>
                  <a:cubicBezTo>
                    <a:pt x="480" y="1031"/>
                    <a:pt x="483" y="1031"/>
                    <a:pt x="487" y="1032"/>
                  </a:cubicBezTo>
                  <a:lnTo>
                    <a:pt x="475" y="1098"/>
                  </a:lnTo>
                  <a:close/>
                  <a:moveTo>
                    <a:pt x="591" y="442"/>
                  </a:moveTo>
                  <a:lnTo>
                    <a:pt x="492" y="1002"/>
                  </a:lnTo>
                  <a:cubicBezTo>
                    <a:pt x="488" y="1001"/>
                    <a:pt x="484" y="1001"/>
                    <a:pt x="481" y="1000"/>
                  </a:cubicBezTo>
                  <a:cubicBezTo>
                    <a:pt x="469" y="998"/>
                    <a:pt x="458" y="996"/>
                    <a:pt x="447" y="994"/>
                  </a:cubicBezTo>
                  <a:cubicBezTo>
                    <a:pt x="460" y="873"/>
                    <a:pt x="509" y="706"/>
                    <a:pt x="497" y="561"/>
                  </a:cubicBezTo>
                  <a:lnTo>
                    <a:pt x="497" y="564"/>
                  </a:lnTo>
                  <a:cubicBezTo>
                    <a:pt x="497" y="548"/>
                    <a:pt x="491" y="521"/>
                    <a:pt x="483" y="495"/>
                  </a:cubicBezTo>
                  <a:cubicBezTo>
                    <a:pt x="476" y="470"/>
                    <a:pt x="467" y="446"/>
                    <a:pt x="460" y="434"/>
                  </a:cubicBezTo>
                  <a:cubicBezTo>
                    <a:pt x="450" y="419"/>
                    <a:pt x="440" y="400"/>
                    <a:pt x="434" y="375"/>
                  </a:cubicBezTo>
                  <a:cubicBezTo>
                    <a:pt x="427" y="351"/>
                    <a:pt x="424" y="320"/>
                    <a:pt x="430" y="286"/>
                  </a:cubicBezTo>
                  <a:cubicBezTo>
                    <a:pt x="437" y="221"/>
                    <a:pt x="533" y="159"/>
                    <a:pt x="568" y="135"/>
                  </a:cubicBezTo>
                  <a:cubicBezTo>
                    <a:pt x="573" y="133"/>
                    <a:pt x="575" y="132"/>
                    <a:pt x="578" y="130"/>
                  </a:cubicBezTo>
                  <a:cubicBezTo>
                    <a:pt x="592" y="122"/>
                    <a:pt x="613" y="105"/>
                    <a:pt x="629" y="91"/>
                  </a:cubicBezTo>
                  <a:cubicBezTo>
                    <a:pt x="644" y="76"/>
                    <a:pt x="658" y="61"/>
                    <a:pt x="663" y="48"/>
                  </a:cubicBezTo>
                  <a:cubicBezTo>
                    <a:pt x="666" y="42"/>
                    <a:pt x="668" y="40"/>
                    <a:pt x="673" y="37"/>
                  </a:cubicBezTo>
                  <a:lnTo>
                    <a:pt x="643" y="207"/>
                  </a:lnTo>
                  <a:lnTo>
                    <a:pt x="673" y="213"/>
                  </a:lnTo>
                  <a:lnTo>
                    <a:pt x="704" y="38"/>
                  </a:lnTo>
                  <a:cubicBezTo>
                    <a:pt x="708" y="41"/>
                    <a:pt x="712" y="44"/>
                    <a:pt x="712" y="53"/>
                  </a:cubicBezTo>
                  <a:lnTo>
                    <a:pt x="713" y="51"/>
                  </a:lnTo>
                  <a:cubicBezTo>
                    <a:pt x="712" y="66"/>
                    <a:pt x="718" y="84"/>
                    <a:pt x="725" y="103"/>
                  </a:cubicBezTo>
                  <a:cubicBezTo>
                    <a:pt x="735" y="125"/>
                    <a:pt x="748" y="147"/>
                    <a:pt x="759" y="160"/>
                  </a:cubicBezTo>
                  <a:cubicBezTo>
                    <a:pt x="768" y="170"/>
                    <a:pt x="793" y="203"/>
                    <a:pt x="815" y="242"/>
                  </a:cubicBezTo>
                  <a:cubicBezTo>
                    <a:pt x="837" y="281"/>
                    <a:pt x="853" y="323"/>
                    <a:pt x="846" y="355"/>
                  </a:cubicBezTo>
                  <a:cubicBezTo>
                    <a:pt x="837" y="393"/>
                    <a:pt x="823" y="419"/>
                    <a:pt x="809" y="439"/>
                  </a:cubicBezTo>
                  <a:cubicBezTo>
                    <a:pt x="794" y="460"/>
                    <a:pt x="778" y="475"/>
                    <a:pt x="765" y="486"/>
                  </a:cubicBezTo>
                  <a:cubicBezTo>
                    <a:pt x="753" y="495"/>
                    <a:pt x="739" y="512"/>
                    <a:pt x="725" y="529"/>
                  </a:cubicBezTo>
                  <a:cubicBezTo>
                    <a:pt x="707" y="553"/>
                    <a:pt x="690" y="578"/>
                    <a:pt x="683" y="592"/>
                  </a:cubicBezTo>
                  <a:cubicBezTo>
                    <a:pt x="622" y="726"/>
                    <a:pt x="609" y="885"/>
                    <a:pt x="576" y="1015"/>
                  </a:cubicBezTo>
                  <a:cubicBezTo>
                    <a:pt x="561" y="1012"/>
                    <a:pt x="541" y="1009"/>
                    <a:pt x="524" y="1006"/>
                  </a:cubicBezTo>
                  <a:lnTo>
                    <a:pt x="623" y="448"/>
                  </a:lnTo>
                  <a:lnTo>
                    <a:pt x="591" y="442"/>
                  </a:lnTo>
                  <a:close/>
                  <a:moveTo>
                    <a:pt x="608" y="1053"/>
                  </a:moveTo>
                  <a:cubicBezTo>
                    <a:pt x="613" y="1065"/>
                    <a:pt x="615" y="1092"/>
                    <a:pt x="589" y="1113"/>
                  </a:cubicBezTo>
                  <a:cubicBezTo>
                    <a:pt x="580" y="1112"/>
                    <a:pt x="576" y="1111"/>
                    <a:pt x="572" y="1110"/>
                  </a:cubicBezTo>
                  <a:cubicBezTo>
                    <a:pt x="561" y="1111"/>
                    <a:pt x="535" y="1106"/>
                    <a:pt x="507" y="1103"/>
                  </a:cubicBezTo>
                  <a:lnTo>
                    <a:pt x="519" y="1038"/>
                  </a:lnTo>
                  <a:cubicBezTo>
                    <a:pt x="557" y="1044"/>
                    <a:pt x="591" y="1050"/>
                    <a:pt x="608" y="1053"/>
                  </a:cubicBezTo>
                  <a:close/>
                  <a:moveTo>
                    <a:pt x="519" y="1494"/>
                  </a:moveTo>
                  <a:cubicBezTo>
                    <a:pt x="507" y="1516"/>
                    <a:pt x="478" y="1542"/>
                    <a:pt x="460" y="1561"/>
                  </a:cubicBezTo>
                  <a:cubicBezTo>
                    <a:pt x="449" y="1570"/>
                    <a:pt x="441" y="1577"/>
                    <a:pt x="436" y="1583"/>
                  </a:cubicBezTo>
                  <a:lnTo>
                    <a:pt x="435" y="1585"/>
                  </a:lnTo>
                  <a:cubicBezTo>
                    <a:pt x="433" y="1589"/>
                    <a:pt x="425" y="1592"/>
                    <a:pt x="420" y="1598"/>
                  </a:cubicBezTo>
                  <a:lnTo>
                    <a:pt x="502" y="1134"/>
                  </a:lnTo>
                  <a:cubicBezTo>
                    <a:pt x="521" y="1137"/>
                    <a:pt x="538" y="1138"/>
                    <a:pt x="551" y="1140"/>
                  </a:cubicBezTo>
                  <a:cubicBezTo>
                    <a:pt x="538" y="1188"/>
                    <a:pt x="506" y="1334"/>
                    <a:pt x="539" y="1423"/>
                  </a:cubicBezTo>
                  <a:cubicBezTo>
                    <a:pt x="539" y="1436"/>
                    <a:pt x="535" y="1466"/>
                    <a:pt x="519" y="1494"/>
                  </a:cubicBezTo>
                  <a:close/>
                  <a:moveTo>
                    <a:pt x="728" y="1261"/>
                  </a:moveTo>
                  <a:cubicBezTo>
                    <a:pt x="729" y="1261"/>
                    <a:pt x="730" y="1262"/>
                    <a:pt x="732" y="1262"/>
                  </a:cubicBezTo>
                  <a:cubicBezTo>
                    <a:pt x="754" y="1270"/>
                    <a:pt x="784" y="1280"/>
                    <a:pt x="790" y="1296"/>
                  </a:cubicBezTo>
                  <a:cubicBezTo>
                    <a:pt x="789" y="1300"/>
                    <a:pt x="784" y="1304"/>
                    <a:pt x="777" y="1307"/>
                  </a:cubicBezTo>
                  <a:cubicBezTo>
                    <a:pt x="767" y="1312"/>
                    <a:pt x="760" y="1315"/>
                    <a:pt x="754" y="1323"/>
                  </a:cubicBezTo>
                  <a:cubicBezTo>
                    <a:pt x="742" y="1340"/>
                    <a:pt x="752" y="1349"/>
                    <a:pt x="763" y="1362"/>
                  </a:cubicBezTo>
                  <a:cubicBezTo>
                    <a:pt x="768" y="1367"/>
                    <a:pt x="774" y="1372"/>
                    <a:pt x="773" y="1377"/>
                  </a:cubicBezTo>
                  <a:lnTo>
                    <a:pt x="773" y="1379"/>
                  </a:lnTo>
                  <a:cubicBezTo>
                    <a:pt x="770" y="1394"/>
                    <a:pt x="763" y="1408"/>
                    <a:pt x="757" y="1417"/>
                  </a:cubicBezTo>
                  <a:cubicBezTo>
                    <a:pt x="745" y="1435"/>
                    <a:pt x="730" y="1446"/>
                    <a:pt x="718" y="1453"/>
                  </a:cubicBezTo>
                  <a:lnTo>
                    <a:pt x="718" y="1454"/>
                  </a:lnTo>
                  <a:cubicBezTo>
                    <a:pt x="703" y="1463"/>
                    <a:pt x="686" y="1469"/>
                    <a:pt x="671" y="1470"/>
                  </a:cubicBezTo>
                  <a:cubicBezTo>
                    <a:pt x="656" y="1470"/>
                    <a:pt x="641" y="1465"/>
                    <a:pt x="625" y="1456"/>
                  </a:cubicBezTo>
                  <a:cubicBezTo>
                    <a:pt x="600" y="1438"/>
                    <a:pt x="572" y="1411"/>
                    <a:pt x="566" y="1406"/>
                  </a:cubicBezTo>
                  <a:cubicBezTo>
                    <a:pt x="558" y="1378"/>
                    <a:pt x="555" y="1343"/>
                    <a:pt x="557" y="1308"/>
                  </a:cubicBezTo>
                  <a:cubicBezTo>
                    <a:pt x="560" y="1350"/>
                    <a:pt x="575" y="1403"/>
                    <a:pt x="575" y="1403"/>
                  </a:cubicBezTo>
                  <a:lnTo>
                    <a:pt x="605" y="1395"/>
                  </a:lnTo>
                  <a:cubicBezTo>
                    <a:pt x="605" y="1395"/>
                    <a:pt x="588" y="1329"/>
                    <a:pt x="586" y="1289"/>
                  </a:cubicBezTo>
                  <a:lnTo>
                    <a:pt x="584" y="1289"/>
                  </a:lnTo>
                  <a:cubicBezTo>
                    <a:pt x="582" y="1255"/>
                    <a:pt x="584" y="1176"/>
                    <a:pt x="586" y="1144"/>
                  </a:cubicBezTo>
                  <a:cubicBezTo>
                    <a:pt x="601" y="1146"/>
                    <a:pt x="620" y="1150"/>
                    <a:pt x="639" y="1153"/>
                  </a:cubicBezTo>
                  <a:cubicBezTo>
                    <a:pt x="626" y="1175"/>
                    <a:pt x="605" y="1222"/>
                    <a:pt x="621" y="1282"/>
                  </a:cubicBezTo>
                  <a:cubicBezTo>
                    <a:pt x="623" y="1293"/>
                    <a:pt x="626" y="1304"/>
                    <a:pt x="628" y="1314"/>
                  </a:cubicBezTo>
                  <a:cubicBezTo>
                    <a:pt x="636" y="1357"/>
                    <a:pt x="642" y="1395"/>
                    <a:pt x="683" y="1413"/>
                  </a:cubicBezTo>
                  <a:lnTo>
                    <a:pt x="697" y="1385"/>
                  </a:lnTo>
                  <a:cubicBezTo>
                    <a:pt x="670" y="1374"/>
                    <a:pt x="665" y="1342"/>
                    <a:pt x="658" y="1308"/>
                  </a:cubicBezTo>
                  <a:cubicBezTo>
                    <a:pt x="656" y="1297"/>
                    <a:pt x="653" y="1285"/>
                    <a:pt x="651" y="1274"/>
                  </a:cubicBezTo>
                  <a:cubicBezTo>
                    <a:pt x="633" y="1202"/>
                    <a:pt x="675" y="1159"/>
                    <a:pt x="675" y="1159"/>
                  </a:cubicBezTo>
                  <a:cubicBezTo>
                    <a:pt x="686" y="1161"/>
                    <a:pt x="697" y="1163"/>
                    <a:pt x="705" y="1165"/>
                  </a:cubicBezTo>
                  <a:cubicBezTo>
                    <a:pt x="707" y="1165"/>
                    <a:pt x="711" y="1166"/>
                    <a:pt x="716" y="1164"/>
                  </a:cubicBezTo>
                  <a:cubicBezTo>
                    <a:pt x="714" y="1173"/>
                    <a:pt x="714" y="1177"/>
                    <a:pt x="713" y="1182"/>
                  </a:cubicBezTo>
                  <a:cubicBezTo>
                    <a:pt x="712" y="1188"/>
                    <a:pt x="709" y="1194"/>
                    <a:pt x="707" y="1200"/>
                  </a:cubicBezTo>
                  <a:cubicBezTo>
                    <a:pt x="704" y="1206"/>
                    <a:pt x="703" y="1211"/>
                    <a:pt x="703" y="1213"/>
                  </a:cubicBezTo>
                  <a:cubicBezTo>
                    <a:pt x="697" y="1236"/>
                    <a:pt x="698" y="1254"/>
                    <a:pt x="728" y="1261"/>
                  </a:cubicBezTo>
                  <a:close/>
                  <a:moveTo>
                    <a:pt x="641" y="1057"/>
                  </a:moveTo>
                  <a:cubicBezTo>
                    <a:pt x="653" y="1059"/>
                    <a:pt x="667" y="1059"/>
                    <a:pt x="681" y="1062"/>
                  </a:cubicBezTo>
                  <a:cubicBezTo>
                    <a:pt x="686" y="1060"/>
                    <a:pt x="693" y="1062"/>
                    <a:pt x="699" y="1063"/>
                  </a:cubicBezTo>
                  <a:cubicBezTo>
                    <a:pt x="700" y="1067"/>
                    <a:pt x="701" y="1074"/>
                    <a:pt x="702" y="1083"/>
                  </a:cubicBezTo>
                  <a:cubicBezTo>
                    <a:pt x="700" y="1094"/>
                    <a:pt x="698" y="1106"/>
                    <a:pt x="692" y="1116"/>
                  </a:cubicBezTo>
                  <a:cubicBezTo>
                    <a:pt x="691" y="1121"/>
                    <a:pt x="688" y="1127"/>
                    <a:pt x="683" y="1128"/>
                  </a:cubicBezTo>
                  <a:cubicBezTo>
                    <a:pt x="666" y="1125"/>
                    <a:pt x="645" y="1121"/>
                    <a:pt x="625" y="1120"/>
                  </a:cubicBezTo>
                  <a:cubicBezTo>
                    <a:pt x="642" y="1097"/>
                    <a:pt x="644" y="1073"/>
                    <a:pt x="641" y="1057"/>
                  </a:cubicBezTo>
                  <a:close/>
                  <a:moveTo>
                    <a:pt x="726" y="1133"/>
                  </a:moveTo>
                  <a:cubicBezTo>
                    <a:pt x="723" y="1135"/>
                    <a:pt x="719" y="1134"/>
                    <a:pt x="717" y="1134"/>
                  </a:cubicBezTo>
                  <a:cubicBezTo>
                    <a:pt x="720" y="1132"/>
                    <a:pt x="720" y="1132"/>
                    <a:pt x="720" y="1130"/>
                  </a:cubicBezTo>
                  <a:cubicBezTo>
                    <a:pt x="727" y="1116"/>
                    <a:pt x="732" y="1101"/>
                    <a:pt x="732" y="1086"/>
                  </a:cubicBezTo>
                  <a:cubicBezTo>
                    <a:pt x="733" y="1080"/>
                    <a:pt x="732" y="1073"/>
                    <a:pt x="731" y="1066"/>
                  </a:cubicBezTo>
                  <a:cubicBezTo>
                    <a:pt x="738" y="1067"/>
                    <a:pt x="744" y="1069"/>
                    <a:pt x="748" y="1069"/>
                  </a:cubicBezTo>
                  <a:cubicBezTo>
                    <a:pt x="765" y="1099"/>
                    <a:pt x="759" y="1121"/>
                    <a:pt x="726" y="1133"/>
                  </a:cubicBezTo>
                  <a:close/>
                  <a:moveTo>
                    <a:pt x="1047" y="920"/>
                  </a:moveTo>
                  <a:cubicBezTo>
                    <a:pt x="1020" y="946"/>
                    <a:pt x="988" y="980"/>
                    <a:pt x="986" y="979"/>
                  </a:cubicBezTo>
                  <a:lnTo>
                    <a:pt x="978" y="985"/>
                  </a:lnTo>
                  <a:lnTo>
                    <a:pt x="985" y="995"/>
                  </a:lnTo>
                  <a:cubicBezTo>
                    <a:pt x="985" y="995"/>
                    <a:pt x="987" y="999"/>
                    <a:pt x="990" y="1007"/>
                  </a:cubicBezTo>
                  <a:cubicBezTo>
                    <a:pt x="995" y="1014"/>
                    <a:pt x="1000" y="1024"/>
                    <a:pt x="1007" y="1031"/>
                  </a:cubicBezTo>
                  <a:lnTo>
                    <a:pt x="1007" y="1033"/>
                  </a:lnTo>
                  <a:cubicBezTo>
                    <a:pt x="1009" y="1036"/>
                    <a:pt x="1007" y="1036"/>
                    <a:pt x="1006" y="1038"/>
                  </a:cubicBezTo>
                  <a:cubicBezTo>
                    <a:pt x="1006" y="1040"/>
                    <a:pt x="1003" y="1042"/>
                    <a:pt x="1001" y="1041"/>
                  </a:cubicBezTo>
                  <a:cubicBezTo>
                    <a:pt x="999" y="1045"/>
                    <a:pt x="994" y="1047"/>
                    <a:pt x="990" y="1046"/>
                  </a:cubicBezTo>
                  <a:cubicBezTo>
                    <a:pt x="969" y="1049"/>
                    <a:pt x="950" y="1045"/>
                    <a:pt x="934" y="1038"/>
                  </a:cubicBezTo>
                  <a:cubicBezTo>
                    <a:pt x="920" y="1031"/>
                    <a:pt x="910" y="1023"/>
                    <a:pt x="907" y="1014"/>
                  </a:cubicBezTo>
                  <a:cubicBezTo>
                    <a:pt x="905" y="1002"/>
                    <a:pt x="905" y="992"/>
                    <a:pt x="906" y="983"/>
                  </a:cubicBezTo>
                  <a:cubicBezTo>
                    <a:pt x="905" y="965"/>
                    <a:pt x="905" y="950"/>
                    <a:pt x="889" y="943"/>
                  </a:cubicBezTo>
                  <a:cubicBezTo>
                    <a:pt x="874" y="940"/>
                    <a:pt x="856" y="941"/>
                    <a:pt x="840" y="947"/>
                  </a:cubicBezTo>
                  <a:cubicBezTo>
                    <a:pt x="821" y="955"/>
                    <a:pt x="804" y="963"/>
                    <a:pt x="796" y="974"/>
                  </a:cubicBezTo>
                  <a:cubicBezTo>
                    <a:pt x="784" y="992"/>
                    <a:pt x="771" y="1016"/>
                    <a:pt x="760" y="1040"/>
                  </a:cubicBezTo>
                  <a:cubicBezTo>
                    <a:pt x="750" y="1036"/>
                    <a:pt x="732" y="1033"/>
                    <a:pt x="713" y="1032"/>
                  </a:cubicBezTo>
                  <a:cubicBezTo>
                    <a:pt x="734" y="974"/>
                    <a:pt x="741" y="938"/>
                    <a:pt x="780" y="888"/>
                  </a:cubicBezTo>
                  <a:cubicBezTo>
                    <a:pt x="819" y="840"/>
                    <a:pt x="877" y="787"/>
                    <a:pt x="951" y="817"/>
                  </a:cubicBezTo>
                  <a:cubicBezTo>
                    <a:pt x="961" y="821"/>
                    <a:pt x="973" y="830"/>
                    <a:pt x="986" y="843"/>
                  </a:cubicBezTo>
                  <a:cubicBezTo>
                    <a:pt x="991" y="849"/>
                    <a:pt x="994" y="858"/>
                    <a:pt x="993" y="866"/>
                  </a:cubicBezTo>
                  <a:cubicBezTo>
                    <a:pt x="993" y="875"/>
                    <a:pt x="992" y="884"/>
                    <a:pt x="986" y="889"/>
                  </a:cubicBezTo>
                  <a:cubicBezTo>
                    <a:pt x="981" y="893"/>
                    <a:pt x="976" y="899"/>
                    <a:pt x="970" y="904"/>
                  </a:cubicBezTo>
                  <a:cubicBezTo>
                    <a:pt x="960" y="913"/>
                    <a:pt x="948" y="922"/>
                    <a:pt x="939" y="936"/>
                  </a:cubicBezTo>
                  <a:cubicBezTo>
                    <a:pt x="925" y="949"/>
                    <a:pt x="921" y="963"/>
                    <a:pt x="921" y="974"/>
                  </a:cubicBezTo>
                  <a:cubicBezTo>
                    <a:pt x="920" y="992"/>
                    <a:pt x="928" y="1007"/>
                    <a:pt x="938" y="1017"/>
                  </a:cubicBezTo>
                  <a:cubicBezTo>
                    <a:pt x="954" y="1035"/>
                    <a:pt x="989" y="1037"/>
                    <a:pt x="989" y="1037"/>
                  </a:cubicBezTo>
                  <a:lnTo>
                    <a:pt x="990" y="1007"/>
                  </a:lnTo>
                  <a:cubicBezTo>
                    <a:pt x="986" y="1006"/>
                    <a:pt x="968" y="1005"/>
                    <a:pt x="961" y="997"/>
                  </a:cubicBezTo>
                  <a:lnTo>
                    <a:pt x="959" y="994"/>
                  </a:lnTo>
                  <a:cubicBezTo>
                    <a:pt x="955" y="992"/>
                    <a:pt x="952" y="984"/>
                    <a:pt x="951" y="978"/>
                  </a:cubicBezTo>
                  <a:cubicBezTo>
                    <a:pt x="952" y="971"/>
                    <a:pt x="956" y="963"/>
                    <a:pt x="961" y="955"/>
                  </a:cubicBezTo>
                  <a:cubicBezTo>
                    <a:pt x="970" y="944"/>
                    <a:pt x="980" y="934"/>
                    <a:pt x="991" y="928"/>
                  </a:cubicBezTo>
                  <a:cubicBezTo>
                    <a:pt x="998" y="920"/>
                    <a:pt x="1003" y="917"/>
                    <a:pt x="1009" y="911"/>
                  </a:cubicBezTo>
                  <a:lnTo>
                    <a:pt x="1007" y="911"/>
                  </a:lnTo>
                  <a:cubicBezTo>
                    <a:pt x="1017" y="901"/>
                    <a:pt x="1025" y="883"/>
                    <a:pt x="1026" y="865"/>
                  </a:cubicBezTo>
                  <a:cubicBezTo>
                    <a:pt x="1024" y="850"/>
                    <a:pt x="1020" y="834"/>
                    <a:pt x="1007" y="821"/>
                  </a:cubicBezTo>
                  <a:cubicBezTo>
                    <a:pt x="992" y="805"/>
                    <a:pt x="977" y="795"/>
                    <a:pt x="962" y="788"/>
                  </a:cubicBezTo>
                  <a:cubicBezTo>
                    <a:pt x="870" y="750"/>
                    <a:pt x="802" y="813"/>
                    <a:pt x="757" y="869"/>
                  </a:cubicBezTo>
                  <a:cubicBezTo>
                    <a:pt x="712" y="927"/>
                    <a:pt x="704" y="960"/>
                    <a:pt x="684" y="1023"/>
                  </a:cubicBezTo>
                  <a:lnTo>
                    <a:pt x="711" y="1032"/>
                  </a:lnTo>
                  <a:cubicBezTo>
                    <a:pt x="702" y="1030"/>
                    <a:pt x="694" y="1031"/>
                    <a:pt x="683" y="1029"/>
                  </a:cubicBezTo>
                  <a:cubicBezTo>
                    <a:pt x="659" y="1027"/>
                    <a:pt x="633" y="1025"/>
                    <a:pt x="618" y="1022"/>
                  </a:cubicBezTo>
                  <a:cubicBezTo>
                    <a:pt x="614" y="1021"/>
                    <a:pt x="612" y="1021"/>
                    <a:pt x="608" y="1020"/>
                  </a:cubicBezTo>
                  <a:cubicBezTo>
                    <a:pt x="626" y="979"/>
                    <a:pt x="679" y="866"/>
                    <a:pt x="729" y="818"/>
                  </a:cubicBezTo>
                  <a:cubicBezTo>
                    <a:pt x="753" y="795"/>
                    <a:pt x="780" y="774"/>
                    <a:pt x="808" y="755"/>
                  </a:cubicBezTo>
                  <a:cubicBezTo>
                    <a:pt x="857" y="724"/>
                    <a:pt x="900" y="707"/>
                    <a:pt x="961" y="722"/>
                  </a:cubicBezTo>
                  <a:cubicBezTo>
                    <a:pt x="980" y="726"/>
                    <a:pt x="992" y="734"/>
                    <a:pt x="1005" y="743"/>
                  </a:cubicBezTo>
                  <a:lnTo>
                    <a:pt x="1008" y="744"/>
                  </a:lnTo>
                  <a:cubicBezTo>
                    <a:pt x="1017" y="750"/>
                    <a:pt x="1029" y="761"/>
                    <a:pt x="1040" y="774"/>
                  </a:cubicBezTo>
                  <a:cubicBezTo>
                    <a:pt x="1054" y="792"/>
                    <a:pt x="1066" y="809"/>
                    <a:pt x="1071" y="821"/>
                  </a:cubicBezTo>
                  <a:lnTo>
                    <a:pt x="1073" y="819"/>
                  </a:lnTo>
                  <a:cubicBezTo>
                    <a:pt x="1074" y="830"/>
                    <a:pt x="1076" y="844"/>
                    <a:pt x="1074" y="854"/>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2" name="Freeform 50"/>
            <p:cNvSpPr>
              <a:spLocks noEditPoints="1"/>
            </p:cNvSpPr>
            <p:nvPr/>
          </p:nvSpPr>
          <p:spPr bwMode="auto">
            <a:xfrm>
              <a:off x="1908175" y="44751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6 h 1639"/>
                <a:gd name="T14" fmla="*/ 186 w 1108"/>
                <a:gd name="T15" fmla="*/ 995 h 1639"/>
                <a:gd name="T16" fmla="*/ 230 w 1108"/>
                <a:gd name="T17" fmla="*/ 1119 h 1639"/>
                <a:gd name="T18" fmla="*/ 135 w 1108"/>
                <a:gd name="T19" fmla="*/ 1221 h 1639"/>
                <a:gd name="T20" fmla="*/ 188 w 1108"/>
                <a:gd name="T21" fmla="*/ 1417 h 1639"/>
                <a:gd name="T22" fmla="*/ 347 w 1108"/>
                <a:gd name="T23" fmla="*/ 1587 h 1639"/>
                <a:gd name="T24" fmla="*/ 545 w 1108"/>
                <a:gd name="T25" fmla="*/ 1511 h 1639"/>
                <a:gd name="T26" fmla="*/ 803 w 1108"/>
                <a:gd name="T27" fmla="*/ 1382 h 1639"/>
                <a:gd name="T28" fmla="*/ 737 w 1108"/>
                <a:gd name="T29" fmla="*/ 1233 h 1639"/>
                <a:gd name="T30" fmla="*/ 757 w 1108"/>
                <a:gd name="T31" fmla="*/ 1157 h 1639"/>
                <a:gd name="T32" fmla="*/ 850 w 1108"/>
                <a:gd name="T33" fmla="*/ 976 h 1639"/>
                <a:gd name="T34" fmla="*/ 1020 w 1108"/>
                <a:gd name="T35" fmla="*/ 1069 h 1639"/>
                <a:gd name="T36" fmla="*/ 1069 w 1108"/>
                <a:gd name="T37" fmla="*/ 942 h 1639"/>
                <a:gd name="T38" fmla="*/ 238 w 1108"/>
                <a:gd name="T39" fmla="*/ 1010 h 1639"/>
                <a:gd name="T40" fmla="*/ 153 w 1108"/>
                <a:gd name="T41" fmla="*/ 846 h 1639"/>
                <a:gd name="T42" fmla="*/ 35 w 1108"/>
                <a:gd name="T43" fmla="*/ 865 h 1639"/>
                <a:gd name="T44" fmla="*/ 111 w 1108"/>
                <a:gd name="T45" fmla="*/ 870 h 1639"/>
                <a:gd name="T46" fmla="*/ 313 w 1108"/>
                <a:gd name="T47" fmla="*/ 962 h 1639"/>
                <a:gd name="T48" fmla="*/ 113 w 1108"/>
                <a:gd name="T49" fmla="*/ 661 h 1639"/>
                <a:gd name="T50" fmla="*/ 66 w 1108"/>
                <a:gd name="T51" fmla="*/ 840 h 1639"/>
                <a:gd name="T52" fmla="*/ 190 w 1108"/>
                <a:gd name="T53" fmla="*/ 585 h 1639"/>
                <a:gd name="T54" fmla="*/ 269 w 1108"/>
                <a:gd name="T55" fmla="*/ 959 h 1639"/>
                <a:gd name="T56" fmla="*/ 350 w 1108"/>
                <a:gd name="T57" fmla="*/ 1008 h 1639"/>
                <a:gd name="T58" fmla="*/ 159 w 1108"/>
                <a:gd name="T59" fmla="*/ 1357 h 1639"/>
                <a:gd name="T60" fmla="*/ 172 w 1108"/>
                <a:gd name="T61" fmla="*/ 1221 h 1639"/>
                <a:gd name="T62" fmla="*/ 260 w 1108"/>
                <a:gd name="T63" fmla="*/ 1122 h 1639"/>
                <a:gd name="T64" fmla="*/ 205 w 1108"/>
                <a:gd name="T65" fmla="*/ 1299 h 1639"/>
                <a:gd name="T66" fmla="*/ 361 w 1108"/>
                <a:gd name="T67" fmla="*/ 1111 h 1639"/>
                <a:gd name="T68" fmla="*/ 316 w 1108"/>
                <a:gd name="T69" fmla="*/ 1367 h 1639"/>
                <a:gd name="T70" fmla="*/ 425 w 1108"/>
                <a:gd name="T71" fmla="*/ 1122 h 1639"/>
                <a:gd name="T72" fmla="*/ 476 w 1108"/>
                <a:gd name="T73" fmla="*/ 1031 h 1639"/>
                <a:gd name="T74" fmla="*/ 447 w 1108"/>
                <a:gd name="T75" fmla="*/ 995 h 1639"/>
                <a:gd name="T76" fmla="*/ 429 w 1108"/>
                <a:gd name="T77" fmla="*/ 286 h 1639"/>
                <a:gd name="T78" fmla="*/ 643 w 1108"/>
                <a:gd name="T79" fmla="*/ 208 h 1639"/>
                <a:gd name="T80" fmla="*/ 759 w 1108"/>
                <a:gd name="T81" fmla="*/ 160 h 1639"/>
                <a:gd name="T82" fmla="*/ 683 w 1108"/>
                <a:gd name="T83" fmla="*/ 592 h 1639"/>
                <a:gd name="T84" fmla="*/ 589 w 1108"/>
                <a:gd name="T85" fmla="*/ 1114 h 1639"/>
                <a:gd name="T86" fmla="*/ 459 w 1108"/>
                <a:gd name="T87" fmla="*/ 1561 h 1639"/>
                <a:gd name="T88" fmla="*/ 538 w 1108"/>
                <a:gd name="T89" fmla="*/ 1424 h 1639"/>
                <a:gd name="T90" fmla="*/ 754 w 1108"/>
                <a:gd name="T91" fmla="*/ 1323 h 1639"/>
                <a:gd name="T92" fmla="*/ 718 w 1108"/>
                <a:gd name="T93" fmla="*/ 1455 h 1639"/>
                <a:gd name="T94" fmla="*/ 605 w 1108"/>
                <a:gd name="T95" fmla="*/ 1396 h 1639"/>
                <a:gd name="T96" fmla="*/ 628 w 1108"/>
                <a:gd name="T97" fmla="*/ 1314 h 1639"/>
                <a:gd name="T98" fmla="*/ 705 w 1108"/>
                <a:gd name="T99" fmla="*/ 1165 h 1639"/>
                <a:gd name="T100" fmla="*/ 640 w 1108"/>
                <a:gd name="T101" fmla="*/ 1057 h 1639"/>
                <a:gd name="T102" fmla="*/ 625 w 1108"/>
                <a:gd name="T103" fmla="*/ 1120 h 1639"/>
                <a:gd name="T104" fmla="*/ 731 w 1108"/>
                <a:gd name="T105" fmla="*/ 1067 h 1639"/>
                <a:gd name="T106" fmla="*/ 985 w 1108"/>
                <a:gd name="T107" fmla="*/ 995 h 1639"/>
                <a:gd name="T108" fmla="*/ 1001 w 1108"/>
                <a:gd name="T109" fmla="*/ 1042 h 1639"/>
                <a:gd name="T110" fmla="*/ 840 w 1108"/>
                <a:gd name="T111" fmla="*/ 948 h 1639"/>
                <a:gd name="T112" fmla="*/ 986 w 1108"/>
                <a:gd name="T113" fmla="*/ 844 h 1639"/>
                <a:gd name="T114" fmla="*/ 937 w 1108"/>
                <a:gd name="T115" fmla="*/ 1017 h 1639"/>
                <a:gd name="T116" fmla="*/ 961 w 1108"/>
                <a:gd name="T117" fmla="*/ 956 h 1639"/>
                <a:gd name="T118" fmla="*/ 962 w 1108"/>
                <a:gd name="T119" fmla="*/ 789 h 1639"/>
                <a:gd name="T120" fmla="*/ 607 w 1108"/>
                <a:gd name="T121" fmla="*/ 1021 h 1639"/>
                <a:gd name="T122" fmla="*/ 1040 w 1108"/>
                <a:gd name="T123" fmla="*/ 774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067" y="942"/>
                  </a:moveTo>
                  <a:cubicBezTo>
                    <a:pt x="1090" y="922"/>
                    <a:pt x="1102" y="890"/>
                    <a:pt x="1106" y="858"/>
                  </a:cubicBezTo>
                  <a:cubicBezTo>
                    <a:pt x="1108" y="823"/>
                    <a:pt x="1101" y="789"/>
                    <a:pt x="1086" y="758"/>
                  </a:cubicBezTo>
                  <a:cubicBezTo>
                    <a:pt x="1069" y="729"/>
                    <a:pt x="1045" y="709"/>
                    <a:pt x="1016" y="693"/>
                  </a:cubicBezTo>
                  <a:cubicBezTo>
                    <a:pt x="886" y="626"/>
                    <a:pt x="716" y="706"/>
                    <a:pt x="647" y="832"/>
                  </a:cubicBezTo>
                  <a:cubicBezTo>
                    <a:pt x="669" y="744"/>
                    <a:pt x="693" y="645"/>
                    <a:pt x="711" y="606"/>
                  </a:cubicBezTo>
                  <a:cubicBezTo>
                    <a:pt x="718" y="594"/>
                    <a:pt x="733" y="571"/>
                    <a:pt x="750" y="549"/>
                  </a:cubicBezTo>
                  <a:cubicBezTo>
                    <a:pt x="761" y="532"/>
                    <a:pt x="775" y="519"/>
                    <a:pt x="785" y="512"/>
                  </a:cubicBezTo>
                  <a:lnTo>
                    <a:pt x="785" y="510"/>
                  </a:lnTo>
                  <a:cubicBezTo>
                    <a:pt x="801" y="497"/>
                    <a:pt x="818" y="483"/>
                    <a:pt x="834" y="459"/>
                  </a:cubicBezTo>
                  <a:cubicBezTo>
                    <a:pt x="851" y="436"/>
                    <a:pt x="865" y="405"/>
                    <a:pt x="875" y="363"/>
                  </a:cubicBezTo>
                  <a:cubicBezTo>
                    <a:pt x="887" y="321"/>
                    <a:pt x="867" y="271"/>
                    <a:pt x="844" y="228"/>
                  </a:cubicBezTo>
                  <a:cubicBezTo>
                    <a:pt x="820" y="186"/>
                    <a:pt x="792" y="151"/>
                    <a:pt x="782" y="140"/>
                  </a:cubicBezTo>
                  <a:cubicBezTo>
                    <a:pt x="775" y="130"/>
                    <a:pt x="763" y="110"/>
                    <a:pt x="754" y="89"/>
                  </a:cubicBezTo>
                  <a:cubicBezTo>
                    <a:pt x="748" y="75"/>
                    <a:pt x="744" y="61"/>
                    <a:pt x="743" y="52"/>
                  </a:cubicBezTo>
                  <a:lnTo>
                    <a:pt x="743" y="50"/>
                  </a:lnTo>
                  <a:cubicBezTo>
                    <a:pt x="742" y="10"/>
                    <a:pt x="705" y="6"/>
                    <a:pt x="696" y="7"/>
                  </a:cubicBezTo>
                  <a:cubicBezTo>
                    <a:pt x="688" y="5"/>
                    <a:pt x="649" y="0"/>
                    <a:pt x="634" y="37"/>
                  </a:cubicBezTo>
                  <a:cubicBezTo>
                    <a:pt x="630" y="45"/>
                    <a:pt x="621" y="57"/>
                    <a:pt x="608" y="68"/>
                  </a:cubicBezTo>
                  <a:cubicBezTo>
                    <a:pt x="593" y="82"/>
                    <a:pt x="575" y="97"/>
                    <a:pt x="563" y="104"/>
                  </a:cubicBezTo>
                  <a:lnTo>
                    <a:pt x="560" y="103"/>
                  </a:lnTo>
                  <a:cubicBezTo>
                    <a:pt x="558" y="105"/>
                    <a:pt x="555" y="107"/>
                    <a:pt x="551" y="110"/>
                  </a:cubicBezTo>
                  <a:cubicBezTo>
                    <a:pt x="513" y="136"/>
                    <a:pt x="407" y="203"/>
                    <a:pt x="397" y="281"/>
                  </a:cubicBezTo>
                  <a:cubicBezTo>
                    <a:pt x="392" y="322"/>
                    <a:pt x="395" y="355"/>
                    <a:pt x="404" y="383"/>
                  </a:cubicBezTo>
                  <a:cubicBezTo>
                    <a:pt x="410" y="411"/>
                    <a:pt x="423" y="435"/>
                    <a:pt x="433" y="452"/>
                  </a:cubicBezTo>
                  <a:cubicBezTo>
                    <a:pt x="440" y="462"/>
                    <a:pt x="447" y="483"/>
                    <a:pt x="452" y="504"/>
                  </a:cubicBezTo>
                  <a:cubicBezTo>
                    <a:pt x="459" y="527"/>
                    <a:pt x="466" y="552"/>
                    <a:pt x="466" y="563"/>
                  </a:cubicBezTo>
                  <a:lnTo>
                    <a:pt x="466" y="565"/>
                  </a:lnTo>
                  <a:cubicBezTo>
                    <a:pt x="468" y="605"/>
                    <a:pt x="456" y="706"/>
                    <a:pt x="447" y="795"/>
                  </a:cubicBezTo>
                  <a:cubicBezTo>
                    <a:pt x="442" y="765"/>
                    <a:pt x="433" y="737"/>
                    <a:pt x="424" y="716"/>
                  </a:cubicBezTo>
                  <a:cubicBezTo>
                    <a:pt x="386" y="643"/>
                    <a:pt x="331" y="583"/>
                    <a:pt x="253" y="552"/>
                  </a:cubicBezTo>
                  <a:cubicBezTo>
                    <a:pt x="224" y="540"/>
                    <a:pt x="188" y="534"/>
                    <a:pt x="152" y="539"/>
                  </a:cubicBezTo>
                  <a:cubicBezTo>
                    <a:pt x="80" y="548"/>
                    <a:pt x="29" y="589"/>
                    <a:pt x="10" y="658"/>
                  </a:cubicBezTo>
                  <a:cubicBezTo>
                    <a:pt x="0" y="692"/>
                    <a:pt x="1" y="725"/>
                    <a:pt x="13" y="753"/>
                  </a:cubicBezTo>
                  <a:cubicBezTo>
                    <a:pt x="23" y="775"/>
                    <a:pt x="37" y="804"/>
                    <a:pt x="43" y="820"/>
                  </a:cubicBezTo>
                  <a:cubicBezTo>
                    <a:pt x="38" y="821"/>
                    <a:pt x="31" y="829"/>
                    <a:pt x="24" y="832"/>
                  </a:cubicBezTo>
                  <a:cubicBezTo>
                    <a:pt x="16" y="837"/>
                    <a:pt x="11" y="843"/>
                    <a:pt x="7" y="851"/>
                  </a:cubicBezTo>
                  <a:cubicBezTo>
                    <a:pt x="6" y="857"/>
                    <a:pt x="5" y="862"/>
                    <a:pt x="6" y="868"/>
                  </a:cubicBezTo>
                  <a:cubicBezTo>
                    <a:pt x="7" y="875"/>
                    <a:pt x="8" y="880"/>
                    <a:pt x="12" y="885"/>
                  </a:cubicBezTo>
                  <a:cubicBezTo>
                    <a:pt x="17" y="895"/>
                    <a:pt x="28" y="903"/>
                    <a:pt x="39" y="907"/>
                  </a:cubicBezTo>
                  <a:cubicBezTo>
                    <a:pt x="61" y="918"/>
                    <a:pt x="87" y="922"/>
                    <a:pt x="109" y="922"/>
                  </a:cubicBezTo>
                  <a:cubicBezTo>
                    <a:pt x="131" y="921"/>
                    <a:pt x="150" y="914"/>
                    <a:pt x="162" y="896"/>
                  </a:cubicBezTo>
                  <a:cubicBezTo>
                    <a:pt x="173" y="882"/>
                    <a:pt x="177" y="870"/>
                    <a:pt x="181" y="858"/>
                  </a:cubicBezTo>
                  <a:cubicBezTo>
                    <a:pt x="183" y="851"/>
                    <a:pt x="177" y="848"/>
                    <a:pt x="181" y="849"/>
                  </a:cubicBezTo>
                  <a:cubicBezTo>
                    <a:pt x="188" y="848"/>
                    <a:pt x="198" y="854"/>
                    <a:pt x="207" y="862"/>
                  </a:cubicBezTo>
                  <a:cubicBezTo>
                    <a:pt x="217" y="871"/>
                    <a:pt x="224" y="880"/>
                    <a:pt x="226" y="890"/>
                  </a:cubicBezTo>
                  <a:cubicBezTo>
                    <a:pt x="232" y="908"/>
                    <a:pt x="236" y="933"/>
                    <a:pt x="238" y="958"/>
                  </a:cubicBezTo>
                  <a:cubicBezTo>
                    <a:pt x="212" y="960"/>
                    <a:pt x="192" y="972"/>
                    <a:pt x="186" y="995"/>
                  </a:cubicBezTo>
                  <a:lnTo>
                    <a:pt x="184" y="994"/>
                  </a:lnTo>
                  <a:cubicBezTo>
                    <a:pt x="179" y="1020"/>
                    <a:pt x="184" y="1040"/>
                    <a:pt x="193" y="1055"/>
                  </a:cubicBezTo>
                  <a:cubicBezTo>
                    <a:pt x="204" y="1068"/>
                    <a:pt x="217" y="1079"/>
                    <a:pt x="229" y="1086"/>
                  </a:cubicBezTo>
                  <a:cubicBezTo>
                    <a:pt x="231" y="1086"/>
                    <a:pt x="231" y="1086"/>
                    <a:pt x="233" y="1087"/>
                  </a:cubicBezTo>
                  <a:cubicBezTo>
                    <a:pt x="232" y="1093"/>
                    <a:pt x="231" y="1097"/>
                    <a:pt x="231" y="1099"/>
                  </a:cubicBezTo>
                  <a:cubicBezTo>
                    <a:pt x="230" y="1106"/>
                    <a:pt x="231" y="1112"/>
                    <a:pt x="230" y="1119"/>
                  </a:cubicBezTo>
                  <a:cubicBezTo>
                    <a:pt x="229" y="1121"/>
                    <a:pt x="229" y="1121"/>
                    <a:pt x="228" y="1127"/>
                  </a:cubicBezTo>
                  <a:cubicBezTo>
                    <a:pt x="229" y="1134"/>
                    <a:pt x="228" y="1140"/>
                    <a:pt x="222" y="1140"/>
                  </a:cubicBezTo>
                  <a:lnTo>
                    <a:pt x="222" y="1142"/>
                  </a:lnTo>
                  <a:cubicBezTo>
                    <a:pt x="219" y="1141"/>
                    <a:pt x="217" y="1141"/>
                    <a:pt x="213" y="1140"/>
                  </a:cubicBezTo>
                  <a:cubicBezTo>
                    <a:pt x="182" y="1141"/>
                    <a:pt x="142" y="1141"/>
                    <a:pt x="125" y="1166"/>
                  </a:cubicBezTo>
                  <a:cubicBezTo>
                    <a:pt x="105" y="1191"/>
                    <a:pt x="120" y="1207"/>
                    <a:pt x="135" y="1221"/>
                  </a:cubicBezTo>
                  <a:cubicBezTo>
                    <a:pt x="139" y="1224"/>
                    <a:pt x="142" y="1229"/>
                    <a:pt x="142" y="1231"/>
                  </a:cubicBezTo>
                  <a:cubicBezTo>
                    <a:pt x="143" y="1235"/>
                    <a:pt x="139" y="1226"/>
                    <a:pt x="136" y="1225"/>
                  </a:cubicBezTo>
                  <a:cubicBezTo>
                    <a:pt x="124" y="1232"/>
                    <a:pt x="110" y="1240"/>
                    <a:pt x="106" y="1260"/>
                  </a:cubicBezTo>
                  <a:cubicBezTo>
                    <a:pt x="103" y="1281"/>
                    <a:pt x="103" y="1301"/>
                    <a:pt x="107" y="1319"/>
                  </a:cubicBezTo>
                  <a:cubicBezTo>
                    <a:pt x="114" y="1342"/>
                    <a:pt x="125" y="1362"/>
                    <a:pt x="134" y="1374"/>
                  </a:cubicBezTo>
                  <a:cubicBezTo>
                    <a:pt x="148" y="1394"/>
                    <a:pt x="166" y="1408"/>
                    <a:pt x="188" y="1417"/>
                  </a:cubicBezTo>
                  <a:cubicBezTo>
                    <a:pt x="207" y="1424"/>
                    <a:pt x="228" y="1426"/>
                    <a:pt x="254" y="1420"/>
                  </a:cubicBezTo>
                  <a:cubicBezTo>
                    <a:pt x="269" y="1418"/>
                    <a:pt x="288" y="1410"/>
                    <a:pt x="302" y="1406"/>
                  </a:cubicBezTo>
                  <a:cubicBezTo>
                    <a:pt x="299" y="1423"/>
                    <a:pt x="297" y="1447"/>
                    <a:pt x="302" y="1470"/>
                  </a:cubicBezTo>
                  <a:lnTo>
                    <a:pt x="302" y="1472"/>
                  </a:lnTo>
                  <a:cubicBezTo>
                    <a:pt x="306" y="1495"/>
                    <a:pt x="319" y="1523"/>
                    <a:pt x="332" y="1547"/>
                  </a:cubicBezTo>
                  <a:cubicBezTo>
                    <a:pt x="338" y="1564"/>
                    <a:pt x="344" y="1578"/>
                    <a:pt x="347" y="1587"/>
                  </a:cubicBezTo>
                  <a:cubicBezTo>
                    <a:pt x="355" y="1615"/>
                    <a:pt x="387" y="1636"/>
                    <a:pt x="387" y="1636"/>
                  </a:cubicBezTo>
                  <a:lnTo>
                    <a:pt x="391" y="1639"/>
                  </a:lnTo>
                  <a:lnTo>
                    <a:pt x="398" y="1638"/>
                  </a:lnTo>
                  <a:cubicBezTo>
                    <a:pt x="398" y="1638"/>
                    <a:pt x="443" y="1626"/>
                    <a:pt x="461" y="1603"/>
                  </a:cubicBezTo>
                  <a:cubicBezTo>
                    <a:pt x="464" y="1597"/>
                    <a:pt x="472" y="1592"/>
                    <a:pt x="479" y="1585"/>
                  </a:cubicBezTo>
                  <a:cubicBezTo>
                    <a:pt x="501" y="1564"/>
                    <a:pt x="530" y="1536"/>
                    <a:pt x="545" y="1511"/>
                  </a:cubicBezTo>
                  <a:cubicBezTo>
                    <a:pt x="558" y="1488"/>
                    <a:pt x="564" y="1468"/>
                    <a:pt x="567" y="1451"/>
                  </a:cubicBezTo>
                  <a:cubicBezTo>
                    <a:pt x="580" y="1462"/>
                    <a:pt x="593" y="1473"/>
                    <a:pt x="607" y="1482"/>
                  </a:cubicBezTo>
                  <a:cubicBezTo>
                    <a:pt x="629" y="1497"/>
                    <a:pt x="650" y="1502"/>
                    <a:pt x="672" y="1502"/>
                  </a:cubicBezTo>
                  <a:cubicBezTo>
                    <a:pt x="694" y="1502"/>
                    <a:pt x="715" y="1494"/>
                    <a:pt x="735" y="1480"/>
                  </a:cubicBezTo>
                  <a:cubicBezTo>
                    <a:pt x="750" y="1472"/>
                    <a:pt x="768" y="1457"/>
                    <a:pt x="782" y="1438"/>
                  </a:cubicBezTo>
                  <a:cubicBezTo>
                    <a:pt x="791" y="1422"/>
                    <a:pt x="801" y="1404"/>
                    <a:pt x="803" y="1382"/>
                  </a:cubicBezTo>
                  <a:cubicBezTo>
                    <a:pt x="806" y="1363"/>
                    <a:pt x="795" y="1350"/>
                    <a:pt x="786" y="1340"/>
                  </a:cubicBezTo>
                  <a:cubicBezTo>
                    <a:pt x="784" y="1340"/>
                    <a:pt x="776" y="1347"/>
                    <a:pt x="779" y="1343"/>
                  </a:cubicBezTo>
                  <a:cubicBezTo>
                    <a:pt x="781" y="1341"/>
                    <a:pt x="784" y="1337"/>
                    <a:pt x="789" y="1336"/>
                  </a:cubicBezTo>
                  <a:cubicBezTo>
                    <a:pt x="808" y="1328"/>
                    <a:pt x="827" y="1319"/>
                    <a:pt x="817" y="1288"/>
                  </a:cubicBezTo>
                  <a:cubicBezTo>
                    <a:pt x="809" y="1256"/>
                    <a:pt x="772" y="1243"/>
                    <a:pt x="741" y="1233"/>
                  </a:cubicBezTo>
                  <a:cubicBezTo>
                    <a:pt x="739" y="1233"/>
                    <a:pt x="737" y="1233"/>
                    <a:pt x="737" y="1233"/>
                  </a:cubicBezTo>
                  <a:lnTo>
                    <a:pt x="735" y="1230"/>
                  </a:lnTo>
                  <a:cubicBezTo>
                    <a:pt x="731" y="1229"/>
                    <a:pt x="731" y="1227"/>
                    <a:pt x="732" y="1220"/>
                  </a:cubicBezTo>
                  <a:cubicBezTo>
                    <a:pt x="735" y="1217"/>
                    <a:pt x="736" y="1215"/>
                    <a:pt x="736" y="1210"/>
                  </a:cubicBezTo>
                  <a:cubicBezTo>
                    <a:pt x="738" y="1204"/>
                    <a:pt x="741" y="1196"/>
                    <a:pt x="742" y="1187"/>
                  </a:cubicBezTo>
                  <a:cubicBezTo>
                    <a:pt x="744" y="1181"/>
                    <a:pt x="745" y="1172"/>
                    <a:pt x="750" y="1160"/>
                  </a:cubicBezTo>
                  <a:cubicBezTo>
                    <a:pt x="752" y="1158"/>
                    <a:pt x="754" y="1159"/>
                    <a:pt x="757" y="1157"/>
                  </a:cubicBezTo>
                  <a:cubicBezTo>
                    <a:pt x="774" y="1147"/>
                    <a:pt x="785" y="1131"/>
                    <a:pt x="795" y="1115"/>
                  </a:cubicBezTo>
                  <a:lnTo>
                    <a:pt x="793" y="1115"/>
                  </a:lnTo>
                  <a:cubicBezTo>
                    <a:pt x="802" y="1101"/>
                    <a:pt x="800" y="1085"/>
                    <a:pt x="796" y="1074"/>
                  </a:cubicBezTo>
                  <a:cubicBezTo>
                    <a:pt x="792" y="1069"/>
                    <a:pt x="789" y="1064"/>
                    <a:pt x="785" y="1059"/>
                  </a:cubicBezTo>
                  <a:cubicBezTo>
                    <a:pt x="796" y="1034"/>
                    <a:pt x="809" y="1010"/>
                    <a:pt x="821" y="995"/>
                  </a:cubicBezTo>
                  <a:cubicBezTo>
                    <a:pt x="826" y="987"/>
                    <a:pt x="838" y="980"/>
                    <a:pt x="850" y="976"/>
                  </a:cubicBezTo>
                  <a:cubicBezTo>
                    <a:pt x="860" y="971"/>
                    <a:pt x="871" y="968"/>
                    <a:pt x="879" y="972"/>
                  </a:cubicBezTo>
                  <a:cubicBezTo>
                    <a:pt x="881" y="972"/>
                    <a:pt x="874" y="976"/>
                    <a:pt x="875" y="982"/>
                  </a:cubicBezTo>
                  <a:cubicBezTo>
                    <a:pt x="874" y="993"/>
                    <a:pt x="873" y="1008"/>
                    <a:pt x="877" y="1022"/>
                  </a:cubicBezTo>
                  <a:cubicBezTo>
                    <a:pt x="884" y="1043"/>
                    <a:pt x="900" y="1057"/>
                    <a:pt x="920" y="1067"/>
                  </a:cubicBezTo>
                  <a:cubicBezTo>
                    <a:pt x="942" y="1075"/>
                    <a:pt x="968" y="1080"/>
                    <a:pt x="990" y="1077"/>
                  </a:cubicBezTo>
                  <a:cubicBezTo>
                    <a:pt x="1001" y="1077"/>
                    <a:pt x="1011" y="1074"/>
                    <a:pt x="1020" y="1069"/>
                  </a:cubicBezTo>
                  <a:cubicBezTo>
                    <a:pt x="1026" y="1064"/>
                    <a:pt x="1031" y="1060"/>
                    <a:pt x="1034" y="1054"/>
                  </a:cubicBezTo>
                  <a:cubicBezTo>
                    <a:pt x="1037" y="1048"/>
                    <a:pt x="1039" y="1040"/>
                    <a:pt x="1040" y="1033"/>
                  </a:cubicBezTo>
                  <a:cubicBezTo>
                    <a:pt x="1039" y="1027"/>
                    <a:pt x="1036" y="1019"/>
                    <a:pt x="1032" y="1012"/>
                  </a:cubicBezTo>
                  <a:lnTo>
                    <a:pt x="1030" y="1012"/>
                  </a:lnTo>
                  <a:cubicBezTo>
                    <a:pt x="1025" y="1007"/>
                    <a:pt x="1022" y="997"/>
                    <a:pt x="1016" y="992"/>
                  </a:cubicBezTo>
                  <a:cubicBezTo>
                    <a:pt x="1029" y="981"/>
                    <a:pt x="1051" y="958"/>
                    <a:pt x="1069" y="942"/>
                  </a:cubicBezTo>
                  <a:lnTo>
                    <a:pt x="1067" y="942"/>
                  </a:lnTo>
                  <a:close/>
                  <a:moveTo>
                    <a:pt x="231" y="1049"/>
                  </a:moveTo>
                  <a:cubicBezTo>
                    <a:pt x="225" y="1045"/>
                    <a:pt x="224" y="1041"/>
                    <a:pt x="220" y="1038"/>
                  </a:cubicBezTo>
                  <a:cubicBezTo>
                    <a:pt x="215" y="1028"/>
                    <a:pt x="211" y="1017"/>
                    <a:pt x="215" y="1002"/>
                  </a:cubicBezTo>
                  <a:cubicBezTo>
                    <a:pt x="217" y="993"/>
                    <a:pt x="226" y="991"/>
                    <a:pt x="237" y="988"/>
                  </a:cubicBezTo>
                  <a:cubicBezTo>
                    <a:pt x="239" y="995"/>
                    <a:pt x="239" y="1004"/>
                    <a:pt x="238" y="1010"/>
                  </a:cubicBezTo>
                  <a:cubicBezTo>
                    <a:pt x="234" y="1023"/>
                    <a:pt x="229" y="1035"/>
                    <a:pt x="231" y="1049"/>
                  </a:cubicBezTo>
                  <a:close/>
                  <a:moveTo>
                    <a:pt x="257" y="880"/>
                  </a:moveTo>
                  <a:cubicBezTo>
                    <a:pt x="252" y="866"/>
                    <a:pt x="240" y="853"/>
                    <a:pt x="226" y="839"/>
                  </a:cubicBezTo>
                  <a:cubicBezTo>
                    <a:pt x="213" y="828"/>
                    <a:pt x="197" y="821"/>
                    <a:pt x="182" y="818"/>
                  </a:cubicBezTo>
                  <a:lnTo>
                    <a:pt x="180" y="818"/>
                  </a:lnTo>
                  <a:cubicBezTo>
                    <a:pt x="162" y="819"/>
                    <a:pt x="158" y="831"/>
                    <a:pt x="153" y="846"/>
                  </a:cubicBezTo>
                  <a:cubicBezTo>
                    <a:pt x="149" y="856"/>
                    <a:pt x="144" y="869"/>
                    <a:pt x="136" y="878"/>
                  </a:cubicBezTo>
                  <a:cubicBezTo>
                    <a:pt x="130" y="886"/>
                    <a:pt x="119" y="890"/>
                    <a:pt x="108" y="891"/>
                  </a:cubicBezTo>
                  <a:cubicBezTo>
                    <a:pt x="90" y="892"/>
                    <a:pt x="69" y="886"/>
                    <a:pt x="53" y="879"/>
                  </a:cubicBezTo>
                  <a:lnTo>
                    <a:pt x="50" y="878"/>
                  </a:lnTo>
                  <a:cubicBezTo>
                    <a:pt x="46" y="878"/>
                    <a:pt x="41" y="872"/>
                    <a:pt x="39" y="870"/>
                  </a:cubicBezTo>
                  <a:cubicBezTo>
                    <a:pt x="37" y="867"/>
                    <a:pt x="38" y="865"/>
                    <a:pt x="35" y="865"/>
                  </a:cubicBezTo>
                  <a:cubicBezTo>
                    <a:pt x="36" y="863"/>
                    <a:pt x="36" y="863"/>
                    <a:pt x="36" y="863"/>
                  </a:cubicBezTo>
                  <a:cubicBezTo>
                    <a:pt x="36" y="861"/>
                    <a:pt x="39" y="859"/>
                    <a:pt x="39" y="859"/>
                  </a:cubicBezTo>
                  <a:cubicBezTo>
                    <a:pt x="48" y="854"/>
                    <a:pt x="58" y="847"/>
                    <a:pt x="63" y="841"/>
                  </a:cubicBezTo>
                  <a:lnTo>
                    <a:pt x="54" y="870"/>
                  </a:lnTo>
                  <a:cubicBezTo>
                    <a:pt x="54" y="870"/>
                    <a:pt x="85" y="880"/>
                    <a:pt x="109" y="869"/>
                  </a:cubicBezTo>
                  <a:lnTo>
                    <a:pt x="111" y="870"/>
                  </a:lnTo>
                  <a:cubicBezTo>
                    <a:pt x="133" y="860"/>
                    <a:pt x="153" y="831"/>
                    <a:pt x="137" y="795"/>
                  </a:cubicBezTo>
                  <a:cubicBezTo>
                    <a:pt x="129" y="767"/>
                    <a:pt x="100" y="736"/>
                    <a:pt x="111" y="709"/>
                  </a:cubicBezTo>
                  <a:cubicBezTo>
                    <a:pt x="115" y="701"/>
                    <a:pt x="120" y="693"/>
                    <a:pt x="128" y="690"/>
                  </a:cubicBezTo>
                  <a:cubicBezTo>
                    <a:pt x="152" y="677"/>
                    <a:pt x="174" y="676"/>
                    <a:pt x="199" y="683"/>
                  </a:cubicBezTo>
                  <a:cubicBezTo>
                    <a:pt x="269" y="711"/>
                    <a:pt x="310" y="779"/>
                    <a:pt x="312" y="852"/>
                  </a:cubicBezTo>
                  <a:cubicBezTo>
                    <a:pt x="316" y="879"/>
                    <a:pt x="313" y="962"/>
                    <a:pt x="313" y="962"/>
                  </a:cubicBezTo>
                  <a:lnTo>
                    <a:pt x="343" y="963"/>
                  </a:lnTo>
                  <a:cubicBezTo>
                    <a:pt x="343" y="963"/>
                    <a:pt x="347" y="878"/>
                    <a:pt x="343" y="849"/>
                  </a:cubicBezTo>
                  <a:lnTo>
                    <a:pt x="343" y="851"/>
                  </a:lnTo>
                  <a:cubicBezTo>
                    <a:pt x="340" y="765"/>
                    <a:pt x="291" y="686"/>
                    <a:pt x="211" y="655"/>
                  </a:cubicBezTo>
                  <a:lnTo>
                    <a:pt x="209" y="654"/>
                  </a:lnTo>
                  <a:cubicBezTo>
                    <a:pt x="175" y="644"/>
                    <a:pt x="144" y="645"/>
                    <a:pt x="113" y="661"/>
                  </a:cubicBezTo>
                  <a:cubicBezTo>
                    <a:pt x="98" y="670"/>
                    <a:pt x="89" y="683"/>
                    <a:pt x="82" y="698"/>
                  </a:cubicBezTo>
                  <a:cubicBezTo>
                    <a:pt x="63" y="743"/>
                    <a:pt x="95" y="764"/>
                    <a:pt x="107" y="805"/>
                  </a:cubicBezTo>
                  <a:lnTo>
                    <a:pt x="109" y="806"/>
                  </a:lnTo>
                  <a:cubicBezTo>
                    <a:pt x="115" y="824"/>
                    <a:pt x="108" y="836"/>
                    <a:pt x="99" y="841"/>
                  </a:cubicBezTo>
                  <a:lnTo>
                    <a:pt x="97" y="841"/>
                  </a:lnTo>
                  <a:cubicBezTo>
                    <a:pt x="84" y="847"/>
                    <a:pt x="66" y="842"/>
                    <a:pt x="66" y="840"/>
                  </a:cubicBezTo>
                  <a:cubicBezTo>
                    <a:pt x="71" y="836"/>
                    <a:pt x="74" y="832"/>
                    <a:pt x="74" y="832"/>
                  </a:cubicBezTo>
                  <a:lnTo>
                    <a:pt x="81" y="827"/>
                  </a:lnTo>
                  <a:lnTo>
                    <a:pt x="77" y="817"/>
                  </a:lnTo>
                  <a:cubicBezTo>
                    <a:pt x="77" y="817"/>
                    <a:pt x="56" y="772"/>
                    <a:pt x="42" y="741"/>
                  </a:cubicBezTo>
                  <a:cubicBezTo>
                    <a:pt x="32" y="719"/>
                    <a:pt x="33" y="693"/>
                    <a:pt x="39" y="668"/>
                  </a:cubicBezTo>
                  <a:cubicBezTo>
                    <a:pt x="55" y="614"/>
                    <a:pt x="153" y="580"/>
                    <a:pt x="190" y="585"/>
                  </a:cubicBezTo>
                  <a:cubicBezTo>
                    <a:pt x="229" y="589"/>
                    <a:pt x="232" y="594"/>
                    <a:pt x="271" y="614"/>
                  </a:cubicBezTo>
                  <a:cubicBezTo>
                    <a:pt x="307" y="634"/>
                    <a:pt x="360" y="720"/>
                    <a:pt x="375" y="756"/>
                  </a:cubicBezTo>
                  <a:cubicBezTo>
                    <a:pt x="403" y="820"/>
                    <a:pt x="415" y="943"/>
                    <a:pt x="415" y="989"/>
                  </a:cubicBezTo>
                  <a:cubicBezTo>
                    <a:pt x="400" y="987"/>
                    <a:pt x="385" y="984"/>
                    <a:pt x="379" y="983"/>
                  </a:cubicBezTo>
                  <a:cubicBezTo>
                    <a:pt x="375" y="982"/>
                    <a:pt x="368" y="981"/>
                    <a:pt x="362" y="980"/>
                  </a:cubicBezTo>
                  <a:cubicBezTo>
                    <a:pt x="335" y="971"/>
                    <a:pt x="299" y="962"/>
                    <a:pt x="269" y="959"/>
                  </a:cubicBezTo>
                  <a:cubicBezTo>
                    <a:pt x="268" y="930"/>
                    <a:pt x="264" y="903"/>
                    <a:pt x="257" y="880"/>
                  </a:cubicBezTo>
                  <a:close/>
                  <a:moveTo>
                    <a:pt x="339" y="1076"/>
                  </a:moveTo>
                  <a:cubicBezTo>
                    <a:pt x="317" y="1073"/>
                    <a:pt x="287" y="1070"/>
                    <a:pt x="268" y="1064"/>
                  </a:cubicBezTo>
                  <a:cubicBezTo>
                    <a:pt x="268" y="1051"/>
                    <a:pt x="269" y="1036"/>
                    <a:pt x="270" y="1018"/>
                  </a:cubicBezTo>
                  <a:cubicBezTo>
                    <a:pt x="276" y="1006"/>
                    <a:pt x="289" y="998"/>
                    <a:pt x="294" y="994"/>
                  </a:cubicBezTo>
                  <a:cubicBezTo>
                    <a:pt x="313" y="997"/>
                    <a:pt x="334" y="1003"/>
                    <a:pt x="350" y="1008"/>
                  </a:cubicBezTo>
                  <a:cubicBezTo>
                    <a:pt x="341" y="1024"/>
                    <a:pt x="330" y="1049"/>
                    <a:pt x="339" y="1076"/>
                  </a:cubicBezTo>
                  <a:close/>
                  <a:moveTo>
                    <a:pt x="316" y="1367"/>
                  </a:moveTo>
                  <a:cubicBezTo>
                    <a:pt x="304" y="1371"/>
                    <a:pt x="271" y="1385"/>
                    <a:pt x="248" y="1390"/>
                  </a:cubicBezTo>
                  <a:lnTo>
                    <a:pt x="246" y="1389"/>
                  </a:lnTo>
                  <a:cubicBezTo>
                    <a:pt x="229" y="1395"/>
                    <a:pt x="212" y="1392"/>
                    <a:pt x="200" y="1388"/>
                  </a:cubicBezTo>
                  <a:cubicBezTo>
                    <a:pt x="183" y="1383"/>
                    <a:pt x="170" y="1372"/>
                    <a:pt x="159" y="1357"/>
                  </a:cubicBezTo>
                  <a:lnTo>
                    <a:pt x="160" y="1355"/>
                  </a:lnTo>
                  <a:cubicBezTo>
                    <a:pt x="150" y="1344"/>
                    <a:pt x="142" y="1329"/>
                    <a:pt x="137" y="1311"/>
                  </a:cubicBezTo>
                  <a:cubicBezTo>
                    <a:pt x="135" y="1297"/>
                    <a:pt x="133" y="1282"/>
                    <a:pt x="136" y="1267"/>
                  </a:cubicBezTo>
                  <a:lnTo>
                    <a:pt x="136" y="1265"/>
                  </a:lnTo>
                  <a:cubicBezTo>
                    <a:pt x="137" y="1261"/>
                    <a:pt x="144" y="1257"/>
                    <a:pt x="151" y="1254"/>
                  </a:cubicBezTo>
                  <a:cubicBezTo>
                    <a:pt x="166" y="1246"/>
                    <a:pt x="178" y="1241"/>
                    <a:pt x="172" y="1221"/>
                  </a:cubicBezTo>
                  <a:cubicBezTo>
                    <a:pt x="170" y="1211"/>
                    <a:pt x="164" y="1206"/>
                    <a:pt x="156" y="1198"/>
                  </a:cubicBezTo>
                  <a:cubicBezTo>
                    <a:pt x="153" y="1193"/>
                    <a:pt x="147" y="1188"/>
                    <a:pt x="150" y="1184"/>
                  </a:cubicBezTo>
                  <a:cubicBezTo>
                    <a:pt x="159" y="1172"/>
                    <a:pt x="190" y="1171"/>
                    <a:pt x="212" y="1171"/>
                  </a:cubicBezTo>
                  <a:cubicBezTo>
                    <a:pt x="214" y="1171"/>
                    <a:pt x="214" y="1171"/>
                    <a:pt x="218" y="1172"/>
                  </a:cubicBezTo>
                  <a:cubicBezTo>
                    <a:pt x="253" y="1176"/>
                    <a:pt x="259" y="1155"/>
                    <a:pt x="261" y="1131"/>
                  </a:cubicBezTo>
                  <a:cubicBezTo>
                    <a:pt x="261" y="1129"/>
                    <a:pt x="261" y="1127"/>
                    <a:pt x="260" y="1122"/>
                  </a:cubicBezTo>
                  <a:cubicBezTo>
                    <a:pt x="261" y="1116"/>
                    <a:pt x="262" y="1112"/>
                    <a:pt x="263" y="1105"/>
                  </a:cubicBezTo>
                  <a:cubicBezTo>
                    <a:pt x="264" y="1103"/>
                    <a:pt x="264" y="1098"/>
                    <a:pt x="265" y="1096"/>
                  </a:cubicBezTo>
                  <a:cubicBezTo>
                    <a:pt x="277" y="1099"/>
                    <a:pt x="292" y="1101"/>
                    <a:pt x="307" y="1104"/>
                  </a:cubicBezTo>
                  <a:cubicBezTo>
                    <a:pt x="311" y="1122"/>
                    <a:pt x="318" y="1167"/>
                    <a:pt x="286" y="1212"/>
                  </a:cubicBezTo>
                  <a:cubicBezTo>
                    <a:pt x="280" y="1222"/>
                    <a:pt x="276" y="1230"/>
                    <a:pt x="270" y="1238"/>
                  </a:cubicBezTo>
                  <a:cubicBezTo>
                    <a:pt x="251" y="1270"/>
                    <a:pt x="234" y="1295"/>
                    <a:pt x="205" y="1299"/>
                  </a:cubicBezTo>
                  <a:lnTo>
                    <a:pt x="206" y="1330"/>
                  </a:lnTo>
                  <a:cubicBezTo>
                    <a:pt x="253" y="1325"/>
                    <a:pt x="274" y="1294"/>
                    <a:pt x="296" y="1253"/>
                  </a:cubicBezTo>
                  <a:cubicBezTo>
                    <a:pt x="302" y="1246"/>
                    <a:pt x="308" y="1238"/>
                    <a:pt x="311" y="1230"/>
                  </a:cubicBezTo>
                  <a:cubicBezTo>
                    <a:pt x="344" y="1183"/>
                    <a:pt x="343" y="1137"/>
                    <a:pt x="339" y="1107"/>
                  </a:cubicBezTo>
                  <a:cubicBezTo>
                    <a:pt x="339" y="1107"/>
                    <a:pt x="339" y="1107"/>
                    <a:pt x="342" y="1108"/>
                  </a:cubicBezTo>
                  <a:cubicBezTo>
                    <a:pt x="350" y="1109"/>
                    <a:pt x="357" y="1110"/>
                    <a:pt x="361" y="1111"/>
                  </a:cubicBezTo>
                  <a:cubicBezTo>
                    <a:pt x="365" y="1112"/>
                    <a:pt x="375" y="1114"/>
                    <a:pt x="391" y="1116"/>
                  </a:cubicBezTo>
                  <a:cubicBezTo>
                    <a:pt x="381" y="1148"/>
                    <a:pt x="357" y="1218"/>
                    <a:pt x="343" y="1249"/>
                  </a:cubicBezTo>
                  <a:cubicBezTo>
                    <a:pt x="324" y="1285"/>
                    <a:pt x="285" y="1342"/>
                    <a:pt x="285" y="1342"/>
                  </a:cubicBezTo>
                  <a:lnTo>
                    <a:pt x="311" y="1359"/>
                  </a:lnTo>
                  <a:cubicBezTo>
                    <a:pt x="313" y="1360"/>
                    <a:pt x="343" y="1314"/>
                    <a:pt x="362" y="1276"/>
                  </a:cubicBezTo>
                  <a:cubicBezTo>
                    <a:pt x="352" y="1312"/>
                    <a:pt x="337" y="1344"/>
                    <a:pt x="316" y="1367"/>
                  </a:cubicBezTo>
                  <a:close/>
                  <a:moveTo>
                    <a:pt x="387" y="1597"/>
                  </a:moveTo>
                  <a:cubicBezTo>
                    <a:pt x="384" y="1592"/>
                    <a:pt x="378" y="1586"/>
                    <a:pt x="377" y="1580"/>
                  </a:cubicBezTo>
                  <a:cubicBezTo>
                    <a:pt x="375" y="1568"/>
                    <a:pt x="367" y="1552"/>
                    <a:pt x="359" y="1535"/>
                  </a:cubicBezTo>
                  <a:cubicBezTo>
                    <a:pt x="349" y="1511"/>
                    <a:pt x="337" y="1485"/>
                    <a:pt x="332" y="1464"/>
                  </a:cubicBezTo>
                  <a:cubicBezTo>
                    <a:pt x="323" y="1423"/>
                    <a:pt x="341" y="1387"/>
                    <a:pt x="341" y="1387"/>
                  </a:cubicBezTo>
                  <a:cubicBezTo>
                    <a:pt x="402" y="1312"/>
                    <a:pt x="421" y="1170"/>
                    <a:pt x="425" y="1122"/>
                  </a:cubicBezTo>
                  <a:cubicBezTo>
                    <a:pt x="440" y="1125"/>
                    <a:pt x="455" y="1126"/>
                    <a:pt x="470" y="1128"/>
                  </a:cubicBezTo>
                  <a:lnTo>
                    <a:pt x="387" y="1597"/>
                  </a:lnTo>
                  <a:close/>
                  <a:moveTo>
                    <a:pt x="475" y="1098"/>
                  </a:moveTo>
                  <a:cubicBezTo>
                    <a:pt x="435" y="1091"/>
                    <a:pt x="392" y="1086"/>
                    <a:pt x="372" y="1082"/>
                  </a:cubicBezTo>
                  <a:cubicBezTo>
                    <a:pt x="358" y="1051"/>
                    <a:pt x="376" y="1026"/>
                    <a:pt x="384" y="1016"/>
                  </a:cubicBezTo>
                  <a:cubicBezTo>
                    <a:pt x="406" y="1018"/>
                    <a:pt x="440" y="1024"/>
                    <a:pt x="476" y="1031"/>
                  </a:cubicBezTo>
                  <a:cubicBezTo>
                    <a:pt x="480" y="1031"/>
                    <a:pt x="482" y="1032"/>
                    <a:pt x="487" y="1032"/>
                  </a:cubicBezTo>
                  <a:lnTo>
                    <a:pt x="475" y="1098"/>
                  </a:lnTo>
                  <a:close/>
                  <a:moveTo>
                    <a:pt x="591" y="442"/>
                  </a:moveTo>
                  <a:lnTo>
                    <a:pt x="492" y="1003"/>
                  </a:lnTo>
                  <a:cubicBezTo>
                    <a:pt x="488" y="1002"/>
                    <a:pt x="486" y="1001"/>
                    <a:pt x="481" y="1001"/>
                  </a:cubicBezTo>
                  <a:cubicBezTo>
                    <a:pt x="469" y="999"/>
                    <a:pt x="458" y="997"/>
                    <a:pt x="447" y="995"/>
                  </a:cubicBezTo>
                  <a:cubicBezTo>
                    <a:pt x="460" y="874"/>
                    <a:pt x="509" y="707"/>
                    <a:pt x="497" y="562"/>
                  </a:cubicBezTo>
                  <a:lnTo>
                    <a:pt x="497" y="564"/>
                  </a:lnTo>
                  <a:cubicBezTo>
                    <a:pt x="497" y="549"/>
                    <a:pt x="491" y="521"/>
                    <a:pt x="483" y="496"/>
                  </a:cubicBezTo>
                  <a:cubicBezTo>
                    <a:pt x="476" y="470"/>
                    <a:pt x="467" y="447"/>
                    <a:pt x="460" y="435"/>
                  </a:cubicBezTo>
                  <a:cubicBezTo>
                    <a:pt x="450" y="420"/>
                    <a:pt x="440" y="400"/>
                    <a:pt x="433" y="375"/>
                  </a:cubicBezTo>
                  <a:cubicBezTo>
                    <a:pt x="427" y="352"/>
                    <a:pt x="423" y="321"/>
                    <a:pt x="429" y="286"/>
                  </a:cubicBezTo>
                  <a:cubicBezTo>
                    <a:pt x="436" y="222"/>
                    <a:pt x="533" y="160"/>
                    <a:pt x="568" y="135"/>
                  </a:cubicBezTo>
                  <a:cubicBezTo>
                    <a:pt x="573" y="134"/>
                    <a:pt x="575" y="132"/>
                    <a:pt x="578" y="131"/>
                  </a:cubicBezTo>
                  <a:cubicBezTo>
                    <a:pt x="592" y="122"/>
                    <a:pt x="613" y="106"/>
                    <a:pt x="631" y="92"/>
                  </a:cubicBezTo>
                  <a:cubicBezTo>
                    <a:pt x="644" y="76"/>
                    <a:pt x="658" y="61"/>
                    <a:pt x="662" y="49"/>
                  </a:cubicBezTo>
                  <a:cubicBezTo>
                    <a:pt x="665" y="43"/>
                    <a:pt x="668" y="41"/>
                    <a:pt x="673" y="37"/>
                  </a:cubicBezTo>
                  <a:lnTo>
                    <a:pt x="643" y="208"/>
                  </a:lnTo>
                  <a:lnTo>
                    <a:pt x="673" y="213"/>
                  </a:lnTo>
                  <a:lnTo>
                    <a:pt x="704" y="38"/>
                  </a:lnTo>
                  <a:cubicBezTo>
                    <a:pt x="707" y="41"/>
                    <a:pt x="711" y="44"/>
                    <a:pt x="712" y="53"/>
                  </a:cubicBezTo>
                  <a:lnTo>
                    <a:pt x="713" y="51"/>
                  </a:lnTo>
                  <a:cubicBezTo>
                    <a:pt x="712" y="66"/>
                    <a:pt x="718" y="85"/>
                    <a:pt x="725" y="104"/>
                  </a:cubicBezTo>
                  <a:cubicBezTo>
                    <a:pt x="737" y="125"/>
                    <a:pt x="748" y="147"/>
                    <a:pt x="759" y="160"/>
                  </a:cubicBezTo>
                  <a:cubicBezTo>
                    <a:pt x="768" y="171"/>
                    <a:pt x="793" y="204"/>
                    <a:pt x="815" y="243"/>
                  </a:cubicBezTo>
                  <a:cubicBezTo>
                    <a:pt x="837" y="282"/>
                    <a:pt x="853" y="324"/>
                    <a:pt x="845" y="356"/>
                  </a:cubicBezTo>
                  <a:cubicBezTo>
                    <a:pt x="837" y="394"/>
                    <a:pt x="823" y="420"/>
                    <a:pt x="809" y="439"/>
                  </a:cubicBezTo>
                  <a:cubicBezTo>
                    <a:pt x="794" y="461"/>
                    <a:pt x="778" y="475"/>
                    <a:pt x="765" y="486"/>
                  </a:cubicBezTo>
                  <a:cubicBezTo>
                    <a:pt x="753" y="495"/>
                    <a:pt x="739" y="512"/>
                    <a:pt x="725" y="530"/>
                  </a:cubicBezTo>
                  <a:cubicBezTo>
                    <a:pt x="707" y="553"/>
                    <a:pt x="689" y="578"/>
                    <a:pt x="683" y="592"/>
                  </a:cubicBezTo>
                  <a:cubicBezTo>
                    <a:pt x="622" y="727"/>
                    <a:pt x="609" y="885"/>
                    <a:pt x="575" y="1015"/>
                  </a:cubicBezTo>
                  <a:cubicBezTo>
                    <a:pt x="560" y="1013"/>
                    <a:pt x="541" y="1009"/>
                    <a:pt x="524" y="1006"/>
                  </a:cubicBezTo>
                  <a:lnTo>
                    <a:pt x="623" y="448"/>
                  </a:lnTo>
                  <a:lnTo>
                    <a:pt x="591" y="442"/>
                  </a:lnTo>
                  <a:close/>
                  <a:moveTo>
                    <a:pt x="610" y="1054"/>
                  </a:moveTo>
                  <a:cubicBezTo>
                    <a:pt x="613" y="1065"/>
                    <a:pt x="614" y="1092"/>
                    <a:pt x="589" y="1114"/>
                  </a:cubicBezTo>
                  <a:cubicBezTo>
                    <a:pt x="580" y="1112"/>
                    <a:pt x="576" y="1112"/>
                    <a:pt x="572" y="1111"/>
                  </a:cubicBezTo>
                  <a:cubicBezTo>
                    <a:pt x="561" y="1111"/>
                    <a:pt x="535" y="1107"/>
                    <a:pt x="507" y="1104"/>
                  </a:cubicBezTo>
                  <a:lnTo>
                    <a:pt x="519" y="1038"/>
                  </a:lnTo>
                  <a:cubicBezTo>
                    <a:pt x="557" y="1045"/>
                    <a:pt x="591" y="1051"/>
                    <a:pt x="610" y="1054"/>
                  </a:cubicBezTo>
                  <a:close/>
                  <a:moveTo>
                    <a:pt x="519" y="1495"/>
                  </a:moveTo>
                  <a:cubicBezTo>
                    <a:pt x="507" y="1517"/>
                    <a:pt x="478" y="1542"/>
                    <a:pt x="459" y="1561"/>
                  </a:cubicBezTo>
                  <a:cubicBezTo>
                    <a:pt x="449" y="1570"/>
                    <a:pt x="441" y="1578"/>
                    <a:pt x="436" y="1583"/>
                  </a:cubicBezTo>
                  <a:lnTo>
                    <a:pt x="435" y="1586"/>
                  </a:lnTo>
                  <a:cubicBezTo>
                    <a:pt x="432" y="1589"/>
                    <a:pt x="425" y="1592"/>
                    <a:pt x="420" y="1598"/>
                  </a:cubicBezTo>
                  <a:lnTo>
                    <a:pt x="502" y="1134"/>
                  </a:lnTo>
                  <a:cubicBezTo>
                    <a:pt x="521" y="1137"/>
                    <a:pt x="538" y="1138"/>
                    <a:pt x="551" y="1140"/>
                  </a:cubicBezTo>
                  <a:cubicBezTo>
                    <a:pt x="538" y="1189"/>
                    <a:pt x="506" y="1334"/>
                    <a:pt x="538" y="1424"/>
                  </a:cubicBezTo>
                  <a:cubicBezTo>
                    <a:pt x="538" y="1437"/>
                    <a:pt x="535" y="1467"/>
                    <a:pt x="519" y="1495"/>
                  </a:cubicBezTo>
                  <a:close/>
                  <a:moveTo>
                    <a:pt x="727" y="1261"/>
                  </a:moveTo>
                  <a:cubicBezTo>
                    <a:pt x="729" y="1262"/>
                    <a:pt x="730" y="1262"/>
                    <a:pt x="732" y="1262"/>
                  </a:cubicBezTo>
                  <a:cubicBezTo>
                    <a:pt x="754" y="1271"/>
                    <a:pt x="784" y="1280"/>
                    <a:pt x="789" y="1296"/>
                  </a:cubicBezTo>
                  <a:cubicBezTo>
                    <a:pt x="791" y="1301"/>
                    <a:pt x="784" y="1304"/>
                    <a:pt x="776" y="1307"/>
                  </a:cubicBezTo>
                  <a:cubicBezTo>
                    <a:pt x="769" y="1313"/>
                    <a:pt x="760" y="1315"/>
                    <a:pt x="754" y="1323"/>
                  </a:cubicBezTo>
                  <a:cubicBezTo>
                    <a:pt x="742" y="1341"/>
                    <a:pt x="752" y="1349"/>
                    <a:pt x="762" y="1362"/>
                  </a:cubicBezTo>
                  <a:cubicBezTo>
                    <a:pt x="768" y="1368"/>
                    <a:pt x="774" y="1373"/>
                    <a:pt x="773" y="1377"/>
                  </a:cubicBezTo>
                  <a:lnTo>
                    <a:pt x="773" y="1379"/>
                  </a:lnTo>
                  <a:cubicBezTo>
                    <a:pt x="770" y="1394"/>
                    <a:pt x="763" y="1408"/>
                    <a:pt x="757" y="1418"/>
                  </a:cubicBezTo>
                  <a:cubicBezTo>
                    <a:pt x="745" y="1436"/>
                    <a:pt x="730" y="1446"/>
                    <a:pt x="718" y="1453"/>
                  </a:cubicBezTo>
                  <a:lnTo>
                    <a:pt x="718" y="1455"/>
                  </a:lnTo>
                  <a:cubicBezTo>
                    <a:pt x="703" y="1464"/>
                    <a:pt x="686" y="1469"/>
                    <a:pt x="671" y="1471"/>
                  </a:cubicBezTo>
                  <a:cubicBezTo>
                    <a:pt x="655" y="1471"/>
                    <a:pt x="641" y="1466"/>
                    <a:pt x="625" y="1456"/>
                  </a:cubicBezTo>
                  <a:cubicBezTo>
                    <a:pt x="601" y="1439"/>
                    <a:pt x="571" y="1412"/>
                    <a:pt x="566" y="1406"/>
                  </a:cubicBezTo>
                  <a:cubicBezTo>
                    <a:pt x="557" y="1379"/>
                    <a:pt x="555" y="1343"/>
                    <a:pt x="557" y="1308"/>
                  </a:cubicBezTo>
                  <a:cubicBezTo>
                    <a:pt x="560" y="1351"/>
                    <a:pt x="575" y="1404"/>
                    <a:pt x="575" y="1404"/>
                  </a:cubicBezTo>
                  <a:lnTo>
                    <a:pt x="605" y="1396"/>
                  </a:lnTo>
                  <a:cubicBezTo>
                    <a:pt x="605" y="1396"/>
                    <a:pt x="588" y="1329"/>
                    <a:pt x="586" y="1289"/>
                  </a:cubicBezTo>
                  <a:lnTo>
                    <a:pt x="584" y="1289"/>
                  </a:lnTo>
                  <a:cubicBezTo>
                    <a:pt x="581" y="1255"/>
                    <a:pt x="584" y="1177"/>
                    <a:pt x="585" y="1144"/>
                  </a:cubicBezTo>
                  <a:cubicBezTo>
                    <a:pt x="600" y="1147"/>
                    <a:pt x="620" y="1150"/>
                    <a:pt x="641" y="1154"/>
                  </a:cubicBezTo>
                  <a:cubicBezTo>
                    <a:pt x="626" y="1176"/>
                    <a:pt x="605" y="1222"/>
                    <a:pt x="620" y="1282"/>
                  </a:cubicBezTo>
                  <a:cubicBezTo>
                    <a:pt x="623" y="1294"/>
                    <a:pt x="625" y="1305"/>
                    <a:pt x="628" y="1314"/>
                  </a:cubicBezTo>
                  <a:cubicBezTo>
                    <a:pt x="636" y="1357"/>
                    <a:pt x="642" y="1396"/>
                    <a:pt x="683" y="1414"/>
                  </a:cubicBezTo>
                  <a:lnTo>
                    <a:pt x="697" y="1386"/>
                  </a:lnTo>
                  <a:cubicBezTo>
                    <a:pt x="670" y="1374"/>
                    <a:pt x="665" y="1343"/>
                    <a:pt x="658" y="1308"/>
                  </a:cubicBezTo>
                  <a:cubicBezTo>
                    <a:pt x="655" y="1297"/>
                    <a:pt x="653" y="1286"/>
                    <a:pt x="650" y="1274"/>
                  </a:cubicBezTo>
                  <a:cubicBezTo>
                    <a:pt x="632" y="1203"/>
                    <a:pt x="675" y="1160"/>
                    <a:pt x="675" y="1160"/>
                  </a:cubicBezTo>
                  <a:cubicBezTo>
                    <a:pt x="686" y="1162"/>
                    <a:pt x="696" y="1164"/>
                    <a:pt x="705" y="1165"/>
                  </a:cubicBezTo>
                  <a:cubicBezTo>
                    <a:pt x="707" y="1165"/>
                    <a:pt x="711" y="1166"/>
                    <a:pt x="716" y="1165"/>
                  </a:cubicBezTo>
                  <a:cubicBezTo>
                    <a:pt x="714" y="1173"/>
                    <a:pt x="713" y="1178"/>
                    <a:pt x="713" y="1182"/>
                  </a:cubicBezTo>
                  <a:cubicBezTo>
                    <a:pt x="712" y="1188"/>
                    <a:pt x="708" y="1195"/>
                    <a:pt x="707" y="1201"/>
                  </a:cubicBezTo>
                  <a:cubicBezTo>
                    <a:pt x="704" y="1207"/>
                    <a:pt x="703" y="1211"/>
                    <a:pt x="703" y="1213"/>
                  </a:cubicBezTo>
                  <a:cubicBezTo>
                    <a:pt x="697" y="1236"/>
                    <a:pt x="698" y="1254"/>
                    <a:pt x="727" y="1261"/>
                  </a:cubicBezTo>
                  <a:close/>
                  <a:moveTo>
                    <a:pt x="640" y="1057"/>
                  </a:moveTo>
                  <a:cubicBezTo>
                    <a:pt x="653" y="1059"/>
                    <a:pt x="668" y="1060"/>
                    <a:pt x="681" y="1062"/>
                  </a:cubicBezTo>
                  <a:cubicBezTo>
                    <a:pt x="686" y="1061"/>
                    <a:pt x="692" y="1062"/>
                    <a:pt x="699" y="1063"/>
                  </a:cubicBezTo>
                  <a:cubicBezTo>
                    <a:pt x="700" y="1068"/>
                    <a:pt x="701" y="1075"/>
                    <a:pt x="702" y="1084"/>
                  </a:cubicBezTo>
                  <a:cubicBezTo>
                    <a:pt x="700" y="1094"/>
                    <a:pt x="698" y="1107"/>
                    <a:pt x="691" y="1117"/>
                  </a:cubicBezTo>
                  <a:cubicBezTo>
                    <a:pt x="691" y="1121"/>
                    <a:pt x="687" y="1127"/>
                    <a:pt x="683" y="1128"/>
                  </a:cubicBezTo>
                  <a:cubicBezTo>
                    <a:pt x="666" y="1125"/>
                    <a:pt x="644" y="1122"/>
                    <a:pt x="625" y="1120"/>
                  </a:cubicBezTo>
                  <a:cubicBezTo>
                    <a:pt x="642" y="1097"/>
                    <a:pt x="644" y="1073"/>
                    <a:pt x="640" y="1057"/>
                  </a:cubicBezTo>
                  <a:close/>
                  <a:moveTo>
                    <a:pt x="726" y="1134"/>
                  </a:moveTo>
                  <a:cubicBezTo>
                    <a:pt x="723" y="1135"/>
                    <a:pt x="721" y="1135"/>
                    <a:pt x="717" y="1134"/>
                  </a:cubicBezTo>
                  <a:cubicBezTo>
                    <a:pt x="719" y="1133"/>
                    <a:pt x="719" y="1133"/>
                    <a:pt x="720" y="1131"/>
                  </a:cubicBezTo>
                  <a:cubicBezTo>
                    <a:pt x="726" y="1116"/>
                    <a:pt x="732" y="1102"/>
                    <a:pt x="732" y="1086"/>
                  </a:cubicBezTo>
                  <a:cubicBezTo>
                    <a:pt x="733" y="1080"/>
                    <a:pt x="732" y="1073"/>
                    <a:pt x="731" y="1067"/>
                  </a:cubicBezTo>
                  <a:cubicBezTo>
                    <a:pt x="740" y="1068"/>
                    <a:pt x="744" y="1069"/>
                    <a:pt x="748" y="1070"/>
                  </a:cubicBezTo>
                  <a:cubicBezTo>
                    <a:pt x="765" y="1099"/>
                    <a:pt x="759" y="1122"/>
                    <a:pt x="726" y="1134"/>
                  </a:cubicBezTo>
                  <a:close/>
                  <a:moveTo>
                    <a:pt x="1047" y="920"/>
                  </a:moveTo>
                  <a:cubicBezTo>
                    <a:pt x="1020" y="947"/>
                    <a:pt x="988" y="980"/>
                    <a:pt x="988" y="980"/>
                  </a:cubicBezTo>
                  <a:lnTo>
                    <a:pt x="978" y="985"/>
                  </a:lnTo>
                  <a:lnTo>
                    <a:pt x="985" y="995"/>
                  </a:lnTo>
                  <a:cubicBezTo>
                    <a:pt x="985" y="995"/>
                    <a:pt x="987" y="1000"/>
                    <a:pt x="990" y="1007"/>
                  </a:cubicBezTo>
                  <a:cubicBezTo>
                    <a:pt x="995" y="1014"/>
                    <a:pt x="1000" y="1024"/>
                    <a:pt x="1007" y="1032"/>
                  </a:cubicBezTo>
                  <a:cubicBezTo>
                    <a:pt x="1007" y="1032"/>
                    <a:pt x="1007" y="1034"/>
                    <a:pt x="1009" y="1034"/>
                  </a:cubicBezTo>
                  <a:cubicBezTo>
                    <a:pt x="1008" y="1036"/>
                    <a:pt x="1008" y="1036"/>
                    <a:pt x="1006" y="1038"/>
                  </a:cubicBezTo>
                  <a:cubicBezTo>
                    <a:pt x="1006" y="1040"/>
                    <a:pt x="1003" y="1042"/>
                    <a:pt x="1003" y="1042"/>
                  </a:cubicBezTo>
                  <a:lnTo>
                    <a:pt x="1001" y="1042"/>
                  </a:lnTo>
                  <a:cubicBezTo>
                    <a:pt x="998" y="1046"/>
                    <a:pt x="994" y="1047"/>
                    <a:pt x="989" y="1046"/>
                  </a:cubicBezTo>
                  <a:cubicBezTo>
                    <a:pt x="971" y="1050"/>
                    <a:pt x="950" y="1046"/>
                    <a:pt x="934" y="1039"/>
                  </a:cubicBezTo>
                  <a:cubicBezTo>
                    <a:pt x="921" y="1032"/>
                    <a:pt x="910" y="1024"/>
                    <a:pt x="907" y="1014"/>
                  </a:cubicBezTo>
                  <a:cubicBezTo>
                    <a:pt x="905" y="1003"/>
                    <a:pt x="904" y="992"/>
                    <a:pt x="906" y="983"/>
                  </a:cubicBezTo>
                  <a:cubicBezTo>
                    <a:pt x="905" y="966"/>
                    <a:pt x="905" y="950"/>
                    <a:pt x="889" y="943"/>
                  </a:cubicBezTo>
                  <a:cubicBezTo>
                    <a:pt x="874" y="941"/>
                    <a:pt x="856" y="942"/>
                    <a:pt x="840" y="948"/>
                  </a:cubicBezTo>
                  <a:cubicBezTo>
                    <a:pt x="821" y="955"/>
                    <a:pt x="804" y="963"/>
                    <a:pt x="795" y="975"/>
                  </a:cubicBezTo>
                  <a:cubicBezTo>
                    <a:pt x="784" y="992"/>
                    <a:pt x="771" y="1016"/>
                    <a:pt x="760" y="1041"/>
                  </a:cubicBezTo>
                  <a:cubicBezTo>
                    <a:pt x="749" y="1037"/>
                    <a:pt x="734" y="1034"/>
                    <a:pt x="713" y="1033"/>
                  </a:cubicBezTo>
                  <a:cubicBezTo>
                    <a:pt x="734" y="975"/>
                    <a:pt x="743" y="939"/>
                    <a:pt x="782" y="889"/>
                  </a:cubicBezTo>
                  <a:cubicBezTo>
                    <a:pt x="821" y="841"/>
                    <a:pt x="877" y="787"/>
                    <a:pt x="950" y="818"/>
                  </a:cubicBezTo>
                  <a:cubicBezTo>
                    <a:pt x="961" y="822"/>
                    <a:pt x="972" y="830"/>
                    <a:pt x="986" y="844"/>
                  </a:cubicBezTo>
                  <a:cubicBezTo>
                    <a:pt x="991" y="849"/>
                    <a:pt x="994" y="858"/>
                    <a:pt x="992" y="867"/>
                  </a:cubicBezTo>
                  <a:cubicBezTo>
                    <a:pt x="993" y="876"/>
                    <a:pt x="991" y="884"/>
                    <a:pt x="986" y="890"/>
                  </a:cubicBezTo>
                  <a:cubicBezTo>
                    <a:pt x="981" y="893"/>
                    <a:pt x="976" y="899"/>
                    <a:pt x="970" y="905"/>
                  </a:cubicBezTo>
                  <a:cubicBezTo>
                    <a:pt x="960" y="914"/>
                    <a:pt x="947" y="922"/>
                    <a:pt x="938" y="937"/>
                  </a:cubicBezTo>
                  <a:cubicBezTo>
                    <a:pt x="925" y="950"/>
                    <a:pt x="920" y="964"/>
                    <a:pt x="921" y="975"/>
                  </a:cubicBezTo>
                  <a:cubicBezTo>
                    <a:pt x="920" y="992"/>
                    <a:pt x="928" y="1007"/>
                    <a:pt x="937" y="1017"/>
                  </a:cubicBezTo>
                  <a:cubicBezTo>
                    <a:pt x="954" y="1036"/>
                    <a:pt x="989" y="1037"/>
                    <a:pt x="989" y="1037"/>
                  </a:cubicBezTo>
                  <a:lnTo>
                    <a:pt x="990" y="1007"/>
                  </a:lnTo>
                  <a:cubicBezTo>
                    <a:pt x="985" y="1006"/>
                    <a:pt x="968" y="1005"/>
                    <a:pt x="961" y="997"/>
                  </a:cubicBezTo>
                  <a:lnTo>
                    <a:pt x="959" y="995"/>
                  </a:lnTo>
                  <a:cubicBezTo>
                    <a:pt x="955" y="992"/>
                    <a:pt x="952" y="985"/>
                    <a:pt x="951" y="978"/>
                  </a:cubicBezTo>
                  <a:cubicBezTo>
                    <a:pt x="952" y="972"/>
                    <a:pt x="955" y="964"/>
                    <a:pt x="961" y="956"/>
                  </a:cubicBezTo>
                  <a:cubicBezTo>
                    <a:pt x="970" y="944"/>
                    <a:pt x="980" y="935"/>
                    <a:pt x="990" y="928"/>
                  </a:cubicBezTo>
                  <a:cubicBezTo>
                    <a:pt x="998" y="921"/>
                    <a:pt x="1003" y="917"/>
                    <a:pt x="1009" y="912"/>
                  </a:cubicBezTo>
                  <a:lnTo>
                    <a:pt x="1006" y="911"/>
                  </a:lnTo>
                  <a:cubicBezTo>
                    <a:pt x="1017" y="902"/>
                    <a:pt x="1025" y="883"/>
                    <a:pt x="1026" y="866"/>
                  </a:cubicBezTo>
                  <a:cubicBezTo>
                    <a:pt x="1024" y="850"/>
                    <a:pt x="1020" y="834"/>
                    <a:pt x="1007" y="821"/>
                  </a:cubicBezTo>
                  <a:cubicBezTo>
                    <a:pt x="992" y="805"/>
                    <a:pt x="976" y="796"/>
                    <a:pt x="962" y="789"/>
                  </a:cubicBezTo>
                  <a:cubicBezTo>
                    <a:pt x="870" y="751"/>
                    <a:pt x="802" y="814"/>
                    <a:pt x="757" y="869"/>
                  </a:cubicBezTo>
                  <a:cubicBezTo>
                    <a:pt x="712" y="927"/>
                    <a:pt x="703" y="961"/>
                    <a:pt x="684" y="1023"/>
                  </a:cubicBezTo>
                  <a:lnTo>
                    <a:pt x="711" y="1032"/>
                  </a:lnTo>
                  <a:cubicBezTo>
                    <a:pt x="702" y="1031"/>
                    <a:pt x="693" y="1031"/>
                    <a:pt x="685" y="1030"/>
                  </a:cubicBezTo>
                  <a:cubicBezTo>
                    <a:pt x="659" y="1028"/>
                    <a:pt x="633" y="1025"/>
                    <a:pt x="618" y="1023"/>
                  </a:cubicBezTo>
                  <a:cubicBezTo>
                    <a:pt x="614" y="1022"/>
                    <a:pt x="611" y="1022"/>
                    <a:pt x="607" y="1021"/>
                  </a:cubicBezTo>
                  <a:cubicBezTo>
                    <a:pt x="626" y="980"/>
                    <a:pt x="678" y="866"/>
                    <a:pt x="729" y="818"/>
                  </a:cubicBezTo>
                  <a:cubicBezTo>
                    <a:pt x="752" y="796"/>
                    <a:pt x="780" y="775"/>
                    <a:pt x="808" y="755"/>
                  </a:cubicBezTo>
                  <a:cubicBezTo>
                    <a:pt x="857" y="724"/>
                    <a:pt x="900" y="708"/>
                    <a:pt x="961" y="723"/>
                  </a:cubicBezTo>
                  <a:cubicBezTo>
                    <a:pt x="980" y="726"/>
                    <a:pt x="991" y="735"/>
                    <a:pt x="1005" y="744"/>
                  </a:cubicBezTo>
                  <a:lnTo>
                    <a:pt x="1007" y="744"/>
                  </a:lnTo>
                  <a:cubicBezTo>
                    <a:pt x="1017" y="751"/>
                    <a:pt x="1029" y="761"/>
                    <a:pt x="1040" y="774"/>
                  </a:cubicBezTo>
                  <a:cubicBezTo>
                    <a:pt x="1054" y="792"/>
                    <a:pt x="1066" y="809"/>
                    <a:pt x="1071" y="821"/>
                  </a:cubicBezTo>
                  <a:lnTo>
                    <a:pt x="1073" y="820"/>
                  </a:lnTo>
                  <a:cubicBezTo>
                    <a:pt x="1076" y="831"/>
                    <a:pt x="1075" y="844"/>
                    <a:pt x="1074" y="855"/>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3" name="Freeform 51"/>
            <p:cNvSpPr>
              <a:spLocks noEditPoints="1"/>
            </p:cNvSpPr>
            <p:nvPr/>
          </p:nvSpPr>
          <p:spPr bwMode="auto">
            <a:xfrm>
              <a:off x="1423988" y="3870325"/>
              <a:ext cx="298450" cy="444500"/>
            </a:xfrm>
            <a:custGeom>
              <a:avLst/>
              <a:gdLst>
                <a:gd name="T0" fmla="*/ 748 w 1105"/>
                <a:gd name="T1" fmla="*/ 549 h 1641"/>
                <a:gd name="T2" fmla="*/ 751 w 1105"/>
                <a:gd name="T3" fmla="*/ 90 h 1641"/>
                <a:gd name="T4" fmla="*/ 560 w 1105"/>
                <a:gd name="T5" fmla="*/ 103 h 1641"/>
                <a:gd name="T6" fmla="*/ 466 w 1105"/>
                <a:gd name="T7" fmla="*/ 565 h 1641"/>
                <a:gd name="T8" fmla="*/ 13 w 1105"/>
                <a:gd name="T9" fmla="*/ 753 h 1641"/>
                <a:gd name="T10" fmla="*/ 38 w 1105"/>
                <a:gd name="T11" fmla="*/ 911 h 1641"/>
                <a:gd name="T12" fmla="*/ 226 w 1105"/>
                <a:gd name="T13" fmla="*/ 891 h 1641"/>
                <a:gd name="T14" fmla="*/ 232 w 1105"/>
                <a:gd name="T15" fmla="*/ 1090 h 1641"/>
                <a:gd name="T16" fmla="*/ 212 w 1105"/>
                <a:gd name="T17" fmla="*/ 1144 h 1641"/>
                <a:gd name="T18" fmla="*/ 106 w 1105"/>
                <a:gd name="T19" fmla="*/ 1261 h 1641"/>
                <a:gd name="T20" fmla="*/ 301 w 1105"/>
                <a:gd name="T21" fmla="*/ 1473 h 1641"/>
                <a:gd name="T22" fmla="*/ 458 w 1105"/>
                <a:gd name="T23" fmla="*/ 1604 h 1641"/>
                <a:gd name="T24" fmla="*/ 669 w 1105"/>
                <a:gd name="T25" fmla="*/ 1503 h 1641"/>
                <a:gd name="T26" fmla="*/ 786 w 1105"/>
                <a:gd name="T27" fmla="*/ 1337 h 1641"/>
                <a:gd name="T28" fmla="*/ 733 w 1105"/>
                <a:gd name="T29" fmla="*/ 1214 h 1641"/>
                <a:gd name="T30" fmla="*/ 782 w 1105"/>
                <a:gd name="T31" fmla="*/ 1060 h 1641"/>
                <a:gd name="T32" fmla="*/ 874 w 1105"/>
                <a:gd name="T33" fmla="*/ 1026 h 1641"/>
                <a:gd name="T34" fmla="*/ 1030 w 1105"/>
                <a:gd name="T35" fmla="*/ 1016 h 1641"/>
                <a:gd name="T36" fmla="*/ 229 w 1105"/>
                <a:gd name="T37" fmla="*/ 1050 h 1641"/>
                <a:gd name="T38" fmla="*/ 256 w 1105"/>
                <a:gd name="T39" fmla="*/ 881 h 1641"/>
                <a:gd name="T40" fmla="*/ 107 w 1105"/>
                <a:gd name="T41" fmla="*/ 892 h 1641"/>
                <a:gd name="T42" fmla="*/ 38 w 1105"/>
                <a:gd name="T43" fmla="*/ 861 h 1641"/>
                <a:gd name="T44" fmla="*/ 111 w 1105"/>
                <a:gd name="T45" fmla="*/ 709 h 1641"/>
                <a:gd name="T46" fmla="*/ 343 w 1105"/>
                <a:gd name="T47" fmla="*/ 850 h 1641"/>
                <a:gd name="T48" fmla="*/ 107 w 1105"/>
                <a:gd name="T49" fmla="*/ 807 h 1641"/>
                <a:gd name="T50" fmla="*/ 76 w 1105"/>
                <a:gd name="T51" fmla="*/ 817 h 1641"/>
                <a:gd name="T52" fmla="*/ 375 w 1105"/>
                <a:gd name="T53" fmla="*/ 755 h 1641"/>
                <a:gd name="T54" fmla="*/ 336 w 1105"/>
                <a:gd name="T55" fmla="*/ 1078 h 1641"/>
                <a:gd name="T56" fmla="*/ 315 w 1105"/>
                <a:gd name="T57" fmla="*/ 1368 h 1641"/>
                <a:gd name="T58" fmla="*/ 151 w 1105"/>
                <a:gd name="T59" fmla="*/ 1256 h 1641"/>
                <a:gd name="T60" fmla="*/ 218 w 1105"/>
                <a:gd name="T61" fmla="*/ 1173 h 1641"/>
                <a:gd name="T62" fmla="*/ 285 w 1105"/>
                <a:gd name="T63" fmla="*/ 1214 h 1641"/>
                <a:gd name="T64" fmla="*/ 339 w 1105"/>
                <a:gd name="T65" fmla="*/ 1111 h 1641"/>
                <a:gd name="T66" fmla="*/ 310 w 1105"/>
                <a:gd name="T67" fmla="*/ 1361 h 1641"/>
                <a:gd name="T68" fmla="*/ 331 w 1105"/>
                <a:gd name="T69" fmla="*/ 1468 h 1641"/>
                <a:gd name="T70" fmla="*/ 372 w 1105"/>
                <a:gd name="T71" fmla="*/ 1084 h 1641"/>
                <a:gd name="T72" fmla="*/ 491 w 1105"/>
                <a:gd name="T73" fmla="*/ 1004 h 1641"/>
                <a:gd name="T74" fmla="*/ 433 w 1105"/>
                <a:gd name="T75" fmla="*/ 377 h 1641"/>
                <a:gd name="T76" fmla="*/ 673 w 1105"/>
                <a:gd name="T77" fmla="*/ 39 h 1641"/>
                <a:gd name="T78" fmla="*/ 757 w 1105"/>
                <a:gd name="T79" fmla="*/ 159 h 1641"/>
                <a:gd name="T80" fmla="*/ 681 w 1105"/>
                <a:gd name="T81" fmla="*/ 592 h 1641"/>
                <a:gd name="T82" fmla="*/ 606 w 1105"/>
                <a:gd name="T83" fmla="*/ 1055 h 1641"/>
                <a:gd name="T84" fmla="*/ 516 w 1105"/>
                <a:gd name="T85" fmla="*/ 1498 h 1641"/>
                <a:gd name="T86" fmla="*/ 501 w 1105"/>
                <a:gd name="T87" fmla="*/ 1135 h 1641"/>
                <a:gd name="T88" fmla="*/ 729 w 1105"/>
                <a:gd name="T89" fmla="*/ 1265 h 1641"/>
                <a:gd name="T90" fmla="*/ 754 w 1105"/>
                <a:gd name="T91" fmla="*/ 1421 h 1641"/>
                <a:gd name="T92" fmla="*/ 572 w 1105"/>
                <a:gd name="T93" fmla="*/ 1405 h 1641"/>
                <a:gd name="T94" fmla="*/ 618 w 1105"/>
                <a:gd name="T95" fmla="*/ 1283 h 1641"/>
                <a:gd name="T96" fmla="*/ 672 w 1105"/>
                <a:gd name="T97" fmla="*/ 1161 h 1641"/>
                <a:gd name="T98" fmla="*/ 725 w 1105"/>
                <a:gd name="T99" fmla="*/ 1263 h 1641"/>
                <a:gd name="T100" fmla="*/ 680 w 1105"/>
                <a:gd name="T101" fmla="*/ 1132 h 1641"/>
                <a:gd name="T102" fmla="*/ 729 w 1105"/>
                <a:gd name="T103" fmla="*/ 1088 h 1641"/>
                <a:gd name="T104" fmla="*/ 984 w 1105"/>
                <a:gd name="T105" fmla="*/ 979 h 1641"/>
                <a:gd name="T106" fmla="*/ 1004 w 1105"/>
                <a:gd name="T107" fmla="*/ 1039 h 1641"/>
                <a:gd name="T108" fmla="*/ 886 w 1105"/>
                <a:gd name="T109" fmla="*/ 944 h 1641"/>
                <a:gd name="T110" fmla="*/ 948 w 1105"/>
                <a:gd name="T111" fmla="*/ 817 h 1641"/>
                <a:gd name="T112" fmla="*/ 918 w 1105"/>
                <a:gd name="T113" fmla="*/ 978 h 1641"/>
                <a:gd name="T114" fmla="*/ 948 w 1105"/>
                <a:gd name="T115" fmla="*/ 979 h 1641"/>
                <a:gd name="T116" fmla="*/ 1004 w 1105"/>
                <a:gd name="T117" fmla="*/ 822 h 1641"/>
                <a:gd name="T118" fmla="*/ 613 w 1105"/>
                <a:gd name="T119" fmla="*/ 1024 h 1641"/>
                <a:gd name="T120" fmla="*/ 1005 w 1105"/>
                <a:gd name="T121" fmla="*/ 743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5" h="1641">
                  <a:moveTo>
                    <a:pt x="1084" y="757"/>
                  </a:moveTo>
                  <a:lnTo>
                    <a:pt x="1082" y="757"/>
                  </a:lnTo>
                  <a:cubicBezTo>
                    <a:pt x="1067" y="730"/>
                    <a:pt x="1042" y="708"/>
                    <a:pt x="1014" y="694"/>
                  </a:cubicBezTo>
                  <a:cubicBezTo>
                    <a:pt x="881" y="625"/>
                    <a:pt x="713" y="705"/>
                    <a:pt x="645" y="831"/>
                  </a:cubicBezTo>
                  <a:cubicBezTo>
                    <a:pt x="667" y="743"/>
                    <a:pt x="691" y="644"/>
                    <a:pt x="709" y="606"/>
                  </a:cubicBezTo>
                  <a:cubicBezTo>
                    <a:pt x="713" y="593"/>
                    <a:pt x="731" y="570"/>
                    <a:pt x="748" y="549"/>
                  </a:cubicBezTo>
                  <a:cubicBezTo>
                    <a:pt x="759" y="533"/>
                    <a:pt x="773" y="518"/>
                    <a:pt x="783" y="511"/>
                  </a:cubicBezTo>
                  <a:cubicBezTo>
                    <a:pt x="798" y="498"/>
                    <a:pt x="814" y="481"/>
                    <a:pt x="831" y="458"/>
                  </a:cubicBezTo>
                  <a:cubicBezTo>
                    <a:pt x="849" y="435"/>
                    <a:pt x="863" y="404"/>
                    <a:pt x="872" y="364"/>
                  </a:cubicBezTo>
                  <a:cubicBezTo>
                    <a:pt x="884" y="322"/>
                    <a:pt x="864" y="270"/>
                    <a:pt x="841" y="227"/>
                  </a:cubicBezTo>
                  <a:cubicBezTo>
                    <a:pt x="818" y="186"/>
                    <a:pt x="789" y="152"/>
                    <a:pt x="780" y="139"/>
                  </a:cubicBezTo>
                  <a:cubicBezTo>
                    <a:pt x="773" y="129"/>
                    <a:pt x="761" y="110"/>
                    <a:pt x="751" y="90"/>
                  </a:cubicBezTo>
                  <a:cubicBezTo>
                    <a:pt x="745" y="76"/>
                    <a:pt x="741" y="60"/>
                    <a:pt x="741" y="51"/>
                  </a:cubicBezTo>
                  <a:cubicBezTo>
                    <a:pt x="737" y="9"/>
                    <a:pt x="705" y="5"/>
                    <a:pt x="696" y="6"/>
                  </a:cubicBezTo>
                  <a:cubicBezTo>
                    <a:pt x="688" y="4"/>
                    <a:pt x="649" y="0"/>
                    <a:pt x="634" y="37"/>
                  </a:cubicBezTo>
                  <a:cubicBezTo>
                    <a:pt x="630" y="45"/>
                    <a:pt x="621" y="56"/>
                    <a:pt x="608" y="67"/>
                  </a:cubicBezTo>
                  <a:cubicBezTo>
                    <a:pt x="593" y="82"/>
                    <a:pt x="575" y="96"/>
                    <a:pt x="562" y="103"/>
                  </a:cubicBezTo>
                  <a:lnTo>
                    <a:pt x="560" y="103"/>
                  </a:lnTo>
                  <a:cubicBezTo>
                    <a:pt x="558" y="105"/>
                    <a:pt x="555" y="108"/>
                    <a:pt x="550" y="110"/>
                  </a:cubicBezTo>
                  <a:cubicBezTo>
                    <a:pt x="511" y="135"/>
                    <a:pt x="408" y="204"/>
                    <a:pt x="397" y="281"/>
                  </a:cubicBezTo>
                  <a:cubicBezTo>
                    <a:pt x="392" y="321"/>
                    <a:pt x="395" y="355"/>
                    <a:pt x="403" y="385"/>
                  </a:cubicBezTo>
                  <a:cubicBezTo>
                    <a:pt x="409" y="412"/>
                    <a:pt x="421" y="434"/>
                    <a:pt x="433" y="452"/>
                  </a:cubicBezTo>
                  <a:cubicBezTo>
                    <a:pt x="440" y="461"/>
                    <a:pt x="447" y="482"/>
                    <a:pt x="452" y="503"/>
                  </a:cubicBezTo>
                  <a:cubicBezTo>
                    <a:pt x="459" y="528"/>
                    <a:pt x="466" y="552"/>
                    <a:pt x="466" y="565"/>
                  </a:cubicBezTo>
                  <a:cubicBezTo>
                    <a:pt x="467" y="607"/>
                    <a:pt x="456" y="706"/>
                    <a:pt x="447" y="796"/>
                  </a:cubicBezTo>
                  <a:cubicBezTo>
                    <a:pt x="441" y="767"/>
                    <a:pt x="433" y="739"/>
                    <a:pt x="423" y="718"/>
                  </a:cubicBezTo>
                  <a:cubicBezTo>
                    <a:pt x="386" y="643"/>
                    <a:pt x="331" y="583"/>
                    <a:pt x="253" y="551"/>
                  </a:cubicBezTo>
                  <a:cubicBezTo>
                    <a:pt x="224" y="540"/>
                    <a:pt x="188" y="535"/>
                    <a:pt x="152" y="538"/>
                  </a:cubicBezTo>
                  <a:cubicBezTo>
                    <a:pt x="80" y="547"/>
                    <a:pt x="29" y="589"/>
                    <a:pt x="10" y="660"/>
                  </a:cubicBezTo>
                  <a:cubicBezTo>
                    <a:pt x="0" y="691"/>
                    <a:pt x="1" y="724"/>
                    <a:pt x="13" y="753"/>
                  </a:cubicBezTo>
                  <a:cubicBezTo>
                    <a:pt x="23" y="774"/>
                    <a:pt x="37" y="803"/>
                    <a:pt x="43" y="820"/>
                  </a:cubicBezTo>
                  <a:cubicBezTo>
                    <a:pt x="38" y="825"/>
                    <a:pt x="30" y="830"/>
                    <a:pt x="23" y="834"/>
                  </a:cubicBezTo>
                  <a:cubicBezTo>
                    <a:pt x="16" y="839"/>
                    <a:pt x="10" y="847"/>
                    <a:pt x="7" y="853"/>
                  </a:cubicBezTo>
                  <a:cubicBezTo>
                    <a:pt x="5" y="859"/>
                    <a:pt x="4" y="865"/>
                    <a:pt x="6" y="870"/>
                  </a:cubicBezTo>
                  <a:cubicBezTo>
                    <a:pt x="4" y="877"/>
                    <a:pt x="8" y="881"/>
                    <a:pt x="12" y="886"/>
                  </a:cubicBezTo>
                  <a:cubicBezTo>
                    <a:pt x="16" y="896"/>
                    <a:pt x="26" y="904"/>
                    <a:pt x="38" y="911"/>
                  </a:cubicBezTo>
                  <a:cubicBezTo>
                    <a:pt x="61" y="920"/>
                    <a:pt x="86" y="926"/>
                    <a:pt x="108" y="923"/>
                  </a:cubicBezTo>
                  <a:cubicBezTo>
                    <a:pt x="130" y="923"/>
                    <a:pt x="149" y="915"/>
                    <a:pt x="161" y="900"/>
                  </a:cubicBezTo>
                  <a:cubicBezTo>
                    <a:pt x="170" y="886"/>
                    <a:pt x="177" y="872"/>
                    <a:pt x="181" y="859"/>
                  </a:cubicBezTo>
                  <a:cubicBezTo>
                    <a:pt x="182" y="855"/>
                    <a:pt x="176" y="850"/>
                    <a:pt x="180" y="851"/>
                  </a:cubicBezTo>
                  <a:cubicBezTo>
                    <a:pt x="187" y="852"/>
                    <a:pt x="197" y="858"/>
                    <a:pt x="204" y="864"/>
                  </a:cubicBezTo>
                  <a:cubicBezTo>
                    <a:pt x="216" y="872"/>
                    <a:pt x="223" y="882"/>
                    <a:pt x="226" y="891"/>
                  </a:cubicBezTo>
                  <a:cubicBezTo>
                    <a:pt x="231" y="910"/>
                    <a:pt x="236" y="935"/>
                    <a:pt x="235" y="961"/>
                  </a:cubicBezTo>
                  <a:cubicBezTo>
                    <a:pt x="211" y="963"/>
                    <a:pt x="192" y="973"/>
                    <a:pt x="183" y="996"/>
                  </a:cubicBezTo>
                  <a:lnTo>
                    <a:pt x="183" y="998"/>
                  </a:lnTo>
                  <a:cubicBezTo>
                    <a:pt x="179" y="1022"/>
                    <a:pt x="184" y="1042"/>
                    <a:pt x="192" y="1057"/>
                  </a:cubicBezTo>
                  <a:cubicBezTo>
                    <a:pt x="203" y="1072"/>
                    <a:pt x="217" y="1081"/>
                    <a:pt x="229" y="1087"/>
                  </a:cubicBezTo>
                  <a:cubicBezTo>
                    <a:pt x="229" y="1087"/>
                    <a:pt x="231" y="1088"/>
                    <a:pt x="232" y="1090"/>
                  </a:cubicBezTo>
                  <a:cubicBezTo>
                    <a:pt x="232" y="1094"/>
                    <a:pt x="231" y="1099"/>
                    <a:pt x="231" y="1101"/>
                  </a:cubicBezTo>
                  <a:cubicBezTo>
                    <a:pt x="229" y="1107"/>
                    <a:pt x="230" y="1116"/>
                    <a:pt x="229" y="1122"/>
                  </a:cubicBezTo>
                  <a:cubicBezTo>
                    <a:pt x="229" y="1122"/>
                    <a:pt x="229" y="1122"/>
                    <a:pt x="228" y="1129"/>
                  </a:cubicBezTo>
                  <a:cubicBezTo>
                    <a:pt x="228" y="1138"/>
                    <a:pt x="227" y="1144"/>
                    <a:pt x="221" y="1143"/>
                  </a:cubicBezTo>
                  <a:lnTo>
                    <a:pt x="219" y="1143"/>
                  </a:lnTo>
                  <a:cubicBezTo>
                    <a:pt x="219" y="1143"/>
                    <a:pt x="217" y="1142"/>
                    <a:pt x="212" y="1144"/>
                  </a:cubicBezTo>
                  <a:cubicBezTo>
                    <a:pt x="182" y="1143"/>
                    <a:pt x="142" y="1142"/>
                    <a:pt x="124" y="1168"/>
                  </a:cubicBezTo>
                  <a:cubicBezTo>
                    <a:pt x="105" y="1193"/>
                    <a:pt x="119" y="1209"/>
                    <a:pt x="135" y="1222"/>
                  </a:cubicBezTo>
                  <a:cubicBezTo>
                    <a:pt x="138" y="1227"/>
                    <a:pt x="142" y="1230"/>
                    <a:pt x="142" y="1232"/>
                  </a:cubicBezTo>
                  <a:cubicBezTo>
                    <a:pt x="143" y="1237"/>
                    <a:pt x="138" y="1227"/>
                    <a:pt x="136" y="1229"/>
                  </a:cubicBezTo>
                  <a:cubicBezTo>
                    <a:pt x="123" y="1236"/>
                    <a:pt x="109" y="1242"/>
                    <a:pt x="105" y="1263"/>
                  </a:cubicBezTo>
                  <a:lnTo>
                    <a:pt x="106" y="1261"/>
                  </a:lnTo>
                  <a:cubicBezTo>
                    <a:pt x="100" y="1282"/>
                    <a:pt x="103" y="1302"/>
                    <a:pt x="106" y="1321"/>
                  </a:cubicBezTo>
                  <a:cubicBezTo>
                    <a:pt x="113" y="1344"/>
                    <a:pt x="125" y="1363"/>
                    <a:pt x="134" y="1376"/>
                  </a:cubicBezTo>
                  <a:cubicBezTo>
                    <a:pt x="148" y="1396"/>
                    <a:pt x="165" y="1410"/>
                    <a:pt x="188" y="1421"/>
                  </a:cubicBezTo>
                  <a:cubicBezTo>
                    <a:pt x="206" y="1426"/>
                    <a:pt x="228" y="1428"/>
                    <a:pt x="253" y="1423"/>
                  </a:cubicBezTo>
                  <a:cubicBezTo>
                    <a:pt x="269" y="1419"/>
                    <a:pt x="287" y="1414"/>
                    <a:pt x="302" y="1408"/>
                  </a:cubicBezTo>
                  <a:cubicBezTo>
                    <a:pt x="299" y="1425"/>
                    <a:pt x="297" y="1449"/>
                    <a:pt x="301" y="1473"/>
                  </a:cubicBezTo>
                  <a:cubicBezTo>
                    <a:pt x="306" y="1496"/>
                    <a:pt x="318" y="1525"/>
                    <a:pt x="329" y="1551"/>
                  </a:cubicBezTo>
                  <a:cubicBezTo>
                    <a:pt x="338" y="1565"/>
                    <a:pt x="344" y="1580"/>
                    <a:pt x="347" y="1589"/>
                  </a:cubicBezTo>
                  <a:cubicBezTo>
                    <a:pt x="354" y="1619"/>
                    <a:pt x="384" y="1638"/>
                    <a:pt x="384" y="1638"/>
                  </a:cubicBezTo>
                  <a:lnTo>
                    <a:pt x="390" y="1641"/>
                  </a:lnTo>
                  <a:lnTo>
                    <a:pt x="397" y="1640"/>
                  </a:lnTo>
                  <a:cubicBezTo>
                    <a:pt x="397" y="1640"/>
                    <a:pt x="441" y="1628"/>
                    <a:pt x="458" y="1604"/>
                  </a:cubicBezTo>
                  <a:cubicBezTo>
                    <a:pt x="461" y="1600"/>
                    <a:pt x="469" y="1593"/>
                    <a:pt x="477" y="1586"/>
                  </a:cubicBezTo>
                  <a:cubicBezTo>
                    <a:pt x="498" y="1565"/>
                    <a:pt x="527" y="1537"/>
                    <a:pt x="542" y="1514"/>
                  </a:cubicBezTo>
                  <a:cubicBezTo>
                    <a:pt x="555" y="1492"/>
                    <a:pt x="561" y="1469"/>
                    <a:pt x="564" y="1452"/>
                  </a:cubicBezTo>
                  <a:cubicBezTo>
                    <a:pt x="575" y="1463"/>
                    <a:pt x="591" y="1474"/>
                    <a:pt x="605" y="1483"/>
                  </a:cubicBezTo>
                  <a:lnTo>
                    <a:pt x="604" y="1485"/>
                  </a:lnTo>
                  <a:cubicBezTo>
                    <a:pt x="626" y="1498"/>
                    <a:pt x="647" y="1504"/>
                    <a:pt x="669" y="1503"/>
                  </a:cubicBezTo>
                  <a:cubicBezTo>
                    <a:pt x="691" y="1503"/>
                    <a:pt x="712" y="1495"/>
                    <a:pt x="732" y="1481"/>
                  </a:cubicBezTo>
                  <a:cubicBezTo>
                    <a:pt x="747" y="1473"/>
                    <a:pt x="765" y="1459"/>
                    <a:pt x="779" y="1439"/>
                  </a:cubicBezTo>
                  <a:cubicBezTo>
                    <a:pt x="789" y="1423"/>
                    <a:pt x="799" y="1405"/>
                    <a:pt x="800" y="1383"/>
                  </a:cubicBezTo>
                  <a:cubicBezTo>
                    <a:pt x="803" y="1364"/>
                    <a:pt x="792" y="1354"/>
                    <a:pt x="783" y="1343"/>
                  </a:cubicBezTo>
                  <a:cubicBezTo>
                    <a:pt x="781" y="1341"/>
                    <a:pt x="773" y="1348"/>
                    <a:pt x="776" y="1344"/>
                  </a:cubicBezTo>
                  <a:cubicBezTo>
                    <a:pt x="777" y="1342"/>
                    <a:pt x="781" y="1341"/>
                    <a:pt x="786" y="1337"/>
                  </a:cubicBezTo>
                  <a:cubicBezTo>
                    <a:pt x="805" y="1330"/>
                    <a:pt x="825" y="1320"/>
                    <a:pt x="814" y="1289"/>
                  </a:cubicBezTo>
                  <a:cubicBezTo>
                    <a:pt x="807" y="1260"/>
                    <a:pt x="769" y="1246"/>
                    <a:pt x="738" y="1234"/>
                  </a:cubicBezTo>
                  <a:cubicBezTo>
                    <a:pt x="736" y="1234"/>
                    <a:pt x="734" y="1234"/>
                    <a:pt x="734" y="1234"/>
                  </a:cubicBezTo>
                  <a:lnTo>
                    <a:pt x="732" y="1233"/>
                  </a:lnTo>
                  <a:cubicBezTo>
                    <a:pt x="728" y="1232"/>
                    <a:pt x="729" y="1228"/>
                    <a:pt x="729" y="1224"/>
                  </a:cubicBezTo>
                  <a:cubicBezTo>
                    <a:pt x="733" y="1218"/>
                    <a:pt x="733" y="1216"/>
                    <a:pt x="733" y="1214"/>
                  </a:cubicBezTo>
                  <a:cubicBezTo>
                    <a:pt x="735" y="1205"/>
                    <a:pt x="738" y="1197"/>
                    <a:pt x="740" y="1189"/>
                  </a:cubicBezTo>
                  <a:cubicBezTo>
                    <a:pt x="741" y="1184"/>
                    <a:pt x="743" y="1174"/>
                    <a:pt x="747" y="1161"/>
                  </a:cubicBezTo>
                  <a:cubicBezTo>
                    <a:pt x="749" y="1161"/>
                    <a:pt x="751" y="1160"/>
                    <a:pt x="754" y="1158"/>
                  </a:cubicBezTo>
                  <a:cubicBezTo>
                    <a:pt x="771" y="1148"/>
                    <a:pt x="783" y="1134"/>
                    <a:pt x="790" y="1116"/>
                  </a:cubicBezTo>
                  <a:cubicBezTo>
                    <a:pt x="797" y="1102"/>
                    <a:pt x="798" y="1087"/>
                    <a:pt x="793" y="1075"/>
                  </a:cubicBezTo>
                  <a:cubicBezTo>
                    <a:pt x="790" y="1070"/>
                    <a:pt x="786" y="1065"/>
                    <a:pt x="782" y="1060"/>
                  </a:cubicBezTo>
                  <a:cubicBezTo>
                    <a:pt x="793" y="1035"/>
                    <a:pt x="806" y="1013"/>
                    <a:pt x="818" y="996"/>
                  </a:cubicBezTo>
                  <a:cubicBezTo>
                    <a:pt x="824" y="988"/>
                    <a:pt x="836" y="981"/>
                    <a:pt x="847" y="977"/>
                  </a:cubicBezTo>
                  <a:cubicBezTo>
                    <a:pt x="857" y="974"/>
                    <a:pt x="868" y="972"/>
                    <a:pt x="877" y="973"/>
                  </a:cubicBezTo>
                  <a:cubicBezTo>
                    <a:pt x="879" y="974"/>
                    <a:pt x="872" y="977"/>
                    <a:pt x="873" y="984"/>
                  </a:cubicBezTo>
                  <a:cubicBezTo>
                    <a:pt x="871" y="996"/>
                    <a:pt x="871" y="1010"/>
                    <a:pt x="875" y="1023"/>
                  </a:cubicBezTo>
                  <a:lnTo>
                    <a:pt x="874" y="1026"/>
                  </a:lnTo>
                  <a:cubicBezTo>
                    <a:pt x="882" y="1044"/>
                    <a:pt x="897" y="1058"/>
                    <a:pt x="917" y="1068"/>
                  </a:cubicBezTo>
                  <a:cubicBezTo>
                    <a:pt x="937" y="1078"/>
                    <a:pt x="966" y="1081"/>
                    <a:pt x="988" y="1081"/>
                  </a:cubicBezTo>
                  <a:cubicBezTo>
                    <a:pt x="999" y="1080"/>
                    <a:pt x="1008" y="1076"/>
                    <a:pt x="1018" y="1071"/>
                  </a:cubicBezTo>
                  <a:cubicBezTo>
                    <a:pt x="1023" y="1067"/>
                    <a:pt x="1028" y="1061"/>
                    <a:pt x="1031" y="1056"/>
                  </a:cubicBezTo>
                  <a:cubicBezTo>
                    <a:pt x="1035" y="1049"/>
                    <a:pt x="1036" y="1043"/>
                    <a:pt x="1035" y="1034"/>
                  </a:cubicBezTo>
                  <a:cubicBezTo>
                    <a:pt x="1036" y="1028"/>
                    <a:pt x="1033" y="1020"/>
                    <a:pt x="1030" y="1016"/>
                  </a:cubicBezTo>
                  <a:lnTo>
                    <a:pt x="1028" y="1013"/>
                  </a:lnTo>
                  <a:cubicBezTo>
                    <a:pt x="1022" y="1008"/>
                    <a:pt x="1017" y="1000"/>
                    <a:pt x="1014" y="993"/>
                  </a:cubicBezTo>
                  <a:cubicBezTo>
                    <a:pt x="1027" y="982"/>
                    <a:pt x="1049" y="957"/>
                    <a:pt x="1065" y="940"/>
                  </a:cubicBezTo>
                  <a:cubicBezTo>
                    <a:pt x="1088" y="920"/>
                    <a:pt x="1100" y="890"/>
                    <a:pt x="1102" y="857"/>
                  </a:cubicBezTo>
                  <a:cubicBezTo>
                    <a:pt x="1105" y="825"/>
                    <a:pt x="1098" y="789"/>
                    <a:pt x="1084" y="757"/>
                  </a:cubicBezTo>
                  <a:close/>
                  <a:moveTo>
                    <a:pt x="229" y="1050"/>
                  </a:moveTo>
                  <a:cubicBezTo>
                    <a:pt x="225" y="1047"/>
                    <a:pt x="221" y="1044"/>
                    <a:pt x="220" y="1040"/>
                  </a:cubicBezTo>
                  <a:cubicBezTo>
                    <a:pt x="214" y="1032"/>
                    <a:pt x="210" y="1020"/>
                    <a:pt x="214" y="1006"/>
                  </a:cubicBezTo>
                  <a:cubicBezTo>
                    <a:pt x="216" y="997"/>
                    <a:pt x="226" y="992"/>
                    <a:pt x="237" y="990"/>
                  </a:cubicBezTo>
                  <a:cubicBezTo>
                    <a:pt x="238" y="999"/>
                    <a:pt x="239" y="1006"/>
                    <a:pt x="238" y="1012"/>
                  </a:cubicBezTo>
                  <a:cubicBezTo>
                    <a:pt x="233" y="1024"/>
                    <a:pt x="229" y="1037"/>
                    <a:pt x="229" y="1050"/>
                  </a:cubicBezTo>
                  <a:close/>
                  <a:moveTo>
                    <a:pt x="256" y="881"/>
                  </a:moveTo>
                  <a:cubicBezTo>
                    <a:pt x="252" y="870"/>
                    <a:pt x="239" y="852"/>
                    <a:pt x="226" y="841"/>
                  </a:cubicBezTo>
                  <a:cubicBezTo>
                    <a:pt x="213" y="830"/>
                    <a:pt x="197" y="820"/>
                    <a:pt x="181" y="820"/>
                  </a:cubicBezTo>
                  <a:lnTo>
                    <a:pt x="179" y="819"/>
                  </a:lnTo>
                  <a:cubicBezTo>
                    <a:pt x="162" y="819"/>
                    <a:pt x="157" y="831"/>
                    <a:pt x="152" y="850"/>
                  </a:cubicBezTo>
                  <a:cubicBezTo>
                    <a:pt x="148" y="858"/>
                    <a:pt x="144" y="870"/>
                    <a:pt x="136" y="880"/>
                  </a:cubicBezTo>
                  <a:cubicBezTo>
                    <a:pt x="130" y="888"/>
                    <a:pt x="118" y="892"/>
                    <a:pt x="107" y="892"/>
                  </a:cubicBezTo>
                  <a:cubicBezTo>
                    <a:pt x="89" y="894"/>
                    <a:pt x="68" y="890"/>
                    <a:pt x="52" y="883"/>
                  </a:cubicBezTo>
                  <a:lnTo>
                    <a:pt x="50" y="882"/>
                  </a:lnTo>
                  <a:cubicBezTo>
                    <a:pt x="44" y="879"/>
                    <a:pt x="40" y="876"/>
                    <a:pt x="38" y="871"/>
                  </a:cubicBezTo>
                  <a:cubicBezTo>
                    <a:pt x="37" y="869"/>
                    <a:pt x="37" y="869"/>
                    <a:pt x="35" y="867"/>
                  </a:cubicBezTo>
                  <a:lnTo>
                    <a:pt x="35" y="864"/>
                  </a:lnTo>
                  <a:cubicBezTo>
                    <a:pt x="36" y="862"/>
                    <a:pt x="38" y="863"/>
                    <a:pt x="38" y="861"/>
                  </a:cubicBezTo>
                  <a:cubicBezTo>
                    <a:pt x="48" y="856"/>
                    <a:pt x="58" y="849"/>
                    <a:pt x="63" y="843"/>
                  </a:cubicBezTo>
                  <a:lnTo>
                    <a:pt x="54" y="872"/>
                  </a:lnTo>
                  <a:cubicBezTo>
                    <a:pt x="54" y="872"/>
                    <a:pt x="84" y="884"/>
                    <a:pt x="108" y="873"/>
                  </a:cubicBezTo>
                  <a:cubicBezTo>
                    <a:pt x="109" y="871"/>
                    <a:pt x="111" y="871"/>
                    <a:pt x="111" y="871"/>
                  </a:cubicBezTo>
                  <a:cubicBezTo>
                    <a:pt x="132" y="862"/>
                    <a:pt x="153" y="832"/>
                    <a:pt x="137" y="794"/>
                  </a:cubicBezTo>
                  <a:cubicBezTo>
                    <a:pt x="129" y="769"/>
                    <a:pt x="100" y="735"/>
                    <a:pt x="111" y="709"/>
                  </a:cubicBezTo>
                  <a:cubicBezTo>
                    <a:pt x="115" y="701"/>
                    <a:pt x="120" y="693"/>
                    <a:pt x="127" y="690"/>
                  </a:cubicBezTo>
                  <a:cubicBezTo>
                    <a:pt x="152" y="676"/>
                    <a:pt x="174" y="676"/>
                    <a:pt x="199" y="682"/>
                  </a:cubicBezTo>
                  <a:cubicBezTo>
                    <a:pt x="269" y="710"/>
                    <a:pt x="309" y="779"/>
                    <a:pt x="312" y="852"/>
                  </a:cubicBezTo>
                  <a:cubicBezTo>
                    <a:pt x="313" y="880"/>
                    <a:pt x="312" y="964"/>
                    <a:pt x="312" y="964"/>
                  </a:cubicBezTo>
                  <a:lnTo>
                    <a:pt x="342" y="967"/>
                  </a:lnTo>
                  <a:cubicBezTo>
                    <a:pt x="343" y="964"/>
                    <a:pt x="346" y="880"/>
                    <a:pt x="343" y="850"/>
                  </a:cubicBezTo>
                  <a:cubicBezTo>
                    <a:pt x="340" y="767"/>
                    <a:pt x="291" y="686"/>
                    <a:pt x="211" y="654"/>
                  </a:cubicBezTo>
                  <a:lnTo>
                    <a:pt x="209" y="653"/>
                  </a:lnTo>
                  <a:cubicBezTo>
                    <a:pt x="175" y="643"/>
                    <a:pt x="144" y="644"/>
                    <a:pt x="113" y="661"/>
                  </a:cubicBezTo>
                  <a:cubicBezTo>
                    <a:pt x="98" y="669"/>
                    <a:pt x="87" y="683"/>
                    <a:pt x="82" y="697"/>
                  </a:cubicBezTo>
                  <a:cubicBezTo>
                    <a:pt x="63" y="742"/>
                    <a:pt x="95" y="763"/>
                    <a:pt x="107" y="805"/>
                  </a:cubicBezTo>
                  <a:lnTo>
                    <a:pt x="107" y="807"/>
                  </a:lnTo>
                  <a:cubicBezTo>
                    <a:pt x="115" y="823"/>
                    <a:pt x="108" y="838"/>
                    <a:pt x="98" y="842"/>
                  </a:cubicBezTo>
                  <a:lnTo>
                    <a:pt x="96" y="844"/>
                  </a:lnTo>
                  <a:cubicBezTo>
                    <a:pt x="84" y="849"/>
                    <a:pt x="65" y="843"/>
                    <a:pt x="65" y="843"/>
                  </a:cubicBezTo>
                  <a:cubicBezTo>
                    <a:pt x="69" y="837"/>
                    <a:pt x="73" y="836"/>
                    <a:pt x="73" y="836"/>
                  </a:cubicBezTo>
                  <a:lnTo>
                    <a:pt x="81" y="826"/>
                  </a:lnTo>
                  <a:lnTo>
                    <a:pt x="76" y="817"/>
                  </a:lnTo>
                  <a:cubicBezTo>
                    <a:pt x="76" y="817"/>
                    <a:pt x="56" y="774"/>
                    <a:pt x="42" y="740"/>
                  </a:cubicBezTo>
                  <a:cubicBezTo>
                    <a:pt x="32" y="719"/>
                    <a:pt x="33" y="693"/>
                    <a:pt x="39" y="668"/>
                  </a:cubicBezTo>
                  <a:cubicBezTo>
                    <a:pt x="55" y="615"/>
                    <a:pt x="153" y="580"/>
                    <a:pt x="190" y="584"/>
                  </a:cubicBezTo>
                  <a:cubicBezTo>
                    <a:pt x="227" y="588"/>
                    <a:pt x="232" y="596"/>
                    <a:pt x="270" y="614"/>
                  </a:cubicBezTo>
                  <a:cubicBezTo>
                    <a:pt x="306" y="633"/>
                    <a:pt x="357" y="719"/>
                    <a:pt x="375" y="757"/>
                  </a:cubicBezTo>
                  <a:lnTo>
                    <a:pt x="375" y="755"/>
                  </a:lnTo>
                  <a:cubicBezTo>
                    <a:pt x="403" y="820"/>
                    <a:pt x="414" y="947"/>
                    <a:pt x="415" y="991"/>
                  </a:cubicBezTo>
                  <a:cubicBezTo>
                    <a:pt x="400" y="988"/>
                    <a:pt x="385" y="985"/>
                    <a:pt x="379" y="984"/>
                  </a:cubicBezTo>
                  <a:cubicBezTo>
                    <a:pt x="374" y="983"/>
                    <a:pt x="368" y="982"/>
                    <a:pt x="362" y="981"/>
                  </a:cubicBezTo>
                  <a:cubicBezTo>
                    <a:pt x="334" y="974"/>
                    <a:pt x="299" y="963"/>
                    <a:pt x="269" y="960"/>
                  </a:cubicBezTo>
                  <a:cubicBezTo>
                    <a:pt x="267" y="932"/>
                    <a:pt x="263" y="905"/>
                    <a:pt x="256" y="881"/>
                  </a:cubicBezTo>
                  <a:close/>
                  <a:moveTo>
                    <a:pt x="336" y="1078"/>
                  </a:moveTo>
                  <a:cubicBezTo>
                    <a:pt x="316" y="1076"/>
                    <a:pt x="286" y="1071"/>
                    <a:pt x="268" y="1066"/>
                  </a:cubicBezTo>
                  <a:cubicBezTo>
                    <a:pt x="268" y="1053"/>
                    <a:pt x="268" y="1037"/>
                    <a:pt x="269" y="1022"/>
                  </a:cubicBezTo>
                  <a:cubicBezTo>
                    <a:pt x="276" y="1008"/>
                    <a:pt x="288" y="1001"/>
                    <a:pt x="293" y="996"/>
                  </a:cubicBezTo>
                  <a:cubicBezTo>
                    <a:pt x="312" y="999"/>
                    <a:pt x="333" y="1005"/>
                    <a:pt x="350" y="1010"/>
                  </a:cubicBezTo>
                  <a:cubicBezTo>
                    <a:pt x="341" y="1026"/>
                    <a:pt x="330" y="1050"/>
                    <a:pt x="336" y="1078"/>
                  </a:cubicBezTo>
                  <a:close/>
                  <a:moveTo>
                    <a:pt x="315" y="1368"/>
                  </a:moveTo>
                  <a:cubicBezTo>
                    <a:pt x="303" y="1375"/>
                    <a:pt x="270" y="1387"/>
                    <a:pt x="245" y="1391"/>
                  </a:cubicBezTo>
                  <a:cubicBezTo>
                    <a:pt x="227" y="1397"/>
                    <a:pt x="212" y="1396"/>
                    <a:pt x="199" y="1390"/>
                  </a:cubicBezTo>
                  <a:cubicBezTo>
                    <a:pt x="183" y="1385"/>
                    <a:pt x="170" y="1373"/>
                    <a:pt x="159" y="1358"/>
                  </a:cubicBezTo>
                  <a:cubicBezTo>
                    <a:pt x="150" y="1348"/>
                    <a:pt x="142" y="1331"/>
                    <a:pt x="136" y="1312"/>
                  </a:cubicBezTo>
                  <a:cubicBezTo>
                    <a:pt x="134" y="1299"/>
                    <a:pt x="132" y="1286"/>
                    <a:pt x="135" y="1269"/>
                  </a:cubicBezTo>
                  <a:cubicBezTo>
                    <a:pt x="136" y="1262"/>
                    <a:pt x="143" y="1259"/>
                    <a:pt x="151" y="1256"/>
                  </a:cubicBezTo>
                  <a:cubicBezTo>
                    <a:pt x="165" y="1250"/>
                    <a:pt x="177" y="1243"/>
                    <a:pt x="172" y="1222"/>
                  </a:cubicBezTo>
                  <a:cubicBezTo>
                    <a:pt x="169" y="1213"/>
                    <a:pt x="163" y="1208"/>
                    <a:pt x="156" y="1202"/>
                  </a:cubicBezTo>
                  <a:cubicBezTo>
                    <a:pt x="152" y="1197"/>
                    <a:pt x="146" y="1191"/>
                    <a:pt x="150" y="1188"/>
                  </a:cubicBezTo>
                  <a:cubicBezTo>
                    <a:pt x="158" y="1174"/>
                    <a:pt x="189" y="1175"/>
                    <a:pt x="211" y="1174"/>
                  </a:cubicBezTo>
                  <a:cubicBezTo>
                    <a:pt x="213" y="1175"/>
                    <a:pt x="213" y="1175"/>
                    <a:pt x="220" y="1174"/>
                  </a:cubicBezTo>
                  <a:lnTo>
                    <a:pt x="218" y="1173"/>
                  </a:lnTo>
                  <a:cubicBezTo>
                    <a:pt x="252" y="1177"/>
                    <a:pt x="258" y="1159"/>
                    <a:pt x="260" y="1132"/>
                  </a:cubicBezTo>
                  <a:cubicBezTo>
                    <a:pt x="260" y="1132"/>
                    <a:pt x="261" y="1128"/>
                    <a:pt x="260" y="1124"/>
                  </a:cubicBezTo>
                  <a:cubicBezTo>
                    <a:pt x="260" y="1119"/>
                    <a:pt x="262" y="1113"/>
                    <a:pt x="263" y="1106"/>
                  </a:cubicBezTo>
                  <a:cubicBezTo>
                    <a:pt x="263" y="1104"/>
                    <a:pt x="263" y="1102"/>
                    <a:pt x="264" y="1098"/>
                  </a:cubicBezTo>
                  <a:cubicBezTo>
                    <a:pt x="277" y="1100"/>
                    <a:pt x="292" y="1103"/>
                    <a:pt x="307" y="1105"/>
                  </a:cubicBezTo>
                  <a:cubicBezTo>
                    <a:pt x="310" y="1124"/>
                    <a:pt x="317" y="1169"/>
                    <a:pt x="285" y="1214"/>
                  </a:cubicBezTo>
                  <a:cubicBezTo>
                    <a:pt x="279" y="1224"/>
                    <a:pt x="276" y="1232"/>
                    <a:pt x="270" y="1240"/>
                  </a:cubicBezTo>
                  <a:cubicBezTo>
                    <a:pt x="251" y="1272"/>
                    <a:pt x="233" y="1299"/>
                    <a:pt x="202" y="1300"/>
                  </a:cubicBezTo>
                  <a:lnTo>
                    <a:pt x="205" y="1331"/>
                  </a:lnTo>
                  <a:cubicBezTo>
                    <a:pt x="252" y="1329"/>
                    <a:pt x="271" y="1295"/>
                    <a:pt x="295" y="1257"/>
                  </a:cubicBezTo>
                  <a:cubicBezTo>
                    <a:pt x="301" y="1247"/>
                    <a:pt x="307" y="1240"/>
                    <a:pt x="311" y="1231"/>
                  </a:cubicBezTo>
                  <a:cubicBezTo>
                    <a:pt x="343" y="1184"/>
                    <a:pt x="343" y="1138"/>
                    <a:pt x="339" y="1111"/>
                  </a:cubicBezTo>
                  <a:cubicBezTo>
                    <a:pt x="339" y="1111"/>
                    <a:pt x="339" y="1111"/>
                    <a:pt x="341" y="1111"/>
                  </a:cubicBezTo>
                  <a:cubicBezTo>
                    <a:pt x="350" y="1111"/>
                    <a:pt x="356" y="1112"/>
                    <a:pt x="360" y="1113"/>
                  </a:cubicBezTo>
                  <a:cubicBezTo>
                    <a:pt x="362" y="1113"/>
                    <a:pt x="375" y="1115"/>
                    <a:pt x="390" y="1118"/>
                  </a:cubicBezTo>
                  <a:cubicBezTo>
                    <a:pt x="380" y="1151"/>
                    <a:pt x="356" y="1222"/>
                    <a:pt x="343" y="1250"/>
                  </a:cubicBezTo>
                  <a:cubicBezTo>
                    <a:pt x="323" y="1288"/>
                    <a:pt x="285" y="1343"/>
                    <a:pt x="285" y="1343"/>
                  </a:cubicBezTo>
                  <a:lnTo>
                    <a:pt x="310" y="1361"/>
                  </a:lnTo>
                  <a:cubicBezTo>
                    <a:pt x="310" y="1361"/>
                    <a:pt x="342" y="1316"/>
                    <a:pt x="362" y="1280"/>
                  </a:cubicBezTo>
                  <a:cubicBezTo>
                    <a:pt x="351" y="1313"/>
                    <a:pt x="337" y="1346"/>
                    <a:pt x="315" y="1368"/>
                  </a:cubicBezTo>
                  <a:close/>
                  <a:moveTo>
                    <a:pt x="387" y="1598"/>
                  </a:moveTo>
                  <a:cubicBezTo>
                    <a:pt x="383" y="1593"/>
                    <a:pt x="378" y="1588"/>
                    <a:pt x="377" y="1581"/>
                  </a:cubicBezTo>
                  <a:cubicBezTo>
                    <a:pt x="374" y="1570"/>
                    <a:pt x="366" y="1555"/>
                    <a:pt x="358" y="1536"/>
                  </a:cubicBezTo>
                  <a:cubicBezTo>
                    <a:pt x="349" y="1515"/>
                    <a:pt x="336" y="1486"/>
                    <a:pt x="331" y="1468"/>
                  </a:cubicBezTo>
                  <a:cubicBezTo>
                    <a:pt x="323" y="1425"/>
                    <a:pt x="340" y="1388"/>
                    <a:pt x="340" y="1388"/>
                  </a:cubicBezTo>
                  <a:cubicBezTo>
                    <a:pt x="401" y="1316"/>
                    <a:pt x="420" y="1172"/>
                    <a:pt x="424" y="1124"/>
                  </a:cubicBezTo>
                  <a:cubicBezTo>
                    <a:pt x="439" y="1127"/>
                    <a:pt x="454" y="1129"/>
                    <a:pt x="469" y="1132"/>
                  </a:cubicBezTo>
                  <a:lnTo>
                    <a:pt x="387" y="1598"/>
                  </a:lnTo>
                  <a:close/>
                  <a:moveTo>
                    <a:pt x="474" y="1100"/>
                  </a:moveTo>
                  <a:cubicBezTo>
                    <a:pt x="434" y="1095"/>
                    <a:pt x="389" y="1087"/>
                    <a:pt x="372" y="1084"/>
                  </a:cubicBezTo>
                  <a:cubicBezTo>
                    <a:pt x="356" y="1053"/>
                    <a:pt x="373" y="1029"/>
                    <a:pt x="384" y="1018"/>
                  </a:cubicBezTo>
                  <a:cubicBezTo>
                    <a:pt x="405" y="1022"/>
                    <a:pt x="439" y="1028"/>
                    <a:pt x="476" y="1032"/>
                  </a:cubicBezTo>
                  <a:cubicBezTo>
                    <a:pt x="480" y="1033"/>
                    <a:pt x="482" y="1033"/>
                    <a:pt x="486" y="1034"/>
                  </a:cubicBezTo>
                  <a:lnTo>
                    <a:pt x="474" y="1100"/>
                  </a:lnTo>
                  <a:close/>
                  <a:moveTo>
                    <a:pt x="590" y="442"/>
                  </a:moveTo>
                  <a:lnTo>
                    <a:pt x="491" y="1004"/>
                  </a:lnTo>
                  <a:cubicBezTo>
                    <a:pt x="487" y="1003"/>
                    <a:pt x="483" y="1003"/>
                    <a:pt x="481" y="1002"/>
                  </a:cubicBezTo>
                  <a:cubicBezTo>
                    <a:pt x="468" y="1000"/>
                    <a:pt x="457" y="998"/>
                    <a:pt x="447" y="996"/>
                  </a:cubicBezTo>
                  <a:cubicBezTo>
                    <a:pt x="459" y="873"/>
                    <a:pt x="509" y="706"/>
                    <a:pt x="497" y="564"/>
                  </a:cubicBezTo>
                  <a:cubicBezTo>
                    <a:pt x="497" y="548"/>
                    <a:pt x="491" y="521"/>
                    <a:pt x="482" y="495"/>
                  </a:cubicBezTo>
                  <a:cubicBezTo>
                    <a:pt x="475" y="472"/>
                    <a:pt x="467" y="448"/>
                    <a:pt x="460" y="434"/>
                  </a:cubicBezTo>
                  <a:cubicBezTo>
                    <a:pt x="450" y="419"/>
                    <a:pt x="440" y="400"/>
                    <a:pt x="433" y="377"/>
                  </a:cubicBezTo>
                  <a:cubicBezTo>
                    <a:pt x="426" y="351"/>
                    <a:pt x="423" y="322"/>
                    <a:pt x="429" y="286"/>
                  </a:cubicBezTo>
                  <a:cubicBezTo>
                    <a:pt x="436" y="221"/>
                    <a:pt x="533" y="159"/>
                    <a:pt x="568" y="137"/>
                  </a:cubicBezTo>
                  <a:cubicBezTo>
                    <a:pt x="573" y="133"/>
                    <a:pt x="575" y="132"/>
                    <a:pt x="577" y="130"/>
                  </a:cubicBezTo>
                  <a:cubicBezTo>
                    <a:pt x="592" y="122"/>
                    <a:pt x="612" y="108"/>
                    <a:pt x="628" y="91"/>
                  </a:cubicBezTo>
                  <a:cubicBezTo>
                    <a:pt x="644" y="76"/>
                    <a:pt x="658" y="61"/>
                    <a:pt x="662" y="48"/>
                  </a:cubicBezTo>
                  <a:cubicBezTo>
                    <a:pt x="665" y="45"/>
                    <a:pt x="668" y="40"/>
                    <a:pt x="673" y="39"/>
                  </a:cubicBezTo>
                  <a:lnTo>
                    <a:pt x="643" y="207"/>
                  </a:lnTo>
                  <a:lnTo>
                    <a:pt x="673" y="213"/>
                  </a:lnTo>
                  <a:lnTo>
                    <a:pt x="703" y="40"/>
                  </a:lnTo>
                  <a:cubicBezTo>
                    <a:pt x="707" y="41"/>
                    <a:pt x="711" y="46"/>
                    <a:pt x="710" y="52"/>
                  </a:cubicBezTo>
                  <a:cubicBezTo>
                    <a:pt x="710" y="65"/>
                    <a:pt x="715" y="84"/>
                    <a:pt x="723" y="103"/>
                  </a:cubicBezTo>
                  <a:cubicBezTo>
                    <a:pt x="732" y="124"/>
                    <a:pt x="746" y="146"/>
                    <a:pt x="757" y="159"/>
                  </a:cubicBezTo>
                  <a:cubicBezTo>
                    <a:pt x="766" y="170"/>
                    <a:pt x="791" y="203"/>
                    <a:pt x="813" y="241"/>
                  </a:cubicBezTo>
                  <a:cubicBezTo>
                    <a:pt x="834" y="280"/>
                    <a:pt x="851" y="323"/>
                    <a:pt x="843" y="357"/>
                  </a:cubicBezTo>
                  <a:cubicBezTo>
                    <a:pt x="834" y="392"/>
                    <a:pt x="821" y="419"/>
                    <a:pt x="806" y="440"/>
                  </a:cubicBezTo>
                  <a:cubicBezTo>
                    <a:pt x="792" y="460"/>
                    <a:pt x="776" y="475"/>
                    <a:pt x="763" y="485"/>
                  </a:cubicBezTo>
                  <a:cubicBezTo>
                    <a:pt x="750" y="494"/>
                    <a:pt x="737" y="511"/>
                    <a:pt x="722" y="529"/>
                  </a:cubicBezTo>
                  <a:cubicBezTo>
                    <a:pt x="705" y="552"/>
                    <a:pt x="688" y="577"/>
                    <a:pt x="681" y="592"/>
                  </a:cubicBezTo>
                  <a:lnTo>
                    <a:pt x="680" y="594"/>
                  </a:lnTo>
                  <a:cubicBezTo>
                    <a:pt x="620" y="726"/>
                    <a:pt x="607" y="884"/>
                    <a:pt x="573" y="1016"/>
                  </a:cubicBezTo>
                  <a:cubicBezTo>
                    <a:pt x="557" y="1016"/>
                    <a:pt x="541" y="1013"/>
                    <a:pt x="523" y="1010"/>
                  </a:cubicBezTo>
                  <a:lnTo>
                    <a:pt x="623" y="447"/>
                  </a:lnTo>
                  <a:lnTo>
                    <a:pt x="590" y="442"/>
                  </a:lnTo>
                  <a:close/>
                  <a:moveTo>
                    <a:pt x="606" y="1055"/>
                  </a:moveTo>
                  <a:cubicBezTo>
                    <a:pt x="610" y="1067"/>
                    <a:pt x="612" y="1093"/>
                    <a:pt x="584" y="1115"/>
                  </a:cubicBezTo>
                  <a:cubicBezTo>
                    <a:pt x="577" y="1114"/>
                    <a:pt x="573" y="1115"/>
                    <a:pt x="569" y="1114"/>
                  </a:cubicBezTo>
                  <a:cubicBezTo>
                    <a:pt x="558" y="1113"/>
                    <a:pt x="532" y="1110"/>
                    <a:pt x="507" y="1106"/>
                  </a:cubicBezTo>
                  <a:lnTo>
                    <a:pt x="518" y="1040"/>
                  </a:lnTo>
                  <a:cubicBezTo>
                    <a:pt x="554" y="1046"/>
                    <a:pt x="588" y="1052"/>
                    <a:pt x="606" y="1055"/>
                  </a:cubicBezTo>
                  <a:close/>
                  <a:moveTo>
                    <a:pt x="516" y="1498"/>
                  </a:moveTo>
                  <a:lnTo>
                    <a:pt x="517" y="1496"/>
                  </a:lnTo>
                  <a:cubicBezTo>
                    <a:pt x="502" y="1518"/>
                    <a:pt x="475" y="1544"/>
                    <a:pt x="456" y="1564"/>
                  </a:cubicBezTo>
                  <a:cubicBezTo>
                    <a:pt x="446" y="1572"/>
                    <a:pt x="441" y="1579"/>
                    <a:pt x="435" y="1585"/>
                  </a:cubicBezTo>
                  <a:lnTo>
                    <a:pt x="435" y="1587"/>
                  </a:lnTo>
                  <a:cubicBezTo>
                    <a:pt x="432" y="1591"/>
                    <a:pt x="424" y="1596"/>
                    <a:pt x="419" y="1600"/>
                  </a:cubicBezTo>
                  <a:lnTo>
                    <a:pt x="501" y="1135"/>
                  </a:lnTo>
                  <a:cubicBezTo>
                    <a:pt x="518" y="1138"/>
                    <a:pt x="535" y="1141"/>
                    <a:pt x="548" y="1144"/>
                  </a:cubicBezTo>
                  <a:cubicBezTo>
                    <a:pt x="536" y="1190"/>
                    <a:pt x="503" y="1336"/>
                    <a:pt x="536" y="1425"/>
                  </a:cubicBezTo>
                  <a:cubicBezTo>
                    <a:pt x="536" y="1438"/>
                    <a:pt x="533" y="1468"/>
                    <a:pt x="516" y="1498"/>
                  </a:cubicBezTo>
                  <a:close/>
                  <a:moveTo>
                    <a:pt x="725" y="1263"/>
                  </a:moveTo>
                  <a:lnTo>
                    <a:pt x="723" y="1262"/>
                  </a:lnTo>
                  <a:cubicBezTo>
                    <a:pt x="725" y="1263"/>
                    <a:pt x="727" y="1263"/>
                    <a:pt x="729" y="1265"/>
                  </a:cubicBezTo>
                  <a:cubicBezTo>
                    <a:pt x="752" y="1272"/>
                    <a:pt x="780" y="1283"/>
                    <a:pt x="786" y="1300"/>
                  </a:cubicBezTo>
                  <a:cubicBezTo>
                    <a:pt x="785" y="1304"/>
                    <a:pt x="780" y="1308"/>
                    <a:pt x="773" y="1311"/>
                  </a:cubicBezTo>
                  <a:cubicBezTo>
                    <a:pt x="764" y="1314"/>
                    <a:pt x="757" y="1317"/>
                    <a:pt x="751" y="1324"/>
                  </a:cubicBezTo>
                  <a:cubicBezTo>
                    <a:pt x="739" y="1342"/>
                    <a:pt x="749" y="1353"/>
                    <a:pt x="760" y="1363"/>
                  </a:cubicBezTo>
                  <a:cubicBezTo>
                    <a:pt x="765" y="1369"/>
                    <a:pt x="771" y="1374"/>
                    <a:pt x="770" y="1381"/>
                  </a:cubicBezTo>
                  <a:cubicBezTo>
                    <a:pt x="767" y="1395"/>
                    <a:pt x="760" y="1409"/>
                    <a:pt x="754" y="1421"/>
                  </a:cubicBezTo>
                  <a:cubicBezTo>
                    <a:pt x="742" y="1437"/>
                    <a:pt x="727" y="1448"/>
                    <a:pt x="715" y="1456"/>
                  </a:cubicBezTo>
                  <a:cubicBezTo>
                    <a:pt x="700" y="1467"/>
                    <a:pt x="684" y="1471"/>
                    <a:pt x="668" y="1472"/>
                  </a:cubicBezTo>
                  <a:cubicBezTo>
                    <a:pt x="653" y="1472"/>
                    <a:pt x="638" y="1467"/>
                    <a:pt x="622" y="1458"/>
                  </a:cubicBezTo>
                  <a:cubicBezTo>
                    <a:pt x="597" y="1442"/>
                    <a:pt x="569" y="1413"/>
                    <a:pt x="563" y="1408"/>
                  </a:cubicBezTo>
                  <a:cubicBezTo>
                    <a:pt x="555" y="1380"/>
                    <a:pt x="552" y="1344"/>
                    <a:pt x="554" y="1309"/>
                  </a:cubicBezTo>
                  <a:cubicBezTo>
                    <a:pt x="557" y="1352"/>
                    <a:pt x="572" y="1405"/>
                    <a:pt x="572" y="1405"/>
                  </a:cubicBezTo>
                  <a:lnTo>
                    <a:pt x="602" y="1397"/>
                  </a:lnTo>
                  <a:cubicBezTo>
                    <a:pt x="602" y="1397"/>
                    <a:pt x="585" y="1332"/>
                    <a:pt x="583" y="1293"/>
                  </a:cubicBezTo>
                  <a:lnTo>
                    <a:pt x="582" y="1290"/>
                  </a:lnTo>
                  <a:cubicBezTo>
                    <a:pt x="579" y="1256"/>
                    <a:pt x="582" y="1178"/>
                    <a:pt x="583" y="1147"/>
                  </a:cubicBezTo>
                  <a:cubicBezTo>
                    <a:pt x="598" y="1148"/>
                    <a:pt x="617" y="1151"/>
                    <a:pt x="636" y="1155"/>
                  </a:cubicBezTo>
                  <a:cubicBezTo>
                    <a:pt x="624" y="1177"/>
                    <a:pt x="602" y="1224"/>
                    <a:pt x="618" y="1283"/>
                  </a:cubicBezTo>
                  <a:cubicBezTo>
                    <a:pt x="620" y="1295"/>
                    <a:pt x="623" y="1306"/>
                    <a:pt x="625" y="1318"/>
                  </a:cubicBezTo>
                  <a:cubicBezTo>
                    <a:pt x="633" y="1359"/>
                    <a:pt x="639" y="1397"/>
                    <a:pt x="680" y="1415"/>
                  </a:cubicBezTo>
                  <a:lnTo>
                    <a:pt x="694" y="1387"/>
                  </a:lnTo>
                  <a:cubicBezTo>
                    <a:pt x="667" y="1375"/>
                    <a:pt x="662" y="1346"/>
                    <a:pt x="655" y="1312"/>
                  </a:cubicBezTo>
                  <a:cubicBezTo>
                    <a:pt x="653" y="1298"/>
                    <a:pt x="650" y="1287"/>
                    <a:pt x="648" y="1276"/>
                  </a:cubicBezTo>
                  <a:cubicBezTo>
                    <a:pt x="630" y="1204"/>
                    <a:pt x="672" y="1161"/>
                    <a:pt x="672" y="1161"/>
                  </a:cubicBezTo>
                  <a:cubicBezTo>
                    <a:pt x="683" y="1163"/>
                    <a:pt x="694" y="1165"/>
                    <a:pt x="702" y="1167"/>
                  </a:cubicBezTo>
                  <a:cubicBezTo>
                    <a:pt x="704" y="1167"/>
                    <a:pt x="709" y="1168"/>
                    <a:pt x="713" y="1168"/>
                  </a:cubicBezTo>
                  <a:cubicBezTo>
                    <a:pt x="712" y="1175"/>
                    <a:pt x="711" y="1181"/>
                    <a:pt x="710" y="1183"/>
                  </a:cubicBezTo>
                  <a:cubicBezTo>
                    <a:pt x="709" y="1192"/>
                    <a:pt x="705" y="1198"/>
                    <a:pt x="704" y="1204"/>
                  </a:cubicBezTo>
                  <a:cubicBezTo>
                    <a:pt x="702" y="1208"/>
                    <a:pt x="700" y="1214"/>
                    <a:pt x="700" y="1214"/>
                  </a:cubicBezTo>
                  <a:cubicBezTo>
                    <a:pt x="694" y="1238"/>
                    <a:pt x="695" y="1255"/>
                    <a:pt x="725" y="1263"/>
                  </a:cubicBezTo>
                  <a:close/>
                  <a:moveTo>
                    <a:pt x="638" y="1059"/>
                  </a:moveTo>
                  <a:cubicBezTo>
                    <a:pt x="650" y="1061"/>
                    <a:pt x="664" y="1061"/>
                    <a:pt x="679" y="1064"/>
                  </a:cubicBezTo>
                  <a:cubicBezTo>
                    <a:pt x="683" y="1064"/>
                    <a:pt x="690" y="1063"/>
                    <a:pt x="696" y="1065"/>
                  </a:cubicBezTo>
                  <a:cubicBezTo>
                    <a:pt x="697" y="1069"/>
                    <a:pt x="698" y="1076"/>
                    <a:pt x="699" y="1087"/>
                  </a:cubicBezTo>
                  <a:cubicBezTo>
                    <a:pt x="697" y="1097"/>
                    <a:pt x="695" y="1108"/>
                    <a:pt x="689" y="1118"/>
                  </a:cubicBezTo>
                  <a:cubicBezTo>
                    <a:pt x="685" y="1124"/>
                    <a:pt x="685" y="1128"/>
                    <a:pt x="680" y="1132"/>
                  </a:cubicBezTo>
                  <a:cubicBezTo>
                    <a:pt x="663" y="1129"/>
                    <a:pt x="641" y="1125"/>
                    <a:pt x="622" y="1122"/>
                  </a:cubicBezTo>
                  <a:cubicBezTo>
                    <a:pt x="640" y="1098"/>
                    <a:pt x="639" y="1076"/>
                    <a:pt x="638" y="1059"/>
                  </a:cubicBezTo>
                  <a:close/>
                  <a:moveTo>
                    <a:pt x="721" y="1137"/>
                  </a:moveTo>
                  <a:cubicBezTo>
                    <a:pt x="719" y="1136"/>
                    <a:pt x="716" y="1136"/>
                    <a:pt x="714" y="1136"/>
                  </a:cubicBezTo>
                  <a:cubicBezTo>
                    <a:pt x="716" y="1136"/>
                    <a:pt x="716" y="1134"/>
                    <a:pt x="717" y="1132"/>
                  </a:cubicBezTo>
                  <a:cubicBezTo>
                    <a:pt x="724" y="1120"/>
                    <a:pt x="729" y="1103"/>
                    <a:pt x="729" y="1088"/>
                  </a:cubicBezTo>
                  <a:cubicBezTo>
                    <a:pt x="730" y="1082"/>
                    <a:pt x="729" y="1075"/>
                    <a:pt x="728" y="1068"/>
                  </a:cubicBezTo>
                  <a:cubicBezTo>
                    <a:pt x="735" y="1069"/>
                    <a:pt x="741" y="1070"/>
                    <a:pt x="745" y="1071"/>
                  </a:cubicBezTo>
                  <a:cubicBezTo>
                    <a:pt x="762" y="1100"/>
                    <a:pt x="755" y="1126"/>
                    <a:pt x="721" y="1137"/>
                  </a:cubicBezTo>
                  <a:close/>
                  <a:moveTo>
                    <a:pt x="1045" y="919"/>
                  </a:moveTo>
                  <a:lnTo>
                    <a:pt x="1042" y="919"/>
                  </a:lnTo>
                  <a:cubicBezTo>
                    <a:pt x="1018" y="946"/>
                    <a:pt x="986" y="979"/>
                    <a:pt x="984" y="979"/>
                  </a:cubicBezTo>
                  <a:lnTo>
                    <a:pt x="975" y="986"/>
                  </a:lnTo>
                  <a:lnTo>
                    <a:pt x="982" y="998"/>
                  </a:lnTo>
                  <a:cubicBezTo>
                    <a:pt x="982" y="998"/>
                    <a:pt x="984" y="1001"/>
                    <a:pt x="987" y="1008"/>
                  </a:cubicBezTo>
                  <a:cubicBezTo>
                    <a:pt x="992" y="1016"/>
                    <a:pt x="997" y="1025"/>
                    <a:pt x="1005" y="1033"/>
                  </a:cubicBezTo>
                  <a:lnTo>
                    <a:pt x="1004" y="1035"/>
                  </a:lnTo>
                  <a:cubicBezTo>
                    <a:pt x="1006" y="1038"/>
                    <a:pt x="1004" y="1037"/>
                    <a:pt x="1004" y="1039"/>
                  </a:cubicBezTo>
                  <a:cubicBezTo>
                    <a:pt x="1003" y="1042"/>
                    <a:pt x="1001" y="1044"/>
                    <a:pt x="998" y="1045"/>
                  </a:cubicBezTo>
                  <a:cubicBezTo>
                    <a:pt x="996" y="1047"/>
                    <a:pt x="991" y="1049"/>
                    <a:pt x="986" y="1050"/>
                  </a:cubicBezTo>
                  <a:cubicBezTo>
                    <a:pt x="966" y="1050"/>
                    <a:pt x="947" y="1047"/>
                    <a:pt x="931" y="1040"/>
                  </a:cubicBezTo>
                  <a:cubicBezTo>
                    <a:pt x="917" y="1033"/>
                    <a:pt x="907" y="1025"/>
                    <a:pt x="904" y="1015"/>
                  </a:cubicBezTo>
                  <a:cubicBezTo>
                    <a:pt x="902" y="1006"/>
                    <a:pt x="902" y="993"/>
                    <a:pt x="904" y="984"/>
                  </a:cubicBezTo>
                  <a:cubicBezTo>
                    <a:pt x="903" y="965"/>
                    <a:pt x="903" y="949"/>
                    <a:pt x="886" y="944"/>
                  </a:cubicBezTo>
                  <a:cubicBezTo>
                    <a:pt x="872" y="939"/>
                    <a:pt x="854" y="943"/>
                    <a:pt x="837" y="949"/>
                  </a:cubicBezTo>
                  <a:cubicBezTo>
                    <a:pt x="819" y="954"/>
                    <a:pt x="801" y="966"/>
                    <a:pt x="793" y="976"/>
                  </a:cubicBezTo>
                  <a:cubicBezTo>
                    <a:pt x="781" y="994"/>
                    <a:pt x="768" y="1018"/>
                    <a:pt x="757" y="1042"/>
                  </a:cubicBezTo>
                  <a:cubicBezTo>
                    <a:pt x="747" y="1038"/>
                    <a:pt x="729" y="1037"/>
                    <a:pt x="710" y="1034"/>
                  </a:cubicBezTo>
                  <a:cubicBezTo>
                    <a:pt x="731" y="976"/>
                    <a:pt x="738" y="938"/>
                    <a:pt x="777" y="890"/>
                  </a:cubicBezTo>
                  <a:cubicBezTo>
                    <a:pt x="817" y="840"/>
                    <a:pt x="874" y="788"/>
                    <a:pt x="948" y="817"/>
                  </a:cubicBezTo>
                  <a:cubicBezTo>
                    <a:pt x="959" y="821"/>
                    <a:pt x="970" y="829"/>
                    <a:pt x="983" y="843"/>
                  </a:cubicBezTo>
                  <a:cubicBezTo>
                    <a:pt x="989" y="848"/>
                    <a:pt x="992" y="857"/>
                    <a:pt x="990" y="866"/>
                  </a:cubicBezTo>
                  <a:cubicBezTo>
                    <a:pt x="991" y="875"/>
                    <a:pt x="987" y="885"/>
                    <a:pt x="984" y="889"/>
                  </a:cubicBezTo>
                  <a:cubicBezTo>
                    <a:pt x="978" y="894"/>
                    <a:pt x="973" y="898"/>
                    <a:pt x="968" y="904"/>
                  </a:cubicBezTo>
                  <a:cubicBezTo>
                    <a:pt x="958" y="913"/>
                    <a:pt x="945" y="922"/>
                    <a:pt x="936" y="935"/>
                  </a:cubicBezTo>
                  <a:cubicBezTo>
                    <a:pt x="923" y="950"/>
                    <a:pt x="918" y="965"/>
                    <a:pt x="918" y="978"/>
                  </a:cubicBezTo>
                  <a:cubicBezTo>
                    <a:pt x="917" y="996"/>
                    <a:pt x="925" y="1010"/>
                    <a:pt x="935" y="1019"/>
                  </a:cubicBezTo>
                  <a:cubicBezTo>
                    <a:pt x="951" y="1039"/>
                    <a:pt x="986" y="1039"/>
                    <a:pt x="986" y="1039"/>
                  </a:cubicBezTo>
                  <a:lnTo>
                    <a:pt x="987" y="1008"/>
                  </a:lnTo>
                  <a:cubicBezTo>
                    <a:pt x="983" y="1007"/>
                    <a:pt x="965" y="1006"/>
                    <a:pt x="958" y="999"/>
                  </a:cubicBezTo>
                  <a:lnTo>
                    <a:pt x="956" y="998"/>
                  </a:lnTo>
                  <a:cubicBezTo>
                    <a:pt x="952" y="993"/>
                    <a:pt x="949" y="986"/>
                    <a:pt x="948" y="979"/>
                  </a:cubicBezTo>
                  <a:cubicBezTo>
                    <a:pt x="950" y="971"/>
                    <a:pt x="953" y="965"/>
                    <a:pt x="959" y="955"/>
                  </a:cubicBezTo>
                  <a:cubicBezTo>
                    <a:pt x="968" y="945"/>
                    <a:pt x="978" y="934"/>
                    <a:pt x="988" y="927"/>
                  </a:cubicBezTo>
                  <a:cubicBezTo>
                    <a:pt x="994" y="921"/>
                    <a:pt x="1001" y="916"/>
                    <a:pt x="1006" y="910"/>
                  </a:cubicBezTo>
                  <a:lnTo>
                    <a:pt x="1004" y="910"/>
                  </a:lnTo>
                  <a:cubicBezTo>
                    <a:pt x="1015" y="901"/>
                    <a:pt x="1022" y="885"/>
                    <a:pt x="1023" y="867"/>
                  </a:cubicBezTo>
                  <a:cubicBezTo>
                    <a:pt x="1022" y="849"/>
                    <a:pt x="1018" y="833"/>
                    <a:pt x="1004" y="822"/>
                  </a:cubicBezTo>
                  <a:cubicBezTo>
                    <a:pt x="990" y="804"/>
                    <a:pt x="974" y="795"/>
                    <a:pt x="960" y="788"/>
                  </a:cubicBezTo>
                  <a:cubicBezTo>
                    <a:pt x="867" y="752"/>
                    <a:pt x="800" y="813"/>
                    <a:pt x="754" y="871"/>
                  </a:cubicBezTo>
                  <a:cubicBezTo>
                    <a:pt x="709" y="926"/>
                    <a:pt x="701" y="964"/>
                    <a:pt x="681" y="1024"/>
                  </a:cubicBezTo>
                  <a:lnTo>
                    <a:pt x="708" y="1034"/>
                  </a:lnTo>
                  <a:cubicBezTo>
                    <a:pt x="699" y="1034"/>
                    <a:pt x="691" y="1033"/>
                    <a:pt x="680" y="1031"/>
                  </a:cubicBezTo>
                  <a:cubicBezTo>
                    <a:pt x="656" y="1029"/>
                    <a:pt x="630" y="1026"/>
                    <a:pt x="613" y="1024"/>
                  </a:cubicBezTo>
                  <a:cubicBezTo>
                    <a:pt x="611" y="1023"/>
                    <a:pt x="609" y="1023"/>
                    <a:pt x="605" y="1022"/>
                  </a:cubicBezTo>
                  <a:cubicBezTo>
                    <a:pt x="623" y="981"/>
                    <a:pt x="676" y="868"/>
                    <a:pt x="726" y="819"/>
                  </a:cubicBezTo>
                  <a:cubicBezTo>
                    <a:pt x="750" y="795"/>
                    <a:pt x="778" y="773"/>
                    <a:pt x="805" y="757"/>
                  </a:cubicBezTo>
                  <a:cubicBezTo>
                    <a:pt x="855" y="723"/>
                    <a:pt x="898" y="707"/>
                    <a:pt x="958" y="722"/>
                  </a:cubicBezTo>
                  <a:cubicBezTo>
                    <a:pt x="975" y="727"/>
                    <a:pt x="989" y="734"/>
                    <a:pt x="1003" y="743"/>
                  </a:cubicBezTo>
                  <a:lnTo>
                    <a:pt x="1005" y="743"/>
                  </a:lnTo>
                  <a:cubicBezTo>
                    <a:pt x="1015" y="750"/>
                    <a:pt x="1026" y="760"/>
                    <a:pt x="1037" y="773"/>
                  </a:cubicBezTo>
                  <a:cubicBezTo>
                    <a:pt x="1052" y="791"/>
                    <a:pt x="1064" y="811"/>
                    <a:pt x="1068" y="820"/>
                  </a:cubicBezTo>
                  <a:lnTo>
                    <a:pt x="1071" y="819"/>
                  </a:lnTo>
                  <a:cubicBezTo>
                    <a:pt x="1071" y="830"/>
                    <a:pt x="1073" y="843"/>
                    <a:pt x="1071" y="854"/>
                  </a:cubicBezTo>
                  <a:cubicBezTo>
                    <a:pt x="1069" y="880"/>
                    <a:pt x="1060" y="905"/>
                    <a:pt x="1045" y="91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4" name="Freeform 52"/>
            <p:cNvSpPr>
              <a:spLocks/>
            </p:cNvSpPr>
            <p:nvPr/>
          </p:nvSpPr>
          <p:spPr bwMode="auto">
            <a:xfrm>
              <a:off x="1530350" y="3946525"/>
              <a:ext cx="0" cy="0"/>
            </a:xfrm>
            <a:custGeom>
              <a:avLst/>
              <a:gdLst>
                <a:gd name="T0" fmla="*/ 3 h 3"/>
                <a:gd name="T1" fmla="*/ 1 h 3"/>
                <a:gd name="T2" fmla="*/ 0 h 3"/>
                <a:gd name="T3" fmla="*/ 3 h 3"/>
              </a:gdLst>
              <a:ahLst/>
              <a:cxnLst>
                <a:cxn ang="0">
                  <a:pos x="0" y="T0"/>
                </a:cxn>
                <a:cxn ang="0">
                  <a:pos x="0" y="T1"/>
                </a:cxn>
                <a:cxn ang="0">
                  <a:pos x="0" y="T2"/>
                </a:cxn>
                <a:cxn ang="0">
                  <a:pos x="0" y="T3"/>
                </a:cxn>
              </a:cxnLst>
              <a:rect l="0" t="0" r="r" b="b"/>
              <a:pathLst>
                <a:path h="3">
                  <a:moveTo>
                    <a:pt x="0" y="3"/>
                  </a:moveTo>
                  <a:cubicBezTo>
                    <a:pt x="0" y="2"/>
                    <a:pt x="0" y="1"/>
                    <a:pt x="0" y="1"/>
                  </a:cubicBezTo>
                  <a:cubicBezTo>
                    <a:pt x="0" y="1"/>
                    <a:pt x="0" y="1"/>
                    <a:pt x="0" y="0"/>
                  </a:cubicBezTo>
                  <a:lnTo>
                    <a:pt x="0" y="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5" name="Freeform 53"/>
            <p:cNvSpPr>
              <a:spLocks/>
            </p:cNvSpPr>
            <p:nvPr/>
          </p:nvSpPr>
          <p:spPr bwMode="auto">
            <a:xfrm>
              <a:off x="1295400" y="5199063"/>
              <a:ext cx="133350" cy="109537"/>
            </a:xfrm>
            <a:custGeom>
              <a:avLst/>
              <a:gdLst>
                <a:gd name="T0" fmla="*/ 469 w 493"/>
                <a:gd name="T1" fmla="*/ 403 h 403"/>
                <a:gd name="T2" fmla="*/ 436 w 493"/>
                <a:gd name="T3" fmla="*/ 403 h 403"/>
                <a:gd name="T4" fmla="*/ 451 w 493"/>
                <a:gd name="T5" fmla="*/ 355 h 403"/>
                <a:gd name="T6" fmla="*/ 421 w 493"/>
                <a:gd name="T7" fmla="*/ 242 h 403"/>
                <a:gd name="T8" fmla="*/ 365 w 493"/>
                <a:gd name="T9" fmla="*/ 158 h 403"/>
                <a:gd name="T10" fmla="*/ 331 w 493"/>
                <a:gd name="T11" fmla="*/ 101 h 403"/>
                <a:gd name="T12" fmla="*/ 319 w 493"/>
                <a:gd name="T13" fmla="*/ 51 h 403"/>
                <a:gd name="T14" fmla="*/ 318 w 493"/>
                <a:gd name="T15" fmla="*/ 53 h 403"/>
                <a:gd name="T16" fmla="*/ 312 w 493"/>
                <a:gd name="T17" fmla="*/ 38 h 403"/>
                <a:gd name="T18" fmla="*/ 281 w 493"/>
                <a:gd name="T19" fmla="*/ 213 h 403"/>
                <a:gd name="T20" fmla="*/ 251 w 493"/>
                <a:gd name="T21" fmla="*/ 208 h 403"/>
                <a:gd name="T22" fmla="*/ 281 w 493"/>
                <a:gd name="T23" fmla="*/ 38 h 403"/>
                <a:gd name="T24" fmla="*/ 270 w 493"/>
                <a:gd name="T25" fmla="*/ 49 h 403"/>
                <a:gd name="T26" fmla="*/ 236 w 493"/>
                <a:gd name="T27" fmla="*/ 91 h 403"/>
                <a:gd name="T28" fmla="*/ 186 w 493"/>
                <a:gd name="T29" fmla="*/ 129 h 403"/>
                <a:gd name="T30" fmla="*/ 176 w 493"/>
                <a:gd name="T31" fmla="*/ 136 h 403"/>
                <a:gd name="T32" fmla="*/ 38 w 493"/>
                <a:gd name="T33" fmla="*/ 285 h 403"/>
                <a:gd name="T34" fmla="*/ 38 w 493"/>
                <a:gd name="T35" fmla="*/ 287 h 403"/>
                <a:gd name="T36" fmla="*/ 42 w 493"/>
                <a:gd name="T37" fmla="*/ 375 h 403"/>
                <a:gd name="T38" fmla="*/ 51 w 493"/>
                <a:gd name="T39" fmla="*/ 403 h 403"/>
                <a:gd name="T40" fmla="*/ 17 w 493"/>
                <a:gd name="T41" fmla="*/ 403 h 403"/>
                <a:gd name="T42" fmla="*/ 12 w 493"/>
                <a:gd name="T43" fmla="*/ 383 h 403"/>
                <a:gd name="T44" fmla="*/ 6 w 493"/>
                <a:gd name="T45" fmla="*/ 281 h 403"/>
                <a:gd name="T46" fmla="*/ 159 w 493"/>
                <a:gd name="T47" fmla="*/ 111 h 403"/>
                <a:gd name="T48" fmla="*/ 168 w 493"/>
                <a:gd name="T49" fmla="*/ 103 h 403"/>
                <a:gd name="T50" fmla="*/ 171 w 493"/>
                <a:gd name="T51" fmla="*/ 102 h 403"/>
                <a:gd name="T52" fmla="*/ 217 w 493"/>
                <a:gd name="T53" fmla="*/ 68 h 403"/>
                <a:gd name="T54" fmla="*/ 242 w 493"/>
                <a:gd name="T55" fmla="*/ 37 h 403"/>
                <a:gd name="T56" fmla="*/ 304 w 493"/>
                <a:gd name="T57" fmla="*/ 6 h 403"/>
                <a:gd name="T58" fmla="*/ 349 w 493"/>
                <a:gd name="T59" fmla="*/ 50 h 403"/>
                <a:gd name="T60" fmla="*/ 349 w 493"/>
                <a:gd name="T61" fmla="*/ 52 h 403"/>
                <a:gd name="T62" fmla="*/ 360 w 493"/>
                <a:gd name="T63" fmla="*/ 89 h 403"/>
                <a:gd name="T64" fmla="*/ 388 w 493"/>
                <a:gd name="T65" fmla="*/ 140 h 403"/>
                <a:gd name="T66" fmla="*/ 450 w 493"/>
                <a:gd name="T67" fmla="*/ 228 h 403"/>
                <a:gd name="T68" fmla="*/ 481 w 493"/>
                <a:gd name="T69" fmla="*/ 363 h 403"/>
                <a:gd name="T70" fmla="*/ 469 w 493"/>
                <a:gd name="T71"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3" h="403">
                  <a:moveTo>
                    <a:pt x="469" y="403"/>
                  </a:moveTo>
                  <a:lnTo>
                    <a:pt x="436" y="403"/>
                  </a:lnTo>
                  <a:cubicBezTo>
                    <a:pt x="442" y="389"/>
                    <a:pt x="447" y="374"/>
                    <a:pt x="451" y="355"/>
                  </a:cubicBezTo>
                  <a:cubicBezTo>
                    <a:pt x="459" y="324"/>
                    <a:pt x="443" y="279"/>
                    <a:pt x="421" y="242"/>
                  </a:cubicBezTo>
                  <a:cubicBezTo>
                    <a:pt x="399" y="203"/>
                    <a:pt x="374" y="170"/>
                    <a:pt x="365" y="158"/>
                  </a:cubicBezTo>
                  <a:cubicBezTo>
                    <a:pt x="354" y="147"/>
                    <a:pt x="340" y="125"/>
                    <a:pt x="331" y="101"/>
                  </a:cubicBezTo>
                  <a:cubicBezTo>
                    <a:pt x="323" y="85"/>
                    <a:pt x="318" y="66"/>
                    <a:pt x="319" y="51"/>
                  </a:cubicBezTo>
                  <a:lnTo>
                    <a:pt x="318" y="53"/>
                  </a:lnTo>
                  <a:cubicBezTo>
                    <a:pt x="320" y="44"/>
                    <a:pt x="316" y="41"/>
                    <a:pt x="312" y="38"/>
                  </a:cubicBezTo>
                  <a:lnTo>
                    <a:pt x="281" y="213"/>
                  </a:lnTo>
                  <a:lnTo>
                    <a:pt x="251" y="208"/>
                  </a:lnTo>
                  <a:lnTo>
                    <a:pt x="281" y="38"/>
                  </a:lnTo>
                  <a:cubicBezTo>
                    <a:pt x="277" y="39"/>
                    <a:pt x="274" y="43"/>
                    <a:pt x="270" y="49"/>
                  </a:cubicBezTo>
                  <a:cubicBezTo>
                    <a:pt x="266" y="61"/>
                    <a:pt x="252" y="76"/>
                    <a:pt x="236" y="91"/>
                  </a:cubicBezTo>
                  <a:cubicBezTo>
                    <a:pt x="221" y="106"/>
                    <a:pt x="200" y="122"/>
                    <a:pt x="186" y="129"/>
                  </a:cubicBezTo>
                  <a:cubicBezTo>
                    <a:pt x="183" y="132"/>
                    <a:pt x="181" y="134"/>
                    <a:pt x="176" y="136"/>
                  </a:cubicBezTo>
                  <a:cubicBezTo>
                    <a:pt x="141" y="160"/>
                    <a:pt x="45" y="222"/>
                    <a:pt x="38" y="285"/>
                  </a:cubicBezTo>
                  <a:lnTo>
                    <a:pt x="38" y="287"/>
                  </a:lnTo>
                  <a:cubicBezTo>
                    <a:pt x="31" y="321"/>
                    <a:pt x="35" y="350"/>
                    <a:pt x="42" y="375"/>
                  </a:cubicBezTo>
                  <a:cubicBezTo>
                    <a:pt x="44" y="385"/>
                    <a:pt x="47" y="394"/>
                    <a:pt x="51" y="403"/>
                  </a:cubicBezTo>
                  <a:lnTo>
                    <a:pt x="17" y="403"/>
                  </a:lnTo>
                  <a:cubicBezTo>
                    <a:pt x="15" y="396"/>
                    <a:pt x="13" y="390"/>
                    <a:pt x="12" y="383"/>
                  </a:cubicBezTo>
                  <a:cubicBezTo>
                    <a:pt x="3" y="355"/>
                    <a:pt x="0" y="322"/>
                    <a:pt x="6" y="281"/>
                  </a:cubicBezTo>
                  <a:cubicBezTo>
                    <a:pt x="15" y="204"/>
                    <a:pt x="119" y="134"/>
                    <a:pt x="159" y="111"/>
                  </a:cubicBezTo>
                  <a:cubicBezTo>
                    <a:pt x="164" y="107"/>
                    <a:pt x="166" y="105"/>
                    <a:pt x="168" y="103"/>
                  </a:cubicBezTo>
                  <a:lnTo>
                    <a:pt x="171" y="102"/>
                  </a:lnTo>
                  <a:cubicBezTo>
                    <a:pt x="183" y="95"/>
                    <a:pt x="201" y="83"/>
                    <a:pt x="217" y="68"/>
                  </a:cubicBezTo>
                  <a:cubicBezTo>
                    <a:pt x="230" y="57"/>
                    <a:pt x="238" y="45"/>
                    <a:pt x="242" y="37"/>
                  </a:cubicBezTo>
                  <a:cubicBezTo>
                    <a:pt x="257" y="0"/>
                    <a:pt x="296" y="5"/>
                    <a:pt x="304" y="6"/>
                  </a:cubicBezTo>
                  <a:cubicBezTo>
                    <a:pt x="313" y="6"/>
                    <a:pt x="346" y="9"/>
                    <a:pt x="349" y="50"/>
                  </a:cubicBezTo>
                  <a:lnTo>
                    <a:pt x="349" y="52"/>
                  </a:lnTo>
                  <a:cubicBezTo>
                    <a:pt x="350" y="61"/>
                    <a:pt x="354" y="75"/>
                    <a:pt x="360" y="89"/>
                  </a:cubicBezTo>
                  <a:cubicBezTo>
                    <a:pt x="369" y="110"/>
                    <a:pt x="381" y="130"/>
                    <a:pt x="388" y="140"/>
                  </a:cubicBezTo>
                  <a:cubicBezTo>
                    <a:pt x="397" y="150"/>
                    <a:pt x="426" y="186"/>
                    <a:pt x="450" y="228"/>
                  </a:cubicBezTo>
                  <a:cubicBezTo>
                    <a:pt x="473" y="271"/>
                    <a:pt x="493" y="321"/>
                    <a:pt x="481" y="363"/>
                  </a:cubicBezTo>
                  <a:cubicBezTo>
                    <a:pt x="477" y="377"/>
                    <a:pt x="473" y="390"/>
                    <a:pt x="469" y="40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6" name="Freeform 54"/>
            <p:cNvSpPr>
              <a:spLocks noEditPoints="1"/>
            </p:cNvSpPr>
            <p:nvPr/>
          </p:nvSpPr>
          <p:spPr bwMode="auto">
            <a:xfrm>
              <a:off x="1246188" y="4373563"/>
              <a:ext cx="487363" cy="712787"/>
            </a:xfrm>
            <a:custGeom>
              <a:avLst/>
              <a:gdLst>
                <a:gd name="T0" fmla="*/ 1620 w 1809"/>
                <a:gd name="T1" fmla="*/ 485 h 2641"/>
                <a:gd name="T2" fmla="*/ 550 w 1809"/>
                <a:gd name="T3" fmla="*/ 55 h 2641"/>
                <a:gd name="T4" fmla="*/ 216 w 1809"/>
                <a:gd name="T5" fmla="*/ 279 h 2641"/>
                <a:gd name="T6" fmla="*/ 189 w 1809"/>
                <a:gd name="T7" fmla="*/ 634 h 2641"/>
                <a:gd name="T8" fmla="*/ 359 w 1809"/>
                <a:gd name="T9" fmla="*/ 864 h 2641"/>
                <a:gd name="T10" fmla="*/ 555 w 1809"/>
                <a:gd name="T11" fmla="*/ 1580 h 2641"/>
                <a:gd name="T12" fmla="*/ 2 w 1809"/>
                <a:gd name="T13" fmla="*/ 2068 h 2641"/>
                <a:gd name="T14" fmla="*/ 359 w 1809"/>
                <a:gd name="T15" fmla="*/ 2443 h 2641"/>
                <a:gd name="T16" fmla="*/ 770 w 1809"/>
                <a:gd name="T17" fmla="*/ 2456 h 2641"/>
                <a:gd name="T18" fmla="*/ 1123 w 1809"/>
                <a:gd name="T19" fmla="*/ 2433 h 2641"/>
                <a:gd name="T20" fmla="*/ 1074 w 1809"/>
                <a:gd name="T21" fmla="*/ 1965 h 2641"/>
                <a:gd name="T22" fmla="*/ 924 w 1809"/>
                <a:gd name="T23" fmla="*/ 1517 h 2641"/>
                <a:gd name="T24" fmla="*/ 1369 w 1809"/>
                <a:gd name="T25" fmla="*/ 928 h 2641"/>
                <a:gd name="T26" fmla="*/ 1619 w 1809"/>
                <a:gd name="T27" fmla="*/ 893 h 2641"/>
                <a:gd name="T28" fmla="*/ 393 w 1809"/>
                <a:gd name="T29" fmla="*/ 747 h 2641"/>
                <a:gd name="T30" fmla="*/ 220 w 1809"/>
                <a:gd name="T31" fmla="*/ 629 h 2641"/>
                <a:gd name="T32" fmla="*/ 292 w 1809"/>
                <a:gd name="T33" fmla="*/ 385 h 2641"/>
                <a:gd name="T34" fmla="*/ 791 w 1809"/>
                <a:gd name="T35" fmla="*/ 1180 h 2641"/>
                <a:gd name="T36" fmla="*/ 588 w 1809"/>
                <a:gd name="T37" fmla="*/ 1568 h 2641"/>
                <a:gd name="T38" fmla="*/ 675 w 1809"/>
                <a:gd name="T39" fmla="*/ 1664 h 2641"/>
                <a:gd name="T40" fmla="*/ 648 w 1809"/>
                <a:gd name="T41" fmla="*/ 2152 h 2641"/>
                <a:gd name="T42" fmla="*/ 700 w 1809"/>
                <a:gd name="T43" fmla="*/ 1682 h 2641"/>
                <a:gd name="T44" fmla="*/ 555 w 1809"/>
                <a:gd name="T45" fmla="*/ 1619 h 2641"/>
                <a:gd name="T46" fmla="*/ 355 w 1809"/>
                <a:gd name="T47" fmla="*/ 1933 h 2641"/>
                <a:gd name="T48" fmla="*/ 411 w 1809"/>
                <a:gd name="T49" fmla="*/ 2090 h 2641"/>
                <a:gd name="T50" fmla="*/ 250 w 1809"/>
                <a:gd name="T51" fmla="*/ 2081 h 2641"/>
                <a:gd name="T52" fmla="*/ 131 w 1809"/>
                <a:gd name="T53" fmla="*/ 2045 h 2641"/>
                <a:gd name="T54" fmla="*/ 73 w 1809"/>
                <a:gd name="T55" fmla="*/ 1987 h 2641"/>
                <a:gd name="T56" fmla="*/ 313 w 1809"/>
                <a:gd name="T57" fmla="*/ 2356 h 2641"/>
                <a:gd name="T58" fmla="*/ 300 w 1809"/>
                <a:gd name="T59" fmla="*/ 2391 h 2641"/>
                <a:gd name="T60" fmla="*/ 191 w 1809"/>
                <a:gd name="T61" fmla="*/ 2324 h 2641"/>
                <a:gd name="T62" fmla="*/ 461 w 1809"/>
                <a:gd name="T63" fmla="*/ 2266 h 2641"/>
                <a:gd name="T64" fmla="*/ 437 w 1809"/>
                <a:gd name="T65" fmla="*/ 2077 h 2641"/>
                <a:gd name="T66" fmla="*/ 509 w 1809"/>
                <a:gd name="T67" fmla="*/ 2019 h 2641"/>
                <a:gd name="T68" fmla="*/ 614 w 1809"/>
                <a:gd name="T69" fmla="*/ 2194 h 2641"/>
                <a:gd name="T70" fmla="*/ 712 w 1809"/>
                <a:gd name="T71" fmla="*/ 2363 h 2641"/>
                <a:gd name="T72" fmla="*/ 685 w 1809"/>
                <a:gd name="T73" fmla="*/ 2204 h 2641"/>
                <a:gd name="T74" fmla="*/ 794 w 1809"/>
                <a:gd name="T75" fmla="*/ 2259 h 2641"/>
                <a:gd name="T76" fmla="*/ 770 w 1809"/>
                <a:gd name="T77" fmla="*/ 2357 h 2641"/>
                <a:gd name="T78" fmla="*/ 895 w 1809"/>
                <a:gd name="T79" fmla="*/ 2121 h 2641"/>
                <a:gd name="T80" fmla="*/ 1048 w 1809"/>
                <a:gd name="T81" fmla="*/ 2475 h 2641"/>
                <a:gd name="T82" fmla="*/ 1122 w 1809"/>
                <a:gd name="T83" fmla="*/ 2479 h 2641"/>
                <a:gd name="T84" fmla="*/ 1036 w 1809"/>
                <a:gd name="T85" fmla="*/ 2339 h 2641"/>
                <a:gd name="T86" fmla="*/ 1208 w 1809"/>
                <a:gd name="T87" fmla="*/ 2163 h 2641"/>
                <a:gd name="T88" fmla="*/ 1186 w 1809"/>
                <a:gd name="T89" fmla="*/ 2262 h 2641"/>
                <a:gd name="T90" fmla="*/ 819 w 1809"/>
                <a:gd name="T91" fmla="*/ 1841 h 2641"/>
                <a:gd name="T92" fmla="*/ 953 w 1809"/>
                <a:gd name="T93" fmla="*/ 1751 h 2641"/>
                <a:gd name="T94" fmla="*/ 892 w 1809"/>
                <a:gd name="T95" fmla="*/ 1637 h 2641"/>
                <a:gd name="T96" fmla="*/ 731 w 1809"/>
                <a:gd name="T97" fmla="*/ 1516 h 2641"/>
                <a:gd name="T98" fmla="*/ 1463 w 1809"/>
                <a:gd name="T99" fmla="*/ 205 h 2641"/>
                <a:gd name="T100" fmla="*/ 1574 w 1809"/>
                <a:gd name="T101" fmla="*/ 786 h 2641"/>
                <a:gd name="T102" fmla="*/ 1526 w 1809"/>
                <a:gd name="T103" fmla="*/ 699 h 2641"/>
                <a:gd name="T104" fmla="*/ 1304 w 1809"/>
                <a:gd name="T105" fmla="*/ 818 h 2641"/>
                <a:gd name="T106" fmla="*/ 1534 w 1809"/>
                <a:gd name="T107" fmla="*/ 949 h 2641"/>
                <a:gd name="T108" fmla="*/ 1352 w 1809"/>
                <a:gd name="T109" fmla="*/ 901 h 2641"/>
                <a:gd name="T110" fmla="*/ 1676 w 1809"/>
                <a:gd name="T111" fmla="*/ 556 h 2641"/>
                <a:gd name="T112" fmla="*/ 1339 w 1809"/>
                <a:gd name="T113" fmla="*/ 820 h 2641"/>
                <a:gd name="T114" fmla="*/ 1627 w 1809"/>
                <a:gd name="T115" fmla="*/ 71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9" h="2641">
                  <a:moveTo>
                    <a:pt x="1798" y="600"/>
                  </a:moveTo>
                  <a:lnTo>
                    <a:pt x="1680" y="520"/>
                  </a:lnTo>
                  <a:lnTo>
                    <a:pt x="1664" y="510"/>
                  </a:lnTo>
                  <a:lnTo>
                    <a:pt x="1657" y="527"/>
                  </a:lnTo>
                  <a:cubicBezTo>
                    <a:pt x="1657" y="527"/>
                    <a:pt x="1616" y="610"/>
                    <a:pt x="1609" y="613"/>
                  </a:cubicBezTo>
                  <a:lnTo>
                    <a:pt x="1609" y="615"/>
                  </a:lnTo>
                  <a:cubicBezTo>
                    <a:pt x="1606" y="616"/>
                    <a:pt x="1589" y="598"/>
                    <a:pt x="1578" y="587"/>
                  </a:cubicBezTo>
                  <a:lnTo>
                    <a:pt x="1626" y="506"/>
                  </a:lnTo>
                  <a:lnTo>
                    <a:pt x="1632" y="494"/>
                  </a:lnTo>
                  <a:lnTo>
                    <a:pt x="1620" y="485"/>
                  </a:lnTo>
                  <a:lnTo>
                    <a:pt x="1521" y="423"/>
                  </a:lnTo>
                  <a:lnTo>
                    <a:pt x="1603" y="297"/>
                  </a:lnTo>
                  <a:lnTo>
                    <a:pt x="1603" y="295"/>
                  </a:lnTo>
                  <a:cubicBezTo>
                    <a:pt x="1603" y="295"/>
                    <a:pt x="1640" y="223"/>
                    <a:pt x="1560" y="169"/>
                  </a:cubicBezTo>
                  <a:cubicBezTo>
                    <a:pt x="1489" y="121"/>
                    <a:pt x="1438" y="187"/>
                    <a:pt x="1438" y="187"/>
                  </a:cubicBezTo>
                  <a:lnTo>
                    <a:pt x="1438" y="189"/>
                  </a:lnTo>
                  <a:lnTo>
                    <a:pt x="819" y="1132"/>
                  </a:lnTo>
                  <a:lnTo>
                    <a:pt x="817" y="1132"/>
                  </a:lnTo>
                  <a:lnTo>
                    <a:pt x="551" y="59"/>
                  </a:lnTo>
                  <a:lnTo>
                    <a:pt x="550" y="55"/>
                  </a:lnTo>
                  <a:cubicBezTo>
                    <a:pt x="550" y="55"/>
                    <a:pt x="527" y="0"/>
                    <a:pt x="432" y="14"/>
                  </a:cubicBezTo>
                  <a:cubicBezTo>
                    <a:pt x="364" y="26"/>
                    <a:pt x="352" y="94"/>
                    <a:pt x="351" y="97"/>
                  </a:cubicBezTo>
                  <a:lnTo>
                    <a:pt x="351" y="101"/>
                  </a:lnTo>
                  <a:cubicBezTo>
                    <a:pt x="351" y="102"/>
                    <a:pt x="362" y="147"/>
                    <a:pt x="380" y="220"/>
                  </a:cubicBezTo>
                  <a:lnTo>
                    <a:pt x="252" y="259"/>
                  </a:lnTo>
                  <a:lnTo>
                    <a:pt x="238" y="263"/>
                  </a:lnTo>
                  <a:lnTo>
                    <a:pt x="242" y="279"/>
                  </a:lnTo>
                  <a:cubicBezTo>
                    <a:pt x="242" y="279"/>
                    <a:pt x="270" y="361"/>
                    <a:pt x="269" y="365"/>
                  </a:cubicBezTo>
                  <a:cubicBezTo>
                    <a:pt x="261" y="373"/>
                    <a:pt x="248" y="373"/>
                    <a:pt x="237" y="373"/>
                  </a:cubicBezTo>
                  <a:lnTo>
                    <a:pt x="216" y="279"/>
                  </a:lnTo>
                  <a:lnTo>
                    <a:pt x="212" y="263"/>
                  </a:lnTo>
                  <a:lnTo>
                    <a:pt x="196" y="269"/>
                  </a:lnTo>
                  <a:lnTo>
                    <a:pt x="38" y="316"/>
                  </a:lnTo>
                  <a:lnTo>
                    <a:pt x="24" y="320"/>
                  </a:lnTo>
                  <a:lnTo>
                    <a:pt x="28" y="334"/>
                  </a:lnTo>
                  <a:cubicBezTo>
                    <a:pt x="28" y="336"/>
                    <a:pt x="67" y="490"/>
                    <a:pt x="102" y="628"/>
                  </a:cubicBezTo>
                  <a:cubicBezTo>
                    <a:pt x="106" y="642"/>
                    <a:pt x="116" y="646"/>
                    <a:pt x="132" y="642"/>
                  </a:cubicBezTo>
                  <a:cubicBezTo>
                    <a:pt x="146" y="640"/>
                    <a:pt x="164" y="634"/>
                    <a:pt x="179" y="628"/>
                  </a:cubicBezTo>
                  <a:cubicBezTo>
                    <a:pt x="181" y="626"/>
                    <a:pt x="185" y="627"/>
                    <a:pt x="188" y="626"/>
                  </a:cubicBezTo>
                  <a:cubicBezTo>
                    <a:pt x="187" y="628"/>
                    <a:pt x="189" y="632"/>
                    <a:pt x="189" y="634"/>
                  </a:cubicBezTo>
                  <a:cubicBezTo>
                    <a:pt x="192" y="641"/>
                    <a:pt x="192" y="650"/>
                    <a:pt x="193" y="657"/>
                  </a:cubicBezTo>
                  <a:cubicBezTo>
                    <a:pt x="189" y="658"/>
                    <a:pt x="184" y="658"/>
                    <a:pt x="180" y="659"/>
                  </a:cubicBezTo>
                  <a:cubicBezTo>
                    <a:pt x="150" y="665"/>
                    <a:pt x="116" y="672"/>
                    <a:pt x="121" y="695"/>
                  </a:cubicBezTo>
                  <a:lnTo>
                    <a:pt x="120" y="697"/>
                  </a:lnTo>
                  <a:cubicBezTo>
                    <a:pt x="145" y="794"/>
                    <a:pt x="178" y="918"/>
                    <a:pt x="178" y="920"/>
                  </a:cubicBezTo>
                  <a:lnTo>
                    <a:pt x="182" y="934"/>
                  </a:lnTo>
                  <a:lnTo>
                    <a:pt x="198" y="930"/>
                  </a:lnTo>
                  <a:lnTo>
                    <a:pt x="349" y="884"/>
                  </a:lnTo>
                  <a:lnTo>
                    <a:pt x="365" y="878"/>
                  </a:lnTo>
                  <a:lnTo>
                    <a:pt x="359" y="864"/>
                  </a:lnTo>
                  <a:cubicBezTo>
                    <a:pt x="359" y="864"/>
                    <a:pt x="329" y="784"/>
                    <a:pt x="332" y="781"/>
                  </a:cubicBezTo>
                  <a:cubicBezTo>
                    <a:pt x="341" y="767"/>
                    <a:pt x="356" y="767"/>
                    <a:pt x="367" y="767"/>
                  </a:cubicBezTo>
                  <a:lnTo>
                    <a:pt x="401" y="859"/>
                  </a:lnTo>
                  <a:lnTo>
                    <a:pt x="406" y="870"/>
                  </a:lnTo>
                  <a:lnTo>
                    <a:pt x="420" y="868"/>
                  </a:lnTo>
                  <a:lnTo>
                    <a:pt x="533" y="838"/>
                  </a:lnTo>
                  <a:cubicBezTo>
                    <a:pt x="590" y="1066"/>
                    <a:pt x="644" y="1282"/>
                    <a:pt x="669" y="1373"/>
                  </a:cubicBezTo>
                  <a:cubicBezTo>
                    <a:pt x="659" y="1389"/>
                    <a:pt x="648" y="1403"/>
                    <a:pt x="637" y="1418"/>
                  </a:cubicBezTo>
                  <a:cubicBezTo>
                    <a:pt x="607" y="1464"/>
                    <a:pt x="572" y="1510"/>
                    <a:pt x="560" y="1556"/>
                  </a:cubicBezTo>
                  <a:cubicBezTo>
                    <a:pt x="556" y="1562"/>
                    <a:pt x="557" y="1571"/>
                    <a:pt x="555" y="1580"/>
                  </a:cubicBezTo>
                  <a:cubicBezTo>
                    <a:pt x="550" y="1585"/>
                    <a:pt x="508" y="1613"/>
                    <a:pt x="487" y="1645"/>
                  </a:cubicBezTo>
                  <a:cubicBezTo>
                    <a:pt x="469" y="1670"/>
                    <a:pt x="458" y="1712"/>
                    <a:pt x="452" y="1733"/>
                  </a:cubicBezTo>
                  <a:cubicBezTo>
                    <a:pt x="420" y="1751"/>
                    <a:pt x="393" y="1779"/>
                    <a:pt x="376" y="1814"/>
                  </a:cubicBezTo>
                  <a:cubicBezTo>
                    <a:pt x="373" y="1818"/>
                    <a:pt x="372" y="1824"/>
                    <a:pt x="369" y="1830"/>
                  </a:cubicBezTo>
                  <a:cubicBezTo>
                    <a:pt x="351" y="1840"/>
                    <a:pt x="227" y="1911"/>
                    <a:pt x="187" y="1923"/>
                  </a:cubicBezTo>
                  <a:cubicBezTo>
                    <a:pt x="169" y="1927"/>
                    <a:pt x="152" y="1939"/>
                    <a:pt x="144" y="1946"/>
                  </a:cubicBezTo>
                  <a:cubicBezTo>
                    <a:pt x="133" y="1944"/>
                    <a:pt x="122" y="1943"/>
                    <a:pt x="114" y="1941"/>
                  </a:cubicBezTo>
                  <a:cubicBezTo>
                    <a:pt x="92" y="1942"/>
                    <a:pt x="73" y="1949"/>
                    <a:pt x="56" y="1959"/>
                  </a:cubicBezTo>
                  <a:cubicBezTo>
                    <a:pt x="41" y="1972"/>
                    <a:pt x="27" y="1987"/>
                    <a:pt x="17" y="2007"/>
                  </a:cubicBezTo>
                  <a:cubicBezTo>
                    <a:pt x="7" y="2025"/>
                    <a:pt x="1" y="2046"/>
                    <a:pt x="2" y="2068"/>
                  </a:cubicBezTo>
                  <a:cubicBezTo>
                    <a:pt x="0" y="2092"/>
                    <a:pt x="10" y="2120"/>
                    <a:pt x="28" y="2143"/>
                  </a:cubicBezTo>
                  <a:cubicBezTo>
                    <a:pt x="45" y="2159"/>
                    <a:pt x="66" y="2174"/>
                    <a:pt x="94" y="2179"/>
                  </a:cubicBezTo>
                  <a:cubicBezTo>
                    <a:pt x="100" y="2195"/>
                    <a:pt x="111" y="2222"/>
                    <a:pt x="121" y="2248"/>
                  </a:cubicBezTo>
                  <a:cubicBezTo>
                    <a:pt x="134" y="2276"/>
                    <a:pt x="145" y="2302"/>
                    <a:pt x="153" y="2319"/>
                  </a:cubicBezTo>
                  <a:cubicBezTo>
                    <a:pt x="136" y="2340"/>
                    <a:pt x="125" y="2362"/>
                    <a:pt x="123" y="2389"/>
                  </a:cubicBezTo>
                  <a:cubicBezTo>
                    <a:pt x="118" y="2416"/>
                    <a:pt x="126" y="2446"/>
                    <a:pt x="150" y="2472"/>
                  </a:cubicBezTo>
                  <a:cubicBezTo>
                    <a:pt x="159" y="2480"/>
                    <a:pt x="169" y="2489"/>
                    <a:pt x="181" y="2493"/>
                  </a:cubicBezTo>
                  <a:cubicBezTo>
                    <a:pt x="206" y="2504"/>
                    <a:pt x="236" y="2509"/>
                    <a:pt x="265" y="2506"/>
                  </a:cubicBezTo>
                  <a:cubicBezTo>
                    <a:pt x="294" y="2502"/>
                    <a:pt x="320" y="2489"/>
                    <a:pt x="341" y="2471"/>
                  </a:cubicBezTo>
                  <a:cubicBezTo>
                    <a:pt x="350" y="2461"/>
                    <a:pt x="355" y="2453"/>
                    <a:pt x="359" y="2443"/>
                  </a:cubicBezTo>
                  <a:cubicBezTo>
                    <a:pt x="363" y="2435"/>
                    <a:pt x="368" y="2418"/>
                    <a:pt x="370" y="2406"/>
                  </a:cubicBezTo>
                  <a:cubicBezTo>
                    <a:pt x="372" y="2395"/>
                    <a:pt x="374" y="2387"/>
                    <a:pt x="373" y="2380"/>
                  </a:cubicBezTo>
                  <a:cubicBezTo>
                    <a:pt x="380" y="2377"/>
                    <a:pt x="387" y="2376"/>
                    <a:pt x="387" y="2376"/>
                  </a:cubicBezTo>
                  <a:lnTo>
                    <a:pt x="389" y="2374"/>
                  </a:lnTo>
                  <a:lnTo>
                    <a:pt x="497" y="2321"/>
                  </a:lnTo>
                  <a:cubicBezTo>
                    <a:pt x="505" y="2326"/>
                    <a:pt x="515" y="2332"/>
                    <a:pt x="527" y="2339"/>
                  </a:cubicBezTo>
                  <a:cubicBezTo>
                    <a:pt x="543" y="2346"/>
                    <a:pt x="562" y="2352"/>
                    <a:pt x="581" y="2355"/>
                  </a:cubicBezTo>
                  <a:cubicBezTo>
                    <a:pt x="593" y="2366"/>
                    <a:pt x="619" y="2390"/>
                    <a:pt x="645" y="2395"/>
                  </a:cubicBezTo>
                  <a:cubicBezTo>
                    <a:pt x="656" y="2397"/>
                    <a:pt x="666" y="2399"/>
                    <a:pt x="677" y="2400"/>
                  </a:cubicBezTo>
                  <a:cubicBezTo>
                    <a:pt x="690" y="2410"/>
                    <a:pt x="730" y="2436"/>
                    <a:pt x="770" y="2456"/>
                  </a:cubicBezTo>
                  <a:cubicBezTo>
                    <a:pt x="798" y="2470"/>
                    <a:pt x="830" y="2487"/>
                    <a:pt x="867" y="2500"/>
                  </a:cubicBezTo>
                  <a:cubicBezTo>
                    <a:pt x="893" y="2507"/>
                    <a:pt x="908" y="2509"/>
                    <a:pt x="916" y="2511"/>
                  </a:cubicBezTo>
                  <a:cubicBezTo>
                    <a:pt x="915" y="2530"/>
                    <a:pt x="916" y="2548"/>
                    <a:pt x="922" y="2564"/>
                  </a:cubicBezTo>
                  <a:cubicBezTo>
                    <a:pt x="926" y="2581"/>
                    <a:pt x="938" y="2596"/>
                    <a:pt x="954" y="2607"/>
                  </a:cubicBezTo>
                  <a:cubicBezTo>
                    <a:pt x="971" y="2622"/>
                    <a:pt x="991" y="2632"/>
                    <a:pt x="1008" y="2635"/>
                  </a:cubicBezTo>
                  <a:cubicBezTo>
                    <a:pt x="1042" y="2641"/>
                    <a:pt x="1079" y="2632"/>
                    <a:pt x="1109" y="2611"/>
                  </a:cubicBezTo>
                  <a:cubicBezTo>
                    <a:pt x="1135" y="2591"/>
                    <a:pt x="1155" y="2564"/>
                    <a:pt x="1159" y="2529"/>
                  </a:cubicBezTo>
                  <a:lnTo>
                    <a:pt x="1159" y="2527"/>
                  </a:lnTo>
                  <a:cubicBezTo>
                    <a:pt x="1160" y="2508"/>
                    <a:pt x="1158" y="2485"/>
                    <a:pt x="1148" y="2466"/>
                  </a:cubicBezTo>
                  <a:cubicBezTo>
                    <a:pt x="1144" y="2452"/>
                    <a:pt x="1135" y="2442"/>
                    <a:pt x="1123" y="2433"/>
                  </a:cubicBezTo>
                  <a:cubicBezTo>
                    <a:pt x="1129" y="2421"/>
                    <a:pt x="1137" y="2407"/>
                    <a:pt x="1141" y="2392"/>
                  </a:cubicBezTo>
                  <a:lnTo>
                    <a:pt x="1142" y="2390"/>
                  </a:lnTo>
                  <a:cubicBezTo>
                    <a:pt x="1150" y="2365"/>
                    <a:pt x="1172" y="2317"/>
                    <a:pt x="1183" y="2294"/>
                  </a:cubicBezTo>
                  <a:cubicBezTo>
                    <a:pt x="1187" y="2293"/>
                    <a:pt x="1192" y="2294"/>
                    <a:pt x="1196" y="2292"/>
                  </a:cubicBezTo>
                  <a:cubicBezTo>
                    <a:pt x="1215" y="2285"/>
                    <a:pt x="1233" y="2272"/>
                    <a:pt x="1246" y="2257"/>
                  </a:cubicBezTo>
                  <a:cubicBezTo>
                    <a:pt x="1258" y="2240"/>
                    <a:pt x="1268" y="2219"/>
                    <a:pt x="1272" y="2198"/>
                  </a:cubicBezTo>
                  <a:cubicBezTo>
                    <a:pt x="1281" y="2162"/>
                    <a:pt x="1275" y="2120"/>
                    <a:pt x="1250" y="2084"/>
                  </a:cubicBezTo>
                  <a:cubicBezTo>
                    <a:pt x="1236" y="2066"/>
                    <a:pt x="1216" y="2054"/>
                    <a:pt x="1191" y="2050"/>
                  </a:cubicBezTo>
                  <a:cubicBezTo>
                    <a:pt x="1170" y="2046"/>
                    <a:pt x="1145" y="2048"/>
                    <a:pt x="1124" y="2053"/>
                  </a:cubicBezTo>
                  <a:cubicBezTo>
                    <a:pt x="1109" y="2027"/>
                    <a:pt x="1092" y="1997"/>
                    <a:pt x="1074" y="1965"/>
                  </a:cubicBezTo>
                  <a:cubicBezTo>
                    <a:pt x="1040" y="1905"/>
                    <a:pt x="1007" y="1848"/>
                    <a:pt x="997" y="1831"/>
                  </a:cubicBezTo>
                  <a:cubicBezTo>
                    <a:pt x="995" y="1828"/>
                    <a:pt x="995" y="1826"/>
                    <a:pt x="996" y="1824"/>
                  </a:cubicBezTo>
                  <a:cubicBezTo>
                    <a:pt x="992" y="1806"/>
                    <a:pt x="984" y="1763"/>
                    <a:pt x="984" y="1752"/>
                  </a:cubicBezTo>
                  <a:cubicBezTo>
                    <a:pt x="986" y="1741"/>
                    <a:pt x="983" y="1721"/>
                    <a:pt x="977" y="1702"/>
                  </a:cubicBezTo>
                  <a:cubicBezTo>
                    <a:pt x="970" y="1679"/>
                    <a:pt x="960" y="1653"/>
                    <a:pt x="955" y="1643"/>
                  </a:cubicBezTo>
                  <a:cubicBezTo>
                    <a:pt x="946" y="1631"/>
                    <a:pt x="939" y="1623"/>
                    <a:pt x="931" y="1617"/>
                  </a:cubicBezTo>
                  <a:cubicBezTo>
                    <a:pt x="927" y="1612"/>
                    <a:pt x="926" y="1610"/>
                    <a:pt x="926" y="1610"/>
                  </a:cubicBezTo>
                  <a:cubicBezTo>
                    <a:pt x="928" y="1599"/>
                    <a:pt x="931" y="1580"/>
                    <a:pt x="932" y="1563"/>
                  </a:cubicBezTo>
                  <a:cubicBezTo>
                    <a:pt x="930" y="1547"/>
                    <a:pt x="929" y="1531"/>
                    <a:pt x="924" y="1520"/>
                  </a:cubicBezTo>
                  <a:lnTo>
                    <a:pt x="924" y="1517"/>
                  </a:lnTo>
                  <a:cubicBezTo>
                    <a:pt x="918" y="1505"/>
                    <a:pt x="909" y="1495"/>
                    <a:pt x="902" y="1485"/>
                  </a:cubicBezTo>
                  <a:cubicBezTo>
                    <a:pt x="895" y="1475"/>
                    <a:pt x="887" y="1467"/>
                    <a:pt x="888" y="1463"/>
                  </a:cubicBezTo>
                  <a:lnTo>
                    <a:pt x="886" y="1460"/>
                  </a:lnTo>
                  <a:cubicBezTo>
                    <a:pt x="887" y="1456"/>
                    <a:pt x="887" y="1454"/>
                    <a:pt x="886" y="1447"/>
                  </a:cubicBezTo>
                  <a:cubicBezTo>
                    <a:pt x="886" y="1436"/>
                    <a:pt x="886" y="1423"/>
                    <a:pt x="882" y="1407"/>
                  </a:cubicBezTo>
                  <a:lnTo>
                    <a:pt x="1190" y="936"/>
                  </a:lnTo>
                  <a:lnTo>
                    <a:pt x="1301" y="1002"/>
                  </a:lnTo>
                  <a:lnTo>
                    <a:pt x="1315" y="1009"/>
                  </a:lnTo>
                  <a:lnTo>
                    <a:pt x="1321" y="997"/>
                  </a:lnTo>
                  <a:cubicBezTo>
                    <a:pt x="1322" y="994"/>
                    <a:pt x="1358" y="938"/>
                    <a:pt x="1369" y="928"/>
                  </a:cubicBezTo>
                  <a:cubicBezTo>
                    <a:pt x="1371" y="928"/>
                    <a:pt x="1382" y="942"/>
                    <a:pt x="1389" y="949"/>
                  </a:cubicBezTo>
                  <a:lnTo>
                    <a:pt x="1345" y="1025"/>
                  </a:lnTo>
                  <a:lnTo>
                    <a:pt x="1339" y="1037"/>
                  </a:lnTo>
                  <a:lnTo>
                    <a:pt x="1350" y="1046"/>
                  </a:lnTo>
                  <a:lnTo>
                    <a:pt x="1467" y="1130"/>
                  </a:lnTo>
                  <a:lnTo>
                    <a:pt x="1481" y="1139"/>
                  </a:lnTo>
                  <a:lnTo>
                    <a:pt x="1490" y="1125"/>
                  </a:lnTo>
                  <a:lnTo>
                    <a:pt x="1622" y="911"/>
                  </a:lnTo>
                  <a:lnTo>
                    <a:pt x="1628" y="901"/>
                  </a:lnTo>
                  <a:lnTo>
                    <a:pt x="1619" y="893"/>
                  </a:lnTo>
                  <a:lnTo>
                    <a:pt x="1570" y="847"/>
                  </a:lnTo>
                  <a:lnTo>
                    <a:pt x="1591" y="816"/>
                  </a:lnTo>
                  <a:lnTo>
                    <a:pt x="1642" y="849"/>
                  </a:lnTo>
                  <a:lnTo>
                    <a:pt x="1653" y="858"/>
                  </a:lnTo>
                  <a:lnTo>
                    <a:pt x="1662" y="844"/>
                  </a:lnTo>
                  <a:lnTo>
                    <a:pt x="1803" y="620"/>
                  </a:lnTo>
                  <a:lnTo>
                    <a:pt x="1809" y="608"/>
                  </a:lnTo>
                  <a:lnTo>
                    <a:pt x="1798" y="600"/>
                  </a:lnTo>
                  <a:close/>
                  <a:moveTo>
                    <a:pt x="426" y="834"/>
                  </a:moveTo>
                  <a:lnTo>
                    <a:pt x="393" y="747"/>
                  </a:lnTo>
                  <a:lnTo>
                    <a:pt x="390" y="740"/>
                  </a:lnTo>
                  <a:lnTo>
                    <a:pt x="381" y="739"/>
                  </a:lnTo>
                  <a:cubicBezTo>
                    <a:pt x="381" y="739"/>
                    <a:pt x="331" y="725"/>
                    <a:pt x="306" y="763"/>
                  </a:cubicBezTo>
                  <a:cubicBezTo>
                    <a:pt x="298" y="775"/>
                    <a:pt x="316" y="831"/>
                    <a:pt x="325" y="858"/>
                  </a:cubicBezTo>
                  <a:lnTo>
                    <a:pt x="204" y="896"/>
                  </a:lnTo>
                  <a:cubicBezTo>
                    <a:pt x="195" y="860"/>
                    <a:pt x="171" y="772"/>
                    <a:pt x="150" y="691"/>
                  </a:cubicBezTo>
                  <a:cubicBezTo>
                    <a:pt x="151" y="685"/>
                    <a:pt x="172" y="693"/>
                    <a:pt x="185" y="691"/>
                  </a:cubicBezTo>
                  <a:cubicBezTo>
                    <a:pt x="196" y="688"/>
                    <a:pt x="204" y="687"/>
                    <a:pt x="211" y="685"/>
                  </a:cubicBezTo>
                  <a:lnTo>
                    <a:pt x="224" y="649"/>
                  </a:lnTo>
                  <a:cubicBezTo>
                    <a:pt x="223" y="643"/>
                    <a:pt x="222" y="636"/>
                    <a:pt x="220" y="629"/>
                  </a:cubicBezTo>
                  <a:cubicBezTo>
                    <a:pt x="218" y="618"/>
                    <a:pt x="217" y="609"/>
                    <a:pt x="214" y="602"/>
                  </a:cubicBezTo>
                  <a:cubicBezTo>
                    <a:pt x="210" y="590"/>
                    <a:pt x="201" y="588"/>
                    <a:pt x="187" y="592"/>
                  </a:cubicBezTo>
                  <a:cubicBezTo>
                    <a:pt x="182" y="594"/>
                    <a:pt x="175" y="597"/>
                    <a:pt x="168" y="600"/>
                  </a:cubicBezTo>
                  <a:cubicBezTo>
                    <a:pt x="154" y="604"/>
                    <a:pt x="140" y="608"/>
                    <a:pt x="131" y="611"/>
                  </a:cubicBezTo>
                  <a:cubicBezTo>
                    <a:pt x="102" y="500"/>
                    <a:pt x="71" y="381"/>
                    <a:pt x="62" y="342"/>
                  </a:cubicBezTo>
                  <a:lnTo>
                    <a:pt x="190" y="303"/>
                  </a:lnTo>
                  <a:lnTo>
                    <a:pt x="210" y="390"/>
                  </a:lnTo>
                  <a:lnTo>
                    <a:pt x="212" y="401"/>
                  </a:lnTo>
                  <a:lnTo>
                    <a:pt x="223" y="403"/>
                  </a:lnTo>
                  <a:cubicBezTo>
                    <a:pt x="223" y="403"/>
                    <a:pt x="272" y="408"/>
                    <a:pt x="292" y="385"/>
                  </a:cubicBezTo>
                  <a:lnTo>
                    <a:pt x="294" y="385"/>
                  </a:lnTo>
                  <a:cubicBezTo>
                    <a:pt x="303" y="373"/>
                    <a:pt x="285" y="313"/>
                    <a:pt x="277" y="283"/>
                  </a:cubicBezTo>
                  <a:lnTo>
                    <a:pt x="388" y="250"/>
                  </a:lnTo>
                  <a:lnTo>
                    <a:pt x="525" y="808"/>
                  </a:lnTo>
                  <a:lnTo>
                    <a:pt x="426" y="834"/>
                  </a:lnTo>
                  <a:close/>
                  <a:moveTo>
                    <a:pt x="382" y="97"/>
                  </a:moveTo>
                  <a:cubicBezTo>
                    <a:pt x="386" y="87"/>
                    <a:pt x="397" y="52"/>
                    <a:pt x="437" y="46"/>
                  </a:cubicBezTo>
                  <a:cubicBezTo>
                    <a:pt x="501" y="35"/>
                    <a:pt x="518" y="62"/>
                    <a:pt x="521" y="67"/>
                  </a:cubicBezTo>
                  <a:lnTo>
                    <a:pt x="787" y="1137"/>
                  </a:lnTo>
                  <a:cubicBezTo>
                    <a:pt x="787" y="1142"/>
                    <a:pt x="790" y="1160"/>
                    <a:pt x="791" y="1180"/>
                  </a:cubicBezTo>
                  <a:cubicBezTo>
                    <a:pt x="791" y="1180"/>
                    <a:pt x="797" y="1220"/>
                    <a:pt x="803" y="1237"/>
                  </a:cubicBezTo>
                  <a:cubicBezTo>
                    <a:pt x="805" y="1246"/>
                    <a:pt x="809" y="1262"/>
                    <a:pt x="812" y="1282"/>
                  </a:cubicBezTo>
                  <a:cubicBezTo>
                    <a:pt x="815" y="1303"/>
                    <a:pt x="818" y="1325"/>
                    <a:pt x="823" y="1344"/>
                  </a:cubicBezTo>
                  <a:cubicBezTo>
                    <a:pt x="826" y="1364"/>
                    <a:pt x="843" y="1391"/>
                    <a:pt x="850" y="1403"/>
                  </a:cubicBezTo>
                  <a:cubicBezTo>
                    <a:pt x="854" y="1419"/>
                    <a:pt x="855" y="1437"/>
                    <a:pt x="855" y="1450"/>
                  </a:cubicBezTo>
                  <a:cubicBezTo>
                    <a:pt x="855" y="1450"/>
                    <a:pt x="855" y="1450"/>
                    <a:pt x="854" y="1452"/>
                  </a:cubicBezTo>
                  <a:cubicBezTo>
                    <a:pt x="799" y="1431"/>
                    <a:pt x="735" y="1431"/>
                    <a:pt x="724" y="1432"/>
                  </a:cubicBezTo>
                  <a:cubicBezTo>
                    <a:pt x="722" y="1431"/>
                    <a:pt x="718" y="1428"/>
                    <a:pt x="709" y="1407"/>
                  </a:cubicBezTo>
                  <a:cubicBezTo>
                    <a:pt x="695" y="1374"/>
                    <a:pt x="400" y="171"/>
                    <a:pt x="382" y="97"/>
                  </a:cubicBezTo>
                  <a:close/>
                  <a:moveTo>
                    <a:pt x="588" y="1568"/>
                  </a:moveTo>
                  <a:lnTo>
                    <a:pt x="589" y="1566"/>
                  </a:lnTo>
                  <a:cubicBezTo>
                    <a:pt x="600" y="1524"/>
                    <a:pt x="633" y="1479"/>
                    <a:pt x="662" y="1436"/>
                  </a:cubicBezTo>
                  <a:cubicBezTo>
                    <a:pt x="668" y="1428"/>
                    <a:pt x="674" y="1420"/>
                    <a:pt x="679" y="1413"/>
                  </a:cubicBezTo>
                  <a:cubicBezTo>
                    <a:pt x="679" y="1417"/>
                    <a:pt x="681" y="1417"/>
                    <a:pt x="680" y="1419"/>
                  </a:cubicBezTo>
                  <a:cubicBezTo>
                    <a:pt x="688" y="1436"/>
                    <a:pt x="695" y="1446"/>
                    <a:pt x="703" y="1452"/>
                  </a:cubicBezTo>
                  <a:cubicBezTo>
                    <a:pt x="697" y="1473"/>
                    <a:pt x="689" y="1517"/>
                    <a:pt x="720" y="1567"/>
                  </a:cubicBezTo>
                  <a:lnTo>
                    <a:pt x="718" y="1567"/>
                  </a:lnTo>
                  <a:cubicBezTo>
                    <a:pt x="720" y="1567"/>
                    <a:pt x="720" y="1569"/>
                    <a:pt x="722" y="1572"/>
                  </a:cubicBezTo>
                  <a:cubicBezTo>
                    <a:pt x="723" y="1574"/>
                    <a:pt x="725" y="1577"/>
                    <a:pt x="727" y="1579"/>
                  </a:cubicBezTo>
                  <a:cubicBezTo>
                    <a:pt x="717" y="1597"/>
                    <a:pt x="696" y="1633"/>
                    <a:pt x="675" y="1664"/>
                  </a:cubicBezTo>
                  <a:cubicBezTo>
                    <a:pt x="654" y="1694"/>
                    <a:pt x="634" y="1721"/>
                    <a:pt x="622" y="1725"/>
                  </a:cubicBezTo>
                  <a:cubicBezTo>
                    <a:pt x="614" y="1698"/>
                    <a:pt x="596" y="1635"/>
                    <a:pt x="586" y="1607"/>
                  </a:cubicBezTo>
                  <a:cubicBezTo>
                    <a:pt x="584" y="1589"/>
                    <a:pt x="585" y="1576"/>
                    <a:pt x="588" y="1568"/>
                  </a:cubicBezTo>
                  <a:close/>
                  <a:moveTo>
                    <a:pt x="789" y="1847"/>
                  </a:moveTo>
                  <a:cubicBezTo>
                    <a:pt x="791" y="1863"/>
                    <a:pt x="797" y="1879"/>
                    <a:pt x="803" y="1896"/>
                  </a:cubicBezTo>
                  <a:cubicBezTo>
                    <a:pt x="806" y="1905"/>
                    <a:pt x="811" y="1912"/>
                    <a:pt x="814" y="1920"/>
                  </a:cubicBezTo>
                  <a:cubicBezTo>
                    <a:pt x="800" y="1948"/>
                    <a:pt x="727" y="2115"/>
                    <a:pt x="717" y="2122"/>
                  </a:cubicBezTo>
                  <a:cubicBezTo>
                    <a:pt x="709" y="2127"/>
                    <a:pt x="706" y="2135"/>
                    <a:pt x="699" y="2145"/>
                  </a:cubicBezTo>
                  <a:cubicBezTo>
                    <a:pt x="696" y="2156"/>
                    <a:pt x="689" y="2168"/>
                    <a:pt x="675" y="2174"/>
                  </a:cubicBezTo>
                  <a:cubicBezTo>
                    <a:pt x="670" y="2166"/>
                    <a:pt x="660" y="2158"/>
                    <a:pt x="648" y="2152"/>
                  </a:cubicBezTo>
                  <a:cubicBezTo>
                    <a:pt x="632" y="2144"/>
                    <a:pt x="613" y="2139"/>
                    <a:pt x="589" y="2135"/>
                  </a:cubicBezTo>
                  <a:cubicBezTo>
                    <a:pt x="585" y="2123"/>
                    <a:pt x="582" y="2114"/>
                    <a:pt x="576" y="2108"/>
                  </a:cubicBezTo>
                  <a:cubicBezTo>
                    <a:pt x="573" y="2101"/>
                    <a:pt x="565" y="2075"/>
                    <a:pt x="556" y="2052"/>
                  </a:cubicBezTo>
                  <a:cubicBezTo>
                    <a:pt x="548" y="2033"/>
                    <a:pt x="542" y="2017"/>
                    <a:pt x="537" y="2007"/>
                  </a:cubicBezTo>
                  <a:cubicBezTo>
                    <a:pt x="527" y="1990"/>
                    <a:pt x="531" y="1967"/>
                    <a:pt x="533" y="1945"/>
                  </a:cubicBezTo>
                  <a:cubicBezTo>
                    <a:pt x="535" y="1932"/>
                    <a:pt x="537" y="1919"/>
                    <a:pt x="537" y="1908"/>
                  </a:cubicBezTo>
                  <a:cubicBezTo>
                    <a:pt x="550" y="1899"/>
                    <a:pt x="577" y="1878"/>
                    <a:pt x="592" y="1848"/>
                  </a:cubicBezTo>
                  <a:cubicBezTo>
                    <a:pt x="598" y="1836"/>
                    <a:pt x="607" y="1813"/>
                    <a:pt x="612" y="1792"/>
                  </a:cubicBezTo>
                  <a:cubicBezTo>
                    <a:pt x="617" y="1779"/>
                    <a:pt x="621" y="1767"/>
                    <a:pt x="623" y="1756"/>
                  </a:cubicBezTo>
                  <a:cubicBezTo>
                    <a:pt x="648" y="1752"/>
                    <a:pt x="676" y="1720"/>
                    <a:pt x="700" y="1682"/>
                  </a:cubicBezTo>
                  <a:cubicBezTo>
                    <a:pt x="721" y="1653"/>
                    <a:pt x="737" y="1623"/>
                    <a:pt x="749" y="1603"/>
                  </a:cubicBezTo>
                  <a:cubicBezTo>
                    <a:pt x="751" y="1605"/>
                    <a:pt x="755" y="1608"/>
                    <a:pt x="756" y="1611"/>
                  </a:cubicBezTo>
                  <a:cubicBezTo>
                    <a:pt x="754" y="1626"/>
                    <a:pt x="751" y="1656"/>
                    <a:pt x="754" y="1676"/>
                  </a:cubicBezTo>
                  <a:cubicBezTo>
                    <a:pt x="756" y="1725"/>
                    <a:pt x="776" y="1748"/>
                    <a:pt x="789" y="1761"/>
                  </a:cubicBezTo>
                  <a:cubicBezTo>
                    <a:pt x="791" y="1764"/>
                    <a:pt x="793" y="1767"/>
                    <a:pt x="794" y="1769"/>
                  </a:cubicBezTo>
                  <a:lnTo>
                    <a:pt x="796" y="1769"/>
                  </a:lnTo>
                  <a:cubicBezTo>
                    <a:pt x="796" y="1772"/>
                    <a:pt x="798" y="1772"/>
                    <a:pt x="798" y="1772"/>
                  </a:cubicBezTo>
                  <a:cubicBezTo>
                    <a:pt x="792" y="1793"/>
                    <a:pt x="784" y="1826"/>
                    <a:pt x="789" y="1847"/>
                  </a:cubicBezTo>
                  <a:close/>
                  <a:moveTo>
                    <a:pt x="512" y="1662"/>
                  </a:moveTo>
                  <a:cubicBezTo>
                    <a:pt x="524" y="1647"/>
                    <a:pt x="542" y="1630"/>
                    <a:pt x="555" y="1619"/>
                  </a:cubicBezTo>
                  <a:cubicBezTo>
                    <a:pt x="551" y="1667"/>
                    <a:pt x="580" y="1740"/>
                    <a:pt x="595" y="1751"/>
                  </a:cubicBezTo>
                  <a:cubicBezTo>
                    <a:pt x="595" y="1756"/>
                    <a:pt x="589" y="1763"/>
                    <a:pt x="583" y="1782"/>
                  </a:cubicBezTo>
                  <a:cubicBezTo>
                    <a:pt x="578" y="1801"/>
                    <a:pt x="570" y="1824"/>
                    <a:pt x="563" y="1834"/>
                  </a:cubicBezTo>
                  <a:cubicBezTo>
                    <a:pt x="556" y="1850"/>
                    <a:pt x="542" y="1865"/>
                    <a:pt x="530" y="1874"/>
                  </a:cubicBezTo>
                  <a:cubicBezTo>
                    <a:pt x="519" y="1835"/>
                    <a:pt x="490" y="1762"/>
                    <a:pt x="483" y="1743"/>
                  </a:cubicBezTo>
                  <a:cubicBezTo>
                    <a:pt x="486" y="1725"/>
                    <a:pt x="495" y="1685"/>
                    <a:pt x="512" y="1662"/>
                  </a:cubicBezTo>
                  <a:close/>
                  <a:moveTo>
                    <a:pt x="193" y="1953"/>
                  </a:moveTo>
                  <a:lnTo>
                    <a:pt x="195" y="1953"/>
                  </a:lnTo>
                  <a:cubicBezTo>
                    <a:pt x="228" y="1942"/>
                    <a:pt x="311" y="1897"/>
                    <a:pt x="357" y="1872"/>
                  </a:cubicBezTo>
                  <a:cubicBezTo>
                    <a:pt x="353" y="1893"/>
                    <a:pt x="352" y="1913"/>
                    <a:pt x="355" y="1933"/>
                  </a:cubicBezTo>
                  <a:cubicBezTo>
                    <a:pt x="357" y="1949"/>
                    <a:pt x="362" y="1967"/>
                    <a:pt x="366" y="1983"/>
                  </a:cubicBezTo>
                  <a:cubicBezTo>
                    <a:pt x="340" y="1994"/>
                    <a:pt x="285" y="2017"/>
                    <a:pt x="265" y="2029"/>
                  </a:cubicBezTo>
                  <a:lnTo>
                    <a:pt x="263" y="2029"/>
                  </a:lnTo>
                  <a:cubicBezTo>
                    <a:pt x="251" y="2038"/>
                    <a:pt x="238" y="2047"/>
                    <a:pt x="230" y="2056"/>
                  </a:cubicBezTo>
                  <a:cubicBezTo>
                    <a:pt x="224" y="2037"/>
                    <a:pt x="217" y="2019"/>
                    <a:pt x="207" y="2001"/>
                  </a:cubicBezTo>
                  <a:cubicBezTo>
                    <a:pt x="196" y="1986"/>
                    <a:pt x="185" y="1971"/>
                    <a:pt x="174" y="1962"/>
                  </a:cubicBezTo>
                  <a:cubicBezTo>
                    <a:pt x="179" y="1957"/>
                    <a:pt x="187" y="1954"/>
                    <a:pt x="193" y="1953"/>
                  </a:cubicBezTo>
                  <a:close/>
                  <a:moveTo>
                    <a:pt x="376" y="2014"/>
                  </a:moveTo>
                  <a:cubicBezTo>
                    <a:pt x="377" y="2018"/>
                    <a:pt x="379" y="2023"/>
                    <a:pt x="380" y="2025"/>
                  </a:cubicBezTo>
                  <a:cubicBezTo>
                    <a:pt x="385" y="2037"/>
                    <a:pt x="397" y="2066"/>
                    <a:pt x="411" y="2090"/>
                  </a:cubicBezTo>
                  <a:cubicBezTo>
                    <a:pt x="420" y="2111"/>
                    <a:pt x="428" y="2130"/>
                    <a:pt x="429" y="2135"/>
                  </a:cubicBezTo>
                  <a:cubicBezTo>
                    <a:pt x="433" y="2140"/>
                    <a:pt x="436" y="2156"/>
                    <a:pt x="438" y="2172"/>
                  </a:cubicBezTo>
                  <a:cubicBezTo>
                    <a:pt x="441" y="2179"/>
                    <a:pt x="442" y="2186"/>
                    <a:pt x="443" y="2192"/>
                  </a:cubicBezTo>
                  <a:cubicBezTo>
                    <a:pt x="433" y="2197"/>
                    <a:pt x="414" y="2209"/>
                    <a:pt x="404" y="2214"/>
                  </a:cubicBezTo>
                  <a:cubicBezTo>
                    <a:pt x="397" y="2217"/>
                    <a:pt x="385" y="2222"/>
                    <a:pt x="373" y="2228"/>
                  </a:cubicBezTo>
                  <a:cubicBezTo>
                    <a:pt x="363" y="2233"/>
                    <a:pt x="354" y="2238"/>
                    <a:pt x="346" y="2241"/>
                  </a:cubicBezTo>
                  <a:cubicBezTo>
                    <a:pt x="337" y="2244"/>
                    <a:pt x="325" y="2248"/>
                    <a:pt x="312" y="2251"/>
                  </a:cubicBezTo>
                  <a:cubicBezTo>
                    <a:pt x="301" y="2253"/>
                    <a:pt x="289" y="2257"/>
                    <a:pt x="275" y="2259"/>
                  </a:cubicBezTo>
                  <a:cubicBezTo>
                    <a:pt x="268" y="2225"/>
                    <a:pt x="248" y="2141"/>
                    <a:pt x="238" y="2097"/>
                  </a:cubicBezTo>
                  <a:cubicBezTo>
                    <a:pt x="239" y="2093"/>
                    <a:pt x="242" y="2087"/>
                    <a:pt x="250" y="2081"/>
                  </a:cubicBezTo>
                  <a:cubicBezTo>
                    <a:pt x="258" y="2072"/>
                    <a:pt x="268" y="2063"/>
                    <a:pt x="281" y="2056"/>
                  </a:cubicBezTo>
                  <a:cubicBezTo>
                    <a:pt x="300" y="2046"/>
                    <a:pt x="350" y="2024"/>
                    <a:pt x="376" y="2014"/>
                  </a:cubicBezTo>
                  <a:close/>
                  <a:moveTo>
                    <a:pt x="150" y="2237"/>
                  </a:moveTo>
                  <a:cubicBezTo>
                    <a:pt x="136" y="2202"/>
                    <a:pt x="124" y="2171"/>
                    <a:pt x="123" y="2164"/>
                  </a:cubicBezTo>
                  <a:cubicBezTo>
                    <a:pt x="122" y="2158"/>
                    <a:pt x="130" y="2139"/>
                    <a:pt x="134" y="2127"/>
                  </a:cubicBezTo>
                  <a:cubicBezTo>
                    <a:pt x="137" y="2121"/>
                    <a:pt x="138" y="2116"/>
                    <a:pt x="141" y="2115"/>
                  </a:cubicBezTo>
                  <a:cubicBezTo>
                    <a:pt x="145" y="2100"/>
                    <a:pt x="149" y="2090"/>
                    <a:pt x="151" y="2082"/>
                  </a:cubicBezTo>
                  <a:cubicBezTo>
                    <a:pt x="152" y="2075"/>
                    <a:pt x="151" y="2068"/>
                    <a:pt x="150" y="2064"/>
                  </a:cubicBezTo>
                  <a:cubicBezTo>
                    <a:pt x="147" y="2055"/>
                    <a:pt x="143" y="2050"/>
                    <a:pt x="137" y="2046"/>
                  </a:cubicBezTo>
                  <a:cubicBezTo>
                    <a:pt x="135" y="2046"/>
                    <a:pt x="133" y="2045"/>
                    <a:pt x="131" y="2045"/>
                  </a:cubicBezTo>
                  <a:cubicBezTo>
                    <a:pt x="120" y="2043"/>
                    <a:pt x="113" y="2046"/>
                    <a:pt x="106" y="2052"/>
                  </a:cubicBezTo>
                  <a:cubicBezTo>
                    <a:pt x="100" y="2055"/>
                    <a:pt x="95" y="2061"/>
                    <a:pt x="94" y="2067"/>
                  </a:cubicBezTo>
                  <a:cubicBezTo>
                    <a:pt x="91" y="2073"/>
                    <a:pt x="89" y="2082"/>
                    <a:pt x="90" y="2089"/>
                  </a:cubicBezTo>
                  <a:cubicBezTo>
                    <a:pt x="93" y="2096"/>
                    <a:pt x="96" y="2105"/>
                    <a:pt x="102" y="2110"/>
                  </a:cubicBezTo>
                  <a:cubicBezTo>
                    <a:pt x="99" y="2116"/>
                    <a:pt x="97" y="2125"/>
                    <a:pt x="94" y="2131"/>
                  </a:cubicBezTo>
                  <a:cubicBezTo>
                    <a:pt x="93" y="2135"/>
                    <a:pt x="92" y="2141"/>
                    <a:pt x="91" y="2148"/>
                  </a:cubicBezTo>
                  <a:cubicBezTo>
                    <a:pt x="74" y="2142"/>
                    <a:pt x="61" y="2132"/>
                    <a:pt x="52" y="2121"/>
                  </a:cubicBezTo>
                  <a:cubicBezTo>
                    <a:pt x="37" y="2105"/>
                    <a:pt x="31" y="2087"/>
                    <a:pt x="32" y="2069"/>
                  </a:cubicBezTo>
                  <a:cubicBezTo>
                    <a:pt x="33" y="2052"/>
                    <a:pt x="36" y="2035"/>
                    <a:pt x="45" y="2021"/>
                  </a:cubicBezTo>
                  <a:cubicBezTo>
                    <a:pt x="52" y="2007"/>
                    <a:pt x="61" y="1993"/>
                    <a:pt x="73" y="1987"/>
                  </a:cubicBezTo>
                  <a:cubicBezTo>
                    <a:pt x="85" y="1978"/>
                    <a:pt x="99" y="1974"/>
                    <a:pt x="115" y="1974"/>
                  </a:cubicBezTo>
                  <a:cubicBezTo>
                    <a:pt x="126" y="1974"/>
                    <a:pt x="136" y="1976"/>
                    <a:pt x="148" y="1982"/>
                  </a:cubicBezTo>
                  <a:cubicBezTo>
                    <a:pt x="161" y="1989"/>
                    <a:pt x="169" y="2001"/>
                    <a:pt x="180" y="2016"/>
                  </a:cubicBezTo>
                  <a:cubicBezTo>
                    <a:pt x="190" y="2036"/>
                    <a:pt x="199" y="2059"/>
                    <a:pt x="202" y="2080"/>
                  </a:cubicBezTo>
                  <a:cubicBezTo>
                    <a:pt x="207" y="2109"/>
                    <a:pt x="234" y="2219"/>
                    <a:pt x="246" y="2263"/>
                  </a:cubicBezTo>
                  <a:cubicBezTo>
                    <a:pt x="230" y="2265"/>
                    <a:pt x="219" y="2269"/>
                    <a:pt x="209" y="2274"/>
                  </a:cubicBezTo>
                  <a:cubicBezTo>
                    <a:pt x="195" y="2280"/>
                    <a:pt x="185" y="2287"/>
                    <a:pt x="177" y="2295"/>
                  </a:cubicBezTo>
                  <a:cubicBezTo>
                    <a:pt x="168" y="2280"/>
                    <a:pt x="159" y="2259"/>
                    <a:pt x="150" y="2237"/>
                  </a:cubicBezTo>
                  <a:close/>
                  <a:moveTo>
                    <a:pt x="377" y="2345"/>
                  </a:moveTo>
                  <a:cubicBezTo>
                    <a:pt x="369" y="2349"/>
                    <a:pt x="337" y="2356"/>
                    <a:pt x="313" y="2356"/>
                  </a:cubicBezTo>
                  <a:cubicBezTo>
                    <a:pt x="295" y="2358"/>
                    <a:pt x="282" y="2357"/>
                    <a:pt x="269" y="2359"/>
                  </a:cubicBezTo>
                  <a:cubicBezTo>
                    <a:pt x="257" y="2364"/>
                    <a:pt x="245" y="2366"/>
                    <a:pt x="238" y="2371"/>
                  </a:cubicBezTo>
                  <a:cubicBezTo>
                    <a:pt x="230" y="2379"/>
                    <a:pt x="227" y="2385"/>
                    <a:pt x="223" y="2393"/>
                  </a:cubicBezTo>
                  <a:cubicBezTo>
                    <a:pt x="222" y="2397"/>
                    <a:pt x="222" y="2401"/>
                    <a:pt x="221" y="2406"/>
                  </a:cubicBezTo>
                  <a:cubicBezTo>
                    <a:pt x="222" y="2412"/>
                    <a:pt x="223" y="2417"/>
                    <a:pt x="229" y="2423"/>
                  </a:cubicBezTo>
                  <a:cubicBezTo>
                    <a:pt x="231" y="2425"/>
                    <a:pt x="235" y="2428"/>
                    <a:pt x="241" y="2431"/>
                  </a:cubicBezTo>
                  <a:cubicBezTo>
                    <a:pt x="243" y="2432"/>
                    <a:pt x="245" y="2432"/>
                    <a:pt x="249" y="2433"/>
                  </a:cubicBezTo>
                  <a:cubicBezTo>
                    <a:pt x="258" y="2432"/>
                    <a:pt x="267" y="2429"/>
                    <a:pt x="277" y="2422"/>
                  </a:cubicBezTo>
                  <a:cubicBezTo>
                    <a:pt x="285" y="2417"/>
                    <a:pt x="293" y="2407"/>
                    <a:pt x="298" y="2395"/>
                  </a:cubicBezTo>
                  <a:cubicBezTo>
                    <a:pt x="298" y="2395"/>
                    <a:pt x="298" y="2393"/>
                    <a:pt x="300" y="2391"/>
                  </a:cubicBezTo>
                  <a:cubicBezTo>
                    <a:pt x="305" y="2392"/>
                    <a:pt x="311" y="2391"/>
                    <a:pt x="316" y="2390"/>
                  </a:cubicBezTo>
                  <a:cubicBezTo>
                    <a:pt x="325" y="2389"/>
                    <a:pt x="334" y="2388"/>
                    <a:pt x="340" y="2389"/>
                  </a:cubicBezTo>
                  <a:cubicBezTo>
                    <a:pt x="340" y="2391"/>
                    <a:pt x="341" y="2396"/>
                    <a:pt x="341" y="2400"/>
                  </a:cubicBezTo>
                  <a:cubicBezTo>
                    <a:pt x="339" y="2411"/>
                    <a:pt x="334" y="2424"/>
                    <a:pt x="331" y="2430"/>
                  </a:cubicBezTo>
                  <a:cubicBezTo>
                    <a:pt x="328" y="2436"/>
                    <a:pt x="324" y="2442"/>
                    <a:pt x="319" y="2447"/>
                  </a:cubicBezTo>
                  <a:cubicBezTo>
                    <a:pt x="305" y="2462"/>
                    <a:pt x="284" y="2472"/>
                    <a:pt x="260" y="2474"/>
                  </a:cubicBezTo>
                  <a:cubicBezTo>
                    <a:pt x="237" y="2477"/>
                    <a:pt x="213" y="2475"/>
                    <a:pt x="193" y="2464"/>
                  </a:cubicBezTo>
                  <a:cubicBezTo>
                    <a:pt x="185" y="2461"/>
                    <a:pt x="179" y="2458"/>
                    <a:pt x="174" y="2450"/>
                  </a:cubicBezTo>
                  <a:cubicBezTo>
                    <a:pt x="157" y="2434"/>
                    <a:pt x="150" y="2411"/>
                    <a:pt x="153" y="2392"/>
                  </a:cubicBezTo>
                  <a:cubicBezTo>
                    <a:pt x="156" y="2366"/>
                    <a:pt x="171" y="2342"/>
                    <a:pt x="191" y="2324"/>
                  </a:cubicBezTo>
                  <a:cubicBezTo>
                    <a:pt x="200" y="2314"/>
                    <a:pt x="210" y="2307"/>
                    <a:pt x="222" y="2303"/>
                  </a:cubicBezTo>
                  <a:cubicBezTo>
                    <a:pt x="231" y="2298"/>
                    <a:pt x="245" y="2294"/>
                    <a:pt x="263" y="2292"/>
                  </a:cubicBezTo>
                  <a:lnTo>
                    <a:pt x="265" y="2293"/>
                  </a:lnTo>
                  <a:cubicBezTo>
                    <a:pt x="283" y="2290"/>
                    <a:pt x="303" y="2287"/>
                    <a:pt x="319" y="2283"/>
                  </a:cubicBezTo>
                  <a:cubicBezTo>
                    <a:pt x="336" y="2277"/>
                    <a:pt x="347" y="2274"/>
                    <a:pt x="357" y="2272"/>
                  </a:cubicBezTo>
                  <a:lnTo>
                    <a:pt x="357" y="2269"/>
                  </a:lnTo>
                  <a:cubicBezTo>
                    <a:pt x="366" y="2267"/>
                    <a:pt x="376" y="2262"/>
                    <a:pt x="388" y="2255"/>
                  </a:cubicBezTo>
                  <a:cubicBezTo>
                    <a:pt x="398" y="2250"/>
                    <a:pt x="407" y="2245"/>
                    <a:pt x="417" y="2243"/>
                  </a:cubicBezTo>
                  <a:cubicBezTo>
                    <a:pt x="422" y="2239"/>
                    <a:pt x="436" y="2233"/>
                    <a:pt x="448" y="2228"/>
                  </a:cubicBezTo>
                  <a:cubicBezTo>
                    <a:pt x="450" y="2240"/>
                    <a:pt x="454" y="2254"/>
                    <a:pt x="461" y="2266"/>
                  </a:cubicBezTo>
                  <a:cubicBezTo>
                    <a:pt x="465" y="2278"/>
                    <a:pt x="472" y="2288"/>
                    <a:pt x="478" y="2295"/>
                  </a:cubicBezTo>
                  <a:lnTo>
                    <a:pt x="377" y="2345"/>
                  </a:lnTo>
                  <a:close/>
                  <a:moveTo>
                    <a:pt x="578" y="2324"/>
                  </a:moveTo>
                  <a:cubicBezTo>
                    <a:pt x="565" y="2321"/>
                    <a:pt x="551" y="2317"/>
                    <a:pt x="541" y="2311"/>
                  </a:cubicBezTo>
                  <a:cubicBezTo>
                    <a:pt x="524" y="2303"/>
                    <a:pt x="513" y="2295"/>
                    <a:pt x="506" y="2285"/>
                  </a:cubicBezTo>
                  <a:cubicBezTo>
                    <a:pt x="501" y="2277"/>
                    <a:pt x="494" y="2265"/>
                    <a:pt x="487" y="2253"/>
                  </a:cubicBezTo>
                  <a:cubicBezTo>
                    <a:pt x="483" y="2239"/>
                    <a:pt x="477" y="2227"/>
                    <a:pt x="477" y="2213"/>
                  </a:cubicBezTo>
                  <a:cubicBezTo>
                    <a:pt x="476" y="2203"/>
                    <a:pt x="473" y="2184"/>
                    <a:pt x="470" y="2166"/>
                  </a:cubicBezTo>
                  <a:cubicBezTo>
                    <a:pt x="466" y="2148"/>
                    <a:pt x="463" y="2130"/>
                    <a:pt x="460" y="2123"/>
                  </a:cubicBezTo>
                  <a:cubicBezTo>
                    <a:pt x="456" y="2116"/>
                    <a:pt x="447" y="2097"/>
                    <a:pt x="437" y="2077"/>
                  </a:cubicBezTo>
                  <a:cubicBezTo>
                    <a:pt x="426" y="2051"/>
                    <a:pt x="413" y="2024"/>
                    <a:pt x="410" y="2015"/>
                  </a:cubicBezTo>
                  <a:cubicBezTo>
                    <a:pt x="406" y="2006"/>
                    <a:pt x="401" y="1992"/>
                    <a:pt x="396" y="1975"/>
                  </a:cubicBezTo>
                  <a:cubicBezTo>
                    <a:pt x="392" y="1961"/>
                    <a:pt x="388" y="1943"/>
                    <a:pt x="386" y="1930"/>
                  </a:cubicBezTo>
                  <a:cubicBezTo>
                    <a:pt x="381" y="1896"/>
                    <a:pt x="387" y="1860"/>
                    <a:pt x="404" y="1828"/>
                  </a:cubicBezTo>
                  <a:cubicBezTo>
                    <a:pt x="417" y="1804"/>
                    <a:pt x="434" y="1782"/>
                    <a:pt x="457" y="1767"/>
                  </a:cubicBezTo>
                  <a:cubicBezTo>
                    <a:pt x="466" y="1790"/>
                    <a:pt x="485" y="1842"/>
                    <a:pt x="490" y="1852"/>
                  </a:cubicBezTo>
                  <a:cubicBezTo>
                    <a:pt x="493" y="1861"/>
                    <a:pt x="501" y="1886"/>
                    <a:pt x="504" y="1898"/>
                  </a:cubicBezTo>
                  <a:cubicBezTo>
                    <a:pt x="506" y="1909"/>
                    <a:pt x="504" y="1924"/>
                    <a:pt x="503" y="1939"/>
                  </a:cubicBezTo>
                  <a:cubicBezTo>
                    <a:pt x="498" y="1967"/>
                    <a:pt x="495" y="1995"/>
                    <a:pt x="511" y="2022"/>
                  </a:cubicBezTo>
                  <a:lnTo>
                    <a:pt x="509" y="2019"/>
                  </a:lnTo>
                  <a:cubicBezTo>
                    <a:pt x="513" y="2029"/>
                    <a:pt x="519" y="2045"/>
                    <a:pt x="525" y="2064"/>
                  </a:cubicBezTo>
                  <a:cubicBezTo>
                    <a:pt x="534" y="2088"/>
                    <a:pt x="545" y="2114"/>
                    <a:pt x="550" y="2123"/>
                  </a:cubicBezTo>
                  <a:lnTo>
                    <a:pt x="551" y="2126"/>
                  </a:lnTo>
                  <a:cubicBezTo>
                    <a:pt x="555" y="2131"/>
                    <a:pt x="563" y="2148"/>
                    <a:pt x="568" y="2166"/>
                  </a:cubicBezTo>
                  <a:cubicBezTo>
                    <a:pt x="574" y="2185"/>
                    <a:pt x="577" y="2203"/>
                    <a:pt x="579" y="2205"/>
                  </a:cubicBezTo>
                  <a:cubicBezTo>
                    <a:pt x="574" y="2220"/>
                    <a:pt x="581" y="2232"/>
                    <a:pt x="591" y="2240"/>
                  </a:cubicBezTo>
                  <a:cubicBezTo>
                    <a:pt x="594" y="2243"/>
                    <a:pt x="598" y="2246"/>
                    <a:pt x="603" y="2247"/>
                  </a:cubicBezTo>
                  <a:cubicBezTo>
                    <a:pt x="607" y="2248"/>
                    <a:pt x="613" y="2249"/>
                    <a:pt x="618" y="2247"/>
                  </a:cubicBezTo>
                  <a:cubicBezTo>
                    <a:pt x="627" y="2245"/>
                    <a:pt x="635" y="2237"/>
                    <a:pt x="635" y="2224"/>
                  </a:cubicBezTo>
                  <a:cubicBezTo>
                    <a:pt x="638" y="2196"/>
                    <a:pt x="627" y="2194"/>
                    <a:pt x="614" y="2194"/>
                  </a:cubicBezTo>
                  <a:cubicBezTo>
                    <a:pt x="612" y="2194"/>
                    <a:pt x="610" y="2193"/>
                    <a:pt x="608" y="2180"/>
                  </a:cubicBezTo>
                  <a:lnTo>
                    <a:pt x="608" y="2178"/>
                  </a:lnTo>
                  <a:cubicBezTo>
                    <a:pt x="609" y="2175"/>
                    <a:pt x="607" y="2173"/>
                    <a:pt x="607" y="2171"/>
                  </a:cubicBezTo>
                  <a:cubicBezTo>
                    <a:pt x="618" y="2173"/>
                    <a:pt x="626" y="2176"/>
                    <a:pt x="632" y="2179"/>
                  </a:cubicBezTo>
                  <a:cubicBezTo>
                    <a:pt x="648" y="2187"/>
                    <a:pt x="656" y="2195"/>
                    <a:pt x="657" y="2199"/>
                  </a:cubicBezTo>
                  <a:cubicBezTo>
                    <a:pt x="657" y="2201"/>
                    <a:pt x="657" y="2201"/>
                    <a:pt x="656" y="2204"/>
                  </a:cubicBezTo>
                  <a:cubicBezTo>
                    <a:pt x="655" y="2208"/>
                    <a:pt x="654" y="2214"/>
                    <a:pt x="653" y="2221"/>
                  </a:cubicBezTo>
                  <a:cubicBezTo>
                    <a:pt x="649" y="2233"/>
                    <a:pt x="640" y="2256"/>
                    <a:pt x="634" y="2266"/>
                  </a:cubicBezTo>
                  <a:cubicBezTo>
                    <a:pt x="620" y="2287"/>
                    <a:pt x="586" y="2314"/>
                    <a:pt x="578" y="2324"/>
                  </a:cubicBezTo>
                  <a:close/>
                  <a:moveTo>
                    <a:pt x="712" y="2363"/>
                  </a:moveTo>
                  <a:cubicBezTo>
                    <a:pt x="704" y="2368"/>
                    <a:pt x="697" y="2369"/>
                    <a:pt x="686" y="2369"/>
                  </a:cubicBezTo>
                  <a:cubicBezTo>
                    <a:pt x="677" y="2370"/>
                    <a:pt x="665" y="2368"/>
                    <a:pt x="650" y="2363"/>
                  </a:cubicBezTo>
                  <a:cubicBezTo>
                    <a:pt x="635" y="2360"/>
                    <a:pt x="620" y="2349"/>
                    <a:pt x="608" y="2338"/>
                  </a:cubicBezTo>
                  <a:cubicBezTo>
                    <a:pt x="611" y="2336"/>
                    <a:pt x="614" y="2332"/>
                    <a:pt x="617" y="2328"/>
                  </a:cubicBezTo>
                  <a:cubicBezTo>
                    <a:pt x="619" y="2329"/>
                    <a:pt x="619" y="2329"/>
                    <a:pt x="619" y="2329"/>
                  </a:cubicBezTo>
                  <a:cubicBezTo>
                    <a:pt x="624" y="2325"/>
                    <a:pt x="629" y="2320"/>
                    <a:pt x="632" y="2314"/>
                  </a:cubicBezTo>
                  <a:cubicBezTo>
                    <a:pt x="640" y="2310"/>
                    <a:pt x="645" y="2305"/>
                    <a:pt x="646" y="2298"/>
                  </a:cubicBezTo>
                  <a:cubicBezTo>
                    <a:pt x="654" y="2291"/>
                    <a:pt x="659" y="2285"/>
                    <a:pt x="662" y="2281"/>
                  </a:cubicBezTo>
                  <a:cubicBezTo>
                    <a:pt x="669" y="2269"/>
                    <a:pt x="676" y="2253"/>
                    <a:pt x="679" y="2238"/>
                  </a:cubicBezTo>
                  <a:cubicBezTo>
                    <a:pt x="683" y="2226"/>
                    <a:pt x="686" y="2213"/>
                    <a:pt x="685" y="2204"/>
                  </a:cubicBezTo>
                  <a:cubicBezTo>
                    <a:pt x="685" y="2202"/>
                    <a:pt x="685" y="2202"/>
                    <a:pt x="685" y="2202"/>
                  </a:cubicBezTo>
                  <a:cubicBezTo>
                    <a:pt x="711" y="2193"/>
                    <a:pt x="720" y="2175"/>
                    <a:pt x="728" y="2159"/>
                  </a:cubicBezTo>
                  <a:cubicBezTo>
                    <a:pt x="731" y="2153"/>
                    <a:pt x="734" y="2149"/>
                    <a:pt x="734" y="2147"/>
                  </a:cubicBezTo>
                  <a:lnTo>
                    <a:pt x="736" y="2148"/>
                  </a:lnTo>
                  <a:cubicBezTo>
                    <a:pt x="750" y="2134"/>
                    <a:pt x="810" y="2007"/>
                    <a:pt x="833" y="1951"/>
                  </a:cubicBezTo>
                  <a:cubicBezTo>
                    <a:pt x="856" y="1982"/>
                    <a:pt x="886" y="2022"/>
                    <a:pt x="898" y="2040"/>
                  </a:cubicBezTo>
                  <a:cubicBezTo>
                    <a:pt x="891" y="2056"/>
                    <a:pt x="876" y="2091"/>
                    <a:pt x="867" y="2103"/>
                  </a:cubicBezTo>
                  <a:cubicBezTo>
                    <a:pt x="858" y="2116"/>
                    <a:pt x="843" y="2155"/>
                    <a:pt x="828" y="2188"/>
                  </a:cubicBezTo>
                  <a:cubicBezTo>
                    <a:pt x="828" y="2190"/>
                    <a:pt x="825" y="2194"/>
                    <a:pt x="821" y="2204"/>
                  </a:cubicBezTo>
                  <a:cubicBezTo>
                    <a:pt x="813" y="2225"/>
                    <a:pt x="803" y="2243"/>
                    <a:pt x="794" y="2259"/>
                  </a:cubicBezTo>
                  <a:cubicBezTo>
                    <a:pt x="786" y="2277"/>
                    <a:pt x="777" y="2293"/>
                    <a:pt x="765" y="2308"/>
                  </a:cubicBezTo>
                  <a:cubicBezTo>
                    <a:pt x="751" y="2337"/>
                    <a:pt x="739" y="2345"/>
                    <a:pt x="724" y="2354"/>
                  </a:cubicBezTo>
                  <a:cubicBezTo>
                    <a:pt x="719" y="2358"/>
                    <a:pt x="714" y="2359"/>
                    <a:pt x="712" y="2363"/>
                  </a:cubicBezTo>
                  <a:close/>
                  <a:moveTo>
                    <a:pt x="938" y="2438"/>
                  </a:moveTo>
                  <a:cubicBezTo>
                    <a:pt x="931" y="2454"/>
                    <a:pt x="926" y="2469"/>
                    <a:pt x="922" y="2481"/>
                  </a:cubicBezTo>
                  <a:cubicBezTo>
                    <a:pt x="913" y="2480"/>
                    <a:pt x="898" y="2477"/>
                    <a:pt x="879" y="2471"/>
                  </a:cubicBezTo>
                  <a:cubicBezTo>
                    <a:pt x="842" y="2458"/>
                    <a:pt x="811" y="2444"/>
                    <a:pt x="783" y="2430"/>
                  </a:cubicBezTo>
                  <a:cubicBezTo>
                    <a:pt x="759" y="2417"/>
                    <a:pt x="733" y="2404"/>
                    <a:pt x="719" y="2395"/>
                  </a:cubicBezTo>
                  <a:cubicBezTo>
                    <a:pt x="726" y="2392"/>
                    <a:pt x="736" y="2385"/>
                    <a:pt x="744" y="2377"/>
                  </a:cubicBezTo>
                  <a:cubicBezTo>
                    <a:pt x="754" y="2373"/>
                    <a:pt x="762" y="2367"/>
                    <a:pt x="770" y="2357"/>
                  </a:cubicBezTo>
                  <a:cubicBezTo>
                    <a:pt x="777" y="2352"/>
                    <a:pt x="782" y="2347"/>
                    <a:pt x="788" y="2341"/>
                  </a:cubicBezTo>
                  <a:cubicBezTo>
                    <a:pt x="810" y="2354"/>
                    <a:pt x="840" y="2368"/>
                    <a:pt x="875" y="2381"/>
                  </a:cubicBezTo>
                  <a:cubicBezTo>
                    <a:pt x="902" y="2392"/>
                    <a:pt x="928" y="2403"/>
                    <a:pt x="951" y="2409"/>
                  </a:cubicBezTo>
                  <a:cubicBezTo>
                    <a:pt x="947" y="2420"/>
                    <a:pt x="941" y="2430"/>
                    <a:pt x="938" y="2438"/>
                  </a:cubicBezTo>
                  <a:close/>
                  <a:moveTo>
                    <a:pt x="887" y="2354"/>
                  </a:moveTo>
                  <a:cubicBezTo>
                    <a:pt x="852" y="2339"/>
                    <a:pt x="819" y="2325"/>
                    <a:pt x="800" y="2312"/>
                  </a:cubicBezTo>
                  <a:cubicBezTo>
                    <a:pt x="809" y="2298"/>
                    <a:pt x="815" y="2286"/>
                    <a:pt x="822" y="2274"/>
                  </a:cubicBezTo>
                  <a:cubicBezTo>
                    <a:pt x="831" y="2256"/>
                    <a:pt x="841" y="2238"/>
                    <a:pt x="849" y="2216"/>
                  </a:cubicBezTo>
                  <a:cubicBezTo>
                    <a:pt x="849" y="2216"/>
                    <a:pt x="853" y="2210"/>
                    <a:pt x="856" y="2202"/>
                  </a:cubicBezTo>
                  <a:cubicBezTo>
                    <a:pt x="871" y="2169"/>
                    <a:pt x="886" y="2132"/>
                    <a:pt x="895" y="2121"/>
                  </a:cubicBezTo>
                  <a:cubicBezTo>
                    <a:pt x="901" y="2111"/>
                    <a:pt x="913" y="2082"/>
                    <a:pt x="922" y="2064"/>
                  </a:cubicBezTo>
                  <a:cubicBezTo>
                    <a:pt x="937" y="2082"/>
                    <a:pt x="954" y="2107"/>
                    <a:pt x="972" y="2132"/>
                  </a:cubicBezTo>
                  <a:cubicBezTo>
                    <a:pt x="984" y="2152"/>
                    <a:pt x="996" y="2169"/>
                    <a:pt x="1007" y="2184"/>
                  </a:cubicBezTo>
                  <a:cubicBezTo>
                    <a:pt x="1019" y="2200"/>
                    <a:pt x="1034" y="2218"/>
                    <a:pt x="1049" y="2231"/>
                  </a:cubicBezTo>
                  <a:cubicBezTo>
                    <a:pt x="1044" y="2246"/>
                    <a:pt x="1023" y="2301"/>
                    <a:pt x="1011" y="2321"/>
                  </a:cubicBezTo>
                  <a:cubicBezTo>
                    <a:pt x="1000" y="2334"/>
                    <a:pt x="985" y="2354"/>
                    <a:pt x="972" y="2378"/>
                  </a:cubicBezTo>
                  <a:cubicBezTo>
                    <a:pt x="970" y="2380"/>
                    <a:pt x="970" y="2382"/>
                    <a:pt x="967" y="2384"/>
                  </a:cubicBezTo>
                  <a:cubicBezTo>
                    <a:pt x="942" y="2377"/>
                    <a:pt x="918" y="2366"/>
                    <a:pt x="887" y="2354"/>
                  </a:cubicBezTo>
                  <a:close/>
                  <a:moveTo>
                    <a:pt x="1112" y="2381"/>
                  </a:moveTo>
                  <a:cubicBezTo>
                    <a:pt x="1089" y="2438"/>
                    <a:pt x="1061" y="2462"/>
                    <a:pt x="1048" y="2475"/>
                  </a:cubicBezTo>
                  <a:cubicBezTo>
                    <a:pt x="1045" y="2476"/>
                    <a:pt x="1043" y="2478"/>
                    <a:pt x="1042" y="2480"/>
                  </a:cubicBezTo>
                  <a:cubicBezTo>
                    <a:pt x="1035" y="2486"/>
                    <a:pt x="1024" y="2499"/>
                    <a:pt x="1019" y="2511"/>
                  </a:cubicBezTo>
                  <a:cubicBezTo>
                    <a:pt x="1012" y="2530"/>
                    <a:pt x="1013" y="2547"/>
                    <a:pt x="1047" y="2552"/>
                  </a:cubicBezTo>
                  <a:cubicBezTo>
                    <a:pt x="1054" y="2553"/>
                    <a:pt x="1061" y="2549"/>
                    <a:pt x="1068" y="2544"/>
                  </a:cubicBezTo>
                  <a:cubicBezTo>
                    <a:pt x="1071" y="2540"/>
                    <a:pt x="1074" y="2537"/>
                    <a:pt x="1075" y="2532"/>
                  </a:cubicBezTo>
                  <a:cubicBezTo>
                    <a:pt x="1078" y="2528"/>
                    <a:pt x="1079" y="2522"/>
                    <a:pt x="1080" y="2518"/>
                  </a:cubicBezTo>
                  <a:cubicBezTo>
                    <a:pt x="1081" y="2509"/>
                    <a:pt x="1080" y="2502"/>
                    <a:pt x="1077" y="2495"/>
                  </a:cubicBezTo>
                  <a:cubicBezTo>
                    <a:pt x="1083" y="2487"/>
                    <a:pt x="1091" y="2480"/>
                    <a:pt x="1099" y="2470"/>
                  </a:cubicBezTo>
                  <a:cubicBezTo>
                    <a:pt x="1102" y="2467"/>
                    <a:pt x="1104" y="2465"/>
                    <a:pt x="1107" y="2461"/>
                  </a:cubicBezTo>
                  <a:cubicBezTo>
                    <a:pt x="1113" y="2466"/>
                    <a:pt x="1119" y="2472"/>
                    <a:pt x="1122" y="2479"/>
                  </a:cubicBezTo>
                  <a:cubicBezTo>
                    <a:pt x="1128" y="2493"/>
                    <a:pt x="1129" y="2511"/>
                    <a:pt x="1129" y="2526"/>
                  </a:cubicBezTo>
                  <a:cubicBezTo>
                    <a:pt x="1126" y="2550"/>
                    <a:pt x="1112" y="2572"/>
                    <a:pt x="1090" y="2585"/>
                  </a:cubicBezTo>
                  <a:cubicBezTo>
                    <a:pt x="1067" y="2601"/>
                    <a:pt x="1040" y="2608"/>
                    <a:pt x="1014" y="2603"/>
                  </a:cubicBezTo>
                  <a:cubicBezTo>
                    <a:pt x="1001" y="2601"/>
                    <a:pt x="987" y="2594"/>
                    <a:pt x="973" y="2585"/>
                  </a:cubicBezTo>
                  <a:cubicBezTo>
                    <a:pt x="964" y="2576"/>
                    <a:pt x="955" y="2566"/>
                    <a:pt x="952" y="2555"/>
                  </a:cubicBezTo>
                  <a:cubicBezTo>
                    <a:pt x="948" y="2541"/>
                    <a:pt x="946" y="2527"/>
                    <a:pt x="947" y="2510"/>
                  </a:cubicBezTo>
                  <a:cubicBezTo>
                    <a:pt x="950" y="2492"/>
                    <a:pt x="955" y="2474"/>
                    <a:pt x="966" y="2452"/>
                  </a:cubicBezTo>
                  <a:cubicBezTo>
                    <a:pt x="976" y="2431"/>
                    <a:pt x="986" y="2411"/>
                    <a:pt x="998" y="2393"/>
                  </a:cubicBezTo>
                  <a:cubicBezTo>
                    <a:pt x="1011" y="2372"/>
                    <a:pt x="1025" y="2352"/>
                    <a:pt x="1036" y="2341"/>
                  </a:cubicBezTo>
                  <a:lnTo>
                    <a:pt x="1036" y="2339"/>
                  </a:lnTo>
                  <a:cubicBezTo>
                    <a:pt x="1046" y="2323"/>
                    <a:pt x="1064" y="2282"/>
                    <a:pt x="1073" y="2255"/>
                  </a:cubicBezTo>
                  <a:cubicBezTo>
                    <a:pt x="1085" y="2264"/>
                    <a:pt x="1095" y="2270"/>
                    <a:pt x="1106" y="2279"/>
                  </a:cubicBezTo>
                  <a:cubicBezTo>
                    <a:pt x="1123" y="2286"/>
                    <a:pt x="1135" y="2290"/>
                    <a:pt x="1150" y="2293"/>
                  </a:cubicBezTo>
                  <a:cubicBezTo>
                    <a:pt x="1137" y="2319"/>
                    <a:pt x="1121" y="2358"/>
                    <a:pt x="1112" y="2381"/>
                  </a:cubicBezTo>
                  <a:close/>
                  <a:moveTo>
                    <a:pt x="973" y="1851"/>
                  </a:moveTo>
                  <a:cubicBezTo>
                    <a:pt x="982" y="1866"/>
                    <a:pt x="1013" y="1922"/>
                    <a:pt x="1047" y="1980"/>
                  </a:cubicBezTo>
                  <a:cubicBezTo>
                    <a:pt x="1089" y="2054"/>
                    <a:pt x="1132" y="2131"/>
                    <a:pt x="1143" y="2145"/>
                  </a:cubicBezTo>
                  <a:cubicBezTo>
                    <a:pt x="1152" y="2155"/>
                    <a:pt x="1164" y="2166"/>
                    <a:pt x="1172" y="2170"/>
                  </a:cubicBezTo>
                  <a:cubicBezTo>
                    <a:pt x="1178" y="2173"/>
                    <a:pt x="1184" y="2174"/>
                    <a:pt x="1189" y="2172"/>
                  </a:cubicBezTo>
                  <a:cubicBezTo>
                    <a:pt x="1197" y="2174"/>
                    <a:pt x="1205" y="2169"/>
                    <a:pt x="1208" y="2163"/>
                  </a:cubicBezTo>
                  <a:cubicBezTo>
                    <a:pt x="1211" y="2159"/>
                    <a:pt x="1212" y="2152"/>
                    <a:pt x="1213" y="2146"/>
                  </a:cubicBezTo>
                  <a:lnTo>
                    <a:pt x="1212" y="2141"/>
                  </a:lnTo>
                  <a:cubicBezTo>
                    <a:pt x="1208" y="2125"/>
                    <a:pt x="1200" y="2120"/>
                    <a:pt x="1190" y="2115"/>
                  </a:cubicBezTo>
                  <a:cubicBezTo>
                    <a:pt x="1184" y="2114"/>
                    <a:pt x="1177" y="2113"/>
                    <a:pt x="1173" y="2115"/>
                  </a:cubicBezTo>
                  <a:cubicBezTo>
                    <a:pt x="1164" y="2100"/>
                    <a:pt x="1157" y="2090"/>
                    <a:pt x="1150" y="2080"/>
                  </a:cubicBezTo>
                  <a:cubicBezTo>
                    <a:pt x="1162" y="2078"/>
                    <a:pt x="1173" y="2077"/>
                    <a:pt x="1185" y="2080"/>
                  </a:cubicBezTo>
                  <a:cubicBezTo>
                    <a:pt x="1202" y="2085"/>
                    <a:pt x="1216" y="2092"/>
                    <a:pt x="1225" y="2102"/>
                  </a:cubicBezTo>
                  <a:cubicBezTo>
                    <a:pt x="1245" y="2129"/>
                    <a:pt x="1248" y="2163"/>
                    <a:pt x="1242" y="2193"/>
                  </a:cubicBezTo>
                  <a:cubicBezTo>
                    <a:pt x="1239" y="2210"/>
                    <a:pt x="1232" y="2224"/>
                    <a:pt x="1221" y="2237"/>
                  </a:cubicBezTo>
                  <a:cubicBezTo>
                    <a:pt x="1213" y="2249"/>
                    <a:pt x="1200" y="2258"/>
                    <a:pt x="1186" y="2262"/>
                  </a:cubicBezTo>
                  <a:cubicBezTo>
                    <a:pt x="1168" y="2267"/>
                    <a:pt x="1146" y="2264"/>
                    <a:pt x="1122" y="2251"/>
                  </a:cubicBezTo>
                  <a:cubicBezTo>
                    <a:pt x="1104" y="2241"/>
                    <a:pt x="1089" y="2227"/>
                    <a:pt x="1074" y="2213"/>
                  </a:cubicBezTo>
                  <a:cubicBezTo>
                    <a:pt x="1057" y="2197"/>
                    <a:pt x="1044" y="2182"/>
                    <a:pt x="1032" y="2164"/>
                  </a:cubicBezTo>
                  <a:cubicBezTo>
                    <a:pt x="1021" y="2151"/>
                    <a:pt x="1009" y="2134"/>
                    <a:pt x="997" y="2114"/>
                  </a:cubicBezTo>
                  <a:cubicBezTo>
                    <a:pt x="976" y="2084"/>
                    <a:pt x="955" y="2054"/>
                    <a:pt x="938" y="2036"/>
                  </a:cubicBezTo>
                  <a:cubicBezTo>
                    <a:pt x="922" y="2018"/>
                    <a:pt x="895" y="1982"/>
                    <a:pt x="876" y="1955"/>
                  </a:cubicBezTo>
                  <a:cubicBezTo>
                    <a:pt x="865" y="1940"/>
                    <a:pt x="856" y="1927"/>
                    <a:pt x="849" y="1921"/>
                  </a:cubicBezTo>
                  <a:lnTo>
                    <a:pt x="851" y="1922"/>
                  </a:lnTo>
                  <a:cubicBezTo>
                    <a:pt x="844" y="1914"/>
                    <a:pt x="837" y="1900"/>
                    <a:pt x="833" y="1886"/>
                  </a:cubicBezTo>
                  <a:cubicBezTo>
                    <a:pt x="827" y="1869"/>
                    <a:pt x="821" y="1855"/>
                    <a:pt x="819" y="1841"/>
                  </a:cubicBezTo>
                  <a:cubicBezTo>
                    <a:pt x="817" y="1826"/>
                    <a:pt x="824" y="1801"/>
                    <a:pt x="829" y="1784"/>
                  </a:cubicBezTo>
                  <a:cubicBezTo>
                    <a:pt x="831" y="1784"/>
                    <a:pt x="835" y="1787"/>
                    <a:pt x="840" y="1788"/>
                  </a:cubicBezTo>
                  <a:cubicBezTo>
                    <a:pt x="856" y="1791"/>
                    <a:pt x="875" y="1796"/>
                    <a:pt x="889" y="1803"/>
                  </a:cubicBezTo>
                  <a:cubicBezTo>
                    <a:pt x="904" y="1810"/>
                    <a:pt x="921" y="1822"/>
                    <a:pt x="937" y="1831"/>
                  </a:cubicBezTo>
                  <a:cubicBezTo>
                    <a:pt x="951" y="1840"/>
                    <a:pt x="963" y="1847"/>
                    <a:pt x="973" y="1851"/>
                  </a:cubicBezTo>
                  <a:close/>
                  <a:moveTo>
                    <a:pt x="915" y="1645"/>
                  </a:moveTo>
                  <a:lnTo>
                    <a:pt x="917" y="1646"/>
                  </a:lnTo>
                  <a:cubicBezTo>
                    <a:pt x="921" y="1649"/>
                    <a:pt x="925" y="1654"/>
                    <a:pt x="928" y="1659"/>
                  </a:cubicBezTo>
                  <a:cubicBezTo>
                    <a:pt x="931" y="1668"/>
                    <a:pt x="940" y="1689"/>
                    <a:pt x="947" y="1710"/>
                  </a:cubicBezTo>
                  <a:cubicBezTo>
                    <a:pt x="951" y="1726"/>
                    <a:pt x="955" y="1742"/>
                    <a:pt x="953" y="1751"/>
                  </a:cubicBezTo>
                  <a:cubicBezTo>
                    <a:pt x="954" y="1762"/>
                    <a:pt x="956" y="1784"/>
                    <a:pt x="959" y="1805"/>
                  </a:cubicBezTo>
                  <a:cubicBezTo>
                    <a:pt x="945" y="1798"/>
                    <a:pt x="932" y="1789"/>
                    <a:pt x="913" y="1781"/>
                  </a:cubicBezTo>
                  <a:cubicBezTo>
                    <a:pt x="892" y="1766"/>
                    <a:pt x="823" y="1745"/>
                    <a:pt x="823" y="1745"/>
                  </a:cubicBezTo>
                  <a:lnTo>
                    <a:pt x="814" y="1744"/>
                  </a:lnTo>
                  <a:lnTo>
                    <a:pt x="812" y="1741"/>
                  </a:lnTo>
                  <a:cubicBezTo>
                    <a:pt x="803" y="1731"/>
                    <a:pt x="785" y="1712"/>
                    <a:pt x="781" y="1672"/>
                  </a:cubicBezTo>
                  <a:cubicBezTo>
                    <a:pt x="781" y="1659"/>
                    <a:pt x="783" y="1637"/>
                    <a:pt x="785" y="1622"/>
                  </a:cubicBezTo>
                  <a:cubicBezTo>
                    <a:pt x="804" y="1628"/>
                    <a:pt x="834" y="1633"/>
                    <a:pt x="847" y="1633"/>
                  </a:cubicBezTo>
                  <a:lnTo>
                    <a:pt x="849" y="1634"/>
                  </a:lnTo>
                  <a:cubicBezTo>
                    <a:pt x="856" y="1633"/>
                    <a:pt x="875" y="1634"/>
                    <a:pt x="892" y="1637"/>
                  </a:cubicBezTo>
                  <a:cubicBezTo>
                    <a:pt x="903" y="1639"/>
                    <a:pt x="913" y="1643"/>
                    <a:pt x="915" y="1645"/>
                  </a:cubicBezTo>
                  <a:close/>
                  <a:moveTo>
                    <a:pt x="876" y="1505"/>
                  </a:moveTo>
                  <a:cubicBezTo>
                    <a:pt x="884" y="1512"/>
                    <a:pt x="891" y="1520"/>
                    <a:pt x="896" y="1530"/>
                  </a:cubicBezTo>
                  <a:cubicBezTo>
                    <a:pt x="898" y="1539"/>
                    <a:pt x="899" y="1550"/>
                    <a:pt x="899" y="1561"/>
                  </a:cubicBezTo>
                  <a:cubicBezTo>
                    <a:pt x="901" y="1579"/>
                    <a:pt x="898" y="1594"/>
                    <a:pt x="894" y="1602"/>
                  </a:cubicBezTo>
                  <a:lnTo>
                    <a:pt x="894" y="1604"/>
                  </a:lnTo>
                  <a:lnTo>
                    <a:pt x="894" y="1606"/>
                  </a:lnTo>
                  <a:cubicBezTo>
                    <a:pt x="876" y="1603"/>
                    <a:pt x="857" y="1602"/>
                    <a:pt x="846" y="1602"/>
                  </a:cubicBezTo>
                  <a:cubicBezTo>
                    <a:pt x="833" y="1602"/>
                    <a:pt x="792" y="1593"/>
                    <a:pt x="778" y="1590"/>
                  </a:cubicBezTo>
                  <a:cubicBezTo>
                    <a:pt x="762" y="1577"/>
                    <a:pt x="738" y="1544"/>
                    <a:pt x="731" y="1516"/>
                  </a:cubicBezTo>
                  <a:cubicBezTo>
                    <a:pt x="730" y="1501"/>
                    <a:pt x="729" y="1483"/>
                    <a:pt x="731" y="1468"/>
                  </a:cubicBezTo>
                  <a:cubicBezTo>
                    <a:pt x="732" y="1466"/>
                    <a:pt x="732" y="1464"/>
                    <a:pt x="732" y="1464"/>
                  </a:cubicBezTo>
                  <a:cubicBezTo>
                    <a:pt x="754" y="1463"/>
                    <a:pt x="817" y="1466"/>
                    <a:pt x="867" y="1492"/>
                  </a:cubicBezTo>
                  <a:cubicBezTo>
                    <a:pt x="869" y="1495"/>
                    <a:pt x="873" y="1499"/>
                    <a:pt x="876" y="1505"/>
                  </a:cubicBezTo>
                  <a:close/>
                  <a:moveTo>
                    <a:pt x="871" y="1369"/>
                  </a:moveTo>
                  <a:cubicBezTo>
                    <a:pt x="868" y="1365"/>
                    <a:pt x="866" y="1362"/>
                    <a:pt x="865" y="1358"/>
                  </a:cubicBezTo>
                  <a:cubicBezTo>
                    <a:pt x="852" y="1344"/>
                    <a:pt x="845" y="1297"/>
                    <a:pt x="838" y="1260"/>
                  </a:cubicBezTo>
                  <a:cubicBezTo>
                    <a:pt x="834" y="1244"/>
                    <a:pt x="835" y="1229"/>
                    <a:pt x="832" y="1218"/>
                  </a:cubicBezTo>
                  <a:cubicBezTo>
                    <a:pt x="827" y="1208"/>
                    <a:pt x="825" y="1195"/>
                    <a:pt x="824" y="1181"/>
                  </a:cubicBezTo>
                  <a:lnTo>
                    <a:pt x="1463" y="205"/>
                  </a:lnTo>
                  <a:cubicBezTo>
                    <a:pt x="1466" y="201"/>
                    <a:pt x="1498" y="167"/>
                    <a:pt x="1541" y="197"/>
                  </a:cubicBezTo>
                  <a:cubicBezTo>
                    <a:pt x="1597" y="233"/>
                    <a:pt x="1578" y="278"/>
                    <a:pt x="1577" y="282"/>
                  </a:cubicBezTo>
                  <a:lnTo>
                    <a:pt x="1496" y="406"/>
                  </a:lnTo>
                  <a:lnTo>
                    <a:pt x="1487" y="420"/>
                  </a:lnTo>
                  <a:lnTo>
                    <a:pt x="1261" y="767"/>
                  </a:lnTo>
                  <a:lnTo>
                    <a:pt x="871" y="1369"/>
                  </a:lnTo>
                  <a:close/>
                  <a:moveTo>
                    <a:pt x="1646" y="815"/>
                  </a:moveTo>
                  <a:lnTo>
                    <a:pt x="1594" y="781"/>
                  </a:lnTo>
                  <a:lnTo>
                    <a:pt x="1582" y="775"/>
                  </a:lnTo>
                  <a:lnTo>
                    <a:pt x="1574" y="786"/>
                  </a:lnTo>
                  <a:lnTo>
                    <a:pt x="1538" y="842"/>
                  </a:lnTo>
                  <a:lnTo>
                    <a:pt x="1532" y="849"/>
                  </a:lnTo>
                  <a:lnTo>
                    <a:pt x="1531" y="792"/>
                  </a:lnTo>
                  <a:lnTo>
                    <a:pt x="1654" y="733"/>
                  </a:lnTo>
                  <a:lnTo>
                    <a:pt x="1663" y="728"/>
                  </a:lnTo>
                  <a:lnTo>
                    <a:pt x="1661" y="714"/>
                  </a:lnTo>
                  <a:lnTo>
                    <a:pt x="1647" y="659"/>
                  </a:lnTo>
                  <a:lnTo>
                    <a:pt x="1641" y="640"/>
                  </a:lnTo>
                  <a:lnTo>
                    <a:pt x="1625" y="648"/>
                  </a:lnTo>
                  <a:lnTo>
                    <a:pt x="1526" y="699"/>
                  </a:lnTo>
                  <a:lnTo>
                    <a:pt x="1525" y="591"/>
                  </a:lnTo>
                  <a:lnTo>
                    <a:pt x="1525" y="576"/>
                  </a:lnTo>
                  <a:lnTo>
                    <a:pt x="1510" y="577"/>
                  </a:lnTo>
                  <a:lnTo>
                    <a:pt x="1459" y="578"/>
                  </a:lnTo>
                  <a:lnTo>
                    <a:pt x="1444" y="577"/>
                  </a:lnTo>
                  <a:lnTo>
                    <a:pt x="1443" y="592"/>
                  </a:lnTo>
                  <a:lnTo>
                    <a:pt x="1437" y="743"/>
                  </a:lnTo>
                  <a:lnTo>
                    <a:pt x="1313" y="797"/>
                  </a:lnTo>
                  <a:lnTo>
                    <a:pt x="1300" y="804"/>
                  </a:lnTo>
                  <a:lnTo>
                    <a:pt x="1304" y="818"/>
                  </a:lnTo>
                  <a:lnTo>
                    <a:pt x="1328" y="873"/>
                  </a:lnTo>
                  <a:lnTo>
                    <a:pt x="1334" y="889"/>
                  </a:lnTo>
                  <a:lnTo>
                    <a:pt x="1348" y="881"/>
                  </a:lnTo>
                  <a:lnTo>
                    <a:pt x="1442" y="834"/>
                  </a:lnTo>
                  <a:lnTo>
                    <a:pt x="1443" y="946"/>
                  </a:lnTo>
                  <a:lnTo>
                    <a:pt x="1442" y="961"/>
                  </a:lnTo>
                  <a:lnTo>
                    <a:pt x="1457" y="961"/>
                  </a:lnTo>
                  <a:lnTo>
                    <a:pt x="1516" y="965"/>
                  </a:lnTo>
                  <a:lnTo>
                    <a:pt x="1533" y="966"/>
                  </a:lnTo>
                  <a:lnTo>
                    <a:pt x="1534" y="949"/>
                  </a:lnTo>
                  <a:lnTo>
                    <a:pt x="1531" y="853"/>
                  </a:lnTo>
                  <a:lnTo>
                    <a:pt x="1539" y="861"/>
                  </a:lnTo>
                  <a:lnTo>
                    <a:pt x="1587" y="907"/>
                  </a:lnTo>
                  <a:lnTo>
                    <a:pt x="1471" y="1095"/>
                  </a:lnTo>
                  <a:lnTo>
                    <a:pt x="1380" y="1029"/>
                  </a:lnTo>
                  <a:lnTo>
                    <a:pt x="1421" y="955"/>
                  </a:lnTo>
                  <a:lnTo>
                    <a:pt x="1427" y="945"/>
                  </a:lnTo>
                  <a:lnTo>
                    <a:pt x="1420" y="937"/>
                  </a:lnTo>
                  <a:cubicBezTo>
                    <a:pt x="1420" y="937"/>
                    <a:pt x="1379" y="886"/>
                    <a:pt x="1354" y="901"/>
                  </a:cubicBezTo>
                  <a:lnTo>
                    <a:pt x="1352" y="901"/>
                  </a:lnTo>
                  <a:cubicBezTo>
                    <a:pt x="1341" y="908"/>
                    <a:pt x="1317" y="948"/>
                    <a:pt x="1302" y="969"/>
                  </a:cubicBezTo>
                  <a:lnTo>
                    <a:pt x="1207" y="911"/>
                  </a:lnTo>
                  <a:lnTo>
                    <a:pt x="1289" y="782"/>
                  </a:lnTo>
                  <a:lnTo>
                    <a:pt x="1506" y="449"/>
                  </a:lnTo>
                  <a:lnTo>
                    <a:pt x="1591" y="504"/>
                  </a:lnTo>
                  <a:lnTo>
                    <a:pt x="1546" y="582"/>
                  </a:lnTo>
                  <a:lnTo>
                    <a:pt x="1540" y="592"/>
                  </a:lnTo>
                  <a:lnTo>
                    <a:pt x="1550" y="600"/>
                  </a:lnTo>
                  <a:cubicBezTo>
                    <a:pt x="1550" y="600"/>
                    <a:pt x="1608" y="654"/>
                    <a:pt x="1629" y="638"/>
                  </a:cubicBezTo>
                  <a:cubicBezTo>
                    <a:pt x="1639" y="629"/>
                    <a:pt x="1663" y="580"/>
                    <a:pt x="1676" y="556"/>
                  </a:cubicBezTo>
                  <a:lnTo>
                    <a:pt x="1768" y="617"/>
                  </a:lnTo>
                  <a:lnTo>
                    <a:pt x="1646" y="815"/>
                  </a:lnTo>
                  <a:close/>
                  <a:moveTo>
                    <a:pt x="1500" y="782"/>
                  </a:moveTo>
                  <a:lnTo>
                    <a:pt x="1502" y="932"/>
                  </a:lnTo>
                  <a:lnTo>
                    <a:pt x="1473" y="931"/>
                  </a:lnTo>
                  <a:lnTo>
                    <a:pt x="1473" y="810"/>
                  </a:lnTo>
                  <a:lnTo>
                    <a:pt x="1473" y="784"/>
                  </a:lnTo>
                  <a:lnTo>
                    <a:pt x="1449" y="795"/>
                  </a:lnTo>
                  <a:lnTo>
                    <a:pt x="1350" y="846"/>
                  </a:lnTo>
                  <a:lnTo>
                    <a:pt x="1339" y="820"/>
                  </a:lnTo>
                  <a:lnTo>
                    <a:pt x="1459" y="766"/>
                  </a:lnTo>
                  <a:lnTo>
                    <a:pt x="1468" y="763"/>
                  </a:lnTo>
                  <a:lnTo>
                    <a:pt x="1468" y="752"/>
                  </a:lnTo>
                  <a:lnTo>
                    <a:pt x="1473" y="608"/>
                  </a:lnTo>
                  <a:lnTo>
                    <a:pt x="1496" y="608"/>
                  </a:lnTo>
                  <a:lnTo>
                    <a:pt x="1495" y="724"/>
                  </a:lnTo>
                  <a:lnTo>
                    <a:pt x="1495" y="748"/>
                  </a:lnTo>
                  <a:lnTo>
                    <a:pt x="1519" y="737"/>
                  </a:lnTo>
                  <a:lnTo>
                    <a:pt x="1620" y="685"/>
                  </a:lnTo>
                  <a:lnTo>
                    <a:pt x="1627" y="710"/>
                  </a:lnTo>
                  <a:lnTo>
                    <a:pt x="1509" y="768"/>
                  </a:lnTo>
                  <a:lnTo>
                    <a:pt x="1499" y="773"/>
                  </a:lnTo>
                  <a:lnTo>
                    <a:pt x="1500" y="78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7" name="Freeform 55"/>
            <p:cNvSpPr>
              <a:spLocks noEditPoints="1"/>
            </p:cNvSpPr>
            <p:nvPr/>
          </p:nvSpPr>
          <p:spPr bwMode="auto">
            <a:xfrm>
              <a:off x="1281113" y="4475163"/>
              <a:ext cx="92075" cy="106362"/>
            </a:xfrm>
            <a:custGeom>
              <a:avLst/>
              <a:gdLst>
                <a:gd name="T0" fmla="*/ 59 w 339"/>
                <a:gd name="T1" fmla="*/ 362 h 395"/>
                <a:gd name="T2" fmla="*/ 74 w 339"/>
                <a:gd name="T3" fmla="*/ 367 h 395"/>
                <a:gd name="T4" fmla="*/ 129 w 339"/>
                <a:gd name="T5" fmla="*/ 390 h 395"/>
                <a:gd name="T6" fmla="*/ 145 w 339"/>
                <a:gd name="T7" fmla="*/ 395 h 395"/>
                <a:gd name="T8" fmla="*/ 151 w 339"/>
                <a:gd name="T9" fmla="*/ 379 h 395"/>
                <a:gd name="T10" fmla="*/ 181 w 339"/>
                <a:gd name="T11" fmla="*/ 280 h 395"/>
                <a:gd name="T12" fmla="*/ 262 w 339"/>
                <a:gd name="T13" fmla="*/ 358 h 395"/>
                <a:gd name="T14" fmla="*/ 271 w 339"/>
                <a:gd name="T15" fmla="*/ 369 h 395"/>
                <a:gd name="T16" fmla="*/ 281 w 339"/>
                <a:gd name="T17" fmla="*/ 360 h 395"/>
                <a:gd name="T18" fmla="*/ 326 w 339"/>
                <a:gd name="T19" fmla="*/ 317 h 395"/>
                <a:gd name="T20" fmla="*/ 339 w 339"/>
                <a:gd name="T21" fmla="*/ 306 h 395"/>
                <a:gd name="T22" fmla="*/ 215 w 339"/>
                <a:gd name="T23" fmla="*/ 188 h 395"/>
                <a:gd name="T24" fmla="*/ 258 w 339"/>
                <a:gd name="T25" fmla="*/ 59 h 395"/>
                <a:gd name="T26" fmla="*/ 262 w 339"/>
                <a:gd name="T27" fmla="*/ 49 h 395"/>
                <a:gd name="T28" fmla="*/ 252 w 339"/>
                <a:gd name="T29" fmla="*/ 43 h 395"/>
                <a:gd name="T30" fmla="*/ 200 w 339"/>
                <a:gd name="T31" fmla="*/ 12 h 395"/>
                <a:gd name="T32" fmla="*/ 185 w 339"/>
                <a:gd name="T33" fmla="*/ 0 h 395"/>
                <a:gd name="T34" fmla="*/ 177 w 339"/>
                <a:gd name="T35" fmla="*/ 18 h 395"/>
                <a:gd name="T36" fmla="*/ 143 w 339"/>
                <a:gd name="T37" fmla="*/ 124 h 395"/>
                <a:gd name="T38" fmla="*/ 68 w 339"/>
                <a:gd name="T39" fmla="*/ 50 h 395"/>
                <a:gd name="T40" fmla="*/ 57 w 339"/>
                <a:gd name="T41" fmla="*/ 39 h 395"/>
                <a:gd name="T42" fmla="*/ 46 w 339"/>
                <a:gd name="T43" fmla="*/ 50 h 395"/>
                <a:gd name="T44" fmla="*/ 9 w 339"/>
                <a:gd name="T45" fmla="*/ 88 h 395"/>
                <a:gd name="T46" fmla="*/ 0 w 339"/>
                <a:gd name="T47" fmla="*/ 99 h 395"/>
                <a:gd name="T48" fmla="*/ 9 w 339"/>
                <a:gd name="T49" fmla="*/ 110 h 395"/>
                <a:gd name="T50" fmla="*/ 111 w 339"/>
                <a:gd name="T51" fmla="*/ 220 h 395"/>
                <a:gd name="T52" fmla="*/ 91 w 339"/>
                <a:gd name="T53" fmla="*/ 273 h 395"/>
                <a:gd name="T54" fmla="*/ 93 w 339"/>
                <a:gd name="T55" fmla="*/ 283 h 395"/>
                <a:gd name="T56" fmla="*/ 95 w 339"/>
                <a:gd name="T57" fmla="*/ 283 h 395"/>
                <a:gd name="T58" fmla="*/ 84 w 339"/>
                <a:gd name="T59" fmla="*/ 307 h 395"/>
                <a:gd name="T60" fmla="*/ 78 w 339"/>
                <a:gd name="T61" fmla="*/ 309 h 395"/>
                <a:gd name="T62" fmla="*/ 64 w 339"/>
                <a:gd name="T63" fmla="*/ 348 h 395"/>
                <a:gd name="T64" fmla="*/ 59 w 339"/>
                <a:gd name="T65" fmla="*/ 362 h 395"/>
                <a:gd name="T66" fmla="*/ 42 w 339"/>
                <a:gd name="T67" fmla="*/ 98 h 395"/>
                <a:gd name="T68" fmla="*/ 58 w 339"/>
                <a:gd name="T69" fmla="*/ 83 h 395"/>
                <a:gd name="T70" fmla="*/ 140 w 339"/>
                <a:gd name="T71" fmla="*/ 164 h 395"/>
                <a:gd name="T72" fmla="*/ 157 w 339"/>
                <a:gd name="T73" fmla="*/ 182 h 395"/>
                <a:gd name="T74" fmla="*/ 165 w 339"/>
                <a:gd name="T75" fmla="*/ 159 h 395"/>
                <a:gd name="T76" fmla="*/ 200 w 339"/>
                <a:gd name="T77" fmla="*/ 47 h 395"/>
                <a:gd name="T78" fmla="*/ 224 w 339"/>
                <a:gd name="T79" fmla="*/ 62 h 395"/>
                <a:gd name="T80" fmla="*/ 182 w 339"/>
                <a:gd name="T81" fmla="*/ 188 h 395"/>
                <a:gd name="T82" fmla="*/ 178 w 339"/>
                <a:gd name="T83" fmla="*/ 197 h 395"/>
                <a:gd name="T84" fmla="*/ 186 w 339"/>
                <a:gd name="T85" fmla="*/ 205 h 395"/>
                <a:gd name="T86" fmla="*/ 293 w 339"/>
                <a:gd name="T87" fmla="*/ 307 h 395"/>
                <a:gd name="T88" fmla="*/ 272 w 339"/>
                <a:gd name="T89" fmla="*/ 325 h 395"/>
                <a:gd name="T90" fmla="*/ 186 w 339"/>
                <a:gd name="T91" fmla="*/ 242 h 395"/>
                <a:gd name="T92" fmla="*/ 167 w 339"/>
                <a:gd name="T93" fmla="*/ 223 h 395"/>
                <a:gd name="T94" fmla="*/ 158 w 339"/>
                <a:gd name="T95" fmla="*/ 248 h 395"/>
                <a:gd name="T96" fmla="*/ 126 w 339"/>
                <a:gd name="T97" fmla="*/ 354 h 395"/>
                <a:gd name="T98" fmla="*/ 98 w 339"/>
                <a:gd name="T99" fmla="*/ 343 h 395"/>
                <a:gd name="T100" fmla="*/ 143 w 339"/>
                <a:gd name="T101" fmla="*/ 221 h 395"/>
                <a:gd name="T102" fmla="*/ 147 w 339"/>
                <a:gd name="T103" fmla="*/ 211 h 395"/>
                <a:gd name="T104" fmla="*/ 142 w 339"/>
                <a:gd name="T105" fmla="*/ 206 h 395"/>
                <a:gd name="T106" fmla="*/ 42 w 339"/>
                <a:gd name="T107" fmla="*/ 9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395">
                  <a:moveTo>
                    <a:pt x="59" y="362"/>
                  </a:moveTo>
                  <a:lnTo>
                    <a:pt x="74" y="367"/>
                  </a:lnTo>
                  <a:lnTo>
                    <a:pt x="129" y="390"/>
                  </a:lnTo>
                  <a:lnTo>
                    <a:pt x="145" y="395"/>
                  </a:lnTo>
                  <a:lnTo>
                    <a:pt x="151" y="379"/>
                  </a:lnTo>
                  <a:lnTo>
                    <a:pt x="181" y="280"/>
                  </a:lnTo>
                  <a:lnTo>
                    <a:pt x="262" y="358"/>
                  </a:lnTo>
                  <a:lnTo>
                    <a:pt x="271" y="369"/>
                  </a:lnTo>
                  <a:lnTo>
                    <a:pt x="281" y="360"/>
                  </a:lnTo>
                  <a:lnTo>
                    <a:pt x="326" y="317"/>
                  </a:lnTo>
                  <a:lnTo>
                    <a:pt x="339" y="306"/>
                  </a:lnTo>
                  <a:lnTo>
                    <a:pt x="215" y="188"/>
                  </a:lnTo>
                  <a:lnTo>
                    <a:pt x="258" y="59"/>
                  </a:lnTo>
                  <a:lnTo>
                    <a:pt x="262" y="49"/>
                  </a:lnTo>
                  <a:lnTo>
                    <a:pt x="252" y="43"/>
                  </a:lnTo>
                  <a:lnTo>
                    <a:pt x="200" y="12"/>
                  </a:lnTo>
                  <a:lnTo>
                    <a:pt x="185" y="0"/>
                  </a:lnTo>
                  <a:lnTo>
                    <a:pt x="177" y="18"/>
                  </a:lnTo>
                  <a:lnTo>
                    <a:pt x="143" y="124"/>
                  </a:lnTo>
                  <a:lnTo>
                    <a:pt x="68" y="50"/>
                  </a:lnTo>
                  <a:lnTo>
                    <a:pt x="57" y="39"/>
                  </a:lnTo>
                  <a:lnTo>
                    <a:pt x="46" y="50"/>
                  </a:lnTo>
                  <a:lnTo>
                    <a:pt x="9" y="88"/>
                  </a:lnTo>
                  <a:lnTo>
                    <a:pt x="0" y="99"/>
                  </a:lnTo>
                  <a:lnTo>
                    <a:pt x="9" y="110"/>
                  </a:lnTo>
                  <a:lnTo>
                    <a:pt x="111" y="220"/>
                  </a:lnTo>
                  <a:lnTo>
                    <a:pt x="91" y="273"/>
                  </a:lnTo>
                  <a:cubicBezTo>
                    <a:pt x="92" y="277"/>
                    <a:pt x="93" y="281"/>
                    <a:pt x="93" y="283"/>
                  </a:cubicBezTo>
                  <a:lnTo>
                    <a:pt x="95" y="283"/>
                  </a:lnTo>
                  <a:cubicBezTo>
                    <a:pt x="100" y="294"/>
                    <a:pt x="94" y="302"/>
                    <a:pt x="84" y="307"/>
                  </a:cubicBezTo>
                  <a:cubicBezTo>
                    <a:pt x="83" y="308"/>
                    <a:pt x="80" y="308"/>
                    <a:pt x="78" y="309"/>
                  </a:cubicBezTo>
                  <a:lnTo>
                    <a:pt x="64" y="348"/>
                  </a:lnTo>
                  <a:lnTo>
                    <a:pt x="59" y="362"/>
                  </a:lnTo>
                  <a:close/>
                  <a:moveTo>
                    <a:pt x="42" y="98"/>
                  </a:moveTo>
                  <a:lnTo>
                    <a:pt x="58" y="83"/>
                  </a:lnTo>
                  <a:lnTo>
                    <a:pt x="140" y="164"/>
                  </a:lnTo>
                  <a:lnTo>
                    <a:pt x="157" y="182"/>
                  </a:lnTo>
                  <a:lnTo>
                    <a:pt x="165" y="159"/>
                  </a:lnTo>
                  <a:lnTo>
                    <a:pt x="200" y="47"/>
                  </a:lnTo>
                  <a:lnTo>
                    <a:pt x="224" y="62"/>
                  </a:lnTo>
                  <a:lnTo>
                    <a:pt x="182" y="188"/>
                  </a:lnTo>
                  <a:lnTo>
                    <a:pt x="178" y="197"/>
                  </a:lnTo>
                  <a:lnTo>
                    <a:pt x="186" y="205"/>
                  </a:lnTo>
                  <a:lnTo>
                    <a:pt x="293" y="307"/>
                  </a:lnTo>
                  <a:lnTo>
                    <a:pt x="272" y="325"/>
                  </a:lnTo>
                  <a:lnTo>
                    <a:pt x="186" y="242"/>
                  </a:lnTo>
                  <a:lnTo>
                    <a:pt x="167" y="223"/>
                  </a:lnTo>
                  <a:lnTo>
                    <a:pt x="158" y="248"/>
                  </a:lnTo>
                  <a:lnTo>
                    <a:pt x="126" y="354"/>
                  </a:lnTo>
                  <a:lnTo>
                    <a:pt x="98" y="343"/>
                  </a:lnTo>
                  <a:lnTo>
                    <a:pt x="143" y="221"/>
                  </a:lnTo>
                  <a:lnTo>
                    <a:pt x="147" y="211"/>
                  </a:lnTo>
                  <a:lnTo>
                    <a:pt x="142" y="206"/>
                  </a:lnTo>
                  <a:lnTo>
                    <a:pt x="42" y="9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8" name="Freeform 56"/>
            <p:cNvSpPr>
              <a:spLocks/>
            </p:cNvSpPr>
            <p:nvPr/>
          </p:nvSpPr>
          <p:spPr bwMode="auto">
            <a:xfrm>
              <a:off x="200025" y="2782888"/>
              <a:ext cx="3182938" cy="2525712"/>
            </a:xfrm>
            <a:custGeom>
              <a:avLst/>
              <a:gdLst>
                <a:gd name="T0" fmla="*/ 10741 w 11783"/>
                <a:gd name="T1" fmla="*/ 9343 h 9343"/>
                <a:gd name="T2" fmla="*/ 10623 w 11783"/>
                <a:gd name="T3" fmla="*/ 9343 h 9343"/>
                <a:gd name="T4" fmla="*/ 11054 w 11783"/>
                <a:gd name="T5" fmla="*/ 7907 h 9343"/>
                <a:gd name="T6" fmla="*/ 5870 w 11783"/>
                <a:gd name="T7" fmla="*/ 503 h 9343"/>
                <a:gd name="T8" fmla="*/ 0 w 11783"/>
                <a:gd name="T9" fmla="*/ 2533 h 9343"/>
                <a:gd name="T10" fmla="*/ 0 w 11783"/>
                <a:gd name="T11" fmla="*/ 2372 h 9343"/>
                <a:gd name="T12" fmla="*/ 5889 w 11783"/>
                <a:gd name="T13" fmla="*/ 397 h 9343"/>
                <a:gd name="T14" fmla="*/ 11160 w 11783"/>
                <a:gd name="T15" fmla="*/ 7926 h 9343"/>
                <a:gd name="T16" fmla="*/ 10741 w 11783"/>
                <a:gd name="T17" fmla="*/ 9343 h 9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3" h="9343">
                  <a:moveTo>
                    <a:pt x="10741" y="9343"/>
                  </a:moveTo>
                  <a:lnTo>
                    <a:pt x="10623" y="9343"/>
                  </a:lnTo>
                  <a:cubicBezTo>
                    <a:pt x="10819" y="8892"/>
                    <a:pt x="10965" y="8412"/>
                    <a:pt x="11054" y="7907"/>
                  </a:cubicBezTo>
                  <a:cubicBezTo>
                    <a:pt x="11666" y="4433"/>
                    <a:pt x="9344" y="1116"/>
                    <a:pt x="5870" y="503"/>
                  </a:cubicBezTo>
                  <a:cubicBezTo>
                    <a:pt x="3614" y="106"/>
                    <a:pt x="1426" y="945"/>
                    <a:pt x="0" y="2533"/>
                  </a:cubicBezTo>
                  <a:lnTo>
                    <a:pt x="0" y="2372"/>
                  </a:lnTo>
                  <a:cubicBezTo>
                    <a:pt x="1451" y="814"/>
                    <a:pt x="3636" y="0"/>
                    <a:pt x="5889" y="397"/>
                  </a:cubicBezTo>
                  <a:cubicBezTo>
                    <a:pt x="9422" y="1020"/>
                    <a:pt x="11783" y="4392"/>
                    <a:pt x="11160" y="7926"/>
                  </a:cubicBezTo>
                  <a:cubicBezTo>
                    <a:pt x="11073" y="8423"/>
                    <a:pt x="10931" y="8897"/>
                    <a:pt x="10741" y="934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9" name="Freeform 57"/>
            <p:cNvSpPr>
              <a:spLocks/>
            </p:cNvSpPr>
            <p:nvPr/>
          </p:nvSpPr>
          <p:spPr bwMode="auto">
            <a:xfrm>
              <a:off x="188913" y="3240088"/>
              <a:ext cx="2695575" cy="2068512"/>
            </a:xfrm>
            <a:custGeom>
              <a:avLst/>
              <a:gdLst>
                <a:gd name="T0" fmla="*/ 8862 w 9982"/>
                <a:gd name="T1" fmla="*/ 7652 h 7652"/>
                <a:gd name="T2" fmla="*/ 8733 w 9982"/>
                <a:gd name="T3" fmla="*/ 7652 h 7652"/>
                <a:gd name="T4" fmla="*/ 9421 w 9982"/>
                <a:gd name="T5" fmla="*/ 5915 h 7652"/>
                <a:gd name="T6" fmla="*/ 5673 w 9982"/>
                <a:gd name="T7" fmla="*/ 562 h 7652"/>
                <a:gd name="T8" fmla="*/ 321 w 9982"/>
                <a:gd name="T9" fmla="*/ 4311 h 7652"/>
                <a:gd name="T10" fmla="*/ 1011 w 9982"/>
                <a:gd name="T11" fmla="*/ 7652 h 7652"/>
                <a:gd name="T12" fmla="*/ 882 w 9982"/>
                <a:gd name="T13" fmla="*/ 7652 h 7652"/>
                <a:gd name="T14" fmla="*/ 214 w 9982"/>
                <a:gd name="T15" fmla="*/ 4292 h 7652"/>
                <a:gd name="T16" fmla="*/ 5692 w 9982"/>
                <a:gd name="T17" fmla="*/ 453 h 7652"/>
                <a:gd name="T18" fmla="*/ 9528 w 9982"/>
                <a:gd name="T19" fmla="*/ 5934 h 7652"/>
                <a:gd name="T20" fmla="*/ 8862 w 9982"/>
                <a:gd name="T21" fmla="*/ 7652 h 7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82" h="7652">
                  <a:moveTo>
                    <a:pt x="8862" y="7652"/>
                  </a:moveTo>
                  <a:lnTo>
                    <a:pt x="8733" y="7652"/>
                  </a:lnTo>
                  <a:cubicBezTo>
                    <a:pt x="9069" y="7141"/>
                    <a:pt x="9308" y="6555"/>
                    <a:pt x="9421" y="5915"/>
                  </a:cubicBezTo>
                  <a:cubicBezTo>
                    <a:pt x="9865" y="3400"/>
                    <a:pt x="8188" y="1005"/>
                    <a:pt x="5673" y="562"/>
                  </a:cubicBezTo>
                  <a:cubicBezTo>
                    <a:pt x="3161" y="119"/>
                    <a:pt x="764" y="1795"/>
                    <a:pt x="321" y="4311"/>
                  </a:cubicBezTo>
                  <a:cubicBezTo>
                    <a:pt x="107" y="5520"/>
                    <a:pt x="385" y="6701"/>
                    <a:pt x="1011" y="7652"/>
                  </a:cubicBezTo>
                  <a:lnTo>
                    <a:pt x="882" y="7652"/>
                  </a:lnTo>
                  <a:cubicBezTo>
                    <a:pt x="269" y="6689"/>
                    <a:pt x="0" y="5504"/>
                    <a:pt x="214" y="4292"/>
                  </a:cubicBezTo>
                  <a:cubicBezTo>
                    <a:pt x="668" y="1717"/>
                    <a:pt x="3121" y="0"/>
                    <a:pt x="5692" y="453"/>
                  </a:cubicBezTo>
                  <a:cubicBezTo>
                    <a:pt x="8266" y="907"/>
                    <a:pt x="9982" y="3360"/>
                    <a:pt x="9528" y="5934"/>
                  </a:cubicBezTo>
                  <a:cubicBezTo>
                    <a:pt x="9417" y="6564"/>
                    <a:pt x="9185" y="7143"/>
                    <a:pt x="8862" y="7652"/>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0" name="Freeform 58"/>
            <p:cNvSpPr>
              <a:spLocks/>
            </p:cNvSpPr>
            <p:nvPr/>
          </p:nvSpPr>
          <p:spPr bwMode="auto">
            <a:xfrm>
              <a:off x="484188" y="4310063"/>
              <a:ext cx="150813" cy="230187"/>
            </a:xfrm>
            <a:custGeom>
              <a:avLst/>
              <a:gdLst>
                <a:gd name="T0" fmla="*/ 365 w 558"/>
                <a:gd name="T1" fmla="*/ 316 h 849"/>
                <a:gd name="T2" fmla="*/ 439 w 558"/>
                <a:gd name="T3" fmla="*/ 343 h 849"/>
                <a:gd name="T4" fmla="*/ 505 w 558"/>
                <a:gd name="T5" fmla="*/ 394 h 849"/>
                <a:gd name="T6" fmla="*/ 549 w 558"/>
                <a:gd name="T7" fmla="*/ 470 h 849"/>
                <a:gd name="T8" fmla="*/ 557 w 558"/>
                <a:gd name="T9" fmla="*/ 544 h 849"/>
                <a:gd name="T10" fmla="*/ 547 w 558"/>
                <a:gd name="T11" fmla="*/ 603 h 849"/>
                <a:gd name="T12" fmla="*/ 516 w 558"/>
                <a:gd name="T13" fmla="*/ 666 h 849"/>
                <a:gd name="T14" fmla="*/ 469 w 558"/>
                <a:gd name="T15" fmla="*/ 721 h 849"/>
                <a:gd name="T16" fmla="*/ 413 w 558"/>
                <a:gd name="T17" fmla="*/ 766 h 849"/>
                <a:gd name="T18" fmla="*/ 313 w 558"/>
                <a:gd name="T19" fmla="*/ 819 h 849"/>
                <a:gd name="T20" fmla="*/ 205 w 558"/>
                <a:gd name="T21" fmla="*/ 846 h 849"/>
                <a:gd name="T22" fmla="*/ 135 w 558"/>
                <a:gd name="T23" fmla="*/ 849 h 849"/>
                <a:gd name="T24" fmla="*/ 71 w 558"/>
                <a:gd name="T25" fmla="*/ 838 h 849"/>
                <a:gd name="T26" fmla="*/ 31 w 558"/>
                <a:gd name="T27" fmla="*/ 815 h 849"/>
                <a:gd name="T28" fmla="*/ 9 w 558"/>
                <a:gd name="T29" fmla="*/ 792 h 849"/>
                <a:gd name="T30" fmla="*/ 0 w 558"/>
                <a:gd name="T31" fmla="*/ 753 h 849"/>
                <a:gd name="T32" fmla="*/ 23 w 558"/>
                <a:gd name="T33" fmla="*/ 720 h 849"/>
                <a:gd name="T34" fmla="*/ 64 w 558"/>
                <a:gd name="T35" fmla="*/ 716 h 849"/>
                <a:gd name="T36" fmla="*/ 96 w 558"/>
                <a:gd name="T37" fmla="*/ 732 h 849"/>
                <a:gd name="T38" fmla="*/ 121 w 558"/>
                <a:gd name="T39" fmla="*/ 766 h 849"/>
                <a:gd name="T40" fmla="*/ 144 w 558"/>
                <a:gd name="T41" fmla="*/ 798 h 849"/>
                <a:gd name="T42" fmla="*/ 187 w 558"/>
                <a:gd name="T43" fmla="*/ 814 h 849"/>
                <a:gd name="T44" fmla="*/ 254 w 558"/>
                <a:gd name="T45" fmla="*/ 809 h 849"/>
                <a:gd name="T46" fmla="*/ 325 w 558"/>
                <a:gd name="T47" fmla="*/ 775 h 849"/>
                <a:gd name="T48" fmla="*/ 390 w 558"/>
                <a:gd name="T49" fmla="*/ 710 h 849"/>
                <a:gd name="T50" fmla="*/ 424 w 558"/>
                <a:gd name="T51" fmla="*/ 617 h 849"/>
                <a:gd name="T52" fmla="*/ 425 w 558"/>
                <a:gd name="T53" fmla="*/ 545 h 849"/>
                <a:gd name="T54" fmla="*/ 398 w 558"/>
                <a:gd name="T55" fmla="*/ 474 h 849"/>
                <a:gd name="T56" fmla="*/ 342 w 558"/>
                <a:gd name="T57" fmla="*/ 418 h 849"/>
                <a:gd name="T58" fmla="*/ 250 w 558"/>
                <a:gd name="T59" fmla="*/ 384 h 849"/>
                <a:gd name="T60" fmla="*/ 184 w 558"/>
                <a:gd name="T61" fmla="*/ 381 h 849"/>
                <a:gd name="T62" fmla="*/ 96 w 558"/>
                <a:gd name="T63" fmla="*/ 394 h 849"/>
                <a:gd name="T64" fmla="*/ 84 w 558"/>
                <a:gd name="T65" fmla="*/ 377 h 849"/>
                <a:gd name="T66" fmla="*/ 100 w 558"/>
                <a:gd name="T67" fmla="*/ 362 h 849"/>
                <a:gd name="T68" fmla="*/ 242 w 558"/>
                <a:gd name="T69" fmla="*/ 303 h 849"/>
                <a:gd name="T70" fmla="*/ 326 w 558"/>
                <a:gd name="T71" fmla="*/ 261 h 849"/>
                <a:gd name="T72" fmla="*/ 382 w 558"/>
                <a:gd name="T73" fmla="*/ 216 h 849"/>
                <a:gd name="T74" fmla="*/ 407 w 558"/>
                <a:gd name="T75" fmla="*/ 162 h 849"/>
                <a:gd name="T76" fmla="*/ 408 w 558"/>
                <a:gd name="T77" fmla="*/ 120 h 849"/>
                <a:gd name="T78" fmla="*/ 395 w 558"/>
                <a:gd name="T79" fmla="*/ 85 h 849"/>
                <a:gd name="T80" fmla="*/ 365 w 558"/>
                <a:gd name="T81" fmla="*/ 53 h 849"/>
                <a:gd name="T82" fmla="*/ 319 w 558"/>
                <a:gd name="T83" fmla="*/ 38 h 849"/>
                <a:gd name="T84" fmla="*/ 244 w 558"/>
                <a:gd name="T85" fmla="*/ 42 h 849"/>
                <a:gd name="T86" fmla="*/ 191 w 558"/>
                <a:gd name="T87" fmla="*/ 70 h 849"/>
                <a:gd name="T88" fmla="*/ 153 w 558"/>
                <a:gd name="T89" fmla="*/ 110 h 849"/>
                <a:gd name="T90" fmla="*/ 142 w 558"/>
                <a:gd name="T91" fmla="*/ 112 h 849"/>
                <a:gd name="T92" fmla="*/ 130 w 558"/>
                <a:gd name="T93" fmla="*/ 93 h 849"/>
                <a:gd name="T94" fmla="*/ 151 w 558"/>
                <a:gd name="T95" fmla="*/ 59 h 849"/>
                <a:gd name="T96" fmla="*/ 203 w 558"/>
                <a:gd name="T97" fmla="*/ 24 h 849"/>
                <a:gd name="T98" fmla="*/ 279 w 558"/>
                <a:gd name="T99" fmla="*/ 3 h 849"/>
                <a:gd name="T100" fmla="*/ 376 w 558"/>
                <a:gd name="T101" fmla="*/ 4 h 849"/>
                <a:gd name="T102" fmla="*/ 447 w 558"/>
                <a:gd name="T103" fmla="*/ 23 h 849"/>
                <a:gd name="T104" fmla="*/ 497 w 558"/>
                <a:gd name="T105" fmla="*/ 61 h 849"/>
                <a:gd name="T106" fmla="*/ 529 w 558"/>
                <a:gd name="T107" fmla="*/ 104 h 849"/>
                <a:gd name="T108" fmla="*/ 535 w 558"/>
                <a:gd name="T109" fmla="*/ 158 h 849"/>
                <a:gd name="T110" fmla="*/ 523 w 558"/>
                <a:gd name="T111" fmla="*/ 188 h 849"/>
                <a:gd name="T112" fmla="*/ 493 w 558"/>
                <a:gd name="T113" fmla="*/ 225 h 849"/>
                <a:gd name="T114" fmla="*/ 427 w 558"/>
                <a:gd name="T115" fmla="*/ 264 h 849"/>
                <a:gd name="T116" fmla="*/ 305 w 558"/>
                <a:gd name="T117" fmla="*/ 308 h 849"/>
                <a:gd name="T118" fmla="*/ 307 w 558"/>
                <a:gd name="T119" fmla="*/ 30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8" h="849">
                  <a:moveTo>
                    <a:pt x="307" y="308"/>
                  </a:moveTo>
                  <a:lnTo>
                    <a:pt x="365" y="316"/>
                  </a:lnTo>
                  <a:lnTo>
                    <a:pt x="403" y="325"/>
                  </a:lnTo>
                  <a:lnTo>
                    <a:pt x="439" y="343"/>
                  </a:lnTo>
                  <a:lnTo>
                    <a:pt x="475" y="362"/>
                  </a:lnTo>
                  <a:lnTo>
                    <a:pt x="505" y="394"/>
                  </a:lnTo>
                  <a:lnTo>
                    <a:pt x="532" y="427"/>
                  </a:lnTo>
                  <a:lnTo>
                    <a:pt x="549" y="470"/>
                  </a:lnTo>
                  <a:lnTo>
                    <a:pt x="558" y="518"/>
                  </a:lnTo>
                  <a:lnTo>
                    <a:pt x="557" y="544"/>
                  </a:lnTo>
                  <a:lnTo>
                    <a:pt x="555" y="570"/>
                  </a:lnTo>
                  <a:lnTo>
                    <a:pt x="547" y="603"/>
                  </a:lnTo>
                  <a:lnTo>
                    <a:pt x="533" y="634"/>
                  </a:lnTo>
                  <a:lnTo>
                    <a:pt x="516" y="666"/>
                  </a:lnTo>
                  <a:lnTo>
                    <a:pt x="494" y="693"/>
                  </a:lnTo>
                  <a:lnTo>
                    <a:pt x="469" y="721"/>
                  </a:lnTo>
                  <a:lnTo>
                    <a:pt x="443" y="745"/>
                  </a:lnTo>
                  <a:lnTo>
                    <a:pt x="413" y="766"/>
                  </a:lnTo>
                  <a:lnTo>
                    <a:pt x="383" y="787"/>
                  </a:lnTo>
                  <a:lnTo>
                    <a:pt x="313" y="819"/>
                  </a:lnTo>
                  <a:lnTo>
                    <a:pt x="241" y="842"/>
                  </a:lnTo>
                  <a:lnTo>
                    <a:pt x="205" y="846"/>
                  </a:lnTo>
                  <a:lnTo>
                    <a:pt x="170" y="849"/>
                  </a:lnTo>
                  <a:lnTo>
                    <a:pt x="135" y="849"/>
                  </a:lnTo>
                  <a:lnTo>
                    <a:pt x="100" y="845"/>
                  </a:lnTo>
                  <a:lnTo>
                    <a:pt x="71" y="838"/>
                  </a:lnTo>
                  <a:lnTo>
                    <a:pt x="48" y="829"/>
                  </a:lnTo>
                  <a:lnTo>
                    <a:pt x="31" y="815"/>
                  </a:lnTo>
                  <a:lnTo>
                    <a:pt x="19" y="805"/>
                  </a:lnTo>
                  <a:lnTo>
                    <a:pt x="9" y="792"/>
                  </a:lnTo>
                  <a:lnTo>
                    <a:pt x="4" y="780"/>
                  </a:lnTo>
                  <a:lnTo>
                    <a:pt x="0" y="753"/>
                  </a:lnTo>
                  <a:lnTo>
                    <a:pt x="10" y="732"/>
                  </a:lnTo>
                  <a:lnTo>
                    <a:pt x="23" y="720"/>
                  </a:lnTo>
                  <a:lnTo>
                    <a:pt x="44" y="717"/>
                  </a:lnTo>
                  <a:lnTo>
                    <a:pt x="64" y="716"/>
                  </a:lnTo>
                  <a:lnTo>
                    <a:pt x="80" y="723"/>
                  </a:lnTo>
                  <a:lnTo>
                    <a:pt x="96" y="732"/>
                  </a:lnTo>
                  <a:lnTo>
                    <a:pt x="106" y="747"/>
                  </a:lnTo>
                  <a:lnTo>
                    <a:pt x="121" y="766"/>
                  </a:lnTo>
                  <a:lnTo>
                    <a:pt x="133" y="783"/>
                  </a:lnTo>
                  <a:lnTo>
                    <a:pt x="144" y="798"/>
                  </a:lnTo>
                  <a:lnTo>
                    <a:pt x="162" y="808"/>
                  </a:lnTo>
                  <a:lnTo>
                    <a:pt x="187" y="814"/>
                  </a:lnTo>
                  <a:lnTo>
                    <a:pt x="219" y="818"/>
                  </a:lnTo>
                  <a:lnTo>
                    <a:pt x="254" y="809"/>
                  </a:lnTo>
                  <a:lnTo>
                    <a:pt x="291" y="795"/>
                  </a:lnTo>
                  <a:lnTo>
                    <a:pt x="325" y="775"/>
                  </a:lnTo>
                  <a:lnTo>
                    <a:pt x="357" y="745"/>
                  </a:lnTo>
                  <a:lnTo>
                    <a:pt x="390" y="710"/>
                  </a:lnTo>
                  <a:lnTo>
                    <a:pt x="410" y="667"/>
                  </a:lnTo>
                  <a:lnTo>
                    <a:pt x="424" y="617"/>
                  </a:lnTo>
                  <a:lnTo>
                    <a:pt x="428" y="580"/>
                  </a:lnTo>
                  <a:lnTo>
                    <a:pt x="425" y="545"/>
                  </a:lnTo>
                  <a:lnTo>
                    <a:pt x="416" y="508"/>
                  </a:lnTo>
                  <a:lnTo>
                    <a:pt x="398" y="474"/>
                  </a:lnTo>
                  <a:lnTo>
                    <a:pt x="375" y="443"/>
                  </a:lnTo>
                  <a:lnTo>
                    <a:pt x="342" y="418"/>
                  </a:lnTo>
                  <a:lnTo>
                    <a:pt x="300" y="397"/>
                  </a:lnTo>
                  <a:lnTo>
                    <a:pt x="250" y="384"/>
                  </a:lnTo>
                  <a:lnTo>
                    <a:pt x="213" y="378"/>
                  </a:lnTo>
                  <a:lnTo>
                    <a:pt x="184" y="381"/>
                  </a:lnTo>
                  <a:lnTo>
                    <a:pt x="135" y="386"/>
                  </a:lnTo>
                  <a:lnTo>
                    <a:pt x="96" y="394"/>
                  </a:lnTo>
                  <a:lnTo>
                    <a:pt x="86" y="388"/>
                  </a:lnTo>
                  <a:lnTo>
                    <a:pt x="84" y="377"/>
                  </a:lnTo>
                  <a:lnTo>
                    <a:pt x="90" y="369"/>
                  </a:lnTo>
                  <a:lnTo>
                    <a:pt x="100" y="362"/>
                  </a:lnTo>
                  <a:lnTo>
                    <a:pt x="126" y="351"/>
                  </a:lnTo>
                  <a:lnTo>
                    <a:pt x="242" y="303"/>
                  </a:lnTo>
                  <a:lnTo>
                    <a:pt x="290" y="281"/>
                  </a:lnTo>
                  <a:lnTo>
                    <a:pt x="326" y="261"/>
                  </a:lnTo>
                  <a:lnTo>
                    <a:pt x="359" y="239"/>
                  </a:lnTo>
                  <a:lnTo>
                    <a:pt x="382" y="216"/>
                  </a:lnTo>
                  <a:lnTo>
                    <a:pt x="398" y="188"/>
                  </a:lnTo>
                  <a:lnTo>
                    <a:pt x="407" y="162"/>
                  </a:lnTo>
                  <a:lnTo>
                    <a:pt x="409" y="140"/>
                  </a:lnTo>
                  <a:lnTo>
                    <a:pt x="408" y="120"/>
                  </a:lnTo>
                  <a:lnTo>
                    <a:pt x="403" y="101"/>
                  </a:lnTo>
                  <a:lnTo>
                    <a:pt x="395" y="85"/>
                  </a:lnTo>
                  <a:lnTo>
                    <a:pt x="380" y="69"/>
                  </a:lnTo>
                  <a:lnTo>
                    <a:pt x="365" y="53"/>
                  </a:lnTo>
                  <a:lnTo>
                    <a:pt x="344" y="45"/>
                  </a:lnTo>
                  <a:lnTo>
                    <a:pt x="319" y="38"/>
                  </a:lnTo>
                  <a:lnTo>
                    <a:pt x="282" y="36"/>
                  </a:lnTo>
                  <a:lnTo>
                    <a:pt x="244" y="42"/>
                  </a:lnTo>
                  <a:lnTo>
                    <a:pt x="206" y="58"/>
                  </a:lnTo>
                  <a:lnTo>
                    <a:pt x="191" y="70"/>
                  </a:lnTo>
                  <a:lnTo>
                    <a:pt x="175" y="85"/>
                  </a:lnTo>
                  <a:lnTo>
                    <a:pt x="153" y="110"/>
                  </a:lnTo>
                  <a:lnTo>
                    <a:pt x="148" y="111"/>
                  </a:lnTo>
                  <a:lnTo>
                    <a:pt x="142" y="112"/>
                  </a:lnTo>
                  <a:lnTo>
                    <a:pt x="132" y="106"/>
                  </a:lnTo>
                  <a:lnTo>
                    <a:pt x="130" y="93"/>
                  </a:lnTo>
                  <a:lnTo>
                    <a:pt x="135" y="76"/>
                  </a:lnTo>
                  <a:lnTo>
                    <a:pt x="151" y="59"/>
                  </a:lnTo>
                  <a:lnTo>
                    <a:pt x="174" y="41"/>
                  </a:lnTo>
                  <a:lnTo>
                    <a:pt x="203" y="24"/>
                  </a:lnTo>
                  <a:lnTo>
                    <a:pt x="238" y="13"/>
                  </a:lnTo>
                  <a:lnTo>
                    <a:pt x="279" y="3"/>
                  </a:lnTo>
                  <a:lnTo>
                    <a:pt x="326" y="0"/>
                  </a:lnTo>
                  <a:lnTo>
                    <a:pt x="376" y="4"/>
                  </a:lnTo>
                  <a:lnTo>
                    <a:pt x="414" y="13"/>
                  </a:lnTo>
                  <a:lnTo>
                    <a:pt x="447" y="23"/>
                  </a:lnTo>
                  <a:lnTo>
                    <a:pt x="475" y="41"/>
                  </a:lnTo>
                  <a:lnTo>
                    <a:pt x="497" y="61"/>
                  </a:lnTo>
                  <a:lnTo>
                    <a:pt x="516" y="79"/>
                  </a:lnTo>
                  <a:lnTo>
                    <a:pt x="529" y="104"/>
                  </a:lnTo>
                  <a:lnTo>
                    <a:pt x="538" y="132"/>
                  </a:lnTo>
                  <a:lnTo>
                    <a:pt x="535" y="158"/>
                  </a:lnTo>
                  <a:lnTo>
                    <a:pt x="533" y="173"/>
                  </a:lnTo>
                  <a:lnTo>
                    <a:pt x="523" y="188"/>
                  </a:lnTo>
                  <a:lnTo>
                    <a:pt x="513" y="209"/>
                  </a:lnTo>
                  <a:lnTo>
                    <a:pt x="493" y="225"/>
                  </a:lnTo>
                  <a:lnTo>
                    <a:pt x="465" y="244"/>
                  </a:lnTo>
                  <a:lnTo>
                    <a:pt x="427" y="264"/>
                  </a:lnTo>
                  <a:lnTo>
                    <a:pt x="372" y="287"/>
                  </a:lnTo>
                  <a:lnTo>
                    <a:pt x="305" y="308"/>
                  </a:lnTo>
                  <a:lnTo>
                    <a:pt x="305" y="306"/>
                  </a:lnTo>
                  <a:lnTo>
                    <a:pt x="307" y="30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1" name="Freeform 59"/>
            <p:cNvSpPr>
              <a:spLocks/>
            </p:cNvSpPr>
            <p:nvPr/>
          </p:nvSpPr>
          <p:spPr bwMode="auto">
            <a:xfrm>
              <a:off x="347663" y="4286250"/>
              <a:ext cx="101600" cy="211137"/>
            </a:xfrm>
            <a:custGeom>
              <a:avLst/>
              <a:gdLst>
                <a:gd name="T0" fmla="*/ 219 w 375"/>
                <a:gd name="T1" fmla="*/ 159 h 779"/>
                <a:gd name="T2" fmla="*/ 225 w 375"/>
                <a:gd name="T3" fmla="*/ 125 h 779"/>
                <a:gd name="T4" fmla="*/ 227 w 375"/>
                <a:gd name="T5" fmla="*/ 101 h 779"/>
                <a:gd name="T6" fmla="*/ 222 w 375"/>
                <a:gd name="T7" fmla="*/ 83 h 779"/>
                <a:gd name="T8" fmla="*/ 214 w 375"/>
                <a:gd name="T9" fmla="*/ 77 h 779"/>
                <a:gd name="T10" fmla="*/ 206 w 375"/>
                <a:gd name="T11" fmla="*/ 73 h 779"/>
                <a:gd name="T12" fmla="*/ 148 w 375"/>
                <a:gd name="T13" fmla="*/ 74 h 779"/>
                <a:gd name="T14" fmla="*/ 104 w 375"/>
                <a:gd name="T15" fmla="*/ 79 h 779"/>
                <a:gd name="T16" fmla="*/ 98 w 375"/>
                <a:gd name="T17" fmla="*/ 76 h 779"/>
                <a:gd name="T18" fmla="*/ 95 w 375"/>
                <a:gd name="T19" fmla="*/ 69 h 779"/>
                <a:gd name="T20" fmla="*/ 94 w 375"/>
                <a:gd name="T21" fmla="*/ 60 h 779"/>
                <a:gd name="T22" fmla="*/ 98 w 375"/>
                <a:gd name="T23" fmla="*/ 50 h 779"/>
                <a:gd name="T24" fmla="*/ 105 w 375"/>
                <a:gd name="T25" fmla="*/ 47 h 779"/>
                <a:gd name="T26" fmla="*/ 151 w 375"/>
                <a:gd name="T27" fmla="*/ 37 h 779"/>
                <a:gd name="T28" fmla="*/ 238 w 375"/>
                <a:gd name="T29" fmla="*/ 26 h 779"/>
                <a:gd name="T30" fmla="*/ 315 w 375"/>
                <a:gd name="T31" fmla="*/ 11 h 779"/>
                <a:gd name="T32" fmla="*/ 348 w 375"/>
                <a:gd name="T33" fmla="*/ 2 h 779"/>
                <a:gd name="T34" fmla="*/ 361 w 375"/>
                <a:gd name="T35" fmla="*/ 0 h 779"/>
                <a:gd name="T36" fmla="*/ 372 w 375"/>
                <a:gd name="T37" fmla="*/ 1 h 779"/>
                <a:gd name="T38" fmla="*/ 375 w 375"/>
                <a:gd name="T39" fmla="*/ 9 h 779"/>
                <a:gd name="T40" fmla="*/ 371 w 375"/>
                <a:gd name="T41" fmla="*/ 32 h 779"/>
                <a:gd name="T42" fmla="*/ 267 w 375"/>
                <a:gd name="T43" fmla="*/ 622 h 779"/>
                <a:gd name="T44" fmla="*/ 262 w 375"/>
                <a:gd name="T45" fmla="*/ 674 h 779"/>
                <a:gd name="T46" fmla="*/ 263 w 375"/>
                <a:gd name="T47" fmla="*/ 694 h 779"/>
                <a:gd name="T48" fmla="*/ 267 w 375"/>
                <a:gd name="T49" fmla="*/ 710 h 779"/>
                <a:gd name="T50" fmla="*/ 274 w 375"/>
                <a:gd name="T51" fmla="*/ 720 h 779"/>
                <a:gd name="T52" fmla="*/ 286 w 375"/>
                <a:gd name="T53" fmla="*/ 728 h 779"/>
                <a:gd name="T54" fmla="*/ 297 w 375"/>
                <a:gd name="T55" fmla="*/ 737 h 779"/>
                <a:gd name="T56" fmla="*/ 316 w 375"/>
                <a:gd name="T57" fmla="*/ 740 h 779"/>
                <a:gd name="T58" fmla="*/ 357 w 375"/>
                <a:gd name="T59" fmla="*/ 750 h 779"/>
                <a:gd name="T60" fmla="*/ 364 w 375"/>
                <a:gd name="T61" fmla="*/ 756 h 779"/>
                <a:gd name="T62" fmla="*/ 367 w 375"/>
                <a:gd name="T63" fmla="*/ 765 h 779"/>
                <a:gd name="T64" fmla="*/ 361 w 375"/>
                <a:gd name="T65" fmla="*/ 777 h 779"/>
                <a:gd name="T66" fmla="*/ 351 w 375"/>
                <a:gd name="T67" fmla="*/ 779 h 779"/>
                <a:gd name="T68" fmla="*/ 327 w 375"/>
                <a:gd name="T69" fmla="*/ 777 h 779"/>
                <a:gd name="T70" fmla="*/ 268 w 375"/>
                <a:gd name="T71" fmla="*/ 765 h 779"/>
                <a:gd name="T72" fmla="*/ 153 w 375"/>
                <a:gd name="T73" fmla="*/ 742 h 779"/>
                <a:gd name="T74" fmla="*/ 25 w 375"/>
                <a:gd name="T75" fmla="*/ 724 h 779"/>
                <a:gd name="T76" fmla="*/ 6 w 375"/>
                <a:gd name="T77" fmla="*/ 719 h 779"/>
                <a:gd name="T78" fmla="*/ 1 w 375"/>
                <a:gd name="T79" fmla="*/ 713 h 779"/>
                <a:gd name="T80" fmla="*/ 0 w 375"/>
                <a:gd name="T81" fmla="*/ 704 h 779"/>
                <a:gd name="T82" fmla="*/ 6 w 375"/>
                <a:gd name="T83" fmla="*/ 692 h 779"/>
                <a:gd name="T84" fmla="*/ 22 w 375"/>
                <a:gd name="T85" fmla="*/ 691 h 779"/>
                <a:gd name="T86" fmla="*/ 50 w 375"/>
                <a:gd name="T87" fmla="*/ 693 h 779"/>
                <a:gd name="T88" fmla="*/ 72 w 375"/>
                <a:gd name="T89" fmla="*/ 697 h 779"/>
                <a:gd name="T90" fmla="*/ 92 w 375"/>
                <a:gd name="T91" fmla="*/ 694 h 779"/>
                <a:gd name="T92" fmla="*/ 103 w 375"/>
                <a:gd name="T93" fmla="*/ 690 h 779"/>
                <a:gd name="T94" fmla="*/ 116 w 375"/>
                <a:gd name="T95" fmla="*/ 683 h 779"/>
                <a:gd name="T96" fmla="*/ 125 w 375"/>
                <a:gd name="T97" fmla="*/ 669 h 779"/>
                <a:gd name="T98" fmla="*/ 130 w 375"/>
                <a:gd name="T99" fmla="*/ 653 h 779"/>
                <a:gd name="T100" fmla="*/ 140 w 375"/>
                <a:gd name="T101" fmla="*/ 606 h 779"/>
                <a:gd name="T102" fmla="*/ 219 w 375"/>
                <a:gd name="T103"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5" h="779">
                  <a:moveTo>
                    <a:pt x="219" y="159"/>
                  </a:moveTo>
                  <a:lnTo>
                    <a:pt x="225" y="125"/>
                  </a:lnTo>
                  <a:lnTo>
                    <a:pt x="227" y="101"/>
                  </a:lnTo>
                  <a:lnTo>
                    <a:pt x="222" y="83"/>
                  </a:lnTo>
                  <a:lnTo>
                    <a:pt x="214" y="77"/>
                  </a:lnTo>
                  <a:lnTo>
                    <a:pt x="206" y="73"/>
                  </a:lnTo>
                  <a:lnTo>
                    <a:pt x="148" y="74"/>
                  </a:lnTo>
                  <a:lnTo>
                    <a:pt x="104" y="79"/>
                  </a:lnTo>
                  <a:lnTo>
                    <a:pt x="98" y="76"/>
                  </a:lnTo>
                  <a:lnTo>
                    <a:pt x="95" y="69"/>
                  </a:lnTo>
                  <a:lnTo>
                    <a:pt x="94" y="60"/>
                  </a:lnTo>
                  <a:lnTo>
                    <a:pt x="98" y="50"/>
                  </a:lnTo>
                  <a:lnTo>
                    <a:pt x="105" y="47"/>
                  </a:lnTo>
                  <a:lnTo>
                    <a:pt x="151" y="37"/>
                  </a:lnTo>
                  <a:lnTo>
                    <a:pt x="238" y="26"/>
                  </a:lnTo>
                  <a:lnTo>
                    <a:pt x="315" y="11"/>
                  </a:lnTo>
                  <a:lnTo>
                    <a:pt x="348" y="2"/>
                  </a:lnTo>
                  <a:lnTo>
                    <a:pt x="361" y="0"/>
                  </a:lnTo>
                  <a:lnTo>
                    <a:pt x="372" y="1"/>
                  </a:lnTo>
                  <a:lnTo>
                    <a:pt x="375" y="9"/>
                  </a:lnTo>
                  <a:lnTo>
                    <a:pt x="371" y="32"/>
                  </a:lnTo>
                  <a:lnTo>
                    <a:pt x="267" y="622"/>
                  </a:lnTo>
                  <a:lnTo>
                    <a:pt x="262" y="674"/>
                  </a:lnTo>
                  <a:lnTo>
                    <a:pt x="263" y="694"/>
                  </a:lnTo>
                  <a:lnTo>
                    <a:pt x="267" y="710"/>
                  </a:lnTo>
                  <a:lnTo>
                    <a:pt x="274" y="720"/>
                  </a:lnTo>
                  <a:lnTo>
                    <a:pt x="286" y="728"/>
                  </a:lnTo>
                  <a:lnTo>
                    <a:pt x="297" y="737"/>
                  </a:lnTo>
                  <a:lnTo>
                    <a:pt x="316" y="740"/>
                  </a:lnTo>
                  <a:lnTo>
                    <a:pt x="357" y="750"/>
                  </a:lnTo>
                  <a:lnTo>
                    <a:pt x="364" y="756"/>
                  </a:lnTo>
                  <a:lnTo>
                    <a:pt x="367" y="765"/>
                  </a:lnTo>
                  <a:lnTo>
                    <a:pt x="361" y="777"/>
                  </a:lnTo>
                  <a:lnTo>
                    <a:pt x="351" y="779"/>
                  </a:lnTo>
                  <a:lnTo>
                    <a:pt x="327" y="777"/>
                  </a:lnTo>
                  <a:lnTo>
                    <a:pt x="268" y="765"/>
                  </a:lnTo>
                  <a:lnTo>
                    <a:pt x="153" y="742"/>
                  </a:lnTo>
                  <a:lnTo>
                    <a:pt x="25" y="724"/>
                  </a:lnTo>
                  <a:lnTo>
                    <a:pt x="6" y="719"/>
                  </a:lnTo>
                  <a:lnTo>
                    <a:pt x="1" y="713"/>
                  </a:lnTo>
                  <a:lnTo>
                    <a:pt x="0" y="704"/>
                  </a:lnTo>
                  <a:lnTo>
                    <a:pt x="6" y="692"/>
                  </a:lnTo>
                  <a:lnTo>
                    <a:pt x="22" y="691"/>
                  </a:lnTo>
                  <a:lnTo>
                    <a:pt x="50" y="693"/>
                  </a:lnTo>
                  <a:lnTo>
                    <a:pt x="72" y="697"/>
                  </a:lnTo>
                  <a:lnTo>
                    <a:pt x="92" y="694"/>
                  </a:lnTo>
                  <a:lnTo>
                    <a:pt x="103" y="690"/>
                  </a:lnTo>
                  <a:lnTo>
                    <a:pt x="116" y="683"/>
                  </a:lnTo>
                  <a:lnTo>
                    <a:pt x="125" y="669"/>
                  </a:lnTo>
                  <a:lnTo>
                    <a:pt x="130" y="653"/>
                  </a:lnTo>
                  <a:lnTo>
                    <a:pt x="140" y="606"/>
                  </a:lnTo>
                  <a:lnTo>
                    <a:pt x="219" y="15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2" name="Freeform 60"/>
            <p:cNvSpPr>
              <a:spLocks/>
            </p:cNvSpPr>
            <p:nvPr/>
          </p:nvSpPr>
          <p:spPr bwMode="auto">
            <a:xfrm>
              <a:off x="2525713" y="4659313"/>
              <a:ext cx="155575" cy="223837"/>
            </a:xfrm>
            <a:custGeom>
              <a:avLst/>
              <a:gdLst>
                <a:gd name="T0" fmla="*/ 125 w 573"/>
                <a:gd name="T1" fmla="*/ 756 h 831"/>
                <a:gd name="T2" fmla="*/ 80 w 573"/>
                <a:gd name="T3" fmla="*/ 821 h 831"/>
                <a:gd name="T4" fmla="*/ 66 w 573"/>
                <a:gd name="T5" fmla="*/ 831 h 831"/>
                <a:gd name="T6" fmla="*/ 54 w 573"/>
                <a:gd name="T7" fmla="*/ 831 h 831"/>
                <a:gd name="T8" fmla="*/ 42 w 573"/>
                <a:gd name="T9" fmla="*/ 829 h 831"/>
                <a:gd name="T10" fmla="*/ 36 w 573"/>
                <a:gd name="T11" fmla="*/ 824 h 831"/>
                <a:gd name="T12" fmla="*/ 35 w 573"/>
                <a:gd name="T13" fmla="*/ 817 h 831"/>
                <a:gd name="T14" fmla="*/ 43 w 573"/>
                <a:gd name="T15" fmla="*/ 801 h 831"/>
                <a:gd name="T16" fmla="*/ 411 w 573"/>
                <a:gd name="T17" fmla="*/ 253 h 831"/>
                <a:gd name="T18" fmla="*/ 437 w 573"/>
                <a:gd name="T19" fmla="*/ 207 h 831"/>
                <a:gd name="T20" fmla="*/ 436 w 573"/>
                <a:gd name="T21" fmla="*/ 200 h 831"/>
                <a:gd name="T22" fmla="*/ 433 w 573"/>
                <a:gd name="T23" fmla="*/ 195 h 831"/>
                <a:gd name="T24" fmla="*/ 420 w 573"/>
                <a:gd name="T25" fmla="*/ 191 h 831"/>
                <a:gd name="T26" fmla="*/ 231 w 573"/>
                <a:gd name="T27" fmla="*/ 158 h 831"/>
                <a:gd name="T28" fmla="*/ 77 w 573"/>
                <a:gd name="T29" fmla="*/ 134 h 831"/>
                <a:gd name="T30" fmla="*/ 9 w 573"/>
                <a:gd name="T31" fmla="*/ 129 h 831"/>
                <a:gd name="T32" fmla="*/ 4 w 573"/>
                <a:gd name="T33" fmla="*/ 122 h 831"/>
                <a:gd name="T34" fmla="*/ 2 w 573"/>
                <a:gd name="T35" fmla="*/ 110 h 831"/>
                <a:gd name="T36" fmla="*/ 0 w 573"/>
                <a:gd name="T37" fmla="*/ 73 h 831"/>
                <a:gd name="T38" fmla="*/ 5 w 573"/>
                <a:gd name="T39" fmla="*/ 16 h 831"/>
                <a:gd name="T40" fmla="*/ 9 w 573"/>
                <a:gd name="T41" fmla="*/ 4 h 831"/>
                <a:gd name="T42" fmla="*/ 21 w 573"/>
                <a:gd name="T43" fmla="*/ 0 h 831"/>
                <a:gd name="T44" fmla="*/ 34 w 573"/>
                <a:gd name="T45" fmla="*/ 0 h 831"/>
                <a:gd name="T46" fmla="*/ 62 w 573"/>
                <a:gd name="T47" fmla="*/ 5 h 831"/>
                <a:gd name="T48" fmla="*/ 500 w 573"/>
                <a:gd name="T49" fmla="*/ 82 h 831"/>
                <a:gd name="T50" fmla="*/ 559 w 573"/>
                <a:gd name="T51" fmla="*/ 88 h 831"/>
                <a:gd name="T52" fmla="*/ 569 w 573"/>
                <a:gd name="T53" fmla="*/ 94 h 831"/>
                <a:gd name="T54" fmla="*/ 572 w 573"/>
                <a:gd name="T55" fmla="*/ 99 h 831"/>
                <a:gd name="T56" fmla="*/ 573 w 573"/>
                <a:gd name="T57" fmla="*/ 106 h 831"/>
                <a:gd name="T58" fmla="*/ 567 w 573"/>
                <a:gd name="T59" fmla="*/ 120 h 831"/>
                <a:gd name="T60" fmla="*/ 543 w 573"/>
                <a:gd name="T61" fmla="*/ 151 h 831"/>
                <a:gd name="T62" fmla="*/ 410 w 573"/>
                <a:gd name="T63" fmla="*/ 336 h 831"/>
                <a:gd name="T64" fmla="*/ 275 w 573"/>
                <a:gd name="T65" fmla="*/ 526 h 831"/>
                <a:gd name="T66" fmla="*/ 125 w 573"/>
                <a:gd name="T67" fmla="*/ 756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831">
                  <a:moveTo>
                    <a:pt x="125" y="756"/>
                  </a:moveTo>
                  <a:lnTo>
                    <a:pt x="80" y="821"/>
                  </a:lnTo>
                  <a:lnTo>
                    <a:pt x="66" y="831"/>
                  </a:lnTo>
                  <a:lnTo>
                    <a:pt x="54" y="831"/>
                  </a:lnTo>
                  <a:lnTo>
                    <a:pt x="42" y="829"/>
                  </a:lnTo>
                  <a:lnTo>
                    <a:pt x="36" y="824"/>
                  </a:lnTo>
                  <a:lnTo>
                    <a:pt x="35" y="817"/>
                  </a:lnTo>
                  <a:lnTo>
                    <a:pt x="43" y="801"/>
                  </a:lnTo>
                  <a:lnTo>
                    <a:pt x="411" y="253"/>
                  </a:lnTo>
                  <a:lnTo>
                    <a:pt x="437" y="207"/>
                  </a:lnTo>
                  <a:lnTo>
                    <a:pt x="436" y="200"/>
                  </a:lnTo>
                  <a:lnTo>
                    <a:pt x="433" y="195"/>
                  </a:lnTo>
                  <a:lnTo>
                    <a:pt x="420" y="191"/>
                  </a:lnTo>
                  <a:lnTo>
                    <a:pt x="231" y="158"/>
                  </a:lnTo>
                  <a:lnTo>
                    <a:pt x="77" y="134"/>
                  </a:lnTo>
                  <a:lnTo>
                    <a:pt x="9" y="129"/>
                  </a:lnTo>
                  <a:lnTo>
                    <a:pt x="4" y="122"/>
                  </a:lnTo>
                  <a:lnTo>
                    <a:pt x="2" y="110"/>
                  </a:lnTo>
                  <a:lnTo>
                    <a:pt x="0" y="73"/>
                  </a:lnTo>
                  <a:lnTo>
                    <a:pt x="5" y="16"/>
                  </a:lnTo>
                  <a:lnTo>
                    <a:pt x="9" y="4"/>
                  </a:lnTo>
                  <a:lnTo>
                    <a:pt x="21" y="0"/>
                  </a:lnTo>
                  <a:lnTo>
                    <a:pt x="34" y="0"/>
                  </a:lnTo>
                  <a:lnTo>
                    <a:pt x="62" y="5"/>
                  </a:lnTo>
                  <a:lnTo>
                    <a:pt x="500" y="82"/>
                  </a:lnTo>
                  <a:lnTo>
                    <a:pt x="559" y="88"/>
                  </a:lnTo>
                  <a:lnTo>
                    <a:pt x="569" y="94"/>
                  </a:lnTo>
                  <a:lnTo>
                    <a:pt x="572" y="99"/>
                  </a:lnTo>
                  <a:lnTo>
                    <a:pt x="573" y="106"/>
                  </a:lnTo>
                  <a:lnTo>
                    <a:pt x="567" y="120"/>
                  </a:lnTo>
                  <a:lnTo>
                    <a:pt x="543" y="151"/>
                  </a:lnTo>
                  <a:lnTo>
                    <a:pt x="410" y="336"/>
                  </a:lnTo>
                  <a:lnTo>
                    <a:pt x="275" y="526"/>
                  </a:lnTo>
                  <a:lnTo>
                    <a:pt x="125" y="75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3" name="Freeform 61"/>
            <p:cNvSpPr>
              <a:spLocks/>
            </p:cNvSpPr>
            <p:nvPr/>
          </p:nvSpPr>
          <p:spPr bwMode="auto">
            <a:xfrm>
              <a:off x="2332038" y="4619625"/>
              <a:ext cx="180975" cy="225425"/>
            </a:xfrm>
            <a:custGeom>
              <a:avLst/>
              <a:gdLst>
                <a:gd name="T0" fmla="*/ 212 w 669"/>
                <a:gd name="T1" fmla="*/ 824 h 836"/>
                <a:gd name="T2" fmla="*/ 153 w 669"/>
                <a:gd name="T3" fmla="*/ 800 h 836"/>
                <a:gd name="T4" fmla="*/ 102 w 669"/>
                <a:gd name="T5" fmla="*/ 767 h 836"/>
                <a:gd name="T6" fmla="*/ 64 w 669"/>
                <a:gd name="T7" fmla="*/ 721 h 836"/>
                <a:gd name="T8" fmla="*/ 18 w 669"/>
                <a:gd name="T9" fmla="*/ 642 h 836"/>
                <a:gd name="T10" fmla="*/ 0 w 669"/>
                <a:gd name="T11" fmla="*/ 521 h 836"/>
                <a:gd name="T12" fmla="*/ 23 w 669"/>
                <a:gd name="T13" fmla="*/ 389 h 836"/>
                <a:gd name="T14" fmla="*/ 88 w 669"/>
                <a:gd name="T15" fmla="*/ 273 h 836"/>
                <a:gd name="T16" fmla="*/ 177 w 669"/>
                <a:gd name="T17" fmla="*/ 178 h 836"/>
                <a:gd name="T18" fmla="*/ 281 w 669"/>
                <a:gd name="T19" fmla="*/ 109 h 836"/>
                <a:gd name="T20" fmla="*/ 393 w 669"/>
                <a:gd name="T21" fmla="*/ 59 h 836"/>
                <a:gd name="T22" fmla="*/ 542 w 669"/>
                <a:gd name="T23" fmla="*/ 12 h 836"/>
                <a:gd name="T24" fmla="*/ 656 w 669"/>
                <a:gd name="T25" fmla="*/ 0 h 836"/>
                <a:gd name="T26" fmla="*/ 669 w 669"/>
                <a:gd name="T27" fmla="*/ 15 h 836"/>
                <a:gd name="T28" fmla="*/ 658 w 669"/>
                <a:gd name="T29" fmla="*/ 26 h 836"/>
                <a:gd name="T30" fmla="*/ 560 w 669"/>
                <a:gd name="T31" fmla="*/ 48 h 836"/>
                <a:gd name="T32" fmla="*/ 455 w 669"/>
                <a:gd name="T33" fmla="*/ 83 h 836"/>
                <a:gd name="T34" fmla="*/ 374 w 669"/>
                <a:gd name="T35" fmla="*/ 130 h 836"/>
                <a:gd name="T36" fmla="*/ 295 w 669"/>
                <a:gd name="T37" fmla="*/ 191 h 836"/>
                <a:gd name="T38" fmla="*/ 232 w 669"/>
                <a:gd name="T39" fmla="*/ 261 h 836"/>
                <a:gd name="T40" fmla="*/ 179 w 669"/>
                <a:gd name="T41" fmla="*/ 339 h 836"/>
                <a:gd name="T42" fmla="*/ 144 w 669"/>
                <a:gd name="T43" fmla="*/ 425 h 836"/>
                <a:gd name="T44" fmla="*/ 130 w 669"/>
                <a:gd name="T45" fmla="*/ 530 h 836"/>
                <a:gd name="T46" fmla="*/ 141 w 669"/>
                <a:gd name="T47" fmla="*/ 642 h 836"/>
                <a:gd name="T48" fmla="*/ 177 w 669"/>
                <a:gd name="T49" fmla="*/ 736 h 836"/>
                <a:gd name="T50" fmla="*/ 235 w 669"/>
                <a:gd name="T51" fmla="*/ 795 h 836"/>
                <a:gd name="T52" fmla="*/ 270 w 669"/>
                <a:gd name="T53" fmla="*/ 807 h 836"/>
                <a:gd name="T54" fmla="*/ 331 w 669"/>
                <a:gd name="T55" fmla="*/ 801 h 836"/>
                <a:gd name="T56" fmla="*/ 381 w 669"/>
                <a:gd name="T57" fmla="*/ 761 h 836"/>
                <a:gd name="T58" fmla="*/ 419 w 669"/>
                <a:gd name="T59" fmla="*/ 700 h 836"/>
                <a:gd name="T60" fmla="*/ 440 w 669"/>
                <a:gd name="T61" fmla="*/ 627 h 836"/>
                <a:gd name="T62" fmla="*/ 444 w 669"/>
                <a:gd name="T63" fmla="*/ 529 h 836"/>
                <a:gd name="T64" fmla="*/ 420 w 669"/>
                <a:gd name="T65" fmla="*/ 452 h 836"/>
                <a:gd name="T66" fmla="*/ 379 w 669"/>
                <a:gd name="T67" fmla="*/ 403 h 836"/>
                <a:gd name="T68" fmla="*/ 328 w 669"/>
                <a:gd name="T69" fmla="*/ 379 h 836"/>
                <a:gd name="T70" fmla="*/ 295 w 669"/>
                <a:gd name="T71" fmla="*/ 382 h 836"/>
                <a:gd name="T72" fmla="*/ 248 w 669"/>
                <a:gd name="T73" fmla="*/ 395 h 836"/>
                <a:gd name="T74" fmla="*/ 237 w 669"/>
                <a:gd name="T75" fmla="*/ 382 h 836"/>
                <a:gd name="T76" fmla="*/ 254 w 669"/>
                <a:gd name="T77" fmla="*/ 363 h 836"/>
                <a:gd name="T78" fmla="*/ 343 w 669"/>
                <a:gd name="T79" fmla="*/ 342 h 836"/>
                <a:gd name="T80" fmla="*/ 398 w 669"/>
                <a:gd name="T81" fmla="*/ 343 h 836"/>
                <a:gd name="T82" fmla="*/ 488 w 669"/>
                <a:gd name="T83" fmla="*/ 381 h 836"/>
                <a:gd name="T84" fmla="*/ 549 w 669"/>
                <a:gd name="T85" fmla="*/ 448 h 836"/>
                <a:gd name="T86" fmla="*/ 581 w 669"/>
                <a:gd name="T87" fmla="*/ 529 h 836"/>
                <a:gd name="T88" fmla="*/ 579 w 669"/>
                <a:gd name="T89" fmla="*/ 612 h 836"/>
                <a:gd name="T90" fmla="*/ 541 w 669"/>
                <a:gd name="T91" fmla="*/ 702 h 836"/>
                <a:gd name="T92" fmla="*/ 470 w 669"/>
                <a:gd name="T93" fmla="*/ 779 h 836"/>
                <a:gd name="T94" fmla="*/ 370 w 669"/>
                <a:gd name="T95" fmla="*/ 827 h 836"/>
                <a:gd name="T96" fmla="*/ 309 w 669"/>
                <a:gd name="T97" fmla="*/ 836 h 836"/>
                <a:gd name="T98" fmla="*/ 244 w 669"/>
                <a:gd name="T99" fmla="*/ 8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9" h="836">
                  <a:moveTo>
                    <a:pt x="244" y="834"/>
                  </a:moveTo>
                  <a:lnTo>
                    <a:pt x="212" y="824"/>
                  </a:lnTo>
                  <a:lnTo>
                    <a:pt x="181" y="814"/>
                  </a:lnTo>
                  <a:lnTo>
                    <a:pt x="153" y="800"/>
                  </a:lnTo>
                  <a:lnTo>
                    <a:pt x="127" y="785"/>
                  </a:lnTo>
                  <a:lnTo>
                    <a:pt x="102" y="767"/>
                  </a:lnTo>
                  <a:lnTo>
                    <a:pt x="82" y="743"/>
                  </a:lnTo>
                  <a:lnTo>
                    <a:pt x="64" y="721"/>
                  </a:lnTo>
                  <a:lnTo>
                    <a:pt x="46" y="696"/>
                  </a:lnTo>
                  <a:lnTo>
                    <a:pt x="18" y="642"/>
                  </a:lnTo>
                  <a:lnTo>
                    <a:pt x="5" y="581"/>
                  </a:lnTo>
                  <a:lnTo>
                    <a:pt x="0" y="521"/>
                  </a:lnTo>
                  <a:lnTo>
                    <a:pt x="5" y="455"/>
                  </a:lnTo>
                  <a:lnTo>
                    <a:pt x="23" y="389"/>
                  </a:lnTo>
                  <a:lnTo>
                    <a:pt x="50" y="325"/>
                  </a:lnTo>
                  <a:lnTo>
                    <a:pt x="88" y="273"/>
                  </a:lnTo>
                  <a:lnTo>
                    <a:pt x="127" y="223"/>
                  </a:lnTo>
                  <a:lnTo>
                    <a:pt x="177" y="178"/>
                  </a:lnTo>
                  <a:lnTo>
                    <a:pt x="227" y="141"/>
                  </a:lnTo>
                  <a:lnTo>
                    <a:pt x="281" y="109"/>
                  </a:lnTo>
                  <a:lnTo>
                    <a:pt x="337" y="79"/>
                  </a:lnTo>
                  <a:lnTo>
                    <a:pt x="393" y="59"/>
                  </a:lnTo>
                  <a:lnTo>
                    <a:pt x="447" y="37"/>
                  </a:lnTo>
                  <a:lnTo>
                    <a:pt x="542" y="12"/>
                  </a:lnTo>
                  <a:lnTo>
                    <a:pt x="617" y="1"/>
                  </a:lnTo>
                  <a:lnTo>
                    <a:pt x="656" y="0"/>
                  </a:lnTo>
                  <a:lnTo>
                    <a:pt x="664" y="5"/>
                  </a:lnTo>
                  <a:lnTo>
                    <a:pt x="669" y="15"/>
                  </a:lnTo>
                  <a:lnTo>
                    <a:pt x="665" y="23"/>
                  </a:lnTo>
                  <a:lnTo>
                    <a:pt x="658" y="26"/>
                  </a:lnTo>
                  <a:lnTo>
                    <a:pt x="624" y="33"/>
                  </a:lnTo>
                  <a:lnTo>
                    <a:pt x="560" y="48"/>
                  </a:lnTo>
                  <a:lnTo>
                    <a:pt x="491" y="67"/>
                  </a:lnTo>
                  <a:lnTo>
                    <a:pt x="455" y="83"/>
                  </a:lnTo>
                  <a:lnTo>
                    <a:pt x="414" y="102"/>
                  </a:lnTo>
                  <a:lnTo>
                    <a:pt x="374" y="130"/>
                  </a:lnTo>
                  <a:lnTo>
                    <a:pt x="331" y="162"/>
                  </a:lnTo>
                  <a:lnTo>
                    <a:pt x="295" y="191"/>
                  </a:lnTo>
                  <a:lnTo>
                    <a:pt x="263" y="226"/>
                  </a:lnTo>
                  <a:lnTo>
                    <a:pt x="232" y="261"/>
                  </a:lnTo>
                  <a:lnTo>
                    <a:pt x="204" y="300"/>
                  </a:lnTo>
                  <a:lnTo>
                    <a:pt x="179" y="339"/>
                  </a:lnTo>
                  <a:lnTo>
                    <a:pt x="161" y="382"/>
                  </a:lnTo>
                  <a:lnTo>
                    <a:pt x="144" y="425"/>
                  </a:lnTo>
                  <a:lnTo>
                    <a:pt x="134" y="470"/>
                  </a:lnTo>
                  <a:lnTo>
                    <a:pt x="130" y="530"/>
                  </a:lnTo>
                  <a:lnTo>
                    <a:pt x="131" y="586"/>
                  </a:lnTo>
                  <a:lnTo>
                    <a:pt x="141" y="642"/>
                  </a:lnTo>
                  <a:lnTo>
                    <a:pt x="156" y="691"/>
                  </a:lnTo>
                  <a:lnTo>
                    <a:pt x="177" y="736"/>
                  </a:lnTo>
                  <a:lnTo>
                    <a:pt x="204" y="770"/>
                  </a:lnTo>
                  <a:lnTo>
                    <a:pt x="235" y="795"/>
                  </a:lnTo>
                  <a:lnTo>
                    <a:pt x="251" y="802"/>
                  </a:lnTo>
                  <a:lnTo>
                    <a:pt x="270" y="807"/>
                  </a:lnTo>
                  <a:lnTo>
                    <a:pt x="301" y="809"/>
                  </a:lnTo>
                  <a:lnTo>
                    <a:pt x="331" y="801"/>
                  </a:lnTo>
                  <a:lnTo>
                    <a:pt x="358" y="784"/>
                  </a:lnTo>
                  <a:lnTo>
                    <a:pt x="381" y="761"/>
                  </a:lnTo>
                  <a:lnTo>
                    <a:pt x="399" y="734"/>
                  </a:lnTo>
                  <a:lnTo>
                    <a:pt x="419" y="700"/>
                  </a:lnTo>
                  <a:lnTo>
                    <a:pt x="432" y="663"/>
                  </a:lnTo>
                  <a:lnTo>
                    <a:pt x="440" y="627"/>
                  </a:lnTo>
                  <a:lnTo>
                    <a:pt x="446" y="573"/>
                  </a:lnTo>
                  <a:lnTo>
                    <a:pt x="444" y="529"/>
                  </a:lnTo>
                  <a:lnTo>
                    <a:pt x="434" y="489"/>
                  </a:lnTo>
                  <a:lnTo>
                    <a:pt x="420" y="452"/>
                  </a:lnTo>
                  <a:lnTo>
                    <a:pt x="401" y="424"/>
                  </a:lnTo>
                  <a:lnTo>
                    <a:pt x="379" y="403"/>
                  </a:lnTo>
                  <a:lnTo>
                    <a:pt x="353" y="390"/>
                  </a:lnTo>
                  <a:lnTo>
                    <a:pt x="328" y="379"/>
                  </a:lnTo>
                  <a:lnTo>
                    <a:pt x="312" y="380"/>
                  </a:lnTo>
                  <a:lnTo>
                    <a:pt x="295" y="382"/>
                  </a:lnTo>
                  <a:lnTo>
                    <a:pt x="260" y="393"/>
                  </a:lnTo>
                  <a:lnTo>
                    <a:pt x="248" y="395"/>
                  </a:lnTo>
                  <a:lnTo>
                    <a:pt x="240" y="392"/>
                  </a:lnTo>
                  <a:lnTo>
                    <a:pt x="237" y="382"/>
                  </a:lnTo>
                  <a:lnTo>
                    <a:pt x="241" y="374"/>
                  </a:lnTo>
                  <a:lnTo>
                    <a:pt x="254" y="363"/>
                  </a:lnTo>
                  <a:lnTo>
                    <a:pt x="292" y="348"/>
                  </a:lnTo>
                  <a:lnTo>
                    <a:pt x="343" y="342"/>
                  </a:lnTo>
                  <a:lnTo>
                    <a:pt x="370" y="338"/>
                  </a:lnTo>
                  <a:lnTo>
                    <a:pt x="398" y="343"/>
                  </a:lnTo>
                  <a:lnTo>
                    <a:pt x="451" y="356"/>
                  </a:lnTo>
                  <a:lnTo>
                    <a:pt x="488" y="381"/>
                  </a:lnTo>
                  <a:lnTo>
                    <a:pt x="522" y="411"/>
                  </a:lnTo>
                  <a:lnTo>
                    <a:pt x="549" y="448"/>
                  </a:lnTo>
                  <a:lnTo>
                    <a:pt x="568" y="487"/>
                  </a:lnTo>
                  <a:lnTo>
                    <a:pt x="581" y="529"/>
                  </a:lnTo>
                  <a:lnTo>
                    <a:pt x="582" y="571"/>
                  </a:lnTo>
                  <a:lnTo>
                    <a:pt x="579" y="612"/>
                  </a:lnTo>
                  <a:lnTo>
                    <a:pt x="567" y="656"/>
                  </a:lnTo>
                  <a:lnTo>
                    <a:pt x="541" y="702"/>
                  </a:lnTo>
                  <a:lnTo>
                    <a:pt x="510" y="742"/>
                  </a:lnTo>
                  <a:lnTo>
                    <a:pt x="470" y="779"/>
                  </a:lnTo>
                  <a:lnTo>
                    <a:pt x="423" y="808"/>
                  </a:lnTo>
                  <a:lnTo>
                    <a:pt x="370" y="827"/>
                  </a:lnTo>
                  <a:lnTo>
                    <a:pt x="340" y="835"/>
                  </a:lnTo>
                  <a:lnTo>
                    <a:pt x="309" y="836"/>
                  </a:lnTo>
                  <a:lnTo>
                    <a:pt x="278" y="835"/>
                  </a:lnTo>
                  <a:lnTo>
                    <a:pt x="244" y="83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4" name="Freeform 62"/>
            <p:cNvSpPr>
              <a:spLocks/>
            </p:cNvSpPr>
            <p:nvPr/>
          </p:nvSpPr>
          <p:spPr bwMode="auto">
            <a:xfrm>
              <a:off x="200025" y="3775075"/>
              <a:ext cx="109538" cy="149225"/>
            </a:xfrm>
            <a:custGeom>
              <a:avLst/>
              <a:gdLst>
                <a:gd name="T0" fmla="*/ 0 w 404"/>
                <a:gd name="T1" fmla="*/ 550 h 550"/>
                <a:gd name="T2" fmla="*/ 0 w 404"/>
                <a:gd name="T3" fmla="*/ 85 h 550"/>
                <a:gd name="T4" fmla="*/ 277 w 404"/>
                <a:gd name="T5" fmla="*/ 0 h 550"/>
                <a:gd name="T6" fmla="*/ 404 w 404"/>
                <a:gd name="T7" fmla="*/ 429 h 550"/>
                <a:gd name="T8" fmla="*/ 0 w 404"/>
                <a:gd name="T9" fmla="*/ 550 h 550"/>
              </a:gdLst>
              <a:ahLst/>
              <a:cxnLst>
                <a:cxn ang="0">
                  <a:pos x="T0" y="T1"/>
                </a:cxn>
                <a:cxn ang="0">
                  <a:pos x="T2" y="T3"/>
                </a:cxn>
                <a:cxn ang="0">
                  <a:pos x="T4" y="T5"/>
                </a:cxn>
                <a:cxn ang="0">
                  <a:pos x="T6" y="T7"/>
                </a:cxn>
                <a:cxn ang="0">
                  <a:pos x="T8" y="T9"/>
                </a:cxn>
              </a:cxnLst>
              <a:rect l="0" t="0" r="r" b="b"/>
              <a:pathLst>
                <a:path w="404" h="550">
                  <a:moveTo>
                    <a:pt x="0" y="550"/>
                  </a:moveTo>
                  <a:lnTo>
                    <a:pt x="0" y="85"/>
                  </a:lnTo>
                  <a:lnTo>
                    <a:pt x="277" y="0"/>
                  </a:lnTo>
                  <a:lnTo>
                    <a:pt x="404" y="429"/>
                  </a:lnTo>
                  <a:lnTo>
                    <a:pt x="0" y="55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5" name="Freeform 63"/>
            <p:cNvSpPr>
              <a:spLocks/>
            </p:cNvSpPr>
            <p:nvPr/>
          </p:nvSpPr>
          <p:spPr bwMode="auto">
            <a:xfrm>
              <a:off x="2836863" y="4240213"/>
              <a:ext cx="169863" cy="169862"/>
            </a:xfrm>
            <a:custGeom>
              <a:avLst/>
              <a:gdLst>
                <a:gd name="T0" fmla="*/ 292 w 628"/>
                <a:gd name="T1" fmla="*/ 0 h 627"/>
                <a:gd name="T2" fmla="*/ 0 w 628"/>
                <a:gd name="T3" fmla="*/ 335 h 627"/>
                <a:gd name="T4" fmla="*/ 335 w 628"/>
                <a:gd name="T5" fmla="*/ 627 h 627"/>
                <a:gd name="T6" fmla="*/ 628 w 628"/>
                <a:gd name="T7" fmla="*/ 295 h 627"/>
                <a:gd name="T8" fmla="*/ 292 w 628"/>
                <a:gd name="T9" fmla="*/ 0 h 627"/>
              </a:gdLst>
              <a:ahLst/>
              <a:cxnLst>
                <a:cxn ang="0">
                  <a:pos x="T0" y="T1"/>
                </a:cxn>
                <a:cxn ang="0">
                  <a:pos x="T2" y="T3"/>
                </a:cxn>
                <a:cxn ang="0">
                  <a:pos x="T4" y="T5"/>
                </a:cxn>
                <a:cxn ang="0">
                  <a:pos x="T6" y="T7"/>
                </a:cxn>
                <a:cxn ang="0">
                  <a:pos x="T8" y="T9"/>
                </a:cxn>
              </a:cxnLst>
              <a:rect l="0" t="0" r="r" b="b"/>
              <a:pathLst>
                <a:path w="628" h="627">
                  <a:moveTo>
                    <a:pt x="292" y="0"/>
                  </a:moveTo>
                  <a:lnTo>
                    <a:pt x="0" y="335"/>
                  </a:lnTo>
                  <a:lnTo>
                    <a:pt x="335" y="627"/>
                  </a:lnTo>
                  <a:lnTo>
                    <a:pt x="628" y="295"/>
                  </a:lnTo>
                  <a:lnTo>
                    <a:pt x="292" y="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6" name="Freeform 64"/>
            <p:cNvSpPr>
              <a:spLocks/>
            </p:cNvSpPr>
            <p:nvPr/>
          </p:nvSpPr>
          <p:spPr bwMode="auto">
            <a:xfrm>
              <a:off x="2676525" y="5181600"/>
              <a:ext cx="192088" cy="127000"/>
            </a:xfrm>
            <a:custGeom>
              <a:avLst/>
              <a:gdLst>
                <a:gd name="T0" fmla="*/ 710 w 710"/>
                <a:gd name="T1" fmla="*/ 470 h 470"/>
                <a:gd name="T2" fmla="*/ 574 w 710"/>
                <a:gd name="T3" fmla="*/ 470 h 470"/>
                <a:gd name="T4" fmla="*/ 300 w 710"/>
                <a:gd name="T5" fmla="*/ 316 h 470"/>
                <a:gd name="T6" fmla="*/ 197 w 710"/>
                <a:gd name="T7" fmla="*/ 265 h 470"/>
                <a:gd name="T8" fmla="*/ 162 w 710"/>
                <a:gd name="T9" fmla="*/ 249 h 470"/>
                <a:gd name="T10" fmla="*/ 137 w 710"/>
                <a:gd name="T11" fmla="*/ 243 h 470"/>
                <a:gd name="T12" fmla="*/ 117 w 710"/>
                <a:gd name="T13" fmla="*/ 244 h 470"/>
                <a:gd name="T14" fmla="*/ 102 w 710"/>
                <a:gd name="T15" fmla="*/ 255 h 470"/>
                <a:gd name="T16" fmla="*/ 86 w 710"/>
                <a:gd name="T17" fmla="*/ 269 h 470"/>
                <a:gd name="T18" fmla="*/ 73 w 710"/>
                <a:gd name="T19" fmla="*/ 291 h 470"/>
                <a:gd name="T20" fmla="*/ 51 w 710"/>
                <a:gd name="T21" fmla="*/ 320 h 470"/>
                <a:gd name="T22" fmla="*/ 34 w 710"/>
                <a:gd name="T23" fmla="*/ 339 h 470"/>
                <a:gd name="T24" fmla="*/ 22 w 710"/>
                <a:gd name="T25" fmla="*/ 346 h 470"/>
                <a:gd name="T26" fmla="*/ 9 w 710"/>
                <a:gd name="T27" fmla="*/ 344 h 470"/>
                <a:gd name="T28" fmla="*/ 2 w 710"/>
                <a:gd name="T29" fmla="*/ 334 h 470"/>
                <a:gd name="T30" fmla="*/ 0 w 710"/>
                <a:gd name="T31" fmla="*/ 324 h 470"/>
                <a:gd name="T32" fmla="*/ 2 w 710"/>
                <a:gd name="T33" fmla="*/ 312 h 470"/>
                <a:gd name="T34" fmla="*/ 9 w 710"/>
                <a:gd name="T35" fmla="*/ 293 h 470"/>
                <a:gd name="T36" fmla="*/ 28 w 710"/>
                <a:gd name="T37" fmla="*/ 263 h 470"/>
                <a:gd name="T38" fmla="*/ 94 w 710"/>
                <a:gd name="T39" fmla="*/ 163 h 470"/>
                <a:gd name="T40" fmla="*/ 147 w 710"/>
                <a:gd name="T41" fmla="*/ 62 h 470"/>
                <a:gd name="T42" fmla="*/ 167 w 710"/>
                <a:gd name="T43" fmla="*/ 20 h 470"/>
                <a:gd name="T44" fmla="*/ 176 w 710"/>
                <a:gd name="T45" fmla="*/ 8 h 470"/>
                <a:gd name="T46" fmla="*/ 183 w 710"/>
                <a:gd name="T47" fmla="*/ 3 h 470"/>
                <a:gd name="T48" fmla="*/ 193 w 710"/>
                <a:gd name="T49" fmla="*/ 0 h 470"/>
                <a:gd name="T50" fmla="*/ 203 w 710"/>
                <a:gd name="T51" fmla="*/ 4 h 470"/>
                <a:gd name="T52" fmla="*/ 215 w 710"/>
                <a:gd name="T53" fmla="*/ 13 h 470"/>
                <a:gd name="T54" fmla="*/ 215 w 710"/>
                <a:gd name="T55" fmla="*/ 26 h 470"/>
                <a:gd name="T56" fmla="*/ 211 w 710"/>
                <a:gd name="T57" fmla="*/ 48 h 470"/>
                <a:gd name="T58" fmla="*/ 199 w 710"/>
                <a:gd name="T59" fmla="*/ 78 h 470"/>
                <a:gd name="T60" fmla="*/ 181 w 710"/>
                <a:gd name="T61" fmla="*/ 119 h 470"/>
                <a:gd name="T62" fmla="*/ 178 w 710"/>
                <a:gd name="T63" fmla="*/ 136 h 470"/>
                <a:gd name="T64" fmla="*/ 179 w 710"/>
                <a:gd name="T65" fmla="*/ 152 h 470"/>
                <a:gd name="T66" fmla="*/ 188 w 710"/>
                <a:gd name="T67" fmla="*/ 164 h 470"/>
                <a:gd name="T68" fmla="*/ 203 w 710"/>
                <a:gd name="T69" fmla="*/ 178 h 470"/>
                <a:gd name="T70" fmla="*/ 246 w 710"/>
                <a:gd name="T71" fmla="*/ 208 h 470"/>
                <a:gd name="T72" fmla="*/ 710 w 710"/>
                <a:gd name="T73"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0" h="470">
                  <a:moveTo>
                    <a:pt x="710" y="470"/>
                  </a:moveTo>
                  <a:lnTo>
                    <a:pt x="574" y="470"/>
                  </a:lnTo>
                  <a:lnTo>
                    <a:pt x="300" y="316"/>
                  </a:lnTo>
                  <a:lnTo>
                    <a:pt x="197" y="265"/>
                  </a:lnTo>
                  <a:lnTo>
                    <a:pt x="162" y="249"/>
                  </a:lnTo>
                  <a:lnTo>
                    <a:pt x="137" y="243"/>
                  </a:lnTo>
                  <a:lnTo>
                    <a:pt x="117" y="244"/>
                  </a:lnTo>
                  <a:lnTo>
                    <a:pt x="102" y="255"/>
                  </a:lnTo>
                  <a:lnTo>
                    <a:pt x="86" y="269"/>
                  </a:lnTo>
                  <a:lnTo>
                    <a:pt x="73" y="291"/>
                  </a:lnTo>
                  <a:lnTo>
                    <a:pt x="51" y="320"/>
                  </a:lnTo>
                  <a:lnTo>
                    <a:pt x="34" y="339"/>
                  </a:lnTo>
                  <a:lnTo>
                    <a:pt x="22" y="346"/>
                  </a:lnTo>
                  <a:lnTo>
                    <a:pt x="9" y="344"/>
                  </a:lnTo>
                  <a:lnTo>
                    <a:pt x="2" y="334"/>
                  </a:lnTo>
                  <a:lnTo>
                    <a:pt x="0" y="324"/>
                  </a:lnTo>
                  <a:lnTo>
                    <a:pt x="2" y="312"/>
                  </a:lnTo>
                  <a:lnTo>
                    <a:pt x="9" y="293"/>
                  </a:lnTo>
                  <a:lnTo>
                    <a:pt x="28" y="263"/>
                  </a:lnTo>
                  <a:lnTo>
                    <a:pt x="94" y="163"/>
                  </a:lnTo>
                  <a:lnTo>
                    <a:pt x="147" y="62"/>
                  </a:lnTo>
                  <a:lnTo>
                    <a:pt x="167" y="20"/>
                  </a:lnTo>
                  <a:lnTo>
                    <a:pt x="176" y="8"/>
                  </a:lnTo>
                  <a:lnTo>
                    <a:pt x="183" y="3"/>
                  </a:lnTo>
                  <a:lnTo>
                    <a:pt x="193" y="0"/>
                  </a:lnTo>
                  <a:lnTo>
                    <a:pt x="203" y="4"/>
                  </a:lnTo>
                  <a:lnTo>
                    <a:pt x="215" y="13"/>
                  </a:lnTo>
                  <a:lnTo>
                    <a:pt x="215" y="26"/>
                  </a:lnTo>
                  <a:lnTo>
                    <a:pt x="211" y="48"/>
                  </a:lnTo>
                  <a:lnTo>
                    <a:pt x="199" y="78"/>
                  </a:lnTo>
                  <a:lnTo>
                    <a:pt x="181" y="119"/>
                  </a:lnTo>
                  <a:lnTo>
                    <a:pt x="178" y="136"/>
                  </a:lnTo>
                  <a:lnTo>
                    <a:pt x="179" y="152"/>
                  </a:lnTo>
                  <a:lnTo>
                    <a:pt x="188" y="164"/>
                  </a:lnTo>
                  <a:lnTo>
                    <a:pt x="203" y="178"/>
                  </a:lnTo>
                  <a:lnTo>
                    <a:pt x="246" y="208"/>
                  </a:lnTo>
                  <a:lnTo>
                    <a:pt x="710" y="47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7" name="Freeform 65"/>
            <p:cNvSpPr>
              <a:spLocks/>
            </p:cNvSpPr>
            <p:nvPr/>
          </p:nvSpPr>
          <p:spPr bwMode="auto">
            <a:xfrm>
              <a:off x="2743200" y="5014913"/>
              <a:ext cx="285750" cy="230187"/>
            </a:xfrm>
            <a:custGeom>
              <a:avLst/>
              <a:gdLst>
                <a:gd name="T0" fmla="*/ 311 w 1060"/>
                <a:gd name="T1" fmla="*/ 46 h 855"/>
                <a:gd name="T2" fmla="*/ 343 w 1060"/>
                <a:gd name="T3" fmla="*/ 65 h 855"/>
                <a:gd name="T4" fmla="*/ 347 w 1060"/>
                <a:gd name="T5" fmla="*/ 88 h 855"/>
                <a:gd name="T6" fmla="*/ 328 w 1060"/>
                <a:gd name="T7" fmla="*/ 102 h 855"/>
                <a:gd name="T8" fmla="*/ 224 w 1060"/>
                <a:gd name="T9" fmla="*/ 105 h 855"/>
                <a:gd name="T10" fmla="*/ 154 w 1060"/>
                <a:gd name="T11" fmla="*/ 117 h 855"/>
                <a:gd name="T12" fmla="*/ 105 w 1060"/>
                <a:gd name="T13" fmla="*/ 153 h 855"/>
                <a:gd name="T14" fmla="*/ 73 w 1060"/>
                <a:gd name="T15" fmla="*/ 202 h 855"/>
                <a:gd name="T16" fmla="*/ 50 w 1060"/>
                <a:gd name="T17" fmla="*/ 268 h 855"/>
                <a:gd name="T18" fmla="*/ 48 w 1060"/>
                <a:gd name="T19" fmla="*/ 340 h 855"/>
                <a:gd name="T20" fmla="*/ 75 w 1060"/>
                <a:gd name="T21" fmla="*/ 400 h 855"/>
                <a:gd name="T22" fmla="*/ 122 w 1060"/>
                <a:gd name="T23" fmla="*/ 446 h 855"/>
                <a:gd name="T24" fmla="*/ 192 w 1060"/>
                <a:gd name="T25" fmla="*/ 469 h 855"/>
                <a:gd name="T26" fmla="*/ 267 w 1060"/>
                <a:gd name="T27" fmla="*/ 460 h 855"/>
                <a:gd name="T28" fmla="*/ 325 w 1060"/>
                <a:gd name="T29" fmla="*/ 424 h 855"/>
                <a:gd name="T30" fmla="*/ 437 w 1060"/>
                <a:gd name="T31" fmla="*/ 312 h 855"/>
                <a:gd name="T32" fmla="*/ 540 w 1060"/>
                <a:gd name="T33" fmla="*/ 216 h 855"/>
                <a:gd name="T34" fmla="*/ 638 w 1060"/>
                <a:gd name="T35" fmla="*/ 161 h 855"/>
                <a:gd name="T36" fmla="*/ 735 w 1060"/>
                <a:gd name="T37" fmla="*/ 143 h 855"/>
                <a:gd name="T38" fmla="*/ 840 w 1060"/>
                <a:gd name="T39" fmla="*/ 161 h 855"/>
                <a:gd name="T40" fmla="*/ 896 w 1060"/>
                <a:gd name="T41" fmla="*/ 191 h 855"/>
                <a:gd name="T42" fmla="*/ 993 w 1060"/>
                <a:gd name="T43" fmla="*/ 278 h 855"/>
                <a:gd name="T44" fmla="*/ 1026 w 1060"/>
                <a:gd name="T45" fmla="*/ 335 h 855"/>
                <a:gd name="T46" fmla="*/ 1050 w 1060"/>
                <a:gd name="T47" fmla="*/ 398 h 855"/>
                <a:gd name="T48" fmla="*/ 1060 w 1060"/>
                <a:gd name="T49" fmla="*/ 470 h 855"/>
                <a:gd name="T50" fmla="*/ 1053 w 1060"/>
                <a:gd name="T51" fmla="*/ 546 h 855"/>
                <a:gd name="T52" fmla="*/ 1034 w 1060"/>
                <a:gd name="T53" fmla="*/ 620 h 855"/>
                <a:gd name="T54" fmla="*/ 965 w 1060"/>
                <a:gd name="T55" fmla="*/ 755 h 855"/>
                <a:gd name="T56" fmla="*/ 901 w 1060"/>
                <a:gd name="T57" fmla="*/ 833 h 855"/>
                <a:gd name="T58" fmla="*/ 869 w 1060"/>
                <a:gd name="T59" fmla="*/ 854 h 855"/>
                <a:gd name="T60" fmla="*/ 830 w 1060"/>
                <a:gd name="T61" fmla="*/ 851 h 855"/>
                <a:gd name="T62" fmla="*/ 669 w 1060"/>
                <a:gd name="T63" fmla="*/ 792 h 855"/>
                <a:gd name="T64" fmla="*/ 637 w 1060"/>
                <a:gd name="T65" fmla="*/ 774 h 855"/>
                <a:gd name="T66" fmla="*/ 636 w 1060"/>
                <a:gd name="T67" fmla="*/ 754 h 855"/>
                <a:gd name="T68" fmla="*/ 645 w 1060"/>
                <a:gd name="T69" fmla="*/ 744 h 855"/>
                <a:gd name="T70" fmla="*/ 669 w 1060"/>
                <a:gd name="T71" fmla="*/ 744 h 855"/>
                <a:gd name="T72" fmla="*/ 779 w 1060"/>
                <a:gd name="T73" fmla="*/ 742 h 855"/>
                <a:gd name="T74" fmla="*/ 877 w 1060"/>
                <a:gd name="T75" fmla="*/ 710 h 855"/>
                <a:gd name="T76" fmla="*/ 955 w 1060"/>
                <a:gd name="T77" fmla="*/ 652 h 855"/>
                <a:gd name="T78" fmla="*/ 1004 w 1060"/>
                <a:gd name="T79" fmla="*/ 577 h 855"/>
                <a:gd name="T80" fmla="*/ 1015 w 1060"/>
                <a:gd name="T81" fmla="*/ 498 h 855"/>
                <a:gd name="T82" fmla="*/ 997 w 1060"/>
                <a:gd name="T83" fmla="*/ 424 h 855"/>
                <a:gd name="T84" fmla="*/ 954 w 1060"/>
                <a:gd name="T85" fmla="*/ 362 h 855"/>
                <a:gd name="T86" fmla="*/ 890 w 1060"/>
                <a:gd name="T87" fmla="*/ 324 h 855"/>
                <a:gd name="T88" fmla="*/ 815 w 1060"/>
                <a:gd name="T89" fmla="*/ 311 h 855"/>
                <a:gd name="T90" fmla="*/ 742 w 1060"/>
                <a:gd name="T91" fmla="*/ 331 h 855"/>
                <a:gd name="T92" fmla="*/ 663 w 1060"/>
                <a:gd name="T93" fmla="*/ 378 h 855"/>
                <a:gd name="T94" fmla="*/ 573 w 1060"/>
                <a:gd name="T95" fmla="*/ 466 h 855"/>
                <a:gd name="T96" fmla="*/ 453 w 1060"/>
                <a:gd name="T97" fmla="*/ 574 h 855"/>
                <a:gd name="T98" fmla="*/ 358 w 1060"/>
                <a:gd name="T99" fmla="*/ 624 h 855"/>
                <a:gd name="T100" fmla="*/ 278 w 1060"/>
                <a:gd name="T101" fmla="*/ 633 h 855"/>
                <a:gd name="T102" fmla="*/ 190 w 1060"/>
                <a:gd name="T103" fmla="*/ 618 h 855"/>
                <a:gd name="T104" fmla="*/ 87 w 1060"/>
                <a:gd name="T105" fmla="*/ 556 h 855"/>
                <a:gd name="T106" fmla="*/ 49 w 1060"/>
                <a:gd name="T107" fmla="*/ 510 h 855"/>
                <a:gd name="T108" fmla="*/ 21 w 1060"/>
                <a:gd name="T109" fmla="*/ 459 h 855"/>
                <a:gd name="T110" fmla="*/ 4 w 1060"/>
                <a:gd name="T111" fmla="*/ 403 h 855"/>
                <a:gd name="T112" fmla="*/ 5 w 1060"/>
                <a:gd name="T113" fmla="*/ 276 h 855"/>
                <a:gd name="T114" fmla="*/ 47 w 1060"/>
                <a:gd name="T115" fmla="*/ 149 h 855"/>
                <a:gd name="T116" fmla="*/ 105 w 1060"/>
                <a:gd name="T117" fmla="*/ 41 h 855"/>
                <a:gd name="T118" fmla="*/ 145 w 1060"/>
                <a:gd name="T119" fmla="*/ 2 h 855"/>
                <a:gd name="T120" fmla="*/ 230 w 1060"/>
                <a:gd name="T121" fmla="*/ 2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855">
                  <a:moveTo>
                    <a:pt x="292" y="41"/>
                  </a:moveTo>
                  <a:lnTo>
                    <a:pt x="311" y="46"/>
                  </a:lnTo>
                  <a:lnTo>
                    <a:pt x="333" y="57"/>
                  </a:lnTo>
                  <a:lnTo>
                    <a:pt x="343" y="65"/>
                  </a:lnTo>
                  <a:lnTo>
                    <a:pt x="350" y="73"/>
                  </a:lnTo>
                  <a:lnTo>
                    <a:pt x="347" y="88"/>
                  </a:lnTo>
                  <a:lnTo>
                    <a:pt x="340" y="95"/>
                  </a:lnTo>
                  <a:lnTo>
                    <a:pt x="328" y="102"/>
                  </a:lnTo>
                  <a:lnTo>
                    <a:pt x="277" y="104"/>
                  </a:lnTo>
                  <a:lnTo>
                    <a:pt x="224" y="105"/>
                  </a:lnTo>
                  <a:lnTo>
                    <a:pt x="184" y="107"/>
                  </a:lnTo>
                  <a:lnTo>
                    <a:pt x="154" y="117"/>
                  </a:lnTo>
                  <a:lnTo>
                    <a:pt x="126" y="135"/>
                  </a:lnTo>
                  <a:lnTo>
                    <a:pt x="105" y="153"/>
                  </a:lnTo>
                  <a:lnTo>
                    <a:pt x="88" y="176"/>
                  </a:lnTo>
                  <a:lnTo>
                    <a:pt x="73" y="202"/>
                  </a:lnTo>
                  <a:lnTo>
                    <a:pt x="61" y="233"/>
                  </a:lnTo>
                  <a:lnTo>
                    <a:pt x="50" y="268"/>
                  </a:lnTo>
                  <a:lnTo>
                    <a:pt x="48" y="307"/>
                  </a:lnTo>
                  <a:lnTo>
                    <a:pt x="48" y="340"/>
                  </a:lnTo>
                  <a:lnTo>
                    <a:pt x="60" y="373"/>
                  </a:lnTo>
                  <a:lnTo>
                    <a:pt x="75" y="400"/>
                  </a:lnTo>
                  <a:lnTo>
                    <a:pt x="95" y="425"/>
                  </a:lnTo>
                  <a:lnTo>
                    <a:pt x="122" y="446"/>
                  </a:lnTo>
                  <a:lnTo>
                    <a:pt x="154" y="460"/>
                  </a:lnTo>
                  <a:lnTo>
                    <a:pt x="192" y="469"/>
                  </a:lnTo>
                  <a:lnTo>
                    <a:pt x="228" y="469"/>
                  </a:lnTo>
                  <a:lnTo>
                    <a:pt x="267" y="460"/>
                  </a:lnTo>
                  <a:lnTo>
                    <a:pt x="300" y="442"/>
                  </a:lnTo>
                  <a:lnTo>
                    <a:pt x="325" y="424"/>
                  </a:lnTo>
                  <a:lnTo>
                    <a:pt x="359" y="399"/>
                  </a:lnTo>
                  <a:lnTo>
                    <a:pt x="437" y="312"/>
                  </a:lnTo>
                  <a:lnTo>
                    <a:pt x="489" y="258"/>
                  </a:lnTo>
                  <a:lnTo>
                    <a:pt x="540" y="216"/>
                  </a:lnTo>
                  <a:lnTo>
                    <a:pt x="590" y="183"/>
                  </a:lnTo>
                  <a:lnTo>
                    <a:pt x="638" y="161"/>
                  </a:lnTo>
                  <a:lnTo>
                    <a:pt x="686" y="148"/>
                  </a:lnTo>
                  <a:lnTo>
                    <a:pt x="735" y="143"/>
                  </a:lnTo>
                  <a:lnTo>
                    <a:pt x="787" y="148"/>
                  </a:lnTo>
                  <a:lnTo>
                    <a:pt x="840" y="161"/>
                  </a:lnTo>
                  <a:lnTo>
                    <a:pt x="868" y="175"/>
                  </a:lnTo>
                  <a:lnTo>
                    <a:pt x="896" y="191"/>
                  </a:lnTo>
                  <a:lnTo>
                    <a:pt x="948" y="231"/>
                  </a:lnTo>
                  <a:lnTo>
                    <a:pt x="993" y="278"/>
                  </a:lnTo>
                  <a:lnTo>
                    <a:pt x="1012" y="304"/>
                  </a:lnTo>
                  <a:lnTo>
                    <a:pt x="1026" y="335"/>
                  </a:lnTo>
                  <a:lnTo>
                    <a:pt x="1041" y="366"/>
                  </a:lnTo>
                  <a:lnTo>
                    <a:pt x="1050" y="398"/>
                  </a:lnTo>
                  <a:lnTo>
                    <a:pt x="1055" y="434"/>
                  </a:lnTo>
                  <a:lnTo>
                    <a:pt x="1060" y="470"/>
                  </a:lnTo>
                  <a:lnTo>
                    <a:pt x="1058" y="507"/>
                  </a:lnTo>
                  <a:lnTo>
                    <a:pt x="1053" y="546"/>
                  </a:lnTo>
                  <a:lnTo>
                    <a:pt x="1044" y="584"/>
                  </a:lnTo>
                  <a:lnTo>
                    <a:pt x="1034" y="620"/>
                  </a:lnTo>
                  <a:lnTo>
                    <a:pt x="1004" y="689"/>
                  </a:lnTo>
                  <a:lnTo>
                    <a:pt x="965" y="755"/>
                  </a:lnTo>
                  <a:lnTo>
                    <a:pt x="923" y="811"/>
                  </a:lnTo>
                  <a:lnTo>
                    <a:pt x="901" y="833"/>
                  </a:lnTo>
                  <a:lnTo>
                    <a:pt x="883" y="850"/>
                  </a:lnTo>
                  <a:lnTo>
                    <a:pt x="869" y="854"/>
                  </a:lnTo>
                  <a:lnTo>
                    <a:pt x="851" y="855"/>
                  </a:lnTo>
                  <a:lnTo>
                    <a:pt x="830" y="851"/>
                  </a:lnTo>
                  <a:lnTo>
                    <a:pt x="799" y="842"/>
                  </a:lnTo>
                  <a:lnTo>
                    <a:pt x="669" y="792"/>
                  </a:lnTo>
                  <a:lnTo>
                    <a:pt x="649" y="782"/>
                  </a:lnTo>
                  <a:lnTo>
                    <a:pt x="637" y="774"/>
                  </a:lnTo>
                  <a:lnTo>
                    <a:pt x="635" y="764"/>
                  </a:lnTo>
                  <a:lnTo>
                    <a:pt x="636" y="754"/>
                  </a:lnTo>
                  <a:lnTo>
                    <a:pt x="640" y="748"/>
                  </a:lnTo>
                  <a:lnTo>
                    <a:pt x="645" y="744"/>
                  </a:lnTo>
                  <a:lnTo>
                    <a:pt x="656" y="742"/>
                  </a:lnTo>
                  <a:lnTo>
                    <a:pt x="669" y="744"/>
                  </a:lnTo>
                  <a:lnTo>
                    <a:pt x="726" y="745"/>
                  </a:lnTo>
                  <a:lnTo>
                    <a:pt x="779" y="742"/>
                  </a:lnTo>
                  <a:lnTo>
                    <a:pt x="830" y="728"/>
                  </a:lnTo>
                  <a:lnTo>
                    <a:pt x="877" y="710"/>
                  </a:lnTo>
                  <a:lnTo>
                    <a:pt x="921" y="685"/>
                  </a:lnTo>
                  <a:lnTo>
                    <a:pt x="955" y="652"/>
                  </a:lnTo>
                  <a:lnTo>
                    <a:pt x="983" y="617"/>
                  </a:lnTo>
                  <a:lnTo>
                    <a:pt x="1004" y="577"/>
                  </a:lnTo>
                  <a:lnTo>
                    <a:pt x="1013" y="537"/>
                  </a:lnTo>
                  <a:lnTo>
                    <a:pt x="1015" y="498"/>
                  </a:lnTo>
                  <a:lnTo>
                    <a:pt x="1009" y="459"/>
                  </a:lnTo>
                  <a:lnTo>
                    <a:pt x="997" y="424"/>
                  </a:lnTo>
                  <a:lnTo>
                    <a:pt x="977" y="390"/>
                  </a:lnTo>
                  <a:lnTo>
                    <a:pt x="954" y="362"/>
                  </a:lnTo>
                  <a:lnTo>
                    <a:pt x="922" y="341"/>
                  </a:lnTo>
                  <a:lnTo>
                    <a:pt x="890" y="324"/>
                  </a:lnTo>
                  <a:lnTo>
                    <a:pt x="852" y="313"/>
                  </a:lnTo>
                  <a:lnTo>
                    <a:pt x="815" y="311"/>
                  </a:lnTo>
                  <a:lnTo>
                    <a:pt x="779" y="318"/>
                  </a:lnTo>
                  <a:lnTo>
                    <a:pt x="742" y="331"/>
                  </a:lnTo>
                  <a:lnTo>
                    <a:pt x="703" y="350"/>
                  </a:lnTo>
                  <a:lnTo>
                    <a:pt x="663" y="378"/>
                  </a:lnTo>
                  <a:lnTo>
                    <a:pt x="618" y="419"/>
                  </a:lnTo>
                  <a:lnTo>
                    <a:pt x="573" y="466"/>
                  </a:lnTo>
                  <a:lnTo>
                    <a:pt x="507" y="527"/>
                  </a:lnTo>
                  <a:lnTo>
                    <a:pt x="453" y="574"/>
                  </a:lnTo>
                  <a:lnTo>
                    <a:pt x="406" y="605"/>
                  </a:lnTo>
                  <a:lnTo>
                    <a:pt x="358" y="624"/>
                  </a:lnTo>
                  <a:lnTo>
                    <a:pt x="320" y="630"/>
                  </a:lnTo>
                  <a:lnTo>
                    <a:pt x="278" y="633"/>
                  </a:lnTo>
                  <a:lnTo>
                    <a:pt x="235" y="628"/>
                  </a:lnTo>
                  <a:lnTo>
                    <a:pt x="190" y="618"/>
                  </a:lnTo>
                  <a:lnTo>
                    <a:pt x="134" y="590"/>
                  </a:lnTo>
                  <a:lnTo>
                    <a:pt x="87" y="556"/>
                  </a:lnTo>
                  <a:lnTo>
                    <a:pt x="67" y="532"/>
                  </a:lnTo>
                  <a:lnTo>
                    <a:pt x="49" y="510"/>
                  </a:lnTo>
                  <a:lnTo>
                    <a:pt x="34" y="485"/>
                  </a:lnTo>
                  <a:lnTo>
                    <a:pt x="21" y="459"/>
                  </a:lnTo>
                  <a:lnTo>
                    <a:pt x="10" y="432"/>
                  </a:lnTo>
                  <a:lnTo>
                    <a:pt x="4" y="403"/>
                  </a:lnTo>
                  <a:lnTo>
                    <a:pt x="0" y="341"/>
                  </a:lnTo>
                  <a:lnTo>
                    <a:pt x="5" y="276"/>
                  </a:lnTo>
                  <a:lnTo>
                    <a:pt x="24" y="206"/>
                  </a:lnTo>
                  <a:lnTo>
                    <a:pt x="47" y="149"/>
                  </a:lnTo>
                  <a:lnTo>
                    <a:pt x="75" y="90"/>
                  </a:lnTo>
                  <a:lnTo>
                    <a:pt x="105" y="41"/>
                  </a:lnTo>
                  <a:lnTo>
                    <a:pt x="133" y="6"/>
                  </a:lnTo>
                  <a:lnTo>
                    <a:pt x="145" y="2"/>
                  </a:lnTo>
                  <a:lnTo>
                    <a:pt x="163" y="0"/>
                  </a:lnTo>
                  <a:lnTo>
                    <a:pt x="230" y="21"/>
                  </a:lnTo>
                  <a:lnTo>
                    <a:pt x="292" y="4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8" name="Freeform 66"/>
            <p:cNvSpPr>
              <a:spLocks/>
            </p:cNvSpPr>
            <p:nvPr/>
          </p:nvSpPr>
          <p:spPr bwMode="auto">
            <a:xfrm>
              <a:off x="2787650" y="4845050"/>
              <a:ext cx="307975" cy="192087"/>
            </a:xfrm>
            <a:custGeom>
              <a:avLst/>
              <a:gdLst>
                <a:gd name="T0" fmla="*/ 1004 w 1139"/>
                <a:gd name="T1" fmla="*/ 368 h 709"/>
                <a:gd name="T2" fmla="*/ 1031 w 1139"/>
                <a:gd name="T3" fmla="*/ 366 h 709"/>
                <a:gd name="T4" fmla="*/ 1060 w 1139"/>
                <a:gd name="T5" fmla="*/ 341 h 709"/>
                <a:gd name="T6" fmla="*/ 1082 w 1139"/>
                <a:gd name="T7" fmla="*/ 301 h 709"/>
                <a:gd name="T8" fmla="*/ 1101 w 1139"/>
                <a:gd name="T9" fmla="*/ 258 h 709"/>
                <a:gd name="T10" fmla="*/ 1122 w 1139"/>
                <a:gd name="T11" fmla="*/ 251 h 709"/>
                <a:gd name="T12" fmla="*/ 1139 w 1139"/>
                <a:gd name="T13" fmla="*/ 262 h 709"/>
                <a:gd name="T14" fmla="*/ 1137 w 1139"/>
                <a:gd name="T15" fmla="*/ 288 h 709"/>
                <a:gd name="T16" fmla="*/ 1080 w 1139"/>
                <a:gd name="T17" fmla="*/ 487 h 709"/>
                <a:gd name="T18" fmla="*/ 1038 w 1139"/>
                <a:gd name="T19" fmla="*/ 684 h 709"/>
                <a:gd name="T20" fmla="*/ 1024 w 1139"/>
                <a:gd name="T21" fmla="*/ 705 h 709"/>
                <a:gd name="T22" fmla="*/ 1008 w 1139"/>
                <a:gd name="T23" fmla="*/ 709 h 709"/>
                <a:gd name="T24" fmla="*/ 991 w 1139"/>
                <a:gd name="T25" fmla="*/ 693 h 709"/>
                <a:gd name="T26" fmla="*/ 993 w 1139"/>
                <a:gd name="T27" fmla="*/ 643 h 709"/>
                <a:gd name="T28" fmla="*/ 994 w 1139"/>
                <a:gd name="T29" fmla="*/ 599 h 709"/>
                <a:gd name="T30" fmla="*/ 981 w 1139"/>
                <a:gd name="T31" fmla="*/ 566 h 709"/>
                <a:gd name="T32" fmla="*/ 957 w 1139"/>
                <a:gd name="T33" fmla="*/ 549 h 709"/>
                <a:gd name="T34" fmla="*/ 196 w 1139"/>
                <a:gd name="T35" fmla="*/ 355 h 709"/>
                <a:gd name="T36" fmla="*/ 122 w 1139"/>
                <a:gd name="T37" fmla="*/ 342 h 709"/>
                <a:gd name="T38" fmla="*/ 93 w 1139"/>
                <a:gd name="T39" fmla="*/ 353 h 709"/>
                <a:gd name="T40" fmla="*/ 68 w 1139"/>
                <a:gd name="T41" fmla="*/ 383 h 709"/>
                <a:gd name="T42" fmla="*/ 49 w 1139"/>
                <a:gd name="T43" fmla="*/ 432 h 709"/>
                <a:gd name="T44" fmla="*/ 31 w 1139"/>
                <a:gd name="T45" fmla="*/ 458 h 709"/>
                <a:gd name="T46" fmla="*/ 8 w 1139"/>
                <a:gd name="T47" fmla="*/ 454 h 709"/>
                <a:gd name="T48" fmla="*/ 0 w 1139"/>
                <a:gd name="T49" fmla="*/ 435 h 709"/>
                <a:gd name="T50" fmla="*/ 24 w 1139"/>
                <a:gd name="T51" fmla="*/ 349 h 709"/>
                <a:gd name="T52" fmla="*/ 98 w 1139"/>
                <a:gd name="T53" fmla="*/ 54 h 709"/>
                <a:gd name="T54" fmla="*/ 107 w 1139"/>
                <a:gd name="T55" fmla="*/ 12 h 709"/>
                <a:gd name="T56" fmla="*/ 123 w 1139"/>
                <a:gd name="T57" fmla="*/ 0 h 709"/>
                <a:gd name="T58" fmla="*/ 144 w 1139"/>
                <a:gd name="T59" fmla="*/ 6 h 709"/>
                <a:gd name="T60" fmla="*/ 151 w 1139"/>
                <a:gd name="T61" fmla="*/ 38 h 709"/>
                <a:gd name="T62" fmla="*/ 145 w 1139"/>
                <a:gd name="T63" fmla="*/ 87 h 709"/>
                <a:gd name="T64" fmla="*/ 153 w 1139"/>
                <a:gd name="T65" fmla="*/ 128 h 709"/>
                <a:gd name="T66" fmla="*/ 171 w 1139"/>
                <a:gd name="T67" fmla="*/ 153 h 709"/>
                <a:gd name="T68" fmla="*/ 243 w 1139"/>
                <a:gd name="T69" fmla="*/ 177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9" h="709">
                  <a:moveTo>
                    <a:pt x="943" y="355"/>
                  </a:moveTo>
                  <a:lnTo>
                    <a:pt x="1004" y="368"/>
                  </a:lnTo>
                  <a:lnTo>
                    <a:pt x="1017" y="368"/>
                  </a:lnTo>
                  <a:lnTo>
                    <a:pt x="1031" y="366"/>
                  </a:lnTo>
                  <a:lnTo>
                    <a:pt x="1048" y="356"/>
                  </a:lnTo>
                  <a:lnTo>
                    <a:pt x="1060" y="341"/>
                  </a:lnTo>
                  <a:lnTo>
                    <a:pt x="1071" y="323"/>
                  </a:lnTo>
                  <a:lnTo>
                    <a:pt x="1082" y="301"/>
                  </a:lnTo>
                  <a:lnTo>
                    <a:pt x="1091" y="274"/>
                  </a:lnTo>
                  <a:lnTo>
                    <a:pt x="1101" y="258"/>
                  </a:lnTo>
                  <a:lnTo>
                    <a:pt x="1110" y="251"/>
                  </a:lnTo>
                  <a:lnTo>
                    <a:pt x="1122" y="251"/>
                  </a:lnTo>
                  <a:lnTo>
                    <a:pt x="1134" y="255"/>
                  </a:lnTo>
                  <a:lnTo>
                    <a:pt x="1139" y="262"/>
                  </a:lnTo>
                  <a:lnTo>
                    <a:pt x="1139" y="276"/>
                  </a:lnTo>
                  <a:lnTo>
                    <a:pt x="1137" y="288"/>
                  </a:lnTo>
                  <a:lnTo>
                    <a:pt x="1117" y="362"/>
                  </a:lnTo>
                  <a:lnTo>
                    <a:pt x="1080" y="487"/>
                  </a:lnTo>
                  <a:lnTo>
                    <a:pt x="1044" y="652"/>
                  </a:lnTo>
                  <a:lnTo>
                    <a:pt x="1038" y="684"/>
                  </a:lnTo>
                  <a:lnTo>
                    <a:pt x="1034" y="696"/>
                  </a:lnTo>
                  <a:lnTo>
                    <a:pt x="1024" y="705"/>
                  </a:lnTo>
                  <a:lnTo>
                    <a:pt x="1017" y="709"/>
                  </a:lnTo>
                  <a:lnTo>
                    <a:pt x="1008" y="709"/>
                  </a:lnTo>
                  <a:lnTo>
                    <a:pt x="996" y="703"/>
                  </a:lnTo>
                  <a:lnTo>
                    <a:pt x="991" y="693"/>
                  </a:lnTo>
                  <a:lnTo>
                    <a:pt x="988" y="673"/>
                  </a:lnTo>
                  <a:lnTo>
                    <a:pt x="993" y="643"/>
                  </a:lnTo>
                  <a:lnTo>
                    <a:pt x="995" y="619"/>
                  </a:lnTo>
                  <a:lnTo>
                    <a:pt x="994" y="599"/>
                  </a:lnTo>
                  <a:lnTo>
                    <a:pt x="989" y="581"/>
                  </a:lnTo>
                  <a:lnTo>
                    <a:pt x="981" y="566"/>
                  </a:lnTo>
                  <a:lnTo>
                    <a:pt x="971" y="558"/>
                  </a:lnTo>
                  <a:lnTo>
                    <a:pt x="957" y="549"/>
                  </a:lnTo>
                  <a:lnTo>
                    <a:pt x="896" y="531"/>
                  </a:lnTo>
                  <a:lnTo>
                    <a:pt x="196" y="355"/>
                  </a:lnTo>
                  <a:lnTo>
                    <a:pt x="137" y="343"/>
                  </a:lnTo>
                  <a:lnTo>
                    <a:pt x="122" y="342"/>
                  </a:lnTo>
                  <a:lnTo>
                    <a:pt x="108" y="344"/>
                  </a:lnTo>
                  <a:lnTo>
                    <a:pt x="93" y="353"/>
                  </a:lnTo>
                  <a:lnTo>
                    <a:pt x="80" y="366"/>
                  </a:lnTo>
                  <a:lnTo>
                    <a:pt x="68" y="383"/>
                  </a:lnTo>
                  <a:lnTo>
                    <a:pt x="60" y="406"/>
                  </a:lnTo>
                  <a:lnTo>
                    <a:pt x="49" y="432"/>
                  </a:lnTo>
                  <a:lnTo>
                    <a:pt x="39" y="451"/>
                  </a:lnTo>
                  <a:lnTo>
                    <a:pt x="31" y="458"/>
                  </a:lnTo>
                  <a:lnTo>
                    <a:pt x="18" y="458"/>
                  </a:lnTo>
                  <a:lnTo>
                    <a:pt x="8" y="454"/>
                  </a:lnTo>
                  <a:lnTo>
                    <a:pt x="1" y="444"/>
                  </a:lnTo>
                  <a:lnTo>
                    <a:pt x="0" y="435"/>
                  </a:lnTo>
                  <a:lnTo>
                    <a:pt x="3" y="418"/>
                  </a:lnTo>
                  <a:lnTo>
                    <a:pt x="24" y="349"/>
                  </a:lnTo>
                  <a:lnTo>
                    <a:pt x="59" y="223"/>
                  </a:lnTo>
                  <a:lnTo>
                    <a:pt x="98" y="54"/>
                  </a:lnTo>
                  <a:lnTo>
                    <a:pt x="102" y="29"/>
                  </a:lnTo>
                  <a:lnTo>
                    <a:pt x="107" y="12"/>
                  </a:lnTo>
                  <a:lnTo>
                    <a:pt x="115" y="5"/>
                  </a:lnTo>
                  <a:lnTo>
                    <a:pt x="123" y="0"/>
                  </a:lnTo>
                  <a:lnTo>
                    <a:pt x="134" y="0"/>
                  </a:lnTo>
                  <a:lnTo>
                    <a:pt x="144" y="6"/>
                  </a:lnTo>
                  <a:lnTo>
                    <a:pt x="151" y="18"/>
                  </a:lnTo>
                  <a:lnTo>
                    <a:pt x="151" y="38"/>
                  </a:lnTo>
                  <a:lnTo>
                    <a:pt x="147" y="63"/>
                  </a:lnTo>
                  <a:lnTo>
                    <a:pt x="145" y="87"/>
                  </a:lnTo>
                  <a:lnTo>
                    <a:pt x="145" y="109"/>
                  </a:lnTo>
                  <a:lnTo>
                    <a:pt x="153" y="128"/>
                  </a:lnTo>
                  <a:lnTo>
                    <a:pt x="159" y="144"/>
                  </a:lnTo>
                  <a:lnTo>
                    <a:pt x="171" y="153"/>
                  </a:lnTo>
                  <a:lnTo>
                    <a:pt x="182" y="160"/>
                  </a:lnTo>
                  <a:lnTo>
                    <a:pt x="243" y="177"/>
                  </a:lnTo>
                  <a:lnTo>
                    <a:pt x="943" y="35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9" name="Freeform 67"/>
            <p:cNvSpPr>
              <a:spLocks/>
            </p:cNvSpPr>
            <p:nvPr/>
          </p:nvSpPr>
          <p:spPr bwMode="auto">
            <a:xfrm>
              <a:off x="2824163" y="4652963"/>
              <a:ext cx="293688" cy="177800"/>
            </a:xfrm>
            <a:custGeom>
              <a:avLst/>
              <a:gdLst>
                <a:gd name="T0" fmla="*/ 222 w 1087"/>
                <a:gd name="T1" fmla="*/ 52 h 660"/>
                <a:gd name="T2" fmla="*/ 261 w 1087"/>
                <a:gd name="T3" fmla="*/ 57 h 660"/>
                <a:gd name="T4" fmla="*/ 270 w 1087"/>
                <a:gd name="T5" fmla="*/ 79 h 660"/>
                <a:gd name="T6" fmla="*/ 258 w 1087"/>
                <a:gd name="T7" fmla="*/ 101 h 660"/>
                <a:gd name="T8" fmla="*/ 208 w 1087"/>
                <a:gd name="T9" fmla="*/ 116 h 660"/>
                <a:gd name="T10" fmla="*/ 122 w 1087"/>
                <a:gd name="T11" fmla="*/ 149 h 660"/>
                <a:gd name="T12" fmla="*/ 75 w 1087"/>
                <a:gd name="T13" fmla="*/ 189 h 660"/>
                <a:gd name="T14" fmla="*/ 52 w 1087"/>
                <a:gd name="T15" fmla="*/ 242 h 660"/>
                <a:gd name="T16" fmla="*/ 42 w 1087"/>
                <a:gd name="T17" fmla="*/ 302 h 660"/>
                <a:gd name="T18" fmla="*/ 52 w 1087"/>
                <a:gd name="T19" fmla="*/ 381 h 660"/>
                <a:gd name="T20" fmla="*/ 81 w 1087"/>
                <a:gd name="T21" fmla="*/ 438 h 660"/>
                <a:gd name="T22" fmla="*/ 134 w 1087"/>
                <a:gd name="T23" fmla="*/ 478 h 660"/>
                <a:gd name="T24" fmla="*/ 199 w 1087"/>
                <a:gd name="T25" fmla="*/ 492 h 660"/>
                <a:gd name="T26" fmla="*/ 274 w 1087"/>
                <a:gd name="T27" fmla="*/ 477 h 660"/>
                <a:gd name="T28" fmla="*/ 335 w 1087"/>
                <a:gd name="T29" fmla="*/ 431 h 660"/>
                <a:gd name="T30" fmla="*/ 374 w 1087"/>
                <a:gd name="T31" fmla="*/ 371 h 660"/>
                <a:gd name="T32" fmla="*/ 458 w 1087"/>
                <a:gd name="T33" fmla="*/ 197 h 660"/>
                <a:gd name="T34" fmla="*/ 530 w 1087"/>
                <a:gd name="T35" fmla="*/ 98 h 660"/>
                <a:gd name="T36" fmla="*/ 612 w 1087"/>
                <a:gd name="T37" fmla="*/ 33 h 660"/>
                <a:gd name="T38" fmla="*/ 707 w 1087"/>
                <a:gd name="T39" fmla="*/ 4 h 660"/>
                <a:gd name="T40" fmla="*/ 793 w 1087"/>
                <a:gd name="T41" fmla="*/ 4 h 660"/>
                <a:gd name="T42" fmla="*/ 886 w 1087"/>
                <a:gd name="T43" fmla="*/ 33 h 660"/>
                <a:gd name="T44" fmla="*/ 970 w 1087"/>
                <a:gd name="T45" fmla="*/ 83 h 660"/>
                <a:gd name="T46" fmla="*/ 1016 w 1087"/>
                <a:gd name="T47" fmla="*/ 133 h 660"/>
                <a:gd name="T48" fmla="*/ 1051 w 1087"/>
                <a:gd name="T49" fmla="*/ 194 h 660"/>
                <a:gd name="T50" fmla="*/ 1077 w 1087"/>
                <a:gd name="T51" fmla="*/ 262 h 660"/>
                <a:gd name="T52" fmla="*/ 1087 w 1087"/>
                <a:gd name="T53" fmla="*/ 339 h 660"/>
                <a:gd name="T54" fmla="*/ 1078 w 1087"/>
                <a:gd name="T55" fmla="*/ 452 h 660"/>
                <a:gd name="T56" fmla="*/ 1040 w 1087"/>
                <a:gd name="T57" fmla="*/ 594 h 660"/>
                <a:gd name="T58" fmla="*/ 999 w 1087"/>
                <a:gd name="T59" fmla="*/ 651 h 660"/>
                <a:gd name="T60" fmla="*/ 965 w 1087"/>
                <a:gd name="T61" fmla="*/ 660 h 660"/>
                <a:gd name="T62" fmla="*/ 793 w 1087"/>
                <a:gd name="T63" fmla="*/ 652 h 660"/>
                <a:gd name="T64" fmla="*/ 754 w 1087"/>
                <a:gd name="T65" fmla="*/ 645 h 660"/>
                <a:gd name="T66" fmla="*/ 749 w 1087"/>
                <a:gd name="T67" fmla="*/ 626 h 660"/>
                <a:gd name="T68" fmla="*/ 755 w 1087"/>
                <a:gd name="T69" fmla="*/ 614 h 660"/>
                <a:gd name="T70" fmla="*/ 777 w 1087"/>
                <a:gd name="T71" fmla="*/ 605 h 660"/>
                <a:gd name="T72" fmla="*/ 882 w 1087"/>
                <a:gd name="T73" fmla="*/ 571 h 660"/>
                <a:gd name="T74" fmla="*/ 967 w 1087"/>
                <a:gd name="T75" fmla="*/ 509 h 660"/>
                <a:gd name="T76" fmla="*/ 1020 w 1087"/>
                <a:gd name="T77" fmla="*/ 430 h 660"/>
                <a:gd name="T78" fmla="*/ 1045 w 1087"/>
                <a:gd name="T79" fmla="*/ 342 h 660"/>
                <a:gd name="T80" fmla="*/ 1032 w 1087"/>
                <a:gd name="T81" fmla="*/ 265 h 660"/>
                <a:gd name="T82" fmla="*/ 991 w 1087"/>
                <a:gd name="T83" fmla="*/ 199 h 660"/>
                <a:gd name="T84" fmla="*/ 932 w 1087"/>
                <a:gd name="T85" fmla="*/ 158 h 660"/>
                <a:gd name="T86" fmla="*/ 859 w 1087"/>
                <a:gd name="T87" fmla="*/ 141 h 660"/>
                <a:gd name="T88" fmla="*/ 785 w 1087"/>
                <a:gd name="T89" fmla="*/ 149 h 660"/>
                <a:gd name="T90" fmla="*/ 721 w 1087"/>
                <a:gd name="T91" fmla="*/ 189 h 660"/>
                <a:gd name="T92" fmla="*/ 659 w 1087"/>
                <a:gd name="T93" fmla="*/ 262 h 660"/>
                <a:gd name="T94" fmla="*/ 599 w 1087"/>
                <a:gd name="T95" fmla="*/ 369 h 660"/>
                <a:gd name="T96" fmla="*/ 521 w 1087"/>
                <a:gd name="T97" fmla="*/ 509 h 660"/>
                <a:gd name="T98" fmla="*/ 446 w 1087"/>
                <a:gd name="T99" fmla="*/ 586 h 660"/>
                <a:gd name="T100" fmla="*/ 370 w 1087"/>
                <a:gd name="T101" fmla="*/ 621 h 660"/>
                <a:gd name="T102" fmla="*/ 283 w 1087"/>
                <a:gd name="T103" fmla="*/ 630 h 660"/>
                <a:gd name="T104" fmla="*/ 220 w 1087"/>
                <a:gd name="T105" fmla="*/ 623 h 660"/>
                <a:gd name="T106" fmla="*/ 164 w 1087"/>
                <a:gd name="T107" fmla="*/ 604 h 660"/>
                <a:gd name="T108" fmla="*/ 74 w 1087"/>
                <a:gd name="T109" fmla="*/ 531 h 660"/>
                <a:gd name="T110" fmla="*/ 41 w 1087"/>
                <a:gd name="T111" fmla="*/ 482 h 660"/>
                <a:gd name="T112" fmla="*/ 1 w 1087"/>
                <a:gd name="T113" fmla="*/ 360 h 660"/>
                <a:gd name="T114" fmla="*/ 2 w 1087"/>
                <a:gd name="T115" fmla="*/ 229 h 660"/>
                <a:gd name="T116" fmla="*/ 28 w 1087"/>
                <a:gd name="T117" fmla="*/ 108 h 660"/>
                <a:gd name="T118" fmla="*/ 52 w 1087"/>
                <a:gd name="T119" fmla="*/ 58 h 660"/>
                <a:gd name="T120" fmla="*/ 139 w 1087"/>
                <a:gd name="T121" fmla="*/ 5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 h="660">
                  <a:moveTo>
                    <a:pt x="205" y="52"/>
                  </a:moveTo>
                  <a:lnTo>
                    <a:pt x="222" y="52"/>
                  </a:lnTo>
                  <a:lnTo>
                    <a:pt x="248" y="55"/>
                  </a:lnTo>
                  <a:lnTo>
                    <a:pt x="261" y="57"/>
                  </a:lnTo>
                  <a:lnTo>
                    <a:pt x="268" y="65"/>
                  </a:lnTo>
                  <a:lnTo>
                    <a:pt x="270" y="79"/>
                  </a:lnTo>
                  <a:lnTo>
                    <a:pt x="266" y="89"/>
                  </a:lnTo>
                  <a:lnTo>
                    <a:pt x="258" y="101"/>
                  </a:lnTo>
                  <a:lnTo>
                    <a:pt x="239" y="106"/>
                  </a:lnTo>
                  <a:lnTo>
                    <a:pt x="208" y="116"/>
                  </a:lnTo>
                  <a:lnTo>
                    <a:pt x="157" y="131"/>
                  </a:lnTo>
                  <a:lnTo>
                    <a:pt x="122" y="149"/>
                  </a:lnTo>
                  <a:lnTo>
                    <a:pt x="96" y="166"/>
                  </a:lnTo>
                  <a:lnTo>
                    <a:pt x="75" y="189"/>
                  </a:lnTo>
                  <a:lnTo>
                    <a:pt x="62" y="213"/>
                  </a:lnTo>
                  <a:lnTo>
                    <a:pt x="52" y="242"/>
                  </a:lnTo>
                  <a:lnTo>
                    <a:pt x="43" y="271"/>
                  </a:lnTo>
                  <a:lnTo>
                    <a:pt x="42" y="302"/>
                  </a:lnTo>
                  <a:lnTo>
                    <a:pt x="44" y="342"/>
                  </a:lnTo>
                  <a:lnTo>
                    <a:pt x="52" y="381"/>
                  </a:lnTo>
                  <a:lnTo>
                    <a:pt x="62" y="411"/>
                  </a:lnTo>
                  <a:lnTo>
                    <a:pt x="81" y="438"/>
                  </a:lnTo>
                  <a:lnTo>
                    <a:pt x="106" y="460"/>
                  </a:lnTo>
                  <a:lnTo>
                    <a:pt x="134" y="478"/>
                  </a:lnTo>
                  <a:lnTo>
                    <a:pt x="167" y="489"/>
                  </a:lnTo>
                  <a:lnTo>
                    <a:pt x="199" y="492"/>
                  </a:lnTo>
                  <a:lnTo>
                    <a:pt x="239" y="488"/>
                  </a:lnTo>
                  <a:lnTo>
                    <a:pt x="274" y="477"/>
                  </a:lnTo>
                  <a:lnTo>
                    <a:pt x="309" y="459"/>
                  </a:lnTo>
                  <a:lnTo>
                    <a:pt x="335" y="431"/>
                  </a:lnTo>
                  <a:lnTo>
                    <a:pt x="353" y="407"/>
                  </a:lnTo>
                  <a:lnTo>
                    <a:pt x="374" y="371"/>
                  </a:lnTo>
                  <a:lnTo>
                    <a:pt x="428" y="267"/>
                  </a:lnTo>
                  <a:lnTo>
                    <a:pt x="458" y="197"/>
                  </a:lnTo>
                  <a:lnTo>
                    <a:pt x="495" y="145"/>
                  </a:lnTo>
                  <a:lnTo>
                    <a:pt x="530" y="98"/>
                  </a:lnTo>
                  <a:lnTo>
                    <a:pt x="570" y="61"/>
                  </a:lnTo>
                  <a:lnTo>
                    <a:pt x="612" y="33"/>
                  </a:lnTo>
                  <a:lnTo>
                    <a:pt x="659" y="15"/>
                  </a:lnTo>
                  <a:lnTo>
                    <a:pt x="707" y="4"/>
                  </a:lnTo>
                  <a:lnTo>
                    <a:pt x="760" y="0"/>
                  </a:lnTo>
                  <a:lnTo>
                    <a:pt x="793" y="4"/>
                  </a:lnTo>
                  <a:lnTo>
                    <a:pt x="822" y="9"/>
                  </a:lnTo>
                  <a:lnTo>
                    <a:pt x="886" y="33"/>
                  </a:lnTo>
                  <a:lnTo>
                    <a:pt x="944" y="66"/>
                  </a:lnTo>
                  <a:lnTo>
                    <a:pt x="970" y="83"/>
                  </a:lnTo>
                  <a:lnTo>
                    <a:pt x="995" y="105"/>
                  </a:lnTo>
                  <a:lnTo>
                    <a:pt x="1016" y="133"/>
                  </a:lnTo>
                  <a:lnTo>
                    <a:pt x="1035" y="163"/>
                  </a:lnTo>
                  <a:lnTo>
                    <a:pt x="1051" y="194"/>
                  </a:lnTo>
                  <a:lnTo>
                    <a:pt x="1065" y="228"/>
                  </a:lnTo>
                  <a:lnTo>
                    <a:pt x="1077" y="262"/>
                  </a:lnTo>
                  <a:lnTo>
                    <a:pt x="1081" y="300"/>
                  </a:lnTo>
                  <a:lnTo>
                    <a:pt x="1087" y="339"/>
                  </a:lnTo>
                  <a:lnTo>
                    <a:pt x="1087" y="381"/>
                  </a:lnTo>
                  <a:lnTo>
                    <a:pt x="1078" y="452"/>
                  </a:lnTo>
                  <a:lnTo>
                    <a:pt x="1061" y="525"/>
                  </a:lnTo>
                  <a:lnTo>
                    <a:pt x="1040" y="594"/>
                  </a:lnTo>
                  <a:lnTo>
                    <a:pt x="1012" y="642"/>
                  </a:lnTo>
                  <a:lnTo>
                    <a:pt x="999" y="651"/>
                  </a:lnTo>
                  <a:lnTo>
                    <a:pt x="987" y="657"/>
                  </a:lnTo>
                  <a:lnTo>
                    <a:pt x="965" y="660"/>
                  </a:lnTo>
                  <a:lnTo>
                    <a:pt x="930" y="658"/>
                  </a:lnTo>
                  <a:lnTo>
                    <a:pt x="793" y="652"/>
                  </a:lnTo>
                  <a:lnTo>
                    <a:pt x="769" y="648"/>
                  </a:lnTo>
                  <a:lnTo>
                    <a:pt x="754" y="645"/>
                  </a:lnTo>
                  <a:lnTo>
                    <a:pt x="749" y="637"/>
                  </a:lnTo>
                  <a:lnTo>
                    <a:pt x="749" y="626"/>
                  </a:lnTo>
                  <a:lnTo>
                    <a:pt x="750" y="618"/>
                  </a:lnTo>
                  <a:lnTo>
                    <a:pt x="755" y="614"/>
                  </a:lnTo>
                  <a:lnTo>
                    <a:pt x="763" y="607"/>
                  </a:lnTo>
                  <a:lnTo>
                    <a:pt x="777" y="605"/>
                  </a:lnTo>
                  <a:lnTo>
                    <a:pt x="832" y="591"/>
                  </a:lnTo>
                  <a:lnTo>
                    <a:pt x="882" y="571"/>
                  </a:lnTo>
                  <a:lnTo>
                    <a:pt x="926" y="541"/>
                  </a:lnTo>
                  <a:lnTo>
                    <a:pt x="967" y="509"/>
                  </a:lnTo>
                  <a:lnTo>
                    <a:pt x="997" y="475"/>
                  </a:lnTo>
                  <a:lnTo>
                    <a:pt x="1020" y="430"/>
                  </a:lnTo>
                  <a:lnTo>
                    <a:pt x="1039" y="388"/>
                  </a:lnTo>
                  <a:lnTo>
                    <a:pt x="1045" y="342"/>
                  </a:lnTo>
                  <a:lnTo>
                    <a:pt x="1041" y="304"/>
                  </a:lnTo>
                  <a:lnTo>
                    <a:pt x="1032" y="265"/>
                  </a:lnTo>
                  <a:lnTo>
                    <a:pt x="1016" y="230"/>
                  </a:lnTo>
                  <a:lnTo>
                    <a:pt x="991" y="199"/>
                  </a:lnTo>
                  <a:lnTo>
                    <a:pt x="965" y="175"/>
                  </a:lnTo>
                  <a:lnTo>
                    <a:pt x="932" y="158"/>
                  </a:lnTo>
                  <a:lnTo>
                    <a:pt x="897" y="145"/>
                  </a:lnTo>
                  <a:lnTo>
                    <a:pt x="859" y="141"/>
                  </a:lnTo>
                  <a:lnTo>
                    <a:pt x="819" y="140"/>
                  </a:lnTo>
                  <a:lnTo>
                    <a:pt x="785" y="149"/>
                  </a:lnTo>
                  <a:lnTo>
                    <a:pt x="751" y="165"/>
                  </a:lnTo>
                  <a:lnTo>
                    <a:pt x="721" y="189"/>
                  </a:lnTo>
                  <a:lnTo>
                    <a:pt x="688" y="222"/>
                  </a:lnTo>
                  <a:lnTo>
                    <a:pt x="659" y="262"/>
                  </a:lnTo>
                  <a:lnTo>
                    <a:pt x="629" y="311"/>
                  </a:lnTo>
                  <a:lnTo>
                    <a:pt x="599" y="369"/>
                  </a:lnTo>
                  <a:lnTo>
                    <a:pt x="558" y="450"/>
                  </a:lnTo>
                  <a:lnTo>
                    <a:pt x="521" y="509"/>
                  </a:lnTo>
                  <a:lnTo>
                    <a:pt x="483" y="553"/>
                  </a:lnTo>
                  <a:lnTo>
                    <a:pt x="446" y="586"/>
                  </a:lnTo>
                  <a:lnTo>
                    <a:pt x="408" y="606"/>
                  </a:lnTo>
                  <a:lnTo>
                    <a:pt x="370" y="621"/>
                  </a:lnTo>
                  <a:lnTo>
                    <a:pt x="327" y="629"/>
                  </a:lnTo>
                  <a:lnTo>
                    <a:pt x="283" y="630"/>
                  </a:lnTo>
                  <a:lnTo>
                    <a:pt x="252" y="629"/>
                  </a:lnTo>
                  <a:lnTo>
                    <a:pt x="220" y="623"/>
                  </a:lnTo>
                  <a:lnTo>
                    <a:pt x="193" y="614"/>
                  </a:lnTo>
                  <a:lnTo>
                    <a:pt x="164" y="604"/>
                  </a:lnTo>
                  <a:lnTo>
                    <a:pt x="115" y="574"/>
                  </a:lnTo>
                  <a:lnTo>
                    <a:pt x="74" y="531"/>
                  </a:lnTo>
                  <a:lnTo>
                    <a:pt x="55" y="511"/>
                  </a:lnTo>
                  <a:lnTo>
                    <a:pt x="41" y="482"/>
                  </a:lnTo>
                  <a:lnTo>
                    <a:pt x="16" y="425"/>
                  </a:lnTo>
                  <a:lnTo>
                    <a:pt x="1" y="360"/>
                  </a:lnTo>
                  <a:lnTo>
                    <a:pt x="0" y="290"/>
                  </a:lnTo>
                  <a:lnTo>
                    <a:pt x="2" y="229"/>
                  </a:lnTo>
                  <a:lnTo>
                    <a:pt x="13" y="167"/>
                  </a:lnTo>
                  <a:lnTo>
                    <a:pt x="28" y="108"/>
                  </a:lnTo>
                  <a:lnTo>
                    <a:pt x="44" y="67"/>
                  </a:lnTo>
                  <a:lnTo>
                    <a:pt x="52" y="58"/>
                  </a:lnTo>
                  <a:lnTo>
                    <a:pt x="68" y="52"/>
                  </a:lnTo>
                  <a:lnTo>
                    <a:pt x="139" y="51"/>
                  </a:lnTo>
                  <a:lnTo>
                    <a:pt x="205" y="5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0" name="Freeform 68"/>
            <p:cNvSpPr>
              <a:spLocks/>
            </p:cNvSpPr>
            <p:nvPr/>
          </p:nvSpPr>
          <p:spPr bwMode="auto">
            <a:xfrm>
              <a:off x="2665413" y="3822700"/>
              <a:ext cx="309563" cy="234950"/>
            </a:xfrm>
            <a:custGeom>
              <a:avLst/>
              <a:gdLst>
                <a:gd name="T0" fmla="*/ 974 w 1147"/>
                <a:gd name="T1" fmla="*/ 528 h 870"/>
                <a:gd name="T2" fmla="*/ 943 w 1147"/>
                <a:gd name="T3" fmla="*/ 518 h 870"/>
                <a:gd name="T4" fmla="*/ 956 w 1147"/>
                <a:gd name="T5" fmla="*/ 476 h 870"/>
                <a:gd name="T6" fmla="*/ 1037 w 1147"/>
                <a:gd name="T7" fmla="*/ 381 h 870"/>
                <a:gd name="T8" fmla="*/ 1057 w 1147"/>
                <a:gd name="T9" fmla="*/ 292 h 870"/>
                <a:gd name="T10" fmla="*/ 1031 w 1147"/>
                <a:gd name="T11" fmla="*/ 202 h 870"/>
                <a:gd name="T12" fmla="*/ 956 w 1147"/>
                <a:gd name="T13" fmla="*/ 120 h 870"/>
                <a:gd name="T14" fmla="*/ 861 w 1147"/>
                <a:gd name="T15" fmla="*/ 97 h 870"/>
                <a:gd name="T16" fmla="*/ 764 w 1147"/>
                <a:gd name="T17" fmla="*/ 137 h 870"/>
                <a:gd name="T18" fmla="*/ 706 w 1147"/>
                <a:gd name="T19" fmla="*/ 239 h 870"/>
                <a:gd name="T20" fmla="*/ 710 w 1147"/>
                <a:gd name="T21" fmla="*/ 431 h 870"/>
                <a:gd name="T22" fmla="*/ 701 w 1147"/>
                <a:gd name="T23" fmla="*/ 631 h 870"/>
                <a:gd name="T24" fmla="*/ 630 w 1147"/>
                <a:gd name="T25" fmla="*/ 770 h 870"/>
                <a:gd name="T26" fmla="*/ 516 w 1147"/>
                <a:gd name="T27" fmla="*/ 847 h 870"/>
                <a:gd name="T28" fmla="*/ 419 w 1147"/>
                <a:gd name="T29" fmla="*/ 869 h 870"/>
                <a:gd name="T30" fmla="*/ 321 w 1147"/>
                <a:gd name="T31" fmla="*/ 867 h 870"/>
                <a:gd name="T32" fmla="*/ 222 w 1147"/>
                <a:gd name="T33" fmla="*/ 830 h 870"/>
                <a:gd name="T34" fmla="*/ 138 w 1147"/>
                <a:gd name="T35" fmla="*/ 760 h 870"/>
                <a:gd name="T36" fmla="*/ 69 w 1147"/>
                <a:gd name="T37" fmla="*/ 663 h 870"/>
                <a:gd name="T38" fmla="*/ 2 w 1147"/>
                <a:gd name="T39" fmla="*/ 449 h 870"/>
                <a:gd name="T40" fmla="*/ 7 w 1147"/>
                <a:gd name="T41" fmla="*/ 379 h 870"/>
                <a:gd name="T42" fmla="*/ 63 w 1147"/>
                <a:gd name="T43" fmla="*/ 337 h 870"/>
                <a:gd name="T44" fmla="*/ 228 w 1147"/>
                <a:gd name="T45" fmla="*/ 262 h 870"/>
                <a:gd name="T46" fmla="*/ 246 w 1147"/>
                <a:gd name="T47" fmla="*/ 281 h 870"/>
                <a:gd name="T48" fmla="*/ 227 w 1147"/>
                <a:gd name="T49" fmla="*/ 306 h 870"/>
                <a:gd name="T50" fmla="*/ 127 w 1147"/>
                <a:gd name="T51" fmla="*/ 438 h 870"/>
                <a:gd name="T52" fmla="*/ 99 w 1147"/>
                <a:gd name="T53" fmla="*/ 584 h 870"/>
                <a:gd name="T54" fmla="*/ 145 w 1147"/>
                <a:gd name="T55" fmla="*/ 709 h 870"/>
                <a:gd name="T56" fmla="*/ 239 w 1147"/>
                <a:gd name="T57" fmla="*/ 774 h 870"/>
                <a:gd name="T58" fmla="*/ 355 w 1147"/>
                <a:gd name="T59" fmla="*/ 777 h 870"/>
                <a:gd name="T60" fmla="*/ 449 w 1147"/>
                <a:gd name="T61" fmla="*/ 714 h 870"/>
                <a:gd name="T62" fmla="*/ 499 w 1147"/>
                <a:gd name="T63" fmla="*/ 602 h 870"/>
                <a:gd name="T64" fmla="*/ 502 w 1147"/>
                <a:gd name="T65" fmla="*/ 425 h 870"/>
                <a:gd name="T66" fmla="*/ 513 w 1147"/>
                <a:gd name="T67" fmla="*/ 205 h 870"/>
                <a:gd name="T68" fmla="*/ 579 w 1147"/>
                <a:gd name="T69" fmla="*/ 89 h 870"/>
                <a:gd name="T70" fmla="*/ 681 w 1147"/>
                <a:gd name="T71" fmla="*/ 21 h 870"/>
                <a:gd name="T72" fmla="*/ 771 w 1147"/>
                <a:gd name="T73" fmla="*/ 0 h 870"/>
                <a:gd name="T74" fmla="*/ 886 w 1147"/>
                <a:gd name="T75" fmla="*/ 16 h 870"/>
                <a:gd name="T76" fmla="*/ 1037 w 1147"/>
                <a:gd name="T77" fmla="*/ 133 h 870"/>
                <a:gd name="T78" fmla="*/ 1102 w 1147"/>
                <a:gd name="T79" fmla="*/ 250 h 870"/>
                <a:gd name="T80" fmla="*/ 1147 w 1147"/>
                <a:gd name="T81" fmla="*/ 416 h 870"/>
                <a:gd name="T82" fmla="*/ 1112 w 1147"/>
                <a:gd name="T83" fmla="*/ 45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7" h="870">
                  <a:moveTo>
                    <a:pt x="1015" y="509"/>
                  </a:moveTo>
                  <a:lnTo>
                    <a:pt x="997" y="519"/>
                  </a:lnTo>
                  <a:lnTo>
                    <a:pt x="974" y="528"/>
                  </a:lnTo>
                  <a:lnTo>
                    <a:pt x="960" y="530"/>
                  </a:lnTo>
                  <a:lnTo>
                    <a:pt x="950" y="528"/>
                  </a:lnTo>
                  <a:lnTo>
                    <a:pt x="943" y="518"/>
                  </a:lnTo>
                  <a:lnTo>
                    <a:pt x="940" y="509"/>
                  </a:lnTo>
                  <a:lnTo>
                    <a:pt x="945" y="494"/>
                  </a:lnTo>
                  <a:lnTo>
                    <a:pt x="956" y="476"/>
                  </a:lnTo>
                  <a:lnTo>
                    <a:pt x="978" y="454"/>
                  </a:lnTo>
                  <a:lnTo>
                    <a:pt x="1014" y="414"/>
                  </a:lnTo>
                  <a:lnTo>
                    <a:pt x="1037" y="381"/>
                  </a:lnTo>
                  <a:lnTo>
                    <a:pt x="1051" y="353"/>
                  </a:lnTo>
                  <a:lnTo>
                    <a:pt x="1056" y="321"/>
                  </a:lnTo>
                  <a:lnTo>
                    <a:pt x="1057" y="292"/>
                  </a:lnTo>
                  <a:lnTo>
                    <a:pt x="1054" y="263"/>
                  </a:lnTo>
                  <a:lnTo>
                    <a:pt x="1044" y="230"/>
                  </a:lnTo>
                  <a:lnTo>
                    <a:pt x="1031" y="202"/>
                  </a:lnTo>
                  <a:lnTo>
                    <a:pt x="1009" y="169"/>
                  </a:lnTo>
                  <a:lnTo>
                    <a:pt x="985" y="141"/>
                  </a:lnTo>
                  <a:lnTo>
                    <a:pt x="956" y="120"/>
                  </a:lnTo>
                  <a:lnTo>
                    <a:pt x="927" y="107"/>
                  </a:lnTo>
                  <a:lnTo>
                    <a:pt x="894" y="98"/>
                  </a:lnTo>
                  <a:lnTo>
                    <a:pt x="861" y="97"/>
                  </a:lnTo>
                  <a:lnTo>
                    <a:pt x="827" y="102"/>
                  </a:lnTo>
                  <a:lnTo>
                    <a:pt x="794" y="116"/>
                  </a:lnTo>
                  <a:lnTo>
                    <a:pt x="764" y="137"/>
                  </a:lnTo>
                  <a:lnTo>
                    <a:pt x="736" y="168"/>
                  </a:lnTo>
                  <a:lnTo>
                    <a:pt x="717" y="201"/>
                  </a:lnTo>
                  <a:lnTo>
                    <a:pt x="706" y="239"/>
                  </a:lnTo>
                  <a:lnTo>
                    <a:pt x="701" y="269"/>
                  </a:lnTo>
                  <a:lnTo>
                    <a:pt x="700" y="310"/>
                  </a:lnTo>
                  <a:lnTo>
                    <a:pt x="710" y="431"/>
                  </a:lnTo>
                  <a:lnTo>
                    <a:pt x="714" y="506"/>
                  </a:lnTo>
                  <a:lnTo>
                    <a:pt x="711" y="572"/>
                  </a:lnTo>
                  <a:lnTo>
                    <a:pt x="701" y="631"/>
                  </a:lnTo>
                  <a:lnTo>
                    <a:pt x="685" y="685"/>
                  </a:lnTo>
                  <a:lnTo>
                    <a:pt x="661" y="732"/>
                  </a:lnTo>
                  <a:lnTo>
                    <a:pt x="630" y="770"/>
                  </a:lnTo>
                  <a:lnTo>
                    <a:pt x="591" y="805"/>
                  </a:lnTo>
                  <a:lnTo>
                    <a:pt x="546" y="834"/>
                  </a:lnTo>
                  <a:lnTo>
                    <a:pt x="516" y="847"/>
                  </a:lnTo>
                  <a:lnTo>
                    <a:pt x="485" y="859"/>
                  </a:lnTo>
                  <a:lnTo>
                    <a:pt x="453" y="864"/>
                  </a:lnTo>
                  <a:lnTo>
                    <a:pt x="419" y="869"/>
                  </a:lnTo>
                  <a:lnTo>
                    <a:pt x="386" y="870"/>
                  </a:lnTo>
                  <a:lnTo>
                    <a:pt x="352" y="868"/>
                  </a:lnTo>
                  <a:lnTo>
                    <a:pt x="321" y="867"/>
                  </a:lnTo>
                  <a:lnTo>
                    <a:pt x="288" y="857"/>
                  </a:lnTo>
                  <a:lnTo>
                    <a:pt x="255" y="845"/>
                  </a:lnTo>
                  <a:lnTo>
                    <a:pt x="222" y="830"/>
                  </a:lnTo>
                  <a:lnTo>
                    <a:pt x="193" y="809"/>
                  </a:lnTo>
                  <a:lnTo>
                    <a:pt x="164" y="787"/>
                  </a:lnTo>
                  <a:lnTo>
                    <a:pt x="138" y="760"/>
                  </a:lnTo>
                  <a:lnTo>
                    <a:pt x="110" y="731"/>
                  </a:lnTo>
                  <a:lnTo>
                    <a:pt x="87" y="699"/>
                  </a:lnTo>
                  <a:lnTo>
                    <a:pt x="69" y="663"/>
                  </a:lnTo>
                  <a:lnTo>
                    <a:pt x="37" y="595"/>
                  </a:lnTo>
                  <a:lnTo>
                    <a:pt x="16" y="519"/>
                  </a:lnTo>
                  <a:lnTo>
                    <a:pt x="2" y="449"/>
                  </a:lnTo>
                  <a:lnTo>
                    <a:pt x="0" y="420"/>
                  </a:lnTo>
                  <a:lnTo>
                    <a:pt x="2" y="394"/>
                  </a:lnTo>
                  <a:lnTo>
                    <a:pt x="7" y="379"/>
                  </a:lnTo>
                  <a:lnTo>
                    <a:pt x="16" y="368"/>
                  </a:lnTo>
                  <a:lnTo>
                    <a:pt x="36" y="353"/>
                  </a:lnTo>
                  <a:lnTo>
                    <a:pt x="63" y="337"/>
                  </a:lnTo>
                  <a:lnTo>
                    <a:pt x="191" y="273"/>
                  </a:lnTo>
                  <a:lnTo>
                    <a:pt x="212" y="264"/>
                  </a:lnTo>
                  <a:lnTo>
                    <a:pt x="228" y="262"/>
                  </a:lnTo>
                  <a:lnTo>
                    <a:pt x="236" y="264"/>
                  </a:lnTo>
                  <a:lnTo>
                    <a:pt x="243" y="274"/>
                  </a:lnTo>
                  <a:lnTo>
                    <a:pt x="246" y="281"/>
                  </a:lnTo>
                  <a:lnTo>
                    <a:pt x="245" y="289"/>
                  </a:lnTo>
                  <a:lnTo>
                    <a:pt x="239" y="299"/>
                  </a:lnTo>
                  <a:lnTo>
                    <a:pt x="227" y="306"/>
                  </a:lnTo>
                  <a:lnTo>
                    <a:pt x="186" y="347"/>
                  </a:lnTo>
                  <a:lnTo>
                    <a:pt x="154" y="392"/>
                  </a:lnTo>
                  <a:lnTo>
                    <a:pt x="127" y="438"/>
                  </a:lnTo>
                  <a:lnTo>
                    <a:pt x="107" y="487"/>
                  </a:lnTo>
                  <a:lnTo>
                    <a:pt x="99" y="534"/>
                  </a:lnTo>
                  <a:lnTo>
                    <a:pt x="99" y="584"/>
                  </a:lnTo>
                  <a:lnTo>
                    <a:pt x="103" y="631"/>
                  </a:lnTo>
                  <a:lnTo>
                    <a:pt x="123" y="672"/>
                  </a:lnTo>
                  <a:lnTo>
                    <a:pt x="145" y="709"/>
                  </a:lnTo>
                  <a:lnTo>
                    <a:pt x="173" y="736"/>
                  </a:lnTo>
                  <a:lnTo>
                    <a:pt x="206" y="759"/>
                  </a:lnTo>
                  <a:lnTo>
                    <a:pt x="239" y="774"/>
                  </a:lnTo>
                  <a:lnTo>
                    <a:pt x="277" y="780"/>
                  </a:lnTo>
                  <a:lnTo>
                    <a:pt x="316" y="783"/>
                  </a:lnTo>
                  <a:lnTo>
                    <a:pt x="355" y="777"/>
                  </a:lnTo>
                  <a:lnTo>
                    <a:pt x="390" y="761"/>
                  </a:lnTo>
                  <a:lnTo>
                    <a:pt x="422" y="740"/>
                  </a:lnTo>
                  <a:lnTo>
                    <a:pt x="449" y="714"/>
                  </a:lnTo>
                  <a:lnTo>
                    <a:pt x="472" y="683"/>
                  </a:lnTo>
                  <a:lnTo>
                    <a:pt x="489" y="646"/>
                  </a:lnTo>
                  <a:lnTo>
                    <a:pt x="499" y="602"/>
                  </a:lnTo>
                  <a:lnTo>
                    <a:pt x="506" y="553"/>
                  </a:lnTo>
                  <a:lnTo>
                    <a:pt x="506" y="494"/>
                  </a:lnTo>
                  <a:lnTo>
                    <a:pt x="502" y="425"/>
                  </a:lnTo>
                  <a:lnTo>
                    <a:pt x="501" y="334"/>
                  </a:lnTo>
                  <a:lnTo>
                    <a:pt x="502" y="262"/>
                  </a:lnTo>
                  <a:lnTo>
                    <a:pt x="513" y="205"/>
                  </a:lnTo>
                  <a:lnTo>
                    <a:pt x="532" y="158"/>
                  </a:lnTo>
                  <a:lnTo>
                    <a:pt x="554" y="120"/>
                  </a:lnTo>
                  <a:lnTo>
                    <a:pt x="579" y="89"/>
                  </a:lnTo>
                  <a:lnTo>
                    <a:pt x="615" y="60"/>
                  </a:lnTo>
                  <a:lnTo>
                    <a:pt x="652" y="36"/>
                  </a:lnTo>
                  <a:lnTo>
                    <a:pt x="681" y="21"/>
                  </a:lnTo>
                  <a:lnTo>
                    <a:pt x="709" y="11"/>
                  </a:lnTo>
                  <a:lnTo>
                    <a:pt x="741" y="6"/>
                  </a:lnTo>
                  <a:lnTo>
                    <a:pt x="771" y="0"/>
                  </a:lnTo>
                  <a:lnTo>
                    <a:pt x="799" y="1"/>
                  </a:lnTo>
                  <a:lnTo>
                    <a:pt x="830" y="2"/>
                  </a:lnTo>
                  <a:lnTo>
                    <a:pt x="886" y="16"/>
                  </a:lnTo>
                  <a:lnTo>
                    <a:pt x="941" y="43"/>
                  </a:lnTo>
                  <a:lnTo>
                    <a:pt x="993" y="83"/>
                  </a:lnTo>
                  <a:lnTo>
                    <a:pt x="1037" y="133"/>
                  </a:lnTo>
                  <a:lnTo>
                    <a:pt x="1056" y="160"/>
                  </a:lnTo>
                  <a:lnTo>
                    <a:pt x="1075" y="192"/>
                  </a:lnTo>
                  <a:lnTo>
                    <a:pt x="1102" y="250"/>
                  </a:lnTo>
                  <a:lnTo>
                    <a:pt x="1124" y="310"/>
                  </a:lnTo>
                  <a:lnTo>
                    <a:pt x="1142" y="371"/>
                  </a:lnTo>
                  <a:lnTo>
                    <a:pt x="1147" y="416"/>
                  </a:lnTo>
                  <a:lnTo>
                    <a:pt x="1145" y="426"/>
                  </a:lnTo>
                  <a:lnTo>
                    <a:pt x="1134" y="440"/>
                  </a:lnTo>
                  <a:lnTo>
                    <a:pt x="1112" y="455"/>
                  </a:lnTo>
                  <a:lnTo>
                    <a:pt x="1071" y="475"/>
                  </a:lnTo>
                  <a:lnTo>
                    <a:pt x="1015" y="5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1" name="Freeform 69"/>
            <p:cNvSpPr>
              <a:spLocks/>
            </p:cNvSpPr>
            <p:nvPr/>
          </p:nvSpPr>
          <p:spPr bwMode="auto">
            <a:xfrm>
              <a:off x="331788" y="3286125"/>
              <a:ext cx="360363" cy="360362"/>
            </a:xfrm>
            <a:custGeom>
              <a:avLst/>
              <a:gdLst>
                <a:gd name="T0" fmla="*/ 1262 w 1333"/>
                <a:gd name="T1" fmla="*/ 703 h 1333"/>
                <a:gd name="T2" fmla="*/ 1307 w 1333"/>
                <a:gd name="T3" fmla="*/ 775 h 1333"/>
                <a:gd name="T4" fmla="*/ 1330 w 1333"/>
                <a:gd name="T5" fmla="*/ 843 h 1333"/>
                <a:gd name="T6" fmla="*/ 1329 w 1333"/>
                <a:gd name="T7" fmla="*/ 910 h 1333"/>
                <a:gd name="T8" fmla="*/ 1301 w 1333"/>
                <a:gd name="T9" fmla="*/ 1004 h 1333"/>
                <a:gd name="T10" fmla="*/ 1214 w 1333"/>
                <a:gd name="T11" fmla="*/ 1125 h 1333"/>
                <a:gd name="T12" fmla="*/ 1075 w 1333"/>
                <a:gd name="T13" fmla="*/ 1243 h 1333"/>
                <a:gd name="T14" fmla="*/ 997 w 1333"/>
                <a:gd name="T15" fmla="*/ 1287 h 1333"/>
                <a:gd name="T16" fmla="*/ 922 w 1333"/>
                <a:gd name="T17" fmla="*/ 1315 h 1333"/>
                <a:gd name="T18" fmla="*/ 848 w 1333"/>
                <a:gd name="T19" fmla="*/ 1331 h 1333"/>
                <a:gd name="T20" fmla="*/ 779 w 1333"/>
                <a:gd name="T21" fmla="*/ 1330 h 1333"/>
                <a:gd name="T22" fmla="*/ 710 w 1333"/>
                <a:gd name="T23" fmla="*/ 1306 h 1333"/>
                <a:gd name="T24" fmla="*/ 647 w 1333"/>
                <a:gd name="T25" fmla="*/ 1265 h 1333"/>
                <a:gd name="T26" fmla="*/ 584 w 1333"/>
                <a:gd name="T27" fmla="*/ 1201 h 1333"/>
                <a:gd name="T28" fmla="*/ 174 w 1333"/>
                <a:gd name="T29" fmla="*/ 720 h 1333"/>
                <a:gd name="T30" fmla="*/ 146 w 1333"/>
                <a:gd name="T31" fmla="*/ 706 h 1333"/>
                <a:gd name="T32" fmla="*/ 113 w 1333"/>
                <a:gd name="T33" fmla="*/ 707 h 1333"/>
                <a:gd name="T34" fmla="*/ 72 w 1333"/>
                <a:gd name="T35" fmla="*/ 726 h 1333"/>
                <a:gd name="T36" fmla="*/ 30 w 1333"/>
                <a:gd name="T37" fmla="*/ 754 h 1333"/>
                <a:gd name="T38" fmla="*/ 5 w 1333"/>
                <a:gd name="T39" fmla="*/ 745 h 1333"/>
                <a:gd name="T40" fmla="*/ 0 w 1333"/>
                <a:gd name="T41" fmla="*/ 727 h 1333"/>
                <a:gd name="T42" fmla="*/ 19 w 1333"/>
                <a:gd name="T43" fmla="*/ 706 h 1333"/>
                <a:gd name="T44" fmla="*/ 178 w 1333"/>
                <a:gd name="T45" fmla="*/ 576 h 1333"/>
                <a:gd name="T46" fmla="*/ 332 w 1333"/>
                <a:gd name="T47" fmla="*/ 436 h 1333"/>
                <a:gd name="T48" fmla="*/ 356 w 1333"/>
                <a:gd name="T49" fmla="*/ 425 h 1333"/>
                <a:gd name="T50" fmla="*/ 372 w 1333"/>
                <a:gd name="T51" fmla="*/ 434 h 1333"/>
                <a:gd name="T52" fmla="*/ 377 w 1333"/>
                <a:gd name="T53" fmla="*/ 457 h 1333"/>
                <a:gd name="T54" fmla="*/ 346 w 1333"/>
                <a:gd name="T55" fmla="*/ 496 h 1333"/>
                <a:gd name="T56" fmla="*/ 317 w 1333"/>
                <a:gd name="T57" fmla="*/ 532 h 1333"/>
                <a:gd name="T58" fmla="*/ 310 w 1333"/>
                <a:gd name="T59" fmla="*/ 571 h 1333"/>
                <a:gd name="T60" fmla="*/ 319 w 1333"/>
                <a:gd name="T61" fmla="*/ 598 h 1333"/>
                <a:gd name="T62" fmla="*/ 712 w 1333"/>
                <a:gd name="T63" fmla="*/ 1058 h 1333"/>
                <a:gd name="T64" fmla="*/ 802 w 1333"/>
                <a:gd name="T65" fmla="*/ 1156 h 1333"/>
                <a:gd name="T66" fmla="*/ 858 w 1333"/>
                <a:gd name="T67" fmla="*/ 1190 h 1333"/>
                <a:gd name="T68" fmla="*/ 914 w 1333"/>
                <a:gd name="T69" fmla="*/ 1206 h 1333"/>
                <a:gd name="T70" fmla="*/ 992 w 1333"/>
                <a:gd name="T71" fmla="*/ 1204 h 1333"/>
                <a:gd name="T72" fmla="*/ 1098 w 1333"/>
                <a:gd name="T73" fmla="*/ 1160 h 1333"/>
                <a:gd name="T74" fmla="*/ 1178 w 1333"/>
                <a:gd name="T75" fmla="*/ 1092 h 1333"/>
                <a:gd name="T76" fmla="*/ 1226 w 1333"/>
                <a:gd name="T77" fmla="*/ 1033 h 1333"/>
                <a:gd name="T78" fmla="*/ 1259 w 1333"/>
                <a:gd name="T79" fmla="*/ 970 h 1333"/>
                <a:gd name="T80" fmla="*/ 1274 w 1333"/>
                <a:gd name="T81" fmla="*/ 910 h 1333"/>
                <a:gd name="T82" fmla="*/ 1267 w 1333"/>
                <a:gd name="T83" fmla="*/ 840 h 1333"/>
                <a:gd name="T84" fmla="*/ 1222 w 1333"/>
                <a:gd name="T85" fmla="*/ 757 h 1333"/>
                <a:gd name="T86" fmla="*/ 839 w 1333"/>
                <a:gd name="T87" fmla="*/ 301 h 1333"/>
                <a:gd name="T88" fmla="*/ 759 w 1333"/>
                <a:gd name="T89" fmla="*/ 219 h 1333"/>
                <a:gd name="T90" fmla="*/ 717 w 1333"/>
                <a:gd name="T91" fmla="*/ 208 h 1333"/>
                <a:gd name="T92" fmla="*/ 675 w 1333"/>
                <a:gd name="T93" fmla="*/ 222 h 1333"/>
                <a:gd name="T94" fmla="*/ 623 w 1333"/>
                <a:gd name="T95" fmla="*/ 257 h 1333"/>
                <a:gd name="T96" fmla="*/ 595 w 1333"/>
                <a:gd name="T97" fmla="*/ 265 h 1333"/>
                <a:gd name="T98" fmla="*/ 581 w 1333"/>
                <a:gd name="T99" fmla="*/ 247 h 1333"/>
                <a:gd name="T100" fmla="*/ 591 w 1333"/>
                <a:gd name="T101" fmla="*/ 225 h 1333"/>
                <a:gd name="T102" fmla="*/ 625 w 1333"/>
                <a:gd name="T103" fmla="*/ 196 h 1333"/>
                <a:gd name="T104" fmla="*/ 806 w 1333"/>
                <a:gd name="T105" fmla="*/ 41 h 1333"/>
                <a:gd name="T106" fmla="*/ 848 w 1333"/>
                <a:gd name="T107" fmla="*/ 2 h 1333"/>
                <a:gd name="T108" fmla="*/ 868 w 1333"/>
                <a:gd name="T109" fmla="*/ 1 h 1333"/>
                <a:gd name="T110" fmla="*/ 880 w 1333"/>
                <a:gd name="T111" fmla="*/ 17 h 1333"/>
                <a:gd name="T112" fmla="*/ 871 w 1333"/>
                <a:gd name="T113" fmla="*/ 45 h 1333"/>
                <a:gd name="T114" fmla="*/ 831 w 1333"/>
                <a:gd name="T115" fmla="*/ 85 h 1333"/>
                <a:gd name="T116" fmla="*/ 811 w 1333"/>
                <a:gd name="T117" fmla="*/ 121 h 1333"/>
                <a:gd name="T118" fmla="*/ 817 w 1333"/>
                <a:gd name="T119" fmla="*/ 161 h 1333"/>
                <a:gd name="T120" fmla="*/ 883 w 1333"/>
                <a:gd name="T121" fmla="*/ 2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3" h="1333">
                  <a:moveTo>
                    <a:pt x="1232" y="663"/>
                  </a:moveTo>
                  <a:lnTo>
                    <a:pt x="1262" y="703"/>
                  </a:lnTo>
                  <a:lnTo>
                    <a:pt x="1289" y="739"/>
                  </a:lnTo>
                  <a:lnTo>
                    <a:pt x="1307" y="775"/>
                  </a:lnTo>
                  <a:lnTo>
                    <a:pt x="1320" y="808"/>
                  </a:lnTo>
                  <a:lnTo>
                    <a:pt x="1330" y="843"/>
                  </a:lnTo>
                  <a:lnTo>
                    <a:pt x="1333" y="876"/>
                  </a:lnTo>
                  <a:lnTo>
                    <a:pt x="1329" y="910"/>
                  </a:lnTo>
                  <a:lnTo>
                    <a:pt x="1323" y="944"/>
                  </a:lnTo>
                  <a:lnTo>
                    <a:pt x="1301" y="1004"/>
                  </a:lnTo>
                  <a:lnTo>
                    <a:pt x="1262" y="1065"/>
                  </a:lnTo>
                  <a:lnTo>
                    <a:pt x="1214" y="1125"/>
                  </a:lnTo>
                  <a:lnTo>
                    <a:pt x="1154" y="1180"/>
                  </a:lnTo>
                  <a:lnTo>
                    <a:pt x="1075" y="1243"/>
                  </a:lnTo>
                  <a:lnTo>
                    <a:pt x="1038" y="1265"/>
                  </a:lnTo>
                  <a:lnTo>
                    <a:pt x="997" y="1287"/>
                  </a:lnTo>
                  <a:lnTo>
                    <a:pt x="961" y="1302"/>
                  </a:lnTo>
                  <a:lnTo>
                    <a:pt x="922" y="1315"/>
                  </a:lnTo>
                  <a:lnTo>
                    <a:pt x="884" y="1326"/>
                  </a:lnTo>
                  <a:lnTo>
                    <a:pt x="848" y="1331"/>
                  </a:lnTo>
                  <a:lnTo>
                    <a:pt x="811" y="1333"/>
                  </a:lnTo>
                  <a:lnTo>
                    <a:pt x="779" y="1330"/>
                  </a:lnTo>
                  <a:lnTo>
                    <a:pt x="745" y="1321"/>
                  </a:lnTo>
                  <a:lnTo>
                    <a:pt x="710" y="1306"/>
                  </a:lnTo>
                  <a:lnTo>
                    <a:pt x="680" y="1290"/>
                  </a:lnTo>
                  <a:lnTo>
                    <a:pt x="647" y="1265"/>
                  </a:lnTo>
                  <a:lnTo>
                    <a:pt x="617" y="1235"/>
                  </a:lnTo>
                  <a:lnTo>
                    <a:pt x="584" y="1201"/>
                  </a:lnTo>
                  <a:lnTo>
                    <a:pt x="217" y="767"/>
                  </a:lnTo>
                  <a:lnTo>
                    <a:pt x="174" y="720"/>
                  </a:lnTo>
                  <a:lnTo>
                    <a:pt x="161" y="711"/>
                  </a:lnTo>
                  <a:lnTo>
                    <a:pt x="146" y="706"/>
                  </a:lnTo>
                  <a:lnTo>
                    <a:pt x="131" y="704"/>
                  </a:lnTo>
                  <a:lnTo>
                    <a:pt x="113" y="707"/>
                  </a:lnTo>
                  <a:lnTo>
                    <a:pt x="92" y="716"/>
                  </a:lnTo>
                  <a:lnTo>
                    <a:pt x="72" y="726"/>
                  </a:lnTo>
                  <a:lnTo>
                    <a:pt x="47" y="743"/>
                  </a:lnTo>
                  <a:lnTo>
                    <a:pt x="30" y="754"/>
                  </a:lnTo>
                  <a:lnTo>
                    <a:pt x="17" y="754"/>
                  </a:lnTo>
                  <a:lnTo>
                    <a:pt x="5" y="745"/>
                  </a:lnTo>
                  <a:lnTo>
                    <a:pt x="0" y="735"/>
                  </a:lnTo>
                  <a:lnTo>
                    <a:pt x="0" y="727"/>
                  </a:lnTo>
                  <a:lnTo>
                    <a:pt x="6" y="715"/>
                  </a:lnTo>
                  <a:lnTo>
                    <a:pt x="19" y="706"/>
                  </a:lnTo>
                  <a:lnTo>
                    <a:pt x="76" y="657"/>
                  </a:lnTo>
                  <a:lnTo>
                    <a:pt x="178" y="576"/>
                  </a:lnTo>
                  <a:lnTo>
                    <a:pt x="310" y="460"/>
                  </a:lnTo>
                  <a:lnTo>
                    <a:pt x="332" y="436"/>
                  </a:lnTo>
                  <a:lnTo>
                    <a:pt x="344" y="430"/>
                  </a:lnTo>
                  <a:lnTo>
                    <a:pt x="356" y="425"/>
                  </a:lnTo>
                  <a:lnTo>
                    <a:pt x="364" y="428"/>
                  </a:lnTo>
                  <a:lnTo>
                    <a:pt x="372" y="434"/>
                  </a:lnTo>
                  <a:lnTo>
                    <a:pt x="379" y="444"/>
                  </a:lnTo>
                  <a:lnTo>
                    <a:pt x="377" y="457"/>
                  </a:lnTo>
                  <a:lnTo>
                    <a:pt x="365" y="475"/>
                  </a:lnTo>
                  <a:lnTo>
                    <a:pt x="346" y="496"/>
                  </a:lnTo>
                  <a:lnTo>
                    <a:pt x="329" y="514"/>
                  </a:lnTo>
                  <a:lnTo>
                    <a:pt x="317" y="532"/>
                  </a:lnTo>
                  <a:lnTo>
                    <a:pt x="312" y="551"/>
                  </a:lnTo>
                  <a:lnTo>
                    <a:pt x="310" y="571"/>
                  </a:lnTo>
                  <a:lnTo>
                    <a:pt x="313" y="582"/>
                  </a:lnTo>
                  <a:lnTo>
                    <a:pt x="319" y="598"/>
                  </a:lnTo>
                  <a:lnTo>
                    <a:pt x="356" y="647"/>
                  </a:lnTo>
                  <a:lnTo>
                    <a:pt x="712" y="1058"/>
                  </a:lnTo>
                  <a:lnTo>
                    <a:pt x="774" y="1129"/>
                  </a:lnTo>
                  <a:lnTo>
                    <a:pt x="802" y="1156"/>
                  </a:lnTo>
                  <a:lnTo>
                    <a:pt x="832" y="1176"/>
                  </a:lnTo>
                  <a:lnTo>
                    <a:pt x="858" y="1190"/>
                  </a:lnTo>
                  <a:lnTo>
                    <a:pt x="885" y="1201"/>
                  </a:lnTo>
                  <a:lnTo>
                    <a:pt x="914" y="1206"/>
                  </a:lnTo>
                  <a:lnTo>
                    <a:pt x="940" y="1209"/>
                  </a:lnTo>
                  <a:lnTo>
                    <a:pt x="992" y="1204"/>
                  </a:lnTo>
                  <a:lnTo>
                    <a:pt x="1043" y="1185"/>
                  </a:lnTo>
                  <a:lnTo>
                    <a:pt x="1098" y="1160"/>
                  </a:lnTo>
                  <a:lnTo>
                    <a:pt x="1149" y="1122"/>
                  </a:lnTo>
                  <a:lnTo>
                    <a:pt x="1178" y="1092"/>
                  </a:lnTo>
                  <a:lnTo>
                    <a:pt x="1205" y="1064"/>
                  </a:lnTo>
                  <a:lnTo>
                    <a:pt x="1226" y="1033"/>
                  </a:lnTo>
                  <a:lnTo>
                    <a:pt x="1244" y="1003"/>
                  </a:lnTo>
                  <a:lnTo>
                    <a:pt x="1259" y="970"/>
                  </a:lnTo>
                  <a:lnTo>
                    <a:pt x="1268" y="941"/>
                  </a:lnTo>
                  <a:lnTo>
                    <a:pt x="1274" y="910"/>
                  </a:lnTo>
                  <a:lnTo>
                    <a:pt x="1273" y="879"/>
                  </a:lnTo>
                  <a:lnTo>
                    <a:pt x="1267" y="840"/>
                  </a:lnTo>
                  <a:lnTo>
                    <a:pt x="1250" y="800"/>
                  </a:lnTo>
                  <a:lnTo>
                    <a:pt x="1222" y="757"/>
                  </a:lnTo>
                  <a:lnTo>
                    <a:pt x="1186" y="710"/>
                  </a:lnTo>
                  <a:lnTo>
                    <a:pt x="839" y="301"/>
                  </a:lnTo>
                  <a:lnTo>
                    <a:pt x="782" y="239"/>
                  </a:lnTo>
                  <a:lnTo>
                    <a:pt x="759" y="219"/>
                  </a:lnTo>
                  <a:lnTo>
                    <a:pt x="739" y="209"/>
                  </a:lnTo>
                  <a:lnTo>
                    <a:pt x="717" y="208"/>
                  </a:lnTo>
                  <a:lnTo>
                    <a:pt x="697" y="210"/>
                  </a:lnTo>
                  <a:lnTo>
                    <a:pt x="675" y="222"/>
                  </a:lnTo>
                  <a:lnTo>
                    <a:pt x="647" y="241"/>
                  </a:lnTo>
                  <a:lnTo>
                    <a:pt x="623" y="257"/>
                  </a:lnTo>
                  <a:lnTo>
                    <a:pt x="608" y="267"/>
                  </a:lnTo>
                  <a:lnTo>
                    <a:pt x="595" y="265"/>
                  </a:lnTo>
                  <a:lnTo>
                    <a:pt x="588" y="257"/>
                  </a:lnTo>
                  <a:lnTo>
                    <a:pt x="581" y="247"/>
                  </a:lnTo>
                  <a:lnTo>
                    <a:pt x="580" y="236"/>
                  </a:lnTo>
                  <a:lnTo>
                    <a:pt x="591" y="225"/>
                  </a:lnTo>
                  <a:lnTo>
                    <a:pt x="605" y="210"/>
                  </a:lnTo>
                  <a:lnTo>
                    <a:pt x="625" y="196"/>
                  </a:lnTo>
                  <a:lnTo>
                    <a:pt x="725" y="114"/>
                  </a:lnTo>
                  <a:lnTo>
                    <a:pt x="806" y="41"/>
                  </a:lnTo>
                  <a:lnTo>
                    <a:pt x="838" y="7"/>
                  </a:lnTo>
                  <a:lnTo>
                    <a:pt x="848" y="2"/>
                  </a:lnTo>
                  <a:lnTo>
                    <a:pt x="859" y="0"/>
                  </a:lnTo>
                  <a:lnTo>
                    <a:pt x="868" y="1"/>
                  </a:lnTo>
                  <a:lnTo>
                    <a:pt x="875" y="7"/>
                  </a:lnTo>
                  <a:lnTo>
                    <a:pt x="880" y="17"/>
                  </a:lnTo>
                  <a:lnTo>
                    <a:pt x="880" y="30"/>
                  </a:lnTo>
                  <a:lnTo>
                    <a:pt x="871" y="45"/>
                  </a:lnTo>
                  <a:lnTo>
                    <a:pt x="852" y="64"/>
                  </a:lnTo>
                  <a:lnTo>
                    <a:pt x="831" y="85"/>
                  </a:lnTo>
                  <a:lnTo>
                    <a:pt x="819" y="104"/>
                  </a:lnTo>
                  <a:lnTo>
                    <a:pt x="811" y="121"/>
                  </a:lnTo>
                  <a:lnTo>
                    <a:pt x="810" y="140"/>
                  </a:lnTo>
                  <a:lnTo>
                    <a:pt x="817" y="161"/>
                  </a:lnTo>
                  <a:lnTo>
                    <a:pt x="831" y="186"/>
                  </a:lnTo>
                  <a:lnTo>
                    <a:pt x="883" y="252"/>
                  </a:lnTo>
                  <a:lnTo>
                    <a:pt x="1232" y="66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2" name="Freeform 70"/>
            <p:cNvSpPr>
              <a:spLocks/>
            </p:cNvSpPr>
            <p:nvPr/>
          </p:nvSpPr>
          <p:spPr bwMode="auto">
            <a:xfrm>
              <a:off x="628650" y="3098800"/>
              <a:ext cx="381000" cy="404812"/>
            </a:xfrm>
            <a:custGeom>
              <a:avLst/>
              <a:gdLst>
                <a:gd name="T0" fmla="*/ 1217 w 1414"/>
                <a:gd name="T1" fmla="*/ 806 h 1495"/>
                <a:gd name="T2" fmla="*/ 321 w 1414"/>
                <a:gd name="T3" fmla="*/ 386 h 1495"/>
                <a:gd name="T4" fmla="*/ 289 w 1414"/>
                <a:gd name="T5" fmla="*/ 381 h 1495"/>
                <a:gd name="T6" fmla="*/ 175 w 1414"/>
                <a:gd name="T7" fmla="*/ 440 h 1495"/>
                <a:gd name="T8" fmla="*/ 19 w 1414"/>
                <a:gd name="T9" fmla="*/ 515 h 1495"/>
                <a:gd name="T10" fmla="*/ 0 w 1414"/>
                <a:gd name="T11" fmla="*/ 536 h 1495"/>
                <a:gd name="T12" fmla="*/ 12 w 1414"/>
                <a:gd name="T13" fmla="*/ 558 h 1495"/>
                <a:gd name="T14" fmla="*/ 43 w 1414"/>
                <a:gd name="T15" fmla="*/ 555 h 1495"/>
                <a:gd name="T16" fmla="*/ 98 w 1414"/>
                <a:gd name="T17" fmla="*/ 531 h 1495"/>
                <a:gd name="T18" fmla="*/ 134 w 1414"/>
                <a:gd name="T19" fmla="*/ 525 h 1495"/>
                <a:gd name="T20" fmla="*/ 167 w 1414"/>
                <a:gd name="T21" fmla="*/ 546 h 1495"/>
                <a:gd name="T22" fmla="*/ 219 w 1414"/>
                <a:gd name="T23" fmla="*/ 636 h 1495"/>
                <a:gd name="T24" fmla="*/ 540 w 1414"/>
                <a:gd name="T25" fmla="*/ 1275 h 1495"/>
                <a:gd name="T26" fmla="*/ 566 w 1414"/>
                <a:gd name="T27" fmla="*/ 1347 h 1495"/>
                <a:gd name="T28" fmla="*/ 559 w 1414"/>
                <a:gd name="T29" fmla="*/ 1388 h 1495"/>
                <a:gd name="T30" fmla="*/ 523 w 1414"/>
                <a:gd name="T31" fmla="*/ 1417 h 1495"/>
                <a:gd name="T32" fmla="*/ 470 w 1414"/>
                <a:gd name="T33" fmla="*/ 1460 h 1495"/>
                <a:gd name="T34" fmla="*/ 468 w 1414"/>
                <a:gd name="T35" fmla="*/ 1484 h 1495"/>
                <a:gd name="T36" fmla="*/ 479 w 1414"/>
                <a:gd name="T37" fmla="*/ 1495 h 1495"/>
                <a:gd name="T38" fmla="*/ 502 w 1414"/>
                <a:gd name="T39" fmla="*/ 1490 h 1495"/>
                <a:gd name="T40" fmla="*/ 612 w 1414"/>
                <a:gd name="T41" fmla="*/ 1424 h 1495"/>
                <a:gd name="T42" fmla="*/ 759 w 1414"/>
                <a:gd name="T43" fmla="*/ 1351 h 1495"/>
                <a:gd name="T44" fmla="*/ 817 w 1414"/>
                <a:gd name="T45" fmla="*/ 1321 h 1495"/>
                <a:gd name="T46" fmla="*/ 831 w 1414"/>
                <a:gd name="T47" fmla="*/ 1302 h 1495"/>
                <a:gd name="T48" fmla="*/ 821 w 1414"/>
                <a:gd name="T49" fmla="*/ 1283 h 1495"/>
                <a:gd name="T50" fmla="*/ 802 w 1414"/>
                <a:gd name="T51" fmla="*/ 1279 h 1495"/>
                <a:gd name="T52" fmla="*/ 748 w 1414"/>
                <a:gd name="T53" fmla="*/ 1298 h 1495"/>
                <a:gd name="T54" fmla="*/ 685 w 1414"/>
                <a:gd name="T55" fmla="*/ 1312 h 1495"/>
                <a:gd name="T56" fmla="*/ 636 w 1414"/>
                <a:gd name="T57" fmla="*/ 1276 h 1495"/>
                <a:gd name="T58" fmla="*/ 533 w 1414"/>
                <a:gd name="T59" fmla="*/ 1102 h 1495"/>
                <a:gd name="T60" fmla="*/ 1328 w 1414"/>
                <a:gd name="T61" fmla="*/ 1060 h 1495"/>
                <a:gd name="T62" fmla="*/ 1385 w 1414"/>
                <a:gd name="T63" fmla="*/ 1075 h 1495"/>
                <a:gd name="T64" fmla="*/ 1410 w 1414"/>
                <a:gd name="T65" fmla="*/ 1061 h 1495"/>
                <a:gd name="T66" fmla="*/ 1408 w 1414"/>
                <a:gd name="T67" fmla="*/ 1035 h 1495"/>
                <a:gd name="T68" fmla="*/ 987 w 1414"/>
                <a:gd name="T69" fmla="*/ 207 h 1495"/>
                <a:gd name="T70" fmla="*/ 961 w 1414"/>
                <a:gd name="T71" fmla="*/ 141 h 1495"/>
                <a:gd name="T72" fmla="*/ 969 w 1414"/>
                <a:gd name="T73" fmla="*/ 112 h 1495"/>
                <a:gd name="T74" fmla="*/ 1017 w 1414"/>
                <a:gd name="T75" fmla="*/ 72 h 1495"/>
                <a:gd name="T76" fmla="*/ 1063 w 1414"/>
                <a:gd name="T77" fmla="*/ 38 h 1495"/>
                <a:gd name="T78" fmla="*/ 1065 w 1414"/>
                <a:gd name="T79" fmla="*/ 12 h 1495"/>
                <a:gd name="T80" fmla="*/ 1048 w 1414"/>
                <a:gd name="T81" fmla="*/ 0 h 1495"/>
                <a:gd name="T82" fmla="*/ 1025 w 1414"/>
                <a:gd name="T83" fmla="*/ 5 h 1495"/>
                <a:gd name="T84" fmla="*/ 881 w 1414"/>
                <a:gd name="T85" fmla="*/ 86 h 1495"/>
                <a:gd name="T86" fmla="*/ 738 w 1414"/>
                <a:gd name="T87" fmla="*/ 152 h 1495"/>
                <a:gd name="T88" fmla="*/ 710 w 1414"/>
                <a:gd name="T89" fmla="*/ 172 h 1495"/>
                <a:gd name="T90" fmla="*/ 708 w 1414"/>
                <a:gd name="T91" fmla="*/ 193 h 1495"/>
                <a:gd name="T92" fmla="*/ 731 w 1414"/>
                <a:gd name="T93" fmla="*/ 204 h 1495"/>
                <a:gd name="T94" fmla="*/ 791 w 1414"/>
                <a:gd name="T95" fmla="*/ 184 h 1495"/>
                <a:gd name="T96" fmla="*/ 838 w 1414"/>
                <a:gd name="T97" fmla="*/ 170 h 1495"/>
                <a:gd name="T98" fmla="*/ 873 w 1414"/>
                <a:gd name="T99" fmla="*/ 181 h 1495"/>
                <a:gd name="T100" fmla="*/ 912 w 1414"/>
                <a:gd name="T101" fmla="*/ 232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4" h="1495">
                  <a:moveTo>
                    <a:pt x="969" y="332"/>
                  </a:moveTo>
                  <a:lnTo>
                    <a:pt x="1217" y="806"/>
                  </a:lnTo>
                  <a:lnTo>
                    <a:pt x="353" y="401"/>
                  </a:lnTo>
                  <a:lnTo>
                    <a:pt x="321" y="386"/>
                  </a:lnTo>
                  <a:lnTo>
                    <a:pt x="300" y="376"/>
                  </a:lnTo>
                  <a:lnTo>
                    <a:pt x="289" y="381"/>
                  </a:lnTo>
                  <a:lnTo>
                    <a:pt x="270" y="386"/>
                  </a:lnTo>
                  <a:lnTo>
                    <a:pt x="175" y="440"/>
                  </a:lnTo>
                  <a:lnTo>
                    <a:pt x="41" y="502"/>
                  </a:lnTo>
                  <a:lnTo>
                    <a:pt x="19" y="515"/>
                  </a:lnTo>
                  <a:lnTo>
                    <a:pt x="4" y="524"/>
                  </a:lnTo>
                  <a:lnTo>
                    <a:pt x="0" y="536"/>
                  </a:lnTo>
                  <a:lnTo>
                    <a:pt x="2" y="548"/>
                  </a:lnTo>
                  <a:lnTo>
                    <a:pt x="12" y="558"/>
                  </a:lnTo>
                  <a:lnTo>
                    <a:pt x="26" y="561"/>
                  </a:lnTo>
                  <a:lnTo>
                    <a:pt x="43" y="555"/>
                  </a:lnTo>
                  <a:lnTo>
                    <a:pt x="74" y="542"/>
                  </a:lnTo>
                  <a:lnTo>
                    <a:pt x="98" y="531"/>
                  </a:lnTo>
                  <a:lnTo>
                    <a:pt x="116" y="528"/>
                  </a:lnTo>
                  <a:lnTo>
                    <a:pt x="134" y="525"/>
                  </a:lnTo>
                  <a:lnTo>
                    <a:pt x="150" y="534"/>
                  </a:lnTo>
                  <a:lnTo>
                    <a:pt x="167" y="546"/>
                  </a:lnTo>
                  <a:lnTo>
                    <a:pt x="183" y="568"/>
                  </a:lnTo>
                  <a:lnTo>
                    <a:pt x="219" y="636"/>
                  </a:lnTo>
                  <a:lnTo>
                    <a:pt x="480" y="1150"/>
                  </a:lnTo>
                  <a:lnTo>
                    <a:pt x="540" y="1275"/>
                  </a:lnTo>
                  <a:lnTo>
                    <a:pt x="557" y="1315"/>
                  </a:lnTo>
                  <a:lnTo>
                    <a:pt x="566" y="1347"/>
                  </a:lnTo>
                  <a:lnTo>
                    <a:pt x="567" y="1370"/>
                  </a:lnTo>
                  <a:lnTo>
                    <a:pt x="559" y="1388"/>
                  </a:lnTo>
                  <a:lnTo>
                    <a:pt x="544" y="1401"/>
                  </a:lnTo>
                  <a:lnTo>
                    <a:pt x="523" y="1417"/>
                  </a:lnTo>
                  <a:lnTo>
                    <a:pt x="486" y="1443"/>
                  </a:lnTo>
                  <a:lnTo>
                    <a:pt x="470" y="1460"/>
                  </a:lnTo>
                  <a:lnTo>
                    <a:pt x="461" y="1472"/>
                  </a:lnTo>
                  <a:lnTo>
                    <a:pt x="468" y="1484"/>
                  </a:lnTo>
                  <a:lnTo>
                    <a:pt x="473" y="1491"/>
                  </a:lnTo>
                  <a:lnTo>
                    <a:pt x="479" y="1495"/>
                  </a:lnTo>
                  <a:lnTo>
                    <a:pt x="492" y="1495"/>
                  </a:lnTo>
                  <a:lnTo>
                    <a:pt x="502" y="1490"/>
                  </a:lnTo>
                  <a:lnTo>
                    <a:pt x="560" y="1456"/>
                  </a:lnTo>
                  <a:lnTo>
                    <a:pt x="612" y="1424"/>
                  </a:lnTo>
                  <a:lnTo>
                    <a:pt x="668" y="1394"/>
                  </a:lnTo>
                  <a:lnTo>
                    <a:pt x="759" y="1351"/>
                  </a:lnTo>
                  <a:lnTo>
                    <a:pt x="804" y="1330"/>
                  </a:lnTo>
                  <a:lnTo>
                    <a:pt x="817" y="1321"/>
                  </a:lnTo>
                  <a:lnTo>
                    <a:pt x="830" y="1311"/>
                  </a:lnTo>
                  <a:lnTo>
                    <a:pt x="831" y="1302"/>
                  </a:lnTo>
                  <a:lnTo>
                    <a:pt x="827" y="1290"/>
                  </a:lnTo>
                  <a:lnTo>
                    <a:pt x="821" y="1283"/>
                  </a:lnTo>
                  <a:lnTo>
                    <a:pt x="816" y="1279"/>
                  </a:lnTo>
                  <a:lnTo>
                    <a:pt x="802" y="1279"/>
                  </a:lnTo>
                  <a:lnTo>
                    <a:pt x="793" y="1282"/>
                  </a:lnTo>
                  <a:lnTo>
                    <a:pt x="748" y="1298"/>
                  </a:lnTo>
                  <a:lnTo>
                    <a:pt x="713" y="1310"/>
                  </a:lnTo>
                  <a:lnTo>
                    <a:pt x="685" y="1312"/>
                  </a:lnTo>
                  <a:lnTo>
                    <a:pt x="660" y="1300"/>
                  </a:lnTo>
                  <a:lnTo>
                    <a:pt x="636" y="1276"/>
                  </a:lnTo>
                  <a:lnTo>
                    <a:pt x="608" y="1236"/>
                  </a:lnTo>
                  <a:lnTo>
                    <a:pt x="533" y="1102"/>
                  </a:lnTo>
                  <a:lnTo>
                    <a:pt x="256" y="568"/>
                  </a:lnTo>
                  <a:lnTo>
                    <a:pt x="1328" y="1060"/>
                  </a:lnTo>
                  <a:lnTo>
                    <a:pt x="1370" y="1072"/>
                  </a:lnTo>
                  <a:lnTo>
                    <a:pt x="1385" y="1075"/>
                  </a:lnTo>
                  <a:lnTo>
                    <a:pt x="1395" y="1072"/>
                  </a:lnTo>
                  <a:lnTo>
                    <a:pt x="1410" y="1061"/>
                  </a:lnTo>
                  <a:lnTo>
                    <a:pt x="1414" y="1051"/>
                  </a:lnTo>
                  <a:lnTo>
                    <a:pt x="1408" y="1035"/>
                  </a:lnTo>
                  <a:lnTo>
                    <a:pt x="1401" y="1012"/>
                  </a:lnTo>
                  <a:lnTo>
                    <a:pt x="987" y="207"/>
                  </a:lnTo>
                  <a:lnTo>
                    <a:pt x="967" y="158"/>
                  </a:lnTo>
                  <a:lnTo>
                    <a:pt x="961" y="141"/>
                  </a:lnTo>
                  <a:lnTo>
                    <a:pt x="962" y="126"/>
                  </a:lnTo>
                  <a:lnTo>
                    <a:pt x="969" y="112"/>
                  </a:lnTo>
                  <a:lnTo>
                    <a:pt x="979" y="101"/>
                  </a:lnTo>
                  <a:lnTo>
                    <a:pt x="1017" y="72"/>
                  </a:lnTo>
                  <a:lnTo>
                    <a:pt x="1045" y="53"/>
                  </a:lnTo>
                  <a:lnTo>
                    <a:pt x="1063" y="38"/>
                  </a:lnTo>
                  <a:lnTo>
                    <a:pt x="1067" y="26"/>
                  </a:lnTo>
                  <a:lnTo>
                    <a:pt x="1065" y="12"/>
                  </a:lnTo>
                  <a:lnTo>
                    <a:pt x="1056" y="4"/>
                  </a:lnTo>
                  <a:lnTo>
                    <a:pt x="1048" y="0"/>
                  </a:lnTo>
                  <a:lnTo>
                    <a:pt x="1039" y="1"/>
                  </a:lnTo>
                  <a:lnTo>
                    <a:pt x="1025" y="5"/>
                  </a:lnTo>
                  <a:lnTo>
                    <a:pt x="981" y="28"/>
                  </a:lnTo>
                  <a:lnTo>
                    <a:pt x="881" y="86"/>
                  </a:lnTo>
                  <a:lnTo>
                    <a:pt x="771" y="136"/>
                  </a:lnTo>
                  <a:lnTo>
                    <a:pt x="738" y="152"/>
                  </a:lnTo>
                  <a:lnTo>
                    <a:pt x="721" y="160"/>
                  </a:lnTo>
                  <a:lnTo>
                    <a:pt x="710" y="172"/>
                  </a:lnTo>
                  <a:lnTo>
                    <a:pt x="706" y="180"/>
                  </a:lnTo>
                  <a:lnTo>
                    <a:pt x="708" y="193"/>
                  </a:lnTo>
                  <a:lnTo>
                    <a:pt x="718" y="201"/>
                  </a:lnTo>
                  <a:lnTo>
                    <a:pt x="731" y="204"/>
                  </a:lnTo>
                  <a:lnTo>
                    <a:pt x="756" y="197"/>
                  </a:lnTo>
                  <a:lnTo>
                    <a:pt x="791" y="184"/>
                  </a:lnTo>
                  <a:lnTo>
                    <a:pt x="817" y="173"/>
                  </a:lnTo>
                  <a:lnTo>
                    <a:pt x="838" y="170"/>
                  </a:lnTo>
                  <a:lnTo>
                    <a:pt x="857" y="171"/>
                  </a:lnTo>
                  <a:lnTo>
                    <a:pt x="873" y="181"/>
                  </a:lnTo>
                  <a:lnTo>
                    <a:pt x="889" y="201"/>
                  </a:lnTo>
                  <a:lnTo>
                    <a:pt x="912" y="232"/>
                  </a:lnTo>
                  <a:lnTo>
                    <a:pt x="969" y="33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3" name="Freeform 71"/>
            <p:cNvSpPr>
              <a:spLocks/>
            </p:cNvSpPr>
            <p:nvPr/>
          </p:nvSpPr>
          <p:spPr bwMode="auto">
            <a:xfrm>
              <a:off x="974725" y="3044825"/>
              <a:ext cx="206375" cy="314325"/>
            </a:xfrm>
            <a:custGeom>
              <a:avLst/>
              <a:gdLst>
                <a:gd name="T0" fmla="*/ 595 w 763"/>
                <a:gd name="T1" fmla="*/ 968 h 1166"/>
                <a:gd name="T2" fmla="*/ 613 w 763"/>
                <a:gd name="T3" fmla="*/ 991 h 1166"/>
                <a:gd name="T4" fmla="*/ 648 w 763"/>
                <a:gd name="T5" fmla="*/ 1006 h 1166"/>
                <a:gd name="T6" fmla="*/ 694 w 763"/>
                <a:gd name="T7" fmla="*/ 1001 h 1166"/>
                <a:gd name="T8" fmla="*/ 744 w 763"/>
                <a:gd name="T9" fmla="*/ 994 h 1166"/>
                <a:gd name="T10" fmla="*/ 760 w 763"/>
                <a:gd name="T11" fmla="*/ 1012 h 1166"/>
                <a:gd name="T12" fmla="*/ 759 w 763"/>
                <a:gd name="T13" fmla="*/ 1032 h 1166"/>
                <a:gd name="T14" fmla="*/ 735 w 763"/>
                <a:gd name="T15" fmla="*/ 1045 h 1166"/>
                <a:gd name="T16" fmla="*/ 534 w 763"/>
                <a:gd name="T17" fmla="*/ 1100 h 1166"/>
                <a:gd name="T18" fmla="*/ 338 w 763"/>
                <a:gd name="T19" fmla="*/ 1164 h 1166"/>
                <a:gd name="T20" fmla="*/ 312 w 763"/>
                <a:gd name="T21" fmla="*/ 1164 h 1166"/>
                <a:gd name="T22" fmla="*/ 301 w 763"/>
                <a:gd name="T23" fmla="*/ 1151 h 1166"/>
                <a:gd name="T24" fmla="*/ 307 w 763"/>
                <a:gd name="T25" fmla="*/ 1128 h 1166"/>
                <a:gd name="T26" fmla="*/ 349 w 763"/>
                <a:gd name="T27" fmla="*/ 1105 h 1166"/>
                <a:gd name="T28" fmla="*/ 390 w 763"/>
                <a:gd name="T29" fmla="*/ 1083 h 1166"/>
                <a:gd name="T30" fmla="*/ 411 w 763"/>
                <a:gd name="T31" fmla="*/ 1054 h 1166"/>
                <a:gd name="T32" fmla="*/ 414 w 763"/>
                <a:gd name="T33" fmla="*/ 1024 h 1166"/>
                <a:gd name="T34" fmla="*/ 184 w 763"/>
                <a:gd name="T35" fmla="*/ 259 h 1166"/>
                <a:gd name="T36" fmla="*/ 158 w 763"/>
                <a:gd name="T37" fmla="*/ 186 h 1166"/>
                <a:gd name="T38" fmla="*/ 133 w 763"/>
                <a:gd name="T39" fmla="*/ 166 h 1166"/>
                <a:gd name="T40" fmla="*/ 92 w 763"/>
                <a:gd name="T41" fmla="*/ 161 h 1166"/>
                <a:gd name="T42" fmla="*/ 39 w 763"/>
                <a:gd name="T43" fmla="*/ 171 h 1166"/>
                <a:gd name="T44" fmla="*/ 7 w 763"/>
                <a:gd name="T45" fmla="*/ 166 h 1166"/>
                <a:gd name="T46" fmla="*/ 0 w 763"/>
                <a:gd name="T47" fmla="*/ 143 h 1166"/>
                <a:gd name="T48" fmla="*/ 14 w 763"/>
                <a:gd name="T49" fmla="*/ 127 h 1166"/>
                <a:gd name="T50" fmla="*/ 100 w 763"/>
                <a:gd name="T51" fmla="*/ 101 h 1166"/>
                <a:gd name="T52" fmla="*/ 394 w 763"/>
                <a:gd name="T53" fmla="*/ 12 h 1166"/>
                <a:gd name="T54" fmla="*/ 438 w 763"/>
                <a:gd name="T55" fmla="*/ 0 h 1166"/>
                <a:gd name="T56" fmla="*/ 459 w 763"/>
                <a:gd name="T57" fmla="*/ 6 h 1166"/>
                <a:gd name="T58" fmla="*/ 464 w 763"/>
                <a:gd name="T59" fmla="*/ 29 h 1166"/>
                <a:gd name="T60" fmla="*/ 441 w 763"/>
                <a:gd name="T61" fmla="*/ 49 h 1166"/>
                <a:gd name="T62" fmla="*/ 390 w 763"/>
                <a:gd name="T63" fmla="*/ 73 h 1166"/>
                <a:gd name="T64" fmla="*/ 360 w 763"/>
                <a:gd name="T65" fmla="*/ 98 h 1166"/>
                <a:gd name="T66" fmla="*/ 348 w 763"/>
                <a:gd name="T67" fmla="*/ 129 h 1166"/>
                <a:gd name="T68" fmla="*/ 365 w 763"/>
                <a:gd name="T69" fmla="*/ 20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3" h="1166">
                  <a:moveTo>
                    <a:pt x="574" y="909"/>
                  </a:moveTo>
                  <a:lnTo>
                    <a:pt x="595" y="968"/>
                  </a:lnTo>
                  <a:lnTo>
                    <a:pt x="603" y="982"/>
                  </a:lnTo>
                  <a:lnTo>
                    <a:pt x="613" y="991"/>
                  </a:lnTo>
                  <a:lnTo>
                    <a:pt x="629" y="998"/>
                  </a:lnTo>
                  <a:lnTo>
                    <a:pt x="648" y="1006"/>
                  </a:lnTo>
                  <a:lnTo>
                    <a:pt x="670" y="1005"/>
                  </a:lnTo>
                  <a:lnTo>
                    <a:pt x="694" y="1001"/>
                  </a:lnTo>
                  <a:lnTo>
                    <a:pt x="724" y="997"/>
                  </a:lnTo>
                  <a:lnTo>
                    <a:pt x="744" y="994"/>
                  </a:lnTo>
                  <a:lnTo>
                    <a:pt x="756" y="1003"/>
                  </a:lnTo>
                  <a:lnTo>
                    <a:pt x="760" y="1012"/>
                  </a:lnTo>
                  <a:lnTo>
                    <a:pt x="763" y="1022"/>
                  </a:lnTo>
                  <a:lnTo>
                    <a:pt x="759" y="1032"/>
                  </a:lnTo>
                  <a:lnTo>
                    <a:pt x="751" y="1039"/>
                  </a:lnTo>
                  <a:lnTo>
                    <a:pt x="735" y="1045"/>
                  </a:lnTo>
                  <a:lnTo>
                    <a:pt x="662" y="1063"/>
                  </a:lnTo>
                  <a:lnTo>
                    <a:pt x="534" y="1100"/>
                  </a:lnTo>
                  <a:lnTo>
                    <a:pt x="369" y="1152"/>
                  </a:lnTo>
                  <a:lnTo>
                    <a:pt x="338" y="1164"/>
                  </a:lnTo>
                  <a:lnTo>
                    <a:pt x="325" y="1166"/>
                  </a:lnTo>
                  <a:lnTo>
                    <a:pt x="312" y="1164"/>
                  </a:lnTo>
                  <a:lnTo>
                    <a:pt x="306" y="1159"/>
                  </a:lnTo>
                  <a:lnTo>
                    <a:pt x="301" y="1151"/>
                  </a:lnTo>
                  <a:lnTo>
                    <a:pt x="301" y="1138"/>
                  </a:lnTo>
                  <a:lnTo>
                    <a:pt x="307" y="1128"/>
                  </a:lnTo>
                  <a:lnTo>
                    <a:pt x="323" y="1115"/>
                  </a:lnTo>
                  <a:lnTo>
                    <a:pt x="349" y="1105"/>
                  </a:lnTo>
                  <a:lnTo>
                    <a:pt x="370" y="1095"/>
                  </a:lnTo>
                  <a:lnTo>
                    <a:pt x="390" y="1083"/>
                  </a:lnTo>
                  <a:lnTo>
                    <a:pt x="404" y="1068"/>
                  </a:lnTo>
                  <a:lnTo>
                    <a:pt x="411" y="1054"/>
                  </a:lnTo>
                  <a:lnTo>
                    <a:pt x="415" y="1039"/>
                  </a:lnTo>
                  <a:lnTo>
                    <a:pt x="414" y="1024"/>
                  </a:lnTo>
                  <a:lnTo>
                    <a:pt x="396" y="963"/>
                  </a:lnTo>
                  <a:lnTo>
                    <a:pt x="184" y="259"/>
                  </a:lnTo>
                  <a:lnTo>
                    <a:pt x="166" y="198"/>
                  </a:lnTo>
                  <a:lnTo>
                    <a:pt x="158" y="186"/>
                  </a:lnTo>
                  <a:lnTo>
                    <a:pt x="148" y="175"/>
                  </a:lnTo>
                  <a:lnTo>
                    <a:pt x="133" y="166"/>
                  </a:lnTo>
                  <a:lnTo>
                    <a:pt x="113" y="163"/>
                  </a:lnTo>
                  <a:lnTo>
                    <a:pt x="92" y="161"/>
                  </a:lnTo>
                  <a:lnTo>
                    <a:pt x="67" y="163"/>
                  </a:lnTo>
                  <a:lnTo>
                    <a:pt x="39" y="171"/>
                  </a:lnTo>
                  <a:lnTo>
                    <a:pt x="20" y="170"/>
                  </a:lnTo>
                  <a:lnTo>
                    <a:pt x="7" y="166"/>
                  </a:lnTo>
                  <a:lnTo>
                    <a:pt x="0" y="156"/>
                  </a:lnTo>
                  <a:lnTo>
                    <a:pt x="0" y="143"/>
                  </a:lnTo>
                  <a:lnTo>
                    <a:pt x="4" y="134"/>
                  </a:lnTo>
                  <a:lnTo>
                    <a:pt x="14" y="127"/>
                  </a:lnTo>
                  <a:lnTo>
                    <a:pt x="28" y="121"/>
                  </a:lnTo>
                  <a:lnTo>
                    <a:pt x="100" y="101"/>
                  </a:lnTo>
                  <a:lnTo>
                    <a:pt x="229" y="69"/>
                  </a:lnTo>
                  <a:lnTo>
                    <a:pt x="394" y="12"/>
                  </a:lnTo>
                  <a:lnTo>
                    <a:pt x="423" y="2"/>
                  </a:lnTo>
                  <a:lnTo>
                    <a:pt x="438" y="0"/>
                  </a:lnTo>
                  <a:lnTo>
                    <a:pt x="449" y="0"/>
                  </a:lnTo>
                  <a:lnTo>
                    <a:pt x="459" y="6"/>
                  </a:lnTo>
                  <a:lnTo>
                    <a:pt x="464" y="18"/>
                  </a:lnTo>
                  <a:lnTo>
                    <a:pt x="464" y="29"/>
                  </a:lnTo>
                  <a:lnTo>
                    <a:pt x="457" y="41"/>
                  </a:lnTo>
                  <a:lnTo>
                    <a:pt x="441" y="49"/>
                  </a:lnTo>
                  <a:lnTo>
                    <a:pt x="412" y="62"/>
                  </a:lnTo>
                  <a:lnTo>
                    <a:pt x="390" y="73"/>
                  </a:lnTo>
                  <a:lnTo>
                    <a:pt x="371" y="83"/>
                  </a:lnTo>
                  <a:lnTo>
                    <a:pt x="360" y="98"/>
                  </a:lnTo>
                  <a:lnTo>
                    <a:pt x="350" y="114"/>
                  </a:lnTo>
                  <a:lnTo>
                    <a:pt x="348" y="129"/>
                  </a:lnTo>
                  <a:lnTo>
                    <a:pt x="349" y="143"/>
                  </a:lnTo>
                  <a:lnTo>
                    <a:pt x="365" y="205"/>
                  </a:lnTo>
                  <a:lnTo>
                    <a:pt x="574" y="9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4" name="Freeform 72"/>
            <p:cNvSpPr>
              <a:spLocks/>
            </p:cNvSpPr>
            <p:nvPr/>
          </p:nvSpPr>
          <p:spPr bwMode="auto">
            <a:xfrm>
              <a:off x="1125538" y="2987675"/>
              <a:ext cx="306388" cy="317500"/>
            </a:xfrm>
            <a:custGeom>
              <a:avLst/>
              <a:gdLst>
                <a:gd name="T0" fmla="*/ 754 w 1133"/>
                <a:gd name="T1" fmla="*/ 859 h 1174"/>
                <a:gd name="T2" fmla="*/ 368 w 1133"/>
                <a:gd name="T3" fmla="*/ 220 h 1174"/>
                <a:gd name="T4" fmla="*/ 362 w 1133"/>
                <a:gd name="T5" fmla="*/ 184 h 1174"/>
                <a:gd name="T6" fmla="*/ 390 w 1133"/>
                <a:gd name="T7" fmla="*/ 158 h 1174"/>
                <a:gd name="T8" fmla="*/ 457 w 1133"/>
                <a:gd name="T9" fmla="*/ 139 h 1174"/>
                <a:gd name="T10" fmla="*/ 484 w 1133"/>
                <a:gd name="T11" fmla="*/ 122 h 1174"/>
                <a:gd name="T12" fmla="*/ 481 w 1133"/>
                <a:gd name="T13" fmla="*/ 104 h 1174"/>
                <a:gd name="T14" fmla="*/ 463 w 1133"/>
                <a:gd name="T15" fmla="*/ 92 h 1174"/>
                <a:gd name="T16" fmla="*/ 375 w 1133"/>
                <a:gd name="T17" fmla="*/ 109 h 1174"/>
                <a:gd name="T18" fmla="*/ 232 w 1133"/>
                <a:gd name="T19" fmla="*/ 132 h 1174"/>
                <a:gd name="T20" fmla="*/ 11 w 1133"/>
                <a:gd name="T21" fmla="*/ 157 h 1174"/>
                <a:gd name="T22" fmla="*/ 2 w 1133"/>
                <a:gd name="T23" fmla="*/ 169 h 1174"/>
                <a:gd name="T24" fmla="*/ 3 w 1133"/>
                <a:gd name="T25" fmla="*/ 188 h 1174"/>
                <a:gd name="T26" fmla="*/ 29 w 1133"/>
                <a:gd name="T27" fmla="*/ 198 h 1174"/>
                <a:gd name="T28" fmla="*/ 95 w 1133"/>
                <a:gd name="T29" fmla="*/ 201 h 1174"/>
                <a:gd name="T30" fmla="*/ 126 w 1133"/>
                <a:gd name="T31" fmla="*/ 213 h 1174"/>
                <a:gd name="T32" fmla="*/ 152 w 1133"/>
                <a:gd name="T33" fmla="*/ 241 h 1174"/>
                <a:gd name="T34" fmla="*/ 686 w 1133"/>
                <a:gd name="T35" fmla="*/ 1143 h 1174"/>
                <a:gd name="T36" fmla="*/ 716 w 1133"/>
                <a:gd name="T37" fmla="*/ 1173 h 1174"/>
                <a:gd name="T38" fmla="*/ 730 w 1133"/>
                <a:gd name="T39" fmla="*/ 1169 h 1174"/>
                <a:gd name="T40" fmla="*/ 749 w 1133"/>
                <a:gd name="T41" fmla="*/ 1137 h 1174"/>
                <a:gd name="T42" fmla="*/ 995 w 1133"/>
                <a:gd name="T43" fmla="*/ 153 h 1174"/>
                <a:gd name="T44" fmla="*/ 1024 w 1133"/>
                <a:gd name="T45" fmla="*/ 88 h 1174"/>
                <a:gd name="T46" fmla="*/ 1050 w 1133"/>
                <a:gd name="T47" fmla="*/ 66 h 1174"/>
                <a:gd name="T48" fmla="*/ 1104 w 1133"/>
                <a:gd name="T49" fmla="*/ 47 h 1174"/>
                <a:gd name="T50" fmla="*/ 1133 w 1133"/>
                <a:gd name="T51" fmla="*/ 30 h 1174"/>
                <a:gd name="T52" fmla="*/ 1130 w 1133"/>
                <a:gd name="T53" fmla="*/ 10 h 1174"/>
                <a:gd name="T54" fmla="*/ 1112 w 1133"/>
                <a:gd name="T55" fmla="*/ 0 h 1174"/>
                <a:gd name="T56" fmla="*/ 1042 w 1133"/>
                <a:gd name="T57" fmla="*/ 12 h 1174"/>
                <a:gd name="T58" fmla="*/ 848 w 1133"/>
                <a:gd name="T59" fmla="*/ 41 h 1174"/>
                <a:gd name="T60" fmla="*/ 781 w 1133"/>
                <a:gd name="T61" fmla="*/ 49 h 1174"/>
                <a:gd name="T62" fmla="*/ 760 w 1133"/>
                <a:gd name="T63" fmla="*/ 63 h 1174"/>
                <a:gd name="T64" fmla="*/ 763 w 1133"/>
                <a:gd name="T65" fmla="*/ 87 h 1174"/>
                <a:gd name="T66" fmla="*/ 799 w 1133"/>
                <a:gd name="T67" fmla="*/ 96 h 1174"/>
                <a:gd name="T68" fmla="*/ 867 w 1133"/>
                <a:gd name="T69" fmla="*/ 93 h 1174"/>
                <a:gd name="T70" fmla="*/ 907 w 1133"/>
                <a:gd name="T71" fmla="*/ 115 h 1174"/>
                <a:gd name="T72" fmla="*/ 914 w 1133"/>
                <a:gd name="T73" fmla="*/ 178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3" h="1174">
                  <a:moveTo>
                    <a:pt x="904" y="231"/>
                  </a:moveTo>
                  <a:lnTo>
                    <a:pt x="754" y="859"/>
                  </a:lnTo>
                  <a:lnTo>
                    <a:pt x="392" y="259"/>
                  </a:lnTo>
                  <a:lnTo>
                    <a:pt x="368" y="220"/>
                  </a:lnTo>
                  <a:lnTo>
                    <a:pt x="359" y="199"/>
                  </a:lnTo>
                  <a:lnTo>
                    <a:pt x="362" y="184"/>
                  </a:lnTo>
                  <a:lnTo>
                    <a:pt x="371" y="168"/>
                  </a:lnTo>
                  <a:lnTo>
                    <a:pt x="390" y="158"/>
                  </a:lnTo>
                  <a:lnTo>
                    <a:pt x="416" y="147"/>
                  </a:lnTo>
                  <a:lnTo>
                    <a:pt x="457" y="139"/>
                  </a:lnTo>
                  <a:lnTo>
                    <a:pt x="476" y="132"/>
                  </a:lnTo>
                  <a:lnTo>
                    <a:pt x="484" y="122"/>
                  </a:lnTo>
                  <a:lnTo>
                    <a:pt x="484" y="111"/>
                  </a:lnTo>
                  <a:lnTo>
                    <a:pt x="481" y="104"/>
                  </a:lnTo>
                  <a:lnTo>
                    <a:pt x="471" y="96"/>
                  </a:lnTo>
                  <a:lnTo>
                    <a:pt x="463" y="92"/>
                  </a:lnTo>
                  <a:lnTo>
                    <a:pt x="447" y="96"/>
                  </a:lnTo>
                  <a:lnTo>
                    <a:pt x="375" y="109"/>
                  </a:lnTo>
                  <a:lnTo>
                    <a:pt x="280" y="125"/>
                  </a:lnTo>
                  <a:lnTo>
                    <a:pt x="232" y="132"/>
                  </a:lnTo>
                  <a:lnTo>
                    <a:pt x="20" y="154"/>
                  </a:lnTo>
                  <a:lnTo>
                    <a:pt x="11" y="157"/>
                  </a:lnTo>
                  <a:lnTo>
                    <a:pt x="5" y="162"/>
                  </a:lnTo>
                  <a:lnTo>
                    <a:pt x="2" y="169"/>
                  </a:lnTo>
                  <a:lnTo>
                    <a:pt x="0" y="179"/>
                  </a:lnTo>
                  <a:lnTo>
                    <a:pt x="3" y="188"/>
                  </a:lnTo>
                  <a:lnTo>
                    <a:pt x="13" y="195"/>
                  </a:lnTo>
                  <a:lnTo>
                    <a:pt x="29" y="198"/>
                  </a:lnTo>
                  <a:lnTo>
                    <a:pt x="56" y="198"/>
                  </a:lnTo>
                  <a:lnTo>
                    <a:pt x="95" y="201"/>
                  </a:lnTo>
                  <a:lnTo>
                    <a:pt x="110" y="205"/>
                  </a:lnTo>
                  <a:lnTo>
                    <a:pt x="126" y="213"/>
                  </a:lnTo>
                  <a:lnTo>
                    <a:pt x="137" y="225"/>
                  </a:lnTo>
                  <a:lnTo>
                    <a:pt x="152" y="241"/>
                  </a:lnTo>
                  <a:lnTo>
                    <a:pt x="186" y="297"/>
                  </a:lnTo>
                  <a:lnTo>
                    <a:pt x="686" y="1143"/>
                  </a:lnTo>
                  <a:lnTo>
                    <a:pt x="707" y="1165"/>
                  </a:lnTo>
                  <a:lnTo>
                    <a:pt x="716" y="1173"/>
                  </a:lnTo>
                  <a:lnTo>
                    <a:pt x="723" y="1174"/>
                  </a:lnTo>
                  <a:lnTo>
                    <a:pt x="730" y="1169"/>
                  </a:lnTo>
                  <a:lnTo>
                    <a:pt x="740" y="1162"/>
                  </a:lnTo>
                  <a:lnTo>
                    <a:pt x="749" y="1137"/>
                  </a:lnTo>
                  <a:lnTo>
                    <a:pt x="975" y="230"/>
                  </a:lnTo>
                  <a:lnTo>
                    <a:pt x="995" y="153"/>
                  </a:lnTo>
                  <a:lnTo>
                    <a:pt x="1015" y="101"/>
                  </a:lnTo>
                  <a:lnTo>
                    <a:pt x="1024" y="88"/>
                  </a:lnTo>
                  <a:lnTo>
                    <a:pt x="1035" y="76"/>
                  </a:lnTo>
                  <a:lnTo>
                    <a:pt x="1050" y="66"/>
                  </a:lnTo>
                  <a:lnTo>
                    <a:pt x="1062" y="61"/>
                  </a:lnTo>
                  <a:lnTo>
                    <a:pt x="1104" y="47"/>
                  </a:lnTo>
                  <a:lnTo>
                    <a:pt x="1125" y="39"/>
                  </a:lnTo>
                  <a:lnTo>
                    <a:pt x="1133" y="30"/>
                  </a:lnTo>
                  <a:lnTo>
                    <a:pt x="1133" y="19"/>
                  </a:lnTo>
                  <a:lnTo>
                    <a:pt x="1130" y="10"/>
                  </a:lnTo>
                  <a:lnTo>
                    <a:pt x="1125" y="2"/>
                  </a:lnTo>
                  <a:lnTo>
                    <a:pt x="1112" y="0"/>
                  </a:lnTo>
                  <a:lnTo>
                    <a:pt x="1101" y="0"/>
                  </a:lnTo>
                  <a:lnTo>
                    <a:pt x="1042" y="12"/>
                  </a:lnTo>
                  <a:lnTo>
                    <a:pt x="949" y="30"/>
                  </a:lnTo>
                  <a:lnTo>
                    <a:pt x="848" y="41"/>
                  </a:lnTo>
                  <a:lnTo>
                    <a:pt x="801" y="44"/>
                  </a:lnTo>
                  <a:lnTo>
                    <a:pt x="781" y="49"/>
                  </a:lnTo>
                  <a:lnTo>
                    <a:pt x="767" y="53"/>
                  </a:lnTo>
                  <a:lnTo>
                    <a:pt x="760" y="63"/>
                  </a:lnTo>
                  <a:lnTo>
                    <a:pt x="759" y="74"/>
                  </a:lnTo>
                  <a:lnTo>
                    <a:pt x="763" y="87"/>
                  </a:lnTo>
                  <a:lnTo>
                    <a:pt x="775" y="94"/>
                  </a:lnTo>
                  <a:lnTo>
                    <a:pt x="799" y="96"/>
                  </a:lnTo>
                  <a:lnTo>
                    <a:pt x="837" y="90"/>
                  </a:lnTo>
                  <a:lnTo>
                    <a:pt x="867" y="93"/>
                  </a:lnTo>
                  <a:lnTo>
                    <a:pt x="890" y="99"/>
                  </a:lnTo>
                  <a:lnTo>
                    <a:pt x="907" y="115"/>
                  </a:lnTo>
                  <a:lnTo>
                    <a:pt x="913" y="134"/>
                  </a:lnTo>
                  <a:lnTo>
                    <a:pt x="914" y="178"/>
                  </a:lnTo>
                  <a:lnTo>
                    <a:pt x="904" y="23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5" name="Freeform 73"/>
            <p:cNvSpPr>
              <a:spLocks/>
            </p:cNvSpPr>
            <p:nvPr/>
          </p:nvSpPr>
          <p:spPr bwMode="auto">
            <a:xfrm>
              <a:off x="1458913" y="2989263"/>
              <a:ext cx="230188" cy="301625"/>
            </a:xfrm>
            <a:custGeom>
              <a:avLst/>
              <a:gdLst>
                <a:gd name="T0" fmla="*/ 190 w 856"/>
                <a:gd name="T1" fmla="*/ 104 h 1116"/>
                <a:gd name="T2" fmla="*/ 155 w 856"/>
                <a:gd name="T3" fmla="*/ 65 h 1116"/>
                <a:gd name="T4" fmla="*/ 83 w 856"/>
                <a:gd name="T5" fmla="*/ 50 h 1116"/>
                <a:gd name="T6" fmla="*/ 53 w 856"/>
                <a:gd name="T7" fmla="*/ 20 h 1116"/>
                <a:gd name="T8" fmla="*/ 72 w 856"/>
                <a:gd name="T9" fmla="*/ 0 h 1116"/>
                <a:gd name="T10" fmla="*/ 202 w 856"/>
                <a:gd name="T11" fmla="*/ 9 h 1116"/>
                <a:gd name="T12" fmla="*/ 832 w 856"/>
                <a:gd name="T13" fmla="*/ 35 h 1116"/>
                <a:gd name="T14" fmla="*/ 856 w 856"/>
                <a:gd name="T15" fmla="*/ 61 h 1116"/>
                <a:gd name="T16" fmla="*/ 845 w 856"/>
                <a:gd name="T17" fmla="*/ 261 h 1116"/>
                <a:gd name="T18" fmla="*/ 825 w 856"/>
                <a:gd name="T19" fmla="*/ 277 h 1116"/>
                <a:gd name="T20" fmla="*/ 796 w 856"/>
                <a:gd name="T21" fmla="*/ 244 h 1116"/>
                <a:gd name="T22" fmla="*/ 719 w 856"/>
                <a:gd name="T23" fmla="*/ 127 h 1116"/>
                <a:gd name="T24" fmla="*/ 596 w 856"/>
                <a:gd name="T25" fmla="*/ 83 h 1116"/>
                <a:gd name="T26" fmla="*/ 426 w 856"/>
                <a:gd name="T27" fmla="*/ 71 h 1116"/>
                <a:gd name="T28" fmla="*/ 389 w 856"/>
                <a:gd name="T29" fmla="*/ 97 h 1116"/>
                <a:gd name="T30" fmla="*/ 367 w 856"/>
                <a:gd name="T31" fmla="*/ 432 h 1116"/>
                <a:gd name="T32" fmla="*/ 377 w 856"/>
                <a:gd name="T33" fmla="*/ 488 h 1116"/>
                <a:gd name="T34" fmla="*/ 457 w 856"/>
                <a:gd name="T35" fmla="*/ 505 h 1116"/>
                <a:gd name="T36" fmla="*/ 629 w 856"/>
                <a:gd name="T37" fmla="*/ 489 h 1116"/>
                <a:gd name="T38" fmla="*/ 689 w 856"/>
                <a:gd name="T39" fmla="*/ 423 h 1116"/>
                <a:gd name="T40" fmla="*/ 724 w 856"/>
                <a:gd name="T41" fmla="*/ 363 h 1116"/>
                <a:gd name="T42" fmla="*/ 745 w 856"/>
                <a:gd name="T43" fmla="*/ 369 h 1116"/>
                <a:gd name="T44" fmla="*/ 743 w 856"/>
                <a:gd name="T45" fmla="*/ 432 h 1116"/>
                <a:gd name="T46" fmla="*/ 727 w 856"/>
                <a:gd name="T47" fmla="*/ 671 h 1116"/>
                <a:gd name="T48" fmla="*/ 719 w 856"/>
                <a:gd name="T49" fmla="*/ 740 h 1116"/>
                <a:gd name="T50" fmla="*/ 694 w 856"/>
                <a:gd name="T51" fmla="*/ 744 h 1116"/>
                <a:gd name="T52" fmla="*/ 670 w 856"/>
                <a:gd name="T53" fmla="*/ 705 h 1116"/>
                <a:gd name="T54" fmla="*/ 618 w 856"/>
                <a:gd name="T55" fmla="*/ 588 h 1116"/>
                <a:gd name="T56" fmla="*/ 540 w 856"/>
                <a:gd name="T57" fmla="*/ 559 h 1116"/>
                <a:gd name="T58" fmla="*/ 374 w 856"/>
                <a:gd name="T59" fmla="*/ 556 h 1116"/>
                <a:gd name="T60" fmla="*/ 355 w 856"/>
                <a:gd name="T61" fmla="*/ 599 h 1116"/>
                <a:gd name="T62" fmla="*/ 346 w 856"/>
                <a:gd name="T63" fmla="*/ 975 h 1116"/>
                <a:gd name="T64" fmla="*/ 390 w 856"/>
                <a:gd name="T65" fmla="*/ 1035 h 1116"/>
                <a:gd name="T66" fmla="*/ 512 w 856"/>
                <a:gd name="T67" fmla="*/ 1054 h 1116"/>
                <a:gd name="T68" fmla="*/ 667 w 856"/>
                <a:gd name="T69" fmla="*/ 1036 h 1116"/>
                <a:gd name="T70" fmla="*/ 750 w 856"/>
                <a:gd name="T71" fmla="*/ 962 h 1116"/>
                <a:gd name="T72" fmla="*/ 835 w 856"/>
                <a:gd name="T73" fmla="*/ 853 h 1116"/>
                <a:gd name="T74" fmla="*/ 852 w 856"/>
                <a:gd name="T75" fmla="*/ 868 h 1116"/>
                <a:gd name="T76" fmla="*/ 839 w 856"/>
                <a:gd name="T77" fmla="*/ 941 h 1116"/>
                <a:gd name="T78" fmla="*/ 813 w 856"/>
                <a:gd name="T79" fmla="*/ 1101 h 1116"/>
                <a:gd name="T80" fmla="*/ 787 w 856"/>
                <a:gd name="T81" fmla="*/ 1116 h 1116"/>
                <a:gd name="T82" fmla="*/ 109 w 856"/>
                <a:gd name="T83" fmla="*/ 1085 h 1116"/>
                <a:gd name="T84" fmla="*/ 5 w 856"/>
                <a:gd name="T85" fmla="*/ 1079 h 1116"/>
                <a:gd name="T86" fmla="*/ 4 w 856"/>
                <a:gd name="T87" fmla="*/ 1046 h 1116"/>
                <a:gd name="T88" fmla="*/ 64 w 856"/>
                <a:gd name="T89" fmla="*/ 1033 h 1116"/>
                <a:gd name="T90" fmla="*/ 124 w 856"/>
                <a:gd name="T91" fmla="*/ 1015 h 1116"/>
                <a:gd name="T92" fmla="*/ 150 w 856"/>
                <a:gd name="T93" fmla="*/ 97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1116">
                  <a:moveTo>
                    <a:pt x="192" y="181"/>
                  </a:moveTo>
                  <a:lnTo>
                    <a:pt x="192" y="117"/>
                  </a:lnTo>
                  <a:lnTo>
                    <a:pt x="190" y="104"/>
                  </a:lnTo>
                  <a:lnTo>
                    <a:pt x="184" y="90"/>
                  </a:lnTo>
                  <a:lnTo>
                    <a:pt x="173" y="75"/>
                  </a:lnTo>
                  <a:lnTo>
                    <a:pt x="155" y="65"/>
                  </a:lnTo>
                  <a:lnTo>
                    <a:pt x="134" y="57"/>
                  </a:lnTo>
                  <a:lnTo>
                    <a:pt x="113" y="53"/>
                  </a:lnTo>
                  <a:lnTo>
                    <a:pt x="83" y="50"/>
                  </a:lnTo>
                  <a:lnTo>
                    <a:pt x="65" y="42"/>
                  </a:lnTo>
                  <a:lnTo>
                    <a:pt x="53" y="32"/>
                  </a:lnTo>
                  <a:lnTo>
                    <a:pt x="53" y="20"/>
                  </a:lnTo>
                  <a:lnTo>
                    <a:pt x="55" y="10"/>
                  </a:lnTo>
                  <a:lnTo>
                    <a:pt x="61" y="2"/>
                  </a:lnTo>
                  <a:lnTo>
                    <a:pt x="72" y="0"/>
                  </a:lnTo>
                  <a:lnTo>
                    <a:pt x="90" y="1"/>
                  </a:lnTo>
                  <a:lnTo>
                    <a:pt x="163" y="5"/>
                  </a:lnTo>
                  <a:lnTo>
                    <a:pt x="202" y="9"/>
                  </a:lnTo>
                  <a:lnTo>
                    <a:pt x="689" y="36"/>
                  </a:lnTo>
                  <a:lnTo>
                    <a:pt x="797" y="38"/>
                  </a:lnTo>
                  <a:lnTo>
                    <a:pt x="832" y="35"/>
                  </a:lnTo>
                  <a:lnTo>
                    <a:pt x="845" y="37"/>
                  </a:lnTo>
                  <a:lnTo>
                    <a:pt x="852" y="47"/>
                  </a:lnTo>
                  <a:lnTo>
                    <a:pt x="856" y="61"/>
                  </a:lnTo>
                  <a:lnTo>
                    <a:pt x="853" y="89"/>
                  </a:lnTo>
                  <a:lnTo>
                    <a:pt x="847" y="248"/>
                  </a:lnTo>
                  <a:lnTo>
                    <a:pt x="845" y="261"/>
                  </a:lnTo>
                  <a:lnTo>
                    <a:pt x="839" y="271"/>
                  </a:lnTo>
                  <a:lnTo>
                    <a:pt x="834" y="275"/>
                  </a:lnTo>
                  <a:lnTo>
                    <a:pt x="825" y="277"/>
                  </a:lnTo>
                  <a:lnTo>
                    <a:pt x="819" y="274"/>
                  </a:lnTo>
                  <a:lnTo>
                    <a:pt x="809" y="268"/>
                  </a:lnTo>
                  <a:lnTo>
                    <a:pt x="796" y="244"/>
                  </a:lnTo>
                  <a:lnTo>
                    <a:pt x="770" y="188"/>
                  </a:lnTo>
                  <a:lnTo>
                    <a:pt x="746" y="151"/>
                  </a:lnTo>
                  <a:lnTo>
                    <a:pt x="719" y="127"/>
                  </a:lnTo>
                  <a:lnTo>
                    <a:pt x="683" y="107"/>
                  </a:lnTo>
                  <a:lnTo>
                    <a:pt x="644" y="96"/>
                  </a:lnTo>
                  <a:lnTo>
                    <a:pt x="596" y="83"/>
                  </a:lnTo>
                  <a:lnTo>
                    <a:pt x="538" y="73"/>
                  </a:lnTo>
                  <a:lnTo>
                    <a:pt x="479" y="71"/>
                  </a:lnTo>
                  <a:lnTo>
                    <a:pt x="426" y="71"/>
                  </a:lnTo>
                  <a:lnTo>
                    <a:pt x="410" y="77"/>
                  </a:lnTo>
                  <a:lnTo>
                    <a:pt x="398" y="83"/>
                  </a:lnTo>
                  <a:lnTo>
                    <a:pt x="389" y="97"/>
                  </a:lnTo>
                  <a:lnTo>
                    <a:pt x="383" y="116"/>
                  </a:lnTo>
                  <a:lnTo>
                    <a:pt x="378" y="172"/>
                  </a:lnTo>
                  <a:lnTo>
                    <a:pt x="367" y="432"/>
                  </a:lnTo>
                  <a:lnTo>
                    <a:pt x="367" y="471"/>
                  </a:lnTo>
                  <a:lnTo>
                    <a:pt x="370" y="481"/>
                  </a:lnTo>
                  <a:lnTo>
                    <a:pt x="377" y="488"/>
                  </a:lnTo>
                  <a:lnTo>
                    <a:pt x="388" y="497"/>
                  </a:lnTo>
                  <a:lnTo>
                    <a:pt x="405" y="502"/>
                  </a:lnTo>
                  <a:lnTo>
                    <a:pt x="457" y="505"/>
                  </a:lnTo>
                  <a:lnTo>
                    <a:pt x="561" y="505"/>
                  </a:lnTo>
                  <a:lnTo>
                    <a:pt x="597" y="499"/>
                  </a:lnTo>
                  <a:lnTo>
                    <a:pt x="629" y="489"/>
                  </a:lnTo>
                  <a:lnTo>
                    <a:pt x="651" y="475"/>
                  </a:lnTo>
                  <a:lnTo>
                    <a:pt x="671" y="450"/>
                  </a:lnTo>
                  <a:lnTo>
                    <a:pt x="689" y="423"/>
                  </a:lnTo>
                  <a:lnTo>
                    <a:pt x="705" y="386"/>
                  </a:lnTo>
                  <a:lnTo>
                    <a:pt x="719" y="366"/>
                  </a:lnTo>
                  <a:lnTo>
                    <a:pt x="724" y="363"/>
                  </a:lnTo>
                  <a:lnTo>
                    <a:pt x="731" y="362"/>
                  </a:lnTo>
                  <a:lnTo>
                    <a:pt x="741" y="364"/>
                  </a:lnTo>
                  <a:lnTo>
                    <a:pt x="745" y="369"/>
                  </a:lnTo>
                  <a:lnTo>
                    <a:pt x="748" y="376"/>
                  </a:lnTo>
                  <a:lnTo>
                    <a:pt x="748" y="387"/>
                  </a:lnTo>
                  <a:lnTo>
                    <a:pt x="743" y="432"/>
                  </a:lnTo>
                  <a:lnTo>
                    <a:pt x="735" y="525"/>
                  </a:lnTo>
                  <a:lnTo>
                    <a:pt x="726" y="627"/>
                  </a:lnTo>
                  <a:lnTo>
                    <a:pt x="727" y="671"/>
                  </a:lnTo>
                  <a:lnTo>
                    <a:pt x="727" y="717"/>
                  </a:lnTo>
                  <a:lnTo>
                    <a:pt x="726" y="728"/>
                  </a:lnTo>
                  <a:lnTo>
                    <a:pt x="719" y="740"/>
                  </a:lnTo>
                  <a:lnTo>
                    <a:pt x="714" y="745"/>
                  </a:lnTo>
                  <a:lnTo>
                    <a:pt x="705" y="746"/>
                  </a:lnTo>
                  <a:lnTo>
                    <a:pt x="694" y="744"/>
                  </a:lnTo>
                  <a:lnTo>
                    <a:pt x="685" y="736"/>
                  </a:lnTo>
                  <a:lnTo>
                    <a:pt x="678" y="722"/>
                  </a:lnTo>
                  <a:lnTo>
                    <a:pt x="670" y="705"/>
                  </a:lnTo>
                  <a:lnTo>
                    <a:pt x="658" y="652"/>
                  </a:lnTo>
                  <a:lnTo>
                    <a:pt x="640" y="614"/>
                  </a:lnTo>
                  <a:lnTo>
                    <a:pt x="618" y="588"/>
                  </a:lnTo>
                  <a:lnTo>
                    <a:pt x="589" y="570"/>
                  </a:lnTo>
                  <a:lnTo>
                    <a:pt x="568" y="564"/>
                  </a:lnTo>
                  <a:lnTo>
                    <a:pt x="540" y="559"/>
                  </a:lnTo>
                  <a:lnTo>
                    <a:pt x="447" y="553"/>
                  </a:lnTo>
                  <a:lnTo>
                    <a:pt x="399" y="551"/>
                  </a:lnTo>
                  <a:lnTo>
                    <a:pt x="374" y="556"/>
                  </a:lnTo>
                  <a:lnTo>
                    <a:pt x="364" y="563"/>
                  </a:lnTo>
                  <a:lnTo>
                    <a:pt x="360" y="571"/>
                  </a:lnTo>
                  <a:lnTo>
                    <a:pt x="355" y="599"/>
                  </a:lnTo>
                  <a:lnTo>
                    <a:pt x="341" y="903"/>
                  </a:lnTo>
                  <a:lnTo>
                    <a:pt x="341" y="943"/>
                  </a:lnTo>
                  <a:lnTo>
                    <a:pt x="346" y="975"/>
                  </a:lnTo>
                  <a:lnTo>
                    <a:pt x="352" y="1000"/>
                  </a:lnTo>
                  <a:lnTo>
                    <a:pt x="369" y="1021"/>
                  </a:lnTo>
                  <a:lnTo>
                    <a:pt x="390" y="1035"/>
                  </a:lnTo>
                  <a:lnTo>
                    <a:pt x="421" y="1045"/>
                  </a:lnTo>
                  <a:lnTo>
                    <a:pt x="462" y="1050"/>
                  </a:lnTo>
                  <a:lnTo>
                    <a:pt x="512" y="1054"/>
                  </a:lnTo>
                  <a:lnTo>
                    <a:pt x="576" y="1055"/>
                  </a:lnTo>
                  <a:lnTo>
                    <a:pt x="625" y="1048"/>
                  </a:lnTo>
                  <a:lnTo>
                    <a:pt x="667" y="1036"/>
                  </a:lnTo>
                  <a:lnTo>
                    <a:pt x="702" y="1009"/>
                  </a:lnTo>
                  <a:lnTo>
                    <a:pt x="729" y="985"/>
                  </a:lnTo>
                  <a:lnTo>
                    <a:pt x="750" y="962"/>
                  </a:lnTo>
                  <a:lnTo>
                    <a:pt x="808" y="872"/>
                  </a:lnTo>
                  <a:lnTo>
                    <a:pt x="819" y="856"/>
                  </a:lnTo>
                  <a:lnTo>
                    <a:pt x="835" y="853"/>
                  </a:lnTo>
                  <a:lnTo>
                    <a:pt x="842" y="854"/>
                  </a:lnTo>
                  <a:lnTo>
                    <a:pt x="849" y="859"/>
                  </a:lnTo>
                  <a:lnTo>
                    <a:pt x="852" y="868"/>
                  </a:lnTo>
                  <a:lnTo>
                    <a:pt x="853" y="877"/>
                  </a:lnTo>
                  <a:lnTo>
                    <a:pt x="850" y="906"/>
                  </a:lnTo>
                  <a:lnTo>
                    <a:pt x="839" y="941"/>
                  </a:lnTo>
                  <a:lnTo>
                    <a:pt x="825" y="1035"/>
                  </a:lnTo>
                  <a:lnTo>
                    <a:pt x="818" y="1091"/>
                  </a:lnTo>
                  <a:lnTo>
                    <a:pt x="813" y="1101"/>
                  </a:lnTo>
                  <a:lnTo>
                    <a:pt x="810" y="1109"/>
                  </a:lnTo>
                  <a:lnTo>
                    <a:pt x="800" y="1114"/>
                  </a:lnTo>
                  <a:lnTo>
                    <a:pt x="787" y="1116"/>
                  </a:lnTo>
                  <a:lnTo>
                    <a:pt x="734" y="1116"/>
                  </a:lnTo>
                  <a:lnTo>
                    <a:pt x="146" y="1087"/>
                  </a:lnTo>
                  <a:lnTo>
                    <a:pt x="109" y="1085"/>
                  </a:lnTo>
                  <a:lnTo>
                    <a:pt x="34" y="1087"/>
                  </a:lnTo>
                  <a:lnTo>
                    <a:pt x="17" y="1084"/>
                  </a:lnTo>
                  <a:lnTo>
                    <a:pt x="5" y="1079"/>
                  </a:lnTo>
                  <a:lnTo>
                    <a:pt x="2" y="1070"/>
                  </a:lnTo>
                  <a:lnTo>
                    <a:pt x="0" y="1059"/>
                  </a:lnTo>
                  <a:lnTo>
                    <a:pt x="4" y="1046"/>
                  </a:lnTo>
                  <a:lnTo>
                    <a:pt x="12" y="1039"/>
                  </a:lnTo>
                  <a:lnTo>
                    <a:pt x="32" y="1036"/>
                  </a:lnTo>
                  <a:lnTo>
                    <a:pt x="64" y="1033"/>
                  </a:lnTo>
                  <a:lnTo>
                    <a:pt x="88" y="1030"/>
                  </a:lnTo>
                  <a:lnTo>
                    <a:pt x="109" y="1023"/>
                  </a:lnTo>
                  <a:lnTo>
                    <a:pt x="124" y="1015"/>
                  </a:lnTo>
                  <a:lnTo>
                    <a:pt x="139" y="1002"/>
                  </a:lnTo>
                  <a:lnTo>
                    <a:pt x="145" y="992"/>
                  </a:lnTo>
                  <a:lnTo>
                    <a:pt x="150" y="978"/>
                  </a:lnTo>
                  <a:lnTo>
                    <a:pt x="154" y="915"/>
                  </a:lnTo>
                  <a:lnTo>
                    <a:pt x="192" y="18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6" name="Freeform 74"/>
            <p:cNvSpPr>
              <a:spLocks/>
            </p:cNvSpPr>
            <p:nvPr/>
          </p:nvSpPr>
          <p:spPr bwMode="auto">
            <a:xfrm>
              <a:off x="1990725" y="3128963"/>
              <a:ext cx="250825" cy="287337"/>
            </a:xfrm>
            <a:custGeom>
              <a:avLst/>
              <a:gdLst>
                <a:gd name="T0" fmla="*/ 871 w 930"/>
                <a:gd name="T1" fmla="*/ 342 h 1064"/>
                <a:gd name="T2" fmla="*/ 847 w 930"/>
                <a:gd name="T3" fmla="*/ 375 h 1064"/>
                <a:gd name="T4" fmla="*/ 825 w 930"/>
                <a:gd name="T5" fmla="*/ 376 h 1064"/>
                <a:gd name="T6" fmla="*/ 811 w 930"/>
                <a:gd name="T7" fmla="*/ 356 h 1064"/>
                <a:gd name="T8" fmla="*/ 814 w 930"/>
                <a:gd name="T9" fmla="*/ 301 h 1064"/>
                <a:gd name="T10" fmla="*/ 819 w 930"/>
                <a:gd name="T11" fmla="*/ 210 h 1064"/>
                <a:gd name="T12" fmla="*/ 797 w 930"/>
                <a:gd name="T13" fmla="*/ 149 h 1064"/>
                <a:gd name="T14" fmla="*/ 758 w 930"/>
                <a:gd name="T15" fmla="*/ 107 h 1064"/>
                <a:gd name="T16" fmla="*/ 703 w 930"/>
                <a:gd name="T17" fmla="*/ 73 h 1064"/>
                <a:gd name="T18" fmla="*/ 630 w 930"/>
                <a:gd name="T19" fmla="*/ 51 h 1064"/>
                <a:gd name="T20" fmla="*/ 563 w 930"/>
                <a:gd name="T21" fmla="*/ 59 h 1064"/>
                <a:gd name="T22" fmla="*/ 507 w 930"/>
                <a:gd name="T23" fmla="*/ 91 h 1064"/>
                <a:gd name="T24" fmla="*/ 464 w 930"/>
                <a:gd name="T25" fmla="*/ 147 h 1064"/>
                <a:gd name="T26" fmla="*/ 448 w 930"/>
                <a:gd name="T27" fmla="*/ 221 h 1064"/>
                <a:gd name="T28" fmla="*/ 470 w 930"/>
                <a:gd name="T29" fmla="*/ 300 h 1064"/>
                <a:gd name="T30" fmla="*/ 510 w 930"/>
                <a:gd name="T31" fmla="*/ 360 h 1064"/>
                <a:gd name="T32" fmla="*/ 637 w 930"/>
                <a:gd name="T33" fmla="*/ 507 h 1064"/>
                <a:gd name="T34" fmla="*/ 704 w 930"/>
                <a:gd name="T35" fmla="*/ 613 h 1064"/>
                <a:gd name="T36" fmla="*/ 732 w 930"/>
                <a:gd name="T37" fmla="*/ 715 h 1064"/>
                <a:gd name="T38" fmla="*/ 723 w 930"/>
                <a:gd name="T39" fmla="*/ 817 h 1064"/>
                <a:gd name="T40" fmla="*/ 689 w 930"/>
                <a:gd name="T41" fmla="*/ 896 h 1064"/>
                <a:gd name="T42" fmla="*/ 625 w 930"/>
                <a:gd name="T43" fmla="*/ 973 h 1064"/>
                <a:gd name="T44" fmla="*/ 572 w 930"/>
                <a:gd name="T45" fmla="*/ 1014 h 1064"/>
                <a:gd name="T46" fmla="*/ 516 w 930"/>
                <a:gd name="T47" fmla="*/ 1044 h 1064"/>
                <a:gd name="T48" fmla="*/ 445 w 930"/>
                <a:gd name="T49" fmla="*/ 1062 h 1064"/>
                <a:gd name="T50" fmla="*/ 370 w 930"/>
                <a:gd name="T51" fmla="*/ 1064 h 1064"/>
                <a:gd name="T52" fmla="*/ 298 w 930"/>
                <a:gd name="T53" fmla="*/ 1051 h 1064"/>
                <a:gd name="T54" fmla="*/ 221 w 930"/>
                <a:gd name="T55" fmla="*/ 1025 h 1064"/>
                <a:gd name="T56" fmla="*/ 93 w 930"/>
                <a:gd name="T57" fmla="*/ 943 h 1064"/>
                <a:gd name="T58" fmla="*/ 19 w 930"/>
                <a:gd name="T59" fmla="*/ 873 h 1064"/>
                <a:gd name="T60" fmla="*/ 0 w 930"/>
                <a:gd name="T61" fmla="*/ 836 h 1064"/>
                <a:gd name="T62" fmla="*/ 6 w 930"/>
                <a:gd name="T63" fmla="*/ 798 h 1064"/>
                <a:gd name="T64" fmla="*/ 83 w 930"/>
                <a:gd name="T65" fmla="*/ 640 h 1064"/>
                <a:gd name="T66" fmla="*/ 104 w 930"/>
                <a:gd name="T67" fmla="*/ 609 h 1064"/>
                <a:gd name="T68" fmla="*/ 123 w 930"/>
                <a:gd name="T69" fmla="*/ 608 h 1064"/>
                <a:gd name="T70" fmla="*/ 132 w 930"/>
                <a:gd name="T71" fmla="*/ 620 h 1064"/>
                <a:gd name="T72" fmla="*/ 130 w 930"/>
                <a:gd name="T73" fmla="*/ 644 h 1064"/>
                <a:gd name="T74" fmla="*/ 123 w 930"/>
                <a:gd name="T75" fmla="*/ 757 h 1064"/>
                <a:gd name="T76" fmla="*/ 147 w 930"/>
                <a:gd name="T77" fmla="*/ 858 h 1064"/>
                <a:gd name="T78" fmla="*/ 198 w 930"/>
                <a:gd name="T79" fmla="*/ 944 h 1064"/>
                <a:gd name="T80" fmla="*/ 269 w 930"/>
                <a:gd name="T81" fmla="*/ 1000 h 1064"/>
                <a:gd name="T82" fmla="*/ 349 w 930"/>
                <a:gd name="T83" fmla="*/ 1019 h 1064"/>
                <a:gd name="T84" fmla="*/ 424 w 930"/>
                <a:gd name="T85" fmla="*/ 1008 h 1064"/>
                <a:gd name="T86" fmla="*/ 490 w 930"/>
                <a:gd name="T87" fmla="*/ 967 h 1064"/>
                <a:gd name="T88" fmla="*/ 536 w 930"/>
                <a:gd name="T89" fmla="*/ 905 h 1064"/>
                <a:gd name="T90" fmla="*/ 556 w 930"/>
                <a:gd name="T91" fmla="*/ 831 h 1064"/>
                <a:gd name="T92" fmla="*/ 546 w 930"/>
                <a:gd name="T93" fmla="*/ 755 h 1064"/>
                <a:gd name="T94" fmla="*/ 501 w 930"/>
                <a:gd name="T95" fmla="*/ 670 h 1064"/>
                <a:gd name="T96" fmla="*/ 422 w 930"/>
                <a:gd name="T97" fmla="*/ 571 h 1064"/>
                <a:gd name="T98" fmla="*/ 322 w 930"/>
                <a:gd name="T99" fmla="*/ 441 h 1064"/>
                <a:gd name="T100" fmla="*/ 282 w 930"/>
                <a:gd name="T101" fmla="*/ 342 h 1064"/>
                <a:gd name="T102" fmla="*/ 278 w 930"/>
                <a:gd name="T103" fmla="*/ 255 h 1064"/>
                <a:gd name="T104" fmla="*/ 302 w 930"/>
                <a:gd name="T105" fmla="*/ 169 h 1064"/>
                <a:gd name="T106" fmla="*/ 333 w 930"/>
                <a:gd name="T107" fmla="*/ 113 h 1064"/>
                <a:gd name="T108" fmla="*/ 372 w 930"/>
                <a:gd name="T109" fmla="*/ 69 h 1064"/>
                <a:gd name="T110" fmla="*/ 422 w 930"/>
                <a:gd name="T111" fmla="*/ 34 h 1064"/>
                <a:gd name="T112" fmla="*/ 476 w 930"/>
                <a:gd name="T113" fmla="*/ 13 h 1064"/>
                <a:gd name="T114" fmla="*/ 535 w 930"/>
                <a:gd name="T115" fmla="*/ 2 h 1064"/>
                <a:gd name="T116" fmla="*/ 665 w 930"/>
                <a:gd name="T117" fmla="*/ 12 h 1064"/>
                <a:gd name="T118" fmla="*/ 788 w 930"/>
                <a:gd name="T119" fmla="*/ 66 h 1064"/>
                <a:gd name="T120" fmla="*/ 891 w 930"/>
                <a:gd name="T121" fmla="*/ 137 h 1064"/>
                <a:gd name="T122" fmla="*/ 930 w 930"/>
                <a:gd name="T123" fmla="*/ 181 h 1064"/>
                <a:gd name="T124" fmla="*/ 904 w 930"/>
                <a:gd name="T125" fmla="*/ 26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0" h="1064">
                  <a:moveTo>
                    <a:pt x="878" y="326"/>
                  </a:moveTo>
                  <a:lnTo>
                    <a:pt x="871" y="342"/>
                  </a:lnTo>
                  <a:lnTo>
                    <a:pt x="860" y="364"/>
                  </a:lnTo>
                  <a:lnTo>
                    <a:pt x="847" y="375"/>
                  </a:lnTo>
                  <a:lnTo>
                    <a:pt x="838" y="378"/>
                  </a:lnTo>
                  <a:lnTo>
                    <a:pt x="825" y="376"/>
                  </a:lnTo>
                  <a:lnTo>
                    <a:pt x="818" y="368"/>
                  </a:lnTo>
                  <a:lnTo>
                    <a:pt x="811" y="356"/>
                  </a:lnTo>
                  <a:lnTo>
                    <a:pt x="810" y="336"/>
                  </a:lnTo>
                  <a:lnTo>
                    <a:pt x="814" y="301"/>
                  </a:lnTo>
                  <a:lnTo>
                    <a:pt x="819" y="249"/>
                  </a:lnTo>
                  <a:lnTo>
                    <a:pt x="819" y="210"/>
                  </a:lnTo>
                  <a:lnTo>
                    <a:pt x="811" y="180"/>
                  </a:lnTo>
                  <a:lnTo>
                    <a:pt x="797" y="149"/>
                  </a:lnTo>
                  <a:lnTo>
                    <a:pt x="779" y="126"/>
                  </a:lnTo>
                  <a:lnTo>
                    <a:pt x="758" y="107"/>
                  </a:lnTo>
                  <a:lnTo>
                    <a:pt x="733" y="87"/>
                  </a:lnTo>
                  <a:lnTo>
                    <a:pt x="703" y="73"/>
                  </a:lnTo>
                  <a:lnTo>
                    <a:pt x="668" y="58"/>
                  </a:lnTo>
                  <a:lnTo>
                    <a:pt x="630" y="51"/>
                  </a:lnTo>
                  <a:lnTo>
                    <a:pt x="595" y="50"/>
                  </a:lnTo>
                  <a:lnTo>
                    <a:pt x="563" y="59"/>
                  </a:lnTo>
                  <a:lnTo>
                    <a:pt x="532" y="71"/>
                  </a:lnTo>
                  <a:lnTo>
                    <a:pt x="507" y="91"/>
                  </a:lnTo>
                  <a:lnTo>
                    <a:pt x="482" y="116"/>
                  </a:lnTo>
                  <a:lnTo>
                    <a:pt x="464" y="147"/>
                  </a:lnTo>
                  <a:lnTo>
                    <a:pt x="453" y="185"/>
                  </a:lnTo>
                  <a:lnTo>
                    <a:pt x="448" y="221"/>
                  </a:lnTo>
                  <a:lnTo>
                    <a:pt x="455" y="260"/>
                  </a:lnTo>
                  <a:lnTo>
                    <a:pt x="470" y="300"/>
                  </a:lnTo>
                  <a:lnTo>
                    <a:pt x="482" y="326"/>
                  </a:lnTo>
                  <a:lnTo>
                    <a:pt x="510" y="360"/>
                  </a:lnTo>
                  <a:lnTo>
                    <a:pt x="588" y="448"/>
                  </a:lnTo>
                  <a:lnTo>
                    <a:pt x="637" y="507"/>
                  </a:lnTo>
                  <a:lnTo>
                    <a:pt x="676" y="560"/>
                  </a:lnTo>
                  <a:lnTo>
                    <a:pt x="704" y="613"/>
                  </a:lnTo>
                  <a:lnTo>
                    <a:pt x="724" y="665"/>
                  </a:lnTo>
                  <a:lnTo>
                    <a:pt x="732" y="715"/>
                  </a:lnTo>
                  <a:lnTo>
                    <a:pt x="732" y="766"/>
                  </a:lnTo>
                  <a:lnTo>
                    <a:pt x="723" y="817"/>
                  </a:lnTo>
                  <a:lnTo>
                    <a:pt x="705" y="868"/>
                  </a:lnTo>
                  <a:lnTo>
                    <a:pt x="689" y="896"/>
                  </a:lnTo>
                  <a:lnTo>
                    <a:pt x="672" y="924"/>
                  </a:lnTo>
                  <a:lnTo>
                    <a:pt x="625" y="973"/>
                  </a:lnTo>
                  <a:lnTo>
                    <a:pt x="600" y="995"/>
                  </a:lnTo>
                  <a:lnTo>
                    <a:pt x="572" y="1014"/>
                  </a:lnTo>
                  <a:lnTo>
                    <a:pt x="545" y="1031"/>
                  </a:lnTo>
                  <a:lnTo>
                    <a:pt x="516" y="1044"/>
                  </a:lnTo>
                  <a:lnTo>
                    <a:pt x="480" y="1053"/>
                  </a:lnTo>
                  <a:lnTo>
                    <a:pt x="445" y="1062"/>
                  </a:lnTo>
                  <a:lnTo>
                    <a:pt x="409" y="1064"/>
                  </a:lnTo>
                  <a:lnTo>
                    <a:pt x="370" y="1064"/>
                  </a:lnTo>
                  <a:lnTo>
                    <a:pt x="336" y="1060"/>
                  </a:lnTo>
                  <a:lnTo>
                    <a:pt x="298" y="1051"/>
                  </a:lnTo>
                  <a:lnTo>
                    <a:pt x="258" y="1038"/>
                  </a:lnTo>
                  <a:lnTo>
                    <a:pt x="221" y="1025"/>
                  </a:lnTo>
                  <a:lnTo>
                    <a:pt x="155" y="989"/>
                  </a:lnTo>
                  <a:lnTo>
                    <a:pt x="93" y="943"/>
                  </a:lnTo>
                  <a:lnTo>
                    <a:pt x="39" y="896"/>
                  </a:lnTo>
                  <a:lnTo>
                    <a:pt x="19" y="873"/>
                  </a:lnTo>
                  <a:lnTo>
                    <a:pt x="4" y="850"/>
                  </a:lnTo>
                  <a:lnTo>
                    <a:pt x="0" y="836"/>
                  </a:lnTo>
                  <a:lnTo>
                    <a:pt x="0" y="821"/>
                  </a:lnTo>
                  <a:lnTo>
                    <a:pt x="6" y="798"/>
                  </a:lnTo>
                  <a:lnTo>
                    <a:pt x="18" y="767"/>
                  </a:lnTo>
                  <a:lnTo>
                    <a:pt x="83" y="640"/>
                  </a:lnTo>
                  <a:lnTo>
                    <a:pt x="93" y="620"/>
                  </a:lnTo>
                  <a:lnTo>
                    <a:pt x="104" y="609"/>
                  </a:lnTo>
                  <a:lnTo>
                    <a:pt x="110" y="606"/>
                  </a:lnTo>
                  <a:lnTo>
                    <a:pt x="123" y="608"/>
                  </a:lnTo>
                  <a:lnTo>
                    <a:pt x="129" y="613"/>
                  </a:lnTo>
                  <a:lnTo>
                    <a:pt x="132" y="620"/>
                  </a:lnTo>
                  <a:lnTo>
                    <a:pt x="132" y="631"/>
                  </a:lnTo>
                  <a:lnTo>
                    <a:pt x="130" y="644"/>
                  </a:lnTo>
                  <a:lnTo>
                    <a:pt x="122" y="700"/>
                  </a:lnTo>
                  <a:lnTo>
                    <a:pt x="123" y="757"/>
                  </a:lnTo>
                  <a:lnTo>
                    <a:pt x="129" y="809"/>
                  </a:lnTo>
                  <a:lnTo>
                    <a:pt x="147" y="858"/>
                  </a:lnTo>
                  <a:lnTo>
                    <a:pt x="168" y="903"/>
                  </a:lnTo>
                  <a:lnTo>
                    <a:pt x="198" y="944"/>
                  </a:lnTo>
                  <a:lnTo>
                    <a:pt x="230" y="976"/>
                  </a:lnTo>
                  <a:lnTo>
                    <a:pt x="269" y="1000"/>
                  </a:lnTo>
                  <a:lnTo>
                    <a:pt x="309" y="1011"/>
                  </a:lnTo>
                  <a:lnTo>
                    <a:pt x="349" y="1019"/>
                  </a:lnTo>
                  <a:lnTo>
                    <a:pt x="390" y="1015"/>
                  </a:lnTo>
                  <a:lnTo>
                    <a:pt x="424" y="1008"/>
                  </a:lnTo>
                  <a:lnTo>
                    <a:pt x="460" y="990"/>
                  </a:lnTo>
                  <a:lnTo>
                    <a:pt x="490" y="967"/>
                  </a:lnTo>
                  <a:lnTo>
                    <a:pt x="517" y="939"/>
                  </a:lnTo>
                  <a:lnTo>
                    <a:pt x="536" y="905"/>
                  </a:lnTo>
                  <a:lnTo>
                    <a:pt x="550" y="868"/>
                  </a:lnTo>
                  <a:lnTo>
                    <a:pt x="556" y="831"/>
                  </a:lnTo>
                  <a:lnTo>
                    <a:pt x="554" y="793"/>
                  </a:lnTo>
                  <a:lnTo>
                    <a:pt x="546" y="755"/>
                  </a:lnTo>
                  <a:lnTo>
                    <a:pt x="524" y="713"/>
                  </a:lnTo>
                  <a:lnTo>
                    <a:pt x="501" y="670"/>
                  </a:lnTo>
                  <a:lnTo>
                    <a:pt x="466" y="622"/>
                  </a:lnTo>
                  <a:lnTo>
                    <a:pt x="422" y="571"/>
                  </a:lnTo>
                  <a:lnTo>
                    <a:pt x="362" y="498"/>
                  </a:lnTo>
                  <a:lnTo>
                    <a:pt x="322" y="441"/>
                  </a:lnTo>
                  <a:lnTo>
                    <a:pt x="295" y="390"/>
                  </a:lnTo>
                  <a:lnTo>
                    <a:pt x="282" y="342"/>
                  </a:lnTo>
                  <a:lnTo>
                    <a:pt x="274" y="298"/>
                  </a:lnTo>
                  <a:lnTo>
                    <a:pt x="278" y="255"/>
                  </a:lnTo>
                  <a:lnTo>
                    <a:pt x="288" y="213"/>
                  </a:lnTo>
                  <a:lnTo>
                    <a:pt x="302" y="169"/>
                  </a:lnTo>
                  <a:lnTo>
                    <a:pt x="318" y="141"/>
                  </a:lnTo>
                  <a:lnTo>
                    <a:pt x="333" y="113"/>
                  </a:lnTo>
                  <a:lnTo>
                    <a:pt x="353" y="90"/>
                  </a:lnTo>
                  <a:lnTo>
                    <a:pt x="372" y="69"/>
                  </a:lnTo>
                  <a:lnTo>
                    <a:pt x="397" y="52"/>
                  </a:lnTo>
                  <a:lnTo>
                    <a:pt x="422" y="34"/>
                  </a:lnTo>
                  <a:lnTo>
                    <a:pt x="451" y="22"/>
                  </a:lnTo>
                  <a:lnTo>
                    <a:pt x="476" y="13"/>
                  </a:lnTo>
                  <a:lnTo>
                    <a:pt x="506" y="5"/>
                  </a:lnTo>
                  <a:lnTo>
                    <a:pt x="535" y="2"/>
                  </a:lnTo>
                  <a:lnTo>
                    <a:pt x="599" y="0"/>
                  </a:lnTo>
                  <a:lnTo>
                    <a:pt x="665" y="12"/>
                  </a:lnTo>
                  <a:lnTo>
                    <a:pt x="732" y="36"/>
                  </a:lnTo>
                  <a:lnTo>
                    <a:pt x="788" y="66"/>
                  </a:lnTo>
                  <a:lnTo>
                    <a:pt x="845" y="102"/>
                  </a:lnTo>
                  <a:lnTo>
                    <a:pt x="891" y="137"/>
                  </a:lnTo>
                  <a:lnTo>
                    <a:pt x="926" y="167"/>
                  </a:lnTo>
                  <a:lnTo>
                    <a:pt x="930" y="181"/>
                  </a:lnTo>
                  <a:lnTo>
                    <a:pt x="929" y="196"/>
                  </a:lnTo>
                  <a:lnTo>
                    <a:pt x="904" y="264"/>
                  </a:lnTo>
                  <a:lnTo>
                    <a:pt x="878" y="32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7" name="Freeform 75"/>
            <p:cNvSpPr>
              <a:spLocks/>
            </p:cNvSpPr>
            <p:nvPr/>
          </p:nvSpPr>
          <p:spPr bwMode="auto">
            <a:xfrm>
              <a:off x="2165350" y="3209925"/>
              <a:ext cx="260350" cy="312737"/>
            </a:xfrm>
            <a:custGeom>
              <a:avLst/>
              <a:gdLst>
                <a:gd name="T0" fmla="*/ 756 w 966"/>
                <a:gd name="T1" fmla="*/ 316 h 1159"/>
                <a:gd name="T2" fmla="*/ 804 w 966"/>
                <a:gd name="T3" fmla="*/ 254 h 1159"/>
                <a:gd name="T4" fmla="*/ 833 w 966"/>
                <a:gd name="T5" fmla="*/ 243 h 1159"/>
                <a:gd name="T6" fmla="*/ 873 w 966"/>
                <a:gd name="T7" fmla="*/ 251 h 1159"/>
                <a:gd name="T8" fmla="*/ 922 w 966"/>
                <a:gd name="T9" fmla="*/ 272 h 1159"/>
                <a:gd name="T10" fmla="*/ 952 w 966"/>
                <a:gd name="T11" fmla="*/ 276 h 1159"/>
                <a:gd name="T12" fmla="*/ 966 w 966"/>
                <a:gd name="T13" fmla="*/ 256 h 1159"/>
                <a:gd name="T14" fmla="*/ 959 w 966"/>
                <a:gd name="T15" fmla="*/ 237 h 1159"/>
                <a:gd name="T16" fmla="*/ 919 w 966"/>
                <a:gd name="T17" fmla="*/ 215 h 1159"/>
                <a:gd name="T18" fmla="*/ 658 w 966"/>
                <a:gd name="T19" fmla="*/ 50 h 1159"/>
                <a:gd name="T20" fmla="*/ 583 w 966"/>
                <a:gd name="T21" fmla="*/ 2 h 1159"/>
                <a:gd name="T22" fmla="*/ 563 w 966"/>
                <a:gd name="T23" fmla="*/ 3 h 1159"/>
                <a:gd name="T24" fmla="*/ 549 w 966"/>
                <a:gd name="T25" fmla="*/ 22 h 1159"/>
                <a:gd name="T26" fmla="*/ 566 w 966"/>
                <a:gd name="T27" fmla="*/ 50 h 1159"/>
                <a:gd name="T28" fmla="*/ 611 w 966"/>
                <a:gd name="T29" fmla="*/ 84 h 1159"/>
                <a:gd name="T30" fmla="*/ 633 w 966"/>
                <a:gd name="T31" fmla="*/ 118 h 1159"/>
                <a:gd name="T32" fmla="*/ 634 w 966"/>
                <a:gd name="T33" fmla="*/ 149 h 1159"/>
                <a:gd name="T34" fmla="*/ 598 w 966"/>
                <a:gd name="T35" fmla="*/ 218 h 1159"/>
                <a:gd name="T36" fmla="*/ 173 w 966"/>
                <a:gd name="T37" fmla="*/ 894 h 1159"/>
                <a:gd name="T38" fmla="*/ 148 w 966"/>
                <a:gd name="T39" fmla="*/ 911 h 1159"/>
                <a:gd name="T40" fmla="*/ 113 w 966"/>
                <a:gd name="T41" fmla="*/ 914 h 1159"/>
                <a:gd name="T42" fmla="*/ 71 w 966"/>
                <a:gd name="T43" fmla="*/ 900 h 1159"/>
                <a:gd name="T44" fmla="*/ 26 w 966"/>
                <a:gd name="T45" fmla="*/ 883 h 1159"/>
                <a:gd name="T46" fmla="*/ 4 w 966"/>
                <a:gd name="T47" fmla="*/ 893 h 1159"/>
                <a:gd name="T48" fmla="*/ 1 w 966"/>
                <a:gd name="T49" fmla="*/ 912 h 1159"/>
                <a:gd name="T50" fmla="*/ 19 w 966"/>
                <a:gd name="T51" fmla="*/ 933 h 1159"/>
                <a:gd name="T52" fmla="*/ 197 w 966"/>
                <a:gd name="T53" fmla="*/ 1034 h 1159"/>
                <a:gd name="T54" fmla="*/ 367 w 966"/>
                <a:gd name="T55" fmla="*/ 1150 h 1159"/>
                <a:gd name="T56" fmla="*/ 395 w 966"/>
                <a:gd name="T57" fmla="*/ 1159 h 1159"/>
                <a:gd name="T58" fmla="*/ 412 w 966"/>
                <a:gd name="T59" fmla="*/ 1147 h 1159"/>
                <a:gd name="T60" fmla="*/ 412 w 966"/>
                <a:gd name="T61" fmla="*/ 1122 h 1159"/>
                <a:gd name="T62" fmla="*/ 376 w 966"/>
                <a:gd name="T63" fmla="*/ 1090 h 1159"/>
                <a:gd name="T64" fmla="*/ 342 w 966"/>
                <a:gd name="T65" fmla="*/ 1057 h 1159"/>
                <a:gd name="T66" fmla="*/ 328 w 966"/>
                <a:gd name="T67" fmla="*/ 1024 h 1159"/>
                <a:gd name="T68" fmla="*/ 333 w 966"/>
                <a:gd name="T69" fmla="*/ 994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1159">
                  <a:moveTo>
                    <a:pt x="365" y="939"/>
                  </a:moveTo>
                  <a:lnTo>
                    <a:pt x="756" y="316"/>
                  </a:lnTo>
                  <a:lnTo>
                    <a:pt x="791" y="265"/>
                  </a:lnTo>
                  <a:lnTo>
                    <a:pt x="804" y="254"/>
                  </a:lnTo>
                  <a:lnTo>
                    <a:pt x="814" y="247"/>
                  </a:lnTo>
                  <a:lnTo>
                    <a:pt x="833" y="243"/>
                  </a:lnTo>
                  <a:lnTo>
                    <a:pt x="853" y="243"/>
                  </a:lnTo>
                  <a:lnTo>
                    <a:pt x="873" y="251"/>
                  </a:lnTo>
                  <a:lnTo>
                    <a:pt x="896" y="259"/>
                  </a:lnTo>
                  <a:lnTo>
                    <a:pt x="922" y="272"/>
                  </a:lnTo>
                  <a:lnTo>
                    <a:pt x="941" y="278"/>
                  </a:lnTo>
                  <a:lnTo>
                    <a:pt x="952" y="276"/>
                  </a:lnTo>
                  <a:lnTo>
                    <a:pt x="962" y="269"/>
                  </a:lnTo>
                  <a:lnTo>
                    <a:pt x="966" y="256"/>
                  </a:lnTo>
                  <a:lnTo>
                    <a:pt x="966" y="248"/>
                  </a:lnTo>
                  <a:lnTo>
                    <a:pt x="959" y="237"/>
                  </a:lnTo>
                  <a:lnTo>
                    <a:pt x="947" y="229"/>
                  </a:lnTo>
                  <a:lnTo>
                    <a:pt x="919" y="215"/>
                  </a:lnTo>
                  <a:lnTo>
                    <a:pt x="770" y="125"/>
                  </a:lnTo>
                  <a:lnTo>
                    <a:pt x="658" y="50"/>
                  </a:lnTo>
                  <a:lnTo>
                    <a:pt x="597" y="9"/>
                  </a:lnTo>
                  <a:lnTo>
                    <a:pt x="583" y="2"/>
                  </a:lnTo>
                  <a:lnTo>
                    <a:pt x="570" y="0"/>
                  </a:lnTo>
                  <a:lnTo>
                    <a:pt x="563" y="3"/>
                  </a:lnTo>
                  <a:lnTo>
                    <a:pt x="553" y="10"/>
                  </a:lnTo>
                  <a:lnTo>
                    <a:pt x="549" y="22"/>
                  </a:lnTo>
                  <a:lnTo>
                    <a:pt x="555" y="35"/>
                  </a:lnTo>
                  <a:lnTo>
                    <a:pt x="566" y="50"/>
                  </a:lnTo>
                  <a:lnTo>
                    <a:pt x="591" y="69"/>
                  </a:lnTo>
                  <a:lnTo>
                    <a:pt x="611" y="84"/>
                  </a:lnTo>
                  <a:lnTo>
                    <a:pt x="623" y="101"/>
                  </a:lnTo>
                  <a:lnTo>
                    <a:pt x="633" y="118"/>
                  </a:lnTo>
                  <a:lnTo>
                    <a:pt x="634" y="134"/>
                  </a:lnTo>
                  <a:lnTo>
                    <a:pt x="634" y="149"/>
                  </a:lnTo>
                  <a:lnTo>
                    <a:pt x="629" y="164"/>
                  </a:lnTo>
                  <a:lnTo>
                    <a:pt x="598" y="218"/>
                  </a:lnTo>
                  <a:lnTo>
                    <a:pt x="209" y="841"/>
                  </a:lnTo>
                  <a:lnTo>
                    <a:pt x="173" y="894"/>
                  </a:lnTo>
                  <a:lnTo>
                    <a:pt x="163" y="903"/>
                  </a:lnTo>
                  <a:lnTo>
                    <a:pt x="148" y="911"/>
                  </a:lnTo>
                  <a:lnTo>
                    <a:pt x="132" y="915"/>
                  </a:lnTo>
                  <a:lnTo>
                    <a:pt x="113" y="914"/>
                  </a:lnTo>
                  <a:lnTo>
                    <a:pt x="91" y="910"/>
                  </a:lnTo>
                  <a:lnTo>
                    <a:pt x="71" y="900"/>
                  </a:lnTo>
                  <a:lnTo>
                    <a:pt x="45" y="889"/>
                  </a:lnTo>
                  <a:lnTo>
                    <a:pt x="26" y="883"/>
                  </a:lnTo>
                  <a:lnTo>
                    <a:pt x="12" y="885"/>
                  </a:lnTo>
                  <a:lnTo>
                    <a:pt x="4" y="893"/>
                  </a:lnTo>
                  <a:lnTo>
                    <a:pt x="0" y="903"/>
                  </a:lnTo>
                  <a:lnTo>
                    <a:pt x="1" y="912"/>
                  </a:lnTo>
                  <a:lnTo>
                    <a:pt x="5" y="924"/>
                  </a:lnTo>
                  <a:lnTo>
                    <a:pt x="19" y="933"/>
                  </a:lnTo>
                  <a:lnTo>
                    <a:pt x="45" y="946"/>
                  </a:lnTo>
                  <a:lnTo>
                    <a:pt x="197" y="1034"/>
                  </a:lnTo>
                  <a:lnTo>
                    <a:pt x="307" y="1106"/>
                  </a:lnTo>
                  <a:lnTo>
                    <a:pt x="367" y="1150"/>
                  </a:lnTo>
                  <a:lnTo>
                    <a:pt x="384" y="1157"/>
                  </a:lnTo>
                  <a:lnTo>
                    <a:pt x="395" y="1159"/>
                  </a:lnTo>
                  <a:lnTo>
                    <a:pt x="404" y="1156"/>
                  </a:lnTo>
                  <a:lnTo>
                    <a:pt x="412" y="1147"/>
                  </a:lnTo>
                  <a:lnTo>
                    <a:pt x="416" y="1136"/>
                  </a:lnTo>
                  <a:lnTo>
                    <a:pt x="412" y="1122"/>
                  </a:lnTo>
                  <a:lnTo>
                    <a:pt x="399" y="1109"/>
                  </a:lnTo>
                  <a:lnTo>
                    <a:pt x="376" y="1090"/>
                  </a:lnTo>
                  <a:lnTo>
                    <a:pt x="356" y="1076"/>
                  </a:lnTo>
                  <a:lnTo>
                    <a:pt x="342" y="1057"/>
                  </a:lnTo>
                  <a:lnTo>
                    <a:pt x="334" y="1041"/>
                  </a:lnTo>
                  <a:lnTo>
                    <a:pt x="328" y="1024"/>
                  </a:lnTo>
                  <a:lnTo>
                    <a:pt x="328" y="1009"/>
                  </a:lnTo>
                  <a:lnTo>
                    <a:pt x="333" y="994"/>
                  </a:lnTo>
                  <a:lnTo>
                    <a:pt x="365" y="93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8" name="Freeform 76"/>
            <p:cNvSpPr>
              <a:spLocks/>
            </p:cNvSpPr>
            <p:nvPr/>
          </p:nvSpPr>
          <p:spPr bwMode="auto">
            <a:xfrm>
              <a:off x="2336800" y="3303588"/>
              <a:ext cx="349250" cy="350837"/>
            </a:xfrm>
            <a:custGeom>
              <a:avLst/>
              <a:gdLst>
                <a:gd name="T0" fmla="*/ 318 w 1296"/>
                <a:gd name="T1" fmla="*/ 1125 h 1295"/>
                <a:gd name="T2" fmla="*/ 307 w 1296"/>
                <a:gd name="T3" fmla="*/ 1151 h 1295"/>
                <a:gd name="T4" fmla="*/ 314 w 1296"/>
                <a:gd name="T5" fmla="*/ 1190 h 1295"/>
                <a:gd name="T6" fmla="*/ 342 w 1296"/>
                <a:gd name="T7" fmla="*/ 1226 h 1295"/>
                <a:gd name="T8" fmla="*/ 375 w 1296"/>
                <a:gd name="T9" fmla="*/ 1262 h 1295"/>
                <a:gd name="T10" fmla="*/ 371 w 1296"/>
                <a:gd name="T11" fmla="*/ 1285 h 1295"/>
                <a:gd name="T12" fmla="*/ 352 w 1296"/>
                <a:gd name="T13" fmla="*/ 1295 h 1295"/>
                <a:gd name="T14" fmla="*/ 324 w 1296"/>
                <a:gd name="T15" fmla="*/ 1282 h 1295"/>
                <a:gd name="T16" fmla="*/ 177 w 1296"/>
                <a:gd name="T17" fmla="*/ 1140 h 1295"/>
                <a:gd name="T18" fmla="*/ 13 w 1296"/>
                <a:gd name="T19" fmla="*/ 1012 h 1295"/>
                <a:gd name="T20" fmla="*/ 0 w 1296"/>
                <a:gd name="T21" fmla="*/ 989 h 1295"/>
                <a:gd name="T22" fmla="*/ 7 w 1296"/>
                <a:gd name="T23" fmla="*/ 971 h 1295"/>
                <a:gd name="T24" fmla="*/ 28 w 1296"/>
                <a:gd name="T25" fmla="*/ 966 h 1295"/>
                <a:gd name="T26" fmla="*/ 72 w 1296"/>
                <a:gd name="T27" fmla="*/ 991 h 1295"/>
                <a:gd name="T28" fmla="*/ 112 w 1296"/>
                <a:gd name="T29" fmla="*/ 1012 h 1295"/>
                <a:gd name="T30" fmla="*/ 147 w 1296"/>
                <a:gd name="T31" fmla="*/ 1013 h 1295"/>
                <a:gd name="T32" fmla="*/ 172 w 1296"/>
                <a:gd name="T33" fmla="*/ 998 h 1295"/>
                <a:gd name="T34" fmla="*/ 746 w 1296"/>
                <a:gd name="T35" fmla="*/ 342 h 1295"/>
                <a:gd name="T36" fmla="*/ 764 w 1296"/>
                <a:gd name="T37" fmla="*/ 305 h 1295"/>
                <a:gd name="T38" fmla="*/ 745 w 1296"/>
                <a:gd name="T39" fmla="*/ 278 h 1295"/>
                <a:gd name="T40" fmla="*/ 646 w 1296"/>
                <a:gd name="T41" fmla="*/ 203 h 1295"/>
                <a:gd name="T42" fmla="*/ 578 w 1296"/>
                <a:gd name="T43" fmla="*/ 176 h 1295"/>
                <a:gd name="T44" fmla="*/ 490 w 1296"/>
                <a:gd name="T45" fmla="*/ 178 h 1295"/>
                <a:gd name="T46" fmla="*/ 399 w 1296"/>
                <a:gd name="T47" fmla="*/ 197 h 1295"/>
                <a:gd name="T48" fmla="*/ 356 w 1296"/>
                <a:gd name="T49" fmla="*/ 205 h 1295"/>
                <a:gd name="T50" fmla="*/ 342 w 1296"/>
                <a:gd name="T51" fmla="*/ 193 h 1295"/>
                <a:gd name="T52" fmla="*/ 339 w 1296"/>
                <a:gd name="T53" fmla="*/ 175 h 1295"/>
                <a:gd name="T54" fmla="*/ 365 w 1296"/>
                <a:gd name="T55" fmla="*/ 153 h 1295"/>
                <a:gd name="T56" fmla="*/ 602 w 1296"/>
                <a:gd name="T57" fmla="*/ 0 h 1295"/>
                <a:gd name="T58" fmla="*/ 619 w 1296"/>
                <a:gd name="T59" fmla="*/ 5 h 1295"/>
                <a:gd name="T60" fmla="*/ 625 w 1296"/>
                <a:gd name="T61" fmla="*/ 19 h 1295"/>
                <a:gd name="T62" fmla="*/ 611 w 1296"/>
                <a:gd name="T63" fmla="*/ 63 h 1295"/>
                <a:gd name="T64" fmla="*/ 620 w 1296"/>
                <a:gd name="T65" fmla="*/ 100 h 1295"/>
                <a:gd name="T66" fmla="*/ 1069 w 1296"/>
                <a:gd name="T67" fmla="*/ 491 h 1295"/>
                <a:gd name="T68" fmla="*/ 1197 w 1296"/>
                <a:gd name="T69" fmla="*/ 588 h 1295"/>
                <a:gd name="T70" fmla="*/ 1226 w 1296"/>
                <a:gd name="T71" fmla="*/ 589 h 1295"/>
                <a:gd name="T72" fmla="*/ 1255 w 1296"/>
                <a:gd name="T73" fmla="*/ 581 h 1295"/>
                <a:gd name="T74" fmla="*/ 1283 w 1296"/>
                <a:gd name="T75" fmla="*/ 572 h 1295"/>
                <a:gd name="T76" fmla="*/ 1294 w 1296"/>
                <a:gd name="T77" fmla="*/ 588 h 1295"/>
                <a:gd name="T78" fmla="*/ 1287 w 1296"/>
                <a:gd name="T79" fmla="*/ 615 h 1295"/>
                <a:gd name="T80" fmla="*/ 1259 w 1296"/>
                <a:gd name="T81" fmla="*/ 647 h 1295"/>
                <a:gd name="T82" fmla="*/ 1093 w 1296"/>
                <a:gd name="T83" fmla="*/ 818 h 1295"/>
                <a:gd name="T84" fmla="*/ 1067 w 1296"/>
                <a:gd name="T85" fmla="*/ 826 h 1295"/>
                <a:gd name="T86" fmla="*/ 1050 w 1296"/>
                <a:gd name="T87" fmla="*/ 812 h 1295"/>
                <a:gd name="T88" fmla="*/ 1051 w 1296"/>
                <a:gd name="T89" fmla="*/ 791 h 1295"/>
                <a:gd name="T90" fmla="*/ 1081 w 1296"/>
                <a:gd name="T91" fmla="*/ 732 h 1295"/>
                <a:gd name="T92" fmla="*/ 1099 w 1296"/>
                <a:gd name="T93" fmla="*/ 661 h 1295"/>
                <a:gd name="T94" fmla="*/ 1090 w 1296"/>
                <a:gd name="T95" fmla="*/ 600 h 1295"/>
                <a:gd name="T96" fmla="*/ 1045 w 1296"/>
                <a:gd name="T97" fmla="*/ 541 h 1295"/>
                <a:gd name="T98" fmla="*/ 952 w 1296"/>
                <a:gd name="T99" fmla="*/ 459 h 1295"/>
                <a:gd name="T100" fmla="*/ 922 w 1296"/>
                <a:gd name="T101" fmla="*/ 443 h 1295"/>
                <a:gd name="T102" fmla="*/ 901 w 1296"/>
                <a:gd name="T103" fmla="*/ 450 h 1295"/>
                <a:gd name="T104" fmla="*/ 356 w 1296"/>
                <a:gd name="T105" fmla="*/ 1074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6" h="1295">
                  <a:moveTo>
                    <a:pt x="356" y="1074"/>
                  </a:moveTo>
                  <a:lnTo>
                    <a:pt x="318" y="1125"/>
                  </a:lnTo>
                  <a:lnTo>
                    <a:pt x="312" y="1137"/>
                  </a:lnTo>
                  <a:lnTo>
                    <a:pt x="307" y="1151"/>
                  </a:lnTo>
                  <a:lnTo>
                    <a:pt x="308" y="1169"/>
                  </a:lnTo>
                  <a:lnTo>
                    <a:pt x="314" y="1190"/>
                  </a:lnTo>
                  <a:lnTo>
                    <a:pt x="326" y="1205"/>
                  </a:lnTo>
                  <a:lnTo>
                    <a:pt x="342" y="1226"/>
                  </a:lnTo>
                  <a:lnTo>
                    <a:pt x="363" y="1247"/>
                  </a:lnTo>
                  <a:lnTo>
                    <a:pt x="375" y="1262"/>
                  </a:lnTo>
                  <a:lnTo>
                    <a:pt x="377" y="1276"/>
                  </a:lnTo>
                  <a:lnTo>
                    <a:pt x="371" y="1285"/>
                  </a:lnTo>
                  <a:lnTo>
                    <a:pt x="361" y="1295"/>
                  </a:lnTo>
                  <a:lnTo>
                    <a:pt x="352" y="1295"/>
                  </a:lnTo>
                  <a:lnTo>
                    <a:pt x="339" y="1291"/>
                  </a:lnTo>
                  <a:lnTo>
                    <a:pt x="324" y="1282"/>
                  </a:lnTo>
                  <a:lnTo>
                    <a:pt x="273" y="1231"/>
                  </a:lnTo>
                  <a:lnTo>
                    <a:pt x="177" y="1140"/>
                  </a:lnTo>
                  <a:lnTo>
                    <a:pt x="41" y="1032"/>
                  </a:lnTo>
                  <a:lnTo>
                    <a:pt x="13" y="1012"/>
                  </a:lnTo>
                  <a:lnTo>
                    <a:pt x="4" y="1001"/>
                  </a:lnTo>
                  <a:lnTo>
                    <a:pt x="0" y="989"/>
                  </a:lnTo>
                  <a:lnTo>
                    <a:pt x="1" y="981"/>
                  </a:lnTo>
                  <a:lnTo>
                    <a:pt x="7" y="971"/>
                  </a:lnTo>
                  <a:lnTo>
                    <a:pt x="15" y="964"/>
                  </a:lnTo>
                  <a:lnTo>
                    <a:pt x="28" y="966"/>
                  </a:lnTo>
                  <a:lnTo>
                    <a:pt x="46" y="973"/>
                  </a:lnTo>
                  <a:lnTo>
                    <a:pt x="72" y="991"/>
                  </a:lnTo>
                  <a:lnTo>
                    <a:pt x="92" y="1004"/>
                  </a:lnTo>
                  <a:lnTo>
                    <a:pt x="112" y="1012"/>
                  </a:lnTo>
                  <a:lnTo>
                    <a:pt x="131" y="1015"/>
                  </a:lnTo>
                  <a:lnTo>
                    <a:pt x="147" y="1013"/>
                  </a:lnTo>
                  <a:lnTo>
                    <a:pt x="161" y="1009"/>
                  </a:lnTo>
                  <a:lnTo>
                    <a:pt x="172" y="998"/>
                  </a:lnTo>
                  <a:lnTo>
                    <a:pt x="217" y="953"/>
                  </a:lnTo>
                  <a:lnTo>
                    <a:pt x="746" y="342"/>
                  </a:lnTo>
                  <a:lnTo>
                    <a:pt x="758" y="322"/>
                  </a:lnTo>
                  <a:lnTo>
                    <a:pt x="764" y="305"/>
                  </a:lnTo>
                  <a:lnTo>
                    <a:pt x="759" y="293"/>
                  </a:lnTo>
                  <a:lnTo>
                    <a:pt x="745" y="278"/>
                  </a:lnTo>
                  <a:lnTo>
                    <a:pt x="691" y="233"/>
                  </a:lnTo>
                  <a:lnTo>
                    <a:pt x="646" y="203"/>
                  </a:lnTo>
                  <a:lnTo>
                    <a:pt x="612" y="184"/>
                  </a:lnTo>
                  <a:lnTo>
                    <a:pt x="578" y="176"/>
                  </a:lnTo>
                  <a:lnTo>
                    <a:pt x="537" y="173"/>
                  </a:lnTo>
                  <a:lnTo>
                    <a:pt x="490" y="178"/>
                  </a:lnTo>
                  <a:lnTo>
                    <a:pt x="440" y="186"/>
                  </a:lnTo>
                  <a:lnTo>
                    <a:pt x="399" y="197"/>
                  </a:lnTo>
                  <a:lnTo>
                    <a:pt x="366" y="207"/>
                  </a:lnTo>
                  <a:lnTo>
                    <a:pt x="356" y="205"/>
                  </a:lnTo>
                  <a:lnTo>
                    <a:pt x="347" y="201"/>
                  </a:lnTo>
                  <a:lnTo>
                    <a:pt x="342" y="193"/>
                  </a:lnTo>
                  <a:lnTo>
                    <a:pt x="337" y="184"/>
                  </a:lnTo>
                  <a:lnTo>
                    <a:pt x="339" y="175"/>
                  </a:lnTo>
                  <a:lnTo>
                    <a:pt x="344" y="170"/>
                  </a:lnTo>
                  <a:lnTo>
                    <a:pt x="365" y="153"/>
                  </a:lnTo>
                  <a:lnTo>
                    <a:pt x="580" y="14"/>
                  </a:lnTo>
                  <a:lnTo>
                    <a:pt x="602" y="0"/>
                  </a:lnTo>
                  <a:lnTo>
                    <a:pt x="611" y="1"/>
                  </a:lnTo>
                  <a:lnTo>
                    <a:pt x="619" y="5"/>
                  </a:lnTo>
                  <a:lnTo>
                    <a:pt x="625" y="10"/>
                  </a:lnTo>
                  <a:lnTo>
                    <a:pt x="625" y="19"/>
                  </a:lnTo>
                  <a:lnTo>
                    <a:pt x="619" y="40"/>
                  </a:lnTo>
                  <a:lnTo>
                    <a:pt x="611" y="63"/>
                  </a:lnTo>
                  <a:lnTo>
                    <a:pt x="610" y="82"/>
                  </a:lnTo>
                  <a:lnTo>
                    <a:pt x="620" y="100"/>
                  </a:lnTo>
                  <a:lnTo>
                    <a:pt x="646" y="124"/>
                  </a:lnTo>
                  <a:lnTo>
                    <a:pt x="1069" y="491"/>
                  </a:lnTo>
                  <a:lnTo>
                    <a:pt x="1142" y="550"/>
                  </a:lnTo>
                  <a:lnTo>
                    <a:pt x="1197" y="588"/>
                  </a:lnTo>
                  <a:lnTo>
                    <a:pt x="1212" y="590"/>
                  </a:lnTo>
                  <a:lnTo>
                    <a:pt x="1226" y="589"/>
                  </a:lnTo>
                  <a:lnTo>
                    <a:pt x="1239" y="587"/>
                  </a:lnTo>
                  <a:lnTo>
                    <a:pt x="1255" y="581"/>
                  </a:lnTo>
                  <a:lnTo>
                    <a:pt x="1274" y="573"/>
                  </a:lnTo>
                  <a:lnTo>
                    <a:pt x="1283" y="572"/>
                  </a:lnTo>
                  <a:lnTo>
                    <a:pt x="1289" y="578"/>
                  </a:lnTo>
                  <a:lnTo>
                    <a:pt x="1294" y="588"/>
                  </a:lnTo>
                  <a:lnTo>
                    <a:pt x="1296" y="601"/>
                  </a:lnTo>
                  <a:lnTo>
                    <a:pt x="1287" y="615"/>
                  </a:lnTo>
                  <a:lnTo>
                    <a:pt x="1275" y="632"/>
                  </a:lnTo>
                  <a:lnTo>
                    <a:pt x="1259" y="647"/>
                  </a:lnTo>
                  <a:lnTo>
                    <a:pt x="1114" y="799"/>
                  </a:lnTo>
                  <a:lnTo>
                    <a:pt x="1093" y="818"/>
                  </a:lnTo>
                  <a:lnTo>
                    <a:pt x="1081" y="824"/>
                  </a:lnTo>
                  <a:lnTo>
                    <a:pt x="1067" y="826"/>
                  </a:lnTo>
                  <a:lnTo>
                    <a:pt x="1057" y="820"/>
                  </a:lnTo>
                  <a:lnTo>
                    <a:pt x="1050" y="812"/>
                  </a:lnTo>
                  <a:lnTo>
                    <a:pt x="1049" y="801"/>
                  </a:lnTo>
                  <a:lnTo>
                    <a:pt x="1051" y="791"/>
                  </a:lnTo>
                  <a:lnTo>
                    <a:pt x="1059" y="774"/>
                  </a:lnTo>
                  <a:lnTo>
                    <a:pt x="1081" y="732"/>
                  </a:lnTo>
                  <a:lnTo>
                    <a:pt x="1095" y="695"/>
                  </a:lnTo>
                  <a:lnTo>
                    <a:pt x="1099" y="661"/>
                  </a:lnTo>
                  <a:lnTo>
                    <a:pt x="1098" y="626"/>
                  </a:lnTo>
                  <a:lnTo>
                    <a:pt x="1090" y="600"/>
                  </a:lnTo>
                  <a:lnTo>
                    <a:pt x="1072" y="573"/>
                  </a:lnTo>
                  <a:lnTo>
                    <a:pt x="1045" y="541"/>
                  </a:lnTo>
                  <a:lnTo>
                    <a:pt x="999" y="500"/>
                  </a:lnTo>
                  <a:lnTo>
                    <a:pt x="952" y="459"/>
                  </a:lnTo>
                  <a:lnTo>
                    <a:pt x="934" y="447"/>
                  </a:lnTo>
                  <a:lnTo>
                    <a:pt x="922" y="443"/>
                  </a:lnTo>
                  <a:lnTo>
                    <a:pt x="911" y="443"/>
                  </a:lnTo>
                  <a:lnTo>
                    <a:pt x="901" y="450"/>
                  </a:lnTo>
                  <a:lnTo>
                    <a:pt x="877" y="474"/>
                  </a:lnTo>
                  <a:lnTo>
                    <a:pt x="356" y="107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9" name="Freeform 77"/>
            <p:cNvSpPr>
              <a:spLocks noEditPoints="1"/>
            </p:cNvSpPr>
            <p:nvPr/>
          </p:nvSpPr>
          <p:spPr bwMode="auto">
            <a:xfrm>
              <a:off x="200025" y="4989513"/>
              <a:ext cx="85725" cy="230187"/>
            </a:xfrm>
            <a:custGeom>
              <a:avLst/>
              <a:gdLst>
                <a:gd name="T0" fmla="*/ 0 w 316"/>
                <a:gd name="T1" fmla="*/ 799 h 848"/>
                <a:gd name="T2" fmla="*/ 0 w 316"/>
                <a:gd name="T3" fmla="*/ 724 h 848"/>
                <a:gd name="T4" fmla="*/ 104 w 316"/>
                <a:gd name="T5" fmla="*/ 677 h 848"/>
                <a:gd name="T6" fmla="*/ 137 w 316"/>
                <a:gd name="T7" fmla="*/ 661 h 848"/>
                <a:gd name="T8" fmla="*/ 158 w 316"/>
                <a:gd name="T9" fmla="*/ 645 h 848"/>
                <a:gd name="T10" fmla="*/ 170 w 316"/>
                <a:gd name="T11" fmla="*/ 627 h 848"/>
                <a:gd name="T12" fmla="*/ 173 w 316"/>
                <a:gd name="T13" fmla="*/ 610 h 848"/>
                <a:gd name="T14" fmla="*/ 170 w 316"/>
                <a:gd name="T15" fmla="*/ 590 h 848"/>
                <a:gd name="T16" fmla="*/ 163 w 316"/>
                <a:gd name="T17" fmla="*/ 564 h 848"/>
                <a:gd name="T18" fmla="*/ 152 w 316"/>
                <a:gd name="T19" fmla="*/ 530 h 848"/>
                <a:gd name="T20" fmla="*/ 148 w 316"/>
                <a:gd name="T21" fmla="*/ 503 h 848"/>
                <a:gd name="T22" fmla="*/ 152 w 316"/>
                <a:gd name="T23" fmla="*/ 490 h 848"/>
                <a:gd name="T24" fmla="*/ 160 w 316"/>
                <a:gd name="T25" fmla="*/ 481 h 848"/>
                <a:gd name="T26" fmla="*/ 174 w 316"/>
                <a:gd name="T27" fmla="*/ 481 h 848"/>
                <a:gd name="T28" fmla="*/ 182 w 316"/>
                <a:gd name="T29" fmla="*/ 485 h 848"/>
                <a:gd name="T30" fmla="*/ 191 w 316"/>
                <a:gd name="T31" fmla="*/ 497 h 848"/>
                <a:gd name="T32" fmla="*/ 199 w 316"/>
                <a:gd name="T33" fmla="*/ 512 h 848"/>
                <a:gd name="T34" fmla="*/ 210 w 316"/>
                <a:gd name="T35" fmla="*/ 546 h 848"/>
                <a:gd name="T36" fmla="*/ 249 w 316"/>
                <a:gd name="T37" fmla="*/ 661 h 848"/>
                <a:gd name="T38" fmla="*/ 295 w 316"/>
                <a:gd name="T39" fmla="*/ 766 h 848"/>
                <a:gd name="T40" fmla="*/ 313 w 316"/>
                <a:gd name="T41" fmla="*/ 808 h 848"/>
                <a:gd name="T42" fmla="*/ 316 w 316"/>
                <a:gd name="T43" fmla="*/ 820 h 848"/>
                <a:gd name="T44" fmla="*/ 316 w 316"/>
                <a:gd name="T45" fmla="*/ 833 h 848"/>
                <a:gd name="T46" fmla="*/ 312 w 316"/>
                <a:gd name="T47" fmla="*/ 841 h 848"/>
                <a:gd name="T48" fmla="*/ 302 w 316"/>
                <a:gd name="T49" fmla="*/ 848 h 848"/>
                <a:gd name="T50" fmla="*/ 289 w 316"/>
                <a:gd name="T51" fmla="*/ 848 h 848"/>
                <a:gd name="T52" fmla="*/ 279 w 316"/>
                <a:gd name="T53" fmla="*/ 842 h 848"/>
                <a:gd name="T54" fmla="*/ 265 w 316"/>
                <a:gd name="T55" fmla="*/ 824 h 848"/>
                <a:gd name="T56" fmla="*/ 250 w 316"/>
                <a:gd name="T57" fmla="*/ 797 h 848"/>
                <a:gd name="T58" fmla="*/ 224 w 316"/>
                <a:gd name="T59" fmla="*/ 755 h 848"/>
                <a:gd name="T60" fmla="*/ 215 w 316"/>
                <a:gd name="T61" fmla="*/ 745 h 848"/>
                <a:gd name="T62" fmla="*/ 201 w 316"/>
                <a:gd name="T63" fmla="*/ 738 h 848"/>
                <a:gd name="T64" fmla="*/ 188 w 316"/>
                <a:gd name="T65" fmla="*/ 736 h 848"/>
                <a:gd name="T66" fmla="*/ 170 w 316"/>
                <a:gd name="T67" fmla="*/ 737 h 848"/>
                <a:gd name="T68" fmla="*/ 119 w 316"/>
                <a:gd name="T69" fmla="*/ 752 h 848"/>
                <a:gd name="T70" fmla="*/ 0 w 316"/>
                <a:gd name="T71" fmla="*/ 799 h 848"/>
                <a:gd name="T72" fmla="*/ 0 w 316"/>
                <a:gd name="T73" fmla="*/ 105 h 848"/>
                <a:gd name="T74" fmla="*/ 0 w 316"/>
                <a:gd name="T75" fmla="*/ 0 h 848"/>
                <a:gd name="T76" fmla="*/ 15 w 316"/>
                <a:gd name="T77" fmla="*/ 35 h 848"/>
                <a:gd name="T78" fmla="*/ 21 w 316"/>
                <a:gd name="T79" fmla="*/ 52 h 848"/>
                <a:gd name="T80" fmla="*/ 20 w 316"/>
                <a:gd name="T81" fmla="*/ 67 h 848"/>
                <a:gd name="T82" fmla="*/ 12 w 316"/>
                <a:gd name="T83" fmla="*/ 86 h 848"/>
                <a:gd name="T84" fmla="*/ 0 w 316"/>
                <a:gd name="T85" fmla="*/ 105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848">
                  <a:moveTo>
                    <a:pt x="0" y="799"/>
                  </a:moveTo>
                  <a:lnTo>
                    <a:pt x="0" y="724"/>
                  </a:lnTo>
                  <a:lnTo>
                    <a:pt x="104" y="677"/>
                  </a:lnTo>
                  <a:lnTo>
                    <a:pt x="137" y="661"/>
                  </a:lnTo>
                  <a:lnTo>
                    <a:pt x="158" y="645"/>
                  </a:lnTo>
                  <a:lnTo>
                    <a:pt x="170" y="627"/>
                  </a:lnTo>
                  <a:lnTo>
                    <a:pt x="173" y="610"/>
                  </a:lnTo>
                  <a:lnTo>
                    <a:pt x="170" y="590"/>
                  </a:lnTo>
                  <a:lnTo>
                    <a:pt x="163" y="564"/>
                  </a:lnTo>
                  <a:lnTo>
                    <a:pt x="152" y="530"/>
                  </a:lnTo>
                  <a:lnTo>
                    <a:pt x="148" y="503"/>
                  </a:lnTo>
                  <a:lnTo>
                    <a:pt x="152" y="490"/>
                  </a:lnTo>
                  <a:lnTo>
                    <a:pt x="160" y="481"/>
                  </a:lnTo>
                  <a:lnTo>
                    <a:pt x="174" y="481"/>
                  </a:lnTo>
                  <a:lnTo>
                    <a:pt x="182" y="485"/>
                  </a:lnTo>
                  <a:lnTo>
                    <a:pt x="191" y="497"/>
                  </a:lnTo>
                  <a:lnTo>
                    <a:pt x="199" y="512"/>
                  </a:lnTo>
                  <a:lnTo>
                    <a:pt x="210" y="546"/>
                  </a:lnTo>
                  <a:lnTo>
                    <a:pt x="249" y="661"/>
                  </a:lnTo>
                  <a:lnTo>
                    <a:pt x="295" y="766"/>
                  </a:lnTo>
                  <a:lnTo>
                    <a:pt x="313" y="808"/>
                  </a:lnTo>
                  <a:lnTo>
                    <a:pt x="316" y="820"/>
                  </a:lnTo>
                  <a:lnTo>
                    <a:pt x="316" y="833"/>
                  </a:lnTo>
                  <a:lnTo>
                    <a:pt x="312" y="841"/>
                  </a:lnTo>
                  <a:lnTo>
                    <a:pt x="302" y="848"/>
                  </a:lnTo>
                  <a:lnTo>
                    <a:pt x="289" y="848"/>
                  </a:lnTo>
                  <a:lnTo>
                    <a:pt x="279" y="842"/>
                  </a:lnTo>
                  <a:lnTo>
                    <a:pt x="265" y="824"/>
                  </a:lnTo>
                  <a:lnTo>
                    <a:pt x="250" y="797"/>
                  </a:lnTo>
                  <a:lnTo>
                    <a:pt x="224" y="755"/>
                  </a:lnTo>
                  <a:lnTo>
                    <a:pt x="215" y="745"/>
                  </a:lnTo>
                  <a:lnTo>
                    <a:pt x="201" y="738"/>
                  </a:lnTo>
                  <a:lnTo>
                    <a:pt x="188" y="736"/>
                  </a:lnTo>
                  <a:lnTo>
                    <a:pt x="170" y="737"/>
                  </a:lnTo>
                  <a:lnTo>
                    <a:pt x="119" y="752"/>
                  </a:lnTo>
                  <a:lnTo>
                    <a:pt x="0" y="799"/>
                  </a:lnTo>
                  <a:close/>
                  <a:moveTo>
                    <a:pt x="0" y="105"/>
                  </a:moveTo>
                  <a:lnTo>
                    <a:pt x="0" y="0"/>
                  </a:lnTo>
                  <a:lnTo>
                    <a:pt x="15" y="35"/>
                  </a:lnTo>
                  <a:lnTo>
                    <a:pt x="21" y="52"/>
                  </a:lnTo>
                  <a:lnTo>
                    <a:pt x="20" y="67"/>
                  </a:lnTo>
                  <a:lnTo>
                    <a:pt x="12" y="86"/>
                  </a:lnTo>
                  <a:lnTo>
                    <a:pt x="0" y="10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grpSp>
      <p:sp>
        <p:nvSpPr>
          <p:cNvPr id="40" name="Szövegdoboz 46"/>
          <p:cNvSpPr txBox="1">
            <a:spLocks noChangeArrowheads="1"/>
          </p:cNvSpPr>
          <p:nvPr userDrawn="1"/>
        </p:nvSpPr>
        <p:spPr bwMode="auto">
          <a:xfrm>
            <a:off x="7451725" y="6484938"/>
            <a:ext cx="1493838" cy="184150"/>
          </a:xfrm>
          <a:prstGeom prst="rect">
            <a:avLst/>
          </a:prstGeom>
          <a:noFill/>
          <a:ln w="9525">
            <a:noFill/>
            <a:miter lim="800000"/>
            <a:headEnd/>
            <a:tailEnd/>
          </a:ln>
        </p:spPr>
        <p:txBody>
          <a:bodyPr lIns="0" tIns="0" rIns="0" bIns="0">
            <a:spAutoFit/>
          </a:bodyPr>
          <a:lstStyle/>
          <a:p>
            <a:pPr algn="r">
              <a:defRPr/>
            </a:pPr>
            <a:r>
              <a:rPr lang="hu-HU" sz="1200" b="0">
                <a:solidFill>
                  <a:srgbClr val="7F7F7F"/>
                </a:solidFill>
                <a:latin typeface="H-OptimaNormal" pitchFamily="34" charset="0"/>
              </a:rPr>
              <a:t>www.aok.pte.hu</a:t>
            </a:r>
          </a:p>
        </p:txBody>
      </p:sp>
      <p:sp>
        <p:nvSpPr>
          <p:cNvPr id="41" name="Téglalap 45"/>
          <p:cNvSpPr>
            <a:spLocks/>
          </p:cNvSpPr>
          <p:nvPr userDrawn="1"/>
        </p:nvSpPr>
        <p:spPr>
          <a:xfrm>
            <a:off x="0" y="0"/>
            <a:ext cx="1793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2" name="Cím 1"/>
          <p:cNvSpPr>
            <a:spLocks noGrp="1"/>
          </p:cNvSpPr>
          <p:nvPr>
            <p:ph type="title"/>
          </p:nvPr>
        </p:nvSpPr>
        <p:spPr>
          <a:xfrm>
            <a:off x="541450" y="274638"/>
            <a:ext cx="8422158" cy="1143000"/>
          </a:xfrm>
        </p:spPr>
        <p:txBody>
          <a:bodyPr/>
          <a:lstStyle>
            <a:lvl1pPr algn="l">
              <a:defRPr>
                <a:solidFill>
                  <a:schemeClr val="tx2"/>
                </a:solidFill>
              </a:defRPr>
            </a:lvl1pPr>
          </a:lstStyle>
          <a:p>
            <a:r>
              <a:rPr lang="hu-HU" noProof="0" dirty="0" smtClean="0"/>
              <a:t>Mintacím szerkesztése</a:t>
            </a:r>
            <a:endParaRPr lang="hu-HU" noProof="0"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4" name="Téglalap 99"/>
          <p:cNvSpPr/>
          <p:nvPr userDrawn="1"/>
        </p:nvSpPr>
        <p:spPr>
          <a:xfrm>
            <a:off x="0" y="0"/>
            <a:ext cx="9144000" cy="982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5" name="Téglalap 7"/>
          <p:cNvSpPr/>
          <p:nvPr userDrawn="1"/>
        </p:nvSpPr>
        <p:spPr>
          <a:xfrm>
            <a:off x="0" y="2457450"/>
            <a:ext cx="9144000" cy="440055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grpSp>
        <p:nvGrpSpPr>
          <p:cNvPr id="6" name="Csoportba foglalás 62"/>
          <p:cNvGrpSpPr>
            <a:grpSpLocks noChangeAspect="1"/>
          </p:cNvGrpSpPr>
          <p:nvPr userDrawn="1"/>
        </p:nvGrpSpPr>
        <p:grpSpPr>
          <a:xfrm>
            <a:off x="-12613" y="4637561"/>
            <a:ext cx="2808000" cy="2220439"/>
            <a:chOff x="188913" y="2782888"/>
            <a:chExt cx="3194050" cy="2525712"/>
          </a:xfrm>
          <a:solidFill>
            <a:schemeClr val="bg1">
              <a:alpha val="20000"/>
            </a:schemeClr>
          </a:solidFill>
        </p:grpSpPr>
        <p:sp>
          <p:nvSpPr>
            <p:cNvPr id="7" name="Freeform 44"/>
            <p:cNvSpPr>
              <a:spLocks noEditPoints="1"/>
            </p:cNvSpPr>
            <p:nvPr/>
          </p:nvSpPr>
          <p:spPr bwMode="auto">
            <a:xfrm>
              <a:off x="1708150" y="3011488"/>
              <a:ext cx="274638" cy="350837"/>
            </a:xfrm>
            <a:custGeom>
              <a:avLst/>
              <a:gdLst>
                <a:gd name="T0" fmla="*/ 988 w 1022"/>
                <a:gd name="T1" fmla="*/ 1250 h 1298"/>
                <a:gd name="T2" fmla="*/ 908 w 1022"/>
                <a:gd name="T3" fmla="*/ 1207 h 1298"/>
                <a:gd name="T4" fmla="*/ 868 w 1022"/>
                <a:gd name="T5" fmla="*/ 1099 h 1298"/>
                <a:gd name="T6" fmla="*/ 751 w 1022"/>
                <a:gd name="T7" fmla="*/ 701 h 1298"/>
                <a:gd name="T8" fmla="*/ 772 w 1022"/>
                <a:gd name="T9" fmla="*/ 658 h 1298"/>
                <a:gd name="T10" fmla="*/ 877 w 1022"/>
                <a:gd name="T11" fmla="*/ 633 h 1298"/>
                <a:gd name="T12" fmla="*/ 965 w 1022"/>
                <a:gd name="T13" fmla="*/ 569 h 1298"/>
                <a:gd name="T14" fmla="*/ 1005 w 1022"/>
                <a:gd name="T15" fmla="*/ 495 h 1298"/>
                <a:gd name="T16" fmla="*/ 1022 w 1022"/>
                <a:gd name="T17" fmla="*/ 401 h 1298"/>
                <a:gd name="T18" fmla="*/ 1005 w 1022"/>
                <a:gd name="T19" fmla="*/ 306 h 1298"/>
                <a:gd name="T20" fmla="*/ 952 w 1022"/>
                <a:gd name="T21" fmla="*/ 222 h 1298"/>
                <a:gd name="T22" fmla="*/ 822 w 1022"/>
                <a:gd name="T23" fmla="*/ 140 h 1298"/>
                <a:gd name="T24" fmla="*/ 480 w 1022"/>
                <a:gd name="T25" fmla="*/ 58 h 1298"/>
                <a:gd name="T26" fmla="*/ 275 w 1022"/>
                <a:gd name="T27" fmla="*/ 0 h 1298"/>
                <a:gd name="T28" fmla="*/ 250 w 1022"/>
                <a:gd name="T29" fmla="*/ 17 h 1298"/>
                <a:gd name="T30" fmla="*/ 277 w 1022"/>
                <a:gd name="T31" fmla="*/ 51 h 1298"/>
                <a:gd name="T32" fmla="*/ 344 w 1022"/>
                <a:gd name="T33" fmla="*/ 82 h 1298"/>
                <a:gd name="T34" fmla="*/ 370 w 1022"/>
                <a:gd name="T35" fmla="*/ 122 h 1298"/>
                <a:gd name="T36" fmla="*/ 178 w 1022"/>
                <a:gd name="T37" fmla="*/ 914 h 1298"/>
                <a:gd name="T38" fmla="*/ 143 w 1022"/>
                <a:gd name="T39" fmla="*/ 997 h 1298"/>
                <a:gd name="T40" fmla="*/ 88 w 1022"/>
                <a:gd name="T41" fmla="*/ 1014 h 1298"/>
                <a:gd name="T42" fmla="*/ 16 w 1022"/>
                <a:gd name="T43" fmla="*/ 1008 h 1298"/>
                <a:gd name="T44" fmla="*/ 0 w 1022"/>
                <a:gd name="T45" fmla="*/ 1036 h 1298"/>
                <a:gd name="T46" fmla="*/ 28 w 1022"/>
                <a:gd name="T47" fmla="*/ 1056 h 1298"/>
                <a:gd name="T48" fmla="*/ 354 w 1022"/>
                <a:gd name="T49" fmla="*/ 1136 h 1298"/>
                <a:gd name="T50" fmla="*/ 453 w 1022"/>
                <a:gd name="T51" fmla="*/ 1158 h 1298"/>
                <a:gd name="T52" fmla="*/ 467 w 1022"/>
                <a:gd name="T53" fmla="*/ 1132 h 1298"/>
                <a:gd name="T54" fmla="*/ 413 w 1022"/>
                <a:gd name="T55" fmla="*/ 1100 h 1298"/>
                <a:gd name="T56" fmla="*/ 357 w 1022"/>
                <a:gd name="T57" fmla="*/ 1066 h 1298"/>
                <a:gd name="T58" fmla="*/ 344 w 1022"/>
                <a:gd name="T59" fmla="*/ 1020 h 1298"/>
                <a:gd name="T60" fmla="*/ 442 w 1022"/>
                <a:gd name="T61" fmla="*/ 637 h 1298"/>
                <a:gd name="T62" fmla="*/ 477 w 1022"/>
                <a:gd name="T63" fmla="*/ 626 h 1298"/>
                <a:gd name="T64" fmla="*/ 546 w 1022"/>
                <a:gd name="T65" fmla="*/ 658 h 1298"/>
                <a:gd name="T66" fmla="*/ 576 w 1022"/>
                <a:gd name="T67" fmla="*/ 736 h 1298"/>
                <a:gd name="T68" fmla="*/ 700 w 1022"/>
                <a:gd name="T69" fmla="*/ 1214 h 1298"/>
                <a:gd name="T70" fmla="*/ 772 w 1022"/>
                <a:gd name="T71" fmla="*/ 1240 h 1298"/>
                <a:gd name="T72" fmla="*/ 974 w 1022"/>
                <a:gd name="T73" fmla="*/ 1296 h 1298"/>
                <a:gd name="T74" fmla="*/ 1001 w 1022"/>
                <a:gd name="T75" fmla="*/ 1292 h 1298"/>
                <a:gd name="T76" fmla="*/ 1003 w 1022"/>
                <a:gd name="T77" fmla="*/ 1266 h 1298"/>
                <a:gd name="T78" fmla="*/ 592 w 1022"/>
                <a:gd name="T79" fmla="*/ 607 h 1298"/>
                <a:gd name="T80" fmla="*/ 476 w 1022"/>
                <a:gd name="T81" fmla="*/ 578 h 1298"/>
                <a:gd name="T82" fmla="*/ 462 w 1022"/>
                <a:gd name="T83" fmla="*/ 549 h 1298"/>
                <a:gd name="T84" fmla="*/ 558 w 1022"/>
                <a:gd name="T85" fmla="*/ 177 h 1298"/>
                <a:gd name="T86" fmla="*/ 591 w 1022"/>
                <a:gd name="T87" fmla="*/ 139 h 1298"/>
                <a:gd name="T88" fmla="*/ 648 w 1022"/>
                <a:gd name="T89" fmla="*/ 142 h 1298"/>
                <a:gd name="T90" fmla="*/ 761 w 1022"/>
                <a:gd name="T91" fmla="*/ 199 h 1298"/>
                <a:gd name="T92" fmla="*/ 809 w 1022"/>
                <a:gd name="T93" fmla="*/ 274 h 1298"/>
                <a:gd name="T94" fmla="*/ 828 w 1022"/>
                <a:gd name="T95" fmla="*/ 381 h 1298"/>
                <a:gd name="T96" fmla="*/ 802 w 1022"/>
                <a:gd name="T97" fmla="*/ 488 h 1298"/>
                <a:gd name="T98" fmla="*/ 718 w 1022"/>
                <a:gd name="T99" fmla="*/ 58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2" h="1298">
                  <a:moveTo>
                    <a:pt x="1003" y="1266"/>
                  </a:moveTo>
                  <a:lnTo>
                    <a:pt x="996" y="1256"/>
                  </a:lnTo>
                  <a:lnTo>
                    <a:pt x="988" y="1250"/>
                  </a:lnTo>
                  <a:lnTo>
                    <a:pt x="939" y="1232"/>
                  </a:lnTo>
                  <a:lnTo>
                    <a:pt x="923" y="1221"/>
                  </a:lnTo>
                  <a:lnTo>
                    <a:pt x="908" y="1207"/>
                  </a:lnTo>
                  <a:lnTo>
                    <a:pt x="896" y="1190"/>
                  </a:lnTo>
                  <a:lnTo>
                    <a:pt x="889" y="1167"/>
                  </a:lnTo>
                  <a:lnTo>
                    <a:pt x="868" y="1099"/>
                  </a:lnTo>
                  <a:lnTo>
                    <a:pt x="778" y="771"/>
                  </a:lnTo>
                  <a:lnTo>
                    <a:pt x="766" y="730"/>
                  </a:lnTo>
                  <a:lnTo>
                    <a:pt x="751" y="701"/>
                  </a:lnTo>
                  <a:lnTo>
                    <a:pt x="738" y="677"/>
                  </a:lnTo>
                  <a:lnTo>
                    <a:pt x="719" y="660"/>
                  </a:lnTo>
                  <a:lnTo>
                    <a:pt x="772" y="658"/>
                  </a:lnTo>
                  <a:lnTo>
                    <a:pt x="810" y="656"/>
                  </a:lnTo>
                  <a:lnTo>
                    <a:pt x="844" y="647"/>
                  </a:lnTo>
                  <a:lnTo>
                    <a:pt x="877" y="633"/>
                  </a:lnTo>
                  <a:lnTo>
                    <a:pt x="924" y="606"/>
                  </a:lnTo>
                  <a:lnTo>
                    <a:pt x="947" y="588"/>
                  </a:lnTo>
                  <a:lnTo>
                    <a:pt x="965" y="569"/>
                  </a:lnTo>
                  <a:lnTo>
                    <a:pt x="981" y="544"/>
                  </a:lnTo>
                  <a:lnTo>
                    <a:pt x="992" y="519"/>
                  </a:lnTo>
                  <a:lnTo>
                    <a:pt x="1005" y="495"/>
                  </a:lnTo>
                  <a:lnTo>
                    <a:pt x="1014" y="468"/>
                  </a:lnTo>
                  <a:lnTo>
                    <a:pt x="1020" y="434"/>
                  </a:lnTo>
                  <a:lnTo>
                    <a:pt x="1022" y="401"/>
                  </a:lnTo>
                  <a:lnTo>
                    <a:pt x="1019" y="368"/>
                  </a:lnTo>
                  <a:lnTo>
                    <a:pt x="1015" y="337"/>
                  </a:lnTo>
                  <a:lnTo>
                    <a:pt x="1005" y="306"/>
                  </a:lnTo>
                  <a:lnTo>
                    <a:pt x="991" y="275"/>
                  </a:lnTo>
                  <a:lnTo>
                    <a:pt x="974" y="248"/>
                  </a:lnTo>
                  <a:lnTo>
                    <a:pt x="952" y="222"/>
                  </a:lnTo>
                  <a:lnTo>
                    <a:pt x="916" y="190"/>
                  </a:lnTo>
                  <a:lnTo>
                    <a:pt x="873" y="160"/>
                  </a:lnTo>
                  <a:lnTo>
                    <a:pt x="822" y="140"/>
                  </a:lnTo>
                  <a:lnTo>
                    <a:pt x="757" y="118"/>
                  </a:lnTo>
                  <a:lnTo>
                    <a:pt x="633" y="91"/>
                  </a:lnTo>
                  <a:lnTo>
                    <a:pt x="480" y="58"/>
                  </a:lnTo>
                  <a:lnTo>
                    <a:pt x="363" y="24"/>
                  </a:lnTo>
                  <a:lnTo>
                    <a:pt x="293" y="3"/>
                  </a:lnTo>
                  <a:lnTo>
                    <a:pt x="275" y="0"/>
                  </a:lnTo>
                  <a:lnTo>
                    <a:pt x="264" y="2"/>
                  </a:lnTo>
                  <a:lnTo>
                    <a:pt x="254" y="7"/>
                  </a:lnTo>
                  <a:lnTo>
                    <a:pt x="250" y="17"/>
                  </a:lnTo>
                  <a:lnTo>
                    <a:pt x="250" y="28"/>
                  </a:lnTo>
                  <a:lnTo>
                    <a:pt x="259" y="41"/>
                  </a:lnTo>
                  <a:lnTo>
                    <a:pt x="277" y="51"/>
                  </a:lnTo>
                  <a:lnTo>
                    <a:pt x="304" y="60"/>
                  </a:lnTo>
                  <a:lnTo>
                    <a:pt x="325" y="68"/>
                  </a:lnTo>
                  <a:lnTo>
                    <a:pt x="344" y="82"/>
                  </a:lnTo>
                  <a:lnTo>
                    <a:pt x="356" y="93"/>
                  </a:lnTo>
                  <a:lnTo>
                    <a:pt x="366" y="110"/>
                  </a:lnTo>
                  <a:lnTo>
                    <a:pt x="370" y="122"/>
                  </a:lnTo>
                  <a:lnTo>
                    <a:pt x="369" y="139"/>
                  </a:lnTo>
                  <a:lnTo>
                    <a:pt x="356" y="201"/>
                  </a:lnTo>
                  <a:lnTo>
                    <a:pt x="178" y="914"/>
                  </a:lnTo>
                  <a:lnTo>
                    <a:pt x="161" y="974"/>
                  </a:lnTo>
                  <a:lnTo>
                    <a:pt x="152" y="988"/>
                  </a:lnTo>
                  <a:lnTo>
                    <a:pt x="143" y="997"/>
                  </a:lnTo>
                  <a:lnTo>
                    <a:pt x="126" y="1008"/>
                  </a:lnTo>
                  <a:lnTo>
                    <a:pt x="110" y="1012"/>
                  </a:lnTo>
                  <a:lnTo>
                    <a:pt x="88" y="1014"/>
                  </a:lnTo>
                  <a:lnTo>
                    <a:pt x="66" y="1012"/>
                  </a:lnTo>
                  <a:lnTo>
                    <a:pt x="36" y="1009"/>
                  </a:lnTo>
                  <a:lnTo>
                    <a:pt x="16" y="1008"/>
                  </a:lnTo>
                  <a:lnTo>
                    <a:pt x="7" y="1013"/>
                  </a:lnTo>
                  <a:lnTo>
                    <a:pt x="0" y="1025"/>
                  </a:lnTo>
                  <a:lnTo>
                    <a:pt x="0" y="1036"/>
                  </a:lnTo>
                  <a:lnTo>
                    <a:pt x="3" y="1045"/>
                  </a:lnTo>
                  <a:lnTo>
                    <a:pt x="13" y="1051"/>
                  </a:lnTo>
                  <a:lnTo>
                    <a:pt x="28" y="1056"/>
                  </a:lnTo>
                  <a:lnTo>
                    <a:pt x="55" y="1063"/>
                  </a:lnTo>
                  <a:lnTo>
                    <a:pt x="226" y="1100"/>
                  </a:lnTo>
                  <a:lnTo>
                    <a:pt x="354" y="1136"/>
                  </a:lnTo>
                  <a:lnTo>
                    <a:pt x="425" y="1157"/>
                  </a:lnTo>
                  <a:lnTo>
                    <a:pt x="442" y="1160"/>
                  </a:lnTo>
                  <a:lnTo>
                    <a:pt x="453" y="1158"/>
                  </a:lnTo>
                  <a:lnTo>
                    <a:pt x="459" y="1152"/>
                  </a:lnTo>
                  <a:lnTo>
                    <a:pt x="465" y="1142"/>
                  </a:lnTo>
                  <a:lnTo>
                    <a:pt x="467" y="1132"/>
                  </a:lnTo>
                  <a:lnTo>
                    <a:pt x="458" y="1119"/>
                  </a:lnTo>
                  <a:lnTo>
                    <a:pt x="440" y="1109"/>
                  </a:lnTo>
                  <a:lnTo>
                    <a:pt x="413" y="1100"/>
                  </a:lnTo>
                  <a:lnTo>
                    <a:pt x="390" y="1092"/>
                  </a:lnTo>
                  <a:lnTo>
                    <a:pt x="371" y="1077"/>
                  </a:lnTo>
                  <a:lnTo>
                    <a:pt x="357" y="1066"/>
                  </a:lnTo>
                  <a:lnTo>
                    <a:pt x="349" y="1049"/>
                  </a:lnTo>
                  <a:lnTo>
                    <a:pt x="343" y="1037"/>
                  </a:lnTo>
                  <a:lnTo>
                    <a:pt x="344" y="1020"/>
                  </a:lnTo>
                  <a:lnTo>
                    <a:pt x="357" y="958"/>
                  </a:lnTo>
                  <a:lnTo>
                    <a:pt x="434" y="656"/>
                  </a:lnTo>
                  <a:lnTo>
                    <a:pt x="442" y="637"/>
                  </a:lnTo>
                  <a:lnTo>
                    <a:pt x="448" y="628"/>
                  </a:lnTo>
                  <a:lnTo>
                    <a:pt x="460" y="623"/>
                  </a:lnTo>
                  <a:lnTo>
                    <a:pt x="477" y="626"/>
                  </a:lnTo>
                  <a:lnTo>
                    <a:pt x="520" y="640"/>
                  </a:lnTo>
                  <a:lnTo>
                    <a:pt x="536" y="650"/>
                  </a:lnTo>
                  <a:lnTo>
                    <a:pt x="546" y="658"/>
                  </a:lnTo>
                  <a:lnTo>
                    <a:pt x="555" y="668"/>
                  </a:lnTo>
                  <a:lnTo>
                    <a:pt x="563" y="687"/>
                  </a:lnTo>
                  <a:lnTo>
                    <a:pt x="576" y="736"/>
                  </a:lnTo>
                  <a:lnTo>
                    <a:pt x="682" y="1167"/>
                  </a:lnTo>
                  <a:lnTo>
                    <a:pt x="690" y="1197"/>
                  </a:lnTo>
                  <a:lnTo>
                    <a:pt x="700" y="1214"/>
                  </a:lnTo>
                  <a:lnTo>
                    <a:pt x="709" y="1225"/>
                  </a:lnTo>
                  <a:lnTo>
                    <a:pt x="726" y="1230"/>
                  </a:lnTo>
                  <a:lnTo>
                    <a:pt x="772" y="1240"/>
                  </a:lnTo>
                  <a:lnTo>
                    <a:pt x="815" y="1248"/>
                  </a:lnTo>
                  <a:lnTo>
                    <a:pt x="953" y="1287"/>
                  </a:lnTo>
                  <a:lnTo>
                    <a:pt x="974" y="1296"/>
                  </a:lnTo>
                  <a:lnTo>
                    <a:pt x="984" y="1298"/>
                  </a:lnTo>
                  <a:lnTo>
                    <a:pt x="996" y="1295"/>
                  </a:lnTo>
                  <a:lnTo>
                    <a:pt x="1001" y="1292"/>
                  </a:lnTo>
                  <a:lnTo>
                    <a:pt x="1005" y="1281"/>
                  </a:lnTo>
                  <a:lnTo>
                    <a:pt x="1006" y="1273"/>
                  </a:lnTo>
                  <a:lnTo>
                    <a:pt x="1003" y="1266"/>
                  </a:lnTo>
                  <a:close/>
                  <a:moveTo>
                    <a:pt x="683" y="603"/>
                  </a:moveTo>
                  <a:lnTo>
                    <a:pt x="640" y="609"/>
                  </a:lnTo>
                  <a:lnTo>
                    <a:pt x="592" y="607"/>
                  </a:lnTo>
                  <a:lnTo>
                    <a:pt x="533" y="594"/>
                  </a:lnTo>
                  <a:lnTo>
                    <a:pt x="489" y="582"/>
                  </a:lnTo>
                  <a:lnTo>
                    <a:pt x="476" y="578"/>
                  </a:lnTo>
                  <a:lnTo>
                    <a:pt x="467" y="569"/>
                  </a:lnTo>
                  <a:lnTo>
                    <a:pt x="462" y="560"/>
                  </a:lnTo>
                  <a:lnTo>
                    <a:pt x="462" y="549"/>
                  </a:lnTo>
                  <a:lnTo>
                    <a:pt x="470" y="513"/>
                  </a:lnTo>
                  <a:lnTo>
                    <a:pt x="542" y="231"/>
                  </a:lnTo>
                  <a:lnTo>
                    <a:pt x="558" y="177"/>
                  </a:lnTo>
                  <a:lnTo>
                    <a:pt x="566" y="159"/>
                  </a:lnTo>
                  <a:lnTo>
                    <a:pt x="579" y="148"/>
                  </a:lnTo>
                  <a:lnTo>
                    <a:pt x="591" y="139"/>
                  </a:lnTo>
                  <a:lnTo>
                    <a:pt x="607" y="137"/>
                  </a:lnTo>
                  <a:lnTo>
                    <a:pt x="626" y="138"/>
                  </a:lnTo>
                  <a:lnTo>
                    <a:pt x="648" y="142"/>
                  </a:lnTo>
                  <a:lnTo>
                    <a:pt x="693" y="157"/>
                  </a:lnTo>
                  <a:lnTo>
                    <a:pt x="730" y="176"/>
                  </a:lnTo>
                  <a:lnTo>
                    <a:pt x="761" y="199"/>
                  </a:lnTo>
                  <a:lnTo>
                    <a:pt x="786" y="228"/>
                  </a:lnTo>
                  <a:lnTo>
                    <a:pt x="800" y="250"/>
                  </a:lnTo>
                  <a:lnTo>
                    <a:pt x="809" y="274"/>
                  </a:lnTo>
                  <a:lnTo>
                    <a:pt x="820" y="300"/>
                  </a:lnTo>
                  <a:lnTo>
                    <a:pt x="824" y="327"/>
                  </a:lnTo>
                  <a:lnTo>
                    <a:pt x="828" y="381"/>
                  </a:lnTo>
                  <a:lnTo>
                    <a:pt x="824" y="413"/>
                  </a:lnTo>
                  <a:lnTo>
                    <a:pt x="819" y="440"/>
                  </a:lnTo>
                  <a:lnTo>
                    <a:pt x="802" y="488"/>
                  </a:lnTo>
                  <a:lnTo>
                    <a:pt x="779" y="530"/>
                  </a:lnTo>
                  <a:lnTo>
                    <a:pt x="751" y="565"/>
                  </a:lnTo>
                  <a:lnTo>
                    <a:pt x="718" y="587"/>
                  </a:lnTo>
                  <a:lnTo>
                    <a:pt x="683" y="60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8" name="Freeform 45"/>
            <p:cNvSpPr>
              <a:spLocks/>
            </p:cNvSpPr>
            <p:nvPr/>
          </p:nvSpPr>
          <p:spPr bwMode="auto">
            <a:xfrm>
              <a:off x="200025" y="4208463"/>
              <a:ext cx="19050" cy="152400"/>
            </a:xfrm>
            <a:custGeom>
              <a:avLst/>
              <a:gdLst>
                <a:gd name="T0" fmla="*/ 0 w 70"/>
                <a:gd name="T1" fmla="*/ 568 h 568"/>
                <a:gd name="T2" fmla="*/ 0 w 70"/>
                <a:gd name="T3" fmla="*/ 446 h 568"/>
                <a:gd name="T4" fmla="*/ 10 w 70"/>
                <a:gd name="T5" fmla="*/ 416 h 568"/>
                <a:gd name="T6" fmla="*/ 19 w 70"/>
                <a:gd name="T7" fmla="*/ 380 h 568"/>
                <a:gd name="T8" fmla="*/ 23 w 70"/>
                <a:gd name="T9" fmla="*/ 342 h 568"/>
                <a:gd name="T10" fmla="*/ 25 w 70"/>
                <a:gd name="T11" fmla="*/ 309 h 568"/>
                <a:gd name="T12" fmla="*/ 20 w 70"/>
                <a:gd name="T13" fmla="*/ 273 h 568"/>
                <a:gd name="T14" fmla="*/ 11 w 70"/>
                <a:gd name="T15" fmla="*/ 239 h 568"/>
                <a:gd name="T16" fmla="*/ 0 w 70"/>
                <a:gd name="T17" fmla="*/ 216 h 568"/>
                <a:gd name="T18" fmla="*/ 0 w 70"/>
                <a:gd name="T19" fmla="*/ 0 h 568"/>
                <a:gd name="T20" fmla="*/ 12 w 70"/>
                <a:gd name="T21" fmla="*/ 21 h 568"/>
                <a:gd name="T22" fmla="*/ 33 w 70"/>
                <a:gd name="T23" fmla="*/ 71 h 568"/>
                <a:gd name="T24" fmla="*/ 51 w 70"/>
                <a:gd name="T25" fmla="*/ 120 h 568"/>
                <a:gd name="T26" fmla="*/ 63 w 70"/>
                <a:gd name="T27" fmla="*/ 178 h 568"/>
                <a:gd name="T28" fmla="*/ 67 w 70"/>
                <a:gd name="T29" fmla="*/ 231 h 568"/>
                <a:gd name="T30" fmla="*/ 70 w 70"/>
                <a:gd name="T31" fmla="*/ 289 h 568"/>
                <a:gd name="T32" fmla="*/ 67 w 70"/>
                <a:gd name="T33" fmla="*/ 345 h 568"/>
                <a:gd name="T34" fmla="*/ 56 w 70"/>
                <a:gd name="T35" fmla="*/ 403 h 568"/>
                <a:gd name="T36" fmla="*/ 41 w 70"/>
                <a:gd name="T37" fmla="*/ 464 h 568"/>
                <a:gd name="T38" fmla="*/ 23 w 70"/>
                <a:gd name="T39" fmla="*/ 520 h 568"/>
                <a:gd name="T40" fmla="*/ 0 w 70"/>
                <a:gd name="T4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68">
                  <a:moveTo>
                    <a:pt x="0" y="568"/>
                  </a:moveTo>
                  <a:lnTo>
                    <a:pt x="0" y="446"/>
                  </a:lnTo>
                  <a:lnTo>
                    <a:pt x="10" y="416"/>
                  </a:lnTo>
                  <a:lnTo>
                    <a:pt x="19" y="380"/>
                  </a:lnTo>
                  <a:lnTo>
                    <a:pt x="23" y="342"/>
                  </a:lnTo>
                  <a:lnTo>
                    <a:pt x="25" y="309"/>
                  </a:lnTo>
                  <a:lnTo>
                    <a:pt x="20" y="273"/>
                  </a:lnTo>
                  <a:lnTo>
                    <a:pt x="11" y="239"/>
                  </a:lnTo>
                  <a:lnTo>
                    <a:pt x="0" y="216"/>
                  </a:lnTo>
                  <a:lnTo>
                    <a:pt x="0" y="0"/>
                  </a:lnTo>
                  <a:lnTo>
                    <a:pt x="12" y="21"/>
                  </a:lnTo>
                  <a:lnTo>
                    <a:pt x="33" y="71"/>
                  </a:lnTo>
                  <a:lnTo>
                    <a:pt x="51" y="120"/>
                  </a:lnTo>
                  <a:lnTo>
                    <a:pt x="63" y="178"/>
                  </a:lnTo>
                  <a:lnTo>
                    <a:pt x="67" y="231"/>
                  </a:lnTo>
                  <a:lnTo>
                    <a:pt x="70" y="289"/>
                  </a:lnTo>
                  <a:lnTo>
                    <a:pt x="67" y="345"/>
                  </a:lnTo>
                  <a:lnTo>
                    <a:pt x="56" y="403"/>
                  </a:lnTo>
                  <a:lnTo>
                    <a:pt x="41" y="464"/>
                  </a:lnTo>
                  <a:lnTo>
                    <a:pt x="23" y="520"/>
                  </a:lnTo>
                  <a:lnTo>
                    <a:pt x="0" y="5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9" name="Freeform 46"/>
            <p:cNvSpPr>
              <a:spLocks/>
            </p:cNvSpPr>
            <p:nvPr/>
          </p:nvSpPr>
          <p:spPr bwMode="auto">
            <a:xfrm>
              <a:off x="200025" y="5262563"/>
              <a:ext cx="173038" cy="46037"/>
            </a:xfrm>
            <a:custGeom>
              <a:avLst/>
              <a:gdLst>
                <a:gd name="T0" fmla="*/ 640 w 640"/>
                <a:gd name="T1" fmla="*/ 168 h 168"/>
                <a:gd name="T2" fmla="*/ 554 w 640"/>
                <a:gd name="T3" fmla="*/ 168 h 168"/>
                <a:gd name="T4" fmla="*/ 521 w 640"/>
                <a:gd name="T5" fmla="*/ 155 h 168"/>
                <a:gd name="T6" fmla="*/ 485 w 640"/>
                <a:gd name="T7" fmla="*/ 147 h 168"/>
                <a:gd name="T8" fmla="*/ 449 w 640"/>
                <a:gd name="T9" fmla="*/ 143 h 168"/>
                <a:gd name="T10" fmla="*/ 409 w 640"/>
                <a:gd name="T11" fmla="*/ 140 h 168"/>
                <a:gd name="T12" fmla="*/ 369 w 640"/>
                <a:gd name="T13" fmla="*/ 144 h 168"/>
                <a:gd name="T14" fmla="*/ 327 w 640"/>
                <a:gd name="T15" fmla="*/ 148 h 168"/>
                <a:gd name="T16" fmla="*/ 283 w 640"/>
                <a:gd name="T17" fmla="*/ 158 h 168"/>
                <a:gd name="T18" fmla="*/ 256 w 640"/>
                <a:gd name="T19" fmla="*/ 168 h 168"/>
                <a:gd name="T20" fmla="*/ 0 w 640"/>
                <a:gd name="T21" fmla="*/ 168 h 168"/>
                <a:gd name="T22" fmla="*/ 0 w 640"/>
                <a:gd name="T23" fmla="*/ 66 h 168"/>
                <a:gd name="T24" fmla="*/ 30 w 640"/>
                <a:gd name="T25" fmla="*/ 49 h 168"/>
                <a:gd name="T26" fmla="*/ 80 w 640"/>
                <a:gd name="T27" fmla="*/ 29 h 168"/>
                <a:gd name="T28" fmla="*/ 133 w 640"/>
                <a:gd name="T29" fmla="*/ 15 h 168"/>
                <a:gd name="T30" fmla="*/ 187 w 640"/>
                <a:gd name="T31" fmla="*/ 4 h 168"/>
                <a:gd name="T32" fmla="*/ 239 w 640"/>
                <a:gd name="T33" fmla="*/ 0 h 168"/>
                <a:gd name="T34" fmla="*/ 291 w 640"/>
                <a:gd name="T35" fmla="*/ 1 h 168"/>
                <a:gd name="T36" fmla="*/ 345 w 640"/>
                <a:gd name="T37" fmla="*/ 8 h 168"/>
                <a:gd name="T38" fmla="*/ 395 w 640"/>
                <a:gd name="T39" fmla="*/ 21 h 168"/>
                <a:gd name="T40" fmla="*/ 447 w 640"/>
                <a:gd name="T41" fmla="*/ 37 h 168"/>
                <a:gd name="T42" fmla="*/ 496 w 640"/>
                <a:gd name="T43" fmla="*/ 61 h 168"/>
                <a:gd name="T44" fmla="*/ 542 w 640"/>
                <a:gd name="T45" fmla="*/ 89 h 168"/>
                <a:gd name="T46" fmla="*/ 589 w 640"/>
                <a:gd name="T47" fmla="*/ 119 h 168"/>
                <a:gd name="T48" fmla="*/ 630 w 640"/>
                <a:gd name="T49" fmla="*/ 157 h 168"/>
                <a:gd name="T50" fmla="*/ 640 w 640"/>
                <a:gd name="T5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0" h="168">
                  <a:moveTo>
                    <a:pt x="640" y="168"/>
                  </a:moveTo>
                  <a:lnTo>
                    <a:pt x="554" y="168"/>
                  </a:lnTo>
                  <a:lnTo>
                    <a:pt x="521" y="155"/>
                  </a:lnTo>
                  <a:lnTo>
                    <a:pt x="485" y="147"/>
                  </a:lnTo>
                  <a:lnTo>
                    <a:pt x="449" y="143"/>
                  </a:lnTo>
                  <a:lnTo>
                    <a:pt x="409" y="140"/>
                  </a:lnTo>
                  <a:lnTo>
                    <a:pt x="369" y="144"/>
                  </a:lnTo>
                  <a:lnTo>
                    <a:pt x="327" y="148"/>
                  </a:lnTo>
                  <a:lnTo>
                    <a:pt x="283" y="158"/>
                  </a:lnTo>
                  <a:lnTo>
                    <a:pt x="256" y="168"/>
                  </a:lnTo>
                  <a:lnTo>
                    <a:pt x="0" y="168"/>
                  </a:lnTo>
                  <a:lnTo>
                    <a:pt x="0" y="66"/>
                  </a:lnTo>
                  <a:lnTo>
                    <a:pt x="30" y="49"/>
                  </a:lnTo>
                  <a:lnTo>
                    <a:pt x="80" y="29"/>
                  </a:lnTo>
                  <a:lnTo>
                    <a:pt x="133" y="15"/>
                  </a:lnTo>
                  <a:lnTo>
                    <a:pt x="187" y="4"/>
                  </a:lnTo>
                  <a:lnTo>
                    <a:pt x="239" y="0"/>
                  </a:lnTo>
                  <a:lnTo>
                    <a:pt x="291" y="1"/>
                  </a:lnTo>
                  <a:lnTo>
                    <a:pt x="345" y="8"/>
                  </a:lnTo>
                  <a:lnTo>
                    <a:pt x="395" y="21"/>
                  </a:lnTo>
                  <a:lnTo>
                    <a:pt x="447" y="37"/>
                  </a:lnTo>
                  <a:lnTo>
                    <a:pt x="496" y="61"/>
                  </a:lnTo>
                  <a:lnTo>
                    <a:pt x="542" y="89"/>
                  </a:lnTo>
                  <a:lnTo>
                    <a:pt x="589" y="119"/>
                  </a:lnTo>
                  <a:lnTo>
                    <a:pt x="630" y="157"/>
                  </a:lnTo>
                  <a:lnTo>
                    <a:pt x="640" y="1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0" name="Freeform 47"/>
            <p:cNvSpPr>
              <a:spLocks noEditPoints="1"/>
            </p:cNvSpPr>
            <p:nvPr/>
          </p:nvSpPr>
          <p:spPr bwMode="auto">
            <a:xfrm>
              <a:off x="2468563" y="3608388"/>
              <a:ext cx="327025" cy="304800"/>
            </a:xfrm>
            <a:custGeom>
              <a:avLst/>
              <a:gdLst>
                <a:gd name="T0" fmla="*/ 1196 w 1210"/>
                <a:gd name="T1" fmla="*/ 2 h 1128"/>
                <a:gd name="T2" fmla="*/ 1160 w 1210"/>
                <a:gd name="T3" fmla="*/ 7 h 1128"/>
                <a:gd name="T4" fmla="*/ 797 w 1210"/>
                <a:gd name="T5" fmla="*/ 123 h 1128"/>
                <a:gd name="T6" fmla="*/ 347 w 1210"/>
                <a:gd name="T7" fmla="*/ 259 h 1128"/>
                <a:gd name="T8" fmla="*/ 158 w 1210"/>
                <a:gd name="T9" fmla="*/ 307 h 1128"/>
                <a:gd name="T10" fmla="*/ 122 w 1210"/>
                <a:gd name="T11" fmla="*/ 305 h 1128"/>
                <a:gd name="T12" fmla="*/ 93 w 1210"/>
                <a:gd name="T13" fmla="*/ 293 h 1128"/>
                <a:gd name="T14" fmla="*/ 46 w 1210"/>
                <a:gd name="T15" fmla="*/ 246 h 1128"/>
                <a:gd name="T16" fmla="*/ 19 w 1210"/>
                <a:gd name="T17" fmla="*/ 236 h 1128"/>
                <a:gd name="T18" fmla="*/ 4 w 1210"/>
                <a:gd name="T19" fmla="*/ 251 h 1128"/>
                <a:gd name="T20" fmla="*/ 2 w 1210"/>
                <a:gd name="T21" fmla="*/ 271 h 1128"/>
                <a:gd name="T22" fmla="*/ 27 w 1210"/>
                <a:gd name="T23" fmla="*/ 302 h 1128"/>
                <a:gd name="T24" fmla="*/ 163 w 1210"/>
                <a:gd name="T25" fmla="*/ 470 h 1128"/>
                <a:gd name="T26" fmla="*/ 226 w 1210"/>
                <a:gd name="T27" fmla="*/ 559 h 1128"/>
                <a:gd name="T28" fmla="*/ 249 w 1210"/>
                <a:gd name="T29" fmla="*/ 567 h 1128"/>
                <a:gd name="T30" fmla="*/ 267 w 1210"/>
                <a:gd name="T31" fmla="*/ 550 h 1128"/>
                <a:gd name="T32" fmla="*/ 258 w 1210"/>
                <a:gd name="T33" fmla="*/ 518 h 1128"/>
                <a:gd name="T34" fmla="*/ 219 w 1210"/>
                <a:gd name="T35" fmla="*/ 459 h 1128"/>
                <a:gd name="T36" fmla="*/ 212 w 1210"/>
                <a:gd name="T37" fmla="*/ 413 h 1128"/>
                <a:gd name="T38" fmla="*/ 253 w 1210"/>
                <a:gd name="T39" fmla="*/ 383 h 1128"/>
                <a:gd name="T40" fmla="*/ 477 w 1210"/>
                <a:gd name="T41" fmla="*/ 295 h 1128"/>
                <a:gd name="T42" fmla="*/ 518 w 1210"/>
                <a:gd name="T43" fmla="*/ 287 h 1128"/>
                <a:gd name="T44" fmla="*/ 551 w 1210"/>
                <a:gd name="T45" fmla="*/ 322 h 1128"/>
                <a:gd name="T46" fmla="*/ 696 w 1210"/>
                <a:gd name="T47" fmla="*/ 507 h 1128"/>
                <a:gd name="T48" fmla="*/ 699 w 1210"/>
                <a:gd name="T49" fmla="*/ 543 h 1128"/>
                <a:gd name="T50" fmla="*/ 567 w 1210"/>
                <a:gd name="T51" fmla="*/ 757 h 1128"/>
                <a:gd name="T52" fmla="*/ 533 w 1210"/>
                <a:gd name="T53" fmla="*/ 799 h 1128"/>
                <a:gd name="T54" fmla="*/ 501 w 1210"/>
                <a:gd name="T55" fmla="*/ 807 h 1128"/>
                <a:gd name="T56" fmla="*/ 462 w 1210"/>
                <a:gd name="T57" fmla="*/ 778 h 1128"/>
                <a:gd name="T58" fmla="*/ 424 w 1210"/>
                <a:gd name="T59" fmla="*/ 745 h 1128"/>
                <a:gd name="T60" fmla="*/ 399 w 1210"/>
                <a:gd name="T61" fmla="*/ 747 h 1128"/>
                <a:gd name="T62" fmla="*/ 392 w 1210"/>
                <a:gd name="T63" fmla="*/ 763 h 1128"/>
                <a:gd name="T64" fmla="*/ 407 w 1210"/>
                <a:gd name="T65" fmla="*/ 790 h 1128"/>
                <a:gd name="T66" fmla="*/ 497 w 1210"/>
                <a:gd name="T67" fmla="*/ 892 h 1128"/>
                <a:gd name="T68" fmla="*/ 592 w 1210"/>
                <a:gd name="T69" fmla="*/ 1012 h 1128"/>
                <a:gd name="T70" fmla="*/ 659 w 1210"/>
                <a:gd name="T71" fmla="*/ 1107 h 1128"/>
                <a:gd name="T72" fmla="*/ 682 w 1210"/>
                <a:gd name="T73" fmla="*/ 1126 h 1128"/>
                <a:gd name="T74" fmla="*/ 702 w 1210"/>
                <a:gd name="T75" fmla="*/ 1121 h 1128"/>
                <a:gd name="T76" fmla="*/ 709 w 1210"/>
                <a:gd name="T77" fmla="*/ 1109 h 1128"/>
                <a:gd name="T78" fmla="*/ 706 w 1210"/>
                <a:gd name="T79" fmla="*/ 1089 h 1128"/>
                <a:gd name="T80" fmla="*/ 679 w 1210"/>
                <a:gd name="T81" fmla="*/ 1040 h 1128"/>
                <a:gd name="T82" fmla="*/ 679 w 1210"/>
                <a:gd name="T83" fmla="*/ 994 h 1128"/>
                <a:gd name="T84" fmla="*/ 698 w 1210"/>
                <a:gd name="T85" fmla="*/ 934 h 1128"/>
                <a:gd name="T86" fmla="*/ 1095 w 1210"/>
                <a:gd name="T87" fmla="*/ 224 h 1128"/>
                <a:gd name="T88" fmla="*/ 1169 w 1210"/>
                <a:gd name="T89" fmla="*/ 103 h 1128"/>
                <a:gd name="T90" fmla="*/ 1207 w 1210"/>
                <a:gd name="T91" fmla="*/ 40 h 1128"/>
                <a:gd name="T92" fmla="*/ 1205 w 1210"/>
                <a:gd name="T93" fmla="*/ 13 h 1128"/>
                <a:gd name="T94" fmla="*/ 746 w 1210"/>
                <a:gd name="T95" fmla="*/ 448 h 1128"/>
                <a:gd name="T96" fmla="*/ 733 w 1210"/>
                <a:gd name="T97" fmla="*/ 446 h 1128"/>
                <a:gd name="T98" fmla="*/ 611 w 1210"/>
                <a:gd name="T99" fmla="*/ 295 h 1128"/>
                <a:gd name="T100" fmla="*/ 592 w 1210"/>
                <a:gd name="T101" fmla="*/ 265 h 1128"/>
                <a:gd name="T102" fmla="*/ 599 w 1210"/>
                <a:gd name="T103" fmla="*/ 251 h 1128"/>
                <a:gd name="T104" fmla="*/ 926 w 1210"/>
                <a:gd name="T105" fmla="*/ 14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0" h="1128">
                  <a:moveTo>
                    <a:pt x="1205" y="13"/>
                  </a:moveTo>
                  <a:lnTo>
                    <a:pt x="1196" y="2"/>
                  </a:lnTo>
                  <a:lnTo>
                    <a:pt x="1183" y="0"/>
                  </a:lnTo>
                  <a:lnTo>
                    <a:pt x="1160" y="7"/>
                  </a:lnTo>
                  <a:lnTo>
                    <a:pt x="1118" y="22"/>
                  </a:lnTo>
                  <a:lnTo>
                    <a:pt x="797" y="123"/>
                  </a:lnTo>
                  <a:lnTo>
                    <a:pt x="541" y="203"/>
                  </a:lnTo>
                  <a:lnTo>
                    <a:pt x="347" y="259"/>
                  </a:lnTo>
                  <a:lnTo>
                    <a:pt x="211" y="297"/>
                  </a:lnTo>
                  <a:lnTo>
                    <a:pt x="158" y="307"/>
                  </a:lnTo>
                  <a:lnTo>
                    <a:pt x="138" y="308"/>
                  </a:lnTo>
                  <a:lnTo>
                    <a:pt x="122" y="305"/>
                  </a:lnTo>
                  <a:lnTo>
                    <a:pt x="109" y="301"/>
                  </a:lnTo>
                  <a:lnTo>
                    <a:pt x="93" y="293"/>
                  </a:lnTo>
                  <a:lnTo>
                    <a:pt x="65" y="264"/>
                  </a:lnTo>
                  <a:lnTo>
                    <a:pt x="46" y="246"/>
                  </a:lnTo>
                  <a:lnTo>
                    <a:pt x="32" y="237"/>
                  </a:lnTo>
                  <a:lnTo>
                    <a:pt x="19" y="236"/>
                  </a:lnTo>
                  <a:lnTo>
                    <a:pt x="10" y="241"/>
                  </a:lnTo>
                  <a:lnTo>
                    <a:pt x="4" y="251"/>
                  </a:lnTo>
                  <a:lnTo>
                    <a:pt x="0" y="257"/>
                  </a:lnTo>
                  <a:lnTo>
                    <a:pt x="2" y="271"/>
                  </a:lnTo>
                  <a:lnTo>
                    <a:pt x="9" y="281"/>
                  </a:lnTo>
                  <a:lnTo>
                    <a:pt x="27" y="302"/>
                  </a:lnTo>
                  <a:lnTo>
                    <a:pt x="104" y="392"/>
                  </a:lnTo>
                  <a:lnTo>
                    <a:pt x="163" y="470"/>
                  </a:lnTo>
                  <a:lnTo>
                    <a:pt x="214" y="543"/>
                  </a:lnTo>
                  <a:lnTo>
                    <a:pt x="226" y="559"/>
                  </a:lnTo>
                  <a:lnTo>
                    <a:pt x="240" y="566"/>
                  </a:lnTo>
                  <a:lnTo>
                    <a:pt x="249" y="567"/>
                  </a:lnTo>
                  <a:lnTo>
                    <a:pt x="261" y="562"/>
                  </a:lnTo>
                  <a:lnTo>
                    <a:pt x="267" y="550"/>
                  </a:lnTo>
                  <a:lnTo>
                    <a:pt x="267" y="535"/>
                  </a:lnTo>
                  <a:lnTo>
                    <a:pt x="258" y="518"/>
                  </a:lnTo>
                  <a:lnTo>
                    <a:pt x="240" y="493"/>
                  </a:lnTo>
                  <a:lnTo>
                    <a:pt x="219" y="459"/>
                  </a:lnTo>
                  <a:lnTo>
                    <a:pt x="211" y="433"/>
                  </a:lnTo>
                  <a:lnTo>
                    <a:pt x="212" y="413"/>
                  </a:lnTo>
                  <a:lnTo>
                    <a:pt x="225" y="400"/>
                  </a:lnTo>
                  <a:lnTo>
                    <a:pt x="253" y="383"/>
                  </a:lnTo>
                  <a:lnTo>
                    <a:pt x="296" y="362"/>
                  </a:lnTo>
                  <a:lnTo>
                    <a:pt x="477" y="295"/>
                  </a:lnTo>
                  <a:lnTo>
                    <a:pt x="500" y="286"/>
                  </a:lnTo>
                  <a:lnTo>
                    <a:pt x="518" y="287"/>
                  </a:lnTo>
                  <a:lnTo>
                    <a:pt x="531" y="298"/>
                  </a:lnTo>
                  <a:lnTo>
                    <a:pt x="551" y="322"/>
                  </a:lnTo>
                  <a:lnTo>
                    <a:pt x="681" y="485"/>
                  </a:lnTo>
                  <a:lnTo>
                    <a:pt x="696" y="507"/>
                  </a:lnTo>
                  <a:lnTo>
                    <a:pt x="702" y="526"/>
                  </a:lnTo>
                  <a:lnTo>
                    <a:pt x="699" y="543"/>
                  </a:lnTo>
                  <a:lnTo>
                    <a:pt x="683" y="571"/>
                  </a:lnTo>
                  <a:lnTo>
                    <a:pt x="567" y="757"/>
                  </a:lnTo>
                  <a:lnTo>
                    <a:pt x="547" y="782"/>
                  </a:lnTo>
                  <a:lnTo>
                    <a:pt x="533" y="799"/>
                  </a:lnTo>
                  <a:lnTo>
                    <a:pt x="518" y="808"/>
                  </a:lnTo>
                  <a:lnTo>
                    <a:pt x="501" y="807"/>
                  </a:lnTo>
                  <a:lnTo>
                    <a:pt x="485" y="795"/>
                  </a:lnTo>
                  <a:lnTo>
                    <a:pt x="462" y="778"/>
                  </a:lnTo>
                  <a:lnTo>
                    <a:pt x="442" y="755"/>
                  </a:lnTo>
                  <a:lnTo>
                    <a:pt x="424" y="745"/>
                  </a:lnTo>
                  <a:lnTo>
                    <a:pt x="413" y="743"/>
                  </a:lnTo>
                  <a:lnTo>
                    <a:pt x="399" y="747"/>
                  </a:lnTo>
                  <a:lnTo>
                    <a:pt x="394" y="753"/>
                  </a:lnTo>
                  <a:lnTo>
                    <a:pt x="392" y="763"/>
                  </a:lnTo>
                  <a:lnTo>
                    <a:pt x="399" y="776"/>
                  </a:lnTo>
                  <a:lnTo>
                    <a:pt x="407" y="790"/>
                  </a:lnTo>
                  <a:lnTo>
                    <a:pt x="421" y="808"/>
                  </a:lnTo>
                  <a:lnTo>
                    <a:pt x="497" y="892"/>
                  </a:lnTo>
                  <a:lnTo>
                    <a:pt x="542" y="948"/>
                  </a:lnTo>
                  <a:lnTo>
                    <a:pt x="592" y="1012"/>
                  </a:lnTo>
                  <a:lnTo>
                    <a:pt x="639" y="1081"/>
                  </a:lnTo>
                  <a:lnTo>
                    <a:pt x="659" y="1107"/>
                  </a:lnTo>
                  <a:lnTo>
                    <a:pt x="670" y="1117"/>
                  </a:lnTo>
                  <a:lnTo>
                    <a:pt x="682" y="1126"/>
                  </a:lnTo>
                  <a:lnTo>
                    <a:pt x="690" y="1128"/>
                  </a:lnTo>
                  <a:lnTo>
                    <a:pt x="702" y="1121"/>
                  </a:lnTo>
                  <a:lnTo>
                    <a:pt x="708" y="1116"/>
                  </a:lnTo>
                  <a:lnTo>
                    <a:pt x="709" y="1109"/>
                  </a:lnTo>
                  <a:lnTo>
                    <a:pt x="709" y="1098"/>
                  </a:lnTo>
                  <a:lnTo>
                    <a:pt x="706" y="1089"/>
                  </a:lnTo>
                  <a:lnTo>
                    <a:pt x="691" y="1062"/>
                  </a:lnTo>
                  <a:lnTo>
                    <a:pt x="679" y="1040"/>
                  </a:lnTo>
                  <a:lnTo>
                    <a:pt x="677" y="1018"/>
                  </a:lnTo>
                  <a:lnTo>
                    <a:pt x="679" y="994"/>
                  </a:lnTo>
                  <a:lnTo>
                    <a:pt x="685" y="969"/>
                  </a:lnTo>
                  <a:lnTo>
                    <a:pt x="698" y="934"/>
                  </a:lnTo>
                  <a:lnTo>
                    <a:pt x="749" y="842"/>
                  </a:lnTo>
                  <a:lnTo>
                    <a:pt x="1095" y="224"/>
                  </a:lnTo>
                  <a:lnTo>
                    <a:pt x="1118" y="184"/>
                  </a:lnTo>
                  <a:lnTo>
                    <a:pt x="1169" y="103"/>
                  </a:lnTo>
                  <a:lnTo>
                    <a:pt x="1194" y="64"/>
                  </a:lnTo>
                  <a:lnTo>
                    <a:pt x="1207" y="40"/>
                  </a:lnTo>
                  <a:lnTo>
                    <a:pt x="1210" y="22"/>
                  </a:lnTo>
                  <a:lnTo>
                    <a:pt x="1205" y="13"/>
                  </a:lnTo>
                  <a:close/>
                  <a:moveTo>
                    <a:pt x="765" y="418"/>
                  </a:moveTo>
                  <a:lnTo>
                    <a:pt x="746" y="448"/>
                  </a:lnTo>
                  <a:lnTo>
                    <a:pt x="740" y="449"/>
                  </a:lnTo>
                  <a:lnTo>
                    <a:pt x="733" y="446"/>
                  </a:lnTo>
                  <a:lnTo>
                    <a:pt x="713" y="425"/>
                  </a:lnTo>
                  <a:lnTo>
                    <a:pt x="611" y="295"/>
                  </a:lnTo>
                  <a:lnTo>
                    <a:pt x="599" y="277"/>
                  </a:lnTo>
                  <a:lnTo>
                    <a:pt x="592" y="265"/>
                  </a:lnTo>
                  <a:lnTo>
                    <a:pt x="594" y="256"/>
                  </a:lnTo>
                  <a:lnTo>
                    <a:pt x="599" y="251"/>
                  </a:lnTo>
                  <a:lnTo>
                    <a:pt x="630" y="237"/>
                  </a:lnTo>
                  <a:lnTo>
                    <a:pt x="926" y="142"/>
                  </a:lnTo>
                  <a:lnTo>
                    <a:pt x="765" y="41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1" name="Freeform 48"/>
            <p:cNvSpPr>
              <a:spLocks noEditPoints="1"/>
            </p:cNvSpPr>
            <p:nvPr/>
          </p:nvSpPr>
          <p:spPr bwMode="auto">
            <a:xfrm>
              <a:off x="676275" y="3700463"/>
              <a:ext cx="1703388" cy="1608137"/>
            </a:xfrm>
            <a:custGeom>
              <a:avLst/>
              <a:gdLst>
                <a:gd name="T0" fmla="*/ 4499 w 6306"/>
                <a:gd name="T1" fmla="*/ 5945 h 5945"/>
                <a:gd name="T2" fmla="*/ 4384 w 6306"/>
                <a:gd name="T3" fmla="*/ 5945 h 5945"/>
                <a:gd name="T4" fmla="*/ 5209 w 6306"/>
                <a:gd name="T5" fmla="*/ 4852 h 5945"/>
                <a:gd name="T6" fmla="*/ 3497 w 6306"/>
                <a:gd name="T7" fmla="*/ 4236 h 5945"/>
                <a:gd name="T8" fmla="*/ 3396 w 6306"/>
                <a:gd name="T9" fmla="*/ 5945 h 5945"/>
                <a:gd name="T10" fmla="*/ 3330 w 6306"/>
                <a:gd name="T11" fmla="*/ 5945 h 5945"/>
                <a:gd name="T12" fmla="*/ 3435 w 6306"/>
                <a:gd name="T13" fmla="*/ 4192 h 5945"/>
                <a:gd name="T14" fmla="*/ 3439 w 6306"/>
                <a:gd name="T15" fmla="*/ 4156 h 5945"/>
                <a:gd name="T16" fmla="*/ 3475 w 6306"/>
                <a:gd name="T17" fmla="*/ 4164 h 5945"/>
                <a:gd name="T18" fmla="*/ 5242 w 6306"/>
                <a:gd name="T19" fmla="*/ 4794 h 5945"/>
                <a:gd name="T20" fmla="*/ 6056 w 6306"/>
                <a:gd name="T21" fmla="*/ 2652 h 5945"/>
                <a:gd name="T22" fmla="*/ 3702 w 6306"/>
                <a:gd name="T23" fmla="*/ 2704 h 5945"/>
                <a:gd name="T24" fmla="*/ 3663 w 6306"/>
                <a:gd name="T25" fmla="*/ 2702 h 5945"/>
                <a:gd name="T26" fmla="*/ 3671 w 6306"/>
                <a:gd name="T27" fmla="*/ 2664 h 5945"/>
                <a:gd name="T28" fmla="*/ 4499 w 6306"/>
                <a:gd name="T29" fmla="*/ 783 h 5945"/>
                <a:gd name="T30" fmla="*/ 2455 w 6306"/>
                <a:gd name="T31" fmla="*/ 422 h 5945"/>
                <a:gd name="T32" fmla="*/ 2555 w 6306"/>
                <a:gd name="T33" fmla="*/ 2469 h 5945"/>
                <a:gd name="T34" fmla="*/ 2550 w 6306"/>
                <a:gd name="T35" fmla="*/ 2510 h 5945"/>
                <a:gd name="T36" fmla="*/ 2513 w 6306"/>
                <a:gd name="T37" fmla="*/ 2497 h 5945"/>
                <a:gd name="T38" fmla="*/ 280 w 6306"/>
                <a:gd name="T39" fmla="*/ 1600 h 5945"/>
                <a:gd name="T40" fmla="*/ 242 w 6306"/>
                <a:gd name="T41" fmla="*/ 3383 h 5945"/>
                <a:gd name="T42" fmla="*/ 330 w 6306"/>
                <a:gd name="T43" fmla="*/ 3895 h 5945"/>
                <a:gd name="T44" fmla="*/ 2235 w 6306"/>
                <a:gd name="T45" fmla="*/ 3923 h 5945"/>
                <a:gd name="T46" fmla="*/ 2272 w 6306"/>
                <a:gd name="T47" fmla="*/ 3928 h 5945"/>
                <a:gd name="T48" fmla="*/ 2263 w 6306"/>
                <a:gd name="T49" fmla="*/ 3963 h 5945"/>
                <a:gd name="T50" fmla="*/ 1648 w 6306"/>
                <a:gd name="T51" fmla="*/ 5945 h 5945"/>
                <a:gd name="T52" fmla="*/ 1578 w 6306"/>
                <a:gd name="T53" fmla="*/ 5945 h 5945"/>
                <a:gd name="T54" fmla="*/ 2191 w 6306"/>
                <a:gd name="T55" fmla="*/ 3984 h 5945"/>
                <a:gd name="T56" fmla="*/ 342 w 6306"/>
                <a:gd name="T57" fmla="*/ 3959 h 5945"/>
                <a:gd name="T58" fmla="*/ 1139 w 6306"/>
                <a:gd name="T59" fmla="*/ 5945 h 5945"/>
                <a:gd name="T60" fmla="*/ 1023 w 6306"/>
                <a:gd name="T61" fmla="*/ 5945 h 5945"/>
                <a:gd name="T62" fmla="*/ 145 w 6306"/>
                <a:gd name="T63" fmla="*/ 3395 h 5945"/>
                <a:gd name="T64" fmla="*/ 621 w 6306"/>
                <a:gd name="T65" fmla="*/ 0 h 5945"/>
                <a:gd name="T66" fmla="*/ 6306 w 6306"/>
                <a:gd name="T67" fmla="*/ 1002 h 5945"/>
                <a:gd name="T68" fmla="*/ 5854 w 6306"/>
                <a:gd name="T69" fmla="*/ 3760 h 5945"/>
                <a:gd name="T70" fmla="*/ 4499 w 6306"/>
                <a:gd name="T71" fmla="*/ 5945 h 5945"/>
                <a:gd name="T72" fmla="*/ 683 w 6306"/>
                <a:gd name="T73" fmla="*/ 110 h 5945"/>
                <a:gd name="T74" fmla="*/ 2382 w 6306"/>
                <a:gd name="T75" fmla="*/ 409 h 5945"/>
                <a:gd name="T76" fmla="*/ 2495 w 6306"/>
                <a:gd name="T77" fmla="*/ 2421 h 5945"/>
                <a:gd name="T78" fmla="*/ 291 w 6306"/>
                <a:gd name="T79" fmla="*/ 1534 h 5945"/>
                <a:gd name="T80" fmla="*/ 683 w 6306"/>
                <a:gd name="T81" fmla="*/ 110 h 5945"/>
                <a:gd name="T82" fmla="*/ 3744 w 6306"/>
                <a:gd name="T83" fmla="*/ 2639 h 5945"/>
                <a:gd name="T84" fmla="*/ 4572 w 6306"/>
                <a:gd name="T85" fmla="*/ 796 h 5945"/>
                <a:gd name="T86" fmla="*/ 6195 w 6306"/>
                <a:gd name="T87" fmla="*/ 1082 h 5945"/>
                <a:gd name="T88" fmla="*/ 6068 w 6306"/>
                <a:gd name="T89" fmla="*/ 2583 h 5945"/>
                <a:gd name="T90" fmla="*/ 3744 w 6306"/>
                <a:gd name="T91" fmla="*/ 2639 h 5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06" h="5945">
                  <a:moveTo>
                    <a:pt x="4499" y="5945"/>
                  </a:moveTo>
                  <a:lnTo>
                    <a:pt x="4384" y="5945"/>
                  </a:lnTo>
                  <a:cubicBezTo>
                    <a:pt x="4698" y="5613"/>
                    <a:pt x="4974" y="5245"/>
                    <a:pt x="5209" y="4852"/>
                  </a:cubicBezTo>
                  <a:cubicBezTo>
                    <a:pt x="4563" y="4534"/>
                    <a:pt x="4204" y="4403"/>
                    <a:pt x="3497" y="4236"/>
                  </a:cubicBezTo>
                  <a:cubicBezTo>
                    <a:pt x="3440" y="4824"/>
                    <a:pt x="3410" y="5379"/>
                    <a:pt x="3396" y="5945"/>
                  </a:cubicBezTo>
                  <a:lnTo>
                    <a:pt x="3330" y="5945"/>
                  </a:lnTo>
                  <a:cubicBezTo>
                    <a:pt x="3344" y="5362"/>
                    <a:pt x="3375" y="4784"/>
                    <a:pt x="3435" y="4192"/>
                  </a:cubicBezTo>
                  <a:lnTo>
                    <a:pt x="3439" y="4156"/>
                  </a:lnTo>
                  <a:lnTo>
                    <a:pt x="3475" y="4164"/>
                  </a:lnTo>
                  <a:cubicBezTo>
                    <a:pt x="4196" y="4333"/>
                    <a:pt x="4585" y="4472"/>
                    <a:pt x="5242" y="4794"/>
                  </a:cubicBezTo>
                  <a:cubicBezTo>
                    <a:pt x="5628" y="4135"/>
                    <a:pt x="5903" y="3406"/>
                    <a:pt x="6056" y="2652"/>
                  </a:cubicBezTo>
                  <a:cubicBezTo>
                    <a:pt x="5312" y="2775"/>
                    <a:pt x="4437" y="2733"/>
                    <a:pt x="3702" y="2704"/>
                  </a:cubicBezTo>
                  <a:lnTo>
                    <a:pt x="3663" y="2702"/>
                  </a:lnTo>
                  <a:lnTo>
                    <a:pt x="3671" y="2664"/>
                  </a:lnTo>
                  <a:cubicBezTo>
                    <a:pt x="3856" y="1840"/>
                    <a:pt x="3958" y="1449"/>
                    <a:pt x="4499" y="783"/>
                  </a:cubicBezTo>
                  <a:lnTo>
                    <a:pt x="2455" y="422"/>
                  </a:lnTo>
                  <a:cubicBezTo>
                    <a:pt x="2719" y="1215"/>
                    <a:pt x="2654" y="1650"/>
                    <a:pt x="2555" y="2469"/>
                  </a:cubicBezTo>
                  <a:lnTo>
                    <a:pt x="2550" y="2510"/>
                  </a:lnTo>
                  <a:lnTo>
                    <a:pt x="2513" y="2497"/>
                  </a:lnTo>
                  <a:cubicBezTo>
                    <a:pt x="1699" y="2208"/>
                    <a:pt x="1045" y="1981"/>
                    <a:pt x="280" y="1600"/>
                  </a:cubicBezTo>
                  <a:cubicBezTo>
                    <a:pt x="185" y="2187"/>
                    <a:pt x="167" y="2786"/>
                    <a:pt x="242" y="3383"/>
                  </a:cubicBezTo>
                  <a:cubicBezTo>
                    <a:pt x="264" y="3554"/>
                    <a:pt x="293" y="3726"/>
                    <a:pt x="330" y="3895"/>
                  </a:cubicBezTo>
                  <a:cubicBezTo>
                    <a:pt x="1001" y="3833"/>
                    <a:pt x="1563" y="3838"/>
                    <a:pt x="2235" y="3923"/>
                  </a:cubicBezTo>
                  <a:lnTo>
                    <a:pt x="2272" y="3928"/>
                  </a:lnTo>
                  <a:lnTo>
                    <a:pt x="2263" y="3963"/>
                  </a:lnTo>
                  <a:cubicBezTo>
                    <a:pt x="2075" y="4710"/>
                    <a:pt x="1897" y="5292"/>
                    <a:pt x="1648" y="5945"/>
                  </a:cubicBezTo>
                  <a:lnTo>
                    <a:pt x="1578" y="5945"/>
                  </a:lnTo>
                  <a:cubicBezTo>
                    <a:pt x="1826" y="5298"/>
                    <a:pt x="2003" y="4724"/>
                    <a:pt x="2191" y="3984"/>
                  </a:cubicBezTo>
                  <a:cubicBezTo>
                    <a:pt x="1533" y="3905"/>
                    <a:pt x="999" y="3899"/>
                    <a:pt x="342" y="3959"/>
                  </a:cubicBezTo>
                  <a:cubicBezTo>
                    <a:pt x="499" y="4653"/>
                    <a:pt x="773" y="5329"/>
                    <a:pt x="1139" y="5945"/>
                  </a:cubicBezTo>
                  <a:lnTo>
                    <a:pt x="1023" y="5945"/>
                  </a:lnTo>
                  <a:cubicBezTo>
                    <a:pt x="568" y="5158"/>
                    <a:pt x="256" y="4279"/>
                    <a:pt x="145" y="3395"/>
                  </a:cubicBezTo>
                  <a:cubicBezTo>
                    <a:pt x="0" y="2240"/>
                    <a:pt x="191" y="1081"/>
                    <a:pt x="621" y="0"/>
                  </a:cubicBezTo>
                  <a:lnTo>
                    <a:pt x="6306" y="1002"/>
                  </a:lnTo>
                  <a:cubicBezTo>
                    <a:pt x="6290" y="1986"/>
                    <a:pt x="6299" y="2448"/>
                    <a:pt x="5854" y="3760"/>
                  </a:cubicBezTo>
                  <a:cubicBezTo>
                    <a:pt x="5625" y="4439"/>
                    <a:pt x="5153" y="5242"/>
                    <a:pt x="4499" y="5945"/>
                  </a:cubicBezTo>
                  <a:close/>
                  <a:moveTo>
                    <a:pt x="683" y="110"/>
                  </a:moveTo>
                  <a:lnTo>
                    <a:pt x="2382" y="409"/>
                  </a:lnTo>
                  <a:cubicBezTo>
                    <a:pt x="2654" y="1184"/>
                    <a:pt x="2589" y="1630"/>
                    <a:pt x="2495" y="2421"/>
                  </a:cubicBezTo>
                  <a:cubicBezTo>
                    <a:pt x="1681" y="2135"/>
                    <a:pt x="1053" y="1910"/>
                    <a:pt x="291" y="1534"/>
                  </a:cubicBezTo>
                  <a:cubicBezTo>
                    <a:pt x="372" y="1052"/>
                    <a:pt x="506" y="575"/>
                    <a:pt x="683" y="110"/>
                  </a:cubicBezTo>
                  <a:close/>
                  <a:moveTo>
                    <a:pt x="3744" y="2639"/>
                  </a:moveTo>
                  <a:cubicBezTo>
                    <a:pt x="3930" y="1833"/>
                    <a:pt x="4029" y="1448"/>
                    <a:pt x="4572" y="796"/>
                  </a:cubicBezTo>
                  <a:lnTo>
                    <a:pt x="6195" y="1082"/>
                  </a:lnTo>
                  <a:cubicBezTo>
                    <a:pt x="6207" y="1584"/>
                    <a:pt x="6164" y="2089"/>
                    <a:pt x="6068" y="2583"/>
                  </a:cubicBezTo>
                  <a:cubicBezTo>
                    <a:pt x="5351" y="2716"/>
                    <a:pt x="4451" y="2665"/>
                    <a:pt x="3744" y="263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2" name="Freeform 49"/>
            <p:cNvSpPr>
              <a:spLocks noEditPoints="1"/>
            </p:cNvSpPr>
            <p:nvPr/>
          </p:nvSpPr>
          <p:spPr bwMode="auto">
            <a:xfrm>
              <a:off x="757238" y="42719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5 h 1639"/>
                <a:gd name="T14" fmla="*/ 184 w 1108"/>
                <a:gd name="T15" fmla="*/ 994 h 1639"/>
                <a:gd name="T16" fmla="*/ 229 w 1108"/>
                <a:gd name="T17" fmla="*/ 1127 h 1639"/>
                <a:gd name="T18" fmla="*/ 142 w 1108"/>
                <a:gd name="T19" fmla="*/ 1230 h 1639"/>
                <a:gd name="T20" fmla="*/ 254 w 1108"/>
                <a:gd name="T21" fmla="*/ 1419 h 1639"/>
                <a:gd name="T22" fmla="*/ 387 w 1108"/>
                <a:gd name="T23" fmla="*/ 1636 h 1639"/>
                <a:gd name="T24" fmla="*/ 567 w 1108"/>
                <a:gd name="T25" fmla="*/ 1450 h 1639"/>
                <a:gd name="T26" fmla="*/ 786 w 1108"/>
                <a:gd name="T27" fmla="*/ 1339 h 1639"/>
                <a:gd name="T28" fmla="*/ 735 w 1108"/>
                <a:gd name="T29" fmla="*/ 1229 h 1639"/>
                <a:gd name="T30" fmla="*/ 793 w 1108"/>
                <a:gd name="T31" fmla="*/ 1114 h 1639"/>
                <a:gd name="T32" fmla="*/ 876 w 1108"/>
                <a:gd name="T33" fmla="*/ 982 h 1639"/>
                <a:gd name="T34" fmla="*/ 1038 w 1108"/>
                <a:gd name="T35" fmla="*/ 1032 h 1639"/>
                <a:gd name="T36" fmla="*/ 1104 w 1108"/>
                <a:gd name="T37" fmla="*/ 857 h 1639"/>
                <a:gd name="T38" fmla="*/ 231 w 1108"/>
                <a:gd name="T39" fmla="*/ 1048 h 1639"/>
                <a:gd name="T40" fmla="*/ 136 w 1108"/>
                <a:gd name="T41" fmla="*/ 878 h 1639"/>
                <a:gd name="T42" fmla="*/ 36 w 1108"/>
                <a:gd name="T43" fmla="*/ 862 h 1639"/>
                <a:gd name="T44" fmla="*/ 138 w 1108"/>
                <a:gd name="T45" fmla="*/ 795 h 1639"/>
                <a:gd name="T46" fmla="*/ 343 w 1108"/>
                <a:gd name="T47" fmla="*/ 963 h 1639"/>
                <a:gd name="T48" fmla="*/ 82 w 1108"/>
                <a:gd name="T49" fmla="*/ 697 h 1639"/>
                <a:gd name="T50" fmla="*/ 74 w 1108"/>
                <a:gd name="T51" fmla="*/ 832 h 1639"/>
                <a:gd name="T52" fmla="*/ 271 w 1108"/>
                <a:gd name="T53" fmla="*/ 614 h 1639"/>
                <a:gd name="T54" fmla="*/ 257 w 1108"/>
                <a:gd name="T55" fmla="*/ 879 h 1639"/>
                <a:gd name="T56" fmla="*/ 339 w 1108"/>
                <a:gd name="T57" fmla="*/ 1076 h 1639"/>
                <a:gd name="T58" fmla="*/ 160 w 1108"/>
                <a:gd name="T59" fmla="*/ 1354 h 1639"/>
                <a:gd name="T60" fmla="*/ 157 w 1108"/>
                <a:gd name="T61" fmla="*/ 1198 h 1639"/>
                <a:gd name="T62" fmla="*/ 263 w 1108"/>
                <a:gd name="T63" fmla="*/ 1104 h 1639"/>
                <a:gd name="T64" fmla="*/ 206 w 1108"/>
                <a:gd name="T65" fmla="*/ 1329 h 1639"/>
                <a:gd name="T66" fmla="*/ 391 w 1108"/>
                <a:gd name="T67" fmla="*/ 1116 h 1639"/>
                <a:gd name="T68" fmla="*/ 387 w 1108"/>
                <a:gd name="T69" fmla="*/ 1596 h 1639"/>
                <a:gd name="T70" fmla="*/ 470 w 1108"/>
                <a:gd name="T71" fmla="*/ 1128 h 1639"/>
                <a:gd name="T72" fmla="*/ 487 w 1108"/>
                <a:gd name="T73" fmla="*/ 1032 h 1639"/>
                <a:gd name="T74" fmla="*/ 497 w 1108"/>
                <a:gd name="T75" fmla="*/ 561 h 1639"/>
                <a:gd name="T76" fmla="*/ 568 w 1108"/>
                <a:gd name="T77" fmla="*/ 135 h 1639"/>
                <a:gd name="T78" fmla="*/ 673 w 1108"/>
                <a:gd name="T79" fmla="*/ 213 h 1639"/>
                <a:gd name="T80" fmla="*/ 815 w 1108"/>
                <a:gd name="T81" fmla="*/ 242 h 1639"/>
                <a:gd name="T82" fmla="*/ 576 w 1108"/>
                <a:gd name="T83" fmla="*/ 1015 h 1639"/>
                <a:gd name="T84" fmla="*/ 572 w 1108"/>
                <a:gd name="T85" fmla="*/ 1110 h 1639"/>
                <a:gd name="T86" fmla="*/ 436 w 1108"/>
                <a:gd name="T87" fmla="*/ 1583 h 1639"/>
                <a:gd name="T88" fmla="*/ 519 w 1108"/>
                <a:gd name="T89" fmla="*/ 1494 h 1639"/>
                <a:gd name="T90" fmla="*/ 763 w 1108"/>
                <a:gd name="T91" fmla="*/ 1362 h 1639"/>
                <a:gd name="T92" fmla="*/ 671 w 1108"/>
                <a:gd name="T93" fmla="*/ 1470 h 1639"/>
                <a:gd name="T94" fmla="*/ 586 w 1108"/>
                <a:gd name="T95" fmla="*/ 1289 h 1639"/>
                <a:gd name="T96" fmla="*/ 683 w 1108"/>
                <a:gd name="T97" fmla="*/ 1413 h 1639"/>
                <a:gd name="T98" fmla="*/ 716 w 1108"/>
                <a:gd name="T99" fmla="*/ 1164 h 1639"/>
                <a:gd name="T100" fmla="*/ 681 w 1108"/>
                <a:gd name="T101" fmla="*/ 1062 h 1639"/>
                <a:gd name="T102" fmla="*/ 641 w 1108"/>
                <a:gd name="T103" fmla="*/ 1057 h 1639"/>
                <a:gd name="T104" fmla="*/ 748 w 1108"/>
                <a:gd name="T105" fmla="*/ 1069 h 1639"/>
                <a:gd name="T106" fmla="*/ 990 w 1108"/>
                <a:gd name="T107" fmla="*/ 1007 h 1639"/>
                <a:gd name="T108" fmla="*/ 934 w 1108"/>
                <a:gd name="T109" fmla="*/ 1038 h 1639"/>
                <a:gd name="T110" fmla="*/ 760 w 1108"/>
                <a:gd name="T111" fmla="*/ 1040 h 1639"/>
                <a:gd name="T112" fmla="*/ 986 w 1108"/>
                <a:gd name="T113" fmla="*/ 889 h 1639"/>
                <a:gd name="T114" fmla="*/ 990 w 1108"/>
                <a:gd name="T115" fmla="*/ 1007 h 1639"/>
                <a:gd name="T116" fmla="*/ 1009 w 1108"/>
                <a:gd name="T117" fmla="*/ 911 h 1639"/>
                <a:gd name="T118" fmla="*/ 684 w 1108"/>
                <a:gd name="T119" fmla="*/ 1023 h 1639"/>
                <a:gd name="T120" fmla="*/ 808 w 1108"/>
                <a:gd name="T121" fmla="*/ 755 h 1639"/>
                <a:gd name="T122" fmla="*/ 1073 w 1108"/>
                <a:gd name="T123" fmla="*/ 819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104" y="857"/>
                  </a:moveTo>
                  <a:cubicBezTo>
                    <a:pt x="1108" y="823"/>
                    <a:pt x="1101" y="789"/>
                    <a:pt x="1086" y="758"/>
                  </a:cubicBezTo>
                  <a:lnTo>
                    <a:pt x="1084" y="757"/>
                  </a:lnTo>
                  <a:cubicBezTo>
                    <a:pt x="1070" y="728"/>
                    <a:pt x="1045" y="708"/>
                    <a:pt x="1017" y="693"/>
                  </a:cubicBezTo>
                  <a:cubicBezTo>
                    <a:pt x="884" y="625"/>
                    <a:pt x="716" y="706"/>
                    <a:pt x="647" y="832"/>
                  </a:cubicBezTo>
                  <a:cubicBezTo>
                    <a:pt x="669" y="744"/>
                    <a:pt x="694" y="644"/>
                    <a:pt x="711" y="606"/>
                  </a:cubicBezTo>
                  <a:cubicBezTo>
                    <a:pt x="716" y="593"/>
                    <a:pt x="733" y="570"/>
                    <a:pt x="750" y="549"/>
                  </a:cubicBezTo>
                  <a:cubicBezTo>
                    <a:pt x="762" y="531"/>
                    <a:pt x="775" y="518"/>
                    <a:pt x="785" y="511"/>
                  </a:cubicBezTo>
                  <a:lnTo>
                    <a:pt x="786" y="509"/>
                  </a:lnTo>
                  <a:cubicBezTo>
                    <a:pt x="801" y="497"/>
                    <a:pt x="817" y="482"/>
                    <a:pt x="834" y="458"/>
                  </a:cubicBezTo>
                  <a:cubicBezTo>
                    <a:pt x="851" y="435"/>
                    <a:pt x="865" y="405"/>
                    <a:pt x="875" y="362"/>
                  </a:cubicBezTo>
                  <a:cubicBezTo>
                    <a:pt x="887" y="321"/>
                    <a:pt x="867" y="271"/>
                    <a:pt x="844" y="228"/>
                  </a:cubicBezTo>
                  <a:cubicBezTo>
                    <a:pt x="821" y="186"/>
                    <a:pt x="792" y="150"/>
                    <a:pt x="782" y="140"/>
                  </a:cubicBezTo>
                  <a:cubicBezTo>
                    <a:pt x="775" y="130"/>
                    <a:pt x="764" y="110"/>
                    <a:pt x="754" y="89"/>
                  </a:cubicBezTo>
                  <a:cubicBezTo>
                    <a:pt x="748" y="74"/>
                    <a:pt x="744" y="60"/>
                    <a:pt x="743" y="52"/>
                  </a:cubicBezTo>
                  <a:lnTo>
                    <a:pt x="744" y="49"/>
                  </a:lnTo>
                  <a:cubicBezTo>
                    <a:pt x="742" y="10"/>
                    <a:pt x="705" y="5"/>
                    <a:pt x="696" y="6"/>
                  </a:cubicBezTo>
                  <a:cubicBezTo>
                    <a:pt x="688" y="5"/>
                    <a:pt x="649" y="0"/>
                    <a:pt x="634" y="37"/>
                  </a:cubicBezTo>
                  <a:cubicBezTo>
                    <a:pt x="630" y="45"/>
                    <a:pt x="621" y="57"/>
                    <a:pt x="609" y="67"/>
                  </a:cubicBezTo>
                  <a:cubicBezTo>
                    <a:pt x="593" y="82"/>
                    <a:pt x="575" y="96"/>
                    <a:pt x="563" y="103"/>
                  </a:cubicBezTo>
                  <a:lnTo>
                    <a:pt x="561" y="103"/>
                  </a:lnTo>
                  <a:cubicBezTo>
                    <a:pt x="558" y="105"/>
                    <a:pt x="556" y="106"/>
                    <a:pt x="551" y="110"/>
                  </a:cubicBezTo>
                  <a:cubicBezTo>
                    <a:pt x="511" y="136"/>
                    <a:pt x="407" y="203"/>
                    <a:pt x="398" y="280"/>
                  </a:cubicBezTo>
                  <a:cubicBezTo>
                    <a:pt x="393" y="321"/>
                    <a:pt x="395" y="355"/>
                    <a:pt x="404" y="383"/>
                  </a:cubicBezTo>
                  <a:cubicBezTo>
                    <a:pt x="410" y="410"/>
                    <a:pt x="421" y="434"/>
                    <a:pt x="433" y="452"/>
                  </a:cubicBezTo>
                  <a:cubicBezTo>
                    <a:pt x="440" y="462"/>
                    <a:pt x="448" y="483"/>
                    <a:pt x="453" y="503"/>
                  </a:cubicBezTo>
                  <a:cubicBezTo>
                    <a:pt x="460" y="527"/>
                    <a:pt x="466" y="552"/>
                    <a:pt x="466" y="563"/>
                  </a:cubicBezTo>
                  <a:lnTo>
                    <a:pt x="466" y="565"/>
                  </a:lnTo>
                  <a:cubicBezTo>
                    <a:pt x="468" y="605"/>
                    <a:pt x="456" y="706"/>
                    <a:pt x="448" y="794"/>
                  </a:cubicBezTo>
                  <a:cubicBezTo>
                    <a:pt x="442" y="765"/>
                    <a:pt x="434" y="737"/>
                    <a:pt x="424" y="716"/>
                  </a:cubicBezTo>
                  <a:cubicBezTo>
                    <a:pt x="386" y="643"/>
                    <a:pt x="331" y="583"/>
                    <a:pt x="253" y="552"/>
                  </a:cubicBezTo>
                  <a:cubicBezTo>
                    <a:pt x="225" y="540"/>
                    <a:pt x="188" y="533"/>
                    <a:pt x="152" y="538"/>
                  </a:cubicBezTo>
                  <a:cubicBezTo>
                    <a:pt x="80" y="547"/>
                    <a:pt x="29" y="589"/>
                    <a:pt x="10" y="658"/>
                  </a:cubicBezTo>
                  <a:cubicBezTo>
                    <a:pt x="0" y="691"/>
                    <a:pt x="1" y="724"/>
                    <a:pt x="13" y="753"/>
                  </a:cubicBezTo>
                  <a:cubicBezTo>
                    <a:pt x="23" y="774"/>
                    <a:pt x="37" y="803"/>
                    <a:pt x="43" y="820"/>
                  </a:cubicBezTo>
                  <a:cubicBezTo>
                    <a:pt x="39" y="821"/>
                    <a:pt x="31" y="829"/>
                    <a:pt x="24" y="832"/>
                  </a:cubicBezTo>
                  <a:cubicBezTo>
                    <a:pt x="16" y="837"/>
                    <a:pt x="11" y="843"/>
                    <a:pt x="7" y="851"/>
                  </a:cubicBezTo>
                  <a:cubicBezTo>
                    <a:pt x="6" y="857"/>
                    <a:pt x="5" y="861"/>
                    <a:pt x="6" y="868"/>
                  </a:cubicBezTo>
                  <a:cubicBezTo>
                    <a:pt x="7" y="875"/>
                    <a:pt x="9" y="880"/>
                    <a:pt x="12" y="884"/>
                  </a:cubicBezTo>
                  <a:cubicBezTo>
                    <a:pt x="17" y="894"/>
                    <a:pt x="29" y="903"/>
                    <a:pt x="39" y="907"/>
                  </a:cubicBezTo>
                  <a:cubicBezTo>
                    <a:pt x="61" y="917"/>
                    <a:pt x="87" y="922"/>
                    <a:pt x="109" y="921"/>
                  </a:cubicBezTo>
                  <a:cubicBezTo>
                    <a:pt x="131" y="921"/>
                    <a:pt x="150" y="913"/>
                    <a:pt x="162" y="895"/>
                  </a:cubicBezTo>
                  <a:cubicBezTo>
                    <a:pt x="171" y="882"/>
                    <a:pt x="177" y="870"/>
                    <a:pt x="182" y="857"/>
                  </a:cubicBezTo>
                  <a:cubicBezTo>
                    <a:pt x="183" y="851"/>
                    <a:pt x="177" y="848"/>
                    <a:pt x="181" y="848"/>
                  </a:cubicBezTo>
                  <a:cubicBezTo>
                    <a:pt x="188" y="847"/>
                    <a:pt x="198" y="854"/>
                    <a:pt x="207" y="862"/>
                  </a:cubicBezTo>
                  <a:cubicBezTo>
                    <a:pt x="217" y="870"/>
                    <a:pt x="224" y="880"/>
                    <a:pt x="227" y="889"/>
                  </a:cubicBezTo>
                  <a:cubicBezTo>
                    <a:pt x="232" y="908"/>
                    <a:pt x="236" y="933"/>
                    <a:pt x="237" y="957"/>
                  </a:cubicBezTo>
                  <a:cubicBezTo>
                    <a:pt x="212" y="959"/>
                    <a:pt x="192" y="971"/>
                    <a:pt x="184" y="994"/>
                  </a:cubicBezTo>
                  <a:cubicBezTo>
                    <a:pt x="179" y="1019"/>
                    <a:pt x="185" y="1040"/>
                    <a:pt x="193" y="1055"/>
                  </a:cubicBezTo>
                  <a:cubicBezTo>
                    <a:pt x="204" y="1068"/>
                    <a:pt x="217" y="1079"/>
                    <a:pt x="229" y="1085"/>
                  </a:cubicBezTo>
                  <a:cubicBezTo>
                    <a:pt x="229" y="1085"/>
                    <a:pt x="231" y="1086"/>
                    <a:pt x="234" y="1086"/>
                  </a:cubicBezTo>
                  <a:cubicBezTo>
                    <a:pt x="232" y="1092"/>
                    <a:pt x="232" y="1097"/>
                    <a:pt x="231" y="1099"/>
                  </a:cubicBezTo>
                  <a:cubicBezTo>
                    <a:pt x="230" y="1105"/>
                    <a:pt x="231" y="1112"/>
                    <a:pt x="230" y="1118"/>
                  </a:cubicBezTo>
                  <a:cubicBezTo>
                    <a:pt x="230" y="1121"/>
                    <a:pt x="230" y="1121"/>
                    <a:pt x="229" y="1127"/>
                  </a:cubicBezTo>
                  <a:cubicBezTo>
                    <a:pt x="229" y="1134"/>
                    <a:pt x="228" y="1140"/>
                    <a:pt x="222" y="1139"/>
                  </a:cubicBezTo>
                  <a:lnTo>
                    <a:pt x="222" y="1141"/>
                  </a:lnTo>
                  <a:cubicBezTo>
                    <a:pt x="220" y="1141"/>
                    <a:pt x="217" y="1140"/>
                    <a:pt x="213" y="1140"/>
                  </a:cubicBezTo>
                  <a:cubicBezTo>
                    <a:pt x="182" y="1141"/>
                    <a:pt x="143" y="1140"/>
                    <a:pt x="125" y="1166"/>
                  </a:cubicBezTo>
                  <a:cubicBezTo>
                    <a:pt x="105" y="1191"/>
                    <a:pt x="120" y="1207"/>
                    <a:pt x="135" y="1220"/>
                  </a:cubicBezTo>
                  <a:cubicBezTo>
                    <a:pt x="139" y="1223"/>
                    <a:pt x="143" y="1228"/>
                    <a:pt x="142" y="1230"/>
                  </a:cubicBezTo>
                  <a:cubicBezTo>
                    <a:pt x="144" y="1235"/>
                    <a:pt x="139" y="1225"/>
                    <a:pt x="137" y="1225"/>
                  </a:cubicBezTo>
                  <a:cubicBezTo>
                    <a:pt x="124" y="1232"/>
                    <a:pt x="110" y="1240"/>
                    <a:pt x="106" y="1259"/>
                  </a:cubicBezTo>
                  <a:cubicBezTo>
                    <a:pt x="101" y="1280"/>
                    <a:pt x="104" y="1300"/>
                    <a:pt x="107" y="1319"/>
                  </a:cubicBezTo>
                  <a:cubicBezTo>
                    <a:pt x="114" y="1341"/>
                    <a:pt x="126" y="1361"/>
                    <a:pt x="134" y="1374"/>
                  </a:cubicBezTo>
                  <a:cubicBezTo>
                    <a:pt x="148" y="1394"/>
                    <a:pt x="166" y="1408"/>
                    <a:pt x="188" y="1416"/>
                  </a:cubicBezTo>
                  <a:cubicBezTo>
                    <a:pt x="207" y="1424"/>
                    <a:pt x="229" y="1426"/>
                    <a:pt x="254" y="1419"/>
                  </a:cubicBezTo>
                  <a:cubicBezTo>
                    <a:pt x="270" y="1417"/>
                    <a:pt x="288" y="1410"/>
                    <a:pt x="302" y="1406"/>
                  </a:cubicBezTo>
                  <a:cubicBezTo>
                    <a:pt x="299" y="1423"/>
                    <a:pt x="297" y="1447"/>
                    <a:pt x="302" y="1469"/>
                  </a:cubicBezTo>
                  <a:lnTo>
                    <a:pt x="302" y="1472"/>
                  </a:lnTo>
                  <a:cubicBezTo>
                    <a:pt x="307" y="1494"/>
                    <a:pt x="319" y="1523"/>
                    <a:pt x="330" y="1547"/>
                  </a:cubicBezTo>
                  <a:cubicBezTo>
                    <a:pt x="338" y="1563"/>
                    <a:pt x="344" y="1578"/>
                    <a:pt x="347" y="1587"/>
                  </a:cubicBezTo>
                  <a:cubicBezTo>
                    <a:pt x="355" y="1615"/>
                    <a:pt x="385" y="1635"/>
                    <a:pt x="387" y="1636"/>
                  </a:cubicBezTo>
                  <a:lnTo>
                    <a:pt x="391" y="1639"/>
                  </a:lnTo>
                  <a:lnTo>
                    <a:pt x="398" y="1638"/>
                  </a:lnTo>
                  <a:cubicBezTo>
                    <a:pt x="398" y="1638"/>
                    <a:pt x="444" y="1626"/>
                    <a:pt x="461" y="1603"/>
                  </a:cubicBezTo>
                  <a:cubicBezTo>
                    <a:pt x="464" y="1597"/>
                    <a:pt x="472" y="1591"/>
                    <a:pt x="480" y="1584"/>
                  </a:cubicBezTo>
                  <a:cubicBezTo>
                    <a:pt x="501" y="1564"/>
                    <a:pt x="530" y="1536"/>
                    <a:pt x="545" y="1510"/>
                  </a:cubicBezTo>
                  <a:cubicBezTo>
                    <a:pt x="558" y="1488"/>
                    <a:pt x="564" y="1467"/>
                    <a:pt x="567" y="1450"/>
                  </a:cubicBezTo>
                  <a:cubicBezTo>
                    <a:pt x="578" y="1461"/>
                    <a:pt x="594" y="1472"/>
                    <a:pt x="607" y="1482"/>
                  </a:cubicBezTo>
                  <a:cubicBezTo>
                    <a:pt x="629" y="1496"/>
                    <a:pt x="650" y="1502"/>
                    <a:pt x="672" y="1501"/>
                  </a:cubicBezTo>
                  <a:cubicBezTo>
                    <a:pt x="694" y="1501"/>
                    <a:pt x="715" y="1494"/>
                    <a:pt x="735" y="1480"/>
                  </a:cubicBezTo>
                  <a:cubicBezTo>
                    <a:pt x="750" y="1471"/>
                    <a:pt x="768" y="1457"/>
                    <a:pt x="782" y="1438"/>
                  </a:cubicBezTo>
                  <a:cubicBezTo>
                    <a:pt x="791" y="1422"/>
                    <a:pt x="801" y="1404"/>
                    <a:pt x="803" y="1382"/>
                  </a:cubicBezTo>
                  <a:cubicBezTo>
                    <a:pt x="806" y="1363"/>
                    <a:pt x="795" y="1350"/>
                    <a:pt x="786" y="1339"/>
                  </a:cubicBezTo>
                  <a:cubicBezTo>
                    <a:pt x="784" y="1339"/>
                    <a:pt x="776" y="1347"/>
                    <a:pt x="779" y="1342"/>
                  </a:cubicBezTo>
                  <a:cubicBezTo>
                    <a:pt x="780" y="1340"/>
                    <a:pt x="785" y="1337"/>
                    <a:pt x="789" y="1336"/>
                  </a:cubicBezTo>
                  <a:cubicBezTo>
                    <a:pt x="808" y="1328"/>
                    <a:pt x="827" y="1318"/>
                    <a:pt x="817" y="1288"/>
                  </a:cubicBezTo>
                  <a:cubicBezTo>
                    <a:pt x="810" y="1256"/>
                    <a:pt x="772" y="1243"/>
                    <a:pt x="741" y="1233"/>
                  </a:cubicBezTo>
                  <a:cubicBezTo>
                    <a:pt x="739" y="1232"/>
                    <a:pt x="737" y="1232"/>
                    <a:pt x="737" y="1232"/>
                  </a:cubicBezTo>
                  <a:lnTo>
                    <a:pt x="735" y="1229"/>
                  </a:lnTo>
                  <a:cubicBezTo>
                    <a:pt x="731" y="1229"/>
                    <a:pt x="731" y="1226"/>
                    <a:pt x="733" y="1220"/>
                  </a:cubicBezTo>
                  <a:cubicBezTo>
                    <a:pt x="735" y="1216"/>
                    <a:pt x="736" y="1214"/>
                    <a:pt x="737" y="1210"/>
                  </a:cubicBezTo>
                  <a:cubicBezTo>
                    <a:pt x="738" y="1204"/>
                    <a:pt x="741" y="1196"/>
                    <a:pt x="743" y="1187"/>
                  </a:cubicBezTo>
                  <a:cubicBezTo>
                    <a:pt x="744" y="1180"/>
                    <a:pt x="745" y="1172"/>
                    <a:pt x="750" y="1159"/>
                  </a:cubicBezTo>
                  <a:cubicBezTo>
                    <a:pt x="752" y="1158"/>
                    <a:pt x="754" y="1158"/>
                    <a:pt x="757" y="1156"/>
                  </a:cubicBezTo>
                  <a:cubicBezTo>
                    <a:pt x="774" y="1146"/>
                    <a:pt x="786" y="1131"/>
                    <a:pt x="793" y="1114"/>
                  </a:cubicBezTo>
                  <a:cubicBezTo>
                    <a:pt x="800" y="1100"/>
                    <a:pt x="800" y="1085"/>
                    <a:pt x="796" y="1073"/>
                  </a:cubicBezTo>
                  <a:cubicBezTo>
                    <a:pt x="792" y="1068"/>
                    <a:pt x="789" y="1063"/>
                    <a:pt x="785" y="1058"/>
                  </a:cubicBezTo>
                  <a:cubicBezTo>
                    <a:pt x="796" y="1034"/>
                    <a:pt x="809" y="1010"/>
                    <a:pt x="821" y="994"/>
                  </a:cubicBezTo>
                  <a:cubicBezTo>
                    <a:pt x="827" y="986"/>
                    <a:pt x="839" y="980"/>
                    <a:pt x="850" y="975"/>
                  </a:cubicBezTo>
                  <a:cubicBezTo>
                    <a:pt x="860" y="970"/>
                    <a:pt x="871" y="968"/>
                    <a:pt x="880" y="972"/>
                  </a:cubicBezTo>
                  <a:cubicBezTo>
                    <a:pt x="882" y="972"/>
                    <a:pt x="875" y="975"/>
                    <a:pt x="876" y="982"/>
                  </a:cubicBezTo>
                  <a:cubicBezTo>
                    <a:pt x="874" y="993"/>
                    <a:pt x="873" y="1008"/>
                    <a:pt x="877" y="1022"/>
                  </a:cubicBezTo>
                  <a:cubicBezTo>
                    <a:pt x="885" y="1043"/>
                    <a:pt x="900" y="1057"/>
                    <a:pt x="920" y="1066"/>
                  </a:cubicBezTo>
                  <a:cubicBezTo>
                    <a:pt x="940" y="1075"/>
                    <a:pt x="968" y="1079"/>
                    <a:pt x="991" y="1077"/>
                  </a:cubicBezTo>
                  <a:cubicBezTo>
                    <a:pt x="1002" y="1077"/>
                    <a:pt x="1011" y="1074"/>
                    <a:pt x="1020" y="1069"/>
                  </a:cubicBezTo>
                  <a:cubicBezTo>
                    <a:pt x="1026" y="1063"/>
                    <a:pt x="1031" y="1060"/>
                    <a:pt x="1034" y="1054"/>
                  </a:cubicBezTo>
                  <a:cubicBezTo>
                    <a:pt x="1038" y="1048"/>
                    <a:pt x="1039" y="1039"/>
                    <a:pt x="1038" y="1032"/>
                  </a:cubicBezTo>
                  <a:cubicBezTo>
                    <a:pt x="1039" y="1026"/>
                    <a:pt x="1036" y="1019"/>
                    <a:pt x="1033" y="1012"/>
                  </a:cubicBezTo>
                  <a:lnTo>
                    <a:pt x="1031" y="1011"/>
                  </a:lnTo>
                  <a:cubicBezTo>
                    <a:pt x="1025" y="1006"/>
                    <a:pt x="1020" y="996"/>
                    <a:pt x="1017" y="991"/>
                  </a:cubicBezTo>
                  <a:cubicBezTo>
                    <a:pt x="1030" y="980"/>
                    <a:pt x="1051" y="958"/>
                    <a:pt x="1069" y="942"/>
                  </a:cubicBezTo>
                  <a:lnTo>
                    <a:pt x="1067" y="941"/>
                  </a:lnTo>
                  <a:cubicBezTo>
                    <a:pt x="1090" y="921"/>
                    <a:pt x="1103" y="890"/>
                    <a:pt x="1104" y="857"/>
                  </a:cubicBezTo>
                  <a:close/>
                  <a:moveTo>
                    <a:pt x="231" y="1048"/>
                  </a:moveTo>
                  <a:cubicBezTo>
                    <a:pt x="225" y="1045"/>
                    <a:pt x="222" y="1040"/>
                    <a:pt x="220" y="1037"/>
                  </a:cubicBezTo>
                  <a:cubicBezTo>
                    <a:pt x="215" y="1028"/>
                    <a:pt x="211" y="1016"/>
                    <a:pt x="215" y="1002"/>
                  </a:cubicBezTo>
                  <a:cubicBezTo>
                    <a:pt x="217" y="993"/>
                    <a:pt x="226" y="990"/>
                    <a:pt x="238" y="988"/>
                  </a:cubicBezTo>
                  <a:cubicBezTo>
                    <a:pt x="239" y="995"/>
                    <a:pt x="239" y="1004"/>
                    <a:pt x="238" y="1010"/>
                  </a:cubicBezTo>
                  <a:cubicBezTo>
                    <a:pt x="234" y="1022"/>
                    <a:pt x="229" y="1035"/>
                    <a:pt x="231" y="1048"/>
                  </a:cubicBezTo>
                  <a:close/>
                  <a:moveTo>
                    <a:pt x="257" y="879"/>
                  </a:moveTo>
                  <a:cubicBezTo>
                    <a:pt x="253" y="866"/>
                    <a:pt x="240" y="852"/>
                    <a:pt x="227" y="839"/>
                  </a:cubicBezTo>
                  <a:cubicBezTo>
                    <a:pt x="213" y="828"/>
                    <a:pt x="197" y="821"/>
                    <a:pt x="182" y="818"/>
                  </a:cubicBezTo>
                  <a:lnTo>
                    <a:pt x="180" y="818"/>
                  </a:lnTo>
                  <a:cubicBezTo>
                    <a:pt x="162" y="819"/>
                    <a:pt x="158" y="831"/>
                    <a:pt x="153" y="846"/>
                  </a:cubicBezTo>
                  <a:cubicBezTo>
                    <a:pt x="149" y="856"/>
                    <a:pt x="145" y="868"/>
                    <a:pt x="136" y="878"/>
                  </a:cubicBezTo>
                  <a:cubicBezTo>
                    <a:pt x="130" y="886"/>
                    <a:pt x="119" y="890"/>
                    <a:pt x="108" y="890"/>
                  </a:cubicBezTo>
                  <a:cubicBezTo>
                    <a:pt x="90" y="892"/>
                    <a:pt x="69" y="886"/>
                    <a:pt x="53" y="878"/>
                  </a:cubicBezTo>
                  <a:lnTo>
                    <a:pt x="51" y="878"/>
                  </a:lnTo>
                  <a:cubicBezTo>
                    <a:pt x="44" y="877"/>
                    <a:pt x="41" y="872"/>
                    <a:pt x="39" y="869"/>
                  </a:cubicBezTo>
                  <a:cubicBezTo>
                    <a:pt x="37" y="867"/>
                    <a:pt x="38" y="865"/>
                    <a:pt x="35" y="864"/>
                  </a:cubicBezTo>
                  <a:cubicBezTo>
                    <a:pt x="36" y="862"/>
                    <a:pt x="36" y="862"/>
                    <a:pt x="36" y="862"/>
                  </a:cubicBezTo>
                  <a:cubicBezTo>
                    <a:pt x="36" y="860"/>
                    <a:pt x="39" y="858"/>
                    <a:pt x="39" y="858"/>
                  </a:cubicBezTo>
                  <a:cubicBezTo>
                    <a:pt x="48" y="854"/>
                    <a:pt x="58" y="847"/>
                    <a:pt x="64" y="841"/>
                  </a:cubicBezTo>
                  <a:lnTo>
                    <a:pt x="54" y="870"/>
                  </a:lnTo>
                  <a:cubicBezTo>
                    <a:pt x="54" y="870"/>
                    <a:pt x="85" y="880"/>
                    <a:pt x="109" y="869"/>
                  </a:cubicBezTo>
                  <a:lnTo>
                    <a:pt x="112" y="869"/>
                  </a:lnTo>
                  <a:cubicBezTo>
                    <a:pt x="133" y="860"/>
                    <a:pt x="153" y="830"/>
                    <a:pt x="138" y="795"/>
                  </a:cubicBezTo>
                  <a:cubicBezTo>
                    <a:pt x="130" y="767"/>
                    <a:pt x="100" y="735"/>
                    <a:pt x="111" y="709"/>
                  </a:cubicBezTo>
                  <a:cubicBezTo>
                    <a:pt x="115" y="700"/>
                    <a:pt x="121" y="693"/>
                    <a:pt x="128" y="690"/>
                  </a:cubicBezTo>
                  <a:cubicBezTo>
                    <a:pt x="152" y="676"/>
                    <a:pt x="174" y="676"/>
                    <a:pt x="199" y="683"/>
                  </a:cubicBezTo>
                  <a:cubicBezTo>
                    <a:pt x="269" y="710"/>
                    <a:pt x="310" y="779"/>
                    <a:pt x="312" y="852"/>
                  </a:cubicBezTo>
                  <a:cubicBezTo>
                    <a:pt x="314" y="878"/>
                    <a:pt x="313" y="962"/>
                    <a:pt x="313" y="962"/>
                  </a:cubicBezTo>
                  <a:lnTo>
                    <a:pt x="343" y="963"/>
                  </a:lnTo>
                  <a:cubicBezTo>
                    <a:pt x="343" y="963"/>
                    <a:pt x="347" y="878"/>
                    <a:pt x="344" y="848"/>
                  </a:cubicBezTo>
                  <a:lnTo>
                    <a:pt x="343" y="851"/>
                  </a:lnTo>
                  <a:cubicBezTo>
                    <a:pt x="341" y="764"/>
                    <a:pt x="291" y="686"/>
                    <a:pt x="211" y="654"/>
                  </a:cubicBezTo>
                  <a:lnTo>
                    <a:pt x="209" y="654"/>
                  </a:lnTo>
                  <a:cubicBezTo>
                    <a:pt x="176" y="643"/>
                    <a:pt x="145" y="644"/>
                    <a:pt x="113" y="661"/>
                  </a:cubicBezTo>
                  <a:cubicBezTo>
                    <a:pt x="99" y="669"/>
                    <a:pt x="87" y="682"/>
                    <a:pt x="82" y="697"/>
                  </a:cubicBezTo>
                  <a:cubicBezTo>
                    <a:pt x="64" y="742"/>
                    <a:pt x="95" y="763"/>
                    <a:pt x="107" y="805"/>
                  </a:cubicBezTo>
                  <a:lnTo>
                    <a:pt x="109" y="805"/>
                  </a:lnTo>
                  <a:cubicBezTo>
                    <a:pt x="115" y="823"/>
                    <a:pt x="109" y="836"/>
                    <a:pt x="99" y="841"/>
                  </a:cubicBezTo>
                  <a:lnTo>
                    <a:pt x="97" y="840"/>
                  </a:lnTo>
                  <a:cubicBezTo>
                    <a:pt x="84" y="847"/>
                    <a:pt x="66" y="841"/>
                    <a:pt x="66" y="839"/>
                  </a:cubicBezTo>
                  <a:cubicBezTo>
                    <a:pt x="71" y="836"/>
                    <a:pt x="74" y="832"/>
                    <a:pt x="74" y="832"/>
                  </a:cubicBezTo>
                  <a:lnTo>
                    <a:pt x="82" y="827"/>
                  </a:lnTo>
                  <a:lnTo>
                    <a:pt x="77" y="817"/>
                  </a:lnTo>
                  <a:cubicBezTo>
                    <a:pt x="77" y="817"/>
                    <a:pt x="56" y="772"/>
                    <a:pt x="42" y="740"/>
                  </a:cubicBezTo>
                  <a:cubicBezTo>
                    <a:pt x="32" y="719"/>
                    <a:pt x="33" y="693"/>
                    <a:pt x="39" y="668"/>
                  </a:cubicBezTo>
                  <a:cubicBezTo>
                    <a:pt x="56" y="613"/>
                    <a:pt x="154" y="580"/>
                    <a:pt x="190" y="584"/>
                  </a:cubicBezTo>
                  <a:cubicBezTo>
                    <a:pt x="227" y="589"/>
                    <a:pt x="232" y="594"/>
                    <a:pt x="271" y="614"/>
                  </a:cubicBezTo>
                  <a:cubicBezTo>
                    <a:pt x="307" y="633"/>
                    <a:pt x="360" y="719"/>
                    <a:pt x="375" y="755"/>
                  </a:cubicBezTo>
                  <a:cubicBezTo>
                    <a:pt x="404" y="820"/>
                    <a:pt x="415" y="942"/>
                    <a:pt x="415" y="989"/>
                  </a:cubicBezTo>
                  <a:cubicBezTo>
                    <a:pt x="400" y="986"/>
                    <a:pt x="386" y="983"/>
                    <a:pt x="379" y="982"/>
                  </a:cubicBezTo>
                  <a:cubicBezTo>
                    <a:pt x="375" y="981"/>
                    <a:pt x="369" y="980"/>
                    <a:pt x="362" y="979"/>
                  </a:cubicBezTo>
                  <a:cubicBezTo>
                    <a:pt x="335" y="970"/>
                    <a:pt x="299" y="962"/>
                    <a:pt x="269" y="959"/>
                  </a:cubicBezTo>
                  <a:cubicBezTo>
                    <a:pt x="268" y="930"/>
                    <a:pt x="264" y="902"/>
                    <a:pt x="257" y="879"/>
                  </a:cubicBezTo>
                  <a:close/>
                  <a:moveTo>
                    <a:pt x="339" y="1076"/>
                  </a:moveTo>
                  <a:cubicBezTo>
                    <a:pt x="317" y="1072"/>
                    <a:pt x="287" y="1069"/>
                    <a:pt x="268" y="1064"/>
                  </a:cubicBezTo>
                  <a:cubicBezTo>
                    <a:pt x="268" y="1050"/>
                    <a:pt x="269" y="1035"/>
                    <a:pt x="270" y="1018"/>
                  </a:cubicBezTo>
                  <a:cubicBezTo>
                    <a:pt x="276" y="1006"/>
                    <a:pt x="289" y="997"/>
                    <a:pt x="294" y="994"/>
                  </a:cubicBezTo>
                  <a:cubicBezTo>
                    <a:pt x="313" y="997"/>
                    <a:pt x="334" y="1003"/>
                    <a:pt x="351" y="1008"/>
                  </a:cubicBezTo>
                  <a:cubicBezTo>
                    <a:pt x="341" y="1024"/>
                    <a:pt x="330" y="1048"/>
                    <a:pt x="339" y="1076"/>
                  </a:cubicBezTo>
                  <a:close/>
                  <a:moveTo>
                    <a:pt x="316" y="1366"/>
                  </a:moveTo>
                  <a:cubicBezTo>
                    <a:pt x="304" y="1371"/>
                    <a:pt x="271" y="1385"/>
                    <a:pt x="248" y="1389"/>
                  </a:cubicBezTo>
                  <a:lnTo>
                    <a:pt x="246" y="1389"/>
                  </a:lnTo>
                  <a:cubicBezTo>
                    <a:pt x="230" y="1395"/>
                    <a:pt x="212" y="1392"/>
                    <a:pt x="200" y="1387"/>
                  </a:cubicBezTo>
                  <a:cubicBezTo>
                    <a:pt x="183" y="1383"/>
                    <a:pt x="170" y="1371"/>
                    <a:pt x="160" y="1356"/>
                  </a:cubicBezTo>
                  <a:lnTo>
                    <a:pt x="160" y="1354"/>
                  </a:lnTo>
                  <a:cubicBezTo>
                    <a:pt x="151" y="1344"/>
                    <a:pt x="142" y="1329"/>
                    <a:pt x="137" y="1311"/>
                  </a:cubicBezTo>
                  <a:cubicBezTo>
                    <a:pt x="135" y="1297"/>
                    <a:pt x="133" y="1281"/>
                    <a:pt x="136" y="1267"/>
                  </a:cubicBezTo>
                  <a:lnTo>
                    <a:pt x="136" y="1264"/>
                  </a:lnTo>
                  <a:cubicBezTo>
                    <a:pt x="137" y="1260"/>
                    <a:pt x="144" y="1257"/>
                    <a:pt x="151" y="1254"/>
                  </a:cubicBezTo>
                  <a:cubicBezTo>
                    <a:pt x="166" y="1245"/>
                    <a:pt x="178" y="1241"/>
                    <a:pt x="173" y="1220"/>
                  </a:cubicBezTo>
                  <a:cubicBezTo>
                    <a:pt x="170" y="1211"/>
                    <a:pt x="164" y="1206"/>
                    <a:pt x="157" y="1198"/>
                  </a:cubicBezTo>
                  <a:cubicBezTo>
                    <a:pt x="153" y="1193"/>
                    <a:pt x="148" y="1187"/>
                    <a:pt x="151" y="1183"/>
                  </a:cubicBezTo>
                  <a:cubicBezTo>
                    <a:pt x="159" y="1172"/>
                    <a:pt x="190" y="1171"/>
                    <a:pt x="212" y="1170"/>
                  </a:cubicBezTo>
                  <a:cubicBezTo>
                    <a:pt x="214" y="1171"/>
                    <a:pt x="214" y="1171"/>
                    <a:pt x="219" y="1171"/>
                  </a:cubicBezTo>
                  <a:cubicBezTo>
                    <a:pt x="253" y="1175"/>
                    <a:pt x="259" y="1154"/>
                    <a:pt x="261" y="1130"/>
                  </a:cubicBezTo>
                  <a:cubicBezTo>
                    <a:pt x="261" y="1128"/>
                    <a:pt x="262" y="1126"/>
                    <a:pt x="260" y="1122"/>
                  </a:cubicBezTo>
                  <a:cubicBezTo>
                    <a:pt x="261" y="1115"/>
                    <a:pt x="262" y="1111"/>
                    <a:pt x="263" y="1104"/>
                  </a:cubicBezTo>
                  <a:cubicBezTo>
                    <a:pt x="263" y="1102"/>
                    <a:pt x="264" y="1098"/>
                    <a:pt x="265" y="1096"/>
                  </a:cubicBezTo>
                  <a:cubicBezTo>
                    <a:pt x="277" y="1098"/>
                    <a:pt x="292" y="1101"/>
                    <a:pt x="307" y="1103"/>
                  </a:cubicBezTo>
                  <a:cubicBezTo>
                    <a:pt x="311" y="1122"/>
                    <a:pt x="318" y="1167"/>
                    <a:pt x="286" y="1212"/>
                  </a:cubicBezTo>
                  <a:cubicBezTo>
                    <a:pt x="280" y="1222"/>
                    <a:pt x="276" y="1230"/>
                    <a:pt x="271" y="1238"/>
                  </a:cubicBezTo>
                  <a:cubicBezTo>
                    <a:pt x="252" y="1269"/>
                    <a:pt x="234" y="1295"/>
                    <a:pt x="205" y="1298"/>
                  </a:cubicBezTo>
                  <a:lnTo>
                    <a:pt x="206" y="1329"/>
                  </a:lnTo>
                  <a:cubicBezTo>
                    <a:pt x="253" y="1324"/>
                    <a:pt x="274" y="1293"/>
                    <a:pt x="296" y="1253"/>
                  </a:cubicBezTo>
                  <a:cubicBezTo>
                    <a:pt x="302" y="1245"/>
                    <a:pt x="308" y="1237"/>
                    <a:pt x="312" y="1229"/>
                  </a:cubicBezTo>
                  <a:cubicBezTo>
                    <a:pt x="344" y="1183"/>
                    <a:pt x="343" y="1136"/>
                    <a:pt x="340" y="1107"/>
                  </a:cubicBezTo>
                  <a:cubicBezTo>
                    <a:pt x="340" y="1107"/>
                    <a:pt x="340" y="1107"/>
                    <a:pt x="342" y="1107"/>
                  </a:cubicBezTo>
                  <a:cubicBezTo>
                    <a:pt x="350" y="1109"/>
                    <a:pt x="357" y="1110"/>
                    <a:pt x="361" y="1111"/>
                  </a:cubicBezTo>
                  <a:cubicBezTo>
                    <a:pt x="363" y="1111"/>
                    <a:pt x="376" y="1113"/>
                    <a:pt x="391" y="1116"/>
                  </a:cubicBezTo>
                  <a:cubicBezTo>
                    <a:pt x="381" y="1147"/>
                    <a:pt x="357" y="1218"/>
                    <a:pt x="343" y="1248"/>
                  </a:cubicBezTo>
                  <a:cubicBezTo>
                    <a:pt x="324" y="1284"/>
                    <a:pt x="285" y="1341"/>
                    <a:pt x="285" y="1341"/>
                  </a:cubicBezTo>
                  <a:lnTo>
                    <a:pt x="311" y="1359"/>
                  </a:lnTo>
                  <a:cubicBezTo>
                    <a:pt x="311" y="1359"/>
                    <a:pt x="343" y="1314"/>
                    <a:pt x="363" y="1276"/>
                  </a:cubicBezTo>
                  <a:cubicBezTo>
                    <a:pt x="352" y="1311"/>
                    <a:pt x="337" y="1344"/>
                    <a:pt x="316" y="1366"/>
                  </a:cubicBezTo>
                  <a:close/>
                  <a:moveTo>
                    <a:pt x="387" y="1596"/>
                  </a:moveTo>
                  <a:cubicBezTo>
                    <a:pt x="384" y="1591"/>
                    <a:pt x="378" y="1586"/>
                    <a:pt x="377" y="1579"/>
                  </a:cubicBezTo>
                  <a:cubicBezTo>
                    <a:pt x="375" y="1568"/>
                    <a:pt x="367" y="1551"/>
                    <a:pt x="359" y="1534"/>
                  </a:cubicBezTo>
                  <a:cubicBezTo>
                    <a:pt x="350" y="1511"/>
                    <a:pt x="337" y="1484"/>
                    <a:pt x="332" y="1464"/>
                  </a:cubicBezTo>
                  <a:cubicBezTo>
                    <a:pt x="323" y="1422"/>
                    <a:pt x="341" y="1386"/>
                    <a:pt x="341" y="1386"/>
                  </a:cubicBezTo>
                  <a:cubicBezTo>
                    <a:pt x="402" y="1311"/>
                    <a:pt x="421" y="1169"/>
                    <a:pt x="425" y="1122"/>
                  </a:cubicBezTo>
                  <a:cubicBezTo>
                    <a:pt x="440" y="1124"/>
                    <a:pt x="455" y="1125"/>
                    <a:pt x="470" y="1128"/>
                  </a:cubicBezTo>
                  <a:lnTo>
                    <a:pt x="387" y="1596"/>
                  </a:lnTo>
                  <a:close/>
                  <a:moveTo>
                    <a:pt x="475" y="1098"/>
                  </a:moveTo>
                  <a:cubicBezTo>
                    <a:pt x="435" y="1091"/>
                    <a:pt x="390" y="1085"/>
                    <a:pt x="373" y="1082"/>
                  </a:cubicBezTo>
                  <a:cubicBezTo>
                    <a:pt x="356" y="1050"/>
                    <a:pt x="374" y="1025"/>
                    <a:pt x="384" y="1016"/>
                  </a:cubicBezTo>
                  <a:cubicBezTo>
                    <a:pt x="406" y="1018"/>
                    <a:pt x="440" y="1024"/>
                    <a:pt x="476" y="1030"/>
                  </a:cubicBezTo>
                  <a:cubicBezTo>
                    <a:pt x="480" y="1031"/>
                    <a:pt x="483" y="1031"/>
                    <a:pt x="487" y="1032"/>
                  </a:cubicBezTo>
                  <a:lnTo>
                    <a:pt x="475" y="1098"/>
                  </a:lnTo>
                  <a:close/>
                  <a:moveTo>
                    <a:pt x="591" y="442"/>
                  </a:moveTo>
                  <a:lnTo>
                    <a:pt x="492" y="1002"/>
                  </a:lnTo>
                  <a:cubicBezTo>
                    <a:pt x="488" y="1001"/>
                    <a:pt x="484" y="1001"/>
                    <a:pt x="481" y="1000"/>
                  </a:cubicBezTo>
                  <a:cubicBezTo>
                    <a:pt x="469" y="998"/>
                    <a:pt x="458" y="996"/>
                    <a:pt x="447" y="994"/>
                  </a:cubicBezTo>
                  <a:cubicBezTo>
                    <a:pt x="460" y="873"/>
                    <a:pt x="509" y="706"/>
                    <a:pt x="497" y="561"/>
                  </a:cubicBezTo>
                  <a:lnTo>
                    <a:pt x="497" y="564"/>
                  </a:lnTo>
                  <a:cubicBezTo>
                    <a:pt x="497" y="548"/>
                    <a:pt x="491" y="521"/>
                    <a:pt x="483" y="495"/>
                  </a:cubicBezTo>
                  <a:cubicBezTo>
                    <a:pt x="476" y="470"/>
                    <a:pt x="467" y="446"/>
                    <a:pt x="460" y="434"/>
                  </a:cubicBezTo>
                  <a:cubicBezTo>
                    <a:pt x="450" y="419"/>
                    <a:pt x="440" y="400"/>
                    <a:pt x="434" y="375"/>
                  </a:cubicBezTo>
                  <a:cubicBezTo>
                    <a:pt x="427" y="351"/>
                    <a:pt x="424" y="320"/>
                    <a:pt x="430" y="286"/>
                  </a:cubicBezTo>
                  <a:cubicBezTo>
                    <a:pt x="437" y="221"/>
                    <a:pt x="533" y="159"/>
                    <a:pt x="568" y="135"/>
                  </a:cubicBezTo>
                  <a:cubicBezTo>
                    <a:pt x="573" y="133"/>
                    <a:pt x="575" y="132"/>
                    <a:pt x="578" y="130"/>
                  </a:cubicBezTo>
                  <a:cubicBezTo>
                    <a:pt x="592" y="122"/>
                    <a:pt x="613" y="105"/>
                    <a:pt x="629" y="91"/>
                  </a:cubicBezTo>
                  <a:cubicBezTo>
                    <a:pt x="644" y="76"/>
                    <a:pt x="658" y="61"/>
                    <a:pt x="663" y="48"/>
                  </a:cubicBezTo>
                  <a:cubicBezTo>
                    <a:pt x="666" y="42"/>
                    <a:pt x="668" y="40"/>
                    <a:pt x="673" y="37"/>
                  </a:cubicBezTo>
                  <a:lnTo>
                    <a:pt x="643" y="207"/>
                  </a:lnTo>
                  <a:lnTo>
                    <a:pt x="673" y="213"/>
                  </a:lnTo>
                  <a:lnTo>
                    <a:pt x="704" y="38"/>
                  </a:lnTo>
                  <a:cubicBezTo>
                    <a:pt x="708" y="41"/>
                    <a:pt x="712" y="44"/>
                    <a:pt x="712" y="53"/>
                  </a:cubicBezTo>
                  <a:lnTo>
                    <a:pt x="713" y="51"/>
                  </a:lnTo>
                  <a:cubicBezTo>
                    <a:pt x="712" y="66"/>
                    <a:pt x="718" y="84"/>
                    <a:pt x="725" y="103"/>
                  </a:cubicBezTo>
                  <a:cubicBezTo>
                    <a:pt x="735" y="125"/>
                    <a:pt x="748" y="147"/>
                    <a:pt x="759" y="160"/>
                  </a:cubicBezTo>
                  <a:cubicBezTo>
                    <a:pt x="768" y="170"/>
                    <a:pt x="793" y="203"/>
                    <a:pt x="815" y="242"/>
                  </a:cubicBezTo>
                  <a:cubicBezTo>
                    <a:pt x="837" y="281"/>
                    <a:pt x="853" y="323"/>
                    <a:pt x="846" y="355"/>
                  </a:cubicBezTo>
                  <a:cubicBezTo>
                    <a:pt x="837" y="393"/>
                    <a:pt x="823" y="419"/>
                    <a:pt x="809" y="439"/>
                  </a:cubicBezTo>
                  <a:cubicBezTo>
                    <a:pt x="794" y="460"/>
                    <a:pt x="778" y="475"/>
                    <a:pt x="765" y="486"/>
                  </a:cubicBezTo>
                  <a:cubicBezTo>
                    <a:pt x="753" y="495"/>
                    <a:pt x="739" y="512"/>
                    <a:pt x="725" y="529"/>
                  </a:cubicBezTo>
                  <a:cubicBezTo>
                    <a:pt x="707" y="553"/>
                    <a:pt x="690" y="578"/>
                    <a:pt x="683" y="592"/>
                  </a:cubicBezTo>
                  <a:cubicBezTo>
                    <a:pt x="622" y="726"/>
                    <a:pt x="609" y="885"/>
                    <a:pt x="576" y="1015"/>
                  </a:cubicBezTo>
                  <a:cubicBezTo>
                    <a:pt x="561" y="1012"/>
                    <a:pt x="541" y="1009"/>
                    <a:pt x="524" y="1006"/>
                  </a:cubicBezTo>
                  <a:lnTo>
                    <a:pt x="623" y="448"/>
                  </a:lnTo>
                  <a:lnTo>
                    <a:pt x="591" y="442"/>
                  </a:lnTo>
                  <a:close/>
                  <a:moveTo>
                    <a:pt x="608" y="1053"/>
                  </a:moveTo>
                  <a:cubicBezTo>
                    <a:pt x="613" y="1065"/>
                    <a:pt x="615" y="1092"/>
                    <a:pt x="589" y="1113"/>
                  </a:cubicBezTo>
                  <a:cubicBezTo>
                    <a:pt x="580" y="1112"/>
                    <a:pt x="576" y="1111"/>
                    <a:pt x="572" y="1110"/>
                  </a:cubicBezTo>
                  <a:cubicBezTo>
                    <a:pt x="561" y="1111"/>
                    <a:pt x="535" y="1106"/>
                    <a:pt x="507" y="1103"/>
                  </a:cubicBezTo>
                  <a:lnTo>
                    <a:pt x="519" y="1038"/>
                  </a:lnTo>
                  <a:cubicBezTo>
                    <a:pt x="557" y="1044"/>
                    <a:pt x="591" y="1050"/>
                    <a:pt x="608" y="1053"/>
                  </a:cubicBezTo>
                  <a:close/>
                  <a:moveTo>
                    <a:pt x="519" y="1494"/>
                  </a:moveTo>
                  <a:cubicBezTo>
                    <a:pt x="507" y="1516"/>
                    <a:pt x="478" y="1542"/>
                    <a:pt x="460" y="1561"/>
                  </a:cubicBezTo>
                  <a:cubicBezTo>
                    <a:pt x="449" y="1570"/>
                    <a:pt x="441" y="1577"/>
                    <a:pt x="436" y="1583"/>
                  </a:cubicBezTo>
                  <a:lnTo>
                    <a:pt x="435" y="1585"/>
                  </a:lnTo>
                  <a:cubicBezTo>
                    <a:pt x="433" y="1589"/>
                    <a:pt x="425" y="1592"/>
                    <a:pt x="420" y="1598"/>
                  </a:cubicBezTo>
                  <a:lnTo>
                    <a:pt x="502" y="1134"/>
                  </a:lnTo>
                  <a:cubicBezTo>
                    <a:pt x="521" y="1137"/>
                    <a:pt x="538" y="1138"/>
                    <a:pt x="551" y="1140"/>
                  </a:cubicBezTo>
                  <a:cubicBezTo>
                    <a:pt x="538" y="1188"/>
                    <a:pt x="506" y="1334"/>
                    <a:pt x="539" y="1423"/>
                  </a:cubicBezTo>
                  <a:cubicBezTo>
                    <a:pt x="539" y="1436"/>
                    <a:pt x="535" y="1466"/>
                    <a:pt x="519" y="1494"/>
                  </a:cubicBezTo>
                  <a:close/>
                  <a:moveTo>
                    <a:pt x="728" y="1261"/>
                  </a:moveTo>
                  <a:cubicBezTo>
                    <a:pt x="729" y="1261"/>
                    <a:pt x="730" y="1262"/>
                    <a:pt x="732" y="1262"/>
                  </a:cubicBezTo>
                  <a:cubicBezTo>
                    <a:pt x="754" y="1270"/>
                    <a:pt x="784" y="1280"/>
                    <a:pt x="790" y="1296"/>
                  </a:cubicBezTo>
                  <a:cubicBezTo>
                    <a:pt x="789" y="1300"/>
                    <a:pt x="784" y="1304"/>
                    <a:pt x="777" y="1307"/>
                  </a:cubicBezTo>
                  <a:cubicBezTo>
                    <a:pt x="767" y="1312"/>
                    <a:pt x="760" y="1315"/>
                    <a:pt x="754" y="1323"/>
                  </a:cubicBezTo>
                  <a:cubicBezTo>
                    <a:pt x="742" y="1340"/>
                    <a:pt x="752" y="1349"/>
                    <a:pt x="763" y="1362"/>
                  </a:cubicBezTo>
                  <a:cubicBezTo>
                    <a:pt x="768" y="1367"/>
                    <a:pt x="774" y="1372"/>
                    <a:pt x="773" y="1377"/>
                  </a:cubicBezTo>
                  <a:lnTo>
                    <a:pt x="773" y="1379"/>
                  </a:lnTo>
                  <a:cubicBezTo>
                    <a:pt x="770" y="1394"/>
                    <a:pt x="763" y="1408"/>
                    <a:pt x="757" y="1417"/>
                  </a:cubicBezTo>
                  <a:cubicBezTo>
                    <a:pt x="745" y="1435"/>
                    <a:pt x="730" y="1446"/>
                    <a:pt x="718" y="1453"/>
                  </a:cubicBezTo>
                  <a:lnTo>
                    <a:pt x="718" y="1454"/>
                  </a:lnTo>
                  <a:cubicBezTo>
                    <a:pt x="703" y="1463"/>
                    <a:pt x="686" y="1469"/>
                    <a:pt x="671" y="1470"/>
                  </a:cubicBezTo>
                  <a:cubicBezTo>
                    <a:pt x="656" y="1470"/>
                    <a:pt x="641" y="1465"/>
                    <a:pt x="625" y="1456"/>
                  </a:cubicBezTo>
                  <a:cubicBezTo>
                    <a:pt x="600" y="1438"/>
                    <a:pt x="572" y="1411"/>
                    <a:pt x="566" y="1406"/>
                  </a:cubicBezTo>
                  <a:cubicBezTo>
                    <a:pt x="558" y="1378"/>
                    <a:pt x="555" y="1343"/>
                    <a:pt x="557" y="1308"/>
                  </a:cubicBezTo>
                  <a:cubicBezTo>
                    <a:pt x="560" y="1350"/>
                    <a:pt x="575" y="1403"/>
                    <a:pt x="575" y="1403"/>
                  </a:cubicBezTo>
                  <a:lnTo>
                    <a:pt x="605" y="1395"/>
                  </a:lnTo>
                  <a:cubicBezTo>
                    <a:pt x="605" y="1395"/>
                    <a:pt x="588" y="1329"/>
                    <a:pt x="586" y="1289"/>
                  </a:cubicBezTo>
                  <a:lnTo>
                    <a:pt x="584" y="1289"/>
                  </a:lnTo>
                  <a:cubicBezTo>
                    <a:pt x="582" y="1255"/>
                    <a:pt x="584" y="1176"/>
                    <a:pt x="586" y="1144"/>
                  </a:cubicBezTo>
                  <a:cubicBezTo>
                    <a:pt x="601" y="1146"/>
                    <a:pt x="620" y="1150"/>
                    <a:pt x="639" y="1153"/>
                  </a:cubicBezTo>
                  <a:cubicBezTo>
                    <a:pt x="626" y="1175"/>
                    <a:pt x="605" y="1222"/>
                    <a:pt x="621" y="1282"/>
                  </a:cubicBezTo>
                  <a:cubicBezTo>
                    <a:pt x="623" y="1293"/>
                    <a:pt x="626" y="1304"/>
                    <a:pt x="628" y="1314"/>
                  </a:cubicBezTo>
                  <a:cubicBezTo>
                    <a:pt x="636" y="1357"/>
                    <a:pt x="642" y="1395"/>
                    <a:pt x="683" y="1413"/>
                  </a:cubicBezTo>
                  <a:lnTo>
                    <a:pt x="697" y="1385"/>
                  </a:lnTo>
                  <a:cubicBezTo>
                    <a:pt x="670" y="1374"/>
                    <a:pt x="665" y="1342"/>
                    <a:pt x="658" y="1308"/>
                  </a:cubicBezTo>
                  <a:cubicBezTo>
                    <a:pt x="656" y="1297"/>
                    <a:pt x="653" y="1285"/>
                    <a:pt x="651" y="1274"/>
                  </a:cubicBezTo>
                  <a:cubicBezTo>
                    <a:pt x="633" y="1202"/>
                    <a:pt x="675" y="1159"/>
                    <a:pt x="675" y="1159"/>
                  </a:cubicBezTo>
                  <a:cubicBezTo>
                    <a:pt x="686" y="1161"/>
                    <a:pt x="697" y="1163"/>
                    <a:pt x="705" y="1165"/>
                  </a:cubicBezTo>
                  <a:cubicBezTo>
                    <a:pt x="707" y="1165"/>
                    <a:pt x="711" y="1166"/>
                    <a:pt x="716" y="1164"/>
                  </a:cubicBezTo>
                  <a:cubicBezTo>
                    <a:pt x="714" y="1173"/>
                    <a:pt x="714" y="1177"/>
                    <a:pt x="713" y="1182"/>
                  </a:cubicBezTo>
                  <a:cubicBezTo>
                    <a:pt x="712" y="1188"/>
                    <a:pt x="709" y="1194"/>
                    <a:pt x="707" y="1200"/>
                  </a:cubicBezTo>
                  <a:cubicBezTo>
                    <a:pt x="704" y="1206"/>
                    <a:pt x="703" y="1211"/>
                    <a:pt x="703" y="1213"/>
                  </a:cubicBezTo>
                  <a:cubicBezTo>
                    <a:pt x="697" y="1236"/>
                    <a:pt x="698" y="1254"/>
                    <a:pt x="728" y="1261"/>
                  </a:cubicBezTo>
                  <a:close/>
                  <a:moveTo>
                    <a:pt x="641" y="1057"/>
                  </a:moveTo>
                  <a:cubicBezTo>
                    <a:pt x="653" y="1059"/>
                    <a:pt x="667" y="1059"/>
                    <a:pt x="681" y="1062"/>
                  </a:cubicBezTo>
                  <a:cubicBezTo>
                    <a:pt x="686" y="1060"/>
                    <a:pt x="693" y="1062"/>
                    <a:pt x="699" y="1063"/>
                  </a:cubicBezTo>
                  <a:cubicBezTo>
                    <a:pt x="700" y="1067"/>
                    <a:pt x="701" y="1074"/>
                    <a:pt x="702" y="1083"/>
                  </a:cubicBezTo>
                  <a:cubicBezTo>
                    <a:pt x="700" y="1094"/>
                    <a:pt x="698" y="1106"/>
                    <a:pt x="692" y="1116"/>
                  </a:cubicBezTo>
                  <a:cubicBezTo>
                    <a:pt x="691" y="1121"/>
                    <a:pt x="688" y="1127"/>
                    <a:pt x="683" y="1128"/>
                  </a:cubicBezTo>
                  <a:cubicBezTo>
                    <a:pt x="666" y="1125"/>
                    <a:pt x="645" y="1121"/>
                    <a:pt x="625" y="1120"/>
                  </a:cubicBezTo>
                  <a:cubicBezTo>
                    <a:pt x="642" y="1097"/>
                    <a:pt x="644" y="1073"/>
                    <a:pt x="641" y="1057"/>
                  </a:cubicBezTo>
                  <a:close/>
                  <a:moveTo>
                    <a:pt x="726" y="1133"/>
                  </a:moveTo>
                  <a:cubicBezTo>
                    <a:pt x="723" y="1135"/>
                    <a:pt x="719" y="1134"/>
                    <a:pt x="717" y="1134"/>
                  </a:cubicBezTo>
                  <a:cubicBezTo>
                    <a:pt x="720" y="1132"/>
                    <a:pt x="720" y="1132"/>
                    <a:pt x="720" y="1130"/>
                  </a:cubicBezTo>
                  <a:cubicBezTo>
                    <a:pt x="727" y="1116"/>
                    <a:pt x="732" y="1101"/>
                    <a:pt x="732" y="1086"/>
                  </a:cubicBezTo>
                  <a:cubicBezTo>
                    <a:pt x="733" y="1080"/>
                    <a:pt x="732" y="1073"/>
                    <a:pt x="731" y="1066"/>
                  </a:cubicBezTo>
                  <a:cubicBezTo>
                    <a:pt x="738" y="1067"/>
                    <a:pt x="744" y="1069"/>
                    <a:pt x="748" y="1069"/>
                  </a:cubicBezTo>
                  <a:cubicBezTo>
                    <a:pt x="765" y="1099"/>
                    <a:pt x="759" y="1121"/>
                    <a:pt x="726" y="1133"/>
                  </a:cubicBezTo>
                  <a:close/>
                  <a:moveTo>
                    <a:pt x="1047" y="920"/>
                  </a:moveTo>
                  <a:cubicBezTo>
                    <a:pt x="1020" y="946"/>
                    <a:pt x="988" y="980"/>
                    <a:pt x="986" y="979"/>
                  </a:cubicBezTo>
                  <a:lnTo>
                    <a:pt x="978" y="985"/>
                  </a:lnTo>
                  <a:lnTo>
                    <a:pt x="985" y="995"/>
                  </a:lnTo>
                  <a:cubicBezTo>
                    <a:pt x="985" y="995"/>
                    <a:pt x="987" y="999"/>
                    <a:pt x="990" y="1007"/>
                  </a:cubicBezTo>
                  <a:cubicBezTo>
                    <a:pt x="995" y="1014"/>
                    <a:pt x="1000" y="1024"/>
                    <a:pt x="1007" y="1031"/>
                  </a:cubicBezTo>
                  <a:lnTo>
                    <a:pt x="1007" y="1033"/>
                  </a:lnTo>
                  <a:cubicBezTo>
                    <a:pt x="1009" y="1036"/>
                    <a:pt x="1007" y="1036"/>
                    <a:pt x="1006" y="1038"/>
                  </a:cubicBezTo>
                  <a:cubicBezTo>
                    <a:pt x="1006" y="1040"/>
                    <a:pt x="1003" y="1042"/>
                    <a:pt x="1001" y="1041"/>
                  </a:cubicBezTo>
                  <a:cubicBezTo>
                    <a:pt x="999" y="1045"/>
                    <a:pt x="994" y="1047"/>
                    <a:pt x="990" y="1046"/>
                  </a:cubicBezTo>
                  <a:cubicBezTo>
                    <a:pt x="969" y="1049"/>
                    <a:pt x="950" y="1045"/>
                    <a:pt x="934" y="1038"/>
                  </a:cubicBezTo>
                  <a:cubicBezTo>
                    <a:pt x="920" y="1031"/>
                    <a:pt x="910" y="1023"/>
                    <a:pt x="907" y="1014"/>
                  </a:cubicBezTo>
                  <a:cubicBezTo>
                    <a:pt x="905" y="1002"/>
                    <a:pt x="905" y="992"/>
                    <a:pt x="906" y="983"/>
                  </a:cubicBezTo>
                  <a:cubicBezTo>
                    <a:pt x="905" y="965"/>
                    <a:pt x="905" y="950"/>
                    <a:pt x="889" y="943"/>
                  </a:cubicBezTo>
                  <a:cubicBezTo>
                    <a:pt x="874" y="940"/>
                    <a:pt x="856" y="941"/>
                    <a:pt x="840" y="947"/>
                  </a:cubicBezTo>
                  <a:cubicBezTo>
                    <a:pt x="821" y="955"/>
                    <a:pt x="804" y="963"/>
                    <a:pt x="796" y="974"/>
                  </a:cubicBezTo>
                  <a:cubicBezTo>
                    <a:pt x="784" y="992"/>
                    <a:pt x="771" y="1016"/>
                    <a:pt x="760" y="1040"/>
                  </a:cubicBezTo>
                  <a:cubicBezTo>
                    <a:pt x="750" y="1036"/>
                    <a:pt x="732" y="1033"/>
                    <a:pt x="713" y="1032"/>
                  </a:cubicBezTo>
                  <a:cubicBezTo>
                    <a:pt x="734" y="974"/>
                    <a:pt x="741" y="938"/>
                    <a:pt x="780" y="888"/>
                  </a:cubicBezTo>
                  <a:cubicBezTo>
                    <a:pt x="819" y="840"/>
                    <a:pt x="877" y="787"/>
                    <a:pt x="951" y="817"/>
                  </a:cubicBezTo>
                  <a:cubicBezTo>
                    <a:pt x="961" y="821"/>
                    <a:pt x="973" y="830"/>
                    <a:pt x="986" y="843"/>
                  </a:cubicBezTo>
                  <a:cubicBezTo>
                    <a:pt x="991" y="849"/>
                    <a:pt x="994" y="858"/>
                    <a:pt x="993" y="866"/>
                  </a:cubicBezTo>
                  <a:cubicBezTo>
                    <a:pt x="993" y="875"/>
                    <a:pt x="992" y="884"/>
                    <a:pt x="986" y="889"/>
                  </a:cubicBezTo>
                  <a:cubicBezTo>
                    <a:pt x="981" y="893"/>
                    <a:pt x="976" y="899"/>
                    <a:pt x="970" y="904"/>
                  </a:cubicBezTo>
                  <a:cubicBezTo>
                    <a:pt x="960" y="913"/>
                    <a:pt x="948" y="922"/>
                    <a:pt x="939" y="936"/>
                  </a:cubicBezTo>
                  <a:cubicBezTo>
                    <a:pt x="925" y="949"/>
                    <a:pt x="921" y="963"/>
                    <a:pt x="921" y="974"/>
                  </a:cubicBezTo>
                  <a:cubicBezTo>
                    <a:pt x="920" y="992"/>
                    <a:pt x="928" y="1007"/>
                    <a:pt x="938" y="1017"/>
                  </a:cubicBezTo>
                  <a:cubicBezTo>
                    <a:pt x="954" y="1035"/>
                    <a:pt x="989" y="1037"/>
                    <a:pt x="989" y="1037"/>
                  </a:cubicBezTo>
                  <a:lnTo>
                    <a:pt x="990" y="1007"/>
                  </a:lnTo>
                  <a:cubicBezTo>
                    <a:pt x="986" y="1006"/>
                    <a:pt x="968" y="1005"/>
                    <a:pt x="961" y="997"/>
                  </a:cubicBezTo>
                  <a:lnTo>
                    <a:pt x="959" y="994"/>
                  </a:lnTo>
                  <a:cubicBezTo>
                    <a:pt x="955" y="992"/>
                    <a:pt x="952" y="984"/>
                    <a:pt x="951" y="978"/>
                  </a:cubicBezTo>
                  <a:cubicBezTo>
                    <a:pt x="952" y="971"/>
                    <a:pt x="956" y="963"/>
                    <a:pt x="961" y="955"/>
                  </a:cubicBezTo>
                  <a:cubicBezTo>
                    <a:pt x="970" y="944"/>
                    <a:pt x="980" y="934"/>
                    <a:pt x="991" y="928"/>
                  </a:cubicBezTo>
                  <a:cubicBezTo>
                    <a:pt x="998" y="920"/>
                    <a:pt x="1003" y="917"/>
                    <a:pt x="1009" y="911"/>
                  </a:cubicBezTo>
                  <a:lnTo>
                    <a:pt x="1007" y="911"/>
                  </a:lnTo>
                  <a:cubicBezTo>
                    <a:pt x="1017" y="901"/>
                    <a:pt x="1025" y="883"/>
                    <a:pt x="1026" y="865"/>
                  </a:cubicBezTo>
                  <a:cubicBezTo>
                    <a:pt x="1024" y="850"/>
                    <a:pt x="1020" y="834"/>
                    <a:pt x="1007" y="821"/>
                  </a:cubicBezTo>
                  <a:cubicBezTo>
                    <a:pt x="992" y="805"/>
                    <a:pt x="977" y="795"/>
                    <a:pt x="962" y="788"/>
                  </a:cubicBezTo>
                  <a:cubicBezTo>
                    <a:pt x="870" y="750"/>
                    <a:pt x="802" y="813"/>
                    <a:pt x="757" y="869"/>
                  </a:cubicBezTo>
                  <a:cubicBezTo>
                    <a:pt x="712" y="927"/>
                    <a:pt x="704" y="960"/>
                    <a:pt x="684" y="1023"/>
                  </a:cubicBezTo>
                  <a:lnTo>
                    <a:pt x="711" y="1032"/>
                  </a:lnTo>
                  <a:cubicBezTo>
                    <a:pt x="702" y="1030"/>
                    <a:pt x="694" y="1031"/>
                    <a:pt x="683" y="1029"/>
                  </a:cubicBezTo>
                  <a:cubicBezTo>
                    <a:pt x="659" y="1027"/>
                    <a:pt x="633" y="1025"/>
                    <a:pt x="618" y="1022"/>
                  </a:cubicBezTo>
                  <a:cubicBezTo>
                    <a:pt x="614" y="1021"/>
                    <a:pt x="612" y="1021"/>
                    <a:pt x="608" y="1020"/>
                  </a:cubicBezTo>
                  <a:cubicBezTo>
                    <a:pt x="626" y="979"/>
                    <a:pt x="679" y="866"/>
                    <a:pt x="729" y="818"/>
                  </a:cubicBezTo>
                  <a:cubicBezTo>
                    <a:pt x="753" y="795"/>
                    <a:pt x="780" y="774"/>
                    <a:pt x="808" y="755"/>
                  </a:cubicBezTo>
                  <a:cubicBezTo>
                    <a:pt x="857" y="724"/>
                    <a:pt x="900" y="707"/>
                    <a:pt x="961" y="722"/>
                  </a:cubicBezTo>
                  <a:cubicBezTo>
                    <a:pt x="980" y="726"/>
                    <a:pt x="992" y="734"/>
                    <a:pt x="1005" y="743"/>
                  </a:cubicBezTo>
                  <a:lnTo>
                    <a:pt x="1008" y="744"/>
                  </a:lnTo>
                  <a:cubicBezTo>
                    <a:pt x="1017" y="750"/>
                    <a:pt x="1029" y="761"/>
                    <a:pt x="1040" y="774"/>
                  </a:cubicBezTo>
                  <a:cubicBezTo>
                    <a:pt x="1054" y="792"/>
                    <a:pt x="1066" y="809"/>
                    <a:pt x="1071" y="821"/>
                  </a:cubicBezTo>
                  <a:lnTo>
                    <a:pt x="1073" y="819"/>
                  </a:lnTo>
                  <a:cubicBezTo>
                    <a:pt x="1074" y="830"/>
                    <a:pt x="1076" y="844"/>
                    <a:pt x="1074" y="854"/>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3" name="Freeform 50"/>
            <p:cNvSpPr>
              <a:spLocks noEditPoints="1"/>
            </p:cNvSpPr>
            <p:nvPr/>
          </p:nvSpPr>
          <p:spPr bwMode="auto">
            <a:xfrm>
              <a:off x="1908175" y="44751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6 h 1639"/>
                <a:gd name="T14" fmla="*/ 186 w 1108"/>
                <a:gd name="T15" fmla="*/ 995 h 1639"/>
                <a:gd name="T16" fmla="*/ 230 w 1108"/>
                <a:gd name="T17" fmla="*/ 1119 h 1639"/>
                <a:gd name="T18" fmla="*/ 135 w 1108"/>
                <a:gd name="T19" fmla="*/ 1221 h 1639"/>
                <a:gd name="T20" fmla="*/ 188 w 1108"/>
                <a:gd name="T21" fmla="*/ 1417 h 1639"/>
                <a:gd name="T22" fmla="*/ 347 w 1108"/>
                <a:gd name="T23" fmla="*/ 1587 h 1639"/>
                <a:gd name="T24" fmla="*/ 545 w 1108"/>
                <a:gd name="T25" fmla="*/ 1511 h 1639"/>
                <a:gd name="T26" fmla="*/ 803 w 1108"/>
                <a:gd name="T27" fmla="*/ 1382 h 1639"/>
                <a:gd name="T28" fmla="*/ 737 w 1108"/>
                <a:gd name="T29" fmla="*/ 1233 h 1639"/>
                <a:gd name="T30" fmla="*/ 757 w 1108"/>
                <a:gd name="T31" fmla="*/ 1157 h 1639"/>
                <a:gd name="T32" fmla="*/ 850 w 1108"/>
                <a:gd name="T33" fmla="*/ 976 h 1639"/>
                <a:gd name="T34" fmla="*/ 1020 w 1108"/>
                <a:gd name="T35" fmla="*/ 1069 h 1639"/>
                <a:gd name="T36" fmla="*/ 1069 w 1108"/>
                <a:gd name="T37" fmla="*/ 942 h 1639"/>
                <a:gd name="T38" fmla="*/ 238 w 1108"/>
                <a:gd name="T39" fmla="*/ 1010 h 1639"/>
                <a:gd name="T40" fmla="*/ 153 w 1108"/>
                <a:gd name="T41" fmla="*/ 846 h 1639"/>
                <a:gd name="T42" fmla="*/ 35 w 1108"/>
                <a:gd name="T43" fmla="*/ 865 h 1639"/>
                <a:gd name="T44" fmla="*/ 111 w 1108"/>
                <a:gd name="T45" fmla="*/ 870 h 1639"/>
                <a:gd name="T46" fmla="*/ 313 w 1108"/>
                <a:gd name="T47" fmla="*/ 962 h 1639"/>
                <a:gd name="T48" fmla="*/ 113 w 1108"/>
                <a:gd name="T49" fmla="*/ 661 h 1639"/>
                <a:gd name="T50" fmla="*/ 66 w 1108"/>
                <a:gd name="T51" fmla="*/ 840 h 1639"/>
                <a:gd name="T52" fmla="*/ 190 w 1108"/>
                <a:gd name="T53" fmla="*/ 585 h 1639"/>
                <a:gd name="T54" fmla="*/ 269 w 1108"/>
                <a:gd name="T55" fmla="*/ 959 h 1639"/>
                <a:gd name="T56" fmla="*/ 350 w 1108"/>
                <a:gd name="T57" fmla="*/ 1008 h 1639"/>
                <a:gd name="T58" fmla="*/ 159 w 1108"/>
                <a:gd name="T59" fmla="*/ 1357 h 1639"/>
                <a:gd name="T60" fmla="*/ 172 w 1108"/>
                <a:gd name="T61" fmla="*/ 1221 h 1639"/>
                <a:gd name="T62" fmla="*/ 260 w 1108"/>
                <a:gd name="T63" fmla="*/ 1122 h 1639"/>
                <a:gd name="T64" fmla="*/ 205 w 1108"/>
                <a:gd name="T65" fmla="*/ 1299 h 1639"/>
                <a:gd name="T66" fmla="*/ 361 w 1108"/>
                <a:gd name="T67" fmla="*/ 1111 h 1639"/>
                <a:gd name="T68" fmla="*/ 316 w 1108"/>
                <a:gd name="T69" fmla="*/ 1367 h 1639"/>
                <a:gd name="T70" fmla="*/ 425 w 1108"/>
                <a:gd name="T71" fmla="*/ 1122 h 1639"/>
                <a:gd name="T72" fmla="*/ 476 w 1108"/>
                <a:gd name="T73" fmla="*/ 1031 h 1639"/>
                <a:gd name="T74" fmla="*/ 447 w 1108"/>
                <a:gd name="T75" fmla="*/ 995 h 1639"/>
                <a:gd name="T76" fmla="*/ 429 w 1108"/>
                <a:gd name="T77" fmla="*/ 286 h 1639"/>
                <a:gd name="T78" fmla="*/ 643 w 1108"/>
                <a:gd name="T79" fmla="*/ 208 h 1639"/>
                <a:gd name="T80" fmla="*/ 759 w 1108"/>
                <a:gd name="T81" fmla="*/ 160 h 1639"/>
                <a:gd name="T82" fmla="*/ 683 w 1108"/>
                <a:gd name="T83" fmla="*/ 592 h 1639"/>
                <a:gd name="T84" fmla="*/ 589 w 1108"/>
                <a:gd name="T85" fmla="*/ 1114 h 1639"/>
                <a:gd name="T86" fmla="*/ 459 w 1108"/>
                <a:gd name="T87" fmla="*/ 1561 h 1639"/>
                <a:gd name="T88" fmla="*/ 538 w 1108"/>
                <a:gd name="T89" fmla="*/ 1424 h 1639"/>
                <a:gd name="T90" fmla="*/ 754 w 1108"/>
                <a:gd name="T91" fmla="*/ 1323 h 1639"/>
                <a:gd name="T92" fmla="*/ 718 w 1108"/>
                <a:gd name="T93" fmla="*/ 1455 h 1639"/>
                <a:gd name="T94" fmla="*/ 605 w 1108"/>
                <a:gd name="T95" fmla="*/ 1396 h 1639"/>
                <a:gd name="T96" fmla="*/ 628 w 1108"/>
                <a:gd name="T97" fmla="*/ 1314 h 1639"/>
                <a:gd name="T98" fmla="*/ 705 w 1108"/>
                <a:gd name="T99" fmla="*/ 1165 h 1639"/>
                <a:gd name="T100" fmla="*/ 640 w 1108"/>
                <a:gd name="T101" fmla="*/ 1057 h 1639"/>
                <a:gd name="T102" fmla="*/ 625 w 1108"/>
                <a:gd name="T103" fmla="*/ 1120 h 1639"/>
                <a:gd name="T104" fmla="*/ 731 w 1108"/>
                <a:gd name="T105" fmla="*/ 1067 h 1639"/>
                <a:gd name="T106" fmla="*/ 985 w 1108"/>
                <a:gd name="T107" fmla="*/ 995 h 1639"/>
                <a:gd name="T108" fmla="*/ 1001 w 1108"/>
                <a:gd name="T109" fmla="*/ 1042 h 1639"/>
                <a:gd name="T110" fmla="*/ 840 w 1108"/>
                <a:gd name="T111" fmla="*/ 948 h 1639"/>
                <a:gd name="T112" fmla="*/ 986 w 1108"/>
                <a:gd name="T113" fmla="*/ 844 h 1639"/>
                <a:gd name="T114" fmla="*/ 937 w 1108"/>
                <a:gd name="T115" fmla="*/ 1017 h 1639"/>
                <a:gd name="T116" fmla="*/ 961 w 1108"/>
                <a:gd name="T117" fmla="*/ 956 h 1639"/>
                <a:gd name="T118" fmla="*/ 962 w 1108"/>
                <a:gd name="T119" fmla="*/ 789 h 1639"/>
                <a:gd name="T120" fmla="*/ 607 w 1108"/>
                <a:gd name="T121" fmla="*/ 1021 h 1639"/>
                <a:gd name="T122" fmla="*/ 1040 w 1108"/>
                <a:gd name="T123" fmla="*/ 774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067" y="942"/>
                  </a:moveTo>
                  <a:cubicBezTo>
                    <a:pt x="1090" y="922"/>
                    <a:pt x="1102" y="890"/>
                    <a:pt x="1106" y="858"/>
                  </a:cubicBezTo>
                  <a:cubicBezTo>
                    <a:pt x="1108" y="823"/>
                    <a:pt x="1101" y="789"/>
                    <a:pt x="1086" y="758"/>
                  </a:cubicBezTo>
                  <a:cubicBezTo>
                    <a:pt x="1069" y="729"/>
                    <a:pt x="1045" y="709"/>
                    <a:pt x="1016" y="693"/>
                  </a:cubicBezTo>
                  <a:cubicBezTo>
                    <a:pt x="886" y="626"/>
                    <a:pt x="716" y="706"/>
                    <a:pt x="647" y="832"/>
                  </a:cubicBezTo>
                  <a:cubicBezTo>
                    <a:pt x="669" y="744"/>
                    <a:pt x="693" y="645"/>
                    <a:pt x="711" y="606"/>
                  </a:cubicBezTo>
                  <a:cubicBezTo>
                    <a:pt x="718" y="594"/>
                    <a:pt x="733" y="571"/>
                    <a:pt x="750" y="549"/>
                  </a:cubicBezTo>
                  <a:cubicBezTo>
                    <a:pt x="761" y="532"/>
                    <a:pt x="775" y="519"/>
                    <a:pt x="785" y="512"/>
                  </a:cubicBezTo>
                  <a:lnTo>
                    <a:pt x="785" y="510"/>
                  </a:lnTo>
                  <a:cubicBezTo>
                    <a:pt x="801" y="497"/>
                    <a:pt x="818" y="483"/>
                    <a:pt x="834" y="459"/>
                  </a:cubicBezTo>
                  <a:cubicBezTo>
                    <a:pt x="851" y="436"/>
                    <a:pt x="865" y="405"/>
                    <a:pt x="875" y="363"/>
                  </a:cubicBezTo>
                  <a:cubicBezTo>
                    <a:pt x="887" y="321"/>
                    <a:pt x="867" y="271"/>
                    <a:pt x="844" y="228"/>
                  </a:cubicBezTo>
                  <a:cubicBezTo>
                    <a:pt x="820" y="186"/>
                    <a:pt x="792" y="151"/>
                    <a:pt x="782" y="140"/>
                  </a:cubicBezTo>
                  <a:cubicBezTo>
                    <a:pt x="775" y="130"/>
                    <a:pt x="763" y="110"/>
                    <a:pt x="754" y="89"/>
                  </a:cubicBezTo>
                  <a:cubicBezTo>
                    <a:pt x="748" y="75"/>
                    <a:pt x="744" y="61"/>
                    <a:pt x="743" y="52"/>
                  </a:cubicBezTo>
                  <a:lnTo>
                    <a:pt x="743" y="50"/>
                  </a:lnTo>
                  <a:cubicBezTo>
                    <a:pt x="742" y="10"/>
                    <a:pt x="705" y="6"/>
                    <a:pt x="696" y="7"/>
                  </a:cubicBezTo>
                  <a:cubicBezTo>
                    <a:pt x="688" y="5"/>
                    <a:pt x="649" y="0"/>
                    <a:pt x="634" y="37"/>
                  </a:cubicBezTo>
                  <a:cubicBezTo>
                    <a:pt x="630" y="45"/>
                    <a:pt x="621" y="57"/>
                    <a:pt x="608" y="68"/>
                  </a:cubicBezTo>
                  <a:cubicBezTo>
                    <a:pt x="593" y="82"/>
                    <a:pt x="575" y="97"/>
                    <a:pt x="563" y="104"/>
                  </a:cubicBezTo>
                  <a:lnTo>
                    <a:pt x="560" y="103"/>
                  </a:lnTo>
                  <a:cubicBezTo>
                    <a:pt x="558" y="105"/>
                    <a:pt x="555" y="107"/>
                    <a:pt x="551" y="110"/>
                  </a:cubicBezTo>
                  <a:cubicBezTo>
                    <a:pt x="513" y="136"/>
                    <a:pt x="407" y="203"/>
                    <a:pt x="397" y="281"/>
                  </a:cubicBezTo>
                  <a:cubicBezTo>
                    <a:pt x="392" y="322"/>
                    <a:pt x="395" y="355"/>
                    <a:pt x="404" y="383"/>
                  </a:cubicBezTo>
                  <a:cubicBezTo>
                    <a:pt x="410" y="411"/>
                    <a:pt x="423" y="435"/>
                    <a:pt x="433" y="452"/>
                  </a:cubicBezTo>
                  <a:cubicBezTo>
                    <a:pt x="440" y="462"/>
                    <a:pt x="447" y="483"/>
                    <a:pt x="452" y="504"/>
                  </a:cubicBezTo>
                  <a:cubicBezTo>
                    <a:pt x="459" y="527"/>
                    <a:pt x="466" y="552"/>
                    <a:pt x="466" y="563"/>
                  </a:cubicBezTo>
                  <a:lnTo>
                    <a:pt x="466" y="565"/>
                  </a:lnTo>
                  <a:cubicBezTo>
                    <a:pt x="468" y="605"/>
                    <a:pt x="456" y="706"/>
                    <a:pt x="447" y="795"/>
                  </a:cubicBezTo>
                  <a:cubicBezTo>
                    <a:pt x="442" y="765"/>
                    <a:pt x="433" y="737"/>
                    <a:pt x="424" y="716"/>
                  </a:cubicBezTo>
                  <a:cubicBezTo>
                    <a:pt x="386" y="643"/>
                    <a:pt x="331" y="583"/>
                    <a:pt x="253" y="552"/>
                  </a:cubicBezTo>
                  <a:cubicBezTo>
                    <a:pt x="224" y="540"/>
                    <a:pt x="188" y="534"/>
                    <a:pt x="152" y="539"/>
                  </a:cubicBezTo>
                  <a:cubicBezTo>
                    <a:pt x="80" y="548"/>
                    <a:pt x="29" y="589"/>
                    <a:pt x="10" y="658"/>
                  </a:cubicBezTo>
                  <a:cubicBezTo>
                    <a:pt x="0" y="692"/>
                    <a:pt x="1" y="725"/>
                    <a:pt x="13" y="753"/>
                  </a:cubicBezTo>
                  <a:cubicBezTo>
                    <a:pt x="23" y="775"/>
                    <a:pt x="37" y="804"/>
                    <a:pt x="43" y="820"/>
                  </a:cubicBezTo>
                  <a:cubicBezTo>
                    <a:pt x="38" y="821"/>
                    <a:pt x="31" y="829"/>
                    <a:pt x="24" y="832"/>
                  </a:cubicBezTo>
                  <a:cubicBezTo>
                    <a:pt x="16" y="837"/>
                    <a:pt x="11" y="843"/>
                    <a:pt x="7" y="851"/>
                  </a:cubicBezTo>
                  <a:cubicBezTo>
                    <a:pt x="6" y="857"/>
                    <a:pt x="5" y="862"/>
                    <a:pt x="6" y="868"/>
                  </a:cubicBezTo>
                  <a:cubicBezTo>
                    <a:pt x="7" y="875"/>
                    <a:pt x="8" y="880"/>
                    <a:pt x="12" y="885"/>
                  </a:cubicBezTo>
                  <a:cubicBezTo>
                    <a:pt x="17" y="895"/>
                    <a:pt x="28" y="903"/>
                    <a:pt x="39" y="907"/>
                  </a:cubicBezTo>
                  <a:cubicBezTo>
                    <a:pt x="61" y="918"/>
                    <a:pt x="87" y="922"/>
                    <a:pt x="109" y="922"/>
                  </a:cubicBezTo>
                  <a:cubicBezTo>
                    <a:pt x="131" y="921"/>
                    <a:pt x="150" y="914"/>
                    <a:pt x="162" y="896"/>
                  </a:cubicBezTo>
                  <a:cubicBezTo>
                    <a:pt x="173" y="882"/>
                    <a:pt x="177" y="870"/>
                    <a:pt x="181" y="858"/>
                  </a:cubicBezTo>
                  <a:cubicBezTo>
                    <a:pt x="183" y="851"/>
                    <a:pt x="177" y="848"/>
                    <a:pt x="181" y="849"/>
                  </a:cubicBezTo>
                  <a:cubicBezTo>
                    <a:pt x="188" y="848"/>
                    <a:pt x="198" y="854"/>
                    <a:pt x="207" y="862"/>
                  </a:cubicBezTo>
                  <a:cubicBezTo>
                    <a:pt x="217" y="871"/>
                    <a:pt x="224" y="880"/>
                    <a:pt x="226" y="890"/>
                  </a:cubicBezTo>
                  <a:cubicBezTo>
                    <a:pt x="232" y="908"/>
                    <a:pt x="236" y="933"/>
                    <a:pt x="238" y="958"/>
                  </a:cubicBezTo>
                  <a:cubicBezTo>
                    <a:pt x="212" y="960"/>
                    <a:pt x="192" y="972"/>
                    <a:pt x="186" y="995"/>
                  </a:cubicBezTo>
                  <a:lnTo>
                    <a:pt x="184" y="994"/>
                  </a:lnTo>
                  <a:cubicBezTo>
                    <a:pt x="179" y="1020"/>
                    <a:pt x="184" y="1040"/>
                    <a:pt x="193" y="1055"/>
                  </a:cubicBezTo>
                  <a:cubicBezTo>
                    <a:pt x="204" y="1068"/>
                    <a:pt x="217" y="1079"/>
                    <a:pt x="229" y="1086"/>
                  </a:cubicBezTo>
                  <a:cubicBezTo>
                    <a:pt x="231" y="1086"/>
                    <a:pt x="231" y="1086"/>
                    <a:pt x="233" y="1087"/>
                  </a:cubicBezTo>
                  <a:cubicBezTo>
                    <a:pt x="232" y="1093"/>
                    <a:pt x="231" y="1097"/>
                    <a:pt x="231" y="1099"/>
                  </a:cubicBezTo>
                  <a:cubicBezTo>
                    <a:pt x="230" y="1106"/>
                    <a:pt x="231" y="1112"/>
                    <a:pt x="230" y="1119"/>
                  </a:cubicBezTo>
                  <a:cubicBezTo>
                    <a:pt x="229" y="1121"/>
                    <a:pt x="229" y="1121"/>
                    <a:pt x="228" y="1127"/>
                  </a:cubicBezTo>
                  <a:cubicBezTo>
                    <a:pt x="229" y="1134"/>
                    <a:pt x="228" y="1140"/>
                    <a:pt x="222" y="1140"/>
                  </a:cubicBezTo>
                  <a:lnTo>
                    <a:pt x="222" y="1142"/>
                  </a:lnTo>
                  <a:cubicBezTo>
                    <a:pt x="219" y="1141"/>
                    <a:pt x="217" y="1141"/>
                    <a:pt x="213" y="1140"/>
                  </a:cubicBezTo>
                  <a:cubicBezTo>
                    <a:pt x="182" y="1141"/>
                    <a:pt x="142" y="1141"/>
                    <a:pt x="125" y="1166"/>
                  </a:cubicBezTo>
                  <a:cubicBezTo>
                    <a:pt x="105" y="1191"/>
                    <a:pt x="120" y="1207"/>
                    <a:pt x="135" y="1221"/>
                  </a:cubicBezTo>
                  <a:cubicBezTo>
                    <a:pt x="139" y="1224"/>
                    <a:pt x="142" y="1229"/>
                    <a:pt x="142" y="1231"/>
                  </a:cubicBezTo>
                  <a:cubicBezTo>
                    <a:pt x="143" y="1235"/>
                    <a:pt x="139" y="1226"/>
                    <a:pt x="136" y="1225"/>
                  </a:cubicBezTo>
                  <a:cubicBezTo>
                    <a:pt x="124" y="1232"/>
                    <a:pt x="110" y="1240"/>
                    <a:pt x="106" y="1260"/>
                  </a:cubicBezTo>
                  <a:cubicBezTo>
                    <a:pt x="103" y="1281"/>
                    <a:pt x="103" y="1301"/>
                    <a:pt x="107" y="1319"/>
                  </a:cubicBezTo>
                  <a:cubicBezTo>
                    <a:pt x="114" y="1342"/>
                    <a:pt x="125" y="1362"/>
                    <a:pt x="134" y="1374"/>
                  </a:cubicBezTo>
                  <a:cubicBezTo>
                    <a:pt x="148" y="1394"/>
                    <a:pt x="166" y="1408"/>
                    <a:pt x="188" y="1417"/>
                  </a:cubicBezTo>
                  <a:cubicBezTo>
                    <a:pt x="207" y="1424"/>
                    <a:pt x="228" y="1426"/>
                    <a:pt x="254" y="1420"/>
                  </a:cubicBezTo>
                  <a:cubicBezTo>
                    <a:pt x="269" y="1418"/>
                    <a:pt x="288" y="1410"/>
                    <a:pt x="302" y="1406"/>
                  </a:cubicBezTo>
                  <a:cubicBezTo>
                    <a:pt x="299" y="1423"/>
                    <a:pt x="297" y="1447"/>
                    <a:pt x="302" y="1470"/>
                  </a:cubicBezTo>
                  <a:lnTo>
                    <a:pt x="302" y="1472"/>
                  </a:lnTo>
                  <a:cubicBezTo>
                    <a:pt x="306" y="1495"/>
                    <a:pt x="319" y="1523"/>
                    <a:pt x="332" y="1547"/>
                  </a:cubicBezTo>
                  <a:cubicBezTo>
                    <a:pt x="338" y="1564"/>
                    <a:pt x="344" y="1578"/>
                    <a:pt x="347" y="1587"/>
                  </a:cubicBezTo>
                  <a:cubicBezTo>
                    <a:pt x="355" y="1615"/>
                    <a:pt x="387" y="1636"/>
                    <a:pt x="387" y="1636"/>
                  </a:cubicBezTo>
                  <a:lnTo>
                    <a:pt x="391" y="1639"/>
                  </a:lnTo>
                  <a:lnTo>
                    <a:pt x="398" y="1638"/>
                  </a:lnTo>
                  <a:cubicBezTo>
                    <a:pt x="398" y="1638"/>
                    <a:pt x="443" y="1626"/>
                    <a:pt x="461" y="1603"/>
                  </a:cubicBezTo>
                  <a:cubicBezTo>
                    <a:pt x="464" y="1597"/>
                    <a:pt x="472" y="1592"/>
                    <a:pt x="479" y="1585"/>
                  </a:cubicBezTo>
                  <a:cubicBezTo>
                    <a:pt x="501" y="1564"/>
                    <a:pt x="530" y="1536"/>
                    <a:pt x="545" y="1511"/>
                  </a:cubicBezTo>
                  <a:cubicBezTo>
                    <a:pt x="558" y="1488"/>
                    <a:pt x="564" y="1468"/>
                    <a:pt x="567" y="1451"/>
                  </a:cubicBezTo>
                  <a:cubicBezTo>
                    <a:pt x="580" y="1462"/>
                    <a:pt x="593" y="1473"/>
                    <a:pt x="607" y="1482"/>
                  </a:cubicBezTo>
                  <a:cubicBezTo>
                    <a:pt x="629" y="1497"/>
                    <a:pt x="650" y="1502"/>
                    <a:pt x="672" y="1502"/>
                  </a:cubicBezTo>
                  <a:cubicBezTo>
                    <a:pt x="694" y="1502"/>
                    <a:pt x="715" y="1494"/>
                    <a:pt x="735" y="1480"/>
                  </a:cubicBezTo>
                  <a:cubicBezTo>
                    <a:pt x="750" y="1472"/>
                    <a:pt x="768" y="1457"/>
                    <a:pt x="782" y="1438"/>
                  </a:cubicBezTo>
                  <a:cubicBezTo>
                    <a:pt x="791" y="1422"/>
                    <a:pt x="801" y="1404"/>
                    <a:pt x="803" y="1382"/>
                  </a:cubicBezTo>
                  <a:cubicBezTo>
                    <a:pt x="806" y="1363"/>
                    <a:pt x="795" y="1350"/>
                    <a:pt x="786" y="1340"/>
                  </a:cubicBezTo>
                  <a:cubicBezTo>
                    <a:pt x="784" y="1340"/>
                    <a:pt x="776" y="1347"/>
                    <a:pt x="779" y="1343"/>
                  </a:cubicBezTo>
                  <a:cubicBezTo>
                    <a:pt x="781" y="1341"/>
                    <a:pt x="784" y="1337"/>
                    <a:pt x="789" y="1336"/>
                  </a:cubicBezTo>
                  <a:cubicBezTo>
                    <a:pt x="808" y="1328"/>
                    <a:pt x="827" y="1319"/>
                    <a:pt x="817" y="1288"/>
                  </a:cubicBezTo>
                  <a:cubicBezTo>
                    <a:pt x="809" y="1256"/>
                    <a:pt x="772" y="1243"/>
                    <a:pt x="741" y="1233"/>
                  </a:cubicBezTo>
                  <a:cubicBezTo>
                    <a:pt x="739" y="1233"/>
                    <a:pt x="737" y="1233"/>
                    <a:pt x="737" y="1233"/>
                  </a:cubicBezTo>
                  <a:lnTo>
                    <a:pt x="735" y="1230"/>
                  </a:lnTo>
                  <a:cubicBezTo>
                    <a:pt x="731" y="1229"/>
                    <a:pt x="731" y="1227"/>
                    <a:pt x="732" y="1220"/>
                  </a:cubicBezTo>
                  <a:cubicBezTo>
                    <a:pt x="735" y="1217"/>
                    <a:pt x="736" y="1215"/>
                    <a:pt x="736" y="1210"/>
                  </a:cubicBezTo>
                  <a:cubicBezTo>
                    <a:pt x="738" y="1204"/>
                    <a:pt x="741" y="1196"/>
                    <a:pt x="742" y="1187"/>
                  </a:cubicBezTo>
                  <a:cubicBezTo>
                    <a:pt x="744" y="1181"/>
                    <a:pt x="745" y="1172"/>
                    <a:pt x="750" y="1160"/>
                  </a:cubicBezTo>
                  <a:cubicBezTo>
                    <a:pt x="752" y="1158"/>
                    <a:pt x="754" y="1159"/>
                    <a:pt x="757" y="1157"/>
                  </a:cubicBezTo>
                  <a:cubicBezTo>
                    <a:pt x="774" y="1147"/>
                    <a:pt x="785" y="1131"/>
                    <a:pt x="795" y="1115"/>
                  </a:cubicBezTo>
                  <a:lnTo>
                    <a:pt x="793" y="1115"/>
                  </a:lnTo>
                  <a:cubicBezTo>
                    <a:pt x="802" y="1101"/>
                    <a:pt x="800" y="1085"/>
                    <a:pt x="796" y="1074"/>
                  </a:cubicBezTo>
                  <a:cubicBezTo>
                    <a:pt x="792" y="1069"/>
                    <a:pt x="789" y="1064"/>
                    <a:pt x="785" y="1059"/>
                  </a:cubicBezTo>
                  <a:cubicBezTo>
                    <a:pt x="796" y="1034"/>
                    <a:pt x="809" y="1010"/>
                    <a:pt x="821" y="995"/>
                  </a:cubicBezTo>
                  <a:cubicBezTo>
                    <a:pt x="826" y="987"/>
                    <a:pt x="838" y="980"/>
                    <a:pt x="850" y="976"/>
                  </a:cubicBezTo>
                  <a:cubicBezTo>
                    <a:pt x="860" y="971"/>
                    <a:pt x="871" y="968"/>
                    <a:pt x="879" y="972"/>
                  </a:cubicBezTo>
                  <a:cubicBezTo>
                    <a:pt x="881" y="972"/>
                    <a:pt x="874" y="976"/>
                    <a:pt x="875" y="982"/>
                  </a:cubicBezTo>
                  <a:cubicBezTo>
                    <a:pt x="874" y="993"/>
                    <a:pt x="873" y="1008"/>
                    <a:pt x="877" y="1022"/>
                  </a:cubicBezTo>
                  <a:cubicBezTo>
                    <a:pt x="884" y="1043"/>
                    <a:pt x="900" y="1057"/>
                    <a:pt x="920" y="1067"/>
                  </a:cubicBezTo>
                  <a:cubicBezTo>
                    <a:pt x="942" y="1075"/>
                    <a:pt x="968" y="1080"/>
                    <a:pt x="990" y="1077"/>
                  </a:cubicBezTo>
                  <a:cubicBezTo>
                    <a:pt x="1001" y="1077"/>
                    <a:pt x="1011" y="1074"/>
                    <a:pt x="1020" y="1069"/>
                  </a:cubicBezTo>
                  <a:cubicBezTo>
                    <a:pt x="1026" y="1064"/>
                    <a:pt x="1031" y="1060"/>
                    <a:pt x="1034" y="1054"/>
                  </a:cubicBezTo>
                  <a:cubicBezTo>
                    <a:pt x="1037" y="1048"/>
                    <a:pt x="1039" y="1040"/>
                    <a:pt x="1040" y="1033"/>
                  </a:cubicBezTo>
                  <a:cubicBezTo>
                    <a:pt x="1039" y="1027"/>
                    <a:pt x="1036" y="1019"/>
                    <a:pt x="1032" y="1012"/>
                  </a:cubicBezTo>
                  <a:lnTo>
                    <a:pt x="1030" y="1012"/>
                  </a:lnTo>
                  <a:cubicBezTo>
                    <a:pt x="1025" y="1007"/>
                    <a:pt x="1022" y="997"/>
                    <a:pt x="1016" y="992"/>
                  </a:cubicBezTo>
                  <a:cubicBezTo>
                    <a:pt x="1029" y="981"/>
                    <a:pt x="1051" y="958"/>
                    <a:pt x="1069" y="942"/>
                  </a:cubicBezTo>
                  <a:lnTo>
                    <a:pt x="1067" y="942"/>
                  </a:lnTo>
                  <a:close/>
                  <a:moveTo>
                    <a:pt x="231" y="1049"/>
                  </a:moveTo>
                  <a:cubicBezTo>
                    <a:pt x="225" y="1045"/>
                    <a:pt x="224" y="1041"/>
                    <a:pt x="220" y="1038"/>
                  </a:cubicBezTo>
                  <a:cubicBezTo>
                    <a:pt x="215" y="1028"/>
                    <a:pt x="211" y="1017"/>
                    <a:pt x="215" y="1002"/>
                  </a:cubicBezTo>
                  <a:cubicBezTo>
                    <a:pt x="217" y="993"/>
                    <a:pt x="226" y="991"/>
                    <a:pt x="237" y="988"/>
                  </a:cubicBezTo>
                  <a:cubicBezTo>
                    <a:pt x="239" y="995"/>
                    <a:pt x="239" y="1004"/>
                    <a:pt x="238" y="1010"/>
                  </a:cubicBezTo>
                  <a:cubicBezTo>
                    <a:pt x="234" y="1023"/>
                    <a:pt x="229" y="1035"/>
                    <a:pt x="231" y="1049"/>
                  </a:cubicBezTo>
                  <a:close/>
                  <a:moveTo>
                    <a:pt x="257" y="880"/>
                  </a:moveTo>
                  <a:cubicBezTo>
                    <a:pt x="252" y="866"/>
                    <a:pt x="240" y="853"/>
                    <a:pt x="226" y="839"/>
                  </a:cubicBezTo>
                  <a:cubicBezTo>
                    <a:pt x="213" y="828"/>
                    <a:pt x="197" y="821"/>
                    <a:pt x="182" y="818"/>
                  </a:cubicBezTo>
                  <a:lnTo>
                    <a:pt x="180" y="818"/>
                  </a:lnTo>
                  <a:cubicBezTo>
                    <a:pt x="162" y="819"/>
                    <a:pt x="158" y="831"/>
                    <a:pt x="153" y="846"/>
                  </a:cubicBezTo>
                  <a:cubicBezTo>
                    <a:pt x="149" y="856"/>
                    <a:pt x="144" y="869"/>
                    <a:pt x="136" y="878"/>
                  </a:cubicBezTo>
                  <a:cubicBezTo>
                    <a:pt x="130" y="886"/>
                    <a:pt x="119" y="890"/>
                    <a:pt x="108" y="891"/>
                  </a:cubicBezTo>
                  <a:cubicBezTo>
                    <a:pt x="90" y="892"/>
                    <a:pt x="69" y="886"/>
                    <a:pt x="53" y="879"/>
                  </a:cubicBezTo>
                  <a:lnTo>
                    <a:pt x="50" y="878"/>
                  </a:lnTo>
                  <a:cubicBezTo>
                    <a:pt x="46" y="878"/>
                    <a:pt x="41" y="872"/>
                    <a:pt x="39" y="870"/>
                  </a:cubicBezTo>
                  <a:cubicBezTo>
                    <a:pt x="37" y="867"/>
                    <a:pt x="38" y="865"/>
                    <a:pt x="35" y="865"/>
                  </a:cubicBezTo>
                  <a:cubicBezTo>
                    <a:pt x="36" y="863"/>
                    <a:pt x="36" y="863"/>
                    <a:pt x="36" y="863"/>
                  </a:cubicBezTo>
                  <a:cubicBezTo>
                    <a:pt x="36" y="861"/>
                    <a:pt x="39" y="859"/>
                    <a:pt x="39" y="859"/>
                  </a:cubicBezTo>
                  <a:cubicBezTo>
                    <a:pt x="48" y="854"/>
                    <a:pt x="58" y="847"/>
                    <a:pt x="63" y="841"/>
                  </a:cubicBezTo>
                  <a:lnTo>
                    <a:pt x="54" y="870"/>
                  </a:lnTo>
                  <a:cubicBezTo>
                    <a:pt x="54" y="870"/>
                    <a:pt x="85" y="880"/>
                    <a:pt x="109" y="869"/>
                  </a:cubicBezTo>
                  <a:lnTo>
                    <a:pt x="111" y="870"/>
                  </a:lnTo>
                  <a:cubicBezTo>
                    <a:pt x="133" y="860"/>
                    <a:pt x="153" y="831"/>
                    <a:pt x="137" y="795"/>
                  </a:cubicBezTo>
                  <a:cubicBezTo>
                    <a:pt x="129" y="767"/>
                    <a:pt x="100" y="736"/>
                    <a:pt x="111" y="709"/>
                  </a:cubicBezTo>
                  <a:cubicBezTo>
                    <a:pt x="115" y="701"/>
                    <a:pt x="120" y="693"/>
                    <a:pt x="128" y="690"/>
                  </a:cubicBezTo>
                  <a:cubicBezTo>
                    <a:pt x="152" y="677"/>
                    <a:pt x="174" y="676"/>
                    <a:pt x="199" y="683"/>
                  </a:cubicBezTo>
                  <a:cubicBezTo>
                    <a:pt x="269" y="711"/>
                    <a:pt x="310" y="779"/>
                    <a:pt x="312" y="852"/>
                  </a:cubicBezTo>
                  <a:cubicBezTo>
                    <a:pt x="316" y="879"/>
                    <a:pt x="313" y="962"/>
                    <a:pt x="313" y="962"/>
                  </a:cubicBezTo>
                  <a:lnTo>
                    <a:pt x="343" y="963"/>
                  </a:lnTo>
                  <a:cubicBezTo>
                    <a:pt x="343" y="963"/>
                    <a:pt x="347" y="878"/>
                    <a:pt x="343" y="849"/>
                  </a:cubicBezTo>
                  <a:lnTo>
                    <a:pt x="343" y="851"/>
                  </a:lnTo>
                  <a:cubicBezTo>
                    <a:pt x="340" y="765"/>
                    <a:pt x="291" y="686"/>
                    <a:pt x="211" y="655"/>
                  </a:cubicBezTo>
                  <a:lnTo>
                    <a:pt x="209" y="654"/>
                  </a:lnTo>
                  <a:cubicBezTo>
                    <a:pt x="175" y="644"/>
                    <a:pt x="144" y="645"/>
                    <a:pt x="113" y="661"/>
                  </a:cubicBezTo>
                  <a:cubicBezTo>
                    <a:pt x="98" y="670"/>
                    <a:pt x="89" y="683"/>
                    <a:pt x="82" y="698"/>
                  </a:cubicBezTo>
                  <a:cubicBezTo>
                    <a:pt x="63" y="743"/>
                    <a:pt x="95" y="764"/>
                    <a:pt x="107" y="805"/>
                  </a:cubicBezTo>
                  <a:lnTo>
                    <a:pt x="109" y="806"/>
                  </a:lnTo>
                  <a:cubicBezTo>
                    <a:pt x="115" y="824"/>
                    <a:pt x="108" y="836"/>
                    <a:pt x="99" y="841"/>
                  </a:cubicBezTo>
                  <a:lnTo>
                    <a:pt x="97" y="841"/>
                  </a:lnTo>
                  <a:cubicBezTo>
                    <a:pt x="84" y="847"/>
                    <a:pt x="66" y="842"/>
                    <a:pt x="66" y="840"/>
                  </a:cubicBezTo>
                  <a:cubicBezTo>
                    <a:pt x="71" y="836"/>
                    <a:pt x="74" y="832"/>
                    <a:pt x="74" y="832"/>
                  </a:cubicBezTo>
                  <a:lnTo>
                    <a:pt x="81" y="827"/>
                  </a:lnTo>
                  <a:lnTo>
                    <a:pt x="77" y="817"/>
                  </a:lnTo>
                  <a:cubicBezTo>
                    <a:pt x="77" y="817"/>
                    <a:pt x="56" y="772"/>
                    <a:pt x="42" y="741"/>
                  </a:cubicBezTo>
                  <a:cubicBezTo>
                    <a:pt x="32" y="719"/>
                    <a:pt x="33" y="693"/>
                    <a:pt x="39" y="668"/>
                  </a:cubicBezTo>
                  <a:cubicBezTo>
                    <a:pt x="55" y="614"/>
                    <a:pt x="153" y="580"/>
                    <a:pt x="190" y="585"/>
                  </a:cubicBezTo>
                  <a:cubicBezTo>
                    <a:pt x="229" y="589"/>
                    <a:pt x="232" y="594"/>
                    <a:pt x="271" y="614"/>
                  </a:cubicBezTo>
                  <a:cubicBezTo>
                    <a:pt x="307" y="634"/>
                    <a:pt x="360" y="720"/>
                    <a:pt x="375" y="756"/>
                  </a:cubicBezTo>
                  <a:cubicBezTo>
                    <a:pt x="403" y="820"/>
                    <a:pt x="415" y="943"/>
                    <a:pt x="415" y="989"/>
                  </a:cubicBezTo>
                  <a:cubicBezTo>
                    <a:pt x="400" y="987"/>
                    <a:pt x="385" y="984"/>
                    <a:pt x="379" y="983"/>
                  </a:cubicBezTo>
                  <a:cubicBezTo>
                    <a:pt x="375" y="982"/>
                    <a:pt x="368" y="981"/>
                    <a:pt x="362" y="980"/>
                  </a:cubicBezTo>
                  <a:cubicBezTo>
                    <a:pt x="335" y="971"/>
                    <a:pt x="299" y="962"/>
                    <a:pt x="269" y="959"/>
                  </a:cubicBezTo>
                  <a:cubicBezTo>
                    <a:pt x="268" y="930"/>
                    <a:pt x="264" y="903"/>
                    <a:pt x="257" y="880"/>
                  </a:cubicBezTo>
                  <a:close/>
                  <a:moveTo>
                    <a:pt x="339" y="1076"/>
                  </a:moveTo>
                  <a:cubicBezTo>
                    <a:pt x="317" y="1073"/>
                    <a:pt x="287" y="1070"/>
                    <a:pt x="268" y="1064"/>
                  </a:cubicBezTo>
                  <a:cubicBezTo>
                    <a:pt x="268" y="1051"/>
                    <a:pt x="269" y="1036"/>
                    <a:pt x="270" y="1018"/>
                  </a:cubicBezTo>
                  <a:cubicBezTo>
                    <a:pt x="276" y="1006"/>
                    <a:pt x="289" y="998"/>
                    <a:pt x="294" y="994"/>
                  </a:cubicBezTo>
                  <a:cubicBezTo>
                    <a:pt x="313" y="997"/>
                    <a:pt x="334" y="1003"/>
                    <a:pt x="350" y="1008"/>
                  </a:cubicBezTo>
                  <a:cubicBezTo>
                    <a:pt x="341" y="1024"/>
                    <a:pt x="330" y="1049"/>
                    <a:pt x="339" y="1076"/>
                  </a:cubicBezTo>
                  <a:close/>
                  <a:moveTo>
                    <a:pt x="316" y="1367"/>
                  </a:moveTo>
                  <a:cubicBezTo>
                    <a:pt x="304" y="1371"/>
                    <a:pt x="271" y="1385"/>
                    <a:pt x="248" y="1390"/>
                  </a:cubicBezTo>
                  <a:lnTo>
                    <a:pt x="246" y="1389"/>
                  </a:lnTo>
                  <a:cubicBezTo>
                    <a:pt x="229" y="1395"/>
                    <a:pt x="212" y="1392"/>
                    <a:pt x="200" y="1388"/>
                  </a:cubicBezTo>
                  <a:cubicBezTo>
                    <a:pt x="183" y="1383"/>
                    <a:pt x="170" y="1372"/>
                    <a:pt x="159" y="1357"/>
                  </a:cubicBezTo>
                  <a:lnTo>
                    <a:pt x="160" y="1355"/>
                  </a:lnTo>
                  <a:cubicBezTo>
                    <a:pt x="150" y="1344"/>
                    <a:pt x="142" y="1329"/>
                    <a:pt x="137" y="1311"/>
                  </a:cubicBezTo>
                  <a:cubicBezTo>
                    <a:pt x="135" y="1297"/>
                    <a:pt x="133" y="1282"/>
                    <a:pt x="136" y="1267"/>
                  </a:cubicBezTo>
                  <a:lnTo>
                    <a:pt x="136" y="1265"/>
                  </a:lnTo>
                  <a:cubicBezTo>
                    <a:pt x="137" y="1261"/>
                    <a:pt x="144" y="1257"/>
                    <a:pt x="151" y="1254"/>
                  </a:cubicBezTo>
                  <a:cubicBezTo>
                    <a:pt x="166" y="1246"/>
                    <a:pt x="178" y="1241"/>
                    <a:pt x="172" y="1221"/>
                  </a:cubicBezTo>
                  <a:cubicBezTo>
                    <a:pt x="170" y="1211"/>
                    <a:pt x="164" y="1206"/>
                    <a:pt x="156" y="1198"/>
                  </a:cubicBezTo>
                  <a:cubicBezTo>
                    <a:pt x="153" y="1193"/>
                    <a:pt x="147" y="1188"/>
                    <a:pt x="150" y="1184"/>
                  </a:cubicBezTo>
                  <a:cubicBezTo>
                    <a:pt x="159" y="1172"/>
                    <a:pt x="190" y="1171"/>
                    <a:pt x="212" y="1171"/>
                  </a:cubicBezTo>
                  <a:cubicBezTo>
                    <a:pt x="214" y="1171"/>
                    <a:pt x="214" y="1171"/>
                    <a:pt x="218" y="1172"/>
                  </a:cubicBezTo>
                  <a:cubicBezTo>
                    <a:pt x="253" y="1176"/>
                    <a:pt x="259" y="1155"/>
                    <a:pt x="261" y="1131"/>
                  </a:cubicBezTo>
                  <a:cubicBezTo>
                    <a:pt x="261" y="1129"/>
                    <a:pt x="261" y="1127"/>
                    <a:pt x="260" y="1122"/>
                  </a:cubicBezTo>
                  <a:cubicBezTo>
                    <a:pt x="261" y="1116"/>
                    <a:pt x="262" y="1112"/>
                    <a:pt x="263" y="1105"/>
                  </a:cubicBezTo>
                  <a:cubicBezTo>
                    <a:pt x="264" y="1103"/>
                    <a:pt x="264" y="1098"/>
                    <a:pt x="265" y="1096"/>
                  </a:cubicBezTo>
                  <a:cubicBezTo>
                    <a:pt x="277" y="1099"/>
                    <a:pt x="292" y="1101"/>
                    <a:pt x="307" y="1104"/>
                  </a:cubicBezTo>
                  <a:cubicBezTo>
                    <a:pt x="311" y="1122"/>
                    <a:pt x="318" y="1167"/>
                    <a:pt x="286" y="1212"/>
                  </a:cubicBezTo>
                  <a:cubicBezTo>
                    <a:pt x="280" y="1222"/>
                    <a:pt x="276" y="1230"/>
                    <a:pt x="270" y="1238"/>
                  </a:cubicBezTo>
                  <a:cubicBezTo>
                    <a:pt x="251" y="1270"/>
                    <a:pt x="234" y="1295"/>
                    <a:pt x="205" y="1299"/>
                  </a:cubicBezTo>
                  <a:lnTo>
                    <a:pt x="206" y="1330"/>
                  </a:lnTo>
                  <a:cubicBezTo>
                    <a:pt x="253" y="1325"/>
                    <a:pt x="274" y="1294"/>
                    <a:pt x="296" y="1253"/>
                  </a:cubicBezTo>
                  <a:cubicBezTo>
                    <a:pt x="302" y="1246"/>
                    <a:pt x="308" y="1238"/>
                    <a:pt x="311" y="1230"/>
                  </a:cubicBezTo>
                  <a:cubicBezTo>
                    <a:pt x="344" y="1183"/>
                    <a:pt x="343" y="1137"/>
                    <a:pt x="339" y="1107"/>
                  </a:cubicBezTo>
                  <a:cubicBezTo>
                    <a:pt x="339" y="1107"/>
                    <a:pt x="339" y="1107"/>
                    <a:pt x="342" y="1108"/>
                  </a:cubicBezTo>
                  <a:cubicBezTo>
                    <a:pt x="350" y="1109"/>
                    <a:pt x="357" y="1110"/>
                    <a:pt x="361" y="1111"/>
                  </a:cubicBezTo>
                  <a:cubicBezTo>
                    <a:pt x="365" y="1112"/>
                    <a:pt x="375" y="1114"/>
                    <a:pt x="391" y="1116"/>
                  </a:cubicBezTo>
                  <a:cubicBezTo>
                    <a:pt x="381" y="1148"/>
                    <a:pt x="357" y="1218"/>
                    <a:pt x="343" y="1249"/>
                  </a:cubicBezTo>
                  <a:cubicBezTo>
                    <a:pt x="324" y="1285"/>
                    <a:pt x="285" y="1342"/>
                    <a:pt x="285" y="1342"/>
                  </a:cubicBezTo>
                  <a:lnTo>
                    <a:pt x="311" y="1359"/>
                  </a:lnTo>
                  <a:cubicBezTo>
                    <a:pt x="313" y="1360"/>
                    <a:pt x="343" y="1314"/>
                    <a:pt x="362" y="1276"/>
                  </a:cubicBezTo>
                  <a:cubicBezTo>
                    <a:pt x="352" y="1312"/>
                    <a:pt x="337" y="1344"/>
                    <a:pt x="316" y="1367"/>
                  </a:cubicBezTo>
                  <a:close/>
                  <a:moveTo>
                    <a:pt x="387" y="1597"/>
                  </a:moveTo>
                  <a:cubicBezTo>
                    <a:pt x="384" y="1592"/>
                    <a:pt x="378" y="1586"/>
                    <a:pt x="377" y="1580"/>
                  </a:cubicBezTo>
                  <a:cubicBezTo>
                    <a:pt x="375" y="1568"/>
                    <a:pt x="367" y="1552"/>
                    <a:pt x="359" y="1535"/>
                  </a:cubicBezTo>
                  <a:cubicBezTo>
                    <a:pt x="349" y="1511"/>
                    <a:pt x="337" y="1485"/>
                    <a:pt x="332" y="1464"/>
                  </a:cubicBezTo>
                  <a:cubicBezTo>
                    <a:pt x="323" y="1423"/>
                    <a:pt x="341" y="1387"/>
                    <a:pt x="341" y="1387"/>
                  </a:cubicBezTo>
                  <a:cubicBezTo>
                    <a:pt x="402" y="1312"/>
                    <a:pt x="421" y="1170"/>
                    <a:pt x="425" y="1122"/>
                  </a:cubicBezTo>
                  <a:cubicBezTo>
                    <a:pt x="440" y="1125"/>
                    <a:pt x="455" y="1126"/>
                    <a:pt x="470" y="1128"/>
                  </a:cubicBezTo>
                  <a:lnTo>
                    <a:pt x="387" y="1597"/>
                  </a:lnTo>
                  <a:close/>
                  <a:moveTo>
                    <a:pt x="475" y="1098"/>
                  </a:moveTo>
                  <a:cubicBezTo>
                    <a:pt x="435" y="1091"/>
                    <a:pt x="392" y="1086"/>
                    <a:pt x="372" y="1082"/>
                  </a:cubicBezTo>
                  <a:cubicBezTo>
                    <a:pt x="358" y="1051"/>
                    <a:pt x="376" y="1026"/>
                    <a:pt x="384" y="1016"/>
                  </a:cubicBezTo>
                  <a:cubicBezTo>
                    <a:pt x="406" y="1018"/>
                    <a:pt x="440" y="1024"/>
                    <a:pt x="476" y="1031"/>
                  </a:cubicBezTo>
                  <a:cubicBezTo>
                    <a:pt x="480" y="1031"/>
                    <a:pt x="482" y="1032"/>
                    <a:pt x="487" y="1032"/>
                  </a:cubicBezTo>
                  <a:lnTo>
                    <a:pt x="475" y="1098"/>
                  </a:lnTo>
                  <a:close/>
                  <a:moveTo>
                    <a:pt x="591" y="442"/>
                  </a:moveTo>
                  <a:lnTo>
                    <a:pt x="492" y="1003"/>
                  </a:lnTo>
                  <a:cubicBezTo>
                    <a:pt x="488" y="1002"/>
                    <a:pt x="486" y="1001"/>
                    <a:pt x="481" y="1001"/>
                  </a:cubicBezTo>
                  <a:cubicBezTo>
                    <a:pt x="469" y="999"/>
                    <a:pt x="458" y="997"/>
                    <a:pt x="447" y="995"/>
                  </a:cubicBezTo>
                  <a:cubicBezTo>
                    <a:pt x="460" y="874"/>
                    <a:pt x="509" y="707"/>
                    <a:pt x="497" y="562"/>
                  </a:cubicBezTo>
                  <a:lnTo>
                    <a:pt x="497" y="564"/>
                  </a:lnTo>
                  <a:cubicBezTo>
                    <a:pt x="497" y="549"/>
                    <a:pt x="491" y="521"/>
                    <a:pt x="483" y="496"/>
                  </a:cubicBezTo>
                  <a:cubicBezTo>
                    <a:pt x="476" y="470"/>
                    <a:pt x="467" y="447"/>
                    <a:pt x="460" y="435"/>
                  </a:cubicBezTo>
                  <a:cubicBezTo>
                    <a:pt x="450" y="420"/>
                    <a:pt x="440" y="400"/>
                    <a:pt x="433" y="375"/>
                  </a:cubicBezTo>
                  <a:cubicBezTo>
                    <a:pt x="427" y="352"/>
                    <a:pt x="423" y="321"/>
                    <a:pt x="429" y="286"/>
                  </a:cubicBezTo>
                  <a:cubicBezTo>
                    <a:pt x="436" y="222"/>
                    <a:pt x="533" y="160"/>
                    <a:pt x="568" y="135"/>
                  </a:cubicBezTo>
                  <a:cubicBezTo>
                    <a:pt x="573" y="134"/>
                    <a:pt x="575" y="132"/>
                    <a:pt x="578" y="131"/>
                  </a:cubicBezTo>
                  <a:cubicBezTo>
                    <a:pt x="592" y="122"/>
                    <a:pt x="613" y="106"/>
                    <a:pt x="631" y="92"/>
                  </a:cubicBezTo>
                  <a:cubicBezTo>
                    <a:pt x="644" y="76"/>
                    <a:pt x="658" y="61"/>
                    <a:pt x="662" y="49"/>
                  </a:cubicBezTo>
                  <a:cubicBezTo>
                    <a:pt x="665" y="43"/>
                    <a:pt x="668" y="41"/>
                    <a:pt x="673" y="37"/>
                  </a:cubicBezTo>
                  <a:lnTo>
                    <a:pt x="643" y="208"/>
                  </a:lnTo>
                  <a:lnTo>
                    <a:pt x="673" y="213"/>
                  </a:lnTo>
                  <a:lnTo>
                    <a:pt x="704" y="38"/>
                  </a:lnTo>
                  <a:cubicBezTo>
                    <a:pt x="707" y="41"/>
                    <a:pt x="711" y="44"/>
                    <a:pt x="712" y="53"/>
                  </a:cubicBezTo>
                  <a:lnTo>
                    <a:pt x="713" y="51"/>
                  </a:lnTo>
                  <a:cubicBezTo>
                    <a:pt x="712" y="66"/>
                    <a:pt x="718" y="85"/>
                    <a:pt x="725" y="104"/>
                  </a:cubicBezTo>
                  <a:cubicBezTo>
                    <a:pt x="737" y="125"/>
                    <a:pt x="748" y="147"/>
                    <a:pt x="759" y="160"/>
                  </a:cubicBezTo>
                  <a:cubicBezTo>
                    <a:pt x="768" y="171"/>
                    <a:pt x="793" y="204"/>
                    <a:pt x="815" y="243"/>
                  </a:cubicBezTo>
                  <a:cubicBezTo>
                    <a:pt x="837" y="282"/>
                    <a:pt x="853" y="324"/>
                    <a:pt x="845" y="356"/>
                  </a:cubicBezTo>
                  <a:cubicBezTo>
                    <a:pt x="837" y="394"/>
                    <a:pt x="823" y="420"/>
                    <a:pt x="809" y="439"/>
                  </a:cubicBezTo>
                  <a:cubicBezTo>
                    <a:pt x="794" y="461"/>
                    <a:pt x="778" y="475"/>
                    <a:pt x="765" y="486"/>
                  </a:cubicBezTo>
                  <a:cubicBezTo>
                    <a:pt x="753" y="495"/>
                    <a:pt x="739" y="512"/>
                    <a:pt x="725" y="530"/>
                  </a:cubicBezTo>
                  <a:cubicBezTo>
                    <a:pt x="707" y="553"/>
                    <a:pt x="689" y="578"/>
                    <a:pt x="683" y="592"/>
                  </a:cubicBezTo>
                  <a:cubicBezTo>
                    <a:pt x="622" y="727"/>
                    <a:pt x="609" y="885"/>
                    <a:pt x="575" y="1015"/>
                  </a:cubicBezTo>
                  <a:cubicBezTo>
                    <a:pt x="560" y="1013"/>
                    <a:pt x="541" y="1009"/>
                    <a:pt x="524" y="1006"/>
                  </a:cubicBezTo>
                  <a:lnTo>
                    <a:pt x="623" y="448"/>
                  </a:lnTo>
                  <a:lnTo>
                    <a:pt x="591" y="442"/>
                  </a:lnTo>
                  <a:close/>
                  <a:moveTo>
                    <a:pt x="610" y="1054"/>
                  </a:moveTo>
                  <a:cubicBezTo>
                    <a:pt x="613" y="1065"/>
                    <a:pt x="614" y="1092"/>
                    <a:pt x="589" y="1114"/>
                  </a:cubicBezTo>
                  <a:cubicBezTo>
                    <a:pt x="580" y="1112"/>
                    <a:pt x="576" y="1112"/>
                    <a:pt x="572" y="1111"/>
                  </a:cubicBezTo>
                  <a:cubicBezTo>
                    <a:pt x="561" y="1111"/>
                    <a:pt x="535" y="1107"/>
                    <a:pt x="507" y="1104"/>
                  </a:cubicBezTo>
                  <a:lnTo>
                    <a:pt x="519" y="1038"/>
                  </a:lnTo>
                  <a:cubicBezTo>
                    <a:pt x="557" y="1045"/>
                    <a:pt x="591" y="1051"/>
                    <a:pt x="610" y="1054"/>
                  </a:cubicBezTo>
                  <a:close/>
                  <a:moveTo>
                    <a:pt x="519" y="1495"/>
                  </a:moveTo>
                  <a:cubicBezTo>
                    <a:pt x="507" y="1517"/>
                    <a:pt x="478" y="1542"/>
                    <a:pt x="459" y="1561"/>
                  </a:cubicBezTo>
                  <a:cubicBezTo>
                    <a:pt x="449" y="1570"/>
                    <a:pt x="441" y="1578"/>
                    <a:pt x="436" y="1583"/>
                  </a:cubicBezTo>
                  <a:lnTo>
                    <a:pt x="435" y="1586"/>
                  </a:lnTo>
                  <a:cubicBezTo>
                    <a:pt x="432" y="1589"/>
                    <a:pt x="425" y="1592"/>
                    <a:pt x="420" y="1598"/>
                  </a:cubicBezTo>
                  <a:lnTo>
                    <a:pt x="502" y="1134"/>
                  </a:lnTo>
                  <a:cubicBezTo>
                    <a:pt x="521" y="1137"/>
                    <a:pt x="538" y="1138"/>
                    <a:pt x="551" y="1140"/>
                  </a:cubicBezTo>
                  <a:cubicBezTo>
                    <a:pt x="538" y="1189"/>
                    <a:pt x="506" y="1334"/>
                    <a:pt x="538" y="1424"/>
                  </a:cubicBezTo>
                  <a:cubicBezTo>
                    <a:pt x="538" y="1437"/>
                    <a:pt x="535" y="1467"/>
                    <a:pt x="519" y="1495"/>
                  </a:cubicBezTo>
                  <a:close/>
                  <a:moveTo>
                    <a:pt x="727" y="1261"/>
                  </a:moveTo>
                  <a:cubicBezTo>
                    <a:pt x="729" y="1262"/>
                    <a:pt x="730" y="1262"/>
                    <a:pt x="732" y="1262"/>
                  </a:cubicBezTo>
                  <a:cubicBezTo>
                    <a:pt x="754" y="1271"/>
                    <a:pt x="784" y="1280"/>
                    <a:pt x="789" y="1296"/>
                  </a:cubicBezTo>
                  <a:cubicBezTo>
                    <a:pt x="791" y="1301"/>
                    <a:pt x="784" y="1304"/>
                    <a:pt x="776" y="1307"/>
                  </a:cubicBezTo>
                  <a:cubicBezTo>
                    <a:pt x="769" y="1313"/>
                    <a:pt x="760" y="1315"/>
                    <a:pt x="754" y="1323"/>
                  </a:cubicBezTo>
                  <a:cubicBezTo>
                    <a:pt x="742" y="1341"/>
                    <a:pt x="752" y="1349"/>
                    <a:pt x="762" y="1362"/>
                  </a:cubicBezTo>
                  <a:cubicBezTo>
                    <a:pt x="768" y="1368"/>
                    <a:pt x="774" y="1373"/>
                    <a:pt x="773" y="1377"/>
                  </a:cubicBezTo>
                  <a:lnTo>
                    <a:pt x="773" y="1379"/>
                  </a:lnTo>
                  <a:cubicBezTo>
                    <a:pt x="770" y="1394"/>
                    <a:pt x="763" y="1408"/>
                    <a:pt x="757" y="1418"/>
                  </a:cubicBezTo>
                  <a:cubicBezTo>
                    <a:pt x="745" y="1436"/>
                    <a:pt x="730" y="1446"/>
                    <a:pt x="718" y="1453"/>
                  </a:cubicBezTo>
                  <a:lnTo>
                    <a:pt x="718" y="1455"/>
                  </a:lnTo>
                  <a:cubicBezTo>
                    <a:pt x="703" y="1464"/>
                    <a:pt x="686" y="1469"/>
                    <a:pt x="671" y="1471"/>
                  </a:cubicBezTo>
                  <a:cubicBezTo>
                    <a:pt x="655" y="1471"/>
                    <a:pt x="641" y="1466"/>
                    <a:pt x="625" y="1456"/>
                  </a:cubicBezTo>
                  <a:cubicBezTo>
                    <a:pt x="601" y="1439"/>
                    <a:pt x="571" y="1412"/>
                    <a:pt x="566" y="1406"/>
                  </a:cubicBezTo>
                  <a:cubicBezTo>
                    <a:pt x="557" y="1379"/>
                    <a:pt x="555" y="1343"/>
                    <a:pt x="557" y="1308"/>
                  </a:cubicBezTo>
                  <a:cubicBezTo>
                    <a:pt x="560" y="1351"/>
                    <a:pt x="575" y="1404"/>
                    <a:pt x="575" y="1404"/>
                  </a:cubicBezTo>
                  <a:lnTo>
                    <a:pt x="605" y="1396"/>
                  </a:lnTo>
                  <a:cubicBezTo>
                    <a:pt x="605" y="1396"/>
                    <a:pt x="588" y="1329"/>
                    <a:pt x="586" y="1289"/>
                  </a:cubicBezTo>
                  <a:lnTo>
                    <a:pt x="584" y="1289"/>
                  </a:lnTo>
                  <a:cubicBezTo>
                    <a:pt x="581" y="1255"/>
                    <a:pt x="584" y="1177"/>
                    <a:pt x="585" y="1144"/>
                  </a:cubicBezTo>
                  <a:cubicBezTo>
                    <a:pt x="600" y="1147"/>
                    <a:pt x="620" y="1150"/>
                    <a:pt x="641" y="1154"/>
                  </a:cubicBezTo>
                  <a:cubicBezTo>
                    <a:pt x="626" y="1176"/>
                    <a:pt x="605" y="1222"/>
                    <a:pt x="620" y="1282"/>
                  </a:cubicBezTo>
                  <a:cubicBezTo>
                    <a:pt x="623" y="1294"/>
                    <a:pt x="625" y="1305"/>
                    <a:pt x="628" y="1314"/>
                  </a:cubicBezTo>
                  <a:cubicBezTo>
                    <a:pt x="636" y="1357"/>
                    <a:pt x="642" y="1396"/>
                    <a:pt x="683" y="1414"/>
                  </a:cubicBezTo>
                  <a:lnTo>
                    <a:pt x="697" y="1386"/>
                  </a:lnTo>
                  <a:cubicBezTo>
                    <a:pt x="670" y="1374"/>
                    <a:pt x="665" y="1343"/>
                    <a:pt x="658" y="1308"/>
                  </a:cubicBezTo>
                  <a:cubicBezTo>
                    <a:pt x="655" y="1297"/>
                    <a:pt x="653" y="1286"/>
                    <a:pt x="650" y="1274"/>
                  </a:cubicBezTo>
                  <a:cubicBezTo>
                    <a:pt x="632" y="1203"/>
                    <a:pt x="675" y="1160"/>
                    <a:pt x="675" y="1160"/>
                  </a:cubicBezTo>
                  <a:cubicBezTo>
                    <a:pt x="686" y="1162"/>
                    <a:pt x="696" y="1164"/>
                    <a:pt x="705" y="1165"/>
                  </a:cubicBezTo>
                  <a:cubicBezTo>
                    <a:pt x="707" y="1165"/>
                    <a:pt x="711" y="1166"/>
                    <a:pt x="716" y="1165"/>
                  </a:cubicBezTo>
                  <a:cubicBezTo>
                    <a:pt x="714" y="1173"/>
                    <a:pt x="713" y="1178"/>
                    <a:pt x="713" y="1182"/>
                  </a:cubicBezTo>
                  <a:cubicBezTo>
                    <a:pt x="712" y="1188"/>
                    <a:pt x="708" y="1195"/>
                    <a:pt x="707" y="1201"/>
                  </a:cubicBezTo>
                  <a:cubicBezTo>
                    <a:pt x="704" y="1207"/>
                    <a:pt x="703" y="1211"/>
                    <a:pt x="703" y="1213"/>
                  </a:cubicBezTo>
                  <a:cubicBezTo>
                    <a:pt x="697" y="1236"/>
                    <a:pt x="698" y="1254"/>
                    <a:pt x="727" y="1261"/>
                  </a:cubicBezTo>
                  <a:close/>
                  <a:moveTo>
                    <a:pt x="640" y="1057"/>
                  </a:moveTo>
                  <a:cubicBezTo>
                    <a:pt x="653" y="1059"/>
                    <a:pt x="668" y="1060"/>
                    <a:pt x="681" y="1062"/>
                  </a:cubicBezTo>
                  <a:cubicBezTo>
                    <a:pt x="686" y="1061"/>
                    <a:pt x="692" y="1062"/>
                    <a:pt x="699" y="1063"/>
                  </a:cubicBezTo>
                  <a:cubicBezTo>
                    <a:pt x="700" y="1068"/>
                    <a:pt x="701" y="1075"/>
                    <a:pt x="702" y="1084"/>
                  </a:cubicBezTo>
                  <a:cubicBezTo>
                    <a:pt x="700" y="1094"/>
                    <a:pt x="698" y="1107"/>
                    <a:pt x="691" y="1117"/>
                  </a:cubicBezTo>
                  <a:cubicBezTo>
                    <a:pt x="691" y="1121"/>
                    <a:pt x="687" y="1127"/>
                    <a:pt x="683" y="1128"/>
                  </a:cubicBezTo>
                  <a:cubicBezTo>
                    <a:pt x="666" y="1125"/>
                    <a:pt x="644" y="1122"/>
                    <a:pt x="625" y="1120"/>
                  </a:cubicBezTo>
                  <a:cubicBezTo>
                    <a:pt x="642" y="1097"/>
                    <a:pt x="644" y="1073"/>
                    <a:pt x="640" y="1057"/>
                  </a:cubicBezTo>
                  <a:close/>
                  <a:moveTo>
                    <a:pt x="726" y="1134"/>
                  </a:moveTo>
                  <a:cubicBezTo>
                    <a:pt x="723" y="1135"/>
                    <a:pt x="721" y="1135"/>
                    <a:pt x="717" y="1134"/>
                  </a:cubicBezTo>
                  <a:cubicBezTo>
                    <a:pt x="719" y="1133"/>
                    <a:pt x="719" y="1133"/>
                    <a:pt x="720" y="1131"/>
                  </a:cubicBezTo>
                  <a:cubicBezTo>
                    <a:pt x="726" y="1116"/>
                    <a:pt x="732" y="1102"/>
                    <a:pt x="732" y="1086"/>
                  </a:cubicBezTo>
                  <a:cubicBezTo>
                    <a:pt x="733" y="1080"/>
                    <a:pt x="732" y="1073"/>
                    <a:pt x="731" y="1067"/>
                  </a:cubicBezTo>
                  <a:cubicBezTo>
                    <a:pt x="740" y="1068"/>
                    <a:pt x="744" y="1069"/>
                    <a:pt x="748" y="1070"/>
                  </a:cubicBezTo>
                  <a:cubicBezTo>
                    <a:pt x="765" y="1099"/>
                    <a:pt x="759" y="1122"/>
                    <a:pt x="726" y="1134"/>
                  </a:cubicBezTo>
                  <a:close/>
                  <a:moveTo>
                    <a:pt x="1047" y="920"/>
                  </a:moveTo>
                  <a:cubicBezTo>
                    <a:pt x="1020" y="947"/>
                    <a:pt x="988" y="980"/>
                    <a:pt x="988" y="980"/>
                  </a:cubicBezTo>
                  <a:lnTo>
                    <a:pt x="978" y="985"/>
                  </a:lnTo>
                  <a:lnTo>
                    <a:pt x="985" y="995"/>
                  </a:lnTo>
                  <a:cubicBezTo>
                    <a:pt x="985" y="995"/>
                    <a:pt x="987" y="1000"/>
                    <a:pt x="990" y="1007"/>
                  </a:cubicBezTo>
                  <a:cubicBezTo>
                    <a:pt x="995" y="1014"/>
                    <a:pt x="1000" y="1024"/>
                    <a:pt x="1007" y="1032"/>
                  </a:cubicBezTo>
                  <a:cubicBezTo>
                    <a:pt x="1007" y="1032"/>
                    <a:pt x="1007" y="1034"/>
                    <a:pt x="1009" y="1034"/>
                  </a:cubicBezTo>
                  <a:cubicBezTo>
                    <a:pt x="1008" y="1036"/>
                    <a:pt x="1008" y="1036"/>
                    <a:pt x="1006" y="1038"/>
                  </a:cubicBezTo>
                  <a:cubicBezTo>
                    <a:pt x="1006" y="1040"/>
                    <a:pt x="1003" y="1042"/>
                    <a:pt x="1003" y="1042"/>
                  </a:cubicBezTo>
                  <a:lnTo>
                    <a:pt x="1001" y="1042"/>
                  </a:lnTo>
                  <a:cubicBezTo>
                    <a:pt x="998" y="1046"/>
                    <a:pt x="994" y="1047"/>
                    <a:pt x="989" y="1046"/>
                  </a:cubicBezTo>
                  <a:cubicBezTo>
                    <a:pt x="971" y="1050"/>
                    <a:pt x="950" y="1046"/>
                    <a:pt x="934" y="1039"/>
                  </a:cubicBezTo>
                  <a:cubicBezTo>
                    <a:pt x="921" y="1032"/>
                    <a:pt x="910" y="1024"/>
                    <a:pt x="907" y="1014"/>
                  </a:cubicBezTo>
                  <a:cubicBezTo>
                    <a:pt x="905" y="1003"/>
                    <a:pt x="904" y="992"/>
                    <a:pt x="906" y="983"/>
                  </a:cubicBezTo>
                  <a:cubicBezTo>
                    <a:pt x="905" y="966"/>
                    <a:pt x="905" y="950"/>
                    <a:pt x="889" y="943"/>
                  </a:cubicBezTo>
                  <a:cubicBezTo>
                    <a:pt x="874" y="941"/>
                    <a:pt x="856" y="942"/>
                    <a:pt x="840" y="948"/>
                  </a:cubicBezTo>
                  <a:cubicBezTo>
                    <a:pt x="821" y="955"/>
                    <a:pt x="804" y="963"/>
                    <a:pt x="795" y="975"/>
                  </a:cubicBezTo>
                  <a:cubicBezTo>
                    <a:pt x="784" y="992"/>
                    <a:pt x="771" y="1016"/>
                    <a:pt x="760" y="1041"/>
                  </a:cubicBezTo>
                  <a:cubicBezTo>
                    <a:pt x="749" y="1037"/>
                    <a:pt x="734" y="1034"/>
                    <a:pt x="713" y="1033"/>
                  </a:cubicBezTo>
                  <a:cubicBezTo>
                    <a:pt x="734" y="975"/>
                    <a:pt x="743" y="939"/>
                    <a:pt x="782" y="889"/>
                  </a:cubicBezTo>
                  <a:cubicBezTo>
                    <a:pt x="821" y="841"/>
                    <a:pt x="877" y="787"/>
                    <a:pt x="950" y="818"/>
                  </a:cubicBezTo>
                  <a:cubicBezTo>
                    <a:pt x="961" y="822"/>
                    <a:pt x="972" y="830"/>
                    <a:pt x="986" y="844"/>
                  </a:cubicBezTo>
                  <a:cubicBezTo>
                    <a:pt x="991" y="849"/>
                    <a:pt x="994" y="858"/>
                    <a:pt x="992" y="867"/>
                  </a:cubicBezTo>
                  <a:cubicBezTo>
                    <a:pt x="993" y="876"/>
                    <a:pt x="991" y="884"/>
                    <a:pt x="986" y="890"/>
                  </a:cubicBezTo>
                  <a:cubicBezTo>
                    <a:pt x="981" y="893"/>
                    <a:pt x="976" y="899"/>
                    <a:pt x="970" y="905"/>
                  </a:cubicBezTo>
                  <a:cubicBezTo>
                    <a:pt x="960" y="914"/>
                    <a:pt x="947" y="922"/>
                    <a:pt x="938" y="937"/>
                  </a:cubicBezTo>
                  <a:cubicBezTo>
                    <a:pt x="925" y="950"/>
                    <a:pt x="920" y="964"/>
                    <a:pt x="921" y="975"/>
                  </a:cubicBezTo>
                  <a:cubicBezTo>
                    <a:pt x="920" y="992"/>
                    <a:pt x="928" y="1007"/>
                    <a:pt x="937" y="1017"/>
                  </a:cubicBezTo>
                  <a:cubicBezTo>
                    <a:pt x="954" y="1036"/>
                    <a:pt x="989" y="1037"/>
                    <a:pt x="989" y="1037"/>
                  </a:cubicBezTo>
                  <a:lnTo>
                    <a:pt x="990" y="1007"/>
                  </a:lnTo>
                  <a:cubicBezTo>
                    <a:pt x="985" y="1006"/>
                    <a:pt x="968" y="1005"/>
                    <a:pt x="961" y="997"/>
                  </a:cubicBezTo>
                  <a:lnTo>
                    <a:pt x="959" y="995"/>
                  </a:lnTo>
                  <a:cubicBezTo>
                    <a:pt x="955" y="992"/>
                    <a:pt x="952" y="985"/>
                    <a:pt x="951" y="978"/>
                  </a:cubicBezTo>
                  <a:cubicBezTo>
                    <a:pt x="952" y="972"/>
                    <a:pt x="955" y="964"/>
                    <a:pt x="961" y="956"/>
                  </a:cubicBezTo>
                  <a:cubicBezTo>
                    <a:pt x="970" y="944"/>
                    <a:pt x="980" y="935"/>
                    <a:pt x="990" y="928"/>
                  </a:cubicBezTo>
                  <a:cubicBezTo>
                    <a:pt x="998" y="921"/>
                    <a:pt x="1003" y="917"/>
                    <a:pt x="1009" y="912"/>
                  </a:cubicBezTo>
                  <a:lnTo>
                    <a:pt x="1006" y="911"/>
                  </a:lnTo>
                  <a:cubicBezTo>
                    <a:pt x="1017" y="902"/>
                    <a:pt x="1025" y="883"/>
                    <a:pt x="1026" y="866"/>
                  </a:cubicBezTo>
                  <a:cubicBezTo>
                    <a:pt x="1024" y="850"/>
                    <a:pt x="1020" y="834"/>
                    <a:pt x="1007" y="821"/>
                  </a:cubicBezTo>
                  <a:cubicBezTo>
                    <a:pt x="992" y="805"/>
                    <a:pt x="976" y="796"/>
                    <a:pt x="962" y="789"/>
                  </a:cubicBezTo>
                  <a:cubicBezTo>
                    <a:pt x="870" y="751"/>
                    <a:pt x="802" y="814"/>
                    <a:pt x="757" y="869"/>
                  </a:cubicBezTo>
                  <a:cubicBezTo>
                    <a:pt x="712" y="927"/>
                    <a:pt x="703" y="961"/>
                    <a:pt x="684" y="1023"/>
                  </a:cubicBezTo>
                  <a:lnTo>
                    <a:pt x="711" y="1032"/>
                  </a:lnTo>
                  <a:cubicBezTo>
                    <a:pt x="702" y="1031"/>
                    <a:pt x="693" y="1031"/>
                    <a:pt x="685" y="1030"/>
                  </a:cubicBezTo>
                  <a:cubicBezTo>
                    <a:pt x="659" y="1028"/>
                    <a:pt x="633" y="1025"/>
                    <a:pt x="618" y="1023"/>
                  </a:cubicBezTo>
                  <a:cubicBezTo>
                    <a:pt x="614" y="1022"/>
                    <a:pt x="611" y="1022"/>
                    <a:pt x="607" y="1021"/>
                  </a:cubicBezTo>
                  <a:cubicBezTo>
                    <a:pt x="626" y="980"/>
                    <a:pt x="678" y="866"/>
                    <a:pt x="729" y="818"/>
                  </a:cubicBezTo>
                  <a:cubicBezTo>
                    <a:pt x="752" y="796"/>
                    <a:pt x="780" y="775"/>
                    <a:pt x="808" y="755"/>
                  </a:cubicBezTo>
                  <a:cubicBezTo>
                    <a:pt x="857" y="724"/>
                    <a:pt x="900" y="708"/>
                    <a:pt x="961" y="723"/>
                  </a:cubicBezTo>
                  <a:cubicBezTo>
                    <a:pt x="980" y="726"/>
                    <a:pt x="991" y="735"/>
                    <a:pt x="1005" y="744"/>
                  </a:cubicBezTo>
                  <a:lnTo>
                    <a:pt x="1007" y="744"/>
                  </a:lnTo>
                  <a:cubicBezTo>
                    <a:pt x="1017" y="751"/>
                    <a:pt x="1029" y="761"/>
                    <a:pt x="1040" y="774"/>
                  </a:cubicBezTo>
                  <a:cubicBezTo>
                    <a:pt x="1054" y="792"/>
                    <a:pt x="1066" y="809"/>
                    <a:pt x="1071" y="821"/>
                  </a:cubicBezTo>
                  <a:lnTo>
                    <a:pt x="1073" y="820"/>
                  </a:lnTo>
                  <a:cubicBezTo>
                    <a:pt x="1076" y="831"/>
                    <a:pt x="1075" y="844"/>
                    <a:pt x="1074" y="855"/>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4" name="Freeform 51"/>
            <p:cNvSpPr>
              <a:spLocks noEditPoints="1"/>
            </p:cNvSpPr>
            <p:nvPr/>
          </p:nvSpPr>
          <p:spPr bwMode="auto">
            <a:xfrm>
              <a:off x="1423988" y="3870325"/>
              <a:ext cx="298450" cy="444500"/>
            </a:xfrm>
            <a:custGeom>
              <a:avLst/>
              <a:gdLst>
                <a:gd name="T0" fmla="*/ 748 w 1105"/>
                <a:gd name="T1" fmla="*/ 549 h 1641"/>
                <a:gd name="T2" fmla="*/ 751 w 1105"/>
                <a:gd name="T3" fmla="*/ 90 h 1641"/>
                <a:gd name="T4" fmla="*/ 560 w 1105"/>
                <a:gd name="T5" fmla="*/ 103 h 1641"/>
                <a:gd name="T6" fmla="*/ 466 w 1105"/>
                <a:gd name="T7" fmla="*/ 565 h 1641"/>
                <a:gd name="T8" fmla="*/ 13 w 1105"/>
                <a:gd name="T9" fmla="*/ 753 h 1641"/>
                <a:gd name="T10" fmla="*/ 38 w 1105"/>
                <a:gd name="T11" fmla="*/ 911 h 1641"/>
                <a:gd name="T12" fmla="*/ 226 w 1105"/>
                <a:gd name="T13" fmla="*/ 891 h 1641"/>
                <a:gd name="T14" fmla="*/ 232 w 1105"/>
                <a:gd name="T15" fmla="*/ 1090 h 1641"/>
                <a:gd name="T16" fmla="*/ 212 w 1105"/>
                <a:gd name="T17" fmla="*/ 1144 h 1641"/>
                <a:gd name="T18" fmla="*/ 106 w 1105"/>
                <a:gd name="T19" fmla="*/ 1261 h 1641"/>
                <a:gd name="T20" fmla="*/ 301 w 1105"/>
                <a:gd name="T21" fmla="*/ 1473 h 1641"/>
                <a:gd name="T22" fmla="*/ 458 w 1105"/>
                <a:gd name="T23" fmla="*/ 1604 h 1641"/>
                <a:gd name="T24" fmla="*/ 669 w 1105"/>
                <a:gd name="T25" fmla="*/ 1503 h 1641"/>
                <a:gd name="T26" fmla="*/ 786 w 1105"/>
                <a:gd name="T27" fmla="*/ 1337 h 1641"/>
                <a:gd name="T28" fmla="*/ 733 w 1105"/>
                <a:gd name="T29" fmla="*/ 1214 h 1641"/>
                <a:gd name="T30" fmla="*/ 782 w 1105"/>
                <a:gd name="T31" fmla="*/ 1060 h 1641"/>
                <a:gd name="T32" fmla="*/ 874 w 1105"/>
                <a:gd name="T33" fmla="*/ 1026 h 1641"/>
                <a:gd name="T34" fmla="*/ 1030 w 1105"/>
                <a:gd name="T35" fmla="*/ 1016 h 1641"/>
                <a:gd name="T36" fmla="*/ 229 w 1105"/>
                <a:gd name="T37" fmla="*/ 1050 h 1641"/>
                <a:gd name="T38" fmla="*/ 256 w 1105"/>
                <a:gd name="T39" fmla="*/ 881 h 1641"/>
                <a:gd name="T40" fmla="*/ 107 w 1105"/>
                <a:gd name="T41" fmla="*/ 892 h 1641"/>
                <a:gd name="T42" fmla="*/ 38 w 1105"/>
                <a:gd name="T43" fmla="*/ 861 h 1641"/>
                <a:gd name="T44" fmla="*/ 111 w 1105"/>
                <a:gd name="T45" fmla="*/ 709 h 1641"/>
                <a:gd name="T46" fmla="*/ 343 w 1105"/>
                <a:gd name="T47" fmla="*/ 850 h 1641"/>
                <a:gd name="T48" fmla="*/ 107 w 1105"/>
                <a:gd name="T49" fmla="*/ 807 h 1641"/>
                <a:gd name="T50" fmla="*/ 76 w 1105"/>
                <a:gd name="T51" fmla="*/ 817 h 1641"/>
                <a:gd name="T52" fmla="*/ 375 w 1105"/>
                <a:gd name="T53" fmla="*/ 755 h 1641"/>
                <a:gd name="T54" fmla="*/ 336 w 1105"/>
                <a:gd name="T55" fmla="*/ 1078 h 1641"/>
                <a:gd name="T56" fmla="*/ 315 w 1105"/>
                <a:gd name="T57" fmla="*/ 1368 h 1641"/>
                <a:gd name="T58" fmla="*/ 151 w 1105"/>
                <a:gd name="T59" fmla="*/ 1256 h 1641"/>
                <a:gd name="T60" fmla="*/ 218 w 1105"/>
                <a:gd name="T61" fmla="*/ 1173 h 1641"/>
                <a:gd name="T62" fmla="*/ 285 w 1105"/>
                <a:gd name="T63" fmla="*/ 1214 h 1641"/>
                <a:gd name="T64" fmla="*/ 339 w 1105"/>
                <a:gd name="T65" fmla="*/ 1111 h 1641"/>
                <a:gd name="T66" fmla="*/ 310 w 1105"/>
                <a:gd name="T67" fmla="*/ 1361 h 1641"/>
                <a:gd name="T68" fmla="*/ 331 w 1105"/>
                <a:gd name="T69" fmla="*/ 1468 h 1641"/>
                <a:gd name="T70" fmla="*/ 372 w 1105"/>
                <a:gd name="T71" fmla="*/ 1084 h 1641"/>
                <a:gd name="T72" fmla="*/ 491 w 1105"/>
                <a:gd name="T73" fmla="*/ 1004 h 1641"/>
                <a:gd name="T74" fmla="*/ 433 w 1105"/>
                <a:gd name="T75" fmla="*/ 377 h 1641"/>
                <a:gd name="T76" fmla="*/ 673 w 1105"/>
                <a:gd name="T77" fmla="*/ 39 h 1641"/>
                <a:gd name="T78" fmla="*/ 757 w 1105"/>
                <a:gd name="T79" fmla="*/ 159 h 1641"/>
                <a:gd name="T80" fmla="*/ 681 w 1105"/>
                <a:gd name="T81" fmla="*/ 592 h 1641"/>
                <a:gd name="T82" fmla="*/ 606 w 1105"/>
                <a:gd name="T83" fmla="*/ 1055 h 1641"/>
                <a:gd name="T84" fmla="*/ 516 w 1105"/>
                <a:gd name="T85" fmla="*/ 1498 h 1641"/>
                <a:gd name="T86" fmla="*/ 501 w 1105"/>
                <a:gd name="T87" fmla="*/ 1135 h 1641"/>
                <a:gd name="T88" fmla="*/ 729 w 1105"/>
                <a:gd name="T89" fmla="*/ 1265 h 1641"/>
                <a:gd name="T90" fmla="*/ 754 w 1105"/>
                <a:gd name="T91" fmla="*/ 1421 h 1641"/>
                <a:gd name="T92" fmla="*/ 572 w 1105"/>
                <a:gd name="T93" fmla="*/ 1405 h 1641"/>
                <a:gd name="T94" fmla="*/ 618 w 1105"/>
                <a:gd name="T95" fmla="*/ 1283 h 1641"/>
                <a:gd name="T96" fmla="*/ 672 w 1105"/>
                <a:gd name="T97" fmla="*/ 1161 h 1641"/>
                <a:gd name="T98" fmla="*/ 725 w 1105"/>
                <a:gd name="T99" fmla="*/ 1263 h 1641"/>
                <a:gd name="T100" fmla="*/ 680 w 1105"/>
                <a:gd name="T101" fmla="*/ 1132 h 1641"/>
                <a:gd name="T102" fmla="*/ 729 w 1105"/>
                <a:gd name="T103" fmla="*/ 1088 h 1641"/>
                <a:gd name="T104" fmla="*/ 984 w 1105"/>
                <a:gd name="T105" fmla="*/ 979 h 1641"/>
                <a:gd name="T106" fmla="*/ 1004 w 1105"/>
                <a:gd name="T107" fmla="*/ 1039 h 1641"/>
                <a:gd name="T108" fmla="*/ 886 w 1105"/>
                <a:gd name="T109" fmla="*/ 944 h 1641"/>
                <a:gd name="T110" fmla="*/ 948 w 1105"/>
                <a:gd name="T111" fmla="*/ 817 h 1641"/>
                <a:gd name="T112" fmla="*/ 918 w 1105"/>
                <a:gd name="T113" fmla="*/ 978 h 1641"/>
                <a:gd name="T114" fmla="*/ 948 w 1105"/>
                <a:gd name="T115" fmla="*/ 979 h 1641"/>
                <a:gd name="T116" fmla="*/ 1004 w 1105"/>
                <a:gd name="T117" fmla="*/ 822 h 1641"/>
                <a:gd name="T118" fmla="*/ 613 w 1105"/>
                <a:gd name="T119" fmla="*/ 1024 h 1641"/>
                <a:gd name="T120" fmla="*/ 1005 w 1105"/>
                <a:gd name="T121" fmla="*/ 743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5" h="1641">
                  <a:moveTo>
                    <a:pt x="1084" y="757"/>
                  </a:moveTo>
                  <a:lnTo>
                    <a:pt x="1082" y="757"/>
                  </a:lnTo>
                  <a:cubicBezTo>
                    <a:pt x="1067" y="730"/>
                    <a:pt x="1042" y="708"/>
                    <a:pt x="1014" y="694"/>
                  </a:cubicBezTo>
                  <a:cubicBezTo>
                    <a:pt x="881" y="625"/>
                    <a:pt x="713" y="705"/>
                    <a:pt x="645" y="831"/>
                  </a:cubicBezTo>
                  <a:cubicBezTo>
                    <a:pt x="667" y="743"/>
                    <a:pt x="691" y="644"/>
                    <a:pt x="709" y="606"/>
                  </a:cubicBezTo>
                  <a:cubicBezTo>
                    <a:pt x="713" y="593"/>
                    <a:pt x="731" y="570"/>
                    <a:pt x="748" y="549"/>
                  </a:cubicBezTo>
                  <a:cubicBezTo>
                    <a:pt x="759" y="533"/>
                    <a:pt x="773" y="518"/>
                    <a:pt x="783" y="511"/>
                  </a:cubicBezTo>
                  <a:cubicBezTo>
                    <a:pt x="798" y="498"/>
                    <a:pt x="814" y="481"/>
                    <a:pt x="831" y="458"/>
                  </a:cubicBezTo>
                  <a:cubicBezTo>
                    <a:pt x="849" y="435"/>
                    <a:pt x="863" y="404"/>
                    <a:pt x="872" y="364"/>
                  </a:cubicBezTo>
                  <a:cubicBezTo>
                    <a:pt x="884" y="322"/>
                    <a:pt x="864" y="270"/>
                    <a:pt x="841" y="227"/>
                  </a:cubicBezTo>
                  <a:cubicBezTo>
                    <a:pt x="818" y="186"/>
                    <a:pt x="789" y="152"/>
                    <a:pt x="780" y="139"/>
                  </a:cubicBezTo>
                  <a:cubicBezTo>
                    <a:pt x="773" y="129"/>
                    <a:pt x="761" y="110"/>
                    <a:pt x="751" y="90"/>
                  </a:cubicBezTo>
                  <a:cubicBezTo>
                    <a:pt x="745" y="76"/>
                    <a:pt x="741" y="60"/>
                    <a:pt x="741" y="51"/>
                  </a:cubicBezTo>
                  <a:cubicBezTo>
                    <a:pt x="737" y="9"/>
                    <a:pt x="705" y="5"/>
                    <a:pt x="696" y="6"/>
                  </a:cubicBezTo>
                  <a:cubicBezTo>
                    <a:pt x="688" y="4"/>
                    <a:pt x="649" y="0"/>
                    <a:pt x="634" y="37"/>
                  </a:cubicBezTo>
                  <a:cubicBezTo>
                    <a:pt x="630" y="45"/>
                    <a:pt x="621" y="56"/>
                    <a:pt x="608" y="67"/>
                  </a:cubicBezTo>
                  <a:cubicBezTo>
                    <a:pt x="593" y="82"/>
                    <a:pt x="575" y="96"/>
                    <a:pt x="562" y="103"/>
                  </a:cubicBezTo>
                  <a:lnTo>
                    <a:pt x="560" y="103"/>
                  </a:lnTo>
                  <a:cubicBezTo>
                    <a:pt x="558" y="105"/>
                    <a:pt x="555" y="108"/>
                    <a:pt x="550" y="110"/>
                  </a:cubicBezTo>
                  <a:cubicBezTo>
                    <a:pt x="511" y="135"/>
                    <a:pt x="408" y="204"/>
                    <a:pt x="397" y="281"/>
                  </a:cubicBezTo>
                  <a:cubicBezTo>
                    <a:pt x="392" y="321"/>
                    <a:pt x="395" y="355"/>
                    <a:pt x="403" y="385"/>
                  </a:cubicBezTo>
                  <a:cubicBezTo>
                    <a:pt x="409" y="412"/>
                    <a:pt x="421" y="434"/>
                    <a:pt x="433" y="452"/>
                  </a:cubicBezTo>
                  <a:cubicBezTo>
                    <a:pt x="440" y="461"/>
                    <a:pt x="447" y="482"/>
                    <a:pt x="452" y="503"/>
                  </a:cubicBezTo>
                  <a:cubicBezTo>
                    <a:pt x="459" y="528"/>
                    <a:pt x="466" y="552"/>
                    <a:pt x="466" y="565"/>
                  </a:cubicBezTo>
                  <a:cubicBezTo>
                    <a:pt x="467" y="607"/>
                    <a:pt x="456" y="706"/>
                    <a:pt x="447" y="796"/>
                  </a:cubicBezTo>
                  <a:cubicBezTo>
                    <a:pt x="441" y="767"/>
                    <a:pt x="433" y="739"/>
                    <a:pt x="423" y="718"/>
                  </a:cubicBezTo>
                  <a:cubicBezTo>
                    <a:pt x="386" y="643"/>
                    <a:pt x="331" y="583"/>
                    <a:pt x="253" y="551"/>
                  </a:cubicBezTo>
                  <a:cubicBezTo>
                    <a:pt x="224" y="540"/>
                    <a:pt x="188" y="535"/>
                    <a:pt x="152" y="538"/>
                  </a:cubicBezTo>
                  <a:cubicBezTo>
                    <a:pt x="80" y="547"/>
                    <a:pt x="29" y="589"/>
                    <a:pt x="10" y="660"/>
                  </a:cubicBezTo>
                  <a:cubicBezTo>
                    <a:pt x="0" y="691"/>
                    <a:pt x="1" y="724"/>
                    <a:pt x="13" y="753"/>
                  </a:cubicBezTo>
                  <a:cubicBezTo>
                    <a:pt x="23" y="774"/>
                    <a:pt x="37" y="803"/>
                    <a:pt x="43" y="820"/>
                  </a:cubicBezTo>
                  <a:cubicBezTo>
                    <a:pt x="38" y="825"/>
                    <a:pt x="30" y="830"/>
                    <a:pt x="23" y="834"/>
                  </a:cubicBezTo>
                  <a:cubicBezTo>
                    <a:pt x="16" y="839"/>
                    <a:pt x="10" y="847"/>
                    <a:pt x="7" y="853"/>
                  </a:cubicBezTo>
                  <a:cubicBezTo>
                    <a:pt x="5" y="859"/>
                    <a:pt x="4" y="865"/>
                    <a:pt x="6" y="870"/>
                  </a:cubicBezTo>
                  <a:cubicBezTo>
                    <a:pt x="4" y="877"/>
                    <a:pt x="8" y="881"/>
                    <a:pt x="12" y="886"/>
                  </a:cubicBezTo>
                  <a:cubicBezTo>
                    <a:pt x="16" y="896"/>
                    <a:pt x="26" y="904"/>
                    <a:pt x="38" y="911"/>
                  </a:cubicBezTo>
                  <a:cubicBezTo>
                    <a:pt x="61" y="920"/>
                    <a:pt x="86" y="926"/>
                    <a:pt x="108" y="923"/>
                  </a:cubicBezTo>
                  <a:cubicBezTo>
                    <a:pt x="130" y="923"/>
                    <a:pt x="149" y="915"/>
                    <a:pt x="161" y="900"/>
                  </a:cubicBezTo>
                  <a:cubicBezTo>
                    <a:pt x="170" y="886"/>
                    <a:pt x="177" y="872"/>
                    <a:pt x="181" y="859"/>
                  </a:cubicBezTo>
                  <a:cubicBezTo>
                    <a:pt x="182" y="855"/>
                    <a:pt x="176" y="850"/>
                    <a:pt x="180" y="851"/>
                  </a:cubicBezTo>
                  <a:cubicBezTo>
                    <a:pt x="187" y="852"/>
                    <a:pt x="197" y="858"/>
                    <a:pt x="204" y="864"/>
                  </a:cubicBezTo>
                  <a:cubicBezTo>
                    <a:pt x="216" y="872"/>
                    <a:pt x="223" y="882"/>
                    <a:pt x="226" y="891"/>
                  </a:cubicBezTo>
                  <a:cubicBezTo>
                    <a:pt x="231" y="910"/>
                    <a:pt x="236" y="935"/>
                    <a:pt x="235" y="961"/>
                  </a:cubicBezTo>
                  <a:cubicBezTo>
                    <a:pt x="211" y="963"/>
                    <a:pt x="192" y="973"/>
                    <a:pt x="183" y="996"/>
                  </a:cubicBezTo>
                  <a:lnTo>
                    <a:pt x="183" y="998"/>
                  </a:lnTo>
                  <a:cubicBezTo>
                    <a:pt x="179" y="1022"/>
                    <a:pt x="184" y="1042"/>
                    <a:pt x="192" y="1057"/>
                  </a:cubicBezTo>
                  <a:cubicBezTo>
                    <a:pt x="203" y="1072"/>
                    <a:pt x="217" y="1081"/>
                    <a:pt x="229" y="1087"/>
                  </a:cubicBezTo>
                  <a:cubicBezTo>
                    <a:pt x="229" y="1087"/>
                    <a:pt x="231" y="1088"/>
                    <a:pt x="232" y="1090"/>
                  </a:cubicBezTo>
                  <a:cubicBezTo>
                    <a:pt x="232" y="1094"/>
                    <a:pt x="231" y="1099"/>
                    <a:pt x="231" y="1101"/>
                  </a:cubicBezTo>
                  <a:cubicBezTo>
                    <a:pt x="229" y="1107"/>
                    <a:pt x="230" y="1116"/>
                    <a:pt x="229" y="1122"/>
                  </a:cubicBezTo>
                  <a:cubicBezTo>
                    <a:pt x="229" y="1122"/>
                    <a:pt x="229" y="1122"/>
                    <a:pt x="228" y="1129"/>
                  </a:cubicBezTo>
                  <a:cubicBezTo>
                    <a:pt x="228" y="1138"/>
                    <a:pt x="227" y="1144"/>
                    <a:pt x="221" y="1143"/>
                  </a:cubicBezTo>
                  <a:lnTo>
                    <a:pt x="219" y="1143"/>
                  </a:lnTo>
                  <a:cubicBezTo>
                    <a:pt x="219" y="1143"/>
                    <a:pt x="217" y="1142"/>
                    <a:pt x="212" y="1144"/>
                  </a:cubicBezTo>
                  <a:cubicBezTo>
                    <a:pt x="182" y="1143"/>
                    <a:pt x="142" y="1142"/>
                    <a:pt x="124" y="1168"/>
                  </a:cubicBezTo>
                  <a:cubicBezTo>
                    <a:pt x="105" y="1193"/>
                    <a:pt x="119" y="1209"/>
                    <a:pt x="135" y="1222"/>
                  </a:cubicBezTo>
                  <a:cubicBezTo>
                    <a:pt x="138" y="1227"/>
                    <a:pt x="142" y="1230"/>
                    <a:pt x="142" y="1232"/>
                  </a:cubicBezTo>
                  <a:cubicBezTo>
                    <a:pt x="143" y="1237"/>
                    <a:pt x="138" y="1227"/>
                    <a:pt x="136" y="1229"/>
                  </a:cubicBezTo>
                  <a:cubicBezTo>
                    <a:pt x="123" y="1236"/>
                    <a:pt x="109" y="1242"/>
                    <a:pt x="105" y="1263"/>
                  </a:cubicBezTo>
                  <a:lnTo>
                    <a:pt x="106" y="1261"/>
                  </a:lnTo>
                  <a:cubicBezTo>
                    <a:pt x="100" y="1282"/>
                    <a:pt x="103" y="1302"/>
                    <a:pt x="106" y="1321"/>
                  </a:cubicBezTo>
                  <a:cubicBezTo>
                    <a:pt x="113" y="1344"/>
                    <a:pt x="125" y="1363"/>
                    <a:pt x="134" y="1376"/>
                  </a:cubicBezTo>
                  <a:cubicBezTo>
                    <a:pt x="148" y="1396"/>
                    <a:pt x="165" y="1410"/>
                    <a:pt x="188" y="1421"/>
                  </a:cubicBezTo>
                  <a:cubicBezTo>
                    <a:pt x="206" y="1426"/>
                    <a:pt x="228" y="1428"/>
                    <a:pt x="253" y="1423"/>
                  </a:cubicBezTo>
                  <a:cubicBezTo>
                    <a:pt x="269" y="1419"/>
                    <a:pt x="287" y="1414"/>
                    <a:pt x="302" y="1408"/>
                  </a:cubicBezTo>
                  <a:cubicBezTo>
                    <a:pt x="299" y="1425"/>
                    <a:pt x="297" y="1449"/>
                    <a:pt x="301" y="1473"/>
                  </a:cubicBezTo>
                  <a:cubicBezTo>
                    <a:pt x="306" y="1496"/>
                    <a:pt x="318" y="1525"/>
                    <a:pt x="329" y="1551"/>
                  </a:cubicBezTo>
                  <a:cubicBezTo>
                    <a:pt x="338" y="1565"/>
                    <a:pt x="344" y="1580"/>
                    <a:pt x="347" y="1589"/>
                  </a:cubicBezTo>
                  <a:cubicBezTo>
                    <a:pt x="354" y="1619"/>
                    <a:pt x="384" y="1638"/>
                    <a:pt x="384" y="1638"/>
                  </a:cubicBezTo>
                  <a:lnTo>
                    <a:pt x="390" y="1641"/>
                  </a:lnTo>
                  <a:lnTo>
                    <a:pt x="397" y="1640"/>
                  </a:lnTo>
                  <a:cubicBezTo>
                    <a:pt x="397" y="1640"/>
                    <a:pt x="441" y="1628"/>
                    <a:pt x="458" y="1604"/>
                  </a:cubicBezTo>
                  <a:cubicBezTo>
                    <a:pt x="461" y="1600"/>
                    <a:pt x="469" y="1593"/>
                    <a:pt x="477" y="1586"/>
                  </a:cubicBezTo>
                  <a:cubicBezTo>
                    <a:pt x="498" y="1565"/>
                    <a:pt x="527" y="1537"/>
                    <a:pt x="542" y="1514"/>
                  </a:cubicBezTo>
                  <a:cubicBezTo>
                    <a:pt x="555" y="1492"/>
                    <a:pt x="561" y="1469"/>
                    <a:pt x="564" y="1452"/>
                  </a:cubicBezTo>
                  <a:cubicBezTo>
                    <a:pt x="575" y="1463"/>
                    <a:pt x="591" y="1474"/>
                    <a:pt x="605" y="1483"/>
                  </a:cubicBezTo>
                  <a:lnTo>
                    <a:pt x="604" y="1485"/>
                  </a:lnTo>
                  <a:cubicBezTo>
                    <a:pt x="626" y="1498"/>
                    <a:pt x="647" y="1504"/>
                    <a:pt x="669" y="1503"/>
                  </a:cubicBezTo>
                  <a:cubicBezTo>
                    <a:pt x="691" y="1503"/>
                    <a:pt x="712" y="1495"/>
                    <a:pt x="732" y="1481"/>
                  </a:cubicBezTo>
                  <a:cubicBezTo>
                    <a:pt x="747" y="1473"/>
                    <a:pt x="765" y="1459"/>
                    <a:pt x="779" y="1439"/>
                  </a:cubicBezTo>
                  <a:cubicBezTo>
                    <a:pt x="789" y="1423"/>
                    <a:pt x="799" y="1405"/>
                    <a:pt x="800" y="1383"/>
                  </a:cubicBezTo>
                  <a:cubicBezTo>
                    <a:pt x="803" y="1364"/>
                    <a:pt x="792" y="1354"/>
                    <a:pt x="783" y="1343"/>
                  </a:cubicBezTo>
                  <a:cubicBezTo>
                    <a:pt x="781" y="1341"/>
                    <a:pt x="773" y="1348"/>
                    <a:pt x="776" y="1344"/>
                  </a:cubicBezTo>
                  <a:cubicBezTo>
                    <a:pt x="777" y="1342"/>
                    <a:pt x="781" y="1341"/>
                    <a:pt x="786" y="1337"/>
                  </a:cubicBezTo>
                  <a:cubicBezTo>
                    <a:pt x="805" y="1330"/>
                    <a:pt x="825" y="1320"/>
                    <a:pt x="814" y="1289"/>
                  </a:cubicBezTo>
                  <a:cubicBezTo>
                    <a:pt x="807" y="1260"/>
                    <a:pt x="769" y="1246"/>
                    <a:pt x="738" y="1234"/>
                  </a:cubicBezTo>
                  <a:cubicBezTo>
                    <a:pt x="736" y="1234"/>
                    <a:pt x="734" y="1234"/>
                    <a:pt x="734" y="1234"/>
                  </a:cubicBezTo>
                  <a:lnTo>
                    <a:pt x="732" y="1233"/>
                  </a:lnTo>
                  <a:cubicBezTo>
                    <a:pt x="728" y="1232"/>
                    <a:pt x="729" y="1228"/>
                    <a:pt x="729" y="1224"/>
                  </a:cubicBezTo>
                  <a:cubicBezTo>
                    <a:pt x="733" y="1218"/>
                    <a:pt x="733" y="1216"/>
                    <a:pt x="733" y="1214"/>
                  </a:cubicBezTo>
                  <a:cubicBezTo>
                    <a:pt x="735" y="1205"/>
                    <a:pt x="738" y="1197"/>
                    <a:pt x="740" y="1189"/>
                  </a:cubicBezTo>
                  <a:cubicBezTo>
                    <a:pt x="741" y="1184"/>
                    <a:pt x="743" y="1174"/>
                    <a:pt x="747" y="1161"/>
                  </a:cubicBezTo>
                  <a:cubicBezTo>
                    <a:pt x="749" y="1161"/>
                    <a:pt x="751" y="1160"/>
                    <a:pt x="754" y="1158"/>
                  </a:cubicBezTo>
                  <a:cubicBezTo>
                    <a:pt x="771" y="1148"/>
                    <a:pt x="783" y="1134"/>
                    <a:pt x="790" y="1116"/>
                  </a:cubicBezTo>
                  <a:cubicBezTo>
                    <a:pt x="797" y="1102"/>
                    <a:pt x="798" y="1087"/>
                    <a:pt x="793" y="1075"/>
                  </a:cubicBezTo>
                  <a:cubicBezTo>
                    <a:pt x="790" y="1070"/>
                    <a:pt x="786" y="1065"/>
                    <a:pt x="782" y="1060"/>
                  </a:cubicBezTo>
                  <a:cubicBezTo>
                    <a:pt x="793" y="1035"/>
                    <a:pt x="806" y="1013"/>
                    <a:pt x="818" y="996"/>
                  </a:cubicBezTo>
                  <a:cubicBezTo>
                    <a:pt x="824" y="988"/>
                    <a:pt x="836" y="981"/>
                    <a:pt x="847" y="977"/>
                  </a:cubicBezTo>
                  <a:cubicBezTo>
                    <a:pt x="857" y="974"/>
                    <a:pt x="868" y="972"/>
                    <a:pt x="877" y="973"/>
                  </a:cubicBezTo>
                  <a:cubicBezTo>
                    <a:pt x="879" y="974"/>
                    <a:pt x="872" y="977"/>
                    <a:pt x="873" y="984"/>
                  </a:cubicBezTo>
                  <a:cubicBezTo>
                    <a:pt x="871" y="996"/>
                    <a:pt x="871" y="1010"/>
                    <a:pt x="875" y="1023"/>
                  </a:cubicBezTo>
                  <a:lnTo>
                    <a:pt x="874" y="1026"/>
                  </a:lnTo>
                  <a:cubicBezTo>
                    <a:pt x="882" y="1044"/>
                    <a:pt x="897" y="1058"/>
                    <a:pt x="917" y="1068"/>
                  </a:cubicBezTo>
                  <a:cubicBezTo>
                    <a:pt x="937" y="1078"/>
                    <a:pt x="966" y="1081"/>
                    <a:pt x="988" y="1081"/>
                  </a:cubicBezTo>
                  <a:cubicBezTo>
                    <a:pt x="999" y="1080"/>
                    <a:pt x="1008" y="1076"/>
                    <a:pt x="1018" y="1071"/>
                  </a:cubicBezTo>
                  <a:cubicBezTo>
                    <a:pt x="1023" y="1067"/>
                    <a:pt x="1028" y="1061"/>
                    <a:pt x="1031" y="1056"/>
                  </a:cubicBezTo>
                  <a:cubicBezTo>
                    <a:pt x="1035" y="1049"/>
                    <a:pt x="1036" y="1043"/>
                    <a:pt x="1035" y="1034"/>
                  </a:cubicBezTo>
                  <a:cubicBezTo>
                    <a:pt x="1036" y="1028"/>
                    <a:pt x="1033" y="1020"/>
                    <a:pt x="1030" y="1016"/>
                  </a:cubicBezTo>
                  <a:lnTo>
                    <a:pt x="1028" y="1013"/>
                  </a:lnTo>
                  <a:cubicBezTo>
                    <a:pt x="1022" y="1008"/>
                    <a:pt x="1017" y="1000"/>
                    <a:pt x="1014" y="993"/>
                  </a:cubicBezTo>
                  <a:cubicBezTo>
                    <a:pt x="1027" y="982"/>
                    <a:pt x="1049" y="957"/>
                    <a:pt x="1065" y="940"/>
                  </a:cubicBezTo>
                  <a:cubicBezTo>
                    <a:pt x="1088" y="920"/>
                    <a:pt x="1100" y="890"/>
                    <a:pt x="1102" y="857"/>
                  </a:cubicBezTo>
                  <a:cubicBezTo>
                    <a:pt x="1105" y="825"/>
                    <a:pt x="1098" y="789"/>
                    <a:pt x="1084" y="757"/>
                  </a:cubicBezTo>
                  <a:close/>
                  <a:moveTo>
                    <a:pt x="229" y="1050"/>
                  </a:moveTo>
                  <a:cubicBezTo>
                    <a:pt x="225" y="1047"/>
                    <a:pt x="221" y="1044"/>
                    <a:pt x="220" y="1040"/>
                  </a:cubicBezTo>
                  <a:cubicBezTo>
                    <a:pt x="214" y="1032"/>
                    <a:pt x="210" y="1020"/>
                    <a:pt x="214" y="1006"/>
                  </a:cubicBezTo>
                  <a:cubicBezTo>
                    <a:pt x="216" y="997"/>
                    <a:pt x="226" y="992"/>
                    <a:pt x="237" y="990"/>
                  </a:cubicBezTo>
                  <a:cubicBezTo>
                    <a:pt x="238" y="999"/>
                    <a:pt x="239" y="1006"/>
                    <a:pt x="238" y="1012"/>
                  </a:cubicBezTo>
                  <a:cubicBezTo>
                    <a:pt x="233" y="1024"/>
                    <a:pt x="229" y="1037"/>
                    <a:pt x="229" y="1050"/>
                  </a:cubicBezTo>
                  <a:close/>
                  <a:moveTo>
                    <a:pt x="256" y="881"/>
                  </a:moveTo>
                  <a:cubicBezTo>
                    <a:pt x="252" y="870"/>
                    <a:pt x="239" y="852"/>
                    <a:pt x="226" y="841"/>
                  </a:cubicBezTo>
                  <a:cubicBezTo>
                    <a:pt x="213" y="830"/>
                    <a:pt x="197" y="820"/>
                    <a:pt x="181" y="820"/>
                  </a:cubicBezTo>
                  <a:lnTo>
                    <a:pt x="179" y="819"/>
                  </a:lnTo>
                  <a:cubicBezTo>
                    <a:pt x="162" y="819"/>
                    <a:pt x="157" y="831"/>
                    <a:pt x="152" y="850"/>
                  </a:cubicBezTo>
                  <a:cubicBezTo>
                    <a:pt x="148" y="858"/>
                    <a:pt x="144" y="870"/>
                    <a:pt x="136" y="880"/>
                  </a:cubicBezTo>
                  <a:cubicBezTo>
                    <a:pt x="130" y="888"/>
                    <a:pt x="118" y="892"/>
                    <a:pt x="107" y="892"/>
                  </a:cubicBezTo>
                  <a:cubicBezTo>
                    <a:pt x="89" y="894"/>
                    <a:pt x="68" y="890"/>
                    <a:pt x="52" y="883"/>
                  </a:cubicBezTo>
                  <a:lnTo>
                    <a:pt x="50" y="882"/>
                  </a:lnTo>
                  <a:cubicBezTo>
                    <a:pt x="44" y="879"/>
                    <a:pt x="40" y="876"/>
                    <a:pt x="38" y="871"/>
                  </a:cubicBezTo>
                  <a:cubicBezTo>
                    <a:pt x="37" y="869"/>
                    <a:pt x="37" y="869"/>
                    <a:pt x="35" y="867"/>
                  </a:cubicBezTo>
                  <a:lnTo>
                    <a:pt x="35" y="864"/>
                  </a:lnTo>
                  <a:cubicBezTo>
                    <a:pt x="36" y="862"/>
                    <a:pt x="38" y="863"/>
                    <a:pt x="38" y="861"/>
                  </a:cubicBezTo>
                  <a:cubicBezTo>
                    <a:pt x="48" y="856"/>
                    <a:pt x="58" y="849"/>
                    <a:pt x="63" y="843"/>
                  </a:cubicBezTo>
                  <a:lnTo>
                    <a:pt x="54" y="872"/>
                  </a:lnTo>
                  <a:cubicBezTo>
                    <a:pt x="54" y="872"/>
                    <a:pt x="84" y="884"/>
                    <a:pt x="108" y="873"/>
                  </a:cubicBezTo>
                  <a:cubicBezTo>
                    <a:pt x="109" y="871"/>
                    <a:pt x="111" y="871"/>
                    <a:pt x="111" y="871"/>
                  </a:cubicBezTo>
                  <a:cubicBezTo>
                    <a:pt x="132" y="862"/>
                    <a:pt x="153" y="832"/>
                    <a:pt x="137" y="794"/>
                  </a:cubicBezTo>
                  <a:cubicBezTo>
                    <a:pt x="129" y="769"/>
                    <a:pt x="100" y="735"/>
                    <a:pt x="111" y="709"/>
                  </a:cubicBezTo>
                  <a:cubicBezTo>
                    <a:pt x="115" y="701"/>
                    <a:pt x="120" y="693"/>
                    <a:pt x="127" y="690"/>
                  </a:cubicBezTo>
                  <a:cubicBezTo>
                    <a:pt x="152" y="676"/>
                    <a:pt x="174" y="676"/>
                    <a:pt x="199" y="682"/>
                  </a:cubicBezTo>
                  <a:cubicBezTo>
                    <a:pt x="269" y="710"/>
                    <a:pt x="309" y="779"/>
                    <a:pt x="312" y="852"/>
                  </a:cubicBezTo>
                  <a:cubicBezTo>
                    <a:pt x="313" y="880"/>
                    <a:pt x="312" y="964"/>
                    <a:pt x="312" y="964"/>
                  </a:cubicBezTo>
                  <a:lnTo>
                    <a:pt x="342" y="967"/>
                  </a:lnTo>
                  <a:cubicBezTo>
                    <a:pt x="343" y="964"/>
                    <a:pt x="346" y="880"/>
                    <a:pt x="343" y="850"/>
                  </a:cubicBezTo>
                  <a:cubicBezTo>
                    <a:pt x="340" y="767"/>
                    <a:pt x="291" y="686"/>
                    <a:pt x="211" y="654"/>
                  </a:cubicBezTo>
                  <a:lnTo>
                    <a:pt x="209" y="653"/>
                  </a:lnTo>
                  <a:cubicBezTo>
                    <a:pt x="175" y="643"/>
                    <a:pt x="144" y="644"/>
                    <a:pt x="113" y="661"/>
                  </a:cubicBezTo>
                  <a:cubicBezTo>
                    <a:pt x="98" y="669"/>
                    <a:pt x="87" y="683"/>
                    <a:pt x="82" y="697"/>
                  </a:cubicBezTo>
                  <a:cubicBezTo>
                    <a:pt x="63" y="742"/>
                    <a:pt x="95" y="763"/>
                    <a:pt x="107" y="805"/>
                  </a:cubicBezTo>
                  <a:lnTo>
                    <a:pt x="107" y="807"/>
                  </a:lnTo>
                  <a:cubicBezTo>
                    <a:pt x="115" y="823"/>
                    <a:pt x="108" y="838"/>
                    <a:pt x="98" y="842"/>
                  </a:cubicBezTo>
                  <a:lnTo>
                    <a:pt x="96" y="844"/>
                  </a:lnTo>
                  <a:cubicBezTo>
                    <a:pt x="84" y="849"/>
                    <a:pt x="65" y="843"/>
                    <a:pt x="65" y="843"/>
                  </a:cubicBezTo>
                  <a:cubicBezTo>
                    <a:pt x="69" y="837"/>
                    <a:pt x="73" y="836"/>
                    <a:pt x="73" y="836"/>
                  </a:cubicBezTo>
                  <a:lnTo>
                    <a:pt x="81" y="826"/>
                  </a:lnTo>
                  <a:lnTo>
                    <a:pt x="76" y="817"/>
                  </a:lnTo>
                  <a:cubicBezTo>
                    <a:pt x="76" y="817"/>
                    <a:pt x="56" y="774"/>
                    <a:pt x="42" y="740"/>
                  </a:cubicBezTo>
                  <a:cubicBezTo>
                    <a:pt x="32" y="719"/>
                    <a:pt x="33" y="693"/>
                    <a:pt x="39" y="668"/>
                  </a:cubicBezTo>
                  <a:cubicBezTo>
                    <a:pt x="55" y="615"/>
                    <a:pt x="153" y="580"/>
                    <a:pt x="190" y="584"/>
                  </a:cubicBezTo>
                  <a:cubicBezTo>
                    <a:pt x="227" y="588"/>
                    <a:pt x="232" y="596"/>
                    <a:pt x="270" y="614"/>
                  </a:cubicBezTo>
                  <a:cubicBezTo>
                    <a:pt x="306" y="633"/>
                    <a:pt x="357" y="719"/>
                    <a:pt x="375" y="757"/>
                  </a:cubicBezTo>
                  <a:lnTo>
                    <a:pt x="375" y="755"/>
                  </a:lnTo>
                  <a:cubicBezTo>
                    <a:pt x="403" y="820"/>
                    <a:pt x="414" y="947"/>
                    <a:pt x="415" y="991"/>
                  </a:cubicBezTo>
                  <a:cubicBezTo>
                    <a:pt x="400" y="988"/>
                    <a:pt x="385" y="985"/>
                    <a:pt x="379" y="984"/>
                  </a:cubicBezTo>
                  <a:cubicBezTo>
                    <a:pt x="374" y="983"/>
                    <a:pt x="368" y="982"/>
                    <a:pt x="362" y="981"/>
                  </a:cubicBezTo>
                  <a:cubicBezTo>
                    <a:pt x="334" y="974"/>
                    <a:pt x="299" y="963"/>
                    <a:pt x="269" y="960"/>
                  </a:cubicBezTo>
                  <a:cubicBezTo>
                    <a:pt x="267" y="932"/>
                    <a:pt x="263" y="905"/>
                    <a:pt x="256" y="881"/>
                  </a:cubicBezTo>
                  <a:close/>
                  <a:moveTo>
                    <a:pt x="336" y="1078"/>
                  </a:moveTo>
                  <a:cubicBezTo>
                    <a:pt x="316" y="1076"/>
                    <a:pt x="286" y="1071"/>
                    <a:pt x="268" y="1066"/>
                  </a:cubicBezTo>
                  <a:cubicBezTo>
                    <a:pt x="268" y="1053"/>
                    <a:pt x="268" y="1037"/>
                    <a:pt x="269" y="1022"/>
                  </a:cubicBezTo>
                  <a:cubicBezTo>
                    <a:pt x="276" y="1008"/>
                    <a:pt x="288" y="1001"/>
                    <a:pt x="293" y="996"/>
                  </a:cubicBezTo>
                  <a:cubicBezTo>
                    <a:pt x="312" y="999"/>
                    <a:pt x="333" y="1005"/>
                    <a:pt x="350" y="1010"/>
                  </a:cubicBezTo>
                  <a:cubicBezTo>
                    <a:pt x="341" y="1026"/>
                    <a:pt x="330" y="1050"/>
                    <a:pt x="336" y="1078"/>
                  </a:cubicBezTo>
                  <a:close/>
                  <a:moveTo>
                    <a:pt x="315" y="1368"/>
                  </a:moveTo>
                  <a:cubicBezTo>
                    <a:pt x="303" y="1375"/>
                    <a:pt x="270" y="1387"/>
                    <a:pt x="245" y="1391"/>
                  </a:cubicBezTo>
                  <a:cubicBezTo>
                    <a:pt x="227" y="1397"/>
                    <a:pt x="212" y="1396"/>
                    <a:pt x="199" y="1390"/>
                  </a:cubicBezTo>
                  <a:cubicBezTo>
                    <a:pt x="183" y="1385"/>
                    <a:pt x="170" y="1373"/>
                    <a:pt x="159" y="1358"/>
                  </a:cubicBezTo>
                  <a:cubicBezTo>
                    <a:pt x="150" y="1348"/>
                    <a:pt x="142" y="1331"/>
                    <a:pt x="136" y="1312"/>
                  </a:cubicBezTo>
                  <a:cubicBezTo>
                    <a:pt x="134" y="1299"/>
                    <a:pt x="132" y="1286"/>
                    <a:pt x="135" y="1269"/>
                  </a:cubicBezTo>
                  <a:cubicBezTo>
                    <a:pt x="136" y="1262"/>
                    <a:pt x="143" y="1259"/>
                    <a:pt x="151" y="1256"/>
                  </a:cubicBezTo>
                  <a:cubicBezTo>
                    <a:pt x="165" y="1250"/>
                    <a:pt x="177" y="1243"/>
                    <a:pt x="172" y="1222"/>
                  </a:cubicBezTo>
                  <a:cubicBezTo>
                    <a:pt x="169" y="1213"/>
                    <a:pt x="163" y="1208"/>
                    <a:pt x="156" y="1202"/>
                  </a:cubicBezTo>
                  <a:cubicBezTo>
                    <a:pt x="152" y="1197"/>
                    <a:pt x="146" y="1191"/>
                    <a:pt x="150" y="1188"/>
                  </a:cubicBezTo>
                  <a:cubicBezTo>
                    <a:pt x="158" y="1174"/>
                    <a:pt x="189" y="1175"/>
                    <a:pt x="211" y="1174"/>
                  </a:cubicBezTo>
                  <a:cubicBezTo>
                    <a:pt x="213" y="1175"/>
                    <a:pt x="213" y="1175"/>
                    <a:pt x="220" y="1174"/>
                  </a:cubicBezTo>
                  <a:lnTo>
                    <a:pt x="218" y="1173"/>
                  </a:lnTo>
                  <a:cubicBezTo>
                    <a:pt x="252" y="1177"/>
                    <a:pt x="258" y="1159"/>
                    <a:pt x="260" y="1132"/>
                  </a:cubicBezTo>
                  <a:cubicBezTo>
                    <a:pt x="260" y="1132"/>
                    <a:pt x="261" y="1128"/>
                    <a:pt x="260" y="1124"/>
                  </a:cubicBezTo>
                  <a:cubicBezTo>
                    <a:pt x="260" y="1119"/>
                    <a:pt x="262" y="1113"/>
                    <a:pt x="263" y="1106"/>
                  </a:cubicBezTo>
                  <a:cubicBezTo>
                    <a:pt x="263" y="1104"/>
                    <a:pt x="263" y="1102"/>
                    <a:pt x="264" y="1098"/>
                  </a:cubicBezTo>
                  <a:cubicBezTo>
                    <a:pt x="277" y="1100"/>
                    <a:pt x="292" y="1103"/>
                    <a:pt x="307" y="1105"/>
                  </a:cubicBezTo>
                  <a:cubicBezTo>
                    <a:pt x="310" y="1124"/>
                    <a:pt x="317" y="1169"/>
                    <a:pt x="285" y="1214"/>
                  </a:cubicBezTo>
                  <a:cubicBezTo>
                    <a:pt x="279" y="1224"/>
                    <a:pt x="276" y="1232"/>
                    <a:pt x="270" y="1240"/>
                  </a:cubicBezTo>
                  <a:cubicBezTo>
                    <a:pt x="251" y="1272"/>
                    <a:pt x="233" y="1299"/>
                    <a:pt x="202" y="1300"/>
                  </a:cubicBezTo>
                  <a:lnTo>
                    <a:pt x="205" y="1331"/>
                  </a:lnTo>
                  <a:cubicBezTo>
                    <a:pt x="252" y="1329"/>
                    <a:pt x="271" y="1295"/>
                    <a:pt x="295" y="1257"/>
                  </a:cubicBezTo>
                  <a:cubicBezTo>
                    <a:pt x="301" y="1247"/>
                    <a:pt x="307" y="1240"/>
                    <a:pt x="311" y="1231"/>
                  </a:cubicBezTo>
                  <a:cubicBezTo>
                    <a:pt x="343" y="1184"/>
                    <a:pt x="343" y="1138"/>
                    <a:pt x="339" y="1111"/>
                  </a:cubicBezTo>
                  <a:cubicBezTo>
                    <a:pt x="339" y="1111"/>
                    <a:pt x="339" y="1111"/>
                    <a:pt x="341" y="1111"/>
                  </a:cubicBezTo>
                  <a:cubicBezTo>
                    <a:pt x="350" y="1111"/>
                    <a:pt x="356" y="1112"/>
                    <a:pt x="360" y="1113"/>
                  </a:cubicBezTo>
                  <a:cubicBezTo>
                    <a:pt x="362" y="1113"/>
                    <a:pt x="375" y="1115"/>
                    <a:pt x="390" y="1118"/>
                  </a:cubicBezTo>
                  <a:cubicBezTo>
                    <a:pt x="380" y="1151"/>
                    <a:pt x="356" y="1222"/>
                    <a:pt x="343" y="1250"/>
                  </a:cubicBezTo>
                  <a:cubicBezTo>
                    <a:pt x="323" y="1288"/>
                    <a:pt x="285" y="1343"/>
                    <a:pt x="285" y="1343"/>
                  </a:cubicBezTo>
                  <a:lnTo>
                    <a:pt x="310" y="1361"/>
                  </a:lnTo>
                  <a:cubicBezTo>
                    <a:pt x="310" y="1361"/>
                    <a:pt x="342" y="1316"/>
                    <a:pt x="362" y="1280"/>
                  </a:cubicBezTo>
                  <a:cubicBezTo>
                    <a:pt x="351" y="1313"/>
                    <a:pt x="337" y="1346"/>
                    <a:pt x="315" y="1368"/>
                  </a:cubicBezTo>
                  <a:close/>
                  <a:moveTo>
                    <a:pt x="387" y="1598"/>
                  </a:moveTo>
                  <a:cubicBezTo>
                    <a:pt x="383" y="1593"/>
                    <a:pt x="378" y="1588"/>
                    <a:pt x="377" y="1581"/>
                  </a:cubicBezTo>
                  <a:cubicBezTo>
                    <a:pt x="374" y="1570"/>
                    <a:pt x="366" y="1555"/>
                    <a:pt x="358" y="1536"/>
                  </a:cubicBezTo>
                  <a:cubicBezTo>
                    <a:pt x="349" y="1515"/>
                    <a:pt x="336" y="1486"/>
                    <a:pt x="331" y="1468"/>
                  </a:cubicBezTo>
                  <a:cubicBezTo>
                    <a:pt x="323" y="1425"/>
                    <a:pt x="340" y="1388"/>
                    <a:pt x="340" y="1388"/>
                  </a:cubicBezTo>
                  <a:cubicBezTo>
                    <a:pt x="401" y="1316"/>
                    <a:pt x="420" y="1172"/>
                    <a:pt x="424" y="1124"/>
                  </a:cubicBezTo>
                  <a:cubicBezTo>
                    <a:pt x="439" y="1127"/>
                    <a:pt x="454" y="1129"/>
                    <a:pt x="469" y="1132"/>
                  </a:cubicBezTo>
                  <a:lnTo>
                    <a:pt x="387" y="1598"/>
                  </a:lnTo>
                  <a:close/>
                  <a:moveTo>
                    <a:pt x="474" y="1100"/>
                  </a:moveTo>
                  <a:cubicBezTo>
                    <a:pt x="434" y="1095"/>
                    <a:pt x="389" y="1087"/>
                    <a:pt x="372" y="1084"/>
                  </a:cubicBezTo>
                  <a:cubicBezTo>
                    <a:pt x="356" y="1053"/>
                    <a:pt x="373" y="1029"/>
                    <a:pt x="384" y="1018"/>
                  </a:cubicBezTo>
                  <a:cubicBezTo>
                    <a:pt x="405" y="1022"/>
                    <a:pt x="439" y="1028"/>
                    <a:pt x="476" y="1032"/>
                  </a:cubicBezTo>
                  <a:cubicBezTo>
                    <a:pt x="480" y="1033"/>
                    <a:pt x="482" y="1033"/>
                    <a:pt x="486" y="1034"/>
                  </a:cubicBezTo>
                  <a:lnTo>
                    <a:pt x="474" y="1100"/>
                  </a:lnTo>
                  <a:close/>
                  <a:moveTo>
                    <a:pt x="590" y="442"/>
                  </a:moveTo>
                  <a:lnTo>
                    <a:pt x="491" y="1004"/>
                  </a:lnTo>
                  <a:cubicBezTo>
                    <a:pt x="487" y="1003"/>
                    <a:pt x="483" y="1003"/>
                    <a:pt x="481" y="1002"/>
                  </a:cubicBezTo>
                  <a:cubicBezTo>
                    <a:pt x="468" y="1000"/>
                    <a:pt x="457" y="998"/>
                    <a:pt x="447" y="996"/>
                  </a:cubicBezTo>
                  <a:cubicBezTo>
                    <a:pt x="459" y="873"/>
                    <a:pt x="509" y="706"/>
                    <a:pt x="497" y="564"/>
                  </a:cubicBezTo>
                  <a:cubicBezTo>
                    <a:pt x="497" y="548"/>
                    <a:pt x="491" y="521"/>
                    <a:pt x="482" y="495"/>
                  </a:cubicBezTo>
                  <a:cubicBezTo>
                    <a:pt x="475" y="472"/>
                    <a:pt x="467" y="448"/>
                    <a:pt x="460" y="434"/>
                  </a:cubicBezTo>
                  <a:cubicBezTo>
                    <a:pt x="450" y="419"/>
                    <a:pt x="440" y="400"/>
                    <a:pt x="433" y="377"/>
                  </a:cubicBezTo>
                  <a:cubicBezTo>
                    <a:pt x="426" y="351"/>
                    <a:pt x="423" y="322"/>
                    <a:pt x="429" y="286"/>
                  </a:cubicBezTo>
                  <a:cubicBezTo>
                    <a:pt x="436" y="221"/>
                    <a:pt x="533" y="159"/>
                    <a:pt x="568" y="137"/>
                  </a:cubicBezTo>
                  <a:cubicBezTo>
                    <a:pt x="573" y="133"/>
                    <a:pt x="575" y="132"/>
                    <a:pt x="577" y="130"/>
                  </a:cubicBezTo>
                  <a:cubicBezTo>
                    <a:pt x="592" y="122"/>
                    <a:pt x="612" y="108"/>
                    <a:pt x="628" y="91"/>
                  </a:cubicBezTo>
                  <a:cubicBezTo>
                    <a:pt x="644" y="76"/>
                    <a:pt x="658" y="61"/>
                    <a:pt x="662" y="48"/>
                  </a:cubicBezTo>
                  <a:cubicBezTo>
                    <a:pt x="665" y="45"/>
                    <a:pt x="668" y="40"/>
                    <a:pt x="673" y="39"/>
                  </a:cubicBezTo>
                  <a:lnTo>
                    <a:pt x="643" y="207"/>
                  </a:lnTo>
                  <a:lnTo>
                    <a:pt x="673" y="213"/>
                  </a:lnTo>
                  <a:lnTo>
                    <a:pt x="703" y="40"/>
                  </a:lnTo>
                  <a:cubicBezTo>
                    <a:pt x="707" y="41"/>
                    <a:pt x="711" y="46"/>
                    <a:pt x="710" y="52"/>
                  </a:cubicBezTo>
                  <a:cubicBezTo>
                    <a:pt x="710" y="65"/>
                    <a:pt x="715" y="84"/>
                    <a:pt x="723" y="103"/>
                  </a:cubicBezTo>
                  <a:cubicBezTo>
                    <a:pt x="732" y="124"/>
                    <a:pt x="746" y="146"/>
                    <a:pt x="757" y="159"/>
                  </a:cubicBezTo>
                  <a:cubicBezTo>
                    <a:pt x="766" y="170"/>
                    <a:pt x="791" y="203"/>
                    <a:pt x="813" y="241"/>
                  </a:cubicBezTo>
                  <a:cubicBezTo>
                    <a:pt x="834" y="280"/>
                    <a:pt x="851" y="323"/>
                    <a:pt x="843" y="357"/>
                  </a:cubicBezTo>
                  <a:cubicBezTo>
                    <a:pt x="834" y="392"/>
                    <a:pt x="821" y="419"/>
                    <a:pt x="806" y="440"/>
                  </a:cubicBezTo>
                  <a:cubicBezTo>
                    <a:pt x="792" y="460"/>
                    <a:pt x="776" y="475"/>
                    <a:pt x="763" y="485"/>
                  </a:cubicBezTo>
                  <a:cubicBezTo>
                    <a:pt x="750" y="494"/>
                    <a:pt x="737" y="511"/>
                    <a:pt x="722" y="529"/>
                  </a:cubicBezTo>
                  <a:cubicBezTo>
                    <a:pt x="705" y="552"/>
                    <a:pt x="688" y="577"/>
                    <a:pt x="681" y="592"/>
                  </a:cubicBezTo>
                  <a:lnTo>
                    <a:pt x="680" y="594"/>
                  </a:lnTo>
                  <a:cubicBezTo>
                    <a:pt x="620" y="726"/>
                    <a:pt x="607" y="884"/>
                    <a:pt x="573" y="1016"/>
                  </a:cubicBezTo>
                  <a:cubicBezTo>
                    <a:pt x="557" y="1016"/>
                    <a:pt x="541" y="1013"/>
                    <a:pt x="523" y="1010"/>
                  </a:cubicBezTo>
                  <a:lnTo>
                    <a:pt x="623" y="447"/>
                  </a:lnTo>
                  <a:lnTo>
                    <a:pt x="590" y="442"/>
                  </a:lnTo>
                  <a:close/>
                  <a:moveTo>
                    <a:pt x="606" y="1055"/>
                  </a:moveTo>
                  <a:cubicBezTo>
                    <a:pt x="610" y="1067"/>
                    <a:pt x="612" y="1093"/>
                    <a:pt x="584" y="1115"/>
                  </a:cubicBezTo>
                  <a:cubicBezTo>
                    <a:pt x="577" y="1114"/>
                    <a:pt x="573" y="1115"/>
                    <a:pt x="569" y="1114"/>
                  </a:cubicBezTo>
                  <a:cubicBezTo>
                    <a:pt x="558" y="1113"/>
                    <a:pt x="532" y="1110"/>
                    <a:pt x="507" y="1106"/>
                  </a:cubicBezTo>
                  <a:lnTo>
                    <a:pt x="518" y="1040"/>
                  </a:lnTo>
                  <a:cubicBezTo>
                    <a:pt x="554" y="1046"/>
                    <a:pt x="588" y="1052"/>
                    <a:pt x="606" y="1055"/>
                  </a:cubicBezTo>
                  <a:close/>
                  <a:moveTo>
                    <a:pt x="516" y="1498"/>
                  </a:moveTo>
                  <a:lnTo>
                    <a:pt x="517" y="1496"/>
                  </a:lnTo>
                  <a:cubicBezTo>
                    <a:pt x="502" y="1518"/>
                    <a:pt x="475" y="1544"/>
                    <a:pt x="456" y="1564"/>
                  </a:cubicBezTo>
                  <a:cubicBezTo>
                    <a:pt x="446" y="1572"/>
                    <a:pt x="441" y="1579"/>
                    <a:pt x="435" y="1585"/>
                  </a:cubicBezTo>
                  <a:lnTo>
                    <a:pt x="435" y="1587"/>
                  </a:lnTo>
                  <a:cubicBezTo>
                    <a:pt x="432" y="1591"/>
                    <a:pt x="424" y="1596"/>
                    <a:pt x="419" y="1600"/>
                  </a:cubicBezTo>
                  <a:lnTo>
                    <a:pt x="501" y="1135"/>
                  </a:lnTo>
                  <a:cubicBezTo>
                    <a:pt x="518" y="1138"/>
                    <a:pt x="535" y="1141"/>
                    <a:pt x="548" y="1144"/>
                  </a:cubicBezTo>
                  <a:cubicBezTo>
                    <a:pt x="536" y="1190"/>
                    <a:pt x="503" y="1336"/>
                    <a:pt x="536" y="1425"/>
                  </a:cubicBezTo>
                  <a:cubicBezTo>
                    <a:pt x="536" y="1438"/>
                    <a:pt x="533" y="1468"/>
                    <a:pt x="516" y="1498"/>
                  </a:cubicBezTo>
                  <a:close/>
                  <a:moveTo>
                    <a:pt x="725" y="1263"/>
                  </a:moveTo>
                  <a:lnTo>
                    <a:pt x="723" y="1262"/>
                  </a:lnTo>
                  <a:cubicBezTo>
                    <a:pt x="725" y="1263"/>
                    <a:pt x="727" y="1263"/>
                    <a:pt x="729" y="1265"/>
                  </a:cubicBezTo>
                  <a:cubicBezTo>
                    <a:pt x="752" y="1272"/>
                    <a:pt x="780" y="1283"/>
                    <a:pt x="786" y="1300"/>
                  </a:cubicBezTo>
                  <a:cubicBezTo>
                    <a:pt x="785" y="1304"/>
                    <a:pt x="780" y="1308"/>
                    <a:pt x="773" y="1311"/>
                  </a:cubicBezTo>
                  <a:cubicBezTo>
                    <a:pt x="764" y="1314"/>
                    <a:pt x="757" y="1317"/>
                    <a:pt x="751" y="1324"/>
                  </a:cubicBezTo>
                  <a:cubicBezTo>
                    <a:pt x="739" y="1342"/>
                    <a:pt x="749" y="1353"/>
                    <a:pt x="760" y="1363"/>
                  </a:cubicBezTo>
                  <a:cubicBezTo>
                    <a:pt x="765" y="1369"/>
                    <a:pt x="771" y="1374"/>
                    <a:pt x="770" y="1381"/>
                  </a:cubicBezTo>
                  <a:cubicBezTo>
                    <a:pt x="767" y="1395"/>
                    <a:pt x="760" y="1409"/>
                    <a:pt x="754" y="1421"/>
                  </a:cubicBezTo>
                  <a:cubicBezTo>
                    <a:pt x="742" y="1437"/>
                    <a:pt x="727" y="1448"/>
                    <a:pt x="715" y="1456"/>
                  </a:cubicBezTo>
                  <a:cubicBezTo>
                    <a:pt x="700" y="1467"/>
                    <a:pt x="684" y="1471"/>
                    <a:pt x="668" y="1472"/>
                  </a:cubicBezTo>
                  <a:cubicBezTo>
                    <a:pt x="653" y="1472"/>
                    <a:pt x="638" y="1467"/>
                    <a:pt x="622" y="1458"/>
                  </a:cubicBezTo>
                  <a:cubicBezTo>
                    <a:pt x="597" y="1442"/>
                    <a:pt x="569" y="1413"/>
                    <a:pt x="563" y="1408"/>
                  </a:cubicBezTo>
                  <a:cubicBezTo>
                    <a:pt x="555" y="1380"/>
                    <a:pt x="552" y="1344"/>
                    <a:pt x="554" y="1309"/>
                  </a:cubicBezTo>
                  <a:cubicBezTo>
                    <a:pt x="557" y="1352"/>
                    <a:pt x="572" y="1405"/>
                    <a:pt x="572" y="1405"/>
                  </a:cubicBezTo>
                  <a:lnTo>
                    <a:pt x="602" y="1397"/>
                  </a:lnTo>
                  <a:cubicBezTo>
                    <a:pt x="602" y="1397"/>
                    <a:pt x="585" y="1332"/>
                    <a:pt x="583" y="1293"/>
                  </a:cubicBezTo>
                  <a:lnTo>
                    <a:pt x="582" y="1290"/>
                  </a:lnTo>
                  <a:cubicBezTo>
                    <a:pt x="579" y="1256"/>
                    <a:pt x="582" y="1178"/>
                    <a:pt x="583" y="1147"/>
                  </a:cubicBezTo>
                  <a:cubicBezTo>
                    <a:pt x="598" y="1148"/>
                    <a:pt x="617" y="1151"/>
                    <a:pt x="636" y="1155"/>
                  </a:cubicBezTo>
                  <a:cubicBezTo>
                    <a:pt x="624" y="1177"/>
                    <a:pt x="602" y="1224"/>
                    <a:pt x="618" y="1283"/>
                  </a:cubicBezTo>
                  <a:cubicBezTo>
                    <a:pt x="620" y="1295"/>
                    <a:pt x="623" y="1306"/>
                    <a:pt x="625" y="1318"/>
                  </a:cubicBezTo>
                  <a:cubicBezTo>
                    <a:pt x="633" y="1359"/>
                    <a:pt x="639" y="1397"/>
                    <a:pt x="680" y="1415"/>
                  </a:cubicBezTo>
                  <a:lnTo>
                    <a:pt x="694" y="1387"/>
                  </a:lnTo>
                  <a:cubicBezTo>
                    <a:pt x="667" y="1375"/>
                    <a:pt x="662" y="1346"/>
                    <a:pt x="655" y="1312"/>
                  </a:cubicBezTo>
                  <a:cubicBezTo>
                    <a:pt x="653" y="1298"/>
                    <a:pt x="650" y="1287"/>
                    <a:pt x="648" y="1276"/>
                  </a:cubicBezTo>
                  <a:cubicBezTo>
                    <a:pt x="630" y="1204"/>
                    <a:pt x="672" y="1161"/>
                    <a:pt x="672" y="1161"/>
                  </a:cubicBezTo>
                  <a:cubicBezTo>
                    <a:pt x="683" y="1163"/>
                    <a:pt x="694" y="1165"/>
                    <a:pt x="702" y="1167"/>
                  </a:cubicBezTo>
                  <a:cubicBezTo>
                    <a:pt x="704" y="1167"/>
                    <a:pt x="709" y="1168"/>
                    <a:pt x="713" y="1168"/>
                  </a:cubicBezTo>
                  <a:cubicBezTo>
                    <a:pt x="712" y="1175"/>
                    <a:pt x="711" y="1181"/>
                    <a:pt x="710" y="1183"/>
                  </a:cubicBezTo>
                  <a:cubicBezTo>
                    <a:pt x="709" y="1192"/>
                    <a:pt x="705" y="1198"/>
                    <a:pt x="704" y="1204"/>
                  </a:cubicBezTo>
                  <a:cubicBezTo>
                    <a:pt x="702" y="1208"/>
                    <a:pt x="700" y="1214"/>
                    <a:pt x="700" y="1214"/>
                  </a:cubicBezTo>
                  <a:cubicBezTo>
                    <a:pt x="694" y="1238"/>
                    <a:pt x="695" y="1255"/>
                    <a:pt x="725" y="1263"/>
                  </a:cubicBezTo>
                  <a:close/>
                  <a:moveTo>
                    <a:pt x="638" y="1059"/>
                  </a:moveTo>
                  <a:cubicBezTo>
                    <a:pt x="650" y="1061"/>
                    <a:pt x="664" y="1061"/>
                    <a:pt x="679" y="1064"/>
                  </a:cubicBezTo>
                  <a:cubicBezTo>
                    <a:pt x="683" y="1064"/>
                    <a:pt x="690" y="1063"/>
                    <a:pt x="696" y="1065"/>
                  </a:cubicBezTo>
                  <a:cubicBezTo>
                    <a:pt x="697" y="1069"/>
                    <a:pt x="698" y="1076"/>
                    <a:pt x="699" y="1087"/>
                  </a:cubicBezTo>
                  <a:cubicBezTo>
                    <a:pt x="697" y="1097"/>
                    <a:pt x="695" y="1108"/>
                    <a:pt x="689" y="1118"/>
                  </a:cubicBezTo>
                  <a:cubicBezTo>
                    <a:pt x="685" y="1124"/>
                    <a:pt x="685" y="1128"/>
                    <a:pt x="680" y="1132"/>
                  </a:cubicBezTo>
                  <a:cubicBezTo>
                    <a:pt x="663" y="1129"/>
                    <a:pt x="641" y="1125"/>
                    <a:pt x="622" y="1122"/>
                  </a:cubicBezTo>
                  <a:cubicBezTo>
                    <a:pt x="640" y="1098"/>
                    <a:pt x="639" y="1076"/>
                    <a:pt x="638" y="1059"/>
                  </a:cubicBezTo>
                  <a:close/>
                  <a:moveTo>
                    <a:pt x="721" y="1137"/>
                  </a:moveTo>
                  <a:cubicBezTo>
                    <a:pt x="719" y="1136"/>
                    <a:pt x="716" y="1136"/>
                    <a:pt x="714" y="1136"/>
                  </a:cubicBezTo>
                  <a:cubicBezTo>
                    <a:pt x="716" y="1136"/>
                    <a:pt x="716" y="1134"/>
                    <a:pt x="717" y="1132"/>
                  </a:cubicBezTo>
                  <a:cubicBezTo>
                    <a:pt x="724" y="1120"/>
                    <a:pt x="729" y="1103"/>
                    <a:pt x="729" y="1088"/>
                  </a:cubicBezTo>
                  <a:cubicBezTo>
                    <a:pt x="730" y="1082"/>
                    <a:pt x="729" y="1075"/>
                    <a:pt x="728" y="1068"/>
                  </a:cubicBezTo>
                  <a:cubicBezTo>
                    <a:pt x="735" y="1069"/>
                    <a:pt x="741" y="1070"/>
                    <a:pt x="745" y="1071"/>
                  </a:cubicBezTo>
                  <a:cubicBezTo>
                    <a:pt x="762" y="1100"/>
                    <a:pt x="755" y="1126"/>
                    <a:pt x="721" y="1137"/>
                  </a:cubicBezTo>
                  <a:close/>
                  <a:moveTo>
                    <a:pt x="1045" y="919"/>
                  </a:moveTo>
                  <a:lnTo>
                    <a:pt x="1042" y="919"/>
                  </a:lnTo>
                  <a:cubicBezTo>
                    <a:pt x="1018" y="946"/>
                    <a:pt x="986" y="979"/>
                    <a:pt x="984" y="979"/>
                  </a:cubicBezTo>
                  <a:lnTo>
                    <a:pt x="975" y="986"/>
                  </a:lnTo>
                  <a:lnTo>
                    <a:pt x="982" y="998"/>
                  </a:lnTo>
                  <a:cubicBezTo>
                    <a:pt x="982" y="998"/>
                    <a:pt x="984" y="1001"/>
                    <a:pt x="987" y="1008"/>
                  </a:cubicBezTo>
                  <a:cubicBezTo>
                    <a:pt x="992" y="1016"/>
                    <a:pt x="997" y="1025"/>
                    <a:pt x="1005" y="1033"/>
                  </a:cubicBezTo>
                  <a:lnTo>
                    <a:pt x="1004" y="1035"/>
                  </a:lnTo>
                  <a:cubicBezTo>
                    <a:pt x="1006" y="1038"/>
                    <a:pt x="1004" y="1037"/>
                    <a:pt x="1004" y="1039"/>
                  </a:cubicBezTo>
                  <a:cubicBezTo>
                    <a:pt x="1003" y="1042"/>
                    <a:pt x="1001" y="1044"/>
                    <a:pt x="998" y="1045"/>
                  </a:cubicBezTo>
                  <a:cubicBezTo>
                    <a:pt x="996" y="1047"/>
                    <a:pt x="991" y="1049"/>
                    <a:pt x="986" y="1050"/>
                  </a:cubicBezTo>
                  <a:cubicBezTo>
                    <a:pt x="966" y="1050"/>
                    <a:pt x="947" y="1047"/>
                    <a:pt x="931" y="1040"/>
                  </a:cubicBezTo>
                  <a:cubicBezTo>
                    <a:pt x="917" y="1033"/>
                    <a:pt x="907" y="1025"/>
                    <a:pt x="904" y="1015"/>
                  </a:cubicBezTo>
                  <a:cubicBezTo>
                    <a:pt x="902" y="1006"/>
                    <a:pt x="902" y="993"/>
                    <a:pt x="904" y="984"/>
                  </a:cubicBezTo>
                  <a:cubicBezTo>
                    <a:pt x="903" y="965"/>
                    <a:pt x="903" y="949"/>
                    <a:pt x="886" y="944"/>
                  </a:cubicBezTo>
                  <a:cubicBezTo>
                    <a:pt x="872" y="939"/>
                    <a:pt x="854" y="943"/>
                    <a:pt x="837" y="949"/>
                  </a:cubicBezTo>
                  <a:cubicBezTo>
                    <a:pt x="819" y="954"/>
                    <a:pt x="801" y="966"/>
                    <a:pt x="793" y="976"/>
                  </a:cubicBezTo>
                  <a:cubicBezTo>
                    <a:pt x="781" y="994"/>
                    <a:pt x="768" y="1018"/>
                    <a:pt x="757" y="1042"/>
                  </a:cubicBezTo>
                  <a:cubicBezTo>
                    <a:pt x="747" y="1038"/>
                    <a:pt x="729" y="1037"/>
                    <a:pt x="710" y="1034"/>
                  </a:cubicBezTo>
                  <a:cubicBezTo>
                    <a:pt x="731" y="976"/>
                    <a:pt x="738" y="938"/>
                    <a:pt x="777" y="890"/>
                  </a:cubicBezTo>
                  <a:cubicBezTo>
                    <a:pt x="817" y="840"/>
                    <a:pt x="874" y="788"/>
                    <a:pt x="948" y="817"/>
                  </a:cubicBezTo>
                  <a:cubicBezTo>
                    <a:pt x="959" y="821"/>
                    <a:pt x="970" y="829"/>
                    <a:pt x="983" y="843"/>
                  </a:cubicBezTo>
                  <a:cubicBezTo>
                    <a:pt x="989" y="848"/>
                    <a:pt x="992" y="857"/>
                    <a:pt x="990" y="866"/>
                  </a:cubicBezTo>
                  <a:cubicBezTo>
                    <a:pt x="991" y="875"/>
                    <a:pt x="987" y="885"/>
                    <a:pt x="984" y="889"/>
                  </a:cubicBezTo>
                  <a:cubicBezTo>
                    <a:pt x="978" y="894"/>
                    <a:pt x="973" y="898"/>
                    <a:pt x="968" y="904"/>
                  </a:cubicBezTo>
                  <a:cubicBezTo>
                    <a:pt x="958" y="913"/>
                    <a:pt x="945" y="922"/>
                    <a:pt x="936" y="935"/>
                  </a:cubicBezTo>
                  <a:cubicBezTo>
                    <a:pt x="923" y="950"/>
                    <a:pt x="918" y="965"/>
                    <a:pt x="918" y="978"/>
                  </a:cubicBezTo>
                  <a:cubicBezTo>
                    <a:pt x="917" y="996"/>
                    <a:pt x="925" y="1010"/>
                    <a:pt x="935" y="1019"/>
                  </a:cubicBezTo>
                  <a:cubicBezTo>
                    <a:pt x="951" y="1039"/>
                    <a:pt x="986" y="1039"/>
                    <a:pt x="986" y="1039"/>
                  </a:cubicBezTo>
                  <a:lnTo>
                    <a:pt x="987" y="1008"/>
                  </a:lnTo>
                  <a:cubicBezTo>
                    <a:pt x="983" y="1007"/>
                    <a:pt x="965" y="1006"/>
                    <a:pt x="958" y="999"/>
                  </a:cubicBezTo>
                  <a:lnTo>
                    <a:pt x="956" y="998"/>
                  </a:lnTo>
                  <a:cubicBezTo>
                    <a:pt x="952" y="993"/>
                    <a:pt x="949" y="986"/>
                    <a:pt x="948" y="979"/>
                  </a:cubicBezTo>
                  <a:cubicBezTo>
                    <a:pt x="950" y="971"/>
                    <a:pt x="953" y="965"/>
                    <a:pt x="959" y="955"/>
                  </a:cubicBezTo>
                  <a:cubicBezTo>
                    <a:pt x="968" y="945"/>
                    <a:pt x="978" y="934"/>
                    <a:pt x="988" y="927"/>
                  </a:cubicBezTo>
                  <a:cubicBezTo>
                    <a:pt x="994" y="921"/>
                    <a:pt x="1001" y="916"/>
                    <a:pt x="1006" y="910"/>
                  </a:cubicBezTo>
                  <a:lnTo>
                    <a:pt x="1004" y="910"/>
                  </a:lnTo>
                  <a:cubicBezTo>
                    <a:pt x="1015" y="901"/>
                    <a:pt x="1022" y="885"/>
                    <a:pt x="1023" y="867"/>
                  </a:cubicBezTo>
                  <a:cubicBezTo>
                    <a:pt x="1022" y="849"/>
                    <a:pt x="1018" y="833"/>
                    <a:pt x="1004" y="822"/>
                  </a:cubicBezTo>
                  <a:cubicBezTo>
                    <a:pt x="990" y="804"/>
                    <a:pt x="974" y="795"/>
                    <a:pt x="960" y="788"/>
                  </a:cubicBezTo>
                  <a:cubicBezTo>
                    <a:pt x="867" y="752"/>
                    <a:pt x="800" y="813"/>
                    <a:pt x="754" y="871"/>
                  </a:cubicBezTo>
                  <a:cubicBezTo>
                    <a:pt x="709" y="926"/>
                    <a:pt x="701" y="964"/>
                    <a:pt x="681" y="1024"/>
                  </a:cubicBezTo>
                  <a:lnTo>
                    <a:pt x="708" y="1034"/>
                  </a:lnTo>
                  <a:cubicBezTo>
                    <a:pt x="699" y="1034"/>
                    <a:pt x="691" y="1033"/>
                    <a:pt x="680" y="1031"/>
                  </a:cubicBezTo>
                  <a:cubicBezTo>
                    <a:pt x="656" y="1029"/>
                    <a:pt x="630" y="1026"/>
                    <a:pt x="613" y="1024"/>
                  </a:cubicBezTo>
                  <a:cubicBezTo>
                    <a:pt x="611" y="1023"/>
                    <a:pt x="609" y="1023"/>
                    <a:pt x="605" y="1022"/>
                  </a:cubicBezTo>
                  <a:cubicBezTo>
                    <a:pt x="623" y="981"/>
                    <a:pt x="676" y="868"/>
                    <a:pt x="726" y="819"/>
                  </a:cubicBezTo>
                  <a:cubicBezTo>
                    <a:pt x="750" y="795"/>
                    <a:pt x="778" y="773"/>
                    <a:pt x="805" y="757"/>
                  </a:cubicBezTo>
                  <a:cubicBezTo>
                    <a:pt x="855" y="723"/>
                    <a:pt x="898" y="707"/>
                    <a:pt x="958" y="722"/>
                  </a:cubicBezTo>
                  <a:cubicBezTo>
                    <a:pt x="975" y="727"/>
                    <a:pt x="989" y="734"/>
                    <a:pt x="1003" y="743"/>
                  </a:cubicBezTo>
                  <a:lnTo>
                    <a:pt x="1005" y="743"/>
                  </a:lnTo>
                  <a:cubicBezTo>
                    <a:pt x="1015" y="750"/>
                    <a:pt x="1026" y="760"/>
                    <a:pt x="1037" y="773"/>
                  </a:cubicBezTo>
                  <a:cubicBezTo>
                    <a:pt x="1052" y="791"/>
                    <a:pt x="1064" y="811"/>
                    <a:pt x="1068" y="820"/>
                  </a:cubicBezTo>
                  <a:lnTo>
                    <a:pt x="1071" y="819"/>
                  </a:lnTo>
                  <a:cubicBezTo>
                    <a:pt x="1071" y="830"/>
                    <a:pt x="1073" y="843"/>
                    <a:pt x="1071" y="854"/>
                  </a:cubicBezTo>
                  <a:cubicBezTo>
                    <a:pt x="1069" y="880"/>
                    <a:pt x="1060" y="905"/>
                    <a:pt x="1045" y="91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5" name="Freeform 52"/>
            <p:cNvSpPr>
              <a:spLocks/>
            </p:cNvSpPr>
            <p:nvPr/>
          </p:nvSpPr>
          <p:spPr bwMode="auto">
            <a:xfrm>
              <a:off x="1530350" y="3946525"/>
              <a:ext cx="0" cy="0"/>
            </a:xfrm>
            <a:custGeom>
              <a:avLst/>
              <a:gdLst>
                <a:gd name="T0" fmla="*/ 3 h 3"/>
                <a:gd name="T1" fmla="*/ 1 h 3"/>
                <a:gd name="T2" fmla="*/ 0 h 3"/>
                <a:gd name="T3" fmla="*/ 3 h 3"/>
              </a:gdLst>
              <a:ahLst/>
              <a:cxnLst>
                <a:cxn ang="0">
                  <a:pos x="0" y="T0"/>
                </a:cxn>
                <a:cxn ang="0">
                  <a:pos x="0" y="T1"/>
                </a:cxn>
                <a:cxn ang="0">
                  <a:pos x="0" y="T2"/>
                </a:cxn>
                <a:cxn ang="0">
                  <a:pos x="0" y="T3"/>
                </a:cxn>
              </a:cxnLst>
              <a:rect l="0" t="0" r="r" b="b"/>
              <a:pathLst>
                <a:path h="3">
                  <a:moveTo>
                    <a:pt x="0" y="3"/>
                  </a:moveTo>
                  <a:cubicBezTo>
                    <a:pt x="0" y="2"/>
                    <a:pt x="0" y="1"/>
                    <a:pt x="0" y="1"/>
                  </a:cubicBezTo>
                  <a:cubicBezTo>
                    <a:pt x="0" y="1"/>
                    <a:pt x="0" y="1"/>
                    <a:pt x="0" y="0"/>
                  </a:cubicBezTo>
                  <a:lnTo>
                    <a:pt x="0" y="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6" name="Freeform 53"/>
            <p:cNvSpPr>
              <a:spLocks/>
            </p:cNvSpPr>
            <p:nvPr/>
          </p:nvSpPr>
          <p:spPr bwMode="auto">
            <a:xfrm>
              <a:off x="1295400" y="5199063"/>
              <a:ext cx="133350" cy="109537"/>
            </a:xfrm>
            <a:custGeom>
              <a:avLst/>
              <a:gdLst>
                <a:gd name="T0" fmla="*/ 469 w 493"/>
                <a:gd name="T1" fmla="*/ 403 h 403"/>
                <a:gd name="T2" fmla="*/ 436 w 493"/>
                <a:gd name="T3" fmla="*/ 403 h 403"/>
                <a:gd name="T4" fmla="*/ 451 w 493"/>
                <a:gd name="T5" fmla="*/ 355 h 403"/>
                <a:gd name="T6" fmla="*/ 421 w 493"/>
                <a:gd name="T7" fmla="*/ 242 h 403"/>
                <a:gd name="T8" fmla="*/ 365 w 493"/>
                <a:gd name="T9" fmla="*/ 158 h 403"/>
                <a:gd name="T10" fmla="*/ 331 w 493"/>
                <a:gd name="T11" fmla="*/ 101 h 403"/>
                <a:gd name="T12" fmla="*/ 319 w 493"/>
                <a:gd name="T13" fmla="*/ 51 h 403"/>
                <a:gd name="T14" fmla="*/ 318 w 493"/>
                <a:gd name="T15" fmla="*/ 53 h 403"/>
                <a:gd name="T16" fmla="*/ 312 w 493"/>
                <a:gd name="T17" fmla="*/ 38 h 403"/>
                <a:gd name="T18" fmla="*/ 281 w 493"/>
                <a:gd name="T19" fmla="*/ 213 h 403"/>
                <a:gd name="T20" fmla="*/ 251 w 493"/>
                <a:gd name="T21" fmla="*/ 208 h 403"/>
                <a:gd name="T22" fmla="*/ 281 w 493"/>
                <a:gd name="T23" fmla="*/ 38 h 403"/>
                <a:gd name="T24" fmla="*/ 270 w 493"/>
                <a:gd name="T25" fmla="*/ 49 h 403"/>
                <a:gd name="T26" fmla="*/ 236 w 493"/>
                <a:gd name="T27" fmla="*/ 91 h 403"/>
                <a:gd name="T28" fmla="*/ 186 w 493"/>
                <a:gd name="T29" fmla="*/ 129 h 403"/>
                <a:gd name="T30" fmla="*/ 176 w 493"/>
                <a:gd name="T31" fmla="*/ 136 h 403"/>
                <a:gd name="T32" fmla="*/ 38 w 493"/>
                <a:gd name="T33" fmla="*/ 285 h 403"/>
                <a:gd name="T34" fmla="*/ 38 w 493"/>
                <a:gd name="T35" fmla="*/ 287 h 403"/>
                <a:gd name="T36" fmla="*/ 42 w 493"/>
                <a:gd name="T37" fmla="*/ 375 h 403"/>
                <a:gd name="T38" fmla="*/ 51 w 493"/>
                <a:gd name="T39" fmla="*/ 403 h 403"/>
                <a:gd name="T40" fmla="*/ 17 w 493"/>
                <a:gd name="T41" fmla="*/ 403 h 403"/>
                <a:gd name="T42" fmla="*/ 12 w 493"/>
                <a:gd name="T43" fmla="*/ 383 h 403"/>
                <a:gd name="T44" fmla="*/ 6 w 493"/>
                <a:gd name="T45" fmla="*/ 281 h 403"/>
                <a:gd name="T46" fmla="*/ 159 w 493"/>
                <a:gd name="T47" fmla="*/ 111 h 403"/>
                <a:gd name="T48" fmla="*/ 168 w 493"/>
                <a:gd name="T49" fmla="*/ 103 h 403"/>
                <a:gd name="T50" fmla="*/ 171 w 493"/>
                <a:gd name="T51" fmla="*/ 102 h 403"/>
                <a:gd name="T52" fmla="*/ 217 w 493"/>
                <a:gd name="T53" fmla="*/ 68 h 403"/>
                <a:gd name="T54" fmla="*/ 242 w 493"/>
                <a:gd name="T55" fmla="*/ 37 h 403"/>
                <a:gd name="T56" fmla="*/ 304 w 493"/>
                <a:gd name="T57" fmla="*/ 6 h 403"/>
                <a:gd name="T58" fmla="*/ 349 w 493"/>
                <a:gd name="T59" fmla="*/ 50 h 403"/>
                <a:gd name="T60" fmla="*/ 349 w 493"/>
                <a:gd name="T61" fmla="*/ 52 h 403"/>
                <a:gd name="T62" fmla="*/ 360 w 493"/>
                <a:gd name="T63" fmla="*/ 89 h 403"/>
                <a:gd name="T64" fmla="*/ 388 w 493"/>
                <a:gd name="T65" fmla="*/ 140 h 403"/>
                <a:gd name="T66" fmla="*/ 450 w 493"/>
                <a:gd name="T67" fmla="*/ 228 h 403"/>
                <a:gd name="T68" fmla="*/ 481 w 493"/>
                <a:gd name="T69" fmla="*/ 363 h 403"/>
                <a:gd name="T70" fmla="*/ 469 w 493"/>
                <a:gd name="T71"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3" h="403">
                  <a:moveTo>
                    <a:pt x="469" y="403"/>
                  </a:moveTo>
                  <a:lnTo>
                    <a:pt x="436" y="403"/>
                  </a:lnTo>
                  <a:cubicBezTo>
                    <a:pt x="442" y="389"/>
                    <a:pt x="447" y="374"/>
                    <a:pt x="451" y="355"/>
                  </a:cubicBezTo>
                  <a:cubicBezTo>
                    <a:pt x="459" y="324"/>
                    <a:pt x="443" y="279"/>
                    <a:pt x="421" y="242"/>
                  </a:cubicBezTo>
                  <a:cubicBezTo>
                    <a:pt x="399" y="203"/>
                    <a:pt x="374" y="170"/>
                    <a:pt x="365" y="158"/>
                  </a:cubicBezTo>
                  <a:cubicBezTo>
                    <a:pt x="354" y="147"/>
                    <a:pt x="340" y="125"/>
                    <a:pt x="331" y="101"/>
                  </a:cubicBezTo>
                  <a:cubicBezTo>
                    <a:pt x="323" y="85"/>
                    <a:pt x="318" y="66"/>
                    <a:pt x="319" y="51"/>
                  </a:cubicBezTo>
                  <a:lnTo>
                    <a:pt x="318" y="53"/>
                  </a:lnTo>
                  <a:cubicBezTo>
                    <a:pt x="320" y="44"/>
                    <a:pt x="316" y="41"/>
                    <a:pt x="312" y="38"/>
                  </a:cubicBezTo>
                  <a:lnTo>
                    <a:pt x="281" y="213"/>
                  </a:lnTo>
                  <a:lnTo>
                    <a:pt x="251" y="208"/>
                  </a:lnTo>
                  <a:lnTo>
                    <a:pt x="281" y="38"/>
                  </a:lnTo>
                  <a:cubicBezTo>
                    <a:pt x="277" y="39"/>
                    <a:pt x="274" y="43"/>
                    <a:pt x="270" y="49"/>
                  </a:cubicBezTo>
                  <a:cubicBezTo>
                    <a:pt x="266" y="61"/>
                    <a:pt x="252" y="76"/>
                    <a:pt x="236" y="91"/>
                  </a:cubicBezTo>
                  <a:cubicBezTo>
                    <a:pt x="221" y="106"/>
                    <a:pt x="200" y="122"/>
                    <a:pt x="186" y="129"/>
                  </a:cubicBezTo>
                  <a:cubicBezTo>
                    <a:pt x="183" y="132"/>
                    <a:pt x="181" y="134"/>
                    <a:pt x="176" y="136"/>
                  </a:cubicBezTo>
                  <a:cubicBezTo>
                    <a:pt x="141" y="160"/>
                    <a:pt x="45" y="222"/>
                    <a:pt x="38" y="285"/>
                  </a:cubicBezTo>
                  <a:lnTo>
                    <a:pt x="38" y="287"/>
                  </a:lnTo>
                  <a:cubicBezTo>
                    <a:pt x="31" y="321"/>
                    <a:pt x="35" y="350"/>
                    <a:pt x="42" y="375"/>
                  </a:cubicBezTo>
                  <a:cubicBezTo>
                    <a:pt x="44" y="385"/>
                    <a:pt x="47" y="394"/>
                    <a:pt x="51" y="403"/>
                  </a:cubicBezTo>
                  <a:lnTo>
                    <a:pt x="17" y="403"/>
                  </a:lnTo>
                  <a:cubicBezTo>
                    <a:pt x="15" y="396"/>
                    <a:pt x="13" y="390"/>
                    <a:pt x="12" y="383"/>
                  </a:cubicBezTo>
                  <a:cubicBezTo>
                    <a:pt x="3" y="355"/>
                    <a:pt x="0" y="322"/>
                    <a:pt x="6" y="281"/>
                  </a:cubicBezTo>
                  <a:cubicBezTo>
                    <a:pt x="15" y="204"/>
                    <a:pt x="119" y="134"/>
                    <a:pt x="159" y="111"/>
                  </a:cubicBezTo>
                  <a:cubicBezTo>
                    <a:pt x="164" y="107"/>
                    <a:pt x="166" y="105"/>
                    <a:pt x="168" y="103"/>
                  </a:cubicBezTo>
                  <a:lnTo>
                    <a:pt x="171" y="102"/>
                  </a:lnTo>
                  <a:cubicBezTo>
                    <a:pt x="183" y="95"/>
                    <a:pt x="201" y="83"/>
                    <a:pt x="217" y="68"/>
                  </a:cubicBezTo>
                  <a:cubicBezTo>
                    <a:pt x="230" y="57"/>
                    <a:pt x="238" y="45"/>
                    <a:pt x="242" y="37"/>
                  </a:cubicBezTo>
                  <a:cubicBezTo>
                    <a:pt x="257" y="0"/>
                    <a:pt x="296" y="5"/>
                    <a:pt x="304" y="6"/>
                  </a:cubicBezTo>
                  <a:cubicBezTo>
                    <a:pt x="313" y="6"/>
                    <a:pt x="346" y="9"/>
                    <a:pt x="349" y="50"/>
                  </a:cubicBezTo>
                  <a:lnTo>
                    <a:pt x="349" y="52"/>
                  </a:lnTo>
                  <a:cubicBezTo>
                    <a:pt x="350" y="61"/>
                    <a:pt x="354" y="75"/>
                    <a:pt x="360" y="89"/>
                  </a:cubicBezTo>
                  <a:cubicBezTo>
                    <a:pt x="369" y="110"/>
                    <a:pt x="381" y="130"/>
                    <a:pt x="388" y="140"/>
                  </a:cubicBezTo>
                  <a:cubicBezTo>
                    <a:pt x="397" y="150"/>
                    <a:pt x="426" y="186"/>
                    <a:pt x="450" y="228"/>
                  </a:cubicBezTo>
                  <a:cubicBezTo>
                    <a:pt x="473" y="271"/>
                    <a:pt x="493" y="321"/>
                    <a:pt x="481" y="363"/>
                  </a:cubicBezTo>
                  <a:cubicBezTo>
                    <a:pt x="477" y="377"/>
                    <a:pt x="473" y="390"/>
                    <a:pt x="469" y="40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7" name="Freeform 54"/>
            <p:cNvSpPr>
              <a:spLocks noEditPoints="1"/>
            </p:cNvSpPr>
            <p:nvPr/>
          </p:nvSpPr>
          <p:spPr bwMode="auto">
            <a:xfrm>
              <a:off x="1246188" y="4373563"/>
              <a:ext cx="487363" cy="712787"/>
            </a:xfrm>
            <a:custGeom>
              <a:avLst/>
              <a:gdLst>
                <a:gd name="T0" fmla="*/ 1620 w 1809"/>
                <a:gd name="T1" fmla="*/ 485 h 2641"/>
                <a:gd name="T2" fmla="*/ 550 w 1809"/>
                <a:gd name="T3" fmla="*/ 55 h 2641"/>
                <a:gd name="T4" fmla="*/ 216 w 1809"/>
                <a:gd name="T5" fmla="*/ 279 h 2641"/>
                <a:gd name="T6" fmla="*/ 189 w 1809"/>
                <a:gd name="T7" fmla="*/ 634 h 2641"/>
                <a:gd name="T8" fmla="*/ 359 w 1809"/>
                <a:gd name="T9" fmla="*/ 864 h 2641"/>
                <a:gd name="T10" fmla="*/ 555 w 1809"/>
                <a:gd name="T11" fmla="*/ 1580 h 2641"/>
                <a:gd name="T12" fmla="*/ 2 w 1809"/>
                <a:gd name="T13" fmla="*/ 2068 h 2641"/>
                <a:gd name="T14" fmla="*/ 359 w 1809"/>
                <a:gd name="T15" fmla="*/ 2443 h 2641"/>
                <a:gd name="T16" fmla="*/ 770 w 1809"/>
                <a:gd name="T17" fmla="*/ 2456 h 2641"/>
                <a:gd name="T18" fmla="*/ 1123 w 1809"/>
                <a:gd name="T19" fmla="*/ 2433 h 2641"/>
                <a:gd name="T20" fmla="*/ 1074 w 1809"/>
                <a:gd name="T21" fmla="*/ 1965 h 2641"/>
                <a:gd name="T22" fmla="*/ 924 w 1809"/>
                <a:gd name="T23" fmla="*/ 1517 h 2641"/>
                <a:gd name="T24" fmla="*/ 1369 w 1809"/>
                <a:gd name="T25" fmla="*/ 928 h 2641"/>
                <a:gd name="T26" fmla="*/ 1619 w 1809"/>
                <a:gd name="T27" fmla="*/ 893 h 2641"/>
                <a:gd name="T28" fmla="*/ 393 w 1809"/>
                <a:gd name="T29" fmla="*/ 747 h 2641"/>
                <a:gd name="T30" fmla="*/ 220 w 1809"/>
                <a:gd name="T31" fmla="*/ 629 h 2641"/>
                <a:gd name="T32" fmla="*/ 292 w 1809"/>
                <a:gd name="T33" fmla="*/ 385 h 2641"/>
                <a:gd name="T34" fmla="*/ 791 w 1809"/>
                <a:gd name="T35" fmla="*/ 1180 h 2641"/>
                <a:gd name="T36" fmla="*/ 588 w 1809"/>
                <a:gd name="T37" fmla="*/ 1568 h 2641"/>
                <a:gd name="T38" fmla="*/ 675 w 1809"/>
                <a:gd name="T39" fmla="*/ 1664 h 2641"/>
                <a:gd name="T40" fmla="*/ 648 w 1809"/>
                <a:gd name="T41" fmla="*/ 2152 h 2641"/>
                <a:gd name="T42" fmla="*/ 700 w 1809"/>
                <a:gd name="T43" fmla="*/ 1682 h 2641"/>
                <a:gd name="T44" fmla="*/ 555 w 1809"/>
                <a:gd name="T45" fmla="*/ 1619 h 2641"/>
                <a:gd name="T46" fmla="*/ 355 w 1809"/>
                <a:gd name="T47" fmla="*/ 1933 h 2641"/>
                <a:gd name="T48" fmla="*/ 411 w 1809"/>
                <a:gd name="T49" fmla="*/ 2090 h 2641"/>
                <a:gd name="T50" fmla="*/ 250 w 1809"/>
                <a:gd name="T51" fmla="*/ 2081 h 2641"/>
                <a:gd name="T52" fmla="*/ 131 w 1809"/>
                <a:gd name="T53" fmla="*/ 2045 h 2641"/>
                <a:gd name="T54" fmla="*/ 73 w 1809"/>
                <a:gd name="T55" fmla="*/ 1987 h 2641"/>
                <a:gd name="T56" fmla="*/ 313 w 1809"/>
                <a:gd name="T57" fmla="*/ 2356 h 2641"/>
                <a:gd name="T58" fmla="*/ 300 w 1809"/>
                <a:gd name="T59" fmla="*/ 2391 h 2641"/>
                <a:gd name="T60" fmla="*/ 191 w 1809"/>
                <a:gd name="T61" fmla="*/ 2324 h 2641"/>
                <a:gd name="T62" fmla="*/ 461 w 1809"/>
                <a:gd name="T63" fmla="*/ 2266 h 2641"/>
                <a:gd name="T64" fmla="*/ 437 w 1809"/>
                <a:gd name="T65" fmla="*/ 2077 h 2641"/>
                <a:gd name="T66" fmla="*/ 509 w 1809"/>
                <a:gd name="T67" fmla="*/ 2019 h 2641"/>
                <a:gd name="T68" fmla="*/ 614 w 1809"/>
                <a:gd name="T69" fmla="*/ 2194 h 2641"/>
                <a:gd name="T70" fmla="*/ 712 w 1809"/>
                <a:gd name="T71" fmla="*/ 2363 h 2641"/>
                <a:gd name="T72" fmla="*/ 685 w 1809"/>
                <a:gd name="T73" fmla="*/ 2204 h 2641"/>
                <a:gd name="T74" fmla="*/ 794 w 1809"/>
                <a:gd name="T75" fmla="*/ 2259 h 2641"/>
                <a:gd name="T76" fmla="*/ 770 w 1809"/>
                <a:gd name="T77" fmla="*/ 2357 h 2641"/>
                <a:gd name="T78" fmla="*/ 895 w 1809"/>
                <a:gd name="T79" fmla="*/ 2121 h 2641"/>
                <a:gd name="T80" fmla="*/ 1048 w 1809"/>
                <a:gd name="T81" fmla="*/ 2475 h 2641"/>
                <a:gd name="T82" fmla="*/ 1122 w 1809"/>
                <a:gd name="T83" fmla="*/ 2479 h 2641"/>
                <a:gd name="T84" fmla="*/ 1036 w 1809"/>
                <a:gd name="T85" fmla="*/ 2339 h 2641"/>
                <a:gd name="T86" fmla="*/ 1208 w 1809"/>
                <a:gd name="T87" fmla="*/ 2163 h 2641"/>
                <a:gd name="T88" fmla="*/ 1186 w 1809"/>
                <a:gd name="T89" fmla="*/ 2262 h 2641"/>
                <a:gd name="T90" fmla="*/ 819 w 1809"/>
                <a:gd name="T91" fmla="*/ 1841 h 2641"/>
                <a:gd name="T92" fmla="*/ 953 w 1809"/>
                <a:gd name="T93" fmla="*/ 1751 h 2641"/>
                <a:gd name="T94" fmla="*/ 892 w 1809"/>
                <a:gd name="T95" fmla="*/ 1637 h 2641"/>
                <a:gd name="T96" fmla="*/ 731 w 1809"/>
                <a:gd name="T97" fmla="*/ 1516 h 2641"/>
                <a:gd name="T98" fmla="*/ 1463 w 1809"/>
                <a:gd name="T99" fmla="*/ 205 h 2641"/>
                <a:gd name="T100" fmla="*/ 1574 w 1809"/>
                <a:gd name="T101" fmla="*/ 786 h 2641"/>
                <a:gd name="T102" fmla="*/ 1526 w 1809"/>
                <a:gd name="T103" fmla="*/ 699 h 2641"/>
                <a:gd name="T104" fmla="*/ 1304 w 1809"/>
                <a:gd name="T105" fmla="*/ 818 h 2641"/>
                <a:gd name="T106" fmla="*/ 1534 w 1809"/>
                <a:gd name="T107" fmla="*/ 949 h 2641"/>
                <a:gd name="T108" fmla="*/ 1352 w 1809"/>
                <a:gd name="T109" fmla="*/ 901 h 2641"/>
                <a:gd name="T110" fmla="*/ 1676 w 1809"/>
                <a:gd name="T111" fmla="*/ 556 h 2641"/>
                <a:gd name="T112" fmla="*/ 1339 w 1809"/>
                <a:gd name="T113" fmla="*/ 820 h 2641"/>
                <a:gd name="T114" fmla="*/ 1627 w 1809"/>
                <a:gd name="T115" fmla="*/ 71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9" h="2641">
                  <a:moveTo>
                    <a:pt x="1798" y="600"/>
                  </a:moveTo>
                  <a:lnTo>
                    <a:pt x="1680" y="520"/>
                  </a:lnTo>
                  <a:lnTo>
                    <a:pt x="1664" y="510"/>
                  </a:lnTo>
                  <a:lnTo>
                    <a:pt x="1657" y="527"/>
                  </a:lnTo>
                  <a:cubicBezTo>
                    <a:pt x="1657" y="527"/>
                    <a:pt x="1616" y="610"/>
                    <a:pt x="1609" y="613"/>
                  </a:cubicBezTo>
                  <a:lnTo>
                    <a:pt x="1609" y="615"/>
                  </a:lnTo>
                  <a:cubicBezTo>
                    <a:pt x="1606" y="616"/>
                    <a:pt x="1589" y="598"/>
                    <a:pt x="1578" y="587"/>
                  </a:cubicBezTo>
                  <a:lnTo>
                    <a:pt x="1626" y="506"/>
                  </a:lnTo>
                  <a:lnTo>
                    <a:pt x="1632" y="494"/>
                  </a:lnTo>
                  <a:lnTo>
                    <a:pt x="1620" y="485"/>
                  </a:lnTo>
                  <a:lnTo>
                    <a:pt x="1521" y="423"/>
                  </a:lnTo>
                  <a:lnTo>
                    <a:pt x="1603" y="297"/>
                  </a:lnTo>
                  <a:lnTo>
                    <a:pt x="1603" y="295"/>
                  </a:lnTo>
                  <a:cubicBezTo>
                    <a:pt x="1603" y="295"/>
                    <a:pt x="1640" y="223"/>
                    <a:pt x="1560" y="169"/>
                  </a:cubicBezTo>
                  <a:cubicBezTo>
                    <a:pt x="1489" y="121"/>
                    <a:pt x="1438" y="187"/>
                    <a:pt x="1438" y="187"/>
                  </a:cubicBezTo>
                  <a:lnTo>
                    <a:pt x="1438" y="189"/>
                  </a:lnTo>
                  <a:lnTo>
                    <a:pt x="819" y="1132"/>
                  </a:lnTo>
                  <a:lnTo>
                    <a:pt x="817" y="1132"/>
                  </a:lnTo>
                  <a:lnTo>
                    <a:pt x="551" y="59"/>
                  </a:lnTo>
                  <a:lnTo>
                    <a:pt x="550" y="55"/>
                  </a:lnTo>
                  <a:cubicBezTo>
                    <a:pt x="550" y="55"/>
                    <a:pt x="527" y="0"/>
                    <a:pt x="432" y="14"/>
                  </a:cubicBezTo>
                  <a:cubicBezTo>
                    <a:pt x="364" y="26"/>
                    <a:pt x="352" y="94"/>
                    <a:pt x="351" y="97"/>
                  </a:cubicBezTo>
                  <a:lnTo>
                    <a:pt x="351" y="101"/>
                  </a:lnTo>
                  <a:cubicBezTo>
                    <a:pt x="351" y="102"/>
                    <a:pt x="362" y="147"/>
                    <a:pt x="380" y="220"/>
                  </a:cubicBezTo>
                  <a:lnTo>
                    <a:pt x="252" y="259"/>
                  </a:lnTo>
                  <a:lnTo>
                    <a:pt x="238" y="263"/>
                  </a:lnTo>
                  <a:lnTo>
                    <a:pt x="242" y="279"/>
                  </a:lnTo>
                  <a:cubicBezTo>
                    <a:pt x="242" y="279"/>
                    <a:pt x="270" y="361"/>
                    <a:pt x="269" y="365"/>
                  </a:cubicBezTo>
                  <a:cubicBezTo>
                    <a:pt x="261" y="373"/>
                    <a:pt x="248" y="373"/>
                    <a:pt x="237" y="373"/>
                  </a:cubicBezTo>
                  <a:lnTo>
                    <a:pt x="216" y="279"/>
                  </a:lnTo>
                  <a:lnTo>
                    <a:pt x="212" y="263"/>
                  </a:lnTo>
                  <a:lnTo>
                    <a:pt x="196" y="269"/>
                  </a:lnTo>
                  <a:lnTo>
                    <a:pt x="38" y="316"/>
                  </a:lnTo>
                  <a:lnTo>
                    <a:pt x="24" y="320"/>
                  </a:lnTo>
                  <a:lnTo>
                    <a:pt x="28" y="334"/>
                  </a:lnTo>
                  <a:cubicBezTo>
                    <a:pt x="28" y="336"/>
                    <a:pt x="67" y="490"/>
                    <a:pt x="102" y="628"/>
                  </a:cubicBezTo>
                  <a:cubicBezTo>
                    <a:pt x="106" y="642"/>
                    <a:pt x="116" y="646"/>
                    <a:pt x="132" y="642"/>
                  </a:cubicBezTo>
                  <a:cubicBezTo>
                    <a:pt x="146" y="640"/>
                    <a:pt x="164" y="634"/>
                    <a:pt x="179" y="628"/>
                  </a:cubicBezTo>
                  <a:cubicBezTo>
                    <a:pt x="181" y="626"/>
                    <a:pt x="185" y="627"/>
                    <a:pt x="188" y="626"/>
                  </a:cubicBezTo>
                  <a:cubicBezTo>
                    <a:pt x="187" y="628"/>
                    <a:pt x="189" y="632"/>
                    <a:pt x="189" y="634"/>
                  </a:cubicBezTo>
                  <a:cubicBezTo>
                    <a:pt x="192" y="641"/>
                    <a:pt x="192" y="650"/>
                    <a:pt x="193" y="657"/>
                  </a:cubicBezTo>
                  <a:cubicBezTo>
                    <a:pt x="189" y="658"/>
                    <a:pt x="184" y="658"/>
                    <a:pt x="180" y="659"/>
                  </a:cubicBezTo>
                  <a:cubicBezTo>
                    <a:pt x="150" y="665"/>
                    <a:pt x="116" y="672"/>
                    <a:pt x="121" y="695"/>
                  </a:cubicBezTo>
                  <a:lnTo>
                    <a:pt x="120" y="697"/>
                  </a:lnTo>
                  <a:cubicBezTo>
                    <a:pt x="145" y="794"/>
                    <a:pt x="178" y="918"/>
                    <a:pt x="178" y="920"/>
                  </a:cubicBezTo>
                  <a:lnTo>
                    <a:pt x="182" y="934"/>
                  </a:lnTo>
                  <a:lnTo>
                    <a:pt x="198" y="930"/>
                  </a:lnTo>
                  <a:lnTo>
                    <a:pt x="349" y="884"/>
                  </a:lnTo>
                  <a:lnTo>
                    <a:pt x="365" y="878"/>
                  </a:lnTo>
                  <a:lnTo>
                    <a:pt x="359" y="864"/>
                  </a:lnTo>
                  <a:cubicBezTo>
                    <a:pt x="359" y="864"/>
                    <a:pt x="329" y="784"/>
                    <a:pt x="332" y="781"/>
                  </a:cubicBezTo>
                  <a:cubicBezTo>
                    <a:pt x="341" y="767"/>
                    <a:pt x="356" y="767"/>
                    <a:pt x="367" y="767"/>
                  </a:cubicBezTo>
                  <a:lnTo>
                    <a:pt x="401" y="859"/>
                  </a:lnTo>
                  <a:lnTo>
                    <a:pt x="406" y="870"/>
                  </a:lnTo>
                  <a:lnTo>
                    <a:pt x="420" y="868"/>
                  </a:lnTo>
                  <a:lnTo>
                    <a:pt x="533" y="838"/>
                  </a:lnTo>
                  <a:cubicBezTo>
                    <a:pt x="590" y="1066"/>
                    <a:pt x="644" y="1282"/>
                    <a:pt x="669" y="1373"/>
                  </a:cubicBezTo>
                  <a:cubicBezTo>
                    <a:pt x="659" y="1389"/>
                    <a:pt x="648" y="1403"/>
                    <a:pt x="637" y="1418"/>
                  </a:cubicBezTo>
                  <a:cubicBezTo>
                    <a:pt x="607" y="1464"/>
                    <a:pt x="572" y="1510"/>
                    <a:pt x="560" y="1556"/>
                  </a:cubicBezTo>
                  <a:cubicBezTo>
                    <a:pt x="556" y="1562"/>
                    <a:pt x="557" y="1571"/>
                    <a:pt x="555" y="1580"/>
                  </a:cubicBezTo>
                  <a:cubicBezTo>
                    <a:pt x="550" y="1585"/>
                    <a:pt x="508" y="1613"/>
                    <a:pt x="487" y="1645"/>
                  </a:cubicBezTo>
                  <a:cubicBezTo>
                    <a:pt x="469" y="1670"/>
                    <a:pt x="458" y="1712"/>
                    <a:pt x="452" y="1733"/>
                  </a:cubicBezTo>
                  <a:cubicBezTo>
                    <a:pt x="420" y="1751"/>
                    <a:pt x="393" y="1779"/>
                    <a:pt x="376" y="1814"/>
                  </a:cubicBezTo>
                  <a:cubicBezTo>
                    <a:pt x="373" y="1818"/>
                    <a:pt x="372" y="1824"/>
                    <a:pt x="369" y="1830"/>
                  </a:cubicBezTo>
                  <a:cubicBezTo>
                    <a:pt x="351" y="1840"/>
                    <a:pt x="227" y="1911"/>
                    <a:pt x="187" y="1923"/>
                  </a:cubicBezTo>
                  <a:cubicBezTo>
                    <a:pt x="169" y="1927"/>
                    <a:pt x="152" y="1939"/>
                    <a:pt x="144" y="1946"/>
                  </a:cubicBezTo>
                  <a:cubicBezTo>
                    <a:pt x="133" y="1944"/>
                    <a:pt x="122" y="1943"/>
                    <a:pt x="114" y="1941"/>
                  </a:cubicBezTo>
                  <a:cubicBezTo>
                    <a:pt x="92" y="1942"/>
                    <a:pt x="73" y="1949"/>
                    <a:pt x="56" y="1959"/>
                  </a:cubicBezTo>
                  <a:cubicBezTo>
                    <a:pt x="41" y="1972"/>
                    <a:pt x="27" y="1987"/>
                    <a:pt x="17" y="2007"/>
                  </a:cubicBezTo>
                  <a:cubicBezTo>
                    <a:pt x="7" y="2025"/>
                    <a:pt x="1" y="2046"/>
                    <a:pt x="2" y="2068"/>
                  </a:cubicBezTo>
                  <a:cubicBezTo>
                    <a:pt x="0" y="2092"/>
                    <a:pt x="10" y="2120"/>
                    <a:pt x="28" y="2143"/>
                  </a:cubicBezTo>
                  <a:cubicBezTo>
                    <a:pt x="45" y="2159"/>
                    <a:pt x="66" y="2174"/>
                    <a:pt x="94" y="2179"/>
                  </a:cubicBezTo>
                  <a:cubicBezTo>
                    <a:pt x="100" y="2195"/>
                    <a:pt x="111" y="2222"/>
                    <a:pt x="121" y="2248"/>
                  </a:cubicBezTo>
                  <a:cubicBezTo>
                    <a:pt x="134" y="2276"/>
                    <a:pt x="145" y="2302"/>
                    <a:pt x="153" y="2319"/>
                  </a:cubicBezTo>
                  <a:cubicBezTo>
                    <a:pt x="136" y="2340"/>
                    <a:pt x="125" y="2362"/>
                    <a:pt x="123" y="2389"/>
                  </a:cubicBezTo>
                  <a:cubicBezTo>
                    <a:pt x="118" y="2416"/>
                    <a:pt x="126" y="2446"/>
                    <a:pt x="150" y="2472"/>
                  </a:cubicBezTo>
                  <a:cubicBezTo>
                    <a:pt x="159" y="2480"/>
                    <a:pt x="169" y="2489"/>
                    <a:pt x="181" y="2493"/>
                  </a:cubicBezTo>
                  <a:cubicBezTo>
                    <a:pt x="206" y="2504"/>
                    <a:pt x="236" y="2509"/>
                    <a:pt x="265" y="2506"/>
                  </a:cubicBezTo>
                  <a:cubicBezTo>
                    <a:pt x="294" y="2502"/>
                    <a:pt x="320" y="2489"/>
                    <a:pt x="341" y="2471"/>
                  </a:cubicBezTo>
                  <a:cubicBezTo>
                    <a:pt x="350" y="2461"/>
                    <a:pt x="355" y="2453"/>
                    <a:pt x="359" y="2443"/>
                  </a:cubicBezTo>
                  <a:cubicBezTo>
                    <a:pt x="363" y="2435"/>
                    <a:pt x="368" y="2418"/>
                    <a:pt x="370" y="2406"/>
                  </a:cubicBezTo>
                  <a:cubicBezTo>
                    <a:pt x="372" y="2395"/>
                    <a:pt x="374" y="2387"/>
                    <a:pt x="373" y="2380"/>
                  </a:cubicBezTo>
                  <a:cubicBezTo>
                    <a:pt x="380" y="2377"/>
                    <a:pt x="387" y="2376"/>
                    <a:pt x="387" y="2376"/>
                  </a:cubicBezTo>
                  <a:lnTo>
                    <a:pt x="389" y="2374"/>
                  </a:lnTo>
                  <a:lnTo>
                    <a:pt x="497" y="2321"/>
                  </a:lnTo>
                  <a:cubicBezTo>
                    <a:pt x="505" y="2326"/>
                    <a:pt x="515" y="2332"/>
                    <a:pt x="527" y="2339"/>
                  </a:cubicBezTo>
                  <a:cubicBezTo>
                    <a:pt x="543" y="2346"/>
                    <a:pt x="562" y="2352"/>
                    <a:pt x="581" y="2355"/>
                  </a:cubicBezTo>
                  <a:cubicBezTo>
                    <a:pt x="593" y="2366"/>
                    <a:pt x="619" y="2390"/>
                    <a:pt x="645" y="2395"/>
                  </a:cubicBezTo>
                  <a:cubicBezTo>
                    <a:pt x="656" y="2397"/>
                    <a:pt x="666" y="2399"/>
                    <a:pt x="677" y="2400"/>
                  </a:cubicBezTo>
                  <a:cubicBezTo>
                    <a:pt x="690" y="2410"/>
                    <a:pt x="730" y="2436"/>
                    <a:pt x="770" y="2456"/>
                  </a:cubicBezTo>
                  <a:cubicBezTo>
                    <a:pt x="798" y="2470"/>
                    <a:pt x="830" y="2487"/>
                    <a:pt x="867" y="2500"/>
                  </a:cubicBezTo>
                  <a:cubicBezTo>
                    <a:pt x="893" y="2507"/>
                    <a:pt x="908" y="2509"/>
                    <a:pt x="916" y="2511"/>
                  </a:cubicBezTo>
                  <a:cubicBezTo>
                    <a:pt x="915" y="2530"/>
                    <a:pt x="916" y="2548"/>
                    <a:pt x="922" y="2564"/>
                  </a:cubicBezTo>
                  <a:cubicBezTo>
                    <a:pt x="926" y="2581"/>
                    <a:pt x="938" y="2596"/>
                    <a:pt x="954" y="2607"/>
                  </a:cubicBezTo>
                  <a:cubicBezTo>
                    <a:pt x="971" y="2622"/>
                    <a:pt x="991" y="2632"/>
                    <a:pt x="1008" y="2635"/>
                  </a:cubicBezTo>
                  <a:cubicBezTo>
                    <a:pt x="1042" y="2641"/>
                    <a:pt x="1079" y="2632"/>
                    <a:pt x="1109" y="2611"/>
                  </a:cubicBezTo>
                  <a:cubicBezTo>
                    <a:pt x="1135" y="2591"/>
                    <a:pt x="1155" y="2564"/>
                    <a:pt x="1159" y="2529"/>
                  </a:cubicBezTo>
                  <a:lnTo>
                    <a:pt x="1159" y="2527"/>
                  </a:lnTo>
                  <a:cubicBezTo>
                    <a:pt x="1160" y="2508"/>
                    <a:pt x="1158" y="2485"/>
                    <a:pt x="1148" y="2466"/>
                  </a:cubicBezTo>
                  <a:cubicBezTo>
                    <a:pt x="1144" y="2452"/>
                    <a:pt x="1135" y="2442"/>
                    <a:pt x="1123" y="2433"/>
                  </a:cubicBezTo>
                  <a:cubicBezTo>
                    <a:pt x="1129" y="2421"/>
                    <a:pt x="1137" y="2407"/>
                    <a:pt x="1141" y="2392"/>
                  </a:cubicBezTo>
                  <a:lnTo>
                    <a:pt x="1142" y="2390"/>
                  </a:lnTo>
                  <a:cubicBezTo>
                    <a:pt x="1150" y="2365"/>
                    <a:pt x="1172" y="2317"/>
                    <a:pt x="1183" y="2294"/>
                  </a:cubicBezTo>
                  <a:cubicBezTo>
                    <a:pt x="1187" y="2293"/>
                    <a:pt x="1192" y="2294"/>
                    <a:pt x="1196" y="2292"/>
                  </a:cubicBezTo>
                  <a:cubicBezTo>
                    <a:pt x="1215" y="2285"/>
                    <a:pt x="1233" y="2272"/>
                    <a:pt x="1246" y="2257"/>
                  </a:cubicBezTo>
                  <a:cubicBezTo>
                    <a:pt x="1258" y="2240"/>
                    <a:pt x="1268" y="2219"/>
                    <a:pt x="1272" y="2198"/>
                  </a:cubicBezTo>
                  <a:cubicBezTo>
                    <a:pt x="1281" y="2162"/>
                    <a:pt x="1275" y="2120"/>
                    <a:pt x="1250" y="2084"/>
                  </a:cubicBezTo>
                  <a:cubicBezTo>
                    <a:pt x="1236" y="2066"/>
                    <a:pt x="1216" y="2054"/>
                    <a:pt x="1191" y="2050"/>
                  </a:cubicBezTo>
                  <a:cubicBezTo>
                    <a:pt x="1170" y="2046"/>
                    <a:pt x="1145" y="2048"/>
                    <a:pt x="1124" y="2053"/>
                  </a:cubicBezTo>
                  <a:cubicBezTo>
                    <a:pt x="1109" y="2027"/>
                    <a:pt x="1092" y="1997"/>
                    <a:pt x="1074" y="1965"/>
                  </a:cubicBezTo>
                  <a:cubicBezTo>
                    <a:pt x="1040" y="1905"/>
                    <a:pt x="1007" y="1848"/>
                    <a:pt x="997" y="1831"/>
                  </a:cubicBezTo>
                  <a:cubicBezTo>
                    <a:pt x="995" y="1828"/>
                    <a:pt x="995" y="1826"/>
                    <a:pt x="996" y="1824"/>
                  </a:cubicBezTo>
                  <a:cubicBezTo>
                    <a:pt x="992" y="1806"/>
                    <a:pt x="984" y="1763"/>
                    <a:pt x="984" y="1752"/>
                  </a:cubicBezTo>
                  <a:cubicBezTo>
                    <a:pt x="986" y="1741"/>
                    <a:pt x="983" y="1721"/>
                    <a:pt x="977" y="1702"/>
                  </a:cubicBezTo>
                  <a:cubicBezTo>
                    <a:pt x="970" y="1679"/>
                    <a:pt x="960" y="1653"/>
                    <a:pt x="955" y="1643"/>
                  </a:cubicBezTo>
                  <a:cubicBezTo>
                    <a:pt x="946" y="1631"/>
                    <a:pt x="939" y="1623"/>
                    <a:pt x="931" y="1617"/>
                  </a:cubicBezTo>
                  <a:cubicBezTo>
                    <a:pt x="927" y="1612"/>
                    <a:pt x="926" y="1610"/>
                    <a:pt x="926" y="1610"/>
                  </a:cubicBezTo>
                  <a:cubicBezTo>
                    <a:pt x="928" y="1599"/>
                    <a:pt x="931" y="1580"/>
                    <a:pt x="932" y="1563"/>
                  </a:cubicBezTo>
                  <a:cubicBezTo>
                    <a:pt x="930" y="1547"/>
                    <a:pt x="929" y="1531"/>
                    <a:pt x="924" y="1520"/>
                  </a:cubicBezTo>
                  <a:lnTo>
                    <a:pt x="924" y="1517"/>
                  </a:lnTo>
                  <a:cubicBezTo>
                    <a:pt x="918" y="1505"/>
                    <a:pt x="909" y="1495"/>
                    <a:pt x="902" y="1485"/>
                  </a:cubicBezTo>
                  <a:cubicBezTo>
                    <a:pt x="895" y="1475"/>
                    <a:pt x="887" y="1467"/>
                    <a:pt x="888" y="1463"/>
                  </a:cubicBezTo>
                  <a:lnTo>
                    <a:pt x="886" y="1460"/>
                  </a:lnTo>
                  <a:cubicBezTo>
                    <a:pt x="887" y="1456"/>
                    <a:pt x="887" y="1454"/>
                    <a:pt x="886" y="1447"/>
                  </a:cubicBezTo>
                  <a:cubicBezTo>
                    <a:pt x="886" y="1436"/>
                    <a:pt x="886" y="1423"/>
                    <a:pt x="882" y="1407"/>
                  </a:cubicBezTo>
                  <a:lnTo>
                    <a:pt x="1190" y="936"/>
                  </a:lnTo>
                  <a:lnTo>
                    <a:pt x="1301" y="1002"/>
                  </a:lnTo>
                  <a:lnTo>
                    <a:pt x="1315" y="1009"/>
                  </a:lnTo>
                  <a:lnTo>
                    <a:pt x="1321" y="997"/>
                  </a:lnTo>
                  <a:cubicBezTo>
                    <a:pt x="1322" y="994"/>
                    <a:pt x="1358" y="938"/>
                    <a:pt x="1369" y="928"/>
                  </a:cubicBezTo>
                  <a:cubicBezTo>
                    <a:pt x="1371" y="928"/>
                    <a:pt x="1382" y="942"/>
                    <a:pt x="1389" y="949"/>
                  </a:cubicBezTo>
                  <a:lnTo>
                    <a:pt x="1345" y="1025"/>
                  </a:lnTo>
                  <a:lnTo>
                    <a:pt x="1339" y="1037"/>
                  </a:lnTo>
                  <a:lnTo>
                    <a:pt x="1350" y="1046"/>
                  </a:lnTo>
                  <a:lnTo>
                    <a:pt x="1467" y="1130"/>
                  </a:lnTo>
                  <a:lnTo>
                    <a:pt x="1481" y="1139"/>
                  </a:lnTo>
                  <a:lnTo>
                    <a:pt x="1490" y="1125"/>
                  </a:lnTo>
                  <a:lnTo>
                    <a:pt x="1622" y="911"/>
                  </a:lnTo>
                  <a:lnTo>
                    <a:pt x="1628" y="901"/>
                  </a:lnTo>
                  <a:lnTo>
                    <a:pt x="1619" y="893"/>
                  </a:lnTo>
                  <a:lnTo>
                    <a:pt x="1570" y="847"/>
                  </a:lnTo>
                  <a:lnTo>
                    <a:pt x="1591" y="816"/>
                  </a:lnTo>
                  <a:lnTo>
                    <a:pt x="1642" y="849"/>
                  </a:lnTo>
                  <a:lnTo>
                    <a:pt x="1653" y="858"/>
                  </a:lnTo>
                  <a:lnTo>
                    <a:pt x="1662" y="844"/>
                  </a:lnTo>
                  <a:lnTo>
                    <a:pt x="1803" y="620"/>
                  </a:lnTo>
                  <a:lnTo>
                    <a:pt x="1809" y="608"/>
                  </a:lnTo>
                  <a:lnTo>
                    <a:pt x="1798" y="600"/>
                  </a:lnTo>
                  <a:close/>
                  <a:moveTo>
                    <a:pt x="426" y="834"/>
                  </a:moveTo>
                  <a:lnTo>
                    <a:pt x="393" y="747"/>
                  </a:lnTo>
                  <a:lnTo>
                    <a:pt x="390" y="740"/>
                  </a:lnTo>
                  <a:lnTo>
                    <a:pt x="381" y="739"/>
                  </a:lnTo>
                  <a:cubicBezTo>
                    <a:pt x="381" y="739"/>
                    <a:pt x="331" y="725"/>
                    <a:pt x="306" y="763"/>
                  </a:cubicBezTo>
                  <a:cubicBezTo>
                    <a:pt x="298" y="775"/>
                    <a:pt x="316" y="831"/>
                    <a:pt x="325" y="858"/>
                  </a:cubicBezTo>
                  <a:lnTo>
                    <a:pt x="204" y="896"/>
                  </a:lnTo>
                  <a:cubicBezTo>
                    <a:pt x="195" y="860"/>
                    <a:pt x="171" y="772"/>
                    <a:pt x="150" y="691"/>
                  </a:cubicBezTo>
                  <a:cubicBezTo>
                    <a:pt x="151" y="685"/>
                    <a:pt x="172" y="693"/>
                    <a:pt x="185" y="691"/>
                  </a:cubicBezTo>
                  <a:cubicBezTo>
                    <a:pt x="196" y="688"/>
                    <a:pt x="204" y="687"/>
                    <a:pt x="211" y="685"/>
                  </a:cubicBezTo>
                  <a:lnTo>
                    <a:pt x="224" y="649"/>
                  </a:lnTo>
                  <a:cubicBezTo>
                    <a:pt x="223" y="643"/>
                    <a:pt x="222" y="636"/>
                    <a:pt x="220" y="629"/>
                  </a:cubicBezTo>
                  <a:cubicBezTo>
                    <a:pt x="218" y="618"/>
                    <a:pt x="217" y="609"/>
                    <a:pt x="214" y="602"/>
                  </a:cubicBezTo>
                  <a:cubicBezTo>
                    <a:pt x="210" y="590"/>
                    <a:pt x="201" y="588"/>
                    <a:pt x="187" y="592"/>
                  </a:cubicBezTo>
                  <a:cubicBezTo>
                    <a:pt x="182" y="594"/>
                    <a:pt x="175" y="597"/>
                    <a:pt x="168" y="600"/>
                  </a:cubicBezTo>
                  <a:cubicBezTo>
                    <a:pt x="154" y="604"/>
                    <a:pt x="140" y="608"/>
                    <a:pt x="131" y="611"/>
                  </a:cubicBezTo>
                  <a:cubicBezTo>
                    <a:pt x="102" y="500"/>
                    <a:pt x="71" y="381"/>
                    <a:pt x="62" y="342"/>
                  </a:cubicBezTo>
                  <a:lnTo>
                    <a:pt x="190" y="303"/>
                  </a:lnTo>
                  <a:lnTo>
                    <a:pt x="210" y="390"/>
                  </a:lnTo>
                  <a:lnTo>
                    <a:pt x="212" y="401"/>
                  </a:lnTo>
                  <a:lnTo>
                    <a:pt x="223" y="403"/>
                  </a:lnTo>
                  <a:cubicBezTo>
                    <a:pt x="223" y="403"/>
                    <a:pt x="272" y="408"/>
                    <a:pt x="292" y="385"/>
                  </a:cubicBezTo>
                  <a:lnTo>
                    <a:pt x="294" y="385"/>
                  </a:lnTo>
                  <a:cubicBezTo>
                    <a:pt x="303" y="373"/>
                    <a:pt x="285" y="313"/>
                    <a:pt x="277" y="283"/>
                  </a:cubicBezTo>
                  <a:lnTo>
                    <a:pt x="388" y="250"/>
                  </a:lnTo>
                  <a:lnTo>
                    <a:pt x="525" y="808"/>
                  </a:lnTo>
                  <a:lnTo>
                    <a:pt x="426" y="834"/>
                  </a:lnTo>
                  <a:close/>
                  <a:moveTo>
                    <a:pt x="382" y="97"/>
                  </a:moveTo>
                  <a:cubicBezTo>
                    <a:pt x="386" y="87"/>
                    <a:pt x="397" y="52"/>
                    <a:pt x="437" y="46"/>
                  </a:cubicBezTo>
                  <a:cubicBezTo>
                    <a:pt x="501" y="35"/>
                    <a:pt x="518" y="62"/>
                    <a:pt x="521" y="67"/>
                  </a:cubicBezTo>
                  <a:lnTo>
                    <a:pt x="787" y="1137"/>
                  </a:lnTo>
                  <a:cubicBezTo>
                    <a:pt x="787" y="1142"/>
                    <a:pt x="790" y="1160"/>
                    <a:pt x="791" y="1180"/>
                  </a:cubicBezTo>
                  <a:cubicBezTo>
                    <a:pt x="791" y="1180"/>
                    <a:pt x="797" y="1220"/>
                    <a:pt x="803" y="1237"/>
                  </a:cubicBezTo>
                  <a:cubicBezTo>
                    <a:pt x="805" y="1246"/>
                    <a:pt x="809" y="1262"/>
                    <a:pt x="812" y="1282"/>
                  </a:cubicBezTo>
                  <a:cubicBezTo>
                    <a:pt x="815" y="1303"/>
                    <a:pt x="818" y="1325"/>
                    <a:pt x="823" y="1344"/>
                  </a:cubicBezTo>
                  <a:cubicBezTo>
                    <a:pt x="826" y="1364"/>
                    <a:pt x="843" y="1391"/>
                    <a:pt x="850" y="1403"/>
                  </a:cubicBezTo>
                  <a:cubicBezTo>
                    <a:pt x="854" y="1419"/>
                    <a:pt x="855" y="1437"/>
                    <a:pt x="855" y="1450"/>
                  </a:cubicBezTo>
                  <a:cubicBezTo>
                    <a:pt x="855" y="1450"/>
                    <a:pt x="855" y="1450"/>
                    <a:pt x="854" y="1452"/>
                  </a:cubicBezTo>
                  <a:cubicBezTo>
                    <a:pt x="799" y="1431"/>
                    <a:pt x="735" y="1431"/>
                    <a:pt x="724" y="1432"/>
                  </a:cubicBezTo>
                  <a:cubicBezTo>
                    <a:pt x="722" y="1431"/>
                    <a:pt x="718" y="1428"/>
                    <a:pt x="709" y="1407"/>
                  </a:cubicBezTo>
                  <a:cubicBezTo>
                    <a:pt x="695" y="1374"/>
                    <a:pt x="400" y="171"/>
                    <a:pt x="382" y="97"/>
                  </a:cubicBezTo>
                  <a:close/>
                  <a:moveTo>
                    <a:pt x="588" y="1568"/>
                  </a:moveTo>
                  <a:lnTo>
                    <a:pt x="589" y="1566"/>
                  </a:lnTo>
                  <a:cubicBezTo>
                    <a:pt x="600" y="1524"/>
                    <a:pt x="633" y="1479"/>
                    <a:pt x="662" y="1436"/>
                  </a:cubicBezTo>
                  <a:cubicBezTo>
                    <a:pt x="668" y="1428"/>
                    <a:pt x="674" y="1420"/>
                    <a:pt x="679" y="1413"/>
                  </a:cubicBezTo>
                  <a:cubicBezTo>
                    <a:pt x="679" y="1417"/>
                    <a:pt x="681" y="1417"/>
                    <a:pt x="680" y="1419"/>
                  </a:cubicBezTo>
                  <a:cubicBezTo>
                    <a:pt x="688" y="1436"/>
                    <a:pt x="695" y="1446"/>
                    <a:pt x="703" y="1452"/>
                  </a:cubicBezTo>
                  <a:cubicBezTo>
                    <a:pt x="697" y="1473"/>
                    <a:pt x="689" y="1517"/>
                    <a:pt x="720" y="1567"/>
                  </a:cubicBezTo>
                  <a:lnTo>
                    <a:pt x="718" y="1567"/>
                  </a:lnTo>
                  <a:cubicBezTo>
                    <a:pt x="720" y="1567"/>
                    <a:pt x="720" y="1569"/>
                    <a:pt x="722" y="1572"/>
                  </a:cubicBezTo>
                  <a:cubicBezTo>
                    <a:pt x="723" y="1574"/>
                    <a:pt x="725" y="1577"/>
                    <a:pt x="727" y="1579"/>
                  </a:cubicBezTo>
                  <a:cubicBezTo>
                    <a:pt x="717" y="1597"/>
                    <a:pt x="696" y="1633"/>
                    <a:pt x="675" y="1664"/>
                  </a:cubicBezTo>
                  <a:cubicBezTo>
                    <a:pt x="654" y="1694"/>
                    <a:pt x="634" y="1721"/>
                    <a:pt x="622" y="1725"/>
                  </a:cubicBezTo>
                  <a:cubicBezTo>
                    <a:pt x="614" y="1698"/>
                    <a:pt x="596" y="1635"/>
                    <a:pt x="586" y="1607"/>
                  </a:cubicBezTo>
                  <a:cubicBezTo>
                    <a:pt x="584" y="1589"/>
                    <a:pt x="585" y="1576"/>
                    <a:pt x="588" y="1568"/>
                  </a:cubicBezTo>
                  <a:close/>
                  <a:moveTo>
                    <a:pt x="789" y="1847"/>
                  </a:moveTo>
                  <a:cubicBezTo>
                    <a:pt x="791" y="1863"/>
                    <a:pt x="797" y="1879"/>
                    <a:pt x="803" y="1896"/>
                  </a:cubicBezTo>
                  <a:cubicBezTo>
                    <a:pt x="806" y="1905"/>
                    <a:pt x="811" y="1912"/>
                    <a:pt x="814" y="1920"/>
                  </a:cubicBezTo>
                  <a:cubicBezTo>
                    <a:pt x="800" y="1948"/>
                    <a:pt x="727" y="2115"/>
                    <a:pt x="717" y="2122"/>
                  </a:cubicBezTo>
                  <a:cubicBezTo>
                    <a:pt x="709" y="2127"/>
                    <a:pt x="706" y="2135"/>
                    <a:pt x="699" y="2145"/>
                  </a:cubicBezTo>
                  <a:cubicBezTo>
                    <a:pt x="696" y="2156"/>
                    <a:pt x="689" y="2168"/>
                    <a:pt x="675" y="2174"/>
                  </a:cubicBezTo>
                  <a:cubicBezTo>
                    <a:pt x="670" y="2166"/>
                    <a:pt x="660" y="2158"/>
                    <a:pt x="648" y="2152"/>
                  </a:cubicBezTo>
                  <a:cubicBezTo>
                    <a:pt x="632" y="2144"/>
                    <a:pt x="613" y="2139"/>
                    <a:pt x="589" y="2135"/>
                  </a:cubicBezTo>
                  <a:cubicBezTo>
                    <a:pt x="585" y="2123"/>
                    <a:pt x="582" y="2114"/>
                    <a:pt x="576" y="2108"/>
                  </a:cubicBezTo>
                  <a:cubicBezTo>
                    <a:pt x="573" y="2101"/>
                    <a:pt x="565" y="2075"/>
                    <a:pt x="556" y="2052"/>
                  </a:cubicBezTo>
                  <a:cubicBezTo>
                    <a:pt x="548" y="2033"/>
                    <a:pt x="542" y="2017"/>
                    <a:pt x="537" y="2007"/>
                  </a:cubicBezTo>
                  <a:cubicBezTo>
                    <a:pt x="527" y="1990"/>
                    <a:pt x="531" y="1967"/>
                    <a:pt x="533" y="1945"/>
                  </a:cubicBezTo>
                  <a:cubicBezTo>
                    <a:pt x="535" y="1932"/>
                    <a:pt x="537" y="1919"/>
                    <a:pt x="537" y="1908"/>
                  </a:cubicBezTo>
                  <a:cubicBezTo>
                    <a:pt x="550" y="1899"/>
                    <a:pt x="577" y="1878"/>
                    <a:pt x="592" y="1848"/>
                  </a:cubicBezTo>
                  <a:cubicBezTo>
                    <a:pt x="598" y="1836"/>
                    <a:pt x="607" y="1813"/>
                    <a:pt x="612" y="1792"/>
                  </a:cubicBezTo>
                  <a:cubicBezTo>
                    <a:pt x="617" y="1779"/>
                    <a:pt x="621" y="1767"/>
                    <a:pt x="623" y="1756"/>
                  </a:cubicBezTo>
                  <a:cubicBezTo>
                    <a:pt x="648" y="1752"/>
                    <a:pt x="676" y="1720"/>
                    <a:pt x="700" y="1682"/>
                  </a:cubicBezTo>
                  <a:cubicBezTo>
                    <a:pt x="721" y="1653"/>
                    <a:pt x="737" y="1623"/>
                    <a:pt x="749" y="1603"/>
                  </a:cubicBezTo>
                  <a:cubicBezTo>
                    <a:pt x="751" y="1605"/>
                    <a:pt x="755" y="1608"/>
                    <a:pt x="756" y="1611"/>
                  </a:cubicBezTo>
                  <a:cubicBezTo>
                    <a:pt x="754" y="1626"/>
                    <a:pt x="751" y="1656"/>
                    <a:pt x="754" y="1676"/>
                  </a:cubicBezTo>
                  <a:cubicBezTo>
                    <a:pt x="756" y="1725"/>
                    <a:pt x="776" y="1748"/>
                    <a:pt x="789" y="1761"/>
                  </a:cubicBezTo>
                  <a:cubicBezTo>
                    <a:pt x="791" y="1764"/>
                    <a:pt x="793" y="1767"/>
                    <a:pt x="794" y="1769"/>
                  </a:cubicBezTo>
                  <a:lnTo>
                    <a:pt x="796" y="1769"/>
                  </a:lnTo>
                  <a:cubicBezTo>
                    <a:pt x="796" y="1772"/>
                    <a:pt x="798" y="1772"/>
                    <a:pt x="798" y="1772"/>
                  </a:cubicBezTo>
                  <a:cubicBezTo>
                    <a:pt x="792" y="1793"/>
                    <a:pt x="784" y="1826"/>
                    <a:pt x="789" y="1847"/>
                  </a:cubicBezTo>
                  <a:close/>
                  <a:moveTo>
                    <a:pt x="512" y="1662"/>
                  </a:moveTo>
                  <a:cubicBezTo>
                    <a:pt x="524" y="1647"/>
                    <a:pt x="542" y="1630"/>
                    <a:pt x="555" y="1619"/>
                  </a:cubicBezTo>
                  <a:cubicBezTo>
                    <a:pt x="551" y="1667"/>
                    <a:pt x="580" y="1740"/>
                    <a:pt x="595" y="1751"/>
                  </a:cubicBezTo>
                  <a:cubicBezTo>
                    <a:pt x="595" y="1756"/>
                    <a:pt x="589" y="1763"/>
                    <a:pt x="583" y="1782"/>
                  </a:cubicBezTo>
                  <a:cubicBezTo>
                    <a:pt x="578" y="1801"/>
                    <a:pt x="570" y="1824"/>
                    <a:pt x="563" y="1834"/>
                  </a:cubicBezTo>
                  <a:cubicBezTo>
                    <a:pt x="556" y="1850"/>
                    <a:pt x="542" y="1865"/>
                    <a:pt x="530" y="1874"/>
                  </a:cubicBezTo>
                  <a:cubicBezTo>
                    <a:pt x="519" y="1835"/>
                    <a:pt x="490" y="1762"/>
                    <a:pt x="483" y="1743"/>
                  </a:cubicBezTo>
                  <a:cubicBezTo>
                    <a:pt x="486" y="1725"/>
                    <a:pt x="495" y="1685"/>
                    <a:pt x="512" y="1662"/>
                  </a:cubicBezTo>
                  <a:close/>
                  <a:moveTo>
                    <a:pt x="193" y="1953"/>
                  </a:moveTo>
                  <a:lnTo>
                    <a:pt x="195" y="1953"/>
                  </a:lnTo>
                  <a:cubicBezTo>
                    <a:pt x="228" y="1942"/>
                    <a:pt x="311" y="1897"/>
                    <a:pt x="357" y="1872"/>
                  </a:cubicBezTo>
                  <a:cubicBezTo>
                    <a:pt x="353" y="1893"/>
                    <a:pt x="352" y="1913"/>
                    <a:pt x="355" y="1933"/>
                  </a:cubicBezTo>
                  <a:cubicBezTo>
                    <a:pt x="357" y="1949"/>
                    <a:pt x="362" y="1967"/>
                    <a:pt x="366" y="1983"/>
                  </a:cubicBezTo>
                  <a:cubicBezTo>
                    <a:pt x="340" y="1994"/>
                    <a:pt x="285" y="2017"/>
                    <a:pt x="265" y="2029"/>
                  </a:cubicBezTo>
                  <a:lnTo>
                    <a:pt x="263" y="2029"/>
                  </a:lnTo>
                  <a:cubicBezTo>
                    <a:pt x="251" y="2038"/>
                    <a:pt x="238" y="2047"/>
                    <a:pt x="230" y="2056"/>
                  </a:cubicBezTo>
                  <a:cubicBezTo>
                    <a:pt x="224" y="2037"/>
                    <a:pt x="217" y="2019"/>
                    <a:pt x="207" y="2001"/>
                  </a:cubicBezTo>
                  <a:cubicBezTo>
                    <a:pt x="196" y="1986"/>
                    <a:pt x="185" y="1971"/>
                    <a:pt x="174" y="1962"/>
                  </a:cubicBezTo>
                  <a:cubicBezTo>
                    <a:pt x="179" y="1957"/>
                    <a:pt x="187" y="1954"/>
                    <a:pt x="193" y="1953"/>
                  </a:cubicBezTo>
                  <a:close/>
                  <a:moveTo>
                    <a:pt x="376" y="2014"/>
                  </a:moveTo>
                  <a:cubicBezTo>
                    <a:pt x="377" y="2018"/>
                    <a:pt x="379" y="2023"/>
                    <a:pt x="380" y="2025"/>
                  </a:cubicBezTo>
                  <a:cubicBezTo>
                    <a:pt x="385" y="2037"/>
                    <a:pt x="397" y="2066"/>
                    <a:pt x="411" y="2090"/>
                  </a:cubicBezTo>
                  <a:cubicBezTo>
                    <a:pt x="420" y="2111"/>
                    <a:pt x="428" y="2130"/>
                    <a:pt x="429" y="2135"/>
                  </a:cubicBezTo>
                  <a:cubicBezTo>
                    <a:pt x="433" y="2140"/>
                    <a:pt x="436" y="2156"/>
                    <a:pt x="438" y="2172"/>
                  </a:cubicBezTo>
                  <a:cubicBezTo>
                    <a:pt x="441" y="2179"/>
                    <a:pt x="442" y="2186"/>
                    <a:pt x="443" y="2192"/>
                  </a:cubicBezTo>
                  <a:cubicBezTo>
                    <a:pt x="433" y="2197"/>
                    <a:pt x="414" y="2209"/>
                    <a:pt x="404" y="2214"/>
                  </a:cubicBezTo>
                  <a:cubicBezTo>
                    <a:pt x="397" y="2217"/>
                    <a:pt x="385" y="2222"/>
                    <a:pt x="373" y="2228"/>
                  </a:cubicBezTo>
                  <a:cubicBezTo>
                    <a:pt x="363" y="2233"/>
                    <a:pt x="354" y="2238"/>
                    <a:pt x="346" y="2241"/>
                  </a:cubicBezTo>
                  <a:cubicBezTo>
                    <a:pt x="337" y="2244"/>
                    <a:pt x="325" y="2248"/>
                    <a:pt x="312" y="2251"/>
                  </a:cubicBezTo>
                  <a:cubicBezTo>
                    <a:pt x="301" y="2253"/>
                    <a:pt x="289" y="2257"/>
                    <a:pt x="275" y="2259"/>
                  </a:cubicBezTo>
                  <a:cubicBezTo>
                    <a:pt x="268" y="2225"/>
                    <a:pt x="248" y="2141"/>
                    <a:pt x="238" y="2097"/>
                  </a:cubicBezTo>
                  <a:cubicBezTo>
                    <a:pt x="239" y="2093"/>
                    <a:pt x="242" y="2087"/>
                    <a:pt x="250" y="2081"/>
                  </a:cubicBezTo>
                  <a:cubicBezTo>
                    <a:pt x="258" y="2072"/>
                    <a:pt x="268" y="2063"/>
                    <a:pt x="281" y="2056"/>
                  </a:cubicBezTo>
                  <a:cubicBezTo>
                    <a:pt x="300" y="2046"/>
                    <a:pt x="350" y="2024"/>
                    <a:pt x="376" y="2014"/>
                  </a:cubicBezTo>
                  <a:close/>
                  <a:moveTo>
                    <a:pt x="150" y="2237"/>
                  </a:moveTo>
                  <a:cubicBezTo>
                    <a:pt x="136" y="2202"/>
                    <a:pt x="124" y="2171"/>
                    <a:pt x="123" y="2164"/>
                  </a:cubicBezTo>
                  <a:cubicBezTo>
                    <a:pt x="122" y="2158"/>
                    <a:pt x="130" y="2139"/>
                    <a:pt x="134" y="2127"/>
                  </a:cubicBezTo>
                  <a:cubicBezTo>
                    <a:pt x="137" y="2121"/>
                    <a:pt x="138" y="2116"/>
                    <a:pt x="141" y="2115"/>
                  </a:cubicBezTo>
                  <a:cubicBezTo>
                    <a:pt x="145" y="2100"/>
                    <a:pt x="149" y="2090"/>
                    <a:pt x="151" y="2082"/>
                  </a:cubicBezTo>
                  <a:cubicBezTo>
                    <a:pt x="152" y="2075"/>
                    <a:pt x="151" y="2068"/>
                    <a:pt x="150" y="2064"/>
                  </a:cubicBezTo>
                  <a:cubicBezTo>
                    <a:pt x="147" y="2055"/>
                    <a:pt x="143" y="2050"/>
                    <a:pt x="137" y="2046"/>
                  </a:cubicBezTo>
                  <a:cubicBezTo>
                    <a:pt x="135" y="2046"/>
                    <a:pt x="133" y="2045"/>
                    <a:pt x="131" y="2045"/>
                  </a:cubicBezTo>
                  <a:cubicBezTo>
                    <a:pt x="120" y="2043"/>
                    <a:pt x="113" y="2046"/>
                    <a:pt x="106" y="2052"/>
                  </a:cubicBezTo>
                  <a:cubicBezTo>
                    <a:pt x="100" y="2055"/>
                    <a:pt x="95" y="2061"/>
                    <a:pt x="94" y="2067"/>
                  </a:cubicBezTo>
                  <a:cubicBezTo>
                    <a:pt x="91" y="2073"/>
                    <a:pt x="89" y="2082"/>
                    <a:pt x="90" y="2089"/>
                  </a:cubicBezTo>
                  <a:cubicBezTo>
                    <a:pt x="93" y="2096"/>
                    <a:pt x="96" y="2105"/>
                    <a:pt x="102" y="2110"/>
                  </a:cubicBezTo>
                  <a:cubicBezTo>
                    <a:pt x="99" y="2116"/>
                    <a:pt x="97" y="2125"/>
                    <a:pt x="94" y="2131"/>
                  </a:cubicBezTo>
                  <a:cubicBezTo>
                    <a:pt x="93" y="2135"/>
                    <a:pt x="92" y="2141"/>
                    <a:pt x="91" y="2148"/>
                  </a:cubicBezTo>
                  <a:cubicBezTo>
                    <a:pt x="74" y="2142"/>
                    <a:pt x="61" y="2132"/>
                    <a:pt x="52" y="2121"/>
                  </a:cubicBezTo>
                  <a:cubicBezTo>
                    <a:pt x="37" y="2105"/>
                    <a:pt x="31" y="2087"/>
                    <a:pt x="32" y="2069"/>
                  </a:cubicBezTo>
                  <a:cubicBezTo>
                    <a:pt x="33" y="2052"/>
                    <a:pt x="36" y="2035"/>
                    <a:pt x="45" y="2021"/>
                  </a:cubicBezTo>
                  <a:cubicBezTo>
                    <a:pt x="52" y="2007"/>
                    <a:pt x="61" y="1993"/>
                    <a:pt x="73" y="1987"/>
                  </a:cubicBezTo>
                  <a:cubicBezTo>
                    <a:pt x="85" y="1978"/>
                    <a:pt x="99" y="1974"/>
                    <a:pt x="115" y="1974"/>
                  </a:cubicBezTo>
                  <a:cubicBezTo>
                    <a:pt x="126" y="1974"/>
                    <a:pt x="136" y="1976"/>
                    <a:pt x="148" y="1982"/>
                  </a:cubicBezTo>
                  <a:cubicBezTo>
                    <a:pt x="161" y="1989"/>
                    <a:pt x="169" y="2001"/>
                    <a:pt x="180" y="2016"/>
                  </a:cubicBezTo>
                  <a:cubicBezTo>
                    <a:pt x="190" y="2036"/>
                    <a:pt x="199" y="2059"/>
                    <a:pt x="202" y="2080"/>
                  </a:cubicBezTo>
                  <a:cubicBezTo>
                    <a:pt x="207" y="2109"/>
                    <a:pt x="234" y="2219"/>
                    <a:pt x="246" y="2263"/>
                  </a:cubicBezTo>
                  <a:cubicBezTo>
                    <a:pt x="230" y="2265"/>
                    <a:pt x="219" y="2269"/>
                    <a:pt x="209" y="2274"/>
                  </a:cubicBezTo>
                  <a:cubicBezTo>
                    <a:pt x="195" y="2280"/>
                    <a:pt x="185" y="2287"/>
                    <a:pt x="177" y="2295"/>
                  </a:cubicBezTo>
                  <a:cubicBezTo>
                    <a:pt x="168" y="2280"/>
                    <a:pt x="159" y="2259"/>
                    <a:pt x="150" y="2237"/>
                  </a:cubicBezTo>
                  <a:close/>
                  <a:moveTo>
                    <a:pt x="377" y="2345"/>
                  </a:moveTo>
                  <a:cubicBezTo>
                    <a:pt x="369" y="2349"/>
                    <a:pt x="337" y="2356"/>
                    <a:pt x="313" y="2356"/>
                  </a:cubicBezTo>
                  <a:cubicBezTo>
                    <a:pt x="295" y="2358"/>
                    <a:pt x="282" y="2357"/>
                    <a:pt x="269" y="2359"/>
                  </a:cubicBezTo>
                  <a:cubicBezTo>
                    <a:pt x="257" y="2364"/>
                    <a:pt x="245" y="2366"/>
                    <a:pt x="238" y="2371"/>
                  </a:cubicBezTo>
                  <a:cubicBezTo>
                    <a:pt x="230" y="2379"/>
                    <a:pt x="227" y="2385"/>
                    <a:pt x="223" y="2393"/>
                  </a:cubicBezTo>
                  <a:cubicBezTo>
                    <a:pt x="222" y="2397"/>
                    <a:pt x="222" y="2401"/>
                    <a:pt x="221" y="2406"/>
                  </a:cubicBezTo>
                  <a:cubicBezTo>
                    <a:pt x="222" y="2412"/>
                    <a:pt x="223" y="2417"/>
                    <a:pt x="229" y="2423"/>
                  </a:cubicBezTo>
                  <a:cubicBezTo>
                    <a:pt x="231" y="2425"/>
                    <a:pt x="235" y="2428"/>
                    <a:pt x="241" y="2431"/>
                  </a:cubicBezTo>
                  <a:cubicBezTo>
                    <a:pt x="243" y="2432"/>
                    <a:pt x="245" y="2432"/>
                    <a:pt x="249" y="2433"/>
                  </a:cubicBezTo>
                  <a:cubicBezTo>
                    <a:pt x="258" y="2432"/>
                    <a:pt x="267" y="2429"/>
                    <a:pt x="277" y="2422"/>
                  </a:cubicBezTo>
                  <a:cubicBezTo>
                    <a:pt x="285" y="2417"/>
                    <a:pt x="293" y="2407"/>
                    <a:pt x="298" y="2395"/>
                  </a:cubicBezTo>
                  <a:cubicBezTo>
                    <a:pt x="298" y="2395"/>
                    <a:pt x="298" y="2393"/>
                    <a:pt x="300" y="2391"/>
                  </a:cubicBezTo>
                  <a:cubicBezTo>
                    <a:pt x="305" y="2392"/>
                    <a:pt x="311" y="2391"/>
                    <a:pt x="316" y="2390"/>
                  </a:cubicBezTo>
                  <a:cubicBezTo>
                    <a:pt x="325" y="2389"/>
                    <a:pt x="334" y="2388"/>
                    <a:pt x="340" y="2389"/>
                  </a:cubicBezTo>
                  <a:cubicBezTo>
                    <a:pt x="340" y="2391"/>
                    <a:pt x="341" y="2396"/>
                    <a:pt x="341" y="2400"/>
                  </a:cubicBezTo>
                  <a:cubicBezTo>
                    <a:pt x="339" y="2411"/>
                    <a:pt x="334" y="2424"/>
                    <a:pt x="331" y="2430"/>
                  </a:cubicBezTo>
                  <a:cubicBezTo>
                    <a:pt x="328" y="2436"/>
                    <a:pt x="324" y="2442"/>
                    <a:pt x="319" y="2447"/>
                  </a:cubicBezTo>
                  <a:cubicBezTo>
                    <a:pt x="305" y="2462"/>
                    <a:pt x="284" y="2472"/>
                    <a:pt x="260" y="2474"/>
                  </a:cubicBezTo>
                  <a:cubicBezTo>
                    <a:pt x="237" y="2477"/>
                    <a:pt x="213" y="2475"/>
                    <a:pt x="193" y="2464"/>
                  </a:cubicBezTo>
                  <a:cubicBezTo>
                    <a:pt x="185" y="2461"/>
                    <a:pt x="179" y="2458"/>
                    <a:pt x="174" y="2450"/>
                  </a:cubicBezTo>
                  <a:cubicBezTo>
                    <a:pt x="157" y="2434"/>
                    <a:pt x="150" y="2411"/>
                    <a:pt x="153" y="2392"/>
                  </a:cubicBezTo>
                  <a:cubicBezTo>
                    <a:pt x="156" y="2366"/>
                    <a:pt x="171" y="2342"/>
                    <a:pt x="191" y="2324"/>
                  </a:cubicBezTo>
                  <a:cubicBezTo>
                    <a:pt x="200" y="2314"/>
                    <a:pt x="210" y="2307"/>
                    <a:pt x="222" y="2303"/>
                  </a:cubicBezTo>
                  <a:cubicBezTo>
                    <a:pt x="231" y="2298"/>
                    <a:pt x="245" y="2294"/>
                    <a:pt x="263" y="2292"/>
                  </a:cubicBezTo>
                  <a:lnTo>
                    <a:pt x="265" y="2293"/>
                  </a:lnTo>
                  <a:cubicBezTo>
                    <a:pt x="283" y="2290"/>
                    <a:pt x="303" y="2287"/>
                    <a:pt x="319" y="2283"/>
                  </a:cubicBezTo>
                  <a:cubicBezTo>
                    <a:pt x="336" y="2277"/>
                    <a:pt x="347" y="2274"/>
                    <a:pt x="357" y="2272"/>
                  </a:cubicBezTo>
                  <a:lnTo>
                    <a:pt x="357" y="2269"/>
                  </a:lnTo>
                  <a:cubicBezTo>
                    <a:pt x="366" y="2267"/>
                    <a:pt x="376" y="2262"/>
                    <a:pt x="388" y="2255"/>
                  </a:cubicBezTo>
                  <a:cubicBezTo>
                    <a:pt x="398" y="2250"/>
                    <a:pt x="407" y="2245"/>
                    <a:pt x="417" y="2243"/>
                  </a:cubicBezTo>
                  <a:cubicBezTo>
                    <a:pt x="422" y="2239"/>
                    <a:pt x="436" y="2233"/>
                    <a:pt x="448" y="2228"/>
                  </a:cubicBezTo>
                  <a:cubicBezTo>
                    <a:pt x="450" y="2240"/>
                    <a:pt x="454" y="2254"/>
                    <a:pt x="461" y="2266"/>
                  </a:cubicBezTo>
                  <a:cubicBezTo>
                    <a:pt x="465" y="2278"/>
                    <a:pt x="472" y="2288"/>
                    <a:pt x="478" y="2295"/>
                  </a:cubicBezTo>
                  <a:lnTo>
                    <a:pt x="377" y="2345"/>
                  </a:lnTo>
                  <a:close/>
                  <a:moveTo>
                    <a:pt x="578" y="2324"/>
                  </a:moveTo>
                  <a:cubicBezTo>
                    <a:pt x="565" y="2321"/>
                    <a:pt x="551" y="2317"/>
                    <a:pt x="541" y="2311"/>
                  </a:cubicBezTo>
                  <a:cubicBezTo>
                    <a:pt x="524" y="2303"/>
                    <a:pt x="513" y="2295"/>
                    <a:pt x="506" y="2285"/>
                  </a:cubicBezTo>
                  <a:cubicBezTo>
                    <a:pt x="501" y="2277"/>
                    <a:pt x="494" y="2265"/>
                    <a:pt x="487" y="2253"/>
                  </a:cubicBezTo>
                  <a:cubicBezTo>
                    <a:pt x="483" y="2239"/>
                    <a:pt x="477" y="2227"/>
                    <a:pt x="477" y="2213"/>
                  </a:cubicBezTo>
                  <a:cubicBezTo>
                    <a:pt x="476" y="2203"/>
                    <a:pt x="473" y="2184"/>
                    <a:pt x="470" y="2166"/>
                  </a:cubicBezTo>
                  <a:cubicBezTo>
                    <a:pt x="466" y="2148"/>
                    <a:pt x="463" y="2130"/>
                    <a:pt x="460" y="2123"/>
                  </a:cubicBezTo>
                  <a:cubicBezTo>
                    <a:pt x="456" y="2116"/>
                    <a:pt x="447" y="2097"/>
                    <a:pt x="437" y="2077"/>
                  </a:cubicBezTo>
                  <a:cubicBezTo>
                    <a:pt x="426" y="2051"/>
                    <a:pt x="413" y="2024"/>
                    <a:pt x="410" y="2015"/>
                  </a:cubicBezTo>
                  <a:cubicBezTo>
                    <a:pt x="406" y="2006"/>
                    <a:pt x="401" y="1992"/>
                    <a:pt x="396" y="1975"/>
                  </a:cubicBezTo>
                  <a:cubicBezTo>
                    <a:pt x="392" y="1961"/>
                    <a:pt x="388" y="1943"/>
                    <a:pt x="386" y="1930"/>
                  </a:cubicBezTo>
                  <a:cubicBezTo>
                    <a:pt x="381" y="1896"/>
                    <a:pt x="387" y="1860"/>
                    <a:pt x="404" y="1828"/>
                  </a:cubicBezTo>
                  <a:cubicBezTo>
                    <a:pt x="417" y="1804"/>
                    <a:pt x="434" y="1782"/>
                    <a:pt x="457" y="1767"/>
                  </a:cubicBezTo>
                  <a:cubicBezTo>
                    <a:pt x="466" y="1790"/>
                    <a:pt x="485" y="1842"/>
                    <a:pt x="490" y="1852"/>
                  </a:cubicBezTo>
                  <a:cubicBezTo>
                    <a:pt x="493" y="1861"/>
                    <a:pt x="501" y="1886"/>
                    <a:pt x="504" y="1898"/>
                  </a:cubicBezTo>
                  <a:cubicBezTo>
                    <a:pt x="506" y="1909"/>
                    <a:pt x="504" y="1924"/>
                    <a:pt x="503" y="1939"/>
                  </a:cubicBezTo>
                  <a:cubicBezTo>
                    <a:pt x="498" y="1967"/>
                    <a:pt x="495" y="1995"/>
                    <a:pt x="511" y="2022"/>
                  </a:cubicBezTo>
                  <a:lnTo>
                    <a:pt x="509" y="2019"/>
                  </a:lnTo>
                  <a:cubicBezTo>
                    <a:pt x="513" y="2029"/>
                    <a:pt x="519" y="2045"/>
                    <a:pt x="525" y="2064"/>
                  </a:cubicBezTo>
                  <a:cubicBezTo>
                    <a:pt x="534" y="2088"/>
                    <a:pt x="545" y="2114"/>
                    <a:pt x="550" y="2123"/>
                  </a:cubicBezTo>
                  <a:lnTo>
                    <a:pt x="551" y="2126"/>
                  </a:lnTo>
                  <a:cubicBezTo>
                    <a:pt x="555" y="2131"/>
                    <a:pt x="563" y="2148"/>
                    <a:pt x="568" y="2166"/>
                  </a:cubicBezTo>
                  <a:cubicBezTo>
                    <a:pt x="574" y="2185"/>
                    <a:pt x="577" y="2203"/>
                    <a:pt x="579" y="2205"/>
                  </a:cubicBezTo>
                  <a:cubicBezTo>
                    <a:pt x="574" y="2220"/>
                    <a:pt x="581" y="2232"/>
                    <a:pt x="591" y="2240"/>
                  </a:cubicBezTo>
                  <a:cubicBezTo>
                    <a:pt x="594" y="2243"/>
                    <a:pt x="598" y="2246"/>
                    <a:pt x="603" y="2247"/>
                  </a:cubicBezTo>
                  <a:cubicBezTo>
                    <a:pt x="607" y="2248"/>
                    <a:pt x="613" y="2249"/>
                    <a:pt x="618" y="2247"/>
                  </a:cubicBezTo>
                  <a:cubicBezTo>
                    <a:pt x="627" y="2245"/>
                    <a:pt x="635" y="2237"/>
                    <a:pt x="635" y="2224"/>
                  </a:cubicBezTo>
                  <a:cubicBezTo>
                    <a:pt x="638" y="2196"/>
                    <a:pt x="627" y="2194"/>
                    <a:pt x="614" y="2194"/>
                  </a:cubicBezTo>
                  <a:cubicBezTo>
                    <a:pt x="612" y="2194"/>
                    <a:pt x="610" y="2193"/>
                    <a:pt x="608" y="2180"/>
                  </a:cubicBezTo>
                  <a:lnTo>
                    <a:pt x="608" y="2178"/>
                  </a:lnTo>
                  <a:cubicBezTo>
                    <a:pt x="609" y="2175"/>
                    <a:pt x="607" y="2173"/>
                    <a:pt x="607" y="2171"/>
                  </a:cubicBezTo>
                  <a:cubicBezTo>
                    <a:pt x="618" y="2173"/>
                    <a:pt x="626" y="2176"/>
                    <a:pt x="632" y="2179"/>
                  </a:cubicBezTo>
                  <a:cubicBezTo>
                    <a:pt x="648" y="2187"/>
                    <a:pt x="656" y="2195"/>
                    <a:pt x="657" y="2199"/>
                  </a:cubicBezTo>
                  <a:cubicBezTo>
                    <a:pt x="657" y="2201"/>
                    <a:pt x="657" y="2201"/>
                    <a:pt x="656" y="2204"/>
                  </a:cubicBezTo>
                  <a:cubicBezTo>
                    <a:pt x="655" y="2208"/>
                    <a:pt x="654" y="2214"/>
                    <a:pt x="653" y="2221"/>
                  </a:cubicBezTo>
                  <a:cubicBezTo>
                    <a:pt x="649" y="2233"/>
                    <a:pt x="640" y="2256"/>
                    <a:pt x="634" y="2266"/>
                  </a:cubicBezTo>
                  <a:cubicBezTo>
                    <a:pt x="620" y="2287"/>
                    <a:pt x="586" y="2314"/>
                    <a:pt x="578" y="2324"/>
                  </a:cubicBezTo>
                  <a:close/>
                  <a:moveTo>
                    <a:pt x="712" y="2363"/>
                  </a:moveTo>
                  <a:cubicBezTo>
                    <a:pt x="704" y="2368"/>
                    <a:pt x="697" y="2369"/>
                    <a:pt x="686" y="2369"/>
                  </a:cubicBezTo>
                  <a:cubicBezTo>
                    <a:pt x="677" y="2370"/>
                    <a:pt x="665" y="2368"/>
                    <a:pt x="650" y="2363"/>
                  </a:cubicBezTo>
                  <a:cubicBezTo>
                    <a:pt x="635" y="2360"/>
                    <a:pt x="620" y="2349"/>
                    <a:pt x="608" y="2338"/>
                  </a:cubicBezTo>
                  <a:cubicBezTo>
                    <a:pt x="611" y="2336"/>
                    <a:pt x="614" y="2332"/>
                    <a:pt x="617" y="2328"/>
                  </a:cubicBezTo>
                  <a:cubicBezTo>
                    <a:pt x="619" y="2329"/>
                    <a:pt x="619" y="2329"/>
                    <a:pt x="619" y="2329"/>
                  </a:cubicBezTo>
                  <a:cubicBezTo>
                    <a:pt x="624" y="2325"/>
                    <a:pt x="629" y="2320"/>
                    <a:pt x="632" y="2314"/>
                  </a:cubicBezTo>
                  <a:cubicBezTo>
                    <a:pt x="640" y="2310"/>
                    <a:pt x="645" y="2305"/>
                    <a:pt x="646" y="2298"/>
                  </a:cubicBezTo>
                  <a:cubicBezTo>
                    <a:pt x="654" y="2291"/>
                    <a:pt x="659" y="2285"/>
                    <a:pt x="662" y="2281"/>
                  </a:cubicBezTo>
                  <a:cubicBezTo>
                    <a:pt x="669" y="2269"/>
                    <a:pt x="676" y="2253"/>
                    <a:pt x="679" y="2238"/>
                  </a:cubicBezTo>
                  <a:cubicBezTo>
                    <a:pt x="683" y="2226"/>
                    <a:pt x="686" y="2213"/>
                    <a:pt x="685" y="2204"/>
                  </a:cubicBezTo>
                  <a:cubicBezTo>
                    <a:pt x="685" y="2202"/>
                    <a:pt x="685" y="2202"/>
                    <a:pt x="685" y="2202"/>
                  </a:cubicBezTo>
                  <a:cubicBezTo>
                    <a:pt x="711" y="2193"/>
                    <a:pt x="720" y="2175"/>
                    <a:pt x="728" y="2159"/>
                  </a:cubicBezTo>
                  <a:cubicBezTo>
                    <a:pt x="731" y="2153"/>
                    <a:pt x="734" y="2149"/>
                    <a:pt x="734" y="2147"/>
                  </a:cubicBezTo>
                  <a:lnTo>
                    <a:pt x="736" y="2148"/>
                  </a:lnTo>
                  <a:cubicBezTo>
                    <a:pt x="750" y="2134"/>
                    <a:pt x="810" y="2007"/>
                    <a:pt x="833" y="1951"/>
                  </a:cubicBezTo>
                  <a:cubicBezTo>
                    <a:pt x="856" y="1982"/>
                    <a:pt x="886" y="2022"/>
                    <a:pt x="898" y="2040"/>
                  </a:cubicBezTo>
                  <a:cubicBezTo>
                    <a:pt x="891" y="2056"/>
                    <a:pt x="876" y="2091"/>
                    <a:pt x="867" y="2103"/>
                  </a:cubicBezTo>
                  <a:cubicBezTo>
                    <a:pt x="858" y="2116"/>
                    <a:pt x="843" y="2155"/>
                    <a:pt x="828" y="2188"/>
                  </a:cubicBezTo>
                  <a:cubicBezTo>
                    <a:pt x="828" y="2190"/>
                    <a:pt x="825" y="2194"/>
                    <a:pt x="821" y="2204"/>
                  </a:cubicBezTo>
                  <a:cubicBezTo>
                    <a:pt x="813" y="2225"/>
                    <a:pt x="803" y="2243"/>
                    <a:pt x="794" y="2259"/>
                  </a:cubicBezTo>
                  <a:cubicBezTo>
                    <a:pt x="786" y="2277"/>
                    <a:pt x="777" y="2293"/>
                    <a:pt x="765" y="2308"/>
                  </a:cubicBezTo>
                  <a:cubicBezTo>
                    <a:pt x="751" y="2337"/>
                    <a:pt x="739" y="2345"/>
                    <a:pt x="724" y="2354"/>
                  </a:cubicBezTo>
                  <a:cubicBezTo>
                    <a:pt x="719" y="2358"/>
                    <a:pt x="714" y="2359"/>
                    <a:pt x="712" y="2363"/>
                  </a:cubicBezTo>
                  <a:close/>
                  <a:moveTo>
                    <a:pt x="938" y="2438"/>
                  </a:moveTo>
                  <a:cubicBezTo>
                    <a:pt x="931" y="2454"/>
                    <a:pt x="926" y="2469"/>
                    <a:pt x="922" y="2481"/>
                  </a:cubicBezTo>
                  <a:cubicBezTo>
                    <a:pt x="913" y="2480"/>
                    <a:pt x="898" y="2477"/>
                    <a:pt x="879" y="2471"/>
                  </a:cubicBezTo>
                  <a:cubicBezTo>
                    <a:pt x="842" y="2458"/>
                    <a:pt x="811" y="2444"/>
                    <a:pt x="783" y="2430"/>
                  </a:cubicBezTo>
                  <a:cubicBezTo>
                    <a:pt x="759" y="2417"/>
                    <a:pt x="733" y="2404"/>
                    <a:pt x="719" y="2395"/>
                  </a:cubicBezTo>
                  <a:cubicBezTo>
                    <a:pt x="726" y="2392"/>
                    <a:pt x="736" y="2385"/>
                    <a:pt x="744" y="2377"/>
                  </a:cubicBezTo>
                  <a:cubicBezTo>
                    <a:pt x="754" y="2373"/>
                    <a:pt x="762" y="2367"/>
                    <a:pt x="770" y="2357"/>
                  </a:cubicBezTo>
                  <a:cubicBezTo>
                    <a:pt x="777" y="2352"/>
                    <a:pt x="782" y="2347"/>
                    <a:pt x="788" y="2341"/>
                  </a:cubicBezTo>
                  <a:cubicBezTo>
                    <a:pt x="810" y="2354"/>
                    <a:pt x="840" y="2368"/>
                    <a:pt x="875" y="2381"/>
                  </a:cubicBezTo>
                  <a:cubicBezTo>
                    <a:pt x="902" y="2392"/>
                    <a:pt x="928" y="2403"/>
                    <a:pt x="951" y="2409"/>
                  </a:cubicBezTo>
                  <a:cubicBezTo>
                    <a:pt x="947" y="2420"/>
                    <a:pt x="941" y="2430"/>
                    <a:pt x="938" y="2438"/>
                  </a:cubicBezTo>
                  <a:close/>
                  <a:moveTo>
                    <a:pt x="887" y="2354"/>
                  </a:moveTo>
                  <a:cubicBezTo>
                    <a:pt x="852" y="2339"/>
                    <a:pt x="819" y="2325"/>
                    <a:pt x="800" y="2312"/>
                  </a:cubicBezTo>
                  <a:cubicBezTo>
                    <a:pt x="809" y="2298"/>
                    <a:pt x="815" y="2286"/>
                    <a:pt x="822" y="2274"/>
                  </a:cubicBezTo>
                  <a:cubicBezTo>
                    <a:pt x="831" y="2256"/>
                    <a:pt x="841" y="2238"/>
                    <a:pt x="849" y="2216"/>
                  </a:cubicBezTo>
                  <a:cubicBezTo>
                    <a:pt x="849" y="2216"/>
                    <a:pt x="853" y="2210"/>
                    <a:pt x="856" y="2202"/>
                  </a:cubicBezTo>
                  <a:cubicBezTo>
                    <a:pt x="871" y="2169"/>
                    <a:pt x="886" y="2132"/>
                    <a:pt x="895" y="2121"/>
                  </a:cubicBezTo>
                  <a:cubicBezTo>
                    <a:pt x="901" y="2111"/>
                    <a:pt x="913" y="2082"/>
                    <a:pt x="922" y="2064"/>
                  </a:cubicBezTo>
                  <a:cubicBezTo>
                    <a:pt x="937" y="2082"/>
                    <a:pt x="954" y="2107"/>
                    <a:pt x="972" y="2132"/>
                  </a:cubicBezTo>
                  <a:cubicBezTo>
                    <a:pt x="984" y="2152"/>
                    <a:pt x="996" y="2169"/>
                    <a:pt x="1007" y="2184"/>
                  </a:cubicBezTo>
                  <a:cubicBezTo>
                    <a:pt x="1019" y="2200"/>
                    <a:pt x="1034" y="2218"/>
                    <a:pt x="1049" y="2231"/>
                  </a:cubicBezTo>
                  <a:cubicBezTo>
                    <a:pt x="1044" y="2246"/>
                    <a:pt x="1023" y="2301"/>
                    <a:pt x="1011" y="2321"/>
                  </a:cubicBezTo>
                  <a:cubicBezTo>
                    <a:pt x="1000" y="2334"/>
                    <a:pt x="985" y="2354"/>
                    <a:pt x="972" y="2378"/>
                  </a:cubicBezTo>
                  <a:cubicBezTo>
                    <a:pt x="970" y="2380"/>
                    <a:pt x="970" y="2382"/>
                    <a:pt x="967" y="2384"/>
                  </a:cubicBezTo>
                  <a:cubicBezTo>
                    <a:pt x="942" y="2377"/>
                    <a:pt x="918" y="2366"/>
                    <a:pt x="887" y="2354"/>
                  </a:cubicBezTo>
                  <a:close/>
                  <a:moveTo>
                    <a:pt x="1112" y="2381"/>
                  </a:moveTo>
                  <a:cubicBezTo>
                    <a:pt x="1089" y="2438"/>
                    <a:pt x="1061" y="2462"/>
                    <a:pt x="1048" y="2475"/>
                  </a:cubicBezTo>
                  <a:cubicBezTo>
                    <a:pt x="1045" y="2476"/>
                    <a:pt x="1043" y="2478"/>
                    <a:pt x="1042" y="2480"/>
                  </a:cubicBezTo>
                  <a:cubicBezTo>
                    <a:pt x="1035" y="2486"/>
                    <a:pt x="1024" y="2499"/>
                    <a:pt x="1019" y="2511"/>
                  </a:cubicBezTo>
                  <a:cubicBezTo>
                    <a:pt x="1012" y="2530"/>
                    <a:pt x="1013" y="2547"/>
                    <a:pt x="1047" y="2552"/>
                  </a:cubicBezTo>
                  <a:cubicBezTo>
                    <a:pt x="1054" y="2553"/>
                    <a:pt x="1061" y="2549"/>
                    <a:pt x="1068" y="2544"/>
                  </a:cubicBezTo>
                  <a:cubicBezTo>
                    <a:pt x="1071" y="2540"/>
                    <a:pt x="1074" y="2537"/>
                    <a:pt x="1075" y="2532"/>
                  </a:cubicBezTo>
                  <a:cubicBezTo>
                    <a:pt x="1078" y="2528"/>
                    <a:pt x="1079" y="2522"/>
                    <a:pt x="1080" y="2518"/>
                  </a:cubicBezTo>
                  <a:cubicBezTo>
                    <a:pt x="1081" y="2509"/>
                    <a:pt x="1080" y="2502"/>
                    <a:pt x="1077" y="2495"/>
                  </a:cubicBezTo>
                  <a:cubicBezTo>
                    <a:pt x="1083" y="2487"/>
                    <a:pt x="1091" y="2480"/>
                    <a:pt x="1099" y="2470"/>
                  </a:cubicBezTo>
                  <a:cubicBezTo>
                    <a:pt x="1102" y="2467"/>
                    <a:pt x="1104" y="2465"/>
                    <a:pt x="1107" y="2461"/>
                  </a:cubicBezTo>
                  <a:cubicBezTo>
                    <a:pt x="1113" y="2466"/>
                    <a:pt x="1119" y="2472"/>
                    <a:pt x="1122" y="2479"/>
                  </a:cubicBezTo>
                  <a:cubicBezTo>
                    <a:pt x="1128" y="2493"/>
                    <a:pt x="1129" y="2511"/>
                    <a:pt x="1129" y="2526"/>
                  </a:cubicBezTo>
                  <a:cubicBezTo>
                    <a:pt x="1126" y="2550"/>
                    <a:pt x="1112" y="2572"/>
                    <a:pt x="1090" y="2585"/>
                  </a:cubicBezTo>
                  <a:cubicBezTo>
                    <a:pt x="1067" y="2601"/>
                    <a:pt x="1040" y="2608"/>
                    <a:pt x="1014" y="2603"/>
                  </a:cubicBezTo>
                  <a:cubicBezTo>
                    <a:pt x="1001" y="2601"/>
                    <a:pt x="987" y="2594"/>
                    <a:pt x="973" y="2585"/>
                  </a:cubicBezTo>
                  <a:cubicBezTo>
                    <a:pt x="964" y="2576"/>
                    <a:pt x="955" y="2566"/>
                    <a:pt x="952" y="2555"/>
                  </a:cubicBezTo>
                  <a:cubicBezTo>
                    <a:pt x="948" y="2541"/>
                    <a:pt x="946" y="2527"/>
                    <a:pt x="947" y="2510"/>
                  </a:cubicBezTo>
                  <a:cubicBezTo>
                    <a:pt x="950" y="2492"/>
                    <a:pt x="955" y="2474"/>
                    <a:pt x="966" y="2452"/>
                  </a:cubicBezTo>
                  <a:cubicBezTo>
                    <a:pt x="976" y="2431"/>
                    <a:pt x="986" y="2411"/>
                    <a:pt x="998" y="2393"/>
                  </a:cubicBezTo>
                  <a:cubicBezTo>
                    <a:pt x="1011" y="2372"/>
                    <a:pt x="1025" y="2352"/>
                    <a:pt x="1036" y="2341"/>
                  </a:cubicBezTo>
                  <a:lnTo>
                    <a:pt x="1036" y="2339"/>
                  </a:lnTo>
                  <a:cubicBezTo>
                    <a:pt x="1046" y="2323"/>
                    <a:pt x="1064" y="2282"/>
                    <a:pt x="1073" y="2255"/>
                  </a:cubicBezTo>
                  <a:cubicBezTo>
                    <a:pt x="1085" y="2264"/>
                    <a:pt x="1095" y="2270"/>
                    <a:pt x="1106" y="2279"/>
                  </a:cubicBezTo>
                  <a:cubicBezTo>
                    <a:pt x="1123" y="2286"/>
                    <a:pt x="1135" y="2290"/>
                    <a:pt x="1150" y="2293"/>
                  </a:cubicBezTo>
                  <a:cubicBezTo>
                    <a:pt x="1137" y="2319"/>
                    <a:pt x="1121" y="2358"/>
                    <a:pt x="1112" y="2381"/>
                  </a:cubicBezTo>
                  <a:close/>
                  <a:moveTo>
                    <a:pt x="973" y="1851"/>
                  </a:moveTo>
                  <a:cubicBezTo>
                    <a:pt x="982" y="1866"/>
                    <a:pt x="1013" y="1922"/>
                    <a:pt x="1047" y="1980"/>
                  </a:cubicBezTo>
                  <a:cubicBezTo>
                    <a:pt x="1089" y="2054"/>
                    <a:pt x="1132" y="2131"/>
                    <a:pt x="1143" y="2145"/>
                  </a:cubicBezTo>
                  <a:cubicBezTo>
                    <a:pt x="1152" y="2155"/>
                    <a:pt x="1164" y="2166"/>
                    <a:pt x="1172" y="2170"/>
                  </a:cubicBezTo>
                  <a:cubicBezTo>
                    <a:pt x="1178" y="2173"/>
                    <a:pt x="1184" y="2174"/>
                    <a:pt x="1189" y="2172"/>
                  </a:cubicBezTo>
                  <a:cubicBezTo>
                    <a:pt x="1197" y="2174"/>
                    <a:pt x="1205" y="2169"/>
                    <a:pt x="1208" y="2163"/>
                  </a:cubicBezTo>
                  <a:cubicBezTo>
                    <a:pt x="1211" y="2159"/>
                    <a:pt x="1212" y="2152"/>
                    <a:pt x="1213" y="2146"/>
                  </a:cubicBezTo>
                  <a:lnTo>
                    <a:pt x="1212" y="2141"/>
                  </a:lnTo>
                  <a:cubicBezTo>
                    <a:pt x="1208" y="2125"/>
                    <a:pt x="1200" y="2120"/>
                    <a:pt x="1190" y="2115"/>
                  </a:cubicBezTo>
                  <a:cubicBezTo>
                    <a:pt x="1184" y="2114"/>
                    <a:pt x="1177" y="2113"/>
                    <a:pt x="1173" y="2115"/>
                  </a:cubicBezTo>
                  <a:cubicBezTo>
                    <a:pt x="1164" y="2100"/>
                    <a:pt x="1157" y="2090"/>
                    <a:pt x="1150" y="2080"/>
                  </a:cubicBezTo>
                  <a:cubicBezTo>
                    <a:pt x="1162" y="2078"/>
                    <a:pt x="1173" y="2077"/>
                    <a:pt x="1185" y="2080"/>
                  </a:cubicBezTo>
                  <a:cubicBezTo>
                    <a:pt x="1202" y="2085"/>
                    <a:pt x="1216" y="2092"/>
                    <a:pt x="1225" y="2102"/>
                  </a:cubicBezTo>
                  <a:cubicBezTo>
                    <a:pt x="1245" y="2129"/>
                    <a:pt x="1248" y="2163"/>
                    <a:pt x="1242" y="2193"/>
                  </a:cubicBezTo>
                  <a:cubicBezTo>
                    <a:pt x="1239" y="2210"/>
                    <a:pt x="1232" y="2224"/>
                    <a:pt x="1221" y="2237"/>
                  </a:cubicBezTo>
                  <a:cubicBezTo>
                    <a:pt x="1213" y="2249"/>
                    <a:pt x="1200" y="2258"/>
                    <a:pt x="1186" y="2262"/>
                  </a:cubicBezTo>
                  <a:cubicBezTo>
                    <a:pt x="1168" y="2267"/>
                    <a:pt x="1146" y="2264"/>
                    <a:pt x="1122" y="2251"/>
                  </a:cubicBezTo>
                  <a:cubicBezTo>
                    <a:pt x="1104" y="2241"/>
                    <a:pt x="1089" y="2227"/>
                    <a:pt x="1074" y="2213"/>
                  </a:cubicBezTo>
                  <a:cubicBezTo>
                    <a:pt x="1057" y="2197"/>
                    <a:pt x="1044" y="2182"/>
                    <a:pt x="1032" y="2164"/>
                  </a:cubicBezTo>
                  <a:cubicBezTo>
                    <a:pt x="1021" y="2151"/>
                    <a:pt x="1009" y="2134"/>
                    <a:pt x="997" y="2114"/>
                  </a:cubicBezTo>
                  <a:cubicBezTo>
                    <a:pt x="976" y="2084"/>
                    <a:pt x="955" y="2054"/>
                    <a:pt x="938" y="2036"/>
                  </a:cubicBezTo>
                  <a:cubicBezTo>
                    <a:pt x="922" y="2018"/>
                    <a:pt x="895" y="1982"/>
                    <a:pt x="876" y="1955"/>
                  </a:cubicBezTo>
                  <a:cubicBezTo>
                    <a:pt x="865" y="1940"/>
                    <a:pt x="856" y="1927"/>
                    <a:pt x="849" y="1921"/>
                  </a:cubicBezTo>
                  <a:lnTo>
                    <a:pt x="851" y="1922"/>
                  </a:lnTo>
                  <a:cubicBezTo>
                    <a:pt x="844" y="1914"/>
                    <a:pt x="837" y="1900"/>
                    <a:pt x="833" y="1886"/>
                  </a:cubicBezTo>
                  <a:cubicBezTo>
                    <a:pt x="827" y="1869"/>
                    <a:pt x="821" y="1855"/>
                    <a:pt x="819" y="1841"/>
                  </a:cubicBezTo>
                  <a:cubicBezTo>
                    <a:pt x="817" y="1826"/>
                    <a:pt x="824" y="1801"/>
                    <a:pt x="829" y="1784"/>
                  </a:cubicBezTo>
                  <a:cubicBezTo>
                    <a:pt x="831" y="1784"/>
                    <a:pt x="835" y="1787"/>
                    <a:pt x="840" y="1788"/>
                  </a:cubicBezTo>
                  <a:cubicBezTo>
                    <a:pt x="856" y="1791"/>
                    <a:pt x="875" y="1796"/>
                    <a:pt x="889" y="1803"/>
                  </a:cubicBezTo>
                  <a:cubicBezTo>
                    <a:pt x="904" y="1810"/>
                    <a:pt x="921" y="1822"/>
                    <a:pt x="937" y="1831"/>
                  </a:cubicBezTo>
                  <a:cubicBezTo>
                    <a:pt x="951" y="1840"/>
                    <a:pt x="963" y="1847"/>
                    <a:pt x="973" y="1851"/>
                  </a:cubicBezTo>
                  <a:close/>
                  <a:moveTo>
                    <a:pt x="915" y="1645"/>
                  </a:moveTo>
                  <a:lnTo>
                    <a:pt x="917" y="1646"/>
                  </a:lnTo>
                  <a:cubicBezTo>
                    <a:pt x="921" y="1649"/>
                    <a:pt x="925" y="1654"/>
                    <a:pt x="928" y="1659"/>
                  </a:cubicBezTo>
                  <a:cubicBezTo>
                    <a:pt x="931" y="1668"/>
                    <a:pt x="940" y="1689"/>
                    <a:pt x="947" y="1710"/>
                  </a:cubicBezTo>
                  <a:cubicBezTo>
                    <a:pt x="951" y="1726"/>
                    <a:pt x="955" y="1742"/>
                    <a:pt x="953" y="1751"/>
                  </a:cubicBezTo>
                  <a:cubicBezTo>
                    <a:pt x="954" y="1762"/>
                    <a:pt x="956" y="1784"/>
                    <a:pt x="959" y="1805"/>
                  </a:cubicBezTo>
                  <a:cubicBezTo>
                    <a:pt x="945" y="1798"/>
                    <a:pt x="932" y="1789"/>
                    <a:pt x="913" y="1781"/>
                  </a:cubicBezTo>
                  <a:cubicBezTo>
                    <a:pt x="892" y="1766"/>
                    <a:pt x="823" y="1745"/>
                    <a:pt x="823" y="1745"/>
                  </a:cubicBezTo>
                  <a:lnTo>
                    <a:pt x="814" y="1744"/>
                  </a:lnTo>
                  <a:lnTo>
                    <a:pt x="812" y="1741"/>
                  </a:lnTo>
                  <a:cubicBezTo>
                    <a:pt x="803" y="1731"/>
                    <a:pt x="785" y="1712"/>
                    <a:pt x="781" y="1672"/>
                  </a:cubicBezTo>
                  <a:cubicBezTo>
                    <a:pt x="781" y="1659"/>
                    <a:pt x="783" y="1637"/>
                    <a:pt x="785" y="1622"/>
                  </a:cubicBezTo>
                  <a:cubicBezTo>
                    <a:pt x="804" y="1628"/>
                    <a:pt x="834" y="1633"/>
                    <a:pt x="847" y="1633"/>
                  </a:cubicBezTo>
                  <a:lnTo>
                    <a:pt x="849" y="1634"/>
                  </a:lnTo>
                  <a:cubicBezTo>
                    <a:pt x="856" y="1633"/>
                    <a:pt x="875" y="1634"/>
                    <a:pt x="892" y="1637"/>
                  </a:cubicBezTo>
                  <a:cubicBezTo>
                    <a:pt x="903" y="1639"/>
                    <a:pt x="913" y="1643"/>
                    <a:pt x="915" y="1645"/>
                  </a:cubicBezTo>
                  <a:close/>
                  <a:moveTo>
                    <a:pt x="876" y="1505"/>
                  </a:moveTo>
                  <a:cubicBezTo>
                    <a:pt x="884" y="1512"/>
                    <a:pt x="891" y="1520"/>
                    <a:pt x="896" y="1530"/>
                  </a:cubicBezTo>
                  <a:cubicBezTo>
                    <a:pt x="898" y="1539"/>
                    <a:pt x="899" y="1550"/>
                    <a:pt x="899" y="1561"/>
                  </a:cubicBezTo>
                  <a:cubicBezTo>
                    <a:pt x="901" y="1579"/>
                    <a:pt x="898" y="1594"/>
                    <a:pt x="894" y="1602"/>
                  </a:cubicBezTo>
                  <a:lnTo>
                    <a:pt x="894" y="1604"/>
                  </a:lnTo>
                  <a:lnTo>
                    <a:pt x="894" y="1606"/>
                  </a:lnTo>
                  <a:cubicBezTo>
                    <a:pt x="876" y="1603"/>
                    <a:pt x="857" y="1602"/>
                    <a:pt x="846" y="1602"/>
                  </a:cubicBezTo>
                  <a:cubicBezTo>
                    <a:pt x="833" y="1602"/>
                    <a:pt x="792" y="1593"/>
                    <a:pt x="778" y="1590"/>
                  </a:cubicBezTo>
                  <a:cubicBezTo>
                    <a:pt x="762" y="1577"/>
                    <a:pt x="738" y="1544"/>
                    <a:pt x="731" y="1516"/>
                  </a:cubicBezTo>
                  <a:cubicBezTo>
                    <a:pt x="730" y="1501"/>
                    <a:pt x="729" y="1483"/>
                    <a:pt x="731" y="1468"/>
                  </a:cubicBezTo>
                  <a:cubicBezTo>
                    <a:pt x="732" y="1466"/>
                    <a:pt x="732" y="1464"/>
                    <a:pt x="732" y="1464"/>
                  </a:cubicBezTo>
                  <a:cubicBezTo>
                    <a:pt x="754" y="1463"/>
                    <a:pt x="817" y="1466"/>
                    <a:pt x="867" y="1492"/>
                  </a:cubicBezTo>
                  <a:cubicBezTo>
                    <a:pt x="869" y="1495"/>
                    <a:pt x="873" y="1499"/>
                    <a:pt x="876" y="1505"/>
                  </a:cubicBezTo>
                  <a:close/>
                  <a:moveTo>
                    <a:pt x="871" y="1369"/>
                  </a:moveTo>
                  <a:cubicBezTo>
                    <a:pt x="868" y="1365"/>
                    <a:pt x="866" y="1362"/>
                    <a:pt x="865" y="1358"/>
                  </a:cubicBezTo>
                  <a:cubicBezTo>
                    <a:pt x="852" y="1344"/>
                    <a:pt x="845" y="1297"/>
                    <a:pt x="838" y="1260"/>
                  </a:cubicBezTo>
                  <a:cubicBezTo>
                    <a:pt x="834" y="1244"/>
                    <a:pt x="835" y="1229"/>
                    <a:pt x="832" y="1218"/>
                  </a:cubicBezTo>
                  <a:cubicBezTo>
                    <a:pt x="827" y="1208"/>
                    <a:pt x="825" y="1195"/>
                    <a:pt x="824" y="1181"/>
                  </a:cubicBezTo>
                  <a:lnTo>
                    <a:pt x="1463" y="205"/>
                  </a:lnTo>
                  <a:cubicBezTo>
                    <a:pt x="1466" y="201"/>
                    <a:pt x="1498" y="167"/>
                    <a:pt x="1541" y="197"/>
                  </a:cubicBezTo>
                  <a:cubicBezTo>
                    <a:pt x="1597" y="233"/>
                    <a:pt x="1578" y="278"/>
                    <a:pt x="1577" y="282"/>
                  </a:cubicBezTo>
                  <a:lnTo>
                    <a:pt x="1496" y="406"/>
                  </a:lnTo>
                  <a:lnTo>
                    <a:pt x="1487" y="420"/>
                  </a:lnTo>
                  <a:lnTo>
                    <a:pt x="1261" y="767"/>
                  </a:lnTo>
                  <a:lnTo>
                    <a:pt x="871" y="1369"/>
                  </a:lnTo>
                  <a:close/>
                  <a:moveTo>
                    <a:pt x="1646" y="815"/>
                  </a:moveTo>
                  <a:lnTo>
                    <a:pt x="1594" y="781"/>
                  </a:lnTo>
                  <a:lnTo>
                    <a:pt x="1582" y="775"/>
                  </a:lnTo>
                  <a:lnTo>
                    <a:pt x="1574" y="786"/>
                  </a:lnTo>
                  <a:lnTo>
                    <a:pt x="1538" y="842"/>
                  </a:lnTo>
                  <a:lnTo>
                    <a:pt x="1532" y="849"/>
                  </a:lnTo>
                  <a:lnTo>
                    <a:pt x="1531" y="792"/>
                  </a:lnTo>
                  <a:lnTo>
                    <a:pt x="1654" y="733"/>
                  </a:lnTo>
                  <a:lnTo>
                    <a:pt x="1663" y="728"/>
                  </a:lnTo>
                  <a:lnTo>
                    <a:pt x="1661" y="714"/>
                  </a:lnTo>
                  <a:lnTo>
                    <a:pt x="1647" y="659"/>
                  </a:lnTo>
                  <a:lnTo>
                    <a:pt x="1641" y="640"/>
                  </a:lnTo>
                  <a:lnTo>
                    <a:pt x="1625" y="648"/>
                  </a:lnTo>
                  <a:lnTo>
                    <a:pt x="1526" y="699"/>
                  </a:lnTo>
                  <a:lnTo>
                    <a:pt x="1525" y="591"/>
                  </a:lnTo>
                  <a:lnTo>
                    <a:pt x="1525" y="576"/>
                  </a:lnTo>
                  <a:lnTo>
                    <a:pt x="1510" y="577"/>
                  </a:lnTo>
                  <a:lnTo>
                    <a:pt x="1459" y="578"/>
                  </a:lnTo>
                  <a:lnTo>
                    <a:pt x="1444" y="577"/>
                  </a:lnTo>
                  <a:lnTo>
                    <a:pt x="1443" y="592"/>
                  </a:lnTo>
                  <a:lnTo>
                    <a:pt x="1437" y="743"/>
                  </a:lnTo>
                  <a:lnTo>
                    <a:pt x="1313" y="797"/>
                  </a:lnTo>
                  <a:lnTo>
                    <a:pt x="1300" y="804"/>
                  </a:lnTo>
                  <a:lnTo>
                    <a:pt x="1304" y="818"/>
                  </a:lnTo>
                  <a:lnTo>
                    <a:pt x="1328" y="873"/>
                  </a:lnTo>
                  <a:lnTo>
                    <a:pt x="1334" y="889"/>
                  </a:lnTo>
                  <a:lnTo>
                    <a:pt x="1348" y="881"/>
                  </a:lnTo>
                  <a:lnTo>
                    <a:pt x="1442" y="834"/>
                  </a:lnTo>
                  <a:lnTo>
                    <a:pt x="1443" y="946"/>
                  </a:lnTo>
                  <a:lnTo>
                    <a:pt x="1442" y="961"/>
                  </a:lnTo>
                  <a:lnTo>
                    <a:pt x="1457" y="961"/>
                  </a:lnTo>
                  <a:lnTo>
                    <a:pt x="1516" y="965"/>
                  </a:lnTo>
                  <a:lnTo>
                    <a:pt x="1533" y="966"/>
                  </a:lnTo>
                  <a:lnTo>
                    <a:pt x="1534" y="949"/>
                  </a:lnTo>
                  <a:lnTo>
                    <a:pt x="1531" y="853"/>
                  </a:lnTo>
                  <a:lnTo>
                    <a:pt x="1539" y="861"/>
                  </a:lnTo>
                  <a:lnTo>
                    <a:pt x="1587" y="907"/>
                  </a:lnTo>
                  <a:lnTo>
                    <a:pt x="1471" y="1095"/>
                  </a:lnTo>
                  <a:lnTo>
                    <a:pt x="1380" y="1029"/>
                  </a:lnTo>
                  <a:lnTo>
                    <a:pt x="1421" y="955"/>
                  </a:lnTo>
                  <a:lnTo>
                    <a:pt x="1427" y="945"/>
                  </a:lnTo>
                  <a:lnTo>
                    <a:pt x="1420" y="937"/>
                  </a:lnTo>
                  <a:cubicBezTo>
                    <a:pt x="1420" y="937"/>
                    <a:pt x="1379" y="886"/>
                    <a:pt x="1354" y="901"/>
                  </a:cubicBezTo>
                  <a:lnTo>
                    <a:pt x="1352" y="901"/>
                  </a:lnTo>
                  <a:cubicBezTo>
                    <a:pt x="1341" y="908"/>
                    <a:pt x="1317" y="948"/>
                    <a:pt x="1302" y="969"/>
                  </a:cubicBezTo>
                  <a:lnTo>
                    <a:pt x="1207" y="911"/>
                  </a:lnTo>
                  <a:lnTo>
                    <a:pt x="1289" y="782"/>
                  </a:lnTo>
                  <a:lnTo>
                    <a:pt x="1506" y="449"/>
                  </a:lnTo>
                  <a:lnTo>
                    <a:pt x="1591" y="504"/>
                  </a:lnTo>
                  <a:lnTo>
                    <a:pt x="1546" y="582"/>
                  </a:lnTo>
                  <a:lnTo>
                    <a:pt x="1540" y="592"/>
                  </a:lnTo>
                  <a:lnTo>
                    <a:pt x="1550" y="600"/>
                  </a:lnTo>
                  <a:cubicBezTo>
                    <a:pt x="1550" y="600"/>
                    <a:pt x="1608" y="654"/>
                    <a:pt x="1629" y="638"/>
                  </a:cubicBezTo>
                  <a:cubicBezTo>
                    <a:pt x="1639" y="629"/>
                    <a:pt x="1663" y="580"/>
                    <a:pt x="1676" y="556"/>
                  </a:cubicBezTo>
                  <a:lnTo>
                    <a:pt x="1768" y="617"/>
                  </a:lnTo>
                  <a:lnTo>
                    <a:pt x="1646" y="815"/>
                  </a:lnTo>
                  <a:close/>
                  <a:moveTo>
                    <a:pt x="1500" y="782"/>
                  </a:moveTo>
                  <a:lnTo>
                    <a:pt x="1502" y="932"/>
                  </a:lnTo>
                  <a:lnTo>
                    <a:pt x="1473" y="931"/>
                  </a:lnTo>
                  <a:lnTo>
                    <a:pt x="1473" y="810"/>
                  </a:lnTo>
                  <a:lnTo>
                    <a:pt x="1473" y="784"/>
                  </a:lnTo>
                  <a:lnTo>
                    <a:pt x="1449" y="795"/>
                  </a:lnTo>
                  <a:lnTo>
                    <a:pt x="1350" y="846"/>
                  </a:lnTo>
                  <a:lnTo>
                    <a:pt x="1339" y="820"/>
                  </a:lnTo>
                  <a:lnTo>
                    <a:pt x="1459" y="766"/>
                  </a:lnTo>
                  <a:lnTo>
                    <a:pt x="1468" y="763"/>
                  </a:lnTo>
                  <a:lnTo>
                    <a:pt x="1468" y="752"/>
                  </a:lnTo>
                  <a:lnTo>
                    <a:pt x="1473" y="608"/>
                  </a:lnTo>
                  <a:lnTo>
                    <a:pt x="1496" y="608"/>
                  </a:lnTo>
                  <a:lnTo>
                    <a:pt x="1495" y="724"/>
                  </a:lnTo>
                  <a:lnTo>
                    <a:pt x="1495" y="748"/>
                  </a:lnTo>
                  <a:lnTo>
                    <a:pt x="1519" y="737"/>
                  </a:lnTo>
                  <a:lnTo>
                    <a:pt x="1620" y="685"/>
                  </a:lnTo>
                  <a:lnTo>
                    <a:pt x="1627" y="710"/>
                  </a:lnTo>
                  <a:lnTo>
                    <a:pt x="1509" y="768"/>
                  </a:lnTo>
                  <a:lnTo>
                    <a:pt x="1499" y="773"/>
                  </a:lnTo>
                  <a:lnTo>
                    <a:pt x="1500" y="78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8" name="Freeform 55"/>
            <p:cNvSpPr>
              <a:spLocks noEditPoints="1"/>
            </p:cNvSpPr>
            <p:nvPr/>
          </p:nvSpPr>
          <p:spPr bwMode="auto">
            <a:xfrm>
              <a:off x="1281113" y="4475163"/>
              <a:ext cx="92075" cy="106362"/>
            </a:xfrm>
            <a:custGeom>
              <a:avLst/>
              <a:gdLst>
                <a:gd name="T0" fmla="*/ 59 w 339"/>
                <a:gd name="T1" fmla="*/ 362 h 395"/>
                <a:gd name="T2" fmla="*/ 74 w 339"/>
                <a:gd name="T3" fmla="*/ 367 h 395"/>
                <a:gd name="T4" fmla="*/ 129 w 339"/>
                <a:gd name="T5" fmla="*/ 390 h 395"/>
                <a:gd name="T6" fmla="*/ 145 w 339"/>
                <a:gd name="T7" fmla="*/ 395 h 395"/>
                <a:gd name="T8" fmla="*/ 151 w 339"/>
                <a:gd name="T9" fmla="*/ 379 h 395"/>
                <a:gd name="T10" fmla="*/ 181 w 339"/>
                <a:gd name="T11" fmla="*/ 280 h 395"/>
                <a:gd name="T12" fmla="*/ 262 w 339"/>
                <a:gd name="T13" fmla="*/ 358 h 395"/>
                <a:gd name="T14" fmla="*/ 271 w 339"/>
                <a:gd name="T15" fmla="*/ 369 h 395"/>
                <a:gd name="T16" fmla="*/ 281 w 339"/>
                <a:gd name="T17" fmla="*/ 360 h 395"/>
                <a:gd name="T18" fmla="*/ 326 w 339"/>
                <a:gd name="T19" fmla="*/ 317 h 395"/>
                <a:gd name="T20" fmla="*/ 339 w 339"/>
                <a:gd name="T21" fmla="*/ 306 h 395"/>
                <a:gd name="T22" fmla="*/ 215 w 339"/>
                <a:gd name="T23" fmla="*/ 188 h 395"/>
                <a:gd name="T24" fmla="*/ 258 w 339"/>
                <a:gd name="T25" fmla="*/ 59 h 395"/>
                <a:gd name="T26" fmla="*/ 262 w 339"/>
                <a:gd name="T27" fmla="*/ 49 h 395"/>
                <a:gd name="T28" fmla="*/ 252 w 339"/>
                <a:gd name="T29" fmla="*/ 43 h 395"/>
                <a:gd name="T30" fmla="*/ 200 w 339"/>
                <a:gd name="T31" fmla="*/ 12 h 395"/>
                <a:gd name="T32" fmla="*/ 185 w 339"/>
                <a:gd name="T33" fmla="*/ 0 h 395"/>
                <a:gd name="T34" fmla="*/ 177 w 339"/>
                <a:gd name="T35" fmla="*/ 18 h 395"/>
                <a:gd name="T36" fmla="*/ 143 w 339"/>
                <a:gd name="T37" fmla="*/ 124 h 395"/>
                <a:gd name="T38" fmla="*/ 68 w 339"/>
                <a:gd name="T39" fmla="*/ 50 h 395"/>
                <a:gd name="T40" fmla="*/ 57 w 339"/>
                <a:gd name="T41" fmla="*/ 39 h 395"/>
                <a:gd name="T42" fmla="*/ 46 w 339"/>
                <a:gd name="T43" fmla="*/ 50 h 395"/>
                <a:gd name="T44" fmla="*/ 9 w 339"/>
                <a:gd name="T45" fmla="*/ 88 h 395"/>
                <a:gd name="T46" fmla="*/ 0 w 339"/>
                <a:gd name="T47" fmla="*/ 99 h 395"/>
                <a:gd name="T48" fmla="*/ 9 w 339"/>
                <a:gd name="T49" fmla="*/ 110 h 395"/>
                <a:gd name="T50" fmla="*/ 111 w 339"/>
                <a:gd name="T51" fmla="*/ 220 h 395"/>
                <a:gd name="T52" fmla="*/ 91 w 339"/>
                <a:gd name="T53" fmla="*/ 273 h 395"/>
                <a:gd name="T54" fmla="*/ 93 w 339"/>
                <a:gd name="T55" fmla="*/ 283 h 395"/>
                <a:gd name="T56" fmla="*/ 95 w 339"/>
                <a:gd name="T57" fmla="*/ 283 h 395"/>
                <a:gd name="T58" fmla="*/ 84 w 339"/>
                <a:gd name="T59" fmla="*/ 307 h 395"/>
                <a:gd name="T60" fmla="*/ 78 w 339"/>
                <a:gd name="T61" fmla="*/ 309 h 395"/>
                <a:gd name="T62" fmla="*/ 64 w 339"/>
                <a:gd name="T63" fmla="*/ 348 h 395"/>
                <a:gd name="T64" fmla="*/ 59 w 339"/>
                <a:gd name="T65" fmla="*/ 362 h 395"/>
                <a:gd name="T66" fmla="*/ 42 w 339"/>
                <a:gd name="T67" fmla="*/ 98 h 395"/>
                <a:gd name="T68" fmla="*/ 58 w 339"/>
                <a:gd name="T69" fmla="*/ 83 h 395"/>
                <a:gd name="T70" fmla="*/ 140 w 339"/>
                <a:gd name="T71" fmla="*/ 164 h 395"/>
                <a:gd name="T72" fmla="*/ 157 w 339"/>
                <a:gd name="T73" fmla="*/ 182 h 395"/>
                <a:gd name="T74" fmla="*/ 165 w 339"/>
                <a:gd name="T75" fmla="*/ 159 h 395"/>
                <a:gd name="T76" fmla="*/ 200 w 339"/>
                <a:gd name="T77" fmla="*/ 47 h 395"/>
                <a:gd name="T78" fmla="*/ 224 w 339"/>
                <a:gd name="T79" fmla="*/ 62 h 395"/>
                <a:gd name="T80" fmla="*/ 182 w 339"/>
                <a:gd name="T81" fmla="*/ 188 h 395"/>
                <a:gd name="T82" fmla="*/ 178 w 339"/>
                <a:gd name="T83" fmla="*/ 197 h 395"/>
                <a:gd name="T84" fmla="*/ 186 w 339"/>
                <a:gd name="T85" fmla="*/ 205 h 395"/>
                <a:gd name="T86" fmla="*/ 293 w 339"/>
                <a:gd name="T87" fmla="*/ 307 h 395"/>
                <a:gd name="T88" fmla="*/ 272 w 339"/>
                <a:gd name="T89" fmla="*/ 325 h 395"/>
                <a:gd name="T90" fmla="*/ 186 w 339"/>
                <a:gd name="T91" fmla="*/ 242 h 395"/>
                <a:gd name="T92" fmla="*/ 167 w 339"/>
                <a:gd name="T93" fmla="*/ 223 h 395"/>
                <a:gd name="T94" fmla="*/ 158 w 339"/>
                <a:gd name="T95" fmla="*/ 248 h 395"/>
                <a:gd name="T96" fmla="*/ 126 w 339"/>
                <a:gd name="T97" fmla="*/ 354 h 395"/>
                <a:gd name="T98" fmla="*/ 98 w 339"/>
                <a:gd name="T99" fmla="*/ 343 h 395"/>
                <a:gd name="T100" fmla="*/ 143 w 339"/>
                <a:gd name="T101" fmla="*/ 221 h 395"/>
                <a:gd name="T102" fmla="*/ 147 w 339"/>
                <a:gd name="T103" fmla="*/ 211 h 395"/>
                <a:gd name="T104" fmla="*/ 142 w 339"/>
                <a:gd name="T105" fmla="*/ 206 h 395"/>
                <a:gd name="T106" fmla="*/ 42 w 339"/>
                <a:gd name="T107" fmla="*/ 9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395">
                  <a:moveTo>
                    <a:pt x="59" y="362"/>
                  </a:moveTo>
                  <a:lnTo>
                    <a:pt x="74" y="367"/>
                  </a:lnTo>
                  <a:lnTo>
                    <a:pt x="129" y="390"/>
                  </a:lnTo>
                  <a:lnTo>
                    <a:pt x="145" y="395"/>
                  </a:lnTo>
                  <a:lnTo>
                    <a:pt x="151" y="379"/>
                  </a:lnTo>
                  <a:lnTo>
                    <a:pt x="181" y="280"/>
                  </a:lnTo>
                  <a:lnTo>
                    <a:pt x="262" y="358"/>
                  </a:lnTo>
                  <a:lnTo>
                    <a:pt x="271" y="369"/>
                  </a:lnTo>
                  <a:lnTo>
                    <a:pt x="281" y="360"/>
                  </a:lnTo>
                  <a:lnTo>
                    <a:pt x="326" y="317"/>
                  </a:lnTo>
                  <a:lnTo>
                    <a:pt x="339" y="306"/>
                  </a:lnTo>
                  <a:lnTo>
                    <a:pt x="215" y="188"/>
                  </a:lnTo>
                  <a:lnTo>
                    <a:pt x="258" y="59"/>
                  </a:lnTo>
                  <a:lnTo>
                    <a:pt x="262" y="49"/>
                  </a:lnTo>
                  <a:lnTo>
                    <a:pt x="252" y="43"/>
                  </a:lnTo>
                  <a:lnTo>
                    <a:pt x="200" y="12"/>
                  </a:lnTo>
                  <a:lnTo>
                    <a:pt x="185" y="0"/>
                  </a:lnTo>
                  <a:lnTo>
                    <a:pt x="177" y="18"/>
                  </a:lnTo>
                  <a:lnTo>
                    <a:pt x="143" y="124"/>
                  </a:lnTo>
                  <a:lnTo>
                    <a:pt x="68" y="50"/>
                  </a:lnTo>
                  <a:lnTo>
                    <a:pt x="57" y="39"/>
                  </a:lnTo>
                  <a:lnTo>
                    <a:pt x="46" y="50"/>
                  </a:lnTo>
                  <a:lnTo>
                    <a:pt x="9" y="88"/>
                  </a:lnTo>
                  <a:lnTo>
                    <a:pt x="0" y="99"/>
                  </a:lnTo>
                  <a:lnTo>
                    <a:pt x="9" y="110"/>
                  </a:lnTo>
                  <a:lnTo>
                    <a:pt x="111" y="220"/>
                  </a:lnTo>
                  <a:lnTo>
                    <a:pt x="91" y="273"/>
                  </a:lnTo>
                  <a:cubicBezTo>
                    <a:pt x="92" y="277"/>
                    <a:pt x="93" y="281"/>
                    <a:pt x="93" y="283"/>
                  </a:cubicBezTo>
                  <a:lnTo>
                    <a:pt x="95" y="283"/>
                  </a:lnTo>
                  <a:cubicBezTo>
                    <a:pt x="100" y="294"/>
                    <a:pt x="94" y="302"/>
                    <a:pt x="84" y="307"/>
                  </a:cubicBezTo>
                  <a:cubicBezTo>
                    <a:pt x="83" y="308"/>
                    <a:pt x="80" y="308"/>
                    <a:pt x="78" y="309"/>
                  </a:cubicBezTo>
                  <a:lnTo>
                    <a:pt x="64" y="348"/>
                  </a:lnTo>
                  <a:lnTo>
                    <a:pt x="59" y="362"/>
                  </a:lnTo>
                  <a:close/>
                  <a:moveTo>
                    <a:pt x="42" y="98"/>
                  </a:moveTo>
                  <a:lnTo>
                    <a:pt x="58" y="83"/>
                  </a:lnTo>
                  <a:lnTo>
                    <a:pt x="140" y="164"/>
                  </a:lnTo>
                  <a:lnTo>
                    <a:pt x="157" y="182"/>
                  </a:lnTo>
                  <a:lnTo>
                    <a:pt x="165" y="159"/>
                  </a:lnTo>
                  <a:lnTo>
                    <a:pt x="200" y="47"/>
                  </a:lnTo>
                  <a:lnTo>
                    <a:pt x="224" y="62"/>
                  </a:lnTo>
                  <a:lnTo>
                    <a:pt x="182" y="188"/>
                  </a:lnTo>
                  <a:lnTo>
                    <a:pt x="178" y="197"/>
                  </a:lnTo>
                  <a:lnTo>
                    <a:pt x="186" y="205"/>
                  </a:lnTo>
                  <a:lnTo>
                    <a:pt x="293" y="307"/>
                  </a:lnTo>
                  <a:lnTo>
                    <a:pt x="272" y="325"/>
                  </a:lnTo>
                  <a:lnTo>
                    <a:pt x="186" y="242"/>
                  </a:lnTo>
                  <a:lnTo>
                    <a:pt x="167" y="223"/>
                  </a:lnTo>
                  <a:lnTo>
                    <a:pt x="158" y="248"/>
                  </a:lnTo>
                  <a:lnTo>
                    <a:pt x="126" y="354"/>
                  </a:lnTo>
                  <a:lnTo>
                    <a:pt x="98" y="343"/>
                  </a:lnTo>
                  <a:lnTo>
                    <a:pt x="143" y="221"/>
                  </a:lnTo>
                  <a:lnTo>
                    <a:pt x="147" y="211"/>
                  </a:lnTo>
                  <a:lnTo>
                    <a:pt x="142" y="206"/>
                  </a:lnTo>
                  <a:lnTo>
                    <a:pt x="42" y="9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9" name="Freeform 56"/>
            <p:cNvSpPr>
              <a:spLocks/>
            </p:cNvSpPr>
            <p:nvPr/>
          </p:nvSpPr>
          <p:spPr bwMode="auto">
            <a:xfrm>
              <a:off x="200025" y="2782888"/>
              <a:ext cx="3182938" cy="2525712"/>
            </a:xfrm>
            <a:custGeom>
              <a:avLst/>
              <a:gdLst>
                <a:gd name="T0" fmla="*/ 10741 w 11783"/>
                <a:gd name="T1" fmla="*/ 9343 h 9343"/>
                <a:gd name="T2" fmla="*/ 10623 w 11783"/>
                <a:gd name="T3" fmla="*/ 9343 h 9343"/>
                <a:gd name="T4" fmla="*/ 11054 w 11783"/>
                <a:gd name="T5" fmla="*/ 7907 h 9343"/>
                <a:gd name="T6" fmla="*/ 5870 w 11783"/>
                <a:gd name="T7" fmla="*/ 503 h 9343"/>
                <a:gd name="T8" fmla="*/ 0 w 11783"/>
                <a:gd name="T9" fmla="*/ 2533 h 9343"/>
                <a:gd name="T10" fmla="*/ 0 w 11783"/>
                <a:gd name="T11" fmla="*/ 2372 h 9343"/>
                <a:gd name="T12" fmla="*/ 5889 w 11783"/>
                <a:gd name="T13" fmla="*/ 397 h 9343"/>
                <a:gd name="T14" fmla="*/ 11160 w 11783"/>
                <a:gd name="T15" fmla="*/ 7926 h 9343"/>
                <a:gd name="T16" fmla="*/ 10741 w 11783"/>
                <a:gd name="T17" fmla="*/ 9343 h 9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3" h="9343">
                  <a:moveTo>
                    <a:pt x="10741" y="9343"/>
                  </a:moveTo>
                  <a:lnTo>
                    <a:pt x="10623" y="9343"/>
                  </a:lnTo>
                  <a:cubicBezTo>
                    <a:pt x="10819" y="8892"/>
                    <a:pt x="10965" y="8412"/>
                    <a:pt x="11054" y="7907"/>
                  </a:cubicBezTo>
                  <a:cubicBezTo>
                    <a:pt x="11666" y="4433"/>
                    <a:pt x="9344" y="1116"/>
                    <a:pt x="5870" y="503"/>
                  </a:cubicBezTo>
                  <a:cubicBezTo>
                    <a:pt x="3614" y="106"/>
                    <a:pt x="1426" y="945"/>
                    <a:pt x="0" y="2533"/>
                  </a:cubicBezTo>
                  <a:lnTo>
                    <a:pt x="0" y="2372"/>
                  </a:lnTo>
                  <a:cubicBezTo>
                    <a:pt x="1451" y="814"/>
                    <a:pt x="3636" y="0"/>
                    <a:pt x="5889" y="397"/>
                  </a:cubicBezTo>
                  <a:cubicBezTo>
                    <a:pt x="9422" y="1020"/>
                    <a:pt x="11783" y="4392"/>
                    <a:pt x="11160" y="7926"/>
                  </a:cubicBezTo>
                  <a:cubicBezTo>
                    <a:pt x="11073" y="8423"/>
                    <a:pt x="10931" y="8897"/>
                    <a:pt x="10741" y="934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0" name="Freeform 57"/>
            <p:cNvSpPr>
              <a:spLocks/>
            </p:cNvSpPr>
            <p:nvPr/>
          </p:nvSpPr>
          <p:spPr bwMode="auto">
            <a:xfrm>
              <a:off x="188913" y="3240088"/>
              <a:ext cx="2695575" cy="2068512"/>
            </a:xfrm>
            <a:custGeom>
              <a:avLst/>
              <a:gdLst>
                <a:gd name="T0" fmla="*/ 8862 w 9982"/>
                <a:gd name="T1" fmla="*/ 7652 h 7652"/>
                <a:gd name="T2" fmla="*/ 8733 w 9982"/>
                <a:gd name="T3" fmla="*/ 7652 h 7652"/>
                <a:gd name="T4" fmla="*/ 9421 w 9982"/>
                <a:gd name="T5" fmla="*/ 5915 h 7652"/>
                <a:gd name="T6" fmla="*/ 5673 w 9982"/>
                <a:gd name="T7" fmla="*/ 562 h 7652"/>
                <a:gd name="T8" fmla="*/ 321 w 9982"/>
                <a:gd name="T9" fmla="*/ 4311 h 7652"/>
                <a:gd name="T10" fmla="*/ 1011 w 9982"/>
                <a:gd name="T11" fmla="*/ 7652 h 7652"/>
                <a:gd name="T12" fmla="*/ 882 w 9982"/>
                <a:gd name="T13" fmla="*/ 7652 h 7652"/>
                <a:gd name="T14" fmla="*/ 214 w 9982"/>
                <a:gd name="T15" fmla="*/ 4292 h 7652"/>
                <a:gd name="T16" fmla="*/ 5692 w 9982"/>
                <a:gd name="T17" fmla="*/ 453 h 7652"/>
                <a:gd name="T18" fmla="*/ 9528 w 9982"/>
                <a:gd name="T19" fmla="*/ 5934 h 7652"/>
                <a:gd name="T20" fmla="*/ 8862 w 9982"/>
                <a:gd name="T21" fmla="*/ 7652 h 7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82" h="7652">
                  <a:moveTo>
                    <a:pt x="8862" y="7652"/>
                  </a:moveTo>
                  <a:lnTo>
                    <a:pt x="8733" y="7652"/>
                  </a:lnTo>
                  <a:cubicBezTo>
                    <a:pt x="9069" y="7141"/>
                    <a:pt x="9308" y="6555"/>
                    <a:pt x="9421" y="5915"/>
                  </a:cubicBezTo>
                  <a:cubicBezTo>
                    <a:pt x="9865" y="3400"/>
                    <a:pt x="8188" y="1005"/>
                    <a:pt x="5673" y="562"/>
                  </a:cubicBezTo>
                  <a:cubicBezTo>
                    <a:pt x="3161" y="119"/>
                    <a:pt x="764" y="1795"/>
                    <a:pt x="321" y="4311"/>
                  </a:cubicBezTo>
                  <a:cubicBezTo>
                    <a:pt x="107" y="5520"/>
                    <a:pt x="385" y="6701"/>
                    <a:pt x="1011" y="7652"/>
                  </a:cubicBezTo>
                  <a:lnTo>
                    <a:pt x="882" y="7652"/>
                  </a:lnTo>
                  <a:cubicBezTo>
                    <a:pt x="269" y="6689"/>
                    <a:pt x="0" y="5504"/>
                    <a:pt x="214" y="4292"/>
                  </a:cubicBezTo>
                  <a:cubicBezTo>
                    <a:pt x="668" y="1717"/>
                    <a:pt x="3121" y="0"/>
                    <a:pt x="5692" y="453"/>
                  </a:cubicBezTo>
                  <a:cubicBezTo>
                    <a:pt x="8266" y="907"/>
                    <a:pt x="9982" y="3360"/>
                    <a:pt x="9528" y="5934"/>
                  </a:cubicBezTo>
                  <a:cubicBezTo>
                    <a:pt x="9417" y="6564"/>
                    <a:pt x="9185" y="7143"/>
                    <a:pt x="8862" y="7652"/>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1" name="Freeform 58"/>
            <p:cNvSpPr>
              <a:spLocks/>
            </p:cNvSpPr>
            <p:nvPr/>
          </p:nvSpPr>
          <p:spPr bwMode="auto">
            <a:xfrm>
              <a:off x="484188" y="4310063"/>
              <a:ext cx="150813" cy="230187"/>
            </a:xfrm>
            <a:custGeom>
              <a:avLst/>
              <a:gdLst>
                <a:gd name="T0" fmla="*/ 365 w 558"/>
                <a:gd name="T1" fmla="*/ 316 h 849"/>
                <a:gd name="T2" fmla="*/ 439 w 558"/>
                <a:gd name="T3" fmla="*/ 343 h 849"/>
                <a:gd name="T4" fmla="*/ 505 w 558"/>
                <a:gd name="T5" fmla="*/ 394 h 849"/>
                <a:gd name="T6" fmla="*/ 549 w 558"/>
                <a:gd name="T7" fmla="*/ 470 h 849"/>
                <a:gd name="T8" fmla="*/ 557 w 558"/>
                <a:gd name="T9" fmla="*/ 544 h 849"/>
                <a:gd name="T10" fmla="*/ 547 w 558"/>
                <a:gd name="T11" fmla="*/ 603 h 849"/>
                <a:gd name="T12" fmla="*/ 516 w 558"/>
                <a:gd name="T13" fmla="*/ 666 h 849"/>
                <a:gd name="T14" fmla="*/ 469 w 558"/>
                <a:gd name="T15" fmla="*/ 721 h 849"/>
                <a:gd name="T16" fmla="*/ 413 w 558"/>
                <a:gd name="T17" fmla="*/ 766 h 849"/>
                <a:gd name="T18" fmla="*/ 313 w 558"/>
                <a:gd name="T19" fmla="*/ 819 h 849"/>
                <a:gd name="T20" fmla="*/ 205 w 558"/>
                <a:gd name="T21" fmla="*/ 846 h 849"/>
                <a:gd name="T22" fmla="*/ 135 w 558"/>
                <a:gd name="T23" fmla="*/ 849 h 849"/>
                <a:gd name="T24" fmla="*/ 71 w 558"/>
                <a:gd name="T25" fmla="*/ 838 h 849"/>
                <a:gd name="T26" fmla="*/ 31 w 558"/>
                <a:gd name="T27" fmla="*/ 815 h 849"/>
                <a:gd name="T28" fmla="*/ 9 w 558"/>
                <a:gd name="T29" fmla="*/ 792 h 849"/>
                <a:gd name="T30" fmla="*/ 0 w 558"/>
                <a:gd name="T31" fmla="*/ 753 h 849"/>
                <a:gd name="T32" fmla="*/ 23 w 558"/>
                <a:gd name="T33" fmla="*/ 720 h 849"/>
                <a:gd name="T34" fmla="*/ 64 w 558"/>
                <a:gd name="T35" fmla="*/ 716 h 849"/>
                <a:gd name="T36" fmla="*/ 96 w 558"/>
                <a:gd name="T37" fmla="*/ 732 h 849"/>
                <a:gd name="T38" fmla="*/ 121 w 558"/>
                <a:gd name="T39" fmla="*/ 766 h 849"/>
                <a:gd name="T40" fmla="*/ 144 w 558"/>
                <a:gd name="T41" fmla="*/ 798 h 849"/>
                <a:gd name="T42" fmla="*/ 187 w 558"/>
                <a:gd name="T43" fmla="*/ 814 h 849"/>
                <a:gd name="T44" fmla="*/ 254 w 558"/>
                <a:gd name="T45" fmla="*/ 809 h 849"/>
                <a:gd name="T46" fmla="*/ 325 w 558"/>
                <a:gd name="T47" fmla="*/ 775 h 849"/>
                <a:gd name="T48" fmla="*/ 390 w 558"/>
                <a:gd name="T49" fmla="*/ 710 h 849"/>
                <a:gd name="T50" fmla="*/ 424 w 558"/>
                <a:gd name="T51" fmla="*/ 617 h 849"/>
                <a:gd name="T52" fmla="*/ 425 w 558"/>
                <a:gd name="T53" fmla="*/ 545 h 849"/>
                <a:gd name="T54" fmla="*/ 398 w 558"/>
                <a:gd name="T55" fmla="*/ 474 h 849"/>
                <a:gd name="T56" fmla="*/ 342 w 558"/>
                <a:gd name="T57" fmla="*/ 418 h 849"/>
                <a:gd name="T58" fmla="*/ 250 w 558"/>
                <a:gd name="T59" fmla="*/ 384 h 849"/>
                <a:gd name="T60" fmla="*/ 184 w 558"/>
                <a:gd name="T61" fmla="*/ 381 h 849"/>
                <a:gd name="T62" fmla="*/ 96 w 558"/>
                <a:gd name="T63" fmla="*/ 394 h 849"/>
                <a:gd name="T64" fmla="*/ 84 w 558"/>
                <a:gd name="T65" fmla="*/ 377 h 849"/>
                <a:gd name="T66" fmla="*/ 100 w 558"/>
                <a:gd name="T67" fmla="*/ 362 h 849"/>
                <a:gd name="T68" fmla="*/ 242 w 558"/>
                <a:gd name="T69" fmla="*/ 303 h 849"/>
                <a:gd name="T70" fmla="*/ 326 w 558"/>
                <a:gd name="T71" fmla="*/ 261 h 849"/>
                <a:gd name="T72" fmla="*/ 382 w 558"/>
                <a:gd name="T73" fmla="*/ 216 h 849"/>
                <a:gd name="T74" fmla="*/ 407 w 558"/>
                <a:gd name="T75" fmla="*/ 162 h 849"/>
                <a:gd name="T76" fmla="*/ 408 w 558"/>
                <a:gd name="T77" fmla="*/ 120 h 849"/>
                <a:gd name="T78" fmla="*/ 395 w 558"/>
                <a:gd name="T79" fmla="*/ 85 h 849"/>
                <a:gd name="T80" fmla="*/ 365 w 558"/>
                <a:gd name="T81" fmla="*/ 53 h 849"/>
                <a:gd name="T82" fmla="*/ 319 w 558"/>
                <a:gd name="T83" fmla="*/ 38 h 849"/>
                <a:gd name="T84" fmla="*/ 244 w 558"/>
                <a:gd name="T85" fmla="*/ 42 h 849"/>
                <a:gd name="T86" fmla="*/ 191 w 558"/>
                <a:gd name="T87" fmla="*/ 70 h 849"/>
                <a:gd name="T88" fmla="*/ 153 w 558"/>
                <a:gd name="T89" fmla="*/ 110 h 849"/>
                <a:gd name="T90" fmla="*/ 142 w 558"/>
                <a:gd name="T91" fmla="*/ 112 h 849"/>
                <a:gd name="T92" fmla="*/ 130 w 558"/>
                <a:gd name="T93" fmla="*/ 93 h 849"/>
                <a:gd name="T94" fmla="*/ 151 w 558"/>
                <a:gd name="T95" fmla="*/ 59 h 849"/>
                <a:gd name="T96" fmla="*/ 203 w 558"/>
                <a:gd name="T97" fmla="*/ 24 h 849"/>
                <a:gd name="T98" fmla="*/ 279 w 558"/>
                <a:gd name="T99" fmla="*/ 3 h 849"/>
                <a:gd name="T100" fmla="*/ 376 w 558"/>
                <a:gd name="T101" fmla="*/ 4 h 849"/>
                <a:gd name="T102" fmla="*/ 447 w 558"/>
                <a:gd name="T103" fmla="*/ 23 h 849"/>
                <a:gd name="T104" fmla="*/ 497 w 558"/>
                <a:gd name="T105" fmla="*/ 61 h 849"/>
                <a:gd name="T106" fmla="*/ 529 w 558"/>
                <a:gd name="T107" fmla="*/ 104 h 849"/>
                <a:gd name="T108" fmla="*/ 535 w 558"/>
                <a:gd name="T109" fmla="*/ 158 h 849"/>
                <a:gd name="T110" fmla="*/ 523 w 558"/>
                <a:gd name="T111" fmla="*/ 188 h 849"/>
                <a:gd name="T112" fmla="*/ 493 w 558"/>
                <a:gd name="T113" fmla="*/ 225 h 849"/>
                <a:gd name="T114" fmla="*/ 427 w 558"/>
                <a:gd name="T115" fmla="*/ 264 h 849"/>
                <a:gd name="T116" fmla="*/ 305 w 558"/>
                <a:gd name="T117" fmla="*/ 308 h 849"/>
                <a:gd name="T118" fmla="*/ 307 w 558"/>
                <a:gd name="T119" fmla="*/ 30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8" h="849">
                  <a:moveTo>
                    <a:pt x="307" y="308"/>
                  </a:moveTo>
                  <a:lnTo>
                    <a:pt x="365" y="316"/>
                  </a:lnTo>
                  <a:lnTo>
                    <a:pt x="403" y="325"/>
                  </a:lnTo>
                  <a:lnTo>
                    <a:pt x="439" y="343"/>
                  </a:lnTo>
                  <a:lnTo>
                    <a:pt x="475" y="362"/>
                  </a:lnTo>
                  <a:lnTo>
                    <a:pt x="505" y="394"/>
                  </a:lnTo>
                  <a:lnTo>
                    <a:pt x="532" y="427"/>
                  </a:lnTo>
                  <a:lnTo>
                    <a:pt x="549" y="470"/>
                  </a:lnTo>
                  <a:lnTo>
                    <a:pt x="558" y="518"/>
                  </a:lnTo>
                  <a:lnTo>
                    <a:pt x="557" y="544"/>
                  </a:lnTo>
                  <a:lnTo>
                    <a:pt x="555" y="570"/>
                  </a:lnTo>
                  <a:lnTo>
                    <a:pt x="547" y="603"/>
                  </a:lnTo>
                  <a:lnTo>
                    <a:pt x="533" y="634"/>
                  </a:lnTo>
                  <a:lnTo>
                    <a:pt x="516" y="666"/>
                  </a:lnTo>
                  <a:lnTo>
                    <a:pt x="494" y="693"/>
                  </a:lnTo>
                  <a:lnTo>
                    <a:pt x="469" y="721"/>
                  </a:lnTo>
                  <a:lnTo>
                    <a:pt x="443" y="745"/>
                  </a:lnTo>
                  <a:lnTo>
                    <a:pt x="413" y="766"/>
                  </a:lnTo>
                  <a:lnTo>
                    <a:pt x="383" y="787"/>
                  </a:lnTo>
                  <a:lnTo>
                    <a:pt x="313" y="819"/>
                  </a:lnTo>
                  <a:lnTo>
                    <a:pt x="241" y="842"/>
                  </a:lnTo>
                  <a:lnTo>
                    <a:pt x="205" y="846"/>
                  </a:lnTo>
                  <a:lnTo>
                    <a:pt x="170" y="849"/>
                  </a:lnTo>
                  <a:lnTo>
                    <a:pt x="135" y="849"/>
                  </a:lnTo>
                  <a:lnTo>
                    <a:pt x="100" y="845"/>
                  </a:lnTo>
                  <a:lnTo>
                    <a:pt x="71" y="838"/>
                  </a:lnTo>
                  <a:lnTo>
                    <a:pt x="48" y="829"/>
                  </a:lnTo>
                  <a:lnTo>
                    <a:pt x="31" y="815"/>
                  </a:lnTo>
                  <a:lnTo>
                    <a:pt x="19" y="805"/>
                  </a:lnTo>
                  <a:lnTo>
                    <a:pt x="9" y="792"/>
                  </a:lnTo>
                  <a:lnTo>
                    <a:pt x="4" y="780"/>
                  </a:lnTo>
                  <a:lnTo>
                    <a:pt x="0" y="753"/>
                  </a:lnTo>
                  <a:lnTo>
                    <a:pt x="10" y="732"/>
                  </a:lnTo>
                  <a:lnTo>
                    <a:pt x="23" y="720"/>
                  </a:lnTo>
                  <a:lnTo>
                    <a:pt x="44" y="717"/>
                  </a:lnTo>
                  <a:lnTo>
                    <a:pt x="64" y="716"/>
                  </a:lnTo>
                  <a:lnTo>
                    <a:pt x="80" y="723"/>
                  </a:lnTo>
                  <a:lnTo>
                    <a:pt x="96" y="732"/>
                  </a:lnTo>
                  <a:lnTo>
                    <a:pt x="106" y="747"/>
                  </a:lnTo>
                  <a:lnTo>
                    <a:pt x="121" y="766"/>
                  </a:lnTo>
                  <a:lnTo>
                    <a:pt x="133" y="783"/>
                  </a:lnTo>
                  <a:lnTo>
                    <a:pt x="144" y="798"/>
                  </a:lnTo>
                  <a:lnTo>
                    <a:pt x="162" y="808"/>
                  </a:lnTo>
                  <a:lnTo>
                    <a:pt x="187" y="814"/>
                  </a:lnTo>
                  <a:lnTo>
                    <a:pt x="219" y="818"/>
                  </a:lnTo>
                  <a:lnTo>
                    <a:pt x="254" y="809"/>
                  </a:lnTo>
                  <a:lnTo>
                    <a:pt x="291" y="795"/>
                  </a:lnTo>
                  <a:lnTo>
                    <a:pt x="325" y="775"/>
                  </a:lnTo>
                  <a:lnTo>
                    <a:pt x="357" y="745"/>
                  </a:lnTo>
                  <a:lnTo>
                    <a:pt x="390" y="710"/>
                  </a:lnTo>
                  <a:lnTo>
                    <a:pt x="410" y="667"/>
                  </a:lnTo>
                  <a:lnTo>
                    <a:pt x="424" y="617"/>
                  </a:lnTo>
                  <a:lnTo>
                    <a:pt x="428" y="580"/>
                  </a:lnTo>
                  <a:lnTo>
                    <a:pt x="425" y="545"/>
                  </a:lnTo>
                  <a:lnTo>
                    <a:pt x="416" y="508"/>
                  </a:lnTo>
                  <a:lnTo>
                    <a:pt x="398" y="474"/>
                  </a:lnTo>
                  <a:lnTo>
                    <a:pt x="375" y="443"/>
                  </a:lnTo>
                  <a:lnTo>
                    <a:pt x="342" y="418"/>
                  </a:lnTo>
                  <a:lnTo>
                    <a:pt x="300" y="397"/>
                  </a:lnTo>
                  <a:lnTo>
                    <a:pt x="250" y="384"/>
                  </a:lnTo>
                  <a:lnTo>
                    <a:pt x="213" y="378"/>
                  </a:lnTo>
                  <a:lnTo>
                    <a:pt x="184" y="381"/>
                  </a:lnTo>
                  <a:lnTo>
                    <a:pt x="135" y="386"/>
                  </a:lnTo>
                  <a:lnTo>
                    <a:pt x="96" y="394"/>
                  </a:lnTo>
                  <a:lnTo>
                    <a:pt x="86" y="388"/>
                  </a:lnTo>
                  <a:lnTo>
                    <a:pt x="84" y="377"/>
                  </a:lnTo>
                  <a:lnTo>
                    <a:pt x="90" y="369"/>
                  </a:lnTo>
                  <a:lnTo>
                    <a:pt x="100" y="362"/>
                  </a:lnTo>
                  <a:lnTo>
                    <a:pt x="126" y="351"/>
                  </a:lnTo>
                  <a:lnTo>
                    <a:pt x="242" y="303"/>
                  </a:lnTo>
                  <a:lnTo>
                    <a:pt x="290" y="281"/>
                  </a:lnTo>
                  <a:lnTo>
                    <a:pt x="326" y="261"/>
                  </a:lnTo>
                  <a:lnTo>
                    <a:pt x="359" y="239"/>
                  </a:lnTo>
                  <a:lnTo>
                    <a:pt x="382" y="216"/>
                  </a:lnTo>
                  <a:lnTo>
                    <a:pt x="398" y="188"/>
                  </a:lnTo>
                  <a:lnTo>
                    <a:pt x="407" y="162"/>
                  </a:lnTo>
                  <a:lnTo>
                    <a:pt x="409" y="140"/>
                  </a:lnTo>
                  <a:lnTo>
                    <a:pt x="408" y="120"/>
                  </a:lnTo>
                  <a:lnTo>
                    <a:pt x="403" y="101"/>
                  </a:lnTo>
                  <a:lnTo>
                    <a:pt x="395" y="85"/>
                  </a:lnTo>
                  <a:lnTo>
                    <a:pt x="380" y="69"/>
                  </a:lnTo>
                  <a:lnTo>
                    <a:pt x="365" y="53"/>
                  </a:lnTo>
                  <a:lnTo>
                    <a:pt x="344" y="45"/>
                  </a:lnTo>
                  <a:lnTo>
                    <a:pt x="319" y="38"/>
                  </a:lnTo>
                  <a:lnTo>
                    <a:pt x="282" y="36"/>
                  </a:lnTo>
                  <a:lnTo>
                    <a:pt x="244" y="42"/>
                  </a:lnTo>
                  <a:lnTo>
                    <a:pt x="206" y="58"/>
                  </a:lnTo>
                  <a:lnTo>
                    <a:pt x="191" y="70"/>
                  </a:lnTo>
                  <a:lnTo>
                    <a:pt x="175" y="85"/>
                  </a:lnTo>
                  <a:lnTo>
                    <a:pt x="153" y="110"/>
                  </a:lnTo>
                  <a:lnTo>
                    <a:pt x="148" y="111"/>
                  </a:lnTo>
                  <a:lnTo>
                    <a:pt x="142" y="112"/>
                  </a:lnTo>
                  <a:lnTo>
                    <a:pt x="132" y="106"/>
                  </a:lnTo>
                  <a:lnTo>
                    <a:pt x="130" y="93"/>
                  </a:lnTo>
                  <a:lnTo>
                    <a:pt x="135" y="76"/>
                  </a:lnTo>
                  <a:lnTo>
                    <a:pt x="151" y="59"/>
                  </a:lnTo>
                  <a:lnTo>
                    <a:pt x="174" y="41"/>
                  </a:lnTo>
                  <a:lnTo>
                    <a:pt x="203" y="24"/>
                  </a:lnTo>
                  <a:lnTo>
                    <a:pt x="238" y="13"/>
                  </a:lnTo>
                  <a:lnTo>
                    <a:pt x="279" y="3"/>
                  </a:lnTo>
                  <a:lnTo>
                    <a:pt x="326" y="0"/>
                  </a:lnTo>
                  <a:lnTo>
                    <a:pt x="376" y="4"/>
                  </a:lnTo>
                  <a:lnTo>
                    <a:pt x="414" y="13"/>
                  </a:lnTo>
                  <a:lnTo>
                    <a:pt x="447" y="23"/>
                  </a:lnTo>
                  <a:lnTo>
                    <a:pt x="475" y="41"/>
                  </a:lnTo>
                  <a:lnTo>
                    <a:pt x="497" y="61"/>
                  </a:lnTo>
                  <a:lnTo>
                    <a:pt x="516" y="79"/>
                  </a:lnTo>
                  <a:lnTo>
                    <a:pt x="529" y="104"/>
                  </a:lnTo>
                  <a:lnTo>
                    <a:pt x="538" y="132"/>
                  </a:lnTo>
                  <a:lnTo>
                    <a:pt x="535" y="158"/>
                  </a:lnTo>
                  <a:lnTo>
                    <a:pt x="533" y="173"/>
                  </a:lnTo>
                  <a:lnTo>
                    <a:pt x="523" y="188"/>
                  </a:lnTo>
                  <a:lnTo>
                    <a:pt x="513" y="209"/>
                  </a:lnTo>
                  <a:lnTo>
                    <a:pt x="493" y="225"/>
                  </a:lnTo>
                  <a:lnTo>
                    <a:pt x="465" y="244"/>
                  </a:lnTo>
                  <a:lnTo>
                    <a:pt x="427" y="264"/>
                  </a:lnTo>
                  <a:lnTo>
                    <a:pt x="372" y="287"/>
                  </a:lnTo>
                  <a:lnTo>
                    <a:pt x="305" y="308"/>
                  </a:lnTo>
                  <a:lnTo>
                    <a:pt x="305" y="306"/>
                  </a:lnTo>
                  <a:lnTo>
                    <a:pt x="307" y="30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2" name="Freeform 59"/>
            <p:cNvSpPr>
              <a:spLocks/>
            </p:cNvSpPr>
            <p:nvPr/>
          </p:nvSpPr>
          <p:spPr bwMode="auto">
            <a:xfrm>
              <a:off x="347663" y="4286250"/>
              <a:ext cx="101600" cy="211137"/>
            </a:xfrm>
            <a:custGeom>
              <a:avLst/>
              <a:gdLst>
                <a:gd name="T0" fmla="*/ 219 w 375"/>
                <a:gd name="T1" fmla="*/ 159 h 779"/>
                <a:gd name="T2" fmla="*/ 225 w 375"/>
                <a:gd name="T3" fmla="*/ 125 h 779"/>
                <a:gd name="T4" fmla="*/ 227 w 375"/>
                <a:gd name="T5" fmla="*/ 101 h 779"/>
                <a:gd name="T6" fmla="*/ 222 w 375"/>
                <a:gd name="T7" fmla="*/ 83 h 779"/>
                <a:gd name="T8" fmla="*/ 214 w 375"/>
                <a:gd name="T9" fmla="*/ 77 h 779"/>
                <a:gd name="T10" fmla="*/ 206 w 375"/>
                <a:gd name="T11" fmla="*/ 73 h 779"/>
                <a:gd name="T12" fmla="*/ 148 w 375"/>
                <a:gd name="T13" fmla="*/ 74 h 779"/>
                <a:gd name="T14" fmla="*/ 104 w 375"/>
                <a:gd name="T15" fmla="*/ 79 h 779"/>
                <a:gd name="T16" fmla="*/ 98 w 375"/>
                <a:gd name="T17" fmla="*/ 76 h 779"/>
                <a:gd name="T18" fmla="*/ 95 w 375"/>
                <a:gd name="T19" fmla="*/ 69 h 779"/>
                <a:gd name="T20" fmla="*/ 94 w 375"/>
                <a:gd name="T21" fmla="*/ 60 h 779"/>
                <a:gd name="T22" fmla="*/ 98 w 375"/>
                <a:gd name="T23" fmla="*/ 50 h 779"/>
                <a:gd name="T24" fmla="*/ 105 w 375"/>
                <a:gd name="T25" fmla="*/ 47 h 779"/>
                <a:gd name="T26" fmla="*/ 151 w 375"/>
                <a:gd name="T27" fmla="*/ 37 h 779"/>
                <a:gd name="T28" fmla="*/ 238 w 375"/>
                <a:gd name="T29" fmla="*/ 26 h 779"/>
                <a:gd name="T30" fmla="*/ 315 w 375"/>
                <a:gd name="T31" fmla="*/ 11 h 779"/>
                <a:gd name="T32" fmla="*/ 348 w 375"/>
                <a:gd name="T33" fmla="*/ 2 h 779"/>
                <a:gd name="T34" fmla="*/ 361 w 375"/>
                <a:gd name="T35" fmla="*/ 0 h 779"/>
                <a:gd name="T36" fmla="*/ 372 w 375"/>
                <a:gd name="T37" fmla="*/ 1 h 779"/>
                <a:gd name="T38" fmla="*/ 375 w 375"/>
                <a:gd name="T39" fmla="*/ 9 h 779"/>
                <a:gd name="T40" fmla="*/ 371 w 375"/>
                <a:gd name="T41" fmla="*/ 32 h 779"/>
                <a:gd name="T42" fmla="*/ 267 w 375"/>
                <a:gd name="T43" fmla="*/ 622 h 779"/>
                <a:gd name="T44" fmla="*/ 262 w 375"/>
                <a:gd name="T45" fmla="*/ 674 h 779"/>
                <a:gd name="T46" fmla="*/ 263 w 375"/>
                <a:gd name="T47" fmla="*/ 694 h 779"/>
                <a:gd name="T48" fmla="*/ 267 w 375"/>
                <a:gd name="T49" fmla="*/ 710 h 779"/>
                <a:gd name="T50" fmla="*/ 274 w 375"/>
                <a:gd name="T51" fmla="*/ 720 h 779"/>
                <a:gd name="T52" fmla="*/ 286 w 375"/>
                <a:gd name="T53" fmla="*/ 728 h 779"/>
                <a:gd name="T54" fmla="*/ 297 w 375"/>
                <a:gd name="T55" fmla="*/ 737 h 779"/>
                <a:gd name="T56" fmla="*/ 316 w 375"/>
                <a:gd name="T57" fmla="*/ 740 h 779"/>
                <a:gd name="T58" fmla="*/ 357 w 375"/>
                <a:gd name="T59" fmla="*/ 750 h 779"/>
                <a:gd name="T60" fmla="*/ 364 w 375"/>
                <a:gd name="T61" fmla="*/ 756 h 779"/>
                <a:gd name="T62" fmla="*/ 367 w 375"/>
                <a:gd name="T63" fmla="*/ 765 h 779"/>
                <a:gd name="T64" fmla="*/ 361 w 375"/>
                <a:gd name="T65" fmla="*/ 777 h 779"/>
                <a:gd name="T66" fmla="*/ 351 w 375"/>
                <a:gd name="T67" fmla="*/ 779 h 779"/>
                <a:gd name="T68" fmla="*/ 327 w 375"/>
                <a:gd name="T69" fmla="*/ 777 h 779"/>
                <a:gd name="T70" fmla="*/ 268 w 375"/>
                <a:gd name="T71" fmla="*/ 765 h 779"/>
                <a:gd name="T72" fmla="*/ 153 w 375"/>
                <a:gd name="T73" fmla="*/ 742 h 779"/>
                <a:gd name="T74" fmla="*/ 25 w 375"/>
                <a:gd name="T75" fmla="*/ 724 h 779"/>
                <a:gd name="T76" fmla="*/ 6 w 375"/>
                <a:gd name="T77" fmla="*/ 719 h 779"/>
                <a:gd name="T78" fmla="*/ 1 w 375"/>
                <a:gd name="T79" fmla="*/ 713 h 779"/>
                <a:gd name="T80" fmla="*/ 0 w 375"/>
                <a:gd name="T81" fmla="*/ 704 h 779"/>
                <a:gd name="T82" fmla="*/ 6 w 375"/>
                <a:gd name="T83" fmla="*/ 692 h 779"/>
                <a:gd name="T84" fmla="*/ 22 w 375"/>
                <a:gd name="T85" fmla="*/ 691 h 779"/>
                <a:gd name="T86" fmla="*/ 50 w 375"/>
                <a:gd name="T87" fmla="*/ 693 h 779"/>
                <a:gd name="T88" fmla="*/ 72 w 375"/>
                <a:gd name="T89" fmla="*/ 697 h 779"/>
                <a:gd name="T90" fmla="*/ 92 w 375"/>
                <a:gd name="T91" fmla="*/ 694 h 779"/>
                <a:gd name="T92" fmla="*/ 103 w 375"/>
                <a:gd name="T93" fmla="*/ 690 h 779"/>
                <a:gd name="T94" fmla="*/ 116 w 375"/>
                <a:gd name="T95" fmla="*/ 683 h 779"/>
                <a:gd name="T96" fmla="*/ 125 w 375"/>
                <a:gd name="T97" fmla="*/ 669 h 779"/>
                <a:gd name="T98" fmla="*/ 130 w 375"/>
                <a:gd name="T99" fmla="*/ 653 h 779"/>
                <a:gd name="T100" fmla="*/ 140 w 375"/>
                <a:gd name="T101" fmla="*/ 606 h 779"/>
                <a:gd name="T102" fmla="*/ 219 w 375"/>
                <a:gd name="T103"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5" h="779">
                  <a:moveTo>
                    <a:pt x="219" y="159"/>
                  </a:moveTo>
                  <a:lnTo>
                    <a:pt x="225" y="125"/>
                  </a:lnTo>
                  <a:lnTo>
                    <a:pt x="227" y="101"/>
                  </a:lnTo>
                  <a:lnTo>
                    <a:pt x="222" y="83"/>
                  </a:lnTo>
                  <a:lnTo>
                    <a:pt x="214" y="77"/>
                  </a:lnTo>
                  <a:lnTo>
                    <a:pt x="206" y="73"/>
                  </a:lnTo>
                  <a:lnTo>
                    <a:pt x="148" y="74"/>
                  </a:lnTo>
                  <a:lnTo>
                    <a:pt x="104" y="79"/>
                  </a:lnTo>
                  <a:lnTo>
                    <a:pt x="98" y="76"/>
                  </a:lnTo>
                  <a:lnTo>
                    <a:pt x="95" y="69"/>
                  </a:lnTo>
                  <a:lnTo>
                    <a:pt x="94" y="60"/>
                  </a:lnTo>
                  <a:lnTo>
                    <a:pt x="98" y="50"/>
                  </a:lnTo>
                  <a:lnTo>
                    <a:pt x="105" y="47"/>
                  </a:lnTo>
                  <a:lnTo>
                    <a:pt x="151" y="37"/>
                  </a:lnTo>
                  <a:lnTo>
                    <a:pt x="238" y="26"/>
                  </a:lnTo>
                  <a:lnTo>
                    <a:pt x="315" y="11"/>
                  </a:lnTo>
                  <a:lnTo>
                    <a:pt x="348" y="2"/>
                  </a:lnTo>
                  <a:lnTo>
                    <a:pt x="361" y="0"/>
                  </a:lnTo>
                  <a:lnTo>
                    <a:pt x="372" y="1"/>
                  </a:lnTo>
                  <a:lnTo>
                    <a:pt x="375" y="9"/>
                  </a:lnTo>
                  <a:lnTo>
                    <a:pt x="371" y="32"/>
                  </a:lnTo>
                  <a:lnTo>
                    <a:pt x="267" y="622"/>
                  </a:lnTo>
                  <a:lnTo>
                    <a:pt x="262" y="674"/>
                  </a:lnTo>
                  <a:lnTo>
                    <a:pt x="263" y="694"/>
                  </a:lnTo>
                  <a:lnTo>
                    <a:pt x="267" y="710"/>
                  </a:lnTo>
                  <a:lnTo>
                    <a:pt x="274" y="720"/>
                  </a:lnTo>
                  <a:lnTo>
                    <a:pt x="286" y="728"/>
                  </a:lnTo>
                  <a:lnTo>
                    <a:pt x="297" y="737"/>
                  </a:lnTo>
                  <a:lnTo>
                    <a:pt x="316" y="740"/>
                  </a:lnTo>
                  <a:lnTo>
                    <a:pt x="357" y="750"/>
                  </a:lnTo>
                  <a:lnTo>
                    <a:pt x="364" y="756"/>
                  </a:lnTo>
                  <a:lnTo>
                    <a:pt x="367" y="765"/>
                  </a:lnTo>
                  <a:lnTo>
                    <a:pt x="361" y="777"/>
                  </a:lnTo>
                  <a:lnTo>
                    <a:pt x="351" y="779"/>
                  </a:lnTo>
                  <a:lnTo>
                    <a:pt x="327" y="777"/>
                  </a:lnTo>
                  <a:lnTo>
                    <a:pt x="268" y="765"/>
                  </a:lnTo>
                  <a:lnTo>
                    <a:pt x="153" y="742"/>
                  </a:lnTo>
                  <a:lnTo>
                    <a:pt x="25" y="724"/>
                  </a:lnTo>
                  <a:lnTo>
                    <a:pt x="6" y="719"/>
                  </a:lnTo>
                  <a:lnTo>
                    <a:pt x="1" y="713"/>
                  </a:lnTo>
                  <a:lnTo>
                    <a:pt x="0" y="704"/>
                  </a:lnTo>
                  <a:lnTo>
                    <a:pt x="6" y="692"/>
                  </a:lnTo>
                  <a:lnTo>
                    <a:pt x="22" y="691"/>
                  </a:lnTo>
                  <a:lnTo>
                    <a:pt x="50" y="693"/>
                  </a:lnTo>
                  <a:lnTo>
                    <a:pt x="72" y="697"/>
                  </a:lnTo>
                  <a:lnTo>
                    <a:pt x="92" y="694"/>
                  </a:lnTo>
                  <a:lnTo>
                    <a:pt x="103" y="690"/>
                  </a:lnTo>
                  <a:lnTo>
                    <a:pt x="116" y="683"/>
                  </a:lnTo>
                  <a:lnTo>
                    <a:pt x="125" y="669"/>
                  </a:lnTo>
                  <a:lnTo>
                    <a:pt x="130" y="653"/>
                  </a:lnTo>
                  <a:lnTo>
                    <a:pt x="140" y="606"/>
                  </a:lnTo>
                  <a:lnTo>
                    <a:pt x="219" y="15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3" name="Freeform 60"/>
            <p:cNvSpPr>
              <a:spLocks/>
            </p:cNvSpPr>
            <p:nvPr/>
          </p:nvSpPr>
          <p:spPr bwMode="auto">
            <a:xfrm>
              <a:off x="2525713" y="4659313"/>
              <a:ext cx="155575" cy="223837"/>
            </a:xfrm>
            <a:custGeom>
              <a:avLst/>
              <a:gdLst>
                <a:gd name="T0" fmla="*/ 125 w 573"/>
                <a:gd name="T1" fmla="*/ 756 h 831"/>
                <a:gd name="T2" fmla="*/ 80 w 573"/>
                <a:gd name="T3" fmla="*/ 821 h 831"/>
                <a:gd name="T4" fmla="*/ 66 w 573"/>
                <a:gd name="T5" fmla="*/ 831 h 831"/>
                <a:gd name="T6" fmla="*/ 54 w 573"/>
                <a:gd name="T7" fmla="*/ 831 h 831"/>
                <a:gd name="T8" fmla="*/ 42 w 573"/>
                <a:gd name="T9" fmla="*/ 829 h 831"/>
                <a:gd name="T10" fmla="*/ 36 w 573"/>
                <a:gd name="T11" fmla="*/ 824 h 831"/>
                <a:gd name="T12" fmla="*/ 35 w 573"/>
                <a:gd name="T13" fmla="*/ 817 h 831"/>
                <a:gd name="T14" fmla="*/ 43 w 573"/>
                <a:gd name="T15" fmla="*/ 801 h 831"/>
                <a:gd name="T16" fmla="*/ 411 w 573"/>
                <a:gd name="T17" fmla="*/ 253 h 831"/>
                <a:gd name="T18" fmla="*/ 437 w 573"/>
                <a:gd name="T19" fmla="*/ 207 h 831"/>
                <a:gd name="T20" fmla="*/ 436 w 573"/>
                <a:gd name="T21" fmla="*/ 200 h 831"/>
                <a:gd name="T22" fmla="*/ 433 w 573"/>
                <a:gd name="T23" fmla="*/ 195 h 831"/>
                <a:gd name="T24" fmla="*/ 420 w 573"/>
                <a:gd name="T25" fmla="*/ 191 h 831"/>
                <a:gd name="T26" fmla="*/ 231 w 573"/>
                <a:gd name="T27" fmla="*/ 158 h 831"/>
                <a:gd name="T28" fmla="*/ 77 w 573"/>
                <a:gd name="T29" fmla="*/ 134 h 831"/>
                <a:gd name="T30" fmla="*/ 9 w 573"/>
                <a:gd name="T31" fmla="*/ 129 h 831"/>
                <a:gd name="T32" fmla="*/ 4 w 573"/>
                <a:gd name="T33" fmla="*/ 122 h 831"/>
                <a:gd name="T34" fmla="*/ 2 w 573"/>
                <a:gd name="T35" fmla="*/ 110 h 831"/>
                <a:gd name="T36" fmla="*/ 0 w 573"/>
                <a:gd name="T37" fmla="*/ 73 h 831"/>
                <a:gd name="T38" fmla="*/ 5 w 573"/>
                <a:gd name="T39" fmla="*/ 16 h 831"/>
                <a:gd name="T40" fmla="*/ 9 w 573"/>
                <a:gd name="T41" fmla="*/ 4 h 831"/>
                <a:gd name="T42" fmla="*/ 21 w 573"/>
                <a:gd name="T43" fmla="*/ 0 h 831"/>
                <a:gd name="T44" fmla="*/ 34 w 573"/>
                <a:gd name="T45" fmla="*/ 0 h 831"/>
                <a:gd name="T46" fmla="*/ 62 w 573"/>
                <a:gd name="T47" fmla="*/ 5 h 831"/>
                <a:gd name="T48" fmla="*/ 500 w 573"/>
                <a:gd name="T49" fmla="*/ 82 h 831"/>
                <a:gd name="T50" fmla="*/ 559 w 573"/>
                <a:gd name="T51" fmla="*/ 88 h 831"/>
                <a:gd name="T52" fmla="*/ 569 w 573"/>
                <a:gd name="T53" fmla="*/ 94 h 831"/>
                <a:gd name="T54" fmla="*/ 572 w 573"/>
                <a:gd name="T55" fmla="*/ 99 h 831"/>
                <a:gd name="T56" fmla="*/ 573 w 573"/>
                <a:gd name="T57" fmla="*/ 106 h 831"/>
                <a:gd name="T58" fmla="*/ 567 w 573"/>
                <a:gd name="T59" fmla="*/ 120 h 831"/>
                <a:gd name="T60" fmla="*/ 543 w 573"/>
                <a:gd name="T61" fmla="*/ 151 h 831"/>
                <a:gd name="T62" fmla="*/ 410 w 573"/>
                <a:gd name="T63" fmla="*/ 336 h 831"/>
                <a:gd name="T64" fmla="*/ 275 w 573"/>
                <a:gd name="T65" fmla="*/ 526 h 831"/>
                <a:gd name="T66" fmla="*/ 125 w 573"/>
                <a:gd name="T67" fmla="*/ 756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831">
                  <a:moveTo>
                    <a:pt x="125" y="756"/>
                  </a:moveTo>
                  <a:lnTo>
                    <a:pt x="80" y="821"/>
                  </a:lnTo>
                  <a:lnTo>
                    <a:pt x="66" y="831"/>
                  </a:lnTo>
                  <a:lnTo>
                    <a:pt x="54" y="831"/>
                  </a:lnTo>
                  <a:lnTo>
                    <a:pt x="42" y="829"/>
                  </a:lnTo>
                  <a:lnTo>
                    <a:pt x="36" y="824"/>
                  </a:lnTo>
                  <a:lnTo>
                    <a:pt x="35" y="817"/>
                  </a:lnTo>
                  <a:lnTo>
                    <a:pt x="43" y="801"/>
                  </a:lnTo>
                  <a:lnTo>
                    <a:pt x="411" y="253"/>
                  </a:lnTo>
                  <a:lnTo>
                    <a:pt x="437" y="207"/>
                  </a:lnTo>
                  <a:lnTo>
                    <a:pt x="436" y="200"/>
                  </a:lnTo>
                  <a:lnTo>
                    <a:pt x="433" y="195"/>
                  </a:lnTo>
                  <a:lnTo>
                    <a:pt x="420" y="191"/>
                  </a:lnTo>
                  <a:lnTo>
                    <a:pt x="231" y="158"/>
                  </a:lnTo>
                  <a:lnTo>
                    <a:pt x="77" y="134"/>
                  </a:lnTo>
                  <a:lnTo>
                    <a:pt x="9" y="129"/>
                  </a:lnTo>
                  <a:lnTo>
                    <a:pt x="4" y="122"/>
                  </a:lnTo>
                  <a:lnTo>
                    <a:pt x="2" y="110"/>
                  </a:lnTo>
                  <a:lnTo>
                    <a:pt x="0" y="73"/>
                  </a:lnTo>
                  <a:lnTo>
                    <a:pt x="5" y="16"/>
                  </a:lnTo>
                  <a:lnTo>
                    <a:pt x="9" y="4"/>
                  </a:lnTo>
                  <a:lnTo>
                    <a:pt x="21" y="0"/>
                  </a:lnTo>
                  <a:lnTo>
                    <a:pt x="34" y="0"/>
                  </a:lnTo>
                  <a:lnTo>
                    <a:pt x="62" y="5"/>
                  </a:lnTo>
                  <a:lnTo>
                    <a:pt x="500" y="82"/>
                  </a:lnTo>
                  <a:lnTo>
                    <a:pt x="559" y="88"/>
                  </a:lnTo>
                  <a:lnTo>
                    <a:pt x="569" y="94"/>
                  </a:lnTo>
                  <a:lnTo>
                    <a:pt x="572" y="99"/>
                  </a:lnTo>
                  <a:lnTo>
                    <a:pt x="573" y="106"/>
                  </a:lnTo>
                  <a:lnTo>
                    <a:pt x="567" y="120"/>
                  </a:lnTo>
                  <a:lnTo>
                    <a:pt x="543" y="151"/>
                  </a:lnTo>
                  <a:lnTo>
                    <a:pt x="410" y="336"/>
                  </a:lnTo>
                  <a:lnTo>
                    <a:pt x="275" y="526"/>
                  </a:lnTo>
                  <a:lnTo>
                    <a:pt x="125" y="75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4" name="Freeform 61"/>
            <p:cNvSpPr>
              <a:spLocks/>
            </p:cNvSpPr>
            <p:nvPr/>
          </p:nvSpPr>
          <p:spPr bwMode="auto">
            <a:xfrm>
              <a:off x="2332038" y="4619625"/>
              <a:ext cx="180975" cy="225425"/>
            </a:xfrm>
            <a:custGeom>
              <a:avLst/>
              <a:gdLst>
                <a:gd name="T0" fmla="*/ 212 w 669"/>
                <a:gd name="T1" fmla="*/ 824 h 836"/>
                <a:gd name="T2" fmla="*/ 153 w 669"/>
                <a:gd name="T3" fmla="*/ 800 h 836"/>
                <a:gd name="T4" fmla="*/ 102 w 669"/>
                <a:gd name="T5" fmla="*/ 767 h 836"/>
                <a:gd name="T6" fmla="*/ 64 w 669"/>
                <a:gd name="T7" fmla="*/ 721 h 836"/>
                <a:gd name="T8" fmla="*/ 18 w 669"/>
                <a:gd name="T9" fmla="*/ 642 h 836"/>
                <a:gd name="T10" fmla="*/ 0 w 669"/>
                <a:gd name="T11" fmla="*/ 521 h 836"/>
                <a:gd name="T12" fmla="*/ 23 w 669"/>
                <a:gd name="T13" fmla="*/ 389 h 836"/>
                <a:gd name="T14" fmla="*/ 88 w 669"/>
                <a:gd name="T15" fmla="*/ 273 h 836"/>
                <a:gd name="T16" fmla="*/ 177 w 669"/>
                <a:gd name="T17" fmla="*/ 178 h 836"/>
                <a:gd name="T18" fmla="*/ 281 w 669"/>
                <a:gd name="T19" fmla="*/ 109 h 836"/>
                <a:gd name="T20" fmla="*/ 393 w 669"/>
                <a:gd name="T21" fmla="*/ 59 h 836"/>
                <a:gd name="T22" fmla="*/ 542 w 669"/>
                <a:gd name="T23" fmla="*/ 12 h 836"/>
                <a:gd name="T24" fmla="*/ 656 w 669"/>
                <a:gd name="T25" fmla="*/ 0 h 836"/>
                <a:gd name="T26" fmla="*/ 669 w 669"/>
                <a:gd name="T27" fmla="*/ 15 h 836"/>
                <a:gd name="T28" fmla="*/ 658 w 669"/>
                <a:gd name="T29" fmla="*/ 26 h 836"/>
                <a:gd name="T30" fmla="*/ 560 w 669"/>
                <a:gd name="T31" fmla="*/ 48 h 836"/>
                <a:gd name="T32" fmla="*/ 455 w 669"/>
                <a:gd name="T33" fmla="*/ 83 h 836"/>
                <a:gd name="T34" fmla="*/ 374 w 669"/>
                <a:gd name="T35" fmla="*/ 130 h 836"/>
                <a:gd name="T36" fmla="*/ 295 w 669"/>
                <a:gd name="T37" fmla="*/ 191 h 836"/>
                <a:gd name="T38" fmla="*/ 232 w 669"/>
                <a:gd name="T39" fmla="*/ 261 h 836"/>
                <a:gd name="T40" fmla="*/ 179 w 669"/>
                <a:gd name="T41" fmla="*/ 339 h 836"/>
                <a:gd name="T42" fmla="*/ 144 w 669"/>
                <a:gd name="T43" fmla="*/ 425 h 836"/>
                <a:gd name="T44" fmla="*/ 130 w 669"/>
                <a:gd name="T45" fmla="*/ 530 h 836"/>
                <a:gd name="T46" fmla="*/ 141 w 669"/>
                <a:gd name="T47" fmla="*/ 642 h 836"/>
                <a:gd name="T48" fmla="*/ 177 w 669"/>
                <a:gd name="T49" fmla="*/ 736 h 836"/>
                <a:gd name="T50" fmla="*/ 235 w 669"/>
                <a:gd name="T51" fmla="*/ 795 h 836"/>
                <a:gd name="T52" fmla="*/ 270 w 669"/>
                <a:gd name="T53" fmla="*/ 807 h 836"/>
                <a:gd name="T54" fmla="*/ 331 w 669"/>
                <a:gd name="T55" fmla="*/ 801 h 836"/>
                <a:gd name="T56" fmla="*/ 381 w 669"/>
                <a:gd name="T57" fmla="*/ 761 h 836"/>
                <a:gd name="T58" fmla="*/ 419 w 669"/>
                <a:gd name="T59" fmla="*/ 700 h 836"/>
                <a:gd name="T60" fmla="*/ 440 w 669"/>
                <a:gd name="T61" fmla="*/ 627 h 836"/>
                <a:gd name="T62" fmla="*/ 444 w 669"/>
                <a:gd name="T63" fmla="*/ 529 h 836"/>
                <a:gd name="T64" fmla="*/ 420 w 669"/>
                <a:gd name="T65" fmla="*/ 452 h 836"/>
                <a:gd name="T66" fmla="*/ 379 w 669"/>
                <a:gd name="T67" fmla="*/ 403 h 836"/>
                <a:gd name="T68" fmla="*/ 328 w 669"/>
                <a:gd name="T69" fmla="*/ 379 h 836"/>
                <a:gd name="T70" fmla="*/ 295 w 669"/>
                <a:gd name="T71" fmla="*/ 382 h 836"/>
                <a:gd name="T72" fmla="*/ 248 w 669"/>
                <a:gd name="T73" fmla="*/ 395 h 836"/>
                <a:gd name="T74" fmla="*/ 237 w 669"/>
                <a:gd name="T75" fmla="*/ 382 h 836"/>
                <a:gd name="T76" fmla="*/ 254 w 669"/>
                <a:gd name="T77" fmla="*/ 363 h 836"/>
                <a:gd name="T78" fmla="*/ 343 w 669"/>
                <a:gd name="T79" fmla="*/ 342 h 836"/>
                <a:gd name="T80" fmla="*/ 398 w 669"/>
                <a:gd name="T81" fmla="*/ 343 h 836"/>
                <a:gd name="T82" fmla="*/ 488 w 669"/>
                <a:gd name="T83" fmla="*/ 381 h 836"/>
                <a:gd name="T84" fmla="*/ 549 w 669"/>
                <a:gd name="T85" fmla="*/ 448 h 836"/>
                <a:gd name="T86" fmla="*/ 581 w 669"/>
                <a:gd name="T87" fmla="*/ 529 h 836"/>
                <a:gd name="T88" fmla="*/ 579 w 669"/>
                <a:gd name="T89" fmla="*/ 612 h 836"/>
                <a:gd name="T90" fmla="*/ 541 w 669"/>
                <a:gd name="T91" fmla="*/ 702 h 836"/>
                <a:gd name="T92" fmla="*/ 470 w 669"/>
                <a:gd name="T93" fmla="*/ 779 h 836"/>
                <a:gd name="T94" fmla="*/ 370 w 669"/>
                <a:gd name="T95" fmla="*/ 827 h 836"/>
                <a:gd name="T96" fmla="*/ 309 w 669"/>
                <a:gd name="T97" fmla="*/ 836 h 836"/>
                <a:gd name="T98" fmla="*/ 244 w 669"/>
                <a:gd name="T99" fmla="*/ 8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9" h="836">
                  <a:moveTo>
                    <a:pt x="244" y="834"/>
                  </a:moveTo>
                  <a:lnTo>
                    <a:pt x="212" y="824"/>
                  </a:lnTo>
                  <a:lnTo>
                    <a:pt x="181" y="814"/>
                  </a:lnTo>
                  <a:lnTo>
                    <a:pt x="153" y="800"/>
                  </a:lnTo>
                  <a:lnTo>
                    <a:pt x="127" y="785"/>
                  </a:lnTo>
                  <a:lnTo>
                    <a:pt x="102" y="767"/>
                  </a:lnTo>
                  <a:lnTo>
                    <a:pt x="82" y="743"/>
                  </a:lnTo>
                  <a:lnTo>
                    <a:pt x="64" y="721"/>
                  </a:lnTo>
                  <a:lnTo>
                    <a:pt x="46" y="696"/>
                  </a:lnTo>
                  <a:lnTo>
                    <a:pt x="18" y="642"/>
                  </a:lnTo>
                  <a:lnTo>
                    <a:pt x="5" y="581"/>
                  </a:lnTo>
                  <a:lnTo>
                    <a:pt x="0" y="521"/>
                  </a:lnTo>
                  <a:lnTo>
                    <a:pt x="5" y="455"/>
                  </a:lnTo>
                  <a:lnTo>
                    <a:pt x="23" y="389"/>
                  </a:lnTo>
                  <a:lnTo>
                    <a:pt x="50" y="325"/>
                  </a:lnTo>
                  <a:lnTo>
                    <a:pt x="88" y="273"/>
                  </a:lnTo>
                  <a:lnTo>
                    <a:pt x="127" y="223"/>
                  </a:lnTo>
                  <a:lnTo>
                    <a:pt x="177" y="178"/>
                  </a:lnTo>
                  <a:lnTo>
                    <a:pt x="227" y="141"/>
                  </a:lnTo>
                  <a:lnTo>
                    <a:pt x="281" y="109"/>
                  </a:lnTo>
                  <a:lnTo>
                    <a:pt x="337" y="79"/>
                  </a:lnTo>
                  <a:lnTo>
                    <a:pt x="393" y="59"/>
                  </a:lnTo>
                  <a:lnTo>
                    <a:pt x="447" y="37"/>
                  </a:lnTo>
                  <a:lnTo>
                    <a:pt x="542" y="12"/>
                  </a:lnTo>
                  <a:lnTo>
                    <a:pt x="617" y="1"/>
                  </a:lnTo>
                  <a:lnTo>
                    <a:pt x="656" y="0"/>
                  </a:lnTo>
                  <a:lnTo>
                    <a:pt x="664" y="5"/>
                  </a:lnTo>
                  <a:lnTo>
                    <a:pt x="669" y="15"/>
                  </a:lnTo>
                  <a:lnTo>
                    <a:pt x="665" y="23"/>
                  </a:lnTo>
                  <a:lnTo>
                    <a:pt x="658" y="26"/>
                  </a:lnTo>
                  <a:lnTo>
                    <a:pt x="624" y="33"/>
                  </a:lnTo>
                  <a:lnTo>
                    <a:pt x="560" y="48"/>
                  </a:lnTo>
                  <a:lnTo>
                    <a:pt x="491" y="67"/>
                  </a:lnTo>
                  <a:lnTo>
                    <a:pt x="455" y="83"/>
                  </a:lnTo>
                  <a:lnTo>
                    <a:pt x="414" y="102"/>
                  </a:lnTo>
                  <a:lnTo>
                    <a:pt x="374" y="130"/>
                  </a:lnTo>
                  <a:lnTo>
                    <a:pt x="331" y="162"/>
                  </a:lnTo>
                  <a:lnTo>
                    <a:pt x="295" y="191"/>
                  </a:lnTo>
                  <a:lnTo>
                    <a:pt x="263" y="226"/>
                  </a:lnTo>
                  <a:lnTo>
                    <a:pt x="232" y="261"/>
                  </a:lnTo>
                  <a:lnTo>
                    <a:pt x="204" y="300"/>
                  </a:lnTo>
                  <a:lnTo>
                    <a:pt x="179" y="339"/>
                  </a:lnTo>
                  <a:lnTo>
                    <a:pt x="161" y="382"/>
                  </a:lnTo>
                  <a:lnTo>
                    <a:pt x="144" y="425"/>
                  </a:lnTo>
                  <a:lnTo>
                    <a:pt x="134" y="470"/>
                  </a:lnTo>
                  <a:lnTo>
                    <a:pt x="130" y="530"/>
                  </a:lnTo>
                  <a:lnTo>
                    <a:pt x="131" y="586"/>
                  </a:lnTo>
                  <a:lnTo>
                    <a:pt x="141" y="642"/>
                  </a:lnTo>
                  <a:lnTo>
                    <a:pt x="156" y="691"/>
                  </a:lnTo>
                  <a:lnTo>
                    <a:pt x="177" y="736"/>
                  </a:lnTo>
                  <a:lnTo>
                    <a:pt x="204" y="770"/>
                  </a:lnTo>
                  <a:lnTo>
                    <a:pt x="235" y="795"/>
                  </a:lnTo>
                  <a:lnTo>
                    <a:pt x="251" y="802"/>
                  </a:lnTo>
                  <a:lnTo>
                    <a:pt x="270" y="807"/>
                  </a:lnTo>
                  <a:lnTo>
                    <a:pt x="301" y="809"/>
                  </a:lnTo>
                  <a:lnTo>
                    <a:pt x="331" y="801"/>
                  </a:lnTo>
                  <a:lnTo>
                    <a:pt x="358" y="784"/>
                  </a:lnTo>
                  <a:lnTo>
                    <a:pt x="381" y="761"/>
                  </a:lnTo>
                  <a:lnTo>
                    <a:pt x="399" y="734"/>
                  </a:lnTo>
                  <a:lnTo>
                    <a:pt x="419" y="700"/>
                  </a:lnTo>
                  <a:lnTo>
                    <a:pt x="432" y="663"/>
                  </a:lnTo>
                  <a:lnTo>
                    <a:pt x="440" y="627"/>
                  </a:lnTo>
                  <a:lnTo>
                    <a:pt x="446" y="573"/>
                  </a:lnTo>
                  <a:lnTo>
                    <a:pt x="444" y="529"/>
                  </a:lnTo>
                  <a:lnTo>
                    <a:pt x="434" y="489"/>
                  </a:lnTo>
                  <a:lnTo>
                    <a:pt x="420" y="452"/>
                  </a:lnTo>
                  <a:lnTo>
                    <a:pt x="401" y="424"/>
                  </a:lnTo>
                  <a:lnTo>
                    <a:pt x="379" y="403"/>
                  </a:lnTo>
                  <a:lnTo>
                    <a:pt x="353" y="390"/>
                  </a:lnTo>
                  <a:lnTo>
                    <a:pt x="328" y="379"/>
                  </a:lnTo>
                  <a:lnTo>
                    <a:pt x="312" y="380"/>
                  </a:lnTo>
                  <a:lnTo>
                    <a:pt x="295" y="382"/>
                  </a:lnTo>
                  <a:lnTo>
                    <a:pt x="260" y="393"/>
                  </a:lnTo>
                  <a:lnTo>
                    <a:pt x="248" y="395"/>
                  </a:lnTo>
                  <a:lnTo>
                    <a:pt x="240" y="392"/>
                  </a:lnTo>
                  <a:lnTo>
                    <a:pt x="237" y="382"/>
                  </a:lnTo>
                  <a:lnTo>
                    <a:pt x="241" y="374"/>
                  </a:lnTo>
                  <a:lnTo>
                    <a:pt x="254" y="363"/>
                  </a:lnTo>
                  <a:lnTo>
                    <a:pt x="292" y="348"/>
                  </a:lnTo>
                  <a:lnTo>
                    <a:pt x="343" y="342"/>
                  </a:lnTo>
                  <a:lnTo>
                    <a:pt x="370" y="338"/>
                  </a:lnTo>
                  <a:lnTo>
                    <a:pt x="398" y="343"/>
                  </a:lnTo>
                  <a:lnTo>
                    <a:pt x="451" y="356"/>
                  </a:lnTo>
                  <a:lnTo>
                    <a:pt x="488" y="381"/>
                  </a:lnTo>
                  <a:lnTo>
                    <a:pt x="522" y="411"/>
                  </a:lnTo>
                  <a:lnTo>
                    <a:pt x="549" y="448"/>
                  </a:lnTo>
                  <a:lnTo>
                    <a:pt x="568" y="487"/>
                  </a:lnTo>
                  <a:lnTo>
                    <a:pt x="581" y="529"/>
                  </a:lnTo>
                  <a:lnTo>
                    <a:pt x="582" y="571"/>
                  </a:lnTo>
                  <a:lnTo>
                    <a:pt x="579" y="612"/>
                  </a:lnTo>
                  <a:lnTo>
                    <a:pt x="567" y="656"/>
                  </a:lnTo>
                  <a:lnTo>
                    <a:pt x="541" y="702"/>
                  </a:lnTo>
                  <a:lnTo>
                    <a:pt x="510" y="742"/>
                  </a:lnTo>
                  <a:lnTo>
                    <a:pt x="470" y="779"/>
                  </a:lnTo>
                  <a:lnTo>
                    <a:pt x="423" y="808"/>
                  </a:lnTo>
                  <a:lnTo>
                    <a:pt x="370" y="827"/>
                  </a:lnTo>
                  <a:lnTo>
                    <a:pt x="340" y="835"/>
                  </a:lnTo>
                  <a:lnTo>
                    <a:pt x="309" y="836"/>
                  </a:lnTo>
                  <a:lnTo>
                    <a:pt x="278" y="835"/>
                  </a:lnTo>
                  <a:lnTo>
                    <a:pt x="244" y="83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5" name="Freeform 62"/>
            <p:cNvSpPr>
              <a:spLocks/>
            </p:cNvSpPr>
            <p:nvPr/>
          </p:nvSpPr>
          <p:spPr bwMode="auto">
            <a:xfrm>
              <a:off x="200025" y="3775075"/>
              <a:ext cx="109538" cy="149225"/>
            </a:xfrm>
            <a:custGeom>
              <a:avLst/>
              <a:gdLst>
                <a:gd name="T0" fmla="*/ 0 w 404"/>
                <a:gd name="T1" fmla="*/ 550 h 550"/>
                <a:gd name="T2" fmla="*/ 0 w 404"/>
                <a:gd name="T3" fmla="*/ 85 h 550"/>
                <a:gd name="T4" fmla="*/ 277 w 404"/>
                <a:gd name="T5" fmla="*/ 0 h 550"/>
                <a:gd name="T6" fmla="*/ 404 w 404"/>
                <a:gd name="T7" fmla="*/ 429 h 550"/>
                <a:gd name="T8" fmla="*/ 0 w 404"/>
                <a:gd name="T9" fmla="*/ 550 h 550"/>
              </a:gdLst>
              <a:ahLst/>
              <a:cxnLst>
                <a:cxn ang="0">
                  <a:pos x="T0" y="T1"/>
                </a:cxn>
                <a:cxn ang="0">
                  <a:pos x="T2" y="T3"/>
                </a:cxn>
                <a:cxn ang="0">
                  <a:pos x="T4" y="T5"/>
                </a:cxn>
                <a:cxn ang="0">
                  <a:pos x="T6" y="T7"/>
                </a:cxn>
                <a:cxn ang="0">
                  <a:pos x="T8" y="T9"/>
                </a:cxn>
              </a:cxnLst>
              <a:rect l="0" t="0" r="r" b="b"/>
              <a:pathLst>
                <a:path w="404" h="550">
                  <a:moveTo>
                    <a:pt x="0" y="550"/>
                  </a:moveTo>
                  <a:lnTo>
                    <a:pt x="0" y="85"/>
                  </a:lnTo>
                  <a:lnTo>
                    <a:pt x="277" y="0"/>
                  </a:lnTo>
                  <a:lnTo>
                    <a:pt x="404" y="429"/>
                  </a:lnTo>
                  <a:lnTo>
                    <a:pt x="0" y="55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6" name="Freeform 63"/>
            <p:cNvSpPr>
              <a:spLocks/>
            </p:cNvSpPr>
            <p:nvPr/>
          </p:nvSpPr>
          <p:spPr bwMode="auto">
            <a:xfrm>
              <a:off x="2836863" y="4240213"/>
              <a:ext cx="169863" cy="169862"/>
            </a:xfrm>
            <a:custGeom>
              <a:avLst/>
              <a:gdLst>
                <a:gd name="T0" fmla="*/ 292 w 628"/>
                <a:gd name="T1" fmla="*/ 0 h 627"/>
                <a:gd name="T2" fmla="*/ 0 w 628"/>
                <a:gd name="T3" fmla="*/ 335 h 627"/>
                <a:gd name="T4" fmla="*/ 335 w 628"/>
                <a:gd name="T5" fmla="*/ 627 h 627"/>
                <a:gd name="T6" fmla="*/ 628 w 628"/>
                <a:gd name="T7" fmla="*/ 295 h 627"/>
                <a:gd name="T8" fmla="*/ 292 w 628"/>
                <a:gd name="T9" fmla="*/ 0 h 627"/>
              </a:gdLst>
              <a:ahLst/>
              <a:cxnLst>
                <a:cxn ang="0">
                  <a:pos x="T0" y="T1"/>
                </a:cxn>
                <a:cxn ang="0">
                  <a:pos x="T2" y="T3"/>
                </a:cxn>
                <a:cxn ang="0">
                  <a:pos x="T4" y="T5"/>
                </a:cxn>
                <a:cxn ang="0">
                  <a:pos x="T6" y="T7"/>
                </a:cxn>
                <a:cxn ang="0">
                  <a:pos x="T8" y="T9"/>
                </a:cxn>
              </a:cxnLst>
              <a:rect l="0" t="0" r="r" b="b"/>
              <a:pathLst>
                <a:path w="628" h="627">
                  <a:moveTo>
                    <a:pt x="292" y="0"/>
                  </a:moveTo>
                  <a:lnTo>
                    <a:pt x="0" y="335"/>
                  </a:lnTo>
                  <a:lnTo>
                    <a:pt x="335" y="627"/>
                  </a:lnTo>
                  <a:lnTo>
                    <a:pt x="628" y="295"/>
                  </a:lnTo>
                  <a:lnTo>
                    <a:pt x="292" y="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7" name="Freeform 64"/>
            <p:cNvSpPr>
              <a:spLocks/>
            </p:cNvSpPr>
            <p:nvPr/>
          </p:nvSpPr>
          <p:spPr bwMode="auto">
            <a:xfrm>
              <a:off x="2676525" y="5181600"/>
              <a:ext cx="192088" cy="127000"/>
            </a:xfrm>
            <a:custGeom>
              <a:avLst/>
              <a:gdLst>
                <a:gd name="T0" fmla="*/ 710 w 710"/>
                <a:gd name="T1" fmla="*/ 470 h 470"/>
                <a:gd name="T2" fmla="*/ 574 w 710"/>
                <a:gd name="T3" fmla="*/ 470 h 470"/>
                <a:gd name="T4" fmla="*/ 300 w 710"/>
                <a:gd name="T5" fmla="*/ 316 h 470"/>
                <a:gd name="T6" fmla="*/ 197 w 710"/>
                <a:gd name="T7" fmla="*/ 265 h 470"/>
                <a:gd name="T8" fmla="*/ 162 w 710"/>
                <a:gd name="T9" fmla="*/ 249 h 470"/>
                <a:gd name="T10" fmla="*/ 137 w 710"/>
                <a:gd name="T11" fmla="*/ 243 h 470"/>
                <a:gd name="T12" fmla="*/ 117 w 710"/>
                <a:gd name="T13" fmla="*/ 244 h 470"/>
                <a:gd name="T14" fmla="*/ 102 w 710"/>
                <a:gd name="T15" fmla="*/ 255 h 470"/>
                <a:gd name="T16" fmla="*/ 86 w 710"/>
                <a:gd name="T17" fmla="*/ 269 h 470"/>
                <a:gd name="T18" fmla="*/ 73 w 710"/>
                <a:gd name="T19" fmla="*/ 291 h 470"/>
                <a:gd name="T20" fmla="*/ 51 w 710"/>
                <a:gd name="T21" fmla="*/ 320 h 470"/>
                <a:gd name="T22" fmla="*/ 34 w 710"/>
                <a:gd name="T23" fmla="*/ 339 h 470"/>
                <a:gd name="T24" fmla="*/ 22 w 710"/>
                <a:gd name="T25" fmla="*/ 346 h 470"/>
                <a:gd name="T26" fmla="*/ 9 w 710"/>
                <a:gd name="T27" fmla="*/ 344 h 470"/>
                <a:gd name="T28" fmla="*/ 2 w 710"/>
                <a:gd name="T29" fmla="*/ 334 h 470"/>
                <a:gd name="T30" fmla="*/ 0 w 710"/>
                <a:gd name="T31" fmla="*/ 324 h 470"/>
                <a:gd name="T32" fmla="*/ 2 w 710"/>
                <a:gd name="T33" fmla="*/ 312 h 470"/>
                <a:gd name="T34" fmla="*/ 9 w 710"/>
                <a:gd name="T35" fmla="*/ 293 h 470"/>
                <a:gd name="T36" fmla="*/ 28 w 710"/>
                <a:gd name="T37" fmla="*/ 263 h 470"/>
                <a:gd name="T38" fmla="*/ 94 w 710"/>
                <a:gd name="T39" fmla="*/ 163 h 470"/>
                <a:gd name="T40" fmla="*/ 147 w 710"/>
                <a:gd name="T41" fmla="*/ 62 h 470"/>
                <a:gd name="T42" fmla="*/ 167 w 710"/>
                <a:gd name="T43" fmla="*/ 20 h 470"/>
                <a:gd name="T44" fmla="*/ 176 w 710"/>
                <a:gd name="T45" fmla="*/ 8 h 470"/>
                <a:gd name="T46" fmla="*/ 183 w 710"/>
                <a:gd name="T47" fmla="*/ 3 h 470"/>
                <a:gd name="T48" fmla="*/ 193 w 710"/>
                <a:gd name="T49" fmla="*/ 0 h 470"/>
                <a:gd name="T50" fmla="*/ 203 w 710"/>
                <a:gd name="T51" fmla="*/ 4 h 470"/>
                <a:gd name="T52" fmla="*/ 215 w 710"/>
                <a:gd name="T53" fmla="*/ 13 h 470"/>
                <a:gd name="T54" fmla="*/ 215 w 710"/>
                <a:gd name="T55" fmla="*/ 26 h 470"/>
                <a:gd name="T56" fmla="*/ 211 w 710"/>
                <a:gd name="T57" fmla="*/ 48 h 470"/>
                <a:gd name="T58" fmla="*/ 199 w 710"/>
                <a:gd name="T59" fmla="*/ 78 h 470"/>
                <a:gd name="T60" fmla="*/ 181 w 710"/>
                <a:gd name="T61" fmla="*/ 119 h 470"/>
                <a:gd name="T62" fmla="*/ 178 w 710"/>
                <a:gd name="T63" fmla="*/ 136 h 470"/>
                <a:gd name="T64" fmla="*/ 179 w 710"/>
                <a:gd name="T65" fmla="*/ 152 h 470"/>
                <a:gd name="T66" fmla="*/ 188 w 710"/>
                <a:gd name="T67" fmla="*/ 164 h 470"/>
                <a:gd name="T68" fmla="*/ 203 w 710"/>
                <a:gd name="T69" fmla="*/ 178 h 470"/>
                <a:gd name="T70" fmla="*/ 246 w 710"/>
                <a:gd name="T71" fmla="*/ 208 h 470"/>
                <a:gd name="T72" fmla="*/ 710 w 710"/>
                <a:gd name="T73"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0" h="470">
                  <a:moveTo>
                    <a:pt x="710" y="470"/>
                  </a:moveTo>
                  <a:lnTo>
                    <a:pt x="574" y="470"/>
                  </a:lnTo>
                  <a:lnTo>
                    <a:pt x="300" y="316"/>
                  </a:lnTo>
                  <a:lnTo>
                    <a:pt x="197" y="265"/>
                  </a:lnTo>
                  <a:lnTo>
                    <a:pt x="162" y="249"/>
                  </a:lnTo>
                  <a:lnTo>
                    <a:pt x="137" y="243"/>
                  </a:lnTo>
                  <a:lnTo>
                    <a:pt x="117" y="244"/>
                  </a:lnTo>
                  <a:lnTo>
                    <a:pt x="102" y="255"/>
                  </a:lnTo>
                  <a:lnTo>
                    <a:pt x="86" y="269"/>
                  </a:lnTo>
                  <a:lnTo>
                    <a:pt x="73" y="291"/>
                  </a:lnTo>
                  <a:lnTo>
                    <a:pt x="51" y="320"/>
                  </a:lnTo>
                  <a:lnTo>
                    <a:pt x="34" y="339"/>
                  </a:lnTo>
                  <a:lnTo>
                    <a:pt x="22" y="346"/>
                  </a:lnTo>
                  <a:lnTo>
                    <a:pt x="9" y="344"/>
                  </a:lnTo>
                  <a:lnTo>
                    <a:pt x="2" y="334"/>
                  </a:lnTo>
                  <a:lnTo>
                    <a:pt x="0" y="324"/>
                  </a:lnTo>
                  <a:lnTo>
                    <a:pt x="2" y="312"/>
                  </a:lnTo>
                  <a:lnTo>
                    <a:pt x="9" y="293"/>
                  </a:lnTo>
                  <a:lnTo>
                    <a:pt x="28" y="263"/>
                  </a:lnTo>
                  <a:lnTo>
                    <a:pt x="94" y="163"/>
                  </a:lnTo>
                  <a:lnTo>
                    <a:pt x="147" y="62"/>
                  </a:lnTo>
                  <a:lnTo>
                    <a:pt x="167" y="20"/>
                  </a:lnTo>
                  <a:lnTo>
                    <a:pt x="176" y="8"/>
                  </a:lnTo>
                  <a:lnTo>
                    <a:pt x="183" y="3"/>
                  </a:lnTo>
                  <a:lnTo>
                    <a:pt x="193" y="0"/>
                  </a:lnTo>
                  <a:lnTo>
                    <a:pt x="203" y="4"/>
                  </a:lnTo>
                  <a:lnTo>
                    <a:pt x="215" y="13"/>
                  </a:lnTo>
                  <a:lnTo>
                    <a:pt x="215" y="26"/>
                  </a:lnTo>
                  <a:lnTo>
                    <a:pt x="211" y="48"/>
                  </a:lnTo>
                  <a:lnTo>
                    <a:pt x="199" y="78"/>
                  </a:lnTo>
                  <a:lnTo>
                    <a:pt x="181" y="119"/>
                  </a:lnTo>
                  <a:lnTo>
                    <a:pt x="178" y="136"/>
                  </a:lnTo>
                  <a:lnTo>
                    <a:pt x="179" y="152"/>
                  </a:lnTo>
                  <a:lnTo>
                    <a:pt x="188" y="164"/>
                  </a:lnTo>
                  <a:lnTo>
                    <a:pt x="203" y="178"/>
                  </a:lnTo>
                  <a:lnTo>
                    <a:pt x="246" y="208"/>
                  </a:lnTo>
                  <a:lnTo>
                    <a:pt x="710" y="47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8" name="Freeform 65"/>
            <p:cNvSpPr>
              <a:spLocks/>
            </p:cNvSpPr>
            <p:nvPr/>
          </p:nvSpPr>
          <p:spPr bwMode="auto">
            <a:xfrm>
              <a:off x="2743200" y="5014913"/>
              <a:ext cx="285750" cy="230187"/>
            </a:xfrm>
            <a:custGeom>
              <a:avLst/>
              <a:gdLst>
                <a:gd name="T0" fmla="*/ 311 w 1060"/>
                <a:gd name="T1" fmla="*/ 46 h 855"/>
                <a:gd name="T2" fmla="*/ 343 w 1060"/>
                <a:gd name="T3" fmla="*/ 65 h 855"/>
                <a:gd name="T4" fmla="*/ 347 w 1060"/>
                <a:gd name="T5" fmla="*/ 88 h 855"/>
                <a:gd name="T6" fmla="*/ 328 w 1060"/>
                <a:gd name="T7" fmla="*/ 102 h 855"/>
                <a:gd name="T8" fmla="*/ 224 w 1060"/>
                <a:gd name="T9" fmla="*/ 105 h 855"/>
                <a:gd name="T10" fmla="*/ 154 w 1060"/>
                <a:gd name="T11" fmla="*/ 117 h 855"/>
                <a:gd name="T12" fmla="*/ 105 w 1060"/>
                <a:gd name="T13" fmla="*/ 153 h 855"/>
                <a:gd name="T14" fmla="*/ 73 w 1060"/>
                <a:gd name="T15" fmla="*/ 202 h 855"/>
                <a:gd name="T16" fmla="*/ 50 w 1060"/>
                <a:gd name="T17" fmla="*/ 268 h 855"/>
                <a:gd name="T18" fmla="*/ 48 w 1060"/>
                <a:gd name="T19" fmla="*/ 340 h 855"/>
                <a:gd name="T20" fmla="*/ 75 w 1060"/>
                <a:gd name="T21" fmla="*/ 400 h 855"/>
                <a:gd name="T22" fmla="*/ 122 w 1060"/>
                <a:gd name="T23" fmla="*/ 446 h 855"/>
                <a:gd name="T24" fmla="*/ 192 w 1060"/>
                <a:gd name="T25" fmla="*/ 469 h 855"/>
                <a:gd name="T26" fmla="*/ 267 w 1060"/>
                <a:gd name="T27" fmla="*/ 460 h 855"/>
                <a:gd name="T28" fmla="*/ 325 w 1060"/>
                <a:gd name="T29" fmla="*/ 424 h 855"/>
                <a:gd name="T30" fmla="*/ 437 w 1060"/>
                <a:gd name="T31" fmla="*/ 312 h 855"/>
                <a:gd name="T32" fmla="*/ 540 w 1060"/>
                <a:gd name="T33" fmla="*/ 216 h 855"/>
                <a:gd name="T34" fmla="*/ 638 w 1060"/>
                <a:gd name="T35" fmla="*/ 161 h 855"/>
                <a:gd name="T36" fmla="*/ 735 w 1060"/>
                <a:gd name="T37" fmla="*/ 143 h 855"/>
                <a:gd name="T38" fmla="*/ 840 w 1060"/>
                <a:gd name="T39" fmla="*/ 161 h 855"/>
                <a:gd name="T40" fmla="*/ 896 w 1060"/>
                <a:gd name="T41" fmla="*/ 191 h 855"/>
                <a:gd name="T42" fmla="*/ 993 w 1060"/>
                <a:gd name="T43" fmla="*/ 278 h 855"/>
                <a:gd name="T44" fmla="*/ 1026 w 1060"/>
                <a:gd name="T45" fmla="*/ 335 h 855"/>
                <a:gd name="T46" fmla="*/ 1050 w 1060"/>
                <a:gd name="T47" fmla="*/ 398 h 855"/>
                <a:gd name="T48" fmla="*/ 1060 w 1060"/>
                <a:gd name="T49" fmla="*/ 470 h 855"/>
                <a:gd name="T50" fmla="*/ 1053 w 1060"/>
                <a:gd name="T51" fmla="*/ 546 h 855"/>
                <a:gd name="T52" fmla="*/ 1034 w 1060"/>
                <a:gd name="T53" fmla="*/ 620 h 855"/>
                <a:gd name="T54" fmla="*/ 965 w 1060"/>
                <a:gd name="T55" fmla="*/ 755 h 855"/>
                <a:gd name="T56" fmla="*/ 901 w 1060"/>
                <a:gd name="T57" fmla="*/ 833 h 855"/>
                <a:gd name="T58" fmla="*/ 869 w 1060"/>
                <a:gd name="T59" fmla="*/ 854 h 855"/>
                <a:gd name="T60" fmla="*/ 830 w 1060"/>
                <a:gd name="T61" fmla="*/ 851 h 855"/>
                <a:gd name="T62" fmla="*/ 669 w 1060"/>
                <a:gd name="T63" fmla="*/ 792 h 855"/>
                <a:gd name="T64" fmla="*/ 637 w 1060"/>
                <a:gd name="T65" fmla="*/ 774 h 855"/>
                <a:gd name="T66" fmla="*/ 636 w 1060"/>
                <a:gd name="T67" fmla="*/ 754 h 855"/>
                <a:gd name="T68" fmla="*/ 645 w 1060"/>
                <a:gd name="T69" fmla="*/ 744 h 855"/>
                <a:gd name="T70" fmla="*/ 669 w 1060"/>
                <a:gd name="T71" fmla="*/ 744 h 855"/>
                <a:gd name="T72" fmla="*/ 779 w 1060"/>
                <a:gd name="T73" fmla="*/ 742 h 855"/>
                <a:gd name="T74" fmla="*/ 877 w 1060"/>
                <a:gd name="T75" fmla="*/ 710 h 855"/>
                <a:gd name="T76" fmla="*/ 955 w 1060"/>
                <a:gd name="T77" fmla="*/ 652 h 855"/>
                <a:gd name="T78" fmla="*/ 1004 w 1060"/>
                <a:gd name="T79" fmla="*/ 577 h 855"/>
                <a:gd name="T80" fmla="*/ 1015 w 1060"/>
                <a:gd name="T81" fmla="*/ 498 h 855"/>
                <a:gd name="T82" fmla="*/ 997 w 1060"/>
                <a:gd name="T83" fmla="*/ 424 h 855"/>
                <a:gd name="T84" fmla="*/ 954 w 1060"/>
                <a:gd name="T85" fmla="*/ 362 h 855"/>
                <a:gd name="T86" fmla="*/ 890 w 1060"/>
                <a:gd name="T87" fmla="*/ 324 h 855"/>
                <a:gd name="T88" fmla="*/ 815 w 1060"/>
                <a:gd name="T89" fmla="*/ 311 h 855"/>
                <a:gd name="T90" fmla="*/ 742 w 1060"/>
                <a:gd name="T91" fmla="*/ 331 h 855"/>
                <a:gd name="T92" fmla="*/ 663 w 1060"/>
                <a:gd name="T93" fmla="*/ 378 h 855"/>
                <a:gd name="T94" fmla="*/ 573 w 1060"/>
                <a:gd name="T95" fmla="*/ 466 h 855"/>
                <a:gd name="T96" fmla="*/ 453 w 1060"/>
                <a:gd name="T97" fmla="*/ 574 h 855"/>
                <a:gd name="T98" fmla="*/ 358 w 1060"/>
                <a:gd name="T99" fmla="*/ 624 h 855"/>
                <a:gd name="T100" fmla="*/ 278 w 1060"/>
                <a:gd name="T101" fmla="*/ 633 h 855"/>
                <a:gd name="T102" fmla="*/ 190 w 1060"/>
                <a:gd name="T103" fmla="*/ 618 h 855"/>
                <a:gd name="T104" fmla="*/ 87 w 1060"/>
                <a:gd name="T105" fmla="*/ 556 h 855"/>
                <a:gd name="T106" fmla="*/ 49 w 1060"/>
                <a:gd name="T107" fmla="*/ 510 h 855"/>
                <a:gd name="T108" fmla="*/ 21 w 1060"/>
                <a:gd name="T109" fmla="*/ 459 h 855"/>
                <a:gd name="T110" fmla="*/ 4 w 1060"/>
                <a:gd name="T111" fmla="*/ 403 h 855"/>
                <a:gd name="T112" fmla="*/ 5 w 1060"/>
                <a:gd name="T113" fmla="*/ 276 h 855"/>
                <a:gd name="T114" fmla="*/ 47 w 1060"/>
                <a:gd name="T115" fmla="*/ 149 h 855"/>
                <a:gd name="T116" fmla="*/ 105 w 1060"/>
                <a:gd name="T117" fmla="*/ 41 h 855"/>
                <a:gd name="T118" fmla="*/ 145 w 1060"/>
                <a:gd name="T119" fmla="*/ 2 h 855"/>
                <a:gd name="T120" fmla="*/ 230 w 1060"/>
                <a:gd name="T121" fmla="*/ 2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855">
                  <a:moveTo>
                    <a:pt x="292" y="41"/>
                  </a:moveTo>
                  <a:lnTo>
                    <a:pt x="311" y="46"/>
                  </a:lnTo>
                  <a:lnTo>
                    <a:pt x="333" y="57"/>
                  </a:lnTo>
                  <a:lnTo>
                    <a:pt x="343" y="65"/>
                  </a:lnTo>
                  <a:lnTo>
                    <a:pt x="350" y="73"/>
                  </a:lnTo>
                  <a:lnTo>
                    <a:pt x="347" y="88"/>
                  </a:lnTo>
                  <a:lnTo>
                    <a:pt x="340" y="95"/>
                  </a:lnTo>
                  <a:lnTo>
                    <a:pt x="328" y="102"/>
                  </a:lnTo>
                  <a:lnTo>
                    <a:pt x="277" y="104"/>
                  </a:lnTo>
                  <a:lnTo>
                    <a:pt x="224" y="105"/>
                  </a:lnTo>
                  <a:lnTo>
                    <a:pt x="184" y="107"/>
                  </a:lnTo>
                  <a:lnTo>
                    <a:pt x="154" y="117"/>
                  </a:lnTo>
                  <a:lnTo>
                    <a:pt x="126" y="135"/>
                  </a:lnTo>
                  <a:lnTo>
                    <a:pt x="105" y="153"/>
                  </a:lnTo>
                  <a:lnTo>
                    <a:pt x="88" y="176"/>
                  </a:lnTo>
                  <a:lnTo>
                    <a:pt x="73" y="202"/>
                  </a:lnTo>
                  <a:lnTo>
                    <a:pt x="61" y="233"/>
                  </a:lnTo>
                  <a:lnTo>
                    <a:pt x="50" y="268"/>
                  </a:lnTo>
                  <a:lnTo>
                    <a:pt x="48" y="307"/>
                  </a:lnTo>
                  <a:lnTo>
                    <a:pt x="48" y="340"/>
                  </a:lnTo>
                  <a:lnTo>
                    <a:pt x="60" y="373"/>
                  </a:lnTo>
                  <a:lnTo>
                    <a:pt x="75" y="400"/>
                  </a:lnTo>
                  <a:lnTo>
                    <a:pt x="95" y="425"/>
                  </a:lnTo>
                  <a:lnTo>
                    <a:pt x="122" y="446"/>
                  </a:lnTo>
                  <a:lnTo>
                    <a:pt x="154" y="460"/>
                  </a:lnTo>
                  <a:lnTo>
                    <a:pt x="192" y="469"/>
                  </a:lnTo>
                  <a:lnTo>
                    <a:pt x="228" y="469"/>
                  </a:lnTo>
                  <a:lnTo>
                    <a:pt x="267" y="460"/>
                  </a:lnTo>
                  <a:lnTo>
                    <a:pt x="300" y="442"/>
                  </a:lnTo>
                  <a:lnTo>
                    <a:pt x="325" y="424"/>
                  </a:lnTo>
                  <a:lnTo>
                    <a:pt x="359" y="399"/>
                  </a:lnTo>
                  <a:lnTo>
                    <a:pt x="437" y="312"/>
                  </a:lnTo>
                  <a:lnTo>
                    <a:pt x="489" y="258"/>
                  </a:lnTo>
                  <a:lnTo>
                    <a:pt x="540" y="216"/>
                  </a:lnTo>
                  <a:lnTo>
                    <a:pt x="590" y="183"/>
                  </a:lnTo>
                  <a:lnTo>
                    <a:pt x="638" y="161"/>
                  </a:lnTo>
                  <a:lnTo>
                    <a:pt x="686" y="148"/>
                  </a:lnTo>
                  <a:lnTo>
                    <a:pt x="735" y="143"/>
                  </a:lnTo>
                  <a:lnTo>
                    <a:pt x="787" y="148"/>
                  </a:lnTo>
                  <a:lnTo>
                    <a:pt x="840" y="161"/>
                  </a:lnTo>
                  <a:lnTo>
                    <a:pt x="868" y="175"/>
                  </a:lnTo>
                  <a:lnTo>
                    <a:pt x="896" y="191"/>
                  </a:lnTo>
                  <a:lnTo>
                    <a:pt x="948" y="231"/>
                  </a:lnTo>
                  <a:lnTo>
                    <a:pt x="993" y="278"/>
                  </a:lnTo>
                  <a:lnTo>
                    <a:pt x="1012" y="304"/>
                  </a:lnTo>
                  <a:lnTo>
                    <a:pt x="1026" y="335"/>
                  </a:lnTo>
                  <a:lnTo>
                    <a:pt x="1041" y="366"/>
                  </a:lnTo>
                  <a:lnTo>
                    <a:pt x="1050" y="398"/>
                  </a:lnTo>
                  <a:lnTo>
                    <a:pt x="1055" y="434"/>
                  </a:lnTo>
                  <a:lnTo>
                    <a:pt x="1060" y="470"/>
                  </a:lnTo>
                  <a:lnTo>
                    <a:pt x="1058" y="507"/>
                  </a:lnTo>
                  <a:lnTo>
                    <a:pt x="1053" y="546"/>
                  </a:lnTo>
                  <a:lnTo>
                    <a:pt x="1044" y="584"/>
                  </a:lnTo>
                  <a:lnTo>
                    <a:pt x="1034" y="620"/>
                  </a:lnTo>
                  <a:lnTo>
                    <a:pt x="1004" y="689"/>
                  </a:lnTo>
                  <a:lnTo>
                    <a:pt x="965" y="755"/>
                  </a:lnTo>
                  <a:lnTo>
                    <a:pt x="923" y="811"/>
                  </a:lnTo>
                  <a:lnTo>
                    <a:pt x="901" y="833"/>
                  </a:lnTo>
                  <a:lnTo>
                    <a:pt x="883" y="850"/>
                  </a:lnTo>
                  <a:lnTo>
                    <a:pt x="869" y="854"/>
                  </a:lnTo>
                  <a:lnTo>
                    <a:pt x="851" y="855"/>
                  </a:lnTo>
                  <a:lnTo>
                    <a:pt x="830" y="851"/>
                  </a:lnTo>
                  <a:lnTo>
                    <a:pt x="799" y="842"/>
                  </a:lnTo>
                  <a:lnTo>
                    <a:pt x="669" y="792"/>
                  </a:lnTo>
                  <a:lnTo>
                    <a:pt x="649" y="782"/>
                  </a:lnTo>
                  <a:lnTo>
                    <a:pt x="637" y="774"/>
                  </a:lnTo>
                  <a:lnTo>
                    <a:pt x="635" y="764"/>
                  </a:lnTo>
                  <a:lnTo>
                    <a:pt x="636" y="754"/>
                  </a:lnTo>
                  <a:lnTo>
                    <a:pt x="640" y="748"/>
                  </a:lnTo>
                  <a:lnTo>
                    <a:pt x="645" y="744"/>
                  </a:lnTo>
                  <a:lnTo>
                    <a:pt x="656" y="742"/>
                  </a:lnTo>
                  <a:lnTo>
                    <a:pt x="669" y="744"/>
                  </a:lnTo>
                  <a:lnTo>
                    <a:pt x="726" y="745"/>
                  </a:lnTo>
                  <a:lnTo>
                    <a:pt x="779" y="742"/>
                  </a:lnTo>
                  <a:lnTo>
                    <a:pt x="830" y="728"/>
                  </a:lnTo>
                  <a:lnTo>
                    <a:pt x="877" y="710"/>
                  </a:lnTo>
                  <a:lnTo>
                    <a:pt x="921" y="685"/>
                  </a:lnTo>
                  <a:lnTo>
                    <a:pt x="955" y="652"/>
                  </a:lnTo>
                  <a:lnTo>
                    <a:pt x="983" y="617"/>
                  </a:lnTo>
                  <a:lnTo>
                    <a:pt x="1004" y="577"/>
                  </a:lnTo>
                  <a:lnTo>
                    <a:pt x="1013" y="537"/>
                  </a:lnTo>
                  <a:lnTo>
                    <a:pt x="1015" y="498"/>
                  </a:lnTo>
                  <a:lnTo>
                    <a:pt x="1009" y="459"/>
                  </a:lnTo>
                  <a:lnTo>
                    <a:pt x="997" y="424"/>
                  </a:lnTo>
                  <a:lnTo>
                    <a:pt x="977" y="390"/>
                  </a:lnTo>
                  <a:lnTo>
                    <a:pt x="954" y="362"/>
                  </a:lnTo>
                  <a:lnTo>
                    <a:pt x="922" y="341"/>
                  </a:lnTo>
                  <a:lnTo>
                    <a:pt x="890" y="324"/>
                  </a:lnTo>
                  <a:lnTo>
                    <a:pt x="852" y="313"/>
                  </a:lnTo>
                  <a:lnTo>
                    <a:pt x="815" y="311"/>
                  </a:lnTo>
                  <a:lnTo>
                    <a:pt x="779" y="318"/>
                  </a:lnTo>
                  <a:lnTo>
                    <a:pt x="742" y="331"/>
                  </a:lnTo>
                  <a:lnTo>
                    <a:pt x="703" y="350"/>
                  </a:lnTo>
                  <a:lnTo>
                    <a:pt x="663" y="378"/>
                  </a:lnTo>
                  <a:lnTo>
                    <a:pt x="618" y="419"/>
                  </a:lnTo>
                  <a:lnTo>
                    <a:pt x="573" y="466"/>
                  </a:lnTo>
                  <a:lnTo>
                    <a:pt x="507" y="527"/>
                  </a:lnTo>
                  <a:lnTo>
                    <a:pt x="453" y="574"/>
                  </a:lnTo>
                  <a:lnTo>
                    <a:pt x="406" y="605"/>
                  </a:lnTo>
                  <a:lnTo>
                    <a:pt x="358" y="624"/>
                  </a:lnTo>
                  <a:lnTo>
                    <a:pt x="320" y="630"/>
                  </a:lnTo>
                  <a:lnTo>
                    <a:pt x="278" y="633"/>
                  </a:lnTo>
                  <a:lnTo>
                    <a:pt x="235" y="628"/>
                  </a:lnTo>
                  <a:lnTo>
                    <a:pt x="190" y="618"/>
                  </a:lnTo>
                  <a:lnTo>
                    <a:pt x="134" y="590"/>
                  </a:lnTo>
                  <a:lnTo>
                    <a:pt x="87" y="556"/>
                  </a:lnTo>
                  <a:lnTo>
                    <a:pt x="67" y="532"/>
                  </a:lnTo>
                  <a:lnTo>
                    <a:pt x="49" y="510"/>
                  </a:lnTo>
                  <a:lnTo>
                    <a:pt x="34" y="485"/>
                  </a:lnTo>
                  <a:lnTo>
                    <a:pt x="21" y="459"/>
                  </a:lnTo>
                  <a:lnTo>
                    <a:pt x="10" y="432"/>
                  </a:lnTo>
                  <a:lnTo>
                    <a:pt x="4" y="403"/>
                  </a:lnTo>
                  <a:lnTo>
                    <a:pt x="0" y="341"/>
                  </a:lnTo>
                  <a:lnTo>
                    <a:pt x="5" y="276"/>
                  </a:lnTo>
                  <a:lnTo>
                    <a:pt x="24" y="206"/>
                  </a:lnTo>
                  <a:lnTo>
                    <a:pt x="47" y="149"/>
                  </a:lnTo>
                  <a:lnTo>
                    <a:pt x="75" y="90"/>
                  </a:lnTo>
                  <a:lnTo>
                    <a:pt x="105" y="41"/>
                  </a:lnTo>
                  <a:lnTo>
                    <a:pt x="133" y="6"/>
                  </a:lnTo>
                  <a:lnTo>
                    <a:pt x="145" y="2"/>
                  </a:lnTo>
                  <a:lnTo>
                    <a:pt x="163" y="0"/>
                  </a:lnTo>
                  <a:lnTo>
                    <a:pt x="230" y="21"/>
                  </a:lnTo>
                  <a:lnTo>
                    <a:pt x="292" y="4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9" name="Freeform 66"/>
            <p:cNvSpPr>
              <a:spLocks/>
            </p:cNvSpPr>
            <p:nvPr/>
          </p:nvSpPr>
          <p:spPr bwMode="auto">
            <a:xfrm>
              <a:off x="2787650" y="4845050"/>
              <a:ext cx="307975" cy="192087"/>
            </a:xfrm>
            <a:custGeom>
              <a:avLst/>
              <a:gdLst>
                <a:gd name="T0" fmla="*/ 1004 w 1139"/>
                <a:gd name="T1" fmla="*/ 368 h 709"/>
                <a:gd name="T2" fmla="*/ 1031 w 1139"/>
                <a:gd name="T3" fmla="*/ 366 h 709"/>
                <a:gd name="T4" fmla="*/ 1060 w 1139"/>
                <a:gd name="T5" fmla="*/ 341 h 709"/>
                <a:gd name="T6" fmla="*/ 1082 w 1139"/>
                <a:gd name="T7" fmla="*/ 301 h 709"/>
                <a:gd name="T8" fmla="*/ 1101 w 1139"/>
                <a:gd name="T9" fmla="*/ 258 h 709"/>
                <a:gd name="T10" fmla="*/ 1122 w 1139"/>
                <a:gd name="T11" fmla="*/ 251 h 709"/>
                <a:gd name="T12" fmla="*/ 1139 w 1139"/>
                <a:gd name="T13" fmla="*/ 262 h 709"/>
                <a:gd name="T14" fmla="*/ 1137 w 1139"/>
                <a:gd name="T15" fmla="*/ 288 h 709"/>
                <a:gd name="T16" fmla="*/ 1080 w 1139"/>
                <a:gd name="T17" fmla="*/ 487 h 709"/>
                <a:gd name="T18" fmla="*/ 1038 w 1139"/>
                <a:gd name="T19" fmla="*/ 684 h 709"/>
                <a:gd name="T20" fmla="*/ 1024 w 1139"/>
                <a:gd name="T21" fmla="*/ 705 h 709"/>
                <a:gd name="T22" fmla="*/ 1008 w 1139"/>
                <a:gd name="T23" fmla="*/ 709 h 709"/>
                <a:gd name="T24" fmla="*/ 991 w 1139"/>
                <a:gd name="T25" fmla="*/ 693 h 709"/>
                <a:gd name="T26" fmla="*/ 993 w 1139"/>
                <a:gd name="T27" fmla="*/ 643 h 709"/>
                <a:gd name="T28" fmla="*/ 994 w 1139"/>
                <a:gd name="T29" fmla="*/ 599 h 709"/>
                <a:gd name="T30" fmla="*/ 981 w 1139"/>
                <a:gd name="T31" fmla="*/ 566 h 709"/>
                <a:gd name="T32" fmla="*/ 957 w 1139"/>
                <a:gd name="T33" fmla="*/ 549 h 709"/>
                <a:gd name="T34" fmla="*/ 196 w 1139"/>
                <a:gd name="T35" fmla="*/ 355 h 709"/>
                <a:gd name="T36" fmla="*/ 122 w 1139"/>
                <a:gd name="T37" fmla="*/ 342 h 709"/>
                <a:gd name="T38" fmla="*/ 93 w 1139"/>
                <a:gd name="T39" fmla="*/ 353 h 709"/>
                <a:gd name="T40" fmla="*/ 68 w 1139"/>
                <a:gd name="T41" fmla="*/ 383 h 709"/>
                <a:gd name="T42" fmla="*/ 49 w 1139"/>
                <a:gd name="T43" fmla="*/ 432 h 709"/>
                <a:gd name="T44" fmla="*/ 31 w 1139"/>
                <a:gd name="T45" fmla="*/ 458 h 709"/>
                <a:gd name="T46" fmla="*/ 8 w 1139"/>
                <a:gd name="T47" fmla="*/ 454 h 709"/>
                <a:gd name="T48" fmla="*/ 0 w 1139"/>
                <a:gd name="T49" fmla="*/ 435 h 709"/>
                <a:gd name="T50" fmla="*/ 24 w 1139"/>
                <a:gd name="T51" fmla="*/ 349 h 709"/>
                <a:gd name="T52" fmla="*/ 98 w 1139"/>
                <a:gd name="T53" fmla="*/ 54 h 709"/>
                <a:gd name="T54" fmla="*/ 107 w 1139"/>
                <a:gd name="T55" fmla="*/ 12 h 709"/>
                <a:gd name="T56" fmla="*/ 123 w 1139"/>
                <a:gd name="T57" fmla="*/ 0 h 709"/>
                <a:gd name="T58" fmla="*/ 144 w 1139"/>
                <a:gd name="T59" fmla="*/ 6 h 709"/>
                <a:gd name="T60" fmla="*/ 151 w 1139"/>
                <a:gd name="T61" fmla="*/ 38 h 709"/>
                <a:gd name="T62" fmla="*/ 145 w 1139"/>
                <a:gd name="T63" fmla="*/ 87 h 709"/>
                <a:gd name="T64" fmla="*/ 153 w 1139"/>
                <a:gd name="T65" fmla="*/ 128 h 709"/>
                <a:gd name="T66" fmla="*/ 171 w 1139"/>
                <a:gd name="T67" fmla="*/ 153 h 709"/>
                <a:gd name="T68" fmla="*/ 243 w 1139"/>
                <a:gd name="T69" fmla="*/ 177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9" h="709">
                  <a:moveTo>
                    <a:pt x="943" y="355"/>
                  </a:moveTo>
                  <a:lnTo>
                    <a:pt x="1004" y="368"/>
                  </a:lnTo>
                  <a:lnTo>
                    <a:pt x="1017" y="368"/>
                  </a:lnTo>
                  <a:lnTo>
                    <a:pt x="1031" y="366"/>
                  </a:lnTo>
                  <a:lnTo>
                    <a:pt x="1048" y="356"/>
                  </a:lnTo>
                  <a:lnTo>
                    <a:pt x="1060" y="341"/>
                  </a:lnTo>
                  <a:lnTo>
                    <a:pt x="1071" y="323"/>
                  </a:lnTo>
                  <a:lnTo>
                    <a:pt x="1082" y="301"/>
                  </a:lnTo>
                  <a:lnTo>
                    <a:pt x="1091" y="274"/>
                  </a:lnTo>
                  <a:lnTo>
                    <a:pt x="1101" y="258"/>
                  </a:lnTo>
                  <a:lnTo>
                    <a:pt x="1110" y="251"/>
                  </a:lnTo>
                  <a:lnTo>
                    <a:pt x="1122" y="251"/>
                  </a:lnTo>
                  <a:lnTo>
                    <a:pt x="1134" y="255"/>
                  </a:lnTo>
                  <a:lnTo>
                    <a:pt x="1139" y="262"/>
                  </a:lnTo>
                  <a:lnTo>
                    <a:pt x="1139" y="276"/>
                  </a:lnTo>
                  <a:lnTo>
                    <a:pt x="1137" y="288"/>
                  </a:lnTo>
                  <a:lnTo>
                    <a:pt x="1117" y="362"/>
                  </a:lnTo>
                  <a:lnTo>
                    <a:pt x="1080" y="487"/>
                  </a:lnTo>
                  <a:lnTo>
                    <a:pt x="1044" y="652"/>
                  </a:lnTo>
                  <a:lnTo>
                    <a:pt x="1038" y="684"/>
                  </a:lnTo>
                  <a:lnTo>
                    <a:pt x="1034" y="696"/>
                  </a:lnTo>
                  <a:lnTo>
                    <a:pt x="1024" y="705"/>
                  </a:lnTo>
                  <a:lnTo>
                    <a:pt x="1017" y="709"/>
                  </a:lnTo>
                  <a:lnTo>
                    <a:pt x="1008" y="709"/>
                  </a:lnTo>
                  <a:lnTo>
                    <a:pt x="996" y="703"/>
                  </a:lnTo>
                  <a:lnTo>
                    <a:pt x="991" y="693"/>
                  </a:lnTo>
                  <a:lnTo>
                    <a:pt x="988" y="673"/>
                  </a:lnTo>
                  <a:lnTo>
                    <a:pt x="993" y="643"/>
                  </a:lnTo>
                  <a:lnTo>
                    <a:pt x="995" y="619"/>
                  </a:lnTo>
                  <a:lnTo>
                    <a:pt x="994" y="599"/>
                  </a:lnTo>
                  <a:lnTo>
                    <a:pt x="989" y="581"/>
                  </a:lnTo>
                  <a:lnTo>
                    <a:pt x="981" y="566"/>
                  </a:lnTo>
                  <a:lnTo>
                    <a:pt x="971" y="558"/>
                  </a:lnTo>
                  <a:lnTo>
                    <a:pt x="957" y="549"/>
                  </a:lnTo>
                  <a:lnTo>
                    <a:pt x="896" y="531"/>
                  </a:lnTo>
                  <a:lnTo>
                    <a:pt x="196" y="355"/>
                  </a:lnTo>
                  <a:lnTo>
                    <a:pt x="137" y="343"/>
                  </a:lnTo>
                  <a:lnTo>
                    <a:pt x="122" y="342"/>
                  </a:lnTo>
                  <a:lnTo>
                    <a:pt x="108" y="344"/>
                  </a:lnTo>
                  <a:lnTo>
                    <a:pt x="93" y="353"/>
                  </a:lnTo>
                  <a:lnTo>
                    <a:pt x="80" y="366"/>
                  </a:lnTo>
                  <a:lnTo>
                    <a:pt x="68" y="383"/>
                  </a:lnTo>
                  <a:lnTo>
                    <a:pt x="60" y="406"/>
                  </a:lnTo>
                  <a:lnTo>
                    <a:pt x="49" y="432"/>
                  </a:lnTo>
                  <a:lnTo>
                    <a:pt x="39" y="451"/>
                  </a:lnTo>
                  <a:lnTo>
                    <a:pt x="31" y="458"/>
                  </a:lnTo>
                  <a:lnTo>
                    <a:pt x="18" y="458"/>
                  </a:lnTo>
                  <a:lnTo>
                    <a:pt x="8" y="454"/>
                  </a:lnTo>
                  <a:lnTo>
                    <a:pt x="1" y="444"/>
                  </a:lnTo>
                  <a:lnTo>
                    <a:pt x="0" y="435"/>
                  </a:lnTo>
                  <a:lnTo>
                    <a:pt x="3" y="418"/>
                  </a:lnTo>
                  <a:lnTo>
                    <a:pt x="24" y="349"/>
                  </a:lnTo>
                  <a:lnTo>
                    <a:pt x="59" y="223"/>
                  </a:lnTo>
                  <a:lnTo>
                    <a:pt x="98" y="54"/>
                  </a:lnTo>
                  <a:lnTo>
                    <a:pt x="102" y="29"/>
                  </a:lnTo>
                  <a:lnTo>
                    <a:pt x="107" y="12"/>
                  </a:lnTo>
                  <a:lnTo>
                    <a:pt x="115" y="5"/>
                  </a:lnTo>
                  <a:lnTo>
                    <a:pt x="123" y="0"/>
                  </a:lnTo>
                  <a:lnTo>
                    <a:pt x="134" y="0"/>
                  </a:lnTo>
                  <a:lnTo>
                    <a:pt x="144" y="6"/>
                  </a:lnTo>
                  <a:lnTo>
                    <a:pt x="151" y="18"/>
                  </a:lnTo>
                  <a:lnTo>
                    <a:pt x="151" y="38"/>
                  </a:lnTo>
                  <a:lnTo>
                    <a:pt x="147" y="63"/>
                  </a:lnTo>
                  <a:lnTo>
                    <a:pt x="145" y="87"/>
                  </a:lnTo>
                  <a:lnTo>
                    <a:pt x="145" y="109"/>
                  </a:lnTo>
                  <a:lnTo>
                    <a:pt x="153" y="128"/>
                  </a:lnTo>
                  <a:lnTo>
                    <a:pt x="159" y="144"/>
                  </a:lnTo>
                  <a:lnTo>
                    <a:pt x="171" y="153"/>
                  </a:lnTo>
                  <a:lnTo>
                    <a:pt x="182" y="160"/>
                  </a:lnTo>
                  <a:lnTo>
                    <a:pt x="243" y="177"/>
                  </a:lnTo>
                  <a:lnTo>
                    <a:pt x="943" y="35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0" name="Freeform 67"/>
            <p:cNvSpPr>
              <a:spLocks/>
            </p:cNvSpPr>
            <p:nvPr/>
          </p:nvSpPr>
          <p:spPr bwMode="auto">
            <a:xfrm>
              <a:off x="2824163" y="4652963"/>
              <a:ext cx="293688" cy="177800"/>
            </a:xfrm>
            <a:custGeom>
              <a:avLst/>
              <a:gdLst>
                <a:gd name="T0" fmla="*/ 222 w 1087"/>
                <a:gd name="T1" fmla="*/ 52 h 660"/>
                <a:gd name="T2" fmla="*/ 261 w 1087"/>
                <a:gd name="T3" fmla="*/ 57 h 660"/>
                <a:gd name="T4" fmla="*/ 270 w 1087"/>
                <a:gd name="T5" fmla="*/ 79 h 660"/>
                <a:gd name="T6" fmla="*/ 258 w 1087"/>
                <a:gd name="T7" fmla="*/ 101 h 660"/>
                <a:gd name="T8" fmla="*/ 208 w 1087"/>
                <a:gd name="T9" fmla="*/ 116 h 660"/>
                <a:gd name="T10" fmla="*/ 122 w 1087"/>
                <a:gd name="T11" fmla="*/ 149 h 660"/>
                <a:gd name="T12" fmla="*/ 75 w 1087"/>
                <a:gd name="T13" fmla="*/ 189 h 660"/>
                <a:gd name="T14" fmla="*/ 52 w 1087"/>
                <a:gd name="T15" fmla="*/ 242 h 660"/>
                <a:gd name="T16" fmla="*/ 42 w 1087"/>
                <a:gd name="T17" fmla="*/ 302 h 660"/>
                <a:gd name="T18" fmla="*/ 52 w 1087"/>
                <a:gd name="T19" fmla="*/ 381 h 660"/>
                <a:gd name="T20" fmla="*/ 81 w 1087"/>
                <a:gd name="T21" fmla="*/ 438 h 660"/>
                <a:gd name="T22" fmla="*/ 134 w 1087"/>
                <a:gd name="T23" fmla="*/ 478 h 660"/>
                <a:gd name="T24" fmla="*/ 199 w 1087"/>
                <a:gd name="T25" fmla="*/ 492 h 660"/>
                <a:gd name="T26" fmla="*/ 274 w 1087"/>
                <a:gd name="T27" fmla="*/ 477 h 660"/>
                <a:gd name="T28" fmla="*/ 335 w 1087"/>
                <a:gd name="T29" fmla="*/ 431 h 660"/>
                <a:gd name="T30" fmla="*/ 374 w 1087"/>
                <a:gd name="T31" fmla="*/ 371 h 660"/>
                <a:gd name="T32" fmla="*/ 458 w 1087"/>
                <a:gd name="T33" fmla="*/ 197 h 660"/>
                <a:gd name="T34" fmla="*/ 530 w 1087"/>
                <a:gd name="T35" fmla="*/ 98 h 660"/>
                <a:gd name="T36" fmla="*/ 612 w 1087"/>
                <a:gd name="T37" fmla="*/ 33 h 660"/>
                <a:gd name="T38" fmla="*/ 707 w 1087"/>
                <a:gd name="T39" fmla="*/ 4 h 660"/>
                <a:gd name="T40" fmla="*/ 793 w 1087"/>
                <a:gd name="T41" fmla="*/ 4 h 660"/>
                <a:gd name="T42" fmla="*/ 886 w 1087"/>
                <a:gd name="T43" fmla="*/ 33 h 660"/>
                <a:gd name="T44" fmla="*/ 970 w 1087"/>
                <a:gd name="T45" fmla="*/ 83 h 660"/>
                <a:gd name="T46" fmla="*/ 1016 w 1087"/>
                <a:gd name="T47" fmla="*/ 133 h 660"/>
                <a:gd name="T48" fmla="*/ 1051 w 1087"/>
                <a:gd name="T49" fmla="*/ 194 h 660"/>
                <a:gd name="T50" fmla="*/ 1077 w 1087"/>
                <a:gd name="T51" fmla="*/ 262 h 660"/>
                <a:gd name="T52" fmla="*/ 1087 w 1087"/>
                <a:gd name="T53" fmla="*/ 339 h 660"/>
                <a:gd name="T54" fmla="*/ 1078 w 1087"/>
                <a:gd name="T55" fmla="*/ 452 h 660"/>
                <a:gd name="T56" fmla="*/ 1040 w 1087"/>
                <a:gd name="T57" fmla="*/ 594 h 660"/>
                <a:gd name="T58" fmla="*/ 999 w 1087"/>
                <a:gd name="T59" fmla="*/ 651 h 660"/>
                <a:gd name="T60" fmla="*/ 965 w 1087"/>
                <a:gd name="T61" fmla="*/ 660 h 660"/>
                <a:gd name="T62" fmla="*/ 793 w 1087"/>
                <a:gd name="T63" fmla="*/ 652 h 660"/>
                <a:gd name="T64" fmla="*/ 754 w 1087"/>
                <a:gd name="T65" fmla="*/ 645 h 660"/>
                <a:gd name="T66" fmla="*/ 749 w 1087"/>
                <a:gd name="T67" fmla="*/ 626 h 660"/>
                <a:gd name="T68" fmla="*/ 755 w 1087"/>
                <a:gd name="T69" fmla="*/ 614 h 660"/>
                <a:gd name="T70" fmla="*/ 777 w 1087"/>
                <a:gd name="T71" fmla="*/ 605 h 660"/>
                <a:gd name="T72" fmla="*/ 882 w 1087"/>
                <a:gd name="T73" fmla="*/ 571 h 660"/>
                <a:gd name="T74" fmla="*/ 967 w 1087"/>
                <a:gd name="T75" fmla="*/ 509 h 660"/>
                <a:gd name="T76" fmla="*/ 1020 w 1087"/>
                <a:gd name="T77" fmla="*/ 430 h 660"/>
                <a:gd name="T78" fmla="*/ 1045 w 1087"/>
                <a:gd name="T79" fmla="*/ 342 h 660"/>
                <a:gd name="T80" fmla="*/ 1032 w 1087"/>
                <a:gd name="T81" fmla="*/ 265 h 660"/>
                <a:gd name="T82" fmla="*/ 991 w 1087"/>
                <a:gd name="T83" fmla="*/ 199 h 660"/>
                <a:gd name="T84" fmla="*/ 932 w 1087"/>
                <a:gd name="T85" fmla="*/ 158 h 660"/>
                <a:gd name="T86" fmla="*/ 859 w 1087"/>
                <a:gd name="T87" fmla="*/ 141 h 660"/>
                <a:gd name="T88" fmla="*/ 785 w 1087"/>
                <a:gd name="T89" fmla="*/ 149 h 660"/>
                <a:gd name="T90" fmla="*/ 721 w 1087"/>
                <a:gd name="T91" fmla="*/ 189 h 660"/>
                <a:gd name="T92" fmla="*/ 659 w 1087"/>
                <a:gd name="T93" fmla="*/ 262 h 660"/>
                <a:gd name="T94" fmla="*/ 599 w 1087"/>
                <a:gd name="T95" fmla="*/ 369 h 660"/>
                <a:gd name="T96" fmla="*/ 521 w 1087"/>
                <a:gd name="T97" fmla="*/ 509 h 660"/>
                <a:gd name="T98" fmla="*/ 446 w 1087"/>
                <a:gd name="T99" fmla="*/ 586 h 660"/>
                <a:gd name="T100" fmla="*/ 370 w 1087"/>
                <a:gd name="T101" fmla="*/ 621 h 660"/>
                <a:gd name="T102" fmla="*/ 283 w 1087"/>
                <a:gd name="T103" fmla="*/ 630 h 660"/>
                <a:gd name="T104" fmla="*/ 220 w 1087"/>
                <a:gd name="T105" fmla="*/ 623 h 660"/>
                <a:gd name="T106" fmla="*/ 164 w 1087"/>
                <a:gd name="T107" fmla="*/ 604 h 660"/>
                <a:gd name="T108" fmla="*/ 74 w 1087"/>
                <a:gd name="T109" fmla="*/ 531 h 660"/>
                <a:gd name="T110" fmla="*/ 41 w 1087"/>
                <a:gd name="T111" fmla="*/ 482 h 660"/>
                <a:gd name="T112" fmla="*/ 1 w 1087"/>
                <a:gd name="T113" fmla="*/ 360 h 660"/>
                <a:gd name="T114" fmla="*/ 2 w 1087"/>
                <a:gd name="T115" fmla="*/ 229 h 660"/>
                <a:gd name="T116" fmla="*/ 28 w 1087"/>
                <a:gd name="T117" fmla="*/ 108 h 660"/>
                <a:gd name="T118" fmla="*/ 52 w 1087"/>
                <a:gd name="T119" fmla="*/ 58 h 660"/>
                <a:gd name="T120" fmla="*/ 139 w 1087"/>
                <a:gd name="T121" fmla="*/ 5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 h="660">
                  <a:moveTo>
                    <a:pt x="205" y="52"/>
                  </a:moveTo>
                  <a:lnTo>
                    <a:pt x="222" y="52"/>
                  </a:lnTo>
                  <a:lnTo>
                    <a:pt x="248" y="55"/>
                  </a:lnTo>
                  <a:lnTo>
                    <a:pt x="261" y="57"/>
                  </a:lnTo>
                  <a:lnTo>
                    <a:pt x="268" y="65"/>
                  </a:lnTo>
                  <a:lnTo>
                    <a:pt x="270" y="79"/>
                  </a:lnTo>
                  <a:lnTo>
                    <a:pt x="266" y="89"/>
                  </a:lnTo>
                  <a:lnTo>
                    <a:pt x="258" y="101"/>
                  </a:lnTo>
                  <a:lnTo>
                    <a:pt x="239" y="106"/>
                  </a:lnTo>
                  <a:lnTo>
                    <a:pt x="208" y="116"/>
                  </a:lnTo>
                  <a:lnTo>
                    <a:pt x="157" y="131"/>
                  </a:lnTo>
                  <a:lnTo>
                    <a:pt x="122" y="149"/>
                  </a:lnTo>
                  <a:lnTo>
                    <a:pt x="96" y="166"/>
                  </a:lnTo>
                  <a:lnTo>
                    <a:pt x="75" y="189"/>
                  </a:lnTo>
                  <a:lnTo>
                    <a:pt x="62" y="213"/>
                  </a:lnTo>
                  <a:lnTo>
                    <a:pt x="52" y="242"/>
                  </a:lnTo>
                  <a:lnTo>
                    <a:pt x="43" y="271"/>
                  </a:lnTo>
                  <a:lnTo>
                    <a:pt x="42" y="302"/>
                  </a:lnTo>
                  <a:lnTo>
                    <a:pt x="44" y="342"/>
                  </a:lnTo>
                  <a:lnTo>
                    <a:pt x="52" y="381"/>
                  </a:lnTo>
                  <a:lnTo>
                    <a:pt x="62" y="411"/>
                  </a:lnTo>
                  <a:lnTo>
                    <a:pt x="81" y="438"/>
                  </a:lnTo>
                  <a:lnTo>
                    <a:pt x="106" y="460"/>
                  </a:lnTo>
                  <a:lnTo>
                    <a:pt x="134" y="478"/>
                  </a:lnTo>
                  <a:lnTo>
                    <a:pt x="167" y="489"/>
                  </a:lnTo>
                  <a:lnTo>
                    <a:pt x="199" y="492"/>
                  </a:lnTo>
                  <a:lnTo>
                    <a:pt x="239" y="488"/>
                  </a:lnTo>
                  <a:lnTo>
                    <a:pt x="274" y="477"/>
                  </a:lnTo>
                  <a:lnTo>
                    <a:pt x="309" y="459"/>
                  </a:lnTo>
                  <a:lnTo>
                    <a:pt x="335" y="431"/>
                  </a:lnTo>
                  <a:lnTo>
                    <a:pt x="353" y="407"/>
                  </a:lnTo>
                  <a:lnTo>
                    <a:pt x="374" y="371"/>
                  </a:lnTo>
                  <a:lnTo>
                    <a:pt x="428" y="267"/>
                  </a:lnTo>
                  <a:lnTo>
                    <a:pt x="458" y="197"/>
                  </a:lnTo>
                  <a:lnTo>
                    <a:pt x="495" y="145"/>
                  </a:lnTo>
                  <a:lnTo>
                    <a:pt x="530" y="98"/>
                  </a:lnTo>
                  <a:lnTo>
                    <a:pt x="570" y="61"/>
                  </a:lnTo>
                  <a:lnTo>
                    <a:pt x="612" y="33"/>
                  </a:lnTo>
                  <a:lnTo>
                    <a:pt x="659" y="15"/>
                  </a:lnTo>
                  <a:lnTo>
                    <a:pt x="707" y="4"/>
                  </a:lnTo>
                  <a:lnTo>
                    <a:pt x="760" y="0"/>
                  </a:lnTo>
                  <a:lnTo>
                    <a:pt x="793" y="4"/>
                  </a:lnTo>
                  <a:lnTo>
                    <a:pt x="822" y="9"/>
                  </a:lnTo>
                  <a:lnTo>
                    <a:pt x="886" y="33"/>
                  </a:lnTo>
                  <a:lnTo>
                    <a:pt x="944" y="66"/>
                  </a:lnTo>
                  <a:lnTo>
                    <a:pt x="970" y="83"/>
                  </a:lnTo>
                  <a:lnTo>
                    <a:pt x="995" y="105"/>
                  </a:lnTo>
                  <a:lnTo>
                    <a:pt x="1016" y="133"/>
                  </a:lnTo>
                  <a:lnTo>
                    <a:pt x="1035" y="163"/>
                  </a:lnTo>
                  <a:lnTo>
                    <a:pt x="1051" y="194"/>
                  </a:lnTo>
                  <a:lnTo>
                    <a:pt x="1065" y="228"/>
                  </a:lnTo>
                  <a:lnTo>
                    <a:pt x="1077" y="262"/>
                  </a:lnTo>
                  <a:lnTo>
                    <a:pt x="1081" y="300"/>
                  </a:lnTo>
                  <a:lnTo>
                    <a:pt x="1087" y="339"/>
                  </a:lnTo>
                  <a:lnTo>
                    <a:pt x="1087" y="381"/>
                  </a:lnTo>
                  <a:lnTo>
                    <a:pt x="1078" y="452"/>
                  </a:lnTo>
                  <a:lnTo>
                    <a:pt x="1061" y="525"/>
                  </a:lnTo>
                  <a:lnTo>
                    <a:pt x="1040" y="594"/>
                  </a:lnTo>
                  <a:lnTo>
                    <a:pt x="1012" y="642"/>
                  </a:lnTo>
                  <a:lnTo>
                    <a:pt x="999" y="651"/>
                  </a:lnTo>
                  <a:lnTo>
                    <a:pt x="987" y="657"/>
                  </a:lnTo>
                  <a:lnTo>
                    <a:pt x="965" y="660"/>
                  </a:lnTo>
                  <a:lnTo>
                    <a:pt x="930" y="658"/>
                  </a:lnTo>
                  <a:lnTo>
                    <a:pt x="793" y="652"/>
                  </a:lnTo>
                  <a:lnTo>
                    <a:pt x="769" y="648"/>
                  </a:lnTo>
                  <a:lnTo>
                    <a:pt x="754" y="645"/>
                  </a:lnTo>
                  <a:lnTo>
                    <a:pt x="749" y="637"/>
                  </a:lnTo>
                  <a:lnTo>
                    <a:pt x="749" y="626"/>
                  </a:lnTo>
                  <a:lnTo>
                    <a:pt x="750" y="618"/>
                  </a:lnTo>
                  <a:lnTo>
                    <a:pt x="755" y="614"/>
                  </a:lnTo>
                  <a:lnTo>
                    <a:pt x="763" y="607"/>
                  </a:lnTo>
                  <a:lnTo>
                    <a:pt x="777" y="605"/>
                  </a:lnTo>
                  <a:lnTo>
                    <a:pt x="832" y="591"/>
                  </a:lnTo>
                  <a:lnTo>
                    <a:pt x="882" y="571"/>
                  </a:lnTo>
                  <a:lnTo>
                    <a:pt x="926" y="541"/>
                  </a:lnTo>
                  <a:lnTo>
                    <a:pt x="967" y="509"/>
                  </a:lnTo>
                  <a:lnTo>
                    <a:pt x="997" y="475"/>
                  </a:lnTo>
                  <a:lnTo>
                    <a:pt x="1020" y="430"/>
                  </a:lnTo>
                  <a:lnTo>
                    <a:pt x="1039" y="388"/>
                  </a:lnTo>
                  <a:lnTo>
                    <a:pt x="1045" y="342"/>
                  </a:lnTo>
                  <a:lnTo>
                    <a:pt x="1041" y="304"/>
                  </a:lnTo>
                  <a:lnTo>
                    <a:pt x="1032" y="265"/>
                  </a:lnTo>
                  <a:lnTo>
                    <a:pt x="1016" y="230"/>
                  </a:lnTo>
                  <a:lnTo>
                    <a:pt x="991" y="199"/>
                  </a:lnTo>
                  <a:lnTo>
                    <a:pt x="965" y="175"/>
                  </a:lnTo>
                  <a:lnTo>
                    <a:pt x="932" y="158"/>
                  </a:lnTo>
                  <a:lnTo>
                    <a:pt x="897" y="145"/>
                  </a:lnTo>
                  <a:lnTo>
                    <a:pt x="859" y="141"/>
                  </a:lnTo>
                  <a:lnTo>
                    <a:pt x="819" y="140"/>
                  </a:lnTo>
                  <a:lnTo>
                    <a:pt x="785" y="149"/>
                  </a:lnTo>
                  <a:lnTo>
                    <a:pt x="751" y="165"/>
                  </a:lnTo>
                  <a:lnTo>
                    <a:pt x="721" y="189"/>
                  </a:lnTo>
                  <a:lnTo>
                    <a:pt x="688" y="222"/>
                  </a:lnTo>
                  <a:lnTo>
                    <a:pt x="659" y="262"/>
                  </a:lnTo>
                  <a:lnTo>
                    <a:pt x="629" y="311"/>
                  </a:lnTo>
                  <a:lnTo>
                    <a:pt x="599" y="369"/>
                  </a:lnTo>
                  <a:lnTo>
                    <a:pt x="558" y="450"/>
                  </a:lnTo>
                  <a:lnTo>
                    <a:pt x="521" y="509"/>
                  </a:lnTo>
                  <a:lnTo>
                    <a:pt x="483" y="553"/>
                  </a:lnTo>
                  <a:lnTo>
                    <a:pt x="446" y="586"/>
                  </a:lnTo>
                  <a:lnTo>
                    <a:pt x="408" y="606"/>
                  </a:lnTo>
                  <a:lnTo>
                    <a:pt x="370" y="621"/>
                  </a:lnTo>
                  <a:lnTo>
                    <a:pt x="327" y="629"/>
                  </a:lnTo>
                  <a:lnTo>
                    <a:pt x="283" y="630"/>
                  </a:lnTo>
                  <a:lnTo>
                    <a:pt x="252" y="629"/>
                  </a:lnTo>
                  <a:lnTo>
                    <a:pt x="220" y="623"/>
                  </a:lnTo>
                  <a:lnTo>
                    <a:pt x="193" y="614"/>
                  </a:lnTo>
                  <a:lnTo>
                    <a:pt x="164" y="604"/>
                  </a:lnTo>
                  <a:lnTo>
                    <a:pt x="115" y="574"/>
                  </a:lnTo>
                  <a:lnTo>
                    <a:pt x="74" y="531"/>
                  </a:lnTo>
                  <a:lnTo>
                    <a:pt x="55" y="511"/>
                  </a:lnTo>
                  <a:lnTo>
                    <a:pt x="41" y="482"/>
                  </a:lnTo>
                  <a:lnTo>
                    <a:pt x="16" y="425"/>
                  </a:lnTo>
                  <a:lnTo>
                    <a:pt x="1" y="360"/>
                  </a:lnTo>
                  <a:lnTo>
                    <a:pt x="0" y="290"/>
                  </a:lnTo>
                  <a:lnTo>
                    <a:pt x="2" y="229"/>
                  </a:lnTo>
                  <a:lnTo>
                    <a:pt x="13" y="167"/>
                  </a:lnTo>
                  <a:lnTo>
                    <a:pt x="28" y="108"/>
                  </a:lnTo>
                  <a:lnTo>
                    <a:pt x="44" y="67"/>
                  </a:lnTo>
                  <a:lnTo>
                    <a:pt x="52" y="58"/>
                  </a:lnTo>
                  <a:lnTo>
                    <a:pt x="68" y="52"/>
                  </a:lnTo>
                  <a:lnTo>
                    <a:pt x="139" y="51"/>
                  </a:lnTo>
                  <a:lnTo>
                    <a:pt x="205" y="5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1" name="Freeform 68"/>
            <p:cNvSpPr>
              <a:spLocks/>
            </p:cNvSpPr>
            <p:nvPr/>
          </p:nvSpPr>
          <p:spPr bwMode="auto">
            <a:xfrm>
              <a:off x="2665413" y="3822700"/>
              <a:ext cx="309563" cy="234950"/>
            </a:xfrm>
            <a:custGeom>
              <a:avLst/>
              <a:gdLst>
                <a:gd name="T0" fmla="*/ 974 w 1147"/>
                <a:gd name="T1" fmla="*/ 528 h 870"/>
                <a:gd name="T2" fmla="*/ 943 w 1147"/>
                <a:gd name="T3" fmla="*/ 518 h 870"/>
                <a:gd name="T4" fmla="*/ 956 w 1147"/>
                <a:gd name="T5" fmla="*/ 476 h 870"/>
                <a:gd name="T6" fmla="*/ 1037 w 1147"/>
                <a:gd name="T7" fmla="*/ 381 h 870"/>
                <a:gd name="T8" fmla="*/ 1057 w 1147"/>
                <a:gd name="T9" fmla="*/ 292 h 870"/>
                <a:gd name="T10" fmla="*/ 1031 w 1147"/>
                <a:gd name="T11" fmla="*/ 202 h 870"/>
                <a:gd name="T12" fmla="*/ 956 w 1147"/>
                <a:gd name="T13" fmla="*/ 120 h 870"/>
                <a:gd name="T14" fmla="*/ 861 w 1147"/>
                <a:gd name="T15" fmla="*/ 97 h 870"/>
                <a:gd name="T16" fmla="*/ 764 w 1147"/>
                <a:gd name="T17" fmla="*/ 137 h 870"/>
                <a:gd name="T18" fmla="*/ 706 w 1147"/>
                <a:gd name="T19" fmla="*/ 239 h 870"/>
                <a:gd name="T20" fmla="*/ 710 w 1147"/>
                <a:gd name="T21" fmla="*/ 431 h 870"/>
                <a:gd name="T22" fmla="*/ 701 w 1147"/>
                <a:gd name="T23" fmla="*/ 631 h 870"/>
                <a:gd name="T24" fmla="*/ 630 w 1147"/>
                <a:gd name="T25" fmla="*/ 770 h 870"/>
                <a:gd name="T26" fmla="*/ 516 w 1147"/>
                <a:gd name="T27" fmla="*/ 847 h 870"/>
                <a:gd name="T28" fmla="*/ 419 w 1147"/>
                <a:gd name="T29" fmla="*/ 869 h 870"/>
                <a:gd name="T30" fmla="*/ 321 w 1147"/>
                <a:gd name="T31" fmla="*/ 867 h 870"/>
                <a:gd name="T32" fmla="*/ 222 w 1147"/>
                <a:gd name="T33" fmla="*/ 830 h 870"/>
                <a:gd name="T34" fmla="*/ 138 w 1147"/>
                <a:gd name="T35" fmla="*/ 760 h 870"/>
                <a:gd name="T36" fmla="*/ 69 w 1147"/>
                <a:gd name="T37" fmla="*/ 663 h 870"/>
                <a:gd name="T38" fmla="*/ 2 w 1147"/>
                <a:gd name="T39" fmla="*/ 449 h 870"/>
                <a:gd name="T40" fmla="*/ 7 w 1147"/>
                <a:gd name="T41" fmla="*/ 379 h 870"/>
                <a:gd name="T42" fmla="*/ 63 w 1147"/>
                <a:gd name="T43" fmla="*/ 337 h 870"/>
                <a:gd name="T44" fmla="*/ 228 w 1147"/>
                <a:gd name="T45" fmla="*/ 262 h 870"/>
                <a:gd name="T46" fmla="*/ 246 w 1147"/>
                <a:gd name="T47" fmla="*/ 281 h 870"/>
                <a:gd name="T48" fmla="*/ 227 w 1147"/>
                <a:gd name="T49" fmla="*/ 306 h 870"/>
                <a:gd name="T50" fmla="*/ 127 w 1147"/>
                <a:gd name="T51" fmla="*/ 438 h 870"/>
                <a:gd name="T52" fmla="*/ 99 w 1147"/>
                <a:gd name="T53" fmla="*/ 584 h 870"/>
                <a:gd name="T54" fmla="*/ 145 w 1147"/>
                <a:gd name="T55" fmla="*/ 709 h 870"/>
                <a:gd name="T56" fmla="*/ 239 w 1147"/>
                <a:gd name="T57" fmla="*/ 774 h 870"/>
                <a:gd name="T58" fmla="*/ 355 w 1147"/>
                <a:gd name="T59" fmla="*/ 777 h 870"/>
                <a:gd name="T60" fmla="*/ 449 w 1147"/>
                <a:gd name="T61" fmla="*/ 714 h 870"/>
                <a:gd name="T62" fmla="*/ 499 w 1147"/>
                <a:gd name="T63" fmla="*/ 602 h 870"/>
                <a:gd name="T64" fmla="*/ 502 w 1147"/>
                <a:gd name="T65" fmla="*/ 425 h 870"/>
                <a:gd name="T66" fmla="*/ 513 w 1147"/>
                <a:gd name="T67" fmla="*/ 205 h 870"/>
                <a:gd name="T68" fmla="*/ 579 w 1147"/>
                <a:gd name="T69" fmla="*/ 89 h 870"/>
                <a:gd name="T70" fmla="*/ 681 w 1147"/>
                <a:gd name="T71" fmla="*/ 21 h 870"/>
                <a:gd name="T72" fmla="*/ 771 w 1147"/>
                <a:gd name="T73" fmla="*/ 0 h 870"/>
                <a:gd name="T74" fmla="*/ 886 w 1147"/>
                <a:gd name="T75" fmla="*/ 16 h 870"/>
                <a:gd name="T76" fmla="*/ 1037 w 1147"/>
                <a:gd name="T77" fmla="*/ 133 h 870"/>
                <a:gd name="T78" fmla="*/ 1102 w 1147"/>
                <a:gd name="T79" fmla="*/ 250 h 870"/>
                <a:gd name="T80" fmla="*/ 1147 w 1147"/>
                <a:gd name="T81" fmla="*/ 416 h 870"/>
                <a:gd name="T82" fmla="*/ 1112 w 1147"/>
                <a:gd name="T83" fmla="*/ 45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7" h="870">
                  <a:moveTo>
                    <a:pt x="1015" y="509"/>
                  </a:moveTo>
                  <a:lnTo>
                    <a:pt x="997" y="519"/>
                  </a:lnTo>
                  <a:lnTo>
                    <a:pt x="974" y="528"/>
                  </a:lnTo>
                  <a:lnTo>
                    <a:pt x="960" y="530"/>
                  </a:lnTo>
                  <a:lnTo>
                    <a:pt x="950" y="528"/>
                  </a:lnTo>
                  <a:lnTo>
                    <a:pt x="943" y="518"/>
                  </a:lnTo>
                  <a:lnTo>
                    <a:pt x="940" y="509"/>
                  </a:lnTo>
                  <a:lnTo>
                    <a:pt x="945" y="494"/>
                  </a:lnTo>
                  <a:lnTo>
                    <a:pt x="956" y="476"/>
                  </a:lnTo>
                  <a:lnTo>
                    <a:pt x="978" y="454"/>
                  </a:lnTo>
                  <a:lnTo>
                    <a:pt x="1014" y="414"/>
                  </a:lnTo>
                  <a:lnTo>
                    <a:pt x="1037" y="381"/>
                  </a:lnTo>
                  <a:lnTo>
                    <a:pt x="1051" y="353"/>
                  </a:lnTo>
                  <a:lnTo>
                    <a:pt x="1056" y="321"/>
                  </a:lnTo>
                  <a:lnTo>
                    <a:pt x="1057" y="292"/>
                  </a:lnTo>
                  <a:lnTo>
                    <a:pt x="1054" y="263"/>
                  </a:lnTo>
                  <a:lnTo>
                    <a:pt x="1044" y="230"/>
                  </a:lnTo>
                  <a:lnTo>
                    <a:pt x="1031" y="202"/>
                  </a:lnTo>
                  <a:lnTo>
                    <a:pt x="1009" y="169"/>
                  </a:lnTo>
                  <a:lnTo>
                    <a:pt x="985" y="141"/>
                  </a:lnTo>
                  <a:lnTo>
                    <a:pt x="956" y="120"/>
                  </a:lnTo>
                  <a:lnTo>
                    <a:pt x="927" y="107"/>
                  </a:lnTo>
                  <a:lnTo>
                    <a:pt x="894" y="98"/>
                  </a:lnTo>
                  <a:lnTo>
                    <a:pt x="861" y="97"/>
                  </a:lnTo>
                  <a:lnTo>
                    <a:pt x="827" y="102"/>
                  </a:lnTo>
                  <a:lnTo>
                    <a:pt x="794" y="116"/>
                  </a:lnTo>
                  <a:lnTo>
                    <a:pt x="764" y="137"/>
                  </a:lnTo>
                  <a:lnTo>
                    <a:pt x="736" y="168"/>
                  </a:lnTo>
                  <a:lnTo>
                    <a:pt x="717" y="201"/>
                  </a:lnTo>
                  <a:lnTo>
                    <a:pt x="706" y="239"/>
                  </a:lnTo>
                  <a:lnTo>
                    <a:pt x="701" y="269"/>
                  </a:lnTo>
                  <a:lnTo>
                    <a:pt x="700" y="310"/>
                  </a:lnTo>
                  <a:lnTo>
                    <a:pt x="710" y="431"/>
                  </a:lnTo>
                  <a:lnTo>
                    <a:pt x="714" y="506"/>
                  </a:lnTo>
                  <a:lnTo>
                    <a:pt x="711" y="572"/>
                  </a:lnTo>
                  <a:lnTo>
                    <a:pt x="701" y="631"/>
                  </a:lnTo>
                  <a:lnTo>
                    <a:pt x="685" y="685"/>
                  </a:lnTo>
                  <a:lnTo>
                    <a:pt x="661" y="732"/>
                  </a:lnTo>
                  <a:lnTo>
                    <a:pt x="630" y="770"/>
                  </a:lnTo>
                  <a:lnTo>
                    <a:pt x="591" y="805"/>
                  </a:lnTo>
                  <a:lnTo>
                    <a:pt x="546" y="834"/>
                  </a:lnTo>
                  <a:lnTo>
                    <a:pt x="516" y="847"/>
                  </a:lnTo>
                  <a:lnTo>
                    <a:pt x="485" y="859"/>
                  </a:lnTo>
                  <a:lnTo>
                    <a:pt x="453" y="864"/>
                  </a:lnTo>
                  <a:lnTo>
                    <a:pt x="419" y="869"/>
                  </a:lnTo>
                  <a:lnTo>
                    <a:pt x="386" y="870"/>
                  </a:lnTo>
                  <a:lnTo>
                    <a:pt x="352" y="868"/>
                  </a:lnTo>
                  <a:lnTo>
                    <a:pt x="321" y="867"/>
                  </a:lnTo>
                  <a:lnTo>
                    <a:pt x="288" y="857"/>
                  </a:lnTo>
                  <a:lnTo>
                    <a:pt x="255" y="845"/>
                  </a:lnTo>
                  <a:lnTo>
                    <a:pt x="222" y="830"/>
                  </a:lnTo>
                  <a:lnTo>
                    <a:pt x="193" y="809"/>
                  </a:lnTo>
                  <a:lnTo>
                    <a:pt x="164" y="787"/>
                  </a:lnTo>
                  <a:lnTo>
                    <a:pt x="138" y="760"/>
                  </a:lnTo>
                  <a:lnTo>
                    <a:pt x="110" y="731"/>
                  </a:lnTo>
                  <a:lnTo>
                    <a:pt x="87" y="699"/>
                  </a:lnTo>
                  <a:lnTo>
                    <a:pt x="69" y="663"/>
                  </a:lnTo>
                  <a:lnTo>
                    <a:pt x="37" y="595"/>
                  </a:lnTo>
                  <a:lnTo>
                    <a:pt x="16" y="519"/>
                  </a:lnTo>
                  <a:lnTo>
                    <a:pt x="2" y="449"/>
                  </a:lnTo>
                  <a:lnTo>
                    <a:pt x="0" y="420"/>
                  </a:lnTo>
                  <a:lnTo>
                    <a:pt x="2" y="394"/>
                  </a:lnTo>
                  <a:lnTo>
                    <a:pt x="7" y="379"/>
                  </a:lnTo>
                  <a:lnTo>
                    <a:pt x="16" y="368"/>
                  </a:lnTo>
                  <a:lnTo>
                    <a:pt x="36" y="353"/>
                  </a:lnTo>
                  <a:lnTo>
                    <a:pt x="63" y="337"/>
                  </a:lnTo>
                  <a:lnTo>
                    <a:pt x="191" y="273"/>
                  </a:lnTo>
                  <a:lnTo>
                    <a:pt x="212" y="264"/>
                  </a:lnTo>
                  <a:lnTo>
                    <a:pt x="228" y="262"/>
                  </a:lnTo>
                  <a:lnTo>
                    <a:pt x="236" y="264"/>
                  </a:lnTo>
                  <a:lnTo>
                    <a:pt x="243" y="274"/>
                  </a:lnTo>
                  <a:lnTo>
                    <a:pt x="246" y="281"/>
                  </a:lnTo>
                  <a:lnTo>
                    <a:pt x="245" y="289"/>
                  </a:lnTo>
                  <a:lnTo>
                    <a:pt x="239" y="299"/>
                  </a:lnTo>
                  <a:lnTo>
                    <a:pt x="227" y="306"/>
                  </a:lnTo>
                  <a:lnTo>
                    <a:pt x="186" y="347"/>
                  </a:lnTo>
                  <a:lnTo>
                    <a:pt x="154" y="392"/>
                  </a:lnTo>
                  <a:lnTo>
                    <a:pt x="127" y="438"/>
                  </a:lnTo>
                  <a:lnTo>
                    <a:pt x="107" y="487"/>
                  </a:lnTo>
                  <a:lnTo>
                    <a:pt x="99" y="534"/>
                  </a:lnTo>
                  <a:lnTo>
                    <a:pt x="99" y="584"/>
                  </a:lnTo>
                  <a:lnTo>
                    <a:pt x="103" y="631"/>
                  </a:lnTo>
                  <a:lnTo>
                    <a:pt x="123" y="672"/>
                  </a:lnTo>
                  <a:lnTo>
                    <a:pt x="145" y="709"/>
                  </a:lnTo>
                  <a:lnTo>
                    <a:pt x="173" y="736"/>
                  </a:lnTo>
                  <a:lnTo>
                    <a:pt x="206" y="759"/>
                  </a:lnTo>
                  <a:lnTo>
                    <a:pt x="239" y="774"/>
                  </a:lnTo>
                  <a:lnTo>
                    <a:pt x="277" y="780"/>
                  </a:lnTo>
                  <a:lnTo>
                    <a:pt x="316" y="783"/>
                  </a:lnTo>
                  <a:lnTo>
                    <a:pt x="355" y="777"/>
                  </a:lnTo>
                  <a:lnTo>
                    <a:pt x="390" y="761"/>
                  </a:lnTo>
                  <a:lnTo>
                    <a:pt x="422" y="740"/>
                  </a:lnTo>
                  <a:lnTo>
                    <a:pt x="449" y="714"/>
                  </a:lnTo>
                  <a:lnTo>
                    <a:pt x="472" y="683"/>
                  </a:lnTo>
                  <a:lnTo>
                    <a:pt x="489" y="646"/>
                  </a:lnTo>
                  <a:lnTo>
                    <a:pt x="499" y="602"/>
                  </a:lnTo>
                  <a:lnTo>
                    <a:pt x="506" y="553"/>
                  </a:lnTo>
                  <a:lnTo>
                    <a:pt x="506" y="494"/>
                  </a:lnTo>
                  <a:lnTo>
                    <a:pt x="502" y="425"/>
                  </a:lnTo>
                  <a:lnTo>
                    <a:pt x="501" y="334"/>
                  </a:lnTo>
                  <a:lnTo>
                    <a:pt x="502" y="262"/>
                  </a:lnTo>
                  <a:lnTo>
                    <a:pt x="513" y="205"/>
                  </a:lnTo>
                  <a:lnTo>
                    <a:pt x="532" y="158"/>
                  </a:lnTo>
                  <a:lnTo>
                    <a:pt x="554" y="120"/>
                  </a:lnTo>
                  <a:lnTo>
                    <a:pt x="579" y="89"/>
                  </a:lnTo>
                  <a:lnTo>
                    <a:pt x="615" y="60"/>
                  </a:lnTo>
                  <a:lnTo>
                    <a:pt x="652" y="36"/>
                  </a:lnTo>
                  <a:lnTo>
                    <a:pt x="681" y="21"/>
                  </a:lnTo>
                  <a:lnTo>
                    <a:pt x="709" y="11"/>
                  </a:lnTo>
                  <a:lnTo>
                    <a:pt x="741" y="6"/>
                  </a:lnTo>
                  <a:lnTo>
                    <a:pt x="771" y="0"/>
                  </a:lnTo>
                  <a:lnTo>
                    <a:pt x="799" y="1"/>
                  </a:lnTo>
                  <a:lnTo>
                    <a:pt x="830" y="2"/>
                  </a:lnTo>
                  <a:lnTo>
                    <a:pt x="886" y="16"/>
                  </a:lnTo>
                  <a:lnTo>
                    <a:pt x="941" y="43"/>
                  </a:lnTo>
                  <a:lnTo>
                    <a:pt x="993" y="83"/>
                  </a:lnTo>
                  <a:lnTo>
                    <a:pt x="1037" y="133"/>
                  </a:lnTo>
                  <a:lnTo>
                    <a:pt x="1056" y="160"/>
                  </a:lnTo>
                  <a:lnTo>
                    <a:pt x="1075" y="192"/>
                  </a:lnTo>
                  <a:lnTo>
                    <a:pt x="1102" y="250"/>
                  </a:lnTo>
                  <a:lnTo>
                    <a:pt x="1124" y="310"/>
                  </a:lnTo>
                  <a:lnTo>
                    <a:pt x="1142" y="371"/>
                  </a:lnTo>
                  <a:lnTo>
                    <a:pt x="1147" y="416"/>
                  </a:lnTo>
                  <a:lnTo>
                    <a:pt x="1145" y="426"/>
                  </a:lnTo>
                  <a:lnTo>
                    <a:pt x="1134" y="440"/>
                  </a:lnTo>
                  <a:lnTo>
                    <a:pt x="1112" y="455"/>
                  </a:lnTo>
                  <a:lnTo>
                    <a:pt x="1071" y="475"/>
                  </a:lnTo>
                  <a:lnTo>
                    <a:pt x="1015" y="5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2" name="Freeform 69"/>
            <p:cNvSpPr>
              <a:spLocks/>
            </p:cNvSpPr>
            <p:nvPr/>
          </p:nvSpPr>
          <p:spPr bwMode="auto">
            <a:xfrm>
              <a:off x="331788" y="3286125"/>
              <a:ext cx="360363" cy="360362"/>
            </a:xfrm>
            <a:custGeom>
              <a:avLst/>
              <a:gdLst>
                <a:gd name="T0" fmla="*/ 1262 w 1333"/>
                <a:gd name="T1" fmla="*/ 703 h 1333"/>
                <a:gd name="T2" fmla="*/ 1307 w 1333"/>
                <a:gd name="T3" fmla="*/ 775 h 1333"/>
                <a:gd name="T4" fmla="*/ 1330 w 1333"/>
                <a:gd name="T5" fmla="*/ 843 h 1333"/>
                <a:gd name="T6" fmla="*/ 1329 w 1333"/>
                <a:gd name="T7" fmla="*/ 910 h 1333"/>
                <a:gd name="T8" fmla="*/ 1301 w 1333"/>
                <a:gd name="T9" fmla="*/ 1004 h 1333"/>
                <a:gd name="T10" fmla="*/ 1214 w 1333"/>
                <a:gd name="T11" fmla="*/ 1125 h 1333"/>
                <a:gd name="T12" fmla="*/ 1075 w 1333"/>
                <a:gd name="T13" fmla="*/ 1243 h 1333"/>
                <a:gd name="T14" fmla="*/ 997 w 1333"/>
                <a:gd name="T15" fmla="*/ 1287 h 1333"/>
                <a:gd name="T16" fmla="*/ 922 w 1333"/>
                <a:gd name="T17" fmla="*/ 1315 h 1333"/>
                <a:gd name="T18" fmla="*/ 848 w 1333"/>
                <a:gd name="T19" fmla="*/ 1331 h 1333"/>
                <a:gd name="T20" fmla="*/ 779 w 1333"/>
                <a:gd name="T21" fmla="*/ 1330 h 1333"/>
                <a:gd name="T22" fmla="*/ 710 w 1333"/>
                <a:gd name="T23" fmla="*/ 1306 h 1333"/>
                <a:gd name="T24" fmla="*/ 647 w 1333"/>
                <a:gd name="T25" fmla="*/ 1265 h 1333"/>
                <a:gd name="T26" fmla="*/ 584 w 1333"/>
                <a:gd name="T27" fmla="*/ 1201 h 1333"/>
                <a:gd name="T28" fmla="*/ 174 w 1333"/>
                <a:gd name="T29" fmla="*/ 720 h 1333"/>
                <a:gd name="T30" fmla="*/ 146 w 1333"/>
                <a:gd name="T31" fmla="*/ 706 h 1333"/>
                <a:gd name="T32" fmla="*/ 113 w 1333"/>
                <a:gd name="T33" fmla="*/ 707 h 1333"/>
                <a:gd name="T34" fmla="*/ 72 w 1333"/>
                <a:gd name="T35" fmla="*/ 726 h 1333"/>
                <a:gd name="T36" fmla="*/ 30 w 1333"/>
                <a:gd name="T37" fmla="*/ 754 h 1333"/>
                <a:gd name="T38" fmla="*/ 5 w 1333"/>
                <a:gd name="T39" fmla="*/ 745 h 1333"/>
                <a:gd name="T40" fmla="*/ 0 w 1333"/>
                <a:gd name="T41" fmla="*/ 727 h 1333"/>
                <a:gd name="T42" fmla="*/ 19 w 1333"/>
                <a:gd name="T43" fmla="*/ 706 h 1333"/>
                <a:gd name="T44" fmla="*/ 178 w 1333"/>
                <a:gd name="T45" fmla="*/ 576 h 1333"/>
                <a:gd name="T46" fmla="*/ 332 w 1333"/>
                <a:gd name="T47" fmla="*/ 436 h 1333"/>
                <a:gd name="T48" fmla="*/ 356 w 1333"/>
                <a:gd name="T49" fmla="*/ 425 h 1333"/>
                <a:gd name="T50" fmla="*/ 372 w 1333"/>
                <a:gd name="T51" fmla="*/ 434 h 1333"/>
                <a:gd name="T52" fmla="*/ 377 w 1333"/>
                <a:gd name="T53" fmla="*/ 457 h 1333"/>
                <a:gd name="T54" fmla="*/ 346 w 1333"/>
                <a:gd name="T55" fmla="*/ 496 h 1333"/>
                <a:gd name="T56" fmla="*/ 317 w 1333"/>
                <a:gd name="T57" fmla="*/ 532 h 1333"/>
                <a:gd name="T58" fmla="*/ 310 w 1333"/>
                <a:gd name="T59" fmla="*/ 571 h 1333"/>
                <a:gd name="T60" fmla="*/ 319 w 1333"/>
                <a:gd name="T61" fmla="*/ 598 h 1333"/>
                <a:gd name="T62" fmla="*/ 712 w 1333"/>
                <a:gd name="T63" fmla="*/ 1058 h 1333"/>
                <a:gd name="T64" fmla="*/ 802 w 1333"/>
                <a:gd name="T65" fmla="*/ 1156 h 1333"/>
                <a:gd name="T66" fmla="*/ 858 w 1333"/>
                <a:gd name="T67" fmla="*/ 1190 h 1333"/>
                <a:gd name="T68" fmla="*/ 914 w 1333"/>
                <a:gd name="T69" fmla="*/ 1206 h 1333"/>
                <a:gd name="T70" fmla="*/ 992 w 1333"/>
                <a:gd name="T71" fmla="*/ 1204 h 1333"/>
                <a:gd name="T72" fmla="*/ 1098 w 1333"/>
                <a:gd name="T73" fmla="*/ 1160 h 1333"/>
                <a:gd name="T74" fmla="*/ 1178 w 1333"/>
                <a:gd name="T75" fmla="*/ 1092 h 1333"/>
                <a:gd name="T76" fmla="*/ 1226 w 1333"/>
                <a:gd name="T77" fmla="*/ 1033 h 1333"/>
                <a:gd name="T78" fmla="*/ 1259 w 1333"/>
                <a:gd name="T79" fmla="*/ 970 h 1333"/>
                <a:gd name="T80" fmla="*/ 1274 w 1333"/>
                <a:gd name="T81" fmla="*/ 910 h 1333"/>
                <a:gd name="T82" fmla="*/ 1267 w 1333"/>
                <a:gd name="T83" fmla="*/ 840 h 1333"/>
                <a:gd name="T84" fmla="*/ 1222 w 1333"/>
                <a:gd name="T85" fmla="*/ 757 h 1333"/>
                <a:gd name="T86" fmla="*/ 839 w 1333"/>
                <a:gd name="T87" fmla="*/ 301 h 1333"/>
                <a:gd name="T88" fmla="*/ 759 w 1333"/>
                <a:gd name="T89" fmla="*/ 219 h 1333"/>
                <a:gd name="T90" fmla="*/ 717 w 1333"/>
                <a:gd name="T91" fmla="*/ 208 h 1333"/>
                <a:gd name="T92" fmla="*/ 675 w 1333"/>
                <a:gd name="T93" fmla="*/ 222 h 1333"/>
                <a:gd name="T94" fmla="*/ 623 w 1333"/>
                <a:gd name="T95" fmla="*/ 257 h 1333"/>
                <a:gd name="T96" fmla="*/ 595 w 1333"/>
                <a:gd name="T97" fmla="*/ 265 h 1333"/>
                <a:gd name="T98" fmla="*/ 581 w 1333"/>
                <a:gd name="T99" fmla="*/ 247 h 1333"/>
                <a:gd name="T100" fmla="*/ 591 w 1333"/>
                <a:gd name="T101" fmla="*/ 225 h 1333"/>
                <a:gd name="T102" fmla="*/ 625 w 1333"/>
                <a:gd name="T103" fmla="*/ 196 h 1333"/>
                <a:gd name="T104" fmla="*/ 806 w 1333"/>
                <a:gd name="T105" fmla="*/ 41 h 1333"/>
                <a:gd name="T106" fmla="*/ 848 w 1333"/>
                <a:gd name="T107" fmla="*/ 2 h 1333"/>
                <a:gd name="T108" fmla="*/ 868 w 1333"/>
                <a:gd name="T109" fmla="*/ 1 h 1333"/>
                <a:gd name="T110" fmla="*/ 880 w 1333"/>
                <a:gd name="T111" fmla="*/ 17 h 1333"/>
                <a:gd name="T112" fmla="*/ 871 w 1333"/>
                <a:gd name="T113" fmla="*/ 45 h 1333"/>
                <a:gd name="T114" fmla="*/ 831 w 1333"/>
                <a:gd name="T115" fmla="*/ 85 h 1333"/>
                <a:gd name="T116" fmla="*/ 811 w 1333"/>
                <a:gd name="T117" fmla="*/ 121 h 1333"/>
                <a:gd name="T118" fmla="*/ 817 w 1333"/>
                <a:gd name="T119" fmla="*/ 161 h 1333"/>
                <a:gd name="T120" fmla="*/ 883 w 1333"/>
                <a:gd name="T121" fmla="*/ 2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3" h="1333">
                  <a:moveTo>
                    <a:pt x="1232" y="663"/>
                  </a:moveTo>
                  <a:lnTo>
                    <a:pt x="1262" y="703"/>
                  </a:lnTo>
                  <a:lnTo>
                    <a:pt x="1289" y="739"/>
                  </a:lnTo>
                  <a:lnTo>
                    <a:pt x="1307" y="775"/>
                  </a:lnTo>
                  <a:lnTo>
                    <a:pt x="1320" y="808"/>
                  </a:lnTo>
                  <a:lnTo>
                    <a:pt x="1330" y="843"/>
                  </a:lnTo>
                  <a:lnTo>
                    <a:pt x="1333" y="876"/>
                  </a:lnTo>
                  <a:lnTo>
                    <a:pt x="1329" y="910"/>
                  </a:lnTo>
                  <a:lnTo>
                    <a:pt x="1323" y="944"/>
                  </a:lnTo>
                  <a:lnTo>
                    <a:pt x="1301" y="1004"/>
                  </a:lnTo>
                  <a:lnTo>
                    <a:pt x="1262" y="1065"/>
                  </a:lnTo>
                  <a:lnTo>
                    <a:pt x="1214" y="1125"/>
                  </a:lnTo>
                  <a:lnTo>
                    <a:pt x="1154" y="1180"/>
                  </a:lnTo>
                  <a:lnTo>
                    <a:pt x="1075" y="1243"/>
                  </a:lnTo>
                  <a:lnTo>
                    <a:pt x="1038" y="1265"/>
                  </a:lnTo>
                  <a:lnTo>
                    <a:pt x="997" y="1287"/>
                  </a:lnTo>
                  <a:lnTo>
                    <a:pt x="961" y="1302"/>
                  </a:lnTo>
                  <a:lnTo>
                    <a:pt x="922" y="1315"/>
                  </a:lnTo>
                  <a:lnTo>
                    <a:pt x="884" y="1326"/>
                  </a:lnTo>
                  <a:lnTo>
                    <a:pt x="848" y="1331"/>
                  </a:lnTo>
                  <a:lnTo>
                    <a:pt x="811" y="1333"/>
                  </a:lnTo>
                  <a:lnTo>
                    <a:pt x="779" y="1330"/>
                  </a:lnTo>
                  <a:lnTo>
                    <a:pt x="745" y="1321"/>
                  </a:lnTo>
                  <a:lnTo>
                    <a:pt x="710" y="1306"/>
                  </a:lnTo>
                  <a:lnTo>
                    <a:pt x="680" y="1290"/>
                  </a:lnTo>
                  <a:lnTo>
                    <a:pt x="647" y="1265"/>
                  </a:lnTo>
                  <a:lnTo>
                    <a:pt x="617" y="1235"/>
                  </a:lnTo>
                  <a:lnTo>
                    <a:pt x="584" y="1201"/>
                  </a:lnTo>
                  <a:lnTo>
                    <a:pt x="217" y="767"/>
                  </a:lnTo>
                  <a:lnTo>
                    <a:pt x="174" y="720"/>
                  </a:lnTo>
                  <a:lnTo>
                    <a:pt x="161" y="711"/>
                  </a:lnTo>
                  <a:lnTo>
                    <a:pt x="146" y="706"/>
                  </a:lnTo>
                  <a:lnTo>
                    <a:pt x="131" y="704"/>
                  </a:lnTo>
                  <a:lnTo>
                    <a:pt x="113" y="707"/>
                  </a:lnTo>
                  <a:lnTo>
                    <a:pt x="92" y="716"/>
                  </a:lnTo>
                  <a:lnTo>
                    <a:pt x="72" y="726"/>
                  </a:lnTo>
                  <a:lnTo>
                    <a:pt x="47" y="743"/>
                  </a:lnTo>
                  <a:lnTo>
                    <a:pt x="30" y="754"/>
                  </a:lnTo>
                  <a:lnTo>
                    <a:pt x="17" y="754"/>
                  </a:lnTo>
                  <a:lnTo>
                    <a:pt x="5" y="745"/>
                  </a:lnTo>
                  <a:lnTo>
                    <a:pt x="0" y="735"/>
                  </a:lnTo>
                  <a:lnTo>
                    <a:pt x="0" y="727"/>
                  </a:lnTo>
                  <a:lnTo>
                    <a:pt x="6" y="715"/>
                  </a:lnTo>
                  <a:lnTo>
                    <a:pt x="19" y="706"/>
                  </a:lnTo>
                  <a:lnTo>
                    <a:pt x="76" y="657"/>
                  </a:lnTo>
                  <a:lnTo>
                    <a:pt x="178" y="576"/>
                  </a:lnTo>
                  <a:lnTo>
                    <a:pt x="310" y="460"/>
                  </a:lnTo>
                  <a:lnTo>
                    <a:pt x="332" y="436"/>
                  </a:lnTo>
                  <a:lnTo>
                    <a:pt x="344" y="430"/>
                  </a:lnTo>
                  <a:lnTo>
                    <a:pt x="356" y="425"/>
                  </a:lnTo>
                  <a:lnTo>
                    <a:pt x="364" y="428"/>
                  </a:lnTo>
                  <a:lnTo>
                    <a:pt x="372" y="434"/>
                  </a:lnTo>
                  <a:lnTo>
                    <a:pt x="379" y="444"/>
                  </a:lnTo>
                  <a:lnTo>
                    <a:pt x="377" y="457"/>
                  </a:lnTo>
                  <a:lnTo>
                    <a:pt x="365" y="475"/>
                  </a:lnTo>
                  <a:lnTo>
                    <a:pt x="346" y="496"/>
                  </a:lnTo>
                  <a:lnTo>
                    <a:pt x="329" y="514"/>
                  </a:lnTo>
                  <a:lnTo>
                    <a:pt x="317" y="532"/>
                  </a:lnTo>
                  <a:lnTo>
                    <a:pt x="312" y="551"/>
                  </a:lnTo>
                  <a:lnTo>
                    <a:pt x="310" y="571"/>
                  </a:lnTo>
                  <a:lnTo>
                    <a:pt x="313" y="582"/>
                  </a:lnTo>
                  <a:lnTo>
                    <a:pt x="319" y="598"/>
                  </a:lnTo>
                  <a:lnTo>
                    <a:pt x="356" y="647"/>
                  </a:lnTo>
                  <a:lnTo>
                    <a:pt x="712" y="1058"/>
                  </a:lnTo>
                  <a:lnTo>
                    <a:pt x="774" y="1129"/>
                  </a:lnTo>
                  <a:lnTo>
                    <a:pt x="802" y="1156"/>
                  </a:lnTo>
                  <a:lnTo>
                    <a:pt x="832" y="1176"/>
                  </a:lnTo>
                  <a:lnTo>
                    <a:pt x="858" y="1190"/>
                  </a:lnTo>
                  <a:lnTo>
                    <a:pt x="885" y="1201"/>
                  </a:lnTo>
                  <a:lnTo>
                    <a:pt x="914" y="1206"/>
                  </a:lnTo>
                  <a:lnTo>
                    <a:pt x="940" y="1209"/>
                  </a:lnTo>
                  <a:lnTo>
                    <a:pt x="992" y="1204"/>
                  </a:lnTo>
                  <a:lnTo>
                    <a:pt x="1043" y="1185"/>
                  </a:lnTo>
                  <a:lnTo>
                    <a:pt x="1098" y="1160"/>
                  </a:lnTo>
                  <a:lnTo>
                    <a:pt x="1149" y="1122"/>
                  </a:lnTo>
                  <a:lnTo>
                    <a:pt x="1178" y="1092"/>
                  </a:lnTo>
                  <a:lnTo>
                    <a:pt x="1205" y="1064"/>
                  </a:lnTo>
                  <a:lnTo>
                    <a:pt x="1226" y="1033"/>
                  </a:lnTo>
                  <a:lnTo>
                    <a:pt x="1244" y="1003"/>
                  </a:lnTo>
                  <a:lnTo>
                    <a:pt x="1259" y="970"/>
                  </a:lnTo>
                  <a:lnTo>
                    <a:pt x="1268" y="941"/>
                  </a:lnTo>
                  <a:lnTo>
                    <a:pt x="1274" y="910"/>
                  </a:lnTo>
                  <a:lnTo>
                    <a:pt x="1273" y="879"/>
                  </a:lnTo>
                  <a:lnTo>
                    <a:pt x="1267" y="840"/>
                  </a:lnTo>
                  <a:lnTo>
                    <a:pt x="1250" y="800"/>
                  </a:lnTo>
                  <a:lnTo>
                    <a:pt x="1222" y="757"/>
                  </a:lnTo>
                  <a:lnTo>
                    <a:pt x="1186" y="710"/>
                  </a:lnTo>
                  <a:lnTo>
                    <a:pt x="839" y="301"/>
                  </a:lnTo>
                  <a:lnTo>
                    <a:pt x="782" y="239"/>
                  </a:lnTo>
                  <a:lnTo>
                    <a:pt x="759" y="219"/>
                  </a:lnTo>
                  <a:lnTo>
                    <a:pt x="739" y="209"/>
                  </a:lnTo>
                  <a:lnTo>
                    <a:pt x="717" y="208"/>
                  </a:lnTo>
                  <a:lnTo>
                    <a:pt x="697" y="210"/>
                  </a:lnTo>
                  <a:lnTo>
                    <a:pt x="675" y="222"/>
                  </a:lnTo>
                  <a:lnTo>
                    <a:pt x="647" y="241"/>
                  </a:lnTo>
                  <a:lnTo>
                    <a:pt x="623" y="257"/>
                  </a:lnTo>
                  <a:lnTo>
                    <a:pt x="608" y="267"/>
                  </a:lnTo>
                  <a:lnTo>
                    <a:pt x="595" y="265"/>
                  </a:lnTo>
                  <a:lnTo>
                    <a:pt x="588" y="257"/>
                  </a:lnTo>
                  <a:lnTo>
                    <a:pt x="581" y="247"/>
                  </a:lnTo>
                  <a:lnTo>
                    <a:pt x="580" y="236"/>
                  </a:lnTo>
                  <a:lnTo>
                    <a:pt x="591" y="225"/>
                  </a:lnTo>
                  <a:lnTo>
                    <a:pt x="605" y="210"/>
                  </a:lnTo>
                  <a:lnTo>
                    <a:pt x="625" y="196"/>
                  </a:lnTo>
                  <a:lnTo>
                    <a:pt x="725" y="114"/>
                  </a:lnTo>
                  <a:lnTo>
                    <a:pt x="806" y="41"/>
                  </a:lnTo>
                  <a:lnTo>
                    <a:pt x="838" y="7"/>
                  </a:lnTo>
                  <a:lnTo>
                    <a:pt x="848" y="2"/>
                  </a:lnTo>
                  <a:lnTo>
                    <a:pt x="859" y="0"/>
                  </a:lnTo>
                  <a:lnTo>
                    <a:pt x="868" y="1"/>
                  </a:lnTo>
                  <a:lnTo>
                    <a:pt x="875" y="7"/>
                  </a:lnTo>
                  <a:lnTo>
                    <a:pt x="880" y="17"/>
                  </a:lnTo>
                  <a:lnTo>
                    <a:pt x="880" y="30"/>
                  </a:lnTo>
                  <a:lnTo>
                    <a:pt x="871" y="45"/>
                  </a:lnTo>
                  <a:lnTo>
                    <a:pt x="852" y="64"/>
                  </a:lnTo>
                  <a:lnTo>
                    <a:pt x="831" y="85"/>
                  </a:lnTo>
                  <a:lnTo>
                    <a:pt x="819" y="104"/>
                  </a:lnTo>
                  <a:lnTo>
                    <a:pt x="811" y="121"/>
                  </a:lnTo>
                  <a:lnTo>
                    <a:pt x="810" y="140"/>
                  </a:lnTo>
                  <a:lnTo>
                    <a:pt x="817" y="161"/>
                  </a:lnTo>
                  <a:lnTo>
                    <a:pt x="831" y="186"/>
                  </a:lnTo>
                  <a:lnTo>
                    <a:pt x="883" y="252"/>
                  </a:lnTo>
                  <a:lnTo>
                    <a:pt x="1232" y="66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3" name="Freeform 70"/>
            <p:cNvSpPr>
              <a:spLocks/>
            </p:cNvSpPr>
            <p:nvPr/>
          </p:nvSpPr>
          <p:spPr bwMode="auto">
            <a:xfrm>
              <a:off x="628650" y="3098800"/>
              <a:ext cx="381000" cy="404812"/>
            </a:xfrm>
            <a:custGeom>
              <a:avLst/>
              <a:gdLst>
                <a:gd name="T0" fmla="*/ 1217 w 1414"/>
                <a:gd name="T1" fmla="*/ 806 h 1495"/>
                <a:gd name="T2" fmla="*/ 321 w 1414"/>
                <a:gd name="T3" fmla="*/ 386 h 1495"/>
                <a:gd name="T4" fmla="*/ 289 w 1414"/>
                <a:gd name="T5" fmla="*/ 381 h 1495"/>
                <a:gd name="T6" fmla="*/ 175 w 1414"/>
                <a:gd name="T7" fmla="*/ 440 h 1495"/>
                <a:gd name="T8" fmla="*/ 19 w 1414"/>
                <a:gd name="T9" fmla="*/ 515 h 1495"/>
                <a:gd name="T10" fmla="*/ 0 w 1414"/>
                <a:gd name="T11" fmla="*/ 536 h 1495"/>
                <a:gd name="T12" fmla="*/ 12 w 1414"/>
                <a:gd name="T13" fmla="*/ 558 h 1495"/>
                <a:gd name="T14" fmla="*/ 43 w 1414"/>
                <a:gd name="T15" fmla="*/ 555 h 1495"/>
                <a:gd name="T16" fmla="*/ 98 w 1414"/>
                <a:gd name="T17" fmla="*/ 531 h 1495"/>
                <a:gd name="T18" fmla="*/ 134 w 1414"/>
                <a:gd name="T19" fmla="*/ 525 h 1495"/>
                <a:gd name="T20" fmla="*/ 167 w 1414"/>
                <a:gd name="T21" fmla="*/ 546 h 1495"/>
                <a:gd name="T22" fmla="*/ 219 w 1414"/>
                <a:gd name="T23" fmla="*/ 636 h 1495"/>
                <a:gd name="T24" fmla="*/ 540 w 1414"/>
                <a:gd name="T25" fmla="*/ 1275 h 1495"/>
                <a:gd name="T26" fmla="*/ 566 w 1414"/>
                <a:gd name="T27" fmla="*/ 1347 h 1495"/>
                <a:gd name="T28" fmla="*/ 559 w 1414"/>
                <a:gd name="T29" fmla="*/ 1388 h 1495"/>
                <a:gd name="T30" fmla="*/ 523 w 1414"/>
                <a:gd name="T31" fmla="*/ 1417 h 1495"/>
                <a:gd name="T32" fmla="*/ 470 w 1414"/>
                <a:gd name="T33" fmla="*/ 1460 h 1495"/>
                <a:gd name="T34" fmla="*/ 468 w 1414"/>
                <a:gd name="T35" fmla="*/ 1484 h 1495"/>
                <a:gd name="T36" fmla="*/ 479 w 1414"/>
                <a:gd name="T37" fmla="*/ 1495 h 1495"/>
                <a:gd name="T38" fmla="*/ 502 w 1414"/>
                <a:gd name="T39" fmla="*/ 1490 h 1495"/>
                <a:gd name="T40" fmla="*/ 612 w 1414"/>
                <a:gd name="T41" fmla="*/ 1424 h 1495"/>
                <a:gd name="T42" fmla="*/ 759 w 1414"/>
                <a:gd name="T43" fmla="*/ 1351 h 1495"/>
                <a:gd name="T44" fmla="*/ 817 w 1414"/>
                <a:gd name="T45" fmla="*/ 1321 h 1495"/>
                <a:gd name="T46" fmla="*/ 831 w 1414"/>
                <a:gd name="T47" fmla="*/ 1302 h 1495"/>
                <a:gd name="T48" fmla="*/ 821 w 1414"/>
                <a:gd name="T49" fmla="*/ 1283 h 1495"/>
                <a:gd name="T50" fmla="*/ 802 w 1414"/>
                <a:gd name="T51" fmla="*/ 1279 h 1495"/>
                <a:gd name="T52" fmla="*/ 748 w 1414"/>
                <a:gd name="T53" fmla="*/ 1298 h 1495"/>
                <a:gd name="T54" fmla="*/ 685 w 1414"/>
                <a:gd name="T55" fmla="*/ 1312 h 1495"/>
                <a:gd name="T56" fmla="*/ 636 w 1414"/>
                <a:gd name="T57" fmla="*/ 1276 h 1495"/>
                <a:gd name="T58" fmla="*/ 533 w 1414"/>
                <a:gd name="T59" fmla="*/ 1102 h 1495"/>
                <a:gd name="T60" fmla="*/ 1328 w 1414"/>
                <a:gd name="T61" fmla="*/ 1060 h 1495"/>
                <a:gd name="T62" fmla="*/ 1385 w 1414"/>
                <a:gd name="T63" fmla="*/ 1075 h 1495"/>
                <a:gd name="T64" fmla="*/ 1410 w 1414"/>
                <a:gd name="T65" fmla="*/ 1061 h 1495"/>
                <a:gd name="T66" fmla="*/ 1408 w 1414"/>
                <a:gd name="T67" fmla="*/ 1035 h 1495"/>
                <a:gd name="T68" fmla="*/ 987 w 1414"/>
                <a:gd name="T69" fmla="*/ 207 h 1495"/>
                <a:gd name="T70" fmla="*/ 961 w 1414"/>
                <a:gd name="T71" fmla="*/ 141 h 1495"/>
                <a:gd name="T72" fmla="*/ 969 w 1414"/>
                <a:gd name="T73" fmla="*/ 112 h 1495"/>
                <a:gd name="T74" fmla="*/ 1017 w 1414"/>
                <a:gd name="T75" fmla="*/ 72 h 1495"/>
                <a:gd name="T76" fmla="*/ 1063 w 1414"/>
                <a:gd name="T77" fmla="*/ 38 h 1495"/>
                <a:gd name="T78" fmla="*/ 1065 w 1414"/>
                <a:gd name="T79" fmla="*/ 12 h 1495"/>
                <a:gd name="T80" fmla="*/ 1048 w 1414"/>
                <a:gd name="T81" fmla="*/ 0 h 1495"/>
                <a:gd name="T82" fmla="*/ 1025 w 1414"/>
                <a:gd name="T83" fmla="*/ 5 h 1495"/>
                <a:gd name="T84" fmla="*/ 881 w 1414"/>
                <a:gd name="T85" fmla="*/ 86 h 1495"/>
                <a:gd name="T86" fmla="*/ 738 w 1414"/>
                <a:gd name="T87" fmla="*/ 152 h 1495"/>
                <a:gd name="T88" fmla="*/ 710 w 1414"/>
                <a:gd name="T89" fmla="*/ 172 h 1495"/>
                <a:gd name="T90" fmla="*/ 708 w 1414"/>
                <a:gd name="T91" fmla="*/ 193 h 1495"/>
                <a:gd name="T92" fmla="*/ 731 w 1414"/>
                <a:gd name="T93" fmla="*/ 204 h 1495"/>
                <a:gd name="T94" fmla="*/ 791 w 1414"/>
                <a:gd name="T95" fmla="*/ 184 h 1495"/>
                <a:gd name="T96" fmla="*/ 838 w 1414"/>
                <a:gd name="T97" fmla="*/ 170 h 1495"/>
                <a:gd name="T98" fmla="*/ 873 w 1414"/>
                <a:gd name="T99" fmla="*/ 181 h 1495"/>
                <a:gd name="T100" fmla="*/ 912 w 1414"/>
                <a:gd name="T101" fmla="*/ 232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4" h="1495">
                  <a:moveTo>
                    <a:pt x="969" y="332"/>
                  </a:moveTo>
                  <a:lnTo>
                    <a:pt x="1217" y="806"/>
                  </a:lnTo>
                  <a:lnTo>
                    <a:pt x="353" y="401"/>
                  </a:lnTo>
                  <a:lnTo>
                    <a:pt x="321" y="386"/>
                  </a:lnTo>
                  <a:lnTo>
                    <a:pt x="300" y="376"/>
                  </a:lnTo>
                  <a:lnTo>
                    <a:pt x="289" y="381"/>
                  </a:lnTo>
                  <a:lnTo>
                    <a:pt x="270" y="386"/>
                  </a:lnTo>
                  <a:lnTo>
                    <a:pt x="175" y="440"/>
                  </a:lnTo>
                  <a:lnTo>
                    <a:pt x="41" y="502"/>
                  </a:lnTo>
                  <a:lnTo>
                    <a:pt x="19" y="515"/>
                  </a:lnTo>
                  <a:lnTo>
                    <a:pt x="4" y="524"/>
                  </a:lnTo>
                  <a:lnTo>
                    <a:pt x="0" y="536"/>
                  </a:lnTo>
                  <a:lnTo>
                    <a:pt x="2" y="548"/>
                  </a:lnTo>
                  <a:lnTo>
                    <a:pt x="12" y="558"/>
                  </a:lnTo>
                  <a:lnTo>
                    <a:pt x="26" y="561"/>
                  </a:lnTo>
                  <a:lnTo>
                    <a:pt x="43" y="555"/>
                  </a:lnTo>
                  <a:lnTo>
                    <a:pt x="74" y="542"/>
                  </a:lnTo>
                  <a:lnTo>
                    <a:pt x="98" y="531"/>
                  </a:lnTo>
                  <a:lnTo>
                    <a:pt x="116" y="528"/>
                  </a:lnTo>
                  <a:lnTo>
                    <a:pt x="134" y="525"/>
                  </a:lnTo>
                  <a:lnTo>
                    <a:pt x="150" y="534"/>
                  </a:lnTo>
                  <a:lnTo>
                    <a:pt x="167" y="546"/>
                  </a:lnTo>
                  <a:lnTo>
                    <a:pt x="183" y="568"/>
                  </a:lnTo>
                  <a:lnTo>
                    <a:pt x="219" y="636"/>
                  </a:lnTo>
                  <a:lnTo>
                    <a:pt x="480" y="1150"/>
                  </a:lnTo>
                  <a:lnTo>
                    <a:pt x="540" y="1275"/>
                  </a:lnTo>
                  <a:lnTo>
                    <a:pt x="557" y="1315"/>
                  </a:lnTo>
                  <a:lnTo>
                    <a:pt x="566" y="1347"/>
                  </a:lnTo>
                  <a:lnTo>
                    <a:pt x="567" y="1370"/>
                  </a:lnTo>
                  <a:lnTo>
                    <a:pt x="559" y="1388"/>
                  </a:lnTo>
                  <a:lnTo>
                    <a:pt x="544" y="1401"/>
                  </a:lnTo>
                  <a:lnTo>
                    <a:pt x="523" y="1417"/>
                  </a:lnTo>
                  <a:lnTo>
                    <a:pt x="486" y="1443"/>
                  </a:lnTo>
                  <a:lnTo>
                    <a:pt x="470" y="1460"/>
                  </a:lnTo>
                  <a:lnTo>
                    <a:pt x="461" y="1472"/>
                  </a:lnTo>
                  <a:lnTo>
                    <a:pt x="468" y="1484"/>
                  </a:lnTo>
                  <a:lnTo>
                    <a:pt x="473" y="1491"/>
                  </a:lnTo>
                  <a:lnTo>
                    <a:pt x="479" y="1495"/>
                  </a:lnTo>
                  <a:lnTo>
                    <a:pt x="492" y="1495"/>
                  </a:lnTo>
                  <a:lnTo>
                    <a:pt x="502" y="1490"/>
                  </a:lnTo>
                  <a:lnTo>
                    <a:pt x="560" y="1456"/>
                  </a:lnTo>
                  <a:lnTo>
                    <a:pt x="612" y="1424"/>
                  </a:lnTo>
                  <a:lnTo>
                    <a:pt x="668" y="1394"/>
                  </a:lnTo>
                  <a:lnTo>
                    <a:pt x="759" y="1351"/>
                  </a:lnTo>
                  <a:lnTo>
                    <a:pt x="804" y="1330"/>
                  </a:lnTo>
                  <a:lnTo>
                    <a:pt x="817" y="1321"/>
                  </a:lnTo>
                  <a:lnTo>
                    <a:pt x="830" y="1311"/>
                  </a:lnTo>
                  <a:lnTo>
                    <a:pt x="831" y="1302"/>
                  </a:lnTo>
                  <a:lnTo>
                    <a:pt x="827" y="1290"/>
                  </a:lnTo>
                  <a:lnTo>
                    <a:pt x="821" y="1283"/>
                  </a:lnTo>
                  <a:lnTo>
                    <a:pt x="816" y="1279"/>
                  </a:lnTo>
                  <a:lnTo>
                    <a:pt x="802" y="1279"/>
                  </a:lnTo>
                  <a:lnTo>
                    <a:pt x="793" y="1282"/>
                  </a:lnTo>
                  <a:lnTo>
                    <a:pt x="748" y="1298"/>
                  </a:lnTo>
                  <a:lnTo>
                    <a:pt x="713" y="1310"/>
                  </a:lnTo>
                  <a:lnTo>
                    <a:pt x="685" y="1312"/>
                  </a:lnTo>
                  <a:lnTo>
                    <a:pt x="660" y="1300"/>
                  </a:lnTo>
                  <a:lnTo>
                    <a:pt x="636" y="1276"/>
                  </a:lnTo>
                  <a:lnTo>
                    <a:pt x="608" y="1236"/>
                  </a:lnTo>
                  <a:lnTo>
                    <a:pt x="533" y="1102"/>
                  </a:lnTo>
                  <a:lnTo>
                    <a:pt x="256" y="568"/>
                  </a:lnTo>
                  <a:lnTo>
                    <a:pt x="1328" y="1060"/>
                  </a:lnTo>
                  <a:lnTo>
                    <a:pt x="1370" y="1072"/>
                  </a:lnTo>
                  <a:lnTo>
                    <a:pt x="1385" y="1075"/>
                  </a:lnTo>
                  <a:lnTo>
                    <a:pt x="1395" y="1072"/>
                  </a:lnTo>
                  <a:lnTo>
                    <a:pt x="1410" y="1061"/>
                  </a:lnTo>
                  <a:lnTo>
                    <a:pt x="1414" y="1051"/>
                  </a:lnTo>
                  <a:lnTo>
                    <a:pt x="1408" y="1035"/>
                  </a:lnTo>
                  <a:lnTo>
                    <a:pt x="1401" y="1012"/>
                  </a:lnTo>
                  <a:lnTo>
                    <a:pt x="987" y="207"/>
                  </a:lnTo>
                  <a:lnTo>
                    <a:pt x="967" y="158"/>
                  </a:lnTo>
                  <a:lnTo>
                    <a:pt x="961" y="141"/>
                  </a:lnTo>
                  <a:lnTo>
                    <a:pt x="962" y="126"/>
                  </a:lnTo>
                  <a:lnTo>
                    <a:pt x="969" y="112"/>
                  </a:lnTo>
                  <a:lnTo>
                    <a:pt x="979" y="101"/>
                  </a:lnTo>
                  <a:lnTo>
                    <a:pt x="1017" y="72"/>
                  </a:lnTo>
                  <a:lnTo>
                    <a:pt x="1045" y="53"/>
                  </a:lnTo>
                  <a:lnTo>
                    <a:pt x="1063" y="38"/>
                  </a:lnTo>
                  <a:lnTo>
                    <a:pt x="1067" y="26"/>
                  </a:lnTo>
                  <a:lnTo>
                    <a:pt x="1065" y="12"/>
                  </a:lnTo>
                  <a:lnTo>
                    <a:pt x="1056" y="4"/>
                  </a:lnTo>
                  <a:lnTo>
                    <a:pt x="1048" y="0"/>
                  </a:lnTo>
                  <a:lnTo>
                    <a:pt x="1039" y="1"/>
                  </a:lnTo>
                  <a:lnTo>
                    <a:pt x="1025" y="5"/>
                  </a:lnTo>
                  <a:lnTo>
                    <a:pt x="981" y="28"/>
                  </a:lnTo>
                  <a:lnTo>
                    <a:pt x="881" y="86"/>
                  </a:lnTo>
                  <a:lnTo>
                    <a:pt x="771" y="136"/>
                  </a:lnTo>
                  <a:lnTo>
                    <a:pt x="738" y="152"/>
                  </a:lnTo>
                  <a:lnTo>
                    <a:pt x="721" y="160"/>
                  </a:lnTo>
                  <a:lnTo>
                    <a:pt x="710" y="172"/>
                  </a:lnTo>
                  <a:lnTo>
                    <a:pt x="706" y="180"/>
                  </a:lnTo>
                  <a:lnTo>
                    <a:pt x="708" y="193"/>
                  </a:lnTo>
                  <a:lnTo>
                    <a:pt x="718" y="201"/>
                  </a:lnTo>
                  <a:lnTo>
                    <a:pt x="731" y="204"/>
                  </a:lnTo>
                  <a:lnTo>
                    <a:pt x="756" y="197"/>
                  </a:lnTo>
                  <a:lnTo>
                    <a:pt x="791" y="184"/>
                  </a:lnTo>
                  <a:lnTo>
                    <a:pt x="817" y="173"/>
                  </a:lnTo>
                  <a:lnTo>
                    <a:pt x="838" y="170"/>
                  </a:lnTo>
                  <a:lnTo>
                    <a:pt x="857" y="171"/>
                  </a:lnTo>
                  <a:lnTo>
                    <a:pt x="873" y="181"/>
                  </a:lnTo>
                  <a:lnTo>
                    <a:pt x="889" y="201"/>
                  </a:lnTo>
                  <a:lnTo>
                    <a:pt x="912" y="232"/>
                  </a:lnTo>
                  <a:lnTo>
                    <a:pt x="969" y="33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4" name="Freeform 71"/>
            <p:cNvSpPr>
              <a:spLocks/>
            </p:cNvSpPr>
            <p:nvPr/>
          </p:nvSpPr>
          <p:spPr bwMode="auto">
            <a:xfrm>
              <a:off x="974725" y="3044825"/>
              <a:ext cx="206375" cy="314325"/>
            </a:xfrm>
            <a:custGeom>
              <a:avLst/>
              <a:gdLst>
                <a:gd name="T0" fmla="*/ 595 w 763"/>
                <a:gd name="T1" fmla="*/ 968 h 1166"/>
                <a:gd name="T2" fmla="*/ 613 w 763"/>
                <a:gd name="T3" fmla="*/ 991 h 1166"/>
                <a:gd name="T4" fmla="*/ 648 w 763"/>
                <a:gd name="T5" fmla="*/ 1006 h 1166"/>
                <a:gd name="T6" fmla="*/ 694 w 763"/>
                <a:gd name="T7" fmla="*/ 1001 h 1166"/>
                <a:gd name="T8" fmla="*/ 744 w 763"/>
                <a:gd name="T9" fmla="*/ 994 h 1166"/>
                <a:gd name="T10" fmla="*/ 760 w 763"/>
                <a:gd name="T11" fmla="*/ 1012 h 1166"/>
                <a:gd name="T12" fmla="*/ 759 w 763"/>
                <a:gd name="T13" fmla="*/ 1032 h 1166"/>
                <a:gd name="T14" fmla="*/ 735 w 763"/>
                <a:gd name="T15" fmla="*/ 1045 h 1166"/>
                <a:gd name="T16" fmla="*/ 534 w 763"/>
                <a:gd name="T17" fmla="*/ 1100 h 1166"/>
                <a:gd name="T18" fmla="*/ 338 w 763"/>
                <a:gd name="T19" fmla="*/ 1164 h 1166"/>
                <a:gd name="T20" fmla="*/ 312 w 763"/>
                <a:gd name="T21" fmla="*/ 1164 h 1166"/>
                <a:gd name="T22" fmla="*/ 301 w 763"/>
                <a:gd name="T23" fmla="*/ 1151 h 1166"/>
                <a:gd name="T24" fmla="*/ 307 w 763"/>
                <a:gd name="T25" fmla="*/ 1128 h 1166"/>
                <a:gd name="T26" fmla="*/ 349 w 763"/>
                <a:gd name="T27" fmla="*/ 1105 h 1166"/>
                <a:gd name="T28" fmla="*/ 390 w 763"/>
                <a:gd name="T29" fmla="*/ 1083 h 1166"/>
                <a:gd name="T30" fmla="*/ 411 w 763"/>
                <a:gd name="T31" fmla="*/ 1054 h 1166"/>
                <a:gd name="T32" fmla="*/ 414 w 763"/>
                <a:gd name="T33" fmla="*/ 1024 h 1166"/>
                <a:gd name="T34" fmla="*/ 184 w 763"/>
                <a:gd name="T35" fmla="*/ 259 h 1166"/>
                <a:gd name="T36" fmla="*/ 158 w 763"/>
                <a:gd name="T37" fmla="*/ 186 h 1166"/>
                <a:gd name="T38" fmla="*/ 133 w 763"/>
                <a:gd name="T39" fmla="*/ 166 h 1166"/>
                <a:gd name="T40" fmla="*/ 92 w 763"/>
                <a:gd name="T41" fmla="*/ 161 h 1166"/>
                <a:gd name="T42" fmla="*/ 39 w 763"/>
                <a:gd name="T43" fmla="*/ 171 h 1166"/>
                <a:gd name="T44" fmla="*/ 7 w 763"/>
                <a:gd name="T45" fmla="*/ 166 h 1166"/>
                <a:gd name="T46" fmla="*/ 0 w 763"/>
                <a:gd name="T47" fmla="*/ 143 h 1166"/>
                <a:gd name="T48" fmla="*/ 14 w 763"/>
                <a:gd name="T49" fmla="*/ 127 h 1166"/>
                <a:gd name="T50" fmla="*/ 100 w 763"/>
                <a:gd name="T51" fmla="*/ 101 h 1166"/>
                <a:gd name="T52" fmla="*/ 394 w 763"/>
                <a:gd name="T53" fmla="*/ 12 h 1166"/>
                <a:gd name="T54" fmla="*/ 438 w 763"/>
                <a:gd name="T55" fmla="*/ 0 h 1166"/>
                <a:gd name="T56" fmla="*/ 459 w 763"/>
                <a:gd name="T57" fmla="*/ 6 h 1166"/>
                <a:gd name="T58" fmla="*/ 464 w 763"/>
                <a:gd name="T59" fmla="*/ 29 h 1166"/>
                <a:gd name="T60" fmla="*/ 441 w 763"/>
                <a:gd name="T61" fmla="*/ 49 h 1166"/>
                <a:gd name="T62" fmla="*/ 390 w 763"/>
                <a:gd name="T63" fmla="*/ 73 h 1166"/>
                <a:gd name="T64" fmla="*/ 360 w 763"/>
                <a:gd name="T65" fmla="*/ 98 h 1166"/>
                <a:gd name="T66" fmla="*/ 348 w 763"/>
                <a:gd name="T67" fmla="*/ 129 h 1166"/>
                <a:gd name="T68" fmla="*/ 365 w 763"/>
                <a:gd name="T69" fmla="*/ 20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3" h="1166">
                  <a:moveTo>
                    <a:pt x="574" y="909"/>
                  </a:moveTo>
                  <a:lnTo>
                    <a:pt x="595" y="968"/>
                  </a:lnTo>
                  <a:lnTo>
                    <a:pt x="603" y="982"/>
                  </a:lnTo>
                  <a:lnTo>
                    <a:pt x="613" y="991"/>
                  </a:lnTo>
                  <a:lnTo>
                    <a:pt x="629" y="998"/>
                  </a:lnTo>
                  <a:lnTo>
                    <a:pt x="648" y="1006"/>
                  </a:lnTo>
                  <a:lnTo>
                    <a:pt x="670" y="1005"/>
                  </a:lnTo>
                  <a:lnTo>
                    <a:pt x="694" y="1001"/>
                  </a:lnTo>
                  <a:lnTo>
                    <a:pt x="724" y="997"/>
                  </a:lnTo>
                  <a:lnTo>
                    <a:pt x="744" y="994"/>
                  </a:lnTo>
                  <a:lnTo>
                    <a:pt x="756" y="1003"/>
                  </a:lnTo>
                  <a:lnTo>
                    <a:pt x="760" y="1012"/>
                  </a:lnTo>
                  <a:lnTo>
                    <a:pt x="763" y="1022"/>
                  </a:lnTo>
                  <a:lnTo>
                    <a:pt x="759" y="1032"/>
                  </a:lnTo>
                  <a:lnTo>
                    <a:pt x="751" y="1039"/>
                  </a:lnTo>
                  <a:lnTo>
                    <a:pt x="735" y="1045"/>
                  </a:lnTo>
                  <a:lnTo>
                    <a:pt x="662" y="1063"/>
                  </a:lnTo>
                  <a:lnTo>
                    <a:pt x="534" y="1100"/>
                  </a:lnTo>
                  <a:lnTo>
                    <a:pt x="369" y="1152"/>
                  </a:lnTo>
                  <a:lnTo>
                    <a:pt x="338" y="1164"/>
                  </a:lnTo>
                  <a:lnTo>
                    <a:pt x="325" y="1166"/>
                  </a:lnTo>
                  <a:lnTo>
                    <a:pt x="312" y="1164"/>
                  </a:lnTo>
                  <a:lnTo>
                    <a:pt x="306" y="1159"/>
                  </a:lnTo>
                  <a:lnTo>
                    <a:pt x="301" y="1151"/>
                  </a:lnTo>
                  <a:lnTo>
                    <a:pt x="301" y="1138"/>
                  </a:lnTo>
                  <a:lnTo>
                    <a:pt x="307" y="1128"/>
                  </a:lnTo>
                  <a:lnTo>
                    <a:pt x="323" y="1115"/>
                  </a:lnTo>
                  <a:lnTo>
                    <a:pt x="349" y="1105"/>
                  </a:lnTo>
                  <a:lnTo>
                    <a:pt x="370" y="1095"/>
                  </a:lnTo>
                  <a:lnTo>
                    <a:pt x="390" y="1083"/>
                  </a:lnTo>
                  <a:lnTo>
                    <a:pt x="404" y="1068"/>
                  </a:lnTo>
                  <a:lnTo>
                    <a:pt x="411" y="1054"/>
                  </a:lnTo>
                  <a:lnTo>
                    <a:pt x="415" y="1039"/>
                  </a:lnTo>
                  <a:lnTo>
                    <a:pt x="414" y="1024"/>
                  </a:lnTo>
                  <a:lnTo>
                    <a:pt x="396" y="963"/>
                  </a:lnTo>
                  <a:lnTo>
                    <a:pt x="184" y="259"/>
                  </a:lnTo>
                  <a:lnTo>
                    <a:pt x="166" y="198"/>
                  </a:lnTo>
                  <a:lnTo>
                    <a:pt x="158" y="186"/>
                  </a:lnTo>
                  <a:lnTo>
                    <a:pt x="148" y="175"/>
                  </a:lnTo>
                  <a:lnTo>
                    <a:pt x="133" y="166"/>
                  </a:lnTo>
                  <a:lnTo>
                    <a:pt x="113" y="163"/>
                  </a:lnTo>
                  <a:lnTo>
                    <a:pt x="92" y="161"/>
                  </a:lnTo>
                  <a:lnTo>
                    <a:pt x="67" y="163"/>
                  </a:lnTo>
                  <a:lnTo>
                    <a:pt x="39" y="171"/>
                  </a:lnTo>
                  <a:lnTo>
                    <a:pt x="20" y="170"/>
                  </a:lnTo>
                  <a:lnTo>
                    <a:pt x="7" y="166"/>
                  </a:lnTo>
                  <a:lnTo>
                    <a:pt x="0" y="156"/>
                  </a:lnTo>
                  <a:lnTo>
                    <a:pt x="0" y="143"/>
                  </a:lnTo>
                  <a:lnTo>
                    <a:pt x="4" y="134"/>
                  </a:lnTo>
                  <a:lnTo>
                    <a:pt x="14" y="127"/>
                  </a:lnTo>
                  <a:lnTo>
                    <a:pt x="28" y="121"/>
                  </a:lnTo>
                  <a:lnTo>
                    <a:pt x="100" y="101"/>
                  </a:lnTo>
                  <a:lnTo>
                    <a:pt x="229" y="69"/>
                  </a:lnTo>
                  <a:lnTo>
                    <a:pt x="394" y="12"/>
                  </a:lnTo>
                  <a:lnTo>
                    <a:pt x="423" y="2"/>
                  </a:lnTo>
                  <a:lnTo>
                    <a:pt x="438" y="0"/>
                  </a:lnTo>
                  <a:lnTo>
                    <a:pt x="449" y="0"/>
                  </a:lnTo>
                  <a:lnTo>
                    <a:pt x="459" y="6"/>
                  </a:lnTo>
                  <a:lnTo>
                    <a:pt x="464" y="18"/>
                  </a:lnTo>
                  <a:lnTo>
                    <a:pt x="464" y="29"/>
                  </a:lnTo>
                  <a:lnTo>
                    <a:pt x="457" y="41"/>
                  </a:lnTo>
                  <a:lnTo>
                    <a:pt x="441" y="49"/>
                  </a:lnTo>
                  <a:lnTo>
                    <a:pt x="412" y="62"/>
                  </a:lnTo>
                  <a:lnTo>
                    <a:pt x="390" y="73"/>
                  </a:lnTo>
                  <a:lnTo>
                    <a:pt x="371" y="83"/>
                  </a:lnTo>
                  <a:lnTo>
                    <a:pt x="360" y="98"/>
                  </a:lnTo>
                  <a:lnTo>
                    <a:pt x="350" y="114"/>
                  </a:lnTo>
                  <a:lnTo>
                    <a:pt x="348" y="129"/>
                  </a:lnTo>
                  <a:lnTo>
                    <a:pt x="349" y="143"/>
                  </a:lnTo>
                  <a:lnTo>
                    <a:pt x="365" y="205"/>
                  </a:lnTo>
                  <a:lnTo>
                    <a:pt x="574" y="9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5" name="Freeform 72"/>
            <p:cNvSpPr>
              <a:spLocks/>
            </p:cNvSpPr>
            <p:nvPr/>
          </p:nvSpPr>
          <p:spPr bwMode="auto">
            <a:xfrm>
              <a:off x="1125538" y="2987675"/>
              <a:ext cx="306388" cy="317500"/>
            </a:xfrm>
            <a:custGeom>
              <a:avLst/>
              <a:gdLst>
                <a:gd name="T0" fmla="*/ 754 w 1133"/>
                <a:gd name="T1" fmla="*/ 859 h 1174"/>
                <a:gd name="T2" fmla="*/ 368 w 1133"/>
                <a:gd name="T3" fmla="*/ 220 h 1174"/>
                <a:gd name="T4" fmla="*/ 362 w 1133"/>
                <a:gd name="T5" fmla="*/ 184 h 1174"/>
                <a:gd name="T6" fmla="*/ 390 w 1133"/>
                <a:gd name="T7" fmla="*/ 158 h 1174"/>
                <a:gd name="T8" fmla="*/ 457 w 1133"/>
                <a:gd name="T9" fmla="*/ 139 h 1174"/>
                <a:gd name="T10" fmla="*/ 484 w 1133"/>
                <a:gd name="T11" fmla="*/ 122 h 1174"/>
                <a:gd name="T12" fmla="*/ 481 w 1133"/>
                <a:gd name="T13" fmla="*/ 104 h 1174"/>
                <a:gd name="T14" fmla="*/ 463 w 1133"/>
                <a:gd name="T15" fmla="*/ 92 h 1174"/>
                <a:gd name="T16" fmla="*/ 375 w 1133"/>
                <a:gd name="T17" fmla="*/ 109 h 1174"/>
                <a:gd name="T18" fmla="*/ 232 w 1133"/>
                <a:gd name="T19" fmla="*/ 132 h 1174"/>
                <a:gd name="T20" fmla="*/ 11 w 1133"/>
                <a:gd name="T21" fmla="*/ 157 h 1174"/>
                <a:gd name="T22" fmla="*/ 2 w 1133"/>
                <a:gd name="T23" fmla="*/ 169 h 1174"/>
                <a:gd name="T24" fmla="*/ 3 w 1133"/>
                <a:gd name="T25" fmla="*/ 188 h 1174"/>
                <a:gd name="T26" fmla="*/ 29 w 1133"/>
                <a:gd name="T27" fmla="*/ 198 h 1174"/>
                <a:gd name="T28" fmla="*/ 95 w 1133"/>
                <a:gd name="T29" fmla="*/ 201 h 1174"/>
                <a:gd name="T30" fmla="*/ 126 w 1133"/>
                <a:gd name="T31" fmla="*/ 213 h 1174"/>
                <a:gd name="T32" fmla="*/ 152 w 1133"/>
                <a:gd name="T33" fmla="*/ 241 h 1174"/>
                <a:gd name="T34" fmla="*/ 686 w 1133"/>
                <a:gd name="T35" fmla="*/ 1143 h 1174"/>
                <a:gd name="T36" fmla="*/ 716 w 1133"/>
                <a:gd name="T37" fmla="*/ 1173 h 1174"/>
                <a:gd name="T38" fmla="*/ 730 w 1133"/>
                <a:gd name="T39" fmla="*/ 1169 h 1174"/>
                <a:gd name="T40" fmla="*/ 749 w 1133"/>
                <a:gd name="T41" fmla="*/ 1137 h 1174"/>
                <a:gd name="T42" fmla="*/ 995 w 1133"/>
                <a:gd name="T43" fmla="*/ 153 h 1174"/>
                <a:gd name="T44" fmla="*/ 1024 w 1133"/>
                <a:gd name="T45" fmla="*/ 88 h 1174"/>
                <a:gd name="T46" fmla="*/ 1050 w 1133"/>
                <a:gd name="T47" fmla="*/ 66 h 1174"/>
                <a:gd name="T48" fmla="*/ 1104 w 1133"/>
                <a:gd name="T49" fmla="*/ 47 h 1174"/>
                <a:gd name="T50" fmla="*/ 1133 w 1133"/>
                <a:gd name="T51" fmla="*/ 30 h 1174"/>
                <a:gd name="T52" fmla="*/ 1130 w 1133"/>
                <a:gd name="T53" fmla="*/ 10 h 1174"/>
                <a:gd name="T54" fmla="*/ 1112 w 1133"/>
                <a:gd name="T55" fmla="*/ 0 h 1174"/>
                <a:gd name="T56" fmla="*/ 1042 w 1133"/>
                <a:gd name="T57" fmla="*/ 12 h 1174"/>
                <a:gd name="T58" fmla="*/ 848 w 1133"/>
                <a:gd name="T59" fmla="*/ 41 h 1174"/>
                <a:gd name="T60" fmla="*/ 781 w 1133"/>
                <a:gd name="T61" fmla="*/ 49 h 1174"/>
                <a:gd name="T62" fmla="*/ 760 w 1133"/>
                <a:gd name="T63" fmla="*/ 63 h 1174"/>
                <a:gd name="T64" fmla="*/ 763 w 1133"/>
                <a:gd name="T65" fmla="*/ 87 h 1174"/>
                <a:gd name="T66" fmla="*/ 799 w 1133"/>
                <a:gd name="T67" fmla="*/ 96 h 1174"/>
                <a:gd name="T68" fmla="*/ 867 w 1133"/>
                <a:gd name="T69" fmla="*/ 93 h 1174"/>
                <a:gd name="T70" fmla="*/ 907 w 1133"/>
                <a:gd name="T71" fmla="*/ 115 h 1174"/>
                <a:gd name="T72" fmla="*/ 914 w 1133"/>
                <a:gd name="T73" fmla="*/ 178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3" h="1174">
                  <a:moveTo>
                    <a:pt x="904" y="231"/>
                  </a:moveTo>
                  <a:lnTo>
                    <a:pt x="754" y="859"/>
                  </a:lnTo>
                  <a:lnTo>
                    <a:pt x="392" y="259"/>
                  </a:lnTo>
                  <a:lnTo>
                    <a:pt x="368" y="220"/>
                  </a:lnTo>
                  <a:lnTo>
                    <a:pt x="359" y="199"/>
                  </a:lnTo>
                  <a:lnTo>
                    <a:pt x="362" y="184"/>
                  </a:lnTo>
                  <a:lnTo>
                    <a:pt x="371" y="168"/>
                  </a:lnTo>
                  <a:lnTo>
                    <a:pt x="390" y="158"/>
                  </a:lnTo>
                  <a:lnTo>
                    <a:pt x="416" y="147"/>
                  </a:lnTo>
                  <a:lnTo>
                    <a:pt x="457" y="139"/>
                  </a:lnTo>
                  <a:lnTo>
                    <a:pt x="476" y="132"/>
                  </a:lnTo>
                  <a:lnTo>
                    <a:pt x="484" y="122"/>
                  </a:lnTo>
                  <a:lnTo>
                    <a:pt x="484" y="111"/>
                  </a:lnTo>
                  <a:lnTo>
                    <a:pt x="481" y="104"/>
                  </a:lnTo>
                  <a:lnTo>
                    <a:pt x="471" y="96"/>
                  </a:lnTo>
                  <a:lnTo>
                    <a:pt x="463" y="92"/>
                  </a:lnTo>
                  <a:lnTo>
                    <a:pt x="447" y="96"/>
                  </a:lnTo>
                  <a:lnTo>
                    <a:pt x="375" y="109"/>
                  </a:lnTo>
                  <a:lnTo>
                    <a:pt x="280" y="125"/>
                  </a:lnTo>
                  <a:lnTo>
                    <a:pt x="232" y="132"/>
                  </a:lnTo>
                  <a:lnTo>
                    <a:pt x="20" y="154"/>
                  </a:lnTo>
                  <a:lnTo>
                    <a:pt x="11" y="157"/>
                  </a:lnTo>
                  <a:lnTo>
                    <a:pt x="5" y="162"/>
                  </a:lnTo>
                  <a:lnTo>
                    <a:pt x="2" y="169"/>
                  </a:lnTo>
                  <a:lnTo>
                    <a:pt x="0" y="179"/>
                  </a:lnTo>
                  <a:lnTo>
                    <a:pt x="3" y="188"/>
                  </a:lnTo>
                  <a:lnTo>
                    <a:pt x="13" y="195"/>
                  </a:lnTo>
                  <a:lnTo>
                    <a:pt x="29" y="198"/>
                  </a:lnTo>
                  <a:lnTo>
                    <a:pt x="56" y="198"/>
                  </a:lnTo>
                  <a:lnTo>
                    <a:pt x="95" y="201"/>
                  </a:lnTo>
                  <a:lnTo>
                    <a:pt x="110" y="205"/>
                  </a:lnTo>
                  <a:lnTo>
                    <a:pt x="126" y="213"/>
                  </a:lnTo>
                  <a:lnTo>
                    <a:pt x="137" y="225"/>
                  </a:lnTo>
                  <a:lnTo>
                    <a:pt x="152" y="241"/>
                  </a:lnTo>
                  <a:lnTo>
                    <a:pt x="186" y="297"/>
                  </a:lnTo>
                  <a:lnTo>
                    <a:pt x="686" y="1143"/>
                  </a:lnTo>
                  <a:lnTo>
                    <a:pt x="707" y="1165"/>
                  </a:lnTo>
                  <a:lnTo>
                    <a:pt x="716" y="1173"/>
                  </a:lnTo>
                  <a:lnTo>
                    <a:pt x="723" y="1174"/>
                  </a:lnTo>
                  <a:lnTo>
                    <a:pt x="730" y="1169"/>
                  </a:lnTo>
                  <a:lnTo>
                    <a:pt x="740" y="1162"/>
                  </a:lnTo>
                  <a:lnTo>
                    <a:pt x="749" y="1137"/>
                  </a:lnTo>
                  <a:lnTo>
                    <a:pt x="975" y="230"/>
                  </a:lnTo>
                  <a:lnTo>
                    <a:pt x="995" y="153"/>
                  </a:lnTo>
                  <a:lnTo>
                    <a:pt x="1015" y="101"/>
                  </a:lnTo>
                  <a:lnTo>
                    <a:pt x="1024" y="88"/>
                  </a:lnTo>
                  <a:lnTo>
                    <a:pt x="1035" y="76"/>
                  </a:lnTo>
                  <a:lnTo>
                    <a:pt x="1050" y="66"/>
                  </a:lnTo>
                  <a:lnTo>
                    <a:pt x="1062" y="61"/>
                  </a:lnTo>
                  <a:lnTo>
                    <a:pt x="1104" y="47"/>
                  </a:lnTo>
                  <a:lnTo>
                    <a:pt x="1125" y="39"/>
                  </a:lnTo>
                  <a:lnTo>
                    <a:pt x="1133" y="30"/>
                  </a:lnTo>
                  <a:lnTo>
                    <a:pt x="1133" y="19"/>
                  </a:lnTo>
                  <a:lnTo>
                    <a:pt x="1130" y="10"/>
                  </a:lnTo>
                  <a:lnTo>
                    <a:pt x="1125" y="2"/>
                  </a:lnTo>
                  <a:lnTo>
                    <a:pt x="1112" y="0"/>
                  </a:lnTo>
                  <a:lnTo>
                    <a:pt x="1101" y="0"/>
                  </a:lnTo>
                  <a:lnTo>
                    <a:pt x="1042" y="12"/>
                  </a:lnTo>
                  <a:lnTo>
                    <a:pt x="949" y="30"/>
                  </a:lnTo>
                  <a:lnTo>
                    <a:pt x="848" y="41"/>
                  </a:lnTo>
                  <a:lnTo>
                    <a:pt x="801" y="44"/>
                  </a:lnTo>
                  <a:lnTo>
                    <a:pt x="781" y="49"/>
                  </a:lnTo>
                  <a:lnTo>
                    <a:pt x="767" y="53"/>
                  </a:lnTo>
                  <a:lnTo>
                    <a:pt x="760" y="63"/>
                  </a:lnTo>
                  <a:lnTo>
                    <a:pt x="759" y="74"/>
                  </a:lnTo>
                  <a:lnTo>
                    <a:pt x="763" y="87"/>
                  </a:lnTo>
                  <a:lnTo>
                    <a:pt x="775" y="94"/>
                  </a:lnTo>
                  <a:lnTo>
                    <a:pt x="799" y="96"/>
                  </a:lnTo>
                  <a:lnTo>
                    <a:pt x="837" y="90"/>
                  </a:lnTo>
                  <a:lnTo>
                    <a:pt x="867" y="93"/>
                  </a:lnTo>
                  <a:lnTo>
                    <a:pt x="890" y="99"/>
                  </a:lnTo>
                  <a:lnTo>
                    <a:pt x="907" y="115"/>
                  </a:lnTo>
                  <a:lnTo>
                    <a:pt x="913" y="134"/>
                  </a:lnTo>
                  <a:lnTo>
                    <a:pt x="914" y="178"/>
                  </a:lnTo>
                  <a:lnTo>
                    <a:pt x="904" y="23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6" name="Freeform 73"/>
            <p:cNvSpPr>
              <a:spLocks/>
            </p:cNvSpPr>
            <p:nvPr/>
          </p:nvSpPr>
          <p:spPr bwMode="auto">
            <a:xfrm>
              <a:off x="1458913" y="2989263"/>
              <a:ext cx="230188" cy="301625"/>
            </a:xfrm>
            <a:custGeom>
              <a:avLst/>
              <a:gdLst>
                <a:gd name="T0" fmla="*/ 190 w 856"/>
                <a:gd name="T1" fmla="*/ 104 h 1116"/>
                <a:gd name="T2" fmla="*/ 155 w 856"/>
                <a:gd name="T3" fmla="*/ 65 h 1116"/>
                <a:gd name="T4" fmla="*/ 83 w 856"/>
                <a:gd name="T5" fmla="*/ 50 h 1116"/>
                <a:gd name="T6" fmla="*/ 53 w 856"/>
                <a:gd name="T7" fmla="*/ 20 h 1116"/>
                <a:gd name="T8" fmla="*/ 72 w 856"/>
                <a:gd name="T9" fmla="*/ 0 h 1116"/>
                <a:gd name="T10" fmla="*/ 202 w 856"/>
                <a:gd name="T11" fmla="*/ 9 h 1116"/>
                <a:gd name="T12" fmla="*/ 832 w 856"/>
                <a:gd name="T13" fmla="*/ 35 h 1116"/>
                <a:gd name="T14" fmla="*/ 856 w 856"/>
                <a:gd name="T15" fmla="*/ 61 h 1116"/>
                <a:gd name="T16" fmla="*/ 845 w 856"/>
                <a:gd name="T17" fmla="*/ 261 h 1116"/>
                <a:gd name="T18" fmla="*/ 825 w 856"/>
                <a:gd name="T19" fmla="*/ 277 h 1116"/>
                <a:gd name="T20" fmla="*/ 796 w 856"/>
                <a:gd name="T21" fmla="*/ 244 h 1116"/>
                <a:gd name="T22" fmla="*/ 719 w 856"/>
                <a:gd name="T23" fmla="*/ 127 h 1116"/>
                <a:gd name="T24" fmla="*/ 596 w 856"/>
                <a:gd name="T25" fmla="*/ 83 h 1116"/>
                <a:gd name="T26" fmla="*/ 426 w 856"/>
                <a:gd name="T27" fmla="*/ 71 h 1116"/>
                <a:gd name="T28" fmla="*/ 389 w 856"/>
                <a:gd name="T29" fmla="*/ 97 h 1116"/>
                <a:gd name="T30" fmla="*/ 367 w 856"/>
                <a:gd name="T31" fmla="*/ 432 h 1116"/>
                <a:gd name="T32" fmla="*/ 377 w 856"/>
                <a:gd name="T33" fmla="*/ 488 h 1116"/>
                <a:gd name="T34" fmla="*/ 457 w 856"/>
                <a:gd name="T35" fmla="*/ 505 h 1116"/>
                <a:gd name="T36" fmla="*/ 629 w 856"/>
                <a:gd name="T37" fmla="*/ 489 h 1116"/>
                <a:gd name="T38" fmla="*/ 689 w 856"/>
                <a:gd name="T39" fmla="*/ 423 h 1116"/>
                <a:gd name="T40" fmla="*/ 724 w 856"/>
                <a:gd name="T41" fmla="*/ 363 h 1116"/>
                <a:gd name="T42" fmla="*/ 745 w 856"/>
                <a:gd name="T43" fmla="*/ 369 h 1116"/>
                <a:gd name="T44" fmla="*/ 743 w 856"/>
                <a:gd name="T45" fmla="*/ 432 h 1116"/>
                <a:gd name="T46" fmla="*/ 727 w 856"/>
                <a:gd name="T47" fmla="*/ 671 h 1116"/>
                <a:gd name="T48" fmla="*/ 719 w 856"/>
                <a:gd name="T49" fmla="*/ 740 h 1116"/>
                <a:gd name="T50" fmla="*/ 694 w 856"/>
                <a:gd name="T51" fmla="*/ 744 h 1116"/>
                <a:gd name="T52" fmla="*/ 670 w 856"/>
                <a:gd name="T53" fmla="*/ 705 h 1116"/>
                <a:gd name="T54" fmla="*/ 618 w 856"/>
                <a:gd name="T55" fmla="*/ 588 h 1116"/>
                <a:gd name="T56" fmla="*/ 540 w 856"/>
                <a:gd name="T57" fmla="*/ 559 h 1116"/>
                <a:gd name="T58" fmla="*/ 374 w 856"/>
                <a:gd name="T59" fmla="*/ 556 h 1116"/>
                <a:gd name="T60" fmla="*/ 355 w 856"/>
                <a:gd name="T61" fmla="*/ 599 h 1116"/>
                <a:gd name="T62" fmla="*/ 346 w 856"/>
                <a:gd name="T63" fmla="*/ 975 h 1116"/>
                <a:gd name="T64" fmla="*/ 390 w 856"/>
                <a:gd name="T65" fmla="*/ 1035 h 1116"/>
                <a:gd name="T66" fmla="*/ 512 w 856"/>
                <a:gd name="T67" fmla="*/ 1054 h 1116"/>
                <a:gd name="T68" fmla="*/ 667 w 856"/>
                <a:gd name="T69" fmla="*/ 1036 h 1116"/>
                <a:gd name="T70" fmla="*/ 750 w 856"/>
                <a:gd name="T71" fmla="*/ 962 h 1116"/>
                <a:gd name="T72" fmla="*/ 835 w 856"/>
                <a:gd name="T73" fmla="*/ 853 h 1116"/>
                <a:gd name="T74" fmla="*/ 852 w 856"/>
                <a:gd name="T75" fmla="*/ 868 h 1116"/>
                <a:gd name="T76" fmla="*/ 839 w 856"/>
                <a:gd name="T77" fmla="*/ 941 h 1116"/>
                <a:gd name="T78" fmla="*/ 813 w 856"/>
                <a:gd name="T79" fmla="*/ 1101 h 1116"/>
                <a:gd name="T80" fmla="*/ 787 w 856"/>
                <a:gd name="T81" fmla="*/ 1116 h 1116"/>
                <a:gd name="T82" fmla="*/ 109 w 856"/>
                <a:gd name="T83" fmla="*/ 1085 h 1116"/>
                <a:gd name="T84" fmla="*/ 5 w 856"/>
                <a:gd name="T85" fmla="*/ 1079 h 1116"/>
                <a:gd name="T86" fmla="*/ 4 w 856"/>
                <a:gd name="T87" fmla="*/ 1046 h 1116"/>
                <a:gd name="T88" fmla="*/ 64 w 856"/>
                <a:gd name="T89" fmla="*/ 1033 h 1116"/>
                <a:gd name="T90" fmla="*/ 124 w 856"/>
                <a:gd name="T91" fmla="*/ 1015 h 1116"/>
                <a:gd name="T92" fmla="*/ 150 w 856"/>
                <a:gd name="T93" fmla="*/ 97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1116">
                  <a:moveTo>
                    <a:pt x="192" y="181"/>
                  </a:moveTo>
                  <a:lnTo>
                    <a:pt x="192" y="117"/>
                  </a:lnTo>
                  <a:lnTo>
                    <a:pt x="190" y="104"/>
                  </a:lnTo>
                  <a:lnTo>
                    <a:pt x="184" y="90"/>
                  </a:lnTo>
                  <a:lnTo>
                    <a:pt x="173" y="75"/>
                  </a:lnTo>
                  <a:lnTo>
                    <a:pt x="155" y="65"/>
                  </a:lnTo>
                  <a:lnTo>
                    <a:pt x="134" y="57"/>
                  </a:lnTo>
                  <a:lnTo>
                    <a:pt x="113" y="53"/>
                  </a:lnTo>
                  <a:lnTo>
                    <a:pt x="83" y="50"/>
                  </a:lnTo>
                  <a:lnTo>
                    <a:pt x="65" y="42"/>
                  </a:lnTo>
                  <a:lnTo>
                    <a:pt x="53" y="32"/>
                  </a:lnTo>
                  <a:lnTo>
                    <a:pt x="53" y="20"/>
                  </a:lnTo>
                  <a:lnTo>
                    <a:pt x="55" y="10"/>
                  </a:lnTo>
                  <a:lnTo>
                    <a:pt x="61" y="2"/>
                  </a:lnTo>
                  <a:lnTo>
                    <a:pt x="72" y="0"/>
                  </a:lnTo>
                  <a:lnTo>
                    <a:pt x="90" y="1"/>
                  </a:lnTo>
                  <a:lnTo>
                    <a:pt x="163" y="5"/>
                  </a:lnTo>
                  <a:lnTo>
                    <a:pt x="202" y="9"/>
                  </a:lnTo>
                  <a:lnTo>
                    <a:pt x="689" y="36"/>
                  </a:lnTo>
                  <a:lnTo>
                    <a:pt x="797" y="38"/>
                  </a:lnTo>
                  <a:lnTo>
                    <a:pt x="832" y="35"/>
                  </a:lnTo>
                  <a:lnTo>
                    <a:pt x="845" y="37"/>
                  </a:lnTo>
                  <a:lnTo>
                    <a:pt x="852" y="47"/>
                  </a:lnTo>
                  <a:lnTo>
                    <a:pt x="856" y="61"/>
                  </a:lnTo>
                  <a:lnTo>
                    <a:pt x="853" y="89"/>
                  </a:lnTo>
                  <a:lnTo>
                    <a:pt x="847" y="248"/>
                  </a:lnTo>
                  <a:lnTo>
                    <a:pt x="845" y="261"/>
                  </a:lnTo>
                  <a:lnTo>
                    <a:pt x="839" y="271"/>
                  </a:lnTo>
                  <a:lnTo>
                    <a:pt x="834" y="275"/>
                  </a:lnTo>
                  <a:lnTo>
                    <a:pt x="825" y="277"/>
                  </a:lnTo>
                  <a:lnTo>
                    <a:pt x="819" y="274"/>
                  </a:lnTo>
                  <a:lnTo>
                    <a:pt x="809" y="268"/>
                  </a:lnTo>
                  <a:lnTo>
                    <a:pt x="796" y="244"/>
                  </a:lnTo>
                  <a:lnTo>
                    <a:pt x="770" y="188"/>
                  </a:lnTo>
                  <a:lnTo>
                    <a:pt x="746" y="151"/>
                  </a:lnTo>
                  <a:lnTo>
                    <a:pt x="719" y="127"/>
                  </a:lnTo>
                  <a:lnTo>
                    <a:pt x="683" y="107"/>
                  </a:lnTo>
                  <a:lnTo>
                    <a:pt x="644" y="96"/>
                  </a:lnTo>
                  <a:lnTo>
                    <a:pt x="596" y="83"/>
                  </a:lnTo>
                  <a:lnTo>
                    <a:pt x="538" y="73"/>
                  </a:lnTo>
                  <a:lnTo>
                    <a:pt x="479" y="71"/>
                  </a:lnTo>
                  <a:lnTo>
                    <a:pt x="426" y="71"/>
                  </a:lnTo>
                  <a:lnTo>
                    <a:pt x="410" y="77"/>
                  </a:lnTo>
                  <a:lnTo>
                    <a:pt x="398" y="83"/>
                  </a:lnTo>
                  <a:lnTo>
                    <a:pt x="389" y="97"/>
                  </a:lnTo>
                  <a:lnTo>
                    <a:pt x="383" y="116"/>
                  </a:lnTo>
                  <a:lnTo>
                    <a:pt x="378" y="172"/>
                  </a:lnTo>
                  <a:lnTo>
                    <a:pt x="367" y="432"/>
                  </a:lnTo>
                  <a:lnTo>
                    <a:pt x="367" y="471"/>
                  </a:lnTo>
                  <a:lnTo>
                    <a:pt x="370" y="481"/>
                  </a:lnTo>
                  <a:lnTo>
                    <a:pt x="377" y="488"/>
                  </a:lnTo>
                  <a:lnTo>
                    <a:pt x="388" y="497"/>
                  </a:lnTo>
                  <a:lnTo>
                    <a:pt x="405" y="502"/>
                  </a:lnTo>
                  <a:lnTo>
                    <a:pt x="457" y="505"/>
                  </a:lnTo>
                  <a:lnTo>
                    <a:pt x="561" y="505"/>
                  </a:lnTo>
                  <a:lnTo>
                    <a:pt x="597" y="499"/>
                  </a:lnTo>
                  <a:lnTo>
                    <a:pt x="629" y="489"/>
                  </a:lnTo>
                  <a:lnTo>
                    <a:pt x="651" y="475"/>
                  </a:lnTo>
                  <a:lnTo>
                    <a:pt x="671" y="450"/>
                  </a:lnTo>
                  <a:lnTo>
                    <a:pt x="689" y="423"/>
                  </a:lnTo>
                  <a:lnTo>
                    <a:pt x="705" y="386"/>
                  </a:lnTo>
                  <a:lnTo>
                    <a:pt x="719" y="366"/>
                  </a:lnTo>
                  <a:lnTo>
                    <a:pt x="724" y="363"/>
                  </a:lnTo>
                  <a:lnTo>
                    <a:pt x="731" y="362"/>
                  </a:lnTo>
                  <a:lnTo>
                    <a:pt x="741" y="364"/>
                  </a:lnTo>
                  <a:lnTo>
                    <a:pt x="745" y="369"/>
                  </a:lnTo>
                  <a:lnTo>
                    <a:pt x="748" y="376"/>
                  </a:lnTo>
                  <a:lnTo>
                    <a:pt x="748" y="387"/>
                  </a:lnTo>
                  <a:lnTo>
                    <a:pt x="743" y="432"/>
                  </a:lnTo>
                  <a:lnTo>
                    <a:pt x="735" y="525"/>
                  </a:lnTo>
                  <a:lnTo>
                    <a:pt x="726" y="627"/>
                  </a:lnTo>
                  <a:lnTo>
                    <a:pt x="727" y="671"/>
                  </a:lnTo>
                  <a:lnTo>
                    <a:pt x="727" y="717"/>
                  </a:lnTo>
                  <a:lnTo>
                    <a:pt x="726" y="728"/>
                  </a:lnTo>
                  <a:lnTo>
                    <a:pt x="719" y="740"/>
                  </a:lnTo>
                  <a:lnTo>
                    <a:pt x="714" y="745"/>
                  </a:lnTo>
                  <a:lnTo>
                    <a:pt x="705" y="746"/>
                  </a:lnTo>
                  <a:lnTo>
                    <a:pt x="694" y="744"/>
                  </a:lnTo>
                  <a:lnTo>
                    <a:pt x="685" y="736"/>
                  </a:lnTo>
                  <a:lnTo>
                    <a:pt x="678" y="722"/>
                  </a:lnTo>
                  <a:lnTo>
                    <a:pt x="670" y="705"/>
                  </a:lnTo>
                  <a:lnTo>
                    <a:pt x="658" y="652"/>
                  </a:lnTo>
                  <a:lnTo>
                    <a:pt x="640" y="614"/>
                  </a:lnTo>
                  <a:lnTo>
                    <a:pt x="618" y="588"/>
                  </a:lnTo>
                  <a:lnTo>
                    <a:pt x="589" y="570"/>
                  </a:lnTo>
                  <a:lnTo>
                    <a:pt x="568" y="564"/>
                  </a:lnTo>
                  <a:lnTo>
                    <a:pt x="540" y="559"/>
                  </a:lnTo>
                  <a:lnTo>
                    <a:pt x="447" y="553"/>
                  </a:lnTo>
                  <a:lnTo>
                    <a:pt x="399" y="551"/>
                  </a:lnTo>
                  <a:lnTo>
                    <a:pt x="374" y="556"/>
                  </a:lnTo>
                  <a:lnTo>
                    <a:pt x="364" y="563"/>
                  </a:lnTo>
                  <a:lnTo>
                    <a:pt x="360" y="571"/>
                  </a:lnTo>
                  <a:lnTo>
                    <a:pt x="355" y="599"/>
                  </a:lnTo>
                  <a:lnTo>
                    <a:pt x="341" y="903"/>
                  </a:lnTo>
                  <a:lnTo>
                    <a:pt x="341" y="943"/>
                  </a:lnTo>
                  <a:lnTo>
                    <a:pt x="346" y="975"/>
                  </a:lnTo>
                  <a:lnTo>
                    <a:pt x="352" y="1000"/>
                  </a:lnTo>
                  <a:lnTo>
                    <a:pt x="369" y="1021"/>
                  </a:lnTo>
                  <a:lnTo>
                    <a:pt x="390" y="1035"/>
                  </a:lnTo>
                  <a:lnTo>
                    <a:pt x="421" y="1045"/>
                  </a:lnTo>
                  <a:lnTo>
                    <a:pt x="462" y="1050"/>
                  </a:lnTo>
                  <a:lnTo>
                    <a:pt x="512" y="1054"/>
                  </a:lnTo>
                  <a:lnTo>
                    <a:pt x="576" y="1055"/>
                  </a:lnTo>
                  <a:lnTo>
                    <a:pt x="625" y="1048"/>
                  </a:lnTo>
                  <a:lnTo>
                    <a:pt x="667" y="1036"/>
                  </a:lnTo>
                  <a:lnTo>
                    <a:pt x="702" y="1009"/>
                  </a:lnTo>
                  <a:lnTo>
                    <a:pt x="729" y="985"/>
                  </a:lnTo>
                  <a:lnTo>
                    <a:pt x="750" y="962"/>
                  </a:lnTo>
                  <a:lnTo>
                    <a:pt x="808" y="872"/>
                  </a:lnTo>
                  <a:lnTo>
                    <a:pt x="819" y="856"/>
                  </a:lnTo>
                  <a:lnTo>
                    <a:pt x="835" y="853"/>
                  </a:lnTo>
                  <a:lnTo>
                    <a:pt x="842" y="854"/>
                  </a:lnTo>
                  <a:lnTo>
                    <a:pt x="849" y="859"/>
                  </a:lnTo>
                  <a:lnTo>
                    <a:pt x="852" y="868"/>
                  </a:lnTo>
                  <a:lnTo>
                    <a:pt x="853" y="877"/>
                  </a:lnTo>
                  <a:lnTo>
                    <a:pt x="850" y="906"/>
                  </a:lnTo>
                  <a:lnTo>
                    <a:pt x="839" y="941"/>
                  </a:lnTo>
                  <a:lnTo>
                    <a:pt x="825" y="1035"/>
                  </a:lnTo>
                  <a:lnTo>
                    <a:pt x="818" y="1091"/>
                  </a:lnTo>
                  <a:lnTo>
                    <a:pt x="813" y="1101"/>
                  </a:lnTo>
                  <a:lnTo>
                    <a:pt x="810" y="1109"/>
                  </a:lnTo>
                  <a:lnTo>
                    <a:pt x="800" y="1114"/>
                  </a:lnTo>
                  <a:lnTo>
                    <a:pt x="787" y="1116"/>
                  </a:lnTo>
                  <a:lnTo>
                    <a:pt x="734" y="1116"/>
                  </a:lnTo>
                  <a:lnTo>
                    <a:pt x="146" y="1087"/>
                  </a:lnTo>
                  <a:lnTo>
                    <a:pt x="109" y="1085"/>
                  </a:lnTo>
                  <a:lnTo>
                    <a:pt x="34" y="1087"/>
                  </a:lnTo>
                  <a:lnTo>
                    <a:pt x="17" y="1084"/>
                  </a:lnTo>
                  <a:lnTo>
                    <a:pt x="5" y="1079"/>
                  </a:lnTo>
                  <a:lnTo>
                    <a:pt x="2" y="1070"/>
                  </a:lnTo>
                  <a:lnTo>
                    <a:pt x="0" y="1059"/>
                  </a:lnTo>
                  <a:lnTo>
                    <a:pt x="4" y="1046"/>
                  </a:lnTo>
                  <a:lnTo>
                    <a:pt x="12" y="1039"/>
                  </a:lnTo>
                  <a:lnTo>
                    <a:pt x="32" y="1036"/>
                  </a:lnTo>
                  <a:lnTo>
                    <a:pt x="64" y="1033"/>
                  </a:lnTo>
                  <a:lnTo>
                    <a:pt x="88" y="1030"/>
                  </a:lnTo>
                  <a:lnTo>
                    <a:pt x="109" y="1023"/>
                  </a:lnTo>
                  <a:lnTo>
                    <a:pt x="124" y="1015"/>
                  </a:lnTo>
                  <a:lnTo>
                    <a:pt x="139" y="1002"/>
                  </a:lnTo>
                  <a:lnTo>
                    <a:pt x="145" y="992"/>
                  </a:lnTo>
                  <a:lnTo>
                    <a:pt x="150" y="978"/>
                  </a:lnTo>
                  <a:lnTo>
                    <a:pt x="154" y="915"/>
                  </a:lnTo>
                  <a:lnTo>
                    <a:pt x="192" y="18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7" name="Freeform 74"/>
            <p:cNvSpPr>
              <a:spLocks/>
            </p:cNvSpPr>
            <p:nvPr/>
          </p:nvSpPr>
          <p:spPr bwMode="auto">
            <a:xfrm>
              <a:off x="1990725" y="3128963"/>
              <a:ext cx="250825" cy="287337"/>
            </a:xfrm>
            <a:custGeom>
              <a:avLst/>
              <a:gdLst>
                <a:gd name="T0" fmla="*/ 871 w 930"/>
                <a:gd name="T1" fmla="*/ 342 h 1064"/>
                <a:gd name="T2" fmla="*/ 847 w 930"/>
                <a:gd name="T3" fmla="*/ 375 h 1064"/>
                <a:gd name="T4" fmla="*/ 825 w 930"/>
                <a:gd name="T5" fmla="*/ 376 h 1064"/>
                <a:gd name="T6" fmla="*/ 811 w 930"/>
                <a:gd name="T7" fmla="*/ 356 h 1064"/>
                <a:gd name="T8" fmla="*/ 814 w 930"/>
                <a:gd name="T9" fmla="*/ 301 h 1064"/>
                <a:gd name="T10" fmla="*/ 819 w 930"/>
                <a:gd name="T11" fmla="*/ 210 h 1064"/>
                <a:gd name="T12" fmla="*/ 797 w 930"/>
                <a:gd name="T13" fmla="*/ 149 h 1064"/>
                <a:gd name="T14" fmla="*/ 758 w 930"/>
                <a:gd name="T15" fmla="*/ 107 h 1064"/>
                <a:gd name="T16" fmla="*/ 703 w 930"/>
                <a:gd name="T17" fmla="*/ 73 h 1064"/>
                <a:gd name="T18" fmla="*/ 630 w 930"/>
                <a:gd name="T19" fmla="*/ 51 h 1064"/>
                <a:gd name="T20" fmla="*/ 563 w 930"/>
                <a:gd name="T21" fmla="*/ 59 h 1064"/>
                <a:gd name="T22" fmla="*/ 507 w 930"/>
                <a:gd name="T23" fmla="*/ 91 h 1064"/>
                <a:gd name="T24" fmla="*/ 464 w 930"/>
                <a:gd name="T25" fmla="*/ 147 h 1064"/>
                <a:gd name="T26" fmla="*/ 448 w 930"/>
                <a:gd name="T27" fmla="*/ 221 h 1064"/>
                <a:gd name="T28" fmla="*/ 470 w 930"/>
                <a:gd name="T29" fmla="*/ 300 h 1064"/>
                <a:gd name="T30" fmla="*/ 510 w 930"/>
                <a:gd name="T31" fmla="*/ 360 h 1064"/>
                <a:gd name="T32" fmla="*/ 637 w 930"/>
                <a:gd name="T33" fmla="*/ 507 h 1064"/>
                <a:gd name="T34" fmla="*/ 704 w 930"/>
                <a:gd name="T35" fmla="*/ 613 h 1064"/>
                <a:gd name="T36" fmla="*/ 732 w 930"/>
                <a:gd name="T37" fmla="*/ 715 h 1064"/>
                <a:gd name="T38" fmla="*/ 723 w 930"/>
                <a:gd name="T39" fmla="*/ 817 h 1064"/>
                <a:gd name="T40" fmla="*/ 689 w 930"/>
                <a:gd name="T41" fmla="*/ 896 h 1064"/>
                <a:gd name="T42" fmla="*/ 625 w 930"/>
                <a:gd name="T43" fmla="*/ 973 h 1064"/>
                <a:gd name="T44" fmla="*/ 572 w 930"/>
                <a:gd name="T45" fmla="*/ 1014 h 1064"/>
                <a:gd name="T46" fmla="*/ 516 w 930"/>
                <a:gd name="T47" fmla="*/ 1044 h 1064"/>
                <a:gd name="T48" fmla="*/ 445 w 930"/>
                <a:gd name="T49" fmla="*/ 1062 h 1064"/>
                <a:gd name="T50" fmla="*/ 370 w 930"/>
                <a:gd name="T51" fmla="*/ 1064 h 1064"/>
                <a:gd name="T52" fmla="*/ 298 w 930"/>
                <a:gd name="T53" fmla="*/ 1051 h 1064"/>
                <a:gd name="T54" fmla="*/ 221 w 930"/>
                <a:gd name="T55" fmla="*/ 1025 h 1064"/>
                <a:gd name="T56" fmla="*/ 93 w 930"/>
                <a:gd name="T57" fmla="*/ 943 h 1064"/>
                <a:gd name="T58" fmla="*/ 19 w 930"/>
                <a:gd name="T59" fmla="*/ 873 h 1064"/>
                <a:gd name="T60" fmla="*/ 0 w 930"/>
                <a:gd name="T61" fmla="*/ 836 h 1064"/>
                <a:gd name="T62" fmla="*/ 6 w 930"/>
                <a:gd name="T63" fmla="*/ 798 h 1064"/>
                <a:gd name="T64" fmla="*/ 83 w 930"/>
                <a:gd name="T65" fmla="*/ 640 h 1064"/>
                <a:gd name="T66" fmla="*/ 104 w 930"/>
                <a:gd name="T67" fmla="*/ 609 h 1064"/>
                <a:gd name="T68" fmla="*/ 123 w 930"/>
                <a:gd name="T69" fmla="*/ 608 h 1064"/>
                <a:gd name="T70" fmla="*/ 132 w 930"/>
                <a:gd name="T71" fmla="*/ 620 h 1064"/>
                <a:gd name="T72" fmla="*/ 130 w 930"/>
                <a:gd name="T73" fmla="*/ 644 h 1064"/>
                <a:gd name="T74" fmla="*/ 123 w 930"/>
                <a:gd name="T75" fmla="*/ 757 h 1064"/>
                <a:gd name="T76" fmla="*/ 147 w 930"/>
                <a:gd name="T77" fmla="*/ 858 h 1064"/>
                <a:gd name="T78" fmla="*/ 198 w 930"/>
                <a:gd name="T79" fmla="*/ 944 h 1064"/>
                <a:gd name="T80" fmla="*/ 269 w 930"/>
                <a:gd name="T81" fmla="*/ 1000 h 1064"/>
                <a:gd name="T82" fmla="*/ 349 w 930"/>
                <a:gd name="T83" fmla="*/ 1019 h 1064"/>
                <a:gd name="T84" fmla="*/ 424 w 930"/>
                <a:gd name="T85" fmla="*/ 1008 h 1064"/>
                <a:gd name="T86" fmla="*/ 490 w 930"/>
                <a:gd name="T87" fmla="*/ 967 h 1064"/>
                <a:gd name="T88" fmla="*/ 536 w 930"/>
                <a:gd name="T89" fmla="*/ 905 h 1064"/>
                <a:gd name="T90" fmla="*/ 556 w 930"/>
                <a:gd name="T91" fmla="*/ 831 h 1064"/>
                <a:gd name="T92" fmla="*/ 546 w 930"/>
                <a:gd name="T93" fmla="*/ 755 h 1064"/>
                <a:gd name="T94" fmla="*/ 501 w 930"/>
                <a:gd name="T95" fmla="*/ 670 h 1064"/>
                <a:gd name="T96" fmla="*/ 422 w 930"/>
                <a:gd name="T97" fmla="*/ 571 h 1064"/>
                <a:gd name="T98" fmla="*/ 322 w 930"/>
                <a:gd name="T99" fmla="*/ 441 h 1064"/>
                <a:gd name="T100" fmla="*/ 282 w 930"/>
                <a:gd name="T101" fmla="*/ 342 h 1064"/>
                <a:gd name="T102" fmla="*/ 278 w 930"/>
                <a:gd name="T103" fmla="*/ 255 h 1064"/>
                <a:gd name="T104" fmla="*/ 302 w 930"/>
                <a:gd name="T105" fmla="*/ 169 h 1064"/>
                <a:gd name="T106" fmla="*/ 333 w 930"/>
                <a:gd name="T107" fmla="*/ 113 h 1064"/>
                <a:gd name="T108" fmla="*/ 372 w 930"/>
                <a:gd name="T109" fmla="*/ 69 h 1064"/>
                <a:gd name="T110" fmla="*/ 422 w 930"/>
                <a:gd name="T111" fmla="*/ 34 h 1064"/>
                <a:gd name="T112" fmla="*/ 476 w 930"/>
                <a:gd name="T113" fmla="*/ 13 h 1064"/>
                <a:gd name="T114" fmla="*/ 535 w 930"/>
                <a:gd name="T115" fmla="*/ 2 h 1064"/>
                <a:gd name="T116" fmla="*/ 665 w 930"/>
                <a:gd name="T117" fmla="*/ 12 h 1064"/>
                <a:gd name="T118" fmla="*/ 788 w 930"/>
                <a:gd name="T119" fmla="*/ 66 h 1064"/>
                <a:gd name="T120" fmla="*/ 891 w 930"/>
                <a:gd name="T121" fmla="*/ 137 h 1064"/>
                <a:gd name="T122" fmla="*/ 930 w 930"/>
                <a:gd name="T123" fmla="*/ 181 h 1064"/>
                <a:gd name="T124" fmla="*/ 904 w 930"/>
                <a:gd name="T125" fmla="*/ 26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0" h="1064">
                  <a:moveTo>
                    <a:pt x="878" y="326"/>
                  </a:moveTo>
                  <a:lnTo>
                    <a:pt x="871" y="342"/>
                  </a:lnTo>
                  <a:lnTo>
                    <a:pt x="860" y="364"/>
                  </a:lnTo>
                  <a:lnTo>
                    <a:pt x="847" y="375"/>
                  </a:lnTo>
                  <a:lnTo>
                    <a:pt x="838" y="378"/>
                  </a:lnTo>
                  <a:lnTo>
                    <a:pt x="825" y="376"/>
                  </a:lnTo>
                  <a:lnTo>
                    <a:pt x="818" y="368"/>
                  </a:lnTo>
                  <a:lnTo>
                    <a:pt x="811" y="356"/>
                  </a:lnTo>
                  <a:lnTo>
                    <a:pt x="810" y="336"/>
                  </a:lnTo>
                  <a:lnTo>
                    <a:pt x="814" y="301"/>
                  </a:lnTo>
                  <a:lnTo>
                    <a:pt x="819" y="249"/>
                  </a:lnTo>
                  <a:lnTo>
                    <a:pt x="819" y="210"/>
                  </a:lnTo>
                  <a:lnTo>
                    <a:pt x="811" y="180"/>
                  </a:lnTo>
                  <a:lnTo>
                    <a:pt x="797" y="149"/>
                  </a:lnTo>
                  <a:lnTo>
                    <a:pt x="779" y="126"/>
                  </a:lnTo>
                  <a:lnTo>
                    <a:pt x="758" y="107"/>
                  </a:lnTo>
                  <a:lnTo>
                    <a:pt x="733" y="87"/>
                  </a:lnTo>
                  <a:lnTo>
                    <a:pt x="703" y="73"/>
                  </a:lnTo>
                  <a:lnTo>
                    <a:pt x="668" y="58"/>
                  </a:lnTo>
                  <a:lnTo>
                    <a:pt x="630" y="51"/>
                  </a:lnTo>
                  <a:lnTo>
                    <a:pt x="595" y="50"/>
                  </a:lnTo>
                  <a:lnTo>
                    <a:pt x="563" y="59"/>
                  </a:lnTo>
                  <a:lnTo>
                    <a:pt x="532" y="71"/>
                  </a:lnTo>
                  <a:lnTo>
                    <a:pt x="507" y="91"/>
                  </a:lnTo>
                  <a:lnTo>
                    <a:pt x="482" y="116"/>
                  </a:lnTo>
                  <a:lnTo>
                    <a:pt x="464" y="147"/>
                  </a:lnTo>
                  <a:lnTo>
                    <a:pt x="453" y="185"/>
                  </a:lnTo>
                  <a:lnTo>
                    <a:pt x="448" y="221"/>
                  </a:lnTo>
                  <a:lnTo>
                    <a:pt x="455" y="260"/>
                  </a:lnTo>
                  <a:lnTo>
                    <a:pt x="470" y="300"/>
                  </a:lnTo>
                  <a:lnTo>
                    <a:pt x="482" y="326"/>
                  </a:lnTo>
                  <a:lnTo>
                    <a:pt x="510" y="360"/>
                  </a:lnTo>
                  <a:lnTo>
                    <a:pt x="588" y="448"/>
                  </a:lnTo>
                  <a:lnTo>
                    <a:pt x="637" y="507"/>
                  </a:lnTo>
                  <a:lnTo>
                    <a:pt x="676" y="560"/>
                  </a:lnTo>
                  <a:lnTo>
                    <a:pt x="704" y="613"/>
                  </a:lnTo>
                  <a:lnTo>
                    <a:pt x="724" y="665"/>
                  </a:lnTo>
                  <a:lnTo>
                    <a:pt x="732" y="715"/>
                  </a:lnTo>
                  <a:lnTo>
                    <a:pt x="732" y="766"/>
                  </a:lnTo>
                  <a:lnTo>
                    <a:pt x="723" y="817"/>
                  </a:lnTo>
                  <a:lnTo>
                    <a:pt x="705" y="868"/>
                  </a:lnTo>
                  <a:lnTo>
                    <a:pt x="689" y="896"/>
                  </a:lnTo>
                  <a:lnTo>
                    <a:pt x="672" y="924"/>
                  </a:lnTo>
                  <a:lnTo>
                    <a:pt x="625" y="973"/>
                  </a:lnTo>
                  <a:lnTo>
                    <a:pt x="600" y="995"/>
                  </a:lnTo>
                  <a:lnTo>
                    <a:pt x="572" y="1014"/>
                  </a:lnTo>
                  <a:lnTo>
                    <a:pt x="545" y="1031"/>
                  </a:lnTo>
                  <a:lnTo>
                    <a:pt x="516" y="1044"/>
                  </a:lnTo>
                  <a:lnTo>
                    <a:pt x="480" y="1053"/>
                  </a:lnTo>
                  <a:lnTo>
                    <a:pt x="445" y="1062"/>
                  </a:lnTo>
                  <a:lnTo>
                    <a:pt x="409" y="1064"/>
                  </a:lnTo>
                  <a:lnTo>
                    <a:pt x="370" y="1064"/>
                  </a:lnTo>
                  <a:lnTo>
                    <a:pt x="336" y="1060"/>
                  </a:lnTo>
                  <a:lnTo>
                    <a:pt x="298" y="1051"/>
                  </a:lnTo>
                  <a:lnTo>
                    <a:pt x="258" y="1038"/>
                  </a:lnTo>
                  <a:lnTo>
                    <a:pt x="221" y="1025"/>
                  </a:lnTo>
                  <a:lnTo>
                    <a:pt x="155" y="989"/>
                  </a:lnTo>
                  <a:lnTo>
                    <a:pt x="93" y="943"/>
                  </a:lnTo>
                  <a:lnTo>
                    <a:pt x="39" y="896"/>
                  </a:lnTo>
                  <a:lnTo>
                    <a:pt x="19" y="873"/>
                  </a:lnTo>
                  <a:lnTo>
                    <a:pt x="4" y="850"/>
                  </a:lnTo>
                  <a:lnTo>
                    <a:pt x="0" y="836"/>
                  </a:lnTo>
                  <a:lnTo>
                    <a:pt x="0" y="821"/>
                  </a:lnTo>
                  <a:lnTo>
                    <a:pt x="6" y="798"/>
                  </a:lnTo>
                  <a:lnTo>
                    <a:pt x="18" y="767"/>
                  </a:lnTo>
                  <a:lnTo>
                    <a:pt x="83" y="640"/>
                  </a:lnTo>
                  <a:lnTo>
                    <a:pt x="93" y="620"/>
                  </a:lnTo>
                  <a:lnTo>
                    <a:pt x="104" y="609"/>
                  </a:lnTo>
                  <a:lnTo>
                    <a:pt x="110" y="606"/>
                  </a:lnTo>
                  <a:lnTo>
                    <a:pt x="123" y="608"/>
                  </a:lnTo>
                  <a:lnTo>
                    <a:pt x="129" y="613"/>
                  </a:lnTo>
                  <a:lnTo>
                    <a:pt x="132" y="620"/>
                  </a:lnTo>
                  <a:lnTo>
                    <a:pt x="132" y="631"/>
                  </a:lnTo>
                  <a:lnTo>
                    <a:pt x="130" y="644"/>
                  </a:lnTo>
                  <a:lnTo>
                    <a:pt x="122" y="700"/>
                  </a:lnTo>
                  <a:lnTo>
                    <a:pt x="123" y="757"/>
                  </a:lnTo>
                  <a:lnTo>
                    <a:pt x="129" y="809"/>
                  </a:lnTo>
                  <a:lnTo>
                    <a:pt x="147" y="858"/>
                  </a:lnTo>
                  <a:lnTo>
                    <a:pt x="168" y="903"/>
                  </a:lnTo>
                  <a:lnTo>
                    <a:pt x="198" y="944"/>
                  </a:lnTo>
                  <a:lnTo>
                    <a:pt x="230" y="976"/>
                  </a:lnTo>
                  <a:lnTo>
                    <a:pt x="269" y="1000"/>
                  </a:lnTo>
                  <a:lnTo>
                    <a:pt x="309" y="1011"/>
                  </a:lnTo>
                  <a:lnTo>
                    <a:pt x="349" y="1019"/>
                  </a:lnTo>
                  <a:lnTo>
                    <a:pt x="390" y="1015"/>
                  </a:lnTo>
                  <a:lnTo>
                    <a:pt x="424" y="1008"/>
                  </a:lnTo>
                  <a:lnTo>
                    <a:pt x="460" y="990"/>
                  </a:lnTo>
                  <a:lnTo>
                    <a:pt x="490" y="967"/>
                  </a:lnTo>
                  <a:lnTo>
                    <a:pt x="517" y="939"/>
                  </a:lnTo>
                  <a:lnTo>
                    <a:pt x="536" y="905"/>
                  </a:lnTo>
                  <a:lnTo>
                    <a:pt x="550" y="868"/>
                  </a:lnTo>
                  <a:lnTo>
                    <a:pt x="556" y="831"/>
                  </a:lnTo>
                  <a:lnTo>
                    <a:pt x="554" y="793"/>
                  </a:lnTo>
                  <a:lnTo>
                    <a:pt x="546" y="755"/>
                  </a:lnTo>
                  <a:lnTo>
                    <a:pt x="524" y="713"/>
                  </a:lnTo>
                  <a:lnTo>
                    <a:pt x="501" y="670"/>
                  </a:lnTo>
                  <a:lnTo>
                    <a:pt x="466" y="622"/>
                  </a:lnTo>
                  <a:lnTo>
                    <a:pt x="422" y="571"/>
                  </a:lnTo>
                  <a:lnTo>
                    <a:pt x="362" y="498"/>
                  </a:lnTo>
                  <a:lnTo>
                    <a:pt x="322" y="441"/>
                  </a:lnTo>
                  <a:lnTo>
                    <a:pt x="295" y="390"/>
                  </a:lnTo>
                  <a:lnTo>
                    <a:pt x="282" y="342"/>
                  </a:lnTo>
                  <a:lnTo>
                    <a:pt x="274" y="298"/>
                  </a:lnTo>
                  <a:lnTo>
                    <a:pt x="278" y="255"/>
                  </a:lnTo>
                  <a:lnTo>
                    <a:pt x="288" y="213"/>
                  </a:lnTo>
                  <a:lnTo>
                    <a:pt x="302" y="169"/>
                  </a:lnTo>
                  <a:lnTo>
                    <a:pt x="318" y="141"/>
                  </a:lnTo>
                  <a:lnTo>
                    <a:pt x="333" y="113"/>
                  </a:lnTo>
                  <a:lnTo>
                    <a:pt x="353" y="90"/>
                  </a:lnTo>
                  <a:lnTo>
                    <a:pt x="372" y="69"/>
                  </a:lnTo>
                  <a:lnTo>
                    <a:pt x="397" y="52"/>
                  </a:lnTo>
                  <a:lnTo>
                    <a:pt x="422" y="34"/>
                  </a:lnTo>
                  <a:lnTo>
                    <a:pt x="451" y="22"/>
                  </a:lnTo>
                  <a:lnTo>
                    <a:pt x="476" y="13"/>
                  </a:lnTo>
                  <a:lnTo>
                    <a:pt x="506" y="5"/>
                  </a:lnTo>
                  <a:lnTo>
                    <a:pt x="535" y="2"/>
                  </a:lnTo>
                  <a:lnTo>
                    <a:pt x="599" y="0"/>
                  </a:lnTo>
                  <a:lnTo>
                    <a:pt x="665" y="12"/>
                  </a:lnTo>
                  <a:lnTo>
                    <a:pt x="732" y="36"/>
                  </a:lnTo>
                  <a:lnTo>
                    <a:pt x="788" y="66"/>
                  </a:lnTo>
                  <a:lnTo>
                    <a:pt x="845" y="102"/>
                  </a:lnTo>
                  <a:lnTo>
                    <a:pt x="891" y="137"/>
                  </a:lnTo>
                  <a:lnTo>
                    <a:pt x="926" y="167"/>
                  </a:lnTo>
                  <a:lnTo>
                    <a:pt x="930" y="181"/>
                  </a:lnTo>
                  <a:lnTo>
                    <a:pt x="929" y="196"/>
                  </a:lnTo>
                  <a:lnTo>
                    <a:pt x="904" y="264"/>
                  </a:lnTo>
                  <a:lnTo>
                    <a:pt x="878" y="32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8" name="Freeform 75"/>
            <p:cNvSpPr>
              <a:spLocks/>
            </p:cNvSpPr>
            <p:nvPr/>
          </p:nvSpPr>
          <p:spPr bwMode="auto">
            <a:xfrm>
              <a:off x="2165350" y="3209925"/>
              <a:ext cx="260350" cy="312737"/>
            </a:xfrm>
            <a:custGeom>
              <a:avLst/>
              <a:gdLst>
                <a:gd name="T0" fmla="*/ 756 w 966"/>
                <a:gd name="T1" fmla="*/ 316 h 1159"/>
                <a:gd name="T2" fmla="*/ 804 w 966"/>
                <a:gd name="T3" fmla="*/ 254 h 1159"/>
                <a:gd name="T4" fmla="*/ 833 w 966"/>
                <a:gd name="T5" fmla="*/ 243 h 1159"/>
                <a:gd name="T6" fmla="*/ 873 w 966"/>
                <a:gd name="T7" fmla="*/ 251 h 1159"/>
                <a:gd name="T8" fmla="*/ 922 w 966"/>
                <a:gd name="T9" fmla="*/ 272 h 1159"/>
                <a:gd name="T10" fmla="*/ 952 w 966"/>
                <a:gd name="T11" fmla="*/ 276 h 1159"/>
                <a:gd name="T12" fmla="*/ 966 w 966"/>
                <a:gd name="T13" fmla="*/ 256 h 1159"/>
                <a:gd name="T14" fmla="*/ 959 w 966"/>
                <a:gd name="T15" fmla="*/ 237 h 1159"/>
                <a:gd name="T16" fmla="*/ 919 w 966"/>
                <a:gd name="T17" fmla="*/ 215 h 1159"/>
                <a:gd name="T18" fmla="*/ 658 w 966"/>
                <a:gd name="T19" fmla="*/ 50 h 1159"/>
                <a:gd name="T20" fmla="*/ 583 w 966"/>
                <a:gd name="T21" fmla="*/ 2 h 1159"/>
                <a:gd name="T22" fmla="*/ 563 w 966"/>
                <a:gd name="T23" fmla="*/ 3 h 1159"/>
                <a:gd name="T24" fmla="*/ 549 w 966"/>
                <a:gd name="T25" fmla="*/ 22 h 1159"/>
                <a:gd name="T26" fmla="*/ 566 w 966"/>
                <a:gd name="T27" fmla="*/ 50 h 1159"/>
                <a:gd name="T28" fmla="*/ 611 w 966"/>
                <a:gd name="T29" fmla="*/ 84 h 1159"/>
                <a:gd name="T30" fmla="*/ 633 w 966"/>
                <a:gd name="T31" fmla="*/ 118 h 1159"/>
                <a:gd name="T32" fmla="*/ 634 w 966"/>
                <a:gd name="T33" fmla="*/ 149 h 1159"/>
                <a:gd name="T34" fmla="*/ 598 w 966"/>
                <a:gd name="T35" fmla="*/ 218 h 1159"/>
                <a:gd name="T36" fmla="*/ 173 w 966"/>
                <a:gd name="T37" fmla="*/ 894 h 1159"/>
                <a:gd name="T38" fmla="*/ 148 w 966"/>
                <a:gd name="T39" fmla="*/ 911 h 1159"/>
                <a:gd name="T40" fmla="*/ 113 w 966"/>
                <a:gd name="T41" fmla="*/ 914 h 1159"/>
                <a:gd name="T42" fmla="*/ 71 w 966"/>
                <a:gd name="T43" fmla="*/ 900 h 1159"/>
                <a:gd name="T44" fmla="*/ 26 w 966"/>
                <a:gd name="T45" fmla="*/ 883 h 1159"/>
                <a:gd name="T46" fmla="*/ 4 w 966"/>
                <a:gd name="T47" fmla="*/ 893 h 1159"/>
                <a:gd name="T48" fmla="*/ 1 w 966"/>
                <a:gd name="T49" fmla="*/ 912 h 1159"/>
                <a:gd name="T50" fmla="*/ 19 w 966"/>
                <a:gd name="T51" fmla="*/ 933 h 1159"/>
                <a:gd name="T52" fmla="*/ 197 w 966"/>
                <a:gd name="T53" fmla="*/ 1034 h 1159"/>
                <a:gd name="T54" fmla="*/ 367 w 966"/>
                <a:gd name="T55" fmla="*/ 1150 h 1159"/>
                <a:gd name="T56" fmla="*/ 395 w 966"/>
                <a:gd name="T57" fmla="*/ 1159 h 1159"/>
                <a:gd name="T58" fmla="*/ 412 w 966"/>
                <a:gd name="T59" fmla="*/ 1147 h 1159"/>
                <a:gd name="T60" fmla="*/ 412 w 966"/>
                <a:gd name="T61" fmla="*/ 1122 h 1159"/>
                <a:gd name="T62" fmla="*/ 376 w 966"/>
                <a:gd name="T63" fmla="*/ 1090 h 1159"/>
                <a:gd name="T64" fmla="*/ 342 w 966"/>
                <a:gd name="T65" fmla="*/ 1057 h 1159"/>
                <a:gd name="T66" fmla="*/ 328 w 966"/>
                <a:gd name="T67" fmla="*/ 1024 h 1159"/>
                <a:gd name="T68" fmla="*/ 333 w 966"/>
                <a:gd name="T69" fmla="*/ 994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1159">
                  <a:moveTo>
                    <a:pt x="365" y="939"/>
                  </a:moveTo>
                  <a:lnTo>
                    <a:pt x="756" y="316"/>
                  </a:lnTo>
                  <a:lnTo>
                    <a:pt x="791" y="265"/>
                  </a:lnTo>
                  <a:lnTo>
                    <a:pt x="804" y="254"/>
                  </a:lnTo>
                  <a:lnTo>
                    <a:pt x="814" y="247"/>
                  </a:lnTo>
                  <a:lnTo>
                    <a:pt x="833" y="243"/>
                  </a:lnTo>
                  <a:lnTo>
                    <a:pt x="853" y="243"/>
                  </a:lnTo>
                  <a:lnTo>
                    <a:pt x="873" y="251"/>
                  </a:lnTo>
                  <a:lnTo>
                    <a:pt x="896" y="259"/>
                  </a:lnTo>
                  <a:lnTo>
                    <a:pt x="922" y="272"/>
                  </a:lnTo>
                  <a:lnTo>
                    <a:pt x="941" y="278"/>
                  </a:lnTo>
                  <a:lnTo>
                    <a:pt x="952" y="276"/>
                  </a:lnTo>
                  <a:lnTo>
                    <a:pt x="962" y="269"/>
                  </a:lnTo>
                  <a:lnTo>
                    <a:pt x="966" y="256"/>
                  </a:lnTo>
                  <a:lnTo>
                    <a:pt x="966" y="248"/>
                  </a:lnTo>
                  <a:lnTo>
                    <a:pt x="959" y="237"/>
                  </a:lnTo>
                  <a:lnTo>
                    <a:pt x="947" y="229"/>
                  </a:lnTo>
                  <a:lnTo>
                    <a:pt x="919" y="215"/>
                  </a:lnTo>
                  <a:lnTo>
                    <a:pt x="770" y="125"/>
                  </a:lnTo>
                  <a:lnTo>
                    <a:pt x="658" y="50"/>
                  </a:lnTo>
                  <a:lnTo>
                    <a:pt x="597" y="9"/>
                  </a:lnTo>
                  <a:lnTo>
                    <a:pt x="583" y="2"/>
                  </a:lnTo>
                  <a:lnTo>
                    <a:pt x="570" y="0"/>
                  </a:lnTo>
                  <a:lnTo>
                    <a:pt x="563" y="3"/>
                  </a:lnTo>
                  <a:lnTo>
                    <a:pt x="553" y="10"/>
                  </a:lnTo>
                  <a:lnTo>
                    <a:pt x="549" y="22"/>
                  </a:lnTo>
                  <a:lnTo>
                    <a:pt x="555" y="35"/>
                  </a:lnTo>
                  <a:lnTo>
                    <a:pt x="566" y="50"/>
                  </a:lnTo>
                  <a:lnTo>
                    <a:pt x="591" y="69"/>
                  </a:lnTo>
                  <a:lnTo>
                    <a:pt x="611" y="84"/>
                  </a:lnTo>
                  <a:lnTo>
                    <a:pt x="623" y="101"/>
                  </a:lnTo>
                  <a:lnTo>
                    <a:pt x="633" y="118"/>
                  </a:lnTo>
                  <a:lnTo>
                    <a:pt x="634" y="134"/>
                  </a:lnTo>
                  <a:lnTo>
                    <a:pt x="634" y="149"/>
                  </a:lnTo>
                  <a:lnTo>
                    <a:pt x="629" y="164"/>
                  </a:lnTo>
                  <a:lnTo>
                    <a:pt x="598" y="218"/>
                  </a:lnTo>
                  <a:lnTo>
                    <a:pt x="209" y="841"/>
                  </a:lnTo>
                  <a:lnTo>
                    <a:pt x="173" y="894"/>
                  </a:lnTo>
                  <a:lnTo>
                    <a:pt x="163" y="903"/>
                  </a:lnTo>
                  <a:lnTo>
                    <a:pt x="148" y="911"/>
                  </a:lnTo>
                  <a:lnTo>
                    <a:pt x="132" y="915"/>
                  </a:lnTo>
                  <a:lnTo>
                    <a:pt x="113" y="914"/>
                  </a:lnTo>
                  <a:lnTo>
                    <a:pt x="91" y="910"/>
                  </a:lnTo>
                  <a:lnTo>
                    <a:pt x="71" y="900"/>
                  </a:lnTo>
                  <a:lnTo>
                    <a:pt x="45" y="889"/>
                  </a:lnTo>
                  <a:lnTo>
                    <a:pt x="26" y="883"/>
                  </a:lnTo>
                  <a:lnTo>
                    <a:pt x="12" y="885"/>
                  </a:lnTo>
                  <a:lnTo>
                    <a:pt x="4" y="893"/>
                  </a:lnTo>
                  <a:lnTo>
                    <a:pt x="0" y="903"/>
                  </a:lnTo>
                  <a:lnTo>
                    <a:pt x="1" y="912"/>
                  </a:lnTo>
                  <a:lnTo>
                    <a:pt x="5" y="924"/>
                  </a:lnTo>
                  <a:lnTo>
                    <a:pt x="19" y="933"/>
                  </a:lnTo>
                  <a:lnTo>
                    <a:pt x="45" y="946"/>
                  </a:lnTo>
                  <a:lnTo>
                    <a:pt x="197" y="1034"/>
                  </a:lnTo>
                  <a:lnTo>
                    <a:pt x="307" y="1106"/>
                  </a:lnTo>
                  <a:lnTo>
                    <a:pt x="367" y="1150"/>
                  </a:lnTo>
                  <a:lnTo>
                    <a:pt x="384" y="1157"/>
                  </a:lnTo>
                  <a:lnTo>
                    <a:pt x="395" y="1159"/>
                  </a:lnTo>
                  <a:lnTo>
                    <a:pt x="404" y="1156"/>
                  </a:lnTo>
                  <a:lnTo>
                    <a:pt x="412" y="1147"/>
                  </a:lnTo>
                  <a:lnTo>
                    <a:pt x="416" y="1136"/>
                  </a:lnTo>
                  <a:lnTo>
                    <a:pt x="412" y="1122"/>
                  </a:lnTo>
                  <a:lnTo>
                    <a:pt x="399" y="1109"/>
                  </a:lnTo>
                  <a:lnTo>
                    <a:pt x="376" y="1090"/>
                  </a:lnTo>
                  <a:lnTo>
                    <a:pt x="356" y="1076"/>
                  </a:lnTo>
                  <a:lnTo>
                    <a:pt x="342" y="1057"/>
                  </a:lnTo>
                  <a:lnTo>
                    <a:pt x="334" y="1041"/>
                  </a:lnTo>
                  <a:lnTo>
                    <a:pt x="328" y="1024"/>
                  </a:lnTo>
                  <a:lnTo>
                    <a:pt x="328" y="1009"/>
                  </a:lnTo>
                  <a:lnTo>
                    <a:pt x="333" y="994"/>
                  </a:lnTo>
                  <a:lnTo>
                    <a:pt x="365" y="93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9" name="Freeform 76"/>
            <p:cNvSpPr>
              <a:spLocks/>
            </p:cNvSpPr>
            <p:nvPr/>
          </p:nvSpPr>
          <p:spPr bwMode="auto">
            <a:xfrm>
              <a:off x="2336800" y="3303588"/>
              <a:ext cx="349250" cy="350837"/>
            </a:xfrm>
            <a:custGeom>
              <a:avLst/>
              <a:gdLst>
                <a:gd name="T0" fmla="*/ 318 w 1296"/>
                <a:gd name="T1" fmla="*/ 1125 h 1295"/>
                <a:gd name="T2" fmla="*/ 307 w 1296"/>
                <a:gd name="T3" fmla="*/ 1151 h 1295"/>
                <a:gd name="T4" fmla="*/ 314 w 1296"/>
                <a:gd name="T5" fmla="*/ 1190 h 1295"/>
                <a:gd name="T6" fmla="*/ 342 w 1296"/>
                <a:gd name="T7" fmla="*/ 1226 h 1295"/>
                <a:gd name="T8" fmla="*/ 375 w 1296"/>
                <a:gd name="T9" fmla="*/ 1262 h 1295"/>
                <a:gd name="T10" fmla="*/ 371 w 1296"/>
                <a:gd name="T11" fmla="*/ 1285 h 1295"/>
                <a:gd name="T12" fmla="*/ 352 w 1296"/>
                <a:gd name="T13" fmla="*/ 1295 h 1295"/>
                <a:gd name="T14" fmla="*/ 324 w 1296"/>
                <a:gd name="T15" fmla="*/ 1282 h 1295"/>
                <a:gd name="T16" fmla="*/ 177 w 1296"/>
                <a:gd name="T17" fmla="*/ 1140 h 1295"/>
                <a:gd name="T18" fmla="*/ 13 w 1296"/>
                <a:gd name="T19" fmla="*/ 1012 h 1295"/>
                <a:gd name="T20" fmla="*/ 0 w 1296"/>
                <a:gd name="T21" fmla="*/ 989 h 1295"/>
                <a:gd name="T22" fmla="*/ 7 w 1296"/>
                <a:gd name="T23" fmla="*/ 971 h 1295"/>
                <a:gd name="T24" fmla="*/ 28 w 1296"/>
                <a:gd name="T25" fmla="*/ 966 h 1295"/>
                <a:gd name="T26" fmla="*/ 72 w 1296"/>
                <a:gd name="T27" fmla="*/ 991 h 1295"/>
                <a:gd name="T28" fmla="*/ 112 w 1296"/>
                <a:gd name="T29" fmla="*/ 1012 h 1295"/>
                <a:gd name="T30" fmla="*/ 147 w 1296"/>
                <a:gd name="T31" fmla="*/ 1013 h 1295"/>
                <a:gd name="T32" fmla="*/ 172 w 1296"/>
                <a:gd name="T33" fmla="*/ 998 h 1295"/>
                <a:gd name="T34" fmla="*/ 746 w 1296"/>
                <a:gd name="T35" fmla="*/ 342 h 1295"/>
                <a:gd name="T36" fmla="*/ 764 w 1296"/>
                <a:gd name="T37" fmla="*/ 305 h 1295"/>
                <a:gd name="T38" fmla="*/ 745 w 1296"/>
                <a:gd name="T39" fmla="*/ 278 h 1295"/>
                <a:gd name="T40" fmla="*/ 646 w 1296"/>
                <a:gd name="T41" fmla="*/ 203 h 1295"/>
                <a:gd name="T42" fmla="*/ 578 w 1296"/>
                <a:gd name="T43" fmla="*/ 176 h 1295"/>
                <a:gd name="T44" fmla="*/ 490 w 1296"/>
                <a:gd name="T45" fmla="*/ 178 h 1295"/>
                <a:gd name="T46" fmla="*/ 399 w 1296"/>
                <a:gd name="T47" fmla="*/ 197 h 1295"/>
                <a:gd name="T48" fmla="*/ 356 w 1296"/>
                <a:gd name="T49" fmla="*/ 205 h 1295"/>
                <a:gd name="T50" fmla="*/ 342 w 1296"/>
                <a:gd name="T51" fmla="*/ 193 h 1295"/>
                <a:gd name="T52" fmla="*/ 339 w 1296"/>
                <a:gd name="T53" fmla="*/ 175 h 1295"/>
                <a:gd name="T54" fmla="*/ 365 w 1296"/>
                <a:gd name="T55" fmla="*/ 153 h 1295"/>
                <a:gd name="T56" fmla="*/ 602 w 1296"/>
                <a:gd name="T57" fmla="*/ 0 h 1295"/>
                <a:gd name="T58" fmla="*/ 619 w 1296"/>
                <a:gd name="T59" fmla="*/ 5 h 1295"/>
                <a:gd name="T60" fmla="*/ 625 w 1296"/>
                <a:gd name="T61" fmla="*/ 19 h 1295"/>
                <a:gd name="T62" fmla="*/ 611 w 1296"/>
                <a:gd name="T63" fmla="*/ 63 h 1295"/>
                <a:gd name="T64" fmla="*/ 620 w 1296"/>
                <a:gd name="T65" fmla="*/ 100 h 1295"/>
                <a:gd name="T66" fmla="*/ 1069 w 1296"/>
                <a:gd name="T67" fmla="*/ 491 h 1295"/>
                <a:gd name="T68" fmla="*/ 1197 w 1296"/>
                <a:gd name="T69" fmla="*/ 588 h 1295"/>
                <a:gd name="T70" fmla="*/ 1226 w 1296"/>
                <a:gd name="T71" fmla="*/ 589 h 1295"/>
                <a:gd name="T72" fmla="*/ 1255 w 1296"/>
                <a:gd name="T73" fmla="*/ 581 h 1295"/>
                <a:gd name="T74" fmla="*/ 1283 w 1296"/>
                <a:gd name="T75" fmla="*/ 572 h 1295"/>
                <a:gd name="T76" fmla="*/ 1294 w 1296"/>
                <a:gd name="T77" fmla="*/ 588 h 1295"/>
                <a:gd name="T78" fmla="*/ 1287 w 1296"/>
                <a:gd name="T79" fmla="*/ 615 h 1295"/>
                <a:gd name="T80" fmla="*/ 1259 w 1296"/>
                <a:gd name="T81" fmla="*/ 647 h 1295"/>
                <a:gd name="T82" fmla="*/ 1093 w 1296"/>
                <a:gd name="T83" fmla="*/ 818 h 1295"/>
                <a:gd name="T84" fmla="*/ 1067 w 1296"/>
                <a:gd name="T85" fmla="*/ 826 h 1295"/>
                <a:gd name="T86" fmla="*/ 1050 w 1296"/>
                <a:gd name="T87" fmla="*/ 812 h 1295"/>
                <a:gd name="T88" fmla="*/ 1051 w 1296"/>
                <a:gd name="T89" fmla="*/ 791 h 1295"/>
                <a:gd name="T90" fmla="*/ 1081 w 1296"/>
                <a:gd name="T91" fmla="*/ 732 h 1295"/>
                <a:gd name="T92" fmla="*/ 1099 w 1296"/>
                <a:gd name="T93" fmla="*/ 661 h 1295"/>
                <a:gd name="T94" fmla="*/ 1090 w 1296"/>
                <a:gd name="T95" fmla="*/ 600 h 1295"/>
                <a:gd name="T96" fmla="*/ 1045 w 1296"/>
                <a:gd name="T97" fmla="*/ 541 h 1295"/>
                <a:gd name="T98" fmla="*/ 952 w 1296"/>
                <a:gd name="T99" fmla="*/ 459 h 1295"/>
                <a:gd name="T100" fmla="*/ 922 w 1296"/>
                <a:gd name="T101" fmla="*/ 443 h 1295"/>
                <a:gd name="T102" fmla="*/ 901 w 1296"/>
                <a:gd name="T103" fmla="*/ 450 h 1295"/>
                <a:gd name="T104" fmla="*/ 356 w 1296"/>
                <a:gd name="T105" fmla="*/ 1074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6" h="1295">
                  <a:moveTo>
                    <a:pt x="356" y="1074"/>
                  </a:moveTo>
                  <a:lnTo>
                    <a:pt x="318" y="1125"/>
                  </a:lnTo>
                  <a:lnTo>
                    <a:pt x="312" y="1137"/>
                  </a:lnTo>
                  <a:lnTo>
                    <a:pt x="307" y="1151"/>
                  </a:lnTo>
                  <a:lnTo>
                    <a:pt x="308" y="1169"/>
                  </a:lnTo>
                  <a:lnTo>
                    <a:pt x="314" y="1190"/>
                  </a:lnTo>
                  <a:lnTo>
                    <a:pt x="326" y="1205"/>
                  </a:lnTo>
                  <a:lnTo>
                    <a:pt x="342" y="1226"/>
                  </a:lnTo>
                  <a:lnTo>
                    <a:pt x="363" y="1247"/>
                  </a:lnTo>
                  <a:lnTo>
                    <a:pt x="375" y="1262"/>
                  </a:lnTo>
                  <a:lnTo>
                    <a:pt x="377" y="1276"/>
                  </a:lnTo>
                  <a:lnTo>
                    <a:pt x="371" y="1285"/>
                  </a:lnTo>
                  <a:lnTo>
                    <a:pt x="361" y="1295"/>
                  </a:lnTo>
                  <a:lnTo>
                    <a:pt x="352" y="1295"/>
                  </a:lnTo>
                  <a:lnTo>
                    <a:pt x="339" y="1291"/>
                  </a:lnTo>
                  <a:lnTo>
                    <a:pt x="324" y="1282"/>
                  </a:lnTo>
                  <a:lnTo>
                    <a:pt x="273" y="1231"/>
                  </a:lnTo>
                  <a:lnTo>
                    <a:pt x="177" y="1140"/>
                  </a:lnTo>
                  <a:lnTo>
                    <a:pt x="41" y="1032"/>
                  </a:lnTo>
                  <a:lnTo>
                    <a:pt x="13" y="1012"/>
                  </a:lnTo>
                  <a:lnTo>
                    <a:pt x="4" y="1001"/>
                  </a:lnTo>
                  <a:lnTo>
                    <a:pt x="0" y="989"/>
                  </a:lnTo>
                  <a:lnTo>
                    <a:pt x="1" y="981"/>
                  </a:lnTo>
                  <a:lnTo>
                    <a:pt x="7" y="971"/>
                  </a:lnTo>
                  <a:lnTo>
                    <a:pt x="15" y="964"/>
                  </a:lnTo>
                  <a:lnTo>
                    <a:pt x="28" y="966"/>
                  </a:lnTo>
                  <a:lnTo>
                    <a:pt x="46" y="973"/>
                  </a:lnTo>
                  <a:lnTo>
                    <a:pt x="72" y="991"/>
                  </a:lnTo>
                  <a:lnTo>
                    <a:pt x="92" y="1004"/>
                  </a:lnTo>
                  <a:lnTo>
                    <a:pt x="112" y="1012"/>
                  </a:lnTo>
                  <a:lnTo>
                    <a:pt x="131" y="1015"/>
                  </a:lnTo>
                  <a:lnTo>
                    <a:pt x="147" y="1013"/>
                  </a:lnTo>
                  <a:lnTo>
                    <a:pt x="161" y="1009"/>
                  </a:lnTo>
                  <a:lnTo>
                    <a:pt x="172" y="998"/>
                  </a:lnTo>
                  <a:lnTo>
                    <a:pt x="217" y="953"/>
                  </a:lnTo>
                  <a:lnTo>
                    <a:pt x="746" y="342"/>
                  </a:lnTo>
                  <a:lnTo>
                    <a:pt x="758" y="322"/>
                  </a:lnTo>
                  <a:lnTo>
                    <a:pt x="764" y="305"/>
                  </a:lnTo>
                  <a:lnTo>
                    <a:pt x="759" y="293"/>
                  </a:lnTo>
                  <a:lnTo>
                    <a:pt x="745" y="278"/>
                  </a:lnTo>
                  <a:lnTo>
                    <a:pt x="691" y="233"/>
                  </a:lnTo>
                  <a:lnTo>
                    <a:pt x="646" y="203"/>
                  </a:lnTo>
                  <a:lnTo>
                    <a:pt x="612" y="184"/>
                  </a:lnTo>
                  <a:lnTo>
                    <a:pt x="578" y="176"/>
                  </a:lnTo>
                  <a:lnTo>
                    <a:pt x="537" y="173"/>
                  </a:lnTo>
                  <a:lnTo>
                    <a:pt x="490" y="178"/>
                  </a:lnTo>
                  <a:lnTo>
                    <a:pt x="440" y="186"/>
                  </a:lnTo>
                  <a:lnTo>
                    <a:pt x="399" y="197"/>
                  </a:lnTo>
                  <a:lnTo>
                    <a:pt x="366" y="207"/>
                  </a:lnTo>
                  <a:lnTo>
                    <a:pt x="356" y="205"/>
                  </a:lnTo>
                  <a:lnTo>
                    <a:pt x="347" y="201"/>
                  </a:lnTo>
                  <a:lnTo>
                    <a:pt x="342" y="193"/>
                  </a:lnTo>
                  <a:lnTo>
                    <a:pt x="337" y="184"/>
                  </a:lnTo>
                  <a:lnTo>
                    <a:pt x="339" y="175"/>
                  </a:lnTo>
                  <a:lnTo>
                    <a:pt x="344" y="170"/>
                  </a:lnTo>
                  <a:lnTo>
                    <a:pt x="365" y="153"/>
                  </a:lnTo>
                  <a:lnTo>
                    <a:pt x="580" y="14"/>
                  </a:lnTo>
                  <a:lnTo>
                    <a:pt x="602" y="0"/>
                  </a:lnTo>
                  <a:lnTo>
                    <a:pt x="611" y="1"/>
                  </a:lnTo>
                  <a:lnTo>
                    <a:pt x="619" y="5"/>
                  </a:lnTo>
                  <a:lnTo>
                    <a:pt x="625" y="10"/>
                  </a:lnTo>
                  <a:lnTo>
                    <a:pt x="625" y="19"/>
                  </a:lnTo>
                  <a:lnTo>
                    <a:pt x="619" y="40"/>
                  </a:lnTo>
                  <a:lnTo>
                    <a:pt x="611" y="63"/>
                  </a:lnTo>
                  <a:lnTo>
                    <a:pt x="610" y="82"/>
                  </a:lnTo>
                  <a:lnTo>
                    <a:pt x="620" y="100"/>
                  </a:lnTo>
                  <a:lnTo>
                    <a:pt x="646" y="124"/>
                  </a:lnTo>
                  <a:lnTo>
                    <a:pt x="1069" y="491"/>
                  </a:lnTo>
                  <a:lnTo>
                    <a:pt x="1142" y="550"/>
                  </a:lnTo>
                  <a:lnTo>
                    <a:pt x="1197" y="588"/>
                  </a:lnTo>
                  <a:lnTo>
                    <a:pt x="1212" y="590"/>
                  </a:lnTo>
                  <a:lnTo>
                    <a:pt x="1226" y="589"/>
                  </a:lnTo>
                  <a:lnTo>
                    <a:pt x="1239" y="587"/>
                  </a:lnTo>
                  <a:lnTo>
                    <a:pt x="1255" y="581"/>
                  </a:lnTo>
                  <a:lnTo>
                    <a:pt x="1274" y="573"/>
                  </a:lnTo>
                  <a:lnTo>
                    <a:pt x="1283" y="572"/>
                  </a:lnTo>
                  <a:lnTo>
                    <a:pt x="1289" y="578"/>
                  </a:lnTo>
                  <a:lnTo>
                    <a:pt x="1294" y="588"/>
                  </a:lnTo>
                  <a:lnTo>
                    <a:pt x="1296" y="601"/>
                  </a:lnTo>
                  <a:lnTo>
                    <a:pt x="1287" y="615"/>
                  </a:lnTo>
                  <a:lnTo>
                    <a:pt x="1275" y="632"/>
                  </a:lnTo>
                  <a:lnTo>
                    <a:pt x="1259" y="647"/>
                  </a:lnTo>
                  <a:lnTo>
                    <a:pt x="1114" y="799"/>
                  </a:lnTo>
                  <a:lnTo>
                    <a:pt x="1093" y="818"/>
                  </a:lnTo>
                  <a:lnTo>
                    <a:pt x="1081" y="824"/>
                  </a:lnTo>
                  <a:lnTo>
                    <a:pt x="1067" y="826"/>
                  </a:lnTo>
                  <a:lnTo>
                    <a:pt x="1057" y="820"/>
                  </a:lnTo>
                  <a:lnTo>
                    <a:pt x="1050" y="812"/>
                  </a:lnTo>
                  <a:lnTo>
                    <a:pt x="1049" y="801"/>
                  </a:lnTo>
                  <a:lnTo>
                    <a:pt x="1051" y="791"/>
                  </a:lnTo>
                  <a:lnTo>
                    <a:pt x="1059" y="774"/>
                  </a:lnTo>
                  <a:lnTo>
                    <a:pt x="1081" y="732"/>
                  </a:lnTo>
                  <a:lnTo>
                    <a:pt x="1095" y="695"/>
                  </a:lnTo>
                  <a:lnTo>
                    <a:pt x="1099" y="661"/>
                  </a:lnTo>
                  <a:lnTo>
                    <a:pt x="1098" y="626"/>
                  </a:lnTo>
                  <a:lnTo>
                    <a:pt x="1090" y="600"/>
                  </a:lnTo>
                  <a:lnTo>
                    <a:pt x="1072" y="573"/>
                  </a:lnTo>
                  <a:lnTo>
                    <a:pt x="1045" y="541"/>
                  </a:lnTo>
                  <a:lnTo>
                    <a:pt x="999" y="500"/>
                  </a:lnTo>
                  <a:lnTo>
                    <a:pt x="952" y="459"/>
                  </a:lnTo>
                  <a:lnTo>
                    <a:pt x="934" y="447"/>
                  </a:lnTo>
                  <a:lnTo>
                    <a:pt x="922" y="443"/>
                  </a:lnTo>
                  <a:lnTo>
                    <a:pt x="911" y="443"/>
                  </a:lnTo>
                  <a:lnTo>
                    <a:pt x="901" y="450"/>
                  </a:lnTo>
                  <a:lnTo>
                    <a:pt x="877" y="474"/>
                  </a:lnTo>
                  <a:lnTo>
                    <a:pt x="356" y="107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40" name="Freeform 77"/>
            <p:cNvSpPr>
              <a:spLocks noEditPoints="1"/>
            </p:cNvSpPr>
            <p:nvPr/>
          </p:nvSpPr>
          <p:spPr bwMode="auto">
            <a:xfrm>
              <a:off x="200025" y="4989513"/>
              <a:ext cx="85725" cy="230187"/>
            </a:xfrm>
            <a:custGeom>
              <a:avLst/>
              <a:gdLst>
                <a:gd name="T0" fmla="*/ 0 w 316"/>
                <a:gd name="T1" fmla="*/ 799 h 848"/>
                <a:gd name="T2" fmla="*/ 0 w 316"/>
                <a:gd name="T3" fmla="*/ 724 h 848"/>
                <a:gd name="T4" fmla="*/ 104 w 316"/>
                <a:gd name="T5" fmla="*/ 677 h 848"/>
                <a:gd name="T6" fmla="*/ 137 w 316"/>
                <a:gd name="T7" fmla="*/ 661 h 848"/>
                <a:gd name="T8" fmla="*/ 158 w 316"/>
                <a:gd name="T9" fmla="*/ 645 h 848"/>
                <a:gd name="T10" fmla="*/ 170 w 316"/>
                <a:gd name="T11" fmla="*/ 627 h 848"/>
                <a:gd name="T12" fmla="*/ 173 w 316"/>
                <a:gd name="T13" fmla="*/ 610 h 848"/>
                <a:gd name="T14" fmla="*/ 170 w 316"/>
                <a:gd name="T15" fmla="*/ 590 h 848"/>
                <a:gd name="T16" fmla="*/ 163 w 316"/>
                <a:gd name="T17" fmla="*/ 564 h 848"/>
                <a:gd name="T18" fmla="*/ 152 w 316"/>
                <a:gd name="T19" fmla="*/ 530 h 848"/>
                <a:gd name="T20" fmla="*/ 148 w 316"/>
                <a:gd name="T21" fmla="*/ 503 h 848"/>
                <a:gd name="T22" fmla="*/ 152 w 316"/>
                <a:gd name="T23" fmla="*/ 490 h 848"/>
                <a:gd name="T24" fmla="*/ 160 w 316"/>
                <a:gd name="T25" fmla="*/ 481 h 848"/>
                <a:gd name="T26" fmla="*/ 174 w 316"/>
                <a:gd name="T27" fmla="*/ 481 h 848"/>
                <a:gd name="T28" fmla="*/ 182 w 316"/>
                <a:gd name="T29" fmla="*/ 485 h 848"/>
                <a:gd name="T30" fmla="*/ 191 w 316"/>
                <a:gd name="T31" fmla="*/ 497 h 848"/>
                <a:gd name="T32" fmla="*/ 199 w 316"/>
                <a:gd name="T33" fmla="*/ 512 h 848"/>
                <a:gd name="T34" fmla="*/ 210 w 316"/>
                <a:gd name="T35" fmla="*/ 546 h 848"/>
                <a:gd name="T36" fmla="*/ 249 w 316"/>
                <a:gd name="T37" fmla="*/ 661 h 848"/>
                <a:gd name="T38" fmla="*/ 295 w 316"/>
                <a:gd name="T39" fmla="*/ 766 h 848"/>
                <a:gd name="T40" fmla="*/ 313 w 316"/>
                <a:gd name="T41" fmla="*/ 808 h 848"/>
                <a:gd name="T42" fmla="*/ 316 w 316"/>
                <a:gd name="T43" fmla="*/ 820 h 848"/>
                <a:gd name="T44" fmla="*/ 316 w 316"/>
                <a:gd name="T45" fmla="*/ 833 h 848"/>
                <a:gd name="T46" fmla="*/ 312 w 316"/>
                <a:gd name="T47" fmla="*/ 841 h 848"/>
                <a:gd name="T48" fmla="*/ 302 w 316"/>
                <a:gd name="T49" fmla="*/ 848 h 848"/>
                <a:gd name="T50" fmla="*/ 289 w 316"/>
                <a:gd name="T51" fmla="*/ 848 h 848"/>
                <a:gd name="T52" fmla="*/ 279 w 316"/>
                <a:gd name="T53" fmla="*/ 842 h 848"/>
                <a:gd name="T54" fmla="*/ 265 w 316"/>
                <a:gd name="T55" fmla="*/ 824 h 848"/>
                <a:gd name="T56" fmla="*/ 250 w 316"/>
                <a:gd name="T57" fmla="*/ 797 h 848"/>
                <a:gd name="T58" fmla="*/ 224 w 316"/>
                <a:gd name="T59" fmla="*/ 755 h 848"/>
                <a:gd name="T60" fmla="*/ 215 w 316"/>
                <a:gd name="T61" fmla="*/ 745 h 848"/>
                <a:gd name="T62" fmla="*/ 201 w 316"/>
                <a:gd name="T63" fmla="*/ 738 h 848"/>
                <a:gd name="T64" fmla="*/ 188 w 316"/>
                <a:gd name="T65" fmla="*/ 736 h 848"/>
                <a:gd name="T66" fmla="*/ 170 w 316"/>
                <a:gd name="T67" fmla="*/ 737 h 848"/>
                <a:gd name="T68" fmla="*/ 119 w 316"/>
                <a:gd name="T69" fmla="*/ 752 h 848"/>
                <a:gd name="T70" fmla="*/ 0 w 316"/>
                <a:gd name="T71" fmla="*/ 799 h 848"/>
                <a:gd name="T72" fmla="*/ 0 w 316"/>
                <a:gd name="T73" fmla="*/ 105 h 848"/>
                <a:gd name="T74" fmla="*/ 0 w 316"/>
                <a:gd name="T75" fmla="*/ 0 h 848"/>
                <a:gd name="T76" fmla="*/ 15 w 316"/>
                <a:gd name="T77" fmla="*/ 35 h 848"/>
                <a:gd name="T78" fmla="*/ 21 w 316"/>
                <a:gd name="T79" fmla="*/ 52 h 848"/>
                <a:gd name="T80" fmla="*/ 20 w 316"/>
                <a:gd name="T81" fmla="*/ 67 h 848"/>
                <a:gd name="T82" fmla="*/ 12 w 316"/>
                <a:gd name="T83" fmla="*/ 86 h 848"/>
                <a:gd name="T84" fmla="*/ 0 w 316"/>
                <a:gd name="T85" fmla="*/ 105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848">
                  <a:moveTo>
                    <a:pt x="0" y="799"/>
                  </a:moveTo>
                  <a:lnTo>
                    <a:pt x="0" y="724"/>
                  </a:lnTo>
                  <a:lnTo>
                    <a:pt x="104" y="677"/>
                  </a:lnTo>
                  <a:lnTo>
                    <a:pt x="137" y="661"/>
                  </a:lnTo>
                  <a:lnTo>
                    <a:pt x="158" y="645"/>
                  </a:lnTo>
                  <a:lnTo>
                    <a:pt x="170" y="627"/>
                  </a:lnTo>
                  <a:lnTo>
                    <a:pt x="173" y="610"/>
                  </a:lnTo>
                  <a:lnTo>
                    <a:pt x="170" y="590"/>
                  </a:lnTo>
                  <a:lnTo>
                    <a:pt x="163" y="564"/>
                  </a:lnTo>
                  <a:lnTo>
                    <a:pt x="152" y="530"/>
                  </a:lnTo>
                  <a:lnTo>
                    <a:pt x="148" y="503"/>
                  </a:lnTo>
                  <a:lnTo>
                    <a:pt x="152" y="490"/>
                  </a:lnTo>
                  <a:lnTo>
                    <a:pt x="160" y="481"/>
                  </a:lnTo>
                  <a:lnTo>
                    <a:pt x="174" y="481"/>
                  </a:lnTo>
                  <a:lnTo>
                    <a:pt x="182" y="485"/>
                  </a:lnTo>
                  <a:lnTo>
                    <a:pt x="191" y="497"/>
                  </a:lnTo>
                  <a:lnTo>
                    <a:pt x="199" y="512"/>
                  </a:lnTo>
                  <a:lnTo>
                    <a:pt x="210" y="546"/>
                  </a:lnTo>
                  <a:lnTo>
                    <a:pt x="249" y="661"/>
                  </a:lnTo>
                  <a:lnTo>
                    <a:pt x="295" y="766"/>
                  </a:lnTo>
                  <a:lnTo>
                    <a:pt x="313" y="808"/>
                  </a:lnTo>
                  <a:lnTo>
                    <a:pt x="316" y="820"/>
                  </a:lnTo>
                  <a:lnTo>
                    <a:pt x="316" y="833"/>
                  </a:lnTo>
                  <a:lnTo>
                    <a:pt x="312" y="841"/>
                  </a:lnTo>
                  <a:lnTo>
                    <a:pt x="302" y="848"/>
                  </a:lnTo>
                  <a:lnTo>
                    <a:pt x="289" y="848"/>
                  </a:lnTo>
                  <a:lnTo>
                    <a:pt x="279" y="842"/>
                  </a:lnTo>
                  <a:lnTo>
                    <a:pt x="265" y="824"/>
                  </a:lnTo>
                  <a:lnTo>
                    <a:pt x="250" y="797"/>
                  </a:lnTo>
                  <a:lnTo>
                    <a:pt x="224" y="755"/>
                  </a:lnTo>
                  <a:lnTo>
                    <a:pt x="215" y="745"/>
                  </a:lnTo>
                  <a:lnTo>
                    <a:pt x="201" y="738"/>
                  </a:lnTo>
                  <a:lnTo>
                    <a:pt x="188" y="736"/>
                  </a:lnTo>
                  <a:lnTo>
                    <a:pt x="170" y="737"/>
                  </a:lnTo>
                  <a:lnTo>
                    <a:pt x="119" y="752"/>
                  </a:lnTo>
                  <a:lnTo>
                    <a:pt x="0" y="799"/>
                  </a:lnTo>
                  <a:close/>
                  <a:moveTo>
                    <a:pt x="0" y="105"/>
                  </a:moveTo>
                  <a:lnTo>
                    <a:pt x="0" y="0"/>
                  </a:lnTo>
                  <a:lnTo>
                    <a:pt x="15" y="35"/>
                  </a:lnTo>
                  <a:lnTo>
                    <a:pt x="21" y="52"/>
                  </a:lnTo>
                  <a:lnTo>
                    <a:pt x="20" y="67"/>
                  </a:lnTo>
                  <a:lnTo>
                    <a:pt x="12" y="86"/>
                  </a:lnTo>
                  <a:lnTo>
                    <a:pt x="0" y="10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grpSp>
      <p:sp>
        <p:nvSpPr>
          <p:cNvPr id="41" name="Téglalap 63"/>
          <p:cNvSpPr/>
          <p:nvPr userDrawn="1"/>
        </p:nvSpPr>
        <p:spPr>
          <a:xfrm>
            <a:off x="0" y="982663"/>
            <a:ext cx="9144000" cy="79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sp>
        <p:nvSpPr>
          <p:cNvPr id="42" name="Szövegdoboz 65"/>
          <p:cNvSpPr txBox="1">
            <a:spLocks noChangeArrowheads="1"/>
          </p:cNvSpPr>
          <p:nvPr userDrawn="1"/>
        </p:nvSpPr>
        <p:spPr bwMode="auto">
          <a:xfrm>
            <a:off x="7451725" y="6484938"/>
            <a:ext cx="1493838" cy="184150"/>
          </a:xfrm>
          <a:prstGeom prst="rect">
            <a:avLst/>
          </a:prstGeom>
          <a:noFill/>
          <a:ln w="9525">
            <a:noFill/>
            <a:miter lim="800000"/>
            <a:headEnd/>
            <a:tailEnd/>
          </a:ln>
        </p:spPr>
        <p:txBody>
          <a:bodyPr lIns="0" tIns="0" rIns="0" bIns="0">
            <a:spAutoFit/>
          </a:bodyPr>
          <a:lstStyle/>
          <a:p>
            <a:pPr algn="r">
              <a:defRPr/>
            </a:pPr>
            <a:r>
              <a:rPr lang="hu-HU" sz="1200" b="0">
                <a:solidFill>
                  <a:srgbClr val="7F7F7F"/>
                </a:solidFill>
                <a:latin typeface="H-OptimaNormal" pitchFamily="34" charset="0"/>
              </a:rPr>
              <a:t>www.aok.pte.hu</a:t>
            </a:r>
          </a:p>
        </p:txBody>
      </p:sp>
      <p:grpSp>
        <p:nvGrpSpPr>
          <p:cNvPr id="43" name="Csoportba foglalás 101"/>
          <p:cNvGrpSpPr>
            <a:grpSpLocks/>
          </p:cNvGrpSpPr>
          <p:nvPr userDrawn="1"/>
        </p:nvGrpSpPr>
        <p:grpSpPr bwMode="auto">
          <a:xfrm>
            <a:off x="227013" y="196850"/>
            <a:ext cx="603250" cy="658813"/>
            <a:chOff x="1083675" y="196500"/>
            <a:chExt cx="603318" cy="658800"/>
          </a:xfrm>
        </p:grpSpPr>
        <p:sp>
          <p:nvSpPr>
            <p:cNvPr id="44" name="Freeform 6"/>
            <p:cNvSpPr>
              <a:spLocks noEditPoints="1"/>
            </p:cNvSpPr>
            <p:nvPr/>
          </p:nvSpPr>
          <p:spPr bwMode="auto">
            <a:xfrm>
              <a:off x="1161471" y="196500"/>
              <a:ext cx="462015" cy="584188"/>
            </a:xfrm>
            <a:custGeom>
              <a:avLst/>
              <a:gdLst>
                <a:gd name="T0" fmla="*/ 230140 w 14382"/>
                <a:gd name="T1" fmla="*/ 574724 h 18209"/>
                <a:gd name="T2" fmla="*/ 341259 w 14382"/>
                <a:gd name="T3" fmla="*/ 508634 h 18209"/>
                <a:gd name="T4" fmla="*/ 452956 w 14382"/>
                <a:gd name="T5" fmla="*/ 287234 h 18209"/>
                <a:gd name="T6" fmla="*/ 452956 w 14382"/>
                <a:gd name="T7" fmla="*/ 9047 h 18209"/>
                <a:gd name="T8" fmla="*/ 9091 w 14382"/>
                <a:gd name="T9" fmla="*/ 9047 h 18209"/>
                <a:gd name="T10" fmla="*/ 9091 w 14382"/>
                <a:gd name="T11" fmla="*/ 287266 h 18209"/>
                <a:gd name="T12" fmla="*/ 68072 w 14382"/>
                <a:gd name="T13" fmla="*/ 455377 h 18209"/>
                <a:gd name="T14" fmla="*/ 230140 w 14382"/>
                <a:gd name="T15" fmla="*/ 574724 h 18209"/>
                <a:gd name="T16" fmla="*/ 228181 w 14382"/>
                <a:gd name="T17" fmla="*/ 583771 h 18209"/>
                <a:gd name="T18" fmla="*/ 60940 w 14382"/>
                <a:gd name="T19" fmla="*/ 460928 h 18209"/>
                <a:gd name="T20" fmla="*/ 0 w 14382"/>
                <a:gd name="T21" fmla="*/ 287490 h 18209"/>
                <a:gd name="T22" fmla="*/ 0 w 14382"/>
                <a:gd name="T23" fmla="*/ 4524 h 18209"/>
                <a:gd name="T24" fmla="*/ 4562 w 14382"/>
                <a:gd name="T25" fmla="*/ 0 h 18209"/>
                <a:gd name="T26" fmla="*/ 457485 w 14382"/>
                <a:gd name="T27" fmla="*/ 0 h 18209"/>
                <a:gd name="T28" fmla="*/ 462015 w 14382"/>
                <a:gd name="T29" fmla="*/ 4524 h 18209"/>
                <a:gd name="T30" fmla="*/ 462015 w 14382"/>
                <a:gd name="T31" fmla="*/ 287522 h 18209"/>
                <a:gd name="T32" fmla="*/ 346977 w 14382"/>
                <a:gd name="T33" fmla="*/ 515628 h 18209"/>
                <a:gd name="T34" fmla="*/ 231971 w 14382"/>
                <a:gd name="T35" fmla="*/ 583771 h 18209"/>
                <a:gd name="T36" fmla="*/ 228181 w 14382"/>
                <a:gd name="T37" fmla="*/ 583771 h 182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382" h="18209">
                  <a:moveTo>
                    <a:pt x="7164" y="17914"/>
                  </a:moveTo>
                  <a:cubicBezTo>
                    <a:pt x="8394" y="17372"/>
                    <a:pt x="9579" y="16704"/>
                    <a:pt x="10623" y="15854"/>
                  </a:cubicBezTo>
                  <a:cubicBezTo>
                    <a:pt x="13035" y="13891"/>
                    <a:pt x="14019" y="11489"/>
                    <a:pt x="14100" y="8953"/>
                  </a:cubicBezTo>
                  <a:lnTo>
                    <a:pt x="14100" y="282"/>
                  </a:lnTo>
                  <a:lnTo>
                    <a:pt x="283" y="282"/>
                  </a:lnTo>
                  <a:lnTo>
                    <a:pt x="283" y="8954"/>
                  </a:lnTo>
                  <a:cubicBezTo>
                    <a:pt x="343" y="10989"/>
                    <a:pt x="961" y="12718"/>
                    <a:pt x="2119" y="14194"/>
                  </a:cubicBezTo>
                  <a:cubicBezTo>
                    <a:pt x="3271" y="15663"/>
                    <a:pt x="4959" y="16886"/>
                    <a:pt x="7164" y="17914"/>
                  </a:cubicBezTo>
                  <a:close/>
                  <a:moveTo>
                    <a:pt x="7103" y="18196"/>
                  </a:moveTo>
                  <a:cubicBezTo>
                    <a:pt x="4830" y="17144"/>
                    <a:pt x="3088" y="15886"/>
                    <a:pt x="1897" y="14367"/>
                  </a:cubicBezTo>
                  <a:cubicBezTo>
                    <a:pt x="701" y="12842"/>
                    <a:pt x="62" y="11058"/>
                    <a:pt x="0" y="8961"/>
                  </a:cubicBezTo>
                  <a:cubicBezTo>
                    <a:pt x="0" y="6021"/>
                    <a:pt x="0" y="3081"/>
                    <a:pt x="0" y="141"/>
                  </a:cubicBezTo>
                  <a:cubicBezTo>
                    <a:pt x="0" y="70"/>
                    <a:pt x="71" y="0"/>
                    <a:pt x="142" y="0"/>
                  </a:cubicBezTo>
                  <a:lnTo>
                    <a:pt x="14241" y="0"/>
                  </a:lnTo>
                  <a:cubicBezTo>
                    <a:pt x="14312" y="0"/>
                    <a:pt x="14382" y="70"/>
                    <a:pt x="14382" y="141"/>
                  </a:cubicBezTo>
                  <a:cubicBezTo>
                    <a:pt x="14382" y="3081"/>
                    <a:pt x="14382" y="6022"/>
                    <a:pt x="14382" y="8962"/>
                  </a:cubicBezTo>
                  <a:cubicBezTo>
                    <a:pt x="14299" y="11575"/>
                    <a:pt x="13286" y="14050"/>
                    <a:pt x="10801" y="16072"/>
                  </a:cubicBezTo>
                  <a:cubicBezTo>
                    <a:pt x="9721" y="16951"/>
                    <a:pt x="8494" y="17640"/>
                    <a:pt x="7221" y="18196"/>
                  </a:cubicBezTo>
                  <a:cubicBezTo>
                    <a:pt x="7193" y="18208"/>
                    <a:pt x="7131" y="18209"/>
                    <a:pt x="7103" y="18196"/>
                  </a:cubicBezTo>
                  <a:close/>
                </a:path>
              </a:pathLst>
            </a:custGeom>
            <a:solidFill>
              <a:schemeClr val="bg1"/>
            </a:solidFill>
            <a:ln w="1588" cap="flat">
              <a:noFill/>
              <a:prstDash val="solid"/>
              <a:miter lim="800000"/>
              <a:headEnd/>
              <a:tailEnd/>
            </a:ln>
          </p:spPr>
          <p:txBody>
            <a:bodyPr/>
            <a:lstStyle/>
            <a:p>
              <a:pPr>
                <a:defRPr/>
              </a:pPr>
              <a:endParaRPr lang="hu-HU" b="0">
                <a:solidFill>
                  <a:prstClr val="black"/>
                </a:solidFill>
              </a:endParaRPr>
            </a:p>
          </p:txBody>
        </p:sp>
        <p:sp>
          <p:nvSpPr>
            <p:cNvPr id="45" name="Freeform 7"/>
            <p:cNvSpPr>
              <a:spLocks/>
            </p:cNvSpPr>
            <p:nvPr/>
          </p:nvSpPr>
          <p:spPr bwMode="auto">
            <a:xfrm>
              <a:off x="1255144" y="277461"/>
              <a:ext cx="33341" cy="71436"/>
            </a:xfrm>
            <a:custGeom>
              <a:avLst/>
              <a:gdLst>
                <a:gd name="T0" fmla="*/ 16316 w 1034"/>
                <a:gd name="T1" fmla="*/ 0 h 2192"/>
                <a:gd name="T2" fmla="*/ 33341 w 1034"/>
                <a:gd name="T3" fmla="*/ 24572 h 2192"/>
                <a:gd name="T4" fmla="*/ 18122 w 1034"/>
                <a:gd name="T5" fmla="*/ 71436 h 2192"/>
                <a:gd name="T6" fmla="*/ 14349 w 1034"/>
                <a:gd name="T7" fmla="*/ 71436 h 2192"/>
                <a:gd name="T8" fmla="*/ 0 w 1034"/>
                <a:gd name="T9" fmla="*/ 24670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2" y="2192"/>
                  </a:lnTo>
                  <a:lnTo>
                    <a:pt x="445" y="2192"/>
                  </a:lnTo>
                  <a:lnTo>
                    <a:pt x="0" y="757"/>
                  </a:lnTo>
                  <a:lnTo>
                    <a:pt x="506"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46" name="Freeform 8"/>
            <p:cNvSpPr>
              <a:spLocks/>
            </p:cNvSpPr>
            <p:nvPr/>
          </p:nvSpPr>
          <p:spPr bwMode="auto">
            <a:xfrm>
              <a:off x="1221803" y="328260"/>
              <a:ext cx="42868" cy="47624"/>
            </a:xfrm>
            <a:custGeom>
              <a:avLst/>
              <a:gdLst>
                <a:gd name="T0" fmla="*/ 22294 w 1371"/>
                <a:gd name="T1" fmla="*/ 43504 h 1468"/>
                <a:gd name="T2" fmla="*/ 10068 w 1371"/>
                <a:gd name="T3" fmla="*/ 8078 h 1468"/>
                <a:gd name="T4" fmla="*/ 27547 w 1371"/>
                <a:gd name="T5" fmla="*/ 1979 h 1468"/>
                <a:gd name="T6" fmla="*/ 40179 w 1371"/>
                <a:gd name="T7" fmla="*/ 22093 h 1468"/>
                <a:gd name="T8" fmla="*/ 24545 w 1371"/>
                <a:gd name="T9" fmla="*/ 25142 h 1468"/>
                <a:gd name="T10" fmla="*/ 22294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713" y="1341"/>
                  </a:moveTo>
                  <a:cubicBezTo>
                    <a:pt x="243" y="1468"/>
                    <a:pt x="0" y="609"/>
                    <a:pt x="322" y="249"/>
                  </a:cubicBezTo>
                  <a:cubicBezTo>
                    <a:pt x="510" y="61"/>
                    <a:pt x="642" y="0"/>
                    <a:pt x="881" y="61"/>
                  </a:cubicBezTo>
                  <a:cubicBezTo>
                    <a:pt x="1234" y="155"/>
                    <a:pt x="1371" y="642"/>
                    <a:pt x="1285" y="681"/>
                  </a:cubicBezTo>
                  <a:cubicBezTo>
                    <a:pt x="1234" y="660"/>
                    <a:pt x="980" y="472"/>
                    <a:pt x="785" y="775"/>
                  </a:cubicBezTo>
                  <a:cubicBezTo>
                    <a:pt x="558" y="1034"/>
                    <a:pt x="792" y="1265"/>
                    <a:pt x="713"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47" name="Freeform 9"/>
            <p:cNvSpPr>
              <a:spLocks/>
            </p:cNvSpPr>
            <p:nvPr/>
          </p:nvSpPr>
          <p:spPr bwMode="auto">
            <a:xfrm>
              <a:off x="1278959" y="328260"/>
              <a:ext cx="42868" cy="47624"/>
            </a:xfrm>
            <a:custGeom>
              <a:avLst/>
              <a:gdLst>
                <a:gd name="T0" fmla="*/ 20559 w 1372"/>
                <a:gd name="T1" fmla="*/ 43504 h 1468"/>
                <a:gd name="T2" fmla="*/ 32776 w 1372"/>
                <a:gd name="T3" fmla="*/ 8078 h 1468"/>
                <a:gd name="T4" fmla="*/ 15310 w 1372"/>
                <a:gd name="T5" fmla="*/ 1979 h 1468"/>
                <a:gd name="T6" fmla="*/ 2687 w 1372"/>
                <a:gd name="T7" fmla="*/ 22093 h 1468"/>
                <a:gd name="T8" fmla="*/ 18341 w 1372"/>
                <a:gd name="T9" fmla="*/ 25142 h 1468"/>
                <a:gd name="T10" fmla="*/ 20559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658" y="1341"/>
                  </a:moveTo>
                  <a:cubicBezTo>
                    <a:pt x="1128" y="1468"/>
                    <a:pt x="1372" y="609"/>
                    <a:pt x="1049" y="249"/>
                  </a:cubicBezTo>
                  <a:cubicBezTo>
                    <a:pt x="861" y="61"/>
                    <a:pt x="729" y="0"/>
                    <a:pt x="490" y="61"/>
                  </a:cubicBezTo>
                  <a:cubicBezTo>
                    <a:pt x="137" y="155"/>
                    <a:pt x="0" y="642"/>
                    <a:pt x="86" y="681"/>
                  </a:cubicBezTo>
                  <a:cubicBezTo>
                    <a:pt x="137" y="660"/>
                    <a:pt x="391" y="472"/>
                    <a:pt x="587" y="775"/>
                  </a:cubicBezTo>
                  <a:cubicBezTo>
                    <a:pt x="813" y="1034"/>
                    <a:pt x="579" y="1265"/>
                    <a:pt x="658"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48" name="Freeform 10"/>
            <p:cNvSpPr>
              <a:spLocks/>
            </p:cNvSpPr>
            <p:nvPr/>
          </p:nvSpPr>
          <p:spPr bwMode="auto">
            <a:xfrm>
              <a:off x="1255144" y="352072"/>
              <a:ext cx="33341" cy="11113"/>
            </a:xfrm>
            <a:custGeom>
              <a:avLst/>
              <a:gdLst>
                <a:gd name="T0" fmla="*/ 6117 w 1052"/>
                <a:gd name="T1" fmla="*/ 0 h 331"/>
                <a:gd name="T2" fmla="*/ 26495 w 1052"/>
                <a:gd name="T3" fmla="*/ 0 h 331"/>
                <a:gd name="T4" fmla="*/ 26495 w 1052"/>
                <a:gd name="T5" fmla="*/ 11113 h 331"/>
                <a:gd name="T6" fmla="*/ 6117 w 1052"/>
                <a:gd name="T7" fmla="*/ 11113 h 331"/>
                <a:gd name="T8" fmla="*/ 6117 w 1052"/>
                <a:gd name="T9" fmla="*/ 0 h 3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1">
                  <a:moveTo>
                    <a:pt x="193" y="0"/>
                  </a:moveTo>
                  <a:lnTo>
                    <a:pt x="836" y="0"/>
                  </a:lnTo>
                  <a:cubicBezTo>
                    <a:pt x="1052" y="33"/>
                    <a:pt x="1034" y="313"/>
                    <a:pt x="836" y="331"/>
                  </a:cubicBezTo>
                  <a:lnTo>
                    <a:pt x="193" y="331"/>
                  </a:lnTo>
                  <a:cubicBezTo>
                    <a:pt x="18" y="275"/>
                    <a:pt x="0" y="77"/>
                    <a:pt x="193" y="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49" name="Freeform 11"/>
            <p:cNvSpPr>
              <a:spLocks/>
            </p:cNvSpPr>
            <p:nvPr/>
          </p:nvSpPr>
          <p:spPr bwMode="auto">
            <a:xfrm>
              <a:off x="1258320" y="364772"/>
              <a:ext cx="28578" cy="30162"/>
            </a:xfrm>
            <a:custGeom>
              <a:avLst/>
              <a:gdLst>
                <a:gd name="T0" fmla="*/ 10809 w 854"/>
                <a:gd name="T1" fmla="*/ 1025 h 912"/>
                <a:gd name="T2" fmla="*/ 16598 w 854"/>
                <a:gd name="T3" fmla="*/ 1091 h 912"/>
                <a:gd name="T4" fmla="*/ 13519 w 854"/>
                <a:gd name="T5" fmla="*/ 30162 h 912"/>
                <a:gd name="T6" fmla="*/ 10809 w 854"/>
                <a:gd name="T7" fmla="*/ 1025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1"/>
                  </a:moveTo>
                  <a:cubicBezTo>
                    <a:pt x="320" y="8"/>
                    <a:pt x="498" y="0"/>
                    <a:pt x="496" y="33"/>
                  </a:cubicBezTo>
                  <a:cubicBezTo>
                    <a:pt x="468" y="315"/>
                    <a:pt x="854" y="912"/>
                    <a:pt x="404" y="912"/>
                  </a:cubicBezTo>
                  <a:cubicBezTo>
                    <a:pt x="0" y="912"/>
                    <a:pt x="348" y="315"/>
                    <a:pt x="323" y="3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0" name="Freeform 12"/>
            <p:cNvSpPr>
              <a:spLocks/>
            </p:cNvSpPr>
            <p:nvPr/>
          </p:nvSpPr>
          <p:spPr bwMode="auto">
            <a:xfrm>
              <a:off x="1245618" y="364772"/>
              <a:ext cx="23815" cy="25399"/>
            </a:xfrm>
            <a:custGeom>
              <a:avLst/>
              <a:gdLst>
                <a:gd name="T0" fmla="*/ 12855 w 767"/>
                <a:gd name="T1" fmla="*/ 22240 h 780"/>
                <a:gd name="T2" fmla="*/ 19561 w 767"/>
                <a:gd name="T3" fmla="*/ 749 h 780"/>
                <a:gd name="T4" fmla="*/ 5682 w 767"/>
                <a:gd name="T5" fmla="*/ 12732 h 780"/>
                <a:gd name="T6" fmla="*/ 12855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414" y="683"/>
                  </a:moveTo>
                  <a:cubicBezTo>
                    <a:pt x="597" y="589"/>
                    <a:pt x="767" y="33"/>
                    <a:pt x="630" y="23"/>
                  </a:cubicBezTo>
                  <a:cubicBezTo>
                    <a:pt x="526" y="0"/>
                    <a:pt x="521" y="307"/>
                    <a:pt x="183" y="391"/>
                  </a:cubicBezTo>
                  <a:cubicBezTo>
                    <a:pt x="0" y="571"/>
                    <a:pt x="226" y="780"/>
                    <a:pt x="414"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1" name="Freeform 13"/>
            <p:cNvSpPr>
              <a:spLocks/>
            </p:cNvSpPr>
            <p:nvPr/>
          </p:nvSpPr>
          <p:spPr bwMode="auto">
            <a:xfrm>
              <a:off x="1274196" y="364772"/>
              <a:ext cx="23815" cy="25399"/>
            </a:xfrm>
            <a:custGeom>
              <a:avLst/>
              <a:gdLst>
                <a:gd name="T0" fmla="*/ 10960 w 767"/>
                <a:gd name="T1" fmla="*/ 22240 h 780"/>
                <a:gd name="T2" fmla="*/ 4254 w 767"/>
                <a:gd name="T3" fmla="*/ 749 h 780"/>
                <a:gd name="T4" fmla="*/ 18164 w 767"/>
                <a:gd name="T5" fmla="*/ 12732 h 780"/>
                <a:gd name="T6" fmla="*/ 10960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353" y="683"/>
                  </a:moveTo>
                  <a:cubicBezTo>
                    <a:pt x="171" y="589"/>
                    <a:pt x="0" y="33"/>
                    <a:pt x="137" y="23"/>
                  </a:cubicBezTo>
                  <a:cubicBezTo>
                    <a:pt x="242" y="0"/>
                    <a:pt x="247" y="307"/>
                    <a:pt x="585" y="391"/>
                  </a:cubicBezTo>
                  <a:cubicBezTo>
                    <a:pt x="767" y="571"/>
                    <a:pt x="541" y="780"/>
                    <a:pt x="353"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2" name="Freeform 14"/>
            <p:cNvSpPr>
              <a:spLocks/>
            </p:cNvSpPr>
            <p:nvPr/>
          </p:nvSpPr>
          <p:spPr bwMode="auto">
            <a:xfrm>
              <a:off x="1490121" y="277461"/>
              <a:ext cx="33341" cy="71436"/>
            </a:xfrm>
            <a:custGeom>
              <a:avLst/>
              <a:gdLst>
                <a:gd name="T0" fmla="*/ 16316 w 1034"/>
                <a:gd name="T1" fmla="*/ 0 h 2192"/>
                <a:gd name="T2" fmla="*/ 33341 w 1034"/>
                <a:gd name="T3" fmla="*/ 24572 h 2192"/>
                <a:gd name="T4" fmla="*/ 18089 w 1034"/>
                <a:gd name="T5" fmla="*/ 71436 h 2192"/>
                <a:gd name="T6" fmla="*/ 14349 w 1034"/>
                <a:gd name="T7" fmla="*/ 71436 h 2192"/>
                <a:gd name="T8" fmla="*/ 0 w 1034"/>
                <a:gd name="T9" fmla="*/ 24670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1" y="2192"/>
                  </a:lnTo>
                  <a:lnTo>
                    <a:pt x="445" y="2192"/>
                  </a:lnTo>
                  <a:lnTo>
                    <a:pt x="0" y="757"/>
                  </a:lnTo>
                  <a:lnTo>
                    <a:pt x="506"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3" name="Freeform 15"/>
            <p:cNvSpPr>
              <a:spLocks/>
            </p:cNvSpPr>
            <p:nvPr/>
          </p:nvSpPr>
          <p:spPr bwMode="auto">
            <a:xfrm>
              <a:off x="1456779" y="328260"/>
              <a:ext cx="42868" cy="47624"/>
            </a:xfrm>
            <a:custGeom>
              <a:avLst/>
              <a:gdLst>
                <a:gd name="T0" fmla="*/ 22309 w 1372"/>
                <a:gd name="T1" fmla="*/ 43504 h 1468"/>
                <a:gd name="T2" fmla="*/ 10092 w 1372"/>
                <a:gd name="T3" fmla="*/ 8078 h 1468"/>
                <a:gd name="T4" fmla="*/ 27558 w 1372"/>
                <a:gd name="T5" fmla="*/ 1979 h 1468"/>
                <a:gd name="T6" fmla="*/ 40181 w 1372"/>
                <a:gd name="T7" fmla="*/ 22093 h 1468"/>
                <a:gd name="T8" fmla="*/ 24527 w 1372"/>
                <a:gd name="T9" fmla="*/ 25142 h 1468"/>
                <a:gd name="T10" fmla="*/ 22309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714" y="1341"/>
                  </a:moveTo>
                  <a:cubicBezTo>
                    <a:pt x="244" y="1468"/>
                    <a:pt x="0" y="609"/>
                    <a:pt x="323" y="249"/>
                  </a:cubicBezTo>
                  <a:cubicBezTo>
                    <a:pt x="511" y="61"/>
                    <a:pt x="643" y="0"/>
                    <a:pt x="882" y="61"/>
                  </a:cubicBezTo>
                  <a:cubicBezTo>
                    <a:pt x="1235" y="155"/>
                    <a:pt x="1372" y="642"/>
                    <a:pt x="1286" y="681"/>
                  </a:cubicBezTo>
                  <a:cubicBezTo>
                    <a:pt x="1235" y="660"/>
                    <a:pt x="981" y="472"/>
                    <a:pt x="785" y="775"/>
                  </a:cubicBezTo>
                  <a:cubicBezTo>
                    <a:pt x="559" y="1034"/>
                    <a:pt x="793" y="1265"/>
                    <a:pt x="714"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4" name="Freeform 16"/>
            <p:cNvSpPr>
              <a:spLocks/>
            </p:cNvSpPr>
            <p:nvPr/>
          </p:nvSpPr>
          <p:spPr bwMode="auto">
            <a:xfrm>
              <a:off x="1512348" y="328260"/>
              <a:ext cx="44455" cy="47624"/>
            </a:xfrm>
            <a:custGeom>
              <a:avLst/>
              <a:gdLst>
                <a:gd name="T0" fmla="*/ 21336 w 1371"/>
                <a:gd name="T1" fmla="*/ 43504 h 1468"/>
                <a:gd name="T2" fmla="*/ 34014 w 1371"/>
                <a:gd name="T3" fmla="*/ 8078 h 1468"/>
                <a:gd name="T4" fmla="*/ 15888 w 1371"/>
                <a:gd name="T5" fmla="*/ 1979 h 1468"/>
                <a:gd name="T6" fmla="*/ 2789 w 1371"/>
                <a:gd name="T7" fmla="*/ 22093 h 1468"/>
                <a:gd name="T8" fmla="*/ 19001 w 1371"/>
                <a:gd name="T9" fmla="*/ 25142 h 1468"/>
                <a:gd name="T10" fmla="*/ 21336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658" y="1341"/>
                  </a:moveTo>
                  <a:cubicBezTo>
                    <a:pt x="1127" y="1468"/>
                    <a:pt x="1371" y="609"/>
                    <a:pt x="1049" y="249"/>
                  </a:cubicBezTo>
                  <a:cubicBezTo>
                    <a:pt x="861" y="61"/>
                    <a:pt x="729" y="0"/>
                    <a:pt x="490" y="61"/>
                  </a:cubicBezTo>
                  <a:cubicBezTo>
                    <a:pt x="137" y="155"/>
                    <a:pt x="0" y="642"/>
                    <a:pt x="86" y="681"/>
                  </a:cubicBezTo>
                  <a:cubicBezTo>
                    <a:pt x="137" y="660"/>
                    <a:pt x="391" y="472"/>
                    <a:pt x="586" y="775"/>
                  </a:cubicBezTo>
                  <a:cubicBezTo>
                    <a:pt x="812" y="1034"/>
                    <a:pt x="579" y="1265"/>
                    <a:pt x="658"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5" name="Freeform 17"/>
            <p:cNvSpPr>
              <a:spLocks/>
            </p:cNvSpPr>
            <p:nvPr/>
          </p:nvSpPr>
          <p:spPr bwMode="auto">
            <a:xfrm>
              <a:off x="1490121" y="352072"/>
              <a:ext cx="33341" cy="11113"/>
            </a:xfrm>
            <a:custGeom>
              <a:avLst/>
              <a:gdLst>
                <a:gd name="T0" fmla="*/ 6117 w 1052"/>
                <a:gd name="T1" fmla="*/ 0 h 331"/>
                <a:gd name="T2" fmla="*/ 26495 w 1052"/>
                <a:gd name="T3" fmla="*/ 0 h 331"/>
                <a:gd name="T4" fmla="*/ 26495 w 1052"/>
                <a:gd name="T5" fmla="*/ 11113 h 331"/>
                <a:gd name="T6" fmla="*/ 6117 w 1052"/>
                <a:gd name="T7" fmla="*/ 11113 h 331"/>
                <a:gd name="T8" fmla="*/ 6117 w 1052"/>
                <a:gd name="T9" fmla="*/ 0 h 3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1">
                  <a:moveTo>
                    <a:pt x="193" y="0"/>
                  </a:moveTo>
                  <a:lnTo>
                    <a:pt x="836" y="0"/>
                  </a:lnTo>
                  <a:cubicBezTo>
                    <a:pt x="1052" y="33"/>
                    <a:pt x="1034" y="313"/>
                    <a:pt x="836" y="331"/>
                  </a:cubicBezTo>
                  <a:lnTo>
                    <a:pt x="193" y="331"/>
                  </a:lnTo>
                  <a:cubicBezTo>
                    <a:pt x="18" y="275"/>
                    <a:pt x="0" y="77"/>
                    <a:pt x="193" y="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6" name="Freeform 18"/>
            <p:cNvSpPr>
              <a:spLocks/>
            </p:cNvSpPr>
            <p:nvPr/>
          </p:nvSpPr>
          <p:spPr bwMode="auto">
            <a:xfrm>
              <a:off x="1493296" y="364772"/>
              <a:ext cx="26990" cy="30162"/>
            </a:xfrm>
            <a:custGeom>
              <a:avLst/>
              <a:gdLst>
                <a:gd name="T0" fmla="*/ 10208 w 854"/>
                <a:gd name="T1" fmla="*/ 1025 h 912"/>
                <a:gd name="T2" fmla="*/ 15644 w 854"/>
                <a:gd name="T3" fmla="*/ 1091 h 912"/>
                <a:gd name="T4" fmla="*/ 12768 w 854"/>
                <a:gd name="T5" fmla="*/ 30162 h 912"/>
                <a:gd name="T6" fmla="*/ 10208 w 854"/>
                <a:gd name="T7" fmla="*/ 1025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1"/>
                  </a:moveTo>
                  <a:cubicBezTo>
                    <a:pt x="320" y="8"/>
                    <a:pt x="498" y="0"/>
                    <a:pt x="495" y="33"/>
                  </a:cubicBezTo>
                  <a:cubicBezTo>
                    <a:pt x="467" y="315"/>
                    <a:pt x="854" y="912"/>
                    <a:pt x="404" y="912"/>
                  </a:cubicBezTo>
                  <a:cubicBezTo>
                    <a:pt x="0" y="912"/>
                    <a:pt x="348" y="315"/>
                    <a:pt x="323" y="3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7" name="Freeform 19"/>
            <p:cNvSpPr>
              <a:spLocks/>
            </p:cNvSpPr>
            <p:nvPr/>
          </p:nvSpPr>
          <p:spPr bwMode="auto">
            <a:xfrm>
              <a:off x="1479007" y="364772"/>
              <a:ext cx="25403" cy="25399"/>
            </a:xfrm>
            <a:custGeom>
              <a:avLst/>
              <a:gdLst>
                <a:gd name="T0" fmla="*/ 13712 w 767"/>
                <a:gd name="T1" fmla="*/ 22240 h 780"/>
                <a:gd name="T2" fmla="*/ 20866 w 767"/>
                <a:gd name="T3" fmla="*/ 749 h 780"/>
                <a:gd name="T4" fmla="*/ 6061 w 767"/>
                <a:gd name="T5" fmla="*/ 12732 h 780"/>
                <a:gd name="T6" fmla="*/ 13712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414" y="683"/>
                  </a:moveTo>
                  <a:cubicBezTo>
                    <a:pt x="597" y="589"/>
                    <a:pt x="767" y="33"/>
                    <a:pt x="630" y="23"/>
                  </a:cubicBezTo>
                  <a:cubicBezTo>
                    <a:pt x="526" y="0"/>
                    <a:pt x="521" y="307"/>
                    <a:pt x="183" y="391"/>
                  </a:cubicBezTo>
                  <a:cubicBezTo>
                    <a:pt x="0" y="571"/>
                    <a:pt x="226" y="780"/>
                    <a:pt x="414"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8" name="Freeform 20"/>
            <p:cNvSpPr>
              <a:spLocks/>
            </p:cNvSpPr>
            <p:nvPr/>
          </p:nvSpPr>
          <p:spPr bwMode="auto">
            <a:xfrm>
              <a:off x="1509173" y="364772"/>
              <a:ext cx="23815" cy="25399"/>
            </a:xfrm>
            <a:custGeom>
              <a:avLst/>
              <a:gdLst>
                <a:gd name="T0" fmla="*/ 10960 w 767"/>
                <a:gd name="T1" fmla="*/ 22240 h 780"/>
                <a:gd name="T2" fmla="*/ 4254 w 767"/>
                <a:gd name="T3" fmla="*/ 749 h 780"/>
                <a:gd name="T4" fmla="*/ 18133 w 767"/>
                <a:gd name="T5" fmla="*/ 12732 h 780"/>
                <a:gd name="T6" fmla="*/ 10960 w 767"/>
                <a:gd name="T7" fmla="*/ 22240 h 7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80">
                  <a:moveTo>
                    <a:pt x="353" y="683"/>
                  </a:moveTo>
                  <a:cubicBezTo>
                    <a:pt x="170" y="589"/>
                    <a:pt x="0" y="33"/>
                    <a:pt x="137" y="23"/>
                  </a:cubicBezTo>
                  <a:cubicBezTo>
                    <a:pt x="241" y="0"/>
                    <a:pt x="246" y="307"/>
                    <a:pt x="584" y="391"/>
                  </a:cubicBezTo>
                  <a:cubicBezTo>
                    <a:pt x="767" y="571"/>
                    <a:pt x="541" y="780"/>
                    <a:pt x="353"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59" name="Freeform 21"/>
            <p:cNvSpPr>
              <a:spLocks/>
            </p:cNvSpPr>
            <p:nvPr/>
          </p:nvSpPr>
          <p:spPr bwMode="auto">
            <a:xfrm>
              <a:off x="1375808" y="207613"/>
              <a:ext cx="33341" cy="71436"/>
            </a:xfrm>
            <a:custGeom>
              <a:avLst/>
              <a:gdLst>
                <a:gd name="T0" fmla="*/ 16316 w 1034"/>
                <a:gd name="T1" fmla="*/ 0 h 2192"/>
                <a:gd name="T2" fmla="*/ 33341 w 1034"/>
                <a:gd name="T3" fmla="*/ 24572 h 2192"/>
                <a:gd name="T4" fmla="*/ 18122 w 1034"/>
                <a:gd name="T5" fmla="*/ 71436 h 2192"/>
                <a:gd name="T6" fmla="*/ 14349 w 1034"/>
                <a:gd name="T7" fmla="*/ 71436 h 2192"/>
                <a:gd name="T8" fmla="*/ 0 w 1034"/>
                <a:gd name="T9" fmla="*/ 24638 h 2192"/>
                <a:gd name="T10" fmla="*/ 16316 w 1034"/>
                <a:gd name="T11" fmla="*/ 0 h 2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4" h="2192">
                  <a:moveTo>
                    <a:pt x="506" y="0"/>
                  </a:moveTo>
                  <a:lnTo>
                    <a:pt x="1034" y="754"/>
                  </a:lnTo>
                  <a:lnTo>
                    <a:pt x="562" y="2192"/>
                  </a:lnTo>
                  <a:lnTo>
                    <a:pt x="445" y="2192"/>
                  </a:lnTo>
                  <a:lnTo>
                    <a:pt x="0" y="756"/>
                  </a:lnTo>
                  <a:lnTo>
                    <a:pt x="506"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0" name="Freeform 22"/>
            <p:cNvSpPr>
              <a:spLocks/>
            </p:cNvSpPr>
            <p:nvPr/>
          </p:nvSpPr>
          <p:spPr bwMode="auto">
            <a:xfrm>
              <a:off x="1340879" y="258412"/>
              <a:ext cx="44455" cy="47624"/>
            </a:xfrm>
            <a:custGeom>
              <a:avLst/>
              <a:gdLst>
                <a:gd name="T0" fmla="*/ 23119 w 1371"/>
                <a:gd name="T1" fmla="*/ 43504 h 1468"/>
                <a:gd name="T2" fmla="*/ 10441 w 1371"/>
                <a:gd name="T3" fmla="*/ 8045 h 1468"/>
                <a:gd name="T4" fmla="*/ 28567 w 1371"/>
                <a:gd name="T5" fmla="*/ 1979 h 1468"/>
                <a:gd name="T6" fmla="*/ 41666 w 1371"/>
                <a:gd name="T7" fmla="*/ 22060 h 1468"/>
                <a:gd name="T8" fmla="*/ 25421 w 1371"/>
                <a:gd name="T9" fmla="*/ 25110 h 1468"/>
                <a:gd name="T10" fmla="*/ 23119 w 1371"/>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1" h="1468">
                  <a:moveTo>
                    <a:pt x="713" y="1341"/>
                  </a:moveTo>
                  <a:cubicBezTo>
                    <a:pt x="243" y="1468"/>
                    <a:pt x="0" y="609"/>
                    <a:pt x="322" y="248"/>
                  </a:cubicBezTo>
                  <a:cubicBezTo>
                    <a:pt x="510" y="61"/>
                    <a:pt x="642" y="0"/>
                    <a:pt x="881" y="61"/>
                  </a:cubicBezTo>
                  <a:cubicBezTo>
                    <a:pt x="1234" y="155"/>
                    <a:pt x="1371" y="642"/>
                    <a:pt x="1285" y="680"/>
                  </a:cubicBezTo>
                  <a:cubicBezTo>
                    <a:pt x="1234" y="660"/>
                    <a:pt x="980" y="472"/>
                    <a:pt x="784" y="774"/>
                  </a:cubicBezTo>
                  <a:cubicBezTo>
                    <a:pt x="558" y="1033"/>
                    <a:pt x="792" y="1264"/>
                    <a:pt x="713"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1" name="Freeform 23"/>
            <p:cNvSpPr>
              <a:spLocks/>
            </p:cNvSpPr>
            <p:nvPr/>
          </p:nvSpPr>
          <p:spPr bwMode="auto">
            <a:xfrm>
              <a:off x="1398035" y="258412"/>
              <a:ext cx="44455" cy="47624"/>
            </a:xfrm>
            <a:custGeom>
              <a:avLst/>
              <a:gdLst>
                <a:gd name="T0" fmla="*/ 21320 w 1372"/>
                <a:gd name="T1" fmla="*/ 43504 h 1468"/>
                <a:gd name="T2" fmla="*/ 33989 w 1372"/>
                <a:gd name="T3" fmla="*/ 8045 h 1468"/>
                <a:gd name="T4" fmla="*/ 15877 w 1372"/>
                <a:gd name="T5" fmla="*/ 1979 h 1468"/>
                <a:gd name="T6" fmla="*/ 2787 w 1372"/>
                <a:gd name="T7" fmla="*/ 22060 h 1468"/>
                <a:gd name="T8" fmla="*/ 19020 w 1372"/>
                <a:gd name="T9" fmla="*/ 25110 h 1468"/>
                <a:gd name="T10" fmla="*/ 21320 w 1372"/>
                <a:gd name="T11" fmla="*/ 43504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2" h="1468">
                  <a:moveTo>
                    <a:pt x="658" y="1341"/>
                  </a:moveTo>
                  <a:cubicBezTo>
                    <a:pt x="1128" y="1468"/>
                    <a:pt x="1372" y="609"/>
                    <a:pt x="1049" y="248"/>
                  </a:cubicBezTo>
                  <a:cubicBezTo>
                    <a:pt x="861" y="61"/>
                    <a:pt x="729" y="0"/>
                    <a:pt x="490" y="61"/>
                  </a:cubicBezTo>
                  <a:cubicBezTo>
                    <a:pt x="137" y="155"/>
                    <a:pt x="0" y="642"/>
                    <a:pt x="86" y="680"/>
                  </a:cubicBezTo>
                  <a:cubicBezTo>
                    <a:pt x="137" y="660"/>
                    <a:pt x="391" y="472"/>
                    <a:pt x="587" y="774"/>
                  </a:cubicBezTo>
                  <a:cubicBezTo>
                    <a:pt x="813" y="1033"/>
                    <a:pt x="579" y="1264"/>
                    <a:pt x="658" y="1341"/>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2" name="Freeform 24"/>
            <p:cNvSpPr>
              <a:spLocks/>
            </p:cNvSpPr>
            <p:nvPr/>
          </p:nvSpPr>
          <p:spPr bwMode="auto">
            <a:xfrm>
              <a:off x="1375808" y="282223"/>
              <a:ext cx="33341" cy="11113"/>
            </a:xfrm>
            <a:custGeom>
              <a:avLst/>
              <a:gdLst>
                <a:gd name="T0" fmla="*/ 6117 w 1052"/>
                <a:gd name="T1" fmla="*/ 0 h 330"/>
                <a:gd name="T2" fmla="*/ 26495 w 1052"/>
                <a:gd name="T3" fmla="*/ 0 h 330"/>
                <a:gd name="T4" fmla="*/ 26495 w 1052"/>
                <a:gd name="T5" fmla="*/ 11113 h 330"/>
                <a:gd name="T6" fmla="*/ 6117 w 1052"/>
                <a:gd name="T7" fmla="*/ 11113 h 330"/>
                <a:gd name="T8" fmla="*/ 6117 w 1052"/>
                <a:gd name="T9" fmla="*/ 0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2" h="330">
                  <a:moveTo>
                    <a:pt x="193" y="0"/>
                  </a:moveTo>
                  <a:lnTo>
                    <a:pt x="836" y="0"/>
                  </a:lnTo>
                  <a:cubicBezTo>
                    <a:pt x="1052" y="33"/>
                    <a:pt x="1034" y="313"/>
                    <a:pt x="836" y="330"/>
                  </a:cubicBezTo>
                  <a:lnTo>
                    <a:pt x="193" y="330"/>
                  </a:lnTo>
                  <a:cubicBezTo>
                    <a:pt x="18" y="274"/>
                    <a:pt x="0" y="76"/>
                    <a:pt x="193" y="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3" name="Freeform 25"/>
            <p:cNvSpPr>
              <a:spLocks/>
            </p:cNvSpPr>
            <p:nvPr/>
          </p:nvSpPr>
          <p:spPr bwMode="auto">
            <a:xfrm>
              <a:off x="1378983" y="294923"/>
              <a:ext cx="26990" cy="30162"/>
            </a:xfrm>
            <a:custGeom>
              <a:avLst/>
              <a:gdLst>
                <a:gd name="T0" fmla="*/ 10208 w 854"/>
                <a:gd name="T1" fmla="*/ 992 h 912"/>
                <a:gd name="T2" fmla="*/ 15676 w 854"/>
                <a:gd name="T3" fmla="*/ 1091 h 912"/>
                <a:gd name="T4" fmla="*/ 12768 w 854"/>
                <a:gd name="T5" fmla="*/ 30162 h 912"/>
                <a:gd name="T6" fmla="*/ 10208 w 854"/>
                <a:gd name="T7" fmla="*/ 99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4" h="912">
                  <a:moveTo>
                    <a:pt x="323" y="30"/>
                  </a:moveTo>
                  <a:cubicBezTo>
                    <a:pt x="320" y="7"/>
                    <a:pt x="498" y="0"/>
                    <a:pt x="496" y="33"/>
                  </a:cubicBezTo>
                  <a:cubicBezTo>
                    <a:pt x="468" y="315"/>
                    <a:pt x="854" y="912"/>
                    <a:pt x="404" y="912"/>
                  </a:cubicBezTo>
                  <a:cubicBezTo>
                    <a:pt x="0" y="912"/>
                    <a:pt x="348" y="315"/>
                    <a:pt x="323" y="30"/>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4" name="Freeform 26"/>
            <p:cNvSpPr>
              <a:spLocks/>
            </p:cNvSpPr>
            <p:nvPr/>
          </p:nvSpPr>
          <p:spPr bwMode="auto">
            <a:xfrm>
              <a:off x="1364694" y="294923"/>
              <a:ext cx="25403" cy="25399"/>
            </a:xfrm>
            <a:custGeom>
              <a:avLst/>
              <a:gdLst>
                <a:gd name="T0" fmla="*/ 13712 w 767"/>
                <a:gd name="T1" fmla="*/ 22269 h 779"/>
                <a:gd name="T2" fmla="*/ 20866 w 767"/>
                <a:gd name="T3" fmla="*/ 717 h 779"/>
                <a:gd name="T4" fmla="*/ 6061 w 767"/>
                <a:gd name="T5" fmla="*/ 12748 h 779"/>
                <a:gd name="T6" fmla="*/ 13712 w 767"/>
                <a:gd name="T7" fmla="*/ 22269 h 7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79">
                  <a:moveTo>
                    <a:pt x="414" y="683"/>
                  </a:moveTo>
                  <a:cubicBezTo>
                    <a:pt x="597" y="589"/>
                    <a:pt x="767" y="33"/>
                    <a:pt x="630" y="22"/>
                  </a:cubicBezTo>
                  <a:cubicBezTo>
                    <a:pt x="526" y="0"/>
                    <a:pt x="521" y="307"/>
                    <a:pt x="183" y="391"/>
                  </a:cubicBezTo>
                  <a:cubicBezTo>
                    <a:pt x="0" y="571"/>
                    <a:pt x="226" y="779"/>
                    <a:pt x="414"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5" name="Freeform 27"/>
            <p:cNvSpPr>
              <a:spLocks/>
            </p:cNvSpPr>
            <p:nvPr/>
          </p:nvSpPr>
          <p:spPr bwMode="auto">
            <a:xfrm>
              <a:off x="1393272" y="294923"/>
              <a:ext cx="25403" cy="25399"/>
            </a:xfrm>
            <a:custGeom>
              <a:avLst/>
              <a:gdLst>
                <a:gd name="T0" fmla="*/ 11691 w 767"/>
                <a:gd name="T1" fmla="*/ 22269 h 779"/>
                <a:gd name="T2" fmla="*/ 4537 w 767"/>
                <a:gd name="T3" fmla="*/ 717 h 779"/>
                <a:gd name="T4" fmla="*/ 19342 w 767"/>
                <a:gd name="T5" fmla="*/ 12748 h 779"/>
                <a:gd name="T6" fmla="*/ 11691 w 767"/>
                <a:gd name="T7" fmla="*/ 22269 h 7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 h="779">
                  <a:moveTo>
                    <a:pt x="353" y="683"/>
                  </a:moveTo>
                  <a:cubicBezTo>
                    <a:pt x="170" y="589"/>
                    <a:pt x="0" y="33"/>
                    <a:pt x="137" y="22"/>
                  </a:cubicBezTo>
                  <a:cubicBezTo>
                    <a:pt x="242" y="0"/>
                    <a:pt x="247" y="307"/>
                    <a:pt x="584" y="391"/>
                  </a:cubicBezTo>
                  <a:cubicBezTo>
                    <a:pt x="767" y="571"/>
                    <a:pt x="541" y="779"/>
                    <a:pt x="353" y="68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6" name="Freeform 28"/>
            <p:cNvSpPr>
              <a:spLocks/>
            </p:cNvSpPr>
            <p:nvPr/>
          </p:nvSpPr>
          <p:spPr bwMode="auto">
            <a:xfrm>
              <a:off x="1456779" y="426683"/>
              <a:ext cx="77797" cy="77785"/>
            </a:xfrm>
            <a:custGeom>
              <a:avLst/>
              <a:gdLst>
                <a:gd name="T0" fmla="*/ 19851 w 2418"/>
                <a:gd name="T1" fmla="*/ 77785 h 2423"/>
                <a:gd name="T2" fmla="*/ 44625 w 2418"/>
                <a:gd name="T3" fmla="*/ 52905 h 2423"/>
                <a:gd name="T4" fmla="*/ 38834 w 2418"/>
                <a:gd name="T5" fmla="*/ 47031 h 2423"/>
                <a:gd name="T6" fmla="*/ 30469 w 2418"/>
                <a:gd name="T7" fmla="*/ 55377 h 2423"/>
                <a:gd name="T8" fmla="*/ 25739 w 2418"/>
                <a:gd name="T9" fmla="*/ 50401 h 2423"/>
                <a:gd name="T10" fmla="*/ 34008 w 2418"/>
                <a:gd name="T11" fmla="*/ 42247 h 2423"/>
                <a:gd name="T12" fmla="*/ 29504 w 2418"/>
                <a:gd name="T13" fmla="*/ 37753 h 2423"/>
                <a:gd name="T14" fmla="*/ 40797 w 2418"/>
                <a:gd name="T15" fmla="*/ 26421 h 2423"/>
                <a:gd name="T16" fmla="*/ 45365 w 2418"/>
                <a:gd name="T17" fmla="*/ 30915 h 2423"/>
                <a:gd name="T18" fmla="*/ 53859 w 2418"/>
                <a:gd name="T19" fmla="*/ 22344 h 2423"/>
                <a:gd name="T20" fmla="*/ 58750 w 2418"/>
                <a:gd name="T21" fmla="*/ 27159 h 2423"/>
                <a:gd name="T22" fmla="*/ 50192 w 2418"/>
                <a:gd name="T23" fmla="*/ 35698 h 2423"/>
                <a:gd name="T24" fmla="*/ 55983 w 2418"/>
                <a:gd name="T25" fmla="*/ 41573 h 2423"/>
                <a:gd name="T26" fmla="*/ 77797 w 2418"/>
                <a:gd name="T27" fmla="*/ 19968 h 2423"/>
                <a:gd name="T28" fmla="*/ 57785 w 2418"/>
                <a:gd name="T29" fmla="*/ 0 h 2423"/>
                <a:gd name="T30" fmla="*/ 52058 w 2418"/>
                <a:gd name="T31" fmla="*/ 5714 h 2423"/>
                <a:gd name="T32" fmla="*/ 48712 w 2418"/>
                <a:gd name="T33" fmla="*/ 2440 h 2423"/>
                <a:gd name="T34" fmla="*/ 3121 w 2418"/>
                <a:gd name="T35" fmla="*/ 47929 h 2423"/>
                <a:gd name="T36" fmla="*/ 6531 w 2418"/>
                <a:gd name="T37" fmla="*/ 51364 h 2423"/>
                <a:gd name="T38" fmla="*/ 0 w 2418"/>
                <a:gd name="T39" fmla="*/ 57978 h 2423"/>
                <a:gd name="T40" fmla="*/ 19851 w 2418"/>
                <a:gd name="T41" fmla="*/ 77785 h 24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18" h="2423">
                  <a:moveTo>
                    <a:pt x="617" y="2423"/>
                  </a:moveTo>
                  <a:lnTo>
                    <a:pt x="1387" y="1648"/>
                  </a:lnTo>
                  <a:lnTo>
                    <a:pt x="1207" y="1465"/>
                  </a:lnTo>
                  <a:lnTo>
                    <a:pt x="947" y="1725"/>
                  </a:lnTo>
                  <a:lnTo>
                    <a:pt x="800" y="1570"/>
                  </a:lnTo>
                  <a:lnTo>
                    <a:pt x="1057" y="1316"/>
                  </a:lnTo>
                  <a:lnTo>
                    <a:pt x="917" y="1176"/>
                  </a:lnTo>
                  <a:lnTo>
                    <a:pt x="1268" y="823"/>
                  </a:lnTo>
                  <a:lnTo>
                    <a:pt x="1410" y="963"/>
                  </a:lnTo>
                  <a:lnTo>
                    <a:pt x="1674" y="696"/>
                  </a:lnTo>
                  <a:lnTo>
                    <a:pt x="1826" y="846"/>
                  </a:lnTo>
                  <a:lnTo>
                    <a:pt x="1560" y="1112"/>
                  </a:lnTo>
                  <a:lnTo>
                    <a:pt x="1740" y="1295"/>
                  </a:lnTo>
                  <a:lnTo>
                    <a:pt x="2418" y="622"/>
                  </a:lnTo>
                  <a:lnTo>
                    <a:pt x="1796" y="0"/>
                  </a:lnTo>
                  <a:lnTo>
                    <a:pt x="1618" y="178"/>
                  </a:lnTo>
                  <a:lnTo>
                    <a:pt x="1514" y="76"/>
                  </a:lnTo>
                  <a:lnTo>
                    <a:pt x="97" y="1493"/>
                  </a:lnTo>
                  <a:lnTo>
                    <a:pt x="203" y="1600"/>
                  </a:lnTo>
                  <a:lnTo>
                    <a:pt x="0" y="1806"/>
                  </a:lnTo>
                  <a:lnTo>
                    <a:pt x="617" y="242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7" name="Freeform 29"/>
            <p:cNvSpPr>
              <a:spLocks/>
            </p:cNvSpPr>
            <p:nvPr/>
          </p:nvSpPr>
          <p:spPr bwMode="auto">
            <a:xfrm>
              <a:off x="1347230" y="401284"/>
              <a:ext cx="171469" cy="169859"/>
            </a:xfrm>
            <a:custGeom>
              <a:avLst/>
              <a:gdLst>
                <a:gd name="T0" fmla="*/ 152413 w 5327"/>
                <a:gd name="T1" fmla="*/ 1951 h 5311"/>
                <a:gd name="T2" fmla="*/ 168926 w 5327"/>
                <a:gd name="T3" fmla="*/ 17303 h 5311"/>
                <a:gd name="T4" fmla="*/ 15451 w 5327"/>
                <a:gd name="T5" fmla="*/ 169859 h 5311"/>
                <a:gd name="T6" fmla="*/ 0 w 5327"/>
                <a:gd name="T7" fmla="*/ 154284 h 5311"/>
                <a:gd name="T8" fmla="*/ 152413 w 5327"/>
                <a:gd name="T9" fmla="*/ 1951 h 53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7" h="5311">
                  <a:moveTo>
                    <a:pt x="4735" y="61"/>
                  </a:moveTo>
                  <a:cubicBezTo>
                    <a:pt x="4895" y="0"/>
                    <a:pt x="5327" y="397"/>
                    <a:pt x="5248" y="541"/>
                  </a:cubicBezTo>
                  <a:lnTo>
                    <a:pt x="480" y="5311"/>
                  </a:lnTo>
                  <a:cubicBezTo>
                    <a:pt x="356" y="5050"/>
                    <a:pt x="219" y="4923"/>
                    <a:pt x="0" y="4824"/>
                  </a:cubicBezTo>
                  <a:lnTo>
                    <a:pt x="4735" y="6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8" name="Freeform 30"/>
            <p:cNvSpPr>
              <a:spLocks noEditPoints="1"/>
            </p:cNvSpPr>
            <p:nvPr/>
          </p:nvSpPr>
          <p:spPr bwMode="auto">
            <a:xfrm>
              <a:off x="1334528" y="550506"/>
              <a:ext cx="33341" cy="33336"/>
            </a:xfrm>
            <a:custGeom>
              <a:avLst/>
              <a:gdLst>
                <a:gd name="T0" fmla="*/ 7793 w 1061"/>
                <a:gd name="T1" fmla="*/ 7851 h 1053"/>
                <a:gd name="T2" fmla="*/ 22217 w 1061"/>
                <a:gd name="T3" fmla="*/ 10954 h 1053"/>
                <a:gd name="T4" fmla="*/ 25548 w 1061"/>
                <a:gd name="T5" fmla="*/ 25390 h 1053"/>
                <a:gd name="T6" fmla="*/ 11124 w 1061"/>
                <a:gd name="T7" fmla="*/ 22287 h 1053"/>
                <a:gd name="T8" fmla="*/ 7793 w 1061"/>
                <a:gd name="T9" fmla="*/ 7851 h 1053"/>
                <a:gd name="T10" fmla="*/ 4274 w 1061"/>
                <a:gd name="T11" fmla="*/ 4337 h 1053"/>
                <a:gd name="T12" fmla="*/ 24417 w 1061"/>
                <a:gd name="T13" fmla="*/ 8674 h 1053"/>
                <a:gd name="T14" fmla="*/ 29130 w 1061"/>
                <a:gd name="T15" fmla="*/ 28936 h 1053"/>
                <a:gd name="T16" fmla="*/ 8924 w 1061"/>
                <a:gd name="T17" fmla="*/ 24567 h 1053"/>
                <a:gd name="T18" fmla="*/ 4274 w 1061"/>
                <a:gd name="T19" fmla="*/ 4337 h 10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1" h="1053">
                  <a:moveTo>
                    <a:pt x="248" y="248"/>
                  </a:moveTo>
                  <a:cubicBezTo>
                    <a:pt x="345" y="149"/>
                    <a:pt x="551" y="192"/>
                    <a:pt x="707" y="346"/>
                  </a:cubicBezTo>
                  <a:cubicBezTo>
                    <a:pt x="863" y="499"/>
                    <a:pt x="909" y="704"/>
                    <a:pt x="813" y="802"/>
                  </a:cubicBezTo>
                  <a:cubicBezTo>
                    <a:pt x="716" y="900"/>
                    <a:pt x="510" y="857"/>
                    <a:pt x="354" y="704"/>
                  </a:cubicBezTo>
                  <a:cubicBezTo>
                    <a:pt x="199" y="551"/>
                    <a:pt x="152" y="346"/>
                    <a:pt x="248" y="248"/>
                  </a:cubicBezTo>
                  <a:close/>
                  <a:moveTo>
                    <a:pt x="136" y="137"/>
                  </a:moveTo>
                  <a:cubicBezTo>
                    <a:pt x="271" y="0"/>
                    <a:pt x="559" y="59"/>
                    <a:pt x="777" y="274"/>
                  </a:cubicBezTo>
                  <a:cubicBezTo>
                    <a:pt x="995" y="488"/>
                    <a:pt x="1061" y="777"/>
                    <a:pt x="927" y="914"/>
                  </a:cubicBezTo>
                  <a:cubicBezTo>
                    <a:pt x="790" y="1053"/>
                    <a:pt x="502" y="990"/>
                    <a:pt x="284" y="776"/>
                  </a:cubicBezTo>
                  <a:cubicBezTo>
                    <a:pt x="66" y="561"/>
                    <a:pt x="0" y="276"/>
                    <a:pt x="136" y="137"/>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69" name="Freeform 31"/>
            <p:cNvSpPr>
              <a:spLocks noEditPoints="1"/>
            </p:cNvSpPr>
            <p:nvPr/>
          </p:nvSpPr>
          <p:spPr bwMode="auto">
            <a:xfrm>
              <a:off x="1250381" y="575906"/>
              <a:ext cx="93674" cy="92073"/>
            </a:xfrm>
            <a:custGeom>
              <a:avLst/>
              <a:gdLst>
                <a:gd name="T0" fmla="*/ 93674 w 2883"/>
                <a:gd name="T1" fmla="*/ 92073 h 2882"/>
                <a:gd name="T2" fmla="*/ 86363 w 2883"/>
                <a:gd name="T3" fmla="*/ 21565 h 2882"/>
                <a:gd name="T4" fmla="*/ 71645 w 2883"/>
                <a:gd name="T5" fmla="*/ 6997 h 2882"/>
                <a:gd name="T6" fmla="*/ 0 w 2883"/>
                <a:gd name="T7" fmla="*/ 0 h 2882"/>
                <a:gd name="T8" fmla="*/ 17611 w 2883"/>
                <a:gd name="T9" fmla="*/ 74821 h 2882"/>
                <a:gd name="T10" fmla="*/ 93674 w 2883"/>
                <a:gd name="T11" fmla="*/ 92073 h 2882"/>
                <a:gd name="T12" fmla="*/ 9520 w 2883"/>
                <a:gd name="T13" fmla="*/ 8754 h 2882"/>
                <a:gd name="T14" fmla="*/ 66998 w 2883"/>
                <a:gd name="T15" fmla="*/ 14217 h 2882"/>
                <a:gd name="T16" fmla="*/ 78890 w 2883"/>
                <a:gd name="T17" fmla="*/ 26037 h 2882"/>
                <a:gd name="T18" fmla="*/ 84804 w 2883"/>
                <a:gd name="T19" fmla="*/ 82776 h 2882"/>
                <a:gd name="T20" fmla="*/ 23687 w 2883"/>
                <a:gd name="T21" fmla="*/ 68943 h 2882"/>
                <a:gd name="T22" fmla="*/ 9520 w 2883"/>
                <a:gd name="T23" fmla="*/ 8754 h 28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3" h="2882">
                  <a:moveTo>
                    <a:pt x="2883" y="2882"/>
                  </a:moveTo>
                  <a:cubicBezTo>
                    <a:pt x="2543" y="2137"/>
                    <a:pt x="2482" y="1339"/>
                    <a:pt x="2658" y="675"/>
                  </a:cubicBezTo>
                  <a:lnTo>
                    <a:pt x="2205" y="219"/>
                  </a:lnTo>
                  <a:cubicBezTo>
                    <a:pt x="1492" y="350"/>
                    <a:pt x="840" y="395"/>
                    <a:pt x="0" y="0"/>
                  </a:cubicBezTo>
                  <a:cubicBezTo>
                    <a:pt x="427" y="783"/>
                    <a:pt x="569" y="1517"/>
                    <a:pt x="542" y="2342"/>
                  </a:cubicBezTo>
                  <a:cubicBezTo>
                    <a:pt x="1347" y="2241"/>
                    <a:pt x="2094" y="2518"/>
                    <a:pt x="2883" y="2882"/>
                  </a:cubicBezTo>
                  <a:close/>
                  <a:moveTo>
                    <a:pt x="293" y="274"/>
                  </a:moveTo>
                  <a:cubicBezTo>
                    <a:pt x="934" y="585"/>
                    <a:pt x="1492" y="558"/>
                    <a:pt x="2062" y="445"/>
                  </a:cubicBezTo>
                  <a:lnTo>
                    <a:pt x="2428" y="815"/>
                  </a:lnTo>
                  <a:cubicBezTo>
                    <a:pt x="2286" y="1348"/>
                    <a:pt x="2337" y="1988"/>
                    <a:pt x="2610" y="2591"/>
                  </a:cubicBezTo>
                  <a:cubicBezTo>
                    <a:pt x="1974" y="2297"/>
                    <a:pt x="1369" y="2076"/>
                    <a:pt x="729" y="2158"/>
                  </a:cubicBezTo>
                  <a:cubicBezTo>
                    <a:pt x="754" y="1494"/>
                    <a:pt x="636" y="901"/>
                    <a:pt x="293" y="274"/>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0" name="Freeform 32"/>
            <p:cNvSpPr>
              <a:spLocks noEditPoints="1"/>
            </p:cNvSpPr>
            <p:nvPr/>
          </p:nvSpPr>
          <p:spPr bwMode="auto">
            <a:xfrm>
              <a:off x="1317063" y="563206"/>
              <a:ext cx="38104" cy="38099"/>
            </a:xfrm>
            <a:custGeom>
              <a:avLst/>
              <a:gdLst>
                <a:gd name="T0" fmla="*/ 8909 w 1219"/>
                <a:gd name="T1" fmla="*/ 8957 h 1208"/>
                <a:gd name="T2" fmla="*/ 25351 w 1219"/>
                <a:gd name="T3" fmla="*/ 12521 h 1208"/>
                <a:gd name="T4" fmla="*/ 29164 w 1219"/>
                <a:gd name="T5" fmla="*/ 29047 h 1208"/>
                <a:gd name="T6" fmla="*/ 12722 w 1219"/>
                <a:gd name="T7" fmla="*/ 25483 h 1208"/>
                <a:gd name="T8" fmla="*/ 8909 w 1219"/>
                <a:gd name="T9" fmla="*/ 8957 h 1208"/>
                <a:gd name="T10" fmla="*/ 4876 w 1219"/>
                <a:gd name="T11" fmla="*/ 4952 h 1208"/>
                <a:gd name="T12" fmla="*/ 27883 w 1219"/>
                <a:gd name="T13" fmla="*/ 9903 h 1208"/>
                <a:gd name="T14" fmla="*/ 33259 w 1219"/>
                <a:gd name="T15" fmla="*/ 33084 h 1208"/>
                <a:gd name="T16" fmla="*/ 10190 w 1219"/>
                <a:gd name="T17" fmla="*/ 28070 h 1208"/>
                <a:gd name="T18" fmla="*/ 4876 w 1219"/>
                <a:gd name="T19" fmla="*/ 4952 h 1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9" h="1208">
                  <a:moveTo>
                    <a:pt x="285" y="284"/>
                  </a:moveTo>
                  <a:cubicBezTo>
                    <a:pt x="396" y="171"/>
                    <a:pt x="632" y="221"/>
                    <a:pt x="811" y="397"/>
                  </a:cubicBezTo>
                  <a:cubicBezTo>
                    <a:pt x="990" y="572"/>
                    <a:pt x="1044" y="808"/>
                    <a:pt x="933" y="921"/>
                  </a:cubicBezTo>
                  <a:cubicBezTo>
                    <a:pt x="822" y="1033"/>
                    <a:pt x="586" y="984"/>
                    <a:pt x="407" y="808"/>
                  </a:cubicBezTo>
                  <a:cubicBezTo>
                    <a:pt x="228" y="632"/>
                    <a:pt x="174" y="397"/>
                    <a:pt x="285" y="284"/>
                  </a:cubicBezTo>
                  <a:close/>
                  <a:moveTo>
                    <a:pt x="156" y="157"/>
                  </a:moveTo>
                  <a:cubicBezTo>
                    <a:pt x="311" y="0"/>
                    <a:pt x="642" y="68"/>
                    <a:pt x="892" y="314"/>
                  </a:cubicBezTo>
                  <a:cubicBezTo>
                    <a:pt x="1143" y="560"/>
                    <a:pt x="1219" y="892"/>
                    <a:pt x="1064" y="1049"/>
                  </a:cubicBezTo>
                  <a:cubicBezTo>
                    <a:pt x="907" y="1208"/>
                    <a:pt x="577" y="1137"/>
                    <a:pt x="326" y="890"/>
                  </a:cubicBezTo>
                  <a:cubicBezTo>
                    <a:pt x="75" y="644"/>
                    <a:pt x="0" y="317"/>
                    <a:pt x="156" y="157"/>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1" name="Freeform 33"/>
            <p:cNvSpPr>
              <a:spLocks/>
            </p:cNvSpPr>
            <p:nvPr/>
          </p:nvSpPr>
          <p:spPr bwMode="auto">
            <a:xfrm>
              <a:off x="1274196" y="637816"/>
              <a:ext cx="60332" cy="20638"/>
            </a:xfrm>
            <a:custGeom>
              <a:avLst/>
              <a:gdLst>
                <a:gd name="T0" fmla="*/ 60332 w 1880"/>
                <a:gd name="T1" fmla="*/ 20638 h 645"/>
                <a:gd name="T2" fmla="*/ 0 w 1880"/>
                <a:gd name="T3" fmla="*/ 6783 h 645"/>
                <a:gd name="T4" fmla="*/ 4493 w 1880"/>
                <a:gd name="T5" fmla="*/ 2304 h 645"/>
                <a:gd name="T6" fmla="*/ 53529 w 1880"/>
                <a:gd name="T7" fmla="*/ 13375 h 645"/>
                <a:gd name="T8" fmla="*/ 60332 w 1880"/>
                <a:gd name="T9" fmla="*/ 20638 h 6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0" h="645">
                  <a:moveTo>
                    <a:pt x="1880" y="645"/>
                  </a:moveTo>
                  <a:cubicBezTo>
                    <a:pt x="1246" y="352"/>
                    <a:pt x="643" y="129"/>
                    <a:pt x="0" y="212"/>
                  </a:cubicBezTo>
                  <a:lnTo>
                    <a:pt x="140" y="72"/>
                  </a:lnTo>
                  <a:cubicBezTo>
                    <a:pt x="661" y="0"/>
                    <a:pt x="1153" y="180"/>
                    <a:pt x="1668" y="418"/>
                  </a:cubicBezTo>
                  <a:lnTo>
                    <a:pt x="1880" y="645"/>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2" name="Freeform 34"/>
            <p:cNvSpPr>
              <a:spLocks/>
            </p:cNvSpPr>
            <p:nvPr/>
          </p:nvSpPr>
          <p:spPr bwMode="auto">
            <a:xfrm>
              <a:off x="1320239" y="602892"/>
              <a:ext cx="14290" cy="55562"/>
            </a:xfrm>
            <a:custGeom>
              <a:avLst/>
              <a:gdLst>
                <a:gd name="T0" fmla="*/ 7899 w 474"/>
                <a:gd name="T1" fmla="*/ 48460 h 1776"/>
                <a:gd name="T2" fmla="*/ 3407 w 474"/>
                <a:gd name="T3" fmla="*/ 3347 h 1776"/>
                <a:gd name="T4" fmla="*/ 8833 w 474"/>
                <a:gd name="T5" fmla="*/ 0 h 1776"/>
                <a:gd name="T6" fmla="*/ 14290 w 474"/>
                <a:gd name="T7" fmla="*/ 55562 h 1776"/>
                <a:gd name="T8" fmla="*/ 7899 w 474"/>
                <a:gd name="T9" fmla="*/ 48460 h 17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4" h="1776">
                  <a:moveTo>
                    <a:pt x="262" y="1549"/>
                  </a:moveTo>
                  <a:cubicBezTo>
                    <a:pt x="40" y="1061"/>
                    <a:pt x="0" y="540"/>
                    <a:pt x="113" y="107"/>
                  </a:cubicBezTo>
                  <a:lnTo>
                    <a:pt x="293" y="0"/>
                  </a:lnTo>
                  <a:cubicBezTo>
                    <a:pt x="153" y="535"/>
                    <a:pt x="201" y="1176"/>
                    <a:pt x="474" y="1776"/>
                  </a:cubicBezTo>
                  <a:lnTo>
                    <a:pt x="262" y="154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3" name="Freeform 35"/>
            <p:cNvSpPr>
              <a:spLocks/>
            </p:cNvSpPr>
            <p:nvPr/>
          </p:nvSpPr>
          <p:spPr bwMode="auto">
            <a:xfrm>
              <a:off x="1259907" y="585430"/>
              <a:ext cx="57156" cy="14287"/>
            </a:xfrm>
            <a:custGeom>
              <a:avLst/>
              <a:gdLst>
                <a:gd name="T0" fmla="*/ 7173 w 1769"/>
                <a:gd name="T1" fmla="*/ 6363 h 467"/>
                <a:gd name="T2" fmla="*/ 53731 w 1769"/>
                <a:gd name="T3" fmla="*/ 10769 h 467"/>
                <a:gd name="T4" fmla="*/ 57156 w 1769"/>
                <a:gd name="T5" fmla="*/ 5231 h 467"/>
                <a:gd name="T6" fmla="*/ 0 w 1769"/>
                <a:gd name="T7" fmla="*/ 0 h 467"/>
                <a:gd name="T8" fmla="*/ 7173 w 1769"/>
                <a:gd name="T9" fmla="*/ 6363 h 4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9" h="467">
                  <a:moveTo>
                    <a:pt x="222" y="208"/>
                  </a:moveTo>
                  <a:cubicBezTo>
                    <a:pt x="772" y="467"/>
                    <a:pt x="1199" y="438"/>
                    <a:pt x="1663" y="352"/>
                  </a:cubicBezTo>
                  <a:lnTo>
                    <a:pt x="1769" y="171"/>
                  </a:lnTo>
                  <a:cubicBezTo>
                    <a:pt x="1196" y="277"/>
                    <a:pt x="677" y="318"/>
                    <a:pt x="0" y="0"/>
                  </a:cubicBezTo>
                  <a:lnTo>
                    <a:pt x="222" y="208"/>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4" name="Freeform 36"/>
            <p:cNvSpPr>
              <a:spLocks/>
            </p:cNvSpPr>
            <p:nvPr/>
          </p:nvSpPr>
          <p:spPr bwMode="auto">
            <a:xfrm>
              <a:off x="1313888" y="590192"/>
              <a:ext cx="15877" cy="15875"/>
            </a:xfrm>
            <a:custGeom>
              <a:avLst/>
              <a:gdLst>
                <a:gd name="T0" fmla="*/ 9822 w 472"/>
                <a:gd name="T1" fmla="*/ 15875 h 474"/>
                <a:gd name="T2" fmla="*/ 15877 w 472"/>
                <a:gd name="T3" fmla="*/ 12291 h 474"/>
                <a:gd name="T4" fmla="*/ 3667 w 472"/>
                <a:gd name="T5" fmla="*/ 0 h 474"/>
                <a:gd name="T6" fmla="*/ 0 w 472"/>
                <a:gd name="T7" fmla="*/ 5961 h 474"/>
                <a:gd name="T8" fmla="*/ 9822 w 472"/>
                <a:gd name="T9" fmla="*/ 15875 h 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2" h="474">
                  <a:moveTo>
                    <a:pt x="292" y="474"/>
                  </a:moveTo>
                  <a:lnTo>
                    <a:pt x="472" y="367"/>
                  </a:lnTo>
                  <a:lnTo>
                    <a:pt x="109" y="0"/>
                  </a:lnTo>
                  <a:lnTo>
                    <a:pt x="0" y="178"/>
                  </a:lnTo>
                  <a:lnTo>
                    <a:pt x="292" y="4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5" name="Freeform 37"/>
            <p:cNvSpPr>
              <a:spLocks/>
            </p:cNvSpPr>
            <p:nvPr/>
          </p:nvSpPr>
          <p:spPr bwMode="auto">
            <a:xfrm>
              <a:off x="1259907" y="585430"/>
              <a:ext cx="19052" cy="60324"/>
            </a:xfrm>
            <a:custGeom>
              <a:avLst/>
              <a:gdLst>
                <a:gd name="T0" fmla="*/ 18477 w 596"/>
                <a:gd name="T1" fmla="*/ 55718 h 1886"/>
                <a:gd name="T2" fmla="*/ 7160 w 596"/>
                <a:gd name="T3" fmla="*/ 6717 h 1886"/>
                <a:gd name="T4" fmla="*/ 0 w 596"/>
                <a:gd name="T5" fmla="*/ 0 h 1886"/>
                <a:gd name="T6" fmla="*/ 13873 w 596"/>
                <a:gd name="T7" fmla="*/ 60324 h 1886"/>
                <a:gd name="T8" fmla="*/ 18477 w 596"/>
                <a:gd name="T9" fmla="*/ 55718 h 18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6" h="1886">
                  <a:moveTo>
                    <a:pt x="578" y="1742"/>
                  </a:moveTo>
                  <a:cubicBezTo>
                    <a:pt x="596" y="1203"/>
                    <a:pt x="503" y="722"/>
                    <a:pt x="224" y="210"/>
                  </a:cubicBezTo>
                  <a:lnTo>
                    <a:pt x="0" y="0"/>
                  </a:lnTo>
                  <a:cubicBezTo>
                    <a:pt x="343" y="631"/>
                    <a:pt x="458" y="1223"/>
                    <a:pt x="434" y="1886"/>
                  </a:cubicBezTo>
                  <a:lnTo>
                    <a:pt x="578" y="174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6" name="Freeform 38"/>
            <p:cNvSpPr>
              <a:spLocks/>
            </p:cNvSpPr>
            <p:nvPr/>
          </p:nvSpPr>
          <p:spPr bwMode="auto">
            <a:xfrm>
              <a:off x="1251969" y="426683"/>
              <a:ext cx="76209" cy="77785"/>
            </a:xfrm>
            <a:custGeom>
              <a:avLst/>
              <a:gdLst>
                <a:gd name="T0" fmla="*/ 56763 w 2418"/>
                <a:gd name="T1" fmla="*/ 77785 h 2423"/>
                <a:gd name="T2" fmla="*/ 32494 w 2418"/>
                <a:gd name="T3" fmla="*/ 52937 h 2423"/>
                <a:gd name="T4" fmla="*/ 38199 w 2418"/>
                <a:gd name="T5" fmla="*/ 47063 h 2423"/>
                <a:gd name="T6" fmla="*/ 46362 w 2418"/>
                <a:gd name="T7" fmla="*/ 55377 h 2423"/>
                <a:gd name="T8" fmla="*/ 50995 w 2418"/>
                <a:gd name="T9" fmla="*/ 50401 h 2423"/>
                <a:gd name="T10" fmla="*/ 42895 w 2418"/>
                <a:gd name="T11" fmla="*/ 42247 h 2423"/>
                <a:gd name="T12" fmla="*/ 47308 w 2418"/>
                <a:gd name="T13" fmla="*/ 37753 h 2423"/>
                <a:gd name="T14" fmla="*/ 36276 w 2418"/>
                <a:gd name="T15" fmla="*/ 26421 h 2423"/>
                <a:gd name="T16" fmla="*/ 31770 w 2418"/>
                <a:gd name="T17" fmla="*/ 30915 h 2423"/>
                <a:gd name="T18" fmla="*/ 23449 w 2418"/>
                <a:gd name="T19" fmla="*/ 22344 h 2423"/>
                <a:gd name="T20" fmla="*/ 18658 w 2418"/>
                <a:gd name="T21" fmla="*/ 27159 h 2423"/>
                <a:gd name="T22" fmla="*/ 27073 w 2418"/>
                <a:gd name="T23" fmla="*/ 35730 h 2423"/>
                <a:gd name="T24" fmla="*/ 21369 w 2418"/>
                <a:gd name="T25" fmla="*/ 41573 h 2423"/>
                <a:gd name="T26" fmla="*/ 0 w 2418"/>
                <a:gd name="T27" fmla="*/ 19968 h 2423"/>
                <a:gd name="T28" fmla="*/ 19604 w 2418"/>
                <a:gd name="T29" fmla="*/ 0 h 2423"/>
                <a:gd name="T30" fmla="*/ 25214 w 2418"/>
                <a:gd name="T31" fmla="*/ 5714 h 2423"/>
                <a:gd name="T32" fmla="*/ 28492 w 2418"/>
                <a:gd name="T33" fmla="*/ 2440 h 2423"/>
                <a:gd name="T34" fmla="*/ 73152 w 2418"/>
                <a:gd name="T35" fmla="*/ 47962 h 2423"/>
                <a:gd name="T36" fmla="*/ 69811 w 2418"/>
                <a:gd name="T37" fmla="*/ 51364 h 2423"/>
                <a:gd name="T38" fmla="*/ 76209 w 2418"/>
                <a:gd name="T39" fmla="*/ 57978 h 2423"/>
                <a:gd name="T40" fmla="*/ 56763 w 2418"/>
                <a:gd name="T41" fmla="*/ 77785 h 24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18" h="2423">
                  <a:moveTo>
                    <a:pt x="1801" y="2423"/>
                  </a:moveTo>
                  <a:lnTo>
                    <a:pt x="1031" y="1649"/>
                  </a:lnTo>
                  <a:lnTo>
                    <a:pt x="1212" y="1466"/>
                  </a:lnTo>
                  <a:lnTo>
                    <a:pt x="1471" y="1725"/>
                  </a:lnTo>
                  <a:lnTo>
                    <a:pt x="1618" y="1570"/>
                  </a:lnTo>
                  <a:lnTo>
                    <a:pt x="1361" y="1316"/>
                  </a:lnTo>
                  <a:lnTo>
                    <a:pt x="1501" y="1176"/>
                  </a:lnTo>
                  <a:lnTo>
                    <a:pt x="1151" y="823"/>
                  </a:lnTo>
                  <a:lnTo>
                    <a:pt x="1008" y="963"/>
                  </a:lnTo>
                  <a:lnTo>
                    <a:pt x="744" y="696"/>
                  </a:lnTo>
                  <a:lnTo>
                    <a:pt x="592" y="846"/>
                  </a:lnTo>
                  <a:lnTo>
                    <a:pt x="859" y="1113"/>
                  </a:lnTo>
                  <a:lnTo>
                    <a:pt x="678" y="1295"/>
                  </a:lnTo>
                  <a:lnTo>
                    <a:pt x="0" y="622"/>
                  </a:lnTo>
                  <a:lnTo>
                    <a:pt x="622" y="0"/>
                  </a:lnTo>
                  <a:lnTo>
                    <a:pt x="800" y="178"/>
                  </a:lnTo>
                  <a:lnTo>
                    <a:pt x="904" y="76"/>
                  </a:lnTo>
                  <a:lnTo>
                    <a:pt x="2321" y="1494"/>
                  </a:lnTo>
                  <a:lnTo>
                    <a:pt x="2215" y="1600"/>
                  </a:lnTo>
                  <a:lnTo>
                    <a:pt x="2418" y="1806"/>
                  </a:lnTo>
                  <a:lnTo>
                    <a:pt x="1801" y="242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7" name="Freeform 39"/>
            <p:cNvSpPr>
              <a:spLocks/>
            </p:cNvSpPr>
            <p:nvPr/>
          </p:nvSpPr>
          <p:spPr bwMode="auto">
            <a:xfrm>
              <a:off x="1267846" y="401284"/>
              <a:ext cx="168294" cy="168272"/>
            </a:xfrm>
            <a:custGeom>
              <a:avLst/>
              <a:gdLst>
                <a:gd name="T0" fmla="*/ 17031 w 5247"/>
                <a:gd name="T1" fmla="*/ 1966 h 5220"/>
                <a:gd name="T2" fmla="*/ 2502 w 5247"/>
                <a:gd name="T3" fmla="*/ 16795 h 5220"/>
                <a:gd name="T4" fmla="*/ 153925 w 5247"/>
                <a:gd name="T5" fmla="*/ 168272 h 5220"/>
                <a:gd name="T6" fmla="*/ 168294 w 5247"/>
                <a:gd name="T7" fmla="*/ 153766 h 5220"/>
                <a:gd name="T8" fmla="*/ 17031 w 5247"/>
                <a:gd name="T9" fmla="*/ 1966 h 52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47" h="5220">
                  <a:moveTo>
                    <a:pt x="531" y="61"/>
                  </a:moveTo>
                  <a:cubicBezTo>
                    <a:pt x="373" y="0"/>
                    <a:pt x="0" y="378"/>
                    <a:pt x="78" y="521"/>
                  </a:cubicBezTo>
                  <a:lnTo>
                    <a:pt x="4799" y="5220"/>
                  </a:lnTo>
                  <a:cubicBezTo>
                    <a:pt x="4940" y="4975"/>
                    <a:pt x="5031" y="4837"/>
                    <a:pt x="5247" y="4770"/>
                  </a:cubicBezTo>
                  <a:lnTo>
                    <a:pt x="531" y="6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8" name="Freeform 40"/>
            <p:cNvSpPr>
              <a:spLocks noEditPoints="1"/>
            </p:cNvSpPr>
            <p:nvPr/>
          </p:nvSpPr>
          <p:spPr bwMode="auto">
            <a:xfrm>
              <a:off x="1417088" y="550506"/>
              <a:ext cx="33341" cy="33336"/>
            </a:xfrm>
            <a:custGeom>
              <a:avLst/>
              <a:gdLst>
                <a:gd name="T0" fmla="*/ 25524 w 1062"/>
                <a:gd name="T1" fmla="*/ 7827 h 1052"/>
                <a:gd name="T2" fmla="*/ 11145 w 1062"/>
                <a:gd name="T3" fmla="*/ 10932 h 1052"/>
                <a:gd name="T4" fmla="*/ 7817 w 1062"/>
                <a:gd name="T5" fmla="*/ 25414 h 1052"/>
                <a:gd name="T6" fmla="*/ 22196 w 1062"/>
                <a:gd name="T7" fmla="*/ 22309 h 1052"/>
                <a:gd name="T8" fmla="*/ 25524 w 1062"/>
                <a:gd name="T9" fmla="*/ 7827 h 1052"/>
                <a:gd name="T10" fmla="*/ 29040 w 1062"/>
                <a:gd name="T11" fmla="*/ 4341 h 1052"/>
                <a:gd name="T12" fmla="*/ 8916 w 1062"/>
                <a:gd name="T13" fmla="*/ 8651 h 1052"/>
                <a:gd name="T14" fmla="*/ 4238 w 1062"/>
                <a:gd name="T15" fmla="*/ 28931 h 1052"/>
                <a:gd name="T16" fmla="*/ 24425 w 1062"/>
                <a:gd name="T17" fmla="*/ 24558 h 1052"/>
                <a:gd name="T18" fmla="*/ 29040 w 1062"/>
                <a:gd name="T19" fmla="*/ 4341 h 10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2" h="1052">
                  <a:moveTo>
                    <a:pt x="813" y="247"/>
                  </a:moveTo>
                  <a:cubicBezTo>
                    <a:pt x="717" y="149"/>
                    <a:pt x="511" y="192"/>
                    <a:pt x="355" y="345"/>
                  </a:cubicBezTo>
                  <a:cubicBezTo>
                    <a:pt x="199" y="498"/>
                    <a:pt x="152" y="703"/>
                    <a:pt x="249" y="802"/>
                  </a:cubicBezTo>
                  <a:cubicBezTo>
                    <a:pt x="345" y="900"/>
                    <a:pt x="551" y="857"/>
                    <a:pt x="707" y="704"/>
                  </a:cubicBezTo>
                  <a:cubicBezTo>
                    <a:pt x="863" y="550"/>
                    <a:pt x="910" y="345"/>
                    <a:pt x="813" y="247"/>
                  </a:cubicBezTo>
                  <a:close/>
                  <a:moveTo>
                    <a:pt x="925" y="137"/>
                  </a:moveTo>
                  <a:cubicBezTo>
                    <a:pt x="791" y="0"/>
                    <a:pt x="503" y="59"/>
                    <a:pt x="284" y="273"/>
                  </a:cubicBezTo>
                  <a:cubicBezTo>
                    <a:pt x="66" y="488"/>
                    <a:pt x="0" y="776"/>
                    <a:pt x="135" y="913"/>
                  </a:cubicBezTo>
                  <a:cubicBezTo>
                    <a:pt x="271" y="1052"/>
                    <a:pt x="559" y="990"/>
                    <a:pt x="778" y="775"/>
                  </a:cubicBezTo>
                  <a:cubicBezTo>
                    <a:pt x="996" y="561"/>
                    <a:pt x="1062" y="276"/>
                    <a:pt x="925" y="137"/>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79" name="Freeform 41"/>
            <p:cNvSpPr>
              <a:spLocks noEditPoints="1"/>
            </p:cNvSpPr>
            <p:nvPr/>
          </p:nvSpPr>
          <p:spPr bwMode="auto">
            <a:xfrm>
              <a:off x="1440902" y="575906"/>
              <a:ext cx="93674" cy="92073"/>
            </a:xfrm>
            <a:custGeom>
              <a:avLst/>
              <a:gdLst>
                <a:gd name="T0" fmla="*/ 0 w 2883"/>
                <a:gd name="T1" fmla="*/ 92073 h 2883"/>
                <a:gd name="T2" fmla="*/ 7311 w 2883"/>
                <a:gd name="T3" fmla="*/ 21557 h 2883"/>
                <a:gd name="T4" fmla="*/ 21997 w 2883"/>
                <a:gd name="T5" fmla="*/ 6994 h 2883"/>
                <a:gd name="T6" fmla="*/ 93674 w 2883"/>
                <a:gd name="T7" fmla="*/ 0 h 2883"/>
                <a:gd name="T8" fmla="*/ 76031 w 2883"/>
                <a:gd name="T9" fmla="*/ 74795 h 2883"/>
                <a:gd name="T10" fmla="*/ 0 w 2883"/>
                <a:gd name="T11" fmla="*/ 92073 h 2883"/>
                <a:gd name="T12" fmla="*/ 84154 w 2883"/>
                <a:gd name="T13" fmla="*/ 8783 h 2883"/>
                <a:gd name="T14" fmla="*/ 26676 w 2883"/>
                <a:gd name="T15" fmla="*/ 14244 h 2883"/>
                <a:gd name="T16" fmla="*/ 14751 w 2883"/>
                <a:gd name="T17" fmla="*/ 26060 h 2883"/>
                <a:gd name="T18" fmla="*/ 8870 w 2883"/>
                <a:gd name="T19" fmla="*/ 82779 h 2883"/>
                <a:gd name="T20" fmla="*/ 69955 w 2883"/>
                <a:gd name="T21" fmla="*/ 68951 h 2883"/>
                <a:gd name="T22" fmla="*/ 84154 w 2883"/>
                <a:gd name="T23" fmla="*/ 8783 h 28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3" h="2883">
                  <a:moveTo>
                    <a:pt x="0" y="2883"/>
                  </a:moveTo>
                  <a:cubicBezTo>
                    <a:pt x="339" y="2137"/>
                    <a:pt x="401" y="1340"/>
                    <a:pt x="225" y="675"/>
                  </a:cubicBezTo>
                  <a:lnTo>
                    <a:pt x="677" y="219"/>
                  </a:lnTo>
                  <a:cubicBezTo>
                    <a:pt x="1390" y="350"/>
                    <a:pt x="2042" y="395"/>
                    <a:pt x="2883" y="0"/>
                  </a:cubicBezTo>
                  <a:cubicBezTo>
                    <a:pt x="2455" y="783"/>
                    <a:pt x="2313" y="1518"/>
                    <a:pt x="2340" y="2342"/>
                  </a:cubicBezTo>
                  <a:cubicBezTo>
                    <a:pt x="1536" y="2242"/>
                    <a:pt x="788" y="2518"/>
                    <a:pt x="0" y="2883"/>
                  </a:cubicBezTo>
                  <a:close/>
                  <a:moveTo>
                    <a:pt x="2590" y="275"/>
                  </a:moveTo>
                  <a:cubicBezTo>
                    <a:pt x="1949" y="586"/>
                    <a:pt x="1390" y="559"/>
                    <a:pt x="821" y="446"/>
                  </a:cubicBezTo>
                  <a:lnTo>
                    <a:pt x="454" y="816"/>
                  </a:lnTo>
                  <a:cubicBezTo>
                    <a:pt x="596" y="1349"/>
                    <a:pt x="546" y="1988"/>
                    <a:pt x="273" y="2592"/>
                  </a:cubicBezTo>
                  <a:cubicBezTo>
                    <a:pt x="909" y="2297"/>
                    <a:pt x="1514" y="2076"/>
                    <a:pt x="2153" y="2159"/>
                  </a:cubicBezTo>
                  <a:cubicBezTo>
                    <a:pt x="2128" y="1494"/>
                    <a:pt x="2247" y="902"/>
                    <a:pt x="2590" y="275"/>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0" name="Freeform 42"/>
            <p:cNvSpPr>
              <a:spLocks noEditPoints="1"/>
            </p:cNvSpPr>
            <p:nvPr/>
          </p:nvSpPr>
          <p:spPr bwMode="auto">
            <a:xfrm>
              <a:off x="1429789" y="563206"/>
              <a:ext cx="38104" cy="38099"/>
            </a:xfrm>
            <a:custGeom>
              <a:avLst/>
              <a:gdLst>
                <a:gd name="T0" fmla="*/ 29164 w 1219"/>
                <a:gd name="T1" fmla="*/ 8981 h 1209"/>
                <a:gd name="T2" fmla="*/ 12722 w 1219"/>
                <a:gd name="T3" fmla="*/ 12511 h 1209"/>
                <a:gd name="T4" fmla="*/ 8909 w 1219"/>
                <a:gd name="T5" fmla="*/ 29023 h 1209"/>
                <a:gd name="T6" fmla="*/ 25382 w 1219"/>
                <a:gd name="T7" fmla="*/ 25494 h 1209"/>
                <a:gd name="T8" fmla="*/ 29164 w 1219"/>
                <a:gd name="T9" fmla="*/ 8981 h 1209"/>
                <a:gd name="T10" fmla="*/ 33196 w 1219"/>
                <a:gd name="T11" fmla="*/ 4979 h 1209"/>
                <a:gd name="T12" fmla="*/ 10190 w 1219"/>
                <a:gd name="T13" fmla="*/ 9927 h 1209"/>
                <a:gd name="T14" fmla="*/ 4845 w 1219"/>
                <a:gd name="T15" fmla="*/ 33088 h 1209"/>
                <a:gd name="T16" fmla="*/ 27914 w 1219"/>
                <a:gd name="T17" fmla="*/ 28078 h 1209"/>
                <a:gd name="T18" fmla="*/ 33196 w 1219"/>
                <a:gd name="T19" fmla="*/ 4979 h 12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9" h="1209">
                  <a:moveTo>
                    <a:pt x="933" y="285"/>
                  </a:moveTo>
                  <a:cubicBezTo>
                    <a:pt x="823" y="172"/>
                    <a:pt x="586" y="221"/>
                    <a:pt x="407" y="397"/>
                  </a:cubicBezTo>
                  <a:cubicBezTo>
                    <a:pt x="228" y="573"/>
                    <a:pt x="175" y="808"/>
                    <a:pt x="285" y="921"/>
                  </a:cubicBezTo>
                  <a:cubicBezTo>
                    <a:pt x="396" y="1034"/>
                    <a:pt x="633" y="985"/>
                    <a:pt x="812" y="809"/>
                  </a:cubicBezTo>
                  <a:cubicBezTo>
                    <a:pt x="991" y="633"/>
                    <a:pt x="1044" y="397"/>
                    <a:pt x="933" y="285"/>
                  </a:cubicBezTo>
                  <a:close/>
                  <a:moveTo>
                    <a:pt x="1062" y="158"/>
                  </a:moveTo>
                  <a:cubicBezTo>
                    <a:pt x="907" y="0"/>
                    <a:pt x="577" y="69"/>
                    <a:pt x="326" y="315"/>
                  </a:cubicBezTo>
                  <a:cubicBezTo>
                    <a:pt x="76" y="561"/>
                    <a:pt x="0" y="892"/>
                    <a:pt x="155" y="1050"/>
                  </a:cubicBezTo>
                  <a:cubicBezTo>
                    <a:pt x="311" y="1209"/>
                    <a:pt x="642" y="1137"/>
                    <a:pt x="893" y="891"/>
                  </a:cubicBezTo>
                  <a:cubicBezTo>
                    <a:pt x="1143" y="645"/>
                    <a:pt x="1219" y="317"/>
                    <a:pt x="1062" y="158"/>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1" name="Freeform 43"/>
            <p:cNvSpPr>
              <a:spLocks/>
            </p:cNvSpPr>
            <p:nvPr/>
          </p:nvSpPr>
          <p:spPr bwMode="auto">
            <a:xfrm>
              <a:off x="1450428" y="639404"/>
              <a:ext cx="60332" cy="19050"/>
            </a:xfrm>
            <a:custGeom>
              <a:avLst/>
              <a:gdLst>
                <a:gd name="T0" fmla="*/ 0 w 1881"/>
                <a:gd name="T1" fmla="*/ 19050 h 644"/>
                <a:gd name="T2" fmla="*/ 60332 w 1881"/>
                <a:gd name="T3" fmla="*/ 6242 h 644"/>
                <a:gd name="T4" fmla="*/ 55842 w 1881"/>
                <a:gd name="T5" fmla="*/ 2100 h 644"/>
                <a:gd name="T6" fmla="*/ 6800 w 1881"/>
                <a:gd name="T7" fmla="*/ 12365 h 644"/>
                <a:gd name="T8" fmla="*/ 0 w 1881"/>
                <a:gd name="T9" fmla="*/ 19050 h 6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1" h="644">
                  <a:moveTo>
                    <a:pt x="0" y="644"/>
                  </a:moveTo>
                  <a:cubicBezTo>
                    <a:pt x="634" y="352"/>
                    <a:pt x="1238" y="129"/>
                    <a:pt x="1881" y="211"/>
                  </a:cubicBezTo>
                  <a:lnTo>
                    <a:pt x="1741" y="71"/>
                  </a:lnTo>
                  <a:cubicBezTo>
                    <a:pt x="1220" y="0"/>
                    <a:pt x="728" y="179"/>
                    <a:pt x="212" y="418"/>
                  </a:cubicBezTo>
                  <a:lnTo>
                    <a:pt x="0" y="64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2" name="Freeform 44"/>
            <p:cNvSpPr>
              <a:spLocks/>
            </p:cNvSpPr>
            <p:nvPr/>
          </p:nvSpPr>
          <p:spPr bwMode="auto">
            <a:xfrm>
              <a:off x="1450428" y="602892"/>
              <a:ext cx="14290" cy="55562"/>
            </a:xfrm>
            <a:custGeom>
              <a:avLst/>
              <a:gdLst>
                <a:gd name="T0" fmla="*/ 6391 w 474"/>
                <a:gd name="T1" fmla="*/ 48492 h 1776"/>
                <a:gd name="T2" fmla="*/ 10883 w 474"/>
                <a:gd name="T3" fmla="*/ 3379 h 1776"/>
                <a:gd name="T4" fmla="*/ 5487 w 474"/>
                <a:gd name="T5" fmla="*/ 0 h 1776"/>
                <a:gd name="T6" fmla="*/ 0 w 474"/>
                <a:gd name="T7" fmla="*/ 55562 h 1776"/>
                <a:gd name="T8" fmla="*/ 6391 w 474"/>
                <a:gd name="T9" fmla="*/ 48492 h 17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4" h="1776">
                  <a:moveTo>
                    <a:pt x="212" y="1550"/>
                  </a:moveTo>
                  <a:cubicBezTo>
                    <a:pt x="435" y="1062"/>
                    <a:pt x="474" y="541"/>
                    <a:pt x="361" y="108"/>
                  </a:cubicBezTo>
                  <a:lnTo>
                    <a:pt x="182" y="0"/>
                  </a:lnTo>
                  <a:cubicBezTo>
                    <a:pt x="322" y="535"/>
                    <a:pt x="273" y="1176"/>
                    <a:pt x="0" y="1776"/>
                  </a:cubicBezTo>
                  <a:lnTo>
                    <a:pt x="212" y="155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3" name="Freeform 45"/>
            <p:cNvSpPr>
              <a:spLocks/>
            </p:cNvSpPr>
            <p:nvPr/>
          </p:nvSpPr>
          <p:spPr bwMode="auto">
            <a:xfrm>
              <a:off x="1467893" y="585430"/>
              <a:ext cx="57156" cy="14287"/>
            </a:xfrm>
            <a:custGeom>
              <a:avLst/>
              <a:gdLst>
                <a:gd name="T0" fmla="*/ 49951 w 1769"/>
                <a:gd name="T1" fmla="*/ 6394 h 467"/>
                <a:gd name="T2" fmla="*/ 3425 w 1769"/>
                <a:gd name="T3" fmla="*/ 10769 h 467"/>
                <a:gd name="T4" fmla="*/ 0 w 1769"/>
                <a:gd name="T5" fmla="*/ 5231 h 467"/>
                <a:gd name="T6" fmla="*/ 57156 w 1769"/>
                <a:gd name="T7" fmla="*/ 0 h 467"/>
                <a:gd name="T8" fmla="*/ 49951 w 1769"/>
                <a:gd name="T9" fmla="*/ 6394 h 4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9" h="467">
                  <a:moveTo>
                    <a:pt x="1546" y="209"/>
                  </a:moveTo>
                  <a:cubicBezTo>
                    <a:pt x="997" y="467"/>
                    <a:pt x="569" y="439"/>
                    <a:pt x="106" y="352"/>
                  </a:cubicBezTo>
                  <a:lnTo>
                    <a:pt x="0" y="171"/>
                  </a:lnTo>
                  <a:cubicBezTo>
                    <a:pt x="573" y="277"/>
                    <a:pt x="1092" y="318"/>
                    <a:pt x="1769" y="0"/>
                  </a:cubicBezTo>
                  <a:lnTo>
                    <a:pt x="1546" y="20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4" name="Freeform 46"/>
            <p:cNvSpPr>
              <a:spLocks/>
            </p:cNvSpPr>
            <p:nvPr/>
          </p:nvSpPr>
          <p:spPr bwMode="auto">
            <a:xfrm>
              <a:off x="1456779" y="590192"/>
              <a:ext cx="14290" cy="15875"/>
            </a:xfrm>
            <a:custGeom>
              <a:avLst/>
              <a:gdLst>
                <a:gd name="T0" fmla="*/ 5419 w 472"/>
                <a:gd name="T1" fmla="*/ 15875 h 474"/>
                <a:gd name="T2" fmla="*/ 0 w 472"/>
                <a:gd name="T3" fmla="*/ 12258 h 474"/>
                <a:gd name="T4" fmla="*/ 10960 w 472"/>
                <a:gd name="T5" fmla="*/ 0 h 474"/>
                <a:gd name="T6" fmla="*/ 14290 w 472"/>
                <a:gd name="T7" fmla="*/ 5928 h 474"/>
                <a:gd name="T8" fmla="*/ 5419 w 472"/>
                <a:gd name="T9" fmla="*/ 15875 h 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2" h="474">
                  <a:moveTo>
                    <a:pt x="179" y="474"/>
                  </a:moveTo>
                  <a:lnTo>
                    <a:pt x="0" y="366"/>
                  </a:lnTo>
                  <a:lnTo>
                    <a:pt x="362" y="0"/>
                  </a:lnTo>
                  <a:lnTo>
                    <a:pt x="472" y="177"/>
                  </a:lnTo>
                  <a:lnTo>
                    <a:pt x="179" y="4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5" name="Freeform 47"/>
            <p:cNvSpPr>
              <a:spLocks/>
            </p:cNvSpPr>
            <p:nvPr/>
          </p:nvSpPr>
          <p:spPr bwMode="auto">
            <a:xfrm>
              <a:off x="1505998" y="585430"/>
              <a:ext cx="19052" cy="60324"/>
            </a:xfrm>
            <a:custGeom>
              <a:avLst/>
              <a:gdLst>
                <a:gd name="T0" fmla="*/ 575 w 596"/>
                <a:gd name="T1" fmla="*/ 55748 h 1885"/>
                <a:gd name="T2" fmla="*/ 11860 w 596"/>
                <a:gd name="T3" fmla="*/ 6720 h 1885"/>
                <a:gd name="T4" fmla="*/ 19052 w 596"/>
                <a:gd name="T5" fmla="*/ 0 h 1885"/>
                <a:gd name="T6" fmla="*/ 5147 w 596"/>
                <a:gd name="T7" fmla="*/ 60324 h 1885"/>
                <a:gd name="T8" fmla="*/ 575 w 596"/>
                <a:gd name="T9" fmla="*/ 55748 h 18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6" h="1885">
                  <a:moveTo>
                    <a:pt x="18" y="1742"/>
                  </a:moveTo>
                  <a:cubicBezTo>
                    <a:pt x="0" y="1203"/>
                    <a:pt x="93" y="722"/>
                    <a:pt x="371" y="210"/>
                  </a:cubicBezTo>
                  <a:lnTo>
                    <a:pt x="596" y="0"/>
                  </a:lnTo>
                  <a:cubicBezTo>
                    <a:pt x="253" y="630"/>
                    <a:pt x="138" y="1223"/>
                    <a:pt x="161" y="1885"/>
                  </a:cubicBezTo>
                  <a:lnTo>
                    <a:pt x="18" y="174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6" name="Freeform 48"/>
            <p:cNvSpPr>
              <a:spLocks/>
            </p:cNvSpPr>
            <p:nvPr/>
          </p:nvSpPr>
          <p:spPr bwMode="auto">
            <a:xfrm>
              <a:off x="1382159" y="361597"/>
              <a:ext cx="19052" cy="407980"/>
            </a:xfrm>
            <a:custGeom>
              <a:avLst/>
              <a:gdLst>
                <a:gd name="T0" fmla="*/ 0 w 635"/>
                <a:gd name="T1" fmla="*/ 0 h 12698"/>
                <a:gd name="T2" fmla="*/ 5401 w 635"/>
                <a:gd name="T3" fmla="*/ 401040 h 12698"/>
                <a:gd name="T4" fmla="*/ 9691 w 635"/>
                <a:gd name="T5" fmla="*/ 407980 h 12698"/>
                <a:gd name="T6" fmla="*/ 13261 w 635"/>
                <a:gd name="T7" fmla="*/ 400622 h 12698"/>
                <a:gd name="T8" fmla="*/ 19052 w 635"/>
                <a:gd name="T9" fmla="*/ 321 h 12698"/>
                <a:gd name="T10" fmla="*/ 0 w 635"/>
                <a:gd name="T11" fmla="*/ 0 h 126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5" h="12698">
                  <a:moveTo>
                    <a:pt x="0" y="0"/>
                  </a:moveTo>
                  <a:lnTo>
                    <a:pt x="180" y="12482"/>
                  </a:lnTo>
                  <a:cubicBezTo>
                    <a:pt x="191" y="12568"/>
                    <a:pt x="229" y="12659"/>
                    <a:pt x="323" y="12698"/>
                  </a:cubicBezTo>
                  <a:cubicBezTo>
                    <a:pt x="419" y="12657"/>
                    <a:pt x="437" y="12543"/>
                    <a:pt x="442" y="12469"/>
                  </a:cubicBezTo>
                  <a:lnTo>
                    <a:pt x="635" y="10"/>
                  </a:lnTo>
                  <a:cubicBezTo>
                    <a:pt x="412" y="58"/>
                    <a:pt x="211" y="58"/>
                    <a:pt x="0" y="0"/>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87" name="Freeform 49"/>
            <p:cNvSpPr>
              <a:spLocks noEditPoints="1"/>
            </p:cNvSpPr>
            <p:nvPr/>
          </p:nvSpPr>
          <p:spPr bwMode="auto">
            <a:xfrm>
              <a:off x="1471069" y="753702"/>
              <a:ext cx="53981" cy="49211"/>
            </a:xfrm>
            <a:custGeom>
              <a:avLst/>
              <a:gdLst>
                <a:gd name="T0" fmla="*/ 14542 w 1689"/>
                <a:gd name="T1" fmla="*/ 8921 h 1550"/>
                <a:gd name="T2" fmla="*/ 27710 w 1689"/>
                <a:gd name="T3" fmla="*/ 34448 h 1550"/>
                <a:gd name="T4" fmla="*/ 26367 w 1689"/>
                <a:gd name="T5" fmla="*/ 44163 h 1550"/>
                <a:gd name="T6" fmla="*/ 24993 w 1689"/>
                <a:gd name="T7" fmla="*/ 41369 h 1550"/>
                <a:gd name="T8" fmla="*/ 9364 w 1689"/>
                <a:gd name="T9" fmla="*/ 18319 h 1550"/>
                <a:gd name="T10" fmla="*/ 6009 w 1689"/>
                <a:gd name="T11" fmla="*/ 21970 h 1550"/>
                <a:gd name="T12" fmla="*/ 11761 w 1689"/>
                <a:gd name="T13" fmla="*/ 4953 h 1550"/>
                <a:gd name="T14" fmla="*/ 14510 w 1689"/>
                <a:gd name="T15" fmla="*/ 6572 h 1550"/>
                <a:gd name="T16" fmla="*/ 18345 w 1689"/>
                <a:gd name="T17" fmla="*/ 349 h 1550"/>
                <a:gd name="T18" fmla="*/ 41069 w 1689"/>
                <a:gd name="T19" fmla="*/ 10064 h 1550"/>
                <a:gd name="T20" fmla="*/ 42411 w 1689"/>
                <a:gd name="T21" fmla="*/ 37877 h 1550"/>
                <a:gd name="T22" fmla="*/ 50977 w 1689"/>
                <a:gd name="T23" fmla="*/ 39147 h 1550"/>
                <a:gd name="T24" fmla="*/ 52639 w 1689"/>
                <a:gd name="T25" fmla="*/ 37210 h 1550"/>
                <a:gd name="T26" fmla="*/ 52063 w 1689"/>
                <a:gd name="T27" fmla="*/ 41464 h 1550"/>
                <a:gd name="T28" fmla="*/ 44297 w 1689"/>
                <a:gd name="T29" fmla="*/ 45274 h 1550"/>
                <a:gd name="T30" fmla="*/ 18377 w 1689"/>
                <a:gd name="T31" fmla="*/ 48544 h 1550"/>
                <a:gd name="T32" fmla="*/ 3707 w 1689"/>
                <a:gd name="T33" fmla="*/ 39813 h 1550"/>
                <a:gd name="T34" fmla="*/ 5050 w 1689"/>
                <a:gd name="T35" fmla="*/ 10795 h 1550"/>
                <a:gd name="T36" fmla="*/ 3643 w 1689"/>
                <a:gd name="T37" fmla="*/ 22828 h 1550"/>
                <a:gd name="T38" fmla="*/ 19528 w 1689"/>
                <a:gd name="T39" fmla="*/ 45179 h 1550"/>
                <a:gd name="T40" fmla="*/ 34006 w 1689"/>
                <a:gd name="T41" fmla="*/ 41496 h 1550"/>
                <a:gd name="T42" fmla="*/ 30778 w 1689"/>
                <a:gd name="T43" fmla="*/ 43877 h 1550"/>
                <a:gd name="T44" fmla="*/ 31449 w 1689"/>
                <a:gd name="T45" fmla="*/ 39972 h 1550"/>
                <a:gd name="T46" fmla="*/ 41868 w 1689"/>
                <a:gd name="T47" fmla="*/ 23240 h 1550"/>
                <a:gd name="T48" fmla="*/ 35220 w 1689"/>
                <a:gd name="T49" fmla="*/ 25463 h 1550"/>
                <a:gd name="T50" fmla="*/ 35955 w 1689"/>
                <a:gd name="T51" fmla="*/ 36988 h 1550"/>
                <a:gd name="T52" fmla="*/ 41133 w 1689"/>
                <a:gd name="T53" fmla="*/ 37496 h 1550"/>
                <a:gd name="T54" fmla="*/ 41868 w 1689"/>
                <a:gd name="T55" fmla="*/ 23240 h 1550"/>
                <a:gd name="T56" fmla="*/ 31928 w 1689"/>
                <a:gd name="T57" fmla="*/ 13462 h 1550"/>
                <a:gd name="T58" fmla="*/ 26239 w 1689"/>
                <a:gd name="T59" fmla="*/ 17494 h 1550"/>
                <a:gd name="T60" fmla="*/ 30171 w 1689"/>
                <a:gd name="T61" fmla="*/ 28796 h 1550"/>
                <a:gd name="T62" fmla="*/ 41453 w 1689"/>
                <a:gd name="T63" fmla="*/ 21939 h 1550"/>
                <a:gd name="T64" fmla="*/ 38097 w 1689"/>
                <a:gd name="T65" fmla="*/ 15430 h 1550"/>
                <a:gd name="T66" fmla="*/ 34006 w 1689"/>
                <a:gd name="T67" fmla="*/ 10795 h 1550"/>
                <a:gd name="T68" fmla="*/ 24897 w 1689"/>
                <a:gd name="T69" fmla="*/ 6572 h 1550"/>
                <a:gd name="T70" fmla="*/ 15277 w 1689"/>
                <a:gd name="T71" fmla="*/ 7683 h 1550"/>
                <a:gd name="T72" fmla="*/ 28573 w 1689"/>
                <a:gd name="T73" fmla="*/ 14859 h 15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89" h="1550">
                  <a:moveTo>
                    <a:pt x="1081" y="1174"/>
                  </a:moveTo>
                  <a:lnTo>
                    <a:pt x="455" y="281"/>
                  </a:lnTo>
                  <a:lnTo>
                    <a:pt x="388" y="402"/>
                  </a:lnTo>
                  <a:lnTo>
                    <a:pt x="867" y="1085"/>
                  </a:lnTo>
                  <a:cubicBezTo>
                    <a:pt x="899" y="1132"/>
                    <a:pt x="911" y="1180"/>
                    <a:pt x="902" y="1230"/>
                  </a:cubicBezTo>
                  <a:cubicBezTo>
                    <a:pt x="893" y="1280"/>
                    <a:pt x="867" y="1334"/>
                    <a:pt x="825" y="1391"/>
                  </a:cubicBezTo>
                  <a:lnTo>
                    <a:pt x="775" y="1393"/>
                  </a:lnTo>
                  <a:cubicBezTo>
                    <a:pt x="786" y="1360"/>
                    <a:pt x="788" y="1330"/>
                    <a:pt x="782" y="1303"/>
                  </a:cubicBezTo>
                  <a:cubicBezTo>
                    <a:pt x="777" y="1276"/>
                    <a:pt x="763" y="1248"/>
                    <a:pt x="743" y="1220"/>
                  </a:cubicBezTo>
                  <a:lnTo>
                    <a:pt x="293" y="577"/>
                  </a:lnTo>
                  <a:lnTo>
                    <a:pt x="220" y="716"/>
                  </a:lnTo>
                  <a:lnTo>
                    <a:pt x="188" y="692"/>
                  </a:lnTo>
                  <a:lnTo>
                    <a:pt x="428" y="243"/>
                  </a:lnTo>
                  <a:lnTo>
                    <a:pt x="368" y="156"/>
                  </a:lnTo>
                  <a:lnTo>
                    <a:pt x="401" y="132"/>
                  </a:lnTo>
                  <a:lnTo>
                    <a:pt x="454" y="207"/>
                  </a:lnTo>
                  <a:lnTo>
                    <a:pt x="546" y="30"/>
                  </a:lnTo>
                  <a:lnTo>
                    <a:pt x="574" y="11"/>
                  </a:lnTo>
                  <a:cubicBezTo>
                    <a:pt x="764" y="0"/>
                    <a:pt x="915" y="23"/>
                    <a:pt x="1029" y="80"/>
                  </a:cubicBezTo>
                  <a:cubicBezTo>
                    <a:pt x="1121" y="126"/>
                    <a:pt x="1206" y="205"/>
                    <a:pt x="1285" y="317"/>
                  </a:cubicBezTo>
                  <a:cubicBezTo>
                    <a:pt x="1384" y="458"/>
                    <a:pt x="1437" y="608"/>
                    <a:pt x="1445" y="766"/>
                  </a:cubicBezTo>
                  <a:cubicBezTo>
                    <a:pt x="1453" y="925"/>
                    <a:pt x="1414" y="1067"/>
                    <a:pt x="1327" y="1193"/>
                  </a:cubicBezTo>
                  <a:cubicBezTo>
                    <a:pt x="1407" y="1226"/>
                    <a:pt x="1462" y="1245"/>
                    <a:pt x="1493" y="1250"/>
                  </a:cubicBezTo>
                  <a:cubicBezTo>
                    <a:pt x="1535" y="1258"/>
                    <a:pt x="1569" y="1252"/>
                    <a:pt x="1595" y="1233"/>
                  </a:cubicBezTo>
                  <a:cubicBezTo>
                    <a:pt x="1604" y="1227"/>
                    <a:pt x="1613" y="1218"/>
                    <a:pt x="1622" y="1208"/>
                  </a:cubicBezTo>
                  <a:cubicBezTo>
                    <a:pt x="1631" y="1198"/>
                    <a:pt x="1639" y="1185"/>
                    <a:pt x="1647" y="1172"/>
                  </a:cubicBezTo>
                  <a:lnTo>
                    <a:pt x="1689" y="1188"/>
                  </a:lnTo>
                  <a:cubicBezTo>
                    <a:pt x="1675" y="1229"/>
                    <a:pt x="1655" y="1268"/>
                    <a:pt x="1629" y="1306"/>
                  </a:cubicBezTo>
                  <a:cubicBezTo>
                    <a:pt x="1603" y="1344"/>
                    <a:pt x="1574" y="1374"/>
                    <a:pt x="1543" y="1396"/>
                  </a:cubicBezTo>
                  <a:cubicBezTo>
                    <a:pt x="1500" y="1426"/>
                    <a:pt x="1448" y="1436"/>
                    <a:pt x="1386" y="1426"/>
                  </a:cubicBezTo>
                  <a:cubicBezTo>
                    <a:pt x="1332" y="1417"/>
                    <a:pt x="1263" y="1392"/>
                    <a:pt x="1179" y="1351"/>
                  </a:cubicBezTo>
                  <a:cubicBezTo>
                    <a:pt x="979" y="1491"/>
                    <a:pt x="778" y="1550"/>
                    <a:pt x="575" y="1529"/>
                  </a:cubicBezTo>
                  <a:cubicBezTo>
                    <a:pt x="380" y="1509"/>
                    <a:pt x="228" y="1421"/>
                    <a:pt x="118" y="1264"/>
                  </a:cubicBezTo>
                  <a:lnTo>
                    <a:pt x="116" y="1254"/>
                  </a:lnTo>
                  <a:cubicBezTo>
                    <a:pt x="38" y="1142"/>
                    <a:pt x="0" y="1008"/>
                    <a:pt x="3" y="852"/>
                  </a:cubicBezTo>
                  <a:cubicBezTo>
                    <a:pt x="5" y="680"/>
                    <a:pt x="57" y="509"/>
                    <a:pt x="158" y="340"/>
                  </a:cubicBezTo>
                  <a:lnTo>
                    <a:pt x="190" y="362"/>
                  </a:lnTo>
                  <a:cubicBezTo>
                    <a:pt x="120" y="476"/>
                    <a:pt x="94" y="595"/>
                    <a:pt x="114" y="719"/>
                  </a:cubicBezTo>
                  <a:cubicBezTo>
                    <a:pt x="134" y="843"/>
                    <a:pt x="197" y="980"/>
                    <a:pt x="304" y="1133"/>
                  </a:cubicBezTo>
                  <a:cubicBezTo>
                    <a:pt x="407" y="1280"/>
                    <a:pt x="509" y="1377"/>
                    <a:pt x="611" y="1423"/>
                  </a:cubicBezTo>
                  <a:cubicBezTo>
                    <a:pt x="770" y="1495"/>
                    <a:pt x="944" y="1465"/>
                    <a:pt x="1134" y="1332"/>
                  </a:cubicBezTo>
                  <a:cubicBezTo>
                    <a:pt x="1109" y="1318"/>
                    <a:pt x="1086" y="1310"/>
                    <a:pt x="1064" y="1307"/>
                  </a:cubicBezTo>
                  <a:cubicBezTo>
                    <a:pt x="1042" y="1304"/>
                    <a:pt x="1025" y="1307"/>
                    <a:pt x="1013" y="1316"/>
                  </a:cubicBezTo>
                  <a:cubicBezTo>
                    <a:pt x="994" y="1329"/>
                    <a:pt x="978" y="1351"/>
                    <a:pt x="963" y="1382"/>
                  </a:cubicBezTo>
                  <a:lnTo>
                    <a:pt x="934" y="1371"/>
                  </a:lnTo>
                  <a:cubicBezTo>
                    <a:pt x="945" y="1324"/>
                    <a:pt x="961" y="1287"/>
                    <a:pt x="984" y="1259"/>
                  </a:cubicBezTo>
                  <a:cubicBezTo>
                    <a:pt x="1007" y="1232"/>
                    <a:pt x="1039" y="1203"/>
                    <a:pt x="1081" y="1174"/>
                  </a:cubicBezTo>
                  <a:close/>
                  <a:moveTo>
                    <a:pt x="1310" y="732"/>
                  </a:moveTo>
                  <a:cubicBezTo>
                    <a:pt x="1272" y="734"/>
                    <a:pt x="1236" y="741"/>
                    <a:pt x="1202" y="752"/>
                  </a:cubicBezTo>
                  <a:cubicBezTo>
                    <a:pt x="1168" y="763"/>
                    <a:pt x="1135" y="780"/>
                    <a:pt x="1102" y="802"/>
                  </a:cubicBezTo>
                  <a:cubicBezTo>
                    <a:pt x="1048" y="840"/>
                    <a:pt x="1004" y="888"/>
                    <a:pt x="971" y="946"/>
                  </a:cubicBezTo>
                  <a:lnTo>
                    <a:pt x="1125" y="1165"/>
                  </a:lnTo>
                  <a:cubicBezTo>
                    <a:pt x="1147" y="1160"/>
                    <a:pt x="1169" y="1159"/>
                    <a:pt x="1191" y="1160"/>
                  </a:cubicBezTo>
                  <a:cubicBezTo>
                    <a:pt x="1223" y="1167"/>
                    <a:pt x="1255" y="1174"/>
                    <a:pt x="1287" y="1181"/>
                  </a:cubicBezTo>
                  <a:cubicBezTo>
                    <a:pt x="1325" y="1116"/>
                    <a:pt x="1346" y="1045"/>
                    <a:pt x="1351" y="967"/>
                  </a:cubicBezTo>
                  <a:cubicBezTo>
                    <a:pt x="1357" y="889"/>
                    <a:pt x="1343" y="810"/>
                    <a:pt x="1310" y="732"/>
                  </a:cubicBezTo>
                  <a:close/>
                  <a:moveTo>
                    <a:pt x="1064" y="340"/>
                  </a:moveTo>
                  <a:cubicBezTo>
                    <a:pt x="1045" y="369"/>
                    <a:pt x="1023" y="397"/>
                    <a:pt x="999" y="424"/>
                  </a:cubicBezTo>
                  <a:cubicBezTo>
                    <a:pt x="975" y="452"/>
                    <a:pt x="947" y="476"/>
                    <a:pt x="917" y="497"/>
                  </a:cubicBezTo>
                  <a:cubicBezTo>
                    <a:pt x="884" y="520"/>
                    <a:pt x="852" y="538"/>
                    <a:pt x="821" y="551"/>
                  </a:cubicBezTo>
                  <a:cubicBezTo>
                    <a:pt x="790" y="565"/>
                    <a:pt x="756" y="576"/>
                    <a:pt x="719" y="586"/>
                  </a:cubicBezTo>
                  <a:lnTo>
                    <a:pt x="944" y="907"/>
                  </a:lnTo>
                  <a:cubicBezTo>
                    <a:pt x="990" y="850"/>
                    <a:pt x="1035" y="805"/>
                    <a:pt x="1081" y="773"/>
                  </a:cubicBezTo>
                  <a:cubicBezTo>
                    <a:pt x="1148" y="726"/>
                    <a:pt x="1220" y="699"/>
                    <a:pt x="1297" y="691"/>
                  </a:cubicBezTo>
                  <a:cubicBezTo>
                    <a:pt x="1282" y="655"/>
                    <a:pt x="1266" y="620"/>
                    <a:pt x="1249" y="584"/>
                  </a:cubicBezTo>
                  <a:cubicBezTo>
                    <a:pt x="1232" y="549"/>
                    <a:pt x="1213" y="516"/>
                    <a:pt x="1192" y="486"/>
                  </a:cubicBezTo>
                  <a:cubicBezTo>
                    <a:pt x="1170" y="455"/>
                    <a:pt x="1152" y="431"/>
                    <a:pt x="1138" y="416"/>
                  </a:cubicBezTo>
                  <a:cubicBezTo>
                    <a:pt x="1124" y="401"/>
                    <a:pt x="1099" y="375"/>
                    <a:pt x="1064" y="340"/>
                  </a:cubicBezTo>
                  <a:close/>
                  <a:moveTo>
                    <a:pt x="1033" y="313"/>
                  </a:moveTo>
                  <a:cubicBezTo>
                    <a:pt x="961" y="262"/>
                    <a:pt x="876" y="227"/>
                    <a:pt x="779" y="207"/>
                  </a:cubicBezTo>
                  <a:cubicBezTo>
                    <a:pt x="674" y="186"/>
                    <a:pt x="580" y="188"/>
                    <a:pt x="495" y="215"/>
                  </a:cubicBezTo>
                  <a:lnTo>
                    <a:pt x="478" y="242"/>
                  </a:lnTo>
                  <a:lnTo>
                    <a:pt x="694" y="550"/>
                  </a:lnTo>
                  <a:cubicBezTo>
                    <a:pt x="776" y="531"/>
                    <a:pt x="842" y="504"/>
                    <a:pt x="894" y="468"/>
                  </a:cubicBezTo>
                  <a:cubicBezTo>
                    <a:pt x="939" y="436"/>
                    <a:pt x="985" y="385"/>
                    <a:pt x="1033" y="313"/>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8" name="Freeform 50"/>
            <p:cNvSpPr>
              <a:spLocks/>
            </p:cNvSpPr>
            <p:nvPr/>
          </p:nvSpPr>
          <p:spPr bwMode="auto">
            <a:xfrm>
              <a:off x="1520286" y="739414"/>
              <a:ext cx="36517" cy="36512"/>
            </a:xfrm>
            <a:custGeom>
              <a:avLst/>
              <a:gdLst>
                <a:gd name="T0" fmla="*/ 14934 w 1093"/>
                <a:gd name="T1" fmla="*/ 30012 h 1146"/>
                <a:gd name="T2" fmla="*/ 5546 w 1093"/>
                <a:gd name="T3" fmla="*/ 19722 h 1146"/>
                <a:gd name="T4" fmla="*/ 2172 w 1093"/>
                <a:gd name="T5" fmla="*/ 19403 h 1146"/>
                <a:gd name="T6" fmla="*/ 1437 w 1093"/>
                <a:gd name="T7" fmla="*/ 21888 h 1146"/>
                <a:gd name="T8" fmla="*/ 0 w 1093"/>
                <a:gd name="T9" fmla="*/ 21665 h 1146"/>
                <a:gd name="T10" fmla="*/ 2038 w 1093"/>
                <a:gd name="T11" fmla="*/ 14337 h 1146"/>
                <a:gd name="T12" fmla="*/ 2873 w 1093"/>
                <a:gd name="T13" fmla="*/ 13636 h 1146"/>
                <a:gd name="T14" fmla="*/ 6983 w 1093"/>
                <a:gd name="T15" fmla="*/ 14178 h 1146"/>
                <a:gd name="T16" fmla="*/ 9087 w 1093"/>
                <a:gd name="T17" fmla="*/ 15835 h 1146"/>
                <a:gd name="T18" fmla="*/ 18877 w 1093"/>
                <a:gd name="T19" fmla="*/ 26572 h 1146"/>
                <a:gd name="T20" fmla="*/ 23220 w 1093"/>
                <a:gd name="T21" fmla="*/ 25743 h 1146"/>
                <a:gd name="T22" fmla="*/ 25191 w 1093"/>
                <a:gd name="T23" fmla="*/ 18065 h 1146"/>
                <a:gd name="T24" fmla="*/ 17874 w 1093"/>
                <a:gd name="T25" fmla="*/ 10036 h 1146"/>
                <a:gd name="T26" fmla="*/ 14199 w 1093"/>
                <a:gd name="T27" fmla="*/ 10036 h 1146"/>
                <a:gd name="T28" fmla="*/ 13631 w 1093"/>
                <a:gd name="T29" fmla="*/ 11948 h 1146"/>
                <a:gd name="T30" fmla="*/ 12562 w 1093"/>
                <a:gd name="T31" fmla="*/ 11406 h 1146"/>
                <a:gd name="T32" fmla="*/ 14132 w 1093"/>
                <a:gd name="T33" fmla="*/ 4333 h 1146"/>
                <a:gd name="T34" fmla="*/ 14968 w 1093"/>
                <a:gd name="T35" fmla="*/ 3632 h 1146"/>
                <a:gd name="T36" fmla="*/ 18409 w 1093"/>
                <a:gd name="T37" fmla="*/ 3919 h 1146"/>
                <a:gd name="T38" fmla="*/ 20781 w 1093"/>
                <a:gd name="T39" fmla="*/ 3441 h 1146"/>
                <a:gd name="T40" fmla="*/ 21549 w 1093"/>
                <a:gd name="T41" fmla="*/ 1912 h 1146"/>
                <a:gd name="T42" fmla="*/ 22117 w 1093"/>
                <a:gd name="T43" fmla="*/ 0 h 1146"/>
                <a:gd name="T44" fmla="*/ 23320 w 1093"/>
                <a:gd name="T45" fmla="*/ 255 h 1146"/>
                <a:gd name="T46" fmla="*/ 21883 w 1093"/>
                <a:gd name="T47" fmla="*/ 6022 h 1146"/>
                <a:gd name="T48" fmla="*/ 30637 w 1093"/>
                <a:gd name="T49" fmla="*/ 15612 h 1146"/>
                <a:gd name="T50" fmla="*/ 34813 w 1093"/>
                <a:gd name="T51" fmla="*/ 15835 h 1146"/>
                <a:gd name="T52" fmla="*/ 35515 w 1093"/>
                <a:gd name="T53" fmla="*/ 14305 h 1146"/>
                <a:gd name="T54" fmla="*/ 36517 w 1093"/>
                <a:gd name="T55" fmla="*/ 14369 h 1146"/>
                <a:gd name="T56" fmla="*/ 34913 w 1093"/>
                <a:gd name="T57" fmla="*/ 21538 h 1146"/>
                <a:gd name="T58" fmla="*/ 33944 w 1093"/>
                <a:gd name="T59" fmla="*/ 22366 h 1146"/>
                <a:gd name="T60" fmla="*/ 30336 w 1093"/>
                <a:gd name="T61" fmla="*/ 22047 h 1146"/>
                <a:gd name="T62" fmla="*/ 28465 w 1093"/>
                <a:gd name="T63" fmla="*/ 21378 h 1146"/>
                <a:gd name="T64" fmla="*/ 26360 w 1093"/>
                <a:gd name="T65" fmla="*/ 19403 h 1146"/>
                <a:gd name="T66" fmla="*/ 23186 w 1093"/>
                <a:gd name="T67" fmla="*/ 31287 h 1146"/>
                <a:gd name="T68" fmla="*/ 22318 w 1093"/>
                <a:gd name="T69" fmla="*/ 31988 h 1146"/>
                <a:gd name="T70" fmla="*/ 15937 w 1093"/>
                <a:gd name="T71" fmla="*/ 33135 h 1146"/>
                <a:gd name="T72" fmla="*/ 14400 w 1093"/>
                <a:gd name="T73" fmla="*/ 36512 h 1146"/>
                <a:gd name="T74" fmla="*/ 13331 w 1093"/>
                <a:gd name="T75" fmla="*/ 36257 h 1146"/>
                <a:gd name="T76" fmla="*/ 14934 w 1093"/>
                <a:gd name="T77" fmla="*/ 30012 h 11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93" h="1146">
                  <a:moveTo>
                    <a:pt x="447" y="942"/>
                  </a:moveTo>
                  <a:lnTo>
                    <a:pt x="166" y="619"/>
                  </a:lnTo>
                  <a:lnTo>
                    <a:pt x="65" y="609"/>
                  </a:lnTo>
                  <a:lnTo>
                    <a:pt x="43" y="687"/>
                  </a:lnTo>
                  <a:lnTo>
                    <a:pt x="0" y="680"/>
                  </a:lnTo>
                  <a:lnTo>
                    <a:pt x="61" y="450"/>
                  </a:lnTo>
                  <a:lnTo>
                    <a:pt x="86" y="428"/>
                  </a:lnTo>
                  <a:cubicBezTo>
                    <a:pt x="150" y="432"/>
                    <a:pt x="191" y="438"/>
                    <a:pt x="209" y="445"/>
                  </a:cubicBezTo>
                  <a:cubicBezTo>
                    <a:pt x="227" y="452"/>
                    <a:pt x="248" y="469"/>
                    <a:pt x="272" y="497"/>
                  </a:cubicBezTo>
                  <a:lnTo>
                    <a:pt x="565" y="834"/>
                  </a:lnTo>
                  <a:lnTo>
                    <a:pt x="695" y="808"/>
                  </a:lnTo>
                  <a:lnTo>
                    <a:pt x="754" y="567"/>
                  </a:lnTo>
                  <a:lnTo>
                    <a:pt x="535" y="315"/>
                  </a:lnTo>
                  <a:lnTo>
                    <a:pt x="425" y="315"/>
                  </a:lnTo>
                  <a:lnTo>
                    <a:pt x="408" y="375"/>
                  </a:lnTo>
                  <a:lnTo>
                    <a:pt x="376" y="358"/>
                  </a:lnTo>
                  <a:lnTo>
                    <a:pt x="423" y="136"/>
                  </a:lnTo>
                  <a:lnTo>
                    <a:pt x="448" y="114"/>
                  </a:lnTo>
                  <a:cubicBezTo>
                    <a:pt x="481" y="119"/>
                    <a:pt x="515" y="122"/>
                    <a:pt x="551" y="123"/>
                  </a:cubicBezTo>
                  <a:cubicBezTo>
                    <a:pt x="586" y="123"/>
                    <a:pt x="610" y="118"/>
                    <a:pt x="622" y="108"/>
                  </a:cubicBezTo>
                  <a:cubicBezTo>
                    <a:pt x="631" y="97"/>
                    <a:pt x="639" y="80"/>
                    <a:pt x="645" y="60"/>
                  </a:cubicBezTo>
                  <a:cubicBezTo>
                    <a:pt x="652" y="39"/>
                    <a:pt x="657" y="19"/>
                    <a:pt x="662" y="0"/>
                  </a:cubicBezTo>
                  <a:lnTo>
                    <a:pt x="698" y="8"/>
                  </a:lnTo>
                  <a:lnTo>
                    <a:pt x="655" y="189"/>
                  </a:lnTo>
                  <a:lnTo>
                    <a:pt x="917" y="490"/>
                  </a:lnTo>
                  <a:lnTo>
                    <a:pt x="1042" y="497"/>
                  </a:lnTo>
                  <a:lnTo>
                    <a:pt x="1063" y="449"/>
                  </a:lnTo>
                  <a:lnTo>
                    <a:pt x="1093" y="451"/>
                  </a:lnTo>
                  <a:lnTo>
                    <a:pt x="1045" y="676"/>
                  </a:lnTo>
                  <a:lnTo>
                    <a:pt x="1016" y="702"/>
                  </a:lnTo>
                  <a:lnTo>
                    <a:pt x="908" y="692"/>
                  </a:lnTo>
                  <a:cubicBezTo>
                    <a:pt x="885" y="688"/>
                    <a:pt x="866" y="681"/>
                    <a:pt x="852" y="671"/>
                  </a:cubicBezTo>
                  <a:cubicBezTo>
                    <a:pt x="838" y="661"/>
                    <a:pt x="817" y="640"/>
                    <a:pt x="789" y="609"/>
                  </a:cubicBezTo>
                  <a:lnTo>
                    <a:pt x="694" y="982"/>
                  </a:lnTo>
                  <a:lnTo>
                    <a:pt x="668" y="1004"/>
                  </a:lnTo>
                  <a:cubicBezTo>
                    <a:pt x="567" y="1005"/>
                    <a:pt x="503" y="1017"/>
                    <a:pt x="477" y="1040"/>
                  </a:cubicBezTo>
                  <a:cubicBezTo>
                    <a:pt x="459" y="1055"/>
                    <a:pt x="444" y="1091"/>
                    <a:pt x="431" y="1146"/>
                  </a:cubicBezTo>
                  <a:lnTo>
                    <a:pt x="399" y="1138"/>
                  </a:lnTo>
                  <a:lnTo>
                    <a:pt x="447" y="94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89" name="Freeform 51"/>
            <p:cNvSpPr>
              <a:spLocks noEditPoints="1"/>
            </p:cNvSpPr>
            <p:nvPr/>
          </p:nvSpPr>
          <p:spPr bwMode="auto">
            <a:xfrm>
              <a:off x="1542514" y="714015"/>
              <a:ext cx="31754" cy="31749"/>
            </a:xfrm>
            <a:custGeom>
              <a:avLst/>
              <a:gdLst>
                <a:gd name="T0" fmla="*/ 12825 w 978"/>
                <a:gd name="T1" fmla="*/ 18905 h 969"/>
                <a:gd name="T2" fmla="*/ 10163 w 978"/>
                <a:gd name="T3" fmla="*/ 19036 h 969"/>
                <a:gd name="T4" fmla="*/ 9481 w 978"/>
                <a:gd name="T5" fmla="*/ 21494 h 969"/>
                <a:gd name="T6" fmla="*/ 8279 w 978"/>
                <a:gd name="T7" fmla="*/ 21526 h 969"/>
                <a:gd name="T8" fmla="*/ 9676 w 978"/>
                <a:gd name="T9" fmla="*/ 13040 h 969"/>
                <a:gd name="T10" fmla="*/ 10065 w 978"/>
                <a:gd name="T11" fmla="*/ 12647 h 969"/>
                <a:gd name="T12" fmla="*/ 13799 w 978"/>
                <a:gd name="T13" fmla="*/ 12188 h 969"/>
                <a:gd name="T14" fmla="*/ 15260 w 978"/>
                <a:gd name="T15" fmla="*/ 11631 h 969"/>
                <a:gd name="T16" fmla="*/ 15845 w 978"/>
                <a:gd name="T17" fmla="*/ 10452 h 969"/>
                <a:gd name="T18" fmla="*/ 16104 w 978"/>
                <a:gd name="T19" fmla="*/ 8912 h 969"/>
                <a:gd name="T20" fmla="*/ 17468 w 978"/>
                <a:gd name="T21" fmla="*/ 9010 h 969"/>
                <a:gd name="T22" fmla="*/ 16624 w 978"/>
                <a:gd name="T23" fmla="*/ 15236 h 969"/>
                <a:gd name="T24" fmla="*/ 25682 w 978"/>
                <a:gd name="T25" fmla="*/ 24410 h 969"/>
                <a:gd name="T26" fmla="*/ 30163 w 978"/>
                <a:gd name="T27" fmla="*/ 24705 h 969"/>
                <a:gd name="T28" fmla="*/ 30747 w 978"/>
                <a:gd name="T29" fmla="*/ 22018 h 969"/>
                <a:gd name="T30" fmla="*/ 31754 w 978"/>
                <a:gd name="T31" fmla="*/ 22083 h 969"/>
                <a:gd name="T32" fmla="*/ 30520 w 978"/>
                <a:gd name="T33" fmla="*/ 30275 h 969"/>
                <a:gd name="T34" fmla="*/ 29416 w 978"/>
                <a:gd name="T35" fmla="*/ 31421 h 969"/>
                <a:gd name="T36" fmla="*/ 24351 w 978"/>
                <a:gd name="T37" fmla="*/ 30537 h 969"/>
                <a:gd name="T38" fmla="*/ 12825 w 978"/>
                <a:gd name="T39" fmla="*/ 18905 h 969"/>
                <a:gd name="T40" fmla="*/ 0 w 978"/>
                <a:gd name="T41" fmla="*/ 11337 h 969"/>
                <a:gd name="T42" fmla="*/ 844 w 978"/>
                <a:gd name="T43" fmla="*/ 3375 h 969"/>
                <a:gd name="T44" fmla="*/ 1429 w 978"/>
                <a:gd name="T45" fmla="*/ 2785 h 969"/>
                <a:gd name="T46" fmla="*/ 5649 w 978"/>
                <a:gd name="T47" fmla="*/ 2425 h 969"/>
                <a:gd name="T48" fmla="*/ 5877 w 978"/>
                <a:gd name="T49" fmla="*/ 0 h 969"/>
                <a:gd name="T50" fmla="*/ 7078 w 978"/>
                <a:gd name="T51" fmla="*/ 98 h 969"/>
                <a:gd name="T52" fmla="*/ 6364 w 978"/>
                <a:gd name="T53" fmla="*/ 7831 h 969"/>
                <a:gd name="T54" fmla="*/ 5747 w 978"/>
                <a:gd name="T55" fmla="*/ 8552 h 969"/>
                <a:gd name="T56" fmla="*/ 1494 w 978"/>
                <a:gd name="T57" fmla="*/ 8846 h 969"/>
                <a:gd name="T58" fmla="*/ 1266 w 978"/>
                <a:gd name="T59" fmla="*/ 11238 h 969"/>
                <a:gd name="T60" fmla="*/ 0 w 978"/>
                <a:gd name="T61" fmla="*/ 11337 h 9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78" h="969">
                  <a:moveTo>
                    <a:pt x="395" y="577"/>
                  </a:moveTo>
                  <a:lnTo>
                    <a:pt x="313" y="581"/>
                  </a:lnTo>
                  <a:lnTo>
                    <a:pt x="292" y="656"/>
                  </a:lnTo>
                  <a:lnTo>
                    <a:pt x="255" y="657"/>
                  </a:lnTo>
                  <a:lnTo>
                    <a:pt x="298" y="398"/>
                  </a:lnTo>
                  <a:lnTo>
                    <a:pt x="310" y="386"/>
                  </a:lnTo>
                  <a:cubicBezTo>
                    <a:pt x="362" y="382"/>
                    <a:pt x="400" y="377"/>
                    <a:pt x="425" y="372"/>
                  </a:cubicBezTo>
                  <a:cubicBezTo>
                    <a:pt x="449" y="366"/>
                    <a:pt x="464" y="361"/>
                    <a:pt x="470" y="355"/>
                  </a:cubicBezTo>
                  <a:cubicBezTo>
                    <a:pt x="478" y="347"/>
                    <a:pt x="484" y="335"/>
                    <a:pt x="488" y="319"/>
                  </a:cubicBezTo>
                  <a:cubicBezTo>
                    <a:pt x="490" y="313"/>
                    <a:pt x="493" y="297"/>
                    <a:pt x="496" y="272"/>
                  </a:cubicBezTo>
                  <a:lnTo>
                    <a:pt x="538" y="275"/>
                  </a:lnTo>
                  <a:lnTo>
                    <a:pt x="512" y="465"/>
                  </a:lnTo>
                  <a:lnTo>
                    <a:pt x="791" y="745"/>
                  </a:lnTo>
                  <a:cubicBezTo>
                    <a:pt x="821" y="775"/>
                    <a:pt x="867" y="778"/>
                    <a:pt x="929" y="754"/>
                  </a:cubicBezTo>
                  <a:lnTo>
                    <a:pt x="947" y="672"/>
                  </a:lnTo>
                  <a:lnTo>
                    <a:pt x="978" y="674"/>
                  </a:lnTo>
                  <a:lnTo>
                    <a:pt x="940" y="924"/>
                  </a:lnTo>
                  <a:lnTo>
                    <a:pt x="906" y="959"/>
                  </a:lnTo>
                  <a:cubicBezTo>
                    <a:pt x="830" y="969"/>
                    <a:pt x="778" y="960"/>
                    <a:pt x="750" y="932"/>
                  </a:cubicBezTo>
                  <a:lnTo>
                    <a:pt x="395" y="577"/>
                  </a:lnTo>
                  <a:close/>
                  <a:moveTo>
                    <a:pt x="0" y="346"/>
                  </a:moveTo>
                  <a:lnTo>
                    <a:pt x="26" y="103"/>
                  </a:lnTo>
                  <a:lnTo>
                    <a:pt x="44" y="85"/>
                  </a:lnTo>
                  <a:lnTo>
                    <a:pt x="174" y="74"/>
                  </a:lnTo>
                  <a:lnTo>
                    <a:pt x="181" y="0"/>
                  </a:lnTo>
                  <a:lnTo>
                    <a:pt x="218" y="3"/>
                  </a:lnTo>
                  <a:lnTo>
                    <a:pt x="196" y="239"/>
                  </a:lnTo>
                  <a:lnTo>
                    <a:pt x="177" y="261"/>
                  </a:lnTo>
                  <a:lnTo>
                    <a:pt x="46" y="270"/>
                  </a:lnTo>
                  <a:lnTo>
                    <a:pt x="39" y="343"/>
                  </a:lnTo>
                  <a:lnTo>
                    <a:pt x="0" y="34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0" name="Freeform 52"/>
            <p:cNvSpPr>
              <a:spLocks/>
            </p:cNvSpPr>
            <p:nvPr/>
          </p:nvSpPr>
          <p:spPr bwMode="auto">
            <a:xfrm>
              <a:off x="1567917" y="693378"/>
              <a:ext cx="33342" cy="38099"/>
            </a:xfrm>
            <a:custGeom>
              <a:avLst/>
              <a:gdLst>
                <a:gd name="T0" fmla="*/ 15530 w 1052"/>
                <a:gd name="T1" fmla="*/ 31528 h 1177"/>
                <a:gd name="T2" fmla="*/ 5293 w 1052"/>
                <a:gd name="T3" fmla="*/ 22756 h 1177"/>
                <a:gd name="T4" fmla="*/ 1395 w 1052"/>
                <a:gd name="T5" fmla="*/ 23274 h 1177"/>
                <a:gd name="T6" fmla="*/ 1363 w 1052"/>
                <a:gd name="T7" fmla="*/ 25410 h 1177"/>
                <a:gd name="T8" fmla="*/ 0 w 1052"/>
                <a:gd name="T9" fmla="*/ 25572 h 1177"/>
                <a:gd name="T10" fmla="*/ 444 w 1052"/>
                <a:gd name="T11" fmla="*/ 17803 h 1177"/>
                <a:gd name="T12" fmla="*/ 1299 w 1052"/>
                <a:gd name="T13" fmla="*/ 16767 h 1177"/>
                <a:gd name="T14" fmla="*/ 3962 w 1052"/>
                <a:gd name="T15" fmla="*/ 16638 h 1177"/>
                <a:gd name="T16" fmla="*/ 5768 w 1052"/>
                <a:gd name="T17" fmla="*/ 16800 h 1177"/>
                <a:gd name="T18" fmla="*/ 7099 w 1052"/>
                <a:gd name="T19" fmla="*/ 17641 h 1177"/>
                <a:gd name="T20" fmla="*/ 9540 w 1052"/>
                <a:gd name="T21" fmla="*/ 19616 h 1177"/>
                <a:gd name="T22" fmla="*/ 10586 w 1052"/>
                <a:gd name="T23" fmla="*/ 5503 h 1177"/>
                <a:gd name="T24" fmla="*/ 11220 w 1052"/>
                <a:gd name="T25" fmla="*/ 4694 h 1177"/>
                <a:gd name="T26" fmla="*/ 14674 w 1052"/>
                <a:gd name="T27" fmla="*/ 4532 h 1177"/>
                <a:gd name="T28" fmla="*/ 16734 w 1052"/>
                <a:gd name="T29" fmla="*/ 3625 h 1177"/>
                <a:gd name="T30" fmla="*/ 17337 w 1052"/>
                <a:gd name="T31" fmla="*/ 1716 h 1177"/>
                <a:gd name="T32" fmla="*/ 17432 w 1052"/>
                <a:gd name="T33" fmla="*/ 0 h 1177"/>
                <a:gd name="T34" fmla="*/ 18668 w 1052"/>
                <a:gd name="T35" fmla="*/ 0 h 1177"/>
                <a:gd name="T36" fmla="*/ 18161 w 1052"/>
                <a:gd name="T37" fmla="*/ 6215 h 1177"/>
                <a:gd name="T38" fmla="*/ 26274 w 1052"/>
                <a:gd name="T39" fmla="*/ 13174 h 1177"/>
                <a:gd name="T40" fmla="*/ 28937 w 1052"/>
                <a:gd name="T41" fmla="*/ 14502 h 1177"/>
                <a:gd name="T42" fmla="*/ 31789 w 1052"/>
                <a:gd name="T43" fmla="*/ 13919 h 1177"/>
                <a:gd name="T44" fmla="*/ 31979 w 1052"/>
                <a:gd name="T45" fmla="*/ 12139 h 1177"/>
                <a:gd name="T46" fmla="*/ 33342 w 1052"/>
                <a:gd name="T47" fmla="*/ 12300 h 1177"/>
                <a:gd name="T48" fmla="*/ 32867 w 1052"/>
                <a:gd name="T49" fmla="*/ 19551 h 1177"/>
                <a:gd name="T50" fmla="*/ 32138 w 1052"/>
                <a:gd name="T51" fmla="*/ 20425 h 1177"/>
                <a:gd name="T52" fmla="*/ 26052 w 1052"/>
                <a:gd name="T53" fmla="*/ 19745 h 1177"/>
                <a:gd name="T54" fmla="*/ 15118 w 1052"/>
                <a:gd name="T55" fmla="*/ 10391 h 1177"/>
                <a:gd name="T56" fmla="*/ 11283 w 1052"/>
                <a:gd name="T57" fmla="*/ 11200 h 1177"/>
                <a:gd name="T58" fmla="*/ 10934 w 1052"/>
                <a:gd name="T59" fmla="*/ 20814 h 1177"/>
                <a:gd name="T60" fmla="*/ 18382 w 1052"/>
                <a:gd name="T61" fmla="*/ 27190 h 1177"/>
                <a:gd name="T62" fmla="*/ 21615 w 1052"/>
                <a:gd name="T63" fmla="*/ 26122 h 1177"/>
                <a:gd name="T64" fmla="*/ 21900 w 1052"/>
                <a:gd name="T65" fmla="*/ 24148 h 1177"/>
                <a:gd name="T66" fmla="*/ 23073 w 1052"/>
                <a:gd name="T67" fmla="*/ 23889 h 1177"/>
                <a:gd name="T68" fmla="*/ 22503 w 1052"/>
                <a:gd name="T69" fmla="*/ 32175 h 1177"/>
                <a:gd name="T70" fmla="*/ 21932 w 1052"/>
                <a:gd name="T71" fmla="*/ 32855 h 1177"/>
                <a:gd name="T72" fmla="*/ 16925 w 1052"/>
                <a:gd name="T73" fmla="*/ 34344 h 1177"/>
                <a:gd name="T74" fmla="*/ 16386 w 1052"/>
                <a:gd name="T75" fmla="*/ 37937 h 1177"/>
                <a:gd name="T76" fmla="*/ 15023 w 1052"/>
                <a:gd name="T77" fmla="*/ 38099 h 1177"/>
                <a:gd name="T78" fmla="*/ 15530 w 1052"/>
                <a:gd name="T79" fmla="*/ 31528 h 11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52" h="1177">
                  <a:moveTo>
                    <a:pt x="490" y="974"/>
                  </a:moveTo>
                  <a:lnTo>
                    <a:pt x="167" y="703"/>
                  </a:lnTo>
                  <a:lnTo>
                    <a:pt x="44" y="719"/>
                  </a:lnTo>
                  <a:lnTo>
                    <a:pt x="43" y="785"/>
                  </a:lnTo>
                  <a:lnTo>
                    <a:pt x="0" y="790"/>
                  </a:lnTo>
                  <a:lnTo>
                    <a:pt x="14" y="550"/>
                  </a:lnTo>
                  <a:lnTo>
                    <a:pt x="41" y="518"/>
                  </a:lnTo>
                  <a:cubicBezTo>
                    <a:pt x="80" y="516"/>
                    <a:pt x="108" y="514"/>
                    <a:pt x="125" y="514"/>
                  </a:cubicBezTo>
                  <a:cubicBezTo>
                    <a:pt x="153" y="513"/>
                    <a:pt x="172" y="515"/>
                    <a:pt x="182" y="519"/>
                  </a:cubicBezTo>
                  <a:cubicBezTo>
                    <a:pt x="193" y="523"/>
                    <a:pt x="207" y="532"/>
                    <a:pt x="224" y="545"/>
                  </a:cubicBezTo>
                  <a:cubicBezTo>
                    <a:pt x="242" y="558"/>
                    <a:pt x="267" y="578"/>
                    <a:pt x="301" y="606"/>
                  </a:cubicBezTo>
                  <a:lnTo>
                    <a:pt x="334" y="170"/>
                  </a:lnTo>
                  <a:lnTo>
                    <a:pt x="354" y="145"/>
                  </a:lnTo>
                  <a:cubicBezTo>
                    <a:pt x="395" y="147"/>
                    <a:pt x="431" y="145"/>
                    <a:pt x="463" y="140"/>
                  </a:cubicBezTo>
                  <a:cubicBezTo>
                    <a:pt x="495" y="135"/>
                    <a:pt x="516" y="126"/>
                    <a:pt x="528" y="112"/>
                  </a:cubicBezTo>
                  <a:cubicBezTo>
                    <a:pt x="539" y="99"/>
                    <a:pt x="545" y="79"/>
                    <a:pt x="547" y="53"/>
                  </a:cubicBezTo>
                  <a:cubicBezTo>
                    <a:pt x="548" y="36"/>
                    <a:pt x="549" y="18"/>
                    <a:pt x="550" y="0"/>
                  </a:cubicBezTo>
                  <a:lnTo>
                    <a:pt x="589" y="0"/>
                  </a:lnTo>
                  <a:lnTo>
                    <a:pt x="573" y="192"/>
                  </a:lnTo>
                  <a:lnTo>
                    <a:pt x="829" y="407"/>
                  </a:lnTo>
                  <a:cubicBezTo>
                    <a:pt x="855" y="429"/>
                    <a:pt x="883" y="443"/>
                    <a:pt x="913" y="448"/>
                  </a:cubicBezTo>
                  <a:cubicBezTo>
                    <a:pt x="943" y="454"/>
                    <a:pt x="973" y="448"/>
                    <a:pt x="1003" y="430"/>
                  </a:cubicBezTo>
                  <a:lnTo>
                    <a:pt x="1009" y="375"/>
                  </a:lnTo>
                  <a:lnTo>
                    <a:pt x="1052" y="380"/>
                  </a:lnTo>
                  <a:lnTo>
                    <a:pt x="1037" y="604"/>
                  </a:lnTo>
                  <a:lnTo>
                    <a:pt x="1014" y="631"/>
                  </a:lnTo>
                  <a:cubicBezTo>
                    <a:pt x="927" y="652"/>
                    <a:pt x="863" y="645"/>
                    <a:pt x="822" y="610"/>
                  </a:cubicBezTo>
                  <a:lnTo>
                    <a:pt x="477" y="321"/>
                  </a:lnTo>
                  <a:lnTo>
                    <a:pt x="356" y="346"/>
                  </a:lnTo>
                  <a:lnTo>
                    <a:pt x="345" y="643"/>
                  </a:lnTo>
                  <a:lnTo>
                    <a:pt x="580" y="840"/>
                  </a:lnTo>
                  <a:lnTo>
                    <a:pt x="682" y="807"/>
                  </a:lnTo>
                  <a:lnTo>
                    <a:pt x="691" y="746"/>
                  </a:lnTo>
                  <a:lnTo>
                    <a:pt x="728" y="738"/>
                  </a:lnTo>
                  <a:lnTo>
                    <a:pt x="710" y="994"/>
                  </a:lnTo>
                  <a:lnTo>
                    <a:pt x="692" y="1015"/>
                  </a:lnTo>
                  <a:cubicBezTo>
                    <a:pt x="607" y="1022"/>
                    <a:pt x="554" y="1038"/>
                    <a:pt x="534" y="1061"/>
                  </a:cubicBezTo>
                  <a:cubicBezTo>
                    <a:pt x="510" y="1090"/>
                    <a:pt x="505" y="1126"/>
                    <a:pt x="517" y="1172"/>
                  </a:cubicBezTo>
                  <a:lnTo>
                    <a:pt x="474" y="1177"/>
                  </a:lnTo>
                  <a:lnTo>
                    <a:pt x="490" y="9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1" name="Freeform 53"/>
            <p:cNvSpPr>
              <a:spLocks noEditPoints="1"/>
            </p:cNvSpPr>
            <p:nvPr/>
          </p:nvSpPr>
          <p:spPr bwMode="auto">
            <a:xfrm>
              <a:off x="1593319" y="664804"/>
              <a:ext cx="39692" cy="34924"/>
            </a:xfrm>
            <a:custGeom>
              <a:avLst/>
              <a:gdLst>
                <a:gd name="T0" fmla="*/ 24205 w 1243"/>
                <a:gd name="T1" fmla="*/ 18145 h 1099"/>
                <a:gd name="T2" fmla="*/ 23375 w 1243"/>
                <a:gd name="T3" fmla="*/ 25073 h 1099"/>
                <a:gd name="T4" fmla="*/ 22991 w 1243"/>
                <a:gd name="T5" fmla="*/ 27615 h 1099"/>
                <a:gd name="T6" fmla="*/ 22768 w 1243"/>
                <a:gd name="T7" fmla="*/ 28537 h 1099"/>
                <a:gd name="T8" fmla="*/ 19287 w 1243"/>
                <a:gd name="T9" fmla="*/ 30094 h 1099"/>
                <a:gd name="T10" fmla="*/ 15615 w 1243"/>
                <a:gd name="T11" fmla="*/ 31969 h 1099"/>
                <a:gd name="T12" fmla="*/ 15232 w 1243"/>
                <a:gd name="T13" fmla="*/ 34924 h 1099"/>
                <a:gd name="T14" fmla="*/ 14082 w 1243"/>
                <a:gd name="T15" fmla="*/ 34924 h 1099"/>
                <a:gd name="T16" fmla="*/ 13891 w 1243"/>
                <a:gd name="T17" fmla="*/ 29681 h 1099"/>
                <a:gd name="T18" fmla="*/ 2842 w 1243"/>
                <a:gd name="T19" fmla="*/ 21990 h 1099"/>
                <a:gd name="T20" fmla="*/ 0 w 1243"/>
                <a:gd name="T21" fmla="*/ 22403 h 1099"/>
                <a:gd name="T22" fmla="*/ 4151 w 1243"/>
                <a:gd name="T23" fmla="*/ 14681 h 1099"/>
                <a:gd name="T24" fmla="*/ 5939 w 1243"/>
                <a:gd name="T25" fmla="*/ 7182 h 1099"/>
                <a:gd name="T26" fmla="*/ 6865 w 1243"/>
                <a:gd name="T27" fmla="*/ 5879 h 1099"/>
                <a:gd name="T28" fmla="*/ 11017 w 1243"/>
                <a:gd name="T29" fmla="*/ 4481 h 1099"/>
                <a:gd name="T30" fmla="*/ 13284 w 1243"/>
                <a:gd name="T31" fmla="*/ 3273 h 1099"/>
                <a:gd name="T32" fmla="*/ 13571 w 1243"/>
                <a:gd name="T33" fmla="*/ 2066 h 1099"/>
                <a:gd name="T34" fmla="*/ 13380 w 1243"/>
                <a:gd name="T35" fmla="*/ 127 h 1099"/>
                <a:gd name="T36" fmla="*/ 14593 w 1243"/>
                <a:gd name="T37" fmla="*/ 0 h 1099"/>
                <a:gd name="T38" fmla="*/ 14849 w 1243"/>
                <a:gd name="T39" fmla="*/ 5402 h 1099"/>
                <a:gd name="T40" fmla="*/ 39692 w 1243"/>
                <a:gd name="T41" fmla="*/ 22689 h 1099"/>
                <a:gd name="T42" fmla="*/ 38255 w 1243"/>
                <a:gd name="T43" fmla="*/ 32731 h 1099"/>
                <a:gd name="T44" fmla="*/ 37233 w 1243"/>
                <a:gd name="T45" fmla="*/ 32414 h 1099"/>
                <a:gd name="T46" fmla="*/ 37872 w 1243"/>
                <a:gd name="T47" fmla="*/ 27647 h 1099"/>
                <a:gd name="T48" fmla="*/ 24205 w 1243"/>
                <a:gd name="T49" fmla="*/ 18145 h 1099"/>
                <a:gd name="T50" fmla="*/ 12134 w 1243"/>
                <a:gd name="T51" fmla="*/ 9724 h 1099"/>
                <a:gd name="T52" fmla="*/ 8494 w 1243"/>
                <a:gd name="T53" fmla="*/ 11758 h 1099"/>
                <a:gd name="T54" fmla="*/ 6259 w 1243"/>
                <a:gd name="T55" fmla="*/ 12807 h 1099"/>
                <a:gd name="T56" fmla="*/ 5652 w 1243"/>
                <a:gd name="T57" fmla="*/ 14777 h 1099"/>
                <a:gd name="T58" fmla="*/ 4822 w 1243"/>
                <a:gd name="T59" fmla="*/ 17065 h 1099"/>
                <a:gd name="T60" fmla="*/ 16733 w 1243"/>
                <a:gd name="T61" fmla="*/ 25359 h 1099"/>
                <a:gd name="T62" fmla="*/ 22417 w 1243"/>
                <a:gd name="T63" fmla="*/ 22276 h 1099"/>
                <a:gd name="T64" fmla="*/ 22927 w 1243"/>
                <a:gd name="T65" fmla="*/ 17255 h 1099"/>
                <a:gd name="T66" fmla="*/ 12134 w 1243"/>
                <a:gd name="T67" fmla="*/ 9724 h 10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3" h="1099">
                  <a:moveTo>
                    <a:pt x="758" y="571"/>
                  </a:moveTo>
                  <a:lnTo>
                    <a:pt x="732" y="789"/>
                  </a:lnTo>
                  <a:cubicBezTo>
                    <a:pt x="726" y="827"/>
                    <a:pt x="722" y="853"/>
                    <a:pt x="720" y="869"/>
                  </a:cubicBezTo>
                  <a:cubicBezTo>
                    <a:pt x="718" y="885"/>
                    <a:pt x="715" y="894"/>
                    <a:pt x="713" y="898"/>
                  </a:cubicBezTo>
                  <a:cubicBezTo>
                    <a:pt x="704" y="910"/>
                    <a:pt x="668" y="927"/>
                    <a:pt x="604" y="947"/>
                  </a:cubicBezTo>
                  <a:cubicBezTo>
                    <a:pt x="541" y="967"/>
                    <a:pt x="502" y="987"/>
                    <a:pt x="489" y="1006"/>
                  </a:cubicBezTo>
                  <a:cubicBezTo>
                    <a:pt x="477" y="1022"/>
                    <a:pt x="473" y="1053"/>
                    <a:pt x="477" y="1099"/>
                  </a:cubicBezTo>
                  <a:lnTo>
                    <a:pt x="441" y="1099"/>
                  </a:lnTo>
                  <a:lnTo>
                    <a:pt x="435" y="934"/>
                  </a:lnTo>
                  <a:lnTo>
                    <a:pt x="89" y="692"/>
                  </a:lnTo>
                  <a:cubicBezTo>
                    <a:pt x="48" y="714"/>
                    <a:pt x="18" y="718"/>
                    <a:pt x="0" y="705"/>
                  </a:cubicBezTo>
                  <a:cubicBezTo>
                    <a:pt x="45" y="641"/>
                    <a:pt x="89" y="559"/>
                    <a:pt x="130" y="462"/>
                  </a:cubicBezTo>
                  <a:cubicBezTo>
                    <a:pt x="171" y="364"/>
                    <a:pt x="190" y="286"/>
                    <a:pt x="186" y="226"/>
                  </a:cubicBezTo>
                  <a:lnTo>
                    <a:pt x="215" y="185"/>
                  </a:lnTo>
                  <a:cubicBezTo>
                    <a:pt x="272" y="166"/>
                    <a:pt x="315" y="151"/>
                    <a:pt x="345" y="141"/>
                  </a:cubicBezTo>
                  <a:cubicBezTo>
                    <a:pt x="386" y="125"/>
                    <a:pt x="410" y="112"/>
                    <a:pt x="416" y="103"/>
                  </a:cubicBezTo>
                  <a:cubicBezTo>
                    <a:pt x="422" y="95"/>
                    <a:pt x="425" y="82"/>
                    <a:pt x="425" y="65"/>
                  </a:cubicBezTo>
                  <a:cubicBezTo>
                    <a:pt x="425" y="62"/>
                    <a:pt x="423" y="42"/>
                    <a:pt x="419" y="4"/>
                  </a:cubicBezTo>
                  <a:lnTo>
                    <a:pt x="457" y="0"/>
                  </a:lnTo>
                  <a:lnTo>
                    <a:pt x="465" y="170"/>
                  </a:lnTo>
                  <a:lnTo>
                    <a:pt x="1243" y="714"/>
                  </a:lnTo>
                  <a:lnTo>
                    <a:pt x="1198" y="1030"/>
                  </a:lnTo>
                  <a:lnTo>
                    <a:pt x="1166" y="1020"/>
                  </a:lnTo>
                  <a:lnTo>
                    <a:pt x="1186" y="870"/>
                  </a:lnTo>
                  <a:lnTo>
                    <a:pt x="758" y="571"/>
                  </a:lnTo>
                  <a:close/>
                  <a:moveTo>
                    <a:pt x="380" y="306"/>
                  </a:moveTo>
                  <a:cubicBezTo>
                    <a:pt x="352" y="324"/>
                    <a:pt x="314" y="345"/>
                    <a:pt x="266" y="370"/>
                  </a:cubicBezTo>
                  <a:cubicBezTo>
                    <a:pt x="233" y="385"/>
                    <a:pt x="210" y="396"/>
                    <a:pt x="196" y="403"/>
                  </a:cubicBezTo>
                  <a:cubicBezTo>
                    <a:pt x="192" y="418"/>
                    <a:pt x="186" y="439"/>
                    <a:pt x="177" y="465"/>
                  </a:cubicBezTo>
                  <a:cubicBezTo>
                    <a:pt x="168" y="491"/>
                    <a:pt x="160" y="515"/>
                    <a:pt x="151" y="537"/>
                  </a:cubicBezTo>
                  <a:lnTo>
                    <a:pt x="524" y="798"/>
                  </a:lnTo>
                  <a:lnTo>
                    <a:pt x="702" y="701"/>
                  </a:lnTo>
                  <a:lnTo>
                    <a:pt x="718" y="543"/>
                  </a:lnTo>
                  <a:lnTo>
                    <a:pt x="380" y="30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2" name="Freeform 54"/>
            <p:cNvSpPr>
              <a:spLocks/>
            </p:cNvSpPr>
            <p:nvPr/>
          </p:nvSpPr>
          <p:spPr bwMode="auto">
            <a:xfrm>
              <a:off x="1612372" y="633054"/>
              <a:ext cx="31754" cy="36511"/>
            </a:xfrm>
            <a:custGeom>
              <a:avLst/>
              <a:gdLst>
                <a:gd name="T0" fmla="*/ 16891 w 1002"/>
                <a:gd name="T1" fmla="*/ 30238 h 1164"/>
                <a:gd name="T2" fmla="*/ 4975 w 1002"/>
                <a:gd name="T3" fmla="*/ 23713 h 1164"/>
                <a:gd name="T4" fmla="*/ 1870 w 1002"/>
                <a:gd name="T5" fmla="*/ 24498 h 1164"/>
                <a:gd name="T6" fmla="*/ 2060 w 1002"/>
                <a:gd name="T7" fmla="*/ 27038 h 1164"/>
                <a:gd name="T8" fmla="*/ 697 w 1002"/>
                <a:gd name="T9" fmla="*/ 27258 h 1164"/>
                <a:gd name="T10" fmla="*/ 0 w 1002"/>
                <a:gd name="T11" fmla="*/ 19855 h 1164"/>
                <a:gd name="T12" fmla="*/ 539 w 1002"/>
                <a:gd name="T13" fmla="*/ 18946 h 1164"/>
                <a:gd name="T14" fmla="*/ 4342 w 1002"/>
                <a:gd name="T15" fmla="*/ 18130 h 1164"/>
                <a:gd name="T16" fmla="*/ 6782 w 1002"/>
                <a:gd name="T17" fmla="*/ 18977 h 1164"/>
                <a:gd name="T18" fmla="*/ 19109 w 1002"/>
                <a:gd name="T19" fmla="*/ 25752 h 1164"/>
                <a:gd name="T20" fmla="*/ 22690 w 1002"/>
                <a:gd name="T21" fmla="*/ 23556 h 1164"/>
                <a:gd name="T22" fmla="*/ 21867 w 1002"/>
                <a:gd name="T23" fmla="*/ 15872 h 1164"/>
                <a:gd name="T24" fmla="*/ 12645 w 1002"/>
                <a:gd name="T25" fmla="*/ 10822 h 1164"/>
                <a:gd name="T26" fmla="*/ 9412 w 1002"/>
                <a:gd name="T27" fmla="*/ 11982 h 1164"/>
                <a:gd name="T28" fmla="*/ 9571 w 1002"/>
                <a:gd name="T29" fmla="*/ 13927 h 1164"/>
                <a:gd name="T30" fmla="*/ 8398 w 1002"/>
                <a:gd name="T31" fmla="*/ 13739 h 1164"/>
                <a:gd name="T32" fmla="*/ 7384 w 1002"/>
                <a:gd name="T33" fmla="*/ 6681 h 1164"/>
                <a:gd name="T34" fmla="*/ 7891 w 1002"/>
                <a:gd name="T35" fmla="*/ 5771 h 1164"/>
                <a:gd name="T36" fmla="*/ 11060 w 1002"/>
                <a:gd name="T37" fmla="*/ 4956 h 1164"/>
                <a:gd name="T38" fmla="*/ 13025 w 1002"/>
                <a:gd name="T39" fmla="*/ 3764 h 1164"/>
                <a:gd name="T40" fmla="*/ 13183 w 1002"/>
                <a:gd name="T41" fmla="*/ 2070 h 1164"/>
                <a:gd name="T42" fmla="*/ 13057 w 1002"/>
                <a:gd name="T43" fmla="*/ 157 h 1164"/>
                <a:gd name="T44" fmla="*/ 14197 w 1002"/>
                <a:gd name="T45" fmla="*/ 0 h 1164"/>
                <a:gd name="T46" fmla="*/ 14863 w 1002"/>
                <a:gd name="T47" fmla="*/ 5803 h 1164"/>
                <a:gd name="T48" fmla="*/ 25986 w 1002"/>
                <a:gd name="T49" fmla="*/ 11888 h 1164"/>
                <a:gd name="T50" fmla="*/ 29789 w 1002"/>
                <a:gd name="T51" fmla="*/ 10696 h 1164"/>
                <a:gd name="T52" fmla="*/ 29916 w 1002"/>
                <a:gd name="T53" fmla="*/ 9065 h 1164"/>
                <a:gd name="T54" fmla="*/ 30803 w 1002"/>
                <a:gd name="T55" fmla="*/ 8814 h 1164"/>
                <a:gd name="T56" fmla="*/ 31754 w 1002"/>
                <a:gd name="T57" fmla="*/ 15966 h 1164"/>
                <a:gd name="T58" fmla="*/ 31152 w 1002"/>
                <a:gd name="T59" fmla="*/ 17032 h 1164"/>
                <a:gd name="T60" fmla="*/ 27856 w 1002"/>
                <a:gd name="T61" fmla="*/ 17910 h 1164"/>
                <a:gd name="T62" fmla="*/ 25955 w 1002"/>
                <a:gd name="T63" fmla="*/ 17879 h 1164"/>
                <a:gd name="T64" fmla="*/ 23419 w 1002"/>
                <a:gd name="T65" fmla="*/ 16719 h 1164"/>
                <a:gd name="T66" fmla="*/ 24592 w 1002"/>
                <a:gd name="T67" fmla="*/ 28732 h 1164"/>
                <a:gd name="T68" fmla="*/ 24053 w 1002"/>
                <a:gd name="T69" fmla="*/ 29673 h 1164"/>
                <a:gd name="T70" fmla="*/ 18761 w 1002"/>
                <a:gd name="T71" fmla="*/ 32747 h 1164"/>
                <a:gd name="T72" fmla="*/ 18634 w 1002"/>
                <a:gd name="T73" fmla="*/ 36417 h 1164"/>
                <a:gd name="T74" fmla="*/ 17557 w 1002"/>
                <a:gd name="T75" fmla="*/ 36511 h 1164"/>
                <a:gd name="T76" fmla="*/ 16891 w 1002"/>
                <a:gd name="T77" fmla="*/ 30238 h 11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02" h="1164">
                  <a:moveTo>
                    <a:pt x="533" y="964"/>
                  </a:moveTo>
                  <a:lnTo>
                    <a:pt x="157" y="756"/>
                  </a:lnTo>
                  <a:lnTo>
                    <a:pt x="59" y="781"/>
                  </a:lnTo>
                  <a:lnTo>
                    <a:pt x="65" y="862"/>
                  </a:lnTo>
                  <a:lnTo>
                    <a:pt x="22" y="869"/>
                  </a:lnTo>
                  <a:lnTo>
                    <a:pt x="0" y="633"/>
                  </a:lnTo>
                  <a:lnTo>
                    <a:pt x="17" y="604"/>
                  </a:lnTo>
                  <a:cubicBezTo>
                    <a:pt x="78" y="586"/>
                    <a:pt x="118" y="578"/>
                    <a:pt x="137" y="578"/>
                  </a:cubicBezTo>
                  <a:cubicBezTo>
                    <a:pt x="156" y="578"/>
                    <a:pt x="182" y="587"/>
                    <a:pt x="214" y="605"/>
                  </a:cubicBezTo>
                  <a:lnTo>
                    <a:pt x="603" y="821"/>
                  </a:lnTo>
                  <a:lnTo>
                    <a:pt x="716" y="751"/>
                  </a:lnTo>
                  <a:lnTo>
                    <a:pt x="690" y="506"/>
                  </a:lnTo>
                  <a:lnTo>
                    <a:pt x="399" y="345"/>
                  </a:lnTo>
                  <a:lnTo>
                    <a:pt x="297" y="382"/>
                  </a:lnTo>
                  <a:lnTo>
                    <a:pt x="302" y="444"/>
                  </a:lnTo>
                  <a:lnTo>
                    <a:pt x="265" y="438"/>
                  </a:lnTo>
                  <a:lnTo>
                    <a:pt x="233" y="213"/>
                  </a:lnTo>
                  <a:lnTo>
                    <a:pt x="249" y="184"/>
                  </a:lnTo>
                  <a:cubicBezTo>
                    <a:pt x="282" y="178"/>
                    <a:pt x="315" y="169"/>
                    <a:pt x="349" y="158"/>
                  </a:cubicBezTo>
                  <a:cubicBezTo>
                    <a:pt x="383" y="146"/>
                    <a:pt x="403" y="133"/>
                    <a:pt x="411" y="120"/>
                  </a:cubicBezTo>
                  <a:cubicBezTo>
                    <a:pt x="415" y="106"/>
                    <a:pt x="417" y="88"/>
                    <a:pt x="416" y="66"/>
                  </a:cubicBezTo>
                  <a:cubicBezTo>
                    <a:pt x="416" y="44"/>
                    <a:pt x="414" y="24"/>
                    <a:pt x="412" y="5"/>
                  </a:cubicBezTo>
                  <a:lnTo>
                    <a:pt x="448" y="0"/>
                  </a:lnTo>
                  <a:lnTo>
                    <a:pt x="469" y="185"/>
                  </a:lnTo>
                  <a:lnTo>
                    <a:pt x="820" y="379"/>
                  </a:lnTo>
                  <a:lnTo>
                    <a:pt x="940" y="341"/>
                  </a:lnTo>
                  <a:lnTo>
                    <a:pt x="944" y="289"/>
                  </a:lnTo>
                  <a:lnTo>
                    <a:pt x="972" y="281"/>
                  </a:lnTo>
                  <a:lnTo>
                    <a:pt x="1002" y="509"/>
                  </a:lnTo>
                  <a:lnTo>
                    <a:pt x="983" y="543"/>
                  </a:lnTo>
                  <a:lnTo>
                    <a:pt x="879" y="571"/>
                  </a:lnTo>
                  <a:cubicBezTo>
                    <a:pt x="856" y="575"/>
                    <a:pt x="836" y="575"/>
                    <a:pt x="819" y="570"/>
                  </a:cubicBezTo>
                  <a:cubicBezTo>
                    <a:pt x="803" y="566"/>
                    <a:pt x="776" y="554"/>
                    <a:pt x="739" y="533"/>
                  </a:cubicBezTo>
                  <a:lnTo>
                    <a:pt x="776" y="916"/>
                  </a:lnTo>
                  <a:lnTo>
                    <a:pt x="759" y="946"/>
                  </a:lnTo>
                  <a:cubicBezTo>
                    <a:pt x="664" y="981"/>
                    <a:pt x="609" y="1014"/>
                    <a:pt x="592" y="1044"/>
                  </a:cubicBezTo>
                  <a:cubicBezTo>
                    <a:pt x="580" y="1065"/>
                    <a:pt x="579" y="1104"/>
                    <a:pt x="588" y="1161"/>
                  </a:cubicBezTo>
                  <a:lnTo>
                    <a:pt x="554" y="1164"/>
                  </a:lnTo>
                  <a:lnTo>
                    <a:pt x="533" y="96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3" name="Freeform 55"/>
            <p:cNvSpPr>
              <a:spLocks noEditPoints="1"/>
            </p:cNvSpPr>
            <p:nvPr/>
          </p:nvSpPr>
          <p:spPr bwMode="auto">
            <a:xfrm>
              <a:off x="1631424" y="609242"/>
              <a:ext cx="23816" cy="25399"/>
            </a:xfrm>
            <a:custGeom>
              <a:avLst/>
              <a:gdLst>
                <a:gd name="T0" fmla="*/ 15910 w 735"/>
                <a:gd name="T1" fmla="*/ 20924 h 789"/>
                <a:gd name="T2" fmla="*/ 2463 w 735"/>
                <a:gd name="T3" fmla="*/ 15259 h 789"/>
                <a:gd name="T4" fmla="*/ 1199 w 735"/>
                <a:gd name="T5" fmla="*/ 15967 h 789"/>
                <a:gd name="T6" fmla="*/ 0 w 735"/>
                <a:gd name="T7" fmla="*/ 15967 h 789"/>
                <a:gd name="T8" fmla="*/ 1329 w 735"/>
                <a:gd name="T9" fmla="*/ 9915 h 789"/>
                <a:gd name="T10" fmla="*/ 940 w 735"/>
                <a:gd name="T11" fmla="*/ 3187 h 789"/>
                <a:gd name="T12" fmla="*/ 1264 w 735"/>
                <a:gd name="T13" fmla="*/ 2414 h 789"/>
                <a:gd name="T14" fmla="*/ 11147 w 735"/>
                <a:gd name="T15" fmla="*/ 0 h 789"/>
                <a:gd name="T16" fmla="*/ 12151 w 735"/>
                <a:gd name="T17" fmla="*/ 451 h 789"/>
                <a:gd name="T18" fmla="*/ 13739 w 735"/>
                <a:gd name="T19" fmla="*/ 14390 h 789"/>
                <a:gd name="T20" fmla="*/ 16947 w 735"/>
                <a:gd name="T21" fmla="*/ 15742 h 789"/>
                <a:gd name="T22" fmla="*/ 21937 w 735"/>
                <a:gd name="T23" fmla="*/ 11621 h 789"/>
                <a:gd name="T24" fmla="*/ 21224 w 735"/>
                <a:gd name="T25" fmla="*/ 5376 h 789"/>
                <a:gd name="T26" fmla="*/ 22585 w 735"/>
                <a:gd name="T27" fmla="*/ 4925 h 789"/>
                <a:gd name="T28" fmla="*/ 23816 w 735"/>
                <a:gd name="T29" fmla="*/ 17061 h 789"/>
                <a:gd name="T30" fmla="*/ 23427 w 735"/>
                <a:gd name="T31" fmla="*/ 17995 h 789"/>
                <a:gd name="T32" fmla="*/ 17562 w 735"/>
                <a:gd name="T33" fmla="*/ 22051 h 789"/>
                <a:gd name="T34" fmla="*/ 17433 w 735"/>
                <a:gd name="T35" fmla="*/ 23468 h 789"/>
                <a:gd name="T36" fmla="*/ 17595 w 735"/>
                <a:gd name="T37" fmla="*/ 24787 h 789"/>
                <a:gd name="T38" fmla="*/ 16590 w 735"/>
                <a:gd name="T39" fmla="*/ 25399 h 789"/>
                <a:gd name="T40" fmla="*/ 15910 w 735"/>
                <a:gd name="T41" fmla="*/ 20924 h 789"/>
                <a:gd name="T42" fmla="*/ 11309 w 735"/>
                <a:gd name="T43" fmla="*/ 4990 h 789"/>
                <a:gd name="T44" fmla="*/ 2625 w 735"/>
                <a:gd name="T45" fmla="*/ 7050 h 789"/>
                <a:gd name="T46" fmla="*/ 2527 w 735"/>
                <a:gd name="T47" fmla="*/ 9657 h 789"/>
                <a:gd name="T48" fmla="*/ 12475 w 735"/>
                <a:gd name="T49" fmla="*/ 13842 h 789"/>
                <a:gd name="T50" fmla="*/ 11309 w 735"/>
                <a:gd name="T51" fmla="*/ 4990 h 7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5" h="789">
                  <a:moveTo>
                    <a:pt x="491" y="650"/>
                  </a:moveTo>
                  <a:lnTo>
                    <a:pt x="76" y="474"/>
                  </a:lnTo>
                  <a:cubicBezTo>
                    <a:pt x="64" y="484"/>
                    <a:pt x="51" y="491"/>
                    <a:pt x="37" y="496"/>
                  </a:cubicBezTo>
                  <a:cubicBezTo>
                    <a:pt x="23" y="500"/>
                    <a:pt x="11" y="500"/>
                    <a:pt x="0" y="496"/>
                  </a:cubicBezTo>
                  <a:cubicBezTo>
                    <a:pt x="21" y="448"/>
                    <a:pt x="34" y="385"/>
                    <a:pt x="41" y="308"/>
                  </a:cubicBezTo>
                  <a:cubicBezTo>
                    <a:pt x="48" y="232"/>
                    <a:pt x="44" y="162"/>
                    <a:pt x="29" y="99"/>
                  </a:cubicBezTo>
                  <a:lnTo>
                    <a:pt x="39" y="75"/>
                  </a:lnTo>
                  <a:lnTo>
                    <a:pt x="344" y="0"/>
                  </a:lnTo>
                  <a:lnTo>
                    <a:pt x="375" y="14"/>
                  </a:lnTo>
                  <a:lnTo>
                    <a:pt x="424" y="447"/>
                  </a:lnTo>
                  <a:lnTo>
                    <a:pt x="523" y="489"/>
                  </a:lnTo>
                  <a:lnTo>
                    <a:pt x="677" y="361"/>
                  </a:lnTo>
                  <a:lnTo>
                    <a:pt x="655" y="167"/>
                  </a:lnTo>
                  <a:lnTo>
                    <a:pt x="697" y="153"/>
                  </a:lnTo>
                  <a:lnTo>
                    <a:pt x="735" y="530"/>
                  </a:lnTo>
                  <a:lnTo>
                    <a:pt x="723" y="559"/>
                  </a:lnTo>
                  <a:cubicBezTo>
                    <a:pt x="613" y="617"/>
                    <a:pt x="553" y="659"/>
                    <a:pt x="542" y="685"/>
                  </a:cubicBezTo>
                  <a:cubicBezTo>
                    <a:pt x="540" y="702"/>
                    <a:pt x="538" y="717"/>
                    <a:pt x="538" y="729"/>
                  </a:cubicBezTo>
                  <a:cubicBezTo>
                    <a:pt x="537" y="741"/>
                    <a:pt x="539" y="754"/>
                    <a:pt x="543" y="770"/>
                  </a:cubicBezTo>
                  <a:lnTo>
                    <a:pt x="512" y="789"/>
                  </a:lnTo>
                  <a:lnTo>
                    <a:pt x="491" y="650"/>
                  </a:lnTo>
                  <a:close/>
                  <a:moveTo>
                    <a:pt x="349" y="155"/>
                  </a:moveTo>
                  <a:lnTo>
                    <a:pt x="81" y="219"/>
                  </a:lnTo>
                  <a:lnTo>
                    <a:pt x="78" y="300"/>
                  </a:lnTo>
                  <a:lnTo>
                    <a:pt x="385" y="430"/>
                  </a:lnTo>
                  <a:lnTo>
                    <a:pt x="349" y="155"/>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4" name="Freeform 56"/>
            <p:cNvSpPr>
              <a:spLocks noEditPoints="1"/>
            </p:cNvSpPr>
            <p:nvPr/>
          </p:nvSpPr>
          <p:spPr bwMode="auto">
            <a:xfrm>
              <a:off x="1642538" y="582255"/>
              <a:ext cx="22228" cy="25399"/>
            </a:xfrm>
            <a:custGeom>
              <a:avLst/>
              <a:gdLst>
                <a:gd name="T0" fmla="*/ 15121 w 735"/>
                <a:gd name="T1" fmla="*/ 20867 h 779"/>
                <a:gd name="T2" fmla="*/ 2268 w 735"/>
                <a:gd name="T3" fmla="*/ 15813 h 779"/>
                <a:gd name="T4" fmla="*/ 1119 w 735"/>
                <a:gd name="T5" fmla="*/ 16628 h 779"/>
                <a:gd name="T6" fmla="*/ 0 w 735"/>
                <a:gd name="T7" fmla="*/ 16726 h 779"/>
                <a:gd name="T8" fmla="*/ 938 w 735"/>
                <a:gd name="T9" fmla="*/ 10564 h 779"/>
                <a:gd name="T10" fmla="*/ 242 w 735"/>
                <a:gd name="T11" fmla="*/ 3750 h 779"/>
                <a:gd name="T12" fmla="*/ 514 w 735"/>
                <a:gd name="T13" fmla="*/ 2967 h 779"/>
                <a:gd name="T14" fmla="*/ 9587 w 735"/>
                <a:gd name="T15" fmla="*/ 0 h 779"/>
                <a:gd name="T16" fmla="*/ 10555 w 735"/>
                <a:gd name="T17" fmla="*/ 391 h 779"/>
                <a:gd name="T18" fmla="*/ 12702 w 735"/>
                <a:gd name="T19" fmla="*/ 14379 h 779"/>
                <a:gd name="T20" fmla="*/ 15786 w 735"/>
                <a:gd name="T21" fmla="*/ 15585 h 779"/>
                <a:gd name="T22" fmla="*/ 20232 w 735"/>
                <a:gd name="T23" fmla="*/ 11151 h 779"/>
                <a:gd name="T24" fmla="*/ 19234 w 735"/>
                <a:gd name="T25" fmla="*/ 4891 h 779"/>
                <a:gd name="T26" fmla="*/ 20504 w 735"/>
                <a:gd name="T27" fmla="*/ 4336 h 779"/>
                <a:gd name="T28" fmla="*/ 22228 w 735"/>
                <a:gd name="T29" fmla="*/ 16563 h 779"/>
                <a:gd name="T30" fmla="*/ 21895 w 735"/>
                <a:gd name="T31" fmla="*/ 17541 h 779"/>
                <a:gd name="T32" fmla="*/ 16724 w 735"/>
                <a:gd name="T33" fmla="*/ 21943 h 779"/>
                <a:gd name="T34" fmla="*/ 16633 w 735"/>
                <a:gd name="T35" fmla="*/ 23410 h 779"/>
                <a:gd name="T36" fmla="*/ 16875 w 735"/>
                <a:gd name="T37" fmla="*/ 24747 h 779"/>
                <a:gd name="T38" fmla="*/ 15968 w 735"/>
                <a:gd name="T39" fmla="*/ 25399 h 779"/>
                <a:gd name="T40" fmla="*/ 15121 w 735"/>
                <a:gd name="T41" fmla="*/ 20867 h 779"/>
                <a:gd name="T42" fmla="*/ 10040 w 735"/>
                <a:gd name="T43" fmla="*/ 5086 h 779"/>
                <a:gd name="T44" fmla="*/ 1996 w 735"/>
                <a:gd name="T45" fmla="*/ 7629 h 779"/>
                <a:gd name="T46" fmla="*/ 2087 w 735"/>
                <a:gd name="T47" fmla="*/ 10205 h 779"/>
                <a:gd name="T48" fmla="*/ 11553 w 735"/>
                <a:gd name="T49" fmla="*/ 13890 h 779"/>
                <a:gd name="T50" fmla="*/ 10040 w 735"/>
                <a:gd name="T51" fmla="*/ 5086 h 7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5" h="779">
                  <a:moveTo>
                    <a:pt x="500" y="640"/>
                  </a:moveTo>
                  <a:lnTo>
                    <a:pt x="75" y="485"/>
                  </a:lnTo>
                  <a:cubicBezTo>
                    <a:pt x="64" y="496"/>
                    <a:pt x="51" y="505"/>
                    <a:pt x="37" y="510"/>
                  </a:cubicBezTo>
                  <a:cubicBezTo>
                    <a:pt x="23" y="516"/>
                    <a:pt x="11" y="517"/>
                    <a:pt x="0" y="513"/>
                  </a:cubicBezTo>
                  <a:cubicBezTo>
                    <a:pt x="18" y="464"/>
                    <a:pt x="28" y="401"/>
                    <a:pt x="31" y="324"/>
                  </a:cubicBezTo>
                  <a:cubicBezTo>
                    <a:pt x="33" y="246"/>
                    <a:pt x="26" y="177"/>
                    <a:pt x="8" y="115"/>
                  </a:cubicBezTo>
                  <a:lnTo>
                    <a:pt x="17" y="91"/>
                  </a:lnTo>
                  <a:lnTo>
                    <a:pt x="317" y="0"/>
                  </a:lnTo>
                  <a:lnTo>
                    <a:pt x="349" y="12"/>
                  </a:lnTo>
                  <a:lnTo>
                    <a:pt x="420" y="441"/>
                  </a:lnTo>
                  <a:lnTo>
                    <a:pt x="522" y="478"/>
                  </a:lnTo>
                  <a:lnTo>
                    <a:pt x="669" y="342"/>
                  </a:lnTo>
                  <a:lnTo>
                    <a:pt x="636" y="150"/>
                  </a:lnTo>
                  <a:lnTo>
                    <a:pt x="678" y="133"/>
                  </a:lnTo>
                  <a:lnTo>
                    <a:pt x="735" y="508"/>
                  </a:lnTo>
                  <a:lnTo>
                    <a:pt x="724" y="538"/>
                  </a:lnTo>
                  <a:cubicBezTo>
                    <a:pt x="620" y="602"/>
                    <a:pt x="562" y="647"/>
                    <a:pt x="553" y="673"/>
                  </a:cubicBezTo>
                  <a:cubicBezTo>
                    <a:pt x="551" y="691"/>
                    <a:pt x="550" y="706"/>
                    <a:pt x="550" y="718"/>
                  </a:cubicBezTo>
                  <a:cubicBezTo>
                    <a:pt x="550" y="730"/>
                    <a:pt x="553" y="743"/>
                    <a:pt x="558" y="759"/>
                  </a:cubicBezTo>
                  <a:lnTo>
                    <a:pt x="528" y="779"/>
                  </a:lnTo>
                  <a:lnTo>
                    <a:pt x="500" y="640"/>
                  </a:lnTo>
                  <a:close/>
                  <a:moveTo>
                    <a:pt x="332" y="156"/>
                  </a:moveTo>
                  <a:lnTo>
                    <a:pt x="66" y="234"/>
                  </a:lnTo>
                  <a:lnTo>
                    <a:pt x="69" y="313"/>
                  </a:lnTo>
                  <a:lnTo>
                    <a:pt x="382" y="426"/>
                  </a:lnTo>
                  <a:lnTo>
                    <a:pt x="332" y="15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5" name="Freeform 57"/>
            <p:cNvSpPr>
              <a:spLocks/>
            </p:cNvSpPr>
            <p:nvPr/>
          </p:nvSpPr>
          <p:spPr bwMode="auto">
            <a:xfrm>
              <a:off x="1648889" y="553681"/>
              <a:ext cx="25403" cy="25399"/>
            </a:xfrm>
            <a:custGeom>
              <a:avLst/>
              <a:gdLst>
                <a:gd name="T0" fmla="*/ 17308 w 772"/>
                <a:gd name="T1" fmla="*/ 21134 h 792"/>
                <a:gd name="T2" fmla="*/ 3718 w 772"/>
                <a:gd name="T3" fmla="*/ 17831 h 792"/>
                <a:gd name="T4" fmla="*/ 2567 w 772"/>
                <a:gd name="T5" fmla="*/ 18921 h 792"/>
                <a:gd name="T6" fmla="*/ 1349 w 772"/>
                <a:gd name="T7" fmla="*/ 18632 h 792"/>
                <a:gd name="T8" fmla="*/ 1612 w 772"/>
                <a:gd name="T9" fmla="*/ 12154 h 792"/>
                <a:gd name="T10" fmla="*/ 0 w 772"/>
                <a:gd name="T11" fmla="*/ 6254 h 792"/>
                <a:gd name="T12" fmla="*/ 230 w 772"/>
                <a:gd name="T13" fmla="*/ 5259 h 792"/>
                <a:gd name="T14" fmla="*/ 3488 w 772"/>
                <a:gd name="T15" fmla="*/ 3079 h 792"/>
                <a:gd name="T16" fmla="*/ 5035 w 772"/>
                <a:gd name="T17" fmla="*/ 0 h 792"/>
                <a:gd name="T18" fmla="*/ 5956 w 772"/>
                <a:gd name="T19" fmla="*/ 224 h 792"/>
                <a:gd name="T20" fmla="*/ 7404 w 772"/>
                <a:gd name="T21" fmla="*/ 3303 h 792"/>
                <a:gd name="T22" fmla="*/ 7437 w 772"/>
                <a:gd name="T23" fmla="*/ 6606 h 792"/>
                <a:gd name="T24" fmla="*/ 5758 w 772"/>
                <a:gd name="T25" fmla="*/ 9172 h 792"/>
                <a:gd name="T26" fmla="*/ 2665 w 772"/>
                <a:gd name="T27" fmla="*/ 10487 h 792"/>
                <a:gd name="T28" fmla="*/ 2961 w 772"/>
                <a:gd name="T29" fmla="*/ 12315 h 792"/>
                <a:gd name="T30" fmla="*/ 17901 w 772"/>
                <a:gd name="T31" fmla="*/ 15939 h 792"/>
                <a:gd name="T32" fmla="*/ 20270 w 772"/>
                <a:gd name="T33" fmla="*/ 12764 h 792"/>
                <a:gd name="T34" fmla="*/ 22310 w 772"/>
                <a:gd name="T35" fmla="*/ 10711 h 792"/>
                <a:gd name="T36" fmla="*/ 20467 w 772"/>
                <a:gd name="T37" fmla="*/ 4939 h 792"/>
                <a:gd name="T38" fmla="*/ 21586 w 772"/>
                <a:gd name="T39" fmla="*/ 4458 h 792"/>
                <a:gd name="T40" fmla="*/ 25403 w 772"/>
                <a:gd name="T41" fmla="*/ 15457 h 792"/>
                <a:gd name="T42" fmla="*/ 25008 w 772"/>
                <a:gd name="T43" fmla="*/ 16901 h 792"/>
                <a:gd name="T44" fmla="*/ 21224 w 772"/>
                <a:gd name="T45" fmla="*/ 20043 h 792"/>
                <a:gd name="T46" fmla="*/ 19513 w 772"/>
                <a:gd name="T47" fmla="*/ 22192 h 792"/>
                <a:gd name="T48" fmla="*/ 20171 w 772"/>
                <a:gd name="T49" fmla="*/ 24822 h 792"/>
                <a:gd name="T50" fmla="*/ 19184 w 772"/>
                <a:gd name="T51" fmla="*/ 25399 h 792"/>
                <a:gd name="T52" fmla="*/ 17308 w 772"/>
                <a:gd name="T53" fmla="*/ 21134 h 7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72" h="792">
                  <a:moveTo>
                    <a:pt x="526" y="659"/>
                  </a:moveTo>
                  <a:lnTo>
                    <a:pt x="113" y="556"/>
                  </a:lnTo>
                  <a:lnTo>
                    <a:pt x="78" y="590"/>
                  </a:lnTo>
                  <a:lnTo>
                    <a:pt x="41" y="581"/>
                  </a:lnTo>
                  <a:cubicBezTo>
                    <a:pt x="55" y="526"/>
                    <a:pt x="57" y="459"/>
                    <a:pt x="49" y="379"/>
                  </a:cubicBezTo>
                  <a:cubicBezTo>
                    <a:pt x="40" y="299"/>
                    <a:pt x="24" y="238"/>
                    <a:pt x="0" y="195"/>
                  </a:cubicBezTo>
                  <a:lnTo>
                    <a:pt x="7" y="164"/>
                  </a:lnTo>
                  <a:cubicBezTo>
                    <a:pt x="51" y="146"/>
                    <a:pt x="83" y="123"/>
                    <a:pt x="106" y="96"/>
                  </a:cubicBezTo>
                  <a:cubicBezTo>
                    <a:pt x="128" y="69"/>
                    <a:pt x="144" y="37"/>
                    <a:pt x="153" y="0"/>
                  </a:cubicBezTo>
                  <a:lnTo>
                    <a:pt x="181" y="7"/>
                  </a:lnTo>
                  <a:cubicBezTo>
                    <a:pt x="201" y="37"/>
                    <a:pt x="216" y="69"/>
                    <a:pt x="225" y="103"/>
                  </a:cubicBezTo>
                  <a:cubicBezTo>
                    <a:pt x="235" y="138"/>
                    <a:pt x="235" y="172"/>
                    <a:pt x="226" y="206"/>
                  </a:cubicBezTo>
                  <a:cubicBezTo>
                    <a:pt x="218" y="239"/>
                    <a:pt x="201" y="266"/>
                    <a:pt x="175" y="286"/>
                  </a:cubicBezTo>
                  <a:cubicBezTo>
                    <a:pt x="149" y="307"/>
                    <a:pt x="118" y="320"/>
                    <a:pt x="81" y="327"/>
                  </a:cubicBezTo>
                  <a:lnTo>
                    <a:pt x="90" y="384"/>
                  </a:lnTo>
                  <a:lnTo>
                    <a:pt x="544" y="497"/>
                  </a:lnTo>
                  <a:cubicBezTo>
                    <a:pt x="573" y="453"/>
                    <a:pt x="598" y="420"/>
                    <a:pt x="616" y="398"/>
                  </a:cubicBezTo>
                  <a:cubicBezTo>
                    <a:pt x="635" y="376"/>
                    <a:pt x="655" y="355"/>
                    <a:pt x="678" y="334"/>
                  </a:cubicBezTo>
                  <a:lnTo>
                    <a:pt x="622" y="154"/>
                  </a:lnTo>
                  <a:lnTo>
                    <a:pt x="656" y="139"/>
                  </a:lnTo>
                  <a:lnTo>
                    <a:pt x="772" y="482"/>
                  </a:lnTo>
                  <a:lnTo>
                    <a:pt x="760" y="527"/>
                  </a:lnTo>
                  <a:cubicBezTo>
                    <a:pt x="715" y="561"/>
                    <a:pt x="677" y="593"/>
                    <a:pt x="645" y="625"/>
                  </a:cubicBezTo>
                  <a:cubicBezTo>
                    <a:pt x="614" y="656"/>
                    <a:pt x="597" y="679"/>
                    <a:pt x="593" y="692"/>
                  </a:cubicBezTo>
                  <a:cubicBezTo>
                    <a:pt x="588" y="713"/>
                    <a:pt x="595" y="740"/>
                    <a:pt x="613" y="774"/>
                  </a:cubicBezTo>
                  <a:lnTo>
                    <a:pt x="583" y="792"/>
                  </a:lnTo>
                  <a:lnTo>
                    <a:pt x="526" y="65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6" name="Freeform 58"/>
            <p:cNvSpPr>
              <a:spLocks/>
            </p:cNvSpPr>
            <p:nvPr/>
          </p:nvSpPr>
          <p:spPr bwMode="auto">
            <a:xfrm>
              <a:off x="1655239" y="526693"/>
              <a:ext cx="25403" cy="23813"/>
            </a:xfrm>
            <a:custGeom>
              <a:avLst/>
              <a:gdLst>
                <a:gd name="T0" fmla="*/ 17734 w 785"/>
                <a:gd name="T1" fmla="*/ 19751 h 768"/>
                <a:gd name="T2" fmla="*/ 4272 w 785"/>
                <a:gd name="T3" fmla="*/ 17240 h 768"/>
                <a:gd name="T4" fmla="*/ 3204 w 785"/>
                <a:gd name="T5" fmla="*/ 18387 h 768"/>
                <a:gd name="T6" fmla="*/ 1974 w 785"/>
                <a:gd name="T7" fmla="*/ 18170 h 768"/>
                <a:gd name="T8" fmla="*/ 1877 w 785"/>
                <a:gd name="T9" fmla="*/ 11907 h 768"/>
                <a:gd name="T10" fmla="*/ 0 w 785"/>
                <a:gd name="T11" fmla="*/ 6294 h 768"/>
                <a:gd name="T12" fmla="*/ 194 w 785"/>
                <a:gd name="T13" fmla="*/ 5333 h 768"/>
                <a:gd name="T14" fmla="*/ 3236 w 785"/>
                <a:gd name="T15" fmla="*/ 3070 h 768"/>
                <a:gd name="T16" fmla="*/ 4628 w 785"/>
                <a:gd name="T17" fmla="*/ 0 h 768"/>
                <a:gd name="T18" fmla="*/ 5501 w 785"/>
                <a:gd name="T19" fmla="*/ 155 h 768"/>
                <a:gd name="T20" fmla="*/ 7119 w 785"/>
                <a:gd name="T21" fmla="*/ 3070 h 768"/>
                <a:gd name="T22" fmla="*/ 7346 w 785"/>
                <a:gd name="T23" fmla="*/ 6232 h 768"/>
                <a:gd name="T24" fmla="*/ 5825 w 785"/>
                <a:gd name="T25" fmla="*/ 8806 h 768"/>
                <a:gd name="T26" fmla="*/ 2815 w 785"/>
                <a:gd name="T27" fmla="*/ 10201 h 768"/>
                <a:gd name="T28" fmla="*/ 3236 w 785"/>
                <a:gd name="T29" fmla="*/ 11938 h 768"/>
                <a:gd name="T30" fmla="*/ 18122 w 785"/>
                <a:gd name="T31" fmla="*/ 14728 h 768"/>
                <a:gd name="T32" fmla="*/ 20290 w 785"/>
                <a:gd name="T33" fmla="*/ 11565 h 768"/>
                <a:gd name="T34" fmla="*/ 22167 w 785"/>
                <a:gd name="T35" fmla="*/ 9488 h 768"/>
                <a:gd name="T36" fmla="*/ 19999 w 785"/>
                <a:gd name="T37" fmla="*/ 4000 h 768"/>
                <a:gd name="T38" fmla="*/ 21099 w 785"/>
                <a:gd name="T39" fmla="*/ 3473 h 768"/>
                <a:gd name="T40" fmla="*/ 25403 w 785"/>
                <a:gd name="T41" fmla="*/ 13891 h 768"/>
                <a:gd name="T42" fmla="*/ 25112 w 785"/>
                <a:gd name="T43" fmla="*/ 15317 h 768"/>
                <a:gd name="T44" fmla="*/ 21584 w 785"/>
                <a:gd name="T45" fmla="*/ 18542 h 768"/>
                <a:gd name="T46" fmla="*/ 20031 w 785"/>
                <a:gd name="T47" fmla="*/ 20712 h 768"/>
                <a:gd name="T48" fmla="*/ 20743 w 785"/>
                <a:gd name="T49" fmla="*/ 23193 h 768"/>
                <a:gd name="T50" fmla="*/ 19772 w 785"/>
                <a:gd name="T51" fmla="*/ 23813 h 768"/>
                <a:gd name="T52" fmla="*/ 17734 w 785"/>
                <a:gd name="T53" fmla="*/ 19751 h 76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85" h="768">
                  <a:moveTo>
                    <a:pt x="548" y="637"/>
                  </a:moveTo>
                  <a:lnTo>
                    <a:pt x="132" y="556"/>
                  </a:lnTo>
                  <a:lnTo>
                    <a:pt x="99" y="593"/>
                  </a:lnTo>
                  <a:lnTo>
                    <a:pt x="61" y="586"/>
                  </a:lnTo>
                  <a:cubicBezTo>
                    <a:pt x="72" y="530"/>
                    <a:pt x="71" y="463"/>
                    <a:pt x="58" y="384"/>
                  </a:cubicBezTo>
                  <a:cubicBezTo>
                    <a:pt x="45" y="304"/>
                    <a:pt x="26" y="244"/>
                    <a:pt x="0" y="203"/>
                  </a:cubicBezTo>
                  <a:lnTo>
                    <a:pt x="6" y="172"/>
                  </a:lnTo>
                  <a:cubicBezTo>
                    <a:pt x="48" y="151"/>
                    <a:pt x="79" y="127"/>
                    <a:pt x="100" y="99"/>
                  </a:cubicBezTo>
                  <a:cubicBezTo>
                    <a:pt x="121" y="70"/>
                    <a:pt x="136" y="37"/>
                    <a:pt x="143" y="0"/>
                  </a:cubicBezTo>
                  <a:lnTo>
                    <a:pt x="170" y="5"/>
                  </a:lnTo>
                  <a:cubicBezTo>
                    <a:pt x="193" y="34"/>
                    <a:pt x="209" y="65"/>
                    <a:pt x="220" y="99"/>
                  </a:cubicBezTo>
                  <a:cubicBezTo>
                    <a:pt x="231" y="133"/>
                    <a:pt x="233" y="167"/>
                    <a:pt x="227" y="201"/>
                  </a:cubicBezTo>
                  <a:cubicBezTo>
                    <a:pt x="220" y="234"/>
                    <a:pt x="205" y="262"/>
                    <a:pt x="180" y="284"/>
                  </a:cubicBezTo>
                  <a:cubicBezTo>
                    <a:pt x="155" y="305"/>
                    <a:pt x="124" y="320"/>
                    <a:pt x="87" y="329"/>
                  </a:cubicBezTo>
                  <a:lnTo>
                    <a:pt x="100" y="385"/>
                  </a:lnTo>
                  <a:lnTo>
                    <a:pt x="560" y="475"/>
                  </a:lnTo>
                  <a:cubicBezTo>
                    <a:pt x="587" y="430"/>
                    <a:pt x="609" y="396"/>
                    <a:pt x="627" y="373"/>
                  </a:cubicBezTo>
                  <a:cubicBezTo>
                    <a:pt x="644" y="350"/>
                    <a:pt x="664" y="327"/>
                    <a:pt x="685" y="306"/>
                  </a:cubicBezTo>
                  <a:lnTo>
                    <a:pt x="618" y="129"/>
                  </a:lnTo>
                  <a:lnTo>
                    <a:pt x="652" y="112"/>
                  </a:lnTo>
                  <a:lnTo>
                    <a:pt x="785" y="448"/>
                  </a:lnTo>
                  <a:lnTo>
                    <a:pt x="776" y="494"/>
                  </a:lnTo>
                  <a:cubicBezTo>
                    <a:pt x="733" y="530"/>
                    <a:pt x="697" y="565"/>
                    <a:pt x="667" y="598"/>
                  </a:cubicBezTo>
                  <a:cubicBezTo>
                    <a:pt x="638" y="631"/>
                    <a:pt x="622" y="654"/>
                    <a:pt x="619" y="668"/>
                  </a:cubicBezTo>
                  <a:cubicBezTo>
                    <a:pt x="615" y="689"/>
                    <a:pt x="622" y="716"/>
                    <a:pt x="641" y="748"/>
                  </a:cubicBezTo>
                  <a:lnTo>
                    <a:pt x="611" y="768"/>
                  </a:lnTo>
                  <a:lnTo>
                    <a:pt x="548" y="63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7" name="Freeform 59"/>
            <p:cNvSpPr>
              <a:spLocks/>
            </p:cNvSpPr>
            <p:nvPr/>
          </p:nvSpPr>
          <p:spPr bwMode="auto">
            <a:xfrm>
              <a:off x="1640950" y="504469"/>
              <a:ext cx="42868" cy="15875"/>
            </a:xfrm>
            <a:custGeom>
              <a:avLst/>
              <a:gdLst>
                <a:gd name="T0" fmla="*/ 36907 w 1352"/>
                <a:gd name="T1" fmla="*/ 10947 h 538"/>
                <a:gd name="T2" fmla="*/ 8751 w 1352"/>
                <a:gd name="T3" fmla="*/ 8203 h 538"/>
                <a:gd name="T4" fmla="*/ 4724 w 1352"/>
                <a:gd name="T5" fmla="*/ 7938 h 538"/>
                <a:gd name="T6" fmla="*/ 2410 w 1352"/>
                <a:gd name="T7" fmla="*/ 8203 h 538"/>
                <a:gd name="T8" fmla="*/ 1839 w 1352"/>
                <a:gd name="T9" fmla="*/ 7259 h 538"/>
                <a:gd name="T10" fmla="*/ 5263 w 1352"/>
                <a:gd name="T11" fmla="*/ 6138 h 538"/>
                <a:gd name="T12" fmla="*/ 2061 w 1352"/>
                <a:gd name="T13" fmla="*/ 3039 h 538"/>
                <a:gd name="T14" fmla="*/ 0 w 1352"/>
                <a:gd name="T15" fmla="*/ 649 h 538"/>
                <a:gd name="T16" fmla="*/ 1141 w 1352"/>
                <a:gd name="T17" fmla="*/ 0 h 538"/>
                <a:gd name="T18" fmla="*/ 5010 w 1352"/>
                <a:gd name="T19" fmla="*/ 2390 h 538"/>
                <a:gd name="T20" fmla="*/ 9322 w 1352"/>
                <a:gd name="T21" fmla="*/ 3452 h 538"/>
                <a:gd name="T22" fmla="*/ 36653 w 1352"/>
                <a:gd name="T23" fmla="*/ 6108 h 538"/>
                <a:gd name="T24" fmla="*/ 39000 w 1352"/>
                <a:gd name="T25" fmla="*/ 3688 h 538"/>
                <a:gd name="T26" fmla="*/ 38049 w 1352"/>
                <a:gd name="T27" fmla="*/ 1947 h 538"/>
                <a:gd name="T28" fmla="*/ 38873 w 1352"/>
                <a:gd name="T29" fmla="*/ 1239 h 538"/>
                <a:gd name="T30" fmla="*/ 42868 w 1352"/>
                <a:gd name="T31" fmla="*/ 7288 h 538"/>
                <a:gd name="T32" fmla="*/ 42741 w 1352"/>
                <a:gd name="T33" fmla="*/ 8528 h 538"/>
                <a:gd name="T34" fmla="*/ 40078 w 1352"/>
                <a:gd name="T35" fmla="*/ 10682 h 538"/>
                <a:gd name="T36" fmla="*/ 39095 w 1352"/>
                <a:gd name="T37" fmla="*/ 12452 h 538"/>
                <a:gd name="T38" fmla="*/ 39253 w 1352"/>
                <a:gd name="T39" fmla="*/ 13514 h 538"/>
                <a:gd name="T40" fmla="*/ 39951 w 1352"/>
                <a:gd name="T41" fmla="*/ 15108 h 538"/>
                <a:gd name="T42" fmla="*/ 39000 w 1352"/>
                <a:gd name="T43" fmla="*/ 15875 h 538"/>
                <a:gd name="T44" fmla="*/ 36907 w 1352"/>
                <a:gd name="T45" fmla="*/ 10947 h 5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52" h="538">
                  <a:moveTo>
                    <a:pt x="1164" y="371"/>
                  </a:moveTo>
                  <a:lnTo>
                    <a:pt x="276" y="278"/>
                  </a:lnTo>
                  <a:cubicBezTo>
                    <a:pt x="214" y="271"/>
                    <a:pt x="172" y="268"/>
                    <a:pt x="149" y="269"/>
                  </a:cubicBezTo>
                  <a:cubicBezTo>
                    <a:pt x="118" y="272"/>
                    <a:pt x="93" y="276"/>
                    <a:pt x="76" y="278"/>
                  </a:cubicBezTo>
                  <a:lnTo>
                    <a:pt x="58" y="246"/>
                  </a:lnTo>
                  <a:lnTo>
                    <a:pt x="166" y="208"/>
                  </a:lnTo>
                  <a:cubicBezTo>
                    <a:pt x="127" y="169"/>
                    <a:pt x="93" y="134"/>
                    <a:pt x="65" y="103"/>
                  </a:cubicBezTo>
                  <a:cubicBezTo>
                    <a:pt x="46" y="81"/>
                    <a:pt x="24" y="54"/>
                    <a:pt x="0" y="22"/>
                  </a:cubicBezTo>
                  <a:lnTo>
                    <a:pt x="36" y="0"/>
                  </a:lnTo>
                  <a:cubicBezTo>
                    <a:pt x="65" y="34"/>
                    <a:pt x="106" y="60"/>
                    <a:pt x="158" y="81"/>
                  </a:cubicBezTo>
                  <a:cubicBezTo>
                    <a:pt x="211" y="101"/>
                    <a:pt x="256" y="113"/>
                    <a:pt x="294" y="117"/>
                  </a:cubicBezTo>
                  <a:lnTo>
                    <a:pt x="1156" y="207"/>
                  </a:lnTo>
                  <a:lnTo>
                    <a:pt x="1230" y="125"/>
                  </a:lnTo>
                  <a:lnTo>
                    <a:pt x="1200" y="66"/>
                  </a:lnTo>
                  <a:lnTo>
                    <a:pt x="1226" y="42"/>
                  </a:lnTo>
                  <a:lnTo>
                    <a:pt x="1352" y="247"/>
                  </a:lnTo>
                  <a:lnTo>
                    <a:pt x="1348" y="289"/>
                  </a:lnTo>
                  <a:cubicBezTo>
                    <a:pt x="1311" y="315"/>
                    <a:pt x="1283" y="339"/>
                    <a:pt x="1264" y="362"/>
                  </a:cubicBezTo>
                  <a:cubicBezTo>
                    <a:pt x="1245" y="385"/>
                    <a:pt x="1235" y="405"/>
                    <a:pt x="1233" y="422"/>
                  </a:cubicBezTo>
                  <a:cubicBezTo>
                    <a:pt x="1232" y="433"/>
                    <a:pt x="1234" y="445"/>
                    <a:pt x="1238" y="458"/>
                  </a:cubicBezTo>
                  <a:cubicBezTo>
                    <a:pt x="1239" y="461"/>
                    <a:pt x="1246" y="479"/>
                    <a:pt x="1260" y="512"/>
                  </a:cubicBezTo>
                  <a:lnTo>
                    <a:pt x="1230" y="538"/>
                  </a:lnTo>
                  <a:lnTo>
                    <a:pt x="1164" y="37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8" name="Freeform 60"/>
            <p:cNvSpPr>
              <a:spLocks noEditPoints="1"/>
            </p:cNvSpPr>
            <p:nvPr/>
          </p:nvSpPr>
          <p:spPr bwMode="auto">
            <a:xfrm>
              <a:off x="1660002" y="475894"/>
              <a:ext cx="26991" cy="22225"/>
            </a:xfrm>
            <a:custGeom>
              <a:avLst/>
              <a:gdLst>
                <a:gd name="T0" fmla="*/ 20849 w 813"/>
                <a:gd name="T1" fmla="*/ 18181 h 676"/>
                <a:gd name="T2" fmla="*/ 5909 w 813"/>
                <a:gd name="T3" fmla="*/ 17655 h 676"/>
                <a:gd name="T4" fmla="*/ 4947 w 813"/>
                <a:gd name="T5" fmla="*/ 18806 h 676"/>
                <a:gd name="T6" fmla="*/ 3818 w 813"/>
                <a:gd name="T7" fmla="*/ 19266 h 676"/>
                <a:gd name="T8" fmla="*/ 2855 w 813"/>
                <a:gd name="T9" fmla="*/ 13019 h 676"/>
                <a:gd name="T10" fmla="*/ 0 w 813"/>
                <a:gd name="T11" fmla="*/ 6740 h 676"/>
                <a:gd name="T12" fmla="*/ 33 w 813"/>
                <a:gd name="T13" fmla="*/ 5918 h 676"/>
                <a:gd name="T14" fmla="*/ 8565 w 813"/>
                <a:gd name="T15" fmla="*/ 0 h 676"/>
                <a:gd name="T16" fmla="*/ 9694 w 813"/>
                <a:gd name="T17" fmla="*/ 33 h 676"/>
                <a:gd name="T18" fmla="*/ 16334 w 813"/>
                <a:gd name="T19" fmla="*/ 12723 h 676"/>
                <a:gd name="T20" fmla="*/ 19920 w 813"/>
                <a:gd name="T21" fmla="*/ 12855 h 676"/>
                <a:gd name="T22" fmla="*/ 23140 w 813"/>
                <a:gd name="T23" fmla="*/ 7101 h 676"/>
                <a:gd name="T24" fmla="*/ 20185 w 813"/>
                <a:gd name="T25" fmla="*/ 1447 h 676"/>
                <a:gd name="T26" fmla="*/ 21314 w 813"/>
                <a:gd name="T27" fmla="*/ 526 h 676"/>
                <a:gd name="T28" fmla="*/ 26991 w 813"/>
                <a:gd name="T29" fmla="*/ 11639 h 676"/>
                <a:gd name="T30" fmla="*/ 26958 w 813"/>
                <a:gd name="T31" fmla="*/ 12691 h 676"/>
                <a:gd name="T32" fmla="*/ 22874 w 813"/>
                <a:gd name="T33" fmla="*/ 18674 h 676"/>
                <a:gd name="T34" fmla="*/ 23239 w 813"/>
                <a:gd name="T35" fmla="*/ 20055 h 676"/>
                <a:gd name="T36" fmla="*/ 23903 w 813"/>
                <a:gd name="T37" fmla="*/ 21272 h 676"/>
                <a:gd name="T38" fmla="*/ 23173 w 813"/>
                <a:gd name="T39" fmla="*/ 22225 h 676"/>
                <a:gd name="T40" fmla="*/ 20849 w 813"/>
                <a:gd name="T41" fmla="*/ 18181 h 676"/>
                <a:gd name="T42" fmla="*/ 10624 w 813"/>
                <a:gd name="T43" fmla="*/ 4701 h 676"/>
                <a:gd name="T44" fmla="*/ 3021 w 813"/>
                <a:gd name="T45" fmla="*/ 9863 h 676"/>
                <a:gd name="T46" fmla="*/ 3918 w 813"/>
                <a:gd name="T47" fmla="*/ 12296 h 676"/>
                <a:gd name="T48" fmla="*/ 14973 w 813"/>
                <a:gd name="T49" fmla="*/ 12658 h 676"/>
                <a:gd name="T50" fmla="*/ 10624 w 813"/>
                <a:gd name="T51" fmla="*/ 4701 h 6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3" h="676">
                  <a:moveTo>
                    <a:pt x="628" y="553"/>
                  </a:moveTo>
                  <a:lnTo>
                    <a:pt x="178" y="537"/>
                  </a:lnTo>
                  <a:cubicBezTo>
                    <a:pt x="170" y="551"/>
                    <a:pt x="161" y="563"/>
                    <a:pt x="149" y="572"/>
                  </a:cubicBezTo>
                  <a:cubicBezTo>
                    <a:pt x="137" y="582"/>
                    <a:pt x="126" y="586"/>
                    <a:pt x="115" y="586"/>
                  </a:cubicBezTo>
                  <a:cubicBezTo>
                    <a:pt x="116" y="534"/>
                    <a:pt x="107" y="470"/>
                    <a:pt x="86" y="396"/>
                  </a:cubicBezTo>
                  <a:cubicBezTo>
                    <a:pt x="64" y="322"/>
                    <a:pt x="36" y="258"/>
                    <a:pt x="0" y="205"/>
                  </a:cubicBezTo>
                  <a:lnTo>
                    <a:pt x="1" y="180"/>
                  </a:lnTo>
                  <a:lnTo>
                    <a:pt x="258" y="0"/>
                  </a:lnTo>
                  <a:lnTo>
                    <a:pt x="292" y="1"/>
                  </a:lnTo>
                  <a:lnTo>
                    <a:pt x="492" y="387"/>
                  </a:lnTo>
                  <a:lnTo>
                    <a:pt x="600" y="391"/>
                  </a:lnTo>
                  <a:lnTo>
                    <a:pt x="697" y="216"/>
                  </a:lnTo>
                  <a:lnTo>
                    <a:pt x="608" y="44"/>
                  </a:lnTo>
                  <a:lnTo>
                    <a:pt x="642" y="16"/>
                  </a:lnTo>
                  <a:lnTo>
                    <a:pt x="813" y="354"/>
                  </a:lnTo>
                  <a:lnTo>
                    <a:pt x="812" y="386"/>
                  </a:lnTo>
                  <a:cubicBezTo>
                    <a:pt x="731" y="479"/>
                    <a:pt x="690" y="540"/>
                    <a:pt x="689" y="568"/>
                  </a:cubicBezTo>
                  <a:cubicBezTo>
                    <a:pt x="693" y="585"/>
                    <a:pt x="696" y="599"/>
                    <a:pt x="700" y="610"/>
                  </a:cubicBezTo>
                  <a:cubicBezTo>
                    <a:pt x="704" y="622"/>
                    <a:pt x="711" y="634"/>
                    <a:pt x="720" y="647"/>
                  </a:cubicBezTo>
                  <a:lnTo>
                    <a:pt x="698" y="676"/>
                  </a:lnTo>
                  <a:lnTo>
                    <a:pt x="628" y="553"/>
                  </a:lnTo>
                  <a:close/>
                  <a:moveTo>
                    <a:pt x="320" y="143"/>
                  </a:moveTo>
                  <a:lnTo>
                    <a:pt x="91" y="300"/>
                  </a:lnTo>
                  <a:lnTo>
                    <a:pt x="118" y="374"/>
                  </a:lnTo>
                  <a:lnTo>
                    <a:pt x="451" y="385"/>
                  </a:lnTo>
                  <a:lnTo>
                    <a:pt x="320" y="14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99" name="Freeform 61"/>
            <p:cNvSpPr>
              <a:spLocks noEditPoints="1"/>
            </p:cNvSpPr>
            <p:nvPr/>
          </p:nvSpPr>
          <p:spPr bwMode="auto">
            <a:xfrm>
              <a:off x="1660002" y="440970"/>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0" name="Freeform 62"/>
            <p:cNvSpPr>
              <a:spLocks noEditPoints="1"/>
            </p:cNvSpPr>
            <p:nvPr/>
          </p:nvSpPr>
          <p:spPr bwMode="auto">
            <a:xfrm>
              <a:off x="1647301" y="413984"/>
              <a:ext cx="39692" cy="15875"/>
            </a:xfrm>
            <a:custGeom>
              <a:avLst/>
              <a:gdLst>
                <a:gd name="T0" fmla="*/ 19215 w 1227"/>
                <a:gd name="T1" fmla="*/ 10890 h 500"/>
                <a:gd name="T2" fmla="*/ 17436 w 1227"/>
                <a:gd name="T3" fmla="*/ 12859 h 500"/>
                <a:gd name="T4" fmla="*/ 18665 w 1227"/>
                <a:gd name="T5" fmla="*/ 14986 h 500"/>
                <a:gd name="T6" fmla="*/ 17857 w 1227"/>
                <a:gd name="T7" fmla="*/ 15875 h 500"/>
                <a:gd name="T8" fmla="*/ 12940 w 1227"/>
                <a:gd name="T9" fmla="*/ 9081 h 500"/>
                <a:gd name="T10" fmla="*/ 12940 w 1227"/>
                <a:gd name="T11" fmla="*/ 8541 h 500"/>
                <a:gd name="T12" fmla="*/ 15236 w 1227"/>
                <a:gd name="T13" fmla="*/ 5652 h 500"/>
                <a:gd name="T14" fmla="*/ 15883 w 1227"/>
                <a:gd name="T15" fmla="*/ 4255 h 500"/>
                <a:gd name="T16" fmla="*/ 15463 w 1227"/>
                <a:gd name="T17" fmla="*/ 3048 h 500"/>
                <a:gd name="T18" fmla="*/ 14557 w 1227"/>
                <a:gd name="T19" fmla="*/ 1810 h 500"/>
                <a:gd name="T20" fmla="*/ 15592 w 1227"/>
                <a:gd name="T21" fmla="*/ 953 h 500"/>
                <a:gd name="T22" fmla="*/ 19377 w 1227"/>
                <a:gd name="T23" fmla="*/ 5779 h 500"/>
                <a:gd name="T24" fmla="*/ 32187 w 1227"/>
                <a:gd name="T25" fmla="*/ 5779 h 500"/>
                <a:gd name="T26" fmla="*/ 35519 w 1227"/>
                <a:gd name="T27" fmla="*/ 2889 h 500"/>
                <a:gd name="T28" fmla="*/ 34096 w 1227"/>
                <a:gd name="T29" fmla="*/ 667 h 500"/>
                <a:gd name="T30" fmla="*/ 34840 w 1227"/>
                <a:gd name="T31" fmla="*/ 0 h 500"/>
                <a:gd name="T32" fmla="*/ 39692 w 1227"/>
                <a:gd name="T33" fmla="*/ 6477 h 500"/>
                <a:gd name="T34" fmla="*/ 39692 w 1227"/>
                <a:gd name="T35" fmla="*/ 8001 h 500"/>
                <a:gd name="T36" fmla="*/ 35519 w 1227"/>
                <a:gd name="T37" fmla="*/ 10890 h 500"/>
                <a:gd name="T38" fmla="*/ 19215 w 1227"/>
                <a:gd name="T39" fmla="*/ 10890 h 500"/>
                <a:gd name="T40" fmla="*/ 4917 w 1227"/>
                <a:gd name="T41" fmla="*/ 14605 h 500"/>
                <a:gd name="T42" fmla="*/ 0 w 1227"/>
                <a:gd name="T43" fmla="*/ 8541 h 500"/>
                <a:gd name="T44" fmla="*/ 0 w 1227"/>
                <a:gd name="T45" fmla="*/ 7747 h 500"/>
                <a:gd name="T46" fmla="*/ 2653 w 1227"/>
                <a:gd name="T47" fmla="*/ 4572 h 500"/>
                <a:gd name="T48" fmla="*/ 1165 w 1227"/>
                <a:gd name="T49" fmla="*/ 2762 h 500"/>
                <a:gd name="T50" fmla="*/ 2070 w 1227"/>
                <a:gd name="T51" fmla="*/ 1969 h 500"/>
                <a:gd name="T52" fmla="*/ 6987 w 1227"/>
                <a:gd name="T53" fmla="*/ 7779 h 500"/>
                <a:gd name="T54" fmla="*/ 7052 w 1227"/>
                <a:gd name="T55" fmla="*/ 8700 h 500"/>
                <a:gd name="T56" fmla="*/ 4238 w 1227"/>
                <a:gd name="T57" fmla="*/ 11843 h 500"/>
                <a:gd name="T58" fmla="*/ 5726 w 1227"/>
                <a:gd name="T59" fmla="*/ 13653 h 500"/>
                <a:gd name="T60" fmla="*/ 4917 w 1227"/>
                <a:gd name="T61" fmla="*/ 14605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594" y="343"/>
                  </a:moveTo>
                  <a:lnTo>
                    <a:pt x="539" y="405"/>
                  </a:lnTo>
                  <a:lnTo>
                    <a:pt x="577" y="472"/>
                  </a:lnTo>
                  <a:lnTo>
                    <a:pt x="552" y="500"/>
                  </a:lnTo>
                  <a:lnTo>
                    <a:pt x="400" y="286"/>
                  </a:lnTo>
                  <a:lnTo>
                    <a:pt x="400" y="269"/>
                  </a:lnTo>
                  <a:cubicBezTo>
                    <a:pt x="434" y="230"/>
                    <a:pt x="457" y="199"/>
                    <a:pt x="471" y="178"/>
                  </a:cubicBezTo>
                  <a:cubicBezTo>
                    <a:pt x="484" y="157"/>
                    <a:pt x="491" y="142"/>
                    <a:pt x="491" y="134"/>
                  </a:cubicBezTo>
                  <a:cubicBezTo>
                    <a:pt x="491" y="122"/>
                    <a:pt x="486" y="110"/>
                    <a:pt x="478" y="96"/>
                  </a:cubicBezTo>
                  <a:cubicBezTo>
                    <a:pt x="475" y="90"/>
                    <a:pt x="466" y="77"/>
                    <a:pt x="450" y="57"/>
                  </a:cubicBezTo>
                  <a:lnTo>
                    <a:pt x="482" y="30"/>
                  </a:lnTo>
                  <a:lnTo>
                    <a:pt x="599" y="182"/>
                  </a:lnTo>
                  <a:lnTo>
                    <a:pt x="995" y="182"/>
                  </a:lnTo>
                  <a:cubicBezTo>
                    <a:pt x="1037" y="182"/>
                    <a:pt x="1071" y="152"/>
                    <a:pt x="1098" y="91"/>
                  </a:cubicBezTo>
                  <a:lnTo>
                    <a:pt x="1054" y="21"/>
                  </a:lnTo>
                  <a:lnTo>
                    <a:pt x="1077" y="0"/>
                  </a:lnTo>
                  <a:lnTo>
                    <a:pt x="1227" y="204"/>
                  </a:lnTo>
                  <a:lnTo>
                    <a:pt x="1227" y="252"/>
                  </a:lnTo>
                  <a:cubicBezTo>
                    <a:pt x="1181" y="313"/>
                    <a:pt x="1138" y="343"/>
                    <a:pt x="1098" y="343"/>
                  </a:cubicBezTo>
                  <a:lnTo>
                    <a:pt x="594" y="343"/>
                  </a:lnTo>
                  <a:close/>
                  <a:moveTo>
                    <a:pt x="152" y="460"/>
                  </a:moveTo>
                  <a:lnTo>
                    <a:pt x="0" y="269"/>
                  </a:lnTo>
                  <a:lnTo>
                    <a:pt x="0" y="244"/>
                  </a:lnTo>
                  <a:lnTo>
                    <a:pt x="82" y="144"/>
                  </a:lnTo>
                  <a:lnTo>
                    <a:pt x="36" y="87"/>
                  </a:lnTo>
                  <a:lnTo>
                    <a:pt x="64" y="62"/>
                  </a:lnTo>
                  <a:lnTo>
                    <a:pt x="216" y="245"/>
                  </a:lnTo>
                  <a:lnTo>
                    <a:pt x="218" y="274"/>
                  </a:lnTo>
                  <a:lnTo>
                    <a:pt x="131" y="373"/>
                  </a:lnTo>
                  <a:lnTo>
                    <a:pt x="177" y="430"/>
                  </a:lnTo>
                  <a:lnTo>
                    <a:pt x="152" y="46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1" name="Freeform 63"/>
            <p:cNvSpPr>
              <a:spLocks noEditPoints="1"/>
            </p:cNvSpPr>
            <p:nvPr/>
          </p:nvSpPr>
          <p:spPr bwMode="auto">
            <a:xfrm>
              <a:off x="1660002" y="383821"/>
              <a:ext cx="26991" cy="20638"/>
            </a:xfrm>
            <a:custGeom>
              <a:avLst/>
              <a:gdLst>
                <a:gd name="T0" fmla="*/ 21144 w 817"/>
                <a:gd name="T1" fmla="*/ 16860 h 661"/>
                <a:gd name="T2" fmla="*/ 6244 w 817"/>
                <a:gd name="T3" fmla="*/ 16860 h 661"/>
                <a:gd name="T4" fmla="*/ 5319 w 817"/>
                <a:gd name="T5" fmla="*/ 17984 h 661"/>
                <a:gd name="T6" fmla="*/ 4196 w 817"/>
                <a:gd name="T7" fmla="*/ 18452 h 661"/>
                <a:gd name="T8" fmla="*/ 3039 w 817"/>
                <a:gd name="T9" fmla="*/ 12551 h 661"/>
                <a:gd name="T10" fmla="*/ 0 w 817"/>
                <a:gd name="T11" fmla="*/ 6682 h 661"/>
                <a:gd name="T12" fmla="*/ 0 w 817"/>
                <a:gd name="T13" fmla="*/ 5901 h 661"/>
                <a:gd name="T14" fmla="*/ 8259 w 817"/>
                <a:gd name="T15" fmla="*/ 0 h 661"/>
                <a:gd name="T16" fmla="*/ 9382 w 817"/>
                <a:gd name="T17" fmla="*/ 0 h 661"/>
                <a:gd name="T18" fmla="*/ 16452 w 817"/>
                <a:gd name="T19" fmla="*/ 11833 h 661"/>
                <a:gd name="T20" fmla="*/ 20020 w 817"/>
                <a:gd name="T21" fmla="*/ 11833 h 661"/>
                <a:gd name="T22" fmla="*/ 23027 w 817"/>
                <a:gd name="T23" fmla="*/ 6276 h 661"/>
                <a:gd name="T24" fmla="*/ 19855 w 817"/>
                <a:gd name="T25" fmla="*/ 999 h 661"/>
                <a:gd name="T26" fmla="*/ 20978 w 817"/>
                <a:gd name="T27" fmla="*/ 62 h 661"/>
                <a:gd name="T28" fmla="*/ 26991 w 817"/>
                <a:gd name="T29" fmla="*/ 10460 h 661"/>
                <a:gd name="T30" fmla="*/ 26991 w 817"/>
                <a:gd name="T31" fmla="*/ 11459 h 661"/>
                <a:gd name="T32" fmla="*/ 23159 w 817"/>
                <a:gd name="T33" fmla="*/ 17266 h 661"/>
                <a:gd name="T34" fmla="*/ 23588 w 817"/>
                <a:gd name="T35" fmla="*/ 18577 h 661"/>
                <a:gd name="T36" fmla="*/ 24282 w 817"/>
                <a:gd name="T37" fmla="*/ 19701 h 661"/>
                <a:gd name="T38" fmla="*/ 23588 w 817"/>
                <a:gd name="T39" fmla="*/ 20638 h 661"/>
                <a:gd name="T40" fmla="*/ 21144 w 817"/>
                <a:gd name="T41" fmla="*/ 16860 h 661"/>
                <a:gd name="T42" fmla="*/ 10473 w 817"/>
                <a:gd name="T43" fmla="*/ 4402 h 661"/>
                <a:gd name="T44" fmla="*/ 3105 w 817"/>
                <a:gd name="T45" fmla="*/ 9554 h 661"/>
                <a:gd name="T46" fmla="*/ 4097 w 817"/>
                <a:gd name="T47" fmla="*/ 11833 h 661"/>
                <a:gd name="T48" fmla="*/ 15065 w 817"/>
                <a:gd name="T49" fmla="*/ 11833 h 661"/>
                <a:gd name="T50" fmla="*/ 10473 w 817"/>
                <a:gd name="T51" fmla="*/ 4402 h 6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7" h="661">
                  <a:moveTo>
                    <a:pt x="640" y="540"/>
                  </a:moveTo>
                  <a:lnTo>
                    <a:pt x="189" y="540"/>
                  </a:lnTo>
                  <a:cubicBezTo>
                    <a:pt x="182" y="554"/>
                    <a:pt x="172" y="566"/>
                    <a:pt x="161" y="576"/>
                  </a:cubicBezTo>
                  <a:cubicBezTo>
                    <a:pt x="150" y="586"/>
                    <a:pt x="139" y="591"/>
                    <a:pt x="127" y="591"/>
                  </a:cubicBezTo>
                  <a:cubicBezTo>
                    <a:pt x="127" y="539"/>
                    <a:pt x="115" y="476"/>
                    <a:pt x="92" y="402"/>
                  </a:cubicBezTo>
                  <a:cubicBezTo>
                    <a:pt x="68" y="329"/>
                    <a:pt x="38" y="266"/>
                    <a:pt x="0" y="214"/>
                  </a:cubicBezTo>
                  <a:lnTo>
                    <a:pt x="0" y="189"/>
                  </a:lnTo>
                  <a:lnTo>
                    <a:pt x="250" y="0"/>
                  </a:lnTo>
                  <a:lnTo>
                    <a:pt x="284" y="0"/>
                  </a:lnTo>
                  <a:lnTo>
                    <a:pt x="498" y="379"/>
                  </a:lnTo>
                  <a:lnTo>
                    <a:pt x="606" y="379"/>
                  </a:lnTo>
                  <a:lnTo>
                    <a:pt x="697" y="201"/>
                  </a:lnTo>
                  <a:lnTo>
                    <a:pt x="601" y="32"/>
                  </a:lnTo>
                  <a:lnTo>
                    <a:pt x="635" y="2"/>
                  </a:lnTo>
                  <a:lnTo>
                    <a:pt x="817" y="335"/>
                  </a:lnTo>
                  <a:lnTo>
                    <a:pt x="817" y="367"/>
                  </a:lnTo>
                  <a:cubicBezTo>
                    <a:pt x="740" y="462"/>
                    <a:pt x="701" y="525"/>
                    <a:pt x="701" y="553"/>
                  </a:cubicBezTo>
                  <a:cubicBezTo>
                    <a:pt x="705" y="570"/>
                    <a:pt x="709" y="584"/>
                    <a:pt x="714" y="595"/>
                  </a:cubicBezTo>
                  <a:cubicBezTo>
                    <a:pt x="718" y="606"/>
                    <a:pt x="725" y="618"/>
                    <a:pt x="735" y="631"/>
                  </a:cubicBezTo>
                  <a:lnTo>
                    <a:pt x="714" y="661"/>
                  </a:lnTo>
                  <a:lnTo>
                    <a:pt x="640" y="540"/>
                  </a:lnTo>
                  <a:close/>
                  <a:moveTo>
                    <a:pt x="317" y="141"/>
                  </a:moveTo>
                  <a:lnTo>
                    <a:pt x="94" y="306"/>
                  </a:lnTo>
                  <a:lnTo>
                    <a:pt x="124" y="379"/>
                  </a:lnTo>
                  <a:lnTo>
                    <a:pt x="456" y="379"/>
                  </a:lnTo>
                  <a:lnTo>
                    <a:pt x="317" y="14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2" name="Freeform 64"/>
            <p:cNvSpPr>
              <a:spLocks/>
            </p:cNvSpPr>
            <p:nvPr/>
          </p:nvSpPr>
          <p:spPr bwMode="auto">
            <a:xfrm>
              <a:off x="1660002" y="342547"/>
              <a:ext cx="26991" cy="31749"/>
            </a:xfrm>
            <a:custGeom>
              <a:avLst/>
              <a:gdLst>
                <a:gd name="T0" fmla="*/ 20978 w 817"/>
                <a:gd name="T1" fmla="*/ 26201 h 990"/>
                <a:gd name="T2" fmla="*/ 7070 w 817"/>
                <a:gd name="T3" fmla="*/ 26201 h 990"/>
                <a:gd name="T4" fmla="*/ 4262 w 817"/>
                <a:gd name="T5" fmla="*/ 29119 h 990"/>
                <a:gd name="T6" fmla="*/ 5682 w 817"/>
                <a:gd name="T7" fmla="*/ 30755 h 990"/>
                <a:gd name="T8" fmla="*/ 4691 w 817"/>
                <a:gd name="T9" fmla="*/ 31749 h 990"/>
                <a:gd name="T10" fmla="*/ 0 w 817"/>
                <a:gd name="T11" fmla="*/ 25592 h 990"/>
                <a:gd name="T12" fmla="*/ 0 w 817"/>
                <a:gd name="T13" fmla="*/ 24213 h 990"/>
                <a:gd name="T14" fmla="*/ 2015 w 817"/>
                <a:gd name="T15" fmla="*/ 22385 h 990"/>
                <a:gd name="T16" fmla="*/ 3568 w 817"/>
                <a:gd name="T17" fmla="*/ 21326 h 990"/>
                <a:gd name="T18" fmla="*/ 5187 w 817"/>
                <a:gd name="T19" fmla="*/ 21102 h 990"/>
                <a:gd name="T20" fmla="*/ 8391 w 817"/>
                <a:gd name="T21" fmla="*/ 21038 h 990"/>
                <a:gd name="T22" fmla="*/ 0 w 817"/>
                <a:gd name="T23" fmla="*/ 9621 h 990"/>
                <a:gd name="T24" fmla="*/ 0 w 817"/>
                <a:gd name="T25" fmla="*/ 8595 h 990"/>
                <a:gd name="T26" fmla="*/ 2610 w 817"/>
                <a:gd name="T27" fmla="*/ 6222 h 990"/>
                <a:gd name="T28" fmla="*/ 3634 w 817"/>
                <a:gd name="T29" fmla="*/ 4201 h 990"/>
                <a:gd name="T30" fmla="*/ 2874 w 817"/>
                <a:gd name="T31" fmla="*/ 2373 h 990"/>
                <a:gd name="T32" fmla="*/ 1817 w 817"/>
                <a:gd name="T33" fmla="*/ 994 h 990"/>
                <a:gd name="T34" fmla="*/ 2808 w 817"/>
                <a:gd name="T35" fmla="*/ 192 h 990"/>
                <a:gd name="T36" fmla="*/ 6508 w 817"/>
                <a:gd name="T37" fmla="*/ 5292 h 990"/>
                <a:gd name="T38" fmla="*/ 17576 w 817"/>
                <a:gd name="T39" fmla="*/ 5292 h 990"/>
                <a:gd name="T40" fmla="*/ 20582 w 817"/>
                <a:gd name="T41" fmla="*/ 4586 h 990"/>
                <a:gd name="T42" fmla="*/ 22465 w 817"/>
                <a:gd name="T43" fmla="*/ 2213 h 990"/>
                <a:gd name="T44" fmla="*/ 21408 w 817"/>
                <a:gd name="T45" fmla="*/ 738 h 990"/>
                <a:gd name="T46" fmla="*/ 22597 w 817"/>
                <a:gd name="T47" fmla="*/ 0 h 990"/>
                <a:gd name="T48" fmla="*/ 26991 w 817"/>
                <a:gd name="T49" fmla="*/ 5837 h 990"/>
                <a:gd name="T50" fmla="*/ 26991 w 817"/>
                <a:gd name="T51" fmla="*/ 6991 h 990"/>
                <a:gd name="T52" fmla="*/ 21705 w 817"/>
                <a:gd name="T53" fmla="*/ 10455 h 990"/>
                <a:gd name="T54" fmla="*/ 6806 w 817"/>
                <a:gd name="T55" fmla="*/ 10455 h 990"/>
                <a:gd name="T56" fmla="*/ 4295 w 817"/>
                <a:gd name="T57" fmla="*/ 13469 h 990"/>
                <a:gd name="T58" fmla="*/ 10307 w 817"/>
                <a:gd name="T59" fmla="*/ 21038 h 990"/>
                <a:gd name="T60" fmla="*/ 20417 w 817"/>
                <a:gd name="T61" fmla="*/ 21038 h 990"/>
                <a:gd name="T62" fmla="*/ 22333 w 817"/>
                <a:gd name="T63" fmla="*/ 18119 h 990"/>
                <a:gd name="T64" fmla="*/ 21276 w 817"/>
                <a:gd name="T65" fmla="*/ 16420 h 990"/>
                <a:gd name="T66" fmla="*/ 22035 w 817"/>
                <a:gd name="T67" fmla="*/ 15458 h 990"/>
                <a:gd name="T68" fmla="*/ 26991 w 817"/>
                <a:gd name="T69" fmla="*/ 22128 h 990"/>
                <a:gd name="T70" fmla="*/ 26991 w 817"/>
                <a:gd name="T71" fmla="*/ 22994 h 990"/>
                <a:gd name="T72" fmla="*/ 23985 w 817"/>
                <a:gd name="T73" fmla="*/ 27420 h 990"/>
                <a:gd name="T74" fmla="*/ 25901 w 817"/>
                <a:gd name="T75" fmla="*/ 30466 h 990"/>
                <a:gd name="T76" fmla="*/ 24910 w 817"/>
                <a:gd name="T77" fmla="*/ 31492 h 990"/>
                <a:gd name="T78" fmla="*/ 20978 w 817"/>
                <a:gd name="T79" fmla="*/ 26201 h 9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17" h="990">
                  <a:moveTo>
                    <a:pt x="635" y="817"/>
                  </a:moveTo>
                  <a:lnTo>
                    <a:pt x="214" y="817"/>
                  </a:lnTo>
                  <a:lnTo>
                    <a:pt x="129" y="908"/>
                  </a:lnTo>
                  <a:lnTo>
                    <a:pt x="172" y="959"/>
                  </a:lnTo>
                  <a:lnTo>
                    <a:pt x="142" y="990"/>
                  </a:lnTo>
                  <a:lnTo>
                    <a:pt x="0" y="798"/>
                  </a:lnTo>
                  <a:lnTo>
                    <a:pt x="0" y="755"/>
                  </a:lnTo>
                  <a:cubicBezTo>
                    <a:pt x="28" y="729"/>
                    <a:pt x="49" y="710"/>
                    <a:pt x="61" y="698"/>
                  </a:cubicBezTo>
                  <a:cubicBezTo>
                    <a:pt x="82" y="680"/>
                    <a:pt x="98" y="669"/>
                    <a:pt x="108" y="665"/>
                  </a:cubicBezTo>
                  <a:cubicBezTo>
                    <a:pt x="119" y="662"/>
                    <a:pt x="135" y="659"/>
                    <a:pt x="157" y="658"/>
                  </a:cubicBezTo>
                  <a:cubicBezTo>
                    <a:pt x="178" y="657"/>
                    <a:pt x="211" y="656"/>
                    <a:pt x="254" y="656"/>
                  </a:cubicBezTo>
                  <a:lnTo>
                    <a:pt x="0" y="300"/>
                  </a:lnTo>
                  <a:lnTo>
                    <a:pt x="0" y="268"/>
                  </a:lnTo>
                  <a:cubicBezTo>
                    <a:pt x="32" y="243"/>
                    <a:pt x="58" y="218"/>
                    <a:pt x="79" y="194"/>
                  </a:cubicBezTo>
                  <a:cubicBezTo>
                    <a:pt x="100" y="170"/>
                    <a:pt x="110" y="149"/>
                    <a:pt x="110" y="131"/>
                  </a:cubicBezTo>
                  <a:cubicBezTo>
                    <a:pt x="110" y="114"/>
                    <a:pt x="103" y="95"/>
                    <a:pt x="87" y="74"/>
                  </a:cubicBezTo>
                  <a:cubicBezTo>
                    <a:pt x="77" y="60"/>
                    <a:pt x="67" y="45"/>
                    <a:pt x="55" y="31"/>
                  </a:cubicBezTo>
                  <a:lnTo>
                    <a:pt x="85" y="6"/>
                  </a:lnTo>
                  <a:lnTo>
                    <a:pt x="197" y="165"/>
                  </a:lnTo>
                  <a:lnTo>
                    <a:pt x="532" y="165"/>
                  </a:lnTo>
                  <a:cubicBezTo>
                    <a:pt x="565" y="165"/>
                    <a:pt x="596" y="157"/>
                    <a:pt x="623" y="143"/>
                  </a:cubicBezTo>
                  <a:cubicBezTo>
                    <a:pt x="649" y="128"/>
                    <a:pt x="669" y="103"/>
                    <a:pt x="680" y="69"/>
                  </a:cubicBezTo>
                  <a:lnTo>
                    <a:pt x="648" y="23"/>
                  </a:lnTo>
                  <a:lnTo>
                    <a:pt x="684" y="0"/>
                  </a:lnTo>
                  <a:lnTo>
                    <a:pt x="817" y="182"/>
                  </a:lnTo>
                  <a:lnTo>
                    <a:pt x="817" y="218"/>
                  </a:lnTo>
                  <a:cubicBezTo>
                    <a:pt x="764" y="290"/>
                    <a:pt x="710" y="326"/>
                    <a:pt x="657" y="326"/>
                  </a:cubicBezTo>
                  <a:lnTo>
                    <a:pt x="206" y="326"/>
                  </a:lnTo>
                  <a:lnTo>
                    <a:pt x="130" y="420"/>
                  </a:lnTo>
                  <a:lnTo>
                    <a:pt x="312" y="656"/>
                  </a:lnTo>
                  <a:lnTo>
                    <a:pt x="618" y="656"/>
                  </a:lnTo>
                  <a:lnTo>
                    <a:pt x="676" y="565"/>
                  </a:lnTo>
                  <a:lnTo>
                    <a:pt x="644" y="512"/>
                  </a:lnTo>
                  <a:lnTo>
                    <a:pt x="667" y="482"/>
                  </a:lnTo>
                  <a:lnTo>
                    <a:pt x="817" y="690"/>
                  </a:lnTo>
                  <a:lnTo>
                    <a:pt x="817" y="717"/>
                  </a:lnTo>
                  <a:cubicBezTo>
                    <a:pt x="757" y="778"/>
                    <a:pt x="726" y="824"/>
                    <a:pt x="726" y="855"/>
                  </a:cubicBezTo>
                  <a:cubicBezTo>
                    <a:pt x="726" y="892"/>
                    <a:pt x="745" y="923"/>
                    <a:pt x="784" y="950"/>
                  </a:cubicBezTo>
                  <a:lnTo>
                    <a:pt x="754" y="982"/>
                  </a:lnTo>
                  <a:lnTo>
                    <a:pt x="635" y="81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3" name="Freeform 65"/>
            <p:cNvSpPr>
              <a:spLocks noEditPoints="1"/>
            </p:cNvSpPr>
            <p:nvPr/>
          </p:nvSpPr>
          <p:spPr bwMode="auto">
            <a:xfrm>
              <a:off x="1660002" y="307623"/>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4" name="Freeform 66"/>
            <p:cNvSpPr>
              <a:spLocks noEditPoints="1"/>
            </p:cNvSpPr>
            <p:nvPr/>
          </p:nvSpPr>
          <p:spPr bwMode="auto">
            <a:xfrm>
              <a:off x="1647301" y="280636"/>
              <a:ext cx="39692" cy="15875"/>
            </a:xfrm>
            <a:custGeom>
              <a:avLst/>
              <a:gdLst>
                <a:gd name="T0" fmla="*/ 19215 w 1227"/>
                <a:gd name="T1" fmla="*/ 10890 h 500"/>
                <a:gd name="T2" fmla="*/ 17436 w 1227"/>
                <a:gd name="T3" fmla="*/ 12859 h 500"/>
                <a:gd name="T4" fmla="*/ 18665 w 1227"/>
                <a:gd name="T5" fmla="*/ 14986 h 500"/>
                <a:gd name="T6" fmla="*/ 17857 w 1227"/>
                <a:gd name="T7" fmla="*/ 15875 h 500"/>
                <a:gd name="T8" fmla="*/ 12940 w 1227"/>
                <a:gd name="T9" fmla="*/ 9081 h 500"/>
                <a:gd name="T10" fmla="*/ 12940 w 1227"/>
                <a:gd name="T11" fmla="*/ 8541 h 500"/>
                <a:gd name="T12" fmla="*/ 15236 w 1227"/>
                <a:gd name="T13" fmla="*/ 5652 h 500"/>
                <a:gd name="T14" fmla="*/ 15883 w 1227"/>
                <a:gd name="T15" fmla="*/ 4255 h 500"/>
                <a:gd name="T16" fmla="*/ 15463 w 1227"/>
                <a:gd name="T17" fmla="*/ 3048 h 500"/>
                <a:gd name="T18" fmla="*/ 14557 w 1227"/>
                <a:gd name="T19" fmla="*/ 1810 h 500"/>
                <a:gd name="T20" fmla="*/ 15592 w 1227"/>
                <a:gd name="T21" fmla="*/ 953 h 500"/>
                <a:gd name="T22" fmla="*/ 19377 w 1227"/>
                <a:gd name="T23" fmla="*/ 5779 h 500"/>
                <a:gd name="T24" fmla="*/ 32187 w 1227"/>
                <a:gd name="T25" fmla="*/ 5779 h 500"/>
                <a:gd name="T26" fmla="*/ 35519 w 1227"/>
                <a:gd name="T27" fmla="*/ 2889 h 500"/>
                <a:gd name="T28" fmla="*/ 34096 w 1227"/>
                <a:gd name="T29" fmla="*/ 667 h 500"/>
                <a:gd name="T30" fmla="*/ 34840 w 1227"/>
                <a:gd name="T31" fmla="*/ 0 h 500"/>
                <a:gd name="T32" fmla="*/ 39692 w 1227"/>
                <a:gd name="T33" fmla="*/ 6477 h 500"/>
                <a:gd name="T34" fmla="*/ 39692 w 1227"/>
                <a:gd name="T35" fmla="*/ 8001 h 500"/>
                <a:gd name="T36" fmla="*/ 35519 w 1227"/>
                <a:gd name="T37" fmla="*/ 10890 h 500"/>
                <a:gd name="T38" fmla="*/ 19215 w 1227"/>
                <a:gd name="T39" fmla="*/ 10890 h 500"/>
                <a:gd name="T40" fmla="*/ 4917 w 1227"/>
                <a:gd name="T41" fmla="*/ 14605 h 500"/>
                <a:gd name="T42" fmla="*/ 0 w 1227"/>
                <a:gd name="T43" fmla="*/ 8541 h 500"/>
                <a:gd name="T44" fmla="*/ 0 w 1227"/>
                <a:gd name="T45" fmla="*/ 7747 h 500"/>
                <a:gd name="T46" fmla="*/ 2653 w 1227"/>
                <a:gd name="T47" fmla="*/ 4572 h 500"/>
                <a:gd name="T48" fmla="*/ 1165 w 1227"/>
                <a:gd name="T49" fmla="*/ 2762 h 500"/>
                <a:gd name="T50" fmla="*/ 2070 w 1227"/>
                <a:gd name="T51" fmla="*/ 1969 h 500"/>
                <a:gd name="T52" fmla="*/ 6987 w 1227"/>
                <a:gd name="T53" fmla="*/ 7779 h 500"/>
                <a:gd name="T54" fmla="*/ 7052 w 1227"/>
                <a:gd name="T55" fmla="*/ 8700 h 500"/>
                <a:gd name="T56" fmla="*/ 4238 w 1227"/>
                <a:gd name="T57" fmla="*/ 11843 h 500"/>
                <a:gd name="T58" fmla="*/ 5726 w 1227"/>
                <a:gd name="T59" fmla="*/ 13653 h 500"/>
                <a:gd name="T60" fmla="*/ 4917 w 1227"/>
                <a:gd name="T61" fmla="*/ 14605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594" y="343"/>
                  </a:moveTo>
                  <a:lnTo>
                    <a:pt x="539" y="405"/>
                  </a:lnTo>
                  <a:lnTo>
                    <a:pt x="577" y="472"/>
                  </a:lnTo>
                  <a:lnTo>
                    <a:pt x="552" y="500"/>
                  </a:lnTo>
                  <a:lnTo>
                    <a:pt x="400" y="286"/>
                  </a:lnTo>
                  <a:lnTo>
                    <a:pt x="400" y="269"/>
                  </a:lnTo>
                  <a:cubicBezTo>
                    <a:pt x="434" y="230"/>
                    <a:pt x="457" y="199"/>
                    <a:pt x="471" y="178"/>
                  </a:cubicBezTo>
                  <a:cubicBezTo>
                    <a:pt x="484" y="157"/>
                    <a:pt x="491" y="142"/>
                    <a:pt x="491" y="134"/>
                  </a:cubicBezTo>
                  <a:cubicBezTo>
                    <a:pt x="491" y="122"/>
                    <a:pt x="486" y="110"/>
                    <a:pt x="478" y="96"/>
                  </a:cubicBezTo>
                  <a:cubicBezTo>
                    <a:pt x="475" y="90"/>
                    <a:pt x="466" y="77"/>
                    <a:pt x="450" y="57"/>
                  </a:cubicBezTo>
                  <a:lnTo>
                    <a:pt x="482" y="30"/>
                  </a:lnTo>
                  <a:lnTo>
                    <a:pt x="599" y="182"/>
                  </a:lnTo>
                  <a:lnTo>
                    <a:pt x="995" y="182"/>
                  </a:lnTo>
                  <a:cubicBezTo>
                    <a:pt x="1037" y="182"/>
                    <a:pt x="1071" y="152"/>
                    <a:pt x="1098" y="91"/>
                  </a:cubicBezTo>
                  <a:lnTo>
                    <a:pt x="1054" y="21"/>
                  </a:lnTo>
                  <a:lnTo>
                    <a:pt x="1077" y="0"/>
                  </a:lnTo>
                  <a:lnTo>
                    <a:pt x="1227" y="204"/>
                  </a:lnTo>
                  <a:lnTo>
                    <a:pt x="1227" y="252"/>
                  </a:lnTo>
                  <a:cubicBezTo>
                    <a:pt x="1181" y="313"/>
                    <a:pt x="1138" y="343"/>
                    <a:pt x="1098" y="343"/>
                  </a:cubicBezTo>
                  <a:lnTo>
                    <a:pt x="594" y="343"/>
                  </a:lnTo>
                  <a:close/>
                  <a:moveTo>
                    <a:pt x="152" y="460"/>
                  </a:moveTo>
                  <a:lnTo>
                    <a:pt x="0" y="269"/>
                  </a:lnTo>
                  <a:lnTo>
                    <a:pt x="0" y="244"/>
                  </a:lnTo>
                  <a:lnTo>
                    <a:pt x="82" y="144"/>
                  </a:lnTo>
                  <a:lnTo>
                    <a:pt x="36" y="87"/>
                  </a:lnTo>
                  <a:lnTo>
                    <a:pt x="64" y="62"/>
                  </a:lnTo>
                  <a:lnTo>
                    <a:pt x="216" y="245"/>
                  </a:lnTo>
                  <a:lnTo>
                    <a:pt x="218" y="274"/>
                  </a:lnTo>
                  <a:lnTo>
                    <a:pt x="131" y="373"/>
                  </a:lnTo>
                  <a:lnTo>
                    <a:pt x="177" y="430"/>
                  </a:lnTo>
                  <a:lnTo>
                    <a:pt x="152" y="46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5" name="Freeform 67"/>
            <p:cNvSpPr>
              <a:spLocks noEditPoints="1"/>
            </p:cNvSpPr>
            <p:nvPr/>
          </p:nvSpPr>
          <p:spPr bwMode="auto">
            <a:xfrm>
              <a:off x="1660002" y="244124"/>
              <a:ext cx="26991" cy="25399"/>
            </a:xfrm>
            <a:custGeom>
              <a:avLst/>
              <a:gdLst>
                <a:gd name="T0" fmla="*/ 15263 w 817"/>
                <a:gd name="T1" fmla="*/ 15400 h 790"/>
                <a:gd name="T2" fmla="*/ 15263 w 817"/>
                <a:gd name="T3" fmla="*/ 24049 h 790"/>
                <a:gd name="T4" fmla="*/ 14404 w 817"/>
                <a:gd name="T5" fmla="*/ 25110 h 790"/>
                <a:gd name="T6" fmla="*/ 13479 w 817"/>
                <a:gd name="T7" fmla="*/ 24499 h 790"/>
                <a:gd name="T8" fmla="*/ 12818 w 817"/>
                <a:gd name="T9" fmla="*/ 23148 h 790"/>
                <a:gd name="T10" fmla="*/ 6145 w 817"/>
                <a:gd name="T11" fmla="*/ 23148 h 790"/>
                <a:gd name="T12" fmla="*/ 5220 w 817"/>
                <a:gd name="T13" fmla="*/ 24434 h 790"/>
                <a:gd name="T14" fmla="*/ 4460 w 817"/>
                <a:gd name="T15" fmla="*/ 24981 h 790"/>
                <a:gd name="T16" fmla="*/ 4262 w 817"/>
                <a:gd name="T17" fmla="*/ 24724 h 790"/>
                <a:gd name="T18" fmla="*/ 3766 w 817"/>
                <a:gd name="T19" fmla="*/ 22216 h 790"/>
                <a:gd name="T20" fmla="*/ 2874 w 817"/>
                <a:gd name="T21" fmla="*/ 18197 h 790"/>
                <a:gd name="T22" fmla="*/ 0 w 817"/>
                <a:gd name="T23" fmla="*/ 13278 h 790"/>
                <a:gd name="T24" fmla="*/ 0 w 817"/>
                <a:gd name="T25" fmla="*/ 12185 h 790"/>
                <a:gd name="T26" fmla="*/ 1355 w 817"/>
                <a:gd name="T27" fmla="*/ 9324 h 790"/>
                <a:gd name="T28" fmla="*/ 1817 w 817"/>
                <a:gd name="T29" fmla="*/ 6752 h 790"/>
                <a:gd name="T30" fmla="*/ 0 w 817"/>
                <a:gd name="T31" fmla="*/ 1575 h 790"/>
                <a:gd name="T32" fmla="*/ 628 w 817"/>
                <a:gd name="T33" fmla="*/ 836 h 790"/>
                <a:gd name="T34" fmla="*/ 10836 w 817"/>
                <a:gd name="T35" fmla="*/ 10095 h 790"/>
                <a:gd name="T36" fmla="*/ 10836 w 817"/>
                <a:gd name="T37" fmla="*/ 1575 h 790"/>
                <a:gd name="T38" fmla="*/ 11563 w 817"/>
                <a:gd name="T39" fmla="*/ 0 h 790"/>
                <a:gd name="T40" fmla="*/ 12950 w 817"/>
                <a:gd name="T41" fmla="*/ 1575 h 790"/>
                <a:gd name="T42" fmla="*/ 20714 w 817"/>
                <a:gd name="T43" fmla="*/ 1575 h 790"/>
                <a:gd name="T44" fmla="*/ 22168 w 817"/>
                <a:gd name="T45" fmla="*/ 129 h 790"/>
                <a:gd name="T46" fmla="*/ 22531 w 817"/>
                <a:gd name="T47" fmla="*/ 418 h 790"/>
                <a:gd name="T48" fmla="*/ 22795 w 817"/>
                <a:gd name="T49" fmla="*/ 2604 h 790"/>
                <a:gd name="T50" fmla="*/ 23786 w 817"/>
                <a:gd name="T51" fmla="*/ 6687 h 790"/>
                <a:gd name="T52" fmla="*/ 26991 w 817"/>
                <a:gd name="T53" fmla="*/ 11703 h 790"/>
                <a:gd name="T54" fmla="*/ 26991 w 817"/>
                <a:gd name="T55" fmla="*/ 12860 h 790"/>
                <a:gd name="T56" fmla="*/ 25537 w 817"/>
                <a:gd name="T57" fmla="*/ 15754 h 790"/>
                <a:gd name="T58" fmla="*/ 24778 w 817"/>
                <a:gd name="T59" fmla="*/ 19258 h 790"/>
                <a:gd name="T60" fmla="*/ 25075 w 817"/>
                <a:gd name="T61" fmla="*/ 21444 h 790"/>
                <a:gd name="T62" fmla="*/ 26991 w 817"/>
                <a:gd name="T63" fmla="*/ 24434 h 790"/>
                <a:gd name="T64" fmla="*/ 26165 w 817"/>
                <a:gd name="T65" fmla="*/ 25399 h 790"/>
                <a:gd name="T66" fmla="*/ 15263 w 817"/>
                <a:gd name="T67" fmla="*/ 15400 h 790"/>
                <a:gd name="T68" fmla="*/ 14008 w 817"/>
                <a:gd name="T69" fmla="*/ 6752 h 790"/>
                <a:gd name="T70" fmla="*/ 14008 w 817"/>
                <a:gd name="T71" fmla="*/ 12732 h 790"/>
                <a:gd name="T72" fmla="*/ 22961 w 817"/>
                <a:gd name="T73" fmla="*/ 20705 h 790"/>
                <a:gd name="T74" fmla="*/ 23159 w 817"/>
                <a:gd name="T75" fmla="*/ 20705 h 790"/>
                <a:gd name="T76" fmla="*/ 20714 w 817"/>
                <a:gd name="T77" fmla="*/ 13696 h 790"/>
                <a:gd name="T78" fmla="*/ 21243 w 817"/>
                <a:gd name="T79" fmla="*/ 10449 h 790"/>
                <a:gd name="T80" fmla="*/ 22729 w 817"/>
                <a:gd name="T81" fmla="*/ 7684 h 790"/>
                <a:gd name="T82" fmla="*/ 22729 w 817"/>
                <a:gd name="T83" fmla="*/ 6752 h 790"/>
                <a:gd name="T84" fmla="*/ 14008 w 817"/>
                <a:gd name="T85" fmla="*/ 6752 h 790"/>
                <a:gd name="T86" fmla="*/ 4196 w 817"/>
                <a:gd name="T87" fmla="*/ 17908 h 790"/>
                <a:gd name="T88" fmla="*/ 11695 w 817"/>
                <a:gd name="T89" fmla="*/ 17908 h 790"/>
                <a:gd name="T90" fmla="*/ 11695 w 817"/>
                <a:gd name="T91" fmla="*/ 12314 h 790"/>
                <a:gd name="T92" fmla="*/ 3634 w 817"/>
                <a:gd name="T93" fmla="*/ 5176 h 790"/>
                <a:gd name="T94" fmla="*/ 3370 w 817"/>
                <a:gd name="T95" fmla="*/ 5176 h 790"/>
                <a:gd name="T96" fmla="*/ 5154 w 817"/>
                <a:gd name="T97" fmla="*/ 8713 h 790"/>
                <a:gd name="T98" fmla="*/ 5814 w 817"/>
                <a:gd name="T99" fmla="*/ 12185 h 790"/>
                <a:gd name="T100" fmla="*/ 5484 w 817"/>
                <a:gd name="T101" fmla="*/ 14500 h 790"/>
                <a:gd name="T102" fmla="*/ 3634 w 817"/>
                <a:gd name="T103" fmla="*/ 16879 h 790"/>
                <a:gd name="T104" fmla="*/ 4196 w 817"/>
                <a:gd name="T105" fmla="*/ 17908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462" y="479"/>
                  </a:moveTo>
                  <a:lnTo>
                    <a:pt x="462" y="748"/>
                  </a:lnTo>
                  <a:cubicBezTo>
                    <a:pt x="462" y="770"/>
                    <a:pt x="453" y="781"/>
                    <a:pt x="436" y="781"/>
                  </a:cubicBezTo>
                  <a:cubicBezTo>
                    <a:pt x="427" y="781"/>
                    <a:pt x="417" y="775"/>
                    <a:pt x="408" y="762"/>
                  </a:cubicBezTo>
                  <a:cubicBezTo>
                    <a:pt x="399" y="750"/>
                    <a:pt x="392" y="736"/>
                    <a:pt x="388" y="720"/>
                  </a:cubicBezTo>
                  <a:lnTo>
                    <a:pt x="186" y="720"/>
                  </a:lnTo>
                  <a:cubicBezTo>
                    <a:pt x="172" y="740"/>
                    <a:pt x="163" y="753"/>
                    <a:pt x="158" y="760"/>
                  </a:cubicBezTo>
                  <a:cubicBezTo>
                    <a:pt x="150" y="772"/>
                    <a:pt x="142" y="777"/>
                    <a:pt x="135" y="777"/>
                  </a:cubicBezTo>
                  <a:cubicBezTo>
                    <a:pt x="132" y="774"/>
                    <a:pt x="130" y="772"/>
                    <a:pt x="129" y="769"/>
                  </a:cubicBezTo>
                  <a:cubicBezTo>
                    <a:pt x="122" y="756"/>
                    <a:pt x="117" y="730"/>
                    <a:pt x="114" y="691"/>
                  </a:cubicBezTo>
                  <a:cubicBezTo>
                    <a:pt x="111" y="653"/>
                    <a:pt x="102" y="611"/>
                    <a:pt x="87" y="566"/>
                  </a:cubicBezTo>
                  <a:cubicBezTo>
                    <a:pt x="71" y="520"/>
                    <a:pt x="42" y="470"/>
                    <a:pt x="0" y="413"/>
                  </a:cubicBezTo>
                  <a:lnTo>
                    <a:pt x="0" y="379"/>
                  </a:lnTo>
                  <a:cubicBezTo>
                    <a:pt x="18" y="345"/>
                    <a:pt x="31" y="316"/>
                    <a:pt x="41" y="290"/>
                  </a:cubicBezTo>
                  <a:cubicBezTo>
                    <a:pt x="51" y="265"/>
                    <a:pt x="55" y="238"/>
                    <a:pt x="55" y="210"/>
                  </a:cubicBezTo>
                  <a:cubicBezTo>
                    <a:pt x="55" y="162"/>
                    <a:pt x="37" y="108"/>
                    <a:pt x="0" y="49"/>
                  </a:cubicBezTo>
                  <a:lnTo>
                    <a:pt x="19" y="26"/>
                  </a:lnTo>
                  <a:lnTo>
                    <a:pt x="328" y="314"/>
                  </a:lnTo>
                  <a:lnTo>
                    <a:pt x="328" y="49"/>
                  </a:lnTo>
                  <a:cubicBezTo>
                    <a:pt x="328" y="16"/>
                    <a:pt x="335" y="0"/>
                    <a:pt x="350" y="0"/>
                  </a:cubicBezTo>
                  <a:cubicBezTo>
                    <a:pt x="368" y="0"/>
                    <a:pt x="382" y="16"/>
                    <a:pt x="392" y="49"/>
                  </a:cubicBezTo>
                  <a:lnTo>
                    <a:pt x="627" y="49"/>
                  </a:lnTo>
                  <a:cubicBezTo>
                    <a:pt x="638" y="19"/>
                    <a:pt x="653" y="4"/>
                    <a:pt x="671" y="4"/>
                  </a:cubicBezTo>
                  <a:cubicBezTo>
                    <a:pt x="677" y="4"/>
                    <a:pt x="681" y="7"/>
                    <a:pt x="682" y="13"/>
                  </a:cubicBezTo>
                  <a:cubicBezTo>
                    <a:pt x="683" y="19"/>
                    <a:pt x="686" y="41"/>
                    <a:pt x="690" y="81"/>
                  </a:cubicBezTo>
                  <a:cubicBezTo>
                    <a:pt x="695" y="120"/>
                    <a:pt x="704" y="163"/>
                    <a:pt x="720" y="208"/>
                  </a:cubicBezTo>
                  <a:cubicBezTo>
                    <a:pt x="741" y="268"/>
                    <a:pt x="774" y="321"/>
                    <a:pt x="817" y="364"/>
                  </a:cubicBezTo>
                  <a:lnTo>
                    <a:pt x="817" y="400"/>
                  </a:lnTo>
                  <a:cubicBezTo>
                    <a:pt x="803" y="419"/>
                    <a:pt x="788" y="449"/>
                    <a:pt x="773" y="490"/>
                  </a:cubicBezTo>
                  <a:cubicBezTo>
                    <a:pt x="757" y="532"/>
                    <a:pt x="750" y="568"/>
                    <a:pt x="750" y="599"/>
                  </a:cubicBezTo>
                  <a:cubicBezTo>
                    <a:pt x="750" y="628"/>
                    <a:pt x="753" y="650"/>
                    <a:pt x="759" y="667"/>
                  </a:cubicBezTo>
                  <a:cubicBezTo>
                    <a:pt x="765" y="684"/>
                    <a:pt x="784" y="715"/>
                    <a:pt x="817" y="760"/>
                  </a:cubicBezTo>
                  <a:lnTo>
                    <a:pt x="792" y="790"/>
                  </a:lnTo>
                  <a:lnTo>
                    <a:pt x="462" y="479"/>
                  </a:lnTo>
                  <a:close/>
                  <a:moveTo>
                    <a:pt x="424" y="210"/>
                  </a:moveTo>
                  <a:lnTo>
                    <a:pt x="424" y="396"/>
                  </a:lnTo>
                  <a:lnTo>
                    <a:pt x="695" y="644"/>
                  </a:lnTo>
                  <a:lnTo>
                    <a:pt x="701" y="644"/>
                  </a:lnTo>
                  <a:cubicBezTo>
                    <a:pt x="652" y="561"/>
                    <a:pt x="627" y="488"/>
                    <a:pt x="627" y="426"/>
                  </a:cubicBezTo>
                  <a:cubicBezTo>
                    <a:pt x="627" y="393"/>
                    <a:pt x="632" y="360"/>
                    <a:pt x="643" y="325"/>
                  </a:cubicBezTo>
                  <a:cubicBezTo>
                    <a:pt x="653" y="291"/>
                    <a:pt x="669" y="262"/>
                    <a:pt x="688" y="239"/>
                  </a:cubicBezTo>
                  <a:lnTo>
                    <a:pt x="688" y="210"/>
                  </a:lnTo>
                  <a:lnTo>
                    <a:pt x="424" y="210"/>
                  </a:lnTo>
                  <a:close/>
                  <a:moveTo>
                    <a:pt x="127" y="557"/>
                  </a:moveTo>
                  <a:lnTo>
                    <a:pt x="354" y="557"/>
                  </a:lnTo>
                  <a:lnTo>
                    <a:pt x="354" y="383"/>
                  </a:lnTo>
                  <a:lnTo>
                    <a:pt x="110" y="161"/>
                  </a:lnTo>
                  <a:lnTo>
                    <a:pt x="102" y="161"/>
                  </a:lnTo>
                  <a:cubicBezTo>
                    <a:pt x="124" y="196"/>
                    <a:pt x="142" y="233"/>
                    <a:pt x="156" y="271"/>
                  </a:cubicBezTo>
                  <a:cubicBezTo>
                    <a:pt x="169" y="309"/>
                    <a:pt x="176" y="345"/>
                    <a:pt x="176" y="379"/>
                  </a:cubicBezTo>
                  <a:cubicBezTo>
                    <a:pt x="176" y="410"/>
                    <a:pt x="173" y="434"/>
                    <a:pt x="166" y="451"/>
                  </a:cubicBezTo>
                  <a:cubicBezTo>
                    <a:pt x="160" y="468"/>
                    <a:pt x="141" y="493"/>
                    <a:pt x="110" y="525"/>
                  </a:cubicBezTo>
                  <a:lnTo>
                    <a:pt x="127" y="55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6" name="Freeform 68"/>
            <p:cNvSpPr>
              <a:spLocks noEditPoints="1"/>
            </p:cNvSpPr>
            <p:nvPr/>
          </p:nvSpPr>
          <p:spPr bwMode="auto">
            <a:xfrm>
              <a:off x="1083675" y="231424"/>
              <a:ext cx="60332" cy="50799"/>
            </a:xfrm>
            <a:custGeom>
              <a:avLst/>
              <a:gdLst>
                <a:gd name="T0" fmla="*/ 35202 w 1863"/>
                <a:gd name="T1" fmla="*/ 13596 h 1558"/>
                <a:gd name="T2" fmla="*/ 32222 w 1863"/>
                <a:gd name="T3" fmla="*/ 7662 h 1558"/>
                <a:gd name="T4" fmla="*/ 34068 w 1863"/>
                <a:gd name="T5" fmla="*/ 5804 h 1558"/>
                <a:gd name="T6" fmla="*/ 39120 w 1863"/>
                <a:gd name="T7" fmla="*/ 7956 h 1558"/>
                <a:gd name="T8" fmla="*/ 49516 w 1863"/>
                <a:gd name="T9" fmla="*/ 13596 h 1558"/>
                <a:gd name="T10" fmla="*/ 54730 w 1863"/>
                <a:gd name="T11" fmla="*/ 7662 h 1558"/>
                <a:gd name="T12" fmla="*/ 49645 w 1863"/>
                <a:gd name="T13" fmla="*/ 1174 h 1558"/>
                <a:gd name="T14" fmla="*/ 57741 w 1863"/>
                <a:gd name="T15" fmla="*/ 3587 h 1558"/>
                <a:gd name="T16" fmla="*/ 58097 w 1863"/>
                <a:gd name="T17" fmla="*/ 16498 h 1558"/>
                <a:gd name="T18" fmla="*/ 21536 w 1863"/>
                <a:gd name="T19" fmla="*/ 19400 h 1558"/>
                <a:gd name="T20" fmla="*/ 19269 w 1863"/>
                <a:gd name="T21" fmla="*/ 24095 h 1558"/>
                <a:gd name="T22" fmla="*/ 60332 w 1863"/>
                <a:gd name="T23" fmla="*/ 25334 h 1558"/>
                <a:gd name="T24" fmla="*/ 45370 w 1863"/>
                <a:gd name="T25" fmla="*/ 28660 h 1558"/>
                <a:gd name="T26" fmla="*/ 46148 w 1863"/>
                <a:gd name="T27" fmla="*/ 38670 h 1558"/>
                <a:gd name="T28" fmla="*/ 53499 w 1863"/>
                <a:gd name="T29" fmla="*/ 36877 h 1558"/>
                <a:gd name="T30" fmla="*/ 53434 w 1863"/>
                <a:gd name="T31" fmla="*/ 32736 h 1558"/>
                <a:gd name="T32" fmla="*/ 60332 w 1863"/>
                <a:gd name="T33" fmla="*/ 40398 h 1558"/>
                <a:gd name="T34" fmla="*/ 57644 w 1863"/>
                <a:gd name="T35" fmla="*/ 44148 h 1558"/>
                <a:gd name="T36" fmla="*/ 56932 w 1863"/>
                <a:gd name="T37" fmla="*/ 48158 h 1558"/>
                <a:gd name="T38" fmla="*/ 57288 w 1863"/>
                <a:gd name="T39" fmla="*/ 50538 h 1558"/>
                <a:gd name="T40" fmla="*/ 20467 w 1863"/>
                <a:gd name="T41" fmla="*/ 44474 h 1558"/>
                <a:gd name="T42" fmla="*/ 17909 w 1863"/>
                <a:gd name="T43" fmla="*/ 47832 h 1558"/>
                <a:gd name="T44" fmla="*/ 18265 w 1863"/>
                <a:gd name="T45" fmla="*/ 50799 h 1558"/>
                <a:gd name="T46" fmla="*/ 13537 w 1863"/>
                <a:gd name="T47" fmla="*/ 42191 h 1558"/>
                <a:gd name="T48" fmla="*/ 18589 w 1863"/>
                <a:gd name="T49" fmla="*/ 38670 h 1558"/>
                <a:gd name="T50" fmla="*/ 13537 w 1863"/>
                <a:gd name="T51" fmla="*/ 22661 h 1558"/>
                <a:gd name="T52" fmla="*/ 15804 w 1863"/>
                <a:gd name="T53" fmla="*/ 15911 h 1558"/>
                <a:gd name="T54" fmla="*/ 14702 w 1863"/>
                <a:gd name="T55" fmla="*/ 4369 h 1558"/>
                <a:gd name="T56" fmla="*/ 3174 w 1863"/>
                <a:gd name="T57" fmla="*/ 3684 h 1558"/>
                <a:gd name="T58" fmla="*/ 1716 w 1863"/>
                <a:gd name="T59" fmla="*/ 14509 h 1558"/>
                <a:gd name="T60" fmla="*/ 291 w 1863"/>
                <a:gd name="T61" fmla="*/ 12846 h 1558"/>
                <a:gd name="T62" fmla="*/ 2073 w 1863"/>
                <a:gd name="T63" fmla="*/ 2967 h 1558"/>
                <a:gd name="T64" fmla="*/ 17196 w 1863"/>
                <a:gd name="T65" fmla="*/ 3945 h 1558"/>
                <a:gd name="T66" fmla="*/ 31283 w 1863"/>
                <a:gd name="T67" fmla="*/ 38670 h 1558"/>
                <a:gd name="T68" fmla="*/ 32773 w 1863"/>
                <a:gd name="T69" fmla="*/ 32051 h 1558"/>
                <a:gd name="T70" fmla="*/ 31413 w 1863"/>
                <a:gd name="T71" fmla="*/ 25334 h 1558"/>
                <a:gd name="T72" fmla="*/ 17682 w 1863"/>
                <a:gd name="T73" fmla="*/ 27030 h 1558"/>
                <a:gd name="T74" fmla="*/ 31283 w 1863"/>
                <a:gd name="T75" fmla="*/ 38670 h 1558"/>
                <a:gd name="T76" fmla="*/ 44852 w 1863"/>
                <a:gd name="T77" fmla="*/ 38670 h 1558"/>
                <a:gd name="T78" fmla="*/ 43881 w 1863"/>
                <a:gd name="T79" fmla="*/ 32051 h 1558"/>
                <a:gd name="T80" fmla="*/ 32514 w 1863"/>
                <a:gd name="T81" fmla="*/ 25334 h 1558"/>
                <a:gd name="T82" fmla="*/ 33939 w 1863"/>
                <a:gd name="T83" fmla="*/ 32442 h 1558"/>
                <a:gd name="T84" fmla="*/ 32773 w 1863"/>
                <a:gd name="T85" fmla="*/ 38670 h 15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63" h="1558">
                  <a:moveTo>
                    <a:pt x="666" y="417"/>
                  </a:moveTo>
                  <a:lnTo>
                    <a:pt x="1087" y="417"/>
                  </a:lnTo>
                  <a:lnTo>
                    <a:pt x="1087" y="339"/>
                  </a:lnTo>
                  <a:cubicBezTo>
                    <a:pt x="1087" y="285"/>
                    <a:pt x="1056" y="251"/>
                    <a:pt x="995" y="235"/>
                  </a:cubicBezTo>
                  <a:lnTo>
                    <a:pt x="995" y="193"/>
                  </a:lnTo>
                  <a:cubicBezTo>
                    <a:pt x="1019" y="186"/>
                    <a:pt x="1038" y="181"/>
                    <a:pt x="1052" y="178"/>
                  </a:cubicBezTo>
                  <a:cubicBezTo>
                    <a:pt x="1065" y="175"/>
                    <a:pt x="1079" y="174"/>
                    <a:pt x="1095" y="174"/>
                  </a:cubicBezTo>
                  <a:cubicBezTo>
                    <a:pt x="1147" y="174"/>
                    <a:pt x="1185" y="197"/>
                    <a:pt x="1208" y="244"/>
                  </a:cubicBezTo>
                  <a:cubicBezTo>
                    <a:pt x="1232" y="290"/>
                    <a:pt x="1243" y="348"/>
                    <a:pt x="1243" y="417"/>
                  </a:cubicBezTo>
                  <a:lnTo>
                    <a:pt x="1529" y="417"/>
                  </a:lnTo>
                  <a:cubicBezTo>
                    <a:pt x="1580" y="417"/>
                    <a:pt x="1619" y="400"/>
                    <a:pt x="1648" y="364"/>
                  </a:cubicBezTo>
                  <a:cubicBezTo>
                    <a:pt x="1676" y="329"/>
                    <a:pt x="1690" y="286"/>
                    <a:pt x="1690" y="235"/>
                  </a:cubicBezTo>
                  <a:cubicBezTo>
                    <a:pt x="1690" y="193"/>
                    <a:pt x="1676" y="154"/>
                    <a:pt x="1650" y="118"/>
                  </a:cubicBezTo>
                  <a:cubicBezTo>
                    <a:pt x="1623" y="82"/>
                    <a:pt x="1584" y="55"/>
                    <a:pt x="1533" y="36"/>
                  </a:cubicBezTo>
                  <a:lnTo>
                    <a:pt x="1533" y="0"/>
                  </a:lnTo>
                  <a:cubicBezTo>
                    <a:pt x="1640" y="12"/>
                    <a:pt x="1724" y="48"/>
                    <a:pt x="1783" y="110"/>
                  </a:cubicBezTo>
                  <a:cubicBezTo>
                    <a:pt x="1837" y="167"/>
                    <a:pt x="1863" y="235"/>
                    <a:pt x="1863" y="314"/>
                  </a:cubicBezTo>
                  <a:cubicBezTo>
                    <a:pt x="1863" y="390"/>
                    <a:pt x="1840" y="454"/>
                    <a:pt x="1794" y="506"/>
                  </a:cubicBezTo>
                  <a:cubicBezTo>
                    <a:pt x="1741" y="566"/>
                    <a:pt x="1669" y="595"/>
                    <a:pt x="1578" y="595"/>
                  </a:cubicBezTo>
                  <a:lnTo>
                    <a:pt x="665" y="595"/>
                  </a:lnTo>
                  <a:cubicBezTo>
                    <a:pt x="655" y="631"/>
                    <a:pt x="643" y="661"/>
                    <a:pt x="629" y="686"/>
                  </a:cubicBezTo>
                  <a:cubicBezTo>
                    <a:pt x="628" y="690"/>
                    <a:pt x="617" y="708"/>
                    <a:pt x="595" y="739"/>
                  </a:cubicBezTo>
                  <a:lnTo>
                    <a:pt x="1863" y="739"/>
                  </a:lnTo>
                  <a:lnTo>
                    <a:pt x="1863" y="777"/>
                  </a:lnTo>
                  <a:lnTo>
                    <a:pt x="1438" y="777"/>
                  </a:lnTo>
                  <a:cubicBezTo>
                    <a:pt x="1420" y="810"/>
                    <a:pt x="1407" y="844"/>
                    <a:pt x="1401" y="879"/>
                  </a:cubicBezTo>
                  <a:cubicBezTo>
                    <a:pt x="1395" y="914"/>
                    <a:pt x="1391" y="953"/>
                    <a:pt x="1391" y="995"/>
                  </a:cubicBezTo>
                  <a:cubicBezTo>
                    <a:pt x="1391" y="1053"/>
                    <a:pt x="1402" y="1117"/>
                    <a:pt x="1425" y="1186"/>
                  </a:cubicBezTo>
                  <a:lnTo>
                    <a:pt x="1625" y="1186"/>
                  </a:lnTo>
                  <a:cubicBezTo>
                    <a:pt x="1633" y="1166"/>
                    <a:pt x="1643" y="1148"/>
                    <a:pt x="1652" y="1131"/>
                  </a:cubicBezTo>
                  <a:cubicBezTo>
                    <a:pt x="1662" y="1114"/>
                    <a:pt x="1675" y="1095"/>
                    <a:pt x="1690" y="1074"/>
                  </a:cubicBezTo>
                  <a:lnTo>
                    <a:pt x="1650" y="1004"/>
                  </a:lnTo>
                  <a:lnTo>
                    <a:pt x="1681" y="983"/>
                  </a:lnTo>
                  <a:lnTo>
                    <a:pt x="1863" y="1239"/>
                  </a:lnTo>
                  <a:lnTo>
                    <a:pt x="1863" y="1268"/>
                  </a:lnTo>
                  <a:cubicBezTo>
                    <a:pt x="1830" y="1294"/>
                    <a:pt x="1802" y="1322"/>
                    <a:pt x="1780" y="1354"/>
                  </a:cubicBezTo>
                  <a:cubicBezTo>
                    <a:pt x="1758" y="1386"/>
                    <a:pt x="1747" y="1414"/>
                    <a:pt x="1747" y="1438"/>
                  </a:cubicBezTo>
                  <a:cubicBezTo>
                    <a:pt x="1747" y="1450"/>
                    <a:pt x="1751" y="1464"/>
                    <a:pt x="1758" y="1477"/>
                  </a:cubicBezTo>
                  <a:cubicBezTo>
                    <a:pt x="1765" y="1490"/>
                    <a:pt x="1778" y="1508"/>
                    <a:pt x="1798" y="1529"/>
                  </a:cubicBezTo>
                  <a:lnTo>
                    <a:pt x="1769" y="1550"/>
                  </a:lnTo>
                  <a:lnTo>
                    <a:pt x="1650" y="1364"/>
                  </a:lnTo>
                  <a:lnTo>
                    <a:pt x="632" y="1364"/>
                  </a:lnTo>
                  <a:cubicBezTo>
                    <a:pt x="613" y="1375"/>
                    <a:pt x="598" y="1389"/>
                    <a:pt x="585" y="1407"/>
                  </a:cubicBezTo>
                  <a:cubicBezTo>
                    <a:pt x="572" y="1425"/>
                    <a:pt x="562" y="1445"/>
                    <a:pt x="553" y="1467"/>
                  </a:cubicBezTo>
                  <a:lnTo>
                    <a:pt x="595" y="1537"/>
                  </a:lnTo>
                  <a:lnTo>
                    <a:pt x="564" y="1558"/>
                  </a:lnTo>
                  <a:lnTo>
                    <a:pt x="418" y="1334"/>
                  </a:lnTo>
                  <a:lnTo>
                    <a:pt x="418" y="1294"/>
                  </a:lnTo>
                  <a:cubicBezTo>
                    <a:pt x="443" y="1256"/>
                    <a:pt x="473" y="1227"/>
                    <a:pt x="506" y="1207"/>
                  </a:cubicBezTo>
                  <a:cubicBezTo>
                    <a:pt x="532" y="1193"/>
                    <a:pt x="554" y="1186"/>
                    <a:pt x="574" y="1186"/>
                  </a:cubicBezTo>
                  <a:lnTo>
                    <a:pt x="714" y="1186"/>
                  </a:lnTo>
                  <a:lnTo>
                    <a:pt x="418" y="695"/>
                  </a:lnTo>
                  <a:lnTo>
                    <a:pt x="418" y="631"/>
                  </a:lnTo>
                  <a:cubicBezTo>
                    <a:pt x="450" y="579"/>
                    <a:pt x="474" y="531"/>
                    <a:pt x="488" y="488"/>
                  </a:cubicBezTo>
                  <a:cubicBezTo>
                    <a:pt x="503" y="445"/>
                    <a:pt x="511" y="398"/>
                    <a:pt x="511" y="348"/>
                  </a:cubicBezTo>
                  <a:cubicBezTo>
                    <a:pt x="511" y="260"/>
                    <a:pt x="492" y="189"/>
                    <a:pt x="454" y="134"/>
                  </a:cubicBezTo>
                  <a:cubicBezTo>
                    <a:pt x="409" y="69"/>
                    <a:pt x="344" y="36"/>
                    <a:pt x="260" y="36"/>
                  </a:cubicBezTo>
                  <a:cubicBezTo>
                    <a:pt x="188" y="36"/>
                    <a:pt x="134" y="62"/>
                    <a:pt x="98" y="113"/>
                  </a:cubicBezTo>
                  <a:cubicBezTo>
                    <a:pt x="61" y="163"/>
                    <a:pt x="43" y="230"/>
                    <a:pt x="43" y="314"/>
                  </a:cubicBezTo>
                  <a:cubicBezTo>
                    <a:pt x="43" y="356"/>
                    <a:pt x="46" y="400"/>
                    <a:pt x="53" y="445"/>
                  </a:cubicBezTo>
                  <a:lnTo>
                    <a:pt x="17" y="445"/>
                  </a:lnTo>
                  <a:cubicBezTo>
                    <a:pt x="13" y="422"/>
                    <a:pt x="10" y="405"/>
                    <a:pt x="9" y="394"/>
                  </a:cubicBezTo>
                  <a:cubicBezTo>
                    <a:pt x="7" y="383"/>
                    <a:pt x="5" y="356"/>
                    <a:pt x="0" y="314"/>
                  </a:cubicBezTo>
                  <a:cubicBezTo>
                    <a:pt x="0" y="221"/>
                    <a:pt x="22" y="146"/>
                    <a:pt x="64" y="91"/>
                  </a:cubicBezTo>
                  <a:cubicBezTo>
                    <a:pt x="110" y="31"/>
                    <a:pt x="176" y="0"/>
                    <a:pt x="260" y="0"/>
                  </a:cubicBezTo>
                  <a:cubicBezTo>
                    <a:pt x="366" y="0"/>
                    <a:pt x="456" y="41"/>
                    <a:pt x="531" y="121"/>
                  </a:cubicBezTo>
                  <a:cubicBezTo>
                    <a:pt x="605" y="201"/>
                    <a:pt x="651" y="300"/>
                    <a:pt x="666" y="417"/>
                  </a:cubicBezTo>
                  <a:close/>
                  <a:moveTo>
                    <a:pt x="966" y="1186"/>
                  </a:moveTo>
                  <a:cubicBezTo>
                    <a:pt x="980" y="1153"/>
                    <a:pt x="991" y="1120"/>
                    <a:pt x="1000" y="1086"/>
                  </a:cubicBezTo>
                  <a:cubicBezTo>
                    <a:pt x="1008" y="1052"/>
                    <a:pt x="1012" y="1018"/>
                    <a:pt x="1012" y="983"/>
                  </a:cubicBezTo>
                  <a:cubicBezTo>
                    <a:pt x="1012" y="947"/>
                    <a:pt x="1010" y="915"/>
                    <a:pt x="1005" y="884"/>
                  </a:cubicBezTo>
                  <a:cubicBezTo>
                    <a:pt x="1000" y="854"/>
                    <a:pt x="988" y="818"/>
                    <a:pt x="970" y="777"/>
                  </a:cubicBezTo>
                  <a:lnTo>
                    <a:pt x="580" y="777"/>
                  </a:lnTo>
                  <a:lnTo>
                    <a:pt x="546" y="829"/>
                  </a:lnTo>
                  <a:lnTo>
                    <a:pt x="761" y="1186"/>
                  </a:lnTo>
                  <a:lnTo>
                    <a:pt x="966" y="1186"/>
                  </a:lnTo>
                  <a:close/>
                  <a:moveTo>
                    <a:pt x="1012" y="1186"/>
                  </a:moveTo>
                  <a:lnTo>
                    <a:pt x="1385" y="1186"/>
                  </a:lnTo>
                  <a:cubicBezTo>
                    <a:pt x="1375" y="1152"/>
                    <a:pt x="1368" y="1118"/>
                    <a:pt x="1363" y="1084"/>
                  </a:cubicBezTo>
                  <a:cubicBezTo>
                    <a:pt x="1358" y="1050"/>
                    <a:pt x="1355" y="1016"/>
                    <a:pt x="1355" y="983"/>
                  </a:cubicBezTo>
                  <a:cubicBezTo>
                    <a:pt x="1355" y="913"/>
                    <a:pt x="1369" y="845"/>
                    <a:pt x="1396" y="777"/>
                  </a:cubicBezTo>
                  <a:lnTo>
                    <a:pt x="1004" y="777"/>
                  </a:lnTo>
                  <a:cubicBezTo>
                    <a:pt x="1019" y="807"/>
                    <a:pt x="1031" y="840"/>
                    <a:pt x="1038" y="878"/>
                  </a:cubicBezTo>
                  <a:cubicBezTo>
                    <a:pt x="1045" y="915"/>
                    <a:pt x="1048" y="954"/>
                    <a:pt x="1048" y="995"/>
                  </a:cubicBezTo>
                  <a:cubicBezTo>
                    <a:pt x="1048" y="1035"/>
                    <a:pt x="1045" y="1070"/>
                    <a:pt x="1038" y="1101"/>
                  </a:cubicBezTo>
                  <a:cubicBezTo>
                    <a:pt x="1027" y="1135"/>
                    <a:pt x="1018" y="1163"/>
                    <a:pt x="1012" y="1186"/>
                  </a:cubicBez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7" name="Freeform 69"/>
            <p:cNvSpPr>
              <a:spLocks/>
            </p:cNvSpPr>
            <p:nvPr/>
          </p:nvSpPr>
          <p:spPr bwMode="auto">
            <a:xfrm>
              <a:off x="1097964" y="286986"/>
              <a:ext cx="26991" cy="31749"/>
            </a:xfrm>
            <a:custGeom>
              <a:avLst/>
              <a:gdLst>
                <a:gd name="T0" fmla="*/ 6013 w 817"/>
                <a:gd name="T1" fmla="*/ 5548 h 990"/>
                <a:gd name="T2" fmla="*/ 19921 w 817"/>
                <a:gd name="T3" fmla="*/ 5548 h 990"/>
                <a:gd name="T4" fmla="*/ 22729 w 817"/>
                <a:gd name="T5" fmla="*/ 2630 h 990"/>
                <a:gd name="T6" fmla="*/ 21309 w 817"/>
                <a:gd name="T7" fmla="*/ 994 h 990"/>
                <a:gd name="T8" fmla="*/ 22300 w 817"/>
                <a:gd name="T9" fmla="*/ 0 h 990"/>
                <a:gd name="T10" fmla="*/ 26991 w 817"/>
                <a:gd name="T11" fmla="*/ 6157 h 990"/>
                <a:gd name="T12" fmla="*/ 26991 w 817"/>
                <a:gd name="T13" fmla="*/ 7536 h 990"/>
                <a:gd name="T14" fmla="*/ 24976 w 817"/>
                <a:gd name="T15" fmla="*/ 9364 h 990"/>
                <a:gd name="T16" fmla="*/ 23423 w 817"/>
                <a:gd name="T17" fmla="*/ 10423 h 990"/>
                <a:gd name="T18" fmla="*/ 21804 w 817"/>
                <a:gd name="T19" fmla="*/ 10647 h 990"/>
                <a:gd name="T20" fmla="*/ 18600 w 817"/>
                <a:gd name="T21" fmla="*/ 10711 h 990"/>
                <a:gd name="T22" fmla="*/ 26991 w 817"/>
                <a:gd name="T23" fmla="*/ 22128 h 990"/>
                <a:gd name="T24" fmla="*/ 26991 w 817"/>
                <a:gd name="T25" fmla="*/ 23154 h 990"/>
                <a:gd name="T26" fmla="*/ 24381 w 817"/>
                <a:gd name="T27" fmla="*/ 25527 h 990"/>
                <a:gd name="T28" fmla="*/ 23357 w 817"/>
                <a:gd name="T29" fmla="*/ 27548 h 990"/>
                <a:gd name="T30" fmla="*/ 24117 w 817"/>
                <a:gd name="T31" fmla="*/ 29376 h 990"/>
                <a:gd name="T32" fmla="*/ 25174 w 817"/>
                <a:gd name="T33" fmla="*/ 30755 h 990"/>
                <a:gd name="T34" fmla="*/ 24183 w 817"/>
                <a:gd name="T35" fmla="*/ 31557 h 990"/>
                <a:gd name="T36" fmla="*/ 20483 w 817"/>
                <a:gd name="T37" fmla="*/ 26458 h 990"/>
                <a:gd name="T38" fmla="*/ 9415 w 817"/>
                <a:gd name="T39" fmla="*/ 26458 h 990"/>
                <a:gd name="T40" fmla="*/ 6409 w 817"/>
                <a:gd name="T41" fmla="*/ 27163 h 990"/>
                <a:gd name="T42" fmla="*/ 4526 w 817"/>
                <a:gd name="T43" fmla="*/ 29536 h 990"/>
                <a:gd name="T44" fmla="*/ 5583 w 817"/>
                <a:gd name="T45" fmla="*/ 31011 h 990"/>
                <a:gd name="T46" fmla="*/ 4394 w 817"/>
                <a:gd name="T47" fmla="*/ 31749 h 990"/>
                <a:gd name="T48" fmla="*/ 0 w 817"/>
                <a:gd name="T49" fmla="*/ 25912 h 990"/>
                <a:gd name="T50" fmla="*/ 0 w 817"/>
                <a:gd name="T51" fmla="*/ 24758 h 990"/>
                <a:gd name="T52" fmla="*/ 5286 w 817"/>
                <a:gd name="T53" fmla="*/ 21294 h 990"/>
                <a:gd name="T54" fmla="*/ 20185 w 817"/>
                <a:gd name="T55" fmla="*/ 21294 h 990"/>
                <a:gd name="T56" fmla="*/ 22696 w 817"/>
                <a:gd name="T57" fmla="*/ 18280 h 990"/>
                <a:gd name="T58" fmla="*/ 16684 w 817"/>
                <a:gd name="T59" fmla="*/ 10711 h 990"/>
                <a:gd name="T60" fmla="*/ 6574 w 817"/>
                <a:gd name="T61" fmla="*/ 10711 h 990"/>
                <a:gd name="T62" fmla="*/ 4658 w 817"/>
                <a:gd name="T63" fmla="*/ 13630 h 990"/>
                <a:gd name="T64" fmla="*/ 5715 w 817"/>
                <a:gd name="T65" fmla="*/ 15329 h 990"/>
                <a:gd name="T66" fmla="*/ 4956 w 817"/>
                <a:gd name="T67" fmla="*/ 16291 h 990"/>
                <a:gd name="T68" fmla="*/ 0 w 817"/>
                <a:gd name="T69" fmla="*/ 9621 h 990"/>
                <a:gd name="T70" fmla="*/ 0 w 817"/>
                <a:gd name="T71" fmla="*/ 8755 h 990"/>
                <a:gd name="T72" fmla="*/ 3006 w 817"/>
                <a:gd name="T73" fmla="*/ 4329 h 990"/>
                <a:gd name="T74" fmla="*/ 1090 w 817"/>
                <a:gd name="T75" fmla="*/ 1283 h 990"/>
                <a:gd name="T76" fmla="*/ 2081 w 817"/>
                <a:gd name="T77" fmla="*/ 257 h 990"/>
                <a:gd name="T78" fmla="*/ 6013 w 817"/>
                <a:gd name="T79" fmla="*/ 5548 h 9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17" h="990">
                  <a:moveTo>
                    <a:pt x="182" y="173"/>
                  </a:moveTo>
                  <a:lnTo>
                    <a:pt x="603" y="173"/>
                  </a:lnTo>
                  <a:lnTo>
                    <a:pt x="688" y="82"/>
                  </a:lnTo>
                  <a:lnTo>
                    <a:pt x="645" y="31"/>
                  </a:lnTo>
                  <a:lnTo>
                    <a:pt x="675" y="0"/>
                  </a:lnTo>
                  <a:lnTo>
                    <a:pt x="817" y="192"/>
                  </a:lnTo>
                  <a:lnTo>
                    <a:pt x="817" y="235"/>
                  </a:lnTo>
                  <a:cubicBezTo>
                    <a:pt x="789" y="261"/>
                    <a:pt x="768" y="280"/>
                    <a:pt x="756" y="292"/>
                  </a:cubicBezTo>
                  <a:cubicBezTo>
                    <a:pt x="735" y="310"/>
                    <a:pt x="719" y="321"/>
                    <a:pt x="709" y="325"/>
                  </a:cubicBezTo>
                  <a:cubicBezTo>
                    <a:pt x="698" y="328"/>
                    <a:pt x="682" y="331"/>
                    <a:pt x="660" y="332"/>
                  </a:cubicBezTo>
                  <a:cubicBezTo>
                    <a:pt x="639" y="333"/>
                    <a:pt x="606" y="334"/>
                    <a:pt x="563" y="334"/>
                  </a:cubicBezTo>
                  <a:lnTo>
                    <a:pt x="817" y="690"/>
                  </a:lnTo>
                  <a:lnTo>
                    <a:pt x="817" y="722"/>
                  </a:lnTo>
                  <a:cubicBezTo>
                    <a:pt x="785" y="747"/>
                    <a:pt x="759" y="772"/>
                    <a:pt x="738" y="796"/>
                  </a:cubicBezTo>
                  <a:cubicBezTo>
                    <a:pt x="717" y="820"/>
                    <a:pt x="707" y="841"/>
                    <a:pt x="707" y="859"/>
                  </a:cubicBezTo>
                  <a:cubicBezTo>
                    <a:pt x="707" y="876"/>
                    <a:pt x="714" y="895"/>
                    <a:pt x="730" y="916"/>
                  </a:cubicBezTo>
                  <a:cubicBezTo>
                    <a:pt x="740" y="930"/>
                    <a:pt x="750" y="945"/>
                    <a:pt x="762" y="959"/>
                  </a:cubicBezTo>
                  <a:lnTo>
                    <a:pt x="732" y="984"/>
                  </a:lnTo>
                  <a:lnTo>
                    <a:pt x="620" y="825"/>
                  </a:lnTo>
                  <a:lnTo>
                    <a:pt x="285" y="825"/>
                  </a:lnTo>
                  <a:cubicBezTo>
                    <a:pt x="252" y="825"/>
                    <a:pt x="221" y="833"/>
                    <a:pt x="194" y="847"/>
                  </a:cubicBezTo>
                  <a:cubicBezTo>
                    <a:pt x="168" y="862"/>
                    <a:pt x="148" y="887"/>
                    <a:pt x="137" y="921"/>
                  </a:cubicBezTo>
                  <a:lnTo>
                    <a:pt x="169" y="967"/>
                  </a:lnTo>
                  <a:lnTo>
                    <a:pt x="133" y="990"/>
                  </a:lnTo>
                  <a:lnTo>
                    <a:pt x="0" y="808"/>
                  </a:lnTo>
                  <a:lnTo>
                    <a:pt x="0" y="772"/>
                  </a:lnTo>
                  <a:cubicBezTo>
                    <a:pt x="53" y="700"/>
                    <a:pt x="107" y="664"/>
                    <a:pt x="160" y="664"/>
                  </a:cubicBezTo>
                  <a:lnTo>
                    <a:pt x="611" y="664"/>
                  </a:lnTo>
                  <a:lnTo>
                    <a:pt x="687" y="570"/>
                  </a:lnTo>
                  <a:lnTo>
                    <a:pt x="505" y="334"/>
                  </a:lnTo>
                  <a:lnTo>
                    <a:pt x="199" y="334"/>
                  </a:lnTo>
                  <a:lnTo>
                    <a:pt x="141" y="425"/>
                  </a:lnTo>
                  <a:lnTo>
                    <a:pt x="173" y="478"/>
                  </a:lnTo>
                  <a:lnTo>
                    <a:pt x="150" y="508"/>
                  </a:lnTo>
                  <a:lnTo>
                    <a:pt x="0" y="300"/>
                  </a:lnTo>
                  <a:lnTo>
                    <a:pt x="0" y="273"/>
                  </a:lnTo>
                  <a:cubicBezTo>
                    <a:pt x="60" y="212"/>
                    <a:pt x="91" y="166"/>
                    <a:pt x="91" y="135"/>
                  </a:cubicBezTo>
                  <a:cubicBezTo>
                    <a:pt x="91" y="98"/>
                    <a:pt x="72" y="67"/>
                    <a:pt x="33" y="40"/>
                  </a:cubicBezTo>
                  <a:lnTo>
                    <a:pt x="63" y="8"/>
                  </a:lnTo>
                  <a:lnTo>
                    <a:pt x="182" y="17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8" name="Freeform 70"/>
            <p:cNvSpPr>
              <a:spLocks noEditPoints="1"/>
            </p:cNvSpPr>
            <p:nvPr/>
          </p:nvSpPr>
          <p:spPr bwMode="auto">
            <a:xfrm>
              <a:off x="1097964" y="325085"/>
              <a:ext cx="39692" cy="15875"/>
            </a:xfrm>
            <a:custGeom>
              <a:avLst/>
              <a:gdLst>
                <a:gd name="T0" fmla="*/ 20477 w 1227"/>
                <a:gd name="T1" fmla="*/ 4985 h 500"/>
                <a:gd name="T2" fmla="*/ 22256 w 1227"/>
                <a:gd name="T3" fmla="*/ 3016 h 500"/>
                <a:gd name="T4" fmla="*/ 21027 w 1227"/>
                <a:gd name="T5" fmla="*/ 889 h 500"/>
                <a:gd name="T6" fmla="*/ 21835 w 1227"/>
                <a:gd name="T7" fmla="*/ 0 h 500"/>
                <a:gd name="T8" fmla="*/ 26752 w 1227"/>
                <a:gd name="T9" fmla="*/ 6795 h 500"/>
                <a:gd name="T10" fmla="*/ 26752 w 1227"/>
                <a:gd name="T11" fmla="*/ 7334 h 500"/>
                <a:gd name="T12" fmla="*/ 24456 w 1227"/>
                <a:gd name="T13" fmla="*/ 10224 h 500"/>
                <a:gd name="T14" fmla="*/ 23809 w 1227"/>
                <a:gd name="T15" fmla="*/ 11621 h 500"/>
                <a:gd name="T16" fmla="*/ 24229 w 1227"/>
                <a:gd name="T17" fmla="*/ 12827 h 500"/>
                <a:gd name="T18" fmla="*/ 25135 w 1227"/>
                <a:gd name="T19" fmla="*/ 14065 h 500"/>
                <a:gd name="T20" fmla="*/ 24100 w 1227"/>
                <a:gd name="T21" fmla="*/ 14923 h 500"/>
                <a:gd name="T22" fmla="*/ 20315 w 1227"/>
                <a:gd name="T23" fmla="*/ 10097 h 500"/>
                <a:gd name="T24" fmla="*/ 7505 w 1227"/>
                <a:gd name="T25" fmla="*/ 10097 h 500"/>
                <a:gd name="T26" fmla="*/ 4173 w 1227"/>
                <a:gd name="T27" fmla="*/ 12986 h 500"/>
                <a:gd name="T28" fmla="*/ 5596 w 1227"/>
                <a:gd name="T29" fmla="*/ 15208 h 500"/>
                <a:gd name="T30" fmla="*/ 4852 w 1227"/>
                <a:gd name="T31" fmla="*/ 15875 h 500"/>
                <a:gd name="T32" fmla="*/ 0 w 1227"/>
                <a:gd name="T33" fmla="*/ 9398 h 500"/>
                <a:gd name="T34" fmla="*/ 0 w 1227"/>
                <a:gd name="T35" fmla="*/ 7874 h 500"/>
                <a:gd name="T36" fmla="*/ 4173 w 1227"/>
                <a:gd name="T37" fmla="*/ 4985 h 500"/>
                <a:gd name="T38" fmla="*/ 20477 w 1227"/>
                <a:gd name="T39" fmla="*/ 4985 h 500"/>
                <a:gd name="T40" fmla="*/ 34775 w 1227"/>
                <a:gd name="T41" fmla="*/ 1270 h 500"/>
                <a:gd name="T42" fmla="*/ 39692 w 1227"/>
                <a:gd name="T43" fmla="*/ 7334 h 500"/>
                <a:gd name="T44" fmla="*/ 39692 w 1227"/>
                <a:gd name="T45" fmla="*/ 8128 h 500"/>
                <a:gd name="T46" fmla="*/ 37039 w 1227"/>
                <a:gd name="T47" fmla="*/ 11303 h 500"/>
                <a:gd name="T48" fmla="*/ 38527 w 1227"/>
                <a:gd name="T49" fmla="*/ 13113 h 500"/>
                <a:gd name="T50" fmla="*/ 37622 w 1227"/>
                <a:gd name="T51" fmla="*/ 13907 h 500"/>
                <a:gd name="T52" fmla="*/ 32705 w 1227"/>
                <a:gd name="T53" fmla="*/ 8096 h 500"/>
                <a:gd name="T54" fmla="*/ 32640 w 1227"/>
                <a:gd name="T55" fmla="*/ 7176 h 500"/>
                <a:gd name="T56" fmla="*/ 35454 w 1227"/>
                <a:gd name="T57" fmla="*/ 4032 h 500"/>
                <a:gd name="T58" fmla="*/ 33966 w 1227"/>
                <a:gd name="T59" fmla="*/ 2223 h 500"/>
                <a:gd name="T60" fmla="*/ 34775 w 1227"/>
                <a:gd name="T61" fmla="*/ 1270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633" y="157"/>
                  </a:moveTo>
                  <a:lnTo>
                    <a:pt x="688" y="95"/>
                  </a:lnTo>
                  <a:lnTo>
                    <a:pt x="650" y="28"/>
                  </a:lnTo>
                  <a:lnTo>
                    <a:pt x="675" y="0"/>
                  </a:lnTo>
                  <a:lnTo>
                    <a:pt x="827" y="214"/>
                  </a:lnTo>
                  <a:lnTo>
                    <a:pt x="827" y="231"/>
                  </a:lnTo>
                  <a:cubicBezTo>
                    <a:pt x="793" y="270"/>
                    <a:pt x="770" y="301"/>
                    <a:pt x="756" y="322"/>
                  </a:cubicBezTo>
                  <a:cubicBezTo>
                    <a:pt x="743" y="343"/>
                    <a:pt x="736" y="358"/>
                    <a:pt x="736" y="366"/>
                  </a:cubicBezTo>
                  <a:cubicBezTo>
                    <a:pt x="736" y="378"/>
                    <a:pt x="741" y="390"/>
                    <a:pt x="749" y="404"/>
                  </a:cubicBezTo>
                  <a:cubicBezTo>
                    <a:pt x="752" y="410"/>
                    <a:pt x="761" y="423"/>
                    <a:pt x="777" y="443"/>
                  </a:cubicBezTo>
                  <a:lnTo>
                    <a:pt x="745" y="470"/>
                  </a:lnTo>
                  <a:lnTo>
                    <a:pt x="628" y="318"/>
                  </a:lnTo>
                  <a:lnTo>
                    <a:pt x="232" y="318"/>
                  </a:lnTo>
                  <a:cubicBezTo>
                    <a:pt x="190" y="318"/>
                    <a:pt x="156" y="348"/>
                    <a:pt x="129" y="409"/>
                  </a:cubicBezTo>
                  <a:lnTo>
                    <a:pt x="173" y="479"/>
                  </a:lnTo>
                  <a:lnTo>
                    <a:pt x="150" y="500"/>
                  </a:lnTo>
                  <a:lnTo>
                    <a:pt x="0" y="296"/>
                  </a:lnTo>
                  <a:lnTo>
                    <a:pt x="0" y="248"/>
                  </a:lnTo>
                  <a:cubicBezTo>
                    <a:pt x="46" y="187"/>
                    <a:pt x="89" y="157"/>
                    <a:pt x="129" y="157"/>
                  </a:cubicBezTo>
                  <a:lnTo>
                    <a:pt x="633" y="157"/>
                  </a:lnTo>
                  <a:close/>
                  <a:moveTo>
                    <a:pt x="1075" y="40"/>
                  </a:moveTo>
                  <a:lnTo>
                    <a:pt x="1227" y="231"/>
                  </a:lnTo>
                  <a:lnTo>
                    <a:pt x="1227" y="256"/>
                  </a:lnTo>
                  <a:lnTo>
                    <a:pt x="1145" y="356"/>
                  </a:lnTo>
                  <a:lnTo>
                    <a:pt x="1191" y="413"/>
                  </a:lnTo>
                  <a:lnTo>
                    <a:pt x="1163" y="438"/>
                  </a:lnTo>
                  <a:lnTo>
                    <a:pt x="1011" y="255"/>
                  </a:lnTo>
                  <a:lnTo>
                    <a:pt x="1009" y="226"/>
                  </a:lnTo>
                  <a:lnTo>
                    <a:pt x="1096" y="127"/>
                  </a:lnTo>
                  <a:lnTo>
                    <a:pt x="1050" y="70"/>
                  </a:lnTo>
                  <a:lnTo>
                    <a:pt x="1075" y="4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09" name="Freeform 71"/>
            <p:cNvSpPr>
              <a:spLocks noEditPoints="1"/>
            </p:cNvSpPr>
            <p:nvPr/>
          </p:nvSpPr>
          <p:spPr bwMode="auto">
            <a:xfrm>
              <a:off x="1097964" y="345722"/>
              <a:ext cx="39692" cy="28574"/>
            </a:xfrm>
            <a:custGeom>
              <a:avLst/>
              <a:gdLst>
                <a:gd name="T0" fmla="*/ 6732 w 1244"/>
                <a:gd name="T1" fmla="*/ 4211 h 889"/>
                <a:gd name="T2" fmla="*/ 19367 w 1244"/>
                <a:gd name="T3" fmla="*/ 4211 h 889"/>
                <a:gd name="T4" fmla="*/ 22016 w 1244"/>
                <a:gd name="T5" fmla="*/ 2153 h 889"/>
                <a:gd name="T6" fmla="*/ 25462 w 1244"/>
                <a:gd name="T7" fmla="*/ 1286 h 889"/>
                <a:gd name="T8" fmla="*/ 34906 w 1244"/>
                <a:gd name="T9" fmla="*/ 6460 h 889"/>
                <a:gd name="T10" fmla="*/ 39692 w 1244"/>
                <a:gd name="T11" fmla="*/ 16585 h 889"/>
                <a:gd name="T12" fmla="*/ 38543 w 1244"/>
                <a:gd name="T13" fmla="*/ 16585 h 889"/>
                <a:gd name="T14" fmla="*/ 34172 w 1244"/>
                <a:gd name="T15" fmla="*/ 9064 h 889"/>
                <a:gd name="T16" fmla="*/ 27950 w 1244"/>
                <a:gd name="T17" fmla="*/ 6653 h 889"/>
                <a:gd name="T18" fmla="*/ 24728 w 1244"/>
                <a:gd name="T19" fmla="*/ 7264 h 889"/>
                <a:gd name="T20" fmla="*/ 21250 w 1244"/>
                <a:gd name="T21" fmla="*/ 9450 h 889"/>
                <a:gd name="T22" fmla="*/ 26132 w 1244"/>
                <a:gd name="T23" fmla="*/ 19189 h 889"/>
                <a:gd name="T24" fmla="*/ 26132 w 1244"/>
                <a:gd name="T25" fmla="*/ 20796 h 889"/>
                <a:gd name="T26" fmla="*/ 24345 w 1244"/>
                <a:gd name="T27" fmla="*/ 23142 h 889"/>
                <a:gd name="T28" fmla="*/ 23228 w 1244"/>
                <a:gd name="T29" fmla="*/ 25649 h 889"/>
                <a:gd name="T30" fmla="*/ 24568 w 1244"/>
                <a:gd name="T31" fmla="*/ 27610 h 889"/>
                <a:gd name="T32" fmla="*/ 23483 w 1244"/>
                <a:gd name="T33" fmla="*/ 28574 h 889"/>
                <a:gd name="T34" fmla="*/ 20580 w 1244"/>
                <a:gd name="T35" fmla="*/ 24974 h 889"/>
                <a:gd name="T36" fmla="*/ 6349 w 1244"/>
                <a:gd name="T37" fmla="*/ 24974 h 889"/>
                <a:gd name="T38" fmla="*/ 5807 w 1244"/>
                <a:gd name="T39" fmla="*/ 26324 h 889"/>
                <a:gd name="T40" fmla="*/ 4786 w 1244"/>
                <a:gd name="T41" fmla="*/ 26324 h 889"/>
                <a:gd name="T42" fmla="*/ 3669 w 1244"/>
                <a:gd name="T43" fmla="*/ 17035 h 889"/>
                <a:gd name="T44" fmla="*/ 0 w 1244"/>
                <a:gd name="T45" fmla="*/ 10735 h 889"/>
                <a:gd name="T46" fmla="*/ 0 w 1244"/>
                <a:gd name="T47" fmla="*/ 9450 h 889"/>
                <a:gd name="T48" fmla="*/ 3063 w 1244"/>
                <a:gd name="T49" fmla="*/ 5464 h 889"/>
                <a:gd name="T50" fmla="*/ 3829 w 1244"/>
                <a:gd name="T51" fmla="*/ 3311 h 889"/>
                <a:gd name="T52" fmla="*/ 3637 w 1244"/>
                <a:gd name="T53" fmla="*/ 2057 h 889"/>
                <a:gd name="T54" fmla="*/ 2904 w 1244"/>
                <a:gd name="T55" fmla="*/ 804 h 889"/>
                <a:gd name="T56" fmla="*/ 3829 w 1244"/>
                <a:gd name="T57" fmla="*/ 0 h 889"/>
                <a:gd name="T58" fmla="*/ 6732 w 1244"/>
                <a:gd name="T59" fmla="*/ 4211 h 889"/>
                <a:gd name="T60" fmla="*/ 20037 w 1244"/>
                <a:gd name="T61" fmla="*/ 19799 h 889"/>
                <a:gd name="T62" fmla="*/ 22399 w 1244"/>
                <a:gd name="T63" fmla="*/ 14882 h 889"/>
                <a:gd name="T64" fmla="*/ 19782 w 1244"/>
                <a:gd name="T65" fmla="*/ 9450 h 889"/>
                <a:gd name="T66" fmla="*/ 7147 w 1244"/>
                <a:gd name="T67" fmla="*/ 9450 h 889"/>
                <a:gd name="T68" fmla="*/ 4116 w 1244"/>
                <a:gd name="T69" fmla="*/ 15042 h 889"/>
                <a:gd name="T70" fmla="*/ 4882 w 1244"/>
                <a:gd name="T71" fmla="*/ 17421 h 889"/>
                <a:gd name="T72" fmla="*/ 5265 w 1244"/>
                <a:gd name="T73" fmla="*/ 19799 h 889"/>
                <a:gd name="T74" fmla="*/ 20037 w 1244"/>
                <a:gd name="T75" fmla="*/ 19799 h 8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44" h="889">
                  <a:moveTo>
                    <a:pt x="211" y="131"/>
                  </a:moveTo>
                  <a:lnTo>
                    <a:pt x="607" y="131"/>
                  </a:lnTo>
                  <a:cubicBezTo>
                    <a:pt x="642" y="100"/>
                    <a:pt x="670" y="79"/>
                    <a:pt x="690" y="67"/>
                  </a:cubicBezTo>
                  <a:cubicBezTo>
                    <a:pt x="722" y="49"/>
                    <a:pt x="758" y="40"/>
                    <a:pt x="798" y="40"/>
                  </a:cubicBezTo>
                  <a:cubicBezTo>
                    <a:pt x="906" y="40"/>
                    <a:pt x="1005" y="94"/>
                    <a:pt x="1094" y="201"/>
                  </a:cubicBezTo>
                  <a:cubicBezTo>
                    <a:pt x="1172" y="294"/>
                    <a:pt x="1222" y="399"/>
                    <a:pt x="1244" y="516"/>
                  </a:cubicBezTo>
                  <a:lnTo>
                    <a:pt x="1208" y="516"/>
                  </a:lnTo>
                  <a:cubicBezTo>
                    <a:pt x="1176" y="410"/>
                    <a:pt x="1130" y="332"/>
                    <a:pt x="1071" y="282"/>
                  </a:cubicBezTo>
                  <a:cubicBezTo>
                    <a:pt x="1012" y="232"/>
                    <a:pt x="947" y="207"/>
                    <a:pt x="876" y="207"/>
                  </a:cubicBezTo>
                  <a:cubicBezTo>
                    <a:pt x="838" y="207"/>
                    <a:pt x="804" y="213"/>
                    <a:pt x="775" y="226"/>
                  </a:cubicBezTo>
                  <a:cubicBezTo>
                    <a:pt x="747" y="239"/>
                    <a:pt x="710" y="261"/>
                    <a:pt x="666" y="294"/>
                  </a:cubicBezTo>
                  <a:lnTo>
                    <a:pt x="819" y="597"/>
                  </a:lnTo>
                  <a:lnTo>
                    <a:pt x="819" y="647"/>
                  </a:lnTo>
                  <a:cubicBezTo>
                    <a:pt x="805" y="657"/>
                    <a:pt x="786" y="681"/>
                    <a:pt x="763" y="720"/>
                  </a:cubicBezTo>
                  <a:cubicBezTo>
                    <a:pt x="739" y="758"/>
                    <a:pt x="728" y="784"/>
                    <a:pt x="728" y="798"/>
                  </a:cubicBezTo>
                  <a:cubicBezTo>
                    <a:pt x="728" y="811"/>
                    <a:pt x="742" y="831"/>
                    <a:pt x="770" y="859"/>
                  </a:cubicBezTo>
                  <a:lnTo>
                    <a:pt x="736" y="889"/>
                  </a:lnTo>
                  <a:lnTo>
                    <a:pt x="645" y="777"/>
                  </a:lnTo>
                  <a:lnTo>
                    <a:pt x="199" y="777"/>
                  </a:lnTo>
                  <a:lnTo>
                    <a:pt x="182" y="819"/>
                  </a:lnTo>
                  <a:lnTo>
                    <a:pt x="150" y="819"/>
                  </a:lnTo>
                  <a:cubicBezTo>
                    <a:pt x="150" y="716"/>
                    <a:pt x="138" y="620"/>
                    <a:pt x="115" y="530"/>
                  </a:cubicBezTo>
                  <a:cubicBezTo>
                    <a:pt x="92" y="440"/>
                    <a:pt x="53" y="375"/>
                    <a:pt x="0" y="334"/>
                  </a:cubicBezTo>
                  <a:lnTo>
                    <a:pt x="0" y="294"/>
                  </a:lnTo>
                  <a:cubicBezTo>
                    <a:pt x="48" y="240"/>
                    <a:pt x="80" y="199"/>
                    <a:pt x="96" y="170"/>
                  </a:cubicBezTo>
                  <a:cubicBezTo>
                    <a:pt x="112" y="141"/>
                    <a:pt x="120" y="119"/>
                    <a:pt x="120" y="103"/>
                  </a:cubicBezTo>
                  <a:cubicBezTo>
                    <a:pt x="120" y="89"/>
                    <a:pt x="118" y="76"/>
                    <a:pt x="114" y="64"/>
                  </a:cubicBezTo>
                  <a:cubicBezTo>
                    <a:pt x="110" y="52"/>
                    <a:pt x="102" y="39"/>
                    <a:pt x="91" y="25"/>
                  </a:cubicBezTo>
                  <a:lnTo>
                    <a:pt x="120" y="0"/>
                  </a:lnTo>
                  <a:lnTo>
                    <a:pt x="211" y="131"/>
                  </a:lnTo>
                  <a:close/>
                  <a:moveTo>
                    <a:pt x="628" y="616"/>
                  </a:moveTo>
                  <a:lnTo>
                    <a:pt x="702" y="463"/>
                  </a:lnTo>
                  <a:lnTo>
                    <a:pt x="620" y="294"/>
                  </a:lnTo>
                  <a:lnTo>
                    <a:pt x="224" y="294"/>
                  </a:lnTo>
                  <a:lnTo>
                    <a:pt x="129" y="468"/>
                  </a:lnTo>
                  <a:cubicBezTo>
                    <a:pt x="137" y="490"/>
                    <a:pt x="145" y="515"/>
                    <a:pt x="153" y="542"/>
                  </a:cubicBezTo>
                  <a:cubicBezTo>
                    <a:pt x="161" y="568"/>
                    <a:pt x="165" y="593"/>
                    <a:pt x="165" y="616"/>
                  </a:cubicBezTo>
                  <a:lnTo>
                    <a:pt x="628" y="616"/>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0" name="Freeform 72"/>
            <p:cNvSpPr>
              <a:spLocks noEditPoints="1"/>
            </p:cNvSpPr>
            <p:nvPr/>
          </p:nvSpPr>
          <p:spPr bwMode="auto">
            <a:xfrm>
              <a:off x="1097964" y="379059"/>
              <a:ext cx="26991" cy="20637"/>
            </a:xfrm>
            <a:custGeom>
              <a:avLst/>
              <a:gdLst>
                <a:gd name="T0" fmla="*/ 5847 w 817"/>
                <a:gd name="T1" fmla="*/ 3778 h 661"/>
                <a:gd name="T2" fmla="*/ 20747 w 817"/>
                <a:gd name="T3" fmla="*/ 3778 h 661"/>
                <a:gd name="T4" fmla="*/ 21672 w 817"/>
                <a:gd name="T5" fmla="*/ 2654 h 661"/>
                <a:gd name="T6" fmla="*/ 22795 w 817"/>
                <a:gd name="T7" fmla="*/ 2185 h 661"/>
                <a:gd name="T8" fmla="*/ 23952 w 817"/>
                <a:gd name="T9" fmla="*/ 8086 h 661"/>
                <a:gd name="T10" fmla="*/ 26991 w 817"/>
                <a:gd name="T11" fmla="*/ 13956 h 661"/>
                <a:gd name="T12" fmla="*/ 26991 w 817"/>
                <a:gd name="T13" fmla="*/ 14736 h 661"/>
                <a:gd name="T14" fmla="*/ 18732 w 817"/>
                <a:gd name="T15" fmla="*/ 20637 h 661"/>
                <a:gd name="T16" fmla="*/ 17609 w 817"/>
                <a:gd name="T17" fmla="*/ 20637 h 661"/>
                <a:gd name="T18" fmla="*/ 10539 w 817"/>
                <a:gd name="T19" fmla="*/ 8804 h 661"/>
                <a:gd name="T20" fmla="*/ 6971 w 817"/>
                <a:gd name="T21" fmla="*/ 8804 h 661"/>
                <a:gd name="T22" fmla="*/ 3964 w 817"/>
                <a:gd name="T23" fmla="*/ 14362 h 661"/>
                <a:gd name="T24" fmla="*/ 7136 w 817"/>
                <a:gd name="T25" fmla="*/ 19638 h 661"/>
                <a:gd name="T26" fmla="*/ 6013 w 817"/>
                <a:gd name="T27" fmla="*/ 20575 h 661"/>
                <a:gd name="T28" fmla="*/ 0 w 817"/>
                <a:gd name="T29" fmla="*/ 10178 h 661"/>
                <a:gd name="T30" fmla="*/ 0 w 817"/>
                <a:gd name="T31" fmla="*/ 9179 h 661"/>
                <a:gd name="T32" fmla="*/ 3832 w 817"/>
                <a:gd name="T33" fmla="*/ 3372 h 661"/>
                <a:gd name="T34" fmla="*/ 3403 w 817"/>
                <a:gd name="T35" fmla="*/ 2061 h 661"/>
                <a:gd name="T36" fmla="*/ 2709 w 817"/>
                <a:gd name="T37" fmla="*/ 937 h 661"/>
                <a:gd name="T38" fmla="*/ 3403 w 817"/>
                <a:gd name="T39" fmla="*/ 0 h 661"/>
                <a:gd name="T40" fmla="*/ 5847 w 817"/>
                <a:gd name="T41" fmla="*/ 3778 h 661"/>
                <a:gd name="T42" fmla="*/ 16518 w 817"/>
                <a:gd name="T43" fmla="*/ 16235 h 661"/>
                <a:gd name="T44" fmla="*/ 23886 w 817"/>
                <a:gd name="T45" fmla="*/ 11083 h 661"/>
                <a:gd name="T46" fmla="*/ 22894 w 817"/>
                <a:gd name="T47" fmla="*/ 8804 h 661"/>
                <a:gd name="T48" fmla="*/ 11926 w 817"/>
                <a:gd name="T49" fmla="*/ 8804 h 661"/>
                <a:gd name="T50" fmla="*/ 16518 w 817"/>
                <a:gd name="T51" fmla="*/ 16235 h 6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7" h="661">
                  <a:moveTo>
                    <a:pt x="177" y="121"/>
                  </a:moveTo>
                  <a:lnTo>
                    <a:pt x="628" y="121"/>
                  </a:lnTo>
                  <a:cubicBezTo>
                    <a:pt x="635" y="107"/>
                    <a:pt x="645" y="95"/>
                    <a:pt x="656" y="85"/>
                  </a:cubicBezTo>
                  <a:cubicBezTo>
                    <a:pt x="667" y="75"/>
                    <a:pt x="678" y="70"/>
                    <a:pt x="690" y="70"/>
                  </a:cubicBezTo>
                  <a:cubicBezTo>
                    <a:pt x="690" y="122"/>
                    <a:pt x="702" y="185"/>
                    <a:pt x="725" y="259"/>
                  </a:cubicBezTo>
                  <a:cubicBezTo>
                    <a:pt x="749" y="332"/>
                    <a:pt x="779" y="395"/>
                    <a:pt x="817" y="447"/>
                  </a:cubicBezTo>
                  <a:lnTo>
                    <a:pt x="817" y="472"/>
                  </a:lnTo>
                  <a:lnTo>
                    <a:pt x="567" y="661"/>
                  </a:lnTo>
                  <a:lnTo>
                    <a:pt x="533" y="661"/>
                  </a:lnTo>
                  <a:lnTo>
                    <a:pt x="319" y="282"/>
                  </a:lnTo>
                  <a:lnTo>
                    <a:pt x="211" y="282"/>
                  </a:lnTo>
                  <a:lnTo>
                    <a:pt x="120" y="460"/>
                  </a:lnTo>
                  <a:lnTo>
                    <a:pt x="216" y="629"/>
                  </a:lnTo>
                  <a:lnTo>
                    <a:pt x="182" y="659"/>
                  </a:lnTo>
                  <a:lnTo>
                    <a:pt x="0" y="326"/>
                  </a:lnTo>
                  <a:lnTo>
                    <a:pt x="0" y="294"/>
                  </a:lnTo>
                  <a:cubicBezTo>
                    <a:pt x="77" y="199"/>
                    <a:pt x="116" y="136"/>
                    <a:pt x="116" y="108"/>
                  </a:cubicBezTo>
                  <a:cubicBezTo>
                    <a:pt x="112" y="91"/>
                    <a:pt x="108" y="77"/>
                    <a:pt x="103" y="66"/>
                  </a:cubicBezTo>
                  <a:cubicBezTo>
                    <a:pt x="99" y="55"/>
                    <a:pt x="92" y="43"/>
                    <a:pt x="82" y="30"/>
                  </a:cubicBezTo>
                  <a:lnTo>
                    <a:pt x="103" y="0"/>
                  </a:lnTo>
                  <a:lnTo>
                    <a:pt x="177" y="121"/>
                  </a:lnTo>
                  <a:close/>
                  <a:moveTo>
                    <a:pt x="500" y="520"/>
                  </a:moveTo>
                  <a:lnTo>
                    <a:pt x="723" y="355"/>
                  </a:lnTo>
                  <a:lnTo>
                    <a:pt x="693" y="282"/>
                  </a:lnTo>
                  <a:lnTo>
                    <a:pt x="361" y="282"/>
                  </a:lnTo>
                  <a:lnTo>
                    <a:pt x="500" y="52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1" name="Freeform 73"/>
            <p:cNvSpPr>
              <a:spLocks/>
            </p:cNvSpPr>
            <p:nvPr/>
          </p:nvSpPr>
          <p:spPr bwMode="auto">
            <a:xfrm>
              <a:off x="1097964" y="406046"/>
              <a:ext cx="26991" cy="23813"/>
            </a:xfrm>
            <a:custGeom>
              <a:avLst/>
              <a:gdLst>
                <a:gd name="T0" fmla="*/ 6806 w 817"/>
                <a:gd name="T1" fmla="*/ 5723 h 724"/>
                <a:gd name="T2" fmla="*/ 20086 w 817"/>
                <a:gd name="T3" fmla="*/ 5723 h 724"/>
                <a:gd name="T4" fmla="*/ 21474 w 817"/>
                <a:gd name="T5" fmla="*/ 4440 h 724"/>
                <a:gd name="T6" fmla="*/ 22432 w 817"/>
                <a:gd name="T7" fmla="*/ 2862 h 724"/>
                <a:gd name="T8" fmla="*/ 21309 w 817"/>
                <a:gd name="T9" fmla="*/ 1118 h 724"/>
                <a:gd name="T10" fmla="*/ 22432 w 817"/>
                <a:gd name="T11" fmla="*/ 0 h 724"/>
                <a:gd name="T12" fmla="*/ 26991 w 817"/>
                <a:gd name="T13" fmla="*/ 6118 h 724"/>
                <a:gd name="T14" fmla="*/ 26991 w 817"/>
                <a:gd name="T15" fmla="*/ 7104 h 724"/>
                <a:gd name="T16" fmla="*/ 24216 w 817"/>
                <a:gd name="T17" fmla="*/ 9900 h 724"/>
                <a:gd name="T18" fmla="*/ 20615 w 817"/>
                <a:gd name="T19" fmla="*/ 11084 h 724"/>
                <a:gd name="T20" fmla="*/ 26991 w 817"/>
                <a:gd name="T21" fmla="*/ 17268 h 724"/>
                <a:gd name="T22" fmla="*/ 26991 w 817"/>
                <a:gd name="T23" fmla="*/ 18386 h 724"/>
                <a:gd name="T24" fmla="*/ 25339 w 817"/>
                <a:gd name="T25" fmla="*/ 19570 h 724"/>
                <a:gd name="T26" fmla="*/ 24051 w 817"/>
                <a:gd name="T27" fmla="*/ 22333 h 724"/>
                <a:gd name="T28" fmla="*/ 22927 w 817"/>
                <a:gd name="T29" fmla="*/ 23813 h 724"/>
                <a:gd name="T30" fmla="*/ 20945 w 817"/>
                <a:gd name="T31" fmla="*/ 21938 h 724"/>
                <a:gd name="T32" fmla="*/ 19558 w 817"/>
                <a:gd name="T33" fmla="*/ 18386 h 724"/>
                <a:gd name="T34" fmla="*/ 20020 w 817"/>
                <a:gd name="T35" fmla="*/ 16117 h 724"/>
                <a:gd name="T36" fmla="*/ 21870 w 817"/>
                <a:gd name="T37" fmla="*/ 14077 h 724"/>
                <a:gd name="T38" fmla="*/ 18864 w 817"/>
                <a:gd name="T39" fmla="*/ 11084 h 724"/>
                <a:gd name="T40" fmla="*/ 6839 w 817"/>
                <a:gd name="T41" fmla="*/ 11084 h 724"/>
                <a:gd name="T42" fmla="*/ 4262 w 817"/>
                <a:gd name="T43" fmla="*/ 15261 h 724"/>
                <a:gd name="T44" fmla="*/ 6145 w 817"/>
                <a:gd name="T45" fmla="*/ 18254 h 724"/>
                <a:gd name="T46" fmla="*/ 5286 w 817"/>
                <a:gd name="T47" fmla="*/ 19208 h 724"/>
                <a:gd name="T48" fmla="*/ 0 w 817"/>
                <a:gd name="T49" fmla="*/ 11347 h 724"/>
                <a:gd name="T50" fmla="*/ 0 w 817"/>
                <a:gd name="T51" fmla="*/ 10032 h 724"/>
                <a:gd name="T52" fmla="*/ 3964 w 817"/>
                <a:gd name="T53" fmla="*/ 4407 h 724"/>
                <a:gd name="T54" fmla="*/ 1949 w 817"/>
                <a:gd name="T55" fmla="*/ 1118 h 724"/>
                <a:gd name="T56" fmla="*/ 2709 w 817"/>
                <a:gd name="T57" fmla="*/ 263 h 724"/>
                <a:gd name="T58" fmla="*/ 6806 w 817"/>
                <a:gd name="T59" fmla="*/ 5723 h 7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7" h="724">
                  <a:moveTo>
                    <a:pt x="206" y="174"/>
                  </a:moveTo>
                  <a:lnTo>
                    <a:pt x="608" y="174"/>
                  </a:lnTo>
                  <a:cubicBezTo>
                    <a:pt x="626" y="157"/>
                    <a:pt x="640" y="144"/>
                    <a:pt x="650" y="135"/>
                  </a:cubicBezTo>
                  <a:cubicBezTo>
                    <a:pt x="669" y="117"/>
                    <a:pt x="679" y="101"/>
                    <a:pt x="679" y="87"/>
                  </a:cubicBezTo>
                  <a:cubicBezTo>
                    <a:pt x="679" y="81"/>
                    <a:pt x="668" y="63"/>
                    <a:pt x="645" y="34"/>
                  </a:cubicBezTo>
                  <a:lnTo>
                    <a:pt x="679" y="0"/>
                  </a:lnTo>
                  <a:lnTo>
                    <a:pt x="817" y="186"/>
                  </a:lnTo>
                  <a:lnTo>
                    <a:pt x="817" y="216"/>
                  </a:lnTo>
                  <a:cubicBezTo>
                    <a:pt x="786" y="254"/>
                    <a:pt x="758" y="282"/>
                    <a:pt x="733" y="301"/>
                  </a:cubicBezTo>
                  <a:cubicBezTo>
                    <a:pt x="700" y="325"/>
                    <a:pt x="663" y="337"/>
                    <a:pt x="624" y="337"/>
                  </a:cubicBezTo>
                  <a:lnTo>
                    <a:pt x="817" y="525"/>
                  </a:lnTo>
                  <a:lnTo>
                    <a:pt x="817" y="559"/>
                  </a:lnTo>
                  <a:cubicBezTo>
                    <a:pt x="795" y="573"/>
                    <a:pt x="778" y="585"/>
                    <a:pt x="767" y="595"/>
                  </a:cubicBezTo>
                  <a:cubicBezTo>
                    <a:pt x="741" y="617"/>
                    <a:pt x="728" y="646"/>
                    <a:pt x="728" y="679"/>
                  </a:cubicBezTo>
                  <a:cubicBezTo>
                    <a:pt x="728" y="709"/>
                    <a:pt x="717" y="724"/>
                    <a:pt x="694" y="724"/>
                  </a:cubicBezTo>
                  <a:cubicBezTo>
                    <a:pt x="681" y="724"/>
                    <a:pt x="661" y="705"/>
                    <a:pt x="634" y="667"/>
                  </a:cubicBezTo>
                  <a:cubicBezTo>
                    <a:pt x="606" y="629"/>
                    <a:pt x="592" y="593"/>
                    <a:pt x="592" y="559"/>
                  </a:cubicBezTo>
                  <a:cubicBezTo>
                    <a:pt x="592" y="532"/>
                    <a:pt x="597" y="509"/>
                    <a:pt x="606" y="490"/>
                  </a:cubicBezTo>
                  <a:cubicBezTo>
                    <a:pt x="615" y="471"/>
                    <a:pt x="634" y="450"/>
                    <a:pt x="662" y="428"/>
                  </a:cubicBezTo>
                  <a:lnTo>
                    <a:pt x="571" y="337"/>
                  </a:lnTo>
                  <a:lnTo>
                    <a:pt x="207" y="337"/>
                  </a:lnTo>
                  <a:lnTo>
                    <a:pt x="129" y="464"/>
                  </a:lnTo>
                  <a:lnTo>
                    <a:pt x="186" y="555"/>
                  </a:lnTo>
                  <a:lnTo>
                    <a:pt x="160" y="584"/>
                  </a:lnTo>
                  <a:lnTo>
                    <a:pt x="0" y="345"/>
                  </a:lnTo>
                  <a:lnTo>
                    <a:pt x="0" y="305"/>
                  </a:lnTo>
                  <a:cubicBezTo>
                    <a:pt x="80" y="224"/>
                    <a:pt x="120" y="167"/>
                    <a:pt x="120" y="134"/>
                  </a:cubicBezTo>
                  <a:cubicBezTo>
                    <a:pt x="120" y="113"/>
                    <a:pt x="100" y="79"/>
                    <a:pt x="59" y="34"/>
                  </a:cubicBezTo>
                  <a:lnTo>
                    <a:pt x="82" y="8"/>
                  </a:lnTo>
                  <a:lnTo>
                    <a:pt x="206" y="174"/>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2" name="Freeform 74"/>
            <p:cNvSpPr>
              <a:spLocks noEditPoints="1"/>
            </p:cNvSpPr>
            <p:nvPr/>
          </p:nvSpPr>
          <p:spPr bwMode="auto">
            <a:xfrm>
              <a:off x="1097964" y="437795"/>
              <a:ext cx="26991" cy="25399"/>
            </a:xfrm>
            <a:custGeom>
              <a:avLst/>
              <a:gdLst>
                <a:gd name="T0" fmla="*/ 11728 w 817"/>
                <a:gd name="T1" fmla="*/ 9999 h 790"/>
                <a:gd name="T2" fmla="*/ 11728 w 817"/>
                <a:gd name="T3" fmla="*/ 1350 h 790"/>
                <a:gd name="T4" fmla="*/ 12587 w 817"/>
                <a:gd name="T5" fmla="*/ 289 h 790"/>
                <a:gd name="T6" fmla="*/ 13512 w 817"/>
                <a:gd name="T7" fmla="*/ 900 h 790"/>
                <a:gd name="T8" fmla="*/ 14173 w 817"/>
                <a:gd name="T9" fmla="*/ 2251 h 790"/>
                <a:gd name="T10" fmla="*/ 20846 w 817"/>
                <a:gd name="T11" fmla="*/ 2251 h 790"/>
                <a:gd name="T12" fmla="*/ 21771 w 817"/>
                <a:gd name="T13" fmla="*/ 965 h 790"/>
                <a:gd name="T14" fmla="*/ 22531 w 817"/>
                <a:gd name="T15" fmla="*/ 418 h 790"/>
                <a:gd name="T16" fmla="*/ 22729 w 817"/>
                <a:gd name="T17" fmla="*/ 675 h 790"/>
                <a:gd name="T18" fmla="*/ 23225 w 817"/>
                <a:gd name="T19" fmla="*/ 3183 h 790"/>
                <a:gd name="T20" fmla="*/ 24117 w 817"/>
                <a:gd name="T21" fmla="*/ 7202 h 790"/>
                <a:gd name="T22" fmla="*/ 26991 w 817"/>
                <a:gd name="T23" fmla="*/ 12121 h 790"/>
                <a:gd name="T24" fmla="*/ 26991 w 817"/>
                <a:gd name="T25" fmla="*/ 13214 h 790"/>
                <a:gd name="T26" fmla="*/ 25636 w 817"/>
                <a:gd name="T27" fmla="*/ 16075 h 790"/>
                <a:gd name="T28" fmla="*/ 25174 w 817"/>
                <a:gd name="T29" fmla="*/ 18647 h 790"/>
                <a:gd name="T30" fmla="*/ 26991 w 817"/>
                <a:gd name="T31" fmla="*/ 23824 h 790"/>
                <a:gd name="T32" fmla="*/ 26363 w 817"/>
                <a:gd name="T33" fmla="*/ 24563 h 790"/>
                <a:gd name="T34" fmla="*/ 16155 w 817"/>
                <a:gd name="T35" fmla="*/ 15304 h 790"/>
                <a:gd name="T36" fmla="*/ 16155 w 817"/>
                <a:gd name="T37" fmla="*/ 23824 h 790"/>
                <a:gd name="T38" fmla="*/ 15428 w 817"/>
                <a:gd name="T39" fmla="*/ 25399 h 790"/>
                <a:gd name="T40" fmla="*/ 14041 w 817"/>
                <a:gd name="T41" fmla="*/ 23824 h 790"/>
                <a:gd name="T42" fmla="*/ 6277 w 817"/>
                <a:gd name="T43" fmla="*/ 23824 h 790"/>
                <a:gd name="T44" fmla="*/ 4823 w 817"/>
                <a:gd name="T45" fmla="*/ 25270 h 790"/>
                <a:gd name="T46" fmla="*/ 4460 w 817"/>
                <a:gd name="T47" fmla="*/ 24981 h 790"/>
                <a:gd name="T48" fmla="*/ 4196 w 817"/>
                <a:gd name="T49" fmla="*/ 22795 h 790"/>
                <a:gd name="T50" fmla="*/ 3205 w 817"/>
                <a:gd name="T51" fmla="*/ 18712 h 790"/>
                <a:gd name="T52" fmla="*/ 0 w 817"/>
                <a:gd name="T53" fmla="*/ 13696 h 790"/>
                <a:gd name="T54" fmla="*/ 0 w 817"/>
                <a:gd name="T55" fmla="*/ 12539 h 790"/>
                <a:gd name="T56" fmla="*/ 1454 w 817"/>
                <a:gd name="T57" fmla="*/ 9645 h 790"/>
                <a:gd name="T58" fmla="*/ 2213 w 817"/>
                <a:gd name="T59" fmla="*/ 6141 h 790"/>
                <a:gd name="T60" fmla="*/ 1916 w 817"/>
                <a:gd name="T61" fmla="*/ 3955 h 790"/>
                <a:gd name="T62" fmla="*/ 0 w 817"/>
                <a:gd name="T63" fmla="*/ 965 h 790"/>
                <a:gd name="T64" fmla="*/ 826 w 817"/>
                <a:gd name="T65" fmla="*/ 0 h 790"/>
                <a:gd name="T66" fmla="*/ 11728 w 817"/>
                <a:gd name="T67" fmla="*/ 9999 h 790"/>
                <a:gd name="T68" fmla="*/ 12983 w 817"/>
                <a:gd name="T69" fmla="*/ 18647 h 790"/>
                <a:gd name="T70" fmla="*/ 12983 w 817"/>
                <a:gd name="T71" fmla="*/ 12667 h 790"/>
                <a:gd name="T72" fmla="*/ 4030 w 817"/>
                <a:gd name="T73" fmla="*/ 4694 h 790"/>
                <a:gd name="T74" fmla="*/ 3832 w 817"/>
                <a:gd name="T75" fmla="*/ 4694 h 790"/>
                <a:gd name="T76" fmla="*/ 6277 w 817"/>
                <a:gd name="T77" fmla="*/ 11703 h 790"/>
                <a:gd name="T78" fmla="*/ 5748 w 817"/>
                <a:gd name="T79" fmla="*/ 14950 h 790"/>
                <a:gd name="T80" fmla="*/ 4262 w 817"/>
                <a:gd name="T81" fmla="*/ 17715 h 790"/>
                <a:gd name="T82" fmla="*/ 4262 w 817"/>
                <a:gd name="T83" fmla="*/ 18647 h 790"/>
                <a:gd name="T84" fmla="*/ 12983 w 817"/>
                <a:gd name="T85" fmla="*/ 18647 h 790"/>
                <a:gd name="T86" fmla="*/ 22795 w 817"/>
                <a:gd name="T87" fmla="*/ 7491 h 790"/>
                <a:gd name="T88" fmla="*/ 15296 w 817"/>
                <a:gd name="T89" fmla="*/ 7491 h 790"/>
                <a:gd name="T90" fmla="*/ 15296 w 817"/>
                <a:gd name="T91" fmla="*/ 13085 h 790"/>
                <a:gd name="T92" fmla="*/ 23357 w 817"/>
                <a:gd name="T93" fmla="*/ 20223 h 790"/>
                <a:gd name="T94" fmla="*/ 23621 w 817"/>
                <a:gd name="T95" fmla="*/ 20223 h 790"/>
                <a:gd name="T96" fmla="*/ 21837 w 817"/>
                <a:gd name="T97" fmla="*/ 16686 h 790"/>
                <a:gd name="T98" fmla="*/ 21177 w 817"/>
                <a:gd name="T99" fmla="*/ 13214 h 790"/>
                <a:gd name="T100" fmla="*/ 21507 w 817"/>
                <a:gd name="T101" fmla="*/ 10899 h 790"/>
                <a:gd name="T102" fmla="*/ 23357 w 817"/>
                <a:gd name="T103" fmla="*/ 8520 h 790"/>
                <a:gd name="T104" fmla="*/ 22795 w 817"/>
                <a:gd name="T105" fmla="*/ 7491 h 7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7" h="790">
                  <a:moveTo>
                    <a:pt x="355" y="311"/>
                  </a:moveTo>
                  <a:lnTo>
                    <a:pt x="355" y="42"/>
                  </a:lnTo>
                  <a:cubicBezTo>
                    <a:pt x="355" y="20"/>
                    <a:pt x="364" y="9"/>
                    <a:pt x="381" y="9"/>
                  </a:cubicBezTo>
                  <a:cubicBezTo>
                    <a:pt x="390" y="9"/>
                    <a:pt x="400" y="15"/>
                    <a:pt x="409" y="28"/>
                  </a:cubicBezTo>
                  <a:cubicBezTo>
                    <a:pt x="418" y="40"/>
                    <a:pt x="425" y="54"/>
                    <a:pt x="429" y="70"/>
                  </a:cubicBezTo>
                  <a:lnTo>
                    <a:pt x="631" y="70"/>
                  </a:lnTo>
                  <a:cubicBezTo>
                    <a:pt x="645" y="50"/>
                    <a:pt x="654" y="37"/>
                    <a:pt x="659" y="30"/>
                  </a:cubicBezTo>
                  <a:cubicBezTo>
                    <a:pt x="667" y="18"/>
                    <a:pt x="675" y="13"/>
                    <a:pt x="682" y="13"/>
                  </a:cubicBezTo>
                  <a:cubicBezTo>
                    <a:pt x="685" y="16"/>
                    <a:pt x="687" y="18"/>
                    <a:pt x="688" y="21"/>
                  </a:cubicBezTo>
                  <a:cubicBezTo>
                    <a:pt x="695" y="34"/>
                    <a:pt x="700" y="60"/>
                    <a:pt x="703" y="99"/>
                  </a:cubicBezTo>
                  <a:cubicBezTo>
                    <a:pt x="706" y="137"/>
                    <a:pt x="715" y="179"/>
                    <a:pt x="730" y="224"/>
                  </a:cubicBezTo>
                  <a:cubicBezTo>
                    <a:pt x="746" y="270"/>
                    <a:pt x="775" y="320"/>
                    <a:pt x="817" y="377"/>
                  </a:cubicBezTo>
                  <a:lnTo>
                    <a:pt x="817" y="411"/>
                  </a:lnTo>
                  <a:cubicBezTo>
                    <a:pt x="799" y="445"/>
                    <a:pt x="786" y="474"/>
                    <a:pt x="776" y="500"/>
                  </a:cubicBezTo>
                  <a:cubicBezTo>
                    <a:pt x="766" y="525"/>
                    <a:pt x="762" y="552"/>
                    <a:pt x="762" y="580"/>
                  </a:cubicBezTo>
                  <a:cubicBezTo>
                    <a:pt x="762" y="628"/>
                    <a:pt x="780" y="682"/>
                    <a:pt x="817" y="741"/>
                  </a:cubicBezTo>
                  <a:lnTo>
                    <a:pt x="798" y="764"/>
                  </a:lnTo>
                  <a:lnTo>
                    <a:pt x="489" y="476"/>
                  </a:lnTo>
                  <a:lnTo>
                    <a:pt x="489" y="741"/>
                  </a:lnTo>
                  <a:cubicBezTo>
                    <a:pt x="489" y="774"/>
                    <a:pt x="482" y="790"/>
                    <a:pt x="467" y="790"/>
                  </a:cubicBezTo>
                  <a:cubicBezTo>
                    <a:pt x="449" y="790"/>
                    <a:pt x="435" y="774"/>
                    <a:pt x="425" y="741"/>
                  </a:cubicBezTo>
                  <a:lnTo>
                    <a:pt x="190" y="741"/>
                  </a:lnTo>
                  <a:cubicBezTo>
                    <a:pt x="179" y="771"/>
                    <a:pt x="164" y="786"/>
                    <a:pt x="146" y="786"/>
                  </a:cubicBezTo>
                  <a:cubicBezTo>
                    <a:pt x="140" y="786"/>
                    <a:pt x="136" y="783"/>
                    <a:pt x="135" y="777"/>
                  </a:cubicBezTo>
                  <a:cubicBezTo>
                    <a:pt x="134" y="771"/>
                    <a:pt x="131" y="749"/>
                    <a:pt x="127" y="709"/>
                  </a:cubicBezTo>
                  <a:cubicBezTo>
                    <a:pt x="122" y="670"/>
                    <a:pt x="113" y="627"/>
                    <a:pt x="97" y="582"/>
                  </a:cubicBezTo>
                  <a:cubicBezTo>
                    <a:pt x="76" y="522"/>
                    <a:pt x="43" y="469"/>
                    <a:pt x="0" y="426"/>
                  </a:cubicBezTo>
                  <a:lnTo>
                    <a:pt x="0" y="390"/>
                  </a:lnTo>
                  <a:cubicBezTo>
                    <a:pt x="14" y="371"/>
                    <a:pt x="29" y="341"/>
                    <a:pt x="44" y="300"/>
                  </a:cubicBezTo>
                  <a:cubicBezTo>
                    <a:pt x="60" y="258"/>
                    <a:pt x="67" y="222"/>
                    <a:pt x="67" y="191"/>
                  </a:cubicBezTo>
                  <a:cubicBezTo>
                    <a:pt x="67" y="162"/>
                    <a:pt x="64" y="140"/>
                    <a:pt x="58" y="123"/>
                  </a:cubicBezTo>
                  <a:cubicBezTo>
                    <a:pt x="52" y="106"/>
                    <a:pt x="33" y="75"/>
                    <a:pt x="0" y="30"/>
                  </a:cubicBezTo>
                  <a:lnTo>
                    <a:pt x="25" y="0"/>
                  </a:lnTo>
                  <a:lnTo>
                    <a:pt x="355" y="311"/>
                  </a:lnTo>
                  <a:close/>
                  <a:moveTo>
                    <a:pt x="393" y="580"/>
                  </a:moveTo>
                  <a:lnTo>
                    <a:pt x="393" y="394"/>
                  </a:lnTo>
                  <a:lnTo>
                    <a:pt x="122" y="146"/>
                  </a:lnTo>
                  <a:lnTo>
                    <a:pt x="116" y="146"/>
                  </a:lnTo>
                  <a:cubicBezTo>
                    <a:pt x="165" y="229"/>
                    <a:pt x="190" y="302"/>
                    <a:pt x="190" y="364"/>
                  </a:cubicBezTo>
                  <a:cubicBezTo>
                    <a:pt x="190" y="397"/>
                    <a:pt x="185" y="430"/>
                    <a:pt x="174" y="465"/>
                  </a:cubicBezTo>
                  <a:cubicBezTo>
                    <a:pt x="164" y="499"/>
                    <a:pt x="148" y="528"/>
                    <a:pt x="129" y="551"/>
                  </a:cubicBezTo>
                  <a:lnTo>
                    <a:pt x="129" y="580"/>
                  </a:lnTo>
                  <a:lnTo>
                    <a:pt x="393" y="580"/>
                  </a:lnTo>
                  <a:close/>
                  <a:moveTo>
                    <a:pt x="690" y="233"/>
                  </a:moveTo>
                  <a:lnTo>
                    <a:pt x="463" y="233"/>
                  </a:lnTo>
                  <a:lnTo>
                    <a:pt x="463" y="407"/>
                  </a:lnTo>
                  <a:lnTo>
                    <a:pt x="707" y="629"/>
                  </a:lnTo>
                  <a:lnTo>
                    <a:pt x="715" y="629"/>
                  </a:lnTo>
                  <a:cubicBezTo>
                    <a:pt x="693" y="594"/>
                    <a:pt x="675" y="557"/>
                    <a:pt x="661" y="519"/>
                  </a:cubicBezTo>
                  <a:cubicBezTo>
                    <a:pt x="648" y="481"/>
                    <a:pt x="641" y="445"/>
                    <a:pt x="641" y="411"/>
                  </a:cubicBezTo>
                  <a:cubicBezTo>
                    <a:pt x="641" y="380"/>
                    <a:pt x="644" y="356"/>
                    <a:pt x="651" y="339"/>
                  </a:cubicBezTo>
                  <a:cubicBezTo>
                    <a:pt x="657" y="322"/>
                    <a:pt x="676" y="297"/>
                    <a:pt x="707" y="265"/>
                  </a:cubicBezTo>
                  <a:lnTo>
                    <a:pt x="690" y="23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3" name="Freeform 75"/>
            <p:cNvSpPr>
              <a:spLocks noEditPoints="1"/>
            </p:cNvSpPr>
            <p:nvPr/>
          </p:nvSpPr>
          <p:spPr bwMode="auto">
            <a:xfrm>
              <a:off x="1097964" y="469545"/>
              <a:ext cx="39692" cy="15875"/>
            </a:xfrm>
            <a:custGeom>
              <a:avLst/>
              <a:gdLst>
                <a:gd name="T0" fmla="*/ 20477 w 1227"/>
                <a:gd name="T1" fmla="*/ 4985 h 500"/>
                <a:gd name="T2" fmla="*/ 22256 w 1227"/>
                <a:gd name="T3" fmla="*/ 3016 h 500"/>
                <a:gd name="T4" fmla="*/ 21027 w 1227"/>
                <a:gd name="T5" fmla="*/ 889 h 500"/>
                <a:gd name="T6" fmla="*/ 21835 w 1227"/>
                <a:gd name="T7" fmla="*/ 0 h 500"/>
                <a:gd name="T8" fmla="*/ 26752 w 1227"/>
                <a:gd name="T9" fmla="*/ 6795 h 500"/>
                <a:gd name="T10" fmla="*/ 26752 w 1227"/>
                <a:gd name="T11" fmla="*/ 7334 h 500"/>
                <a:gd name="T12" fmla="*/ 24456 w 1227"/>
                <a:gd name="T13" fmla="*/ 10224 h 500"/>
                <a:gd name="T14" fmla="*/ 23809 w 1227"/>
                <a:gd name="T15" fmla="*/ 11621 h 500"/>
                <a:gd name="T16" fmla="*/ 24229 w 1227"/>
                <a:gd name="T17" fmla="*/ 12827 h 500"/>
                <a:gd name="T18" fmla="*/ 25135 w 1227"/>
                <a:gd name="T19" fmla="*/ 14065 h 500"/>
                <a:gd name="T20" fmla="*/ 24100 w 1227"/>
                <a:gd name="T21" fmla="*/ 14923 h 500"/>
                <a:gd name="T22" fmla="*/ 20315 w 1227"/>
                <a:gd name="T23" fmla="*/ 10097 h 500"/>
                <a:gd name="T24" fmla="*/ 7505 w 1227"/>
                <a:gd name="T25" fmla="*/ 10097 h 500"/>
                <a:gd name="T26" fmla="*/ 4173 w 1227"/>
                <a:gd name="T27" fmla="*/ 12986 h 500"/>
                <a:gd name="T28" fmla="*/ 5596 w 1227"/>
                <a:gd name="T29" fmla="*/ 15208 h 500"/>
                <a:gd name="T30" fmla="*/ 4852 w 1227"/>
                <a:gd name="T31" fmla="*/ 15875 h 500"/>
                <a:gd name="T32" fmla="*/ 0 w 1227"/>
                <a:gd name="T33" fmla="*/ 9398 h 500"/>
                <a:gd name="T34" fmla="*/ 0 w 1227"/>
                <a:gd name="T35" fmla="*/ 7874 h 500"/>
                <a:gd name="T36" fmla="*/ 4173 w 1227"/>
                <a:gd name="T37" fmla="*/ 4985 h 500"/>
                <a:gd name="T38" fmla="*/ 20477 w 1227"/>
                <a:gd name="T39" fmla="*/ 4985 h 500"/>
                <a:gd name="T40" fmla="*/ 34775 w 1227"/>
                <a:gd name="T41" fmla="*/ 1270 h 500"/>
                <a:gd name="T42" fmla="*/ 39692 w 1227"/>
                <a:gd name="T43" fmla="*/ 7334 h 500"/>
                <a:gd name="T44" fmla="*/ 39692 w 1227"/>
                <a:gd name="T45" fmla="*/ 8128 h 500"/>
                <a:gd name="T46" fmla="*/ 37039 w 1227"/>
                <a:gd name="T47" fmla="*/ 11303 h 500"/>
                <a:gd name="T48" fmla="*/ 38527 w 1227"/>
                <a:gd name="T49" fmla="*/ 13113 h 500"/>
                <a:gd name="T50" fmla="*/ 37622 w 1227"/>
                <a:gd name="T51" fmla="*/ 13907 h 500"/>
                <a:gd name="T52" fmla="*/ 32705 w 1227"/>
                <a:gd name="T53" fmla="*/ 8096 h 500"/>
                <a:gd name="T54" fmla="*/ 32640 w 1227"/>
                <a:gd name="T55" fmla="*/ 7176 h 500"/>
                <a:gd name="T56" fmla="*/ 35454 w 1227"/>
                <a:gd name="T57" fmla="*/ 4032 h 500"/>
                <a:gd name="T58" fmla="*/ 33966 w 1227"/>
                <a:gd name="T59" fmla="*/ 2223 h 500"/>
                <a:gd name="T60" fmla="*/ 34775 w 1227"/>
                <a:gd name="T61" fmla="*/ 1270 h 5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7" h="500">
                  <a:moveTo>
                    <a:pt x="633" y="157"/>
                  </a:moveTo>
                  <a:lnTo>
                    <a:pt x="688" y="95"/>
                  </a:lnTo>
                  <a:lnTo>
                    <a:pt x="650" y="28"/>
                  </a:lnTo>
                  <a:lnTo>
                    <a:pt x="675" y="0"/>
                  </a:lnTo>
                  <a:lnTo>
                    <a:pt x="827" y="214"/>
                  </a:lnTo>
                  <a:lnTo>
                    <a:pt x="827" y="231"/>
                  </a:lnTo>
                  <a:cubicBezTo>
                    <a:pt x="793" y="270"/>
                    <a:pt x="770" y="301"/>
                    <a:pt x="756" y="322"/>
                  </a:cubicBezTo>
                  <a:cubicBezTo>
                    <a:pt x="743" y="343"/>
                    <a:pt x="736" y="358"/>
                    <a:pt x="736" y="366"/>
                  </a:cubicBezTo>
                  <a:cubicBezTo>
                    <a:pt x="736" y="378"/>
                    <a:pt x="741" y="390"/>
                    <a:pt x="749" y="404"/>
                  </a:cubicBezTo>
                  <a:cubicBezTo>
                    <a:pt x="752" y="410"/>
                    <a:pt x="761" y="423"/>
                    <a:pt x="777" y="443"/>
                  </a:cubicBezTo>
                  <a:lnTo>
                    <a:pt x="745" y="470"/>
                  </a:lnTo>
                  <a:lnTo>
                    <a:pt x="628" y="318"/>
                  </a:lnTo>
                  <a:lnTo>
                    <a:pt x="232" y="318"/>
                  </a:lnTo>
                  <a:cubicBezTo>
                    <a:pt x="190" y="318"/>
                    <a:pt x="156" y="348"/>
                    <a:pt x="129" y="409"/>
                  </a:cubicBezTo>
                  <a:lnTo>
                    <a:pt x="173" y="479"/>
                  </a:lnTo>
                  <a:lnTo>
                    <a:pt x="150" y="500"/>
                  </a:lnTo>
                  <a:lnTo>
                    <a:pt x="0" y="296"/>
                  </a:lnTo>
                  <a:lnTo>
                    <a:pt x="0" y="248"/>
                  </a:lnTo>
                  <a:cubicBezTo>
                    <a:pt x="46" y="187"/>
                    <a:pt x="89" y="157"/>
                    <a:pt x="129" y="157"/>
                  </a:cubicBezTo>
                  <a:lnTo>
                    <a:pt x="633" y="157"/>
                  </a:lnTo>
                  <a:close/>
                  <a:moveTo>
                    <a:pt x="1075" y="40"/>
                  </a:moveTo>
                  <a:lnTo>
                    <a:pt x="1227" y="231"/>
                  </a:lnTo>
                  <a:lnTo>
                    <a:pt x="1227" y="256"/>
                  </a:lnTo>
                  <a:lnTo>
                    <a:pt x="1145" y="356"/>
                  </a:lnTo>
                  <a:lnTo>
                    <a:pt x="1191" y="413"/>
                  </a:lnTo>
                  <a:lnTo>
                    <a:pt x="1163" y="438"/>
                  </a:lnTo>
                  <a:lnTo>
                    <a:pt x="1011" y="255"/>
                  </a:lnTo>
                  <a:lnTo>
                    <a:pt x="1009" y="226"/>
                  </a:lnTo>
                  <a:lnTo>
                    <a:pt x="1096" y="127"/>
                  </a:lnTo>
                  <a:lnTo>
                    <a:pt x="1050" y="70"/>
                  </a:lnTo>
                  <a:lnTo>
                    <a:pt x="1075" y="4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4" name="Freeform 76"/>
            <p:cNvSpPr>
              <a:spLocks/>
            </p:cNvSpPr>
            <p:nvPr/>
          </p:nvSpPr>
          <p:spPr bwMode="auto">
            <a:xfrm>
              <a:off x="1099552" y="490182"/>
              <a:ext cx="38104" cy="17462"/>
            </a:xfrm>
            <a:custGeom>
              <a:avLst/>
              <a:gdLst>
                <a:gd name="T0" fmla="*/ 25424 w 1211"/>
                <a:gd name="T1" fmla="*/ 4659 h 551"/>
                <a:gd name="T2" fmla="*/ 34611 w 1211"/>
                <a:gd name="T3" fmla="*/ 3993 h 551"/>
                <a:gd name="T4" fmla="*/ 38104 w 1211"/>
                <a:gd name="T5" fmla="*/ 8874 h 551"/>
                <a:gd name="T6" fmla="*/ 25770 w 1211"/>
                <a:gd name="T7" fmla="*/ 9761 h 551"/>
                <a:gd name="T8" fmla="*/ 25959 w 1211"/>
                <a:gd name="T9" fmla="*/ 12486 h 551"/>
                <a:gd name="T10" fmla="*/ 26399 w 1211"/>
                <a:gd name="T11" fmla="*/ 13976 h 551"/>
                <a:gd name="T12" fmla="*/ 27469 w 1211"/>
                <a:gd name="T13" fmla="*/ 15244 h 551"/>
                <a:gd name="T14" fmla="*/ 26997 w 1211"/>
                <a:gd name="T15" fmla="*/ 15814 h 551"/>
                <a:gd name="T16" fmla="*/ 22529 w 1211"/>
                <a:gd name="T17" fmla="*/ 14261 h 551"/>
                <a:gd name="T18" fmla="*/ 22246 w 1211"/>
                <a:gd name="T19" fmla="*/ 10015 h 551"/>
                <a:gd name="T20" fmla="*/ 6356 w 1211"/>
                <a:gd name="T21" fmla="*/ 11124 h 551"/>
                <a:gd name="T22" fmla="*/ 4657 w 1211"/>
                <a:gd name="T23" fmla="*/ 14229 h 551"/>
                <a:gd name="T24" fmla="*/ 6513 w 1211"/>
                <a:gd name="T25" fmla="*/ 16733 h 551"/>
                <a:gd name="T26" fmla="*/ 5758 w 1211"/>
                <a:gd name="T27" fmla="*/ 17462 h 551"/>
                <a:gd name="T28" fmla="*/ 63 w 1211"/>
                <a:gd name="T29" fmla="*/ 10870 h 551"/>
                <a:gd name="T30" fmla="*/ 0 w 1211"/>
                <a:gd name="T31" fmla="*/ 10046 h 551"/>
                <a:gd name="T32" fmla="*/ 2769 w 1211"/>
                <a:gd name="T33" fmla="*/ 4468 h 551"/>
                <a:gd name="T34" fmla="*/ 1605 w 1211"/>
                <a:gd name="T35" fmla="*/ 1933 h 551"/>
                <a:gd name="T36" fmla="*/ 2265 w 1211"/>
                <a:gd name="T37" fmla="*/ 1299 h 551"/>
                <a:gd name="T38" fmla="*/ 5852 w 1211"/>
                <a:gd name="T39" fmla="*/ 6021 h 551"/>
                <a:gd name="T40" fmla="*/ 21868 w 1211"/>
                <a:gd name="T41" fmla="*/ 4912 h 551"/>
                <a:gd name="T42" fmla="*/ 21742 w 1211"/>
                <a:gd name="T43" fmla="*/ 2757 h 551"/>
                <a:gd name="T44" fmla="*/ 21459 w 1211"/>
                <a:gd name="T45" fmla="*/ 1458 h 551"/>
                <a:gd name="T46" fmla="*/ 20515 w 1211"/>
                <a:gd name="T47" fmla="*/ 602 h 551"/>
                <a:gd name="T48" fmla="*/ 20735 w 1211"/>
                <a:gd name="T49" fmla="*/ 0 h 551"/>
                <a:gd name="T50" fmla="*/ 25203 w 1211"/>
                <a:gd name="T51" fmla="*/ 1489 h 551"/>
                <a:gd name="T52" fmla="*/ 25424 w 1211"/>
                <a:gd name="T53" fmla="*/ 4659 h 5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11" h="551">
                  <a:moveTo>
                    <a:pt x="808" y="147"/>
                  </a:moveTo>
                  <a:lnTo>
                    <a:pt x="1100" y="126"/>
                  </a:lnTo>
                  <a:lnTo>
                    <a:pt x="1211" y="280"/>
                  </a:lnTo>
                  <a:lnTo>
                    <a:pt x="819" y="308"/>
                  </a:lnTo>
                  <a:lnTo>
                    <a:pt x="825" y="394"/>
                  </a:lnTo>
                  <a:cubicBezTo>
                    <a:pt x="826" y="412"/>
                    <a:pt x="831" y="428"/>
                    <a:pt x="839" y="441"/>
                  </a:cubicBezTo>
                  <a:cubicBezTo>
                    <a:pt x="847" y="455"/>
                    <a:pt x="858" y="468"/>
                    <a:pt x="873" y="481"/>
                  </a:cubicBezTo>
                  <a:lnTo>
                    <a:pt x="858" y="499"/>
                  </a:lnTo>
                  <a:lnTo>
                    <a:pt x="716" y="450"/>
                  </a:lnTo>
                  <a:lnTo>
                    <a:pt x="707" y="316"/>
                  </a:lnTo>
                  <a:lnTo>
                    <a:pt x="202" y="351"/>
                  </a:lnTo>
                  <a:lnTo>
                    <a:pt x="148" y="449"/>
                  </a:lnTo>
                  <a:lnTo>
                    <a:pt x="207" y="528"/>
                  </a:lnTo>
                  <a:lnTo>
                    <a:pt x="183" y="551"/>
                  </a:lnTo>
                  <a:lnTo>
                    <a:pt x="2" y="343"/>
                  </a:lnTo>
                  <a:lnTo>
                    <a:pt x="0" y="317"/>
                  </a:lnTo>
                  <a:cubicBezTo>
                    <a:pt x="61" y="235"/>
                    <a:pt x="91" y="177"/>
                    <a:pt x="88" y="141"/>
                  </a:cubicBezTo>
                  <a:cubicBezTo>
                    <a:pt x="86" y="118"/>
                    <a:pt x="74" y="91"/>
                    <a:pt x="51" y="61"/>
                  </a:cubicBezTo>
                  <a:lnTo>
                    <a:pt x="72" y="41"/>
                  </a:lnTo>
                  <a:lnTo>
                    <a:pt x="186" y="190"/>
                  </a:lnTo>
                  <a:lnTo>
                    <a:pt x="695" y="155"/>
                  </a:lnTo>
                  <a:lnTo>
                    <a:pt x="691" y="87"/>
                  </a:lnTo>
                  <a:cubicBezTo>
                    <a:pt x="689" y="69"/>
                    <a:pt x="686" y="56"/>
                    <a:pt x="682" y="46"/>
                  </a:cubicBezTo>
                  <a:cubicBezTo>
                    <a:pt x="677" y="36"/>
                    <a:pt x="667" y="27"/>
                    <a:pt x="652" y="19"/>
                  </a:cubicBezTo>
                  <a:lnTo>
                    <a:pt x="659" y="0"/>
                  </a:lnTo>
                  <a:lnTo>
                    <a:pt x="801" y="47"/>
                  </a:lnTo>
                  <a:lnTo>
                    <a:pt x="808" y="14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5" name="Freeform 77"/>
            <p:cNvSpPr>
              <a:spLocks noEditPoints="1"/>
            </p:cNvSpPr>
            <p:nvPr/>
          </p:nvSpPr>
          <p:spPr bwMode="auto">
            <a:xfrm>
              <a:off x="1101139" y="513994"/>
              <a:ext cx="28578" cy="26987"/>
            </a:xfrm>
            <a:custGeom>
              <a:avLst/>
              <a:gdLst>
                <a:gd name="T0" fmla="*/ 16147 w 869"/>
                <a:gd name="T1" fmla="*/ 8245 h 851"/>
                <a:gd name="T2" fmla="*/ 20258 w 869"/>
                <a:gd name="T3" fmla="*/ 2918 h 851"/>
                <a:gd name="T4" fmla="*/ 21212 w 869"/>
                <a:gd name="T5" fmla="*/ 1712 h 851"/>
                <a:gd name="T6" fmla="*/ 23579 w 869"/>
                <a:gd name="T7" fmla="*/ 222 h 851"/>
                <a:gd name="T8" fmla="*/ 25717 w 869"/>
                <a:gd name="T9" fmla="*/ 761 h 851"/>
                <a:gd name="T10" fmla="*/ 26703 w 869"/>
                <a:gd name="T11" fmla="*/ 2696 h 851"/>
                <a:gd name="T12" fmla="*/ 26309 w 869"/>
                <a:gd name="T13" fmla="*/ 4757 h 851"/>
                <a:gd name="T14" fmla="*/ 24434 w 869"/>
                <a:gd name="T15" fmla="*/ 5994 h 851"/>
                <a:gd name="T16" fmla="*/ 22001 w 869"/>
                <a:gd name="T17" fmla="*/ 5169 h 851"/>
                <a:gd name="T18" fmla="*/ 24336 w 869"/>
                <a:gd name="T19" fmla="*/ 10402 h 851"/>
                <a:gd name="T20" fmla="*/ 28414 w 869"/>
                <a:gd name="T21" fmla="*/ 14619 h 851"/>
                <a:gd name="T22" fmla="*/ 28578 w 869"/>
                <a:gd name="T23" fmla="*/ 15666 h 851"/>
                <a:gd name="T24" fmla="*/ 26243 w 869"/>
                <a:gd name="T25" fmla="*/ 18108 h 851"/>
                <a:gd name="T26" fmla="*/ 25454 w 869"/>
                <a:gd name="T27" fmla="*/ 20581 h 851"/>
                <a:gd name="T28" fmla="*/ 26210 w 869"/>
                <a:gd name="T29" fmla="*/ 21945 h 851"/>
                <a:gd name="T30" fmla="*/ 27723 w 869"/>
                <a:gd name="T31" fmla="*/ 23594 h 851"/>
                <a:gd name="T32" fmla="*/ 26802 w 869"/>
                <a:gd name="T33" fmla="*/ 24260 h 851"/>
                <a:gd name="T34" fmla="*/ 22461 w 869"/>
                <a:gd name="T35" fmla="*/ 19820 h 851"/>
                <a:gd name="T36" fmla="*/ 9109 w 869"/>
                <a:gd name="T37" fmla="*/ 21628 h 851"/>
                <a:gd name="T38" fmla="*/ 7136 w 869"/>
                <a:gd name="T39" fmla="*/ 24831 h 851"/>
                <a:gd name="T40" fmla="*/ 8386 w 869"/>
                <a:gd name="T41" fmla="*/ 26194 h 851"/>
                <a:gd name="T42" fmla="*/ 7564 w 869"/>
                <a:gd name="T43" fmla="*/ 26987 h 851"/>
                <a:gd name="T44" fmla="*/ 2236 w 869"/>
                <a:gd name="T45" fmla="*/ 21596 h 851"/>
                <a:gd name="T46" fmla="*/ 2138 w 869"/>
                <a:gd name="T47" fmla="*/ 20803 h 851"/>
                <a:gd name="T48" fmla="*/ 4308 w 869"/>
                <a:gd name="T49" fmla="*/ 17886 h 851"/>
                <a:gd name="T50" fmla="*/ 7860 w 869"/>
                <a:gd name="T51" fmla="*/ 16649 h 851"/>
                <a:gd name="T52" fmla="*/ 197 w 869"/>
                <a:gd name="T53" fmla="*/ 7579 h 851"/>
                <a:gd name="T54" fmla="*/ 33 w 869"/>
                <a:gd name="T55" fmla="*/ 6438 h 851"/>
                <a:gd name="T56" fmla="*/ 658 w 869"/>
                <a:gd name="T57" fmla="*/ 4313 h 851"/>
                <a:gd name="T58" fmla="*/ 5459 w 869"/>
                <a:gd name="T59" fmla="*/ 222 h 851"/>
                <a:gd name="T60" fmla="*/ 10556 w 869"/>
                <a:gd name="T61" fmla="*/ 1776 h 851"/>
                <a:gd name="T62" fmla="*/ 16147 w 869"/>
                <a:gd name="T63" fmla="*/ 8245 h 851"/>
                <a:gd name="T64" fmla="*/ 21442 w 869"/>
                <a:gd name="T65" fmla="*/ 14810 h 851"/>
                <a:gd name="T66" fmla="*/ 23481 w 869"/>
                <a:gd name="T67" fmla="*/ 11511 h 851"/>
                <a:gd name="T68" fmla="*/ 21409 w 869"/>
                <a:gd name="T69" fmla="*/ 8087 h 851"/>
                <a:gd name="T70" fmla="*/ 20258 w 869"/>
                <a:gd name="T71" fmla="*/ 4820 h 851"/>
                <a:gd name="T72" fmla="*/ 14273 w 869"/>
                <a:gd name="T73" fmla="*/ 12558 h 851"/>
                <a:gd name="T74" fmla="*/ 13187 w 869"/>
                <a:gd name="T75" fmla="*/ 11892 h 851"/>
                <a:gd name="T76" fmla="*/ 15292 w 869"/>
                <a:gd name="T77" fmla="*/ 9260 h 851"/>
                <a:gd name="T78" fmla="*/ 12135 w 869"/>
                <a:gd name="T79" fmla="*/ 5550 h 851"/>
                <a:gd name="T80" fmla="*/ 9011 w 869"/>
                <a:gd name="T81" fmla="*/ 4947 h 851"/>
                <a:gd name="T82" fmla="*/ 4505 w 869"/>
                <a:gd name="T83" fmla="*/ 10750 h 851"/>
                <a:gd name="T84" fmla="*/ 9471 w 869"/>
                <a:gd name="T85" fmla="*/ 16459 h 851"/>
                <a:gd name="T86" fmla="*/ 21442 w 869"/>
                <a:gd name="T87" fmla="*/ 14810 h 8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69" h="851">
                  <a:moveTo>
                    <a:pt x="491" y="260"/>
                  </a:moveTo>
                  <a:lnTo>
                    <a:pt x="616" y="92"/>
                  </a:lnTo>
                  <a:cubicBezTo>
                    <a:pt x="624" y="78"/>
                    <a:pt x="634" y="65"/>
                    <a:pt x="645" y="54"/>
                  </a:cubicBezTo>
                  <a:cubicBezTo>
                    <a:pt x="670" y="26"/>
                    <a:pt x="694" y="10"/>
                    <a:pt x="717" y="7"/>
                  </a:cubicBezTo>
                  <a:cubicBezTo>
                    <a:pt x="744" y="3"/>
                    <a:pt x="765" y="9"/>
                    <a:pt x="782" y="24"/>
                  </a:cubicBezTo>
                  <a:cubicBezTo>
                    <a:pt x="798" y="38"/>
                    <a:pt x="808" y="59"/>
                    <a:pt x="812" y="85"/>
                  </a:cubicBezTo>
                  <a:cubicBezTo>
                    <a:pt x="815" y="106"/>
                    <a:pt x="811" y="128"/>
                    <a:pt x="800" y="150"/>
                  </a:cubicBezTo>
                  <a:cubicBezTo>
                    <a:pt x="790" y="172"/>
                    <a:pt x="771" y="185"/>
                    <a:pt x="743" y="189"/>
                  </a:cubicBezTo>
                  <a:cubicBezTo>
                    <a:pt x="721" y="192"/>
                    <a:pt x="696" y="184"/>
                    <a:pt x="669" y="163"/>
                  </a:cubicBezTo>
                  <a:cubicBezTo>
                    <a:pt x="679" y="213"/>
                    <a:pt x="703" y="268"/>
                    <a:pt x="740" y="328"/>
                  </a:cubicBezTo>
                  <a:cubicBezTo>
                    <a:pt x="778" y="389"/>
                    <a:pt x="819" y="433"/>
                    <a:pt x="864" y="461"/>
                  </a:cubicBezTo>
                  <a:lnTo>
                    <a:pt x="869" y="494"/>
                  </a:lnTo>
                  <a:cubicBezTo>
                    <a:pt x="841" y="514"/>
                    <a:pt x="817" y="539"/>
                    <a:pt x="798" y="571"/>
                  </a:cubicBezTo>
                  <a:cubicBezTo>
                    <a:pt x="779" y="602"/>
                    <a:pt x="771" y="628"/>
                    <a:pt x="774" y="649"/>
                  </a:cubicBezTo>
                  <a:cubicBezTo>
                    <a:pt x="775" y="661"/>
                    <a:pt x="783" y="676"/>
                    <a:pt x="797" y="692"/>
                  </a:cubicBezTo>
                  <a:cubicBezTo>
                    <a:pt x="817" y="715"/>
                    <a:pt x="832" y="732"/>
                    <a:pt x="843" y="744"/>
                  </a:cubicBezTo>
                  <a:lnTo>
                    <a:pt x="815" y="765"/>
                  </a:lnTo>
                  <a:lnTo>
                    <a:pt x="683" y="625"/>
                  </a:lnTo>
                  <a:lnTo>
                    <a:pt x="277" y="682"/>
                  </a:lnTo>
                  <a:lnTo>
                    <a:pt x="217" y="783"/>
                  </a:lnTo>
                  <a:lnTo>
                    <a:pt x="255" y="826"/>
                  </a:lnTo>
                  <a:lnTo>
                    <a:pt x="230" y="851"/>
                  </a:lnTo>
                  <a:lnTo>
                    <a:pt x="68" y="681"/>
                  </a:lnTo>
                  <a:lnTo>
                    <a:pt x="65" y="656"/>
                  </a:lnTo>
                  <a:cubicBezTo>
                    <a:pt x="86" y="625"/>
                    <a:pt x="108" y="594"/>
                    <a:pt x="131" y="564"/>
                  </a:cubicBezTo>
                  <a:cubicBezTo>
                    <a:pt x="150" y="546"/>
                    <a:pt x="186" y="533"/>
                    <a:pt x="239" y="525"/>
                  </a:cubicBezTo>
                  <a:lnTo>
                    <a:pt x="6" y="239"/>
                  </a:lnTo>
                  <a:lnTo>
                    <a:pt x="1" y="203"/>
                  </a:lnTo>
                  <a:cubicBezTo>
                    <a:pt x="0" y="190"/>
                    <a:pt x="6" y="168"/>
                    <a:pt x="20" y="136"/>
                  </a:cubicBezTo>
                  <a:cubicBezTo>
                    <a:pt x="55" y="59"/>
                    <a:pt x="103" y="16"/>
                    <a:pt x="166" y="7"/>
                  </a:cubicBezTo>
                  <a:cubicBezTo>
                    <a:pt x="216" y="0"/>
                    <a:pt x="267" y="16"/>
                    <a:pt x="321" y="56"/>
                  </a:cubicBezTo>
                  <a:cubicBezTo>
                    <a:pt x="382" y="100"/>
                    <a:pt x="438" y="168"/>
                    <a:pt x="491" y="260"/>
                  </a:cubicBezTo>
                  <a:close/>
                  <a:moveTo>
                    <a:pt x="652" y="467"/>
                  </a:moveTo>
                  <a:lnTo>
                    <a:pt x="714" y="363"/>
                  </a:lnTo>
                  <a:cubicBezTo>
                    <a:pt x="686" y="322"/>
                    <a:pt x="665" y="286"/>
                    <a:pt x="651" y="255"/>
                  </a:cubicBezTo>
                  <a:cubicBezTo>
                    <a:pt x="637" y="224"/>
                    <a:pt x="626" y="190"/>
                    <a:pt x="616" y="152"/>
                  </a:cubicBezTo>
                  <a:lnTo>
                    <a:pt x="434" y="396"/>
                  </a:lnTo>
                  <a:lnTo>
                    <a:pt x="401" y="375"/>
                  </a:lnTo>
                  <a:lnTo>
                    <a:pt x="465" y="292"/>
                  </a:lnTo>
                  <a:cubicBezTo>
                    <a:pt x="429" y="232"/>
                    <a:pt x="397" y="194"/>
                    <a:pt x="369" y="175"/>
                  </a:cubicBezTo>
                  <a:cubicBezTo>
                    <a:pt x="341" y="157"/>
                    <a:pt x="309" y="151"/>
                    <a:pt x="274" y="156"/>
                  </a:cubicBezTo>
                  <a:cubicBezTo>
                    <a:pt x="197" y="166"/>
                    <a:pt x="152" y="228"/>
                    <a:pt x="137" y="339"/>
                  </a:cubicBezTo>
                  <a:lnTo>
                    <a:pt x="288" y="519"/>
                  </a:lnTo>
                  <a:lnTo>
                    <a:pt x="652" y="467"/>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6" name="Freeform 78"/>
            <p:cNvSpPr>
              <a:spLocks noEditPoints="1"/>
            </p:cNvSpPr>
            <p:nvPr/>
          </p:nvSpPr>
          <p:spPr bwMode="auto">
            <a:xfrm>
              <a:off x="1105903" y="544156"/>
              <a:ext cx="30165" cy="28574"/>
            </a:xfrm>
            <a:custGeom>
              <a:avLst/>
              <a:gdLst>
                <a:gd name="T0" fmla="*/ 12847 w 958"/>
                <a:gd name="T1" fmla="*/ 11900 h 874"/>
                <a:gd name="T2" fmla="*/ 10958 w 958"/>
                <a:gd name="T3" fmla="*/ 3335 h 874"/>
                <a:gd name="T4" fmla="*/ 11493 w 958"/>
                <a:gd name="T5" fmla="*/ 2092 h 874"/>
                <a:gd name="T6" fmla="*/ 12501 w 958"/>
                <a:gd name="T7" fmla="*/ 2485 h 874"/>
                <a:gd name="T8" fmla="*/ 13414 w 958"/>
                <a:gd name="T9" fmla="*/ 3662 h 874"/>
                <a:gd name="T10" fmla="*/ 19680 w 958"/>
                <a:gd name="T11" fmla="*/ 2158 h 874"/>
                <a:gd name="T12" fmla="*/ 20246 w 958"/>
                <a:gd name="T13" fmla="*/ 687 h 874"/>
                <a:gd name="T14" fmla="*/ 20845 w 958"/>
                <a:gd name="T15" fmla="*/ 0 h 874"/>
                <a:gd name="T16" fmla="*/ 21097 w 958"/>
                <a:gd name="T17" fmla="*/ 196 h 874"/>
                <a:gd name="T18" fmla="*/ 22104 w 958"/>
                <a:gd name="T19" fmla="*/ 2550 h 874"/>
                <a:gd name="T20" fmla="*/ 23836 w 958"/>
                <a:gd name="T21" fmla="*/ 6375 h 874"/>
                <a:gd name="T22" fmla="*/ 27583 w 958"/>
                <a:gd name="T23" fmla="*/ 10560 h 874"/>
                <a:gd name="T24" fmla="*/ 27835 w 958"/>
                <a:gd name="T25" fmla="*/ 11639 h 874"/>
                <a:gd name="T26" fmla="*/ 27174 w 958"/>
                <a:gd name="T27" fmla="*/ 14777 h 874"/>
                <a:gd name="T28" fmla="*/ 27300 w 958"/>
                <a:gd name="T29" fmla="*/ 17458 h 874"/>
                <a:gd name="T30" fmla="*/ 30165 w 958"/>
                <a:gd name="T31" fmla="*/ 22166 h 874"/>
                <a:gd name="T32" fmla="*/ 29693 w 958"/>
                <a:gd name="T33" fmla="*/ 23049 h 874"/>
                <a:gd name="T34" fmla="*/ 18168 w 958"/>
                <a:gd name="T35" fmla="*/ 16183 h 874"/>
                <a:gd name="T36" fmla="*/ 20026 w 958"/>
                <a:gd name="T37" fmla="*/ 24618 h 874"/>
                <a:gd name="T38" fmla="*/ 19743 w 958"/>
                <a:gd name="T39" fmla="*/ 26318 h 874"/>
                <a:gd name="T40" fmla="*/ 18105 w 958"/>
                <a:gd name="T41" fmla="*/ 25076 h 874"/>
                <a:gd name="T42" fmla="*/ 10895 w 958"/>
                <a:gd name="T43" fmla="*/ 26809 h 874"/>
                <a:gd name="T44" fmla="*/ 9824 w 958"/>
                <a:gd name="T45" fmla="*/ 28541 h 874"/>
                <a:gd name="T46" fmla="*/ 9446 w 958"/>
                <a:gd name="T47" fmla="*/ 28345 h 874"/>
                <a:gd name="T48" fmla="*/ 8691 w 958"/>
                <a:gd name="T49" fmla="*/ 26253 h 874"/>
                <a:gd name="T50" fmla="*/ 6896 w 958"/>
                <a:gd name="T51" fmla="*/ 22428 h 874"/>
                <a:gd name="T52" fmla="*/ 2802 w 958"/>
                <a:gd name="T53" fmla="*/ 18145 h 874"/>
                <a:gd name="T54" fmla="*/ 2550 w 958"/>
                <a:gd name="T55" fmla="*/ 17001 h 874"/>
                <a:gd name="T56" fmla="*/ 3275 w 958"/>
                <a:gd name="T57" fmla="*/ 13829 h 874"/>
                <a:gd name="T58" fmla="*/ 3212 w 958"/>
                <a:gd name="T59" fmla="*/ 10168 h 874"/>
                <a:gd name="T60" fmla="*/ 2456 w 958"/>
                <a:gd name="T61" fmla="*/ 8075 h 874"/>
                <a:gd name="T62" fmla="*/ 0 w 958"/>
                <a:gd name="T63" fmla="*/ 5558 h 874"/>
                <a:gd name="T64" fmla="*/ 598 w 958"/>
                <a:gd name="T65" fmla="*/ 4414 h 874"/>
                <a:gd name="T66" fmla="*/ 12847 w 958"/>
                <a:gd name="T67" fmla="*/ 11900 h 874"/>
                <a:gd name="T68" fmla="*/ 16027 w 958"/>
                <a:gd name="T69" fmla="*/ 20172 h 874"/>
                <a:gd name="T70" fmla="*/ 14736 w 958"/>
                <a:gd name="T71" fmla="*/ 14385 h 874"/>
                <a:gd name="T72" fmla="*/ 4534 w 958"/>
                <a:gd name="T73" fmla="*/ 8337 h 874"/>
                <a:gd name="T74" fmla="*/ 4345 w 958"/>
                <a:gd name="T75" fmla="*/ 8402 h 874"/>
                <a:gd name="T76" fmla="*/ 8155 w 958"/>
                <a:gd name="T77" fmla="*/ 14810 h 874"/>
                <a:gd name="T78" fmla="*/ 8407 w 958"/>
                <a:gd name="T79" fmla="*/ 18112 h 874"/>
                <a:gd name="T80" fmla="*/ 7683 w 958"/>
                <a:gd name="T81" fmla="*/ 21185 h 874"/>
                <a:gd name="T82" fmla="*/ 7903 w 958"/>
                <a:gd name="T83" fmla="*/ 22133 h 874"/>
                <a:gd name="T84" fmla="*/ 16027 w 958"/>
                <a:gd name="T85" fmla="*/ 20172 h 874"/>
                <a:gd name="T86" fmla="*/ 22639 w 958"/>
                <a:gd name="T87" fmla="*/ 6931 h 874"/>
                <a:gd name="T88" fmla="*/ 15712 w 958"/>
                <a:gd name="T89" fmla="*/ 8598 h 874"/>
                <a:gd name="T90" fmla="*/ 16940 w 958"/>
                <a:gd name="T91" fmla="*/ 14124 h 874"/>
                <a:gd name="T92" fmla="*/ 25946 w 958"/>
                <a:gd name="T93" fmla="*/ 19420 h 874"/>
                <a:gd name="T94" fmla="*/ 26229 w 958"/>
                <a:gd name="T95" fmla="*/ 19354 h 874"/>
                <a:gd name="T96" fmla="*/ 23742 w 958"/>
                <a:gd name="T97" fmla="*/ 16249 h 874"/>
                <a:gd name="T98" fmla="*/ 22356 w 958"/>
                <a:gd name="T99" fmla="*/ 12979 h 874"/>
                <a:gd name="T100" fmla="*/ 22136 w 958"/>
                <a:gd name="T101" fmla="*/ 10593 h 874"/>
                <a:gd name="T102" fmla="*/ 23395 w 958"/>
                <a:gd name="T103" fmla="*/ 7814 h 874"/>
                <a:gd name="T104" fmla="*/ 22639 w 958"/>
                <a:gd name="T105" fmla="*/ 6931 h 8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58" h="874">
                  <a:moveTo>
                    <a:pt x="408" y="364"/>
                  </a:moveTo>
                  <a:lnTo>
                    <a:pt x="348" y="102"/>
                  </a:lnTo>
                  <a:cubicBezTo>
                    <a:pt x="343" y="80"/>
                    <a:pt x="348" y="68"/>
                    <a:pt x="365" y="64"/>
                  </a:cubicBezTo>
                  <a:cubicBezTo>
                    <a:pt x="375" y="62"/>
                    <a:pt x="385" y="66"/>
                    <a:pt x="397" y="76"/>
                  </a:cubicBezTo>
                  <a:cubicBezTo>
                    <a:pt x="409" y="86"/>
                    <a:pt x="419" y="98"/>
                    <a:pt x="426" y="112"/>
                  </a:cubicBezTo>
                  <a:lnTo>
                    <a:pt x="625" y="66"/>
                  </a:lnTo>
                  <a:cubicBezTo>
                    <a:pt x="634" y="44"/>
                    <a:pt x="640" y="29"/>
                    <a:pt x="643" y="21"/>
                  </a:cubicBezTo>
                  <a:cubicBezTo>
                    <a:pt x="649" y="8"/>
                    <a:pt x="655" y="1"/>
                    <a:pt x="662" y="0"/>
                  </a:cubicBezTo>
                  <a:cubicBezTo>
                    <a:pt x="665" y="2"/>
                    <a:pt x="668" y="4"/>
                    <a:pt x="670" y="6"/>
                  </a:cubicBezTo>
                  <a:cubicBezTo>
                    <a:pt x="680" y="17"/>
                    <a:pt x="690" y="41"/>
                    <a:pt x="702" y="78"/>
                  </a:cubicBezTo>
                  <a:cubicBezTo>
                    <a:pt x="713" y="115"/>
                    <a:pt x="732" y="154"/>
                    <a:pt x="757" y="195"/>
                  </a:cubicBezTo>
                  <a:cubicBezTo>
                    <a:pt x="782" y="235"/>
                    <a:pt x="822" y="278"/>
                    <a:pt x="876" y="323"/>
                  </a:cubicBezTo>
                  <a:lnTo>
                    <a:pt x="884" y="356"/>
                  </a:lnTo>
                  <a:cubicBezTo>
                    <a:pt x="874" y="393"/>
                    <a:pt x="867" y="425"/>
                    <a:pt x="863" y="452"/>
                  </a:cubicBezTo>
                  <a:cubicBezTo>
                    <a:pt x="859" y="479"/>
                    <a:pt x="860" y="506"/>
                    <a:pt x="867" y="534"/>
                  </a:cubicBezTo>
                  <a:cubicBezTo>
                    <a:pt x="877" y="581"/>
                    <a:pt x="908" y="629"/>
                    <a:pt x="958" y="678"/>
                  </a:cubicBezTo>
                  <a:lnTo>
                    <a:pt x="943" y="705"/>
                  </a:lnTo>
                  <a:lnTo>
                    <a:pt x="577" y="495"/>
                  </a:lnTo>
                  <a:lnTo>
                    <a:pt x="636" y="753"/>
                  </a:lnTo>
                  <a:cubicBezTo>
                    <a:pt x="644" y="784"/>
                    <a:pt x="640" y="802"/>
                    <a:pt x="627" y="805"/>
                  </a:cubicBezTo>
                  <a:cubicBezTo>
                    <a:pt x="609" y="809"/>
                    <a:pt x="592" y="796"/>
                    <a:pt x="575" y="767"/>
                  </a:cubicBezTo>
                  <a:lnTo>
                    <a:pt x="346" y="820"/>
                  </a:lnTo>
                  <a:cubicBezTo>
                    <a:pt x="341" y="851"/>
                    <a:pt x="330" y="869"/>
                    <a:pt x="312" y="873"/>
                  </a:cubicBezTo>
                  <a:cubicBezTo>
                    <a:pt x="307" y="874"/>
                    <a:pt x="303" y="872"/>
                    <a:pt x="300" y="867"/>
                  </a:cubicBezTo>
                  <a:cubicBezTo>
                    <a:pt x="297" y="862"/>
                    <a:pt x="289" y="840"/>
                    <a:pt x="276" y="803"/>
                  </a:cubicBezTo>
                  <a:cubicBezTo>
                    <a:pt x="263" y="765"/>
                    <a:pt x="244" y="726"/>
                    <a:pt x="219" y="686"/>
                  </a:cubicBezTo>
                  <a:cubicBezTo>
                    <a:pt x="185" y="632"/>
                    <a:pt x="141" y="588"/>
                    <a:pt x="89" y="555"/>
                  </a:cubicBezTo>
                  <a:lnTo>
                    <a:pt x="81" y="520"/>
                  </a:lnTo>
                  <a:cubicBezTo>
                    <a:pt x="90" y="499"/>
                    <a:pt x="98" y="467"/>
                    <a:pt x="104" y="423"/>
                  </a:cubicBezTo>
                  <a:cubicBezTo>
                    <a:pt x="109" y="379"/>
                    <a:pt x="109" y="341"/>
                    <a:pt x="102" y="311"/>
                  </a:cubicBezTo>
                  <a:cubicBezTo>
                    <a:pt x="95" y="284"/>
                    <a:pt x="87" y="262"/>
                    <a:pt x="78" y="247"/>
                  </a:cubicBezTo>
                  <a:cubicBezTo>
                    <a:pt x="68" y="232"/>
                    <a:pt x="42" y="206"/>
                    <a:pt x="0" y="170"/>
                  </a:cubicBezTo>
                  <a:lnTo>
                    <a:pt x="19" y="135"/>
                  </a:lnTo>
                  <a:lnTo>
                    <a:pt x="408" y="364"/>
                  </a:lnTo>
                  <a:close/>
                  <a:moveTo>
                    <a:pt x="509" y="617"/>
                  </a:moveTo>
                  <a:lnTo>
                    <a:pt x="468" y="440"/>
                  </a:lnTo>
                  <a:lnTo>
                    <a:pt x="144" y="255"/>
                  </a:lnTo>
                  <a:lnTo>
                    <a:pt x="138" y="257"/>
                  </a:lnTo>
                  <a:cubicBezTo>
                    <a:pt x="205" y="327"/>
                    <a:pt x="245" y="392"/>
                    <a:pt x="259" y="453"/>
                  </a:cubicBezTo>
                  <a:cubicBezTo>
                    <a:pt x="267" y="485"/>
                    <a:pt x="269" y="518"/>
                    <a:pt x="267" y="554"/>
                  </a:cubicBezTo>
                  <a:cubicBezTo>
                    <a:pt x="265" y="590"/>
                    <a:pt x="257" y="622"/>
                    <a:pt x="244" y="648"/>
                  </a:cubicBezTo>
                  <a:lnTo>
                    <a:pt x="251" y="677"/>
                  </a:lnTo>
                  <a:lnTo>
                    <a:pt x="509" y="617"/>
                  </a:lnTo>
                  <a:close/>
                  <a:moveTo>
                    <a:pt x="719" y="212"/>
                  </a:moveTo>
                  <a:lnTo>
                    <a:pt x="499" y="263"/>
                  </a:lnTo>
                  <a:lnTo>
                    <a:pt x="538" y="432"/>
                  </a:lnTo>
                  <a:lnTo>
                    <a:pt x="824" y="594"/>
                  </a:lnTo>
                  <a:lnTo>
                    <a:pt x="833" y="592"/>
                  </a:lnTo>
                  <a:cubicBezTo>
                    <a:pt x="803" y="563"/>
                    <a:pt x="776" y="531"/>
                    <a:pt x="754" y="497"/>
                  </a:cubicBezTo>
                  <a:cubicBezTo>
                    <a:pt x="733" y="463"/>
                    <a:pt x="718" y="430"/>
                    <a:pt x="710" y="397"/>
                  </a:cubicBezTo>
                  <a:cubicBezTo>
                    <a:pt x="703" y="366"/>
                    <a:pt x="701" y="342"/>
                    <a:pt x="703" y="324"/>
                  </a:cubicBezTo>
                  <a:cubicBezTo>
                    <a:pt x="706" y="306"/>
                    <a:pt x="719" y="278"/>
                    <a:pt x="743" y="239"/>
                  </a:cubicBezTo>
                  <a:lnTo>
                    <a:pt x="719" y="21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7" name="Freeform 79"/>
            <p:cNvSpPr>
              <a:spLocks noEditPoints="1"/>
            </p:cNvSpPr>
            <p:nvPr/>
          </p:nvSpPr>
          <p:spPr bwMode="auto">
            <a:xfrm>
              <a:off x="1105903" y="591780"/>
              <a:ext cx="74620" cy="60324"/>
            </a:xfrm>
            <a:custGeom>
              <a:avLst/>
              <a:gdLst>
                <a:gd name="T0" fmla="*/ 34651 w 2343"/>
                <a:gd name="T1" fmla="*/ 5829 h 1873"/>
                <a:gd name="T2" fmla="*/ 29268 w 2343"/>
                <a:gd name="T3" fmla="*/ 4187 h 1873"/>
                <a:gd name="T4" fmla="*/ 29969 w 2343"/>
                <a:gd name="T5" fmla="*/ 1675 h 1873"/>
                <a:gd name="T6" fmla="*/ 35797 w 2343"/>
                <a:gd name="T7" fmla="*/ 322 h 1873"/>
                <a:gd name="T8" fmla="*/ 40001 w 2343"/>
                <a:gd name="T9" fmla="*/ 6087 h 1873"/>
                <a:gd name="T10" fmla="*/ 49683 w 2343"/>
                <a:gd name="T11" fmla="*/ 3639 h 1873"/>
                <a:gd name="T12" fmla="*/ 65097 w 2343"/>
                <a:gd name="T13" fmla="*/ 15620 h 1873"/>
                <a:gd name="T14" fmla="*/ 64397 w 2343"/>
                <a:gd name="T15" fmla="*/ 20935 h 1873"/>
                <a:gd name="T16" fmla="*/ 59078 w 2343"/>
                <a:gd name="T17" fmla="*/ 24381 h 1873"/>
                <a:gd name="T18" fmla="*/ 67231 w 2343"/>
                <a:gd name="T19" fmla="*/ 25411 h 1873"/>
                <a:gd name="T20" fmla="*/ 68664 w 2343"/>
                <a:gd name="T21" fmla="*/ 24671 h 1873"/>
                <a:gd name="T22" fmla="*/ 69110 w 2343"/>
                <a:gd name="T23" fmla="*/ 26184 h 1873"/>
                <a:gd name="T24" fmla="*/ 67709 w 2343"/>
                <a:gd name="T25" fmla="*/ 26571 h 1873"/>
                <a:gd name="T26" fmla="*/ 73155 w 2343"/>
                <a:gd name="T27" fmla="*/ 34816 h 1873"/>
                <a:gd name="T28" fmla="*/ 71881 w 2343"/>
                <a:gd name="T29" fmla="*/ 42191 h 1873"/>
                <a:gd name="T30" fmla="*/ 74110 w 2343"/>
                <a:gd name="T31" fmla="*/ 45219 h 1873"/>
                <a:gd name="T32" fmla="*/ 40192 w 2343"/>
                <a:gd name="T33" fmla="*/ 53335 h 1873"/>
                <a:gd name="T34" fmla="*/ 37676 w 2343"/>
                <a:gd name="T35" fmla="*/ 58134 h 1873"/>
                <a:gd name="T36" fmla="*/ 39301 w 2343"/>
                <a:gd name="T37" fmla="*/ 60324 h 1873"/>
                <a:gd name="T38" fmla="*/ 33249 w 2343"/>
                <a:gd name="T39" fmla="*/ 56781 h 1873"/>
                <a:gd name="T40" fmla="*/ 33154 w 2343"/>
                <a:gd name="T41" fmla="*/ 51725 h 1873"/>
                <a:gd name="T42" fmla="*/ 50193 w 2343"/>
                <a:gd name="T43" fmla="*/ 42836 h 1873"/>
                <a:gd name="T44" fmla="*/ 31753 w 2343"/>
                <a:gd name="T45" fmla="*/ 41998 h 1873"/>
                <a:gd name="T46" fmla="*/ 33854 w 2343"/>
                <a:gd name="T47" fmla="*/ 44865 h 1873"/>
                <a:gd name="T48" fmla="*/ 24555 w 2343"/>
                <a:gd name="T49" fmla="*/ 38101 h 1873"/>
                <a:gd name="T50" fmla="*/ 24396 w 2343"/>
                <a:gd name="T51" fmla="*/ 30146 h 1873"/>
                <a:gd name="T52" fmla="*/ 21625 w 2343"/>
                <a:gd name="T53" fmla="*/ 27473 h 1873"/>
                <a:gd name="T54" fmla="*/ 29396 w 2343"/>
                <a:gd name="T55" fmla="*/ 30951 h 1873"/>
                <a:gd name="T56" fmla="*/ 39810 w 2343"/>
                <a:gd name="T57" fmla="*/ 18100 h 1873"/>
                <a:gd name="T58" fmla="*/ 22580 w 2343"/>
                <a:gd name="T59" fmla="*/ 23930 h 1873"/>
                <a:gd name="T60" fmla="*/ 14523 w 2343"/>
                <a:gd name="T61" fmla="*/ 12625 h 1873"/>
                <a:gd name="T62" fmla="*/ 10574 w 2343"/>
                <a:gd name="T63" fmla="*/ 2931 h 1873"/>
                <a:gd name="T64" fmla="*/ 1879 w 2343"/>
                <a:gd name="T65" fmla="*/ 8954 h 1873"/>
                <a:gd name="T66" fmla="*/ 4809 w 2343"/>
                <a:gd name="T67" fmla="*/ 21708 h 1873"/>
                <a:gd name="T68" fmla="*/ 6370 w 2343"/>
                <a:gd name="T69" fmla="*/ 26023 h 1873"/>
                <a:gd name="T70" fmla="*/ 1815 w 2343"/>
                <a:gd name="T71" fmla="*/ 18422 h 1873"/>
                <a:gd name="T72" fmla="*/ 6019 w 2343"/>
                <a:gd name="T73" fmla="*/ 2190 h 1873"/>
                <a:gd name="T74" fmla="*/ 19141 w 2343"/>
                <a:gd name="T75" fmla="*/ 7375 h 1873"/>
                <a:gd name="T76" fmla="*/ 21720 w 2343"/>
                <a:gd name="T77" fmla="*/ 18422 h 1873"/>
                <a:gd name="T78" fmla="*/ 28600 w 2343"/>
                <a:gd name="T79" fmla="*/ 21547 h 1873"/>
                <a:gd name="T80" fmla="*/ 53568 w 2343"/>
                <a:gd name="T81" fmla="*/ 7665 h 1873"/>
                <a:gd name="T82" fmla="*/ 32007 w 2343"/>
                <a:gd name="T83" fmla="*/ 15749 h 1873"/>
                <a:gd name="T84" fmla="*/ 22708 w 2343"/>
                <a:gd name="T85" fmla="*/ 12657 h 1873"/>
                <a:gd name="T86" fmla="*/ 25447 w 2343"/>
                <a:gd name="T87" fmla="*/ 12335 h 1873"/>
                <a:gd name="T88" fmla="*/ 35574 w 2343"/>
                <a:gd name="T89" fmla="*/ 8020 h 1873"/>
                <a:gd name="T90" fmla="*/ 57104 w 2343"/>
                <a:gd name="T91" fmla="*/ 19034 h 1873"/>
                <a:gd name="T92" fmla="*/ 59524 w 2343"/>
                <a:gd name="T93" fmla="*/ 12818 h 1873"/>
                <a:gd name="T94" fmla="*/ 44237 w 2343"/>
                <a:gd name="T95" fmla="*/ 16200 h 1873"/>
                <a:gd name="T96" fmla="*/ 54651 w 2343"/>
                <a:gd name="T97" fmla="*/ 40935 h 1873"/>
                <a:gd name="T98" fmla="*/ 66722 w 2343"/>
                <a:gd name="T99" fmla="*/ 31660 h 1873"/>
                <a:gd name="T100" fmla="*/ 51530 w 2343"/>
                <a:gd name="T101" fmla="*/ 33495 h 1873"/>
                <a:gd name="T102" fmla="*/ 31179 w 2343"/>
                <a:gd name="T103" fmla="*/ 36362 h 1873"/>
                <a:gd name="T104" fmla="*/ 61530 w 2343"/>
                <a:gd name="T105" fmla="*/ 27859 h 1873"/>
                <a:gd name="T106" fmla="*/ 31179 w 2343"/>
                <a:gd name="T107" fmla="*/ 36362 h 187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43" h="1873">
                  <a:moveTo>
                    <a:pt x="1117" y="249"/>
                  </a:moveTo>
                  <a:lnTo>
                    <a:pt x="1088" y="181"/>
                  </a:lnTo>
                  <a:cubicBezTo>
                    <a:pt x="1073" y="147"/>
                    <a:pt x="1050" y="126"/>
                    <a:pt x="1018" y="119"/>
                  </a:cubicBezTo>
                  <a:cubicBezTo>
                    <a:pt x="987" y="112"/>
                    <a:pt x="953" y="116"/>
                    <a:pt x="919" y="130"/>
                  </a:cubicBezTo>
                  <a:lnTo>
                    <a:pt x="898" y="82"/>
                  </a:lnTo>
                  <a:cubicBezTo>
                    <a:pt x="905" y="76"/>
                    <a:pt x="919" y="66"/>
                    <a:pt x="941" y="52"/>
                  </a:cubicBezTo>
                  <a:cubicBezTo>
                    <a:pt x="963" y="38"/>
                    <a:pt x="980" y="29"/>
                    <a:pt x="992" y="24"/>
                  </a:cubicBezTo>
                  <a:cubicBezTo>
                    <a:pt x="1037" y="4"/>
                    <a:pt x="1081" y="0"/>
                    <a:pt x="1124" y="10"/>
                  </a:cubicBezTo>
                  <a:cubicBezTo>
                    <a:pt x="1166" y="21"/>
                    <a:pt x="1197" y="49"/>
                    <a:pt x="1216" y="94"/>
                  </a:cubicBezTo>
                  <a:lnTo>
                    <a:pt x="1256" y="189"/>
                  </a:lnTo>
                  <a:lnTo>
                    <a:pt x="1400" y="128"/>
                  </a:lnTo>
                  <a:cubicBezTo>
                    <a:pt x="1452" y="106"/>
                    <a:pt x="1505" y="101"/>
                    <a:pt x="1560" y="113"/>
                  </a:cubicBezTo>
                  <a:cubicBezTo>
                    <a:pt x="1614" y="125"/>
                    <a:pt x="1663" y="151"/>
                    <a:pt x="1704" y="192"/>
                  </a:cubicBezTo>
                  <a:lnTo>
                    <a:pt x="2044" y="485"/>
                  </a:lnTo>
                  <a:lnTo>
                    <a:pt x="2056" y="513"/>
                  </a:lnTo>
                  <a:cubicBezTo>
                    <a:pt x="2049" y="573"/>
                    <a:pt x="2038" y="619"/>
                    <a:pt x="2022" y="650"/>
                  </a:cubicBezTo>
                  <a:cubicBezTo>
                    <a:pt x="2006" y="681"/>
                    <a:pt x="1980" y="704"/>
                    <a:pt x="1942" y="720"/>
                  </a:cubicBezTo>
                  <a:lnTo>
                    <a:pt x="1855" y="757"/>
                  </a:lnTo>
                  <a:lnTo>
                    <a:pt x="1977" y="845"/>
                  </a:lnTo>
                  <a:lnTo>
                    <a:pt x="2111" y="789"/>
                  </a:lnTo>
                  <a:cubicBezTo>
                    <a:pt x="2118" y="776"/>
                    <a:pt x="2126" y="768"/>
                    <a:pt x="2135" y="764"/>
                  </a:cubicBezTo>
                  <a:cubicBezTo>
                    <a:pt x="2144" y="760"/>
                    <a:pt x="2151" y="761"/>
                    <a:pt x="2156" y="766"/>
                  </a:cubicBezTo>
                  <a:cubicBezTo>
                    <a:pt x="2162" y="772"/>
                    <a:pt x="2167" y="778"/>
                    <a:pt x="2171" y="785"/>
                  </a:cubicBezTo>
                  <a:cubicBezTo>
                    <a:pt x="2176" y="796"/>
                    <a:pt x="2175" y="805"/>
                    <a:pt x="2170" y="813"/>
                  </a:cubicBezTo>
                  <a:cubicBezTo>
                    <a:pt x="2168" y="816"/>
                    <a:pt x="2165" y="819"/>
                    <a:pt x="2160" y="824"/>
                  </a:cubicBezTo>
                  <a:cubicBezTo>
                    <a:pt x="2148" y="825"/>
                    <a:pt x="2137" y="825"/>
                    <a:pt x="2126" y="825"/>
                  </a:cubicBezTo>
                  <a:lnTo>
                    <a:pt x="2019" y="870"/>
                  </a:lnTo>
                  <a:lnTo>
                    <a:pt x="2297" y="1081"/>
                  </a:lnTo>
                  <a:lnTo>
                    <a:pt x="2305" y="1101"/>
                  </a:lnTo>
                  <a:lnTo>
                    <a:pt x="2257" y="1310"/>
                  </a:lnTo>
                  <a:lnTo>
                    <a:pt x="2343" y="1367"/>
                  </a:lnTo>
                  <a:lnTo>
                    <a:pt x="2327" y="1404"/>
                  </a:lnTo>
                  <a:lnTo>
                    <a:pt x="2143" y="1282"/>
                  </a:lnTo>
                  <a:lnTo>
                    <a:pt x="1262" y="1656"/>
                  </a:lnTo>
                  <a:cubicBezTo>
                    <a:pt x="1241" y="1665"/>
                    <a:pt x="1224" y="1684"/>
                    <a:pt x="1210" y="1713"/>
                  </a:cubicBezTo>
                  <a:cubicBezTo>
                    <a:pt x="1201" y="1730"/>
                    <a:pt x="1192" y="1761"/>
                    <a:pt x="1183" y="1805"/>
                  </a:cubicBezTo>
                  <a:lnTo>
                    <a:pt x="1249" y="1850"/>
                  </a:lnTo>
                  <a:lnTo>
                    <a:pt x="1234" y="1873"/>
                  </a:lnTo>
                  <a:lnTo>
                    <a:pt x="1095" y="1794"/>
                  </a:lnTo>
                  <a:cubicBezTo>
                    <a:pt x="1068" y="1778"/>
                    <a:pt x="1051" y="1768"/>
                    <a:pt x="1044" y="1763"/>
                  </a:cubicBezTo>
                  <a:cubicBezTo>
                    <a:pt x="1020" y="1748"/>
                    <a:pt x="1006" y="1736"/>
                    <a:pt x="1002" y="1726"/>
                  </a:cubicBezTo>
                  <a:cubicBezTo>
                    <a:pt x="994" y="1708"/>
                    <a:pt x="1007" y="1668"/>
                    <a:pt x="1041" y="1606"/>
                  </a:cubicBezTo>
                  <a:cubicBezTo>
                    <a:pt x="1058" y="1566"/>
                    <a:pt x="1088" y="1537"/>
                    <a:pt x="1133" y="1519"/>
                  </a:cubicBezTo>
                  <a:lnTo>
                    <a:pt x="1576" y="1330"/>
                  </a:lnTo>
                  <a:lnTo>
                    <a:pt x="1478" y="1100"/>
                  </a:lnTo>
                  <a:lnTo>
                    <a:pt x="997" y="1304"/>
                  </a:lnTo>
                  <a:lnTo>
                    <a:pt x="1081" y="1358"/>
                  </a:lnTo>
                  <a:lnTo>
                    <a:pt x="1063" y="1393"/>
                  </a:lnTo>
                  <a:lnTo>
                    <a:pt x="784" y="1212"/>
                  </a:lnTo>
                  <a:lnTo>
                    <a:pt x="771" y="1183"/>
                  </a:lnTo>
                  <a:cubicBezTo>
                    <a:pt x="778" y="1135"/>
                    <a:pt x="783" y="1097"/>
                    <a:pt x="784" y="1069"/>
                  </a:cubicBezTo>
                  <a:cubicBezTo>
                    <a:pt x="788" y="1017"/>
                    <a:pt x="782" y="972"/>
                    <a:pt x="766" y="936"/>
                  </a:cubicBezTo>
                  <a:cubicBezTo>
                    <a:pt x="760" y="922"/>
                    <a:pt x="749" y="907"/>
                    <a:pt x="733" y="892"/>
                  </a:cubicBezTo>
                  <a:cubicBezTo>
                    <a:pt x="717" y="878"/>
                    <a:pt x="699" y="865"/>
                    <a:pt x="679" y="853"/>
                  </a:cubicBezTo>
                  <a:lnTo>
                    <a:pt x="695" y="814"/>
                  </a:lnTo>
                  <a:lnTo>
                    <a:pt x="923" y="961"/>
                  </a:lnTo>
                  <a:lnTo>
                    <a:pt x="1343" y="782"/>
                  </a:lnTo>
                  <a:lnTo>
                    <a:pt x="1250" y="562"/>
                  </a:lnTo>
                  <a:lnTo>
                    <a:pt x="861" y="727"/>
                  </a:lnTo>
                  <a:cubicBezTo>
                    <a:pt x="812" y="748"/>
                    <a:pt x="761" y="753"/>
                    <a:pt x="709" y="743"/>
                  </a:cubicBezTo>
                  <a:cubicBezTo>
                    <a:pt x="618" y="725"/>
                    <a:pt x="549" y="659"/>
                    <a:pt x="501" y="546"/>
                  </a:cubicBezTo>
                  <a:cubicBezTo>
                    <a:pt x="484" y="506"/>
                    <a:pt x="469" y="454"/>
                    <a:pt x="456" y="392"/>
                  </a:cubicBezTo>
                  <a:cubicBezTo>
                    <a:pt x="427" y="254"/>
                    <a:pt x="411" y="182"/>
                    <a:pt x="409" y="177"/>
                  </a:cubicBezTo>
                  <a:cubicBezTo>
                    <a:pt x="392" y="135"/>
                    <a:pt x="366" y="107"/>
                    <a:pt x="332" y="91"/>
                  </a:cubicBezTo>
                  <a:cubicBezTo>
                    <a:pt x="298" y="76"/>
                    <a:pt x="255" y="79"/>
                    <a:pt x="203" y="101"/>
                  </a:cubicBezTo>
                  <a:cubicBezTo>
                    <a:pt x="127" y="133"/>
                    <a:pt x="79" y="192"/>
                    <a:pt x="59" y="278"/>
                  </a:cubicBezTo>
                  <a:cubicBezTo>
                    <a:pt x="39" y="364"/>
                    <a:pt x="51" y="457"/>
                    <a:pt x="93" y="556"/>
                  </a:cubicBezTo>
                  <a:cubicBezTo>
                    <a:pt x="111" y="599"/>
                    <a:pt x="131" y="639"/>
                    <a:pt x="151" y="674"/>
                  </a:cubicBezTo>
                  <a:cubicBezTo>
                    <a:pt x="171" y="710"/>
                    <a:pt x="194" y="741"/>
                    <a:pt x="220" y="767"/>
                  </a:cubicBezTo>
                  <a:lnTo>
                    <a:pt x="200" y="808"/>
                  </a:lnTo>
                  <a:cubicBezTo>
                    <a:pt x="177" y="787"/>
                    <a:pt x="153" y="755"/>
                    <a:pt x="127" y="711"/>
                  </a:cubicBezTo>
                  <a:cubicBezTo>
                    <a:pt x="101" y="668"/>
                    <a:pt x="78" y="621"/>
                    <a:pt x="57" y="572"/>
                  </a:cubicBezTo>
                  <a:cubicBezTo>
                    <a:pt x="14" y="469"/>
                    <a:pt x="0" y="374"/>
                    <a:pt x="15" y="284"/>
                  </a:cubicBezTo>
                  <a:cubicBezTo>
                    <a:pt x="33" y="182"/>
                    <a:pt x="91" y="110"/>
                    <a:pt x="189" y="68"/>
                  </a:cubicBezTo>
                  <a:cubicBezTo>
                    <a:pt x="282" y="28"/>
                    <a:pt x="368" y="26"/>
                    <a:pt x="446" y="62"/>
                  </a:cubicBezTo>
                  <a:cubicBezTo>
                    <a:pt x="516" y="95"/>
                    <a:pt x="568" y="151"/>
                    <a:pt x="601" y="229"/>
                  </a:cubicBezTo>
                  <a:cubicBezTo>
                    <a:pt x="615" y="263"/>
                    <a:pt x="627" y="307"/>
                    <a:pt x="637" y="361"/>
                  </a:cubicBezTo>
                  <a:cubicBezTo>
                    <a:pt x="659" y="483"/>
                    <a:pt x="674" y="554"/>
                    <a:pt x="682" y="572"/>
                  </a:cubicBezTo>
                  <a:cubicBezTo>
                    <a:pt x="708" y="633"/>
                    <a:pt x="742" y="670"/>
                    <a:pt x="786" y="682"/>
                  </a:cubicBezTo>
                  <a:cubicBezTo>
                    <a:pt x="819" y="691"/>
                    <a:pt x="856" y="687"/>
                    <a:pt x="898" y="669"/>
                  </a:cubicBezTo>
                  <a:lnTo>
                    <a:pt x="1764" y="301"/>
                  </a:lnTo>
                  <a:cubicBezTo>
                    <a:pt x="1734" y="269"/>
                    <a:pt x="1706" y="248"/>
                    <a:pt x="1682" y="238"/>
                  </a:cubicBezTo>
                  <a:cubicBezTo>
                    <a:pt x="1652" y="226"/>
                    <a:pt x="1619" y="228"/>
                    <a:pt x="1584" y="243"/>
                  </a:cubicBezTo>
                  <a:lnTo>
                    <a:pt x="1005" y="489"/>
                  </a:lnTo>
                  <a:cubicBezTo>
                    <a:pt x="945" y="514"/>
                    <a:pt x="892" y="518"/>
                    <a:pt x="845" y="500"/>
                  </a:cubicBezTo>
                  <a:cubicBezTo>
                    <a:pt x="798" y="483"/>
                    <a:pt x="754" y="447"/>
                    <a:pt x="713" y="393"/>
                  </a:cubicBezTo>
                  <a:lnTo>
                    <a:pt x="734" y="361"/>
                  </a:lnTo>
                  <a:cubicBezTo>
                    <a:pt x="755" y="385"/>
                    <a:pt x="777" y="393"/>
                    <a:pt x="799" y="383"/>
                  </a:cubicBezTo>
                  <a:lnTo>
                    <a:pt x="807" y="380"/>
                  </a:lnTo>
                  <a:lnTo>
                    <a:pt x="1117" y="249"/>
                  </a:lnTo>
                  <a:close/>
                  <a:moveTo>
                    <a:pt x="1483" y="723"/>
                  </a:moveTo>
                  <a:lnTo>
                    <a:pt x="1793" y="591"/>
                  </a:lnTo>
                  <a:cubicBezTo>
                    <a:pt x="1826" y="577"/>
                    <a:pt x="1846" y="549"/>
                    <a:pt x="1855" y="505"/>
                  </a:cubicBezTo>
                  <a:cubicBezTo>
                    <a:pt x="1860" y="486"/>
                    <a:pt x="1864" y="451"/>
                    <a:pt x="1869" y="398"/>
                  </a:cubicBezTo>
                  <a:lnTo>
                    <a:pt x="1795" y="331"/>
                  </a:lnTo>
                  <a:lnTo>
                    <a:pt x="1389" y="503"/>
                  </a:lnTo>
                  <a:lnTo>
                    <a:pt x="1483" y="723"/>
                  </a:lnTo>
                  <a:close/>
                  <a:moveTo>
                    <a:pt x="1716" y="1271"/>
                  </a:moveTo>
                  <a:lnTo>
                    <a:pt x="2069" y="1121"/>
                  </a:lnTo>
                  <a:lnTo>
                    <a:pt x="2095" y="983"/>
                  </a:lnTo>
                  <a:lnTo>
                    <a:pt x="1975" y="889"/>
                  </a:lnTo>
                  <a:lnTo>
                    <a:pt x="1618" y="1040"/>
                  </a:lnTo>
                  <a:lnTo>
                    <a:pt x="1716" y="1271"/>
                  </a:lnTo>
                  <a:close/>
                  <a:moveTo>
                    <a:pt x="979" y="1129"/>
                  </a:moveTo>
                  <a:lnTo>
                    <a:pt x="969" y="1273"/>
                  </a:lnTo>
                  <a:lnTo>
                    <a:pt x="1932" y="865"/>
                  </a:lnTo>
                  <a:lnTo>
                    <a:pt x="1810" y="777"/>
                  </a:lnTo>
                  <a:lnTo>
                    <a:pt x="979" y="1129"/>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8" name="Freeform 80"/>
            <p:cNvSpPr>
              <a:spLocks noEditPoints="1"/>
            </p:cNvSpPr>
            <p:nvPr/>
          </p:nvSpPr>
          <p:spPr bwMode="auto">
            <a:xfrm>
              <a:off x="1148769" y="647341"/>
              <a:ext cx="26991" cy="25399"/>
            </a:xfrm>
            <a:custGeom>
              <a:avLst/>
              <a:gdLst>
                <a:gd name="T0" fmla="*/ 4053 w 859"/>
                <a:gd name="T1" fmla="*/ 10179 h 766"/>
                <a:gd name="T2" fmla="*/ 16213 w 859"/>
                <a:gd name="T3" fmla="*/ 2487 h 766"/>
                <a:gd name="T4" fmla="*/ 16371 w 859"/>
                <a:gd name="T5" fmla="*/ 995 h 766"/>
                <a:gd name="T6" fmla="*/ 17030 w 859"/>
                <a:gd name="T7" fmla="*/ 0 h 766"/>
                <a:gd name="T8" fmla="*/ 21052 w 859"/>
                <a:gd name="T9" fmla="*/ 4742 h 766"/>
                <a:gd name="T10" fmla="*/ 26583 w 859"/>
                <a:gd name="T11" fmla="*/ 8522 h 766"/>
                <a:gd name="T12" fmla="*/ 26991 w 859"/>
                <a:gd name="T13" fmla="*/ 9218 h 766"/>
                <a:gd name="T14" fmla="*/ 23283 w 859"/>
                <a:gd name="T15" fmla="*/ 18867 h 766"/>
                <a:gd name="T16" fmla="*/ 22372 w 859"/>
                <a:gd name="T17" fmla="*/ 19464 h 766"/>
                <a:gd name="T18" fmla="*/ 10463 w 859"/>
                <a:gd name="T19" fmla="*/ 12335 h 766"/>
                <a:gd name="T20" fmla="*/ 7573 w 859"/>
                <a:gd name="T21" fmla="*/ 14158 h 766"/>
                <a:gd name="T22" fmla="*/ 8012 w 859"/>
                <a:gd name="T23" fmla="*/ 20757 h 766"/>
                <a:gd name="T24" fmla="*/ 13291 w 859"/>
                <a:gd name="T25" fmla="*/ 23973 h 766"/>
                <a:gd name="T26" fmla="*/ 12851 w 859"/>
                <a:gd name="T27" fmla="*/ 25399 h 766"/>
                <a:gd name="T28" fmla="*/ 2608 w 859"/>
                <a:gd name="T29" fmla="*/ 19033 h 766"/>
                <a:gd name="T30" fmla="*/ 2105 w 859"/>
                <a:gd name="T31" fmla="*/ 18137 h 766"/>
                <a:gd name="T32" fmla="*/ 2199 w 859"/>
                <a:gd name="T33" fmla="*/ 10876 h 766"/>
                <a:gd name="T34" fmla="*/ 1163 w 859"/>
                <a:gd name="T35" fmla="*/ 9881 h 766"/>
                <a:gd name="T36" fmla="*/ 0 w 859"/>
                <a:gd name="T37" fmla="*/ 9218 h 766"/>
                <a:gd name="T38" fmla="*/ 94 w 859"/>
                <a:gd name="T39" fmla="*/ 8024 h 766"/>
                <a:gd name="T40" fmla="*/ 4053 w 859"/>
                <a:gd name="T41" fmla="*/ 10179 h 766"/>
                <a:gd name="T42" fmla="*/ 19198 w 859"/>
                <a:gd name="T43" fmla="*/ 15982 h 766"/>
                <a:gd name="T44" fmla="*/ 22529 w 859"/>
                <a:gd name="T45" fmla="*/ 7527 h 766"/>
                <a:gd name="T46" fmla="*/ 20550 w 859"/>
                <a:gd name="T47" fmla="*/ 5935 h 766"/>
                <a:gd name="T48" fmla="*/ 11626 w 859"/>
                <a:gd name="T49" fmla="*/ 11605 h 766"/>
                <a:gd name="T50" fmla="*/ 19198 w 859"/>
                <a:gd name="T51" fmla="*/ 15982 h 7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59" h="766">
                  <a:moveTo>
                    <a:pt x="129" y="307"/>
                  </a:moveTo>
                  <a:lnTo>
                    <a:pt x="516" y="75"/>
                  </a:lnTo>
                  <a:cubicBezTo>
                    <a:pt x="514" y="59"/>
                    <a:pt x="516" y="44"/>
                    <a:pt x="521" y="30"/>
                  </a:cubicBezTo>
                  <a:cubicBezTo>
                    <a:pt x="525" y="16"/>
                    <a:pt x="532" y="5"/>
                    <a:pt x="542" y="0"/>
                  </a:cubicBezTo>
                  <a:cubicBezTo>
                    <a:pt x="569" y="44"/>
                    <a:pt x="611" y="92"/>
                    <a:pt x="670" y="143"/>
                  </a:cubicBezTo>
                  <a:cubicBezTo>
                    <a:pt x="728" y="193"/>
                    <a:pt x="787" y="231"/>
                    <a:pt x="846" y="257"/>
                  </a:cubicBezTo>
                  <a:lnTo>
                    <a:pt x="859" y="278"/>
                  </a:lnTo>
                  <a:lnTo>
                    <a:pt x="741" y="569"/>
                  </a:lnTo>
                  <a:lnTo>
                    <a:pt x="712" y="587"/>
                  </a:lnTo>
                  <a:lnTo>
                    <a:pt x="333" y="372"/>
                  </a:lnTo>
                  <a:lnTo>
                    <a:pt x="241" y="427"/>
                  </a:lnTo>
                  <a:lnTo>
                    <a:pt x="255" y="626"/>
                  </a:lnTo>
                  <a:lnTo>
                    <a:pt x="423" y="723"/>
                  </a:lnTo>
                  <a:lnTo>
                    <a:pt x="409" y="766"/>
                  </a:lnTo>
                  <a:lnTo>
                    <a:pt x="83" y="574"/>
                  </a:lnTo>
                  <a:lnTo>
                    <a:pt x="67" y="547"/>
                  </a:lnTo>
                  <a:cubicBezTo>
                    <a:pt x="84" y="425"/>
                    <a:pt x="85" y="352"/>
                    <a:pt x="70" y="328"/>
                  </a:cubicBezTo>
                  <a:cubicBezTo>
                    <a:pt x="58" y="315"/>
                    <a:pt x="47" y="305"/>
                    <a:pt x="37" y="298"/>
                  </a:cubicBezTo>
                  <a:cubicBezTo>
                    <a:pt x="28" y="291"/>
                    <a:pt x="15" y="284"/>
                    <a:pt x="0" y="278"/>
                  </a:cubicBezTo>
                  <a:lnTo>
                    <a:pt x="3" y="242"/>
                  </a:lnTo>
                  <a:lnTo>
                    <a:pt x="129" y="307"/>
                  </a:lnTo>
                  <a:close/>
                  <a:moveTo>
                    <a:pt x="611" y="482"/>
                  </a:moveTo>
                  <a:lnTo>
                    <a:pt x="717" y="227"/>
                  </a:lnTo>
                  <a:lnTo>
                    <a:pt x="654" y="179"/>
                  </a:lnTo>
                  <a:lnTo>
                    <a:pt x="370" y="350"/>
                  </a:lnTo>
                  <a:lnTo>
                    <a:pt x="611" y="482"/>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19" name="Freeform 81"/>
            <p:cNvSpPr>
              <a:spLocks noEditPoints="1"/>
            </p:cNvSpPr>
            <p:nvPr/>
          </p:nvSpPr>
          <p:spPr bwMode="auto">
            <a:xfrm>
              <a:off x="1161471" y="660041"/>
              <a:ext cx="33342" cy="38099"/>
            </a:xfrm>
            <a:custGeom>
              <a:avLst/>
              <a:gdLst>
                <a:gd name="T0" fmla="*/ 26377 w 1058"/>
                <a:gd name="T1" fmla="*/ 16500 h 1233"/>
                <a:gd name="T2" fmla="*/ 27953 w 1058"/>
                <a:gd name="T3" fmla="*/ 0 h 1233"/>
                <a:gd name="T4" fmla="*/ 32932 w 1058"/>
                <a:gd name="T5" fmla="*/ 649 h 1233"/>
                <a:gd name="T6" fmla="*/ 30474 w 1058"/>
                <a:gd name="T7" fmla="*/ 23885 h 1233"/>
                <a:gd name="T8" fmla="*/ 30380 w 1058"/>
                <a:gd name="T9" fmla="*/ 25770 h 1233"/>
                <a:gd name="T10" fmla="*/ 30600 w 1058"/>
                <a:gd name="T11" fmla="*/ 26852 h 1233"/>
                <a:gd name="T12" fmla="*/ 33342 w 1058"/>
                <a:gd name="T13" fmla="*/ 28026 h 1233"/>
                <a:gd name="T14" fmla="*/ 33153 w 1058"/>
                <a:gd name="T15" fmla="*/ 29293 h 1233"/>
                <a:gd name="T16" fmla="*/ 28016 w 1058"/>
                <a:gd name="T17" fmla="*/ 27933 h 1233"/>
                <a:gd name="T18" fmla="*/ 17648 w 1058"/>
                <a:gd name="T19" fmla="*/ 35596 h 1233"/>
                <a:gd name="T20" fmla="*/ 17711 w 1058"/>
                <a:gd name="T21" fmla="*/ 37419 h 1233"/>
                <a:gd name="T22" fmla="*/ 16797 w 1058"/>
                <a:gd name="T23" fmla="*/ 38099 h 1233"/>
                <a:gd name="T24" fmla="*/ 15536 w 1058"/>
                <a:gd name="T25" fmla="*/ 36338 h 1233"/>
                <a:gd name="T26" fmla="*/ 10431 w 1058"/>
                <a:gd name="T27" fmla="*/ 31641 h 1233"/>
                <a:gd name="T28" fmla="*/ 3845 w 1058"/>
                <a:gd name="T29" fmla="*/ 28180 h 1233"/>
                <a:gd name="T30" fmla="*/ 2994 w 1058"/>
                <a:gd name="T31" fmla="*/ 27068 h 1233"/>
                <a:gd name="T32" fmla="*/ 3404 w 1058"/>
                <a:gd name="T33" fmla="*/ 22989 h 1233"/>
                <a:gd name="T34" fmla="*/ 2647 w 1058"/>
                <a:gd name="T35" fmla="*/ 20641 h 1233"/>
                <a:gd name="T36" fmla="*/ 0 w 1058"/>
                <a:gd name="T37" fmla="*/ 19374 h 1233"/>
                <a:gd name="T38" fmla="*/ 0 w 1058"/>
                <a:gd name="T39" fmla="*/ 18076 h 1233"/>
                <a:gd name="T40" fmla="*/ 5200 w 1058"/>
                <a:gd name="T41" fmla="*/ 19467 h 1233"/>
                <a:gd name="T42" fmla="*/ 16009 w 1058"/>
                <a:gd name="T43" fmla="*/ 11464 h 1233"/>
                <a:gd name="T44" fmla="*/ 15915 w 1058"/>
                <a:gd name="T45" fmla="*/ 9826 h 1233"/>
                <a:gd name="T46" fmla="*/ 16829 w 1058"/>
                <a:gd name="T47" fmla="*/ 9177 h 1233"/>
                <a:gd name="T48" fmla="*/ 21556 w 1058"/>
                <a:gd name="T49" fmla="*/ 14028 h 1233"/>
                <a:gd name="T50" fmla="*/ 26377 w 1058"/>
                <a:gd name="T51" fmla="*/ 16500 h 1233"/>
                <a:gd name="T52" fmla="*/ 25495 w 1058"/>
                <a:gd name="T53" fmla="*/ 23576 h 1233"/>
                <a:gd name="T54" fmla="*/ 25936 w 1058"/>
                <a:gd name="T55" fmla="*/ 17736 h 1233"/>
                <a:gd name="T56" fmla="*/ 22816 w 1058"/>
                <a:gd name="T57" fmla="*/ 16346 h 1233"/>
                <a:gd name="T58" fmla="*/ 20264 w 1058"/>
                <a:gd name="T59" fmla="*/ 14615 h 1233"/>
                <a:gd name="T60" fmla="*/ 8603 w 1058"/>
                <a:gd name="T61" fmla="*/ 23205 h 1233"/>
                <a:gd name="T62" fmla="*/ 9864 w 1058"/>
                <a:gd name="T63" fmla="*/ 29756 h 1233"/>
                <a:gd name="T64" fmla="*/ 13614 w 1058"/>
                <a:gd name="T65" fmla="*/ 32352 h 1233"/>
                <a:gd name="T66" fmla="*/ 25495 w 1058"/>
                <a:gd name="T67" fmla="*/ 23576 h 12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58" h="1233">
                  <a:moveTo>
                    <a:pt x="837" y="534"/>
                  </a:moveTo>
                  <a:lnTo>
                    <a:pt x="887" y="0"/>
                  </a:lnTo>
                  <a:lnTo>
                    <a:pt x="1045" y="21"/>
                  </a:lnTo>
                  <a:lnTo>
                    <a:pt x="967" y="773"/>
                  </a:lnTo>
                  <a:cubicBezTo>
                    <a:pt x="965" y="796"/>
                    <a:pt x="964" y="816"/>
                    <a:pt x="964" y="834"/>
                  </a:cubicBezTo>
                  <a:cubicBezTo>
                    <a:pt x="964" y="851"/>
                    <a:pt x="966" y="863"/>
                    <a:pt x="971" y="869"/>
                  </a:cubicBezTo>
                  <a:cubicBezTo>
                    <a:pt x="985" y="888"/>
                    <a:pt x="1014" y="901"/>
                    <a:pt x="1058" y="907"/>
                  </a:cubicBezTo>
                  <a:lnTo>
                    <a:pt x="1052" y="948"/>
                  </a:lnTo>
                  <a:lnTo>
                    <a:pt x="889" y="904"/>
                  </a:lnTo>
                  <a:lnTo>
                    <a:pt x="560" y="1152"/>
                  </a:lnTo>
                  <a:lnTo>
                    <a:pt x="562" y="1211"/>
                  </a:lnTo>
                  <a:lnTo>
                    <a:pt x="533" y="1233"/>
                  </a:lnTo>
                  <a:lnTo>
                    <a:pt x="493" y="1176"/>
                  </a:lnTo>
                  <a:cubicBezTo>
                    <a:pt x="452" y="1120"/>
                    <a:pt x="398" y="1070"/>
                    <a:pt x="331" y="1024"/>
                  </a:cubicBezTo>
                  <a:cubicBezTo>
                    <a:pt x="264" y="977"/>
                    <a:pt x="195" y="940"/>
                    <a:pt x="122" y="912"/>
                  </a:cubicBezTo>
                  <a:lnTo>
                    <a:pt x="95" y="876"/>
                  </a:lnTo>
                  <a:cubicBezTo>
                    <a:pt x="105" y="819"/>
                    <a:pt x="110" y="775"/>
                    <a:pt x="108" y="744"/>
                  </a:cubicBezTo>
                  <a:cubicBezTo>
                    <a:pt x="106" y="712"/>
                    <a:pt x="98" y="687"/>
                    <a:pt x="84" y="668"/>
                  </a:cubicBezTo>
                  <a:cubicBezTo>
                    <a:pt x="66" y="644"/>
                    <a:pt x="38" y="631"/>
                    <a:pt x="0" y="627"/>
                  </a:cubicBezTo>
                  <a:lnTo>
                    <a:pt x="0" y="585"/>
                  </a:lnTo>
                  <a:lnTo>
                    <a:pt x="165" y="630"/>
                  </a:lnTo>
                  <a:lnTo>
                    <a:pt x="508" y="371"/>
                  </a:lnTo>
                  <a:lnTo>
                    <a:pt x="505" y="318"/>
                  </a:lnTo>
                  <a:lnTo>
                    <a:pt x="534" y="297"/>
                  </a:lnTo>
                  <a:cubicBezTo>
                    <a:pt x="586" y="365"/>
                    <a:pt x="636" y="418"/>
                    <a:pt x="684" y="454"/>
                  </a:cubicBezTo>
                  <a:cubicBezTo>
                    <a:pt x="733" y="490"/>
                    <a:pt x="784" y="517"/>
                    <a:pt x="837" y="534"/>
                  </a:cubicBezTo>
                  <a:close/>
                  <a:moveTo>
                    <a:pt x="809" y="763"/>
                  </a:moveTo>
                  <a:lnTo>
                    <a:pt x="823" y="574"/>
                  </a:lnTo>
                  <a:cubicBezTo>
                    <a:pt x="785" y="559"/>
                    <a:pt x="752" y="544"/>
                    <a:pt x="724" y="529"/>
                  </a:cubicBezTo>
                  <a:cubicBezTo>
                    <a:pt x="695" y="513"/>
                    <a:pt x="668" y="494"/>
                    <a:pt x="643" y="473"/>
                  </a:cubicBezTo>
                  <a:lnTo>
                    <a:pt x="273" y="751"/>
                  </a:lnTo>
                  <a:lnTo>
                    <a:pt x="313" y="963"/>
                  </a:lnTo>
                  <a:lnTo>
                    <a:pt x="432" y="1047"/>
                  </a:lnTo>
                  <a:lnTo>
                    <a:pt x="809" y="763"/>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0" name="Freeform 82"/>
            <p:cNvSpPr>
              <a:spLocks noEditPoints="1"/>
            </p:cNvSpPr>
            <p:nvPr/>
          </p:nvSpPr>
          <p:spPr bwMode="auto">
            <a:xfrm>
              <a:off x="1185286" y="687028"/>
              <a:ext cx="33341" cy="30161"/>
            </a:xfrm>
            <a:custGeom>
              <a:avLst/>
              <a:gdLst>
                <a:gd name="T0" fmla="*/ 14009 w 1021"/>
                <a:gd name="T1" fmla="*/ 11937 h 945"/>
                <a:gd name="T2" fmla="*/ 14107 w 1021"/>
                <a:gd name="T3" fmla="*/ 9288 h 945"/>
                <a:gd name="T4" fmla="*/ 11723 w 1021"/>
                <a:gd name="T5" fmla="*/ 8426 h 945"/>
                <a:gd name="T6" fmla="*/ 11756 w 1021"/>
                <a:gd name="T7" fmla="*/ 7213 h 945"/>
                <a:gd name="T8" fmla="*/ 20050 w 1021"/>
                <a:gd name="T9" fmla="*/ 9320 h 945"/>
                <a:gd name="T10" fmla="*/ 20410 w 1021"/>
                <a:gd name="T11" fmla="*/ 9735 h 945"/>
                <a:gd name="T12" fmla="*/ 20573 w 1021"/>
                <a:gd name="T13" fmla="*/ 13405 h 945"/>
                <a:gd name="T14" fmla="*/ 20997 w 1021"/>
                <a:gd name="T15" fmla="*/ 14905 h 945"/>
                <a:gd name="T16" fmla="*/ 22108 w 1021"/>
                <a:gd name="T17" fmla="*/ 15575 h 945"/>
                <a:gd name="T18" fmla="*/ 23610 w 1021"/>
                <a:gd name="T19" fmla="*/ 15958 h 945"/>
                <a:gd name="T20" fmla="*/ 23381 w 1021"/>
                <a:gd name="T21" fmla="*/ 17267 h 945"/>
                <a:gd name="T22" fmla="*/ 17275 w 1021"/>
                <a:gd name="T23" fmla="*/ 15926 h 945"/>
                <a:gd name="T24" fmla="*/ 7413 w 1021"/>
                <a:gd name="T25" fmla="*/ 24033 h 945"/>
                <a:gd name="T26" fmla="*/ 6727 w 1021"/>
                <a:gd name="T27" fmla="*/ 28374 h 945"/>
                <a:gd name="T28" fmla="*/ 9307 w 1021"/>
                <a:gd name="T29" fmla="*/ 29172 h 945"/>
                <a:gd name="T30" fmla="*/ 9143 w 1021"/>
                <a:gd name="T31" fmla="*/ 30161 h 945"/>
                <a:gd name="T32" fmla="*/ 1143 w 1021"/>
                <a:gd name="T33" fmla="*/ 28310 h 945"/>
                <a:gd name="T34" fmla="*/ 98 w 1021"/>
                <a:gd name="T35" fmla="*/ 27129 h 945"/>
                <a:gd name="T36" fmla="*/ 1437 w 1021"/>
                <a:gd name="T37" fmla="*/ 22246 h 945"/>
                <a:gd name="T38" fmla="*/ 14009 w 1021"/>
                <a:gd name="T39" fmla="*/ 11937 h 945"/>
                <a:gd name="T40" fmla="*/ 22630 w 1021"/>
                <a:gd name="T41" fmla="*/ 0 h 945"/>
                <a:gd name="T42" fmla="*/ 30435 w 1021"/>
                <a:gd name="T43" fmla="*/ 1532 h 945"/>
                <a:gd name="T44" fmla="*/ 30990 w 1021"/>
                <a:gd name="T45" fmla="*/ 2138 h 945"/>
                <a:gd name="T46" fmla="*/ 30990 w 1021"/>
                <a:gd name="T47" fmla="*/ 6288 h 945"/>
                <a:gd name="T48" fmla="*/ 33341 w 1021"/>
                <a:gd name="T49" fmla="*/ 6702 h 945"/>
                <a:gd name="T50" fmla="*/ 33145 w 1021"/>
                <a:gd name="T51" fmla="*/ 7883 h 945"/>
                <a:gd name="T52" fmla="*/ 25504 w 1021"/>
                <a:gd name="T53" fmla="*/ 6575 h 945"/>
                <a:gd name="T54" fmla="*/ 24883 w 1021"/>
                <a:gd name="T55" fmla="*/ 5873 h 945"/>
                <a:gd name="T56" fmla="*/ 24981 w 1021"/>
                <a:gd name="T57" fmla="*/ 1660 h 945"/>
                <a:gd name="T58" fmla="*/ 22597 w 1021"/>
                <a:gd name="T59" fmla="*/ 1245 h 945"/>
                <a:gd name="T60" fmla="*/ 22630 w 1021"/>
                <a:gd name="T61" fmla="*/ 0 h 9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21" h="945">
                  <a:moveTo>
                    <a:pt x="429" y="374"/>
                  </a:moveTo>
                  <a:lnTo>
                    <a:pt x="432" y="291"/>
                  </a:lnTo>
                  <a:lnTo>
                    <a:pt x="359" y="264"/>
                  </a:lnTo>
                  <a:lnTo>
                    <a:pt x="360" y="226"/>
                  </a:lnTo>
                  <a:lnTo>
                    <a:pt x="614" y="292"/>
                  </a:lnTo>
                  <a:lnTo>
                    <a:pt x="625" y="305"/>
                  </a:lnTo>
                  <a:cubicBezTo>
                    <a:pt x="625" y="357"/>
                    <a:pt x="626" y="395"/>
                    <a:pt x="630" y="420"/>
                  </a:cubicBezTo>
                  <a:cubicBezTo>
                    <a:pt x="633" y="445"/>
                    <a:pt x="637" y="461"/>
                    <a:pt x="643" y="467"/>
                  </a:cubicBezTo>
                  <a:cubicBezTo>
                    <a:pt x="650" y="476"/>
                    <a:pt x="662" y="483"/>
                    <a:pt x="677" y="488"/>
                  </a:cubicBezTo>
                  <a:cubicBezTo>
                    <a:pt x="683" y="491"/>
                    <a:pt x="698" y="495"/>
                    <a:pt x="723" y="500"/>
                  </a:cubicBezTo>
                  <a:lnTo>
                    <a:pt x="716" y="541"/>
                  </a:lnTo>
                  <a:lnTo>
                    <a:pt x="529" y="499"/>
                  </a:lnTo>
                  <a:lnTo>
                    <a:pt x="227" y="753"/>
                  </a:lnTo>
                  <a:cubicBezTo>
                    <a:pt x="195" y="780"/>
                    <a:pt x="188" y="826"/>
                    <a:pt x="206" y="889"/>
                  </a:cubicBezTo>
                  <a:lnTo>
                    <a:pt x="285" y="914"/>
                  </a:lnTo>
                  <a:lnTo>
                    <a:pt x="280" y="945"/>
                  </a:lnTo>
                  <a:lnTo>
                    <a:pt x="35" y="887"/>
                  </a:lnTo>
                  <a:lnTo>
                    <a:pt x="3" y="850"/>
                  </a:lnTo>
                  <a:cubicBezTo>
                    <a:pt x="0" y="774"/>
                    <a:pt x="14" y="723"/>
                    <a:pt x="44" y="697"/>
                  </a:cubicBezTo>
                  <a:lnTo>
                    <a:pt x="429" y="374"/>
                  </a:lnTo>
                  <a:close/>
                  <a:moveTo>
                    <a:pt x="693" y="0"/>
                  </a:moveTo>
                  <a:lnTo>
                    <a:pt x="932" y="48"/>
                  </a:lnTo>
                  <a:lnTo>
                    <a:pt x="949" y="67"/>
                  </a:lnTo>
                  <a:lnTo>
                    <a:pt x="949" y="197"/>
                  </a:lnTo>
                  <a:lnTo>
                    <a:pt x="1021" y="210"/>
                  </a:lnTo>
                  <a:lnTo>
                    <a:pt x="1015" y="247"/>
                  </a:lnTo>
                  <a:lnTo>
                    <a:pt x="781" y="206"/>
                  </a:lnTo>
                  <a:lnTo>
                    <a:pt x="762" y="184"/>
                  </a:lnTo>
                  <a:lnTo>
                    <a:pt x="765" y="52"/>
                  </a:lnTo>
                  <a:lnTo>
                    <a:pt x="692" y="39"/>
                  </a:lnTo>
                  <a:lnTo>
                    <a:pt x="693"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1" name="Freeform 83"/>
            <p:cNvSpPr>
              <a:spLocks/>
            </p:cNvSpPr>
            <p:nvPr/>
          </p:nvSpPr>
          <p:spPr bwMode="auto">
            <a:xfrm>
              <a:off x="1196400" y="710840"/>
              <a:ext cx="28578" cy="23813"/>
            </a:xfrm>
            <a:custGeom>
              <a:avLst/>
              <a:gdLst>
                <a:gd name="T0" fmla="*/ 4604 w 900"/>
                <a:gd name="T1" fmla="*/ 11717 h 754"/>
                <a:gd name="T2" fmla="*/ 14353 w 900"/>
                <a:gd name="T3" fmla="*/ 2369 h 754"/>
                <a:gd name="T4" fmla="*/ 13971 w 900"/>
                <a:gd name="T5" fmla="*/ 821 h 754"/>
                <a:gd name="T6" fmla="*/ 14829 w 900"/>
                <a:gd name="T7" fmla="*/ 0 h 754"/>
                <a:gd name="T8" fmla="*/ 20163 w 900"/>
                <a:gd name="T9" fmla="*/ 3569 h 754"/>
                <a:gd name="T10" fmla="*/ 25911 w 900"/>
                <a:gd name="T11" fmla="*/ 5337 h 754"/>
                <a:gd name="T12" fmla="*/ 26609 w 900"/>
                <a:gd name="T13" fmla="*/ 6064 h 754"/>
                <a:gd name="T14" fmla="*/ 26800 w 900"/>
                <a:gd name="T15" fmla="*/ 9822 h 754"/>
                <a:gd name="T16" fmla="*/ 28578 w 900"/>
                <a:gd name="T17" fmla="*/ 12696 h 754"/>
                <a:gd name="T18" fmla="*/ 27943 w 900"/>
                <a:gd name="T19" fmla="*/ 13328 h 754"/>
                <a:gd name="T20" fmla="*/ 24641 w 900"/>
                <a:gd name="T21" fmla="*/ 12886 h 754"/>
                <a:gd name="T22" fmla="*/ 21878 w 900"/>
                <a:gd name="T23" fmla="*/ 11212 h 754"/>
                <a:gd name="T24" fmla="*/ 20576 w 900"/>
                <a:gd name="T25" fmla="*/ 8527 h 754"/>
                <a:gd name="T26" fmla="*/ 21052 w 900"/>
                <a:gd name="T27" fmla="*/ 5337 h 754"/>
                <a:gd name="T28" fmla="*/ 19370 w 900"/>
                <a:gd name="T29" fmla="*/ 4674 h 754"/>
                <a:gd name="T30" fmla="*/ 8700 w 900"/>
                <a:gd name="T31" fmla="*/ 14907 h 754"/>
                <a:gd name="T32" fmla="*/ 10129 w 900"/>
                <a:gd name="T33" fmla="*/ 18476 h 754"/>
                <a:gd name="T34" fmla="*/ 10796 w 900"/>
                <a:gd name="T35" fmla="*/ 21192 h 754"/>
                <a:gd name="T36" fmla="*/ 16607 w 900"/>
                <a:gd name="T37" fmla="*/ 22644 h 754"/>
                <a:gd name="T38" fmla="*/ 16416 w 900"/>
                <a:gd name="T39" fmla="*/ 23813 h 754"/>
                <a:gd name="T40" fmla="*/ 5208 w 900"/>
                <a:gd name="T41" fmla="*/ 21223 h 754"/>
                <a:gd name="T42" fmla="*/ 4191 w 900"/>
                <a:gd name="T43" fmla="*/ 20149 h 754"/>
                <a:gd name="T44" fmla="*/ 3461 w 900"/>
                <a:gd name="T45" fmla="*/ 15475 h 754"/>
                <a:gd name="T46" fmla="*/ 2509 w 900"/>
                <a:gd name="T47" fmla="*/ 12949 h 754"/>
                <a:gd name="T48" fmla="*/ 0 w 900"/>
                <a:gd name="T49" fmla="*/ 12096 h 754"/>
                <a:gd name="T50" fmla="*/ 32 w 900"/>
                <a:gd name="T51" fmla="*/ 10959 h 754"/>
                <a:gd name="T52" fmla="*/ 4604 w 900"/>
                <a:gd name="T53" fmla="*/ 11717 h 7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00" h="754">
                  <a:moveTo>
                    <a:pt x="145" y="371"/>
                  </a:moveTo>
                  <a:lnTo>
                    <a:pt x="452" y="75"/>
                  </a:lnTo>
                  <a:lnTo>
                    <a:pt x="440" y="26"/>
                  </a:lnTo>
                  <a:lnTo>
                    <a:pt x="467" y="0"/>
                  </a:lnTo>
                  <a:cubicBezTo>
                    <a:pt x="506" y="40"/>
                    <a:pt x="562" y="78"/>
                    <a:pt x="635" y="113"/>
                  </a:cubicBezTo>
                  <a:cubicBezTo>
                    <a:pt x="707" y="148"/>
                    <a:pt x="767" y="167"/>
                    <a:pt x="816" y="169"/>
                  </a:cubicBezTo>
                  <a:lnTo>
                    <a:pt x="838" y="192"/>
                  </a:lnTo>
                  <a:cubicBezTo>
                    <a:pt x="831" y="238"/>
                    <a:pt x="833" y="278"/>
                    <a:pt x="844" y="311"/>
                  </a:cubicBezTo>
                  <a:cubicBezTo>
                    <a:pt x="855" y="345"/>
                    <a:pt x="874" y="375"/>
                    <a:pt x="900" y="402"/>
                  </a:cubicBezTo>
                  <a:lnTo>
                    <a:pt x="880" y="422"/>
                  </a:lnTo>
                  <a:cubicBezTo>
                    <a:pt x="844" y="423"/>
                    <a:pt x="809" y="419"/>
                    <a:pt x="776" y="408"/>
                  </a:cubicBezTo>
                  <a:cubicBezTo>
                    <a:pt x="742" y="398"/>
                    <a:pt x="713" y="380"/>
                    <a:pt x="689" y="355"/>
                  </a:cubicBezTo>
                  <a:cubicBezTo>
                    <a:pt x="665" y="331"/>
                    <a:pt x="652" y="302"/>
                    <a:pt x="648" y="270"/>
                  </a:cubicBezTo>
                  <a:cubicBezTo>
                    <a:pt x="644" y="238"/>
                    <a:pt x="649" y="204"/>
                    <a:pt x="663" y="169"/>
                  </a:cubicBezTo>
                  <a:lnTo>
                    <a:pt x="610" y="148"/>
                  </a:lnTo>
                  <a:lnTo>
                    <a:pt x="274" y="472"/>
                  </a:lnTo>
                  <a:cubicBezTo>
                    <a:pt x="295" y="520"/>
                    <a:pt x="310" y="558"/>
                    <a:pt x="319" y="585"/>
                  </a:cubicBezTo>
                  <a:cubicBezTo>
                    <a:pt x="327" y="613"/>
                    <a:pt x="335" y="642"/>
                    <a:pt x="340" y="671"/>
                  </a:cubicBezTo>
                  <a:lnTo>
                    <a:pt x="523" y="717"/>
                  </a:lnTo>
                  <a:lnTo>
                    <a:pt x="517" y="754"/>
                  </a:lnTo>
                  <a:lnTo>
                    <a:pt x="164" y="672"/>
                  </a:lnTo>
                  <a:lnTo>
                    <a:pt x="132" y="638"/>
                  </a:lnTo>
                  <a:cubicBezTo>
                    <a:pt x="127" y="582"/>
                    <a:pt x="119" y="533"/>
                    <a:pt x="109" y="490"/>
                  </a:cubicBezTo>
                  <a:cubicBezTo>
                    <a:pt x="99" y="447"/>
                    <a:pt x="89" y="420"/>
                    <a:pt x="79" y="410"/>
                  </a:cubicBezTo>
                  <a:cubicBezTo>
                    <a:pt x="64" y="395"/>
                    <a:pt x="38" y="386"/>
                    <a:pt x="0" y="383"/>
                  </a:cubicBezTo>
                  <a:lnTo>
                    <a:pt x="1" y="347"/>
                  </a:lnTo>
                  <a:lnTo>
                    <a:pt x="145" y="371"/>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2" name="Freeform 84"/>
            <p:cNvSpPr>
              <a:spLocks noEditPoints="1"/>
            </p:cNvSpPr>
            <p:nvPr/>
          </p:nvSpPr>
          <p:spPr bwMode="auto">
            <a:xfrm>
              <a:off x="1218627" y="718778"/>
              <a:ext cx="30166" cy="31749"/>
            </a:xfrm>
            <a:custGeom>
              <a:avLst/>
              <a:gdLst>
                <a:gd name="T0" fmla="*/ 12054 w 946"/>
                <a:gd name="T1" fmla="*/ 12905 h 989"/>
                <a:gd name="T2" fmla="*/ 11830 w 946"/>
                <a:gd name="T3" fmla="*/ 10273 h 989"/>
                <a:gd name="T4" fmla="*/ 9407 w 946"/>
                <a:gd name="T5" fmla="*/ 9695 h 989"/>
                <a:gd name="T6" fmla="*/ 9343 w 946"/>
                <a:gd name="T7" fmla="*/ 8507 h 989"/>
                <a:gd name="T8" fmla="*/ 17634 w 946"/>
                <a:gd name="T9" fmla="*/ 9599 h 989"/>
                <a:gd name="T10" fmla="*/ 18017 w 946"/>
                <a:gd name="T11" fmla="*/ 9984 h 989"/>
                <a:gd name="T12" fmla="*/ 18591 w 946"/>
                <a:gd name="T13" fmla="*/ 13611 h 989"/>
                <a:gd name="T14" fmla="*/ 19197 w 946"/>
                <a:gd name="T15" fmla="*/ 15056 h 989"/>
                <a:gd name="T16" fmla="*/ 20376 w 946"/>
                <a:gd name="T17" fmla="*/ 15602 h 989"/>
                <a:gd name="T18" fmla="*/ 21843 w 946"/>
                <a:gd name="T19" fmla="*/ 15794 h 989"/>
                <a:gd name="T20" fmla="*/ 21811 w 946"/>
                <a:gd name="T21" fmla="*/ 17143 h 989"/>
                <a:gd name="T22" fmla="*/ 15753 w 946"/>
                <a:gd name="T23" fmla="*/ 16565 h 989"/>
                <a:gd name="T24" fmla="*/ 7143 w 946"/>
                <a:gd name="T25" fmla="*/ 25842 h 989"/>
                <a:gd name="T26" fmla="*/ 6983 w 946"/>
                <a:gd name="T27" fmla="*/ 30240 h 989"/>
                <a:gd name="T28" fmla="*/ 9566 w 946"/>
                <a:gd name="T29" fmla="*/ 30754 h 989"/>
                <a:gd name="T30" fmla="*/ 9566 w 946"/>
                <a:gd name="T31" fmla="*/ 31749 h 989"/>
                <a:gd name="T32" fmla="*/ 1531 w 946"/>
                <a:gd name="T33" fmla="*/ 30850 h 989"/>
                <a:gd name="T34" fmla="*/ 415 w 946"/>
                <a:gd name="T35" fmla="*/ 29759 h 989"/>
                <a:gd name="T36" fmla="*/ 1084 w 946"/>
                <a:gd name="T37" fmla="*/ 24751 h 989"/>
                <a:gd name="T38" fmla="*/ 12054 w 946"/>
                <a:gd name="T39" fmla="*/ 12905 h 989"/>
                <a:gd name="T40" fmla="*/ 18973 w 946"/>
                <a:gd name="T41" fmla="*/ 0 h 989"/>
                <a:gd name="T42" fmla="*/ 26690 w 946"/>
                <a:gd name="T43" fmla="*/ 578 h 989"/>
                <a:gd name="T44" fmla="*/ 27296 w 946"/>
                <a:gd name="T45" fmla="*/ 1156 h 989"/>
                <a:gd name="T46" fmla="*/ 27838 w 946"/>
                <a:gd name="T47" fmla="*/ 5233 h 989"/>
                <a:gd name="T48" fmla="*/ 30166 w 946"/>
                <a:gd name="T49" fmla="*/ 5393 h 989"/>
                <a:gd name="T50" fmla="*/ 30134 w 946"/>
                <a:gd name="T51" fmla="*/ 6645 h 989"/>
                <a:gd name="T52" fmla="*/ 22577 w 946"/>
                <a:gd name="T53" fmla="*/ 6132 h 989"/>
                <a:gd name="T54" fmla="*/ 21843 w 946"/>
                <a:gd name="T55" fmla="*/ 5554 h 989"/>
                <a:gd name="T56" fmla="*/ 21429 w 946"/>
                <a:gd name="T57" fmla="*/ 1380 h 989"/>
                <a:gd name="T58" fmla="*/ 19101 w 946"/>
                <a:gd name="T59" fmla="*/ 1220 h 989"/>
                <a:gd name="T60" fmla="*/ 18973 w 946"/>
                <a:gd name="T61" fmla="*/ 0 h 9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46" h="989">
                  <a:moveTo>
                    <a:pt x="378" y="402"/>
                  </a:moveTo>
                  <a:lnTo>
                    <a:pt x="371" y="320"/>
                  </a:lnTo>
                  <a:lnTo>
                    <a:pt x="295" y="302"/>
                  </a:lnTo>
                  <a:lnTo>
                    <a:pt x="293" y="265"/>
                  </a:lnTo>
                  <a:lnTo>
                    <a:pt x="553" y="299"/>
                  </a:lnTo>
                  <a:lnTo>
                    <a:pt x="565" y="311"/>
                  </a:lnTo>
                  <a:cubicBezTo>
                    <a:pt x="571" y="362"/>
                    <a:pt x="577" y="400"/>
                    <a:pt x="583" y="424"/>
                  </a:cubicBezTo>
                  <a:cubicBezTo>
                    <a:pt x="590" y="449"/>
                    <a:pt x="596" y="464"/>
                    <a:pt x="602" y="469"/>
                  </a:cubicBezTo>
                  <a:cubicBezTo>
                    <a:pt x="610" y="477"/>
                    <a:pt x="623" y="483"/>
                    <a:pt x="639" y="486"/>
                  </a:cubicBezTo>
                  <a:cubicBezTo>
                    <a:pt x="645" y="488"/>
                    <a:pt x="660" y="490"/>
                    <a:pt x="685" y="492"/>
                  </a:cubicBezTo>
                  <a:lnTo>
                    <a:pt x="684" y="534"/>
                  </a:lnTo>
                  <a:lnTo>
                    <a:pt x="494" y="516"/>
                  </a:lnTo>
                  <a:lnTo>
                    <a:pt x="224" y="805"/>
                  </a:lnTo>
                  <a:cubicBezTo>
                    <a:pt x="195" y="836"/>
                    <a:pt x="194" y="881"/>
                    <a:pt x="219" y="942"/>
                  </a:cubicBezTo>
                  <a:lnTo>
                    <a:pt x="300" y="958"/>
                  </a:lnTo>
                  <a:lnTo>
                    <a:pt x="300" y="989"/>
                  </a:lnTo>
                  <a:lnTo>
                    <a:pt x="48" y="961"/>
                  </a:lnTo>
                  <a:lnTo>
                    <a:pt x="13" y="927"/>
                  </a:lnTo>
                  <a:cubicBezTo>
                    <a:pt x="0" y="852"/>
                    <a:pt x="7" y="800"/>
                    <a:pt x="34" y="771"/>
                  </a:cubicBezTo>
                  <a:lnTo>
                    <a:pt x="378" y="402"/>
                  </a:lnTo>
                  <a:close/>
                  <a:moveTo>
                    <a:pt x="595" y="0"/>
                  </a:moveTo>
                  <a:lnTo>
                    <a:pt x="837" y="18"/>
                  </a:lnTo>
                  <a:lnTo>
                    <a:pt x="856" y="36"/>
                  </a:lnTo>
                  <a:lnTo>
                    <a:pt x="873" y="163"/>
                  </a:lnTo>
                  <a:lnTo>
                    <a:pt x="946" y="168"/>
                  </a:lnTo>
                  <a:lnTo>
                    <a:pt x="945" y="207"/>
                  </a:lnTo>
                  <a:lnTo>
                    <a:pt x="708" y="191"/>
                  </a:lnTo>
                  <a:lnTo>
                    <a:pt x="685" y="173"/>
                  </a:lnTo>
                  <a:lnTo>
                    <a:pt x="672" y="43"/>
                  </a:lnTo>
                  <a:lnTo>
                    <a:pt x="599" y="38"/>
                  </a:lnTo>
                  <a:lnTo>
                    <a:pt x="595" y="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3" name="Freeform 85"/>
            <p:cNvSpPr>
              <a:spLocks/>
            </p:cNvSpPr>
            <p:nvPr/>
          </p:nvSpPr>
          <p:spPr bwMode="auto">
            <a:xfrm>
              <a:off x="1231329" y="741002"/>
              <a:ext cx="36517" cy="34924"/>
            </a:xfrm>
            <a:custGeom>
              <a:avLst/>
              <a:gdLst>
                <a:gd name="T0" fmla="*/ 6298 w 1177"/>
                <a:gd name="T1" fmla="*/ 16267 h 1052"/>
                <a:gd name="T2" fmla="*/ 14706 w 1177"/>
                <a:gd name="T3" fmla="*/ 5544 h 1052"/>
                <a:gd name="T4" fmla="*/ 14210 w 1177"/>
                <a:gd name="T5" fmla="*/ 1461 h 1052"/>
                <a:gd name="T6" fmla="*/ 12162 w 1177"/>
                <a:gd name="T7" fmla="*/ 1428 h 1052"/>
                <a:gd name="T8" fmla="*/ 12007 w 1177"/>
                <a:gd name="T9" fmla="*/ 0 h 1052"/>
                <a:gd name="T10" fmla="*/ 19453 w 1177"/>
                <a:gd name="T11" fmla="*/ 465 h 1052"/>
                <a:gd name="T12" fmla="*/ 20446 w 1177"/>
                <a:gd name="T13" fmla="*/ 1361 h 1052"/>
                <a:gd name="T14" fmla="*/ 20570 w 1177"/>
                <a:gd name="T15" fmla="*/ 4150 h 1052"/>
                <a:gd name="T16" fmla="*/ 20415 w 1177"/>
                <a:gd name="T17" fmla="*/ 6042 h 1052"/>
                <a:gd name="T18" fmla="*/ 19608 w 1177"/>
                <a:gd name="T19" fmla="*/ 7436 h 1052"/>
                <a:gd name="T20" fmla="*/ 17716 w 1177"/>
                <a:gd name="T21" fmla="*/ 9993 h 1052"/>
                <a:gd name="T22" fmla="*/ 31212 w 1177"/>
                <a:gd name="T23" fmla="*/ 11088 h 1052"/>
                <a:gd name="T24" fmla="*/ 32018 w 1177"/>
                <a:gd name="T25" fmla="*/ 11752 h 1052"/>
                <a:gd name="T26" fmla="*/ 32173 w 1177"/>
                <a:gd name="T27" fmla="*/ 15371 h 1052"/>
                <a:gd name="T28" fmla="*/ 33042 w 1177"/>
                <a:gd name="T29" fmla="*/ 17528 h 1052"/>
                <a:gd name="T30" fmla="*/ 34873 w 1177"/>
                <a:gd name="T31" fmla="*/ 18159 h 1052"/>
                <a:gd name="T32" fmla="*/ 36517 w 1177"/>
                <a:gd name="T33" fmla="*/ 18259 h 1052"/>
                <a:gd name="T34" fmla="*/ 36517 w 1177"/>
                <a:gd name="T35" fmla="*/ 19553 h 1052"/>
                <a:gd name="T36" fmla="*/ 30560 w 1177"/>
                <a:gd name="T37" fmla="*/ 19022 h 1052"/>
                <a:gd name="T38" fmla="*/ 23890 w 1177"/>
                <a:gd name="T39" fmla="*/ 27521 h 1052"/>
                <a:gd name="T40" fmla="*/ 22618 w 1177"/>
                <a:gd name="T41" fmla="*/ 30310 h 1052"/>
                <a:gd name="T42" fmla="*/ 23176 w 1177"/>
                <a:gd name="T43" fmla="*/ 33297 h 1052"/>
                <a:gd name="T44" fmla="*/ 24882 w 1177"/>
                <a:gd name="T45" fmla="*/ 33496 h 1052"/>
                <a:gd name="T46" fmla="*/ 24727 w 1177"/>
                <a:gd name="T47" fmla="*/ 34924 h 1052"/>
                <a:gd name="T48" fmla="*/ 17778 w 1177"/>
                <a:gd name="T49" fmla="*/ 34426 h 1052"/>
                <a:gd name="T50" fmla="*/ 16940 w 1177"/>
                <a:gd name="T51" fmla="*/ 33662 h 1052"/>
                <a:gd name="T52" fmla="*/ 17591 w 1177"/>
                <a:gd name="T53" fmla="*/ 27289 h 1052"/>
                <a:gd name="T54" fmla="*/ 26558 w 1177"/>
                <a:gd name="T55" fmla="*/ 15835 h 1052"/>
                <a:gd name="T56" fmla="*/ 25782 w 1177"/>
                <a:gd name="T57" fmla="*/ 11818 h 1052"/>
                <a:gd name="T58" fmla="*/ 16568 w 1177"/>
                <a:gd name="T59" fmla="*/ 11453 h 1052"/>
                <a:gd name="T60" fmla="*/ 10456 w 1177"/>
                <a:gd name="T61" fmla="*/ 19255 h 1052"/>
                <a:gd name="T62" fmla="*/ 11479 w 1177"/>
                <a:gd name="T63" fmla="*/ 22641 h 1052"/>
                <a:gd name="T64" fmla="*/ 13372 w 1177"/>
                <a:gd name="T65" fmla="*/ 22940 h 1052"/>
                <a:gd name="T66" fmla="*/ 13620 w 1177"/>
                <a:gd name="T67" fmla="*/ 24168 h 1052"/>
                <a:gd name="T68" fmla="*/ 5678 w 1177"/>
                <a:gd name="T69" fmla="*/ 23570 h 1052"/>
                <a:gd name="T70" fmla="*/ 5026 w 1177"/>
                <a:gd name="T71" fmla="*/ 22973 h 1052"/>
                <a:gd name="T72" fmla="*/ 3599 w 1177"/>
                <a:gd name="T73" fmla="*/ 17728 h 1052"/>
                <a:gd name="T74" fmla="*/ 155 w 1177"/>
                <a:gd name="T75" fmla="*/ 17163 h 1052"/>
                <a:gd name="T76" fmla="*/ 0 w 1177"/>
                <a:gd name="T77" fmla="*/ 15736 h 1052"/>
                <a:gd name="T78" fmla="*/ 6298 w 1177"/>
                <a:gd name="T79" fmla="*/ 16267 h 10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77" h="1052">
                  <a:moveTo>
                    <a:pt x="203" y="490"/>
                  </a:moveTo>
                  <a:lnTo>
                    <a:pt x="474" y="167"/>
                  </a:lnTo>
                  <a:lnTo>
                    <a:pt x="458" y="44"/>
                  </a:lnTo>
                  <a:lnTo>
                    <a:pt x="392" y="43"/>
                  </a:lnTo>
                  <a:lnTo>
                    <a:pt x="387" y="0"/>
                  </a:lnTo>
                  <a:lnTo>
                    <a:pt x="627" y="14"/>
                  </a:lnTo>
                  <a:lnTo>
                    <a:pt x="659" y="41"/>
                  </a:lnTo>
                  <a:cubicBezTo>
                    <a:pt x="661" y="80"/>
                    <a:pt x="663" y="108"/>
                    <a:pt x="663" y="125"/>
                  </a:cubicBezTo>
                  <a:cubicBezTo>
                    <a:pt x="664" y="153"/>
                    <a:pt x="662" y="172"/>
                    <a:pt x="658" y="182"/>
                  </a:cubicBezTo>
                  <a:cubicBezTo>
                    <a:pt x="654" y="193"/>
                    <a:pt x="645" y="207"/>
                    <a:pt x="632" y="224"/>
                  </a:cubicBezTo>
                  <a:cubicBezTo>
                    <a:pt x="619" y="242"/>
                    <a:pt x="599" y="267"/>
                    <a:pt x="571" y="301"/>
                  </a:cubicBezTo>
                  <a:lnTo>
                    <a:pt x="1006" y="334"/>
                  </a:lnTo>
                  <a:lnTo>
                    <a:pt x="1032" y="354"/>
                  </a:lnTo>
                  <a:cubicBezTo>
                    <a:pt x="1030" y="395"/>
                    <a:pt x="1032" y="431"/>
                    <a:pt x="1037" y="463"/>
                  </a:cubicBezTo>
                  <a:cubicBezTo>
                    <a:pt x="1042" y="495"/>
                    <a:pt x="1051" y="516"/>
                    <a:pt x="1065" y="528"/>
                  </a:cubicBezTo>
                  <a:cubicBezTo>
                    <a:pt x="1077" y="539"/>
                    <a:pt x="1098" y="545"/>
                    <a:pt x="1124" y="547"/>
                  </a:cubicBezTo>
                  <a:cubicBezTo>
                    <a:pt x="1141" y="548"/>
                    <a:pt x="1159" y="549"/>
                    <a:pt x="1177" y="550"/>
                  </a:cubicBezTo>
                  <a:lnTo>
                    <a:pt x="1177" y="589"/>
                  </a:lnTo>
                  <a:lnTo>
                    <a:pt x="985" y="573"/>
                  </a:lnTo>
                  <a:lnTo>
                    <a:pt x="770" y="829"/>
                  </a:lnTo>
                  <a:cubicBezTo>
                    <a:pt x="748" y="855"/>
                    <a:pt x="734" y="883"/>
                    <a:pt x="729" y="913"/>
                  </a:cubicBezTo>
                  <a:cubicBezTo>
                    <a:pt x="723" y="943"/>
                    <a:pt x="729" y="973"/>
                    <a:pt x="747" y="1003"/>
                  </a:cubicBezTo>
                  <a:lnTo>
                    <a:pt x="802" y="1009"/>
                  </a:lnTo>
                  <a:lnTo>
                    <a:pt x="797" y="1052"/>
                  </a:lnTo>
                  <a:lnTo>
                    <a:pt x="573" y="1037"/>
                  </a:lnTo>
                  <a:lnTo>
                    <a:pt x="546" y="1014"/>
                  </a:lnTo>
                  <a:cubicBezTo>
                    <a:pt x="525" y="927"/>
                    <a:pt x="532" y="863"/>
                    <a:pt x="567" y="822"/>
                  </a:cubicBezTo>
                  <a:lnTo>
                    <a:pt x="856" y="477"/>
                  </a:lnTo>
                  <a:lnTo>
                    <a:pt x="831" y="356"/>
                  </a:lnTo>
                  <a:lnTo>
                    <a:pt x="534" y="345"/>
                  </a:lnTo>
                  <a:lnTo>
                    <a:pt x="337" y="580"/>
                  </a:lnTo>
                  <a:lnTo>
                    <a:pt x="370" y="682"/>
                  </a:lnTo>
                  <a:lnTo>
                    <a:pt x="431" y="691"/>
                  </a:lnTo>
                  <a:lnTo>
                    <a:pt x="439" y="728"/>
                  </a:lnTo>
                  <a:lnTo>
                    <a:pt x="183" y="710"/>
                  </a:lnTo>
                  <a:lnTo>
                    <a:pt x="162" y="692"/>
                  </a:lnTo>
                  <a:cubicBezTo>
                    <a:pt x="155" y="607"/>
                    <a:pt x="139" y="554"/>
                    <a:pt x="116" y="534"/>
                  </a:cubicBezTo>
                  <a:cubicBezTo>
                    <a:pt x="87" y="510"/>
                    <a:pt x="51" y="505"/>
                    <a:pt x="5" y="517"/>
                  </a:cubicBezTo>
                  <a:lnTo>
                    <a:pt x="0" y="474"/>
                  </a:lnTo>
                  <a:lnTo>
                    <a:pt x="203" y="490"/>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4" name="Freeform 86"/>
            <p:cNvSpPr>
              <a:spLocks noEditPoints="1"/>
            </p:cNvSpPr>
            <p:nvPr/>
          </p:nvSpPr>
          <p:spPr bwMode="auto">
            <a:xfrm>
              <a:off x="1259907" y="763227"/>
              <a:ext cx="34929" cy="31749"/>
            </a:xfrm>
            <a:custGeom>
              <a:avLst/>
              <a:gdLst>
                <a:gd name="T0" fmla="*/ 14888 w 1037"/>
                <a:gd name="T1" fmla="*/ 12274 h 970"/>
                <a:gd name="T2" fmla="*/ 13675 w 1037"/>
                <a:gd name="T3" fmla="*/ 5499 h 970"/>
                <a:gd name="T4" fmla="*/ 13372 w 1037"/>
                <a:gd name="T5" fmla="*/ 3960 h 970"/>
                <a:gd name="T6" fmla="*/ 13844 w 1037"/>
                <a:gd name="T7" fmla="*/ 1244 h 970"/>
                <a:gd name="T8" fmla="*/ 15730 w 1037"/>
                <a:gd name="T9" fmla="*/ 65 h 970"/>
                <a:gd name="T10" fmla="*/ 17953 w 1037"/>
                <a:gd name="T11" fmla="*/ 720 h 970"/>
                <a:gd name="T12" fmla="*/ 19267 w 1037"/>
                <a:gd name="T13" fmla="*/ 2422 h 970"/>
                <a:gd name="T14" fmla="*/ 18930 w 1037"/>
                <a:gd name="T15" fmla="*/ 4648 h 970"/>
                <a:gd name="T16" fmla="*/ 16606 w 1037"/>
                <a:gd name="T17" fmla="*/ 5826 h 970"/>
                <a:gd name="T18" fmla="*/ 22264 w 1037"/>
                <a:gd name="T19" fmla="*/ 7823 h 970"/>
                <a:gd name="T20" fmla="*/ 28395 w 1037"/>
                <a:gd name="T21" fmla="*/ 7855 h 970"/>
                <a:gd name="T22" fmla="*/ 29338 w 1037"/>
                <a:gd name="T23" fmla="*/ 8477 h 970"/>
                <a:gd name="T24" fmla="*/ 29607 w 1037"/>
                <a:gd name="T25" fmla="*/ 11849 h 970"/>
                <a:gd name="T26" fmla="*/ 30988 w 1037"/>
                <a:gd name="T27" fmla="*/ 14172 h 970"/>
                <a:gd name="T28" fmla="*/ 32605 w 1037"/>
                <a:gd name="T29" fmla="*/ 14598 h 970"/>
                <a:gd name="T30" fmla="*/ 34929 w 1037"/>
                <a:gd name="T31" fmla="*/ 14631 h 970"/>
                <a:gd name="T32" fmla="*/ 34727 w 1037"/>
                <a:gd name="T33" fmla="*/ 15809 h 970"/>
                <a:gd name="T34" fmla="*/ 28294 w 1037"/>
                <a:gd name="T35" fmla="*/ 15809 h 970"/>
                <a:gd name="T36" fmla="*/ 20445 w 1037"/>
                <a:gd name="T37" fmla="*/ 26741 h 970"/>
                <a:gd name="T38" fmla="*/ 21523 w 1037"/>
                <a:gd name="T39" fmla="*/ 30440 h 970"/>
                <a:gd name="T40" fmla="*/ 23477 w 1037"/>
                <a:gd name="T41" fmla="*/ 30538 h 970"/>
                <a:gd name="T42" fmla="*/ 23544 w 1037"/>
                <a:gd name="T43" fmla="*/ 31651 h 970"/>
                <a:gd name="T44" fmla="*/ 15629 w 1037"/>
                <a:gd name="T45" fmla="*/ 31749 h 970"/>
                <a:gd name="T46" fmla="*/ 14888 w 1037"/>
                <a:gd name="T47" fmla="*/ 31291 h 970"/>
                <a:gd name="T48" fmla="*/ 14147 w 1037"/>
                <a:gd name="T49" fmla="*/ 27658 h 970"/>
                <a:gd name="T50" fmla="*/ 15696 w 1037"/>
                <a:gd name="T51" fmla="*/ 24188 h 970"/>
                <a:gd name="T52" fmla="*/ 3301 w 1037"/>
                <a:gd name="T53" fmla="*/ 23403 h 970"/>
                <a:gd name="T54" fmla="*/ 2324 w 1037"/>
                <a:gd name="T55" fmla="*/ 22748 h 970"/>
                <a:gd name="T56" fmla="*/ 1112 w 1037"/>
                <a:gd name="T57" fmla="*/ 20817 h 970"/>
                <a:gd name="T58" fmla="*/ 1280 w 1037"/>
                <a:gd name="T59" fmla="*/ 14402 h 970"/>
                <a:gd name="T60" fmla="*/ 6029 w 1037"/>
                <a:gd name="T61" fmla="*/ 11816 h 970"/>
                <a:gd name="T62" fmla="*/ 14888 w 1037"/>
                <a:gd name="T63" fmla="*/ 12274 h 970"/>
                <a:gd name="T64" fmla="*/ 23746 w 1037"/>
                <a:gd name="T65" fmla="*/ 13027 h 970"/>
                <a:gd name="T66" fmla="*/ 22567 w 1037"/>
                <a:gd name="T67" fmla="*/ 9197 h 970"/>
                <a:gd name="T68" fmla="*/ 18492 w 1037"/>
                <a:gd name="T69" fmla="*/ 8346 h 970"/>
                <a:gd name="T70" fmla="*/ 15191 w 1037"/>
                <a:gd name="T71" fmla="*/ 6873 h 970"/>
                <a:gd name="T72" fmla="*/ 17010 w 1037"/>
                <a:gd name="T73" fmla="*/ 16693 h 970"/>
                <a:gd name="T74" fmla="*/ 15764 w 1037"/>
                <a:gd name="T75" fmla="*/ 17020 h 970"/>
                <a:gd name="T76" fmla="*/ 15157 w 1037"/>
                <a:gd name="T77" fmla="*/ 13682 h 970"/>
                <a:gd name="T78" fmla="*/ 10105 w 1037"/>
                <a:gd name="T79" fmla="*/ 13321 h 970"/>
                <a:gd name="T80" fmla="*/ 7444 w 1037"/>
                <a:gd name="T81" fmla="*/ 15154 h 970"/>
                <a:gd name="T82" fmla="*/ 8724 w 1037"/>
                <a:gd name="T83" fmla="*/ 22388 h 970"/>
                <a:gd name="T84" fmla="*/ 16639 w 1037"/>
                <a:gd name="T85" fmla="*/ 22813 h 970"/>
                <a:gd name="T86" fmla="*/ 23746 w 1037"/>
                <a:gd name="T87" fmla="*/ 13027 h 9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37" h="970">
                  <a:moveTo>
                    <a:pt x="442" y="375"/>
                  </a:moveTo>
                  <a:lnTo>
                    <a:pt x="406" y="168"/>
                  </a:lnTo>
                  <a:cubicBezTo>
                    <a:pt x="401" y="153"/>
                    <a:pt x="398" y="137"/>
                    <a:pt x="397" y="121"/>
                  </a:cubicBezTo>
                  <a:cubicBezTo>
                    <a:pt x="393" y="85"/>
                    <a:pt x="398" y="57"/>
                    <a:pt x="411" y="38"/>
                  </a:cubicBezTo>
                  <a:cubicBezTo>
                    <a:pt x="426" y="16"/>
                    <a:pt x="445" y="4"/>
                    <a:pt x="467" y="2"/>
                  </a:cubicBezTo>
                  <a:cubicBezTo>
                    <a:pt x="489" y="0"/>
                    <a:pt x="511" y="7"/>
                    <a:pt x="533" y="22"/>
                  </a:cubicBezTo>
                  <a:cubicBezTo>
                    <a:pt x="550" y="34"/>
                    <a:pt x="563" y="52"/>
                    <a:pt x="572" y="74"/>
                  </a:cubicBezTo>
                  <a:cubicBezTo>
                    <a:pt x="581" y="97"/>
                    <a:pt x="578" y="119"/>
                    <a:pt x="562" y="142"/>
                  </a:cubicBezTo>
                  <a:cubicBezTo>
                    <a:pt x="549" y="160"/>
                    <a:pt x="526" y="172"/>
                    <a:pt x="493" y="178"/>
                  </a:cubicBezTo>
                  <a:cubicBezTo>
                    <a:pt x="537" y="205"/>
                    <a:pt x="592" y="225"/>
                    <a:pt x="661" y="239"/>
                  </a:cubicBezTo>
                  <a:cubicBezTo>
                    <a:pt x="732" y="253"/>
                    <a:pt x="792" y="253"/>
                    <a:pt x="843" y="240"/>
                  </a:cubicBezTo>
                  <a:lnTo>
                    <a:pt x="871" y="259"/>
                  </a:lnTo>
                  <a:cubicBezTo>
                    <a:pt x="866" y="293"/>
                    <a:pt x="869" y="327"/>
                    <a:pt x="879" y="362"/>
                  </a:cubicBezTo>
                  <a:cubicBezTo>
                    <a:pt x="889" y="397"/>
                    <a:pt x="903" y="421"/>
                    <a:pt x="920" y="433"/>
                  </a:cubicBezTo>
                  <a:cubicBezTo>
                    <a:pt x="931" y="440"/>
                    <a:pt x="947" y="444"/>
                    <a:pt x="968" y="446"/>
                  </a:cubicBezTo>
                  <a:cubicBezTo>
                    <a:pt x="999" y="446"/>
                    <a:pt x="1022" y="447"/>
                    <a:pt x="1037" y="447"/>
                  </a:cubicBezTo>
                  <a:lnTo>
                    <a:pt x="1031" y="483"/>
                  </a:lnTo>
                  <a:lnTo>
                    <a:pt x="840" y="483"/>
                  </a:lnTo>
                  <a:lnTo>
                    <a:pt x="607" y="817"/>
                  </a:lnTo>
                  <a:lnTo>
                    <a:pt x="639" y="930"/>
                  </a:lnTo>
                  <a:lnTo>
                    <a:pt x="697" y="933"/>
                  </a:lnTo>
                  <a:lnTo>
                    <a:pt x="699" y="967"/>
                  </a:lnTo>
                  <a:lnTo>
                    <a:pt x="464" y="970"/>
                  </a:lnTo>
                  <a:lnTo>
                    <a:pt x="442" y="956"/>
                  </a:lnTo>
                  <a:cubicBezTo>
                    <a:pt x="434" y="919"/>
                    <a:pt x="427" y="882"/>
                    <a:pt x="420" y="845"/>
                  </a:cubicBezTo>
                  <a:cubicBezTo>
                    <a:pt x="420" y="818"/>
                    <a:pt x="435" y="783"/>
                    <a:pt x="466" y="739"/>
                  </a:cubicBezTo>
                  <a:lnTo>
                    <a:pt x="98" y="715"/>
                  </a:lnTo>
                  <a:lnTo>
                    <a:pt x="69" y="695"/>
                  </a:lnTo>
                  <a:cubicBezTo>
                    <a:pt x="58" y="687"/>
                    <a:pt x="46" y="668"/>
                    <a:pt x="33" y="636"/>
                  </a:cubicBezTo>
                  <a:cubicBezTo>
                    <a:pt x="0" y="557"/>
                    <a:pt x="1" y="492"/>
                    <a:pt x="38" y="440"/>
                  </a:cubicBezTo>
                  <a:cubicBezTo>
                    <a:pt x="66" y="400"/>
                    <a:pt x="113" y="373"/>
                    <a:pt x="179" y="361"/>
                  </a:cubicBezTo>
                  <a:cubicBezTo>
                    <a:pt x="252" y="347"/>
                    <a:pt x="340" y="352"/>
                    <a:pt x="442" y="375"/>
                  </a:cubicBezTo>
                  <a:close/>
                  <a:moveTo>
                    <a:pt x="705" y="398"/>
                  </a:moveTo>
                  <a:lnTo>
                    <a:pt x="670" y="281"/>
                  </a:lnTo>
                  <a:cubicBezTo>
                    <a:pt x="622" y="275"/>
                    <a:pt x="581" y="266"/>
                    <a:pt x="549" y="255"/>
                  </a:cubicBezTo>
                  <a:cubicBezTo>
                    <a:pt x="517" y="244"/>
                    <a:pt x="484" y="229"/>
                    <a:pt x="451" y="210"/>
                  </a:cubicBezTo>
                  <a:lnTo>
                    <a:pt x="505" y="510"/>
                  </a:lnTo>
                  <a:lnTo>
                    <a:pt x="468" y="520"/>
                  </a:lnTo>
                  <a:lnTo>
                    <a:pt x="450" y="418"/>
                  </a:lnTo>
                  <a:cubicBezTo>
                    <a:pt x="382" y="403"/>
                    <a:pt x="332" y="399"/>
                    <a:pt x="300" y="407"/>
                  </a:cubicBezTo>
                  <a:cubicBezTo>
                    <a:pt x="267" y="415"/>
                    <a:pt x="241" y="434"/>
                    <a:pt x="221" y="463"/>
                  </a:cubicBezTo>
                  <a:cubicBezTo>
                    <a:pt x="177" y="526"/>
                    <a:pt x="189" y="600"/>
                    <a:pt x="259" y="684"/>
                  </a:cubicBezTo>
                  <a:lnTo>
                    <a:pt x="494" y="697"/>
                  </a:lnTo>
                  <a:lnTo>
                    <a:pt x="705" y="398"/>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5" name="Freeform 87"/>
            <p:cNvSpPr>
              <a:spLocks noEditPoints="1"/>
            </p:cNvSpPr>
            <p:nvPr/>
          </p:nvSpPr>
          <p:spPr bwMode="auto">
            <a:xfrm>
              <a:off x="1286898" y="783863"/>
              <a:ext cx="25403" cy="23813"/>
            </a:xfrm>
            <a:custGeom>
              <a:avLst/>
              <a:gdLst>
                <a:gd name="T0" fmla="*/ 4475 w 806"/>
                <a:gd name="T1" fmla="*/ 14568 h 747"/>
                <a:gd name="T2" fmla="*/ 12197 w 806"/>
                <a:gd name="T3" fmla="*/ 2550 h 747"/>
                <a:gd name="T4" fmla="*/ 11724 w 806"/>
                <a:gd name="T5" fmla="*/ 1179 h 747"/>
                <a:gd name="T6" fmla="*/ 11914 w 806"/>
                <a:gd name="T7" fmla="*/ 0 h 747"/>
                <a:gd name="T8" fmla="*/ 17492 w 806"/>
                <a:gd name="T9" fmla="*/ 2327 h 747"/>
                <a:gd name="T10" fmla="*/ 24048 w 806"/>
                <a:gd name="T11" fmla="*/ 3124 h 747"/>
                <a:gd name="T12" fmla="*/ 24741 w 806"/>
                <a:gd name="T13" fmla="*/ 3570 h 747"/>
                <a:gd name="T14" fmla="*/ 25403 w 806"/>
                <a:gd name="T15" fmla="*/ 13548 h 747"/>
                <a:gd name="T16" fmla="*/ 24804 w 806"/>
                <a:gd name="T17" fmla="*/ 14441 h 747"/>
                <a:gd name="T18" fmla="*/ 11157 w 806"/>
                <a:gd name="T19" fmla="*/ 13612 h 747"/>
                <a:gd name="T20" fmla="*/ 9329 w 806"/>
                <a:gd name="T21" fmla="*/ 16481 h 747"/>
                <a:gd name="T22" fmla="*/ 12449 w 806"/>
                <a:gd name="T23" fmla="*/ 21964 h 747"/>
                <a:gd name="T24" fmla="*/ 18501 w 806"/>
                <a:gd name="T25" fmla="*/ 22410 h 747"/>
                <a:gd name="T26" fmla="*/ 18721 w 806"/>
                <a:gd name="T27" fmla="*/ 23813 h 747"/>
                <a:gd name="T28" fmla="*/ 6839 w 806"/>
                <a:gd name="T29" fmla="*/ 22889 h 747"/>
                <a:gd name="T30" fmla="*/ 5988 w 806"/>
                <a:gd name="T31" fmla="*/ 22347 h 747"/>
                <a:gd name="T32" fmla="*/ 3057 w 806"/>
                <a:gd name="T33" fmla="*/ 16003 h 747"/>
                <a:gd name="T34" fmla="*/ 1733 w 806"/>
                <a:gd name="T35" fmla="*/ 15588 h 747"/>
                <a:gd name="T36" fmla="*/ 441 w 806"/>
                <a:gd name="T37" fmla="*/ 15525 h 747"/>
                <a:gd name="T38" fmla="*/ 0 w 806"/>
                <a:gd name="T39" fmla="*/ 14441 h 747"/>
                <a:gd name="T40" fmla="*/ 4475 w 806"/>
                <a:gd name="T41" fmla="*/ 14568 h 747"/>
                <a:gd name="T42" fmla="*/ 20486 w 806"/>
                <a:gd name="T43" fmla="*/ 12911 h 747"/>
                <a:gd name="T44" fmla="*/ 19982 w 806"/>
                <a:gd name="T45" fmla="*/ 4049 h 747"/>
                <a:gd name="T46" fmla="*/ 17587 w 806"/>
                <a:gd name="T47" fmla="*/ 3602 h 747"/>
                <a:gd name="T48" fmla="*/ 11882 w 806"/>
                <a:gd name="T49" fmla="*/ 12528 h 747"/>
                <a:gd name="T50" fmla="*/ 20486 w 806"/>
                <a:gd name="T51" fmla="*/ 12911 h 7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6" h="747">
                  <a:moveTo>
                    <a:pt x="142" y="457"/>
                  </a:moveTo>
                  <a:lnTo>
                    <a:pt x="387" y="80"/>
                  </a:lnTo>
                  <a:cubicBezTo>
                    <a:pt x="379" y="66"/>
                    <a:pt x="374" y="52"/>
                    <a:pt x="372" y="37"/>
                  </a:cubicBezTo>
                  <a:cubicBezTo>
                    <a:pt x="369" y="22"/>
                    <a:pt x="371" y="10"/>
                    <a:pt x="378" y="0"/>
                  </a:cubicBezTo>
                  <a:cubicBezTo>
                    <a:pt x="421" y="29"/>
                    <a:pt x="480" y="53"/>
                    <a:pt x="555" y="73"/>
                  </a:cubicBezTo>
                  <a:cubicBezTo>
                    <a:pt x="629" y="93"/>
                    <a:pt x="699" y="101"/>
                    <a:pt x="763" y="98"/>
                  </a:cubicBezTo>
                  <a:lnTo>
                    <a:pt x="785" y="112"/>
                  </a:lnTo>
                  <a:lnTo>
                    <a:pt x="806" y="425"/>
                  </a:lnTo>
                  <a:lnTo>
                    <a:pt x="787" y="453"/>
                  </a:lnTo>
                  <a:lnTo>
                    <a:pt x="354" y="427"/>
                  </a:lnTo>
                  <a:lnTo>
                    <a:pt x="296" y="517"/>
                  </a:lnTo>
                  <a:lnTo>
                    <a:pt x="395" y="689"/>
                  </a:lnTo>
                  <a:lnTo>
                    <a:pt x="587" y="703"/>
                  </a:lnTo>
                  <a:lnTo>
                    <a:pt x="594" y="747"/>
                  </a:lnTo>
                  <a:lnTo>
                    <a:pt x="217" y="718"/>
                  </a:lnTo>
                  <a:lnTo>
                    <a:pt x="190" y="701"/>
                  </a:lnTo>
                  <a:cubicBezTo>
                    <a:pt x="152" y="584"/>
                    <a:pt x="121" y="517"/>
                    <a:pt x="97" y="502"/>
                  </a:cubicBezTo>
                  <a:cubicBezTo>
                    <a:pt x="81" y="496"/>
                    <a:pt x="67" y="492"/>
                    <a:pt x="55" y="489"/>
                  </a:cubicBezTo>
                  <a:cubicBezTo>
                    <a:pt x="43" y="487"/>
                    <a:pt x="30" y="486"/>
                    <a:pt x="14" y="487"/>
                  </a:cubicBezTo>
                  <a:lnTo>
                    <a:pt x="0" y="453"/>
                  </a:lnTo>
                  <a:lnTo>
                    <a:pt x="142" y="457"/>
                  </a:lnTo>
                  <a:close/>
                  <a:moveTo>
                    <a:pt x="650" y="405"/>
                  </a:moveTo>
                  <a:lnTo>
                    <a:pt x="634" y="127"/>
                  </a:lnTo>
                  <a:lnTo>
                    <a:pt x="558" y="113"/>
                  </a:lnTo>
                  <a:lnTo>
                    <a:pt x="377" y="393"/>
                  </a:lnTo>
                  <a:lnTo>
                    <a:pt x="650" y="405"/>
                  </a:lnTo>
                  <a:close/>
                </a:path>
              </a:pathLst>
            </a:custGeom>
            <a:solidFill>
              <a:schemeClr val="bg1"/>
            </a:solidFill>
            <a:ln w="9525">
              <a:noFill/>
              <a:round/>
              <a:headEnd/>
              <a:tailEnd/>
            </a:ln>
          </p:spPr>
          <p:txBody>
            <a:bodyPr/>
            <a:lstStyle/>
            <a:p>
              <a:pPr>
                <a:defRPr/>
              </a:pPr>
              <a:endParaRPr lang="hu-HU" b="0">
                <a:solidFill>
                  <a:prstClr val="black"/>
                </a:solidFill>
              </a:endParaRPr>
            </a:p>
          </p:txBody>
        </p:sp>
        <p:sp>
          <p:nvSpPr>
            <p:cNvPr id="126" name="Freeform 88"/>
            <p:cNvSpPr>
              <a:spLocks/>
            </p:cNvSpPr>
            <p:nvPr/>
          </p:nvSpPr>
          <p:spPr bwMode="auto">
            <a:xfrm>
              <a:off x="1366282" y="801326"/>
              <a:ext cx="53981" cy="53974"/>
            </a:xfrm>
            <a:custGeom>
              <a:avLst/>
              <a:gdLst>
                <a:gd name="T0" fmla="*/ 36267 w 1673"/>
                <a:gd name="T1" fmla="*/ 18753 h 1701"/>
                <a:gd name="T2" fmla="*/ 53981 w 1673"/>
                <a:gd name="T3" fmla="*/ 24718 h 1701"/>
                <a:gd name="T4" fmla="*/ 36267 w 1673"/>
                <a:gd name="T5" fmla="*/ 34206 h 1701"/>
                <a:gd name="T6" fmla="*/ 27394 w 1673"/>
                <a:gd name="T7" fmla="*/ 53974 h 1701"/>
                <a:gd name="T8" fmla="*/ 17520 w 1673"/>
                <a:gd name="T9" fmla="*/ 34206 h 1701"/>
                <a:gd name="T10" fmla="*/ 0 w 1673"/>
                <a:gd name="T11" fmla="*/ 24496 h 1701"/>
                <a:gd name="T12" fmla="*/ 17843 w 1673"/>
                <a:gd name="T13" fmla="*/ 18531 h 1701"/>
                <a:gd name="T14" fmla="*/ 26813 w 1673"/>
                <a:gd name="T15" fmla="*/ 0 h 1701"/>
                <a:gd name="T16" fmla="*/ 36267 w 1673"/>
                <a:gd name="T17" fmla="*/ 18753 h 17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73" h="1701">
                  <a:moveTo>
                    <a:pt x="1124" y="591"/>
                  </a:moveTo>
                  <a:lnTo>
                    <a:pt x="1673" y="779"/>
                  </a:lnTo>
                  <a:lnTo>
                    <a:pt x="1124" y="1078"/>
                  </a:lnTo>
                  <a:lnTo>
                    <a:pt x="849" y="1701"/>
                  </a:lnTo>
                  <a:lnTo>
                    <a:pt x="543" y="1078"/>
                  </a:lnTo>
                  <a:lnTo>
                    <a:pt x="0" y="772"/>
                  </a:lnTo>
                  <a:lnTo>
                    <a:pt x="553" y="584"/>
                  </a:lnTo>
                  <a:lnTo>
                    <a:pt x="831" y="0"/>
                  </a:lnTo>
                  <a:lnTo>
                    <a:pt x="1124" y="591"/>
                  </a:lnTo>
                  <a:close/>
                </a:path>
              </a:pathLst>
            </a:custGeom>
            <a:solidFill>
              <a:schemeClr val="bg1"/>
            </a:solidFill>
            <a:ln w="4763" cap="flat">
              <a:noFill/>
              <a:prstDash val="solid"/>
              <a:miter lim="800000"/>
              <a:headEnd/>
              <a:tailEnd/>
            </a:ln>
          </p:spPr>
          <p:txBody>
            <a:bodyPr/>
            <a:lstStyle/>
            <a:p>
              <a:pPr>
                <a:defRPr/>
              </a:pPr>
              <a:endParaRPr lang="hu-HU" b="0">
                <a:solidFill>
                  <a:prstClr val="black"/>
                </a:solidFill>
              </a:endParaRPr>
            </a:p>
          </p:txBody>
        </p:sp>
        <p:sp>
          <p:nvSpPr>
            <p:cNvPr id="127" name="Freeform 89"/>
            <p:cNvSpPr>
              <a:spLocks/>
            </p:cNvSpPr>
            <p:nvPr/>
          </p:nvSpPr>
          <p:spPr bwMode="auto">
            <a:xfrm>
              <a:off x="1358343" y="480657"/>
              <a:ext cx="82559" cy="180971"/>
            </a:xfrm>
            <a:custGeom>
              <a:avLst/>
              <a:gdLst>
                <a:gd name="T0" fmla="*/ 69633 w 2606"/>
                <a:gd name="T1" fmla="*/ 77573 h 5676"/>
                <a:gd name="T2" fmla="*/ 41628 w 2606"/>
                <a:gd name="T3" fmla="*/ 106140 h 5676"/>
                <a:gd name="T4" fmla="*/ 21162 w 2606"/>
                <a:gd name="T5" fmla="*/ 134102 h 5676"/>
                <a:gd name="T6" fmla="*/ 27467 w 2606"/>
                <a:gd name="T7" fmla="*/ 158142 h 5676"/>
                <a:gd name="T8" fmla="*/ 27815 w 2606"/>
                <a:gd name="T9" fmla="*/ 180971 h 5676"/>
                <a:gd name="T10" fmla="*/ 4213 w 2606"/>
                <a:gd name="T11" fmla="*/ 152148 h 5676"/>
                <a:gd name="T12" fmla="*/ 13781 w 2606"/>
                <a:gd name="T13" fmla="*/ 106555 h 5676"/>
                <a:gd name="T14" fmla="*/ 41691 w 2606"/>
                <a:gd name="T15" fmla="*/ 80219 h 5676"/>
                <a:gd name="T16" fmla="*/ 61587 w 2606"/>
                <a:gd name="T17" fmla="*/ 43234 h 5676"/>
                <a:gd name="T18" fmla="*/ 41501 w 2606"/>
                <a:gd name="T19" fmla="*/ 19768 h 5676"/>
                <a:gd name="T20" fmla="*/ 41818 w 2606"/>
                <a:gd name="T21" fmla="*/ 0 h 5676"/>
                <a:gd name="T22" fmla="*/ 80563 w 2606"/>
                <a:gd name="T23" fmla="*/ 40875 h 5676"/>
                <a:gd name="T24" fmla="*/ 69633 w 2606"/>
                <a:gd name="T25" fmla="*/ 77573 h 56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06" h="5676">
                  <a:moveTo>
                    <a:pt x="2198" y="2433"/>
                  </a:moveTo>
                  <a:cubicBezTo>
                    <a:pt x="1916" y="2735"/>
                    <a:pt x="1997" y="2610"/>
                    <a:pt x="1314" y="3329"/>
                  </a:cubicBezTo>
                  <a:cubicBezTo>
                    <a:pt x="1093" y="3487"/>
                    <a:pt x="708" y="3997"/>
                    <a:pt x="668" y="4206"/>
                  </a:cubicBezTo>
                  <a:cubicBezTo>
                    <a:pt x="622" y="4447"/>
                    <a:pt x="670" y="4742"/>
                    <a:pt x="867" y="4960"/>
                  </a:cubicBezTo>
                  <a:lnTo>
                    <a:pt x="878" y="5676"/>
                  </a:lnTo>
                  <a:cubicBezTo>
                    <a:pt x="575" y="5475"/>
                    <a:pt x="224" y="5204"/>
                    <a:pt x="133" y="4772"/>
                  </a:cubicBezTo>
                  <a:cubicBezTo>
                    <a:pt x="0" y="4206"/>
                    <a:pt x="160" y="3779"/>
                    <a:pt x="435" y="3342"/>
                  </a:cubicBezTo>
                  <a:cubicBezTo>
                    <a:pt x="587" y="3139"/>
                    <a:pt x="1022" y="2791"/>
                    <a:pt x="1316" y="2516"/>
                  </a:cubicBezTo>
                  <a:cubicBezTo>
                    <a:pt x="1662" y="2285"/>
                    <a:pt x="2078" y="1777"/>
                    <a:pt x="1944" y="1356"/>
                  </a:cubicBezTo>
                  <a:cubicBezTo>
                    <a:pt x="1905" y="1051"/>
                    <a:pt x="1740" y="795"/>
                    <a:pt x="1310" y="620"/>
                  </a:cubicBezTo>
                  <a:lnTo>
                    <a:pt x="1320" y="0"/>
                  </a:lnTo>
                  <a:cubicBezTo>
                    <a:pt x="2168" y="348"/>
                    <a:pt x="2368" y="578"/>
                    <a:pt x="2543" y="1282"/>
                  </a:cubicBezTo>
                  <a:cubicBezTo>
                    <a:pt x="2606" y="1803"/>
                    <a:pt x="2416" y="2105"/>
                    <a:pt x="2198" y="2433"/>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128" name="Freeform 90"/>
            <p:cNvSpPr>
              <a:spLocks noEditPoints="1"/>
            </p:cNvSpPr>
            <p:nvPr/>
          </p:nvSpPr>
          <p:spPr bwMode="auto">
            <a:xfrm>
              <a:off x="1332940" y="379059"/>
              <a:ext cx="125427" cy="117473"/>
            </a:xfrm>
            <a:custGeom>
              <a:avLst/>
              <a:gdLst>
                <a:gd name="T0" fmla="*/ 111141 w 3907"/>
                <a:gd name="T1" fmla="*/ 28379 h 3680"/>
                <a:gd name="T2" fmla="*/ 114737 w 3907"/>
                <a:gd name="T3" fmla="*/ 32337 h 3680"/>
                <a:gd name="T4" fmla="*/ 109440 w 3907"/>
                <a:gd name="T5" fmla="*/ 31603 h 3680"/>
                <a:gd name="T6" fmla="*/ 106005 w 3907"/>
                <a:gd name="T7" fmla="*/ 27644 h 3680"/>
                <a:gd name="T8" fmla="*/ 111141 w 3907"/>
                <a:gd name="T9" fmla="*/ 28379 h 3680"/>
                <a:gd name="T10" fmla="*/ 50241 w 3907"/>
                <a:gd name="T11" fmla="*/ 117473 h 3680"/>
                <a:gd name="T12" fmla="*/ 49952 w 3907"/>
                <a:gd name="T13" fmla="*/ 95670 h 3680"/>
                <a:gd name="T14" fmla="*/ 22601 w 3907"/>
                <a:gd name="T15" fmla="*/ 58226 h 3680"/>
                <a:gd name="T16" fmla="*/ 63468 w 3907"/>
                <a:gd name="T17" fmla="*/ 18068 h 3680"/>
                <a:gd name="T18" fmla="*/ 88894 w 3907"/>
                <a:gd name="T19" fmla="*/ 43127 h 3680"/>
                <a:gd name="T20" fmla="*/ 122088 w 3907"/>
                <a:gd name="T21" fmla="*/ 47596 h 3680"/>
                <a:gd name="T22" fmla="*/ 107481 w 3907"/>
                <a:gd name="T23" fmla="*/ 39966 h 3680"/>
                <a:gd name="T24" fmla="*/ 125427 w 3907"/>
                <a:gd name="T25" fmla="*/ 42648 h 3680"/>
                <a:gd name="T26" fmla="*/ 114737 w 3907"/>
                <a:gd name="T27" fmla="*/ 23686 h 3680"/>
                <a:gd name="T28" fmla="*/ 91430 w 3907"/>
                <a:gd name="T29" fmla="*/ 12386 h 3680"/>
                <a:gd name="T30" fmla="*/ 63275 w 3907"/>
                <a:gd name="T31" fmla="*/ 0 h 3680"/>
                <a:gd name="T32" fmla="*/ 0 w 3907"/>
                <a:gd name="T33" fmla="*/ 59758 h 3680"/>
                <a:gd name="T34" fmla="*/ 50241 w 3907"/>
                <a:gd name="T35" fmla="*/ 117473 h 3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07" h="3680">
                  <a:moveTo>
                    <a:pt x="3462" y="889"/>
                  </a:moveTo>
                  <a:cubicBezTo>
                    <a:pt x="3539" y="927"/>
                    <a:pt x="3589" y="983"/>
                    <a:pt x="3574" y="1013"/>
                  </a:cubicBezTo>
                  <a:cubicBezTo>
                    <a:pt x="3559" y="1041"/>
                    <a:pt x="3485" y="1029"/>
                    <a:pt x="3409" y="990"/>
                  </a:cubicBezTo>
                  <a:cubicBezTo>
                    <a:pt x="3335" y="952"/>
                    <a:pt x="3287" y="894"/>
                    <a:pt x="3302" y="866"/>
                  </a:cubicBezTo>
                  <a:cubicBezTo>
                    <a:pt x="3318" y="836"/>
                    <a:pt x="3389" y="851"/>
                    <a:pt x="3462" y="889"/>
                  </a:cubicBezTo>
                  <a:close/>
                  <a:moveTo>
                    <a:pt x="1565" y="3680"/>
                  </a:moveTo>
                  <a:lnTo>
                    <a:pt x="1556" y="2997"/>
                  </a:lnTo>
                  <a:cubicBezTo>
                    <a:pt x="1144" y="2781"/>
                    <a:pt x="704" y="2293"/>
                    <a:pt x="704" y="1824"/>
                  </a:cubicBezTo>
                  <a:cubicBezTo>
                    <a:pt x="704" y="1128"/>
                    <a:pt x="1349" y="523"/>
                    <a:pt x="1977" y="566"/>
                  </a:cubicBezTo>
                  <a:cubicBezTo>
                    <a:pt x="2350" y="726"/>
                    <a:pt x="2406" y="1092"/>
                    <a:pt x="2769" y="1351"/>
                  </a:cubicBezTo>
                  <a:cubicBezTo>
                    <a:pt x="3071" y="1567"/>
                    <a:pt x="3658" y="1600"/>
                    <a:pt x="3803" y="1491"/>
                  </a:cubicBezTo>
                  <a:lnTo>
                    <a:pt x="3348" y="1252"/>
                  </a:lnTo>
                  <a:lnTo>
                    <a:pt x="3907" y="1336"/>
                  </a:lnTo>
                  <a:cubicBezTo>
                    <a:pt x="3838" y="1087"/>
                    <a:pt x="3775" y="874"/>
                    <a:pt x="3574" y="742"/>
                  </a:cubicBezTo>
                  <a:cubicBezTo>
                    <a:pt x="3376" y="541"/>
                    <a:pt x="2993" y="521"/>
                    <a:pt x="2848" y="388"/>
                  </a:cubicBezTo>
                  <a:cubicBezTo>
                    <a:pt x="2576" y="140"/>
                    <a:pt x="2375" y="40"/>
                    <a:pt x="1971" y="0"/>
                  </a:cubicBezTo>
                  <a:cubicBezTo>
                    <a:pt x="897" y="0"/>
                    <a:pt x="0" y="836"/>
                    <a:pt x="0" y="1872"/>
                  </a:cubicBezTo>
                  <a:cubicBezTo>
                    <a:pt x="0" y="2702"/>
                    <a:pt x="763" y="3406"/>
                    <a:pt x="1565" y="3680"/>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129" name="Freeform 91"/>
            <p:cNvSpPr>
              <a:spLocks/>
            </p:cNvSpPr>
            <p:nvPr/>
          </p:nvSpPr>
          <p:spPr bwMode="auto">
            <a:xfrm>
              <a:off x="1378983" y="648929"/>
              <a:ext cx="41280" cy="111123"/>
            </a:xfrm>
            <a:custGeom>
              <a:avLst/>
              <a:gdLst>
                <a:gd name="T0" fmla="*/ 6848 w 1290"/>
                <a:gd name="T1" fmla="*/ 82746 h 3493"/>
                <a:gd name="T2" fmla="*/ 3744 w 1290"/>
                <a:gd name="T3" fmla="*/ 94548 h 3493"/>
                <a:gd name="T4" fmla="*/ 6848 w 1290"/>
                <a:gd name="T5" fmla="*/ 111123 h 3493"/>
                <a:gd name="T6" fmla="*/ 416 w 1290"/>
                <a:gd name="T7" fmla="*/ 93976 h 3493"/>
                <a:gd name="T8" fmla="*/ 11712 w 1290"/>
                <a:gd name="T9" fmla="*/ 66839 h 3493"/>
                <a:gd name="T10" fmla="*/ 25280 w 1290"/>
                <a:gd name="T11" fmla="*/ 41389 h 3493"/>
                <a:gd name="T12" fmla="*/ 19296 w 1290"/>
                <a:gd name="T13" fmla="*/ 21601 h 3493"/>
                <a:gd name="T14" fmla="*/ 19648 w 1290"/>
                <a:gd name="T15" fmla="*/ 0 h 3493"/>
                <a:gd name="T16" fmla="*/ 37088 w 1290"/>
                <a:gd name="T17" fmla="*/ 21410 h 3493"/>
                <a:gd name="T18" fmla="*/ 22048 w 1290"/>
                <a:gd name="T19" fmla="*/ 66903 h 3493"/>
                <a:gd name="T20" fmla="*/ 6848 w 1290"/>
                <a:gd name="T21" fmla="*/ 82746 h 34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90" h="3493">
                  <a:moveTo>
                    <a:pt x="214" y="2601"/>
                  </a:moveTo>
                  <a:cubicBezTo>
                    <a:pt x="127" y="2751"/>
                    <a:pt x="127" y="2810"/>
                    <a:pt x="117" y="2972"/>
                  </a:cubicBezTo>
                  <a:cubicBezTo>
                    <a:pt x="117" y="3208"/>
                    <a:pt x="244" y="3434"/>
                    <a:pt x="214" y="3493"/>
                  </a:cubicBezTo>
                  <a:cubicBezTo>
                    <a:pt x="165" y="3460"/>
                    <a:pt x="61" y="3158"/>
                    <a:pt x="13" y="2954"/>
                  </a:cubicBezTo>
                  <a:cubicBezTo>
                    <a:pt x="0" y="2622"/>
                    <a:pt x="201" y="2337"/>
                    <a:pt x="366" y="2101"/>
                  </a:cubicBezTo>
                  <a:cubicBezTo>
                    <a:pt x="640" y="1669"/>
                    <a:pt x="694" y="1555"/>
                    <a:pt x="790" y="1301"/>
                  </a:cubicBezTo>
                  <a:cubicBezTo>
                    <a:pt x="838" y="1021"/>
                    <a:pt x="827" y="892"/>
                    <a:pt x="603" y="679"/>
                  </a:cubicBezTo>
                  <a:lnTo>
                    <a:pt x="614" y="0"/>
                  </a:lnTo>
                  <a:cubicBezTo>
                    <a:pt x="760" y="108"/>
                    <a:pt x="1103" y="363"/>
                    <a:pt x="1159" y="673"/>
                  </a:cubicBezTo>
                  <a:cubicBezTo>
                    <a:pt x="1290" y="1417"/>
                    <a:pt x="1072" y="1700"/>
                    <a:pt x="689" y="2103"/>
                  </a:cubicBezTo>
                  <a:cubicBezTo>
                    <a:pt x="536" y="2263"/>
                    <a:pt x="384" y="2345"/>
                    <a:pt x="214" y="2601"/>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sp>
          <p:nvSpPr>
            <p:cNvPr id="130" name="Freeform 92"/>
            <p:cNvSpPr>
              <a:spLocks noEditPoints="1"/>
            </p:cNvSpPr>
            <p:nvPr/>
          </p:nvSpPr>
          <p:spPr bwMode="auto">
            <a:xfrm>
              <a:off x="1369457" y="342547"/>
              <a:ext cx="44455" cy="20638"/>
            </a:xfrm>
            <a:custGeom>
              <a:avLst/>
              <a:gdLst>
                <a:gd name="T0" fmla="*/ 22228 w 1390"/>
                <a:gd name="T1" fmla="*/ 0 h 635"/>
                <a:gd name="T2" fmla="*/ 44455 w 1390"/>
                <a:gd name="T3" fmla="*/ 10335 h 635"/>
                <a:gd name="T4" fmla="*/ 22228 w 1390"/>
                <a:gd name="T5" fmla="*/ 20638 h 635"/>
                <a:gd name="T6" fmla="*/ 0 w 1390"/>
                <a:gd name="T7" fmla="*/ 10335 h 635"/>
                <a:gd name="T8" fmla="*/ 22228 w 1390"/>
                <a:gd name="T9" fmla="*/ 0 h 635"/>
                <a:gd name="T10" fmla="*/ 13337 w 1390"/>
                <a:gd name="T11" fmla="*/ 2730 h 635"/>
                <a:gd name="T12" fmla="*/ 20884 w 1390"/>
                <a:gd name="T13" fmla="*/ 6273 h 635"/>
                <a:gd name="T14" fmla="*/ 13337 w 1390"/>
                <a:gd name="T15" fmla="*/ 9750 h 635"/>
                <a:gd name="T16" fmla="*/ 5789 w 1390"/>
                <a:gd name="T17" fmla="*/ 6273 h 635"/>
                <a:gd name="T18" fmla="*/ 13337 w 1390"/>
                <a:gd name="T19" fmla="*/ 2730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0" h="635">
                  <a:moveTo>
                    <a:pt x="695" y="0"/>
                  </a:moveTo>
                  <a:cubicBezTo>
                    <a:pt x="1078" y="0"/>
                    <a:pt x="1390" y="143"/>
                    <a:pt x="1390" y="318"/>
                  </a:cubicBezTo>
                  <a:cubicBezTo>
                    <a:pt x="1390" y="493"/>
                    <a:pt x="1078" y="635"/>
                    <a:pt x="695" y="635"/>
                  </a:cubicBezTo>
                  <a:cubicBezTo>
                    <a:pt x="312" y="635"/>
                    <a:pt x="0" y="493"/>
                    <a:pt x="0" y="318"/>
                  </a:cubicBezTo>
                  <a:cubicBezTo>
                    <a:pt x="0" y="143"/>
                    <a:pt x="312" y="0"/>
                    <a:pt x="695" y="0"/>
                  </a:cubicBezTo>
                  <a:close/>
                  <a:moveTo>
                    <a:pt x="417" y="84"/>
                  </a:moveTo>
                  <a:cubicBezTo>
                    <a:pt x="549" y="84"/>
                    <a:pt x="653" y="132"/>
                    <a:pt x="653" y="193"/>
                  </a:cubicBezTo>
                  <a:cubicBezTo>
                    <a:pt x="653" y="252"/>
                    <a:pt x="549" y="300"/>
                    <a:pt x="417" y="300"/>
                  </a:cubicBezTo>
                  <a:cubicBezTo>
                    <a:pt x="287" y="300"/>
                    <a:pt x="181" y="252"/>
                    <a:pt x="181" y="193"/>
                  </a:cubicBezTo>
                  <a:cubicBezTo>
                    <a:pt x="181" y="132"/>
                    <a:pt x="287" y="84"/>
                    <a:pt x="417" y="84"/>
                  </a:cubicBezTo>
                  <a:close/>
                </a:path>
              </a:pathLst>
            </a:custGeom>
            <a:solidFill>
              <a:schemeClr val="bg1"/>
            </a:solidFill>
            <a:ln w="127" cap="flat">
              <a:solidFill>
                <a:srgbClr val="32436A"/>
              </a:solidFill>
              <a:prstDash val="solid"/>
              <a:miter lim="800000"/>
              <a:headEnd/>
              <a:tailEnd/>
            </a:ln>
          </p:spPr>
          <p:txBody>
            <a:bodyPr/>
            <a:lstStyle/>
            <a:p>
              <a:pPr>
                <a:defRPr/>
              </a:pPr>
              <a:endParaRPr lang="hu-HU" b="0">
                <a:solidFill>
                  <a:prstClr val="black"/>
                </a:solidFill>
              </a:endParaRPr>
            </a:p>
          </p:txBody>
        </p:sp>
      </p:grpSp>
      <p:sp>
        <p:nvSpPr>
          <p:cNvPr id="2" name="Cím 1"/>
          <p:cNvSpPr>
            <a:spLocks noGrp="1"/>
          </p:cNvSpPr>
          <p:nvPr>
            <p:ph type="title"/>
          </p:nvPr>
        </p:nvSpPr>
        <p:spPr>
          <a:xfrm>
            <a:off x="540000" y="4406900"/>
            <a:ext cx="8064000" cy="1362075"/>
          </a:xfrm>
        </p:spPr>
        <p:txBody>
          <a:bodyPr lIns="0" tIns="46800" rIns="0" bIns="46800" anchor="t"/>
          <a:lstStyle>
            <a:lvl1pPr algn="l">
              <a:defRPr sz="4000" b="0" cap="none" baseline="0"/>
            </a:lvl1pPr>
          </a:lstStyle>
          <a:p>
            <a:r>
              <a:rPr lang="hu-HU" noProof="0" dirty="0" smtClean="0"/>
              <a:t>Mintacím szerkesztése</a:t>
            </a:r>
            <a:endParaRPr lang="hu-HU" noProof="0" dirty="0"/>
          </a:p>
        </p:txBody>
      </p:sp>
      <p:sp>
        <p:nvSpPr>
          <p:cNvPr id="3" name="Szöveg helye 2"/>
          <p:cNvSpPr>
            <a:spLocks noGrp="1"/>
          </p:cNvSpPr>
          <p:nvPr>
            <p:ph type="body" idx="1"/>
          </p:nvPr>
        </p:nvSpPr>
        <p:spPr>
          <a:xfrm>
            <a:off x="540000" y="2906713"/>
            <a:ext cx="8064000" cy="1500187"/>
          </a:xfrm>
        </p:spPr>
        <p:txBody>
          <a:bodyPr lIns="0" tIns="46800" rIns="0" bIns="46800"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noProof="0" dirty="0" smtClean="0"/>
              <a:t>Mintaszöveg szerkesztése</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Üres - kék">
    <p:spTree>
      <p:nvGrpSpPr>
        <p:cNvPr id="1" name=""/>
        <p:cNvGrpSpPr/>
        <p:nvPr/>
      </p:nvGrpSpPr>
      <p:grpSpPr>
        <a:xfrm>
          <a:off x="0" y="0"/>
          <a:ext cx="0" cy="0"/>
          <a:chOff x="0" y="0"/>
          <a:chExt cx="0" cy="0"/>
        </a:xfrm>
      </p:grpSpPr>
      <p:sp>
        <p:nvSpPr>
          <p:cNvPr id="2" name="Téglalap 41"/>
          <p:cNvSpPr/>
          <p:nvPr userDrawn="1"/>
        </p:nvSpPr>
        <p:spPr>
          <a:xfrm>
            <a:off x="0" y="0"/>
            <a:ext cx="9144000" cy="6858000"/>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b="0">
              <a:solidFill>
                <a:srgbClr val="FFFFFF"/>
              </a:solidFill>
            </a:endParaRPr>
          </a:p>
        </p:txBody>
      </p:sp>
      <p:grpSp>
        <p:nvGrpSpPr>
          <p:cNvPr id="3" name="Csoportba foglalás 5"/>
          <p:cNvGrpSpPr>
            <a:grpSpLocks noChangeAspect="1"/>
          </p:cNvGrpSpPr>
          <p:nvPr userDrawn="1"/>
        </p:nvGrpSpPr>
        <p:grpSpPr>
          <a:xfrm>
            <a:off x="-12613" y="4637561"/>
            <a:ext cx="2808000" cy="2220439"/>
            <a:chOff x="188913" y="2782888"/>
            <a:chExt cx="3194050" cy="2525712"/>
          </a:xfrm>
          <a:solidFill>
            <a:schemeClr val="bg1">
              <a:alpha val="20000"/>
            </a:schemeClr>
          </a:solidFill>
        </p:grpSpPr>
        <p:sp>
          <p:nvSpPr>
            <p:cNvPr id="4" name="Freeform 44"/>
            <p:cNvSpPr>
              <a:spLocks noEditPoints="1"/>
            </p:cNvSpPr>
            <p:nvPr/>
          </p:nvSpPr>
          <p:spPr bwMode="auto">
            <a:xfrm>
              <a:off x="1708150" y="3011488"/>
              <a:ext cx="274638" cy="350837"/>
            </a:xfrm>
            <a:custGeom>
              <a:avLst/>
              <a:gdLst>
                <a:gd name="T0" fmla="*/ 988 w 1022"/>
                <a:gd name="T1" fmla="*/ 1250 h 1298"/>
                <a:gd name="T2" fmla="*/ 908 w 1022"/>
                <a:gd name="T3" fmla="*/ 1207 h 1298"/>
                <a:gd name="T4" fmla="*/ 868 w 1022"/>
                <a:gd name="T5" fmla="*/ 1099 h 1298"/>
                <a:gd name="T6" fmla="*/ 751 w 1022"/>
                <a:gd name="T7" fmla="*/ 701 h 1298"/>
                <a:gd name="T8" fmla="*/ 772 w 1022"/>
                <a:gd name="T9" fmla="*/ 658 h 1298"/>
                <a:gd name="T10" fmla="*/ 877 w 1022"/>
                <a:gd name="T11" fmla="*/ 633 h 1298"/>
                <a:gd name="T12" fmla="*/ 965 w 1022"/>
                <a:gd name="T13" fmla="*/ 569 h 1298"/>
                <a:gd name="T14" fmla="*/ 1005 w 1022"/>
                <a:gd name="T15" fmla="*/ 495 h 1298"/>
                <a:gd name="T16" fmla="*/ 1022 w 1022"/>
                <a:gd name="T17" fmla="*/ 401 h 1298"/>
                <a:gd name="T18" fmla="*/ 1005 w 1022"/>
                <a:gd name="T19" fmla="*/ 306 h 1298"/>
                <a:gd name="T20" fmla="*/ 952 w 1022"/>
                <a:gd name="T21" fmla="*/ 222 h 1298"/>
                <a:gd name="T22" fmla="*/ 822 w 1022"/>
                <a:gd name="T23" fmla="*/ 140 h 1298"/>
                <a:gd name="T24" fmla="*/ 480 w 1022"/>
                <a:gd name="T25" fmla="*/ 58 h 1298"/>
                <a:gd name="T26" fmla="*/ 275 w 1022"/>
                <a:gd name="T27" fmla="*/ 0 h 1298"/>
                <a:gd name="T28" fmla="*/ 250 w 1022"/>
                <a:gd name="T29" fmla="*/ 17 h 1298"/>
                <a:gd name="T30" fmla="*/ 277 w 1022"/>
                <a:gd name="T31" fmla="*/ 51 h 1298"/>
                <a:gd name="T32" fmla="*/ 344 w 1022"/>
                <a:gd name="T33" fmla="*/ 82 h 1298"/>
                <a:gd name="T34" fmla="*/ 370 w 1022"/>
                <a:gd name="T35" fmla="*/ 122 h 1298"/>
                <a:gd name="T36" fmla="*/ 178 w 1022"/>
                <a:gd name="T37" fmla="*/ 914 h 1298"/>
                <a:gd name="T38" fmla="*/ 143 w 1022"/>
                <a:gd name="T39" fmla="*/ 997 h 1298"/>
                <a:gd name="T40" fmla="*/ 88 w 1022"/>
                <a:gd name="T41" fmla="*/ 1014 h 1298"/>
                <a:gd name="T42" fmla="*/ 16 w 1022"/>
                <a:gd name="T43" fmla="*/ 1008 h 1298"/>
                <a:gd name="T44" fmla="*/ 0 w 1022"/>
                <a:gd name="T45" fmla="*/ 1036 h 1298"/>
                <a:gd name="T46" fmla="*/ 28 w 1022"/>
                <a:gd name="T47" fmla="*/ 1056 h 1298"/>
                <a:gd name="T48" fmla="*/ 354 w 1022"/>
                <a:gd name="T49" fmla="*/ 1136 h 1298"/>
                <a:gd name="T50" fmla="*/ 453 w 1022"/>
                <a:gd name="T51" fmla="*/ 1158 h 1298"/>
                <a:gd name="T52" fmla="*/ 467 w 1022"/>
                <a:gd name="T53" fmla="*/ 1132 h 1298"/>
                <a:gd name="T54" fmla="*/ 413 w 1022"/>
                <a:gd name="T55" fmla="*/ 1100 h 1298"/>
                <a:gd name="T56" fmla="*/ 357 w 1022"/>
                <a:gd name="T57" fmla="*/ 1066 h 1298"/>
                <a:gd name="T58" fmla="*/ 344 w 1022"/>
                <a:gd name="T59" fmla="*/ 1020 h 1298"/>
                <a:gd name="T60" fmla="*/ 442 w 1022"/>
                <a:gd name="T61" fmla="*/ 637 h 1298"/>
                <a:gd name="T62" fmla="*/ 477 w 1022"/>
                <a:gd name="T63" fmla="*/ 626 h 1298"/>
                <a:gd name="T64" fmla="*/ 546 w 1022"/>
                <a:gd name="T65" fmla="*/ 658 h 1298"/>
                <a:gd name="T66" fmla="*/ 576 w 1022"/>
                <a:gd name="T67" fmla="*/ 736 h 1298"/>
                <a:gd name="T68" fmla="*/ 700 w 1022"/>
                <a:gd name="T69" fmla="*/ 1214 h 1298"/>
                <a:gd name="T70" fmla="*/ 772 w 1022"/>
                <a:gd name="T71" fmla="*/ 1240 h 1298"/>
                <a:gd name="T72" fmla="*/ 974 w 1022"/>
                <a:gd name="T73" fmla="*/ 1296 h 1298"/>
                <a:gd name="T74" fmla="*/ 1001 w 1022"/>
                <a:gd name="T75" fmla="*/ 1292 h 1298"/>
                <a:gd name="T76" fmla="*/ 1003 w 1022"/>
                <a:gd name="T77" fmla="*/ 1266 h 1298"/>
                <a:gd name="T78" fmla="*/ 592 w 1022"/>
                <a:gd name="T79" fmla="*/ 607 h 1298"/>
                <a:gd name="T80" fmla="*/ 476 w 1022"/>
                <a:gd name="T81" fmla="*/ 578 h 1298"/>
                <a:gd name="T82" fmla="*/ 462 w 1022"/>
                <a:gd name="T83" fmla="*/ 549 h 1298"/>
                <a:gd name="T84" fmla="*/ 558 w 1022"/>
                <a:gd name="T85" fmla="*/ 177 h 1298"/>
                <a:gd name="T86" fmla="*/ 591 w 1022"/>
                <a:gd name="T87" fmla="*/ 139 h 1298"/>
                <a:gd name="T88" fmla="*/ 648 w 1022"/>
                <a:gd name="T89" fmla="*/ 142 h 1298"/>
                <a:gd name="T90" fmla="*/ 761 w 1022"/>
                <a:gd name="T91" fmla="*/ 199 h 1298"/>
                <a:gd name="T92" fmla="*/ 809 w 1022"/>
                <a:gd name="T93" fmla="*/ 274 h 1298"/>
                <a:gd name="T94" fmla="*/ 828 w 1022"/>
                <a:gd name="T95" fmla="*/ 381 h 1298"/>
                <a:gd name="T96" fmla="*/ 802 w 1022"/>
                <a:gd name="T97" fmla="*/ 488 h 1298"/>
                <a:gd name="T98" fmla="*/ 718 w 1022"/>
                <a:gd name="T99" fmla="*/ 58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2" h="1298">
                  <a:moveTo>
                    <a:pt x="1003" y="1266"/>
                  </a:moveTo>
                  <a:lnTo>
                    <a:pt x="996" y="1256"/>
                  </a:lnTo>
                  <a:lnTo>
                    <a:pt x="988" y="1250"/>
                  </a:lnTo>
                  <a:lnTo>
                    <a:pt x="939" y="1232"/>
                  </a:lnTo>
                  <a:lnTo>
                    <a:pt x="923" y="1221"/>
                  </a:lnTo>
                  <a:lnTo>
                    <a:pt x="908" y="1207"/>
                  </a:lnTo>
                  <a:lnTo>
                    <a:pt x="896" y="1190"/>
                  </a:lnTo>
                  <a:lnTo>
                    <a:pt x="889" y="1167"/>
                  </a:lnTo>
                  <a:lnTo>
                    <a:pt x="868" y="1099"/>
                  </a:lnTo>
                  <a:lnTo>
                    <a:pt x="778" y="771"/>
                  </a:lnTo>
                  <a:lnTo>
                    <a:pt x="766" y="730"/>
                  </a:lnTo>
                  <a:lnTo>
                    <a:pt x="751" y="701"/>
                  </a:lnTo>
                  <a:lnTo>
                    <a:pt x="738" y="677"/>
                  </a:lnTo>
                  <a:lnTo>
                    <a:pt x="719" y="660"/>
                  </a:lnTo>
                  <a:lnTo>
                    <a:pt x="772" y="658"/>
                  </a:lnTo>
                  <a:lnTo>
                    <a:pt x="810" y="656"/>
                  </a:lnTo>
                  <a:lnTo>
                    <a:pt x="844" y="647"/>
                  </a:lnTo>
                  <a:lnTo>
                    <a:pt x="877" y="633"/>
                  </a:lnTo>
                  <a:lnTo>
                    <a:pt x="924" y="606"/>
                  </a:lnTo>
                  <a:lnTo>
                    <a:pt x="947" y="588"/>
                  </a:lnTo>
                  <a:lnTo>
                    <a:pt x="965" y="569"/>
                  </a:lnTo>
                  <a:lnTo>
                    <a:pt x="981" y="544"/>
                  </a:lnTo>
                  <a:lnTo>
                    <a:pt x="992" y="519"/>
                  </a:lnTo>
                  <a:lnTo>
                    <a:pt x="1005" y="495"/>
                  </a:lnTo>
                  <a:lnTo>
                    <a:pt x="1014" y="468"/>
                  </a:lnTo>
                  <a:lnTo>
                    <a:pt x="1020" y="434"/>
                  </a:lnTo>
                  <a:lnTo>
                    <a:pt x="1022" y="401"/>
                  </a:lnTo>
                  <a:lnTo>
                    <a:pt x="1019" y="368"/>
                  </a:lnTo>
                  <a:lnTo>
                    <a:pt x="1015" y="337"/>
                  </a:lnTo>
                  <a:lnTo>
                    <a:pt x="1005" y="306"/>
                  </a:lnTo>
                  <a:lnTo>
                    <a:pt x="991" y="275"/>
                  </a:lnTo>
                  <a:lnTo>
                    <a:pt x="974" y="248"/>
                  </a:lnTo>
                  <a:lnTo>
                    <a:pt x="952" y="222"/>
                  </a:lnTo>
                  <a:lnTo>
                    <a:pt x="916" y="190"/>
                  </a:lnTo>
                  <a:lnTo>
                    <a:pt x="873" y="160"/>
                  </a:lnTo>
                  <a:lnTo>
                    <a:pt x="822" y="140"/>
                  </a:lnTo>
                  <a:lnTo>
                    <a:pt x="757" y="118"/>
                  </a:lnTo>
                  <a:lnTo>
                    <a:pt x="633" y="91"/>
                  </a:lnTo>
                  <a:lnTo>
                    <a:pt x="480" y="58"/>
                  </a:lnTo>
                  <a:lnTo>
                    <a:pt x="363" y="24"/>
                  </a:lnTo>
                  <a:lnTo>
                    <a:pt x="293" y="3"/>
                  </a:lnTo>
                  <a:lnTo>
                    <a:pt x="275" y="0"/>
                  </a:lnTo>
                  <a:lnTo>
                    <a:pt x="264" y="2"/>
                  </a:lnTo>
                  <a:lnTo>
                    <a:pt x="254" y="7"/>
                  </a:lnTo>
                  <a:lnTo>
                    <a:pt x="250" y="17"/>
                  </a:lnTo>
                  <a:lnTo>
                    <a:pt x="250" y="28"/>
                  </a:lnTo>
                  <a:lnTo>
                    <a:pt x="259" y="41"/>
                  </a:lnTo>
                  <a:lnTo>
                    <a:pt x="277" y="51"/>
                  </a:lnTo>
                  <a:lnTo>
                    <a:pt x="304" y="60"/>
                  </a:lnTo>
                  <a:lnTo>
                    <a:pt x="325" y="68"/>
                  </a:lnTo>
                  <a:lnTo>
                    <a:pt x="344" y="82"/>
                  </a:lnTo>
                  <a:lnTo>
                    <a:pt x="356" y="93"/>
                  </a:lnTo>
                  <a:lnTo>
                    <a:pt x="366" y="110"/>
                  </a:lnTo>
                  <a:lnTo>
                    <a:pt x="370" y="122"/>
                  </a:lnTo>
                  <a:lnTo>
                    <a:pt x="369" y="139"/>
                  </a:lnTo>
                  <a:lnTo>
                    <a:pt x="356" y="201"/>
                  </a:lnTo>
                  <a:lnTo>
                    <a:pt x="178" y="914"/>
                  </a:lnTo>
                  <a:lnTo>
                    <a:pt x="161" y="974"/>
                  </a:lnTo>
                  <a:lnTo>
                    <a:pt x="152" y="988"/>
                  </a:lnTo>
                  <a:lnTo>
                    <a:pt x="143" y="997"/>
                  </a:lnTo>
                  <a:lnTo>
                    <a:pt x="126" y="1008"/>
                  </a:lnTo>
                  <a:lnTo>
                    <a:pt x="110" y="1012"/>
                  </a:lnTo>
                  <a:lnTo>
                    <a:pt x="88" y="1014"/>
                  </a:lnTo>
                  <a:lnTo>
                    <a:pt x="66" y="1012"/>
                  </a:lnTo>
                  <a:lnTo>
                    <a:pt x="36" y="1009"/>
                  </a:lnTo>
                  <a:lnTo>
                    <a:pt x="16" y="1008"/>
                  </a:lnTo>
                  <a:lnTo>
                    <a:pt x="7" y="1013"/>
                  </a:lnTo>
                  <a:lnTo>
                    <a:pt x="0" y="1025"/>
                  </a:lnTo>
                  <a:lnTo>
                    <a:pt x="0" y="1036"/>
                  </a:lnTo>
                  <a:lnTo>
                    <a:pt x="3" y="1045"/>
                  </a:lnTo>
                  <a:lnTo>
                    <a:pt x="13" y="1051"/>
                  </a:lnTo>
                  <a:lnTo>
                    <a:pt x="28" y="1056"/>
                  </a:lnTo>
                  <a:lnTo>
                    <a:pt x="55" y="1063"/>
                  </a:lnTo>
                  <a:lnTo>
                    <a:pt x="226" y="1100"/>
                  </a:lnTo>
                  <a:lnTo>
                    <a:pt x="354" y="1136"/>
                  </a:lnTo>
                  <a:lnTo>
                    <a:pt x="425" y="1157"/>
                  </a:lnTo>
                  <a:lnTo>
                    <a:pt x="442" y="1160"/>
                  </a:lnTo>
                  <a:lnTo>
                    <a:pt x="453" y="1158"/>
                  </a:lnTo>
                  <a:lnTo>
                    <a:pt x="459" y="1152"/>
                  </a:lnTo>
                  <a:lnTo>
                    <a:pt x="465" y="1142"/>
                  </a:lnTo>
                  <a:lnTo>
                    <a:pt x="467" y="1132"/>
                  </a:lnTo>
                  <a:lnTo>
                    <a:pt x="458" y="1119"/>
                  </a:lnTo>
                  <a:lnTo>
                    <a:pt x="440" y="1109"/>
                  </a:lnTo>
                  <a:lnTo>
                    <a:pt x="413" y="1100"/>
                  </a:lnTo>
                  <a:lnTo>
                    <a:pt x="390" y="1092"/>
                  </a:lnTo>
                  <a:lnTo>
                    <a:pt x="371" y="1077"/>
                  </a:lnTo>
                  <a:lnTo>
                    <a:pt x="357" y="1066"/>
                  </a:lnTo>
                  <a:lnTo>
                    <a:pt x="349" y="1049"/>
                  </a:lnTo>
                  <a:lnTo>
                    <a:pt x="343" y="1037"/>
                  </a:lnTo>
                  <a:lnTo>
                    <a:pt x="344" y="1020"/>
                  </a:lnTo>
                  <a:lnTo>
                    <a:pt x="357" y="958"/>
                  </a:lnTo>
                  <a:lnTo>
                    <a:pt x="434" y="656"/>
                  </a:lnTo>
                  <a:lnTo>
                    <a:pt x="442" y="637"/>
                  </a:lnTo>
                  <a:lnTo>
                    <a:pt x="448" y="628"/>
                  </a:lnTo>
                  <a:lnTo>
                    <a:pt x="460" y="623"/>
                  </a:lnTo>
                  <a:lnTo>
                    <a:pt x="477" y="626"/>
                  </a:lnTo>
                  <a:lnTo>
                    <a:pt x="520" y="640"/>
                  </a:lnTo>
                  <a:lnTo>
                    <a:pt x="536" y="650"/>
                  </a:lnTo>
                  <a:lnTo>
                    <a:pt x="546" y="658"/>
                  </a:lnTo>
                  <a:lnTo>
                    <a:pt x="555" y="668"/>
                  </a:lnTo>
                  <a:lnTo>
                    <a:pt x="563" y="687"/>
                  </a:lnTo>
                  <a:lnTo>
                    <a:pt x="576" y="736"/>
                  </a:lnTo>
                  <a:lnTo>
                    <a:pt x="682" y="1167"/>
                  </a:lnTo>
                  <a:lnTo>
                    <a:pt x="690" y="1197"/>
                  </a:lnTo>
                  <a:lnTo>
                    <a:pt x="700" y="1214"/>
                  </a:lnTo>
                  <a:lnTo>
                    <a:pt x="709" y="1225"/>
                  </a:lnTo>
                  <a:lnTo>
                    <a:pt x="726" y="1230"/>
                  </a:lnTo>
                  <a:lnTo>
                    <a:pt x="772" y="1240"/>
                  </a:lnTo>
                  <a:lnTo>
                    <a:pt x="815" y="1248"/>
                  </a:lnTo>
                  <a:lnTo>
                    <a:pt x="953" y="1287"/>
                  </a:lnTo>
                  <a:lnTo>
                    <a:pt x="974" y="1296"/>
                  </a:lnTo>
                  <a:lnTo>
                    <a:pt x="984" y="1298"/>
                  </a:lnTo>
                  <a:lnTo>
                    <a:pt x="996" y="1295"/>
                  </a:lnTo>
                  <a:lnTo>
                    <a:pt x="1001" y="1292"/>
                  </a:lnTo>
                  <a:lnTo>
                    <a:pt x="1005" y="1281"/>
                  </a:lnTo>
                  <a:lnTo>
                    <a:pt x="1006" y="1273"/>
                  </a:lnTo>
                  <a:lnTo>
                    <a:pt x="1003" y="1266"/>
                  </a:lnTo>
                  <a:close/>
                  <a:moveTo>
                    <a:pt x="683" y="603"/>
                  </a:moveTo>
                  <a:lnTo>
                    <a:pt x="640" y="609"/>
                  </a:lnTo>
                  <a:lnTo>
                    <a:pt x="592" y="607"/>
                  </a:lnTo>
                  <a:lnTo>
                    <a:pt x="533" y="594"/>
                  </a:lnTo>
                  <a:lnTo>
                    <a:pt x="489" y="582"/>
                  </a:lnTo>
                  <a:lnTo>
                    <a:pt x="476" y="578"/>
                  </a:lnTo>
                  <a:lnTo>
                    <a:pt x="467" y="569"/>
                  </a:lnTo>
                  <a:lnTo>
                    <a:pt x="462" y="560"/>
                  </a:lnTo>
                  <a:lnTo>
                    <a:pt x="462" y="549"/>
                  </a:lnTo>
                  <a:lnTo>
                    <a:pt x="470" y="513"/>
                  </a:lnTo>
                  <a:lnTo>
                    <a:pt x="542" y="231"/>
                  </a:lnTo>
                  <a:lnTo>
                    <a:pt x="558" y="177"/>
                  </a:lnTo>
                  <a:lnTo>
                    <a:pt x="566" y="159"/>
                  </a:lnTo>
                  <a:lnTo>
                    <a:pt x="579" y="148"/>
                  </a:lnTo>
                  <a:lnTo>
                    <a:pt x="591" y="139"/>
                  </a:lnTo>
                  <a:lnTo>
                    <a:pt x="607" y="137"/>
                  </a:lnTo>
                  <a:lnTo>
                    <a:pt x="626" y="138"/>
                  </a:lnTo>
                  <a:lnTo>
                    <a:pt x="648" y="142"/>
                  </a:lnTo>
                  <a:lnTo>
                    <a:pt x="693" y="157"/>
                  </a:lnTo>
                  <a:lnTo>
                    <a:pt x="730" y="176"/>
                  </a:lnTo>
                  <a:lnTo>
                    <a:pt x="761" y="199"/>
                  </a:lnTo>
                  <a:lnTo>
                    <a:pt x="786" y="228"/>
                  </a:lnTo>
                  <a:lnTo>
                    <a:pt x="800" y="250"/>
                  </a:lnTo>
                  <a:lnTo>
                    <a:pt x="809" y="274"/>
                  </a:lnTo>
                  <a:lnTo>
                    <a:pt x="820" y="300"/>
                  </a:lnTo>
                  <a:lnTo>
                    <a:pt x="824" y="327"/>
                  </a:lnTo>
                  <a:lnTo>
                    <a:pt x="828" y="381"/>
                  </a:lnTo>
                  <a:lnTo>
                    <a:pt x="824" y="413"/>
                  </a:lnTo>
                  <a:lnTo>
                    <a:pt x="819" y="440"/>
                  </a:lnTo>
                  <a:lnTo>
                    <a:pt x="802" y="488"/>
                  </a:lnTo>
                  <a:lnTo>
                    <a:pt x="779" y="530"/>
                  </a:lnTo>
                  <a:lnTo>
                    <a:pt x="751" y="565"/>
                  </a:lnTo>
                  <a:lnTo>
                    <a:pt x="718" y="587"/>
                  </a:lnTo>
                  <a:lnTo>
                    <a:pt x="683" y="60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5" name="Freeform 45"/>
            <p:cNvSpPr>
              <a:spLocks/>
            </p:cNvSpPr>
            <p:nvPr/>
          </p:nvSpPr>
          <p:spPr bwMode="auto">
            <a:xfrm>
              <a:off x="200025" y="4208463"/>
              <a:ext cx="19050" cy="152400"/>
            </a:xfrm>
            <a:custGeom>
              <a:avLst/>
              <a:gdLst>
                <a:gd name="T0" fmla="*/ 0 w 70"/>
                <a:gd name="T1" fmla="*/ 568 h 568"/>
                <a:gd name="T2" fmla="*/ 0 w 70"/>
                <a:gd name="T3" fmla="*/ 446 h 568"/>
                <a:gd name="T4" fmla="*/ 10 w 70"/>
                <a:gd name="T5" fmla="*/ 416 h 568"/>
                <a:gd name="T6" fmla="*/ 19 w 70"/>
                <a:gd name="T7" fmla="*/ 380 h 568"/>
                <a:gd name="T8" fmla="*/ 23 w 70"/>
                <a:gd name="T9" fmla="*/ 342 h 568"/>
                <a:gd name="T10" fmla="*/ 25 w 70"/>
                <a:gd name="T11" fmla="*/ 309 h 568"/>
                <a:gd name="T12" fmla="*/ 20 w 70"/>
                <a:gd name="T13" fmla="*/ 273 h 568"/>
                <a:gd name="T14" fmla="*/ 11 w 70"/>
                <a:gd name="T15" fmla="*/ 239 h 568"/>
                <a:gd name="T16" fmla="*/ 0 w 70"/>
                <a:gd name="T17" fmla="*/ 216 h 568"/>
                <a:gd name="T18" fmla="*/ 0 w 70"/>
                <a:gd name="T19" fmla="*/ 0 h 568"/>
                <a:gd name="T20" fmla="*/ 12 w 70"/>
                <a:gd name="T21" fmla="*/ 21 h 568"/>
                <a:gd name="T22" fmla="*/ 33 w 70"/>
                <a:gd name="T23" fmla="*/ 71 h 568"/>
                <a:gd name="T24" fmla="*/ 51 w 70"/>
                <a:gd name="T25" fmla="*/ 120 h 568"/>
                <a:gd name="T26" fmla="*/ 63 w 70"/>
                <a:gd name="T27" fmla="*/ 178 h 568"/>
                <a:gd name="T28" fmla="*/ 67 w 70"/>
                <a:gd name="T29" fmla="*/ 231 h 568"/>
                <a:gd name="T30" fmla="*/ 70 w 70"/>
                <a:gd name="T31" fmla="*/ 289 h 568"/>
                <a:gd name="T32" fmla="*/ 67 w 70"/>
                <a:gd name="T33" fmla="*/ 345 h 568"/>
                <a:gd name="T34" fmla="*/ 56 w 70"/>
                <a:gd name="T35" fmla="*/ 403 h 568"/>
                <a:gd name="T36" fmla="*/ 41 w 70"/>
                <a:gd name="T37" fmla="*/ 464 h 568"/>
                <a:gd name="T38" fmla="*/ 23 w 70"/>
                <a:gd name="T39" fmla="*/ 520 h 568"/>
                <a:gd name="T40" fmla="*/ 0 w 70"/>
                <a:gd name="T4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68">
                  <a:moveTo>
                    <a:pt x="0" y="568"/>
                  </a:moveTo>
                  <a:lnTo>
                    <a:pt x="0" y="446"/>
                  </a:lnTo>
                  <a:lnTo>
                    <a:pt x="10" y="416"/>
                  </a:lnTo>
                  <a:lnTo>
                    <a:pt x="19" y="380"/>
                  </a:lnTo>
                  <a:lnTo>
                    <a:pt x="23" y="342"/>
                  </a:lnTo>
                  <a:lnTo>
                    <a:pt x="25" y="309"/>
                  </a:lnTo>
                  <a:lnTo>
                    <a:pt x="20" y="273"/>
                  </a:lnTo>
                  <a:lnTo>
                    <a:pt x="11" y="239"/>
                  </a:lnTo>
                  <a:lnTo>
                    <a:pt x="0" y="216"/>
                  </a:lnTo>
                  <a:lnTo>
                    <a:pt x="0" y="0"/>
                  </a:lnTo>
                  <a:lnTo>
                    <a:pt x="12" y="21"/>
                  </a:lnTo>
                  <a:lnTo>
                    <a:pt x="33" y="71"/>
                  </a:lnTo>
                  <a:lnTo>
                    <a:pt x="51" y="120"/>
                  </a:lnTo>
                  <a:lnTo>
                    <a:pt x="63" y="178"/>
                  </a:lnTo>
                  <a:lnTo>
                    <a:pt x="67" y="231"/>
                  </a:lnTo>
                  <a:lnTo>
                    <a:pt x="70" y="289"/>
                  </a:lnTo>
                  <a:lnTo>
                    <a:pt x="67" y="345"/>
                  </a:lnTo>
                  <a:lnTo>
                    <a:pt x="56" y="403"/>
                  </a:lnTo>
                  <a:lnTo>
                    <a:pt x="41" y="464"/>
                  </a:lnTo>
                  <a:lnTo>
                    <a:pt x="23" y="520"/>
                  </a:lnTo>
                  <a:lnTo>
                    <a:pt x="0" y="5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6" name="Freeform 46"/>
            <p:cNvSpPr>
              <a:spLocks/>
            </p:cNvSpPr>
            <p:nvPr/>
          </p:nvSpPr>
          <p:spPr bwMode="auto">
            <a:xfrm>
              <a:off x="200025" y="5262563"/>
              <a:ext cx="173038" cy="46037"/>
            </a:xfrm>
            <a:custGeom>
              <a:avLst/>
              <a:gdLst>
                <a:gd name="T0" fmla="*/ 640 w 640"/>
                <a:gd name="T1" fmla="*/ 168 h 168"/>
                <a:gd name="T2" fmla="*/ 554 w 640"/>
                <a:gd name="T3" fmla="*/ 168 h 168"/>
                <a:gd name="T4" fmla="*/ 521 w 640"/>
                <a:gd name="T5" fmla="*/ 155 h 168"/>
                <a:gd name="T6" fmla="*/ 485 w 640"/>
                <a:gd name="T7" fmla="*/ 147 h 168"/>
                <a:gd name="T8" fmla="*/ 449 w 640"/>
                <a:gd name="T9" fmla="*/ 143 h 168"/>
                <a:gd name="T10" fmla="*/ 409 w 640"/>
                <a:gd name="T11" fmla="*/ 140 h 168"/>
                <a:gd name="T12" fmla="*/ 369 w 640"/>
                <a:gd name="T13" fmla="*/ 144 h 168"/>
                <a:gd name="T14" fmla="*/ 327 w 640"/>
                <a:gd name="T15" fmla="*/ 148 h 168"/>
                <a:gd name="T16" fmla="*/ 283 w 640"/>
                <a:gd name="T17" fmla="*/ 158 h 168"/>
                <a:gd name="T18" fmla="*/ 256 w 640"/>
                <a:gd name="T19" fmla="*/ 168 h 168"/>
                <a:gd name="T20" fmla="*/ 0 w 640"/>
                <a:gd name="T21" fmla="*/ 168 h 168"/>
                <a:gd name="T22" fmla="*/ 0 w 640"/>
                <a:gd name="T23" fmla="*/ 66 h 168"/>
                <a:gd name="T24" fmla="*/ 30 w 640"/>
                <a:gd name="T25" fmla="*/ 49 h 168"/>
                <a:gd name="T26" fmla="*/ 80 w 640"/>
                <a:gd name="T27" fmla="*/ 29 h 168"/>
                <a:gd name="T28" fmla="*/ 133 w 640"/>
                <a:gd name="T29" fmla="*/ 15 h 168"/>
                <a:gd name="T30" fmla="*/ 187 w 640"/>
                <a:gd name="T31" fmla="*/ 4 h 168"/>
                <a:gd name="T32" fmla="*/ 239 w 640"/>
                <a:gd name="T33" fmla="*/ 0 h 168"/>
                <a:gd name="T34" fmla="*/ 291 w 640"/>
                <a:gd name="T35" fmla="*/ 1 h 168"/>
                <a:gd name="T36" fmla="*/ 345 w 640"/>
                <a:gd name="T37" fmla="*/ 8 h 168"/>
                <a:gd name="T38" fmla="*/ 395 w 640"/>
                <a:gd name="T39" fmla="*/ 21 h 168"/>
                <a:gd name="T40" fmla="*/ 447 w 640"/>
                <a:gd name="T41" fmla="*/ 37 h 168"/>
                <a:gd name="T42" fmla="*/ 496 w 640"/>
                <a:gd name="T43" fmla="*/ 61 h 168"/>
                <a:gd name="T44" fmla="*/ 542 w 640"/>
                <a:gd name="T45" fmla="*/ 89 h 168"/>
                <a:gd name="T46" fmla="*/ 589 w 640"/>
                <a:gd name="T47" fmla="*/ 119 h 168"/>
                <a:gd name="T48" fmla="*/ 630 w 640"/>
                <a:gd name="T49" fmla="*/ 157 h 168"/>
                <a:gd name="T50" fmla="*/ 640 w 640"/>
                <a:gd name="T5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0" h="168">
                  <a:moveTo>
                    <a:pt x="640" y="168"/>
                  </a:moveTo>
                  <a:lnTo>
                    <a:pt x="554" y="168"/>
                  </a:lnTo>
                  <a:lnTo>
                    <a:pt x="521" y="155"/>
                  </a:lnTo>
                  <a:lnTo>
                    <a:pt x="485" y="147"/>
                  </a:lnTo>
                  <a:lnTo>
                    <a:pt x="449" y="143"/>
                  </a:lnTo>
                  <a:lnTo>
                    <a:pt x="409" y="140"/>
                  </a:lnTo>
                  <a:lnTo>
                    <a:pt x="369" y="144"/>
                  </a:lnTo>
                  <a:lnTo>
                    <a:pt x="327" y="148"/>
                  </a:lnTo>
                  <a:lnTo>
                    <a:pt x="283" y="158"/>
                  </a:lnTo>
                  <a:lnTo>
                    <a:pt x="256" y="168"/>
                  </a:lnTo>
                  <a:lnTo>
                    <a:pt x="0" y="168"/>
                  </a:lnTo>
                  <a:lnTo>
                    <a:pt x="0" y="66"/>
                  </a:lnTo>
                  <a:lnTo>
                    <a:pt x="30" y="49"/>
                  </a:lnTo>
                  <a:lnTo>
                    <a:pt x="80" y="29"/>
                  </a:lnTo>
                  <a:lnTo>
                    <a:pt x="133" y="15"/>
                  </a:lnTo>
                  <a:lnTo>
                    <a:pt x="187" y="4"/>
                  </a:lnTo>
                  <a:lnTo>
                    <a:pt x="239" y="0"/>
                  </a:lnTo>
                  <a:lnTo>
                    <a:pt x="291" y="1"/>
                  </a:lnTo>
                  <a:lnTo>
                    <a:pt x="345" y="8"/>
                  </a:lnTo>
                  <a:lnTo>
                    <a:pt x="395" y="21"/>
                  </a:lnTo>
                  <a:lnTo>
                    <a:pt x="447" y="37"/>
                  </a:lnTo>
                  <a:lnTo>
                    <a:pt x="496" y="61"/>
                  </a:lnTo>
                  <a:lnTo>
                    <a:pt x="542" y="89"/>
                  </a:lnTo>
                  <a:lnTo>
                    <a:pt x="589" y="119"/>
                  </a:lnTo>
                  <a:lnTo>
                    <a:pt x="630" y="157"/>
                  </a:lnTo>
                  <a:lnTo>
                    <a:pt x="640" y="16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7" name="Freeform 47"/>
            <p:cNvSpPr>
              <a:spLocks noEditPoints="1"/>
            </p:cNvSpPr>
            <p:nvPr/>
          </p:nvSpPr>
          <p:spPr bwMode="auto">
            <a:xfrm>
              <a:off x="2468563" y="3608388"/>
              <a:ext cx="327025" cy="304800"/>
            </a:xfrm>
            <a:custGeom>
              <a:avLst/>
              <a:gdLst>
                <a:gd name="T0" fmla="*/ 1196 w 1210"/>
                <a:gd name="T1" fmla="*/ 2 h 1128"/>
                <a:gd name="T2" fmla="*/ 1160 w 1210"/>
                <a:gd name="T3" fmla="*/ 7 h 1128"/>
                <a:gd name="T4" fmla="*/ 797 w 1210"/>
                <a:gd name="T5" fmla="*/ 123 h 1128"/>
                <a:gd name="T6" fmla="*/ 347 w 1210"/>
                <a:gd name="T7" fmla="*/ 259 h 1128"/>
                <a:gd name="T8" fmla="*/ 158 w 1210"/>
                <a:gd name="T9" fmla="*/ 307 h 1128"/>
                <a:gd name="T10" fmla="*/ 122 w 1210"/>
                <a:gd name="T11" fmla="*/ 305 h 1128"/>
                <a:gd name="T12" fmla="*/ 93 w 1210"/>
                <a:gd name="T13" fmla="*/ 293 h 1128"/>
                <a:gd name="T14" fmla="*/ 46 w 1210"/>
                <a:gd name="T15" fmla="*/ 246 h 1128"/>
                <a:gd name="T16" fmla="*/ 19 w 1210"/>
                <a:gd name="T17" fmla="*/ 236 h 1128"/>
                <a:gd name="T18" fmla="*/ 4 w 1210"/>
                <a:gd name="T19" fmla="*/ 251 h 1128"/>
                <a:gd name="T20" fmla="*/ 2 w 1210"/>
                <a:gd name="T21" fmla="*/ 271 h 1128"/>
                <a:gd name="T22" fmla="*/ 27 w 1210"/>
                <a:gd name="T23" fmla="*/ 302 h 1128"/>
                <a:gd name="T24" fmla="*/ 163 w 1210"/>
                <a:gd name="T25" fmla="*/ 470 h 1128"/>
                <a:gd name="T26" fmla="*/ 226 w 1210"/>
                <a:gd name="T27" fmla="*/ 559 h 1128"/>
                <a:gd name="T28" fmla="*/ 249 w 1210"/>
                <a:gd name="T29" fmla="*/ 567 h 1128"/>
                <a:gd name="T30" fmla="*/ 267 w 1210"/>
                <a:gd name="T31" fmla="*/ 550 h 1128"/>
                <a:gd name="T32" fmla="*/ 258 w 1210"/>
                <a:gd name="T33" fmla="*/ 518 h 1128"/>
                <a:gd name="T34" fmla="*/ 219 w 1210"/>
                <a:gd name="T35" fmla="*/ 459 h 1128"/>
                <a:gd name="T36" fmla="*/ 212 w 1210"/>
                <a:gd name="T37" fmla="*/ 413 h 1128"/>
                <a:gd name="T38" fmla="*/ 253 w 1210"/>
                <a:gd name="T39" fmla="*/ 383 h 1128"/>
                <a:gd name="T40" fmla="*/ 477 w 1210"/>
                <a:gd name="T41" fmla="*/ 295 h 1128"/>
                <a:gd name="T42" fmla="*/ 518 w 1210"/>
                <a:gd name="T43" fmla="*/ 287 h 1128"/>
                <a:gd name="T44" fmla="*/ 551 w 1210"/>
                <a:gd name="T45" fmla="*/ 322 h 1128"/>
                <a:gd name="T46" fmla="*/ 696 w 1210"/>
                <a:gd name="T47" fmla="*/ 507 h 1128"/>
                <a:gd name="T48" fmla="*/ 699 w 1210"/>
                <a:gd name="T49" fmla="*/ 543 h 1128"/>
                <a:gd name="T50" fmla="*/ 567 w 1210"/>
                <a:gd name="T51" fmla="*/ 757 h 1128"/>
                <a:gd name="T52" fmla="*/ 533 w 1210"/>
                <a:gd name="T53" fmla="*/ 799 h 1128"/>
                <a:gd name="T54" fmla="*/ 501 w 1210"/>
                <a:gd name="T55" fmla="*/ 807 h 1128"/>
                <a:gd name="T56" fmla="*/ 462 w 1210"/>
                <a:gd name="T57" fmla="*/ 778 h 1128"/>
                <a:gd name="T58" fmla="*/ 424 w 1210"/>
                <a:gd name="T59" fmla="*/ 745 h 1128"/>
                <a:gd name="T60" fmla="*/ 399 w 1210"/>
                <a:gd name="T61" fmla="*/ 747 h 1128"/>
                <a:gd name="T62" fmla="*/ 392 w 1210"/>
                <a:gd name="T63" fmla="*/ 763 h 1128"/>
                <a:gd name="T64" fmla="*/ 407 w 1210"/>
                <a:gd name="T65" fmla="*/ 790 h 1128"/>
                <a:gd name="T66" fmla="*/ 497 w 1210"/>
                <a:gd name="T67" fmla="*/ 892 h 1128"/>
                <a:gd name="T68" fmla="*/ 592 w 1210"/>
                <a:gd name="T69" fmla="*/ 1012 h 1128"/>
                <a:gd name="T70" fmla="*/ 659 w 1210"/>
                <a:gd name="T71" fmla="*/ 1107 h 1128"/>
                <a:gd name="T72" fmla="*/ 682 w 1210"/>
                <a:gd name="T73" fmla="*/ 1126 h 1128"/>
                <a:gd name="T74" fmla="*/ 702 w 1210"/>
                <a:gd name="T75" fmla="*/ 1121 h 1128"/>
                <a:gd name="T76" fmla="*/ 709 w 1210"/>
                <a:gd name="T77" fmla="*/ 1109 h 1128"/>
                <a:gd name="T78" fmla="*/ 706 w 1210"/>
                <a:gd name="T79" fmla="*/ 1089 h 1128"/>
                <a:gd name="T80" fmla="*/ 679 w 1210"/>
                <a:gd name="T81" fmla="*/ 1040 h 1128"/>
                <a:gd name="T82" fmla="*/ 679 w 1210"/>
                <a:gd name="T83" fmla="*/ 994 h 1128"/>
                <a:gd name="T84" fmla="*/ 698 w 1210"/>
                <a:gd name="T85" fmla="*/ 934 h 1128"/>
                <a:gd name="T86" fmla="*/ 1095 w 1210"/>
                <a:gd name="T87" fmla="*/ 224 h 1128"/>
                <a:gd name="T88" fmla="*/ 1169 w 1210"/>
                <a:gd name="T89" fmla="*/ 103 h 1128"/>
                <a:gd name="T90" fmla="*/ 1207 w 1210"/>
                <a:gd name="T91" fmla="*/ 40 h 1128"/>
                <a:gd name="T92" fmla="*/ 1205 w 1210"/>
                <a:gd name="T93" fmla="*/ 13 h 1128"/>
                <a:gd name="T94" fmla="*/ 746 w 1210"/>
                <a:gd name="T95" fmla="*/ 448 h 1128"/>
                <a:gd name="T96" fmla="*/ 733 w 1210"/>
                <a:gd name="T97" fmla="*/ 446 h 1128"/>
                <a:gd name="T98" fmla="*/ 611 w 1210"/>
                <a:gd name="T99" fmla="*/ 295 h 1128"/>
                <a:gd name="T100" fmla="*/ 592 w 1210"/>
                <a:gd name="T101" fmla="*/ 265 h 1128"/>
                <a:gd name="T102" fmla="*/ 599 w 1210"/>
                <a:gd name="T103" fmla="*/ 251 h 1128"/>
                <a:gd name="T104" fmla="*/ 926 w 1210"/>
                <a:gd name="T105" fmla="*/ 14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0" h="1128">
                  <a:moveTo>
                    <a:pt x="1205" y="13"/>
                  </a:moveTo>
                  <a:lnTo>
                    <a:pt x="1196" y="2"/>
                  </a:lnTo>
                  <a:lnTo>
                    <a:pt x="1183" y="0"/>
                  </a:lnTo>
                  <a:lnTo>
                    <a:pt x="1160" y="7"/>
                  </a:lnTo>
                  <a:lnTo>
                    <a:pt x="1118" y="22"/>
                  </a:lnTo>
                  <a:lnTo>
                    <a:pt x="797" y="123"/>
                  </a:lnTo>
                  <a:lnTo>
                    <a:pt x="541" y="203"/>
                  </a:lnTo>
                  <a:lnTo>
                    <a:pt x="347" y="259"/>
                  </a:lnTo>
                  <a:lnTo>
                    <a:pt x="211" y="297"/>
                  </a:lnTo>
                  <a:lnTo>
                    <a:pt x="158" y="307"/>
                  </a:lnTo>
                  <a:lnTo>
                    <a:pt x="138" y="308"/>
                  </a:lnTo>
                  <a:lnTo>
                    <a:pt x="122" y="305"/>
                  </a:lnTo>
                  <a:lnTo>
                    <a:pt x="109" y="301"/>
                  </a:lnTo>
                  <a:lnTo>
                    <a:pt x="93" y="293"/>
                  </a:lnTo>
                  <a:lnTo>
                    <a:pt x="65" y="264"/>
                  </a:lnTo>
                  <a:lnTo>
                    <a:pt x="46" y="246"/>
                  </a:lnTo>
                  <a:lnTo>
                    <a:pt x="32" y="237"/>
                  </a:lnTo>
                  <a:lnTo>
                    <a:pt x="19" y="236"/>
                  </a:lnTo>
                  <a:lnTo>
                    <a:pt x="10" y="241"/>
                  </a:lnTo>
                  <a:lnTo>
                    <a:pt x="4" y="251"/>
                  </a:lnTo>
                  <a:lnTo>
                    <a:pt x="0" y="257"/>
                  </a:lnTo>
                  <a:lnTo>
                    <a:pt x="2" y="271"/>
                  </a:lnTo>
                  <a:lnTo>
                    <a:pt x="9" y="281"/>
                  </a:lnTo>
                  <a:lnTo>
                    <a:pt x="27" y="302"/>
                  </a:lnTo>
                  <a:lnTo>
                    <a:pt x="104" y="392"/>
                  </a:lnTo>
                  <a:lnTo>
                    <a:pt x="163" y="470"/>
                  </a:lnTo>
                  <a:lnTo>
                    <a:pt x="214" y="543"/>
                  </a:lnTo>
                  <a:lnTo>
                    <a:pt x="226" y="559"/>
                  </a:lnTo>
                  <a:lnTo>
                    <a:pt x="240" y="566"/>
                  </a:lnTo>
                  <a:lnTo>
                    <a:pt x="249" y="567"/>
                  </a:lnTo>
                  <a:lnTo>
                    <a:pt x="261" y="562"/>
                  </a:lnTo>
                  <a:lnTo>
                    <a:pt x="267" y="550"/>
                  </a:lnTo>
                  <a:lnTo>
                    <a:pt x="267" y="535"/>
                  </a:lnTo>
                  <a:lnTo>
                    <a:pt x="258" y="518"/>
                  </a:lnTo>
                  <a:lnTo>
                    <a:pt x="240" y="493"/>
                  </a:lnTo>
                  <a:lnTo>
                    <a:pt x="219" y="459"/>
                  </a:lnTo>
                  <a:lnTo>
                    <a:pt x="211" y="433"/>
                  </a:lnTo>
                  <a:lnTo>
                    <a:pt x="212" y="413"/>
                  </a:lnTo>
                  <a:lnTo>
                    <a:pt x="225" y="400"/>
                  </a:lnTo>
                  <a:lnTo>
                    <a:pt x="253" y="383"/>
                  </a:lnTo>
                  <a:lnTo>
                    <a:pt x="296" y="362"/>
                  </a:lnTo>
                  <a:lnTo>
                    <a:pt x="477" y="295"/>
                  </a:lnTo>
                  <a:lnTo>
                    <a:pt x="500" y="286"/>
                  </a:lnTo>
                  <a:lnTo>
                    <a:pt x="518" y="287"/>
                  </a:lnTo>
                  <a:lnTo>
                    <a:pt x="531" y="298"/>
                  </a:lnTo>
                  <a:lnTo>
                    <a:pt x="551" y="322"/>
                  </a:lnTo>
                  <a:lnTo>
                    <a:pt x="681" y="485"/>
                  </a:lnTo>
                  <a:lnTo>
                    <a:pt x="696" y="507"/>
                  </a:lnTo>
                  <a:lnTo>
                    <a:pt x="702" y="526"/>
                  </a:lnTo>
                  <a:lnTo>
                    <a:pt x="699" y="543"/>
                  </a:lnTo>
                  <a:lnTo>
                    <a:pt x="683" y="571"/>
                  </a:lnTo>
                  <a:lnTo>
                    <a:pt x="567" y="757"/>
                  </a:lnTo>
                  <a:lnTo>
                    <a:pt x="547" y="782"/>
                  </a:lnTo>
                  <a:lnTo>
                    <a:pt x="533" y="799"/>
                  </a:lnTo>
                  <a:lnTo>
                    <a:pt x="518" y="808"/>
                  </a:lnTo>
                  <a:lnTo>
                    <a:pt x="501" y="807"/>
                  </a:lnTo>
                  <a:lnTo>
                    <a:pt x="485" y="795"/>
                  </a:lnTo>
                  <a:lnTo>
                    <a:pt x="462" y="778"/>
                  </a:lnTo>
                  <a:lnTo>
                    <a:pt x="442" y="755"/>
                  </a:lnTo>
                  <a:lnTo>
                    <a:pt x="424" y="745"/>
                  </a:lnTo>
                  <a:lnTo>
                    <a:pt x="413" y="743"/>
                  </a:lnTo>
                  <a:lnTo>
                    <a:pt x="399" y="747"/>
                  </a:lnTo>
                  <a:lnTo>
                    <a:pt x="394" y="753"/>
                  </a:lnTo>
                  <a:lnTo>
                    <a:pt x="392" y="763"/>
                  </a:lnTo>
                  <a:lnTo>
                    <a:pt x="399" y="776"/>
                  </a:lnTo>
                  <a:lnTo>
                    <a:pt x="407" y="790"/>
                  </a:lnTo>
                  <a:lnTo>
                    <a:pt x="421" y="808"/>
                  </a:lnTo>
                  <a:lnTo>
                    <a:pt x="497" y="892"/>
                  </a:lnTo>
                  <a:lnTo>
                    <a:pt x="542" y="948"/>
                  </a:lnTo>
                  <a:lnTo>
                    <a:pt x="592" y="1012"/>
                  </a:lnTo>
                  <a:lnTo>
                    <a:pt x="639" y="1081"/>
                  </a:lnTo>
                  <a:lnTo>
                    <a:pt x="659" y="1107"/>
                  </a:lnTo>
                  <a:lnTo>
                    <a:pt x="670" y="1117"/>
                  </a:lnTo>
                  <a:lnTo>
                    <a:pt x="682" y="1126"/>
                  </a:lnTo>
                  <a:lnTo>
                    <a:pt x="690" y="1128"/>
                  </a:lnTo>
                  <a:lnTo>
                    <a:pt x="702" y="1121"/>
                  </a:lnTo>
                  <a:lnTo>
                    <a:pt x="708" y="1116"/>
                  </a:lnTo>
                  <a:lnTo>
                    <a:pt x="709" y="1109"/>
                  </a:lnTo>
                  <a:lnTo>
                    <a:pt x="709" y="1098"/>
                  </a:lnTo>
                  <a:lnTo>
                    <a:pt x="706" y="1089"/>
                  </a:lnTo>
                  <a:lnTo>
                    <a:pt x="691" y="1062"/>
                  </a:lnTo>
                  <a:lnTo>
                    <a:pt x="679" y="1040"/>
                  </a:lnTo>
                  <a:lnTo>
                    <a:pt x="677" y="1018"/>
                  </a:lnTo>
                  <a:lnTo>
                    <a:pt x="679" y="994"/>
                  </a:lnTo>
                  <a:lnTo>
                    <a:pt x="685" y="969"/>
                  </a:lnTo>
                  <a:lnTo>
                    <a:pt x="698" y="934"/>
                  </a:lnTo>
                  <a:lnTo>
                    <a:pt x="749" y="842"/>
                  </a:lnTo>
                  <a:lnTo>
                    <a:pt x="1095" y="224"/>
                  </a:lnTo>
                  <a:lnTo>
                    <a:pt x="1118" y="184"/>
                  </a:lnTo>
                  <a:lnTo>
                    <a:pt x="1169" y="103"/>
                  </a:lnTo>
                  <a:lnTo>
                    <a:pt x="1194" y="64"/>
                  </a:lnTo>
                  <a:lnTo>
                    <a:pt x="1207" y="40"/>
                  </a:lnTo>
                  <a:lnTo>
                    <a:pt x="1210" y="22"/>
                  </a:lnTo>
                  <a:lnTo>
                    <a:pt x="1205" y="13"/>
                  </a:lnTo>
                  <a:close/>
                  <a:moveTo>
                    <a:pt x="765" y="418"/>
                  </a:moveTo>
                  <a:lnTo>
                    <a:pt x="746" y="448"/>
                  </a:lnTo>
                  <a:lnTo>
                    <a:pt x="740" y="449"/>
                  </a:lnTo>
                  <a:lnTo>
                    <a:pt x="733" y="446"/>
                  </a:lnTo>
                  <a:lnTo>
                    <a:pt x="713" y="425"/>
                  </a:lnTo>
                  <a:lnTo>
                    <a:pt x="611" y="295"/>
                  </a:lnTo>
                  <a:lnTo>
                    <a:pt x="599" y="277"/>
                  </a:lnTo>
                  <a:lnTo>
                    <a:pt x="592" y="265"/>
                  </a:lnTo>
                  <a:lnTo>
                    <a:pt x="594" y="256"/>
                  </a:lnTo>
                  <a:lnTo>
                    <a:pt x="599" y="251"/>
                  </a:lnTo>
                  <a:lnTo>
                    <a:pt x="630" y="237"/>
                  </a:lnTo>
                  <a:lnTo>
                    <a:pt x="926" y="142"/>
                  </a:lnTo>
                  <a:lnTo>
                    <a:pt x="765" y="41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8" name="Freeform 48"/>
            <p:cNvSpPr>
              <a:spLocks noEditPoints="1"/>
            </p:cNvSpPr>
            <p:nvPr/>
          </p:nvSpPr>
          <p:spPr bwMode="auto">
            <a:xfrm>
              <a:off x="676275" y="3700463"/>
              <a:ext cx="1703388" cy="1608137"/>
            </a:xfrm>
            <a:custGeom>
              <a:avLst/>
              <a:gdLst>
                <a:gd name="T0" fmla="*/ 4499 w 6306"/>
                <a:gd name="T1" fmla="*/ 5945 h 5945"/>
                <a:gd name="T2" fmla="*/ 4384 w 6306"/>
                <a:gd name="T3" fmla="*/ 5945 h 5945"/>
                <a:gd name="T4" fmla="*/ 5209 w 6306"/>
                <a:gd name="T5" fmla="*/ 4852 h 5945"/>
                <a:gd name="T6" fmla="*/ 3497 w 6306"/>
                <a:gd name="T7" fmla="*/ 4236 h 5945"/>
                <a:gd name="T8" fmla="*/ 3396 w 6306"/>
                <a:gd name="T9" fmla="*/ 5945 h 5945"/>
                <a:gd name="T10" fmla="*/ 3330 w 6306"/>
                <a:gd name="T11" fmla="*/ 5945 h 5945"/>
                <a:gd name="T12" fmla="*/ 3435 w 6306"/>
                <a:gd name="T13" fmla="*/ 4192 h 5945"/>
                <a:gd name="T14" fmla="*/ 3439 w 6306"/>
                <a:gd name="T15" fmla="*/ 4156 h 5945"/>
                <a:gd name="T16" fmla="*/ 3475 w 6306"/>
                <a:gd name="T17" fmla="*/ 4164 h 5945"/>
                <a:gd name="T18" fmla="*/ 5242 w 6306"/>
                <a:gd name="T19" fmla="*/ 4794 h 5945"/>
                <a:gd name="T20" fmla="*/ 6056 w 6306"/>
                <a:gd name="T21" fmla="*/ 2652 h 5945"/>
                <a:gd name="T22" fmla="*/ 3702 w 6306"/>
                <a:gd name="T23" fmla="*/ 2704 h 5945"/>
                <a:gd name="T24" fmla="*/ 3663 w 6306"/>
                <a:gd name="T25" fmla="*/ 2702 h 5945"/>
                <a:gd name="T26" fmla="*/ 3671 w 6306"/>
                <a:gd name="T27" fmla="*/ 2664 h 5945"/>
                <a:gd name="T28" fmla="*/ 4499 w 6306"/>
                <a:gd name="T29" fmla="*/ 783 h 5945"/>
                <a:gd name="T30" fmla="*/ 2455 w 6306"/>
                <a:gd name="T31" fmla="*/ 422 h 5945"/>
                <a:gd name="T32" fmla="*/ 2555 w 6306"/>
                <a:gd name="T33" fmla="*/ 2469 h 5945"/>
                <a:gd name="T34" fmla="*/ 2550 w 6306"/>
                <a:gd name="T35" fmla="*/ 2510 h 5945"/>
                <a:gd name="T36" fmla="*/ 2513 w 6306"/>
                <a:gd name="T37" fmla="*/ 2497 h 5945"/>
                <a:gd name="T38" fmla="*/ 280 w 6306"/>
                <a:gd name="T39" fmla="*/ 1600 h 5945"/>
                <a:gd name="T40" fmla="*/ 242 w 6306"/>
                <a:gd name="T41" fmla="*/ 3383 h 5945"/>
                <a:gd name="T42" fmla="*/ 330 w 6306"/>
                <a:gd name="T43" fmla="*/ 3895 h 5945"/>
                <a:gd name="T44" fmla="*/ 2235 w 6306"/>
                <a:gd name="T45" fmla="*/ 3923 h 5945"/>
                <a:gd name="T46" fmla="*/ 2272 w 6306"/>
                <a:gd name="T47" fmla="*/ 3928 h 5945"/>
                <a:gd name="T48" fmla="*/ 2263 w 6306"/>
                <a:gd name="T49" fmla="*/ 3963 h 5945"/>
                <a:gd name="T50" fmla="*/ 1648 w 6306"/>
                <a:gd name="T51" fmla="*/ 5945 h 5945"/>
                <a:gd name="T52" fmla="*/ 1578 w 6306"/>
                <a:gd name="T53" fmla="*/ 5945 h 5945"/>
                <a:gd name="T54" fmla="*/ 2191 w 6306"/>
                <a:gd name="T55" fmla="*/ 3984 h 5945"/>
                <a:gd name="T56" fmla="*/ 342 w 6306"/>
                <a:gd name="T57" fmla="*/ 3959 h 5945"/>
                <a:gd name="T58" fmla="*/ 1139 w 6306"/>
                <a:gd name="T59" fmla="*/ 5945 h 5945"/>
                <a:gd name="T60" fmla="*/ 1023 w 6306"/>
                <a:gd name="T61" fmla="*/ 5945 h 5945"/>
                <a:gd name="T62" fmla="*/ 145 w 6306"/>
                <a:gd name="T63" fmla="*/ 3395 h 5945"/>
                <a:gd name="T64" fmla="*/ 621 w 6306"/>
                <a:gd name="T65" fmla="*/ 0 h 5945"/>
                <a:gd name="T66" fmla="*/ 6306 w 6306"/>
                <a:gd name="T67" fmla="*/ 1002 h 5945"/>
                <a:gd name="T68" fmla="*/ 5854 w 6306"/>
                <a:gd name="T69" fmla="*/ 3760 h 5945"/>
                <a:gd name="T70" fmla="*/ 4499 w 6306"/>
                <a:gd name="T71" fmla="*/ 5945 h 5945"/>
                <a:gd name="T72" fmla="*/ 683 w 6306"/>
                <a:gd name="T73" fmla="*/ 110 h 5945"/>
                <a:gd name="T74" fmla="*/ 2382 w 6306"/>
                <a:gd name="T75" fmla="*/ 409 h 5945"/>
                <a:gd name="T76" fmla="*/ 2495 w 6306"/>
                <a:gd name="T77" fmla="*/ 2421 h 5945"/>
                <a:gd name="T78" fmla="*/ 291 w 6306"/>
                <a:gd name="T79" fmla="*/ 1534 h 5945"/>
                <a:gd name="T80" fmla="*/ 683 w 6306"/>
                <a:gd name="T81" fmla="*/ 110 h 5945"/>
                <a:gd name="T82" fmla="*/ 3744 w 6306"/>
                <a:gd name="T83" fmla="*/ 2639 h 5945"/>
                <a:gd name="T84" fmla="*/ 4572 w 6306"/>
                <a:gd name="T85" fmla="*/ 796 h 5945"/>
                <a:gd name="T86" fmla="*/ 6195 w 6306"/>
                <a:gd name="T87" fmla="*/ 1082 h 5945"/>
                <a:gd name="T88" fmla="*/ 6068 w 6306"/>
                <a:gd name="T89" fmla="*/ 2583 h 5945"/>
                <a:gd name="T90" fmla="*/ 3744 w 6306"/>
                <a:gd name="T91" fmla="*/ 2639 h 5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06" h="5945">
                  <a:moveTo>
                    <a:pt x="4499" y="5945"/>
                  </a:moveTo>
                  <a:lnTo>
                    <a:pt x="4384" y="5945"/>
                  </a:lnTo>
                  <a:cubicBezTo>
                    <a:pt x="4698" y="5613"/>
                    <a:pt x="4974" y="5245"/>
                    <a:pt x="5209" y="4852"/>
                  </a:cubicBezTo>
                  <a:cubicBezTo>
                    <a:pt x="4563" y="4534"/>
                    <a:pt x="4204" y="4403"/>
                    <a:pt x="3497" y="4236"/>
                  </a:cubicBezTo>
                  <a:cubicBezTo>
                    <a:pt x="3440" y="4824"/>
                    <a:pt x="3410" y="5379"/>
                    <a:pt x="3396" y="5945"/>
                  </a:cubicBezTo>
                  <a:lnTo>
                    <a:pt x="3330" y="5945"/>
                  </a:lnTo>
                  <a:cubicBezTo>
                    <a:pt x="3344" y="5362"/>
                    <a:pt x="3375" y="4784"/>
                    <a:pt x="3435" y="4192"/>
                  </a:cubicBezTo>
                  <a:lnTo>
                    <a:pt x="3439" y="4156"/>
                  </a:lnTo>
                  <a:lnTo>
                    <a:pt x="3475" y="4164"/>
                  </a:lnTo>
                  <a:cubicBezTo>
                    <a:pt x="4196" y="4333"/>
                    <a:pt x="4585" y="4472"/>
                    <a:pt x="5242" y="4794"/>
                  </a:cubicBezTo>
                  <a:cubicBezTo>
                    <a:pt x="5628" y="4135"/>
                    <a:pt x="5903" y="3406"/>
                    <a:pt x="6056" y="2652"/>
                  </a:cubicBezTo>
                  <a:cubicBezTo>
                    <a:pt x="5312" y="2775"/>
                    <a:pt x="4437" y="2733"/>
                    <a:pt x="3702" y="2704"/>
                  </a:cubicBezTo>
                  <a:lnTo>
                    <a:pt x="3663" y="2702"/>
                  </a:lnTo>
                  <a:lnTo>
                    <a:pt x="3671" y="2664"/>
                  </a:lnTo>
                  <a:cubicBezTo>
                    <a:pt x="3856" y="1840"/>
                    <a:pt x="3958" y="1449"/>
                    <a:pt x="4499" y="783"/>
                  </a:cubicBezTo>
                  <a:lnTo>
                    <a:pt x="2455" y="422"/>
                  </a:lnTo>
                  <a:cubicBezTo>
                    <a:pt x="2719" y="1215"/>
                    <a:pt x="2654" y="1650"/>
                    <a:pt x="2555" y="2469"/>
                  </a:cubicBezTo>
                  <a:lnTo>
                    <a:pt x="2550" y="2510"/>
                  </a:lnTo>
                  <a:lnTo>
                    <a:pt x="2513" y="2497"/>
                  </a:lnTo>
                  <a:cubicBezTo>
                    <a:pt x="1699" y="2208"/>
                    <a:pt x="1045" y="1981"/>
                    <a:pt x="280" y="1600"/>
                  </a:cubicBezTo>
                  <a:cubicBezTo>
                    <a:pt x="185" y="2187"/>
                    <a:pt x="167" y="2786"/>
                    <a:pt x="242" y="3383"/>
                  </a:cubicBezTo>
                  <a:cubicBezTo>
                    <a:pt x="264" y="3554"/>
                    <a:pt x="293" y="3726"/>
                    <a:pt x="330" y="3895"/>
                  </a:cubicBezTo>
                  <a:cubicBezTo>
                    <a:pt x="1001" y="3833"/>
                    <a:pt x="1563" y="3838"/>
                    <a:pt x="2235" y="3923"/>
                  </a:cubicBezTo>
                  <a:lnTo>
                    <a:pt x="2272" y="3928"/>
                  </a:lnTo>
                  <a:lnTo>
                    <a:pt x="2263" y="3963"/>
                  </a:lnTo>
                  <a:cubicBezTo>
                    <a:pt x="2075" y="4710"/>
                    <a:pt x="1897" y="5292"/>
                    <a:pt x="1648" y="5945"/>
                  </a:cubicBezTo>
                  <a:lnTo>
                    <a:pt x="1578" y="5945"/>
                  </a:lnTo>
                  <a:cubicBezTo>
                    <a:pt x="1826" y="5298"/>
                    <a:pt x="2003" y="4724"/>
                    <a:pt x="2191" y="3984"/>
                  </a:cubicBezTo>
                  <a:cubicBezTo>
                    <a:pt x="1533" y="3905"/>
                    <a:pt x="999" y="3899"/>
                    <a:pt x="342" y="3959"/>
                  </a:cubicBezTo>
                  <a:cubicBezTo>
                    <a:pt x="499" y="4653"/>
                    <a:pt x="773" y="5329"/>
                    <a:pt x="1139" y="5945"/>
                  </a:cubicBezTo>
                  <a:lnTo>
                    <a:pt x="1023" y="5945"/>
                  </a:lnTo>
                  <a:cubicBezTo>
                    <a:pt x="568" y="5158"/>
                    <a:pt x="256" y="4279"/>
                    <a:pt x="145" y="3395"/>
                  </a:cubicBezTo>
                  <a:cubicBezTo>
                    <a:pt x="0" y="2240"/>
                    <a:pt x="191" y="1081"/>
                    <a:pt x="621" y="0"/>
                  </a:cubicBezTo>
                  <a:lnTo>
                    <a:pt x="6306" y="1002"/>
                  </a:lnTo>
                  <a:cubicBezTo>
                    <a:pt x="6290" y="1986"/>
                    <a:pt x="6299" y="2448"/>
                    <a:pt x="5854" y="3760"/>
                  </a:cubicBezTo>
                  <a:cubicBezTo>
                    <a:pt x="5625" y="4439"/>
                    <a:pt x="5153" y="5242"/>
                    <a:pt x="4499" y="5945"/>
                  </a:cubicBezTo>
                  <a:close/>
                  <a:moveTo>
                    <a:pt x="683" y="110"/>
                  </a:moveTo>
                  <a:lnTo>
                    <a:pt x="2382" y="409"/>
                  </a:lnTo>
                  <a:cubicBezTo>
                    <a:pt x="2654" y="1184"/>
                    <a:pt x="2589" y="1630"/>
                    <a:pt x="2495" y="2421"/>
                  </a:cubicBezTo>
                  <a:cubicBezTo>
                    <a:pt x="1681" y="2135"/>
                    <a:pt x="1053" y="1910"/>
                    <a:pt x="291" y="1534"/>
                  </a:cubicBezTo>
                  <a:cubicBezTo>
                    <a:pt x="372" y="1052"/>
                    <a:pt x="506" y="575"/>
                    <a:pt x="683" y="110"/>
                  </a:cubicBezTo>
                  <a:close/>
                  <a:moveTo>
                    <a:pt x="3744" y="2639"/>
                  </a:moveTo>
                  <a:cubicBezTo>
                    <a:pt x="3930" y="1833"/>
                    <a:pt x="4029" y="1448"/>
                    <a:pt x="4572" y="796"/>
                  </a:cubicBezTo>
                  <a:lnTo>
                    <a:pt x="6195" y="1082"/>
                  </a:lnTo>
                  <a:cubicBezTo>
                    <a:pt x="6207" y="1584"/>
                    <a:pt x="6164" y="2089"/>
                    <a:pt x="6068" y="2583"/>
                  </a:cubicBezTo>
                  <a:cubicBezTo>
                    <a:pt x="5351" y="2716"/>
                    <a:pt x="4451" y="2665"/>
                    <a:pt x="3744" y="263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9" name="Freeform 49"/>
            <p:cNvSpPr>
              <a:spLocks noEditPoints="1"/>
            </p:cNvSpPr>
            <p:nvPr/>
          </p:nvSpPr>
          <p:spPr bwMode="auto">
            <a:xfrm>
              <a:off x="757238" y="42719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5 h 1639"/>
                <a:gd name="T14" fmla="*/ 184 w 1108"/>
                <a:gd name="T15" fmla="*/ 994 h 1639"/>
                <a:gd name="T16" fmla="*/ 229 w 1108"/>
                <a:gd name="T17" fmla="*/ 1127 h 1639"/>
                <a:gd name="T18" fmla="*/ 142 w 1108"/>
                <a:gd name="T19" fmla="*/ 1230 h 1639"/>
                <a:gd name="T20" fmla="*/ 254 w 1108"/>
                <a:gd name="T21" fmla="*/ 1419 h 1639"/>
                <a:gd name="T22" fmla="*/ 387 w 1108"/>
                <a:gd name="T23" fmla="*/ 1636 h 1639"/>
                <a:gd name="T24" fmla="*/ 567 w 1108"/>
                <a:gd name="T25" fmla="*/ 1450 h 1639"/>
                <a:gd name="T26" fmla="*/ 786 w 1108"/>
                <a:gd name="T27" fmla="*/ 1339 h 1639"/>
                <a:gd name="T28" fmla="*/ 735 w 1108"/>
                <a:gd name="T29" fmla="*/ 1229 h 1639"/>
                <a:gd name="T30" fmla="*/ 793 w 1108"/>
                <a:gd name="T31" fmla="*/ 1114 h 1639"/>
                <a:gd name="T32" fmla="*/ 876 w 1108"/>
                <a:gd name="T33" fmla="*/ 982 h 1639"/>
                <a:gd name="T34" fmla="*/ 1038 w 1108"/>
                <a:gd name="T35" fmla="*/ 1032 h 1639"/>
                <a:gd name="T36" fmla="*/ 1104 w 1108"/>
                <a:gd name="T37" fmla="*/ 857 h 1639"/>
                <a:gd name="T38" fmla="*/ 231 w 1108"/>
                <a:gd name="T39" fmla="*/ 1048 h 1639"/>
                <a:gd name="T40" fmla="*/ 136 w 1108"/>
                <a:gd name="T41" fmla="*/ 878 h 1639"/>
                <a:gd name="T42" fmla="*/ 36 w 1108"/>
                <a:gd name="T43" fmla="*/ 862 h 1639"/>
                <a:gd name="T44" fmla="*/ 138 w 1108"/>
                <a:gd name="T45" fmla="*/ 795 h 1639"/>
                <a:gd name="T46" fmla="*/ 343 w 1108"/>
                <a:gd name="T47" fmla="*/ 963 h 1639"/>
                <a:gd name="T48" fmla="*/ 82 w 1108"/>
                <a:gd name="T49" fmla="*/ 697 h 1639"/>
                <a:gd name="T50" fmla="*/ 74 w 1108"/>
                <a:gd name="T51" fmla="*/ 832 h 1639"/>
                <a:gd name="T52" fmla="*/ 271 w 1108"/>
                <a:gd name="T53" fmla="*/ 614 h 1639"/>
                <a:gd name="T54" fmla="*/ 257 w 1108"/>
                <a:gd name="T55" fmla="*/ 879 h 1639"/>
                <a:gd name="T56" fmla="*/ 339 w 1108"/>
                <a:gd name="T57" fmla="*/ 1076 h 1639"/>
                <a:gd name="T58" fmla="*/ 160 w 1108"/>
                <a:gd name="T59" fmla="*/ 1354 h 1639"/>
                <a:gd name="T60" fmla="*/ 157 w 1108"/>
                <a:gd name="T61" fmla="*/ 1198 h 1639"/>
                <a:gd name="T62" fmla="*/ 263 w 1108"/>
                <a:gd name="T63" fmla="*/ 1104 h 1639"/>
                <a:gd name="T64" fmla="*/ 206 w 1108"/>
                <a:gd name="T65" fmla="*/ 1329 h 1639"/>
                <a:gd name="T66" fmla="*/ 391 w 1108"/>
                <a:gd name="T67" fmla="*/ 1116 h 1639"/>
                <a:gd name="T68" fmla="*/ 387 w 1108"/>
                <a:gd name="T69" fmla="*/ 1596 h 1639"/>
                <a:gd name="T70" fmla="*/ 470 w 1108"/>
                <a:gd name="T71" fmla="*/ 1128 h 1639"/>
                <a:gd name="T72" fmla="*/ 487 w 1108"/>
                <a:gd name="T73" fmla="*/ 1032 h 1639"/>
                <a:gd name="T74" fmla="*/ 497 w 1108"/>
                <a:gd name="T75" fmla="*/ 561 h 1639"/>
                <a:gd name="T76" fmla="*/ 568 w 1108"/>
                <a:gd name="T77" fmla="*/ 135 h 1639"/>
                <a:gd name="T78" fmla="*/ 673 w 1108"/>
                <a:gd name="T79" fmla="*/ 213 h 1639"/>
                <a:gd name="T80" fmla="*/ 815 w 1108"/>
                <a:gd name="T81" fmla="*/ 242 h 1639"/>
                <a:gd name="T82" fmla="*/ 576 w 1108"/>
                <a:gd name="T83" fmla="*/ 1015 h 1639"/>
                <a:gd name="T84" fmla="*/ 572 w 1108"/>
                <a:gd name="T85" fmla="*/ 1110 h 1639"/>
                <a:gd name="T86" fmla="*/ 436 w 1108"/>
                <a:gd name="T87" fmla="*/ 1583 h 1639"/>
                <a:gd name="T88" fmla="*/ 519 w 1108"/>
                <a:gd name="T89" fmla="*/ 1494 h 1639"/>
                <a:gd name="T90" fmla="*/ 763 w 1108"/>
                <a:gd name="T91" fmla="*/ 1362 h 1639"/>
                <a:gd name="T92" fmla="*/ 671 w 1108"/>
                <a:gd name="T93" fmla="*/ 1470 h 1639"/>
                <a:gd name="T94" fmla="*/ 586 w 1108"/>
                <a:gd name="T95" fmla="*/ 1289 h 1639"/>
                <a:gd name="T96" fmla="*/ 683 w 1108"/>
                <a:gd name="T97" fmla="*/ 1413 h 1639"/>
                <a:gd name="T98" fmla="*/ 716 w 1108"/>
                <a:gd name="T99" fmla="*/ 1164 h 1639"/>
                <a:gd name="T100" fmla="*/ 681 w 1108"/>
                <a:gd name="T101" fmla="*/ 1062 h 1639"/>
                <a:gd name="T102" fmla="*/ 641 w 1108"/>
                <a:gd name="T103" fmla="*/ 1057 h 1639"/>
                <a:gd name="T104" fmla="*/ 748 w 1108"/>
                <a:gd name="T105" fmla="*/ 1069 h 1639"/>
                <a:gd name="T106" fmla="*/ 990 w 1108"/>
                <a:gd name="T107" fmla="*/ 1007 h 1639"/>
                <a:gd name="T108" fmla="*/ 934 w 1108"/>
                <a:gd name="T109" fmla="*/ 1038 h 1639"/>
                <a:gd name="T110" fmla="*/ 760 w 1108"/>
                <a:gd name="T111" fmla="*/ 1040 h 1639"/>
                <a:gd name="T112" fmla="*/ 986 w 1108"/>
                <a:gd name="T113" fmla="*/ 889 h 1639"/>
                <a:gd name="T114" fmla="*/ 990 w 1108"/>
                <a:gd name="T115" fmla="*/ 1007 h 1639"/>
                <a:gd name="T116" fmla="*/ 1009 w 1108"/>
                <a:gd name="T117" fmla="*/ 911 h 1639"/>
                <a:gd name="T118" fmla="*/ 684 w 1108"/>
                <a:gd name="T119" fmla="*/ 1023 h 1639"/>
                <a:gd name="T120" fmla="*/ 808 w 1108"/>
                <a:gd name="T121" fmla="*/ 755 h 1639"/>
                <a:gd name="T122" fmla="*/ 1073 w 1108"/>
                <a:gd name="T123" fmla="*/ 819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104" y="857"/>
                  </a:moveTo>
                  <a:cubicBezTo>
                    <a:pt x="1108" y="823"/>
                    <a:pt x="1101" y="789"/>
                    <a:pt x="1086" y="758"/>
                  </a:cubicBezTo>
                  <a:lnTo>
                    <a:pt x="1084" y="757"/>
                  </a:lnTo>
                  <a:cubicBezTo>
                    <a:pt x="1070" y="728"/>
                    <a:pt x="1045" y="708"/>
                    <a:pt x="1017" y="693"/>
                  </a:cubicBezTo>
                  <a:cubicBezTo>
                    <a:pt x="884" y="625"/>
                    <a:pt x="716" y="706"/>
                    <a:pt x="647" y="832"/>
                  </a:cubicBezTo>
                  <a:cubicBezTo>
                    <a:pt x="669" y="744"/>
                    <a:pt x="694" y="644"/>
                    <a:pt x="711" y="606"/>
                  </a:cubicBezTo>
                  <a:cubicBezTo>
                    <a:pt x="716" y="593"/>
                    <a:pt x="733" y="570"/>
                    <a:pt x="750" y="549"/>
                  </a:cubicBezTo>
                  <a:cubicBezTo>
                    <a:pt x="762" y="531"/>
                    <a:pt x="775" y="518"/>
                    <a:pt x="785" y="511"/>
                  </a:cubicBezTo>
                  <a:lnTo>
                    <a:pt x="786" y="509"/>
                  </a:lnTo>
                  <a:cubicBezTo>
                    <a:pt x="801" y="497"/>
                    <a:pt x="817" y="482"/>
                    <a:pt x="834" y="458"/>
                  </a:cubicBezTo>
                  <a:cubicBezTo>
                    <a:pt x="851" y="435"/>
                    <a:pt x="865" y="405"/>
                    <a:pt x="875" y="362"/>
                  </a:cubicBezTo>
                  <a:cubicBezTo>
                    <a:pt x="887" y="321"/>
                    <a:pt x="867" y="271"/>
                    <a:pt x="844" y="228"/>
                  </a:cubicBezTo>
                  <a:cubicBezTo>
                    <a:pt x="821" y="186"/>
                    <a:pt x="792" y="150"/>
                    <a:pt x="782" y="140"/>
                  </a:cubicBezTo>
                  <a:cubicBezTo>
                    <a:pt x="775" y="130"/>
                    <a:pt x="764" y="110"/>
                    <a:pt x="754" y="89"/>
                  </a:cubicBezTo>
                  <a:cubicBezTo>
                    <a:pt x="748" y="74"/>
                    <a:pt x="744" y="60"/>
                    <a:pt x="743" y="52"/>
                  </a:cubicBezTo>
                  <a:lnTo>
                    <a:pt x="744" y="49"/>
                  </a:lnTo>
                  <a:cubicBezTo>
                    <a:pt x="742" y="10"/>
                    <a:pt x="705" y="5"/>
                    <a:pt x="696" y="6"/>
                  </a:cubicBezTo>
                  <a:cubicBezTo>
                    <a:pt x="688" y="5"/>
                    <a:pt x="649" y="0"/>
                    <a:pt x="634" y="37"/>
                  </a:cubicBezTo>
                  <a:cubicBezTo>
                    <a:pt x="630" y="45"/>
                    <a:pt x="621" y="57"/>
                    <a:pt x="609" y="67"/>
                  </a:cubicBezTo>
                  <a:cubicBezTo>
                    <a:pt x="593" y="82"/>
                    <a:pt x="575" y="96"/>
                    <a:pt x="563" y="103"/>
                  </a:cubicBezTo>
                  <a:lnTo>
                    <a:pt x="561" y="103"/>
                  </a:lnTo>
                  <a:cubicBezTo>
                    <a:pt x="558" y="105"/>
                    <a:pt x="556" y="106"/>
                    <a:pt x="551" y="110"/>
                  </a:cubicBezTo>
                  <a:cubicBezTo>
                    <a:pt x="511" y="136"/>
                    <a:pt x="407" y="203"/>
                    <a:pt x="398" y="280"/>
                  </a:cubicBezTo>
                  <a:cubicBezTo>
                    <a:pt x="393" y="321"/>
                    <a:pt x="395" y="355"/>
                    <a:pt x="404" y="383"/>
                  </a:cubicBezTo>
                  <a:cubicBezTo>
                    <a:pt x="410" y="410"/>
                    <a:pt x="421" y="434"/>
                    <a:pt x="433" y="452"/>
                  </a:cubicBezTo>
                  <a:cubicBezTo>
                    <a:pt x="440" y="462"/>
                    <a:pt x="448" y="483"/>
                    <a:pt x="453" y="503"/>
                  </a:cubicBezTo>
                  <a:cubicBezTo>
                    <a:pt x="460" y="527"/>
                    <a:pt x="466" y="552"/>
                    <a:pt x="466" y="563"/>
                  </a:cubicBezTo>
                  <a:lnTo>
                    <a:pt x="466" y="565"/>
                  </a:lnTo>
                  <a:cubicBezTo>
                    <a:pt x="468" y="605"/>
                    <a:pt x="456" y="706"/>
                    <a:pt x="448" y="794"/>
                  </a:cubicBezTo>
                  <a:cubicBezTo>
                    <a:pt x="442" y="765"/>
                    <a:pt x="434" y="737"/>
                    <a:pt x="424" y="716"/>
                  </a:cubicBezTo>
                  <a:cubicBezTo>
                    <a:pt x="386" y="643"/>
                    <a:pt x="331" y="583"/>
                    <a:pt x="253" y="552"/>
                  </a:cubicBezTo>
                  <a:cubicBezTo>
                    <a:pt x="225" y="540"/>
                    <a:pt x="188" y="533"/>
                    <a:pt x="152" y="538"/>
                  </a:cubicBezTo>
                  <a:cubicBezTo>
                    <a:pt x="80" y="547"/>
                    <a:pt x="29" y="589"/>
                    <a:pt x="10" y="658"/>
                  </a:cubicBezTo>
                  <a:cubicBezTo>
                    <a:pt x="0" y="691"/>
                    <a:pt x="1" y="724"/>
                    <a:pt x="13" y="753"/>
                  </a:cubicBezTo>
                  <a:cubicBezTo>
                    <a:pt x="23" y="774"/>
                    <a:pt x="37" y="803"/>
                    <a:pt x="43" y="820"/>
                  </a:cubicBezTo>
                  <a:cubicBezTo>
                    <a:pt x="39" y="821"/>
                    <a:pt x="31" y="829"/>
                    <a:pt x="24" y="832"/>
                  </a:cubicBezTo>
                  <a:cubicBezTo>
                    <a:pt x="16" y="837"/>
                    <a:pt x="11" y="843"/>
                    <a:pt x="7" y="851"/>
                  </a:cubicBezTo>
                  <a:cubicBezTo>
                    <a:pt x="6" y="857"/>
                    <a:pt x="5" y="861"/>
                    <a:pt x="6" y="868"/>
                  </a:cubicBezTo>
                  <a:cubicBezTo>
                    <a:pt x="7" y="875"/>
                    <a:pt x="9" y="880"/>
                    <a:pt x="12" y="884"/>
                  </a:cubicBezTo>
                  <a:cubicBezTo>
                    <a:pt x="17" y="894"/>
                    <a:pt x="29" y="903"/>
                    <a:pt x="39" y="907"/>
                  </a:cubicBezTo>
                  <a:cubicBezTo>
                    <a:pt x="61" y="917"/>
                    <a:pt x="87" y="922"/>
                    <a:pt x="109" y="921"/>
                  </a:cubicBezTo>
                  <a:cubicBezTo>
                    <a:pt x="131" y="921"/>
                    <a:pt x="150" y="913"/>
                    <a:pt x="162" y="895"/>
                  </a:cubicBezTo>
                  <a:cubicBezTo>
                    <a:pt x="171" y="882"/>
                    <a:pt x="177" y="870"/>
                    <a:pt x="182" y="857"/>
                  </a:cubicBezTo>
                  <a:cubicBezTo>
                    <a:pt x="183" y="851"/>
                    <a:pt x="177" y="848"/>
                    <a:pt x="181" y="848"/>
                  </a:cubicBezTo>
                  <a:cubicBezTo>
                    <a:pt x="188" y="847"/>
                    <a:pt x="198" y="854"/>
                    <a:pt x="207" y="862"/>
                  </a:cubicBezTo>
                  <a:cubicBezTo>
                    <a:pt x="217" y="870"/>
                    <a:pt x="224" y="880"/>
                    <a:pt x="227" y="889"/>
                  </a:cubicBezTo>
                  <a:cubicBezTo>
                    <a:pt x="232" y="908"/>
                    <a:pt x="236" y="933"/>
                    <a:pt x="237" y="957"/>
                  </a:cubicBezTo>
                  <a:cubicBezTo>
                    <a:pt x="212" y="959"/>
                    <a:pt x="192" y="971"/>
                    <a:pt x="184" y="994"/>
                  </a:cubicBezTo>
                  <a:cubicBezTo>
                    <a:pt x="179" y="1019"/>
                    <a:pt x="185" y="1040"/>
                    <a:pt x="193" y="1055"/>
                  </a:cubicBezTo>
                  <a:cubicBezTo>
                    <a:pt x="204" y="1068"/>
                    <a:pt x="217" y="1079"/>
                    <a:pt x="229" y="1085"/>
                  </a:cubicBezTo>
                  <a:cubicBezTo>
                    <a:pt x="229" y="1085"/>
                    <a:pt x="231" y="1086"/>
                    <a:pt x="234" y="1086"/>
                  </a:cubicBezTo>
                  <a:cubicBezTo>
                    <a:pt x="232" y="1092"/>
                    <a:pt x="232" y="1097"/>
                    <a:pt x="231" y="1099"/>
                  </a:cubicBezTo>
                  <a:cubicBezTo>
                    <a:pt x="230" y="1105"/>
                    <a:pt x="231" y="1112"/>
                    <a:pt x="230" y="1118"/>
                  </a:cubicBezTo>
                  <a:cubicBezTo>
                    <a:pt x="230" y="1121"/>
                    <a:pt x="230" y="1121"/>
                    <a:pt x="229" y="1127"/>
                  </a:cubicBezTo>
                  <a:cubicBezTo>
                    <a:pt x="229" y="1134"/>
                    <a:pt x="228" y="1140"/>
                    <a:pt x="222" y="1139"/>
                  </a:cubicBezTo>
                  <a:lnTo>
                    <a:pt x="222" y="1141"/>
                  </a:lnTo>
                  <a:cubicBezTo>
                    <a:pt x="220" y="1141"/>
                    <a:pt x="217" y="1140"/>
                    <a:pt x="213" y="1140"/>
                  </a:cubicBezTo>
                  <a:cubicBezTo>
                    <a:pt x="182" y="1141"/>
                    <a:pt x="143" y="1140"/>
                    <a:pt x="125" y="1166"/>
                  </a:cubicBezTo>
                  <a:cubicBezTo>
                    <a:pt x="105" y="1191"/>
                    <a:pt x="120" y="1207"/>
                    <a:pt x="135" y="1220"/>
                  </a:cubicBezTo>
                  <a:cubicBezTo>
                    <a:pt x="139" y="1223"/>
                    <a:pt x="143" y="1228"/>
                    <a:pt x="142" y="1230"/>
                  </a:cubicBezTo>
                  <a:cubicBezTo>
                    <a:pt x="144" y="1235"/>
                    <a:pt x="139" y="1225"/>
                    <a:pt x="137" y="1225"/>
                  </a:cubicBezTo>
                  <a:cubicBezTo>
                    <a:pt x="124" y="1232"/>
                    <a:pt x="110" y="1240"/>
                    <a:pt x="106" y="1259"/>
                  </a:cubicBezTo>
                  <a:cubicBezTo>
                    <a:pt x="101" y="1280"/>
                    <a:pt x="104" y="1300"/>
                    <a:pt x="107" y="1319"/>
                  </a:cubicBezTo>
                  <a:cubicBezTo>
                    <a:pt x="114" y="1341"/>
                    <a:pt x="126" y="1361"/>
                    <a:pt x="134" y="1374"/>
                  </a:cubicBezTo>
                  <a:cubicBezTo>
                    <a:pt x="148" y="1394"/>
                    <a:pt x="166" y="1408"/>
                    <a:pt x="188" y="1416"/>
                  </a:cubicBezTo>
                  <a:cubicBezTo>
                    <a:pt x="207" y="1424"/>
                    <a:pt x="229" y="1426"/>
                    <a:pt x="254" y="1419"/>
                  </a:cubicBezTo>
                  <a:cubicBezTo>
                    <a:pt x="270" y="1417"/>
                    <a:pt x="288" y="1410"/>
                    <a:pt x="302" y="1406"/>
                  </a:cubicBezTo>
                  <a:cubicBezTo>
                    <a:pt x="299" y="1423"/>
                    <a:pt x="297" y="1447"/>
                    <a:pt x="302" y="1469"/>
                  </a:cubicBezTo>
                  <a:lnTo>
                    <a:pt x="302" y="1472"/>
                  </a:lnTo>
                  <a:cubicBezTo>
                    <a:pt x="307" y="1494"/>
                    <a:pt x="319" y="1523"/>
                    <a:pt x="330" y="1547"/>
                  </a:cubicBezTo>
                  <a:cubicBezTo>
                    <a:pt x="338" y="1563"/>
                    <a:pt x="344" y="1578"/>
                    <a:pt x="347" y="1587"/>
                  </a:cubicBezTo>
                  <a:cubicBezTo>
                    <a:pt x="355" y="1615"/>
                    <a:pt x="385" y="1635"/>
                    <a:pt x="387" y="1636"/>
                  </a:cubicBezTo>
                  <a:lnTo>
                    <a:pt x="391" y="1639"/>
                  </a:lnTo>
                  <a:lnTo>
                    <a:pt x="398" y="1638"/>
                  </a:lnTo>
                  <a:cubicBezTo>
                    <a:pt x="398" y="1638"/>
                    <a:pt x="444" y="1626"/>
                    <a:pt x="461" y="1603"/>
                  </a:cubicBezTo>
                  <a:cubicBezTo>
                    <a:pt x="464" y="1597"/>
                    <a:pt x="472" y="1591"/>
                    <a:pt x="480" y="1584"/>
                  </a:cubicBezTo>
                  <a:cubicBezTo>
                    <a:pt x="501" y="1564"/>
                    <a:pt x="530" y="1536"/>
                    <a:pt x="545" y="1510"/>
                  </a:cubicBezTo>
                  <a:cubicBezTo>
                    <a:pt x="558" y="1488"/>
                    <a:pt x="564" y="1467"/>
                    <a:pt x="567" y="1450"/>
                  </a:cubicBezTo>
                  <a:cubicBezTo>
                    <a:pt x="578" y="1461"/>
                    <a:pt x="594" y="1472"/>
                    <a:pt x="607" y="1482"/>
                  </a:cubicBezTo>
                  <a:cubicBezTo>
                    <a:pt x="629" y="1496"/>
                    <a:pt x="650" y="1502"/>
                    <a:pt x="672" y="1501"/>
                  </a:cubicBezTo>
                  <a:cubicBezTo>
                    <a:pt x="694" y="1501"/>
                    <a:pt x="715" y="1494"/>
                    <a:pt x="735" y="1480"/>
                  </a:cubicBezTo>
                  <a:cubicBezTo>
                    <a:pt x="750" y="1471"/>
                    <a:pt x="768" y="1457"/>
                    <a:pt x="782" y="1438"/>
                  </a:cubicBezTo>
                  <a:cubicBezTo>
                    <a:pt x="791" y="1422"/>
                    <a:pt x="801" y="1404"/>
                    <a:pt x="803" y="1382"/>
                  </a:cubicBezTo>
                  <a:cubicBezTo>
                    <a:pt x="806" y="1363"/>
                    <a:pt x="795" y="1350"/>
                    <a:pt x="786" y="1339"/>
                  </a:cubicBezTo>
                  <a:cubicBezTo>
                    <a:pt x="784" y="1339"/>
                    <a:pt x="776" y="1347"/>
                    <a:pt x="779" y="1342"/>
                  </a:cubicBezTo>
                  <a:cubicBezTo>
                    <a:pt x="780" y="1340"/>
                    <a:pt x="785" y="1337"/>
                    <a:pt x="789" y="1336"/>
                  </a:cubicBezTo>
                  <a:cubicBezTo>
                    <a:pt x="808" y="1328"/>
                    <a:pt x="827" y="1318"/>
                    <a:pt x="817" y="1288"/>
                  </a:cubicBezTo>
                  <a:cubicBezTo>
                    <a:pt x="810" y="1256"/>
                    <a:pt x="772" y="1243"/>
                    <a:pt x="741" y="1233"/>
                  </a:cubicBezTo>
                  <a:cubicBezTo>
                    <a:pt x="739" y="1232"/>
                    <a:pt x="737" y="1232"/>
                    <a:pt x="737" y="1232"/>
                  </a:cubicBezTo>
                  <a:lnTo>
                    <a:pt x="735" y="1229"/>
                  </a:lnTo>
                  <a:cubicBezTo>
                    <a:pt x="731" y="1229"/>
                    <a:pt x="731" y="1226"/>
                    <a:pt x="733" y="1220"/>
                  </a:cubicBezTo>
                  <a:cubicBezTo>
                    <a:pt x="735" y="1216"/>
                    <a:pt x="736" y="1214"/>
                    <a:pt x="737" y="1210"/>
                  </a:cubicBezTo>
                  <a:cubicBezTo>
                    <a:pt x="738" y="1204"/>
                    <a:pt x="741" y="1196"/>
                    <a:pt x="743" y="1187"/>
                  </a:cubicBezTo>
                  <a:cubicBezTo>
                    <a:pt x="744" y="1180"/>
                    <a:pt x="745" y="1172"/>
                    <a:pt x="750" y="1159"/>
                  </a:cubicBezTo>
                  <a:cubicBezTo>
                    <a:pt x="752" y="1158"/>
                    <a:pt x="754" y="1158"/>
                    <a:pt x="757" y="1156"/>
                  </a:cubicBezTo>
                  <a:cubicBezTo>
                    <a:pt x="774" y="1146"/>
                    <a:pt x="786" y="1131"/>
                    <a:pt x="793" y="1114"/>
                  </a:cubicBezTo>
                  <a:cubicBezTo>
                    <a:pt x="800" y="1100"/>
                    <a:pt x="800" y="1085"/>
                    <a:pt x="796" y="1073"/>
                  </a:cubicBezTo>
                  <a:cubicBezTo>
                    <a:pt x="792" y="1068"/>
                    <a:pt x="789" y="1063"/>
                    <a:pt x="785" y="1058"/>
                  </a:cubicBezTo>
                  <a:cubicBezTo>
                    <a:pt x="796" y="1034"/>
                    <a:pt x="809" y="1010"/>
                    <a:pt x="821" y="994"/>
                  </a:cubicBezTo>
                  <a:cubicBezTo>
                    <a:pt x="827" y="986"/>
                    <a:pt x="839" y="980"/>
                    <a:pt x="850" y="975"/>
                  </a:cubicBezTo>
                  <a:cubicBezTo>
                    <a:pt x="860" y="970"/>
                    <a:pt x="871" y="968"/>
                    <a:pt x="880" y="972"/>
                  </a:cubicBezTo>
                  <a:cubicBezTo>
                    <a:pt x="882" y="972"/>
                    <a:pt x="875" y="975"/>
                    <a:pt x="876" y="982"/>
                  </a:cubicBezTo>
                  <a:cubicBezTo>
                    <a:pt x="874" y="993"/>
                    <a:pt x="873" y="1008"/>
                    <a:pt x="877" y="1022"/>
                  </a:cubicBezTo>
                  <a:cubicBezTo>
                    <a:pt x="885" y="1043"/>
                    <a:pt x="900" y="1057"/>
                    <a:pt x="920" y="1066"/>
                  </a:cubicBezTo>
                  <a:cubicBezTo>
                    <a:pt x="940" y="1075"/>
                    <a:pt x="968" y="1079"/>
                    <a:pt x="991" y="1077"/>
                  </a:cubicBezTo>
                  <a:cubicBezTo>
                    <a:pt x="1002" y="1077"/>
                    <a:pt x="1011" y="1074"/>
                    <a:pt x="1020" y="1069"/>
                  </a:cubicBezTo>
                  <a:cubicBezTo>
                    <a:pt x="1026" y="1063"/>
                    <a:pt x="1031" y="1060"/>
                    <a:pt x="1034" y="1054"/>
                  </a:cubicBezTo>
                  <a:cubicBezTo>
                    <a:pt x="1038" y="1048"/>
                    <a:pt x="1039" y="1039"/>
                    <a:pt x="1038" y="1032"/>
                  </a:cubicBezTo>
                  <a:cubicBezTo>
                    <a:pt x="1039" y="1026"/>
                    <a:pt x="1036" y="1019"/>
                    <a:pt x="1033" y="1012"/>
                  </a:cubicBezTo>
                  <a:lnTo>
                    <a:pt x="1031" y="1011"/>
                  </a:lnTo>
                  <a:cubicBezTo>
                    <a:pt x="1025" y="1006"/>
                    <a:pt x="1020" y="996"/>
                    <a:pt x="1017" y="991"/>
                  </a:cubicBezTo>
                  <a:cubicBezTo>
                    <a:pt x="1030" y="980"/>
                    <a:pt x="1051" y="958"/>
                    <a:pt x="1069" y="942"/>
                  </a:cubicBezTo>
                  <a:lnTo>
                    <a:pt x="1067" y="941"/>
                  </a:lnTo>
                  <a:cubicBezTo>
                    <a:pt x="1090" y="921"/>
                    <a:pt x="1103" y="890"/>
                    <a:pt x="1104" y="857"/>
                  </a:cubicBezTo>
                  <a:close/>
                  <a:moveTo>
                    <a:pt x="231" y="1048"/>
                  </a:moveTo>
                  <a:cubicBezTo>
                    <a:pt x="225" y="1045"/>
                    <a:pt x="222" y="1040"/>
                    <a:pt x="220" y="1037"/>
                  </a:cubicBezTo>
                  <a:cubicBezTo>
                    <a:pt x="215" y="1028"/>
                    <a:pt x="211" y="1016"/>
                    <a:pt x="215" y="1002"/>
                  </a:cubicBezTo>
                  <a:cubicBezTo>
                    <a:pt x="217" y="993"/>
                    <a:pt x="226" y="990"/>
                    <a:pt x="238" y="988"/>
                  </a:cubicBezTo>
                  <a:cubicBezTo>
                    <a:pt x="239" y="995"/>
                    <a:pt x="239" y="1004"/>
                    <a:pt x="238" y="1010"/>
                  </a:cubicBezTo>
                  <a:cubicBezTo>
                    <a:pt x="234" y="1022"/>
                    <a:pt x="229" y="1035"/>
                    <a:pt x="231" y="1048"/>
                  </a:cubicBezTo>
                  <a:close/>
                  <a:moveTo>
                    <a:pt x="257" y="879"/>
                  </a:moveTo>
                  <a:cubicBezTo>
                    <a:pt x="253" y="866"/>
                    <a:pt x="240" y="852"/>
                    <a:pt x="227" y="839"/>
                  </a:cubicBezTo>
                  <a:cubicBezTo>
                    <a:pt x="213" y="828"/>
                    <a:pt x="197" y="821"/>
                    <a:pt x="182" y="818"/>
                  </a:cubicBezTo>
                  <a:lnTo>
                    <a:pt x="180" y="818"/>
                  </a:lnTo>
                  <a:cubicBezTo>
                    <a:pt x="162" y="819"/>
                    <a:pt x="158" y="831"/>
                    <a:pt x="153" y="846"/>
                  </a:cubicBezTo>
                  <a:cubicBezTo>
                    <a:pt x="149" y="856"/>
                    <a:pt x="145" y="868"/>
                    <a:pt x="136" y="878"/>
                  </a:cubicBezTo>
                  <a:cubicBezTo>
                    <a:pt x="130" y="886"/>
                    <a:pt x="119" y="890"/>
                    <a:pt x="108" y="890"/>
                  </a:cubicBezTo>
                  <a:cubicBezTo>
                    <a:pt x="90" y="892"/>
                    <a:pt x="69" y="886"/>
                    <a:pt x="53" y="878"/>
                  </a:cubicBezTo>
                  <a:lnTo>
                    <a:pt x="51" y="878"/>
                  </a:lnTo>
                  <a:cubicBezTo>
                    <a:pt x="44" y="877"/>
                    <a:pt x="41" y="872"/>
                    <a:pt x="39" y="869"/>
                  </a:cubicBezTo>
                  <a:cubicBezTo>
                    <a:pt x="37" y="867"/>
                    <a:pt x="38" y="865"/>
                    <a:pt x="35" y="864"/>
                  </a:cubicBezTo>
                  <a:cubicBezTo>
                    <a:pt x="36" y="862"/>
                    <a:pt x="36" y="862"/>
                    <a:pt x="36" y="862"/>
                  </a:cubicBezTo>
                  <a:cubicBezTo>
                    <a:pt x="36" y="860"/>
                    <a:pt x="39" y="858"/>
                    <a:pt x="39" y="858"/>
                  </a:cubicBezTo>
                  <a:cubicBezTo>
                    <a:pt x="48" y="854"/>
                    <a:pt x="58" y="847"/>
                    <a:pt x="64" y="841"/>
                  </a:cubicBezTo>
                  <a:lnTo>
                    <a:pt x="54" y="870"/>
                  </a:lnTo>
                  <a:cubicBezTo>
                    <a:pt x="54" y="870"/>
                    <a:pt x="85" y="880"/>
                    <a:pt x="109" y="869"/>
                  </a:cubicBezTo>
                  <a:lnTo>
                    <a:pt x="112" y="869"/>
                  </a:lnTo>
                  <a:cubicBezTo>
                    <a:pt x="133" y="860"/>
                    <a:pt x="153" y="830"/>
                    <a:pt x="138" y="795"/>
                  </a:cubicBezTo>
                  <a:cubicBezTo>
                    <a:pt x="130" y="767"/>
                    <a:pt x="100" y="735"/>
                    <a:pt x="111" y="709"/>
                  </a:cubicBezTo>
                  <a:cubicBezTo>
                    <a:pt x="115" y="700"/>
                    <a:pt x="121" y="693"/>
                    <a:pt x="128" y="690"/>
                  </a:cubicBezTo>
                  <a:cubicBezTo>
                    <a:pt x="152" y="676"/>
                    <a:pt x="174" y="676"/>
                    <a:pt x="199" y="683"/>
                  </a:cubicBezTo>
                  <a:cubicBezTo>
                    <a:pt x="269" y="710"/>
                    <a:pt x="310" y="779"/>
                    <a:pt x="312" y="852"/>
                  </a:cubicBezTo>
                  <a:cubicBezTo>
                    <a:pt x="314" y="878"/>
                    <a:pt x="313" y="962"/>
                    <a:pt x="313" y="962"/>
                  </a:cubicBezTo>
                  <a:lnTo>
                    <a:pt x="343" y="963"/>
                  </a:lnTo>
                  <a:cubicBezTo>
                    <a:pt x="343" y="963"/>
                    <a:pt x="347" y="878"/>
                    <a:pt x="344" y="848"/>
                  </a:cubicBezTo>
                  <a:lnTo>
                    <a:pt x="343" y="851"/>
                  </a:lnTo>
                  <a:cubicBezTo>
                    <a:pt x="341" y="764"/>
                    <a:pt x="291" y="686"/>
                    <a:pt x="211" y="654"/>
                  </a:cubicBezTo>
                  <a:lnTo>
                    <a:pt x="209" y="654"/>
                  </a:lnTo>
                  <a:cubicBezTo>
                    <a:pt x="176" y="643"/>
                    <a:pt x="145" y="644"/>
                    <a:pt x="113" y="661"/>
                  </a:cubicBezTo>
                  <a:cubicBezTo>
                    <a:pt x="99" y="669"/>
                    <a:pt x="87" y="682"/>
                    <a:pt x="82" y="697"/>
                  </a:cubicBezTo>
                  <a:cubicBezTo>
                    <a:pt x="64" y="742"/>
                    <a:pt x="95" y="763"/>
                    <a:pt x="107" y="805"/>
                  </a:cubicBezTo>
                  <a:lnTo>
                    <a:pt x="109" y="805"/>
                  </a:lnTo>
                  <a:cubicBezTo>
                    <a:pt x="115" y="823"/>
                    <a:pt x="109" y="836"/>
                    <a:pt x="99" y="841"/>
                  </a:cubicBezTo>
                  <a:lnTo>
                    <a:pt x="97" y="840"/>
                  </a:lnTo>
                  <a:cubicBezTo>
                    <a:pt x="84" y="847"/>
                    <a:pt x="66" y="841"/>
                    <a:pt x="66" y="839"/>
                  </a:cubicBezTo>
                  <a:cubicBezTo>
                    <a:pt x="71" y="836"/>
                    <a:pt x="74" y="832"/>
                    <a:pt x="74" y="832"/>
                  </a:cubicBezTo>
                  <a:lnTo>
                    <a:pt x="82" y="827"/>
                  </a:lnTo>
                  <a:lnTo>
                    <a:pt x="77" y="817"/>
                  </a:lnTo>
                  <a:cubicBezTo>
                    <a:pt x="77" y="817"/>
                    <a:pt x="56" y="772"/>
                    <a:pt x="42" y="740"/>
                  </a:cubicBezTo>
                  <a:cubicBezTo>
                    <a:pt x="32" y="719"/>
                    <a:pt x="33" y="693"/>
                    <a:pt x="39" y="668"/>
                  </a:cubicBezTo>
                  <a:cubicBezTo>
                    <a:pt x="56" y="613"/>
                    <a:pt x="154" y="580"/>
                    <a:pt x="190" y="584"/>
                  </a:cubicBezTo>
                  <a:cubicBezTo>
                    <a:pt x="227" y="589"/>
                    <a:pt x="232" y="594"/>
                    <a:pt x="271" y="614"/>
                  </a:cubicBezTo>
                  <a:cubicBezTo>
                    <a:pt x="307" y="633"/>
                    <a:pt x="360" y="719"/>
                    <a:pt x="375" y="755"/>
                  </a:cubicBezTo>
                  <a:cubicBezTo>
                    <a:pt x="404" y="820"/>
                    <a:pt x="415" y="942"/>
                    <a:pt x="415" y="989"/>
                  </a:cubicBezTo>
                  <a:cubicBezTo>
                    <a:pt x="400" y="986"/>
                    <a:pt x="386" y="983"/>
                    <a:pt x="379" y="982"/>
                  </a:cubicBezTo>
                  <a:cubicBezTo>
                    <a:pt x="375" y="981"/>
                    <a:pt x="369" y="980"/>
                    <a:pt x="362" y="979"/>
                  </a:cubicBezTo>
                  <a:cubicBezTo>
                    <a:pt x="335" y="970"/>
                    <a:pt x="299" y="962"/>
                    <a:pt x="269" y="959"/>
                  </a:cubicBezTo>
                  <a:cubicBezTo>
                    <a:pt x="268" y="930"/>
                    <a:pt x="264" y="902"/>
                    <a:pt x="257" y="879"/>
                  </a:cubicBezTo>
                  <a:close/>
                  <a:moveTo>
                    <a:pt x="339" y="1076"/>
                  </a:moveTo>
                  <a:cubicBezTo>
                    <a:pt x="317" y="1072"/>
                    <a:pt x="287" y="1069"/>
                    <a:pt x="268" y="1064"/>
                  </a:cubicBezTo>
                  <a:cubicBezTo>
                    <a:pt x="268" y="1050"/>
                    <a:pt x="269" y="1035"/>
                    <a:pt x="270" y="1018"/>
                  </a:cubicBezTo>
                  <a:cubicBezTo>
                    <a:pt x="276" y="1006"/>
                    <a:pt x="289" y="997"/>
                    <a:pt x="294" y="994"/>
                  </a:cubicBezTo>
                  <a:cubicBezTo>
                    <a:pt x="313" y="997"/>
                    <a:pt x="334" y="1003"/>
                    <a:pt x="351" y="1008"/>
                  </a:cubicBezTo>
                  <a:cubicBezTo>
                    <a:pt x="341" y="1024"/>
                    <a:pt x="330" y="1048"/>
                    <a:pt x="339" y="1076"/>
                  </a:cubicBezTo>
                  <a:close/>
                  <a:moveTo>
                    <a:pt x="316" y="1366"/>
                  </a:moveTo>
                  <a:cubicBezTo>
                    <a:pt x="304" y="1371"/>
                    <a:pt x="271" y="1385"/>
                    <a:pt x="248" y="1389"/>
                  </a:cubicBezTo>
                  <a:lnTo>
                    <a:pt x="246" y="1389"/>
                  </a:lnTo>
                  <a:cubicBezTo>
                    <a:pt x="230" y="1395"/>
                    <a:pt x="212" y="1392"/>
                    <a:pt x="200" y="1387"/>
                  </a:cubicBezTo>
                  <a:cubicBezTo>
                    <a:pt x="183" y="1383"/>
                    <a:pt x="170" y="1371"/>
                    <a:pt x="160" y="1356"/>
                  </a:cubicBezTo>
                  <a:lnTo>
                    <a:pt x="160" y="1354"/>
                  </a:lnTo>
                  <a:cubicBezTo>
                    <a:pt x="151" y="1344"/>
                    <a:pt x="142" y="1329"/>
                    <a:pt x="137" y="1311"/>
                  </a:cubicBezTo>
                  <a:cubicBezTo>
                    <a:pt x="135" y="1297"/>
                    <a:pt x="133" y="1281"/>
                    <a:pt x="136" y="1267"/>
                  </a:cubicBezTo>
                  <a:lnTo>
                    <a:pt x="136" y="1264"/>
                  </a:lnTo>
                  <a:cubicBezTo>
                    <a:pt x="137" y="1260"/>
                    <a:pt x="144" y="1257"/>
                    <a:pt x="151" y="1254"/>
                  </a:cubicBezTo>
                  <a:cubicBezTo>
                    <a:pt x="166" y="1245"/>
                    <a:pt x="178" y="1241"/>
                    <a:pt x="173" y="1220"/>
                  </a:cubicBezTo>
                  <a:cubicBezTo>
                    <a:pt x="170" y="1211"/>
                    <a:pt x="164" y="1206"/>
                    <a:pt x="157" y="1198"/>
                  </a:cubicBezTo>
                  <a:cubicBezTo>
                    <a:pt x="153" y="1193"/>
                    <a:pt x="148" y="1187"/>
                    <a:pt x="151" y="1183"/>
                  </a:cubicBezTo>
                  <a:cubicBezTo>
                    <a:pt x="159" y="1172"/>
                    <a:pt x="190" y="1171"/>
                    <a:pt x="212" y="1170"/>
                  </a:cubicBezTo>
                  <a:cubicBezTo>
                    <a:pt x="214" y="1171"/>
                    <a:pt x="214" y="1171"/>
                    <a:pt x="219" y="1171"/>
                  </a:cubicBezTo>
                  <a:cubicBezTo>
                    <a:pt x="253" y="1175"/>
                    <a:pt x="259" y="1154"/>
                    <a:pt x="261" y="1130"/>
                  </a:cubicBezTo>
                  <a:cubicBezTo>
                    <a:pt x="261" y="1128"/>
                    <a:pt x="262" y="1126"/>
                    <a:pt x="260" y="1122"/>
                  </a:cubicBezTo>
                  <a:cubicBezTo>
                    <a:pt x="261" y="1115"/>
                    <a:pt x="262" y="1111"/>
                    <a:pt x="263" y="1104"/>
                  </a:cubicBezTo>
                  <a:cubicBezTo>
                    <a:pt x="263" y="1102"/>
                    <a:pt x="264" y="1098"/>
                    <a:pt x="265" y="1096"/>
                  </a:cubicBezTo>
                  <a:cubicBezTo>
                    <a:pt x="277" y="1098"/>
                    <a:pt x="292" y="1101"/>
                    <a:pt x="307" y="1103"/>
                  </a:cubicBezTo>
                  <a:cubicBezTo>
                    <a:pt x="311" y="1122"/>
                    <a:pt x="318" y="1167"/>
                    <a:pt x="286" y="1212"/>
                  </a:cubicBezTo>
                  <a:cubicBezTo>
                    <a:pt x="280" y="1222"/>
                    <a:pt x="276" y="1230"/>
                    <a:pt x="271" y="1238"/>
                  </a:cubicBezTo>
                  <a:cubicBezTo>
                    <a:pt x="252" y="1269"/>
                    <a:pt x="234" y="1295"/>
                    <a:pt x="205" y="1298"/>
                  </a:cubicBezTo>
                  <a:lnTo>
                    <a:pt x="206" y="1329"/>
                  </a:lnTo>
                  <a:cubicBezTo>
                    <a:pt x="253" y="1324"/>
                    <a:pt x="274" y="1293"/>
                    <a:pt x="296" y="1253"/>
                  </a:cubicBezTo>
                  <a:cubicBezTo>
                    <a:pt x="302" y="1245"/>
                    <a:pt x="308" y="1237"/>
                    <a:pt x="312" y="1229"/>
                  </a:cubicBezTo>
                  <a:cubicBezTo>
                    <a:pt x="344" y="1183"/>
                    <a:pt x="343" y="1136"/>
                    <a:pt x="340" y="1107"/>
                  </a:cubicBezTo>
                  <a:cubicBezTo>
                    <a:pt x="340" y="1107"/>
                    <a:pt x="340" y="1107"/>
                    <a:pt x="342" y="1107"/>
                  </a:cubicBezTo>
                  <a:cubicBezTo>
                    <a:pt x="350" y="1109"/>
                    <a:pt x="357" y="1110"/>
                    <a:pt x="361" y="1111"/>
                  </a:cubicBezTo>
                  <a:cubicBezTo>
                    <a:pt x="363" y="1111"/>
                    <a:pt x="376" y="1113"/>
                    <a:pt x="391" y="1116"/>
                  </a:cubicBezTo>
                  <a:cubicBezTo>
                    <a:pt x="381" y="1147"/>
                    <a:pt x="357" y="1218"/>
                    <a:pt x="343" y="1248"/>
                  </a:cubicBezTo>
                  <a:cubicBezTo>
                    <a:pt x="324" y="1284"/>
                    <a:pt x="285" y="1341"/>
                    <a:pt x="285" y="1341"/>
                  </a:cubicBezTo>
                  <a:lnTo>
                    <a:pt x="311" y="1359"/>
                  </a:lnTo>
                  <a:cubicBezTo>
                    <a:pt x="311" y="1359"/>
                    <a:pt x="343" y="1314"/>
                    <a:pt x="363" y="1276"/>
                  </a:cubicBezTo>
                  <a:cubicBezTo>
                    <a:pt x="352" y="1311"/>
                    <a:pt x="337" y="1344"/>
                    <a:pt x="316" y="1366"/>
                  </a:cubicBezTo>
                  <a:close/>
                  <a:moveTo>
                    <a:pt x="387" y="1596"/>
                  </a:moveTo>
                  <a:cubicBezTo>
                    <a:pt x="384" y="1591"/>
                    <a:pt x="378" y="1586"/>
                    <a:pt x="377" y="1579"/>
                  </a:cubicBezTo>
                  <a:cubicBezTo>
                    <a:pt x="375" y="1568"/>
                    <a:pt x="367" y="1551"/>
                    <a:pt x="359" y="1534"/>
                  </a:cubicBezTo>
                  <a:cubicBezTo>
                    <a:pt x="350" y="1511"/>
                    <a:pt x="337" y="1484"/>
                    <a:pt x="332" y="1464"/>
                  </a:cubicBezTo>
                  <a:cubicBezTo>
                    <a:pt x="323" y="1422"/>
                    <a:pt x="341" y="1386"/>
                    <a:pt x="341" y="1386"/>
                  </a:cubicBezTo>
                  <a:cubicBezTo>
                    <a:pt x="402" y="1311"/>
                    <a:pt x="421" y="1169"/>
                    <a:pt x="425" y="1122"/>
                  </a:cubicBezTo>
                  <a:cubicBezTo>
                    <a:pt x="440" y="1124"/>
                    <a:pt x="455" y="1125"/>
                    <a:pt x="470" y="1128"/>
                  </a:cubicBezTo>
                  <a:lnTo>
                    <a:pt x="387" y="1596"/>
                  </a:lnTo>
                  <a:close/>
                  <a:moveTo>
                    <a:pt x="475" y="1098"/>
                  </a:moveTo>
                  <a:cubicBezTo>
                    <a:pt x="435" y="1091"/>
                    <a:pt x="390" y="1085"/>
                    <a:pt x="373" y="1082"/>
                  </a:cubicBezTo>
                  <a:cubicBezTo>
                    <a:pt x="356" y="1050"/>
                    <a:pt x="374" y="1025"/>
                    <a:pt x="384" y="1016"/>
                  </a:cubicBezTo>
                  <a:cubicBezTo>
                    <a:pt x="406" y="1018"/>
                    <a:pt x="440" y="1024"/>
                    <a:pt x="476" y="1030"/>
                  </a:cubicBezTo>
                  <a:cubicBezTo>
                    <a:pt x="480" y="1031"/>
                    <a:pt x="483" y="1031"/>
                    <a:pt x="487" y="1032"/>
                  </a:cubicBezTo>
                  <a:lnTo>
                    <a:pt x="475" y="1098"/>
                  </a:lnTo>
                  <a:close/>
                  <a:moveTo>
                    <a:pt x="591" y="442"/>
                  </a:moveTo>
                  <a:lnTo>
                    <a:pt x="492" y="1002"/>
                  </a:lnTo>
                  <a:cubicBezTo>
                    <a:pt x="488" y="1001"/>
                    <a:pt x="484" y="1001"/>
                    <a:pt x="481" y="1000"/>
                  </a:cubicBezTo>
                  <a:cubicBezTo>
                    <a:pt x="469" y="998"/>
                    <a:pt x="458" y="996"/>
                    <a:pt x="447" y="994"/>
                  </a:cubicBezTo>
                  <a:cubicBezTo>
                    <a:pt x="460" y="873"/>
                    <a:pt x="509" y="706"/>
                    <a:pt x="497" y="561"/>
                  </a:cubicBezTo>
                  <a:lnTo>
                    <a:pt x="497" y="564"/>
                  </a:lnTo>
                  <a:cubicBezTo>
                    <a:pt x="497" y="548"/>
                    <a:pt x="491" y="521"/>
                    <a:pt x="483" y="495"/>
                  </a:cubicBezTo>
                  <a:cubicBezTo>
                    <a:pt x="476" y="470"/>
                    <a:pt x="467" y="446"/>
                    <a:pt x="460" y="434"/>
                  </a:cubicBezTo>
                  <a:cubicBezTo>
                    <a:pt x="450" y="419"/>
                    <a:pt x="440" y="400"/>
                    <a:pt x="434" y="375"/>
                  </a:cubicBezTo>
                  <a:cubicBezTo>
                    <a:pt x="427" y="351"/>
                    <a:pt x="424" y="320"/>
                    <a:pt x="430" y="286"/>
                  </a:cubicBezTo>
                  <a:cubicBezTo>
                    <a:pt x="437" y="221"/>
                    <a:pt x="533" y="159"/>
                    <a:pt x="568" y="135"/>
                  </a:cubicBezTo>
                  <a:cubicBezTo>
                    <a:pt x="573" y="133"/>
                    <a:pt x="575" y="132"/>
                    <a:pt x="578" y="130"/>
                  </a:cubicBezTo>
                  <a:cubicBezTo>
                    <a:pt x="592" y="122"/>
                    <a:pt x="613" y="105"/>
                    <a:pt x="629" y="91"/>
                  </a:cubicBezTo>
                  <a:cubicBezTo>
                    <a:pt x="644" y="76"/>
                    <a:pt x="658" y="61"/>
                    <a:pt x="663" y="48"/>
                  </a:cubicBezTo>
                  <a:cubicBezTo>
                    <a:pt x="666" y="42"/>
                    <a:pt x="668" y="40"/>
                    <a:pt x="673" y="37"/>
                  </a:cubicBezTo>
                  <a:lnTo>
                    <a:pt x="643" y="207"/>
                  </a:lnTo>
                  <a:lnTo>
                    <a:pt x="673" y="213"/>
                  </a:lnTo>
                  <a:lnTo>
                    <a:pt x="704" y="38"/>
                  </a:lnTo>
                  <a:cubicBezTo>
                    <a:pt x="708" y="41"/>
                    <a:pt x="712" y="44"/>
                    <a:pt x="712" y="53"/>
                  </a:cubicBezTo>
                  <a:lnTo>
                    <a:pt x="713" y="51"/>
                  </a:lnTo>
                  <a:cubicBezTo>
                    <a:pt x="712" y="66"/>
                    <a:pt x="718" y="84"/>
                    <a:pt x="725" y="103"/>
                  </a:cubicBezTo>
                  <a:cubicBezTo>
                    <a:pt x="735" y="125"/>
                    <a:pt x="748" y="147"/>
                    <a:pt x="759" y="160"/>
                  </a:cubicBezTo>
                  <a:cubicBezTo>
                    <a:pt x="768" y="170"/>
                    <a:pt x="793" y="203"/>
                    <a:pt x="815" y="242"/>
                  </a:cubicBezTo>
                  <a:cubicBezTo>
                    <a:pt x="837" y="281"/>
                    <a:pt x="853" y="323"/>
                    <a:pt x="846" y="355"/>
                  </a:cubicBezTo>
                  <a:cubicBezTo>
                    <a:pt x="837" y="393"/>
                    <a:pt x="823" y="419"/>
                    <a:pt x="809" y="439"/>
                  </a:cubicBezTo>
                  <a:cubicBezTo>
                    <a:pt x="794" y="460"/>
                    <a:pt x="778" y="475"/>
                    <a:pt x="765" y="486"/>
                  </a:cubicBezTo>
                  <a:cubicBezTo>
                    <a:pt x="753" y="495"/>
                    <a:pt x="739" y="512"/>
                    <a:pt x="725" y="529"/>
                  </a:cubicBezTo>
                  <a:cubicBezTo>
                    <a:pt x="707" y="553"/>
                    <a:pt x="690" y="578"/>
                    <a:pt x="683" y="592"/>
                  </a:cubicBezTo>
                  <a:cubicBezTo>
                    <a:pt x="622" y="726"/>
                    <a:pt x="609" y="885"/>
                    <a:pt x="576" y="1015"/>
                  </a:cubicBezTo>
                  <a:cubicBezTo>
                    <a:pt x="561" y="1012"/>
                    <a:pt x="541" y="1009"/>
                    <a:pt x="524" y="1006"/>
                  </a:cubicBezTo>
                  <a:lnTo>
                    <a:pt x="623" y="448"/>
                  </a:lnTo>
                  <a:lnTo>
                    <a:pt x="591" y="442"/>
                  </a:lnTo>
                  <a:close/>
                  <a:moveTo>
                    <a:pt x="608" y="1053"/>
                  </a:moveTo>
                  <a:cubicBezTo>
                    <a:pt x="613" y="1065"/>
                    <a:pt x="615" y="1092"/>
                    <a:pt x="589" y="1113"/>
                  </a:cubicBezTo>
                  <a:cubicBezTo>
                    <a:pt x="580" y="1112"/>
                    <a:pt x="576" y="1111"/>
                    <a:pt x="572" y="1110"/>
                  </a:cubicBezTo>
                  <a:cubicBezTo>
                    <a:pt x="561" y="1111"/>
                    <a:pt x="535" y="1106"/>
                    <a:pt x="507" y="1103"/>
                  </a:cubicBezTo>
                  <a:lnTo>
                    <a:pt x="519" y="1038"/>
                  </a:lnTo>
                  <a:cubicBezTo>
                    <a:pt x="557" y="1044"/>
                    <a:pt x="591" y="1050"/>
                    <a:pt x="608" y="1053"/>
                  </a:cubicBezTo>
                  <a:close/>
                  <a:moveTo>
                    <a:pt x="519" y="1494"/>
                  </a:moveTo>
                  <a:cubicBezTo>
                    <a:pt x="507" y="1516"/>
                    <a:pt x="478" y="1542"/>
                    <a:pt x="460" y="1561"/>
                  </a:cubicBezTo>
                  <a:cubicBezTo>
                    <a:pt x="449" y="1570"/>
                    <a:pt x="441" y="1577"/>
                    <a:pt x="436" y="1583"/>
                  </a:cubicBezTo>
                  <a:lnTo>
                    <a:pt x="435" y="1585"/>
                  </a:lnTo>
                  <a:cubicBezTo>
                    <a:pt x="433" y="1589"/>
                    <a:pt x="425" y="1592"/>
                    <a:pt x="420" y="1598"/>
                  </a:cubicBezTo>
                  <a:lnTo>
                    <a:pt x="502" y="1134"/>
                  </a:lnTo>
                  <a:cubicBezTo>
                    <a:pt x="521" y="1137"/>
                    <a:pt x="538" y="1138"/>
                    <a:pt x="551" y="1140"/>
                  </a:cubicBezTo>
                  <a:cubicBezTo>
                    <a:pt x="538" y="1188"/>
                    <a:pt x="506" y="1334"/>
                    <a:pt x="539" y="1423"/>
                  </a:cubicBezTo>
                  <a:cubicBezTo>
                    <a:pt x="539" y="1436"/>
                    <a:pt x="535" y="1466"/>
                    <a:pt x="519" y="1494"/>
                  </a:cubicBezTo>
                  <a:close/>
                  <a:moveTo>
                    <a:pt x="728" y="1261"/>
                  </a:moveTo>
                  <a:cubicBezTo>
                    <a:pt x="729" y="1261"/>
                    <a:pt x="730" y="1262"/>
                    <a:pt x="732" y="1262"/>
                  </a:cubicBezTo>
                  <a:cubicBezTo>
                    <a:pt x="754" y="1270"/>
                    <a:pt x="784" y="1280"/>
                    <a:pt x="790" y="1296"/>
                  </a:cubicBezTo>
                  <a:cubicBezTo>
                    <a:pt x="789" y="1300"/>
                    <a:pt x="784" y="1304"/>
                    <a:pt x="777" y="1307"/>
                  </a:cubicBezTo>
                  <a:cubicBezTo>
                    <a:pt x="767" y="1312"/>
                    <a:pt x="760" y="1315"/>
                    <a:pt x="754" y="1323"/>
                  </a:cubicBezTo>
                  <a:cubicBezTo>
                    <a:pt x="742" y="1340"/>
                    <a:pt x="752" y="1349"/>
                    <a:pt x="763" y="1362"/>
                  </a:cubicBezTo>
                  <a:cubicBezTo>
                    <a:pt x="768" y="1367"/>
                    <a:pt x="774" y="1372"/>
                    <a:pt x="773" y="1377"/>
                  </a:cubicBezTo>
                  <a:lnTo>
                    <a:pt x="773" y="1379"/>
                  </a:lnTo>
                  <a:cubicBezTo>
                    <a:pt x="770" y="1394"/>
                    <a:pt x="763" y="1408"/>
                    <a:pt x="757" y="1417"/>
                  </a:cubicBezTo>
                  <a:cubicBezTo>
                    <a:pt x="745" y="1435"/>
                    <a:pt x="730" y="1446"/>
                    <a:pt x="718" y="1453"/>
                  </a:cubicBezTo>
                  <a:lnTo>
                    <a:pt x="718" y="1454"/>
                  </a:lnTo>
                  <a:cubicBezTo>
                    <a:pt x="703" y="1463"/>
                    <a:pt x="686" y="1469"/>
                    <a:pt x="671" y="1470"/>
                  </a:cubicBezTo>
                  <a:cubicBezTo>
                    <a:pt x="656" y="1470"/>
                    <a:pt x="641" y="1465"/>
                    <a:pt x="625" y="1456"/>
                  </a:cubicBezTo>
                  <a:cubicBezTo>
                    <a:pt x="600" y="1438"/>
                    <a:pt x="572" y="1411"/>
                    <a:pt x="566" y="1406"/>
                  </a:cubicBezTo>
                  <a:cubicBezTo>
                    <a:pt x="558" y="1378"/>
                    <a:pt x="555" y="1343"/>
                    <a:pt x="557" y="1308"/>
                  </a:cubicBezTo>
                  <a:cubicBezTo>
                    <a:pt x="560" y="1350"/>
                    <a:pt x="575" y="1403"/>
                    <a:pt x="575" y="1403"/>
                  </a:cubicBezTo>
                  <a:lnTo>
                    <a:pt x="605" y="1395"/>
                  </a:lnTo>
                  <a:cubicBezTo>
                    <a:pt x="605" y="1395"/>
                    <a:pt x="588" y="1329"/>
                    <a:pt x="586" y="1289"/>
                  </a:cubicBezTo>
                  <a:lnTo>
                    <a:pt x="584" y="1289"/>
                  </a:lnTo>
                  <a:cubicBezTo>
                    <a:pt x="582" y="1255"/>
                    <a:pt x="584" y="1176"/>
                    <a:pt x="586" y="1144"/>
                  </a:cubicBezTo>
                  <a:cubicBezTo>
                    <a:pt x="601" y="1146"/>
                    <a:pt x="620" y="1150"/>
                    <a:pt x="639" y="1153"/>
                  </a:cubicBezTo>
                  <a:cubicBezTo>
                    <a:pt x="626" y="1175"/>
                    <a:pt x="605" y="1222"/>
                    <a:pt x="621" y="1282"/>
                  </a:cubicBezTo>
                  <a:cubicBezTo>
                    <a:pt x="623" y="1293"/>
                    <a:pt x="626" y="1304"/>
                    <a:pt x="628" y="1314"/>
                  </a:cubicBezTo>
                  <a:cubicBezTo>
                    <a:pt x="636" y="1357"/>
                    <a:pt x="642" y="1395"/>
                    <a:pt x="683" y="1413"/>
                  </a:cubicBezTo>
                  <a:lnTo>
                    <a:pt x="697" y="1385"/>
                  </a:lnTo>
                  <a:cubicBezTo>
                    <a:pt x="670" y="1374"/>
                    <a:pt x="665" y="1342"/>
                    <a:pt x="658" y="1308"/>
                  </a:cubicBezTo>
                  <a:cubicBezTo>
                    <a:pt x="656" y="1297"/>
                    <a:pt x="653" y="1285"/>
                    <a:pt x="651" y="1274"/>
                  </a:cubicBezTo>
                  <a:cubicBezTo>
                    <a:pt x="633" y="1202"/>
                    <a:pt x="675" y="1159"/>
                    <a:pt x="675" y="1159"/>
                  </a:cubicBezTo>
                  <a:cubicBezTo>
                    <a:pt x="686" y="1161"/>
                    <a:pt x="697" y="1163"/>
                    <a:pt x="705" y="1165"/>
                  </a:cubicBezTo>
                  <a:cubicBezTo>
                    <a:pt x="707" y="1165"/>
                    <a:pt x="711" y="1166"/>
                    <a:pt x="716" y="1164"/>
                  </a:cubicBezTo>
                  <a:cubicBezTo>
                    <a:pt x="714" y="1173"/>
                    <a:pt x="714" y="1177"/>
                    <a:pt x="713" y="1182"/>
                  </a:cubicBezTo>
                  <a:cubicBezTo>
                    <a:pt x="712" y="1188"/>
                    <a:pt x="709" y="1194"/>
                    <a:pt x="707" y="1200"/>
                  </a:cubicBezTo>
                  <a:cubicBezTo>
                    <a:pt x="704" y="1206"/>
                    <a:pt x="703" y="1211"/>
                    <a:pt x="703" y="1213"/>
                  </a:cubicBezTo>
                  <a:cubicBezTo>
                    <a:pt x="697" y="1236"/>
                    <a:pt x="698" y="1254"/>
                    <a:pt x="728" y="1261"/>
                  </a:cubicBezTo>
                  <a:close/>
                  <a:moveTo>
                    <a:pt x="641" y="1057"/>
                  </a:moveTo>
                  <a:cubicBezTo>
                    <a:pt x="653" y="1059"/>
                    <a:pt x="667" y="1059"/>
                    <a:pt x="681" y="1062"/>
                  </a:cubicBezTo>
                  <a:cubicBezTo>
                    <a:pt x="686" y="1060"/>
                    <a:pt x="693" y="1062"/>
                    <a:pt x="699" y="1063"/>
                  </a:cubicBezTo>
                  <a:cubicBezTo>
                    <a:pt x="700" y="1067"/>
                    <a:pt x="701" y="1074"/>
                    <a:pt x="702" y="1083"/>
                  </a:cubicBezTo>
                  <a:cubicBezTo>
                    <a:pt x="700" y="1094"/>
                    <a:pt x="698" y="1106"/>
                    <a:pt x="692" y="1116"/>
                  </a:cubicBezTo>
                  <a:cubicBezTo>
                    <a:pt x="691" y="1121"/>
                    <a:pt x="688" y="1127"/>
                    <a:pt x="683" y="1128"/>
                  </a:cubicBezTo>
                  <a:cubicBezTo>
                    <a:pt x="666" y="1125"/>
                    <a:pt x="645" y="1121"/>
                    <a:pt x="625" y="1120"/>
                  </a:cubicBezTo>
                  <a:cubicBezTo>
                    <a:pt x="642" y="1097"/>
                    <a:pt x="644" y="1073"/>
                    <a:pt x="641" y="1057"/>
                  </a:cubicBezTo>
                  <a:close/>
                  <a:moveTo>
                    <a:pt x="726" y="1133"/>
                  </a:moveTo>
                  <a:cubicBezTo>
                    <a:pt x="723" y="1135"/>
                    <a:pt x="719" y="1134"/>
                    <a:pt x="717" y="1134"/>
                  </a:cubicBezTo>
                  <a:cubicBezTo>
                    <a:pt x="720" y="1132"/>
                    <a:pt x="720" y="1132"/>
                    <a:pt x="720" y="1130"/>
                  </a:cubicBezTo>
                  <a:cubicBezTo>
                    <a:pt x="727" y="1116"/>
                    <a:pt x="732" y="1101"/>
                    <a:pt x="732" y="1086"/>
                  </a:cubicBezTo>
                  <a:cubicBezTo>
                    <a:pt x="733" y="1080"/>
                    <a:pt x="732" y="1073"/>
                    <a:pt x="731" y="1066"/>
                  </a:cubicBezTo>
                  <a:cubicBezTo>
                    <a:pt x="738" y="1067"/>
                    <a:pt x="744" y="1069"/>
                    <a:pt x="748" y="1069"/>
                  </a:cubicBezTo>
                  <a:cubicBezTo>
                    <a:pt x="765" y="1099"/>
                    <a:pt x="759" y="1121"/>
                    <a:pt x="726" y="1133"/>
                  </a:cubicBezTo>
                  <a:close/>
                  <a:moveTo>
                    <a:pt x="1047" y="920"/>
                  </a:moveTo>
                  <a:cubicBezTo>
                    <a:pt x="1020" y="946"/>
                    <a:pt x="988" y="980"/>
                    <a:pt x="986" y="979"/>
                  </a:cubicBezTo>
                  <a:lnTo>
                    <a:pt x="978" y="985"/>
                  </a:lnTo>
                  <a:lnTo>
                    <a:pt x="985" y="995"/>
                  </a:lnTo>
                  <a:cubicBezTo>
                    <a:pt x="985" y="995"/>
                    <a:pt x="987" y="999"/>
                    <a:pt x="990" y="1007"/>
                  </a:cubicBezTo>
                  <a:cubicBezTo>
                    <a:pt x="995" y="1014"/>
                    <a:pt x="1000" y="1024"/>
                    <a:pt x="1007" y="1031"/>
                  </a:cubicBezTo>
                  <a:lnTo>
                    <a:pt x="1007" y="1033"/>
                  </a:lnTo>
                  <a:cubicBezTo>
                    <a:pt x="1009" y="1036"/>
                    <a:pt x="1007" y="1036"/>
                    <a:pt x="1006" y="1038"/>
                  </a:cubicBezTo>
                  <a:cubicBezTo>
                    <a:pt x="1006" y="1040"/>
                    <a:pt x="1003" y="1042"/>
                    <a:pt x="1001" y="1041"/>
                  </a:cubicBezTo>
                  <a:cubicBezTo>
                    <a:pt x="999" y="1045"/>
                    <a:pt x="994" y="1047"/>
                    <a:pt x="990" y="1046"/>
                  </a:cubicBezTo>
                  <a:cubicBezTo>
                    <a:pt x="969" y="1049"/>
                    <a:pt x="950" y="1045"/>
                    <a:pt x="934" y="1038"/>
                  </a:cubicBezTo>
                  <a:cubicBezTo>
                    <a:pt x="920" y="1031"/>
                    <a:pt x="910" y="1023"/>
                    <a:pt x="907" y="1014"/>
                  </a:cubicBezTo>
                  <a:cubicBezTo>
                    <a:pt x="905" y="1002"/>
                    <a:pt x="905" y="992"/>
                    <a:pt x="906" y="983"/>
                  </a:cubicBezTo>
                  <a:cubicBezTo>
                    <a:pt x="905" y="965"/>
                    <a:pt x="905" y="950"/>
                    <a:pt x="889" y="943"/>
                  </a:cubicBezTo>
                  <a:cubicBezTo>
                    <a:pt x="874" y="940"/>
                    <a:pt x="856" y="941"/>
                    <a:pt x="840" y="947"/>
                  </a:cubicBezTo>
                  <a:cubicBezTo>
                    <a:pt x="821" y="955"/>
                    <a:pt x="804" y="963"/>
                    <a:pt x="796" y="974"/>
                  </a:cubicBezTo>
                  <a:cubicBezTo>
                    <a:pt x="784" y="992"/>
                    <a:pt x="771" y="1016"/>
                    <a:pt x="760" y="1040"/>
                  </a:cubicBezTo>
                  <a:cubicBezTo>
                    <a:pt x="750" y="1036"/>
                    <a:pt x="732" y="1033"/>
                    <a:pt x="713" y="1032"/>
                  </a:cubicBezTo>
                  <a:cubicBezTo>
                    <a:pt x="734" y="974"/>
                    <a:pt x="741" y="938"/>
                    <a:pt x="780" y="888"/>
                  </a:cubicBezTo>
                  <a:cubicBezTo>
                    <a:pt x="819" y="840"/>
                    <a:pt x="877" y="787"/>
                    <a:pt x="951" y="817"/>
                  </a:cubicBezTo>
                  <a:cubicBezTo>
                    <a:pt x="961" y="821"/>
                    <a:pt x="973" y="830"/>
                    <a:pt x="986" y="843"/>
                  </a:cubicBezTo>
                  <a:cubicBezTo>
                    <a:pt x="991" y="849"/>
                    <a:pt x="994" y="858"/>
                    <a:pt x="993" y="866"/>
                  </a:cubicBezTo>
                  <a:cubicBezTo>
                    <a:pt x="993" y="875"/>
                    <a:pt x="992" y="884"/>
                    <a:pt x="986" y="889"/>
                  </a:cubicBezTo>
                  <a:cubicBezTo>
                    <a:pt x="981" y="893"/>
                    <a:pt x="976" y="899"/>
                    <a:pt x="970" y="904"/>
                  </a:cubicBezTo>
                  <a:cubicBezTo>
                    <a:pt x="960" y="913"/>
                    <a:pt x="948" y="922"/>
                    <a:pt x="939" y="936"/>
                  </a:cubicBezTo>
                  <a:cubicBezTo>
                    <a:pt x="925" y="949"/>
                    <a:pt x="921" y="963"/>
                    <a:pt x="921" y="974"/>
                  </a:cubicBezTo>
                  <a:cubicBezTo>
                    <a:pt x="920" y="992"/>
                    <a:pt x="928" y="1007"/>
                    <a:pt x="938" y="1017"/>
                  </a:cubicBezTo>
                  <a:cubicBezTo>
                    <a:pt x="954" y="1035"/>
                    <a:pt x="989" y="1037"/>
                    <a:pt x="989" y="1037"/>
                  </a:cubicBezTo>
                  <a:lnTo>
                    <a:pt x="990" y="1007"/>
                  </a:lnTo>
                  <a:cubicBezTo>
                    <a:pt x="986" y="1006"/>
                    <a:pt x="968" y="1005"/>
                    <a:pt x="961" y="997"/>
                  </a:cubicBezTo>
                  <a:lnTo>
                    <a:pt x="959" y="994"/>
                  </a:lnTo>
                  <a:cubicBezTo>
                    <a:pt x="955" y="992"/>
                    <a:pt x="952" y="984"/>
                    <a:pt x="951" y="978"/>
                  </a:cubicBezTo>
                  <a:cubicBezTo>
                    <a:pt x="952" y="971"/>
                    <a:pt x="956" y="963"/>
                    <a:pt x="961" y="955"/>
                  </a:cubicBezTo>
                  <a:cubicBezTo>
                    <a:pt x="970" y="944"/>
                    <a:pt x="980" y="934"/>
                    <a:pt x="991" y="928"/>
                  </a:cubicBezTo>
                  <a:cubicBezTo>
                    <a:pt x="998" y="920"/>
                    <a:pt x="1003" y="917"/>
                    <a:pt x="1009" y="911"/>
                  </a:cubicBezTo>
                  <a:lnTo>
                    <a:pt x="1007" y="911"/>
                  </a:lnTo>
                  <a:cubicBezTo>
                    <a:pt x="1017" y="901"/>
                    <a:pt x="1025" y="883"/>
                    <a:pt x="1026" y="865"/>
                  </a:cubicBezTo>
                  <a:cubicBezTo>
                    <a:pt x="1024" y="850"/>
                    <a:pt x="1020" y="834"/>
                    <a:pt x="1007" y="821"/>
                  </a:cubicBezTo>
                  <a:cubicBezTo>
                    <a:pt x="992" y="805"/>
                    <a:pt x="977" y="795"/>
                    <a:pt x="962" y="788"/>
                  </a:cubicBezTo>
                  <a:cubicBezTo>
                    <a:pt x="870" y="750"/>
                    <a:pt x="802" y="813"/>
                    <a:pt x="757" y="869"/>
                  </a:cubicBezTo>
                  <a:cubicBezTo>
                    <a:pt x="712" y="927"/>
                    <a:pt x="704" y="960"/>
                    <a:pt x="684" y="1023"/>
                  </a:cubicBezTo>
                  <a:lnTo>
                    <a:pt x="711" y="1032"/>
                  </a:lnTo>
                  <a:cubicBezTo>
                    <a:pt x="702" y="1030"/>
                    <a:pt x="694" y="1031"/>
                    <a:pt x="683" y="1029"/>
                  </a:cubicBezTo>
                  <a:cubicBezTo>
                    <a:pt x="659" y="1027"/>
                    <a:pt x="633" y="1025"/>
                    <a:pt x="618" y="1022"/>
                  </a:cubicBezTo>
                  <a:cubicBezTo>
                    <a:pt x="614" y="1021"/>
                    <a:pt x="612" y="1021"/>
                    <a:pt x="608" y="1020"/>
                  </a:cubicBezTo>
                  <a:cubicBezTo>
                    <a:pt x="626" y="979"/>
                    <a:pt x="679" y="866"/>
                    <a:pt x="729" y="818"/>
                  </a:cubicBezTo>
                  <a:cubicBezTo>
                    <a:pt x="753" y="795"/>
                    <a:pt x="780" y="774"/>
                    <a:pt x="808" y="755"/>
                  </a:cubicBezTo>
                  <a:cubicBezTo>
                    <a:pt x="857" y="724"/>
                    <a:pt x="900" y="707"/>
                    <a:pt x="961" y="722"/>
                  </a:cubicBezTo>
                  <a:cubicBezTo>
                    <a:pt x="980" y="726"/>
                    <a:pt x="992" y="734"/>
                    <a:pt x="1005" y="743"/>
                  </a:cubicBezTo>
                  <a:lnTo>
                    <a:pt x="1008" y="744"/>
                  </a:lnTo>
                  <a:cubicBezTo>
                    <a:pt x="1017" y="750"/>
                    <a:pt x="1029" y="761"/>
                    <a:pt x="1040" y="774"/>
                  </a:cubicBezTo>
                  <a:cubicBezTo>
                    <a:pt x="1054" y="792"/>
                    <a:pt x="1066" y="809"/>
                    <a:pt x="1071" y="821"/>
                  </a:cubicBezTo>
                  <a:lnTo>
                    <a:pt x="1073" y="819"/>
                  </a:lnTo>
                  <a:cubicBezTo>
                    <a:pt x="1074" y="830"/>
                    <a:pt x="1076" y="844"/>
                    <a:pt x="1074" y="854"/>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0" name="Freeform 50"/>
            <p:cNvSpPr>
              <a:spLocks noEditPoints="1"/>
            </p:cNvSpPr>
            <p:nvPr/>
          </p:nvSpPr>
          <p:spPr bwMode="auto">
            <a:xfrm>
              <a:off x="1908175" y="4475163"/>
              <a:ext cx="298450" cy="442912"/>
            </a:xfrm>
            <a:custGeom>
              <a:avLst/>
              <a:gdLst>
                <a:gd name="T0" fmla="*/ 711 w 1108"/>
                <a:gd name="T1" fmla="*/ 606 h 1639"/>
                <a:gd name="T2" fmla="*/ 844 w 1108"/>
                <a:gd name="T3" fmla="*/ 228 h 1639"/>
                <a:gd name="T4" fmla="*/ 634 w 1108"/>
                <a:gd name="T5" fmla="*/ 37 h 1639"/>
                <a:gd name="T6" fmla="*/ 404 w 1108"/>
                <a:gd name="T7" fmla="*/ 383 h 1639"/>
                <a:gd name="T8" fmla="*/ 424 w 1108"/>
                <a:gd name="T9" fmla="*/ 716 h 1639"/>
                <a:gd name="T10" fmla="*/ 24 w 1108"/>
                <a:gd name="T11" fmla="*/ 832 h 1639"/>
                <a:gd name="T12" fmla="*/ 162 w 1108"/>
                <a:gd name="T13" fmla="*/ 896 h 1639"/>
                <a:gd name="T14" fmla="*/ 186 w 1108"/>
                <a:gd name="T15" fmla="*/ 995 h 1639"/>
                <a:gd name="T16" fmla="*/ 230 w 1108"/>
                <a:gd name="T17" fmla="*/ 1119 h 1639"/>
                <a:gd name="T18" fmla="*/ 135 w 1108"/>
                <a:gd name="T19" fmla="*/ 1221 h 1639"/>
                <a:gd name="T20" fmla="*/ 188 w 1108"/>
                <a:gd name="T21" fmla="*/ 1417 h 1639"/>
                <a:gd name="T22" fmla="*/ 347 w 1108"/>
                <a:gd name="T23" fmla="*/ 1587 h 1639"/>
                <a:gd name="T24" fmla="*/ 545 w 1108"/>
                <a:gd name="T25" fmla="*/ 1511 h 1639"/>
                <a:gd name="T26" fmla="*/ 803 w 1108"/>
                <a:gd name="T27" fmla="*/ 1382 h 1639"/>
                <a:gd name="T28" fmla="*/ 737 w 1108"/>
                <a:gd name="T29" fmla="*/ 1233 h 1639"/>
                <a:gd name="T30" fmla="*/ 757 w 1108"/>
                <a:gd name="T31" fmla="*/ 1157 h 1639"/>
                <a:gd name="T32" fmla="*/ 850 w 1108"/>
                <a:gd name="T33" fmla="*/ 976 h 1639"/>
                <a:gd name="T34" fmla="*/ 1020 w 1108"/>
                <a:gd name="T35" fmla="*/ 1069 h 1639"/>
                <a:gd name="T36" fmla="*/ 1069 w 1108"/>
                <a:gd name="T37" fmla="*/ 942 h 1639"/>
                <a:gd name="T38" fmla="*/ 238 w 1108"/>
                <a:gd name="T39" fmla="*/ 1010 h 1639"/>
                <a:gd name="T40" fmla="*/ 153 w 1108"/>
                <a:gd name="T41" fmla="*/ 846 h 1639"/>
                <a:gd name="T42" fmla="*/ 35 w 1108"/>
                <a:gd name="T43" fmla="*/ 865 h 1639"/>
                <a:gd name="T44" fmla="*/ 111 w 1108"/>
                <a:gd name="T45" fmla="*/ 870 h 1639"/>
                <a:gd name="T46" fmla="*/ 313 w 1108"/>
                <a:gd name="T47" fmla="*/ 962 h 1639"/>
                <a:gd name="T48" fmla="*/ 113 w 1108"/>
                <a:gd name="T49" fmla="*/ 661 h 1639"/>
                <a:gd name="T50" fmla="*/ 66 w 1108"/>
                <a:gd name="T51" fmla="*/ 840 h 1639"/>
                <a:gd name="T52" fmla="*/ 190 w 1108"/>
                <a:gd name="T53" fmla="*/ 585 h 1639"/>
                <a:gd name="T54" fmla="*/ 269 w 1108"/>
                <a:gd name="T55" fmla="*/ 959 h 1639"/>
                <a:gd name="T56" fmla="*/ 350 w 1108"/>
                <a:gd name="T57" fmla="*/ 1008 h 1639"/>
                <a:gd name="T58" fmla="*/ 159 w 1108"/>
                <a:gd name="T59" fmla="*/ 1357 h 1639"/>
                <a:gd name="T60" fmla="*/ 172 w 1108"/>
                <a:gd name="T61" fmla="*/ 1221 h 1639"/>
                <a:gd name="T62" fmla="*/ 260 w 1108"/>
                <a:gd name="T63" fmla="*/ 1122 h 1639"/>
                <a:gd name="T64" fmla="*/ 205 w 1108"/>
                <a:gd name="T65" fmla="*/ 1299 h 1639"/>
                <a:gd name="T66" fmla="*/ 361 w 1108"/>
                <a:gd name="T67" fmla="*/ 1111 h 1639"/>
                <a:gd name="T68" fmla="*/ 316 w 1108"/>
                <a:gd name="T69" fmla="*/ 1367 h 1639"/>
                <a:gd name="T70" fmla="*/ 425 w 1108"/>
                <a:gd name="T71" fmla="*/ 1122 h 1639"/>
                <a:gd name="T72" fmla="*/ 476 w 1108"/>
                <a:gd name="T73" fmla="*/ 1031 h 1639"/>
                <a:gd name="T74" fmla="*/ 447 w 1108"/>
                <a:gd name="T75" fmla="*/ 995 h 1639"/>
                <a:gd name="T76" fmla="*/ 429 w 1108"/>
                <a:gd name="T77" fmla="*/ 286 h 1639"/>
                <a:gd name="T78" fmla="*/ 643 w 1108"/>
                <a:gd name="T79" fmla="*/ 208 h 1639"/>
                <a:gd name="T80" fmla="*/ 759 w 1108"/>
                <a:gd name="T81" fmla="*/ 160 h 1639"/>
                <a:gd name="T82" fmla="*/ 683 w 1108"/>
                <a:gd name="T83" fmla="*/ 592 h 1639"/>
                <a:gd name="T84" fmla="*/ 589 w 1108"/>
                <a:gd name="T85" fmla="*/ 1114 h 1639"/>
                <a:gd name="T86" fmla="*/ 459 w 1108"/>
                <a:gd name="T87" fmla="*/ 1561 h 1639"/>
                <a:gd name="T88" fmla="*/ 538 w 1108"/>
                <a:gd name="T89" fmla="*/ 1424 h 1639"/>
                <a:gd name="T90" fmla="*/ 754 w 1108"/>
                <a:gd name="T91" fmla="*/ 1323 h 1639"/>
                <a:gd name="T92" fmla="*/ 718 w 1108"/>
                <a:gd name="T93" fmla="*/ 1455 h 1639"/>
                <a:gd name="T94" fmla="*/ 605 w 1108"/>
                <a:gd name="T95" fmla="*/ 1396 h 1639"/>
                <a:gd name="T96" fmla="*/ 628 w 1108"/>
                <a:gd name="T97" fmla="*/ 1314 h 1639"/>
                <a:gd name="T98" fmla="*/ 705 w 1108"/>
                <a:gd name="T99" fmla="*/ 1165 h 1639"/>
                <a:gd name="T100" fmla="*/ 640 w 1108"/>
                <a:gd name="T101" fmla="*/ 1057 h 1639"/>
                <a:gd name="T102" fmla="*/ 625 w 1108"/>
                <a:gd name="T103" fmla="*/ 1120 h 1639"/>
                <a:gd name="T104" fmla="*/ 731 w 1108"/>
                <a:gd name="T105" fmla="*/ 1067 h 1639"/>
                <a:gd name="T106" fmla="*/ 985 w 1108"/>
                <a:gd name="T107" fmla="*/ 995 h 1639"/>
                <a:gd name="T108" fmla="*/ 1001 w 1108"/>
                <a:gd name="T109" fmla="*/ 1042 h 1639"/>
                <a:gd name="T110" fmla="*/ 840 w 1108"/>
                <a:gd name="T111" fmla="*/ 948 h 1639"/>
                <a:gd name="T112" fmla="*/ 986 w 1108"/>
                <a:gd name="T113" fmla="*/ 844 h 1639"/>
                <a:gd name="T114" fmla="*/ 937 w 1108"/>
                <a:gd name="T115" fmla="*/ 1017 h 1639"/>
                <a:gd name="T116" fmla="*/ 961 w 1108"/>
                <a:gd name="T117" fmla="*/ 956 h 1639"/>
                <a:gd name="T118" fmla="*/ 962 w 1108"/>
                <a:gd name="T119" fmla="*/ 789 h 1639"/>
                <a:gd name="T120" fmla="*/ 607 w 1108"/>
                <a:gd name="T121" fmla="*/ 1021 h 1639"/>
                <a:gd name="T122" fmla="*/ 1040 w 1108"/>
                <a:gd name="T123" fmla="*/ 774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8" h="1639">
                  <a:moveTo>
                    <a:pt x="1067" y="942"/>
                  </a:moveTo>
                  <a:cubicBezTo>
                    <a:pt x="1090" y="922"/>
                    <a:pt x="1102" y="890"/>
                    <a:pt x="1106" y="858"/>
                  </a:cubicBezTo>
                  <a:cubicBezTo>
                    <a:pt x="1108" y="823"/>
                    <a:pt x="1101" y="789"/>
                    <a:pt x="1086" y="758"/>
                  </a:cubicBezTo>
                  <a:cubicBezTo>
                    <a:pt x="1069" y="729"/>
                    <a:pt x="1045" y="709"/>
                    <a:pt x="1016" y="693"/>
                  </a:cubicBezTo>
                  <a:cubicBezTo>
                    <a:pt x="886" y="626"/>
                    <a:pt x="716" y="706"/>
                    <a:pt x="647" y="832"/>
                  </a:cubicBezTo>
                  <a:cubicBezTo>
                    <a:pt x="669" y="744"/>
                    <a:pt x="693" y="645"/>
                    <a:pt x="711" y="606"/>
                  </a:cubicBezTo>
                  <a:cubicBezTo>
                    <a:pt x="718" y="594"/>
                    <a:pt x="733" y="571"/>
                    <a:pt x="750" y="549"/>
                  </a:cubicBezTo>
                  <a:cubicBezTo>
                    <a:pt x="761" y="532"/>
                    <a:pt x="775" y="519"/>
                    <a:pt x="785" y="512"/>
                  </a:cubicBezTo>
                  <a:lnTo>
                    <a:pt x="785" y="510"/>
                  </a:lnTo>
                  <a:cubicBezTo>
                    <a:pt x="801" y="497"/>
                    <a:pt x="818" y="483"/>
                    <a:pt x="834" y="459"/>
                  </a:cubicBezTo>
                  <a:cubicBezTo>
                    <a:pt x="851" y="436"/>
                    <a:pt x="865" y="405"/>
                    <a:pt x="875" y="363"/>
                  </a:cubicBezTo>
                  <a:cubicBezTo>
                    <a:pt x="887" y="321"/>
                    <a:pt x="867" y="271"/>
                    <a:pt x="844" y="228"/>
                  </a:cubicBezTo>
                  <a:cubicBezTo>
                    <a:pt x="820" y="186"/>
                    <a:pt x="792" y="151"/>
                    <a:pt x="782" y="140"/>
                  </a:cubicBezTo>
                  <a:cubicBezTo>
                    <a:pt x="775" y="130"/>
                    <a:pt x="763" y="110"/>
                    <a:pt x="754" y="89"/>
                  </a:cubicBezTo>
                  <a:cubicBezTo>
                    <a:pt x="748" y="75"/>
                    <a:pt x="744" y="61"/>
                    <a:pt x="743" y="52"/>
                  </a:cubicBezTo>
                  <a:lnTo>
                    <a:pt x="743" y="50"/>
                  </a:lnTo>
                  <a:cubicBezTo>
                    <a:pt x="742" y="10"/>
                    <a:pt x="705" y="6"/>
                    <a:pt x="696" y="7"/>
                  </a:cubicBezTo>
                  <a:cubicBezTo>
                    <a:pt x="688" y="5"/>
                    <a:pt x="649" y="0"/>
                    <a:pt x="634" y="37"/>
                  </a:cubicBezTo>
                  <a:cubicBezTo>
                    <a:pt x="630" y="45"/>
                    <a:pt x="621" y="57"/>
                    <a:pt x="608" y="68"/>
                  </a:cubicBezTo>
                  <a:cubicBezTo>
                    <a:pt x="593" y="82"/>
                    <a:pt x="575" y="97"/>
                    <a:pt x="563" y="104"/>
                  </a:cubicBezTo>
                  <a:lnTo>
                    <a:pt x="560" y="103"/>
                  </a:lnTo>
                  <a:cubicBezTo>
                    <a:pt x="558" y="105"/>
                    <a:pt x="555" y="107"/>
                    <a:pt x="551" y="110"/>
                  </a:cubicBezTo>
                  <a:cubicBezTo>
                    <a:pt x="513" y="136"/>
                    <a:pt x="407" y="203"/>
                    <a:pt x="397" y="281"/>
                  </a:cubicBezTo>
                  <a:cubicBezTo>
                    <a:pt x="392" y="322"/>
                    <a:pt x="395" y="355"/>
                    <a:pt x="404" y="383"/>
                  </a:cubicBezTo>
                  <a:cubicBezTo>
                    <a:pt x="410" y="411"/>
                    <a:pt x="423" y="435"/>
                    <a:pt x="433" y="452"/>
                  </a:cubicBezTo>
                  <a:cubicBezTo>
                    <a:pt x="440" y="462"/>
                    <a:pt x="447" y="483"/>
                    <a:pt x="452" y="504"/>
                  </a:cubicBezTo>
                  <a:cubicBezTo>
                    <a:pt x="459" y="527"/>
                    <a:pt x="466" y="552"/>
                    <a:pt x="466" y="563"/>
                  </a:cubicBezTo>
                  <a:lnTo>
                    <a:pt x="466" y="565"/>
                  </a:lnTo>
                  <a:cubicBezTo>
                    <a:pt x="468" y="605"/>
                    <a:pt x="456" y="706"/>
                    <a:pt x="447" y="795"/>
                  </a:cubicBezTo>
                  <a:cubicBezTo>
                    <a:pt x="442" y="765"/>
                    <a:pt x="433" y="737"/>
                    <a:pt x="424" y="716"/>
                  </a:cubicBezTo>
                  <a:cubicBezTo>
                    <a:pt x="386" y="643"/>
                    <a:pt x="331" y="583"/>
                    <a:pt x="253" y="552"/>
                  </a:cubicBezTo>
                  <a:cubicBezTo>
                    <a:pt x="224" y="540"/>
                    <a:pt x="188" y="534"/>
                    <a:pt x="152" y="539"/>
                  </a:cubicBezTo>
                  <a:cubicBezTo>
                    <a:pt x="80" y="548"/>
                    <a:pt x="29" y="589"/>
                    <a:pt x="10" y="658"/>
                  </a:cubicBezTo>
                  <a:cubicBezTo>
                    <a:pt x="0" y="692"/>
                    <a:pt x="1" y="725"/>
                    <a:pt x="13" y="753"/>
                  </a:cubicBezTo>
                  <a:cubicBezTo>
                    <a:pt x="23" y="775"/>
                    <a:pt x="37" y="804"/>
                    <a:pt x="43" y="820"/>
                  </a:cubicBezTo>
                  <a:cubicBezTo>
                    <a:pt x="38" y="821"/>
                    <a:pt x="31" y="829"/>
                    <a:pt x="24" y="832"/>
                  </a:cubicBezTo>
                  <a:cubicBezTo>
                    <a:pt x="16" y="837"/>
                    <a:pt x="11" y="843"/>
                    <a:pt x="7" y="851"/>
                  </a:cubicBezTo>
                  <a:cubicBezTo>
                    <a:pt x="6" y="857"/>
                    <a:pt x="5" y="862"/>
                    <a:pt x="6" y="868"/>
                  </a:cubicBezTo>
                  <a:cubicBezTo>
                    <a:pt x="7" y="875"/>
                    <a:pt x="8" y="880"/>
                    <a:pt x="12" y="885"/>
                  </a:cubicBezTo>
                  <a:cubicBezTo>
                    <a:pt x="17" y="895"/>
                    <a:pt x="28" y="903"/>
                    <a:pt x="39" y="907"/>
                  </a:cubicBezTo>
                  <a:cubicBezTo>
                    <a:pt x="61" y="918"/>
                    <a:pt x="87" y="922"/>
                    <a:pt x="109" y="922"/>
                  </a:cubicBezTo>
                  <a:cubicBezTo>
                    <a:pt x="131" y="921"/>
                    <a:pt x="150" y="914"/>
                    <a:pt x="162" y="896"/>
                  </a:cubicBezTo>
                  <a:cubicBezTo>
                    <a:pt x="173" y="882"/>
                    <a:pt x="177" y="870"/>
                    <a:pt x="181" y="858"/>
                  </a:cubicBezTo>
                  <a:cubicBezTo>
                    <a:pt x="183" y="851"/>
                    <a:pt x="177" y="848"/>
                    <a:pt x="181" y="849"/>
                  </a:cubicBezTo>
                  <a:cubicBezTo>
                    <a:pt x="188" y="848"/>
                    <a:pt x="198" y="854"/>
                    <a:pt x="207" y="862"/>
                  </a:cubicBezTo>
                  <a:cubicBezTo>
                    <a:pt x="217" y="871"/>
                    <a:pt x="224" y="880"/>
                    <a:pt x="226" y="890"/>
                  </a:cubicBezTo>
                  <a:cubicBezTo>
                    <a:pt x="232" y="908"/>
                    <a:pt x="236" y="933"/>
                    <a:pt x="238" y="958"/>
                  </a:cubicBezTo>
                  <a:cubicBezTo>
                    <a:pt x="212" y="960"/>
                    <a:pt x="192" y="972"/>
                    <a:pt x="186" y="995"/>
                  </a:cubicBezTo>
                  <a:lnTo>
                    <a:pt x="184" y="994"/>
                  </a:lnTo>
                  <a:cubicBezTo>
                    <a:pt x="179" y="1020"/>
                    <a:pt x="184" y="1040"/>
                    <a:pt x="193" y="1055"/>
                  </a:cubicBezTo>
                  <a:cubicBezTo>
                    <a:pt x="204" y="1068"/>
                    <a:pt x="217" y="1079"/>
                    <a:pt x="229" y="1086"/>
                  </a:cubicBezTo>
                  <a:cubicBezTo>
                    <a:pt x="231" y="1086"/>
                    <a:pt x="231" y="1086"/>
                    <a:pt x="233" y="1087"/>
                  </a:cubicBezTo>
                  <a:cubicBezTo>
                    <a:pt x="232" y="1093"/>
                    <a:pt x="231" y="1097"/>
                    <a:pt x="231" y="1099"/>
                  </a:cubicBezTo>
                  <a:cubicBezTo>
                    <a:pt x="230" y="1106"/>
                    <a:pt x="231" y="1112"/>
                    <a:pt x="230" y="1119"/>
                  </a:cubicBezTo>
                  <a:cubicBezTo>
                    <a:pt x="229" y="1121"/>
                    <a:pt x="229" y="1121"/>
                    <a:pt x="228" y="1127"/>
                  </a:cubicBezTo>
                  <a:cubicBezTo>
                    <a:pt x="229" y="1134"/>
                    <a:pt x="228" y="1140"/>
                    <a:pt x="222" y="1140"/>
                  </a:cubicBezTo>
                  <a:lnTo>
                    <a:pt x="222" y="1142"/>
                  </a:lnTo>
                  <a:cubicBezTo>
                    <a:pt x="219" y="1141"/>
                    <a:pt x="217" y="1141"/>
                    <a:pt x="213" y="1140"/>
                  </a:cubicBezTo>
                  <a:cubicBezTo>
                    <a:pt x="182" y="1141"/>
                    <a:pt x="142" y="1141"/>
                    <a:pt x="125" y="1166"/>
                  </a:cubicBezTo>
                  <a:cubicBezTo>
                    <a:pt x="105" y="1191"/>
                    <a:pt x="120" y="1207"/>
                    <a:pt x="135" y="1221"/>
                  </a:cubicBezTo>
                  <a:cubicBezTo>
                    <a:pt x="139" y="1224"/>
                    <a:pt x="142" y="1229"/>
                    <a:pt x="142" y="1231"/>
                  </a:cubicBezTo>
                  <a:cubicBezTo>
                    <a:pt x="143" y="1235"/>
                    <a:pt x="139" y="1226"/>
                    <a:pt x="136" y="1225"/>
                  </a:cubicBezTo>
                  <a:cubicBezTo>
                    <a:pt x="124" y="1232"/>
                    <a:pt x="110" y="1240"/>
                    <a:pt x="106" y="1260"/>
                  </a:cubicBezTo>
                  <a:cubicBezTo>
                    <a:pt x="103" y="1281"/>
                    <a:pt x="103" y="1301"/>
                    <a:pt x="107" y="1319"/>
                  </a:cubicBezTo>
                  <a:cubicBezTo>
                    <a:pt x="114" y="1342"/>
                    <a:pt x="125" y="1362"/>
                    <a:pt x="134" y="1374"/>
                  </a:cubicBezTo>
                  <a:cubicBezTo>
                    <a:pt x="148" y="1394"/>
                    <a:pt x="166" y="1408"/>
                    <a:pt x="188" y="1417"/>
                  </a:cubicBezTo>
                  <a:cubicBezTo>
                    <a:pt x="207" y="1424"/>
                    <a:pt x="228" y="1426"/>
                    <a:pt x="254" y="1420"/>
                  </a:cubicBezTo>
                  <a:cubicBezTo>
                    <a:pt x="269" y="1418"/>
                    <a:pt x="288" y="1410"/>
                    <a:pt x="302" y="1406"/>
                  </a:cubicBezTo>
                  <a:cubicBezTo>
                    <a:pt x="299" y="1423"/>
                    <a:pt x="297" y="1447"/>
                    <a:pt x="302" y="1470"/>
                  </a:cubicBezTo>
                  <a:lnTo>
                    <a:pt x="302" y="1472"/>
                  </a:lnTo>
                  <a:cubicBezTo>
                    <a:pt x="306" y="1495"/>
                    <a:pt x="319" y="1523"/>
                    <a:pt x="332" y="1547"/>
                  </a:cubicBezTo>
                  <a:cubicBezTo>
                    <a:pt x="338" y="1564"/>
                    <a:pt x="344" y="1578"/>
                    <a:pt x="347" y="1587"/>
                  </a:cubicBezTo>
                  <a:cubicBezTo>
                    <a:pt x="355" y="1615"/>
                    <a:pt x="387" y="1636"/>
                    <a:pt x="387" y="1636"/>
                  </a:cubicBezTo>
                  <a:lnTo>
                    <a:pt x="391" y="1639"/>
                  </a:lnTo>
                  <a:lnTo>
                    <a:pt x="398" y="1638"/>
                  </a:lnTo>
                  <a:cubicBezTo>
                    <a:pt x="398" y="1638"/>
                    <a:pt x="443" y="1626"/>
                    <a:pt x="461" y="1603"/>
                  </a:cubicBezTo>
                  <a:cubicBezTo>
                    <a:pt x="464" y="1597"/>
                    <a:pt x="472" y="1592"/>
                    <a:pt x="479" y="1585"/>
                  </a:cubicBezTo>
                  <a:cubicBezTo>
                    <a:pt x="501" y="1564"/>
                    <a:pt x="530" y="1536"/>
                    <a:pt x="545" y="1511"/>
                  </a:cubicBezTo>
                  <a:cubicBezTo>
                    <a:pt x="558" y="1488"/>
                    <a:pt x="564" y="1468"/>
                    <a:pt x="567" y="1451"/>
                  </a:cubicBezTo>
                  <a:cubicBezTo>
                    <a:pt x="580" y="1462"/>
                    <a:pt x="593" y="1473"/>
                    <a:pt x="607" y="1482"/>
                  </a:cubicBezTo>
                  <a:cubicBezTo>
                    <a:pt x="629" y="1497"/>
                    <a:pt x="650" y="1502"/>
                    <a:pt x="672" y="1502"/>
                  </a:cubicBezTo>
                  <a:cubicBezTo>
                    <a:pt x="694" y="1502"/>
                    <a:pt x="715" y="1494"/>
                    <a:pt x="735" y="1480"/>
                  </a:cubicBezTo>
                  <a:cubicBezTo>
                    <a:pt x="750" y="1472"/>
                    <a:pt x="768" y="1457"/>
                    <a:pt x="782" y="1438"/>
                  </a:cubicBezTo>
                  <a:cubicBezTo>
                    <a:pt x="791" y="1422"/>
                    <a:pt x="801" y="1404"/>
                    <a:pt x="803" y="1382"/>
                  </a:cubicBezTo>
                  <a:cubicBezTo>
                    <a:pt x="806" y="1363"/>
                    <a:pt x="795" y="1350"/>
                    <a:pt x="786" y="1340"/>
                  </a:cubicBezTo>
                  <a:cubicBezTo>
                    <a:pt x="784" y="1340"/>
                    <a:pt x="776" y="1347"/>
                    <a:pt x="779" y="1343"/>
                  </a:cubicBezTo>
                  <a:cubicBezTo>
                    <a:pt x="781" y="1341"/>
                    <a:pt x="784" y="1337"/>
                    <a:pt x="789" y="1336"/>
                  </a:cubicBezTo>
                  <a:cubicBezTo>
                    <a:pt x="808" y="1328"/>
                    <a:pt x="827" y="1319"/>
                    <a:pt x="817" y="1288"/>
                  </a:cubicBezTo>
                  <a:cubicBezTo>
                    <a:pt x="809" y="1256"/>
                    <a:pt x="772" y="1243"/>
                    <a:pt x="741" y="1233"/>
                  </a:cubicBezTo>
                  <a:cubicBezTo>
                    <a:pt x="739" y="1233"/>
                    <a:pt x="737" y="1233"/>
                    <a:pt x="737" y="1233"/>
                  </a:cubicBezTo>
                  <a:lnTo>
                    <a:pt x="735" y="1230"/>
                  </a:lnTo>
                  <a:cubicBezTo>
                    <a:pt x="731" y="1229"/>
                    <a:pt x="731" y="1227"/>
                    <a:pt x="732" y="1220"/>
                  </a:cubicBezTo>
                  <a:cubicBezTo>
                    <a:pt x="735" y="1217"/>
                    <a:pt x="736" y="1215"/>
                    <a:pt x="736" y="1210"/>
                  </a:cubicBezTo>
                  <a:cubicBezTo>
                    <a:pt x="738" y="1204"/>
                    <a:pt x="741" y="1196"/>
                    <a:pt x="742" y="1187"/>
                  </a:cubicBezTo>
                  <a:cubicBezTo>
                    <a:pt x="744" y="1181"/>
                    <a:pt x="745" y="1172"/>
                    <a:pt x="750" y="1160"/>
                  </a:cubicBezTo>
                  <a:cubicBezTo>
                    <a:pt x="752" y="1158"/>
                    <a:pt x="754" y="1159"/>
                    <a:pt x="757" y="1157"/>
                  </a:cubicBezTo>
                  <a:cubicBezTo>
                    <a:pt x="774" y="1147"/>
                    <a:pt x="785" y="1131"/>
                    <a:pt x="795" y="1115"/>
                  </a:cubicBezTo>
                  <a:lnTo>
                    <a:pt x="793" y="1115"/>
                  </a:lnTo>
                  <a:cubicBezTo>
                    <a:pt x="802" y="1101"/>
                    <a:pt x="800" y="1085"/>
                    <a:pt x="796" y="1074"/>
                  </a:cubicBezTo>
                  <a:cubicBezTo>
                    <a:pt x="792" y="1069"/>
                    <a:pt x="789" y="1064"/>
                    <a:pt x="785" y="1059"/>
                  </a:cubicBezTo>
                  <a:cubicBezTo>
                    <a:pt x="796" y="1034"/>
                    <a:pt x="809" y="1010"/>
                    <a:pt x="821" y="995"/>
                  </a:cubicBezTo>
                  <a:cubicBezTo>
                    <a:pt x="826" y="987"/>
                    <a:pt x="838" y="980"/>
                    <a:pt x="850" y="976"/>
                  </a:cubicBezTo>
                  <a:cubicBezTo>
                    <a:pt x="860" y="971"/>
                    <a:pt x="871" y="968"/>
                    <a:pt x="879" y="972"/>
                  </a:cubicBezTo>
                  <a:cubicBezTo>
                    <a:pt x="881" y="972"/>
                    <a:pt x="874" y="976"/>
                    <a:pt x="875" y="982"/>
                  </a:cubicBezTo>
                  <a:cubicBezTo>
                    <a:pt x="874" y="993"/>
                    <a:pt x="873" y="1008"/>
                    <a:pt x="877" y="1022"/>
                  </a:cubicBezTo>
                  <a:cubicBezTo>
                    <a:pt x="884" y="1043"/>
                    <a:pt x="900" y="1057"/>
                    <a:pt x="920" y="1067"/>
                  </a:cubicBezTo>
                  <a:cubicBezTo>
                    <a:pt x="942" y="1075"/>
                    <a:pt x="968" y="1080"/>
                    <a:pt x="990" y="1077"/>
                  </a:cubicBezTo>
                  <a:cubicBezTo>
                    <a:pt x="1001" y="1077"/>
                    <a:pt x="1011" y="1074"/>
                    <a:pt x="1020" y="1069"/>
                  </a:cubicBezTo>
                  <a:cubicBezTo>
                    <a:pt x="1026" y="1064"/>
                    <a:pt x="1031" y="1060"/>
                    <a:pt x="1034" y="1054"/>
                  </a:cubicBezTo>
                  <a:cubicBezTo>
                    <a:pt x="1037" y="1048"/>
                    <a:pt x="1039" y="1040"/>
                    <a:pt x="1040" y="1033"/>
                  </a:cubicBezTo>
                  <a:cubicBezTo>
                    <a:pt x="1039" y="1027"/>
                    <a:pt x="1036" y="1019"/>
                    <a:pt x="1032" y="1012"/>
                  </a:cubicBezTo>
                  <a:lnTo>
                    <a:pt x="1030" y="1012"/>
                  </a:lnTo>
                  <a:cubicBezTo>
                    <a:pt x="1025" y="1007"/>
                    <a:pt x="1022" y="997"/>
                    <a:pt x="1016" y="992"/>
                  </a:cubicBezTo>
                  <a:cubicBezTo>
                    <a:pt x="1029" y="981"/>
                    <a:pt x="1051" y="958"/>
                    <a:pt x="1069" y="942"/>
                  </a:cubicBezTo>
                  <a:lnTo>
                    <a:pt x="1067" y="942"/>
                  </a:lnTo>
                  <a:close/>
                  <a:moveTo>
                    <a:pt x="231" y="1049"/>
                  </a:moveTo>
                  <a:cubicBezTo>
                    <a:pt x="225" y="1045"/>
                    <a:pt x="224" y="1041"/>
                    <a:pt x="220" y="1038"/>
                  </a:cubicBezTo>
                  <a:cubicBezTo>
                    <a:pt x="215" y="1028"/>
                    <a:pt x="211" y="1017"/>
                    <a:pt x="215" y="1002"/>
                  </a:cubicBezTo>
                  <a:cubicBezTo>
                    <a:pt x="217" y="993"/>
                    <a:pt x="226" y="991"/>
                    <a:pt x="237" y="988"/>
                  </a:cubicBezTo>
                  <a:cubicBezTo>
                    <a:pt x="239" y="995"/>
                    <a:pt x="239" y="1004"/>
                    <a:pt x="238" y="1010"/>
                  </a:cubicBezTo>
                  <a:cubicBezTo>
                    <a:pt x="234" y="1023"/>
                    <a:pt x="229" y="1035"/>
                    <a:pt x="231" y="1049"/>
                  </a:cubicBezTo>
                  <a:close/>
                  <a:moveTo>
                    <a:pt x="257" y="880"/>
                  </a:moveTo>
                  <a:cubicBezTo>
                    <a:pt x="252" y="866"/>
                    <a:pt x="240" y="853"/>
                    <a:pt x="226" y="839"/>
                  </a:cubicBezTo>
                  <a:cubicBezTo>
                    <a:pt x="213" y="828"/>
                    <a:pt x="197" y="821"/>
                    <a:pt x="182" y="818"/>
                  </a:cubicBezTo>
                  <a:lnTo>
                    <a:pt x="180" y="818"/>
                  </a:lnTo>
                  <a:cubicBezTo>
                    <a:pt x="162" y="819"/>
                    <a:pt x="158" y="831"/>
                    <a:pt x="153" y="846"/>
                  </a:cubicBezTo>
                  <a:cubicBezTo>
                    <a:pt x="149" y="856"/>
                    <a:pt x="144" y="869"/>
                    <a:pt x="136" y="878"/>
                  </a:cubicBezTo>
                  <a:cubicBezTo>
                    <a:pt x="130" y="886"/>
                    <a:pt x="119" y="890"/>
                    <a:pt x="108" y="891"/>
                  </a:cubicBezTo>
                  <a:cubicBezTo>
                    <a:pt x="90" y="892"/>
                    <a:pt x="69" y="886"/>
                    <a:pt x="53" y="879"/>
                  </a:cubicBezTo>
                  <a:lnTo>
                    <a:pt x="50" y="878"/>
                  </a:lnTo>
                  <a:cubicBezTo>
                    <a:pt x="46" y="878"/>
                    <a:pt x="41" y="872"/>
                    <a:pt x="39" y="870"/>
                  </a:cubicBezTo>
                  <a:cubicBezTo>
                    <a:pt x="37" y="867"/>
                    <a:pt x="38" y="865"/>
                    <a:pt x="35" y="865"/>
                  </a:cubicBezTo>
                  <a:cubicBezTo>
                    <a:pt x="36" y="863"/>
                    <a:pt x="36" y="863"/>
                    <a:pt x="36" y="863"/>
                  </a:cubicBezTo>
                  <a:cubicBezTo>
                    <a:pt x="36" y="861"/>
                    <a:pt x="39" y="859"/>
                    <a:pt x="39" y="859"/>
                  </a:cubicBezTo>
                  <a:cubicBezTo>
                    <a:pt x="48" y="854"/>
                    <a:pt x="58" y="847"/>
                    <a:pt x="63" y="841"/>
                  </a:cubicBezTo>
                  <a:lnTo>
                    <a:pt x="54" y="870"/>
                  </a:lnTo>
                  <a:cubicBezTo>
                    <a:pt x="54" y="870"/>
                    <a:pt x="85" y="880"/>
                    <a:pt x="109" y="869"/>
                  </a:cubicBezTo>
                  <a:lnTo>
                    <a:pt x="111" y="870"/>
                  </a:lnTo>
                  <a:cubicBezTo>
                    <a:pt x="133" y="860"/>
                    <a:pt x="153" y="831"/>
                    <a:pt x="137" y="795"/>
                  </a:cubicBezTo>
                  <a:cubicBezTo>
                    <a:pt x="129" y="767"/>
                    <a:pt x="100" y="736"/>
                    <a:pt x="111" y="709"/>
                  </a:cubicBezTo>
                  <a:cubicBezTo>
                    <a:pt x="115" y="701"/>
                    <a:pt x="120" y="693"/>
                    <a:pt x="128" y="690"/>
                  </a:cubicBezTo>
                  <a:cubicBezTo>
                    <a:pt x="152" y="677"/>
                    <a:pt x="174" y="676"/>
                    <a:pt x="199" y="683"/>
                  </a:cubicBezTo>
                  <a:cubicBezTo>
                    <a:pt x="269" y="711"/>
                    <a:pt x="310" y="779"/>
                    <a:pt x="312" y="852"/>
                  </a:cubicBezTo>
                  <a:cubicBezTo>
                    <a:pt x="316" y="879"/>
                    <a:pt x="313" y="962"/>
                    <a:pt x="313" y="962"/>
                  </a:cubicBezTo>
                  <a:lnTo>
                    <a:pt x="343" y="963"/>
                  </a:lnTo>
                  <a:cubicBezTo>
                    <a:pt x="343" y="963"/>
                    <a:pt x="347" y="878"/>
                    <a:pt x="343" y="849"/>
                  </a:cubicBezTo>
                  <a:lnTo>
                    <a:pt x="343" y="851"/>
                  </a:lnTo>
                  <a:cubicBezTo>
                    <a:pt x="340" y="765"/>
                    <a:pt x="291" y="686"/>
                    <a:pt x="211" y="655"/>
                  </a:cubicBezTo>
                  <a:lnTo>
                    <a:pt x="209" y="654"/>
                  </a:lnTo>
                  <a:cubicBezTo>
                    <a:pt x="175" y="644"/>
                    <a:pt x="144" y="645"/>
                    <a:pt x="113" y="661"/>
                  </a:cubicBezTo>
                  <a:cubicBezTo>
                    <a:pt x="98" y="670"/>
                    <a:pt x="89" y="683"/>
                    <a:pt x="82" y="698"/>
                  </a:cubicBezTo>
                  <a:cubicBezTo>
                    <a:pt x="63" y="743"/>
                    <a:pt x="95" y="764"/>
                    <a:pt x="107" y="805"/>
                  </a:cubicBezTo>
                  <a:lnTo>
                    <a:pt x="109" y="806"/>
                  </a:lnTo>
                  <a:cubicBezTo>
                    <a:pt x="115" y="824"/>
                    <a:pt x="108" y="836"/>
                    <a:pt x="99" y="841"/>
                  </a:cubicBezTo>
                  <a:lnTo>
                    <a:pt x="97" y="841"/>
                  </a:lnTo>
                  <a:cubicBezTo>
                    <a:pt x="84" y="847"/>
                    <a:pt x="66" y="842"/>
                    <a:pt x="66" y="840"/>
                  </a:cubicBezTo>
                  <a:cubicBezTo>
                    <a:pt x="71" y="836"/>
                    <a:pt x="74" y="832"/>
                    <a:pt x="74" y="832"/>
                  </a:cubicBezTo>
                  <a:lnTo>
                    <a:pt x="81" y="827"/>
                  </a:lnTo>
                  <a:lnTo>
                    <a:pt x="77" y="817"/>
                  </a:lnTo>
                  <a:cubicBezTo>
                    <a:pt x="77" y="817"/>
                    <a:pt x="56" y="772"/>
                    <a:pt x="42" y="741"/>
                  </a:cubicBezTo>
                  <a:cubicBezTo>
                    <a:pt x="32" y="719"/>
                    <a:pt x="33" y="693"/>
                    <a:pt x="39" y="668"/>
                  </a:cubicBezTo>
                  <a:cubicBezTo>
                    <a:pt x="55" y="614"/>
                    <a:pt x="153" y="580"/>
                    <a:pt x="190" y="585"/>
                  </a:cubicBezTo>
                  <a:cubicBezTo>
                    <a:pt x="229" y="589"/>
                    <a:pt x="232" y="594"/>
                    <a:pt x="271" y="614"/>
                  </a:cubicBezTo>
                  <a:cubicBezTo>
                    <a:pt x="307" y="634"/>
                    <a:pt x="360" y="720"/>
                    <a:pt x="375" y="756"/>
                  </a:cubicBezTo>
                  <a:cubicBezTo>
                    <a:pt x="403" y="820"/>
                    <a:pt x="415" y="943"/>
                    <a:pt x="415" y="989"/>
                  </a:cubicBezTo>
                  <a:cubicBezTo>
                    <a:pt x="400" y="987"/>
                    <a:pt x="385" y="984"/>
                    <a:pt x="379" y="983"/>
                  </a:cubicBezTo>
                  <a:cubicBezTo>
                    <a:pt x="375" y="982"/>
                    <a:pt x="368" y="981"/>
                    <a:pt x="362" y="980"/>
                  </a:cubicBezTo>
                  <a:cubicBezTo>
                    <a:pt x="335" y="971"/>
                    <a:pt x="299" y="962"/>
                    <a:pt x="269" y="959"/>
                  </a:cubicBezTo>
                  <a:cubicBezTo>
                    <a:pt x="268" y="930"/>
                    <a:pt x="264" y="903"/>
                    <a:pt x="257" y="880"/>
                  </a:cubicBezTo>
                  <a:close/>
                  <a:moveTo>
                    <a:pt x="339" y="1076"/>
                  </a:moveTo>
                  <a:cubicBezTo>
                    <a:pt x="317" y="1073"/>
                    <a:pt x="287" y="1070"/>
                    <a:pt x="268" y="1064"/>
                  </a:cubicBezTo>
                  <a:cubicBezTo>
                    <a:pt x="268" y="1051"/>
                    <a:pt x="269" y="1036"/>
                    <a:pt x="270" y="1018"/>
                  </a:cubicBezTo>
                  <a:cubicBezTo>
                    <a:pt x="276" y="1006"/>
                    <a:pt x="289" y="998"/>
                    <a:pt x="294" y="994"/>
                  </a:cubicBezTo>
                  <a:cubicBezTo>
                    <a:pt x="313" y="997"/>
                    <a:pt x="334" y="1003"/>
                    <a:pt x="350" y="1008"/>
                  </a:cubicBezTo>
                  <a:cubicBezTo>
                    <a:pt x="341" y="1024"/>
                    <a:pt x="330" y="1049"/>
                    <a:pt x="339" y="1076"/>
                  </a:cubicBezTo>
                  <a:close/>
                  <a:moveTo>
                    <a:pt x="316" y="1367"/>
                  </a:moveTo>
                  <a:cubicBezTo>
                    <a:pt x="304" y="1371"/>
                    <a:pt x="271" y="1385"/>
                    <a:pt x="248" y="1390"/>
                  </a:cubicBezTo>
                  <a:lnTo>
                    <a:pt x="246" y="1389"/>
                  </a:lnTo>
                  <a:cubicBezTo>
                    <a:pt x="229" y="1395"/>
                    <a:pt x="212" y="1392"/>
                    <a:pt x="200" y="1388"/>
                  </a:cubicBezTo>
                  <a:cubicBezTo>
                    <a:pt x="183" y="1383"/>
                    <a:pt x="170" y="1372"/>
                    <a:pt x="159" y="1357"/>
                  </a:cubicBezTo>
                  <a:lnTo>
                    <a:pt x="160" y="1355"/>
                  </a:lnTo>
                  <a:cubicBezTo>
                    <a:pt x="150" y="1344"/>
                    <a:pt x="142" y="1329"/>
                    <a:pt x="137" y="1311"/>
                  </a:cubicBezTo>
                  <a:cubicBezTo>
                    <a:pt x="135" y="1297"/>
                    <a:pt x="133" y="1282"/>
                    <a:pt x="136" y="1267"/>
                  </a:cubicBezTo>
                  <a:lnTo>
                    <a:pt x="136" y="1265"/>
                  </a:lnTo>
                  <a:cubicBezTo>
                    <a:pt x="137" y="1261"/>
                    <a:pt x="144" y="1257"/>
                    <a:pt x="151" y="1254"/>
                  </a:cubicBezTo>
                  <a:cubicBezTo>
                    <a:pt x="166" y="1246"/>
                    <a:pt x="178" y="1241"/>
                    <a:pt x="172" y="1221"/>
                  </a:cubicBezTo>
                  <a:cubicBezTo>
                    <a:pt x="170" y="1211"/>
                    <a:pt x="164" y="1206"/>
                    <a:pt x="156" y="1198"/>
                  </a:cubicBezTo>
                  <a:cubicBezTo>
                    <a:pt x="153" y="1193"/>
                    <a:pt x="147" y="1188"/>
                    <a:pt x="150" y="1184"/>
                  </a:cubicBezTo>
                  <a:cubicBezTo>
                    <a:pt x="159" y="1172"/>
                    <a:pt x="190" y="1171"/>
                    <a:pt x="212" y="1171"/>
                  </a:cubicBezTo>
                  <a:cubicBezTo>
                    <a:pt x="214" y="1171"/>
                    <a:pt x="214" y="1171"/>
                    <a:pt x="218" y="1172"/>
                  </a:cubicBezTo>
                  <a:cubicBezTo>
                    <a:pt x="253" y="1176"/>
                    <a:pt x="259" y="1155"/>
                    <a:pt x="261" y="1131"/>
                  </a:cubicBezTo>
                  <a:cubicBezTo>
                    <a:pt x="261" y="1129"/>
                    <a:pt x="261" y="1127"/>
                    <a:pt x="260" y="1122"/>
                  </a:cubicBezTo>
                  <a:cubicBezTo>
                    <a:pt x="261" y="1116"/>
                    <a:pt x="262" y="1112"/>
                    <a:pt x="263" y="1105"/>
                  </a:cubicBezTo>
                  <a:cubicBezTo>
                    <a:pt x="264" y="1103"/>
                    <a:pt x="264" y="1098"/>
                    <a:pt x="265" y="1096"/>
                  </a:cubicBezTo>
                  <a:cubicBezTo>
                    <a:pt x="277" y="1099"/>
                    <a:pt x="292" y="1101"/>
                    <a:pt x="307" y="1104"/>
                  </a:cubicBezTo>
                  <a:cubicBezTo>
                    <a:pt x="311" y="1122"/>
                    <a:pt x="318" y="1167"/>
                    <a:pt x="286" y="1212"/>
                  </a:cubicBezTo>
                  <a:cubicBezTo>
                    <a:pt x="280" y="1222"/>
                    <a:pt x="276" y="1230"/>
                    <a:pt x="270" y="1238"/>
                  </a:cubicBezTo>
                  <a:cubicBezTo>
                    <a:pt x="251" y="1270"/>
                    <a:pt x="234" y="1295"/>
                    <a:pt x="205" y="1299"/>
                  </a:cubicBezTo>
                  <a:lnTo>
                    <a:pt x="206" y="1330"/>
                  </a:lnTo>
                  <a:cubicBezTo>
                    <a:pt x="253" y="1325"/>
                    <a:pt x="274" y="1294"/>
                    <a:pt x="296" y="1253"/>
                  </a:cubicBezTo>
                  <a:cubicBezTo>
                    <a:pt x="302" y="1246"/>
                    <a:pt x="308" y="1238"/>
                    <a:pt x="311" y="1230"/>
                  </a:cubicBezTo>
                  <a:cubicBezTo>
                    <a:pt x="344" y="1183"/>
                    <a:pt x="343" y="1137"/>
                    <a:pt x="339" y="1107"/>
                  </a:cubicBezTo>
                  <a:cubicBezTo>
                    <a:pt x="339" y="1107"/>
                    <a:pt x="339" y="1107"/>
                    <a:pt x="342" y="1108"/>
                  </a:cubicBezTo>
                  <a:cubicBezTo>
                    <a:pt x="350" y="1109"/>
                    <a:pt x="357" y="1110"/>
                    <a:pt x="361" y="1111"/>
                  </a:cubicBezTo>
                  <a:cubicBezTo>
                    <a:pt x="365" y="1112"/>
                    <a:pt x="375" y="1114"/>
                    <a:pt x="391" y="1116"/>
                  </a:cubicBezTo>
                  <a:cubicBezTo>
                    <a:pt x="381" y="1148"/>
                    <a:pt x="357" y="1218"/>
                    <a:pt x="343" y="1249"/>
                  </a:cubicBezTo>
                  <a:cubicBezTo>
                    <a:pt x="324" y="1285"/>
                    <a:pt x="285" y="1342"/>
                    <a:pt x="285" y="1342"/>
                  </a:cubicBezTo>
                  <a:lnTo>
                    <a:pt x="311" y="1359"/>
                  </a:lnTo>
                  <a:cubicBezTo>
                    <a:pt x="313" y="1360"/>
                    <a:pt x="343" y="1314"/>
                    <a:pt x="362" y="1276"/>
                  </a:cubicBezTo>
                  <a:cubicBezTo>
                    <a:pt x="352" y="1312"/>
                    <a:pt x="337" y="1344"/>
                    <a:pt x="316" y="1367"/>
                  </a:cubicBezTo>
                  <a:close/>
                  <a:moveTo>
                    <a:pt x="387" y="1597"/>
                  </a:moveTo>
                  <a:cubicBezTo>
                    <a:pt x="384" y="1592"/>
                    <a:pt x="378" y="1586"/>
                    <a:pt x="377" y="1580"/>
                  </a:cubicBezTo>
                  <a:cubicBezTo>
                    <a:pt x="375" y="1568"/>
                    <a:pt x="367" y="1552"/>
                    <a:pt x="359" y="1535"/>
                  </a:cubicBezTo>
                  <a:cubicBezTo>
                    <a:pt x="349" y="1511"/>
                    <a:pt x="337" y="1485"/>
                    <a:pt x="332" y="1464"/>
                  </a:cubicBezTo>
                  <a:cubicBezTo>
                    <a:pt x="323" y="1423"/>
                    <a:pt x="341" y="1387"/>
                    <a:pt x="341" y="1387"/>
                  </a:cubicBezTo>
                  <a:cubicBezTo>
                    <a:pt x="402" y="1312"/>
                    <a:pt x="421" y="1170"/>
                    <a:pt x="425" y="1122"/>
                  </a:cubicBezTo>
                  <a:cubicBezTo>
                    <a:pt x="440" y="1125"/>
                    <a:pt x="455" y="1126"/>
                    <a:pt x="470" y="1128"/>
                  </a:cubicBezTo>
                  <a:lnTo>
                    <a:pt x="387" y="1597"/>
                  </a:lnTo>
                  <a:close/>
                  <a:moveTo>
                    <a:pt x="475" y="1098"/>
                  </a:moveTo>
                  <a:cubicBezTo>
                    <a:pt x="435" y="1091"/>
                    <a:pt x="392" y="1086"/>
                    <a:pt x="372" y="1082"/>
                  </a:cubicBezTo>
                  <a:cubicBezTo>
                    <a:pt x="358" y="1051"/>
                    <a:pt x="376" y="1026"/>
                    <a:pt x="384" y="1016"/>
                  </a:cubicBezTo>
                  <a:cubicBezTo>
                    <a:pt x="406" y="1018"/>
                    <a:pt x="440" y="1024"/>
                    <a:pt x="476" y="1031"/>
                  </a:cubicBezTo>
                  <a:cubicBezTo>
                    <a:pt x="480" y="1031"/>
                    <a:pt x="482" y="1032"/>
                    <a:pt x="487" y="1032"/>
                  </a:cubicBezTo>
                  <a:lnTo>
                    <a:pt x="475" y="1098"/>
                  </a:lnTo>
                  <a:close/>
                  <a:moveTo>
                    <a:pt x="591" y="442"/>
                  </a:moveTo>
                  <a:lnTo>
                    <a:pt x="492" y="1003"/>
                  </a:lnTo>
                  <a:cubicBezTo>
                    <a:pt x="488" y="1002"/>
                    <a:pt x="486" y="1001"/>
                    <a:pt x="481" y="1001"/>
                  </a:cubicBezTo>
                  <a:cubicBezTo>
                    <a:pt x="469" y="999"/>
                    <a:pt x="458" y="997"/>
                    <a:pt x="447" y="995"/>
                  </a:cubicBezTo>
                  <a:cubicBezTo>
                    <a:pt x="460" y="874"/>
                    <a:pt x="509" y="707"/>
                    <a:pt x="497" y="562"/>
                  </a:cubicBezTo>
                  <a:lnTo>
                    <a:pt x="497" y="564"/>
                  </a:lnTo>
                  <a:cubicBezTo>
                    <a:pt x="497" y="549"/>
                    <a:pt x="491" y="521"/>
                    <a:pt x="483" y="496"/>
                  </a:cubicBezTo>
                  <a:cubicBezTo>
                    <a:pt x="476" y="470"/>
                    <a:pt x="467" y="447"/>
                    <a:pt x="460" y="435"/>
                  </a:cubicBezTo>
                  <a:cubicBezTo>
                    <a:pt x="450" y="420"/>
                    <a:pt x="440" y="400"/>
                    <a:pt x="433" y="375"/>
                  </a:cubicBezTo>
                  <a:cubicBezTo>
                    <a:pt x="427" y="352"/>
                    <a:pt x="423" y="321"/>
                    <a:pt x="429" y="286"/>
                  </a:cubicBezTo>
                  <a:cubicBezTo>
                    <a:pt x="436" y="222"/>
                    <a:pt x="533" y="160"/>
                    <a:pt x="568" y="135"/>
                  </a:cubicBezTo>
                  <a:cubicBezTo>
                    <a:pt x="573" y="134"/>
                    <a:pt x="575" y="132"/>
                    <a:pt x="578" y="131"/>
                  </a:cubicBezTo>
                  <a:cubicBezTo>
                    <a:pt x="592" y="122"/>
                    <a:pt x="613" y="106"/>
                    <a:pt x="631" y="92"/>
                  </a:cubicBezTo>
                  <a:cubicBezTo>
                    <a:pt x="644" y="76"/>
                    <a:pt x="658" y="61"/>
                    <a:pt x="662" y="49"/>
                  </a:cubicBezTo>
                  <a:cubicBezTo>
                    <a:pt x="665" y="43"/>
                    <a:pt x="668" y="41"/>
                    <a:pt x="673" y="37"/>
                  </a:cubicBezTo>
                  <a:lnTo>
                    <a:pt x="643" y="208"/>
                  </a:lnTo>
                  <a:lnTo>
                    <a:pt x="673" y="213"/>
                  </a:lnTo>
                  <a:lnTo>
                    <a:pt x="704" y="38"/>
                  </a:lnTo>
                  <a:cubicBezTo>
                    <a:pt x="707" y="41"/>
                    <a:pt x="711" y="44"/>
                    <a:pt x="712" y="53"/>
                  </a:cubicBezTo>
                  <a:lnTo>
                    <a:pt x="713" y="51"/>
                  </a:lnTo>
                  <a:cubicBezTo>
                    <a:pt x="712" y="66"/>
                    <a:pt x="718" y="85"/>
                    <a:pt x="725" y="104"/>
                  </a:cubicBezTo>
                  <a:cubicBezTo>
                    <a:pt x="737" y="125"/>
                    <a:pt x="748" y="147"/>
                    <a:pt x="759" y="160"/>
                  </a:cubicBezTo>
                  <a:cubicBezTo>
                    <a:pt x="768" y="171"/>
                    <a:pt x="793" y="204"/>
                    <a:pt x="815" y="243"/>
                  </a:cubicBezTo>
                  <a:cubicBezTo>
                    <a:pt x="837" y="282"/>
                    <a:pt x="853" y="324"/>
                    <a:pt x="845" y="356"/>
                  </a:cubicBezTo>
                  <a:cubicBezTo>
                    <a:pt x="837" y="394"/>
                    <a:pt x="823" y="420"/>
                    <a:pt x="809" y="439"/>
                  </a:cubicBezTo>
                  <a:cubicBezTo>
                    <a:pt x="794" y="461"/>
                    <a:pt x="778" y="475"/>
                    <a:pt x="765" y="486"/>
                  </a:cubicBezTo>
                  <a:cubicBezTo>
                    <a:pt x="753" y="495"/>
                    <a:pt x="739" y="512"/>
                    <a:pt x="725" y="530"/>
                  </a:cubicBezTo>
                  <a:cubicBezTo>
                    <a:pt x="707" y="553"/>
                    <a:pt x="689" y="578"/>
                    <a:pt x="683" y="592"/>
                  </a:cubicBezTo>
                  <a:cubicBezTo>
                    <a:pt x="622" y="727"/>
                    <a:pt x="609" y="885"/>
                    <a:pt x="575" y="1015"/>
                  </a:cubicBezTo>
                  <a:cubicBezTo>
                    <a:pt x="560" y="1013"/>
                    <a:pt x="541" y="1009"/>
                    <a:pt x="524" y="1006"/>
                  </a:cubicBezTo>
                  <a:lnTo>
                    <a:pt x="623" y="448"/>
                  </a:lnTo>
                  <a:lnTo>
                    <a:pt x="591" y="442"/>
                  </a:lnTo>
                  <a:close/>
                  <a:moveTo>
                    <a:pt x="610" y="1054"/>
                  </a:moveTo>
                  <a:cubicBezTo>
                    <a:pt x="613" y="1065"/>
                    <a:pt x="614" y="1092"/>
                    <a:pt x="589" y="1114"/>
                  </a:cubicBezTo>
                  <a:cubicBezTo>
                    <a:pt x="580" y="1112"/>
                    <a:pt x="576" y="1112"/>
                    <a:pt x="572" y="1111"/>
                  </a:cubicBezTo>
                  <a:cubicBezTo>
                    <a:pt x="561" y="1111"/>
                    <a:pt x="535" y="1107"/>
                    <a:pt x="507" y="1104"/>
                  </a:cubicBezTo>
                  <a:lnTo>
                    <a:pt x="519" y="1038"/>
                  </a:lnTo>
                  <a:cubicBezTo>
                    <a:pt x="557" y="1045"/>
                    <a:pt x="591" y="1051"/>
                    <a:pt x="610" y="1054"/>
                  </a:cubicBezTo>
                  <a:close/>
                  <a:moveTo>
                    <a:pt x="519" y="1495"/>
                  </a:moveTo>
                  <a:cubicBezTo>
                    <a:pt x="507" y="1517"/>
                    <a:pt x="478" y="1542"/>
                    <a:pt x="459" y="1561"/>
                  </a:cubicBezTo>
                  <a:cubicBezTo>
                    <a:pt x="449" y="1570"/>
                    <a:pt x="441" y="1578"/>
                    <a:pt x="436" y="1583"/>
                  </a:cubicBezTo>
                  <a:lnTo>
                    <a:pt x="435" y="1586"/>
                  </a:lnTo>
                  <a:cubicBezTo>
                    <a:pt x="432" y="1589"/>
                    <a:pt x="425" y="1592"/>
                    <a:pt x="420" y="1598"/>
                  </a:cubicBezTo>
                  <a:lnTo>
                    <a:pt x="502" y="1134"/>
                  </a:lnTo>
                  <a:cubicBezTo>
                    <a:pt x="521" y="1137"/>
                    <a:pt x="538" y="1138"/>
                    <a:pt x="551" y="1140"/>
                  </a:cubicBezTo>
                  <a:cubicBezTo>
                    <a:pt x="538" y="1189"/>
                    <a:pt x="506" y="1334"/>
                    <a:pt x="538" y="1424"/>
                  </a:cubicBezTo>
                  <a:cubicBezTo>
                    <a:pt x="538" y="1437"/>
                    <a:pt x="535" y="1467"/>
                    <a:pt x="519" y="1495"/>
                  </a:cubicBezTo>
                  <a:close/>
                  <a:moveTo>
                    <a:pt x="727" y="1261"/>
                  </a:moveTo>
                  <a:cubicBezTo>
                    <a:pt x="729" y="1262"/>
                    <a:pt x="730" y="1262"/>
                    <a:pt x="732" y="1262"/>
                  </a:cubicBezTo>
                  <a:cubicBezTo>
                    <a:pt x="754" y="1271"/>
                    <a:pt x="784" y="1280"/>
                    <a:pt x="789" y="1296"/>
                  </a:cubicBezTo>
                  <a:cubicBezTo>
                    <a:pt x="791" y="1301"/>
                    <a:pt x="784" y="1304"/>
                    <a:pt x="776" y="1307"/>
                  </a:cubicBezTo>
                  <a:cubicBezTo>
                    <a:pt x="769" y="1313"/>
                    <a:pt x="760" y="1315"/>
                    <a:pt x="754" y="1323"/>
                  </a:cubicBezTo>
                  <a:cubicBezTo>
                    <a:pt x="742" y="1341"/>
                    <a:pt x="752" y="1349"/>
                    <a:pt x="762" y="1362"/>
                  </a:cubicBezTo>
                  <a:cubicBezTo>
                    <a:pt x="768" y="1368"/>
                    <a:pt x="774" y="1373"/>
                    <a:pt x="773" y="1377"/>
                  </a:cubicBezTo>
                  <a:lnTo>
                    <a:pt x="773" y="1379"/>
                  </a:lnTo>
                  <a:cubicBezTo>
                    <a:pt x="770" y="1394"/>
                    <a:pt x="763" y="1408"/>
                    <a:pt x="757" y="1418"/>
                  </a:cubicBezTo>
                  <a:cubicBezTo>
                    <a:pt x="745" y="1436"/>
                    <a:pt x="730" y="1446"/>
                    <a:pt x="718" y="1453"/>
                  </a:cubicBezTo>
                  <a:lnTo>
                    <a:pt x="718" y="1455"/>
                  </a:lnTo>
                  <a:cubicBezTo>
                    <a:pt x="703" y="1464"/>
                    <a:pt x="686" y="1469"/>
                    <a:pt x="671" y="1471"/>
                  </a:cubicBezTo>
                  <a:cubicBezTo>
                    <a:pt x="655" y="1471"/>
                    <a:pt x="641" y="1466"/>
                    <a:pt x="625" y="1456"/>
                  </a:cubicBezTo>
                  <a:cubicBezTo>
                    <a:pt x="601" y="1439"/>
                    <a:pt x="571" y="1412"/>
                    <a:pt x="566" y="1406"/>
                  </a:cubicBezTo>
                  <a:cubicBezTo>
                    <a:pt x="557" y="1379"/>
                    <a:pt x="555" y="1343"/>
                    <a:pt x="557" y="1308"/>
                  </a:cubicBezTo>
                  <a:cubicBezTo>
                    <a:pt x="560" y="1351"/>
                    <a:pt x="575" y="1404"/>
                    <a:pt x="575" y="1404"/>
                  </a:cubicBezTo>
                  <a:lnTo>
                    <a:pt x="605" y="1396"/>
                  </a:lnTo>
                  <a:cubicBezTo>
                    <a:pt x="605" y="1396"/>
                    <a:pt x="588" y="1329"/>
                    <a:pt x="586" y="1289"/>
                  </a:cubicBezTo>
                  <a:lnTo>
                    <a:pt x="584" y="1289"/>
                  </a:lnTo>
                  <a:cubicBezTo>
                    <a:pt x="581" y="1255"/>
                    <a:pt x="584" y="1177"/>
                    <a:pt x="585" y="1144"/>
                  </a:cubicBezTo>
                  <a:cubicBezTo>
                    <a:pt x="600" y="1147"/>
                    <a:pt x="620" y="1150"/>
                    <a:pt x="641" y="1154"/>
                  </a:cubicBezTo>
                  <a:cubicBezTo>
                    <a:pt x="626" y="1176"/>
                    <a:pt x="605" y="1222"/>
                    <a:pt x="620" y="1282"/>
                  </a:cubicBezTo>
                  <a:cubicBezTo>
                    <a:pt x="623" y="1294"/>
                    <a:pt x="625" y="1305"/>
                    <a:pt x="628" y="1314"/>
                  </a:cubicBezTo>
                  <a:cubicBezTo>
                    <a:pt x="636" y="1357"/>
                    <a:pt x="642" y="1396"/>
                    <a:pt x="683" y="1414"/>
                  </a:cubicBezTo>
                  <a:lnTo>
                    <a:pt x="697" y="1386"/>
                  </a:lnTo>
                  <a:cubicBezTo>
                    <a:pt x="670" y="1374"/>
                    <a:pt x="665" y="1343"/>
                    <a:pt x="658" y="1308"/>
                  </a:cubicBezTo>
                  <a:cubicBezTo>
                    <a:pt x="655" y="1297"/>
                    <a:pt x="653" y="1286"/>
                    <a:pt x="650" y="1274"/>
                  </a:cubicBezTo>
                  <a:cubicBezTo>
                    <a:pt x="632" y="1203"/>
                    <a:pt x="675" y="1160"/>
                    <a:pt x="675" y="1160"/>
                  </a:cubicBezTo>
                  <a:cubicBezTo>
                    <a:pt x="686" y="1162"/>
                    <a:pt x="696" y="1164"/>
                    <a:pt x="705" y="1165"/>
                  </a:cubicBezTo>
                  <a:cubicBezTo>
                    <a:pt x="707" y="1165"/>
                    <a:pt x="711" y="1166"/>
                    <a:pt x="716" y="1165"/>
                  </a:cubicBezTo>
                  <a:cubicBezTo>
                    <a:pt x="714" y="1173"/>
                    <a:pt x="713" y="1178"/>
                    <a:pt x="713" y="1182"/>
                  </a:cubicBezTo>
                  <a:cubicBezTo>
                    <a:pt x="712" y="1188"/>
                    <a:pt x="708" y="1195"/>
                    <a:pt x="707" y="1201"/>
                  </a:cubicBezTo>
                  <a:cubicBezTo>
                    <a:pt x="704" y="1207"/>
                    <a:pt x="703" y="1211"/>
                    <a:pt x="703" y="1213"/>
                  </a:cubicBezTo>
                  <a:cubicBezTo>
                    <a:pt x="697" y="1236"/>
                    <a:pt x="698" y="1254"/>
                    <a:pt x="727" y="1261"/>
                  </a:cubicBezTo>
                  <a:close/>
                  <a:moveTo>
                    <a:pt x="640" y="1057"/>
                  </a:moveTo>
                  <a:cubicBezTo>
                    <a:pt x="653" y="1059"/>
                    <a:pt x="668" y="1060"/>
                    <a:pt x="681" y="1062"/>
                  </a:cubicBezTo>
                  <a:cubicBezTo>
                    <a:pt x="686" y="1061"/>
                    <a:pt x="692" y="1062"/>
                    <a:pt x="699" y="1063"/>
                  </a:cubicBezTo>
                  <a:cubicBezTo>
                    <a:pt x="700" y="1068"/>
                    <a:pt x="701" y="1075"/>
                    <a:pt x="702" y="1084"/>
                  </a:cubicBezTo>
                  <a:cubicBezTo>
                    <a:pt x="700" y="1094"/>
                    <a:pt x="698" y="1107"/>
                    <a:pt x="691" y="1117"/>
                  </a:cubicBezTo>
                  <a:cubicBezTo>
                    <a:pt x="691" y="1121"/>
                    <a:pt x="687" y="1127"/>
                    <a:pt x="683" y="1128"/>
                  </a:cubicBezTo>
                  <a:cubicBezTo>
                    <a:pt x="666" y="1125"/>
                    <a:pt x="644" y="1122"/>
                    <a:pt x="625" y="1120"/>
                  </a:cubicBezTo>
                  <a:cubicBezTo>
                    <a:pt x="642" y="1097"/>
                    <a:pt x="644" y="1073"/>
                    <a:pt x="640" y="1057"/>
                  </a:cubicBezTo>
                  <a:close/>
                  <a:moveTo>
                    <a:pt x="726" y="1134"/>
                  </a:moveTo>
                  <a:cubicBezTo>
                    <a:pt x="723" y="1135"/>
                    <a:pt x="721" y="1135"/>
                    <a:pt x="717" y="1134"/>
                  </a:cubicBezTo>
                  <a:cubicBezTo>
                    <a:pt x="719" y="1133"/>
                    <a:pt x="719" y="1133"/>
                    <a:pt x="720" y="1131"/>
                  </a:cubicBezTo>
                  <a:cubicBezTo>
                    <a:pt x="726" y="1116"/>
                    <a:pt x="732" y="1102"/>
                    <a:pt x="732" y="1086"/>
                  </a:cubicBezTo>
                  <a:cubicBezTo>
                    <a:pt x="733" y="1080"/>
                    <a:pt x="732" y="1073"/>
                    <a:pt x="731" y="1067"/>
                  </a:cubicBezTo>
                  <a:cubicBezTo>
                    <a:pt x="740" y="1068"/>
                    <a:pt x="744" y="1069"/>
                    <a:pt x="748" y="1070"/>
                  </a:cubicBezTo>
                  <a:cubicBezTo>
                    <a:pt x="765" y="1099"/>
                    <a:pt x="759" y="1122"/>
                    <a:pt x="726" y="1134"/>
                  </a:cubicBezTo>
                  <a:close/>
                  <a:moveTo>
                    <a:pt x="1047" y="920"/>
                  </a:moveTo>
                  <a:cubicBezTo>
                    <a:pt x="1020" y="947"/>
                    <a:pt x="988" y="980"/>
                    <a:pt x="988" y="980"/>
                  </a:cubicBezTo>
                  <a:lnTo>
                    <a:pt x="978" y="985"/>
                  </a:lnTo>
                  <a:lnTo>
                    <a:pt x="985" y="995"/>
                  </a:lnTo>
                  <a:cubicBezTo>
                    <a:pt x="985" y="995"/>
                    <a:pt x="987" y="1000"/>
                    <a:pt x="990" y="1007"/>
                  </a:cubicBezTo>
                  <a:cubicBezTo>
                    <a:pt x="995" y="1014"/>
                    <a:pt x="1000" y="1024"/>
                    <a:pt x="1007" y="1032"/>
                  </a:cubicBezTo>
                  <a:cubicBezTo>
                    <a:pt x="1007" y="1032"/>
                    <a:pt x="1007" y="1034"/>
                    <a:pt x="1009" y="1034"/>
                  </a:cubicBezTo>
                  <a:cubicBezTo>
                    <a:pt x="1008" y="1036"/>
                    <a:pt x="1008" y="1036"/>
                    <a:pt x="1006" y="1038"/>
                  </a:cubicBezTo>
                  <a:cubicBezTo>
                    <a:pt x="1006" y="1040"/>
                    <a:pt x="1003" y="1042"/>
                    <a:pt x="1003" y="1042"/>
                  </a:cubicBezTo>
                  <a:lnTo>
                    <a:pt x="1001" y="1042"/>
                  </a:lnTo>
                  <a:cubicBezTo>
                    <a:pt x="998" y="1046"/>
                    <a:pt x="994" y="1047"/>
                    <a:pt x="989" y="1046"/>
                  </a:cubicBezTo>
                  <a:cubicBezTo>
                    <a:pt x="971" y="1050"/>
                    <a:pt x="950" y="1046"/>
                    <a:pt x="934" y="1039"/>
                  </a:cubicBezTo>
                  <a:cubicBezTo>
                    <a:pt x="921" y="1032"/>
                    <a:pt x="910" y="1024"/>
                    <a:pt x="907" y="1014"/>
                  </a:cubicBezTo>
                  <a:cubicBezTo>
                    <a:pt x="905" y="1003"/>
                    <a:pt x="904" y="992"/>
                    <a:pt x="906" y="983"/>
                  </a:cubicBezTo>
                  <a:cubicBezTo>
                    <a:pt x="905" y="966"/>
                    <a:pt x="905" y="950"/>
                    <a:pt x="889" y="943"/>
                  </a:cubicBezTo>
                  <a:cubicBezTo>
                    <a:pt x="874" y="941"/>
                    <a:pt x="856" y="942"/>
                    <a:pt x="840" y="948"/>
                  </a:cubicBezTo>
                  <a:cubicBezTo>
                    <a:pt x="821" y="955"/>
                    <a:pt x="804" y="963"/>
                    <a:pt x="795" y="975"/>
                  </a:cubicBezTo>
                  <a:cubicBezTo>
                    <a:pt x="784" y="992"/>
                    <a:pt x="771" y="1016"/>
                    <a:pt x="760" y="1041"/>
                  </a:cubicBezTo>
                  <a:cubicBezTo>
                    <a:pt x="749" y="1037"/>
                    <a:pt x="734" y="1034"/>
                    <a:pt x="713" y="1033"/>
                  </a:cubicBezTo>
                  <a:cubicBezTo>
                    <a:pt x="734" y="975"/>
                    <a:pt x="743" y="939"/>
                    <a:pt x="782" y="889"/>
                  </a:cubicBezTo>
                  <a:cubicBezTo>
                    <a:pt x="821" y="841"/>
                    <a:pt x="877" y="787"/>
                    <a:pt x="950" y="818"/>
                  </a:cubicBezTo>
                  <a:cubicBezTo>
                    <a:pt x="961" y="822"/>
                    <a:pt x="972" y="830"/>
                    <a:pt x="986" y="844"/>
                  </a:cubicBezTo>
                  <a:cubicBezTo>
                    <a:pt x="991" y="849"/>
                    <a:pt x="994" y="858"/>
                    <a:pt x="992" y="867"/>
                  </a:cubicBezTo>
                  <a:cubicBezTo>
                    <a:pt x="993" y="876"/>
                    <a:pt x="991" y="884"/>
                    <a:pt x="986" y="890"/>
                  </a:cubicBezTo>
                  <a:cubicBezTo>
                    <a:pt x="981" y="893"/>
                    <a:pt x="976" y="899"/>
                    <a:pt x="970" y="905"/>
                  </a:cubicBezTo>
                  <a:cubicBezTo>
                    <a:pt x="960" y="914"/>
                    <a:pt x="947" y="922"/>
                    <a:pt x="938" y="937"/>
                  </a:cubicBezTo>
                  <a:cubicBezTo>
                    <a:pt x="925" y="950"/>
                    <a:pt x="920" y="964"/>
                    <a:pt x="921" y="975"/>
                  </a:cubicBezTo>
                  <a:cubicBezTo>
                    <a:pt x="920" y="992"/>
                    <a:pt x="928" y="1007"/>
                    <a:pt x="937" y="1017"/>
                  </a:cubicBezTo>
                  <a:cubicBezTo>
                    <a:pt x="954" y="1036"/>
                    <a:pt x="989" y="1037"/>
                    <a:pt x="989" y="1037"/>
                  </a:cubicBezTo>
                  <a:lnTo>
                    <a:pt x="990" y="1007"/>
                  </a:lnTo>
                  <a:cubicBezTo>
                    <a:pt x="985" y="1006"/>
                    <a:pt x="968" y="1005"/>
                    <a:pt x="961" y="997"/>
                  </a:cubicBezTo>
                  <a:lnTo>
                    <a:pt x="959" y="995"/>
                  </a:lnTo>
                  <a:cubicBezTo>
                    <a:pt x="955" y="992"/>
                    <a:pt x="952" y="985"/>
                    <a:pt x="951" y="978"/>
                  </a:cubicBezTo>
                  <a:cubicBezTo>
                    <a:pt x="952" y="972"/>
                    <a:pt x="955" y="964"/>
                    <a:pt x="961" y="956"/>
                  </a:cubicBezTo>
                  <a:cubicBezTo>
                    <a:pt x="970" y="944"/>
                    <a:pt x="980" y="935"/>
                    <a:pt x="990" y="928"/>
                  </a:cubicBezTo>
                  <a:cubicBezTo>
                    <a:pt x="998" y="921"/>
                    <a:pt x="1003" y="917"/>
                    <a:pt x="1009" y="912"/>
                  </a:cubicBezTo>
                  <a:lnTo>
                    <a:pt x="1006" y="911"/>
                  </a:lnTo>
                  <a:cubicBezTo>
                    <a:pt x="1017" y="902"/>
                    <a:pt x="1025" y="883"/>
                    <a:pt x="1026" y="866"/>
                  </a:cubicBezTo>
                  <a:cubicBezTo>
                    <a:pt x="1024" y="850"/>
                    <a:pt x="1020" y="834"/>
                    <a:pt x="1007" y="821"/>
                  </a:cubicBezTo>
                  <a:cubicBezTo>
                    <a:pt x="992" y="805"/>
                    <a:pt x="976" y="796"/>
                    <a:pt x="962" y="789"/>
                  </a:cubicBezTo>
                  <a:cubicBezTo>
                    <a:pt x="870" y="751"/>
                    <a:pt x="802" y="814"/>
                    <a:pt x="757" y="869"/>
                  </a:cubicBezTo>
                  <a:cubicBezTo>
                    <a:pt x="712" y="927"/>
                    <a:pt x="703" y="961"/>
                    <a:pt x="684" y="1023"/>
                  </a:cubicBezTo>
                  <a:lnTo>
                    <a:pt x="711" y="1032"/>
                  </a:lnTo>
                  <a:cubicBezTo>
                    <a:pt x="702" y="1031"/>
                    <a:pt x="693" y="1031"/>
                    <a:pt x="685" y="1030"/>
                  </a:cubicBezTo>
                  <a:cubicBezTo>
                    <a:pt x="659" y="1028"/>
                    <a:pt x="633" y="1025"/>
                    <a:pt x="618" y="1023"/>
                  </a:cubicBezTo>
                  <a:cubicBezTo>
                    <a:pt x="614" y="1022"/>
                    <a:pt x="611" y="1022"/>
                    <a:pt x="607" y="1021"/>
                  </a:cubicBezTo>
                  <a:cubicBezTo>
                    <a:pt x="626" y="980"/>
                    <a:pt x="678" y="866"/>
                    <a:pt x="729" y="818"/>
                  </a:cubicBezTo>
                  <a:cubicBezTo>
                    <a:pt x="752" y="796"/>
                    <a:pt x="780" y="775"/>
                    <a:pt x="808" y="755"/>
                  </a:cubicBezTo>
                  <a:cubicBezTo>
                    <a:pt x="857" y="724"/>
                    <a:pt x="900" y="708"/>
                    <a:pt x="961" y="723"/>
                  </a:cubicBezTo>
                  <a:cubicBezTo>
                    <a:pt x="980" y="726"/>
                    <a:pt x="991" y="735"/>
                    <a:pt x="1005" y="744"/>
                  </a:cubicBezTo>
                  <a:lnTo>
                    <a:pt x="1007" y="744"/>
                  </a:lnTo>
                  <a:cubicBezTo>
                    <a:pt x="1017" y="751"/>
                    <a:pt x="1029" y="761"/>
                    <a:pt x="1040" y="774"/>
                  </a:cubicBezTo>
                  <a:cubicBezTo>
                    <a:pt x="1054" y="792"/>
                    <a:pt x="1066" y="809"/>
                    <a:pt x="1071" y="821"/>
                  </a:cubicBezTo>
                  <a:lnTo>
                    <a:pt x="1073" y="820"/>
                  </a:lnTo>
                  <a:cubicBezTo>
                    <a:pt x="1076" y="831"/>
                    <a:pt x="1075" y="844"/>
                    <a:pt x="1074" y="855"/>
                  </a:cubicBezTo>
                  <a:cubicBezTo>
                    <a:pt x="1071" y="880"/>
                    <a:pt x="1063" y="903"/>
                    <a:pt x="1047" y="920"/>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1" name="Freeform 51"/>
            <p:cNvSpPr>
              <a:spLocks noEditPoints="1"/>
            </p:cNvSpPr>
            <p:nvPr/>
          </p:nvSpPr>
          <p:spPr bwMode="auto">
            <a:xfrm>
              <a:off x="1423988" y="3870325"/>
              <a:ext cx="298450" cy="444500"/>
            </a:xfrm>
            <a:custGeom>
              <a:avLst/>
              <a:gdLst>
                <a:gd name="T0" fmla="*/ 748 w 1105"/>
                <a:gd name="T1" fmla="*/ 549 h 1641"/>
                <a:gd name="T2" fmla="*/ 751 w 1105"/>
                <a:gd name="T3" fmla="*/ 90 h 1641"/>
                <a:gd name="T4" fmla="*/ 560 w 1105"/>
                <a:gd name="T5" fmla="*/ 103 h 1641"/>
                <a:gd name="T6" fmla="*/ 466 w 1105"/>
                <a:gd name="T7" fmla="*/ 565 h 1641"/>
                <a:gd name="T8" fmla="*/ 13 w 1105"/>
                <a:gd name="T9" fmla="*/ 753 h 1641"/>
                <a:gd name="T10" fmla="*/ 38 w 1105"/>
                <a:gd name="T11" fmla="*/ 911 h 1641"/>
                <a:gd name="T12" fmla="*/ 226 w 1105"/>
                <a:gd name="T13" fmla="*/ 891 h 1641"/>
                <a:gd name="T14" fmla="*/ 232 w 1105"/>
                <a:gd name="T15" fmla="*/ 1090 h 1641"/>
                <a:gd name="T16" fmla="*/ 212 w 1105"/>
                <a:gd name="T17" fmla="*/ 1144 h 1641"/>
                <a:gd name="T18" fmla="*/ 106 w 1105"/>
                <a:gd name="T19" fmla="*/ 1261 h 1641"/>
                <a:gd name="T20" fmla="*/ 301 w 1105"/>
                <a:gd name="T21" fmla="*/ 1473 h 1641"/>
                <a:gd name="T22" fmla="*/ 458 w 1105"/>
                <a:gd name="T23" fmla="*/ 1604 h 1641"/>
                <a:gd name="T24" fmla="*/ 669 w 1105"/>
                <a:gd name="T25" fmla="*/ 1503 h 1641"/>
                <a:gd name="T26" fmla="*/ 786 w 1105"/>
                <a:gd name="T27" fmla="*/ 1337 h 1641"/>
                <a:gd name="T28" fmla="*/ 733 w 1105"/>
                <a:gd name="T29" fmla="*/ 1214 h 1641"/>
                <a:gd name="T30" fmla="*/ 782 w 1105"/>
                <a:gd name="T31" fmla="*/ 1060 h 1641"/>
                <a:gd name="T32" fmla="*/ 874 w 1105"/>
                <a:gd name="T33" fmla="*/ 1026 h 1641"/>
                <a:gd name="T34" fmla="*/ 1030 w 1105"/>
                <a:gd name="T35" fmla="*/ 1016 h 1641"/>
                <a:gd name="T36" fmla="*/ 229 w 1105"/>
                <a:gd name="T37" fmla="*/ 1050 h 1641"/>
                <a:gd name="T38" fmla="*/ 256 w 1105"/>
                <a:gd name="T39" fmla="*/ 881 h 1641"/>
                <a:gd name="T40" fmla="*/ 107 w 1105"/>
                <a:gd name="T41" fmla="*/ 892 h 1641"/>
                <a:gd name="T42" fmla="*/ 38 w 1105"/>
                <a:gd name="T43" fmla="*/ 861 h 1641"/>
                <a:gd name="T44" fmla="*/ 111 w 1105"/>
                <a:gd name="T45" fmla="*/ 709 h 1641"/>
                <a:gd name="T46" fmla="*/ 343 w 1105"/>
                <a:gd name="T47" fmla="*/ 850 h 1641"/>
                <a:gd name="T48" fmla="*/ 107 w 1105"/>
                <a:gd name="T49" fmla="*/ 807 h 1641"/>
                <a:gd name="T50" fmla="*/ 76 w 1105"/>
                <a:gd name="T51" fmla="*/ 817 h 1641"/>
                <a:gd name="T52" fmla="*/ 375 w 1105"/>
                <a:gd name="T53" fmla="*/ 755 h 1641"/>
                <a:gd name="T54" fmla="*/ 336 w 1105"/>
                <a:gd name="T55" fmla="*/ 1078 h 1641"/>
                <a:gd name="T56" fmla="*/ 315 w 1105"/>
                <a:gd name="T57" fmla="*/ 1368 h 1641"/>
                <a:gd name="T58" fmla="*/ 151 w 1105"/>
                <a:gd name="T59" fmla="*/ 1256 h 1641"/>
                <a:gd name="T60" fmla="*/ 218 w 1105"/>
                <a:gd name="T61" fmla="*/ 1173 h 1641"/>
                <a:gd name="T62" fmla="*/ 285 w 1105"/>
                <a:gd name="T63" fmla="*/ 1214 h 1641"/>
                <a:gd name="T64" fmla="*/ 339 w 1105"/>
                <a:gd name="T65" fmla="*/ 1111 h 1641"/>
                <a:gd name="T66" fmla="*/ 310 w 1105"/>
                <a:gd name="T67" fmla="*/ 1361 h 1641"/>
                <a:gd name="T68" fmla="*/ 331 w 1105"/>
                <a:gd name="T69" fmla="*/ 1468 h 1641"/>
                <a:gd name="T70" fmla="*/ 372 w 1105"/>
                <a:gd name="T71" fmla="*/ 1084 h 1641"/>
                <a:gd name="T72" fmla="*/ 491 w 1105"/>
                <a:gd name="T73" fmla="*/ 1004 h 1641"/>
                <a:gd name="T74" fmla="*/ 433 w 1105"/>
                <a:gd name="T75" fmla="*/ 377 h 1641"/>
                <a:gd name="T76" fmla="*/ 673 w 1105"/>
                <a:gd name="T77" fmla="*/ 39 h 1641"/>
                <a:gd name="T78" fmla="*/ 757 w 1105"/>
                <a:gd name="T79" fmla="*/ 159 h 1641"/>
                <a:gd name="T80" fmla="*/ 681 w 1105"/>
                <a:gd name="T81" fmla="*/ 592 h 1641"/>
                <a:gd name="T82" fmla="*/ 606 w 1105"/>
                <a:gd name="T83" fmla="*/ 1055 h 1641"/>
                <a:gd name="T84" fmla="*/ 516 w 1105"/>
                <a:gd name="T85" fmla="*/ 1498 h 1641"/>
                <a:gd name="T86" fmla="*/ 501 w 1105"/>
                <a:gd name="T87" fmla="*/ 1135 h 1641"/>
                <a:gd name="T88" fmla="*/ 729 w 1105"/>
                <a:gd name="T89" fmla="*/ 1265 h 1641"/>
                <a:gd name="T90" fmla="*/ 754 w 1105"/>
                <a:gd name="T91" fmla="*/ 1421 h 1641"/>
                <a:gd name="T92" fmla="*/ 572 w 1105"/>
                <a:gd name="T93" fmla="*/ 1405 h 1641"/>
                <a:gd name="T94" fmla="*/ 618 w 1105"/>
                <a:gd name="T95" fmla="*/ 1283 h 1641"/>
                <a:gd name="T96" fmla="*/ 672 w 1105"/>
                <a:gd name="T97" fmla="*/ 1161 h 1641"/>
                <a:gd name="T98" fmla="*/ 725 w 1105"/>
                <a:gd name="T99" fmla="*/ 1263 h 1641"/>
                <a:gd name="T100" fmla="*/ 680 w 1105"/>
                <a:gd name="T101" fmla="*/ 1132 h 1641"/>
                <a:gd name="T102" fmla="*/ 729 w 1105"/>
                <a:gd name="T103" fmla="*/ 1088 h 1641"/>
                <a:gd name="T104" fmla="*/ 984 w 1105"/>
                <a:gd name="T105" fmla="*/ 979 h 1641"/>
                <a:gd name="T106" fmla="*/ 1004 w 1105"/>
                <a:gd name="T107" fmla="*/ 1039 h 1641"/>
                <a:gd name="T108" fmla="*/ 886 w 1105"/>
                <a:gd name="T109" fmla="*/ 944 h 1641"/>
                <a:gd name="T110" fmla="*/ 948 w 1105"/>
                <a:gd name="T111" fmla="*/ 817 h 1641"/>
                <a:gd name="T112" fmla="*/ 918 w 1105"/>
                <a:gd name="T113" fmla="*/ 978 h 1641"/>
                <a:gd name="T114" fmla="*/ 948 w 1105"/>
                <a:gd name="T115" fmla="*/ 979 h 1641"/>
                <a:gd name="T116" fmla="*/ 1004 w 1105"/>
                <a:gd name="T117" fmla="*/ 822 h 1641"/>
                <a:gd name="T118" fmla="*/ 613 w 1105"/>
                <a:gd name="T119" fmla="*/ 1024 h 1641"/>
                <a:gd name="T120" fmla="*/ 1005 w 1105"/>
                <a:gd name="T121" fmla="*/ 743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5" h="1641">
                  <a:moveTo>
                    <a:pt x="1084" y="757"/>
                  </a:moveTo>
                  <a:lnTo>
                    <a:pt x="1082" y="757"/>
                  </a:lnTo>
                  <a:cubicBezTo>
                    <a:pt x="1067" y="730"/>
                    <a:pt x="1042" y="708"/>
                    <a:pt x="1014" y="694"/>
                  </a:cubicBezTo>
                  <a:cubicBezTo>
                    <a:pt x="881" y="625"/>
                    <a:pt x="713" y="705"/>
                    <a:pt x="645" y="831"/>
                  </a:cubicBezTo>
                  <a:cubicBezTo>
                    <a:pt x="667" y="743"/>
                    <a:pt x="691" y="644"/>
                    <a:pt x="709" y="606"/>
                  </a:cubicBezTo>
                  <a:cubicBezTo>
                    <a:pt x="713" y="593"/>
                    <a:pt x="731" y="570"/>
                    <a:pt x="748" y="549"/>
                  </a:cubicBezTo>
                  <a:cubicBezTo>
                    <a:pt x="759" y="533"/>
                    <a:pt x="773" y="518"/>
                    <a:pt x="783" y="511"/>
                  </a:cubicBezTo>
                  <a:cubicBezTo>
                    <a:pt x="798" y="498"/>
                    <a:pt x="814" y="481"/>
                    <a:pt x="831" y="458"/>
                  </a:cubicBezTo>
                  <a:cubicBezTo>
                    <a:pt x="849" y="435"/>
                    <a:pt x="863" y="404"/>
                    <a:pt x="872" y="364"/>
                  </a:cubicBezTo>
                  <a:cubicBezTo>
                    <a:pt x="884" y="322"/>
                    <a:pt x="864" y="270"/>
                    <a:pt x="841" y="227"/>
                  </a:cubicBezTo>
                  <a:cubicBezTo>
                    <a:pt x="818" y="186"/>
                    <a:pt x="789" y="152"/>
                    <a:pt x="780" y="139"/>
                  </a:cubicBezTo>
                  <a:cubicBezTo>
                    <a:pt x="773" y="129"/>
                    <a:pt x="761" y="110"/>
                    <a:pt x="751" y="90"/>
                  </a:cubicBezTo>
                  <a:cubicBezTo>
                    <a:pt x="745" y="76"/>
                    <a:pt x="741" y="60"/>
                    <a:pt x="741" y="51"/>
                  </a:cubicBezTo>
                  <a:cubicBezTo>
                    <a:pt x="737" y="9"/>
                    <a:pt x="705" y="5"/>
                    <a:pt x="696" y="6"/>
                  </a:cubicBezTo>
                  <a:cubicBezTo>
                    <a:pt x="688" y="4"/>
                    <a:pt x="649" y="0"/>
                    <a:pt x="634" y="37"/>
                  </a:cubicBezTo>
                  <a:cubicBezTo>
                    <a:pt x="630" y="45"/>
                    <a:pt x="621" y="56"/>
                    <a:pt x="608" y="67"/>
                  </a:cubicBezTo>
                  <a:cubicBezTo>
                    <a:pt x="593" y="82"/>
                    <a:pt x="575" y="96"/>
                    <a:pt x="562" y="103"/>
                  </a:cubicBezTo>
                  <a:lnTo>
                    <a:pt x="560" y="103"/>
                  </a:lnTo>
                  <a:cubicBezTo>
                    <a:pt x="558" y="105"/>
                    <a:pt x="555" y="108"/>
                    <a:pt x="550" y="110"/>
                  </a:cubicBezTo>
                  <a:cubicBezTo>
                    <a:pt x="511" y="135"/>
                    <a:pt x="408" y="204"/>
                    <a:pt x="397" y="281"/>
                  </a:cubicBezTo>
                  <a:cubicBezTo>
                    <a:pt x="392" y="321"/>
                    <a:pt x="395" y="355"/>
                    <a:pt x="403" y="385"/>
                  </a:cubicBezTo>
                  <a:cubicBezTo>
                    <a:pt x="409" y="412"/>
                    <a:pt x="421" y="434"/>
                    <a:pt x="433" y="452"/>
                  </a:cubicBezTo>
                  <a:cubicBezTo>
                    <a:pt x="440" y="461"/>
                    <a:pt x="447" y="482"/>
                    <a:pt x="452" y="503"/>
                  </a:cubicBezTo>
                  <a:cubicBezTo>
                    <a:pt x="459" y="528"/>
                    <a:pt x="466" y="552"/>
                    <a:pt x="466" y="565"/>
                  </a:cubicBezTo>
                  <a:cubicBezTo>
                    <a:pt x="467" y="607"/>
                    <a:pt x="456" y="706"/>
                    <a:pt x="447" y="796"/>
                  </a:cubicBezTo>
                  <a:cubicBezTo>
                    <a:pt x="441" y="767"/>
                    <a:pt x="433" y="739"/>
                    <a:pt x="423" y="718"/>
                  </a:cubicBezTo>
                  <a:cubicBezTo>
                    <a:pt x="386" y="643"/>
                    <a:pt x="331" y="583"/>
                    <a:pt x="253" y="551"/>
                  </a:cubicBezTo>
                  <a:cubicBezTo>
                    <a:pt x="224" y="540"/>
                    <a:pt x="188" y="535"/>
                    <a:pt x="152" y="538"/>
                  </a:cubicBezTo>
                  <a:cubicBezTo>
                    <a:pt x="80" y="547"/>
                    <a:pt x="29" y="589"/>
                    <a:pt x="10" y="660"/>
                  </a:cubicBezTo>
                  <a:cubicBezTo>
                    <a:pt x="0" y="691"/>
                    <a:pt x="1" y="724"/>
                    <a:pt x="13" y="753"/>
                  </a:cubicBezTo>
                  <a:cubicBezTo>
                    <a:pt x="23" y="774"/>
                    <a:pt x="37" y="803"/>
                    <a:pt x="43" y="820"/>
                  </a:cubicBezTo>
                  <a:cubicBezTo>
                    <a:pt x="38" y="825"/>
                    <a:pt x="30" y="830"/>
                    <a:pt x="23" y="834"/>
                  </a:cubicBezTo>
                  <a:cubicBezTo>
                    <a:pt x="16" y="839"/>
                    <a:pt x="10" y="847"/>
                    <a:pt x="7" y="853"/>
                  </a:cubicBezTo>
                  <a:cubicBezTo>
                    <a:pt x="5" y="859"/>
                    <a:pt x="4" y="865"/>
                    <a:pt x="6" y="870"/>
                  </a:cubicBezTo>
                  <a:cubicBezTo>
                    <a:pt x="4" y="877"/>
                    <a:pt x="8" y="881"/>
                    <a:pt x="12" y="886"/>
                  </a:cubicBezTo>
                  <a:cubicBezTo>
                    <a:pt x="16" y="896"/>
                    <a:pt x="26" y="904"/>
                    <a:pt x="38" y="911"/>
                  </a:cubicBezTo>
                  <a:cubicBezTo>
                    <a:pt x="61" y="920"/>
                    <a:pt x="86" y="926"/>
                    <a:pt x="108" y="923"/>
                  </a:cubicBezTo>
                  <a:cubicBezTo>
                    <a:pt x="130" y="923"/>
                    <a:pt x="149" y="915"/>
                    <a:pt x="161" y="900"/>
                  </a:cubicBezTo>
                  <a:cubicBezTo>
                    <a:pt x="170" y="886"/>
                    <a:pt x="177" y="872"/>
                    <a:pt x="181" y="859"/>
                  </a:cubicBezTo>
                  <a:cubicBezTo>
                    <a:pt x="182" y="855"/>
                    <a:pt x="176" y="850"/>
                    <a:pt x="180" y="851"/>
                  </a:cubicBezTo>
                  <a:cubicBezTo>
                    <a:pt x="187" y="852"/>
                    <a:pt x="197" y="858"/>
                    <a:pt x="204" y="864"/>
                  </a:cubicBezTo>
                  <a:cubicBezTo>
                    <a:pt x="216" y="872"/>
                    <a:pt x="223" y="882"/>
                    <a:pt x="226" y="891"/>
                  </a:cubicBezTo>
                  <a:cubicBezTo>
                    <a:pt x="231" y="910"/>
                    <a:pt x="236" y="935"/>
                    <a:pt x="235" y="961"/>
                  </a:cubicBezTo>
                  <a:cubicBezTo>
                    <a:pt x="211" y="963"/>
                    <a:pt x="192" y="973"/>
                    <a:pt x="183" y="996"/>
                  </a:cubicBezTo>
                  <a:lnTo>
                    <a:pt x="183" y="998"/>
                  </a:lnTo>
                  <a:cubicBezTo>
                    <a:pt x="179" y="1022"/>
                    <a:pt x="184" y="1042"/>
                    <a:pt x="192" y="1057"/>
                  </a:cubicBezTo>
                  <a:cubicBezTo>
                    <a:pt x="203" y="1072"/>
                    <a:pt x="217" y="1081"/>
                    <a:pt x="229" y="1087"/>
                  </a:cubicBezTo>
                  <a:cubicBezTo>
                    <a:pt x="229" y="1087"/>
                    <a:pt x="231" y="1088"/>
                    <a:pt x="232" y="1090"/>
                  </a:cubicBezTo>
                  <a:cubicBezTo>
                    <a:pt x="232" y="1094"/>
                    <a:pt x="231" y="1099"/>
                    <a:pt x="231" y="1101"/>
                  </a:cubicBezTo>
                  <a:cubicBezTo>
                    <a:pt x="229" y="1107"/>
                    <a:pt x="230" y="1116"/>
                    <a:pt x="229" y="1122"/>
                  </a:cubicBezTo>
                  <a:cubicBezTo>
                    <a:pt x="229" y="1122"/>
                    <a:pt x="229" y="1122"/>
                    <a:pt x="228" y="1129"/>
                  </a:cubicBezTo>
                  <a:cubicBezTo>
                    <a:pt x="228" y="1138"/>
                    <a:pt x="227" y="1144"/>
                    <a:pt x="221" y="1143"/>
                  </a:cubicBezTo>
                  <a:lnTo>
                    <a:pt x="219" y="1143"/>
                  </a:lnTo>
                  <a:cubicBezTo>
                    <a:pt x="219" y="1143"/>
                    <a:pt x="217" y="1142"/>
                    <a:pt x="212" y="1144"/>
                  </a:cubicBezTo>
                  <a:cubicBezTo>
                    <a:pt x="182" y="1143"/>
                    <a:pt x="142" y="1142"/>
                    <a:pt x="124" y="1168"/>
                  </a:cubicBezTo>
                  <a:cubicBezTo>
                    <a:pt x="105" y="1193"/>
                    <a:pt x="119" y="1209"/>
                    <a:pt x="135" y="1222"/>
                  </a:cubicBezTo>
                  <a:cubicBezTo>
                    <a:pt x="138" y="1227"/>
                    <a:pt x="142" y="1230"/>
                    <a:pt x="142" y="1232"/>
                  </a:cubicBezTo>
                  <a:cubicBezTo>
                    <a:pt x="143" y="1237"/>
                    <a:pt x="138" y="1227"/>
                    <a:pt x="136" y="1229"/>
                  </a:cubicBezTo>
                  <a:cubicBezTo>
                    <a:pt x="123" y="1236"/>
                    <a:pt x="109" y="1242"/>
                    <a:pt x="105" y="1263"/>
                  </a:cubicBezTo>
                  <a:lnTo>
                    <a:pt x="106" y="1261"/>
                  </a:lnTo>
                  <a:cubicBezTo>
                    <a:pt x="100" y="1282"/>
                    <a:pt x="103" y="1302"/>
                    <a:pt x="106" y="1321"/>
                  </a:cubicBezTo>
                  <a:cubicBezTo>
                    <a:pt x="113" y="1344"/>
                    <a:pt x="125" y="1363"/>
                    <a:pt x="134" y="1376"/>
                  </a:cubicBezTo>
                  <a:cubicBezTo>
                    <a:pt x="148" y="1396"/>
                    <a:pt x="165" y="1410"/>
                    <a:pt x="188" y="1421"/>
                  </a:cubicBezTo>
                  <a:cubicBezTo>
                    <a:pt x="206" y="1426"/>
                    <a:pt x="228" y="1428"/>
                    <a:pt x="253" y="1423"/>
                  </a:cubicBezTo>
                  <a:cubicBezTo>
                    <a:pt x="269" y="1419"/>
                    <a:pt x="287" y="1414"/>
                    <a:pt x="302" y="1408"/>
                  </a:cubicBezTo>
                  <a:cubicBezTo>
                    <a:pt x="299" y="1425"/>
                    <a:pt x="297" y="1449"/>
                    <a:pt x="301" y="1473"/>
                  </a:cubicBezTo>
                  <a:cubicBezTo>
                    <a:pt x="306" y="1496"/>
                    <a:pt x="318" y="1525"/>
                    <a:pt x="329" y="1551"/>
                  </a:cubicBezTo>
                  <a:cubicBezTo>
                    <a:pt x="338" y="1565"/>
                    <a:pt x="344" y="1580"/>
                    <a:pt x="347" y="1589"/>
                  </a:cubicBezTo>
                  <a:cubicBezTo>
                    <a:pt x="354" y="1619"/>
                    <a:pt x="384" y="1638"/>
                    <a:pt x="384" y="1638"/>
                  </a:cubicBezTo>
                  <a:lnTo>
                    <a:pt x="390" y="1641"/>
                  </a:lnTo>
                  <a:lnTo>
                    <a:pt x="397" y="1640"/>
                  </a:lnTo>
                  <a:cubicBezTo>
                    <a:pt x="397" y="1640"/>
                    <a:pt x="441" y="1628"/>
                    <a:pt x="458" y="1604"/>
                  </a:cubicBezTo>
                  <a:cubicBezTo>
                    <a:pt x="461" y="1600"/>
                    <a:pt x="469" y="1593"/>
                    <a:pt x="477" y="1586"/>
                  </a:cubicBezTo>
                  <a:cubicBezTo>
                    <a:pt x="498" y="1565"/>
                    <a:pt x="527" y="1537"/>
                    <a:pt x="542" y="1514"/>
                  </a:cubicBezTo>
                  <a:cubicBezTo>
                    <a:pt x="555" y="1492"/>
                    <a:pt x="561" y="1469"/>
                    <a:pt x="564" y="1452"/>
                  </a:cubicBezTo>
                  <a:cubicBezTo>
                    <a:pt x="575" y="1463"/>
                    <a:pt x="591" y="1474"/>
                    <a:pt x="605" y="1483"/>
                  </a:cubicBezTo>
                  <a:lnTo>
                    <a:pt x="604" y="1485"/>
                  </a:lnTo>
                  <a:cubicBezTo>
                    <a:pt x="626" y="1498"/>
                    <a:pt x="647" y="1504"/>
                    <a:pt x="669" y="1503"/>
                  </a:cubicBezTo>
                  <a:cubicBezTo>
                    <a:pt x="691" y="1503"/>
                    <a:pt x="712" y="1495"/>
                    <a:pt x="732" y="1481"/>
                  </a:cubicBezTo>
                  <a:cubicBezTo>
                    <a:pt x="747" y="1473"/>
                    <a:pt x="765" y="1459"/>
                    <a:pt x="779" y="1439"/>
                  </a:cubicBezTo>
                  <a:cubicBezTo>
                    <a:pt x="789" y="1423"/>
                    <a:pt x="799" y="1405"/>
                    <a:pt x="800" y="1383"/>
                  </a:cubicBezTo>
                  <a:cubicBezTo>
                    <a:pt x="803" y="1364"/>
                    <a:pt x="792" y="1354"/>
                    <a:pt x="783" y="1343"/>
                  </a:cubicBezTo>
                  <a:cubicBezTo>
                    <a:pt x="781" y="1341"/>
                    <a:pt x="773" y="1348"/>
                    <a:pt x="776" y="1344"/>
                  </a:cubicBezTo>
                  <a:cubicBezTo>
                    <a:pt x="777" y="1342"/>
                    <a:pt x="781" y="1341"/>
                    <a:pt x="786" y="1337"/>
                  </a:cubicBezTo>
                  <a:cubicBezTo>
                    <a:pt x="805" y="1330"/>
                    <a:pt x="825" y="1320"/>
                    <a:pt x="814" y="1289"/>
                  </a:cubicBezTo>
                  <a:cubicBezTo>
                    <a:pt x="807" y="1260"/>
                    <a:pt x="769" y="1246"/>
                    <a:pt x="738" y="1234"/>
                  </a:cubicBezTo>
                  <a:cubicBezTo>
                    <a:pt x="736" y="1234"/>
                    <a:pt x="734" y="1234"/>
                    <a:pt x="734" y="1234"/>
                  </a:cubicBezTo>
                  <a:lnTo>
                    <a:pt x="732" y="1233"/>
                  </a:lnTo>
                  <a:cubicBezTo>
                    <a:pt x="728" y="1232"/>
                    <a:pt x="729" y="1228"/>
                    <a:pt x="729" y="1224"/>
                  </a:cubicBezTo>
                  <a:cubicBezTo>
                    <a:pt x="733" y="1218"/>
                    <a:pt x="733" y="1216"/>
                    <a:pt x="733" y="1214"/>
                  </a:cubicBezTo>
                  <a:cubicBezTo>
                    <a:pt x="735" y="1205"/>
                    <a:pt x="738" y="1197"/>
                    <a:pt x="740" y="1189"/>
                  </a:cubicBezTo>
                  <a:cubicBezTo>
                    <a:pt x="741" y="1184"/>
                    <a:pt x="743" y="1174"/>
                    <a:pt x="747" y="1161"/>
                  </a:cubicBezTo>
                  <a:cubicBezTo>
                    <a:pt x="749" y="1161"/>
                    <a:pt x="751" y="1160"/>
                    <a:pt x="754" y="1158"/>
                  </a:cubicBezTo>
                  <a:cubicBezTo>
                    <a:pt x="771" y="1148"/>
                    <a:pt x="783" y="1134"/>
                    <a:pt x="790" y="1116"/>
                  </a:cubicBezTo>
                  <a:cubicBezTo>
                    <a:pt x="797" y="1102"/>
                    <a:pt x="798" y="1087"/>
                    <a:pt x="793" y="1075"/>
                  </a:cubicBezTo>
                  <a:cubicBezTo>
                    <a:pt x="790" y="1070"/>
                    <a:pt x="786" y="1065"/>
                    <a:pt x="782" y="1060"/>
                  </a:cubicBezTo>
                  <a:cubicBezTo>
                    <a:pt x="793" y="1035"/>
                    <a:pt x="806" y="1013"/>
                    <a:pt x="818" y="996"/>
                  </a:cubicBezTo>
                  <a:cubicBezTo>
                    <a:pt x="824" y="988"/>
                    <a:pt x="836" y="981"/>
                    <a:pt x="847" y="977"/>
                  </a:cubicBezTo>
                  <a:cubicBezTo>
                    <a:pt x="857" y="974"/>
                    <a:pt x="868" y="972"/>
                    <a:pt x="877" y="973"/>
                  </a:cubicBezTo>
                  <a:cubicBezTo>
                    <a:pt x="879" y="974"/>
                    <a:pt x="872" y="977"/>
                    <a:pt x="873" y="984"/>
                  </a:cubicBezTo>
                  <a:cubicBezTo>
                    <a:pt x="871" y="996"/>
                    <a:pt x="871" y="1010"/>
                    <a:pt x="875" y="1023"/>
                  </a:cubicBezTo>
                  <a:lnTo>
                    <a:pt x="874" y="1026"/>
                  </a:lnTo>
                  <a:cubicBezTo>
                    <a:pt x="882" y="1044"/>
                    <a:pt x="897" y="1058"/>
                    <a:pt x="917" y="1068"/>
                  </a:cubicBezTo>
                  <a:cubicBezTo>
                    <a:pt x="937" y="1078"/>
                    <a:pt x="966" y="1081"/>
                    <a:pt x="988" y="1081"/>
                  </a:cubicBezTo>
                  <a:cubicBezTo>
                    <a:pt x="999" y="1080"/>
                    <a:pt x="1008" y="1076"/>
                    <a:pt x="1018" y="1071"/>
                  </a:cubicBezTo>
                  <a:cubicBezTo>
                    <a:pt x="1023" y="1067"/>
                    <a:pt x="1028" y="1061"/>
                    <a:pt x="1031" y="1056"/>
                  </a:cubicBezTo>
                  <a:cubicBezTo>
                    <a:pt x="1035" y="1049"/>
                    <a:pt x="1036" y="1043"/>
                    <a:pt x="1035" y="1034"/>
                  </a:cubicBezTo>
                  <a:cubicBezTo>
                    <a:pt x="1036" y="1028"/>
                    <a:pt x="1033" y="1020"/>
                    <a:pt x="1030" y="1016"/>
                  </a:cubicBezTo>
                  <a:lnTo>
                    <a:pt x="1028" y="1013"/>
                  </a:lnTo>
                  <a:cubicBezTo>
                    <a:pt x="1022" y="1008"/>
                    <a:pt x="1017" y="1000"/>
                    <a:pt x="1014" y="993"/>
                  </a:cubicBezTo>
                  <a:cubicBezTo>
                    <a:pt x="1027" y="982"/>
                    <a:pt x="1049" y="957"/>
                    <a:pt x="1065" y="940"/>
                  </a:cubicBezTo>
                  <a:cubicBezTo>
                    <a:pt x="1088" y="920"/>
                    <a:pt x="1100" y="890"/>
                    <a:pt x="1102" y="857"/>
                  </a:cubicBezTo>
                  <a:cubicBezTo>
                    <a:pt x="1105" y="825"/>
                    <a:pt x="1098" y="789"/>
                    <a:pt x="1084" y="757"/>
                  </a:cubicBezTo>
                  <a:close/>
                  <a:moveTo>
                    <a:pt x="229" y="1050"/>
                  </a:moveTo>
                  <a:cubicBezTo>
                    <a:pt x="225" y="1047"/>
                    <a:pt x="221" y="1044"/>
                    <a:pt x="220" y="1040"/>
                  </a:cubicBezTo>
                  <a:cubicBezTo>
                    <a:pt x="214" y="1032"/>
                    <a:pt x="210" y="1020"/>
                    <a:pt x="214" y="1006"/>
                  </a:cubicBezTo>
                  <a:cubicBezTo>
                    <a:pt x="216" y="997"/>
                    <a:pt x="226" y="992"/>
                    <a:pt x="237" y="990"/>
                  </a:cubicBezTo>
                  <a:cubicBezTo>
                    <a:pt x="238" y="999"/>
                    <a:pt x="239" y="1006"/>
                    <a:pt x="238" y="1012"/>
                  </a:cubicBezTo>
                  <a:cubicBezTo>
                    <a:pt x="233" y="1024"/>
                    <a:pt x="229" y="1037"/>
                    <a:pt x="229" y="1050"/>
                  </a:cubicBezTo>
                  <a:close/>
                  <a:moveTo>
                    <a:pt x="256" y="881"/>
                  </a:moveTo>
                  <a:cubicBezTo>
                    <a:pt x="252" y="870"/>
                    <a:pt x="239" y="852"/>
                    <a:pt x="226" y="841"/>
                  </a:cubicBezTo>
                  <a:cubicBezTo>
                    <a:pt x="213" y="830"/>
                    <a:pt x="197" y="820"/>
                    <a:pt x="181" y="820"/>
                  </a:cubicBezTo>
                  <a:lnTo>
                    <a:pt x="179" y="819"/>
                  </a:lnTo>
                  <a:cubicBezTo>
                    <a:pt x="162" y="819"/>
                    <a:pt x="157" y="831"/>
                    <a:pt x="152" y="850"/>
                  </a:cubicBezTo>
                  <a:cubicBezTo>
                    <a:pt x="148" y="858"/>
                    <a:pt x="144" y="870"/>
                    <a:pt x="136" y="880"/>
                  </a:cubicBezTo>
                  <a:cubicBezTo>
                    <a:pt x="130" y="888"/>
                    <a:pt x="118" y="892"/>
                    <a:pt x="107" y="892"/>
                  </a:cubicBezTo>
                  <a:cubicBezTo>
                    <a:pt x="89" y="894"/>
                    <a:pt x="68" y="890"/>
                    <a:pt x="52" y="883"/>
                  </a:cubicBezTo>
                  <a:lnTo>
                    <a:pt x="50" y="882"/>
                  </a:lnTo>
                  <a:cubicBezTo>
                    <a:pt x="44" y="879"/>
                    <a:pt x="40" y="876"/>
                    <a:pt x="38" y="871"/>
                  </a:cubicBezTo>
                  <a:cubicBezTo>
                    <a:pt x="37" y="869"/>
                    <a:pt x="37" y="869"/>
                    <a:pt x="35" y="867"/>
                  </a:cubicBezTo>
                  <a:lnTo>
                    <a:pt x="35" y="864"/>
                  </a:lnTo>
                  <a:cubicBezTo>
                    <a:pt x="36" y="862"/>
                    <a:pt x="38" y="863"/>
                    <a:pt x="38" y="861"/>
                  </a:cubicBezTo>
                  <a:cubicBezTo>
                    <a:pt x="48" y="856"/>
                    <a:pt x="58" y="849"/>
                    <a:pt x="63" y="843"/>
                  </a:cubicBezTo>
                  <a:lnTo>
                    <a:pt x="54" y="872"/>
                  </a:lnTo>
                  <a:cubicBezTo>
                    <a:pt x="54" y="872"/>
                    <a:pt x="84" y="884"/>
                    <a:pt x="108" y="873"/>
                  </a:cubicBezTo>
                  <a:cubicBezTo>
                    <a:pt x="109" y="871"/>
                    <a:pt x="111" y="871"/>
                    <a:pt x="111" y="871"/>
                  </a:cubicBezTo>
                  <a:cubicBezTo>
                    <a:pt x="132" y="862"/>
                    <a:pt x="153" y="832"/>
                    <a:pt x="137" y="794"/>
                  </a:cubicBezTo>
                  <a:cubicBezTo>
                    <a:pt x="129" y="769"/>
                    <a:pt x="100" y="735"/>
                    <a:pt x="111" y="709"/>
                  </a:cubicBezTo>
                  <a:cubicBezTo>
                    <a:pt x="115" y="701"/>
                    <a:pt x="120" y="693"/>
                    <a:pt x="127" y="690"/>
                  </a:cubicBezTo>
                  <a:cubicBezTo>
                    <a:pt x="152" y="676"/>
                    <a:pt x="174" y="676"/>
                    <a:pt x="199" y="682"/>
                  </a:cubicBezTo>
                  <a:cubicBezTo>
                    <a:pt x="269" y="710"/>
                    <a:pt x="309" y="779"/>
                    <a:pt x="312" y="852"/>
                  </a:cubicBezTo>
                  <a:cubicBezTo>
                    <a:pt x="313" y="880"/>
                    <a:pt x="312" y="964"/>
                    <a:pt x="312" y="964"/>
                  </a:cubicBezTo>
                  <a:lnTo>
                    <a:pt x="342" y="967"/>
                  </a:lnTo>
                  <a:cubicBezTo>
                    <a:pt x="343" y="964"/>
                    <a:pt x="346" y="880"/>
                    <a:pt x="343" y="850"/>
                  </a:cubicBezTo>
                  <a:cubicBezTo>
                    <a:pt x="340" y="767"/>
                    <a:pt x="291" y="686"/>
                    <a:pt x="211" y="654"/>
                  </a:cubicBezTo>
                  <a:lnTo>
                    <a:pt x="209" y="653"/>
                  </a:lnTo>
                  <a:cubicBezTo>
                    <a:pt x="175" y="643"/>
                    <a:pt x="144" y="644"/>
                    <a:pt x="113" y="661"/>
                  </a:cubicBezTo>
                  <a:cubicBezTo>
                    <a:pt x="98" y="669"/>
                    <a:pt x="87" y="683"/>
                    <a:pt x="82" y="697"/>
                  </a:cubicBezTo>
                  <a:cubicBezTo>
                    <a:pt x="63" y="742"/>
                    <a:pt x="95" y="763"/>
                    <a:pt x="107" y="805"/>
                  </a:cubicBezTo>
                  <a:lnTo>
                    <a:pt x="107" y="807"/>
                  </a:lnTo>
                  <a:cubicBezTo>
                    <a:pt x="115" y="823"/>
                    <a:pt x="108" y="838"/>
                    <a:pt x="98" y="842"/>
                  </a:cubicBezTo>
                  <a:lnTo>
                    <a:pt x="96" y="844"/>
                  </a:lnTo>
                  <a:cubicBezTo>
                    <a:pt x="84" y="849"/>
                    <a:pt x="65" y="843"/>
                    <a:pt x="65" y="843"/>
                  </a:cubicBezTo>
                  <a:cubicBezTo>
                    <a:pt x="69" y="837"/>
                    <a:pt x="73" y="836"/>
                    <a:pt x="73" y="836"/>
                  </a:cubicBezTo>
                  <a:lnTo>
                    <a:pt x="81" y="826"/>
                  </a:lnTo>
                  <a:lnTo>
                    <a:pt x="76" y="817"/>
                  </a:lnTo>
                  <a:cubicBezTo>
                    <a:pt x="76" y="817"/>
                    <a:pt x="56" y="774"/>
                    <a:pt x="42" y="740"/>
                  </a:cubicBezTo>
                  <a:cubicBezTo>
                    <a:pt x="32" y="719"/>
                    <a:pt x="33" y="693"/>
                    <a:pt x="39" y="668"/>
                  </a:cubicBezTo>
                  <a:cubicBezTo>
                    <a:pt x="55" y="615"/>
                    <a:pt x="153" y="580"/>
                    <a:pt x="190" y="584"/>
                  </a:cubicBezTo>
                  <a:cubicBezTo>
                    <a:pt x="227" y="588"/>
                    <a:pt x="232" y="596"/>
                    <a:pt x="270" y="614"/>
                  </a:cubicBezTo>
                  <a:cubicBezTo>
                    <a:pt x="306" y="633"/>
                    <a:pt x="357" y="719"/>
                    <a:pt x="375" y="757"/>
                  </a:cubicBezTo>
                  <a:lnTo>
                    <a:pt x="375" y="755"/>
                  </a:lnTo>
                  <a:cubicBezTo>
                    <a:pt x="403" y="820"/>
                    <a:pt x="414" y="947"/>
                    <a:pt x="415" y="991"/>
                  </a:cubicBezTo>
                  <a:cubicBezTo>
                    <a:pt x="400" y="988"/>
                    <a:pt x="385" y="985"/>
                    <a:pt x="379" y="984"/>
                  </a:cubicBezTo>
                  <a:cubicBezTo>
                    <a:pt x="374" y="983"/>
                    <a:pt x="368" y="982"/>
                    <a:pt x="362" y="981"/>
                  </a:cubicBezTo>
                  <a:cubicBezTo>
                    <a:pt x="334" y="974"/>
                    <a:pt x="299" y="963"/>
                    <a:pt x="269" y="960"/>
                  </a:cubicBezTo>
                  <a:cubicBezTo>
                    <a:pt x="267" y="932"/>
                    <a:pt x="263" y="905"/>
                    <a:pt x="256" y="881"/>
                  </a:cubicBezTo>
                  <a:close/>
                  <a:moveTo>
                    <a:pt x="336" y="1078"/>
                  </a:moveTo>
                  <a:cubicBezTo>
                    <a:pt x="316" y="1076"/>
                    <a:pt x="286" y="1071"/>
                    <a:pt x="268" y="1066"/>
                  </a:cubicBezTo>
                  <a:cubicBezTo>
                    <a:pt x="268" y="1053"/>
                    <a:pt x="268" y="1037"/>
                    <a:pt x="269" y="1022"/>
                  </a:cubicBezTo>
                  <a:cubicBezTo>
                    <a:pt x="276" y="1008"/>
                    <a:pt x="288" y="1001"/>
                    <a:pt x="293" y="996"/>
                  </a:cubicBezTo>
                  <a:cubicBezTo>
                    <a:pt x="312" y="999"/>
                    <a:pt x="333" y="1005"/>
                    <a:pt x="350" y="1010"/>
                  </a:cubicBezTo>
                  <a:cubicBezTo>
                    <a:pt x="341" y="1026"/>
                    <a:pt x="330" y="1050"/>
                    <a:pt x="336" y="1078"/>
                  </a:cubicBezTo>
                  <a:close/>
                  <a:moveTo>
                    <a:pt x="315" y="1368"/>
                  </a:moveTo>
                  <a:cubicBezTo>
                    <a:pt x="303" y="1375"/>
                    <a:pt x="270" y="1387"/>
                    <a:pt x="245" y="1391"/>
                  </a:cubicBezTo>
                  <a:cubicBezTo>
                    <a:pt x="227" y="1397"/>
                    <a:pt x="212" y="1396"/>
                    <a:pt x="199" y="1390"/>
                  </a:cubicBezTo>
                  <a:cubicBezTo>
                    <a:pt x="183" y="1385"/>
                    <a:pt x="170" y="1373"/>
                    <a:pt x="159" y="1358"/>
                  </a:cubicBezTo>
                  <a:cubicBezTo>
                    <a:pt x="150" y="1348"/>
                    <a:pt x="142" y="1331"/>
                    <a:pt x="136" y="1312"/>
                  </a:cubicBezTo>
                  <a:cubicBezTo>
                    <a:pt x="134" y="1299"/>
                    <a:pt x="132" y="1286"/>
                    <a:pt x="135" y="1269"/>
                  </a:cubicBezTo>
                  <a:cubicBezTo>
                    <a:pt x="136" y="1262"/>
                    <a:pt x="143" y="1259"/>
                    <a:pt x="151" y="1256"/>
                  </a:cubicBezTo>
                  <a:cubicBezTo>
                    <a:pt x="165" y="1250"/>
                    <a:pt x="177" y="1243"/>
                    <a:pt x="172" y="1222"/>
                  </a:cubicBezTo>
                  <a:cubicBezTo>
                    <a:pt x="169" y="1213"/>
                    <a:pt x="163" y="1208"/>
                    <a:pt x="156" y="1202"/>
                  </a:cubicBezTo>
                  <a:cubicBezTo>
                    <a:pt x="152" y="1197"/>
                    <a:pt x="146" y="1191"/>
                    <a:pt x="150" y="1188"/>
                  </a:cubicBezTo>
                  <a:cubicBezTo>
                    <a:pt x="158" y="1174"/>
                    <a:pt x="189" y="1175"/>
                    <a:pt x="211" y="1174"/>
                  </a:cubicBezTo>
                  <a:cubicBezTo>
                    <a:pt x="213" y="1175"/>
                    <a:pt x="213" y="1175"/>
                    <a:pt x="220" y="1174"/>
                  </a:cubicBezTo>
                  <a:lnTo>
                    <a:pt x="218" y="1173"/>
                  </a:lnTo>
                  <a:cubicBezTo>
                    <a:pt x="252" y="1177"/>
                    <a:pt x="258" y="1159"/>
                    <a:pt x="260" y="1132"/>
                  </a:cubicBezTo>
                  <a:cubicBezTo>
                    <a:pt x="260" y="1132"/>
                    <a:pt x="261" y="1128"/>
                    <a:pt x="260" y="1124"/>
                  </a:cubicBezTo>
                  <a:cubicBezTo>
                    <a:pt x="260" y="1119"/>
                    <a:pt x="262" y="1113"/>
                    <a:pt x="263" y="1106"/>
                  </a:cubicBezTo>
                  <a:cubicBezTo>
                    <a:pt x="263" y="1104"/>
                    <a:pt x="263" y="1102"/>
                    <a:pt x="264" y="1098"/>
                  </a:cubicBezTo>
                  <a:cubicBezTo>
                    <a:pt x="277" y="1100"/>
                    <a:pt x="292" y="1103"/>
                    <a:pt x="307" y="1105"/>
                  </a:cubicBezTo>
                  <a:cubicBezTo>
                    <a:pt x="310" y="1124"/>
                    <a:pt x="317" y="1169"/>
                    <a:pt x="285" y="1214"/>
                  </a:cubicBezTo>
                  <a:cubicBezTo>
                    <a:pt x="279" y="1224"/>
                    <a:pt x="276" y="1232"/>
                    <a:pt x="270" y="1240"/>
                  </a:cubicBezTo>
                  <a:cubicBezTo>
                    <a:pt x="251" y="1272"/>
                    <a:pt x="233" y="1299"/>
                    <a:pt x="202" y="1300"/>
                  </a:cubicBezTo>
                  <a:lnTo>
                    <a:pt x="205" y="1331"/>
                  </a:lnTo>
                  <a:cubicBezTo>
                    <a:pt x="252" y="1329"/>
                    <a:pt x="271" y="1295"/>
                    <a:pt x="295" y="1257"/>
                  </a:cubicBezTo>
                  <a:cubicBezTo>
                    <a:pt x="301" y="1247"/>
                    <a:pt x="307" y="1240"/>
                    <a:pt x="311" y="1231"/>
                  </a:cubicBezTo>
                  <a:cubicBezTo>
                    <a:pt x="343" y="1184"/>
                    <a:pt x="343" y="1138"/>
                    <a:pt x="339" y="1111"/>
                  </a:cubicBezTo>
                  <a:cubicBezTo>
                    <a:pt x="339" y="1111"/>
                    <a:pt x="339" y="1111"/>
                    <a:pt x="341" y="1111"/>
                  </a:cubicBezTo>
                  <a:cubicBezTo>
                    <a:pt x="350" y="1111"/>
                    <a:pt x="356" y="1112"/>
                    <a:pt x="360" y="1113"/>
                  </a:cubicBezTo>
                  <a:cubicBezTo>
                    <a:pt x="362" y="1113"/>
                    <a:pt x="375" y="1115"/>
                    <a:pt x="390" y="1118"/>
                  </a:cubicBezTo>
                  <a:cubicBezTo>
                    <a:pt x="380" y="1151"/>
                    <a:pt x="356" y="1222"/>
                    <a:pt x="343" y="1250"/>
                  </a:cubicBezTo>
                  <a:cubicBezTo>
                    <a:pt x="323" y="1288"/>
                    <a:pt x="285" y="1343"/>
                    <a:pt x="285" y="1343"/>
                  </a:cubicBezTo>
                  <a:lnTo>
                    <a:pt x="310" y="1361"/>
                  </a:lnTo>
                  <a:cubicBezTo>
                    <a:pt x="310" y="1361"/>
                    <a:pt x="342" y="1316"/>
                    <a:pt x="362" y="1280"/>
                  </a:cubicBezTo>
                  <a:cubicBezTo>
                    <a:pt x="351" y="1313"/>
                    <a:pt x="337" y="1346"/>
                    <a:pt x="315" y="1368"/>
                  </a:cubicBezTo>
                  <a:close/>
                  <a:moveTo>
                    <a:pt x="387" y="1598"/>
                  </a:moveTo>
                  <a:cubicBezTo>
                    <a:pt x="383" y="1593"/>
                    <a:pt x="378" y="1588"/>
                    <a:pt x="377" y="1581"/>
                  </a:cubicBezTo>
                  <a:cubicBezTo>
                    <a:pt x="374" y="1570"/>
                    <a:pt x="366" y="1555"/>
                    <a:pt x="358" y="1536"/>
                  </a:cubicBezTo>
                  <a:cubicBezTo>
                    <a:pt x="349" y="1515"/>
                    <a:pt x="336" y="1486"/>
                    <a:pt x="331" y="1468"/>
                  </a:cubicBezTo>
                  <a:cubicBezTo>
                    <a:pt x="323" y="1425"/>
                    <a:pt x="340" y="1388"/>
                    <a:pt x="340" y="1388"/>
                  </a:cubicBezTo>
                  <a:cubicBezTo>
                    <a:pt x="401" y="1316"/>
                    <a:pt x="420" y="1172"/>
                    <a:pt x="424" y="1124"/>
                  </a:cubicBezTo>
                  <a:cubicBezTo>
                    <a:pt x="439" y="1127"/>
                    <a:pt x="454" y="1129"/>
                    <a:pt x="469" y="1132"/>
                  </a:cubicBezTo>
                  <a:lnTo>
                    <a:pt x="387" y="1598"/>
                  </a:lnTo>
                  <a:close/>
                  <a:moveTo>
                    <a:pt x="474" y="1100"/>
                  </a:moveTo>
                  <a:cubicBezTo>
                    <a:pt x="434" y="1095"/>
                    <a:pt x="389" y="1087"/>
                    <a:pt x="372" y="1084"/>
                  </a:cubicBezTo>
                  <a:cubicBezTo>
                    <a:pt x="356" y="1053"/>
                    <a:pt x="373" y="1029"/>
                    <a:pt x="384" y="1018"/>
                  </a:cubicBezTo>
                  <a:cubicBezTo>
                    <a:pt x="405" y="1022"/>
                    <a:pt x="439" y="1028"/>
                    <a:pt x="476" y="1032"/>
                  </a:cubicBezTo>
                  <a:cubicBezTo>
                    <a:pt x="480" y="1033"/>
                    <a:pt x="482" y="1033"/>
                    <a:pt x="486" y="1034"/>
                  </a:cubicBezTo>
                  <a:lnTo>
                    <a:pt x="474" y="1100"/>
                  </a:lnTo>
                  <a:close/>
                  <a:moveTo>
                    <a:pt x="590" y="442"/>
                  </a:moveTo>
                  <a:lnTo>
                    <a:pt x="491" y="1004"/>
                  </a:lnTo>
                  <a:cubicBezTo>
                    <a:pt x="487" y="1003"/>
                    <a:pt x="483" y="1003"/>
                    <a:pt x="481" y="1002"/>
                  </a:cubicBezTo>
                  <a:cubicBezTo>
                    <a:pt x="468" y="1000"/>
                    <a:pt x="457" y="998"/>
                    <a:pt x="447" y="996"/>
                  </a:cubicBezTo>
                  <a:cubicBezTo>
                    <a:pt x="459" y="873"/>
                    <a:pt x="509" y="706"/>
                    <a:pt x="497" y="564"/>
                  </a:cubicBezTo>
                  <a:cubicBezTo>
                    <a:pt x="497" y="548"/>
                    <a:pt x="491" y="521"/>
                    <a:pt x="482" y="495"/>
                  </a:cubicBezTo>
                  <a:cubicBezTo>
                    <a:pt x="475" y="472"/>
                    <a:pt x="467" y="448"/>
                    <a:pt x="460" y="434"/>
                  </a:cubicBezTo>
                  <a:cubicBezTo>
                    <a:pt x="450" y="419"/>
                    <a:pt x="440" y="400"/>
                    <a:pt x="433" y="377"/>
                  </a:cubicBezTo>
                  <a:cubicBezTo>
                    <a:pt x="426" y="351"/>
                    <a:pt x="423" y="322"/>
                    <a:pt x="429" y="286"/>
                  </a:cubicBezTo>
                  <a:cubicBezTo>
                    <a:pt x="436" y="221"/>
                    <a:pt x="533" y="159"/>
                    <a:pt x="568" y="137"/>
                  </a:cubicBezTo>
                  <a:cubicBezTo>
                    <a:pt x="573" y="133"/>
                    <a:pt x="575" y="132"/>
                    <a:pt x="577" y="130"/>
                  </a:cubicBezTo>
                  <a:cubicBezTo>
                    <a:pt x="592" y="122"/>
                    <a:pt x="612" y="108"/>
                    <a:pt x="628" y="91"/>
                  </a:cubicBezTo>
                  <a:cubicBezTo>
                    <a:pt x="644" y="76"/>
                    <a:pt x="658" y="61"/>
                    <a:pt x="662" y="48"/>
                  </a:cubicBezTo>
                  <a:cubicBezTo>
                    <a:pt x="665" y="45"/>
                    <a:pt x="668" y="40"/>
                    <a:pt x="673" y="39"/>
                  </a:cubicBezTo>
                  <a:lnTo>
                    <a:pt x="643" y="207"/>
                  </a:lnTo>
                  <a:lnTo>
                    <a:pt x="673" y="213"/>
                  </a:lnTo>
                  <a:lnTo>
                    <a:pt x="703" y="40"/>
                  </a:lnTo>
                  <a:cubicBezTo>
                    <a:pt x="707" y="41"/>
                    <a:pt x="711" y="46"/>
                    <a:pt x="710" y="52"/>
                  </a:cubicBezTo>
                  <a:cubicBezTo>
                    <a:pt x="710" y="65"/>
                    <a:pt x="715" y="84"/>
                    <a:pt x="723" y="103"/>
                  </a:cubicBezTo>
                  <a:cubicBezTo>
                    <a:pt x="732" y="124"/>
                    <a:pt x="746" y="146"/>
                    <a:pt x="757" y="159"/>
                  </a:cubicBezTo>
                  <a:cubicBezTo>
                    <a:pt x="766" y="170"/>
                    <a:pt x="791" y="203"/>
                    <a:pt x="813" y="241"/>
                  </a:cubicBezTo>
                  <a:cubicBezTo>
                    <a:pt x="834" y="280"/>
                    <a:pt x="851" y="323"/>
                    <a:pt x="843" y="357"/>
                  </a:cubicBezTo>
                  <a:cubicBezTo>
                    <a:pt x="834" y="392"/>
                    <a:pt x="821" y="419"/>
                    <a:pt x="806" y="440"/>
                  </a:cubicBezTo>
                  <a:cubicBezTo>
                    <a:pt x="792" y="460"/>
                    <a:pt x="776" y="475"/>
                    <a:pt x="763" y="485"/>
                  </a:cubicBezTo>
                  <a:cubicBezTo>
                    <a:pt x="750" y="494"/>
                    <a:pt x="737" y="511"/>
                    <a:pt x="722" y="529"/>
                  </a:cubicBezTo>
                  <a:cubicBezTo>
                    <a:pt x="705" y="552"/>
                    <a:pt x="688" y="577"/>
                    <a:pt x="681" y="592"/>
                  </a:cubicBezTo>
                  <a:lnTo>
                    <a:pt x="680" y="594"/>
                  </a:lnTo>
                  <a:cubicBezTo>
                    <a:pt x="620" y="726"/>
                    <a:pt x="607" y="884"/>
                    <a:pt x="573" y="1016"/>
                  </a:cubicBezTo>
                  <a:cubicBezTo>
                    <a:pt x="557" y="1016"/>
                    <a:pt x="541" y="1013"/>
                    <a:pt x="523" y="1010"/>
                  </a:cubicBezTo>
                  <a:lnTo>
                    <a:pt x="623" y="447"/>
                  </a:lnTo>
                  <a:lnTo>
                    <a:pt x="590" y="442"/>
                  </a:lnTo>
                  <a:close/>
                  <a:moveTo>
                    <a:pt x="606" y="1055"/>
                  </a:moveTo>
                  <a:cubicBezTo>
                    <a:pt x="610" y="1067"/>
                    <a:pt x="612" y="1093"/>
                    <a:pt x="584" y="1115"/>
                  </a:cubicBezTo>
                  <a:cubicBezTo>
                    <a:pt x="577" y="1114"/>
                    <a:pt x="573" y="1115"/>
                    <a:pt x="569" y="1114"/>
                  </a:cubicBezTo>
                  <a:cubicBezTo>
                    <a:pt x="558" y="1113"/>
                    <a:pt x="532" y="1110"/>
                    <a:pt x="507" y="1106"/>
                  </a:cubicBezTo>
                  <a:lnTo>
                    <a:pt x="518" y="1040"/>
                  </a:lnTo>
                  <a:cubicBezTo>
                    <a:pt x="554" y="1046"/>
                    <a:pt x="588" y="1052"/>
                    <a:pt x="606" y="1055"/>
                  </a:cubicBezTo>
                  <a:close/>
                  <a:moveTo>
                    <a:pt x="516" y="1498"/>
                  </a:moveTo>
                  <a:lnTo>
                    <a:pt x="517" y="1496"/>
                  </a:lnTo>
                  <a:cubicBezTo>
                    <a:pt x="502" y="1518"/>
                    <a:pt x="475" y="1544"/>
                    <a:pt x="456" y="1564"/>
                  </a:cubicBezTo>
                  <a:cubicBezTo>
                    <a:pt x="446" y="1572"/>
                    <a:pt x="441" y="1579"/>
                    <a:pt x="435" y="1585"/>
                  </a:cubicBezTo>
                  <a:lnTo>
                    <a:pt x="435" y="1587"/>
                  </a:lnTo>
                  <a:cubicBezTo>
                    <a:pt x="432" y="1591"/>
                    <a:pt x="424" y="1596"/>
                    <a:pt x="419" y="1600"/>
                  </a:cubicBezTo>
                  <a:lnTo>
                    <a:pt x="501" y="1135"/>
                  </a:lnTo>
                  <a:cubicBezTo>
                    <a:pt x="518" y="1138"/>
                    <a:pt x="535" y="1141"/>
                    <a:pt x="548" y="1144"/>
                  </a:cubicBezTo>
                  <a:cubicBezTo>
                    <a:pt x="536" y="1190"/>
                    <a:pt x="503" y="1336"/>
                    <a:pt x="536" y="1425"/>
                  </a:cubicBezTo>
                  <a:cubicBezTo>
                    <a:pt x="536" y="1438"/>
                    <a:pt x="533" y="1468"/>
                    <a:pt x="516" y="1498"/>
                  </a:cubicBezTo>
                  <a:close/>
                  <a:moveTo>
                    <a:pt x="725" y="1263"/>
                  </a:moveTo>
                  <a:lnTo>
                    <a:pt x="723" y="1262"/>
                  </a:lnTo>
                  <a:cubicBezTo>
                    <a:pt x="725" y="1263"/>
                    <a:pt x="727" y="1263"/>
                    <a:pt x="729" y="1265"/>
                  </a:cubicBezTo>
                  <a:cubicBezTo>
                    <a:pt x="752" y="1272"/>
                    <a:pt x="780" y="1283"/>
                    <a:pt x="786" y="1300"/>
                  </a:cubicBezTo>
                  <a:cubicBezTo>
                    <a:pt x="785" y="1304"/>
                    <a:pt x="780" y="1308"/>
                    <a:pt x="773" y="1311"/>
                  </a:cubicBezTo>
                  <a:cubicBezTo>
                    <a:pt x="764" y="1314"/>
                    <a:pt x="757" y="1317"/>
                    <a:pt x="751" y="1324"/>
                  </a:cubicBezTo>
                  <a:cubicBezTo>
                    <a:pt x="739" y="1342"/>
                    <a:pt x="749" y="1353"/>
                    <a:pt x="760" y="1363"/>
                  </a:cubicBezTo>
                  <a:cubicBezTo>
                    <a:pt x="765" y="1369"/>
                    <a:pt x="771" y="1374"/>
                    <a:pt x="770" y="1381"/>
                  </a:cubicBezTo>
                  <a:cubicBezTo>
                    <a:pt x="767" y="1395"/>
                    <a:pt x="760" y="1409"/>
                    <a:pt x="754" y="1421"/>
                  </a:cubicBezTo>
                  <a:cubicBezTo>
                    <a:pt x="742" y="1437"/>
                    <a:pt x="727" y="1448"/>
                    <a:pt x="715" y="1456"/>
                  </a:cubicBezTo>
                  <a:cubicBezTo>
                    <a:pt x="700" y="1467"/>
                    <a:pt x="684" y="1471"/>
                    <a:pt x="668" y="1472"/>
                  </a:cubicBezTo>
                  <a:cubicBezTo>
                    <a:pt x="653" y="1472"/>
                    <a:pt x="638" y="1467"/>
                    <a:pt x="622" y="1458"/>
                  </a:cubicBezTo>
                  <a:cubicBezTo>
                    <a:pt x="597" y="1442"/>
                    <a:pt x="569" y="1413"/>
                    <a:pt x="563" y="1408"/>
                  </a:cubicBezTo>
                  <a:cubicBezTo>
                    <a:pt x="555" y="1380"/>
                    <a:pt x="552" y="1344"/>
                    <a:pt x="554" y="1309"/>
                  </a:cubicBezTo>
                  <a:cubicBezTo>
                    <a:pt x="557" y="1352"/>
                    <a:pt x="572" y="1405"/>
                    <a:pt x="572" y="1405"/>
                  </a:cubicBezTo>
                  <a:lnTo>
                    <a:pt x="602" y="1397"/>
                  </a:lnTo>
                  <a:cubicBezTo>
                    <a:pt x="602" y="1397"/>
                    <a:pt x="585" y="1332"/>
                    <a:pt x="583" y="1293"/>
                  </a:cubicBezTo>
                  <a:lnTo>
                    <a:pt x="582" y="1290"/>
                  </a:lnTo>
                  <a:cubicBezTo>
                    <a:pt x="579" y="1256"/>
                    <a:pt x="582" y="1178"/>
                    <a:pt x="583" y="1147"/>
                  </a:cubicBezTo>
                  <a:cubicBezTo>
                    <a:pt x="598" y="1148"/>
                    <a:pt x="617" y="1151"/>
                    <a:pt x="636" y="1155"/>
                  </a:cubicBezTo>
                  <a:cubicBezTo>
                    <a:pt x="624" y="1177"/>
                    <a:pt x="602" y="1224"/>
                    <a:pt x="618" y="1283"/>
                  </a:cubicBezTo>
                  <a:cubicBezTo>
                    <a:pt x="620" y="1295"/>
                    <a:pt x="623" y="1306"/>
                    <a:pt x="625" y="1318"/>
                  </a:cubicBezTo>
                  <a:cubicBezTo>
                    <a:pt x="633" y="1359"/>
                    <a:pt x="639" y="1397"/>
                    <a:pt x="680" y="1415"/>
                  </a:cubicBezTo>
                  <a:lnTo>
                    <a:pt x="694" y="1387"/>
                  </a:lnTo>
                  <a:cubicBezTo>
                    <a:pt x="667" y="1375"/>
                    <a:pt x="662" y="1346"/>
                    <a:pt x="655" y="1312"/>
                  </a:cubicBezTo>
                  <a:cubicBezTo>
                    <a:pt x="653" y="1298"/>
                    <a:pt x="650" y="1287"/>
                    <a:pt x="648" y="1276"/>
                  </a:cubicBezTo>
                  <a:cubicBezTo>
                    <a:pt x="630" y="1204"/>
                    <a:pt x="672" y="1161"/>
                    <a:pt x="672" y="1161"/>
                  </a:cubicBezTo>
                  <a:cubicBezTo>
                    <a:pt x="683" y="1163"/>
                    <a:pt x="694" y="1165"/>
                    <a:pt x="702" y="1167"/>
                  </a:cubicBezTo>
                  <a:cubicBezTo>
                    <a:pt x="704" y="1167"/>
                    <a:pt x="709" y="1168"/>
                    <a:pt x="713" y="1168"/>
                  </a:cubicBezTo>
                  <a:cubicBezTo>
                    <a:pt x="712" y="1175"/>
                    <a:pt x="711" y="1181"/>
                    <a:pt x="710" y="1183"/>
                  </a:cubicBezTo>
                  <a:cubicBezTo>
                    <a:pt x="709" y="1192"/>
                    <a:pt x="705" y="1198"/>
                    <a:pt x="704" y="1204"/>
                  </a:cubicBezTo>
                  <a:cubicBezTo>
                    <a:pt x="702" y="1208"/>
                    <a:pt x="700" y="1214"/>
                    <a:pt x="700" y="1214"/>
                  </a:cubicBezTo>
                  <a:cubicBezTo>
                    <a:pt x="694" y="1238"/>
                    <a:pt x="695" y="1255"/>
                    <a:pt x="725" y="1263"/>
                  </a:cubicBezTo>
                  <a:close/>
                  <a:moveTo>
                    <a:pt x="638" y="1059"/>
                  </a:moveTo>
                  <a:cubicBezTo>
                    <a:pt x="650" y="1061"/>
                    <a:pt x="664" y="1061"/>
                    <a:pt x="679" y="1064"/>
                  </a:cubicBezTo>
                  <a:cubicBezTo>
                    <a:pt x="683" y="1064"/>
                    <a:pt x="690" y="1063"/>
                    <a:pt x="696" y="1065"/>
                  </a:cubicBezTo>
                  <a:cubicBezTo>
                    <a:pt x="697" y="1069"/>
                    <a:pt x="698" y="1076"/>
                    <a:pt x="699" y="1087"/>
                  </a:cubicBezTo>
                  <a:cubicBezTo>
                    <a:pt x="697" y="1097"/>
                    <a:pt x="695" y="1108"/>
                    <a:pt x="689" y="1118"/>
                  </a:cubicBezTo>
                  <a:cubicBezTo>
                    <a:pt x="685" y="1124"/>
                    <a:pt x="685" y="1128"/>
                    <a:pt x="680" y="1132"/>
                  </a:cubicBezTo>
                  <a:cubicBezTo>
                    <a:pt x="663" y="1129"/>
                    <a:pt x="641" y="1125"/>
                    <a:pt x="622" y="1122"/>
                  </a:cubicBezTo>
                  <a:cubicBezTo>
                    <a:pt x="640" y="1098"/>
                    <a:pt x="639" y="1076"/>
                    <a:pt x="638" y="1059"/>
                  </a:cubicBezTo>
                  <a:close/>
                  <a:moveTo>
                    <a:pt x="721" y="1137"/>
                  </a:moveTo>
                  <a:cubicBezTo>
                    <a:pt x="719" y="1136"/>
                    <a:pt x="716" y="1136"/>
                    <a:pt x="714" y="1136"/>
                  </a:cubicBezTo>
                  <a:cubicBezTo>
                    <a:pt x="716" y="1136"/>
                    <a:pt x="716" y="1134"/>
                    <a:pt x="717" y="1132"/>
                  </a:cubicBezTo>
                  <a:cubicBezTo>
                    <a:pt x="724" y="1120"/>
                    <a:pt x="729" y="1103"/>
                    <a:pt x="729" y="1088"/>
                  </a:cubicBezTo>
                  <a:cubicBezTo>
                    <a:pt x="730" y="1082"/>
                    <a:pt x="729" y="1075"/>
                    <a:pt x="728" y="1068"/>
                  </a:cubicBezTo>
                  <a:cubicBezTo>
                    <a:pt x="735" y="1069"/>
                    <a:pt x="741" y="1070"/>
                    <a:pt x="745" y="1071"/>
                  </a:cubicBezTo>
                  <a:cubicBezTo>
                    <a:pt x="762" y="1100"/>
                    <a:pt x="755" y="1126"/>
                    <a:pt x="721" y="1137"/>
                  </a:cubicBezTo>
                  <a:close/>
                  <a:moveTo>
                    <a:pt x="1045" y="919"/>
                  </a:moveTo>
                  <a:lnTo>
                    <a:pt x="1042" y="919"/>
                  </a:lnTo>
                  <a:cubicBezTo>
                    <a:pt x="1018" y="946"/>
                    <a:pt x="986" y="979"/>
                    <a:pt x="984" y="979"/>
                  </a:cubicBezTo>
                  <a:lnTo>
                    <a:pt x="975" y="986"/>
                  </a:lnTo>
                  <a:lnTo>
                    <a:pt x="982" y="998"/>
                  </a:lnTo>
                  <a:cubicBezTo>
                    <a:pt x="982" y="998"/>
                    <a:pt x="984" y="1001"/>
                    <a:pt x="987" y="1008"/>
                  </a:cubicBezTo>
                  <a:cubicBezTo>
                    <a:pt x="992" y="1016"/>
                    <a:pt x="997" y="1025"/>
                    <a:pt x="1005" y="1033"/>
                  </a:cubicBezTo>
                  <a:lnTo>
                    <a:pt x="1004" y="1035"/>
                  </a:lnTo>
                  <a:cubicBezTo>
                    <a:pt x="1006" y="1038"/>
                    <a:pt x="1004" y="1037"/>
                    <a:pt x="1004" y="1039"/>
                  </a:cubicBezTo>
                  <a:cubicBezTo>
                    <a:pt x="1003" y="1042"/>
                    <a:pt x="1001" y="1044"/>
                    <a:pt x="998" y="1045"/>
                  </a:cubicBezTo>
                  <a:cubicBezTo>
                    <a:pt x="996" y="1047"/>
                    <a:pt x="991" y="1049"/>
                    <a:pt x="986" y="1050"/>
                  </a:cubicBezTo>
                  <a:cubicBezTo>
                    <a:pt x="966" y="1050"/>
                    <a:pt x="947" y="1047"/>
                    <a:pt x="931" y="1040"/>
                  </a:cubicBezTo>
                  <a:cubicBezTo>
                    <a:pt x="917" y="1033"/>
                    <a:pt x="907" y="1025"/>
                    <a:pt x="904" y="1015"/>
                  </a:cubicBezTo>
                  <a:cubicBezTo>
                    <a:pt x="902" y="1006"/>
                    <a:pt x="902" y="993"/>
                    <a:pt x="904" y="984"/>
                  </a:cubicBezTo>
                  <a:cubicBezTo>
                    <a:pt x="903" y="965"/>
                    <a:pt x="903" y="949"/>
                    <a:pt x="886" y="944"/>
                  </a:cubicBezTo>
                  <a:cubicBezTo>
                    <a:pt x="872" y="939"/>
                    <a:pt x="854" y="943"/>
                    <a:pt x="837" y="949"/>
                  </a:cubicBezTo>
                  <a:cubicBezTo>
                    <a:pt x="819" y="954"/>
                    <a:pt x="801" y="966"/>
                    <a:pt x="793" y="976"/>
                  </a:cubicBezTo>
                  <a:cubicBezTo>
                    <a:pt x="781" y="994"/>
                    <a:pt x="768" y="1018"/>
                    <a:pt x="757" y="1042"/>
                  </a:cubicBezTo>
                  <a:cubicBezTo>
                    <a:pt x="747" y="1038"/>
                    <a:pt x="729" y="1037"/>
                    <a:pt x="710" y="1034"/>
                  </a:cubicBezTo>
                  <a:cubicBezTo>
                    <a:pt x="731" y="976"/>
                    <a:pt x="738" y="938"/>
                    <a:pt x="777" y="890"/>
                  </a:cubicBezTo>
                  <a:cubicBezTo>
                    <a:pt x="817" y="840"/>
                    <a:pt x="874" y="788"/>
                    <a:pt x="948" y="817"/>
                  </a:cubicBezTo>
                  <a:cubicBezTo>
                    <a:pt x="959" y="821"/>
                    <a:pt x="970" y="829"/>
                    <a:pt x="983" y="843"/>
                  </a:cubicBezTo>
                  <a:cubicBezTo>
                    <a:pt x="989" y="848"/>
                    <a:pt x="992" y="857"/>
                    <a:pt x="990" y="866"/>
                  </a:cubicBezTo>
                  <a:cubicBezTo>
                    <a:pt x="991" y="875"/>
                    <a:pt x="987" y="885"/>
                    <a:pt x="984" y="889"/>
                  </a:cubicBezTo>
                  <a:cubicBezTo>
                    <a:pt x="978" y="894"/>
                    <a:pt x="973" y="898"/>
                    <a:pt x="968" y="904"/>
                  </a:cubicBezTo>
                  <a:cubicBezTo>
                    <a:pt x="958" y="913"/>
                    <a:pt x="945" y="922"/>
                    <a:pt x="936" y="935"/>
                  </a:cubicBezTo>
                  <a:cubicBezTo>
                    <a:pt x="923" y="950"/>
                    <a:pt x="918" y="965"/>
                    <a:pt x="918" y="978"/>
                  </a:cubicBezTo>
                  <a:cubicBezTo>
                    <a:pt x="917" y="996"/>
                    <a:pt x="925" y="1010"/>
                    <a:pt x="935" y="1019"/>
                  </a:cubicBezTo>
                  <a:cubicBezTo>
                    <a:pt x="951" y="1039"/>
                    <a:pt x="986" y="1039"/>
                    <a:pt x="986" y="1039"/>
                  </a:cubicBezTo>
                  <a:lnTo>
                    <a:pt x="987" y="1008"/>
                  </a:lnTo>
                  <a:cubicBezTo>
                    <a:pt x="983" y="1007"/>
                    <a:pt x="965" y="1006"/>
                    <a:pt x="958" y="999"/>
                  </a:cubicBezTo>
                  <a:lnTo>
                    <a:pt x="956" y="998"/>
                  </a:lnTo>
                  <a:cubicBezTo>
                    <a:pt x="952" y="993"/>
                    <a:pt x="949" y="986"/>
                    <a:pt x="948" y="979"/>
                  </a:cubicBezTo>
                  <a:cubicBezTo>
                    <a:pt x="950" y="971"/>
                    <a:pt x="953" y="965"/>
                    <a:pt x="959" y="955"/>
                  </a:cubicBezTo>
                  <a:cubicBezTo>
                    <a:pt x="968" y="945"/>
                    <a:pt x="978" y="934"/>
                    <a:pt x="988" y="927"/>
                  </a:cubicBezTo>
                  <a:cubicBezTo>
                    <a:pt x="994" y="921"/>
                    <a:pt x="1001" y="916"/>
                    <a:pt x="1006" y="910"/>
                  </a:cubicBezTo>
                  <a:lnTo>
                    <a:pt x="1004" y="910"/>
                  </a:lnTo>
                  <a:cubicBezTo>
                    <a:pt x="1015" y="901"/>
                    <a:pt x="1022" y="885"/>
                    <a:pt x="1023" y="867"/>
                  </a:cubicBezTo>
                  <a:cubicBezTo>
                    <a:pt x="1022" y="849"/>
                    <a:pt x="1018" y="833"/>
                    <a:pt x="1004" y="822"/>
                  </a:cubicBezTo>
                  <a:cubicBezTo>
                    <a:pt x="990" y="804"/>
                    <a:pt x="974" y="795"/>
                    <a:pt x="960" y="788"/>
                  </a:cubicBezTo>
                  <a:cubicBezTo>
                    <a:pt x="867" y="752"/>
                    <a:pt x="800" y="813"/>
                    <a:pt x="754" y="871"/>
                  </a:cubicBezTo>
                  <a:cubicBezTo>
                    <a:pt x="709" y="926"/>
                    <a:pt x="701" y="964"/>
                    <a:pt x="681" y="1024"/>
                  </a:cubicBezTo>
                  <a:lnTo>
                    <a:pt x="708" y="1034"/>
                  </a:lnTo>
                  <a:cubicBezTo>
                    <a:pt x="699" y="1034"/>
                    <a:pt x="691" y="1033"/>
                    <a:pt x="680" y="1031"/>
                  </a:cubicBezTo>
                  <a:cubicBezTo>
                    <a:pt x="656" y="1029"/>
                    <a:pt x="630" y="1026"/>
                    <a:pt x="613" y="1024"/>
                  </a:cubicBezTo>
                  <a:cubicBezTo>
                    <a:pt x="611" y="1023"/>
                    <a:pt x="609" y="1023"/>
                    <a:pt x="605" y="1022"/>
                  </a:cubicBezTo>
                  <a:cubicBezTo>
                    <a:pt x="623" y="981"/>
                    <a:pt x="676" y="868"/>
                    <a:pt x="726" y="819"/>
                  </a:cubicBezTo>
                  <a:cubicBezTo>
                    <a:pt x="750" y="795"/>
                    <a:pt x="778" y="773"/>
                    <a:pt x="805" y="757"/>
                  </a:cubicBezTo>
                  <a:cubicBezTo>
                    <a:pt x="855" y="723"/>
                    <a:pt x="898" y="707"/>
                    <a:pt x="958" y="722"/>
                  </a:cubicBezTo>
                  <a:cubicBezTo>
                    <a:pt x="975" y="727"/>
                    <a:pt x="989" y="734"/>
                    <a:pt x="1003" y="743"/>
                  </a:cubicBezTo>
                  <a:lnTo>
                    <a:pt x="1005" y="743"/>
                  </a:lnTo>
                  <a:cubicBezTo>
                    <a:pt x="1015" y="750"/>
                    <a:pt x="1026" y="760"/>
                    <a:pt x="1037" y="773"/>
                  </a:cubicBezTo>
                  <a:cubicBezTo>
                    <a:pt x="1052" y="791"/>
                    <a:pt x="1064" y="811"/>
                    <a:pt x="1068" y="820"/>
                  </a:cubicBezTo>
                  <a:lnTo>
                    <a:pt x="1071" y="819"/>
                  </a:lnTo>
                  <a:cubicBezTo>
                    <a:pt x="1071" y="830"/>
                    <a:pt x="1073" y="843"/>
                    <a:pt x="1071" y="854"/>
                  </a:cubicBezTo>
                  <a:cubicBezTo>
                    <a:pt x="1069" y="880"/>
                    <a:pt x="1060" y="905"/>
                    <a:pt x="1045" y="919"/>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2" name="Freeform 52"/>
            <p:cNvSpPr>
              <a:spLocks/>
            </p:cNvSpPr>
            <p:nvPr/>
          </p:nvSpPr>
          <p:spPr bwMode="auto">
            <a:xfrm>
              <a:off x="1530350" y="3946525"/>
              <a:ext cx="0" cy="0"/>
            </a:xfrm>
            <a:custGeom>
              <a:avLst/>
              <a:gdLst>
                <a:gd name="T0" fmla="*/ 3 h 3"/>
                <a:gd name="T1" fmla="*/ 1 h 3"/>
                <a:gd name="T2" fmla="*/ 0 h 3"/>
                <a:gd name="T3" fmla="*/ 3 h 3"/>
              </a:gdLst>
              <a:ahLst/>
              <a:cxnLst>
                <a:cxn ang="0">
                  <a:pos x="0" y="T0"/>
                </a:cxn>
                <a:cxn ang="0">
                  <a:pos x="0" y="T1"/>
                </a:cxn>
                <a:cxn ang="0">
                  <a:pos x="0" y="T2"/>
                </a:cxn>
                <a:cxn ang="0">
                  <a:pos x="0" y="T3"/>
                </a:cxn>
              </a:cxnLst>
              <a:rect l="0" t="0" r="r" b="b"/>
              <a:pathLst>
                <a:path h="3">
                  <a:moveTo>
                    <a:pt x="0" y="3"/>
                  </a:moveTo>
                  <a:cubicBezTo>
                    <a:pt x="0" y="2"/>
                    <a:pt x="0" y="1"/>
                    <a:pt x="0" y="1"/>
                  </a:cubicBezTo>
                  <a:cubicBezTo>
                    <a:pt x="0" y="1"/>
                    <a:pt x="0" y="1"/>
                    <a:pt x="0" y="0"/>
                  </a:cubicBezTo>
                  <a:lnTo>
                    <a:pt x="0" y="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3" name="Freeform 53"/>
            <p:cNvSpPr>
              <a:spLocks/>
            </p:cNvSpPr>
            <p:nvPr/>
          </p:nvSpPr>
          <p:spPr bwMode="auto">
            <a:xfrm>
              <a:off x="1295400" y="5199063"/>
              <a:ext cx="133350" cy="109537"/>
            </a:xfrm>
            <a:custGeom>
              <a:avLst/>
              <a:gdLst>
                <a:gd name="T0" fmla="*/ 469 w 493"/>
                <a:gd name="T1" fmla="*/ 403 h 403"/>
                <a:gd name="T2" fmla="*/ 436 w 493"/>
                <a:gd name="T3" fmla="*/ 403 h 403"/>
                <a:gd name="T4" fmla="*/ 451 w 493"/>
                <a:gd name="T5" fmla="*/ 355 h 403"/>
                <a:gd name="T6" fmla="*/ 421 w 493"/>
                <a:gd name="T7" fmla="*/ 242 h 403"/>
                <a:gd name="T8" fmla="*/ 365 w 493"/>
                <a:gd name="T9" fmla="*/ 158 h 403"/>
                <a:gd name="T10" fmla="*/ 331 w 493"/>
                <a:gd name="T11" fmla="*/ 101 h 403"/>
                <a:gd name="T12" fmla="*/ 319 w 493"/>
                <a:gd name="T13" fmla="*/ 51 h 403"/>
                <a:gd name="T14" fmla="*/ 318 w 493"/>
                <a:gd name="T15" fmla="*/ 53 h 403"/>
                <a:gd name="T16" fmla="*/ 312 w 493"/>
                <a:gd name="T17" fmla="*/ 38 h 403"/>
                <a:gd name="T18" fmla="*/ 281 w 493"/>
                <a:gd name="T19" fmla="*/ 213 h 403"/>
                <a:gd name="T20" fmla="*/ 251 w 493"/>
                <a:gd name="T21" fmla="*/ 208 h 403"/>
                <a:gd name="T22" fmla="*/ 281 w 493"/>
                <a:gd name="T23" fmla="*/ 38 h 403"/>
                <a:gd name="T24" fmla="*/ 270 w 493"/>
                <a:gd name="T25" fmla="*/ 49 h 403"/>
                <a:gd name="T26" fmla="*/ 236 w 493"/>
                <a:gd name="T27" fmla="*/ 91 h 403"/>
                <a:gd name="T28" fmla="*/ 186 w 493"/>
                <a:gd name="T29" fmla="*/ 129 h 403"/>
                <a:gd name="T30" fmla="*/ 176 w 493"/>
                <a:gd name="T31" fmla="*/ 136 h 403"/>
                <a:gd name="T32" fmla="*/ 38 w 493"/>
                <a:gd name="T33" fmla="*/ 285 h 403"/>
                <a:gd name="T34" fmla="*/ 38 w 493"/>
                <a:gd name="T35" fmla="*/ 287 h 403"/>
                <a:gd name="T36" fmla="*/ 42 w 493"/>
                <a:gd name="T37" fmla="*/ 375 h 403"/>
                <a:gd name="T38" fmla="*/ 51 w 493"/>
                <a:gd name="T39" fmla="*/ 403 h 403"/>
                <a:gd name="T40" fmla="*/ 17 w 493"/>
                <a:gd name="T41" fmla="*/ 403 h 403"/>
                <a:gd name="T42" fmla="*/ 12 w 493"/>
                <a:gd name="T43" fmla="*/ 383 h 403"/>
                <a:gd name="T44" fmla="*/ 6 w 493"/>
                <a:gd name="T45" fmla="*/ 281 h 403"/>
                <a:gd name="T46" fmla="*/ 159 w 493"/>
                <a:gd name="T47" fmla="*/ 111 h 403"/>
                <a:gd name="T48" fmla="*/ 168 w 493"/>
                <a:gd name="T49" fmla="*/ 103 h 403"/>
                <a:gd name="T50" fmla="*/ 171 w 493"/>
                <a:gd name="T51" fmla="*/ 102 h 403"/>
                <a:gd name="T52" fmla="*/ 217 w 493"/>
                <a:gd name="T53" fmla="*/ 68 h 403"/>
                <a:gd name="T54" fmla="*/ 242 w 493"/>
                <a:gd name="T55" fmla="*/ 37 h 403"/>
                <a:gd name="T56" fmla="*/ 304 w 493"/>
                <a:gd name="T57" fmla="*/ 6 h 403"/>
                <a:gd name="T58" fmla="*/ 349 w 493"/>
                <a:gd name="T59" fmla="*/ 50 h 403"/>
                <a:gd name="T60" fmla="*/ 349 w 493"/>
                <a:gd name="T61" fmla="*/ 52 h 403"/>
                <a:gd name="T62" fmla="*/ 360 w 493"/>
                <a:gd name="T63" fmla="*/ 89 h 403"/>
                <a:gd name="T64" fmla="*/ 388 w 493"/>
                <a:gd name="T65" fmla="*/ 140 h 403"/>
                <a:gd name="T66" fmla="*/ 450 w 493"/>
                <a:gd name="T67" fmla="*/ 228 h 403"/>
                <a:gd name="T68" fmla="*/ 481 w 493"/>
                <a:gd name="T69" fmla="*/ 363 h 403"/>
                <a:gd name="T70" fmla="*/ 469 w 493"/>
                <a:gd name="T71"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3" h="403">
                  <a:moveTo>
                    <a:pt x="469" y="403"/>
                  </a:moveTo>
                  <a:lnTo>
                    <a:pt x="436" y="403"/>
                  </a:lnTo>
                  <a:cubicBezTo>
                    <a:pt x="442" y="389"/>
                    <a:pt x="447" y="374"/>
                    <a:pt x="451" y="355"/>
                  </a:cubicBezTo>
                  <a:cubicBezTo>
                    <a:pt x="459" y="324"/>
                    <a:pt x="443" y="279"/>
                    <a:pt x="421" y="242"/>
                  </a:cubicBezTo>
                  <a:cubicBezTo>
                    <a:pt x="399" y="203"/>
                    <a:pt x="374" y="170"/>
                    <a:pt x="365" y="158"/>
                  </a:cubicBezTo>
                  <a:cubicBezTo>
                    <a:pt x="354" y="147"/>
                    <a:pt x="340" y="125"/>
                    <a:pt x="331" y="101"/>
                  </a:cubicBezTo>
                  <a:cubicBezTo>
                    <a:pt x="323" y="85"/>
                    <a:pt x="318" y="66"/>
                    <a:pt x="319" y="51"/>
                  </a:cubicBezTo>
                  <a:lnTo>
                    <a:pt x="318" y="53"/>
                  </a:lnTo>
                  <a:cubicBezTo>
                    <a:pt x="320" y="44"/>
                    <a:pt x="316" y="41"/>
                    <a:pt x="312" y="38"/>
                  </a:cubicBezTo>
                  <a:lnTo>
                    <a:pt x="281" y="213"/>
                  </a:lnTo>
                  <a:lnTo>
                    <a:pt x="251" y="208"/>
                  </a:lnTo>
                  <a:lnTo>
                    <a:pt x="281" y="38"/>
                  </a:lnTo>
                  <a:cubicBezTo>
                    <a:pt x="277" y="39"/>
                    <a:pt x="274" y="43"/>
                    <a:pt x="270" y="49"/>
                  </a:cubicBezTo>
                  <a:cubicBezTo>
                    <a:pt x="266" y="61"/>
                    <a:pt x="252" y="76"/>
                    <a:pt x="236" y="91"/>
                  </a:cubicBezTo>
                  <a:cubicBezTo>
                    <a:pt x="221" y="106"/>
                    <a:pt x="200" y="122"/>
                    <a:pt x="186" y="129"/>
                  </a:cubicBezTo>
                  <a:cubicBezTo>
                    <a:pt x="183" y="132"/>
                    <a:pt x="181" y="134"/>
                    <a:pt x="176" y="136"/>
                  </a:cubicBezTo>
                  <a:cubicBezTo>
                    <a:pt x="141" y="160"/>
                    <a:pt x="45" y="222"/>
                    <a:pt x="38" y="285"/>
                  </a:cubicBezTo>
                  <a:lnTo>
                    <a:pt x="38" y="287"/>
                  </a:lnTo>
                  <a:cubicBezTo>
                    <a:pt x="31" y="321"/>
                    <a:pt x="35" y="350"/>
                    <a:pt x="42" y="375"/>
                  </a:cubicBezTo>
                  <a:cubicBezTo>
                    <a:pt x="44" y="385"/>
                    <a:pt x="47" y="394"/>
                    <a:pt x="51" y="403"/>
                  </a:cubicBezTo>
                  <a:lnTo>
                    <a:pt x="17" y="403"/>
                  </a:lnTo>
                  <a:cubicBezTo>
                    <a:pt x="15" y="396"/>
                    <a:pt x="13" y="390"/>
                    <a:pt x="12" y="383"/>
                  </a:cubicBezTo>
                  <a:cubicBezTo>
                    <a:pt x="3" y="355"/>
                    <a:pt x="0" y="322"/>
                    <a:pt x="6" y="281"/>
                  </a:cubicBezTo>
                  <a:cubicBezTo>
                    <a:pt x="15" y="204"/>
                    <a:pt x="119" y="134"/>
                    <a:pt x="159" y="111"/>
                  </a:cubicBezTo>
                  <a:cubicBezTo>
                    <a:pt x="164" y="107"/>
                    <a:pt x="166" y="105"/>
                    <a:pt x="168" y="103"/>
                  </a:cubicBezTo>
                  <a:lnTo>
                    <a:pt x="171" y="102"/>
                  </a:lnTo>
                  <a:cubicBezTo>
                    <a:pt x="183" y="95"/>
                    <a:pt x="201" y="83"/>
                    <a:pt x="217" y="68"/>
                  </a:cubicBezTo>
                  <a:cubicBezTo>
                    <a:pt x="230" y="57"/>
                    <a:pt x="238" y="45"/>
                    <a:pt x="242" y="37"/>
                  </a:cubicBezTo>
                  <a:cubicBezTo>
                    <a:pt x="257" y="0"/>
                    <a:pt x="296" y="5"/>
                    <a:pt x="304" y="6"/>
                  </a:cubicBezTo>
                  <a:cubicBezTo>
                    <a:pt x="313" y="6"/>
                    <a:pt x="346" y="9"/>
                    <a:pt x="349" y="50"/>
                  </a:cubicBezTo>
                  <a:lnTo>
                    <a:pt x="349" y="52"/>
                  </a:lnTo>
                  <a:cubicBezTo>
                    <a:pt x="350" y="61"/>
                    <a:pt x="354" y="75"/>
                    <a:pt x="360" y="89"/>
                  </a:cubicBezTo>
                  <a:cubicBezTo>
                    <a:pt x="369" y="110"/>
                    <a:pt x="381" y="130"/>
                    <a:pt x="388" y="140"/>
                  </a:cubicBezTo>
                  <a:cubicBezTo>
                    <a:pt x="397" y="150"/>
                    <a:pt x="426" y="186"/>
                    <a:pt x="450" y="228"/>
                  </a:cubicBezTo>
                  <a:cubicBezTo>
                    <a:pt x="473" y="271"/>
                    <a:pt x="493" y="321"/>
                    <a:pt x="481" y="363"/>
                  </a:cubicBezTo>
                  <a:cubicBezTo>
                    <a:pt x="477" y="377"/>
                    <a:pt x="473" y="390"/>
                    <a:pt x="469" y="40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4" name="Freeform 54"/>
            <p:cNvSpPr>
              <a:spLocks noEditPoints="1"/>
            </p:cNvSpPr>
            <p:nvPr/>
          </p:nvSpPr>
          <p:spPr bwMode="auto">
            <a:xfrm>
              <a:off x="1246188" y="4373563"/>
              <a:ext cx="487363" cy="712787"/>
            </a:xfrm>
            <a:custGeom>
              <a:avLst/>
              <a:gdLst>
                <a:gd name="T0" fmla="*/ 1620 w 1809"/>
                <a:gd name="T1" fmla="*/ 485 h 2641"/>
                <a:gd name="T2" fmla="*/ 550 w 1809"/>
                <a:gd name="T3" fmla="*/ 55 h 2641"/>
                <a:gd name="T4" fmla="*/ 216 w 1809"/>
                <a:gd name="T5" fmla="*/ 279 h 2641"/>
                <a:gd name="T6" fmla="*/ 189 w 1809"/>
                <a:gd name="T7" fmla="*/ 634 h 2641"/>
                <a:gd name="T8" fmla="*/ 359 w 1809"/>
                <a:gd name="T9" fmla="*/ 864 h 2641"/>
                <a:gd name="T10" fmla="*/ 555 w 1809"/>
                <a:gd name="T11" fmla="*/ 1580 h 2641"/>
                <a:gd name="T12" fmla="*/ 2 w 1809"/>
                <a:gd name="T13" fmla="*/ 2068 h 2641"/>
                <a:gd name="T14" fmla="*/ 359 w 1809"/>
                <a:gd name="T15" fmla="*/ 2443 h 2641"/>
                <a:gd name="T16" fmla="*/ 770 w 1809"/>
                <a:gd name="T17" fmla="*/ 2456 h 2641"/>
                <a:gd name="T18" fmla="*/ 1123 w 1809"/>
                <a:gd name="T19" fmla="*/ 2433 h 2641"/>
                <a:gd name="T20" fmla="*/ 1074 w 1809"/>
                <a:gd name="T21" fmla="*/ 1965 h 2641"/>
                <a:gd name="T22" fmla="*/ 924 w 1809"/>
                <a:gd name="T23" fmla="*/ 1517 h 2641"/>
                <a:gd name="T24" fmla="*/ 1369 w 1809"/>
                <a:gd name="T25" fmla="*/ 928 h 2641"/>
                <a:gd name="T26" fmla="*/ 1619 w 1809"/>
                <a:gd name="T27" fmla="*/ 893 h 2641"/>
                <a:gd name="T28" fmla="*/ 393 w 1809"/>
                <a:gd name="T29" fmla="*/ 747 h 2641"/>
                <a:gd name="T30" fmla="*/ 220 w 1809"/>
                <a:gd name="T31" fmla="*/ 629 h 2641"/>
                <a:gd name="T32" fmla="*/ 292 w 1809"/>
                <a:gd name="T33" fmla="*/ 385 h 2641"/>
                <a:gd name="T34" fmla="*/ 791 w 1809"/>
                <a:gd name="T35" fmla="*/ 1180 h 2641"/>
                <a:gd name="T36" fmla="*/ 588 w 1809"/>
                <a:gd name="T37" fmla="*/ 1568 h 2641"/>
                <a:gd name="T38" fmla="*/ 675 w 1809"/>
                <a:gd name="T39" fmla="*/ 1664 h 2641"/>
                <a:gd name="T40" fmla="*/ 648 w 1809"/>
                <a:gd name="T41" fmla="*/ 2152 h 2641"/>
                <a:gd name="T42" fmla="*/ 700 w 1809"/>
                <a:gd name="T43" fmla="*/ 1682 h 2641"/>
                <a:gd name="T44" fmla="*/ 555 w 1809"/>
                <a:gd name="T45" fmla="*/ 1619 h 2641"/>
                <a:gd name="T46" fmla="*/ 355 w 1809"/>
                <a:gd name="T47" fmla="*/ 1933 h 2641"/>
                <a:gd name="T48" fmla="*/ 411 w 1809"/>
                <a:gd name="T49" fmla="*/ 2090 h 2641"/>
                <a:gd name="T50" fmla="*/ 250 w 1809"/>
                <a:gd name="T51" fmla="*/ 2081 h 2641"/>
                <a:gd name="T52" fmla="*/ 131 w 1809"/>
                <a:gd name="T53" fmla="*/ 2045 h 2641"/>
                <a:gd name="T54" fmla="*/ 73 w 1809"/>
                <a:gd name="T55" fmla="*/ 1987 h 2641"/>
                <a:gd name="T56" fmla="*/ 313 w 1809"/>
                <a:gd name="T57" fmla="*/ 2356 h 2641"/>
                <a:gd name="T58" fmla="*/ 300 w 1809"/>
                <a:gd name="T59" fmla="*/ 2391 h 2641"/>
                <a:gd name="T60" fmla="*/ 191 w 1809"/>
                <a:gd name="T61" fmla="*/ 2324 h 2641"/>
                <a:gd name="T62" fmla="*/ 461 w 1809"/>
                <a:gd name="T63" fmla="*/ 2266 h 2641"/>
                <a:gd name="T64" fmla="*/ 437 w 1809"/>
                <a:gd name="T65" fmla="*/ 2077 h 2641"/>
                <a:gd name="T66" fmla="*/ 509 w 1809"/>
                <a:gd name="T67" fmla="*/ 2019 h 2641"/>
                <a:gd name="T68" fmla="*/ 614 w 1809"/>
                <a:gd name="T69" fmla="*/ 2194 h 2641"/>
                <a:gd name="T70" fmla="*/ 712 w 1809"/>
                <a:gd name="T71" fmla="*/ 2363 h 2641"/>
                <a:gd name="T72" fmla="*/ 685 w 1809"/>
                <a:gd name="T73" fmla="*/ 2204 h 2641"/>
                <a:gd name="T74" fmla="*/ 794 w 1809"/>
                <a:gd name="T75" fmla="*/ 2259 h 2641"/>
                <a:gd name="T76" fmla="*/ 770 w 1809"/>
                <a:gd name="T77" fmla="*/ 2357 h 2641"/>
                <a:gd name="T78" fmla="*/ 895 w 1809"/>
                <a:gd name="T79" fmla="*/ 2121 h 2641"/>
                <a:gd name="T80" fmla="*/ 1048 w 1809"/>
                <a:gd name="T81" fmla="*/ 2475 h 2641"/>
                <a:gd name="T82" fmla="*/ 1122 w 1809"/>
                <a:gd name="T83" fmla="*/ 2479 h 2641"/>
                <a:gd name="T84" fmla="*/ 1036 w 1809"/>
                <a:gd name="T85" fmla="*/ 2339 h 2641"/>
                <a:gd name="T86" fmla="*/ 1208 w 1809"/>
                <a:gd name="T87" fmla="*/ 2163 h 2641"/>
                <a:gd name="T88" fmla="*/ 1186 w 1809"/>
                <a:gd name="T89" fmla="*/ 2262 h 2641"/>
                <a:gd name="T90" fmla="*/ 819 w 1809"/>
                <a:gd name="T91" fmla="*/ 1841 h 2641"/>
                <a:gd name="T92" fmla="*/ 953 w 1809"/>
                <a:gd name="T93" fmla="*/ 1751 h 2641"/>
                <a:gd name="T94" fmla="*/ 892 w 1809"/>
                <a:gd name="T95" fmla="*/ 1637 h 2641"/>
                <a:gd name="T96" fmla="*/ 731 w 1809"/>
                <a:gd name="T97" fmla="*/ 1516 h 2641"/>
                <a:gd name="T98" fmla="*/ 1463 w 1809"/>
                <a:gd name="T99" fmla="*/ 205 h 2641"/>
                <a:gd name="T100" fmla="*/ 1574 w 1809"/>
                <a:gd name="T101" fmla="*/ 786 h 2641"/>
                <a:gd name="T102" fmla="*/ 1526 w 1809"/>
                <a:gd name="T103" fmla="*/ 699 h 2641"/>
                <a:gd name="T104" fmla="*/ 1304 w 1809"/>
                <a:gd name="T105" fmla="*/ 818 h 2641"/>
                <a:gd name="T106" fmla="*/ 1534 w 1809"/>
                <a:gd name="T107" fmla="*/ 949 h 2641"/>
                <a:gd name="T108" fmla="*/ 1352 w 1809"/>
                <a:gd name="T109" fmla="*/ 901 h 2641"/>
                <a:gd name="T110" fmla="*/ 1676 w 1809"/>
                <a:gd name="T111" fmla="*/ 556 h 2641"/>
                <a:gd name="T112" fmla="*/ 1339 w 1809"/>
                <a:gd name="T113" fmla="*/ 820 h 2641"/>
                <a:gd name="T114" fmla="*/ 1627 w 1809"/>
                <a:gd name="T115" fmla="*/ 71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9" h="2641">
                  <a:moveTo>
                    <a:pt x="1798" y="600"/>
                  </a:moveTo>
                  <a:lnTo>
                    <a:pt x="1680" y="520"/>
                  </a:lnTo>
                  <a:lnTo>
                    <a:pt x="1664" y="510"/>
                  </a:lnTo>
                  <a:lnTo>
                    <a:pt x="1657" y="527"/>
                  </a:lnTo>
                  <a:cubicBezTo>
                    <a:pt x="1657" y="527"/>
                    <a:pt x="1616" y="610"/>
                    <a:pt x="1609" y="613"/>
                  </a:cubicBezTo>
                  <a:lnTo>
                    <a:pt x="1609" y="615"/>
                  </a:lnTo>
                  <a:cubicBezTo>
                    <a:pt x="1606" y="616"/>
                    <a:pt x="1589" y="598"/>
                    <a:pt x="1578" y="587"/>
                  </a:cubicBezTo>
                  <a:lnTo>
                    <a:pt x="1626" y="506"/>
                  </a:lnTo>
                  <a:lnTo>
                    <a:pt x="1632" y="494"/>
                  </a:lnTo>
                  <a:lnTo>
                    <a:pt x="1620" y="485"/>
                  </a:lnTo>
                  <a:lnTo>
                    <a:pt x="1521" y="423"/>
                  </a:lnTo>
                  <a:lnTo>
                    <a:pt x="1603" y="297"/>
                  </a:lnTo>
                  <a:lnTo>
                    <a:pt x="1603" y="295"/>
                  </a:lnTo>
                  <a:cubicBezTo>
                    <a:pt x="1603" y="295"/>
                    <a:pt x="1640" y="223"/>
                    <a:pt x="1560" y="169"/>
                  </a:cubicBezTo>
                  <a:cubicBezTo>
                    <a:pt x="1489" y="121"/>
                    <a:pt x="1438" y="187"/>
                    <a:pt x="1438" y="187"/>
                  </a:cubicBezTo>
                  <a:lnTo>
                    <a:pt x="1438" y="189"/>
                  </a:lnTo>
                  <a:lnTo>
                    <a:pt x="819" y="1132"/>
                  </a:lnTo>
                  <a:lnTo>
                    <a:pt x="817" y="1132"/>
                  </a:lnTo>
                  <a:lnTo>
                    <a:pt x="551" y="59"/>
                  </a:lnTo>
                  <a:lnTo>
                    <a:pt x="550" y="55"/>
                  </a:lnTo>
                  <a:cubicBezTo>
                    <a:pt x="550" y="55"/>
                    <a:pt x="527" y="0"/>
                    <a:pt x="432" y="14"/>
                  </a:cubicBezTo>
                  <a:cubicBezTo>
                    <a:pt x="364" y="26"/>
                    <a:pt x="352" y="94"/>
                    <a:pt x="351" y="97"/>
                  </a:cubicBezTo>
                  <a:lnTo>
                    <a:pt x="351" y="101"/>
                  </a:lnTo>
                  <a:cubicBezTo>
                    <a:pt x="351" y="102"/>
                    <a:pt x="362" y="147"/>
                    <a:pt x="380" y="220"/>
                  </a:cubicBezTo>
                  <a:lnTo>
                    <a:pt x="252" y="259"/>
                  </a:lnTo>
                  <a:lnTo>
                    <a:pt x="238" y="263"/>
                  </a:lnTo>
                  <a:lnTo>
                    <a:pt x="242" y="279"/>
                  </a:lnTo>
                  <a:cubicBezTo>
                    <a:pt x="242" y="279"/>
                    <a:pt x="270" y="361"/>
                    <a:pt x="269" y="365"/>
                  </a:cubicBezTo>
                  <a:cubicBezTo>
                    <a:pt x="261" y="373"/>
                    <a:pt x="248" y="373"/>
                    <a:pt x="237" y="373"/>
                  </a:cubicBezTo>
                  <a:lnTo>
                    <a:pt x="216" y="279"/>
                  </a:lnTo>
                  <a:lnTo>
                    <a:pt x="212" y="263"/>
                  </a:lnTo>
                  <a:lnTo>
                    <a:pt x="196" y="269"/>
                  </a:lnTo>
                  <a:lnTo>
                    <a:pt x="38" y="316"/>
                  </a:lnTo>
                  <a:lnTo>
                    <a:pt x="24" y="320"/>
                  </a:lnTo>
                  <a:lnTo>
                    <a:pt x="28" y="334"/>
                  </a:lnTo>
                  <a:cubicBezTo>
                    <a:pt x="28" y="336"/>
                    <a:pt x="67" y="490"/>
                    <a:pt x="102" y="628"/>
                  </a:cubicBezTo>
                  <a:cubicBezTo>
                    <a:pt x="106" y="642"/>
                    <a:pt x="116" y="646"/>
                    <a:pt x="132" y="642"/>
                  </a:cubicBezTo>
                  <a:cubicBezTo>
                    <a:pt x="146" y="640"/>
                    <a:pt x="164" y="634"/>
                    <a:pt x="179" y="628"/>
                  </a:cubicBezTo>
                  <a:cubicBezTo>
                    <a:pt x="181" y="626"/>
                    <a:pt x="185" y="627"/>
                    <a:pt x="188" y="626"/>
                  </a:cubicBezTo>
                  <a:cubicBezTo>
                    <a:pt x="187" y="628"/>
                    <a:pt x="189" y="632"/>
                    <a:pt x="189" y="634"/>
                  </a:cubicBezTo>
                  <a:cubicBezTo>
                    <a:pt x="192" y="641"/>
                    <a:pt x="192" y="650"/>
                    <a:pt x="193" y="657"/>
                  </a:cubicBezTo>
                  <a:cubicBezTo>
                    <a:pt x="189" y="658"/>
                    <a:pt x="184" y="658"/>
                    <a:pt x="180" y="659"/>
                  </a:cubicBezTo>
                  <a:cubicBezTo>
                    <a:pt x="150" y="665"/>
                    <a:pt x="116" y="672"/>
                    <a:pt x="121" y="695"/>
                  </a:cubicBezTo>
                  <a:lnTo>
                    <a:pt x="120" y="697"/>
                  </a:lnTo>
                  <a:cubicBezTo>
                    <a:pt x="145" y="794"/>
                    <a:pt x="178" y="918"/>
                    <a:pt x="178" y="920"/>
                  </a:cubicBezTo>
                  <a:lnTo>
                    <a:pt x="182" y="934"/>
                  </a:lnTo>
                  <a:lnTo>
                    <a:pt x="198" y="930"/>
                  </a:lnTo>
                  <a:lnTo>
                    <a:pt x="349" y="884"/>
                  </a:lnTo>
                  <a:lnTo>
                    <a:pt x="365" y="878"/>
                  </a:lnTo>
                  <a:lnTo>
                    <a:pt x="359" y="864"/>
                  </a:lnTo>
                  <a:cubicBezTo>
                    <a:pt x="359" y="864"/>
                    <a:pt x="329" y="784"/>
                    <a:pt x="332" y="781"/>
                  </a:cubicBezTo>
                  <a:cubicBezTo>
                    <a:pt x="341" y="767"/>
                    <a:pt x="356" y="767"/>
                    <a:pt x="367" y="767"/>
                  </a:cubicBezTo>
                  <a:lnTo>
                    <a:pt x="401" y="859"/>
                  </a:lnTo>
                  <a:lnTo>
                    <a:pt x="406" y="870"/>
                  </a:lnTo>
                  <a:lnTo>
                    <a:pt x="420" y="868"/>
                  </a:lnTo>
                  <a:lnTo>
                    <a:pt x="533" y="838"/>
                  </a:lnTo>
                  <a:cubicBezTo>
                    <a:pt x="590" y="1066"/>
                    <a:pt x="644" y="1282"/>
                    <a:pt x="669" y="1373"/>
                  </a:cubicBezTo>
                  <a:cubicBezTo>
                    <a:pt x="659" y="1389"/>
                    <a:pt x="648" y="1403"/>
                    <a:pt x="637" y="1418"/>
                  </a:cubicBezTo>
                  <a:cubicBezTo>
                    <a:pt x="607" y="1464"/>
                    <a:pt x="572" y="1510"/>
                    <a:pt x="560" y="1556"/>
                  </a:cubicBezTo>
                  <a:cubicBezTo>
                    <a:pt x="556" y="1562"/>
                    <a:pt x="557" y="1571"/>
                    <a:pt x="555" y="1580"/>
                  </a:cubicBezTo>
                  <a:cubicBezTo>
                    <a:pt x="550" y="1585"/>
                    <a:pt x="508" y="1613"/>
                    <a:pt x="487" y="1645"/>
                  </a:cubicBezTo>
                  <a:cubicBezTo>
                    <a:pt x="469" y="1670"/>
                    <a:pt x="458" y="1712"/>
                    <a:pt x="452" y="1733"/>
                  </a:cubicBezTo>
                  <a:cubicBezTo>
                    <a:pt x="420" y="1751"/>
                    <a:pt x="393" y="1779"/>
                    <a:pt x="376" y="1814"/>
                  </a:cubicBezTo>
                  <a:cubicBezTo>
                    <a:pt x="373" y="1818"/>
                    <a:pt x="372" y="1824"/>
                    <a:pt x="369" y="1830"/>
                  </a:cubicBezTo>
                  <a:cubicBezTo>
                    <a:pt x="351" y="1840"/>
                    <a:pt x="227" y="1911"/>
                    <a:pt x="187" y="1923"/>
                  </a:cubicBezTo>
                  <a:cubicBezTo>
                    <a:pt x="169" y="1927"/>
                    <a:pt x="152" y="1939"/>
                    <a:pt x="144" y="1946"/>
                  </a:cubicBezTo>
                  <a:cubicBezTo>
                    <a:pt x="133" y="1944"/>
                    <a:pt x="122" y="1943"/>
                    <a:pt x="114" y="1941"/>
                  </a:cubicBezTo>
                  <a:cubicBezTo>
                    <a:pt x="92" y="1942"/>
                    <a:pt x="73" y="1949"/>
                    <a:pt x="56" y="1959"/>
                  </a:cubicBezTo>
                  <a:cubicBezTo>
                    <a:pt x="41" y="1972"/>
                    <a:pt x="27" y="1987"/>
                    <a:pt x="17" y="2007"/>
                  </a:cubicBezTo>
                  <a:cubicBezTo>
                    <a:pt x="7" y="2025"/>
                    <a:pt x="1" y="2046"/>
                    <a:pt x="2" y="2068"/>
                  </a:cubicBezTo>
                  <a:cubicBezTo>
                    <a:pt x="0" y="2092"/>
                    <a:pt x="10" y="2120"/>
                    <a:pt x="28" y="2143"/>
                  </a:cubicBezTo>
                  <a:cubicBezTo>
                    <a:pt x="45" y="2159"/>
                    <a:pt x="66" y="2174"/>
                    <a:pt x="94" y="2179"/>
                  </a:cubicBezTo>
                  <a:cubicBezTo>
                    <a:pt x="100" y="2195"/>
                    <a:pt x="111" y="2222"/>
                    <a:pt x="121" y="2248"/>
                  </a:cubicBezTo>
                  <a:cubicBezTo>
                    <a:pt x="134" y="2276"/>
                    <a:pt x="145" y="2302"/>
                    <a:pt x="153" y="2319"/>
                  </a:cubicBezTo>
                  <a:cubicBezTo>
                    <a:pt x="136" y="2340"/>
                    <a:pt x="125" y="2362"/>
                    <a:pt x="123" y="2389"/>
                  </a:cubicBezTo>
                  <a:cubicBezTo>
                    <a:pt x="118" y="2416"/>
                    <a:pt x="126" y="2446"/>
                    <a:pt x="150" y="2472"/>
                  </a:cubicBezTo>
                  <a:cubicBezTo>
                    <a:pt x="159" y="2480"/>
                    <a:pt x="169" y="2489"/>
                    <a:pt x="181" y="2493"/>
                  </a:cubicBezTo>
                  <a:cubicBezTo>
                    <a:pt x="206" y="2504"/>
                    <a:pt x="236" y="2509"/>
                    <a:pt x="265" y="2506"/>
                  </a:cubicBezTo>
                  <a:cubicBezTo>
                    <a:pt x="294" y="2502"/>
                    <a:pt x="320" y="2489"/>
                    <a:pt x="341" y="2471"/>
                  </a:cubicBezTo>
                  <a:cubicBezTo>
                    <a:pt x="350" y="2461"/>
                    <a:pt x="355" y="2453"/>
                    <a:pt x="359" y="2443"/>
                  </a:cubicBezTo>
                  <a:cubicBezTo>
                    <a:pt x="363" y="2435"/>
                    <a:pt x="368" y="2418"/>
                    <a:pt x="370" y="2406"/>
                  </a:cubicBezTo>
                  <a:cubicBezTo>
                    <a:pt x="372" y="2395"/>
                    <a:pt x="374" y="2387"/>
                    <a:pt x="373" y="2380"/>
                  </a:cubicBezTo>
                  <a:cubicBezTo>
                    <a:pt x="380" y="2377"/>
                    <a:pt x="387" y="2376"/>
                    <a:pt x="387" y="2376"/>
                  </a:cubicBezTo>
                  <a:lnTo>
                    <a:pt x="389" y="2374"/>
                  </a:lnTo>
                  <a:lnTo>
                    <a:pt x="497" y="2321"/>
                  </a:lnTo>
                  <a:cubicBezTo>
                    <a:pt x="505" y="2326"/>
                    <a:pt x="515" y="2332"/>
                    <a:pt x="527" y="2339"/>
                  </a:cubicBezTo>
                  <a:cubicBezTo>
                    <a:pt x="543" y="2346"/>
                    <a:pt x="562" y="2352"/>
                    <a:pt x="581" y="2355"/>
                  </a:cubicBezTo>
                  <a:cubicBezTo>
                    <a:pt x="593" y="2366"/>
                    <a:pt x="619" y="2390"/>
                    <a:pt x="645" y="2395"/>
                  </a:cubicBezTo>
                  <a:cubicBezTo>
                    <a:pt x="656" y="2397"/>
                    <a:pt x="666" y="2399"/>
                    <a:pt x="677" y="2400"/>
                  </a:cubicBezTo>
                  <a:cubicBezTo>
                    <a:pt x="690" y="2410"/>
                    <a:pt x="730" y="2436"/>
                    <a:pt x="770" y="2456"/>
                  </a:cubicBezTo>
                  <a:cubicBezTo>
                    <a:pt x="798" y="2470"/>
                    <a:pt x="830" y="2487"/>
                    <a:pt x="867" y="2500"/>
                  </a:cubicBezTo>
                  <a:cubicBezTo>
                    <a:pt x="893" y="2507"/>
                    <a:pt x="908" y="2509"/>
                    <a:pt x="916" y="2511"/>
                  </a:cubicBezTo>
                  <a:cubicBezTo>
                    <a:pt x="915" y="2530"/>
                    <a:pt x="916" y="2548"/>
                    <a:pt x="922" y="2564"/>
                  </a:cubicBezTo>
                  <a:cubicBezTo>
                    <a:pt x="926" y="2581"/>
                    <a:pt x="938" y="2596"/>
                    <a:pt x="954" y="2607"/>
                  </a:cubicBezTo>
                  <a:cubicBezTo>
                    <a:pt x="971" y="2622"/>
                    <a:pt x="991" y="2632"/>
                    <a:pt x="1008" y="2635"/>
                  </a:cubicBezTo>
                  <a:cubicBezTo>
                    <a:pt x="1042" y="2641"/>
                    <a:pt x="1079" y="2632"/>
                    <a:pt x="1109" y="2611"/>
                  </a:cubicBezTo>
                  <a:cubicBezTo>
                    <a:pt x="1135" y="2591"/>
                    <a:pt x="1155" y="2564"/>
                    <a:pt x="1159" y="2529"/>
                  </a:cubicBezTo>
                  <a:lnTo>
                    <a:pt x="1159" y="2527"/>
                  </a:lnTo>
                  <a:cubicBezTo>
                    <a:pt x="1160" y="2508"/>
                    <a:pt x="1158" y="2485"/>
                    <a:pt x="1148" y="2466"/>
                  </a:cubicBezTo>
                  <a:cubicBezTo>
                    <a:pt x="1144" y="2452"/>
                    <a:pt x="1135" y="2442"/>
                    <a:pt x="1123" y="2433"/>
                  </a:cubicBezTo>
                  <a:cubicBezTo>
                    <a:pt x="1129" y="2421"/>
                    <a:pt x="1137" y="2407"/>
                    <a:pt x="1141" y="2392"/>
                  </a:cubicBezTo>
                  <a:lnTo>
                    <a:pt x="1142" y="2390"/>
                  </a:lnTo>
                  <a:cubicBezTo>
                    <a:pt x="1150" y="2365"/>
                    <a:pt x="1172" y="2317"/>
                    <a:pt x="1183" y="2294"/>
                  </a:cubicBezTo>
                  <a:cubicBezTo>
                    <a:pt x="1187" y="2293"/>
                    <a:pt x="1192" y="2294"/>
                    <a:pt x="1196" y="2292"/>
                  </a:cubicBezTo>
                  <a:cubicBezTo>
                    <a:pt x="1215" y="2285"/>
                    <a:pt x="1233" y="2272"/>
                    <a:pt x="1246" y="2257"/>
                  </a:cubicBezTo>
                  <a:cubicBezTo>
                    <a:pt x="1258" y="2240"/>
                    <a:pt x="1268" y="2219"/>
                    <a:pt x="1272" y="2198"/>
                  </a:cubicBezTo>
                  <a:cubicBezTo>
                    <a:pt x="1281" y="2162"/>
                    <a:pt x="1275" y="2120"/>
                    <a:pt x="1250" y="2084"/>
                  </a:cubicBezTo>
                  <a:cubicBezTo>
                    <a:pt x="1236" y="2066"/>
                    <a:pt x="1216" y="2054"/>
                    <a:pt x="1191" y="2050"/>
                  </a:cubicBezTo>
                  <a:cubicBezTo>
                    <a:pt x="1170" y="2046"/>
                    <a:pt x="1145" y="2048"/>
                    <a:pt x="1124" y="2053"/>
                  </a:cubicBezTo>
                  <a:cubicBezTo>
                    <a:pt x="1109" y="2027"/>
                    <a:pt x="1092" y="1997"/>
                    <a:pt x="1074" y="1965"/>
                  </a:cubicBezTo>
                  <a:cubicBezTo>
                    <a:pt x="1040" y="1905"/>
                    <a:pt x="1007" y="1848"/>
                    <a:pt x="997" y="1831"/>
                  </a:cubicBezTo>
                  <a:cubicBezTo>
                    <a:pt x="995" y="1828"/>
                    <a:pt x="995" y="1826"/>
                    <a:pt x="996" y="1824"/>
                  </a:cubicBezTo>
                  <a:cubicBezTo>
                    <a:pt x="992" y="1806"/>
                    <a:pt x="984" y="1763"/>
                    <a:pt x="984" y="1752"/>
                  </a:cubicBezTo>
                  <a:cubicBezTo>
                    <a:pt x="986" y="1741"/>
                    <a:pt x="983" y="1721"/>
                    <a:pt x="977" y="1702"/>
                  </a:cubicBezTo>
                  <a:cubicBezTo>
                    <a:pt x="970" y="1679"/>
                    <a:pt x="960" y="1653"/>
                    <a:pt x="955" y="1643"/>
                  </a:cubicBezTo>
                  <a:cubicBezTo>
                    <a:pt x="946" y="1631"/>
                    <a:pt x="939" y="1623"/>
                    <a:pt x="931" y="1617"/>
                  </a:cubicBezTo>
                  <a:cubicBezTo>
                    <a:pt x="927" y="1612"/>
                    <a:pt x="926" y="1610"/>
                    <a:pt x="926" y="1610"/>
                  </a:cubicBezTo>
                  <a:cubicBezTo>
                    <a:pt x="928" y="1599"/>
                    <a:pt x="931" y="1580"/>
                    <a:pt x="932" y="1563"/>
                  </a:cubicBezTo>
                  <a:cubicBezTo>
                    <a:pt x="930" y="1547"/>
                    <a:pt x="929" y="1531"/>
                    <a:pt x="924" y="1520"/>
                  </a:cubicBezTo>
                  <a:lnTo>
                    <a:pt x="924" y="1517"/>
                  </a:lnTo>
                  <a:cubicBezTo>
                    <a:pt x="918" y="1505"/>
                    <a:pt x="909" y="1495"/>
                    <a:pt x="902" y="1485"/>
                  </a:cubicBezTo>
                  <a:cubicBezTo>
                    <a:pt x="895" y="1475"/>
                    <a:pt x="887" y="1467"/>
                    <a:pt x="888" y="1463"/>
                  </a:cubicBezTo>
                  <a:lnTo>
                    <a:pt x="886" y="1460"/>
                  </a:lnTo>
                  <a:cubicBezTo>
                    <a:pt x="887" y="1456"/>
                    <a:pt x="887" y="1454"/>
                    <a:pt x="886" y="1447"/>
                  </a:cubicBezTo>
                  <a:cubicBezTo>
                    <a:pt x="886" y="1436"/>
                    <a:pt x="886" y="1423"/>
                    <a:pt x="882" y="1407"/>
                  </a:cubicBezTo>
                  <a:lnTo>
                    <a:pt x="1190" y="936"/>
                  </a:lnTo>
                  <a:lnTo>
                    <a:pt x="1301" y="1002"/>
                  </a:lnTo>
                  <a:lnTo>
                    <a:pt x="1315" y="1009"/>
                  </a:lnTo>
                  <a:lnTo>
                    <a:pt x="1321" y="997"/>
                  </a:lnTo>
                  <a:cubicBezTo>
                    <a:pt x="1322" y="994"/>
                    <a:pt x="1358" y="938"/>
                    <a:pt x="1369" y="928"/>
                  </a:cubicBezTo>
                  <a:cubicBezTo>
                    <a:pt x="1371" y="928"/>
                    <a:pt x="1382" y="942"/>
                    <a:pt x="1389" y="949"/>
                  </a:cubicBezTo>
                  <a:lnTo>
                    <a:pt x="1345" y="1025"/>
                  </a:lnTo>
                  <a:lnTo>
                    <a:pt x="1339" y="1037"/>
                  </a:lnTo>
                  <a:lnTo>
                    <a:pt x="1350" y="1046"/>
                  </a:lnTo>
                  <a:lnTo>
                    <a:pt x="1467" y="1130"/>
                  </a:lnTo>
                  <a:lnTo>
                    <a:pt x="1481" y="1139"/>
                  </a:lnTo>
                  <a:lnTo>
                    <a:pt x="1490" y="1125"/>
                  </a:lnTo>
                  <a:lnTo>
                    <a:pt x="1622" y="911"/>
                  </a:lnTo>
                  <a:lnTo>
                    <a:pt x="1628" y="901"/>
                  </a:lnTo>
                  <a:lnTo>
                    <a:pt x="1619" y="893"/>
                  </a:lnTo>
                  <a:lnTo>
                    <a:pt x="1570" y="847"/>
                  </a:lnTo>
                  <a:lnTo>
                    <a:pt x="1591" y="816"/>
                  </a:lnTo>
                  <a:lnTo>
                    <a:pt x="1642" y="849"/>
                  </a:lnTo>
                  <a:lnTo>
                    <a:pt x="1653" y="858"/>
                  </a:lnTo>
                  <a:lnTo>
                    <a:pt x="1662" y="844"/>
                  </a:lnTo>
                  <a:lnTo>
                    <a:pt x="1803" y="620"/>
                  </a:lnTo>
                  <a:lnTo>
                    <a:pt x="1809" y="608"/>
                  </a:lnTo>
                  <a:lnTo>
                    <a:pt x="1798" y="600"/>
                  </a:lnTo>
                  <a:close/>
                  <a:moveTo>
                    <a:pt x="426" y="834"/>
                  </a:moveTo>
                  <a:lnTo>
                    <a:pt x="393" y="747"/>
                  </a:lnTo>
                  <a:lnTo>
                    <a:pt x="390" y="740"/>
                  </a:lnTo>
                  <a:lnTo>
                    <a:pt x="381" y="739"/>
                  </a:lnTo>
                  <a:cubicBezTo>
                    <a:pt x="381" y="739"/>
                    <a:pt x="331" y="725"/>
                    <a:pt x="306" y="763"/>
                  </a:cubicBezTo>
                  <a:cubicBezTo>
                    <a:pt x="298" y="775"/>
                    <a:pt x="316" y="831"/>
                    <a:pt x="325" y="858"/>
                  </a:cubicBezTo>
                  <a:lnTo>
                    <a:pt x="204" y="896"/>
                  </a:lnTo>
                  <a:cubicBezTo>
                    <a:pt x="195" y="860"/>
                    <a:pt x="171" y="772"/>
                    <a:pt x="150" y="691"/>
                  </a:cubicBezTo>
                  <a:cubicBezTo>
                    <a:pt x="151" y="685"/>
                    <a:pt x="172" y="693"/>
                    <a:pt x="185" y="691"/>
                  </a:cubicBezTo>
                  <a:cubicBezTo>
                    <a:pt x="196" y="688"/>
                    <a:pt x="204" y="687"/>
                    <a:pt x="211" y="685"/>
                  </a:cubicBezTo>
                  <a:lnTo>
                    <a:pt x="224" y="649"/>
                  </a:lnTo>
                  <a:cubicBezTo>
                    <a:pt x="223" y="643"/>
                    <a:pt x="222" y="636"/>
                    <a:pt x="220" y="629"/>
                  </a:cubicBezTo>
                  <a:cubicBezTo>
                    <a:pt x="218" y="618"/>
                    <a:pt x="217" y="609"/>
                    <a:pt x="214" y="602"/>
                  </a:cubicBezTo>
                  <a:cubicBezTo>
                    <a:pt x="210" y="590"/>
                    <a:pt x="201" y="588"/>
                    <a:pt x="187" y="592"/>
                  </a:cubicBezTo>
                  <a:cubicBezTo>
                    <a:pt x="182" y="594"/>
                    <a:pt x="175" y="597"/>
                    <a:pt x="168" y="600"/>
                  </a:cubicBezTo>
                  <a:cubicBezTo>
                    <a:pt x="154" y="604"/>
                    <a:pt x="140" y="608"/>
                    <a:pt x="131" y="611"/>
                  </a:cubicBezTo>
                  <a:cubicBezTo>
                    <a:pt x="102" y="500"/>
                    <a:pt x="71" y="381"/>
                    <a:pt x="62" y="342"/>
                  </a:cubicBezTo>
                  <a:lnTo>
                    <a:pt x="190" y="303"/>
                  </a:lnTo>
                  <a:lnTo>
                    <a:pt x="210" y="390"/>
                  </a:lnTo>
                  <a:lnTo>
                    <a:pt x="212" y="401"/>
                  </a:lnTo>
                  <a:lnTo>
                    <a:pt x="223" y="403"/>
                  </a:lnTo>
                  <a:cubicBezTo>
                    <a:pt x="223" y="403"/>
                    <a:pt x="272" y="408"/>
                    <a:pt x="292" y="385"/>
                  </a:cubicBezTo>
                  <a:lnTo>
                    <a:pt x="294" y="385"/>
                  </a:lnTo>
                  <a:cubicBezTo>
                    <a:pt x="303" y="373"/>
                    <a:pt x="285" y="313"/>
                    <a:pt x="277" y="283"/>
                  </a:cubicBezTo>
                  <a:lnTo>
                    <a:pt x="388" y="250"/>
                  </a:lnTo>
                  <a:lnTo>
                    <a:pt x="525" y="808"/>
                  </a:lnTo>
                  <a:lnTo>
                    <a:pt x="426" y="834"/>
                  </a:lnTo>
                  <a:close/>
                  <a:moveTo>
                    <a:pt x="382" y="97"/>
                  </a:moveTo>
                  <a:cubicBezTo>
                    <a:pt x="386" y="87"/>
                    <a:pt x="397" y="52"/>
                    <a:pt x="437" y="46"/>
                  </a:cubicBezTo>
                  <a:cubicBezTo>
                    <a:pt x="501" y="35"/>
                    <a:pt x="518" y="62"/>
                    <a:pt x="521" y="67"/>
                  </a:cubicBezTo>
                  <a:lnTo>
                    <a:pt x="787" y="1137"/>
                  </a:lnTo>
                  <a:cubicBezTo>
                    <a:pt x="787" y="1142"/>
                    <a:pt x="790" y="1160"/>
                    <a:pt x="791" y="1180"/>
                  </a:cubicBezTo>
                  <a:cubicBezTo>
                    <a:pt x="791" y="1180"/>
                    <a:pt x="797" y="1220"/>
                    <a:pt x="803" y="1237"/>
                  </a:cubicBezTo>
                  <a:cubicBezTo>
                    <a:pt x="805" y="1246"/>
                    <a:pt x="809" y="1262"/>
                    <a:pt x="812" y="1282"/>
                  </a:cubicBezTo>
                  <a:cubicBezTo>
                    <a:pt x="815" y="1303"/>
                    <a:pt x="818" y="1325"/>
                    <a:pt x="823" y="1344"/>
                  </a:cubicBezTo>
                  <a:cubicBezTo>
                    <a:pt x="826" y="1364"/>
                    <a:pt x="843" y="1391"/>
                    <a:pt x="850" y="1403"/>
                  </a:cubicBezTo>
                  <a:cubicBezTo>
                    <a:pt x="854" y="1419"/>
                    <a:pt x="855" y="1437"/>
                    <a:pt x="855" y="1450"/>
                  </a:cubicBezTo>
                  <a:cubicBezTo>
                    <a:pt x="855" y="1450"/>
                    <a:pt x="855" y="1450"/>
                    <a:pt x="854" y="1452"/>
                  </a:cubicBezTo>
                  <a:cubicBezTo>
                    <a:pt x="799" y="1431"/>
                    <a:pt x="735" y="1431"/>
                    <a:pt x="724" y="1432"/>
                  </a:cubicBezTo>
                  <a:cubicBezTo>
                    <a:pt x="722" y="1431"/>
                    <a:pt x="718" y="1428"/>
                    <a:pt x="709" y="1407"/>
                  </a:cubicBezTo>
                  <a:cubicBezTo>
                    <a:pt x="695" y="1374"/>
                    <a:pt x="400" y="171"/>
                    <a:pt x="382" y="97"/>
                  </a:cubicBezTo>
                  <a:close/>
                  <a:moveTo>
                    <a:pt x="588" y="1568"/>
                  </a:moveTo>
                  <a:lnTo>
                    <a:pt x="589" y="1566"/>
                  </a:lnTo>
                  <a:cubicBezTo>
                    <a:pt x="600" y="1524"/>
                    <a:pt x="633" y="1479"/>
                    <a:pt x="662" y="1436"/>
                  </a:cubicBezTo>
                  <a:cubicBezTo>
                    <a:pt x="668" y="1428"/>
                    <a:pt x="674" y="1420"/>
                    <a:pt x="679" y="1413"/>
                  </a:cubicBezTo>
                  <a:cubicBezTo>
                    <a:pt x="679" y="1417"/>
                    <a:pt x="681" y="1417"/>
                    <a:pt x="680" y="1419"/>
                  </a:cubicBezTo>
                  <a:cubicBezTo>
                    <a:pt x="688" y="1436"/>
                    <a:pt x="695" y="1446"/>
                    <a:pt x="703" y="1452"/>
                  </a:cubicBezTo>
                  <a:cubicBezTo>
                    <a:pt x="697" y="1473"/>
                    <a:pt x="689" y="1517"/>
                    <a:pt x="720" y="1567"/>
                  </a:cubicBezTo>
                  <a:lnTo>
                    <a:pt x="718" y="1567"/>
                  </a:lnTo>
                  <a:cubicBezTo>
                    <a:pt x="720" y="1567"/>
                    <a:pt x="720" y="1569"/>
                    <a:pt x="722" y="1572"/>
                  </a:cubicBezTo>
                  <a:cubicBezTo>
                    <a:pt x="723" y="1574"/>
                    <a:pt x="725" y="1577"/>
                    <a:pt x="727" y="1579"/>
                  </a:cubicBezTo>
                  <a:cubicBezTo>
                    <a:pt x="717" y="1597"/>
                    <a:pt x="696" y="1633"/>
                    <a:pt x="675" y="1664"/>
                  </a:cubicBezTo>
                  <a:cubicBezTo>
                    <a:pt x="654" y="1694"/>
                    <a:pt x="634" y="1721"/>
                    <a:pt x="622" y="1725"/>
                  </a:cubicBezTo>
                  <a:cubicBezTo>
                    <a:pt x="614" y="1698"/>
                    <a:pt x="596" y="1635"/>
                    <a:pt x="586" y="1607"/>
                  </a:cubicBezTo>
                  <a:cubicBezTo>
                    <a:pt x="584" y="1589"/>
                    <a:pt x="585" y="1576"/>
                    <a:pt x="588" y="1568"/>
                  </a:cubicBezTo>
                  <a:close/>
                  <a:moveTo>
                    <a:pt x="789" y="1847"/>
                  </a:moveTo>
                  <a:cubicBezTo>
                    <a:pt x="791" y="1863"/>
                    <a:pt x="797" y="1879"/>
                    <a:pt x="803" y="1896"/>
                  </a:cubicBezTo>
                  <a:cubicBezTo>
                    <a:pt x="806" y="1905"/>
                    <a:pt x="811" y="1912"/>
                    <a:pt x="814" y="1920"/>
                  </a:cubicBezTo>
                  <a:cubicBezTo>
                    <a:pt x="800" y="1948"/>
                    <a:pt x="727" y="2115"/>
                    <a:pt x="717" y="2122"/>
                  </a:cubicBezTo>
                  <a:cubicBezTo>
                    <a:pt x="709" y="2127"/>
                    <a:pt x="706" y="2135"/>
                    <a:pt x="699" y="2145"/>
                  </a:cubicBezTo>
                  <a:cubicBezTo>
                    <a:pt x="696" y="2156"/>
                    <a:pt x="689" y="2168"/>
                    <a:pt x="675" y="2174"/>
                  </a:cubicBezTo>
                  <a:cubicBezTo>
                    <a:pt x="670" y="2166"/>
                    <a:pt x="660" y="2158"/>
                    <a:pt x="648" y="2152"/>
                  </a:cubicBezTo>
                  <a:cubicBezTo>
                    <a:pt x="632" y="2144"/>
                    <a:pt x="613" y="2139"/>
                    <a:pt x="589" y="2135"/>
                  </a:cubicBezTo>
                  <a:cubicBezTo>
                    <a:pt x="585" y="2123"/>
                    <a:pt x="582" y="2114"/>
                    <a:pt x="576" y="2108"/>
                  </a:cubicBezTo>
                  <a:cubicBezTo>
                    <a:pt x="573" y="2101"/>
                    <a:pt x="565" y="2075"/>
                    <a:pt x="556" y="2052"/>
                  </a:cubicBezTo>
                  <a:cubicBezTo>
                    <a:pt x="548" y="2033"/>
                    <a:pt x="542" y="2017"/>
                    <a:pt x="537" y="2007"/>
                  </a:cubicBezTo>
                  <a:cubicBezTo>
                    <a:pt x="527" y="1990"/>
                    <a:pt x="531" y="1967"/>
                    <a:pt x="533" y="1945"/>
                  </a:cubicBezTo>
                  <a:cubicBezTo>
                    <a:pt x="535" y="1932"/>
                    <a:pt x="537" y="1919"/>
                    <a:pt x="537" y="1908"/>
                  </a:cubicBezTo>
                  <a:cubicBezTo>
                    <a:pt x="550" y="1899"/>
                    <a:pt x="577" y="1878"/>
                    <a:pt x="592" y="1848"/>
                  </a:cubicBezTo>
                  <a:cubicBezTo>
                    <a:pt x="598" y="1836"/>
                    <a:pt x="607" y="1813"/>
                    <a:pt x="612" y="1792"/>
                  </a:cubicBezTo>
                  <a:cubicBezTo>
                    <a:pt x="617" y="1779"/>
                    <a:pt x="621" y="1767"/>
                    <a:pt x="623" y="1756"/>
                  </a:cubicBezTo>
                  <a:cubicBezTo>
                    <a:pt x="648" y="1752"/>
                    <a:pt x="676" y="1720"/>
                    <a:pt x="700" y="1682"/>
                  </a:cubicBezTo>
                  <a:cubicBezTo>
                    <a:pt x="721" y="1653"/>
                    <a:pt x="737" y="1623"/>
                    <a:pt x="749" y="1603"/>
                  </a:cubicBezTo>
                  <a:cubicBezTo>
                    <a:pt x="751" y="1605"/>
                    <a:pt x="755" y="1608"/>
                    <a:pt x="756" y="1611"/>
                  </a:cubicBezTo>
                  <a:cubicBezTo>
                    <a:pt x="754" y="1626"/>
                    <a:pt x="751" y="1656"/>
                    <a:pt x="754" y="1676"/>
                  </a:cubicBezTo>
                  <a:cubicBezTo>
                    <a:pt x="756" y="1725"/>
                    <a:pt x="776" y="1748"/>
                    <a:pt x="789" y="1761"/>
                  </a:cubicBezTo>
                  <a:cubicBezTo>
                    <a:pt x="791" y="1764"/>
                    <a:pt x="793" y="1767"/>
                    <a:pt x="794" y="1769"/>
                  </a:cubicBezTo>
                  <a:lnTo>
                    <a:pt x="796" y="1769"/>
                  </a:lnTo>
                  <a:cubicBezTo>
                    <a:pt x="796" y="1772"/>
                    <a:pt x="798" y="1772"/>
                    <a:pt x="798" y="1772"/>
                  </a:cubicBezTo>
                  <a:cubicBezTo>
                    <a:pt x="792" y="1793"/>
                    <a:pt x="784" y="1826"/>
                    <a:pt x="789" y="1847"/>
                  </a:cubicBezTo>
                  <a:close/>
                  <a:moveTo>
                    <a:pt x="512" y="1662"/>
                  </a:moveTo>
                  <a:cubicBezTo>
                    <a:pt x="524" y="1647"/>
                    <a:pt x="542" y="1630"/>
                    <a:pt x="555" y="1619"/>
                  </a:cubicBezTo>
                  <a:cubicBezTo>
                    <a:pt x="551" y="1667"/>
                    <a:pt x="580" y="1740"/>
                    <a:pt x="595" y="1751"/>
                  </a:cubicBezTo>
                  <a:cubicBezTo>
                    <a:pt x="595" y="1756"/>
                    <a:pt x="589" y="1763"/>
                    <a:pt x="583" y="1782"/>
                  </a:cubicBezTo>
                  <a:cubicBezTo>
                    <a:pt x="578" y="1801"/>
                    <a:pt x="570" y="1824"/>
                    <a:pt x="563" y="1834"/>
                  </a:cubicBezTo>
                  <a:cubicBezTo>
                    <a:pt x="556" y="1850"/>
                    <a:pt x="542" y="1865"/>
                    <a:pt x="530" y="1874"/>
                  </a:cubicBezTo>
                  <a:cubicBezTo>
                    <a:pt x="519" y="1835"/>
                    <a:pt x="490" y="1762"/>
                    <a:pt x="483" y="1743"/>
                  </a:cubicBezTo>
                  <a:cubicBezTo>
                    <a:pt x="486" y="1725"/>
                    <a:pt x="495" y="1685"/>
                    <a:pt x="512" y="1662"/>
                  </a:cubicBezTo>
                  <a:close/>
                  <a:moveTo>
                    <a:pt x="193" y="1953"/>
                  </a:moveTo>
                  <a:lnTo>
                    <a:pt x="195" y="1953"/>
                  </a:lnTo>
                  <a:cubicBezTo>
                    <a:pt x="228" y="1942"/>
                    <a:pt x="311" y="1897"/>
                    <a:pt x="357" y="1872"/>
                  </a:cubicBezTo>
                  <a:cubicBezTo>
                    <a:pt x="353" y="1893"/>
                    <a:pt x="352" y="1913"/>
                    <a:pt x="355" y="1933"/>
                  </a:cubicBezTo>
                  <a:cubicBezTo>
                    <a:pt x="357" y="1949"/>
                    <a:pt x="362" y="1967"/>
                    <a:pt x="366" y="1983"/>
                  </a:cubicBezTo>
                  <a:cubicBezTo>
                    <a:pt x="340" y="1994"/>
                    <a:pt x="285" y="2017"/>
                    <a:pt x="265" y="2029"/>
                  </a:cubicBezTo>
                  <a:lnTo>
                    <a:pt x="263" y="2029"/>
                  </a:lnTo>
                  <a:cubicBezTo>
                    <a:pt x="251" y="2038"/>
                    <a:pt x="238" y="2047"/>
                    <a:pt x="230" y="2056"/>
                  </a:cubicBezTo>
                  <a:cubicBezTo>
                    <a:pt x="224" y="2037"/>
                    <a:pt x="217" y="2019"/>
                    <a:pt x="207" y="2001"/>
                  </a:cubicBezTo>
                  <a:cubicBezTo>
                    <a:pt x="196" y="1986"/>
                    <a:pt x="185" y="1971"/>
                    <a:pt x="174" y="1962"/>
                  </a:cubicBezTo>
                  <a:cubicBezTo>
                    <a:pt x="179" y="1957"/>
                    <a:pt x="187" y="1954"/>
                    <a:pt x="193" y="1953"/>
                  </a:cubicBezTo>
                  <a:close/>
                  <a:moveTo>
                    <a:pt x="376" y="2014"/>
                  </a:moveTo>
                  <a:cubicBezTo>
                    <a:pt x="377" y="2018"/>
                    <a:pt x="379" y="2023"/>
                    <a:pt x="380" y="2025"/>
                  </a:cubicBezTo>
                  <a:cubicBezTo>
                    <a:pt x="385" y="2037"/>
                    <a:pt x="397" y="2066"/>
                    <a:pt x="411" y="2090"/>
                  </a:cubicBezTo>
                  <a:cubicBezTo>
                    <a:pt x="420" y="2111"/>
                    <a:pt x="428" y="2130"/>
                    <a:pt x="429" y="2135"/>
                  </a:cubicBezTo>
                  <a:cubicBezTo>
                    <a:pt x="433" y="2140"/>
                    <a:pt x="436" y="2156"/>
                    <a:pt x="438" y="2172"/>
                  </a:cubicBezTo>
                  <a:cubicBezTo>
                    <a:pt x="441" y="2179"/>
                    <a:pt x="442" y="2186"/>
                    <a:pt x="443" y="2192"/>
                  </a:cubicBezTo>
                  <a:cubicBezTo>
                    <a:pt x="433" y="2197"/>
                    <a:pt x="414" y="2209"/>
                    <a:pt x="404" y="2214"/>
                  </a:cubicBezTo>
                  <a:cubicBezTo>
                    <a:pt x="397" y="2217"/>
                    <a:pt x="385" y="2222"/>
                    <a:pt x="373" y="2228"/>
                  </a:cubicBezTo>
                  <a:cubicBezTo>
                    <a:pt x="363" y="2233"/>
                    <a:pt x="354" y="2238"/>
                    <a:pt x="346" y="2241"/>
                  </a:cubicBezTo>
                  <a:cubicBezTo>
                    <a:pt x="337" y="2244"/>
                    <a:pt x="325" y="2248"/>
                    <a:pt x="312" y="2251"/>
                  </a:cubicBezTo>
                  <a:cubicBezTo>
                    <a:pt x="301" y="2253"/>
                    <a:pt x="289" y="2257"/>
                    <a:pt x="275" y="2259"/>
                  </a:cubicBezTo>
                  <a:cubicBezTo>
                    <a:pt x="268" y="2225"/>
                    <a:pt x="248" y="2141"/>
                    <a:pt x="238" y="2097"/>
                  </a:cubicBezTo>
                  <a:cubicBezTo>
                    <a:pt x="239" y="2093"/>
                    <a:pt x="242" y="2087"/>
                    <a:pt x="250" y="2081"/>
                  </a:cubicBezTo>
                  <a:cubicBezTo>
                    <a:pt x="258" y="2072"/>
                    <a:pt x="268" y="2063"/>
                    <a:pt x="281" y="2056"/>
                  </a:cubicBezTo>
                  <a:cubicBezTo>
                    <a:pt x="300" y="2046"/>
                    <a:pt x="350" y="2024"/>
                    <a:pt x="376" y="2014"/>
                  </a:cubicBezTo>
                  <a:close/>
                  <a:moveTo>
                    <a:pt x="150" y="2237"/>
                  </a:moveTo>
                  <a:cubicBezTo>
                    <a:pt x="136" y="2202"/>
                    <a:pt x="124" y="2171"/>
                    <a:pt x="123" y="2164"/>
                  </a:cubicBezTo>
                  <a:cubicBezTo>
                    <a:pt x="122" y="2158"/>
                    <a:pt x="130" y="2139"/>
                    <a:pt x="134" y="2127"/>
                  </a:cubicBezTo>
                  <a:cubicBezTo>
                    <a:pt x="137" y="2121"/>
                    <a:pt x="138" y="2116"/>
                    <a:pt x="141" y="2115"/>
                  </a:cubicBezTo>
                  <a:cubicBezTo>
                    <a:pt x="145" y="2100"/>
                    <a:pt x="149" y="2090"/>
                    <a:pt x="151" y="2082"/>
                  </a:cubicBezTo>
                  <a:cubicBezTo>
                    <a:pt x="152" y="2075"/>
                    <a:pt x="151" y="2068"/>
                    <a:pt x="150" y="2064"/>
                  </a:cubicBezTo>
                  <a:cubicBezTo>
                    <a:pt x="147" y="2055"/>
                    <a:pt x="143" y="2050"/>
                    <a:pt x="137" y="2046"/>
                  </a:cubicBezTo>
                  <a:cubicBezTo>
                    <a:pt x="135" y="2046"/>
                    <a:pt x="133" y="2045"/>
                    <a:pt x="131" y="2045"/>
                  </a:cubicBezTo>
                  <a:cubicBezTo>
                    <a:pt x="120" y="2043"/>
                    <a:pt x="113" y="2046"/>
                    <a:pt x="106" y="2052"/>
                  </a:cubicBezTo>
                  <a:cubicBezTo>
                    <a:pt x="100" y="2055"/>
                    <a:pt x="95" y="2061"/>
                    <a:pt x="94" y="2067"/>
                  </a:cubicBezTo>
                  <a:cubicBezTo>
                    <a:pt x="91" y="2073"/>
                    <a:pt x="89" y="2082"/>
                    <a:pt x="90" y="2089"/>
                  </a:cubicBezTo>
                  <a:cubicBezTo>
                    <a:pt x="93" y="2096"/>
                    <a:pt x="96" y="2105"/>
                    <a:pt x="102" y="2110"/>
                  </a:cubicBezTo>
                  <a:cubicBezTo>
                    <a:pt x="99" y="2116"/>
                    <a:pt x="97" y="2125"/>
                    <a:pt x="94" y="2131"/>
                  </a:cubicBezTo>
                  <a:cubicBezTo>
                    <a:pt x="93" y="2135"/>
                    <a:pt x="92" y="2141"/>
                    <a:pt x="91" y="2148"/>
                  </a:cubicBezTo>
                  <a:cubicBezTo>
                    <a:pt x="74" y="2142"/>
                    <a:pt x="61" y="2132"/>
                    <a:pt x="52" y="2121"/>
                  </a:cubicBezTo>
                  <a:cubicBezTo>
                    <a:pt x="37" y="2105"/>
                    <a:pt x="31" y="2087"/>
                    <a:pt x="32" y="2069"/>
                  </a:cubicBezTo>
                  <a:cubicBezTo>
                    <a:pt x="33" y="2052"/>
                    <a:pt x="36" y="2035"/>
                    <a:pt x="45" y="2021"/>
                  </a:cubicBezTo>
                  <a:cubicBezTo>
                    <a:pt x="52" y="2007"/>
                    <a:pt x="61" y="1993"/>
                    <a:pt x="73" y="1987"/>
                  </a:cubicBezTo>
                  <a:cubicBezTo>
                    <a:pt x="85" y="1978"/>
                    <a:pt x="99" y="1974"/>
                    <a:pt x="115" y="1974"/>
                  </a:cubicBezTo>
                  <a:cubicBezTo>
                    <a:pt x="126" y="1974"/>
                    <a:pt x="136" y="1976"/>
                    <a:pt x="148" y="1982"/>
                  </a:cubicBezTo>
                  <a:cubicBezTo>
                    <a:pt x="161" y="1989"/>
                    <a:pt x="169" y="2001"/>
                    <a:pt x="180" y="2016"/>
                  </a:cubicBezTo>
                  <a:cubicBezTo>
                    <a:pt x="190" y="2036"/>
                    <a:pt x="199" y="2059"/>
                    <a:pt x="202" y="2080"/>
                  </a:cubicBezTo>
                  <a:cubicBezTo>
                    <a:pt x="207" y="2109"/>
                    <a:pt x="234" y="2219"/>
                    <a:pt x="246" y="2263"/>
                  </a:cubicBezTo>
                  <a:cubicBezTo>
                    <a:pt x="230" y="2265"/>
                    <a:pt x="219" y="2269"/>
                    <a:pt x="209" y="2274"/>
                  </a:cubicBezTo>
                  <a:cubicBezTo>
                    <a:pt x="195" y="2280"/>
                    <a:pt x="185" y="2287"/>
                    <a:pt x="177" y="2295"/>
                  </a:cubicBezTo>
                  <a:cubicBezTo>
                    <a:pt x="168" y="2280"/>
                    <a:pt x="159" y="2259"/>
                    <a:pt x="150" y="2237"/>
                  </a:cubicBezTo>
                  <a:close/>
                  <a:moveTo>
                    <a:pt x="377" y="2345"/>
                  </a:moveTo>
                  <a:cubicBezTo>
                    <a:pt x="369" y="2349"/>
                    <a:pt x="337" y="2356"/>
                    <a:pt x="313" y="2356"/>
                  </a:cubicBezTo>
                  <a:cubicBezTo>
                    <a:pt x="295" y="2358"/>
                    <a:pt x="282" y="2357"/>
                    <a:pt x="269" y="2359"/>
                  </a:cubicBezTo>
                  <a:cubicBezTo>
                    <a:pt x="257" y="2364"/>
                    <a:pt x="245" y="2366"/>
                    <a:pt x="238" y="2371"/>
                  </a:cubicBezTo>
                  <a:cubicBezTo>
                    <a:pt x="230" y="2379"/>
                    <a:pt x="227" y="2385"/>
                    <a:pt x="223" y="2393"/>
                  </a:cubicBezTo>
                  <a:cubicBezTo>
                    <a:pt x="222" y="2397"/>
                    <a:pt x="222" y="2401"/>
                    <a:pt x="221" y="2406"/>
                  </a:cubicBezTo>
                  <a:cubicBezTo>
                    <a:pt x="222" y="2412"/>
                    <a:pt x="223" y="2417"/>
                    <a:pt x="229" y="2423"/>
                  </a:cubicBezTo>
                  <a:cubicBezTo>
                    <a:pt x="231" y="2425"/>
                    <a:pt x="235" y="2428"/>
                    <a:pt x="241" y="2431"/>
                  </a:cubicBezTo>
                  <a:cubicBezTo>
                    <a:pt x="243" y="2432"/>
                    <a:pt x="245" y="2432"/>
                    <a:pt x="249" y="2433"/>
                  </a:cubicBezTo>
                  <a:cubicBezTo>
                    <a:pt x="258" y="2432"/>
                    <a:pt x="267" y="2429"/>
                    <a:pt x="277" y="2422"/>
                  </a:cubicBezTo>
                  <a:cubicBezTo>
                    <a:pt x="285" y="2417"/>
                    <a:pt x="293" y="2407"/>
                    <a:pt x="298" y="2395"/>
                  </a:cubicBezTo>
                  <a:cubicBezTo>
                    <a:pt x="298" y="2395"/>
                    <a:pt x="298" y="2393"/>
                    <a:pt x="300" y="2391"/>
                  </a:cubicBezTo>
                  <a:cubicBezTo>
                    <a:pt x="305" y="2392"/>
                    <a:pt x="311" y="2391"/>
                    <a:pt x="316" y="2390"/>
                  </a:cubicBezTo>
                  <a:cubicBezTo>
                    <a:pt x="325" y="2389"/>
                    <a:pt x="334" y="2388"/>
                    <a:pt x="340" y="2389"/>
                  </a:cubicBezTo>
                  <a:cubicBezTo>
                    <a:pt x="340" y="2391"/>
                    <a:pt x="341" y="2396"/>
                    <a:pt x="341" y="2400"/>
                  </a:cubicBezTo>
                  <a:cubicBezTo>
                    <a:pt x="339" y="2411"/>
                    <a:pt x="334" y="2424"/>
                    <a:pt x="331" y="2430"/>
                  </a:cubicBezTo>
                  <a:cubicBezTo>
                    <a:pt x="328" y="2436"/>
                    <a:pt x="324" y="2442"/>
                    <a:pt x="319" y="2447"/>
                  </a:cubicBezTo>
                  <a:cubicBezTo>
                    <a:pt x="305" y="2462"/>
                    <a:pt x="284" y="2472"/>
                    <a:pt x="260" y="2474"/>
                  </a:cubicBezTo>
                  <a:cubicBezTo>
                    <a:pt x="237" y="2477"/>
                    <a:pt x="213" y="2475"/>
                    <a:pt x="193" y="2464"/>
                  </a:cubicBezTo>
                  <a:cubicBezTo>
                    <a:pt x="185" y="2461"/>
                    <a:pt x="179" y="2458"/>
                    <a:pt x="174" y="2450"/>
                  </a:cubicBezTo>
                  <a:cubicBezTo>
                    <a:pt x="157" y="2434"/>
                    <a:pt x="150" y="2411"/>
                    <a:pt x="153" y="2392"/>
                  </a:cubicBezTo>
                  <a:cubicBezTo>
                    <a:pt x="156" y="2366"/>
                    <a:pt x="171" y="2342"/>
                    <a:pt x="191" y="2324"/>
                  </a:cubicBezTo>
                  <a:cubicBezTo>
                    <a:pt x="200" y="2314"/>
                    <a:pt x="210" y="2307"/>
                    <a:pt x="222" y="2303"/>
                  </a:cubicBezTo>
                  <a:cubicBezTo>
                    <a:pt x="231" y="2298"/>
                    <a:pt x="245" y="2294"/>
                    <a:pt x="263" y="2292"/>
                  </a:cubicBezTo>
                  <a:lnTo>
                    <a:pt x="265" y="2293"/>
                  </a:lnTo>
                  <a:cubicBezTo>
                    <a:pt x="283" y="2290"/>
                    <a:pt x="303" y="2287"/>
                    <a:pt x="319" y="2283"/>
                  </a:cubicBezTo>
                  <a:cubicBezTo>
                    <a:pt x="336" y="2277"/>
                    <a:pt x="347" y="2274"/>
                    <a:pt x="357" y="2272"/>
                  </a:cubicBezTo>
                  <a:lnTo>
                    <a:pt x="357" y="2269"/>
                  </a:lnTo>
                  <a:cubicBezTo>
                    <a:pt x="366" y="2267"/>
                    <a:pt x="376" y="2262"/>
                    <a:pt x="388" y="2255"/>
                  </a:cubicBezTo>
                  <a:cubicBezTo>
                    <a:pt x="398" y="2250"/>
                    <a:pt x="407" y="2245"/>
                    <a:pt x="417" y="2243"/>
                  </a:cubicBezTo>
                  <a:cubicBezTo>
                    <a:pt x="422" y="2239"/>
                    <a:pt x="436" y="2233"/>
                    <a:pt x="448" y="2228"/>
                  </a:cubicBezTo>
                  <a:cubicBezTo>
                    <a:pt x="450" y="2240"/>
                    <a:pt x="454" y="2254"/>
                    <a:pt x="461" y="2266"/>
                  </a:cubicBezTo>
                  <a:cubicBezTo>
                    <a:pt x="465" y="2278"/>
                    <a:pt x="472" y="2288"/>
                    <a:pt x="478" y="2295"/>
                  </a:cubicBezTo>
                  <a:lnTo>
                    <a:pt x="377" y="2345"/>
                  </a:lnTo>
                  <a:close/>
                  <a:moveTo>
                    <a:pt x="578" y="2324"/>
                  </a:moveTo>
                  <a:cubicBezTo>
                    <a:pt x="565" y="2321"/>
                    <a:pt x="551" y="2317"/>
                    <a:pt x="541" y="2311"/>
                  </a:cubicBezTo>
                  <a:cubicBezTo>
                    <a:pt x="524" y="2303"/>
                    <a:pt x="513" y="2295"/>
                    <a:pt x="506" y="2285"/>
                  </a:cubicBezTo>
                  <a:cubicBezTo>
                    <a:pt x="501" y="2277"/>
                    <a:pt x="494" y="2265"/>
                    <a:pt x="487" y="2253"/>
                  </a:cubicBezTo>
                  <a:cubicBezTo>
                    <a:pt x="483" y="2239"/>
                    <a:pt x="477" y="2227"/>
                    <a:pt x="477" y="2213"/>
                  </a:cubicBezTo>
                  <a:cubicBezTo>
                    <a:pt x="476" y="2203"/>
                    <a:pt x="473" y="2184"/>
                    <a:pt x="470" y="2166"/>
                  </a:cubicBezTo>
                  <a:cubicBezTo>
                    <a:pt x="466" y="2148"/>
                    <a:pt x="463" y="2130"/>
                    <a:pt x="460" y="2123"/>
                  </a:cubicBezTo>
                  <a:cubicBezTo>
                    <a:pt x="456" y="2116"/>
                    <a:pt x="447" y="2097"/>
                    <a:pt x="437" y="2077"/>
                  </a:cubicBezTo>
                  <a:cubicBezTo>
                    <a:pt x="426" y="2051"/>
                    <a:pt x="413" y="2024"/>
                    <a:pt x="410" y="2015"/>
                  </a:cubicBezTo>
                  <a:cubicBezTo>
                    <a:pt x="406" y="2006"/>
                    <a:pt x="401" y="1992"/>
                    <a:pt x="396" y="1975"/>
                  </a:cubicBezTo>
                  <a:cubicBezTo>
                    <a:pt x="392" y="1961"/>
                    <a:pt x="388" y="1943"/>
                    <a:pt x="386" y="1930"/>
                  </a:cubicBezTo>
                  <a:cubicBezTo>
                    <a:pt x="381" y="1896"/>
                    <a:pt x="387" y="1860"/>
                    <a:pt x="404" y="1828"/>
                  </a:cubicBezTo>
                  <a:cubicBezTo>
                    <a:pt x="417" y="1804"/>
                    <a:pt x="434" y="1782"/>
                    <a:pt x="457" y="1767"/>
                  </a:cubicBezTo>
                  <a:cubicBezTo>
                    <a:pt x="466" y="1790"/>
                    <a:pt x="485" y="1842"/>
                    <a:pt x="490" y="1852"/>
                  </a:cubicBezTo>
                  <a:cubicBezTo>
                    <a:pt x="493" y="1861"/>
                    <a:pt x="501" y="1886"/>
                    <a:pt x="504" y="1898"/>
                  </a:cubicBezTo>
                  <a:cubicBezTo>
                    <a:pt x="506" y="1909"/>
                    <a:pt x="504" y="1924"/>
                    <a:pt x="503" y="1939"/>
                  </a:cubicBezTo>
                  <a:cubicBezTo>
                    <a:pt x="498" y="1967"/>
                    <a:pt x="495" y="1995"/>
                    <a:pt x="511" y="2022"/>
                  </a:cubicBezTo>
                  <a:lnTo>
                    <a:pt x="509" y="2019"/>
                  </a:lnTo>
                  <a:cubicBezTo>
                    <a:pt x="513" y="2029"/>
                    <a:pt x="519" y="2045"/>
                    <a:pt x="525" y="2064"/>
                  </a:cubicBezTo>
                  <a:cubicBezTo>
                    <a:pt x="534" y="2088"/>
                    <a:pt x="545" y="2114"/>
                    <a:pt x="550" y="2123"/>
                  </a:cubicBezTo>
                  <a:lnTo>
                    <a:pt x="551" y="2126"/>
                  </a:lnTo>
                  <a:cubicBezTo>
                    <a:pt x="555" y="2131"/>
                    <a:pt x="563" y="2148"/>
                    <a:pt x="568" y="2166"/>
                  </a:cubicBezTo>
                  <a:cubicBezTo>
                    <a:pt x="574" y="2185"/>
                    <a:pt x="577" y="2203"/>
                    <a:pt x="579" y="2205"/>
                  </a:cubicBezTo>
                  <a:cubicBezTo>
                    <a:pt x="574" y="2220"/>
                    <a:pt x="581" y="2232"/>
                    <a:pt x="591" y="2240"/>
                  </a:cubicBezTo>
                  <a:cubicBezTo>
                    <a:pt x="594" y="2243"/>
                    <a:pt x="598" y="2246"/>
                    <a:pt x="603" y="2247"/>
                  </a:cubicBezTo>
                  <a:cubicBezTo>
                    <a:pt x="607" y="2248"/>
                    <a:pt x="613" y="2249"/>
                    <a:pt x="618" y="2247"/>
                  </a:cubicBezTo>
                  <a:cubicBezTo>
                    <a:pt x="627" y="2245"/>
                    <a:pt x="635" y="2237"/>
                    <a:pt x="635" y="2224"/>
                  </a:cubicBezTo>
                  <a:cubicBezTo>
                    <a:pt x="638" y="2196"/>
                    <a:pt x="627" y="2194"/>
                    <a:pt x="614" y="2194"/>
                  </a:cubicBezTo>
                  <a:cubicBezTo>
                    <a:pt x="612" y="2194"/>
                    <a:pt x="610" y="2193"/>
                    <a:pt x="608" y="2180"/>
                  </a:cubicBezTo>
                  <a:lnTo>
                    <a:pt x="608" y="2178"/>
                  </a:lnTo>
                  <a:cubicBezTo>
                    <a:pt x="609" y="2175"/>
                    <a:pt x="607" y="2173"/>
                    <a:pt x="607" y="2171"/>
                  </a:cubicBezTo>
                  <a:cubicBezTo>
                    <a:pt x="618" y="2173"/>
                    <a:pt x="626" y="2176"/>
                    <a:pt x="632" y="2179"/>
                  </a:cubicBezTo>
                  <a:cubicBezTo>
                    <a:pt x="648" y="2187"/>
                    <a:pt x="656" y="2195"/>
                    <a:pt x="657" y="2199"/>
                  </a:cubicBezTo>
                  <a:cubicBezTo>
                    <a:pt x="657" y="2201"/>
                    <a:pt x="657" y="2201"/>
                    <a:pt x="656" y="2204"/>
                  </a:cubicBezTo>
                  <a:cubicBezTo>
                    <a:pt x="655" y="2208"/>
                    <a:pt x="654" y="2214"/>
                    <a:pt x="653" y="2221"/>
                  </a:cubicBezTo>
                  <a:cubicBezTo>
                    <a:pt x="649" y="2233"/>
                    <a:pt x="640" y="2256"/>
                    <a:pt x="634" y="2266"/>
                  </a:cubicBezTo>
                  <a:cubicBezTo>
                    <a:pt x="620" y="2287"/>
                    <a:pt x="586" y="2314"/>
                    <a:pt x="578" y="2324"/>
                  </a:cubicBezTo>
                  <a:close/>
                  <a:moveTo>
                    <a:pt x="712" y="2363"/>
                  </a:moveTo>
                  <a:cubicBezTo>
                    <a:pt x="704" y="2368"/>
                    <a:pt x="697" y="2369"/>
                    <a:pt x="686" y="2369"/>
                  </a:cubicBezTo>
                  <a:cubicBezTo>
                    <a:pt x="677" y="2370"/>
                    <a:pt x="665" y="2368"/>
                    <a:pt x="650" y="2363"/>
                  </a:cubicBezTo>
                  <a:cubicBezTo>
                    <a:pt x="635" y="2360"/>
                    <a:pt x="620" y="2349"/>
                    <a:pt x="608" y="2338"/>
                  </a:cubicBezTo>
                  <a:cubicBezTo>
                    <a:pt x="611" y="2336"/>
                    <a:pt x="614" y="2332"/>
                    <a:pt x="617" y="2328"/>
                  </a:cubicBezTo>
                  <a:cubicBezTo>
                    <a:pt x="619" y="2329"/>
                    <a:pt x="619" y="2329"/>
                    <a:pt x="619" y="2329"/>
                  </a:cubicBezTo>
                  <a:cubicBezTo>
                    <a:pt x="624" y="2325"/>
                    <a:pt x="629" y="2320"/>
                    <a:pt x="632" y="2314"/>
                  </a:cubicBezTo>
                  <a:cubicBezTo>
                    <a:pt x="640" y="2310"/>
                    <a:pt x="645" y="2305"/>
                    <a:pt x="646" y="2298"/>
                  </a:cubicBezTo>
                  <a:cubicBezTo>
                    <a:pt x="654" y="2291"/>
                    <a:pt x="659" y="2285"/>
                    <a:pt x="662" y="2281"/>
                  </a:cubicBezTo>
                  <a:cubicBezTo>
                    <a:pt x="669" y="2269"/>
                    <a:pt x="676" y="2253"/>
                    <a:pt x="679" y="2238"/>
                  </a:cubicBezTo>
                  <a:cubicBezTo>
                    <a:pt x="683" y="2226"/>
                    <a:pt x="686" y="2213"/>
                    <a:pt x="685" y="2204"/>
                  </a:cubicBezTo>
                  <a:cubicBezTo>
                    <a:pt x="685" y="2202"/>
                    <a:pt x="685" y="2202"/>
                    <a:pt x="685" y="2202"/>
                  </a:cubicBezTo>
                  <a:cubicBezTo>
                    <a:pt x="711" y="2193"/>
                    <a:pt x="720" y="2175"/>
                    <a:pt x="728" y="2159"/>
                  </a:cubicBezTo>
                  <a:cubicBezTo>
                    <a:pt x="731" y="2153"/>
                    <a:pt x="734" y="2149"/>
                    <a:pt x="734" y="2147"/>
                  </a:cubicBezTo>
                  <a:lnTo>
                    <a:pt x="736" y="2148"/>
                  </a:lnTo>
                  <a:cubicBezTo>
                    <a:pt x="750" y="2134"/>
                    <a:pt x="810" y="2007"/>
                    <a:pt x="833" y="1951"/>
                  </a:cubicBezTo>
                  <a:cubicBezTo>
                    <a:pt x="856" y="1982"/>
                    <a:pt x="886" y="2022"/>
                    <a:pt x="898" y="2040"/>
                  </a:cubicBezTo>
                  <a:cubicBezTo>
                    <a:pt x="891" y="2056"/>
                    <a:pt x="876" y="2091"/>
                    <a:pt x="867" y="2103"/>
                  </a:cubicBezTo>
                  <a:cubicBezTo>
                    <a:pt x="858" y="2116"/>
                    <a:pt x="843" y="2155"/>
                    <a:pt x="828" y="2188"/>
                  </a:cubicBezTo>
                  <a:cubicBezTo>
                    <a:pt x="828" y="2190"/>
                    <a:pt x="825" y="2194"/>
                    <a:pt x="821" y="2204"/>
                  </a:cubicBezTo>
                  <a:cubicBezTo>
                    <a:pt x="813" y="2225"/>
                    <a:pt x="803" y="2243"/>
                    <a:pt x="794" y="2259"/>
                  </a:cubicBezTo>
                  <a:cubicBezTo>
                    <a:pt x="786" y="2277"/>
                    <a:pt x="777" y="2293"/>
                    <a:pt x="765" y="2308"/>
                  </a:cubicBezTo>
                  <a:cubicBezTo>
                    <a:pt x="751" y="2337"/>
                    <a:pt x="739" y="2345"/>
                    <a:pt x="724" y="2354"/>
                  </a:cubicBezTo>
                  <a:cubicBezTo>
                    <a:pt x="719" y="2358"/>
                    <a:pt x="714" y="2359"/>
                    <a:pt x="712" y="2363"/>
                  </a:cubicBezTo>
                  <a:close/>
                  <a:moveTo>
                    <a:pt x="938" y="2438"/>
                  </a:moveTo>
                  <a:cubicBezTo>
                    <a:pt x="931" y="2454"/>
                    <a:pt x="926" y="2469"/>
                    <a:pt x="922" y="2481"/>
                  </a:cubicBezTo>
                  <a:cubicBezTo>
                    <a:pt x="913" y="2480"/>
                    <a:pt x="898" y="2477"/>
                    <a:pt x="879" y="2471"/>
                  </a:cubicBezTo>
                  <a:cubicBezTo>
                    <a:pt x="842" y="2458"/>
                    <a:pt x="811" y="2444"/>
                    <a:pt x="783" y="2430"/>
                  </a:cubicBezTo>
                  <a:cubicBezTo>
                    <a:pt x="759" y="2417"/>
                    <a:pt x="733" y="2404"/>
                    <a:pt x="719" y="2395"/>
                  </a:cubicBezTo>
                  <a:cubicBezTo>
                    <a:pt x="726" y="2392"/>
                    <a:pt x="736" y="2385"/>
                    <a:pt x="744" y="2377"/>
                  </a:cubicBezTo>
                  <a:cubicBezTo>
                    <a:pt x="754" y="2373"/>
                    <a:pt x="762" y="2367"/>
                    <a:pt x="770" y="2357"/>
                  </a:cubicBezTo>
                  <a:cubicBezTo>
                    <a:pt x="777" y="2352"/>
                    <a:pt x="782" y="2347"/>
                    <a:pt x="788" y="2341"/>
                  </a:cubicBezTo>
                  <a:cubicBezTo>
                    <a:pt x="810" y="2354"/>
                    <a:pt x="840" y="2368"/>
                    <a:pt x="875" y="2381"/>
                  </a:cubicBezTo>
                  <a:cubicBezTo>
                    <a:pt x="902" y="2392"/>
                    <a:pt x="928" y="2403"/>
                    <a:pt x="951" y="2409"/>
                  </a:cubicBezTo>
                  <a:cubicBezTo>
                    <a:pt x="947" y="2420"/>
                    <a:pt x="941" y="2430"/>
                    <a:pt x="938" y="2438"/>
                  </a:cubicBezTo>
                  <a:close/>
                  <a:moveTo>
                    <a:pt x="887" y="2354"/>
                  </a:moveTo>
                  <a:cubicBezTo>
                    <a:pt x="852" y="2339"/>
                    <a:pt x="819" y="2325"/>
                    <a:pt x="800" y="2312"/>
                  </a:cubicBezTo>
                  <a:cubicBezTo>
                    <a:pt x="809" y="2298"/>
                    <a:pt x="815" y="2286"/>
                    <a:pt x="822" y="2274"/>
                  </a:cubicBezTo>
                  <a:cubicBezTo>
                    <a:pt x="831" y="2256"/>
                    <a:pt x="841" y="2238"/>
                    <a:pt x="849" y="2216"/>
                  </a:cubicBezTo>
                  <a:cubicBezTo>
                    <a:pt x="849" y="2216"/>
                    <a:pt x="853" y="2210"/>
                    <a:pt x="856" y="2202"/>
                  </a:cubicBezTo>
                  <a:cubicBezTo>
                    <a:pt x="871" y="2169"/>
                    <a:pt x="886" y="2132"/>
                    <a:pt x="895" y="2121"/>
                  </a:cubicBezTo>
                  <a:cubicBezTo>
                    <a:pt x="901" y="2111"/>
                    <a:pt x="913" y="2082"/>
                    <a:pt x="922" y="2064"/>
                  </a:cubicBezTo>
                  <a:cubicBezTo>
                    <a:pt x="937" y="2082"/>
                    <a:pt x="954" y="2107"/>
                    <a:pt x="972" y="2132"/>
                  </a:cubicBezTo>
                  <a:cubicBezTo>
                    <a:pt x="984" y="2152"/>
                    <a:pt x="996" y="2169"/>
                    <a:pt x="1007" y="2184"/>
                  </a:cubicBezTo>
                  <a:cubicBezTo>
                    <a:pt x="1019" y="2200"/>
                    <a:pt x="1034" y="2218"/>
                    <a:pt x="1049" y="2231"/>
                  </a:cubicBezTo>
                  <a:cubicBezTo>
                    <a:pt x="1044" y="2246"/>
                    <a:pt x="1023" y="2301"/>
                    <a:pt x="1011" y="2321"/>
                  </a:cubicBezTo>
                  <a:cubicBezTo>
                    <a:pt x="1000" y="2334"/>
                    <a:pt x="985" y="2354"/>
                    <a:pt x="972" y="2378"/>
                  </a:cubicBezTo>
                  <a:cubicBezTo>
                    <a:pt x="970" y="2380"/>
                    <a:pt x="970" y="2382"/>
                    <a:pt x="967" y="2384"/>
                  </a:cubicBezTo>
                  <a:cubicBezTo>
                    <a:pt x="942" y="2377"/>
                    <a:pt x="918" y="2366"/>
                    <a:pt x="887" y="2354"/>
                  </a:cubicBezTo>
                  <a:close/>
                  <a:moveTo>
                    <a:pt x="1112" y="2381"/>
                  </a:moveTo>
                  <a:cubicBezTo>
                    <a:pt x="1089" y="2438"/>
                    <a:pt x="1061" y="2462"/>
                    <a:pt x="1048" y="2475"/>
                  </a:cubicBezTo>
                  <a:cubicBezTo>
                    <a:pt x="1045" y="2476"/>
                    <a:pt x="1043" y="2478"/>
                    <a:pt x="1042" y="2480"/>
                  </a:cubicBezTo>
                  <a:cubicBezTo>
                    <a:pt x="1035" y="2486"/>
                    <a:pt x="1024" y="2499"/>
                    <a:pt x="1019" y="2511"/>
                  </a:cubicBezTo>
                  <a:cubicBezTo>
                    <a:pt x="1012" y="2530"/>
                    <a:pt x="1013" y="2547"/>
                    <a:pt x="1047" y="2552"/>
                  </a:cubicBezTo>
                  <a:cubicBezTo>
                    <a:pt x="1054" y="2553"/>
                    <a:pt x="1061" y="2549"/>
                    <a:pt x="1068" y="2544"/>
                  </a:cubicBezTo>
                  <a:cubicBezTo>
                    <a:pt x="1071" y="2540"/>
                    <a:pt x="1074" y="2537"/>
                    <a:pt x="1075" y="2532"/>
                  </a:cubicBezTo>
                  <a:cubicBezTo>
                    <a:pt x="1078" y="2528"/>
                    <a:pt x="1079" y="2522"/>
                    <a:pt x="1080" y="2518"/>
                  </a:cubicBezTo>
                  <a:cubicBezTo>
                    <a:pt x="1081" y="2509"/>
                    <a:pt x="1080" y="2502"/>
                    <a:pt x="1077" y="2495"/>
                  </a:cubicBezTo>
                  <a:cubicBezTo>
                    <a:pt x="1083" y="2487"/>
                    <a:pt x="1091" y="2480"/>
                    <a:pt x="1099" y="2470"/>
                  </a:cubicBezTo>
                  <a:cubicBezTo>
                    <a:pt x="1102" y="2467"/>
                    <a:pt x="1104" y="2465"/>
                    <a:pt x="1107" y="2461"/>
                  </a:cubicBezTo>
                  <a:cubicBezTo>
                    <a:pt x="1113" y="2466"/>
                    <a:pt x="1119" y="2472"/>
                    <a:pt x="1122" y="2479"/>
                  </a:cubicBezTo>
                  <a:cubicBezTo>
                    <a:pt x="1128" y="2493"/>
                    <a:pt x="1129" y="2511"/>
                    <a:pt x="1129" y="2526"/>
                  </a:cubicBezTo>
                  <a:cubicBezTo>
                    <a:pt x="1126" y="2550"/>
                    <a:pt x="1112" y="2572"/>
                    <a:pt x="1090" y="2585"/>
                  </a:cubicBezTo>
                  <a:cubicBezTo>
                    <a:pt x="1067" y="2601"/>
                    <a:pt x="1040" y="2608"/>
                    <a:pt x="1014" y="2603"/>
                  </a:cubicBezTo>
                  <a:cubicBezTo>
                    <a:pt x="1001" y="2601"/>
                    <a:pt x="987" y="2594"/>
                    <a:pt x="973" y="2585"/>
                  </a:cubicBezTo>
                  <a:cubicBezTo>
                    <a:pt x="964" y="2576"/>
                    <a:pt x="955" y="2566"/>
                    <a:pt x="952" y="2555"/>
                  </a:cubicBezTo>
                  <a:cubicBezTo>
                    <a:pt x="948" y="2541"/>
                    <a:pt x="946" y="2527"/>
                    <a:pt x="947" y="2510"/>
                  </a:cubicBezTo>
                  <a:cubicBezTo>
                    <a:pt x="950" y="2492"/>
                    <a:pt x="955" y="2474"/>
                    <a:pt x="966" y="2452"/>
                  </a:cubicBezTo>
                  <a:cubicBezTo>
                    <a:pt x="976" y="2431"/>
                    <a:pt x="986" y="2411"/>
                    <a:pt x="998" y="2393"/>
                  </a:cubicBezTo>
                  <a:cubicBezTo>
                    <a:pt x="1011" y="2372"/>
                    <a:pt x="1025" y="2352"/>
                    <a:pt x="1036" y="2341"/>
                  </a:cubicBezTo>
                  <a:lnTo>
                    <a:pt x="1036" y="2339"/>
                  </a:lnTo>
                  <a:cubicBezTo>
                    <a:pt x="1046" y="2323"/>
                    <a:pt x="1064" y="2282"/>
                    <a:pt x="1073" y="2255"/>
                  </a:cubicBezTo>
                  <a:cubicBezTo>
                    <a:pt x="1085" y="2264"/>
                    <a:pt x="1095" y="2270"/>
                    <a:pt x="1106" y="2279"/>
                  </a:cubicBezTo>
                  <a:cubicBezTo>
                    <a:pt x="1123" y="2286"/>
                    <a:pt x="1135" y="2290"/>
                    <a:pt x="1150" y="2293"/>
                  </a:cubicBezTo>
                  <a:cubicBezTo>
                    <a:pt x="1137" y="2319"/>
                    <a:pt x="1121" y="2358"/>
                    <a:pt x="1112" y="2381"/>
                  </a:cubicBezTo>
                  <a:close/>
                  <a:moveTo>
                    <a:pt x="973" y="1851"/>
                  </a:moveTo>
                  <a:cubicBezTo>
                    <a:pt x="982" y="1866"/>
                    <a:pt x="1013" y="1922"/>
                    <a:pt x="1047" y="1980"/>
                  </a:cubicBezTo>
                  <a:cubicBezTo>
                    <a:pt x="1089" y="2054"/>
                    <a:pt x="1132" y="2131"/>
                    <a:pt x="1143" y="2145"/>
                  </a:cubicBezTo>
                  <a:cubicBezTo>
                    <a:pt x="1152" y="2155"/>
                    <a:pt x="1164" y="2166"/>
                    <a:pt x="1172" y="2170"/>
                  </a:cubicBezTo>
                  <a:cubicBezTo>
                    <a:pt x="1178" y="2173"/>
                    <a:pt x="1184" y="2174"/>
                    <a:pt x="1189" y="2172"/>
                  </a:cubicBezTo>
                  <a:cubicBezTo>
                    <a:pt x="1197" y="2174"/>
                    <a:pt x="1205" y="2169"/>
                    <a:pt x="1208" y="2163"/>
                  </a:cubicBezTo>
                  <a:cubicBezTo>
                    <a:pt x="1211" y="2159"/>
                    <a:pt x="1212" y="2152"/>
                    <a:pt x="1213" y="2146"/>
                  </a:cubicBezTo>
                  <a:lnTo>
                    <a:pt x="1212" y="2141"/>
                  </a:lnTo>
                  <a:cubicBezTo>
                    <a:pt x="1208" y="2125"/>
                    <a:pt x="1200" y="2120"/>
                    <a:pt x="1190" y="2115"/>
                  </a:cubicBezTo>
                  <a:cubicBezTo>
                    <a:pt x="1184" y="2114"/>
                    <a:pt x="1177" y="2113"/>
                    <a:pt x="1173" y="2115"/>
                  </a:cubicBezTo>
                  <a:cubicBezTo>
                    <a:pt x="1164" y="2100"/>
                    <a:pt x="1157" y="2090"/>
                    <a:pt x="1150" y="2080"/>
                  </a:cubicBezTo>
                  <a:cubicBezTo>
                    <a:pt x="1162" y="2078"/>
                    <a:pt x="1173" y="2077"/>
                    <a:pt x="1185" y="2080"/>
                  </a:cubicBezTo>
                  <a:cubicBezTo>
                    <a:pt x="1202" y="2085"/>
                    <a:pt x="1216" y="2092"/>
                    <a:pt x="1225" y="2102"/>
                  </a:cubicBezTo>
                  <a:cubicBezTo>
                    <a:pt x="1245" y="2129"/>
                    <a:pt x="1248" y="2163"/>
                    <a:pt x="1242" y="2193"/>
                  </a:cubicBezTo>
                  <a:cubicBezTo>
                    <a:pt x="1239" y="2210"/>
                    <a:pt x="1232" y="2224"/>
                    <a:pt x="1221" y="2237"/>
                  </a:cubicBezTo>
                  <a:cubicBezTo>
                    <a:pt x="1213" y="2249"/>
                    <a:pt x="1200" y="2258"/>
                    <a:pt x="1186" y="2262"/>
                  </a:cubicBezTo>
                  <a:cubicBezTo>
                    <a:pt x="1168" y="2267"/>
                    <a:pt x="1146" y="2264"/>
                    <a:pt x="1122" y="2251"/>
                  </a:cubicBezTo>
                  <a:cubicBezTo>
                    <a:pt x="1104" y="2241"/>
                    <a:pt x="1089" y="2227"/>
                    <a:pt x="1074" y="2213"/>
                  </a:cubicBezTo>
                  <a:cubicBezTo>
                    <a:pt x="1057" y="2197"/>
                    <a:pt x="1044" y="2182"/>
                    <a:pt x="1032" y="2164"/>
                  </a:cubicBezTo>
                  <a:cubicBezTo>
                    <a:pt x="1021" y="2151"/>
                    <a:pt x="1009" y="2134"/>
                    <a:pt x="997" y="2114"/>
                  </a:cubicBezTo>
                  <a:cubicBezTo>
                    <a:pt x="976" y="2084"/>
                    <a:pt x="955" y="2054"/>
                    <a:pt x="938" y="2036"/>
                  </a:cubicBezTo>
                  <a:cubicBezTo>
                    <a:pt x="922" y="2018"/>
                    <a:pt x="895" y="1982"/>
                    <a:pt x="876" y="1955"/>
                  </a:cubicBezTo>
                  <a:cubicBezTo>
                    <a:pt x="865" y="1940"/>
                    <a:pt x="856" y="1927"/>
                    <a:pt x="849" y="1921"/>
                  </a:cubicBezTo>
                  <a:lnTo>
                    <a:pt x="851" y="1922"/>
                  </a:lnTo>
                  <a:cubicBezTo>
                    <a:pt x="844" y="1914"/>
                    <a:pt x="837" y="1900"/>
                    <a:pt x="833" y="1886"/>
                  </a:cubicBezTo>
                  <a:cubicBezTo>
                    <a:pt x="827" y="1869"/>
                    <a:pt x="821" y="1855"/>
                    <a:pt x="819" y="1841"/>
                  </a:cubicBezTo>
                  <a:cubicBezTo>
                    <a:pt x="817" y="1826"/>
                    <a:pt x="824" y="1801"/>
                    <a:pt x="829" y="1784"/>
                  </a:cubicBezTo>
                  <a:cubicBezTo>
                    <a:pt x="831" y="1784"/>
                    <a:pt x="835" y="1787"/>
                    <a:pt x="840" y="1788"/>
                  </a:cubicBezTo>
                  <a:cubicBezTo>
                    <a:pt x="856" y="1791"/>
                    <a:pt x="875" y="1796"/>
                    <a:pt x="889" y="1803"/>
                  </a:cubicBezTo>
                  <a:cubicBezTo>
                    <a:pt x="904" y="1810"/>
                    <a:pt x="921" y="1822"/>
                    <a:pt x="937" y="1831"/>
                  </a:cubicBezTo>
                  <a:cubicBezTo>
                    <a:pt x="951" y="1840"/>
                    <a:pt x="963" y="1847"/>
                    <a:pt x="973" y="1851"/>
                  </a:cubicBezTo>
                  <a:close/>
                  <a:moveTo>
                    <a:pt x="915" y="1645"/>
                  </a:moveTo>
                  <a:lnTo>
                    <a:pt x="917" y="1646"/>
                  </a:lnTo>
                  <a:cubicBezTo>
                    <a:pt x="921" y="1649"/>
                    <a:pt x="925" y="1654"/>
                    <a:pt x="928" y="1659"/>
                  </a:cubicBezTo>
                  <a:cubicBezTo>
                    <a:pt x="931" y="1668"/>
                    <a:pt x="940" y="1689"/>
                    <a:pt x="947" y="1710"/>
                  </a:cubicBezTo>
                  <a:cubicBezTo>
                    <a:pt x="951" y="1726"/>
                    <a:pt x="955" y="1742"/>
                    <a:pt x="953" y="1751"/>
                  </a:cubicBezTo>
                  <a:cubicBezTo>
                    <a:pt x="954" y="1762"/>
                    <a:pt x="956" y="1784"/>
                    <a:pt x="959" y="1805"/>
                  </a:cubicBezTo>
                  <a:cubicBezTo>
                    <a:pt x="945" y="1798"/>
                    <a:pt x="932" y="1789"/>
                    <a:pt x="913" y="1781"/>
                  </a:cubicBezTo>
                  <a:cubicBezTo>
                    <a:pt x="892" y="1766"/>
                    <a:pt x="823" y="1745"/>
                    <a:pt x="823" y="1745"/>
                  </a:cubicBezTo>
                  <a:lnTo>
                    <a:pt x="814" y="1744"/>
                  </a:lnTo>
                  <a:lnTo>
                    <a:pt x="812" y="1741"/>
                  </a:lnTo>
                  <a:cubicBezTo>
                    <a:pt x="803" y="1731"/>
                    <a:pt x="785" y="1712"/>
                    <a:pt x="781" y="1672"/>
                  </a:cubicBezTo>
                  <a:cubicBezTo>
                    <a:pt x="781" y="1659"/>
                    <a:pt x="783" y="1637"/>
                    <a:pt x="785" y="1622"/>
                  </a:cubicBezTo>
                  <a:cubicBezTo>
                    <a:pt x="804" y="1628"/>
                    <a:pt x="834" y="1633"/>
                    <a:pt x="847" y="1633"/>
                  </a:cubicBezTo>
                  <a:lnTo>
                    <a:pt x="849" y="1634"/>
                  </a:lnTo>
                  <a:cubicBezTo>
                    <a:pt x="856" y="1633"/>
                    <a:pt x="875" y="1634"/>
                    <a:pt x="892" y="1637"/>
                  </a:cubicBezTo>
                  <a:cubicBezTo>
                    <a:pt x="903" y="1639"/>
                    <a:pt x="913" y="1643"/>
                    <a:pt x="915" y="1645"/>
                  </a:cubicBezTo>
                  <a:close/>
                  <a:moveTo>
                    <a:pt x="876" y="1505"/>
                  </a:moveTo>
                  <a:cubicBezTo>
                    <a:pt x="884" y="1512"/>
                    <a:pt x="891" y="1520"/>
                    <a:pt x="896" y="1530"/>
                  </a:cubicBezTo>
                  <a:cubicBezTo>
                    <a:pt x="898" y="1539"/>
                    <a:pt x="899" y="1550"/>
                    <a:pt x="899" y="1561"/>
                  </a:cubicBezTo>
                  <a:cubicBezTo>
                    <a:pt x="901" y="1579"/>
                    <a:pt x="898" y="1594"/>
                    <a:pt x="894" y="1602"/>
                  </a:cubicBezTo>
                  <a:lnTo>
                    <a:pt x="894" y="1604"/>
                  </a:lnTo>
                  <a:lnTo>
                    <a:pt x="894" y="1606"/>
                  </a:lnTo>
                  <a:cubicBezTo>
                    <a:pt x="876" y="1603"/>
                    <a:pt x="857" y="1602"/>
                    <a:pt x="846" y="1602"/>
                  </a:cubicBezTo>
                  <a:cubicBezTo>
                    <a:pt x="833" y="1602"/>
                    <a:pt x="792" y="1593"/>
                    <a:pt x="778" y="1590"/>
                  </a:cubicBezTo>
                  <a:cubicBezTo>
                    <a:pt x="762" y="1577"/>
                    <a:pt x="738" y="1544"/>
                    <a:pt x="731" y="1516"/>
                  </a:cubicBezTo>
                  <a:cubicBezTo>
                    <a:pt x="730" y="1501"/>
                    <a:pt x="729" y="1483"/>
                    <a:pt x="731" y="1468"/>
                  </a:cubicBezTo>
                  <a:cubicBezTo>
                    <a:pt x="732" y="1466"/>
                    <a:pt x="732" y="1464"/>
                    <a:pt x="732" y="1464"/>
                  </a:cubicBezTo>
                  <a:cubicBezTo>
                    <a:pt x="754" y="1463"/>
                    <a:pt x="817" y="1466"/>
                    <a:pt x="867" y="1492"/>
                  </a:cubicBezTo>
                  <a:cubicBezTo>
                    <a:pt x="869" y="1495"/>
                    <a:pt x="873" y="1499"/>
                    <a:pt x="876" y="1505"/>
                  </a:cubicBezTo>
                  <a:close/>
                  <a:moveTo>
                    <a:pt x="871" y="1369"/>
                  </a:moveTo>
                  <a:cubicBezTo>
                    <a:pt x="868" y="1365"/>
                    <a:pt x="866" y="1362"/>
                    <a:pt x="865" y="1358"/>
                  </a:cubicBezTo>
                  <a:cubicBezTo>
                    <a:pt x="852" y="1344"/>
                    <a:pt x="845" y="1297"/>
                    <a:pt x="838" y="1260"/>
                  </a:cubicBezTo>
                  <a:cubicBezTo>
                    <a:pt x="834" y="1244"/>
                    <a:pt x="835" y="1229"/>
                    <a:pt x="832" y="1218"/>
                  </a:cubicBezTo>
                  <a:cubicBezTo>
                    <a:pt x="827" y="1208"/>
                    <a:pt x="825" y="1195"/>
                    <a:pt x="824" y="1181"/>
                  </a:cubicBezTo>
                  <a:lnTo>
                    <a:pt x="1463" y="205"/>
                  </a:lnTo>
                  <a:cubicBezTo>
                    <a:pt x="1466" y="201"/>
                    <a:pt x="1498" y="167"/>
                    <a:pt x="1541" y="197"/>
                  </a:cubicBezTo>
                  <a:cubicBezTo>
                    <a:pt x="1597" y="233"/>
                    <a:pt x="1578" y="278"/>
                    <a:pt x="1577" y="282"/>
                  </a:cubicBezTo>
                  <a:lnTo>
                    <a:pt x="1496" y="406"/>
                  </a:lnTo>
                  <a:lnTo>
                    <a:pt x="1487" y="420"/>
                  </a:lnTo>
                  <a:lnTo>
                    <a:pt x="1261" y="767"/>
                  </a:lnTo>
                  <a:lnTo>
                    <a:pt x="871" y="1369"/>
                  </a:lnTo>
                  <a:close/>
                  <a:moveTo>
                    <a:pt x="1646" y="815"/>
                  </a:moveTo>
                  <a:lnTo>
                    <a:pt x="1594" y="781"/>
                  </a:lnTo>
                  <a:lnTo>
                    <a:pt x="1582" y="775"/>
                  </a:lnTo>
                  <a:lnTo>
                    <a:pt x="1574" y="786"/>
                  </a:lnTo>
                  <a:lnTo>
                    <a:pt x="1538" y="842"/>
                  </a:lnTo>
                  <a:lnTo>
                    <a:pt x="1532" y="849"/>
                  </a:lnTo>
                  <a:lnTo>
                    <a:pt x="1531" y="792"/>
                  </a:lnTo>
                  <a:lnTo>
                    <a:pt x="1654" y="733"/>
                  </a:lnTo>
                  <a:lnTo>
                    <a:pt x="1663" y="728"/>
                  </a:lnTo>
                  <a:lnTo>
                    <a:pt x="1661" y="714"/>
                  </a:lnTo>
                  <a:lnTo>
                    <a:pt x="1647" y="659"/>
                  </a:lnTo>
                  <a:lnTo>
                    <a:pt x="1641" y="640"/>
                  </a:lnTo>
                  <a:lnTo>
                    <a:pt x="1625" y="648"/>
                  </a:lnTo>
                  <a:lnTo>
                    <a:pt x="1526" y="699"/>
                  </a:lnTo>
                  <a:lnTo>
                    <a:pt x="1525" y="591"/>
                  </a:lnTo>
                  <a:lnTo>
                    <a:pt x="1525" y="576"/>
                  </a:lnTo>
                  <a:lnTo>
                    <a:pt x="1510" y="577"/>
                  </a:lnTo>
                  <a:lnTo>
                    <a:pt x="1459" y="578"/>
                  </a:lnTo>
                  <a:lnTo>
                    <a:pt x="1444" y="577"/>
                  </a:lnTo>
                  <a:lnTo>
                    <a:pt x="1443" y="592"/>
                  </a:lnTo>
                  <a:lnTo>
                    <a:pt x="1437" y="743"/>
                  </a:lnTo>
                  <a:lnTo>
                    <a:pt x="1313" y="797"/>
                  </a:lnTo>
                  <a:lnTo>
                    <a:pt x="1300" y="804"/>
                  </a:lnTo>
                  <a:lnTo>
                    <a:pt x="1304" y="818"/>
                  </a:lnTo>
                  <a:lnTo>
                    <a:pt x="1328" y="873"/>
                  </a:lnTo>
                  <a:lnTo>
                    <a:pt x="1334" y="889"/>
                  </a:lnTo>
                  <a:lnTo>
                    <a:pt x="1348" y="881"/>
                  </a:lnTo>
                  <a:lnTo>
                    <a:pt x="1442" y="834"/>
                  </a:lnTo>
                  <a:lnTo>
                    <a:pt x="1443" y="946"/>
                  </a:lnTo>
                  <a:lnTo>
                    <a:pt x="1442" y="961"/>
                  </a:lnTo>
                  <a:lnTo>
                    <a:pt x="1457" y="961"/>
                  </a:lnTo>
                  <a:lnTo>
                    <a:pt x="1516" y="965"/>
                  </a:lnTo>
                  <a:lnTo>
                    <a:pt x="1533" y="966"/>
                  </a:lnTo>
                  <a:lnTo>
                    <a:pt x="1534" y="949"/>
                  </a:lnTo>
                  <a:lnTo>
                    <a:pt x="1531" y="853"/>
                  </a:lnTo>
                  <a:lnTo>
                    <a:pt x="1539" y="861"/>
                  </a:lnTo>
                  <a:lnTo>
                    <a:pt x="1587" y="907"/>
                  </a:lnTo>
                  <a:lnTo>
                    <a:pt x="1471" y="1095"/>
                  </a:lnTo>
                  <a:lnTo>
                    <a:pt x="1380" y="1029"/>
                  </a:lnTo>
                  <a:lnTo>
                    <a:pt x="1421" y="955"/>
                  </a:lnTo>
                  <a:lnTo>
                    <a:pt x="1427" y="945"/>
                  </a:lnTo>
                  <a:lnTo>
                    <a:pt x="1420" y="937"/>
                  </a:lnTo>
                  <a:cubicBezTo>
                    <a:pt x="1420" y="937"/>
                    <a:pt x="1379" y="886"/>
                    <a:pt x="1354" y="901"/>
                  </a:cubicBezTo>
                  <a:lnTo>
                    <a:pt x="1352" y="901"/>
                  </a:lnTo>
                  <a:cubicBezTo>
                    <a:pt x="1341" y="908"/>
                    <a:pt x="1317" y="948"/>
                    <a:pt x="1302" y="969"/>
                  </a:cubicBezTo>
                  <a:lnTo>
                    <a:pt x="1207" y="911"/>
                  </a:lnTo>
                  <a:lnTo>
                    <a:pt x="1289" y="782"/>
                  </a:lnTo>
                  <a:lnTo>
                    <a:pt x="1506" y="449"/>
                  </a:lnTo>
                  <a:lnTo>
                    <a:pt x="1591" y="504"/>
                  </a:lnTo>
                  <a:lnTo>
                    <a:pt x="1546" y="582"/>
                  </a:lnTo>
                  <a:lnTo>
                    <a:pt x="1540" y="592"/>
                  </a:lnTo>
                  <a:lnTo>
                    <a:pt x="1550" y="600"/>
                  </a:lnTo>
                  <a:cubicBezTo>
                    <a:pt x="1550" y="600"/>
                    <a:pt x="1608" y="654"/>
                    <a:pt x="1629" y="638"/>
                  </a:cubicBezTo>
                  <a:cubicBezTo>
                    <a:pt x="1639" y="629"/>
                    <a:pt x="1663" y="580"/>
                    <a:pt x="1676" y="556"/>
                  </a:cubicBezTo>
                  <a:lnTo>
                    <a:pt x="1768" y="617"/>
                  </a:lnTo>
                  <a:lnTo>
                    <a:pt x="1646" y="815"/>
                  </a:lnTo>
                  <a:close/>
                  <a:moveTo>
                    <a:pt x="1500" y="782"/>
                  </a:moveTo>
                  <a:lnTo>
                    <a:pt x="1502" y="932"/>
                  </a:lnTo>
                  <a:lnTo>
                    <a:pt x="1473" y="931"/>
                  </a:lnTo>
                  <a:lnTo>
                    <a:pt x="1473" y="810"/>
                  </a:lnTo>
                  <a:lnTo>
                    <a:pt x="1473" y="784"/>
                  </a:lnTo>
                  <a:lnTo>
                    <a:pt x="1449" y="795"/>
                  </a:lnTo>
                  <a:lnTo>
                    <a:pt x="1350" y="846"/>
                  </a:lnTo>
                  <a:lnTo>
                    <a:pt x="1339" y="820"/>
                  </a:lnTo>
                  <a:lnTo>
                    <a:pt x="1459" y="766"/>
                  </a:lnTo>
                  <a:lnTo>
                    <a:pt x="1468" y="763"/>
                  </a:lnTo>
                  <a:lnTo>
                    <a:pt x="1468" y="752"/>
                  </a:lnTo>
                  <a:lnTo>
                    <a:pt x="1473" y="608"/>
                  </a:lnTo>
                  <a:lnTo>
                    <a:pt x="1496" y="608"/>
                  </a:lnTo>
                  <a:lnTo>
                    <a:pt x="1495" y="724"/>
                  </a:lnTo>
                  <a:lnTo>
                    <a:pt x="1495" y="748"/>
                  </a:lnTo>
                  <a:lnTo>
                    <a:pt x="1519" y="737"/>
                  </a:lnTo>
                  <a:lnTo>
                    <a:pt x="1620" y="685"/>
                  </a:lnTo>
                  <a:lnTo>
                    <a:pt x="1627" y="710"/>
                  </a:lnTo>
                  <a:lnTo>
                    <a:pt x="1509" y="768"/>
                  </a:lnTo>
                  <a:lnTo>
                    <a:pt x="1499" y="773"/>
                  </a:lnTo>
                  <a:lnTo>
                    <a:pt x="1500" y="78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5" name="Freeform 55"/>
            <p:cNvSpPr>
              <a:spLocks noEditPoints="1"/>
            </p:cNvSpPr>
            <p:nvPr/>
          </p:nvSpPr>
          <p:spPr bwMode="auto">
            <a:xfrm>
              <a:off x="1281113" y="4475163"/>
              <a:ext cx="92075" cy="106362"/>
            </a:xfrm>
            <a:custGeom>
              <a:avLst/>
              <a:gdLst>
                <a:gd name="T0" fmla="*/ 59 w 339"/>
                <a:gd name="T1" fmla="*/ 362 h 395"/>
                <a:gd name="T2" fmla="*/ 74 w 339"/>
                <a:gd name="T3" fmla="*/ 367 h 395"/>
                <a:gd name="T4" fmla="*/ 129 w 339"/>
                <a:gd name="T5" fmla="*/ 390 h 395"/>
                <a:gd name="T6" fmla="*/ 145 w 339"/>
                <a:gd name="T7" fmla="*/ 395 h 395"/>
                <a:gd name="T8" fmla="*/ 151 w 339"/>
                <a:gd name="T9" fmla="*/ 379 h 395"/>
                <a:gd name="T10" fmla="*/ 181 w 339"/>
                <a:gd name="T11" fmla="*/ 280 h 395"/>
                <a:gd name="T12" fmla="*/ 262 w 339"/>
                <a:gd name="T13" fmla="*/ 358 h 395"/>
                <a:gd name="T14" fmla="*/ 271 w 339"/>
                <a:gd name="T15" fmla="*/ 369 h 395"/>
                <a:gd name="T16" fmla="*/ 281 w 339"/>
                <a:gd name="T17" fmla="*/ 360 h 395"/>
                <a:gd name="T18" fmla="*/ 326 w 339"/>
                <a:gd name="T19" fmla="*/ 317 h 395"/>
                <a:gd name="T20" fmla="*/ 339 w 339"/>
                <a:gd name="T21" fmla="*/ 306 h 395"/>
                <a:gd name="T22" fmla="*/ 215 w 339"/>
                <a:gd name="T23" fmla="*/ 188 h 395"/>
                <a:gd name="T24" fmla="*/ 258 w 339"/>
                <a:gd name="T25" fmla="*/ 59 h 395"/>
                <a:gd name="T26" fmla="*/ 262 w 339"/>
                <a:gd name="T27" fmla="*/ 49 h 395"/>
                <a:gd name="T28" fmla="*/ 252 w 339"/>
                <a:gd name="T29" fmla="*/ 43 h 395"/>
                <a:gd name="T30" fmla="*/ 200 w 339"/>
                <a:gd name="T31" fmla="*/ 12 h 395"/>
                <a:gd name="T32" fmla="*/ 185 w 339"/>
                <a:gd name="T33" fmla="*/ 0 h 395"/>
                <a:gd name="T34" fmla="*/ 177 w 339"/>
                <a:gd name="T35" fmla="*/ 18 h 395"/>
                <a:gd name="T36" fmla="*/ 143 w 339"/>
                <a:gd name="T37" fmla="*/ 124 h 395"/>
                <a:gd name="T38" fmla="*/ 68 w 339"/>
                <a:gd name="T39" fmla="*/ 50 h 395"/>
                <a:gd name="T40" fmla="*/ 57 w 339"/>
                <a:gd name="T41" fmla="*/ 39 h 395"/>
                <a:gd name="T42" fmla="*/ 46 w 339"/>
                <a:gd name="T43" fmla="*/ 50 h 395"/>
                <a:gd name="T44" fmla="*/ 9 w 339"/>
                <a:gd name="T45" fmla="*/ 88 h 395"/>
                <a:gd name="T46" fmla="*/ 0 w 339"/>
                <a:gd name="T47" fmla="*/ 99 h 395"/>
                <a:gd name="T48" fmla="*/ 9 w 339"/>
                <a:gd name="T49" fmla="*/ 110 h 395"/>
                <a:gd name="T50" fmla="*/ 111 w 339"/>
                <a:gd name="T51" fmla="*/ 220 h 395"/>
                <a:gd name="T52" fmla="*/ 91 w 339"/>
                <a:gd name="T53" fmla="*/ 273 h 395"/>
                <a:gd name="T54" fmla="*/ 93 w 339"/>
                <a:gd name="T55" fmla="*/ 283 h 395"/>
                <a:gd name="T56" fmla="*/ 95 w 339"/>
                <a:gd name="T57" fmla="*/ 283 h 395"/>
                <a:gd name="T58" fmla="*/ 84 w 339"/>
                <a:gd name="T59" fmla="*/ 307 h 395"/>
                <a:gd name="T60" fmla="*/ 78 w 339"/>
                <a:gd name="T61" fmla="*/ 309 h 395"/>
                <a:gd name="T62" fmla="*/ 64 w 339"/>
                <a:gd name="T63" fmla="*/ 348 h 395"/>
                <a:gd name="T64" fmla="*/ 59 w 339"/>
                <a:gd name="T65" fmla="*/ 362 h 395"/>
                <a:gd name="T66" fmla="*/ 42 w 339"/>
                <a:gd name="T67" fmla="*/ 98 h 395"/>
                <a:gd name="T68" fmla="*/ 58 w 339"/>
                <a:gd name="T69" fmla="*/ 83 h 395"/>
                <a:gd name="T70" fmla="*/ 140 w 339"/>
                <a:gd name="T71" fmla="*/ 164 h 395"/>
                <a:gd name="T72" fmla="*/ 157 w 339"/>
                <a:gd name="T73" fmla="*/ 182 h 395"/>
                <a:gd name="T74" fmla="*/ 165 w 339"/>
                <a:gd name="T75" fmla="*/ 159 h 395"/>
                <a:gd name="T76" fmla="*/ 200 w 339"/>
                <a:gd name="T77" fmla="*/ 47 h 395"/>
                <a:gd name="T78" fmla="*/ 224 w 339"/>
                <a:gd name="T79" fmla="*/ 62 h 395"/>
                <a:gd name="T80" fmla="*/ 182 w 339"/>
                <a:gd name="T81" fmla="*/ 188 h 395"/>
                <a:gd name="T82" fmla="*/ 178 w 339"/>
                <a:gd name="T83" fmla="*/ 197 h 395"/>
                <a:gd name="T84" fmla="*/ 186 w 339"/>
                <a:gd name="T85" fmla="*/ 205 h 395"/>
                <a:gd name="T86" fmla="*/ 293 w 339"/>
                <a:gd name="T87" fmla="*/ 307 h 395"/>
                <a:gd name="T88" fmla="*/ 272 w 339"/>
                <a:gd name="T89" fmla="*/ 325 h 395"/>
                <a:gd name="T90" fmla="*/ 186 w 339"/>
                <a:gd name="T91" fmla="*/ 242 h 395"/>
                <a:gd name="T92" fmla="*/ 167 w 339"/>
                <a:gd name="T93" fmla="*/ 223 h 395"/>
                <a:gd name="T94" fmla="*/ 158 w 339"/>
                <a:gd name="T95" fmla="*/ 248 h 395"/>
                <a:gd name="T96" fmla="*/ 126 w 339"/>
                <a:gd name="T97" fmla="*/ 354 h 395"/>
                <a:gd name="T98" fmla="*/ 98 w 339"/>
                <a:gd name="T99" fmla="*/ 343 h 395"/>
                <a:gd name="T100" fmla="*/ 143 w 339"/>
                <a:gd name="T101" fmla="*/ 221 h 395"/>
                <a:gd name="T102" fmla="*/ 147 w 339"/>
                <a:gd name="T103" fmla="*/ 211 h 395"/>
                <a:gd name="T104" fmla="*/ 142 w 339"/>
                <a:gd name="T105" fmla="*/ 206 h 395"/>
                <a:gd name="T106" fmla="*/ 42 w 339"/>
                <a:gd name="T107" fmla="*/ 9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395">
                  <a:moveTo>
                    <a:pt x="59" y="362"/>
                  </a:moveTo>
                  <a:lnTo>
                    <a:pt x="74" y="367"/>
                  </a:lnTo>
                  <a:lnTo>
                    <a:pt x="129" y="390"/>
                  </a:lnTo>
                  <a:lnTo>
                    <a:pt x="145" y="395"/>
                  </a:lnTo>
                  <a:lnTo>
                    <a:pt x="151" y="379"/>
                  </a:lnTo>
                  <a:lnTo>
                    <a:pt x="181" y="280"/>
                  </a:lnTo>
                  <a:lnTo>
                    <a:pt x="262" y="358"/>
                  </a:lnTo>
                  <a:lnTo>
                    <a:pt x="271" y="369"/>
                  </a:lnTo>
                  <a:lnTo>
                    <a:pt x="281" y="360"/>
                  </a:lnTo>
                  <a:lnTo>
                    <a:pt x="326" y="317"/>
                  </a:lnTo>
                  <a:lnTo>
                    <a:pt x="339" y="306"/>
                  </a:lnTo>
                  <a:lnTo>
                    <a:pt x="215" y="188"/>
                  </a:lnTo>
                  <a:lnTo>
                    <a:pt x="258" y="59"/>
                  </a:lnTo>
                  <a:lnTo>
                    <a:pt x="262" y="49"/>
                  </a:lnTo>
                  <a:lnTo>
                    <a:pt x="252" y="43"/>
                  </a:lnTo>
                  <a:lnTo>
                    <a:pt x="200" y="12"/>
                  </a:lnTo>
                  <a:lnTo>
                    <a:pt x="185" y="0"/>
                  </a:lnTo>
                  <a:lnTo>
                    <a:pt x="177" y="18"/>
                  </a:lnTo>
                  <a:lnTo>
                    <a:pt x="143" y="124"/>
                  </a:lnTo>
                  <a:lnTo>
                    <a:pt x="68" y="50"/>
                  </a:lnTo>
                  <a:lnTo>
                    <a:pt x="57" y="39"/>
                  </a:lnTo>
                  <a:lnTo>
                    <a:pt x="46" y="50"/>
                  </a:lnTo>
                  <a:lnTo>
                    <a:pt x="9" y="88"/>
                  </a:lnTo>
                  <a:lnTo>
                    <a:pt x="0" y="99"/>
                  </a:lnTo>
                  <a:lnTo>
                    <a:pt x="9" y="110"/>
                  </a:lnTo>
                  <a:lnTo>
                    <a:pt x="111" y="220"/>
                  </a:lnTo>
                  <a:lnTo>
                    <a:pt x="91" y="273"/>
                  </a:lnTo>
                  <a:cubicBezTo>
                    <a:pt x="92" y="277"/>
                    <a:pt x="93" y="281"/>
                    <a:pt x="93" y="283"/>
                  </a:cubicBezTo>
                  <a:lnTo>
                    <a:pt x="95" y="283"/>
                  </a:lnTo>
                  <a:cubicBezTo>
                    <a:pt x="100" y="294"/>
                    <a:pt x="94" y="302"/>
                    <a:pt x="84" y="307"/>
                  </a:cubicBezTo>
                  <a:cubicBezTo>
                    <a:pt x="83" y="308"/>
                    <a:pt x="80" y="308"/>
                    <a:pt x="78" y="309"/>
                  </a:cubicBezTo>
                  <a:lnTo>
                    <a:pt x="64" y="348"/>
                  </a:lnTo>
                  <a:lnTo>
                    <a:pt x="59" y="362"/>
                  </a:lnTo>
                  <a:close/>
                  <a:moveTo>
                    <a:pt x="42" y="98"/>
                  </a:moveTo>
                  <a:lnTo>
                    <a:pt x="58" y="83"/>
                  </a:lnTo>
                  <a:lnTo>
                    <a:pt x="140" y="164"/>
                  </a:lnTo>
                  <a:lnTo>
                    <a:pt x="157" y="182"/>
                  </a:lnTo>
                  <a:lnTo>
                    <a:pt x="165" y="159"/>
                  </a:lnTo>
                  <a:lnTo>
                    <a:pt x="200" y="47"/>
                  </a:lnTo>
                  <a:lnTo>
                    <a:pt x="224" y="62"/>
                  </a:lnTo>
                  <a:lnTo>
                    <a:pt x="182" y="188"/>
                  </a:lnTo>
                  <a:lnTo>
                    <a:pt x="178" y="197"/>
                  </a:lnTo>
                  <a:lnTo>
                    <a:pt x="186" y="205"/>
                  </a:lnTo>
                  <a:lnTo>
                    <a:pt x="293" y="307"/>
                  </a:lnTo>
                  <a:lnTo>
                    <a:pt x="272" y="325"/>
                  </a:lnTo>
                  <a:lnTo>
                    <a:pt x="186" y="242"/>
                  </a:lnTo>
                  <a:lnTo>
                    <a:pt x="167" y="223"/>
                  </a:lnTo>
                  <a:lnTo>
                    <a:pt x="158" y="248"/>
                  </a:lnTo>
                  <a:lnTo>
                    <a:pt x="126" y="354"/>
                  </a:lnTo>
                  <a:lnTo>
                    <a:pt x="98" y="343"/>
                  </a:lnTo>
                  <a:lnTo>
                    <a:pt x="143" y="221"/>
                  </a:lnTo>
                  <a:lnTo>
                    <a:pt x="147" y="211"/>
                  </a:lnTo>
                  <a:lnTo>
                    <a:pt x="142" y="206"/>
                  </a:lnTo>
                  <a:lnTo>
                    <a:pt x="42" y="9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6" name="Freeform 56"/>
            <p:cNvSpPr>
              <a:spLocks/>
            </p:cNvSpPr>
            <p:nvPr/>
          </p:nvSpPr>
          <p:spPr bwMode="auto">
            <a:xfrm>
              <a:off x="200025" y="2782888"/>
              <a:ext cx="3182938" cy="2525712"/>
            </a:xfrm>
            <a:custGeom>
              <a:avLst/>
              <a:gdLst>
                <a:gd name="T0" fmla="*/ 10741 w 11783"/>
                <a:gd name="T1" fmla="*/ 9343 h 9343"/>
                <a:gd name="T2" fmla="*/ 10623 w 11783"/>
                <a:gd name="T3" fmla="*/ 9343 h 9343"/>
                <a:gd name="T4" fmla="*/ 11054 w 11783"/>
                <a:gd name="T5" fmla="*/ 7907 h 9343"/>
                <a:gd name="T6" fmla="*/ 5870 w 11783"/>
                <a:gd name="T7" fmla="*/ 503 h 9343"/>
                <a:gd name="T8" fmla="*/ 0 w 11783"/>
                <a:gd name="T9" fmla="*/ 2533 h 9343"/>
                <a:gd name="T10" fmla="*/ 0 w 11783"/>
                <a:gd name="T11" fmla="*/ 2372 h 9343"/>
                <a:gd name="T12" fmla="*/ 5889 w 11783"/>
                <a:gd name="T13" fmla="*/ 397 h 9343"/>
                <a:gd name="T14" fmla="*/ 11160 w 11783"/>
                <a:gd name="T15" fmla="*/ 7926 h 9343"/>
                <a:gd name="T16" fmla="*/ 10741 w 11783"/>
                <a:gd name="T17" fmla="*/ 9343 h 9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83" h="9343">
                  <a:moveTo>
                    <a:pt x="10741" y="9343"/>
                  </a:moveTo>
                  <a:lnTo>
                    <a:pt x="10623" y="9343"/>
                  </a:lnTo>
                  <a:cubicBezTo>
                    <a:pt x="10819" y="8892"/>
                    <a:pt x="10965" y="8412"/>
                    <a:pt x="11054" y="7907"/>
                  </a:cubicBezTo>
                  <a:cubicBezTo>
                    <a:pt x="11666" y="4433"/>
                    <a:pt x="9344" y="1116"/>
                    <a:pt x="5870" y="503"/>
                  </a:cubicBezTo>
                  <a:cubicBezTo>
                    <a:pt x="3614" y="106"/>
                    <a:pt x="1426" y="945"/>
                    <a:pt x="0" y="2533"/>
                  </a:cubicBezTo>
                  <a:lnTo>
                    <a:pt x="0" y="2372"/>
                  </a:lnTo>
                  <a:cubicBezTo>
                    <a:pt x="1451" y="814"/>
                    <a:pt x="3636" y="0"/>
                    <a:pt x="5889" y="397"/>
                  </a:cubicBezTo>
                  <a:cubicBezTo>
                    <a:pt x="9422" y="1020"/>
                    <a:pt x="11783" y="4392"/>
                    <a:pt x="11160" y="7926"/>
                  </a:cubicBezTo>
                  <a:cubicBezTo>
                    <a:pt x="11073" y="8423"/>
                    <a:pt x="10931" y="8897"/>
                    <a:pt x="10741" y="9343"/>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7" name="Freeform 57"/>
            <p:cNvSpPr>
              <a:spLocks/>
            </p:cNvSpPr>
            <p:nvPr/>
          </p:nvSpPr>
          <p:spPr bwMode="auto">
            <a:xfrm>
              <a:off x="188913" y="3240088"/>
              <a:ext cx="2695575" cy="2068512"/>
            </a:xfrm>
            <a:custGeom>
              <a:avLst/>
              <a:gdLst>
                <a:gd name="T0" fmla="*/ 8862 w 9982"/>
                <a:gd name="T1" fmla="*/ 7652 h 7652"/>
                <a:gd name="T2" fmla="*/ 8733 w 9982"/>
                <a:gd name="T3" fmla="*/ 7652 h 7652"/>
                <a:gd name="T4" fmla="*/ 9421 w 9982"/>
                <a:gd name="T5" fmla="*/ 5915 h 7652"/>
                <a:gd name="T6" fmla="*/ 5673 w 9982"/>
                <a:gd name="T7" fmla="*/ 562 h 7652"/>
                <a:gd name="T8" fmla="*/ 321 w 9982"/>
                <a:gd name="T9" fmla="*/ 4311 h 7652"/>
                <a:gd name="T10" fmla="*/ 1011 w 9982"/>
                <a:gd name="T11" fmla="*/ 7652 h 7652"/>
                <a:gd name="T12" fmla="*/ 882 w 9982"/>
                <a:gd name="T13" fmla="*/ 7652 h 7652"/>
                <a:gd name="T14" fmla="*/ 214 w 9982"/>
                <a:gd name="T15" fmla="*/ 4292 h 7652"/>
                <a:gd name="T16" fmla="*/ 5692 w 9982"/>
                <a:gd name="T17" fmla="*/ 453 h 7652"/>
                <a:gd name="T18" fmla="*/ 9528 w 9982"/>
                <a:gd name="T19" fmla="*/ 5934 h 7652"/>
                <a:gd name="T20" fmla="*/ 8862 w 9982"/>
                <a:gd name="T21" fmla="*/ 7652 h 7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82" h="7652">
                  <a:moveTo>
                    <a:pt x="8862" y="7652"/>
                  </a:moveTo>
                  <a:lnTo>
                    <a:pt x="8733" y="7652"/>
                  </a:lnTo>
                  <a:cubicBezTo>
                    <a:pt x="9069" y="7141"/>
                    <a:pt x="9308" y="6555"/>
                    <a:pt x="9421" y="5915"/>
                  </a:cubicBezTo>
                  <a:cubicBezTo>
                    <a:pt x="9865" y="3400"/>
                    <a:pt x="8188" y="1005"/>
                    <a:pt x="5673" y="562"/>
                  </a:cubicBezTo>
                  <a:cubicBezTo>
                    <a:pt x="3161" y="119"/>
                    <a:pt x="764" y="1795"/>
                    <a:pt x="321" y="4311"/>
                  </a:cubicBezTo>
                  <a:cubicBezTo>
                    <a:pt x="107" y="5520"/>
                    <a:pt x="385" y="6701"/>
                    <a:pt x="1011" y="7652"/>
                  </a:cubicBezTo>
                  <a:lnTo>
                    <a:pt x="882" y="7652"/>
                  </a:lnTo>
                  <a:cubicBezTo>
                    <a:pt x="269" y="6689"/>
                    <a:pt x="0" y="5504"/>
                    <a:pt x="214" y="4292"/>
                  </a:cubicBezTo>
                  <a:cubicBezTo>
                    <a:pt x="668" y="1717"/>
                    <a:pt x="3121" y="0"/>
                    <a:pt x="5692" y="453"/>
                  </a:cubicBezTo>
                  <a:cubicBezTo>
                    <a:pt x="8266" y="907"/>
                    <a:pt x="9982" y="3360"/>
                    <a:pt x="9528" y="5934"/>
                  </a:cubicBezTo>
                  <a:cubicBezTo>
                    <a:pt x="9417" y="6564"/>
                    <a:pt x="9185" y="7143"/>
                    <a:pt x="8862" y="7652"/>
                  </a:cubicBez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8" name="Freeform 58"/>
            <p:cNvSpPr>
              <a:spLocks/>
            </p:cNvSpPr>
            <p:nvPr/>
          </p:nvSpPr>
          <p:spPr bwMode="auto">
            <a:xfrm>
              <a:off x="484188" y="4310063"/>
              <a:ext cx="150813" cy="230187"/>
            </a:xfrm>
            <a:custGeom>
              <a:avLst/>
              <a:gdLst>
                <a:gd name="T0" fmla="*/ 365 w 558"/>
                <a:gd name="T1" fmla="*/ 316 h 849"/>
                <a:gd name="T2" fmla="*/ 439 w 558"/>
                <a:gd name="T3" fmla="*/ 343 h 849"/>
                <a:gd name="T4" fmla="*/ 505 w 558"/>
                <a:gd name="T5" fmla="*/ 394 h 849"/>
                <a:gd name="T6" fmla="*/ 549 w 558"/>
                <a:gd name="T7" fmla="*/ 470 h 849"/>
                <a:gd name="T8" fmla="*/ 557 w 558"/>
                <a:gd name="T9" fmla="*/ 544 h 849"/>
                <a:gd name="T10" fmla="*/ 547 w 558"/>
                <a:gd name="T11" fmla="*/ 603 h 849"/>
                <a:gd name="T12" fmla="*/ 516 w 558"/>
                <a:gd name="T13" fmla="*/ 666 h 849"/>
                <a:gd name="T14" fmla="*/ 469 w 558"/>
                <a:gd name="T15" fmla="*/ 721 h 849"/>
                <a:gd name="T16" fmla="*/ 413 w 558"/>
                <a:gd name="T17" fmla="*/ 766 h 849"/>
                <a:gd name="T18" fmla="*/ 313 w 558"/>
                <a:gd name="T19" fmla="*/ 819 h 849"/>
                <a:gd name="T20" fmla="*/ 205 w 558"/>
                <a:gd name="T21" fmla="*/ 846 h 849"/>
                <a:gd name="T22" fmla="*/ 135 w 558"/>
                <a:gd name="T23" fmla="*/ 849 h 849"/>
                <a:gd name="T24" fmla="*/ 71 w 558"/>
                <a:gd name="T25" fmla="*/ 838 h 849"/>
                <a:gd name="T26" fmla="*/ 31 w 558"/>
                <a:gd name="T27" fmla="*/ 815 h 849"/>
                <a:gd name="T28" fmla="*/ 9 w 558"/>
                <a:gd name="T29" fmla="*/ 792 h 849"/>
                <a:gd name="T30" fmla="*/ 0 w 558"/>
                <a:gd name="T31" fmla="*/ 753 h 849"/>
                <a:gd name="T32" fmla="*/ 23 w 558"/>
                <a:gd name="T33" fmla="*/ 720 h 849"/>
                <a:gd name="T34" fmla="*/ 64 w 558"/>
                <a:gd name="T35" fmla="*/ 716 h 849"/>
                <a:gd name="T36" fmla="*/ 96 w 558"/>
                <a:gd name="T37" fmla="*/ 732 h 849"/>
                <a:gd name="T38" fmla="*/ 121 w 558"/>
                <a:gd name="T39" fmla="*/ 766 h 849"/>
                <a:gd name="T40" fmla="*/ 144 w 558"/>
                <a:gd name="T41" fmla="*/ 798 h 849"/>
                <a:gd name="T42" fmla="*/ 187 w 558"/>
                <a:gd name="T43" fmla="*/ 814 h 849"/>
                <a:gd name="T44" fmla="*/ 254 w 558"/>
                <a:gd name="T45" fmla="*/ 809 h 849"/>
                <a:gd name="T46" fmla="*/ 325 w 558"/>
                <a:gd name="T47" fmla="*/ 775 h 849"/>
                <a:gd name="T48" fmla="*/ 390 w 558"/>
                <a:gd name="T49" fmla="*/ 710 h 849"/>
                <a:gd name="T50" fmla="*/ 424 w 558"/>
                <a:gd name="T51" fmla="*/ 617 h 849"/>
                <a:gd name="T52" fmla="*/ 425 w 558"/>
                <a:gd name="T53" fmla="*/ 545 h 849"/>
                <a:gd name="T54" fmla="*/ 398 w 558"/>
                <a:gd name="T55" fmla="*/ 474 h 849"/>
                <a:gd name="T56" fmla="*/ 342 w 558"/>
                <a:gd name="T57" fmla="*/ 418 h 849"/>
                <a:gd name="T58" fmla="*/ 250 w 558"/>
                <a:gd name="T59" fmla="*/ 384 h 849"/>
                <a:gd name="T60" fmla="*/ 184 w 558"/>
                <a:gd name="T61" fmla="*/ 381 h 849"/>
                <a:gd name="T62" fmla="*/ 96 w 558"/>
                <a:gd name="T63" fmla="*/ 394 h 849"/>
                <a:gd name="T64" fmla="*/ 84 w 558"/>
                <a:gd name="T65" fmla="*/ 377 h 849"/>
                <a:gd name="T66" fmla="*/ 100 w 558"/>
                <a:gd name="T67" fmla="*/ 362 h 849"/>
                <a:gd name="T68" fmla="*/ 242 w 558"/>
                <a:gd name="T69" fmla="*/ 303 h 849"/>
                <a:gd name="T70" fmla="*/ 326 w 558"/>
                <a:gd name="T71" fmla="*/ 261 h 849"/>
                <a:gd name="T72" fmla="*/ 382 w 558"/>
                <a:gd name="T73" fmla="*/ 216 h 849"/>
                <a:gd name="T74" fmla="*/ 407 w 558"/>
                <a:gd name="T75" fmla="*/ 162 h 849"/>
                <a:gd name="T76" fmla="*/ 408 w 558"/>
                <a:gd name="T77" fmla="*/ 120 h 849"/>
                <a:gd name="T78" fmla="*/ 395 w 558"/>
                <a:gd name="T79" fmla="*/ 85 h 849"/>
                <a:gd name="T80" fmla="*/ 365 w 558"/>
                <a:gd name="T81" fmla="*/ 53 h 849"/>
                <a:gd name="T82" fmla="*/ 319 w 558"/>
                <a:gd name="T83" fmla="*/ 38 h 849"/>
                <a:gd name="T84" fmla="*/ 244 w 558"/>
                <a:gd name="T85" fmla="*/ 42 h 849"/>
                <a:gd name="T86" fmla="*/ 191 w 558"/>
                <a:gd name="T87" fmla="*/ 70 h 849"/>
                <a:gd name="T88" fmla="*/ 153 w 558"/>
                <a:gd name="T89" fmla="*/ 110 h 849"/>
                <a:gd name="T90" fmla="*/ 142 w 558"/>
                <a:gd name="T91" fmla="*/ 112 h 849"/>
                <a:gd name="T92" fmla="*/ 130 w 558"/>
                <a:gd name="T93" fmla="*/ 93 h 849"/>
                <a:gd name="T94" fmla="*/ 151 w 558"/>
                <a:gd name="T95" fmla="*/ 59 h 849"/>
                <a:gd name="T96" fmla="*/ 203 w 558"/>
                <a:gd name="T97" fmla="*/ 24 h 849"/>
                <a:gd name="T98" fmla="*/ 279 w 558"/>
                <a:gd name="T99" fmla="*/ 3 h 849"/>
                <a:gd name="T100" fmla="*/ 376 w 558"/>
                <a:gd name="T101" fmla="*/ 4 h 849"/>
                <a:gd name="T102" fmla="*/ 447 w 558"/>
                <a:gd name="T103" fmla="*/ 23 h 849"/>
                <a:gd name="T104" fmla="*/ 497 w 558"/>
                <a:gd name="T105" fmla="*/ 61 h 849"/>
                <a:gd name="T106" fmla="*/ 529 w 558"/>
                <a:gd name="T107" fmla="*/ 104 h 849"/>
                <a:gd name="T108" fmla="*/ 535 w 558"/>
                <a:gd name="T109" fmla="*/ 158 h 849"/>
                <a:gd name="T110" fmla="*/ 523 w 558"/>
                <a:gd name="T111" fmla="*/ 188 h 849"/>
                <a:gd name="T112" fmla="*/ 493 w 558"/>
                <a:gd name="T113" fmla="*/ 225 h 849"/>
                <a:gd name="T114" fmla="*/ 427 w 558"/>
                <a:gd name="T115" fmla="*/ 264 h 849"/>
                <a:gd name="T116" fmla="*/ 305 w 558"/>
                <a:gd name="T117" fmla="*/ 308 h 849"/>
                <a:gd name="T118" fmla="*/ 307 w 558"/>
                <a:gd name="T119" fmla="*/ 30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8" h="849">
                  <a:moveTo>
                    <a:pt x="307" y="308"/>
                  </a:moveTo>
                  <a:lnTo>
                    <a:pt x="365" y="316"/>
                  </a:lnTo>
                  <a:lnTo>
                    <a:pt x="403" y="325"/>
                  </a:lnTo>
                  <a:lnTo>
                    <a:pt x="439" y="343"/>
                  </a:lnTo>
                  <a:lnTo>
                    <a:pt x="475" y="362"/>
                  </a:lnTo>
                  <a:lnTo>
                    <a:pt x="505" y="394"/>
                  </a:lnTo>
                  <a:lnTo>
                    <a:pt x="532" y="427"/>
                  </a:lnTo>
                  <a:lnTo>
                    <a:pt x="549" y="470"/>
                  </a:lnTo>
                  <a:lnTo>
                    <a:pt x="558" y="518"/>
                  </a:lnTo>
                  <a:lnTo>
                    <a:pt x="557" y="544"/>
                  </a:lnTo>
                  <a:lnTo>
                    <a:pt x="555" y="570"/>
                  </a:lnTo>
                  <a:lnTo>
                    <a:pt x="547" y="603"/>
                  </a:lnTo>
                  <a:lnTo>
                    <a:pt x="533" y="634"/>
                  </a:lnTo>
                  <a:lnTo>
                    <a:pt x="516" y="666"/>
                  </a:lnTo>
                  <a:lnTo>
                    <a:pt x="494" y="693"/>
                  </a:lnTo>
                  <a:lnTo>
                    <a:pt x="469" y="721"/>
                  </a:lnTo>
                  <a:lnTo>
                    <a:pt x="443" y="745"/>
                  </a:lnTo>
                  <a:lnTo>
                    <a:pt x="413" y="766"/>
                  </a:lnTo>
                  <a:lnTo>
                    <a:pt x="383" y="787"/>
                  </a:lnTo>
                  <a:lnTo>
                    <a:pt x="313" y="819"/>
                  </a:lnTo>
                  <a:lnTo>
                    <a:pt x="241" y="842"/>
                  </a:lnTo>
                  <a:lnTo>
                    <a:pt x="205" y="846"/>
                  </a:lnTo>
                  <a:lnTo>
                    <a:pt x="170" y="849"/>
                  </a:lnTo>
                  <a:lnTo>
                    <a:pt x="135" y="849"/>
                  </a:lnTo>
                  <a:lnTo>
                    <a:pt x="100" y="845"/>
                  </a:lnTo>
                  <a:lnTo>
                    <a:pt x="71" y="838"/>
                  </a:lnTo>
                  <a:lnTo>
                    <a:pt x="48" y="829"/>
                  </a:lnTo>
                  <a:lnTo>
                    <a:pt x="31" y="815"/>
                  </a:lnTo>
                  <a:lnTo>
                    <a:pt x="19" y="805"/>
                  </a:lnTo>
                  <a:lnTo>
                    <a:pt x="9" y="792"/>
                  </a:lnTo>
                  <a:lnTo>
                    <a:pt x="4" y="780"/>
                  </a:lnTo>
                  <a:lnTo>
                    <a:pt x="0" y="753"/>
                  </a:lnTo>
                  <a:lnTo>
                    <a:pt x="10" y="732"/>
                  </a:lnTo>
                  <a:lnTo>
                    <a:pt x="23" y="720"/>
                  </a:lnTo>
                  <a:lnTo>
                    <a:pt x="44" y="717"/>
                  </a:lnTo>
                  <a:lnTo>
                    <a:pt x="64" y="716"/>
                  </a:lnTo>
                  <a:lnTo>
                    <a:pt x="80" y="723"/>
                  </a:lnTo>
                  <a:lnTo>
                    <a:pt x="96" y="732"/>
                  </a:lnTo>
                  <a:lnTo>
                    <a:pt x="106" y="747"/>
                  </a:lnTo>
                  <a:lnTo>
                    <a:pt x="121" y="766"/>
                  </a:lnTo>
                  <a:lnTo>
                    <a:pt x="133" y="783"/>
                  </a:lnTo>
                  <a:lnTo>
                    <a:pt x="144" y="798"/>
                  </a:lnTo>
                  <a:lnTo>
                    <a:pt x="162" y="808"/>
                  </a:lnTo>
                  <a:lnTo>
                    <a:pt x="187" y="814"/>
                  </a:lnTo>
                  <a:lnTo>
                    <a:pt x="219" y="818"/>
                  </a:lnTo>
                  <a:lnTo>
                    <a:pt x="254" y="809"/>
                  </a:lnTo>
                  <a:lnTo>
                    <a:pt x="291" y="795"/>
                  </a:lnTo>
                  <a:lnTo>
                    <a:pt x="325" y="775"/>
                  </a:lnTo>
                  <a:lnTo>
                    <a:pt x="357" y="745"/>
                  </a:lnTo>
                  <a:lnTo>
                    <a:pt x="390" y="710"/>
                  </a:lnTo>
                  <a:lnTo>
                    <a:pt x="410" y="667"/>
                  </a:lnTo>
                  <a:lnTo>
                    <a:pt x="424" y="617"/>
                  </a:lnTo>
                  <a:lnTo>
                    <a:pt x="428" y="580"/>
                  </a:lnTo>
                  <a:lnTo>
                    <a:pt x="425" y="545"/>
                  </a:lnTo>
                  <a:lnTo>
                    <a:pt x="416" y="508"/>
                  </a:lnTo>
                  <a:lnTo>
                    <a:pt x="398" y="474"/>
                  </a:lnTo>
                  <a:lnTo>
                    <a:pt x="375" y="443"/>
                  </a:lnTo>
                  <a:lnTo>
                    <a:pt x="342" y="418"/>
                  </a:lnTo>
                  <a:lnTo>
                    <a:pt x="300" y="397"/>
                  </a:lnTo>
                  <a:lnTo>
                    <a:pt x="250" y="384"/>
                  </a:lnTo>
                  <a:lnTo>
                    <a:pt x="213" y="378"/>
                  </a:lnTo>
                  <a:lnTo>
                    <a:pt x="184" y="381"/>
                  </a:lnTo>
                  <a:lnTo>
                    <a:pt x="135" y="386"/>
                  </a:lnTo>
                  <a:lnTo>
                    <a:pt x="96" y="394"/>
                  </a:lnTo>
                  <a:lnTo>
                    <a:pt x="86" y="388"/>
                  </a:lnTo>
                  <a:lnTo>
                    <a:pt x="84" y="377"/>
                  </a:lnTo>
                  <a:lnTo>
                    <a:pt x="90" y="369"/>
                  </a:lnTo>
                  <a:lnTo>
                    <a:pt x="100" y="362"/>
                  </a:lnTo>
                  <a:lnTo>
                    <a:pt x="126" y="351"/>
                  </a:lnTo>
                  <a:lnTo>
                    <a:pt x="242" y="303"/>
                  </a:lnTo>
                  <a:lnTo>
                    <a:pt x="290" y="281"/>
                  </a:lnTo>
                  <a:lnTo>
                    <a:pt x="326" y="261"/>
                  </a:lnTo>
                  <a:lnTo>
                    <a:pt x="359" y="239"/>
                  </a:lnTo>
                  <a:lnTo>
                    <a:pt x="382" y="216"/>
                  </a:lnTo>
                  <a:lnTo>
                    <a:pt x="398" y="188"/>
                  </a:lnTo>
                  <a:lnTo>
                    <a:pt x="407" y="162"/>
                  </a:lnTo>
                  <a:lnTo>
                    <a:pt x="409" y="140"/>
                  </a:lnTo>
                  <a:lnTo>
                    <a:pt x="408" y="120"/>
                  </a:lnTo>
                  <a:lnTo>
                    <a:pt x="403" y="101"/>
                  </a:lnTo>
                  <a:lnTo>
                    <a:pt x="395" y="85"/>
                  </a:lnTo>
                  <a:lnTo>
                    <a:pt x="380" y="69"/>
                  </a:lnTo>
                  <a:lnTo>
                    <a:pt x="365" y="53"/>
                  </a:lnTo>
                  <a:lnTo>
                    <a:pt x="344" y="45"/>
                  </a:lnTo>
                  <a:lnTo>
                    <a:pt x="319" y="38"/>
                  </a:lnTo>
                  <a:lnTo>
                    <a:pt x="282" y="36"/>
                  </a:lnTo>
                  <a:lnTo>
                    <a:pt x="244" y="42"/>
                  </a:lnTo>
                  <a:lnTo>
                    <a:pt x="206" y="58"/>
                  </a:lnTo>
                  <a:lnTo>
                    <a:pt x="191" y="70"/>
                  </a:lnTo>
                  <a:lnTo>
                    <a:pt x="175" y="85"/>
                  </a:lnTo>
                  <a:lnTo>
                    <a:pt x="153" y="110"/>
                  </a:lnTo>
                  <a:lnTo>
                    <a:pt x="148" y="111"/>
                  </a:lnTo>
                  <a:lnTo>
                    <a:pt x="142" y="112"/>
                  </a:lnTo>
                  <a:lnTo>
                    <a:pt x="132" y="106"/>
                  </a:lnTo>
                  <a:lnTo>
                    <a:pt x="130" y="93"/>
                  </a:lnTo>
                  <a:lnTo>
                    <a:pt x="135" y="76"/>
                  </a:lnTo>
                  <a:lnTo>
                    <a:pt x="151" y="59"/>
                  </a:lnTo>
                  <a:lnTo>
                    <a:pt x="174" y="41"/>
                  </a:lnTo>
                  <a:lnTo>
                    <a:pt x="203" y="24"/>
                  </a:lnTo>
                  <a:lnTo>
                    <a:pt x="238" y="13"/>
                  </a:lnTo>
                  <a:lnTo>
                    <a:pt x="279" y="3"/>
                  </a:lnTo>
                  <a:lnTo>
                    <a:pt x="326" y="0"/>
                  </a:lnTo>
                  <a:lnTo>
                    <a:pt x="376" y="4"/>
                  </a:lnTo>
                  <a:lnTo>
                    <a:pt x="414" y="13"/>
                  </a:lnTo>
                  <a:lnTo>
                    <a:pt x="447" y="23"/>
                  </a:lnTo>
                  <a:lnTo>
                    <a:pt x="475" y="41"/>
                  </a:lnTo>
                  <a:lnTo>
                    <a:pt x="497" y="61"/>
                  </a:lnTo>
                  <a:lnTo>
                    <a:pt x="516" y="79"/>
                  </a:lnTo>
                  <a:lnTo>
                    <a:pt x="529" y="104"/>
                  </a:lnTo>
                  <a:lnTo>
                    <a:pt x="538" y="132"/>
                  </a:lnTo>
                  <a:lnTo>
                    <a:pt x="535" y="158"/>
                  </a:lnTo>
                  <a:lnTo>
                    <a:pt x="533" y="173"/>
                  </a:lnTo>
                  <a:lnTo>
                    <a:pt x="523" y="188"/>
                  </a:lnTo>
                  <a:lnTo>
                    <a:pt x="513" y="209"/>
                  </a:lnTo>
                  <a:lnTo>
                    <a:pt x="493" y="225"/>
                  </a:lnTo>
                  <a:lnTo>
                    <a:pt x="465" y="244"/>
                  </a:lnTo>
                  <a:lnTo>
                    <a:pt x="427" y="264"/>
                  </a:lnTo>
                  <a:lnTo>
                    <a:pt x="372" y="287"/>
                  </a:lnTo>
                  <a:lnTo>
                    <a:pt x="305" y="308"/>
                  </a:lnTo>
                  <a:lnTo>
                    <a:pt x="305" y="306"/>
                  </a:lnTo>
                  <a:lnTo>
                    <a:pt x="307" y="308"/>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19" name="Freeform 59"/>
            <p:cNvSpPr>
              <a:spLocks/>
            </p:cNvSpPr>
            <p:nvPr/>
          </p:nvSpPr>
          <p:spPr bwMode="auto">
            <a:xfrm>
              <a:off x="347663" y="4286250"/>
              <a:ext cx="101600" cy="211137"/>
            </a:xfrm>
            <a:custGeom>
              <a:avLst/>
              <a:gdLst>
                <a:gd name="T0" fmla="*/ 219 w 375"/>
                <a:gd name="T1" fmla="*/ 159 h 779"/>
                <a:gd name="T2" fmla="*/ 225 w 375"/>
                <a:gd name="T3" fmla="*/ 125 h 779"/>
                <a:gd name="T4" fmla="*/ 227 w 375"/>
                <a:gd name="T5" fmla="*/ 101 h 779"/>
                <a:gd name="T6" fmla="*/ 222 w 375"/>
                <a:gd name="T7" fmla="*/ 83 h 779"/>
                <a:gd name="T8" fmla="*/ 214 w 375"/>
                <a:gd name="T9" fmla="*/ 77 h 779"/>
                <a:gd name="T10" fmla="*/ 206 w 375"/>
                <a:gd name="T11" fmla="*/ 73 h 779"/>
                <a:gd name="T12" fmla="*/ 148 w 375"/>
                <a:gd name="T13" fmla="*/ 74 h 779"/>
                <a:gd name="T14" fmla="*/ 104 w 375"/>
                <a:gd name="T15" fmla="*/ 79 h 779"/>
                <a:gd name="T16" fmla="*/ 98 w 375"/>
                <a:gd name="T17" fmla="*/ 76 h 779"/>
                <a:gd name="T18" fmla="*/ 95 w 375"/>
                <a:gd name="T19" fmla="*/ 69 h 779"/>
                <a:gd name="T20" fmla="*/ 94 w 375"/>
                <a:gd name="T21" fmla="*/ 60 h 779"/>
                <a:gd name="T22" fmla="*/ 98 w 375"/>
                <a:gd name="T23" fmla="*/ 50 h 779"/>
                <a:gd name="T24" fmla="*/ 105 w 375"/>
                <a:gd name="T25" fmla="*/ 47 h 779"/>
                <a:gd name="T26" fmla="*/ 151 w 375"/>
                <a:gd name="T27" fmla="*/ 37 h 779"/>
                <a:gd name="T28" fmla="*/ 238 w 375"/>
                <a:gd name="T29" fmla="*/ 26 h 779"/>
                <a:gd name="T30" fmla="*/ 315 w 375"/>
                <a:gd name="T31" fmla="*/ 11 h 779"/>
                <a:gd name="T32" fmla="*/ 348 w 375"/>
                <a:gd name="T33" fmla="*/ 2 h 779"/>
                <a:gd name="T34" fmla="*/ 361 w 375"/>
                <a:gd name="T35" fmla="*/ 0 h 779"/>
                <a:gd name="T36" fmla="*/ 372 w 375"/>
                <a:gd name="T37" fmla="*/ 1 h 779"/>
                <a:gd name="T38" fmla="*/ 375 w 375"/>
                <a:gd name="T39" fmla="*/ 9 h 779"/>
                <a:gd name="T40" fmla="*/ 371 w 375"/>
                <a:gd name="T41" fmla="*/ 32 h 779"/>
                <a:gd name="T42" fmla="*/ 267 w 375"/>
                <a:gd name="T43" fmla="*/ 622 h 779"/>
                <a:gd name="T44" fmla="*/ 262 w 375"/>
                <a:gd name="T45" fmla="*/ 674 h 779"/>
                <a:gd name="T46" fmla="*/ 263 w 375"/>
                <a:gd name="T47" fmla="*/ 694 h 779"/>
                <a:gd name="T48" fmla="*/ 267 w 375"/>
                <a:gd name="T49" fmla="*/ 710 h 779"/>
                <a:gd name="T50" fmla="*/ 274 w 375"/>
                <a:gd name="T51" fmla="*/ 720 h 779"/>
                <a:gd name="T52" fmla="*/ 286 w 375"/>
                <a:gd name="T53" fmla="*/ 728 h 779"/>
                <a:gd name="T54" fmla="*/ 297 w 375"/>
                <a:gd name="T55" fmla="*/ 737 h 779"/>
                <a:gd name="T56" fmla="*/ 316 w 375"/>
                <a:gd name="T57" fmla="*/ 740 h 779"/>
                <a:gd name="T58" fmla="*/ 357 w 375"/>
                <a:gd name="T59" fmla="*/ 750 h 779"/>
                <a:gd name="T60" fmla="*/ 364 w 375"/>
                <a:gd name="T61" fmla="*/ 756 h 779"/>
                <a:gd name="T62" fmla="*/ 367 w 375"/>
                <a:gd name="T63" fmla="*/ 765 h 779"/>
                <a:gd name="T64" fmla="*/ 361 w 375"/>
                <a:gd name="T65" fmla="*/ 777 h 779"/>
                <a:gd name="T66" fmla="*/ 351 w 375"/>
                <a:gd name="T67" fmla="*/ 779 h 779"/>
                <a:gd name="T68" fmla="*/ 327 w 375"/>
                <a:gd name="T69" fmla="*/ 777 h 779"/>
                <a:gd name="T70" fmla="*/ 268 w 375"/>
                <a:gd name="T71" fmla="*/ 765 h 779"/>
                <a:gd name="T72" fmla="*/ 153 w 375"/>
                <a:gd name="T73" fmla="*/ 742 h 779"/>
                <a:gd name="T74" fmla="*/ 25 w 375"/>
                <a:gd name="T75" fmla="*/ 724 h 779"/>
                <a:gd name="T76" fmla="*/ 6 w 375"/>
                <a:gd name="T77" fmla="*/ 719 h 779"/>
                <a:gd name="T78" fmla="*/ 1 w 375"/>
                <a:gd name="T79" fmla="*/ 713 h 779"/>
                <a:gd name="T80" fmla="*/ 0 w 375"/>
                <a:gd name="T81" fmla="*/ 704 h 779"/>
                <a:gd name="T82" fmla="*/ 6 w 375"/>
                <a:gd name="T83" fmla="*/ 692 h 779"/>
                <a:gd name="T84" fmla="*/ 22 w 375"/>
                <a:gd name="T85" fmla="*/ 691 h 779"/>
                <a:gd name="T86" fmla="*/ 50 w 375"/>
                <a:gd name="T87" fmla="*/ 693 h 779"/>
                <a:gd name="T88" fmla="*/ 72 w 375"/>
                <a:gd name="T89" fmla="*/ 697 h 779"/>
                <a:gd name="T90" fmla="*/ 92 w 375"/>
                <a:gd name="T91" fmla="*/ 694 h 779"/>
                <a:gd name="T92" fmla="*/ 103 w 375"/>
                <a:gd name="T93" fmla="*/ 690 h 779"/>
                <a:gd name="T94" fmla="*/ 116 w 375"/>
                <a:gd name="T95" fmla="*/ 683 h 779"/>
                <a:gd name="T96" fmla="*/ 125 w 375"/>
                <a:gd name="T97" fmla="*/ 669 h 779"/>
                <a:gd name="T98" fmla="*/ 130 w 375"/>
                <a:gd name="T99" fmla="*/ 653 h 779"/>
                <a:gd name="T100" fmla="*/ 140 w 375"/>
                <a:gd name="T101" fmla="*/ 606 h 779"/>
                <a:gd name="T102" fmla="*/ 219 w 375"/>
                <a:gd name="T103"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5" h="779">
                  <a:moveTo>
                    <a:pt x="219" y="159"/>
                  </a:moveTo>
                  <a:lnTo>
                    <a:pt x="225" y="125"/>
                  </a:lnTo>
                  <a:lnTo>
                    <a:pt x="227" y="101"/>
                  </a:lnTo>
                  <a:lnTo>
                    <a:pt x="222" y="83"/>
                  </a:lnTo>
                  <a:lnTo>
                    <a:pt x="214" y="77"/>
                  </a:lnTo>
                  <a:lnTo>
                    <a:pt x="206" y="73"/>
                  </a:lnTo>
                  <a:lnTo>
                    <a:pt x="148" y="74"/>
                  </a:lnTo>
                  <a:lnTo>
                    <a:pt x="104" y="79"/>
                  </a:lnTo>
                  <a:lnTo>
                    <a:pt x="98" y="76"/>
                  </a:lnTo>
                  <a:lnTo>
                    <a:pt x="95" y="69"/>
                  </a:lnTo>
                  <a:lnTo>
                    <a:pt x="94" y="60"/>
                  </a:lnTo>
                  <a:lnTo>
                    <a:pt x="98" y="50"/>
                  </a:lnTo>
                  <a:lnTo>
                    <a:pt x="105" y="47"/>
                  </a:lnTo>
                  <a:lnTo>
                    <a:pt x="151" y="37"/>
                  </a:lnTo>
                  <a:lnTo>
                    <a:pt x="238" y="26"/>
                  </a:lnTo>
                  <a:lnTo>
                    <a:pt x="315" y="11"/>
                  </a:lnTo>
                  <a:lnTo>
                    <a:pt x="348" y="2"/>
                  </a:lnTo>
                  <a:lnTo>
                    <a:pt x="361" y="0"/>
                  </a:lnTo>
                  <a:lnTo>
                    <a:pt x="372" y="1"/>
                  </a:lnTo>
                  <a:lnTo>
                    <a:pt x="375" y="9"/>
                  </a:lnTo>
                  <a:lnTo>
                    <a:pt x="371" y="32"/>
                  </a:lnTo>
                  <a:lnTo>
                    <a:pt x="267" y="622"/>
                  </a:lnTo>
                  <a:lnTo>
                    <a:pt x="262" y="674"/>
                  </a:lnTo>
                  <a:lnTo>
                    <a:pt x="263" y="694"/>
                  </a:lnTo>
                  <a:lnTo>
                    <a:pt x="267" y="710"/>
                  </a:lnTo>
                  <a:lnTo>
                    <a:pt x="274" y="720"/>
                  </a:lnTo>
                  <a:lnTo>
                    <a:pt x="286" y="728"/>
                  </a:lnTo>
                  <a:lnTo>
                    <a:pt x="297" y="737"/>
                  </a:lnTo>
                  <a:lnTo>
                    <a:pt x="316" y="740"/>
                  </a:lnTo>
                  <a:lnTo>
                    <a:pt x="357" y="750"/>
                  </a:lnTo>
                  <a:lnTo>
                    <a:pt x="364" y="756"/>
                  </a:lnTo>
                  <a:lnTo>
                    <a:pt x="367" y="765"/>
                  </a:lnTo>
                  <a:lnTo>
                    <a:pt x="361" y="777"/>
                  </a:lnTo>
                  <a:lnTo>
                    <a:pt x="351" y="779"/>
                  </a:lnTo>
                  <a:lnTo>
                    <a:pt x="327" y="777"/>
                  </a:lnTo>
                  <a:lnTo>
                    <a:pt x="268" y="765"/>
                  </a:lnTo>
                  <a:lnTo>
                    <a:pt x="153" y="742"/>
                  </a:lnTo>
                  <a:lnTo>
                    <a:pt x="25" y="724"/>
                  </a:lnTo>
                  <a:lnTo>
                    <a:pt x="6" y="719"/>
                  </a:lnTo>
                  <a:lnTo>
                    <a:pt x="1" y="713"/>
                  </a:lnTo>
                  <a:lnTo>
                    <a:pt x="0" y="704"/>
                  </a:lnTo>
                  <a:lnTo>
                    <a:pt x="6" y="692"/>
                  </a:lnTo>
                  <a:lnTo>
                    <a:pt x="22" y="691"/>
                  </a:lnTo>
                  <a:lnTo>
                    <a:pt x="50" y="693"/>
                  </a:lnTo>
                  <a:lnTo>
                    <a:pt x="72" y="697"/>
                  </a:lnTo>
                  <a:lnTo>
                    <a:pt x="92" y="694"/>
                  </a:lnTo>
                  <a:lnTo>
                    <a:pt x="103" y="690"/>
                  </a:lnTo>
                  <a:lnTo>
                    <a:pt x="116" y="683"/>
                  </a:lnTo>
                  <a:lnTo>
                    <a:pt x="125" y="669"/>
                  </a:lnTo>
                  <a:lnTo>
                    <a:pt x="130" y="653"/>
                  </a:lnTo>
                  <a:lnTo>
                    <a:pt x="140" y="606"/>
                  </a:lnTo>
                  <a:lnTo>
                    <a:pt x="219" y="15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0" name="Freeform 60"/>
            <p:cNvSpPr>
              <a:spLocks/>
            </p:cNvSpPr>
            <p:nvPr/>
          </p:nvSpPr>
          <p:spPr bwMode="auto">
            <a:xfrm>
              <a:off x="2525713" y="4659313"/>
              <a:ext cx="155575" cy="223837"/>
            </a:xfrm>
            <a:custGeom>
              <a:avLst/>
              <a:gdLst>
                <a:gd name="T0" fmla="*/ 125 w 573"/>
                <a:gd name="T1" fmla="*/ 756 h 831"/>
                <a:gd name="T2" fmla="*/ 80 w 573"/>
                <a:gd name="T3" fmla="*/ 821 h 831"/>
                <a:gd name="T4" fmla="*/ 66 w 573"/>
                <a:gd name="T5" fmla="*/ 831 h 831"/>
                <a:gd name="T6" fmla="*/ 54 w 573"/>
                <a:gd name="T7" fmla="*/ 831 h 831"/>
                <a:gd name="T8" fmla="*/ 42 w 573"/>
                <a:gd name="T9" fmla="*/ 829 h 831"/>
                <a:gd name="T10" fmla="*/ 36 w 573"/>
                <a:gd name="T11" fmla="*/ 824 h 831"/>
                <a:gd name="T12" fmla="*/ 35 w 573"/>
                <a:gd name="T13" fmla="*/ 817 h 831"/>
                <a:gd name="T14" fmla="*/ 43 w 573"/>
                <a:gd name="T15" fmla="*/ 801 h 831"/>
                <a:gd name="T16" fmla="*/ 411 w 573"/>
                <a:gd name="T17" fmla="*/ 253 h 831"/>
                <a:gd name="T18" fmla="*/ 437 w 573"/>
                <a:gd name="T19" fmla="*/ 207 h 831"/>
                <a:gd name="T20" fmla="*/ 436 w 573"/>
                <a:gd name="T21" fmla="*/ 200 h 831"/>
                <a:gd name="T22" fmla="*/ 433 w 573"/>
                <a:gd name="T23" fmla="*/ 195 h 831"/>
                <a:gd name="T24" fmla="*/ 420 w 573"/>
                <a:gd name="T25" fmla="*/ 191 h 831"/>
                <a:gd name="T26" fmla="*/ 231 w 573"/>
                <a:gd name="T27" fmla="*/ 158 h 831"/>
                <a:gd name="T28" fmla="*/ 77 w 573"/>
                <a:gd name="T29" fmla="*/ 134 h 831"/>
                <a:gd name="T30" fmla="*/ 9 w 573"/>
                <a:gd name="T31" fmla="*/ 129 h 831"/>
                <a:gd name="T32" fmla="*/ 4 w 573"/>
                <a:gd name="T33" fmla="*/ 122 h 831"/>
                <a:gd name="T34" fmla="*/ 2 w 573"/>
                <a:gd name="T35" fmla="*/ 110 h 831"/>
                <a:gd name="T36" fmla="*/ 0 w 573"/>
                <a:gd name="T37" fmla="*/ 73 h 831"/>
                <a:gd name="T38" fmla="*/ 5 w 573"/>
                <a:gd name="T39" fmla="*/ 16 h 831"/>
                <a:gd name="T40" fmla="*/ 9 w 573"/>
                <a:gd name="T41" fmla="*/ 4 h 831"/>
                <a:gd name="T42" fmla="*/ 21 w 573"/>
                <a:gd name="T43" fmla="*/ 0 h 831"/>
                <a:gd name="T44" fmla="*/ 34 w 573"/>
                <a:gd name="T45" fmla="*/ 0 h 831"/>
                <a:gd name="T46" fmla="*/ 62 w 573"/>
                <a:gd name="T47" fmla="*/ 5 h 831"/>
                <a:gd name="T48" fmla="*/ 500 w 573"/>
                <a:gd name="T49" fmla="*/ 82 h 831"/>
                <a:gd name="T50" fmla="*/ 559 w 573"/>
                <a:gd name="T51" fmla="*/ 88 h 831"/>
                <a:gd name="T52" fmla="*/ 569 w 573"/>
                <a:gd name="T53" fmla="*/ 94 h 831"/>
                <a:gd name="T54" fmla="*/ 572 w 573"/>
                <a:gd name="T55" fmla="*/ 99 h 831"/>
                <a:gd name="T56" fmla="*/ 573 w 573"/>
                <a:gd name="T57" fmla="*/ 106 h 831"/>
                <a:gd name="T58" fmla="*/ 567 w 573"/>
                <a:gd name="T59" fmla="*/ 120 h 831"/>
                <a:gd name="T60" fmla="*/ 543 w 573"/>
                <a:gd name="T61" fmla="*/ 151 h 831"/>
                <a:gd name="T62" fmla="*/ 410 w 573"/>
                <a:gd name="T63" fmla="*/ 336 h 831"/>
                <a:gd name="T64" fmla="*/ 275 w 573"/>
                <a:gd name="T65" fmla="*/ 526 h 831"/>
                <a:gd name="T66" fmla="*/ 125 w 573"/>
                <a:gd name="T67" fmla="*/ 756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831">
                  <a:moveTo>
                    <a:pt x="125" y="756"/>
                  </a:moveTo>
                  <a:lnTo>
                    <a:pt x="80" y="821"/>
                  </a:lnTo>
                  <a:lnTo>
                    <a:pt x="66" y="831"/>
                  </a:lnTo>
                  <a:lnTo>
                    <a:pt x="54" y="831"/>
                  </a:lnTo>
                  <a:lnTo>
                    <a:pt x="42" y="829"/>
                  </a:lnTo>
                  <a:lnTo>
                    <a:pt x="36" y="824"/>
                  </a:lnTo>
                  <a:lnTo>
                    <a:pt x="35" y="817"/>
                  </a:lnTo>
                  <a:lnTo>
                    <a:pt x="43" y="801"/>
                  </a:lnTo>
                  <a:lnTo>
                    <a:pt x="411" y="253"/>
                  </a:lnTo>
                  <a:lnTo>
                    <a:pt x="437" y="207"/>
                  </a:lnTo>
                  <a:lnTo>
                    <a:pt x="436" y="200"/>
                  </a:lnTo>
                  <a:lnTo>
                    <a:pt x="433" y="195"/>
                  </a:lnTo>
                  <a:lnTo>
                    <a:pt x="420" y="191"/>
                  </a:lnTo>
                  <a:lnTo>
                    <a:pt x="231" y="158"/>
                  </a:lnTo>
                  <a:lnTo>
                    <a:pt x="77" y="134"/>
                  </a:lnTo>
                  <a:lnTo>
                    <a:pt x="9" y="129"/>
                  </a:lnTo>
                  <a:lnTo>
                    <a:pt x="4" y="122"/>
                  </a:lnTo>
                  <a:lnTo>
                    <a:pt x="2" y="110"/>
                  </a:lnTo>
                  <a:lnTo>
                    <a:pt x="0" y="73"/>
                  </a:lnTo>
                  <a:lnTo>
                    <a:pt x="5" y="16"/>
                  </a:lnTo>
                  <a:lnTo>
                    <a:pt x="9" y="4"/>
                  </a:lnTo>
                  <a:lnTo>
                    <a:pt x="21" y="0"/>
                  </a:lnTo>
                  <a:lnTo>
                    <a:pt x="34" y="0"/>
                  </a:lnTo>
                  <a:lnTo>
                    <a:pt x="62" y="5"/>
                  </a:lnTo>
                  <a:lnTo>
                    <a:pt x="500" y="82"/>
                  </a:lnTo>
                  <a:lnTo>
                    <a:pt x="559" y="88"/>
                  </a:lnTo>
                  <a:lnTo>
                    <a:pt x="569" y="94"/>
                  </a:lnTo>
                  <a:lnTo>
                    <a:pt x="572" y="99"/>
                  </a:lnTo>
                  <a:lnTo>
                    <a:pt x="573" y="106"/>
                  </a:lnTo>
                  <a:lnTo>
                    <a:pt x="567" y="120"/>
                  </a:lnTo>
                  <a:lnTo>
                    <a:pt x="543" y="151"/>
                  </a:lnTo>
                  <a:lnTo>
                    <a:pt x="410" y="336"/>
                  </a:lnTo>
                  <a:lnTo>
                    <a:pt x="275" y="526"/>
                  </a:lnTo>
                  <a:lnTo>
                    <a:pt x="125" y="75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1" name="Freeform 61"/>
            <p:cNvSpPr>
              <a:spLocks/>
            </p:cNvSpPr>
            <p:nvPr/>
          </p:nvSpPr>
          <p:spPr bwMode="auto">
            <a:xfrm>
              <a:off x="2332038" y="4619625"/>
              <a:ext cx="180975" cy="225425"/>
            </a:xfrm>
            <a:custGeom>
              <a:avLst/>
              <a:gdLst>
                <a:gd name="T0" fmla="*/ 212 w 669"/>
                <a:gd name="T1" fmla="*/ 824 h 836"/>
                <a:gd name="T2" fmla="*/ 153 w 669"/>
                <a:gd name="T3" fmla="*/ 800 h 836"/>
                <a:gd name="T4" fmla="*/ 102 w 669"/>
                <a:gd name="T5" fmla="*/ 767 h 836"/>
                <a:gd name="T6" fmla="*/ 64 w 669"/>
                <a:gd name="T7" fmla="*/ 721 h 836"/>
                <a:gd name="T8" fmla="*/ 18 w 669"/>
                <a:gd name="T9" fmla="*/ 642 h 836"/>
                <a:gd name="T10" fmla="*/ 0 w 669"/>
                <a:gd name="T11" fmla="*/ 521 h 836"/>
                <a:gd name="T12" fmla="*/ 23 w 669"/>
                <a:gd name="T13" fmla="*/ 389 h 836"/>
                <a:gd name="T14" fmla="*/ 88 w 669"/>
                <a:gd name="T15" fmla="*/ 273 h 836"/>
                <a:gd name="T16" fmla="*/ 177 w 669"/>
                <a:gd name="T17" fmla="*/ 178 h 836"/>
                <a:gd name="T18" fmla="*/ 281 w 669"/>
                <a:gd name="T19" fmla="*/ 109 h 836"/>
                <a:gd name="T20" fmla="*/ 393 w 669"/>
                <a:gd name="T21" fmla="*/ 59 h 836"/>
                <a:gd name="T22" fmla="*/ 542 w 669"/>
                <a:gd name="T23" fmla="*/ 12 h 836"/>
                <a:gd name="T24" fmla="*/ 656 w 669"/>
                <a:gd name="T25" fmla="*/ 0 h 836"/>
                <a:gd name="T26" fmla="*/ 669 w 669"/>
                <a:gd name="T27" fmla="*/ 15 h 836"/>
                <a:gd name="T28" fmla="*/ 658 w 669"/>
                <a:gd name="T29" fmla="*/ 26 h 836"/>
                <a:gd name="T30" fmla="*/ 560 w 669"/>
                <a:gd name="T31" fmla="*/ 48 h 836"/>
                <a:gd name="T32" fmla="*/ 455 w 669"/>
                <a:gd name="T33" fmla="*/ 83 h 836"/>
                <a:gd name="T34" fmla="*/ 374 w 669"/>
                <a:gd name="T35" fmla="*/ 130 h 836"/>
                <a:gd name="T36" fmla="*/ 295 w 669"/>
                <a:gd name="T37" fmla="*/ 191 h 836"/>
                <a:gd name="T38" fmla="*/ 232 w 669"/>
                <a:gd name="T39" fmla="*/ 261 h 836"/>
                <a:gd name="T40" fmla="*/ 179 w 669"/>
                <a:gd name="T41" fmla="*/ 339 h 836"/>
                <a:gd name="T42" fmla="*/ 144 w 669"/>
                <a:gd name="T43" fmla="*/ 425 h 836"/>
                <a:gd name="T44" fmla="*/ 130 w 669"/>
                <a:gd name="T45" fmla="*/ 530 h 836"/>
                <a:gd name="T46" fmla="*/ 141 w 669"/>
                <a:gd name="T47" fmla="*/ 642 h 836"/>
                <a:gd name="T48" fmla="*/ 177 w 669"/>
                <a:gd name="T49" fmla="*/ 736 h 836"/>
                <a:gd name="T50" fmla="*/ 235 w 669"/>
                <a:gd name="T51" fmla="*/ 795 h 836"/>
                <a:gd name="T52" fmla="*/ 270 w 669"/>
                <a:gd name="T53" fmla="*/ 807 h 836"/>
                <a:gd name="T54" fmla="*/ 331 w 669"/>
                <a:gd name="T55" fmla="*/ 801 h 836"/>
                <a:gd name="T56" fmla="*/ 381 w 669"/>
                <a:gd name="T57" fmla="*/ 761 h 836"/>
                <a:gd name="T58" fmla="*/ 419 w 669"/>
                <a:gd name="T59" fmla="*/ 700 h 836"/>
                <a:gd name="T60" fmla="*/ 440 w 669"/>
                <a:gd name="T61" fmla="*/ 627 h 836"/>
                <a:gd name="T62" fmla="*/ 444 w 669"/>
                <a:gd name="T63" fmla="*/ 529 h 836"/>
                <a:gd name="T64" fmla="*/ 420 w 669"/>
                <a:gd name="T65" fmla="*/ 452 h 836"/>
                <a:gd name="T66" fmla="*/ 379 w 669"/>
                <a:gd name="T67" fmla="*/ 403 h 836"/>
                <a:gd name="T68" fmla="*/ 328 w 669"/>
                <a:gd name="T69" fmla="*/ 379 h 836"/>
                <a:gd name="T70" fmla="*/ 295 w 669"/>
                <a:gd name="T71" fmla="*/ 382 h 836"/>
                <a:gd name="T72" fmla="*/ 248 w 669"/>
                <a:gd name="T73" fmla="*/ 395 h 836"/>
                <a:gd name="T74" fmla="*/ 237 w 669"/>
                <a:gd name="T75" fmla="*/ 382 h 836"/>
                <a:gd name="T76" fmla="*/ 254 w 669"/>
                <a:gd name="T77" fmla="*/ 363 h 836"/>
                <a:gd name="T78" fmla="*/ 343 w 669"/>
                <a:gd name="T79" fmla="*/ 342 h 836"/>
                <a:gd name="T80" fmla="*/ 398 w 669"/>
                <a:gd name="T81" fmla="*/ 343 h 836"/>
                <a:gd name="T82" fmla="*/ 488 w 669"/>
                <a:gd name="T83" fmla="*/ 381 h 836"/>
                <a:gd name="T84" fmla="*/ 549 w 669"/>
                <a:gd name="T85" fmla="*/ 448 h 836"/>
                <a:gd name="T86" fmla="*/ 581 w 669"/>
                <a:gd name="T87" fmla="*/ 529 h 836"/>
                <a:gd name="T88" fmla="*/ 579 w 669"/>
                <a:gd name="T89" fmla="*/ 612 h 836"/>
                <a:gd name="T90" fmla="*/ 541 w 669"/>
                <a:gd name="T91" fmla="*/ 702 h 836"/>
                <a:gd name="T92" fmla="*/ 470 w 669"/>
                <a:gd name="T93" fmla="*/ 779 h 836"/>
                <a:gd name="T94" fmla="*/ 370 w 669"/>
                <a:gd name="T95" fmla="*/ 827 h 836"/>
                <a:gd name="T96" fmla="*/ 309 w 669"/>
                <a:gd name="T97" fmla="*/ 836 h 836"/>
                <a:gd name="T98" fmla="*/ 244 w 669"/>
                <a:gd name="T99" fmla="*/ 8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9" h="836">
                  <a:moveTo>
                    <a:pt x="244" y="834"/>
                  </a:moveTo>
                  <a:lnTo>
                    <a:pt x="212" y="824"/>
                  </a:lnTo>
                  <a:lnTo>
                    <a:pt x="181" y="814"/>
                  </a:lnTo>
                  <a:lnTo>
                    <a:pt x="153" y="800"/>
                  </a:lnTo>
                  <a:lnTo>
                    <a:pt x="127" y="785"/>
                  </a:lnTo>
                  <a:lnTo>
                    <a:pt x="102" y="767"/>
                  </a:lnTo>
                  <a:lnTo>
                    <a:pt x="82" y="743"/>
                  </a:lnTo>
                  <a:lnTo>
                    <a:pt x="64" y="721"/>
                  </a:lnTo>
                  <a:lnTo>
                    <a:pt x="46" y="696"/>
                  </a:lnTo>
                  <a:lnTo>
                    <a:pt x="18" y="642"/>
                  </a:lnTo>
                  <a:lnTo>
                    <a:pt x="5" y="581"/>
                  </a:lnTo>
                  <a:lnTo>
                    <a:pt x="0" y="521"/>
                  </a:lnTo>
                  <a:lnTo>
                    <a:pt x="5" y="455"/>
                  </a:lnTo>
                  <a:lnTo>
                    <a:pt x="23" y="389"/>
                  </a:lnTo>
                  <a:lnTo>
                    <a:pt x="50" y="325"/>
                  </a:lnTo>
                  <a:lnTo>
                    <a:pt x="88" y="273"/>
                  </a:lnTo>
                  <a:lnTo>
                    <a:pt x="127" y="223"/>
                  </a:lnTo>
                  <a:lnTo>
                    <a:pt x="177" y="178"/>
                  </a:lnTo>
                  <a:lnTo>
                    <a:pt x="227" y="141"/>
                  </a:lnTo>
                  <a:lnTo>
                    <a:pt x="281" y="109"/>
                  </a:lnTo>
                  <a:lnTo>
                    <a:pt x="337" y="79"/>
                  </a:lnTo>
                  <a:lnTo>
                    <a:pt x="393" y="59"/>
                  </a:lnTo>
                  <a:lnTo>
                    <a:pt x="447" y="37"/>
                  </a:lnTo>
                  <a:lnTo>
                    <a:pt x="542" y="12"/>
                  </a:lnTo>
                  <a:lnTo>
                    <a:pt x="617" y="1"/>
                  </a:lnTo>
                  <a:lnTo>
                    <a:pt x="656" y="0"/>
                  </a:lnTo>
                  <a:lnTo>
                    <a:pt x="664" y="5"/>
                  </a:lnTo>
                  <a:lnTo>
                    <a:pt x="669" y="15"/>
                  </a:lnTo>
                  <a:lnTo>
                    <a:pt x="665" y="23"/>
                  </a:lnTo>
                  <a:lnTo>
                    <a:pt x="658" y="26"/>
                  </a:lnTo>
                  <a:lnTo>
                    <a:pt x="624" y="33"/>
                  </a:lnTo>
                  <a:lnTo>
                    <a:pt x="560" y="48"/>
                  </a:lnTo>
                  <a:lnTo>
                    <a:pt x="491" y="67"/>
                  </a:lnTo>
                  <a:lnTo>
                    <a:pt x="455" y="83"/>
                  </a:lnTo>
                  <a:lnTo>
                    <a:pt x="414" y="102"/>
                  </a:lnTo>
                  <a:lnTo>
                    <a:pt x="374" y="130"/>
                  </a:lnTo>
                  <a:lnTo>
                    <a:pt x="331" y="162"/>
                  </a:lnTo>
                  <a:lnTo>
                    <a:pt x="295" y="191"/>
                  </a:lnTo>
                  <a:lnTo>
                    <a:pt x="263" y="226"/>
                  </a:lnTo>
                  <a:lnTo>
                    <a:pt x="232" y="261"/>
                  </a:lnTo>
                  <a:lnTo>
                    <a:pt x="204" y="300"/>
                  </a:lnTo>
                  <a:lnTo>
                    <a:pt x="179" y="339"/>
                  </a:lnTo>
                  <a:lnTo>
                    <a:pt x="161" y="382"/>
                  </a:lnTo>
                  <a:lnTo>
                    <a:pt x="144" y="425"/>
                  </a:lnTo>
                  <a:lnTo>
                    <a:pt x="134" y="470"/>
                  </a:lnTo>
                  <a:lnTo>
                    <a:pt x="130" y="530"/>
                  </a:lnTo>
                  <a:lnTo>
                    <a:pt x="131" y="586"/>
                  </a:lnTo>
                  <a:lnTo>
                    <a:pt x="141" y="642"/>
                  </a:lnTo>
                  <a:lnTo>
                    <a:pt x="156" y="691"/>
                  </a:lnTo>
                  <a:lnTo>
                    <a:pt x="177" y="736"/>
                  </a:lnTo>
                  <a:lnTo>
                    <a:pt x="204" y="770"/>
                  </a:lnTo>
                  <a:lnTo>
                    <a:pt x="235" y="795"/>
                  </a:lnTo>
                  <a:lnTo>
                    <a:pt x="251" y="802"/>
                  </a:lnTo>
                  <a:lnTo>
                    <a:pt x="270" y="807"/>
                  </a:lnTo>
                  <a:lnTo>
                    <a:pt x="301" y="809"/>
                  </a:lnTo>
                  <a:lnTo>
                    <a:pt x="331" y="801"/>
                  </a:lnTo>
                  <a:lnTo>
                    <a:pt x="358" y="784"/>
                  </a:lnTo>
                  <a:lnTo>
                    <a:pt x="381" y="761"/>
                  </a:lnTo>
                  <a:lnTo>
                    <a:pt x="399" y="734"/>
                  </a:lnTo>
                  <a:lnTo>
                    <a:pt x="419" y="700"/>
                  </a:lnTo>
                  <a:lnTo>
                    <a:pt x="432" y="663"/>
                  </a:lnTo>
                  <a:lnTo>
                    <a:pt x="440" y="627"/>
                  </a:lnTo>
                  <a:lnTo>
                    <a:pt x="446" y="573"/>
                  </a:lnTo>
                  <a:lnTo>
                    <a:pt x="444" y="529"/>
                  </a:lnTo>
                  <a:lnTo>
                    <a:pt x="434" y="489"/>
                  </a:lnTo>
                  <a:lnTo>
                    <a:pt x="420" y="452"/>
                  </a:lnTo>
                  <a:lnTo>
                    <a:pt x="401" y="424"/>
                  </a:lnTo>
                  <a:lnTo>
                    <a:pt x="379" y="403"/>
                  </a:lnTo>
                  <a:lnTo>
                    <a:pt x="353" y="390"/>
                  </a:lnTo>
                  <a:lnTo>
                    <a:pt x="328" y="379"/>
                  </a:lnTo>
                  <a:lnTo>
                    <a:pt x="312" y="380"/>
                  </a:lnTo>
                  <a:lnTo>
                    <a:pt x="295" y="382"/>
                  </a:lnTo>
                  <a:lnTo>
                    <a:pt x="260" y="393"/>
                  </a:lnTo>
                  <a:lnTo>
                    <a:pt x="248" y="395"/>
                  </a:lnTo>
                  <a:lnTo>
                    <a:pt x="240" y="392"/>
                  </a:lnTo>
                  <a:lnTo>
                    <a:pt x="237" y="382"/>
                  </a:lnTo>
                  <a:lnTo>
                    <a:pt x="241" y="374"/>
                  </a:lnTo>
                  <a:lnTo>
                    <a:pt x="254" y="363"/>
                  </a:lnTo>
                  <a:lnTo>
                    <a:pt x="292" y="348"/>
                  </a:lnTo>
                  <a:lnTo>
                    <a:pt x="343" y="342"/>
                  </a:lnTo>
                  <a:lnTo>
                    <a:pt x="370" y="338"/>
                  </a:lnTo>
                  <a:lnTo>
                    <a:pt x="398" y="343"/>
                  </a:lnTo>
                  <a:lnTo>
                    <a:pt x="451" y="356"/>
                  </a:lnTo>
                  <a:lnTo>
                    <a:pt x="488" y="381"/>
                  </a:lnTo>
                  <a:lnTo>
                    <a:pt x="522" y="411"/>
                  </a:lnTo>
                  <a:lnTo>
                    <a:pt x="549" y="448"/>
                  </a:lnTo>
                  <a:lnTo>
                    <a:pt x="568" y="487"/>
                  </a:lnTo>
                  <a:lnTo>
                    <a:pt x="581" y="529"/>
                  </a:lnTo>
                  <a:lnTo>
                    <a:pt x="582" y="571"/>
                  </a:lnTo>
                  <a:lnTo>
                    <a:pt x="579" y="612"/>
                  </a:lnTo>
                  <a:lnTo>
                    <a:pt x="567" y="656"/>
                  </a:lnTo>
                  <a:lnTo>
                    <a:pt x="541" y="702"/>
                  </a:lnTo>
                  <a:lnTo>
                    <a:pt x="510" y="742"/>
                  </a:lnTo>
                  <a:lnTo>
                    <a:pt x="470" y="779"/>
                  </a:lnTo>
                  <a:lnTo>
                    <a:pt x="423" y="808"/>
                  </a:lnTo>
                  <a:lnTo>
                    <a:pt x="370" y="827"/>
                  </a:lnTo>
                  <a:lnTo>
                    <a:pt x="340" y="835"/>
                  </a:lnTo>
                  <a:lnTo>
                    <a:pt x="309" y="836"/>
                  </a:lnTo>
                  <a:lnTo>
                    <a:pt x="278" y="835"/>
                  </a:lnTo>
                  <a:lnTo>
                    <a:pt x="244" y="83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2" name="Freeform 62"/>
            <p:cNvSpPr>
              <a:spLocks/>
            </p:cNvSpPr>
            <p:nvPr/>
          </p:nvSpPr>
          <p:spPr bwMode="auto">
            <a:xfrm>
              <a:off x="200025" y="3775075"/>
              <a:ext cx="109538" cy="149225"/>
            </a:xfrm>
            <a:custGeom>
              <a:avLst/>
              <a:gdLst>
                <a:gd name="T0" fmla="*/ 0 w 404"/>
                <a:gd name="T1" fmla="*/ 550 h 550"/>
                <a:gd name="T2" fmla="*/ 0 w 404"/>
                <a:gd name="T3" fmla="*/ 85 h 550"/>
                <a:gd name="T4" fmla="*/ 277 w 404"/>
                <a:gd name="T5" fmla="*/ 0 h 550"/>
                <a:gd name="T6" fmla="*/ 404 w 404"/>
                <a:gd name="T7" fmla="*/ 429 h 550"/>
                <a:gd name="T8" fmla="*/ 0 w 404"/>
                <a:gd name="T9" fmla="*/ 550 h 550"/>
              </a:gdLst>
              <a:ahLst/>
              <a:cxnLst>
                <a:cxn ang="0">
                  <a:pos x="T0" y="T1"/>
                </a:cxn>
                <a:cxn ang="0">
                  <a:pos x="T2" y="T3"/>
                </a:cxn>
                <a:cxn ang="0">
                  <a:pos x="T4" y="T5"/>
                </a:cxn>
                <a:cxn ang="0">
                  <a:pos x="T6" y="T7"/>
                </a:cxn>
                <a:cxn ang="0">
                  <a:pos x="T8" y="T9"/>
                </a:cxn>
              </a:cxnLst>
              <a:rect l="0" t="0" r="r" b="b"/>
              <a:pathLst>
                <a:path w="404" h="550">
                  <a:moveTo>
                    <a:pt x="0" y="550"/>
                  </a:moveTo>
                  <a:lnTo>
                    <a:pt x="0" y="85"/>
                  </a:lnTo>
                  <a:lnTo>
                    <a:pt x="277" y="0"/>
                  </a:lnTo>
                  <a:lnTo>
                    <a:pt x="404" y="429"/>
                  </a:lnTo>
                  <a:lnTo>
                    <a:pt x="0" y="55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3" name="Freeform 63"/>
            <p:cNvSpPr>
              <a:spLocks/>
            </p:cNvSpPr>
            <p:nvPr/>
          </p:nvSpPr>
          <p:spPr bwMode="auto">
            <a:xfrm>
              <a:off x="2836863" y="4240213"/>
              <a:ext cx="169863" cy="169862"/>
            </a:xfrm>
            <a:custGeom>
              <a:avLst/>
              <a:gdLst>
                <a:gd name="T0" fmla="*/ 292 w 628"/>
                <a:gd name="T1" fmla="*/ 0 h 627"/>
                <a:gd name="T2" fmla="*/ 0 w 628"/>
                <a:gd name="T3" fmla="*/ 335 h 627"/>
                <a:gd name="T4" fmla="*/ 335 w 628"/>
                <a:gd name="T5" fmla="*/ 627 h 627"/>
                <a:gd name="T6" fmla="*/ 628 w 628"/>
                <a:gd name="T7" fmla="*/ 295 h 627"/>
                <a:gd name="T8" fmla="*/ 292 w 628"/>
                <a:gd name="T9" fmla="*/ 0 h 627"/>
              </a:gdLst>
              <a:ahLst/>
              <a:cxnLst>
                <a:cxn ang="0">
                  <a:pos x="T0" y="T1"/>
                </a:cxn>
                <a:cxn ang="0">
                  <a:pos x="T2" y="T3"/>
                </a:cxn>
                <a:cxn ang="0">
                  <a:pos x="T4" y="T5"/>
                </a:cxn>
                <a:cxn ang="0">
                  <a:pos x="T6" y="T7"/>
                </a:cxn>
                <a:cxn ang="0">
                  <a:pos x="T8" y="T9"/>
                </a:cxn>
              </a:cxnLst>
              <a:rect l="0" t="0" r="r" b="b"/>
              <a:pathLst>
                <a:path w="628" h="627">
                  <a:moveTo>
                    <a:pt x="292" y="0"/>
                  </a:moveTo>
                  <a:lnTo>
                    <a:pt x="0" y="335"/>
                  </a:lnTo>
                  <a:lnTo>
                    <a:pt x="335" y="627"/>
                  </a:lnTo>
                  <a:lnTo>
                    <a:pt x="628" y="295"/>
                  </a:lnTo>
                  <a:lnTo>
                    <a:pt x="292" y="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4" name="Freeform 64"/>
            <p:cNvSpPr>
              <a:spLocks/>
            </p:cNvSpPr>
            <p:nvPr/>
          </p:nvSpPr>
          <p:spPr bwMode="auto">
            <a:xfrm>
              <a:off x="2676525" y="5181600"/>
              <a:ext cx="192088" cy="127000"/>
            </a:xfrm>
            <a:custGeom>
              <a:avLst/>
              <a:gdLst>
                <a:gd name="T0" fmla="*/ 710 w 710"/>
                <a:gd name="T1" fmla="*/ 470 h 470"/>
                <a:gd name="T2" fmla="*/ 574 w 710"/>
                <a:gd name="T3" fmla="*/ 470 h 470"/>
                <a:gd name="T4" fmla="*/ 300 w 710"/>
                <a:gd name="T5" fmla="*/ 316 h 470"/>
                <a:gd name="T6" fmla="*/ 197 w 710"/>
                <a:gd name="T7" fmla="*/ 265 h 470"/>
                <a:gd name="T8" fmla="*/ 162 w 710"/>
                <a:gd name="T9" fmla="*/ 249 h 470"/>
                <a:gd name="T10" fmla="*/ 137 w 710"/>
                <a:gd name="T11" fmla="*/ 243 h 470"/>
                <a:gd name="T12" fmla="*/ 117 w 710"/>
                <a:gd name="T13" fmla="*/ 244 h 470"/>
                <a:gd name="T14" fmla="*/ 102 w 710"/>
                <a:gd name="T15" fmla="*/ 255 h 470"/>
                <a:gd name="T16" fmla="*/ 86 w 710"/>
                <a:gd name="T17" fmla="*/ 269 h 470"/>
                <a:gd name="T18" fmla="*/ 73 w 710"/>
                <a:gd name="T19" fmla="*/ 291 h 470"/>
                <a:gd name="T20" fmla="*/ 51 w 710"/>
                <a:gd name="T21" fmla="*/ 320 h 470"/>
                <a:gd name="T22" fmla="*/ 34 w 710"/>
                <a:gd name="T23" fmla="*/ 339 h 470"/>
                <a:gd name="T24" fmla="*/ 22 w 710"/>
                <a:gd name="T25" fmla="*/ 346 h 470"/>
                <a:gd name="T26" fmla="*/ 9 w 710"/>
                <a:gd name="T27" fmla="*/ 344 h 470"/>
                <a:gd name="T28" fmla="*/ 2 w 710"/>
                <a:gd name="T29" fmla="*/ 334 h 470"/>
                <a:gd name="T30" fmla="*/ 0 w 710"/>
                <a:gd name="T31" fmla="*/ 324 h 470"/>
                <a:gd name="T32" fmla="*/ 2 w 710"/>
                <a:gd name="T33" fmla="*/ 312 h 470"/>
                <a:gd name="T34" fmla="*/ 9 w 710"/>
                <a:gd name="T35" fmla="*/ 293 h 470"/>
                <a:gd name="T36" fmla="*/ 28 w 710"/>
                <a:gd name="T37" fmla="*/ 263 h 470"/>
                <a:gd name="T38" fmla="*/ 94 w 710"/>
                <a:gd name="T39" fmla="*/ 163 h 470"/>
                <a:gd name="T40" fmla="*/ 147 w 710"/>
                <a:gd name="T41" fmla="*/ 62 h 470"/>
                <a:gd name="T42" fmla="*/ 167 w 710"/>
                <a:gd name="T43" fmla="*/ 20 h 470"/>
                <a:gd name="T44" fmla="*/ 176 w 710"/>
                <a:gd name="T45" fmla="*/ 8 h 470"/>
                <a:gd name="T46" fmla="*/ 183 w 710"/>
                <a:gd name="T47" fmla="*/ 3 h 470"/>
                <a:gd name="T48" fmla="*/ 193 w 710"/>
                <a:gd name="T49" fmla="*/ 0 h 470"/>
                <a:gd name="T50" fmla="*/ 203 w 710"/>
                <a:gd name="T51" fmla="*/ 4 h 470"/>
                <a:gd name="T52" fmla="*/ 215 w 710"/>
                <a:gd name="T53" fmla="*/ 13 h 470"/>
                <a:gd name="T54" fmla="*/ 215 w 710"/>
                <a:gd name="T55" fmla="*/ 26 h 470"/>
                <a:gd name="T56" fmla="*/ 211 w 710"/>
                <a:gd name="T57" fmla="*/ 48 h 470"/>
                <a:gd name="T58" fmla="*/ 199 w 710"/>
                <a:gd name="T59" fmla="*/ 78 h 470"/>
                <a:gd name="T60" fmla="*/ 181 w 710"/>
                <a:gd name="T61" fmla="*/ 119 h 470"/>
                <a:gd name="T62" fmla="*/ 178 w 710"/>
                <a:gd name="T63" fmla="*/ 136 h 470"/>
                <a:gd name="T64" fmla="*/ 179 w 710"/>
                <a:gd name="T65" fmla="*/ 152 h 470"/>
                <a:gd name="T66" fmla="*/ 188 w 710"/>
                <a:gd name="T67" fmla="*/ 164 h 470"/>
                <a:gd name="T68" fmla="*/ 203 w 710"/>
                <a:gd name="T69" fmla="*/ 178 h 470"/>
                <a:gd name="T70" fmla="*/ 246 w 710"/>
                <a:gd name="T71" fmla="*/ 208 h 470"/>
                <a:gd name="T72" fmla="*/ 710 w 710"/>
                <a:gd name="T73"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0" h="470">
                  <a:moveTo>
                    <a:pt x="710" y="470"/>
                  </a:moveTo>
                  <a:lnTo>
                    <a:pt x="574" y="470"/>
                  </a:lnTo>
                  <a:lnTo>
                    <a:pt x="300" y="316"/>
                  </a:lnTo>
                  <a:lnTo>
                    <a:pt x="197" y="265"/>
                  </a:lnTo>
                  <a:lnTo>
                    <a:pt x="162" y="249"/>
                  </a:lnTo>
                  <a:lnTo>
                    <a:pt x="137" y="243"/>
                  </a:lnTo>
                  <a:lnTo>
                    <a:pt x="117" y="244"/>
                  </a:lnTo>
                  <a:lnTo>
                    <a:pt x="102" y="255"/>
                  </a:lnTo>
                  <a:lnTo>
                    <a:pt x="86" y="269"/>
                  </a:lnTo>
                  <a:lnTo>
                    <a:pt x="73" y="291"/>
                  </a:lnTo>
                  <a:lnTo>
                    <a:pt x="51" y="320"/>
                  </a:lnTo>
                  <a:lnTo>
                    <a:pt x="34" y="339"/>
                  </a:lnTo>
                  <a:lnTo>
                    <a:pt x="22" y="346"/>
                  </a:lnTo>
                  <a:lnTo>
                    <a:pt x="9" y="344"/>
                  </a:lnTo>
                  <a:lnTo>
                    <a:pt x="2" y="334"/>
                  </a:lnTo>
                  <a:lnTo>
                    <a:pt x="0" y="324"/>
                  </a:lnTo>
                  <a:lnTo>
                    <a:pt x="2" y="312"/>
                  </a:lnTo>
                  <a:lnTo>
                    <a:pt x="9" y="293"/>
                  </a:lnTo>
                  <a:lnTo>
                    <a:pt x="28" y="263"/>
                  </a:lnTo>
                  <a:lnTo>
                    <a:pt x="94" y="163"/>
                  </a:lnTo>
                  <a:lnTo>
                    <a:pt x="147" y="62"/>
                  </a:lnTo>
                  <a:lnTo>
                    <a:pt x="167" y="20"/>
                  </a:lnTo>
                  <a:lnTo>
                    <a:pt x="176" y="8"/>
                  </a:lnTo>
                  <a:lnTo>
                    <a:pt x="183" y="3"/>
                  </a:lnTo>
                  <a:lnTo>
                    <a:pt x="193" y="0"/>
                  </a:lnTo>
                  <a:lnTo>
                    <a:pt x="203" y="4"/>
                  </a:lnTo>
                  <a:lnTo>
                    <a:pt x="215" y="13"/>
                  </a:lnTo>
                  <a:lnTo>
                    <a:pt x="215" y="26"/>
                  </a:lnTo>
                  <a:lnTo>
                    <a:pt x="211" y="48"/>
                  </a:lnTo>
                  <a:lnTo>
                    <a:pt x="199" y="78"/>
                  </a:lnTo>
                  <a:lnTo>
                    <a:pt x="181" y="119"/>
                  </a:lnTo>
                  <a:lnTo>
                    <a:pt x="178" y="136"/>
                  </a:lnTo>
                  <a:lnTo>
                    <a:pt x="179" y="152"/>
                  </a:lnTo>
                  <a:lnTo>
                    <a:pt x="188" y="164"/>
                  </a:lnTo>
                  <a:lnTo>
                    <a:pt x="203" y="178"/>
                  </a:lnTo>
                  <a:lnTo>
                    <a:pt x="246" y="208"/>
                  </a:lnTo>
                  <a:lnTo>
                    <a:pt x="710" y="470"/>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5" name="Freeform 65"/>
            <p:cNvSpPr>
              <a:spLocks/>
            </p:cNvSpPr>
            <p:nvPr/>
          </p:nvSpPr>
          <p:spPr bwMode="auto">
            <a:xfrm>
              <a:off x="2743200" y="5014913"/>
              <a:ext cx="285750" cy="230187"/>
            </a:xfrm>
            <a:custGeom>
              <a:avLst/>
              <a:gdLst>
                <a:gd name="T0" fmla="*/ 311 w 1060"/>
                <a:gd name="T1" fmla="*/ 46 h 855"/>
                <a:gd name="T2" fmla="*/ 343 w 1060"/>
                <a:gd name="T3" fmla="*/ 65 h 855"/>
                <a:gd name="T4" fmla="*/ 347 w 1060"/>
                <a:gd name="T5" fmla="*/ 88 h 855"/>
                <a:gd name="T6" fmla="*/ 328 w 1060"/>
                <a:gd name="T7" fmla="*/ 102 h 855"/>
                <a:gd name="T8" fmla="*/ 224 w 1060"/>
                <a:gd name="T9" fmla="*/ 105 h 855"/>
                <a:gd name="T10" fmla="*/ 154 w 1060"/>
                <a:gd name="T11" fmla="*/ 117 h 855"/>
                <a:gd name="T12" fmla="*/ 105 w 1060"/>
                <a:gd name="T13" fmla="*/ 153 h 855"/>
                <a:gd name="T14" fmla="*/ 73 w 1060"/>
                <a:gd name="T15" fmla="*/ 202 h 855"/>
                <a:gd name="T16" fmla="*/ 50 w 1060"/>
                <a:gd name="T17" fmla="*/ 268 h 855"/>
                <a:gd name="T18" fmla="*/ 48 w 1060"/>
                <a:gd name="T19" fmla="*/ 340 h 855"/>
                <a:gd name="T20" fmla="*/ 75 w 1060"/>
                <a:gd name="T21" fmla="*/ 400 h 855"/>
                <a:gd name="T22" fmla="*/ 122 w 1060"/>
                <a:gd name="T23" fmla="*/ 446 h 855"/>
                <a:gd name="T24" fmla="*/ 192 w 1060"/>
                <a:gd name="T25" fmla="*/ 469 h 855"/>
                <a:gd name="T26" fmla="*/ 267 w 1060"/>
                <a:gd name="T27" fmla="*/ 460 h 855"/>
                <a:gd name="T28" fmla="*/ 325 w 1060"/>
                <a:gd name="T29" fmla="*/ 424 h 855"/>
                <a:gd name="T30" fmla="*/ 437 w 1060"/>
                <a:gd name="T31" fmla="*/ 312 h 855"/>
                <a:gd name="T32" fmla="*/ 540 w 1060"/>
                <a:gd name="T33" fmla="*/ 216 h 855"/>
                <a:gd name="T34" fmla="*/ 638 w 1060"/>
                <a:gd name="T35" fmla="*/ 161 h 855"/>
                <a:gd name="T36" fmla="*/ 735 w 1060"/>
                <a:gd name="T37" fmla="*/ 143 h 855"/>
                <a:gd name="T38" fmla="*/ 840 w 1060"/>
                <a:gd name="T39" fmla="*/ 161 h 855"/>
                <a:gd name="T40" fmla="*/ 896 w 1060"/>
                <a:gd name="T41" fmla="*/ 191 h 855"/>
                <a:gd name="T42" fmla="*/ 993 w 1060"/>
                <a:gd name="T43" fmla="*/ 278 h 855"/>
                <a:gd name="T44" fmla="*/ 1026 w 1060"/>
                <a:gd name="T45" fmla="*/ 335 h 855"/>
                <a:gd name="T46" fmla="*/ 1050 w 1060"/>
                <a:gd name="T47" fmla="*/ 398 h 855"/>
                <a:gd name="T48" fmla="*/ 1060 w 1060"/>
                <a:gd name="T49" fmla="*/ 470 h 855"/>
                <a:gd name="T50" fmla="*/ 1053 w 1060"/>
                <a:gd name="T51" fmla="*/ 546 h 855"/>
                <a:gd name="T52" fmla="*/ 1034 w 1060"/>
                <a:gd name="T53" fmla="*/ 620 h 855"/>
                <a:gd name="T54" fmla="*/ 965 w 1060"/>
                <a:gd name="T55" fmla="*/ 755 h 855"/>
                <a:gd name="T56" fmla="*/ 901 w 1060"/>
                <a:gd name="T57" fmla="*/ 833 h 855"/>
                <a:gd name="T58" fmla="*/ 869 w 1060"/>
                <a:gd name="T59" fmla="*/ 854 h 855"/>
                <a:gd name="T60" fmla="*/ 830 w 1060"/>
                <a:gd name="T61" fmla="*/ 851 h 855"/>
                <a:gd name="T62" fmla="*/ 669 w 1060"/>
                <a:gd name="T63" fmla="*/ 792 h 855"/>
                <a:gd name="T64" fmla="*/ 637 w 1060"/>
                <a:gd name="T65" fmla="*/ 774 h 855"/>
                <a:gd name="T66" fmla="*/ 636 w 1060"/>
                <a:gd name="T67" fmla="*/ 754 h 855"/>
                <a:gd name="T68" fmla="*/ 645 w 1060"/>
                <a:gd name="T69" fmla="*/ 744 h 855"/>
                <a:gd name="T70" fmla="*/ 669 w 1060"/>
                <a:gd name="T71" fmla="*/ 744 h 855"/>
                <a:gd name="T72" fmla="*/ 779 w 1060"/>
                <a:gd name="T73" fmla="*/ 742 h 855"/>
                <a:gd name="T74" fmla="*/ 877 w 1060"/>
                <a:gd name="T75" fmla="*/ 710 h 855"/>
                <a:gd name="T76" fmla="*/ 955 w 1060"/>
                <a:gd name="T77" fmla="*/ 652 h 855"/>
                <a:gd name="T78" fmla="*/ 1004 w 1060"/>
                <a:gd name="T79" fmla="*/ 577 h 855"/>
                <a:gd name="T80" fmla="*/ 1015 w 1060"/>
                <a:gd name="T81" fmla="*/ 498 h 855"/>
                <a:gd name="T82" fmla="*/ 997 w 1060"/>
                <a:gd name="T83" fmla="*/ 424 h 855"/>
                <a:gd name="T84" fmla="*/ 954 w 1060"/>
                <a:gd name="T85" fmla="*/ 362 h 855"/>
                <a:gd name="T86" fmla="*/ 890 w 1060"/>
                <a:gd name="T87" fmla="*/ 324 h 855"/>
                <a:gd name="T88" fmla="*/ 815 w 1060"/>
                <a:gd name="T89" fmla="*/ 311 h 855"/>
                <a:gd name="T90" fmla="*/ 742 w 1060"/>
                <a:gd name="T91" fmla="*/ 331 h 855"/>
                <a:gd name="T92" fmla="*/ 663 w 1060"/>
                <a:gd name="T93" fmla="*/ 378 h 855"/>
                <a:gd name="T94" fmla="*/ 573 w 1060"/>
                <a:gd name="T95" fmla="*/ 466 h 855"/>
                <a:gd name="T96" fmla="*/ 453 w 1060"/>
                <a:gd name="T97" fmla="*/ 574 h 855"/>
                <a:gd name="T98" fmla="*/ 358 w 1060"/>
                <a:gd name="T99" fmla="*/ 624 h 855"/>
                <a:gd name="T100" fmla="*/ 278 w 1060"/>
                <a:gd name="T101" fmla="*/ 633 h 855"/>
                <a:gd name="T102" fmla="*/ 190 w 1060"/>
                <a:gd name="T103" fmla="*/ 618 h 855"/>
                <a:gd name="T104" fmla="*/ 87 w 1060"/>
                <a:gd name="T105" fmla="*/ 556 h 855"/>
                <a:gd name="T106" fmla="*/ 49 w 1060"/>
                <a:gd name="T107" fmla="*/ 510 h 855"/>
                <a:gd name="T108" fmla="*/ 21 w 1060"/>
                <a:gd name="T109" fmla="*/ 459 h 855"/>
                <a:gd name="T110" fmla="*/ 4 w 1060"/>
                <a:gd name="T111" fmla="*/ 403 h 855"/>
                <a:gd name="T112" fmla="*/ 5 w 1060"/>
                <a:gd name="T113" fmla="*/ 276 h 855"/>
                <a:gd name="T114" fmla="*/ 47 w 1060"/>
                <a:gd name="T115" fmla="*/ 149 h 855"/>
                <a:gd name="T116" fmla="*/ 105 w 1060"/>
                <a:gd name="T117" fmla="*/ 41 h 855"/>
                <a:gd name="T118" fmla="*/ 145 w 1060"/>
                <a:gd name="T119" fmla="*/ 2 h 855"/>
                <a:gd name="T120" fmla="*/ 230 w 1060"/>
                <a:gd name="T121" fmla="*/ 2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855">
                  <a:moveTo>
                    <a:pt x="292" y="41"/>
                  </a:moveTo>
                  <a:lnTo>
                    <a:pt x="311" y="46"/>
                  </a:lnTo>
                  <a:lnTo>
                    <a:pt x="333" y="57"/>
                  </a:lnTo>
                  <a:lnTo>
                    <a:pt x="343" y="65"/>
                  </a:lnTo>
                  <a:lnTo>
                    <a:pt x="350" y="73"/>
                  </a:lnTo>
                  <a:lnTo>
                    <a:pt x="347" y="88"/>
                  </a:lnTo>
                  <a:lnTo>
                    <a:pt x="340" y="95"/>
                  </a:lnTo>
                  <a:lnTo>
                    <a:pt x="328" y="102"/>
                  </a:lnTo>
                  <a:lnTo>
                    <a:pt x="277" y="104"/>
                  </a:lnTo>
                  <a:lnTo>
                    <a:pt x="224" y="105"/>
                  </a:lnTo>
                  <a:lnTo>
                    <a:pt x="184" y="107"/>
                  </a:lnTo>
                  <a:lnTo>
                    <a:pt x="154" y="117"/>
                  </a:lnTo>
                  <a:lnTo>
                    <a:pt x="126" y="135"/>
                  </a:lnTo>
                  <a:lnTo>
                    <a:pt x="105" y="153"/>
                  </a:lnTo>
                  <a:lnTo>
                    <a:pt x="88" y="176"/>
                  </a:lnTo>
                  <a:lnTo>
                    <a:pt x="73" y="202"/>
                  </a:lnTo>
                  <a:lnTo>
                    <a:pt x="61" y="233"/>
                  </a:lnTo>
                  <a:lnTo>
                    <a:pt x="50" y="268"/>
                  </a:lnTo>
                  <a:lnTo>
                    <a:pt x="48" y="307"/>
                  </a:lnTo>
                  <a:lnTo>
                    <a:pt x="48" y="340"/>
                  </a:lnTo>
                  <a:lnTo>
                    <a:pt x="60" y="373"/>
                  </a:lnTo>
                  <a:lnTo>
                    <a:pt x="75" y="400"/>
                  </a:lnTo>
                  <a:lnTo>
                    <a:pt x="95" y="425"/>
                  </a:lnTo>
                  <a:lnTo>
                    <a:pt x="122" y="446"/>
                  </a:lnTo>
                  <a:lnTo>
                    <a:pt x="154" y="460"/>
                  </a:lnTo>
                  <a:lnTo>
                    <a:pt x="192" y="469"/>
                  </a:lnTo>
                  <a:lnTo>
                    <a:pt x="228" y="469"/>
                  </a:lnTo>
                  <a:lnTo>
                    <a:pt x="267" y="460"/>
                  </a:lnTo>
                  <a:lnTo>
                    <a:pt x="300" y="442"/>
                  </a:lnTo>
                  <a:lnTo>
                    <a:pt x="325" y="424"/>
                  </a:lnTo>
                  <a:lnTo>
                    <a:pt x="359" y="399"/>
                  </a:lnTo>
                  <a:lnTo>
                    <a:pt x="437" y="312"/>
                  </a:lnTo>
                  <a:lnTo>
                    <a:pt x="489" y="258"/>
                  </a:lnTo>
                  <a:lnTo>
                    <a:pt x="540" y="216"/>
                  </a:lnTo>
                  <a:lnTo>
                    <a:pt x="590" y="183"/>
                  </a:lnTo>
                  <a:lnTo>
                    <a:pt x="638" y="161"/>
                  </a:lnTo>
                  <a:lnTo>
                    <a:pt x="686" y="148"/>
                  </a:lnTo>
                  <a:lnTo>
                    <a:pt x="735" y="143"/>
                  </a:lnTo>
                  <a:lnTo>
                    <a:pt x="787" y="148"/>
                  </a:lnTo>
                  <a:lnTo>
                    <a:pt x="840" y="161"/>
                  </a:lnTo>
                  <a:lnTo>
                    <a:pt x="868" y="175"/>
                  </a:lnTo>
                  <a:lnTo>
                    <a:pt x="896" y="191"/>
                  </a:lnTo>
                  <a:lnTo>
                    <a:pt x="948" y="231"/>
                  </a:lnTo>
                  <a:lnTo>
                    <a:pt x="993" y="278"/>
                  </a:lnTo>
                  <a:lnTo>
                    <a:pt x="1012" y="304"/>
                  </a:lnTo>
                  <a:lnTo>
                    <a:pt x="1026" y="335"/>
                  </a:lnTo>
                  <a:lnTo>
                    <a:pt x="1041" y="366"/>
                  </a:lnTo>
                  <a:lnTo>
                    <a:pt x="1050" y="398"/>
                  </a:lnTo>
                  <a:lnTo>
                    <a:pt x="1055" y="434"/>
                  </a:lnTo>
                  <a:lnTo>
                    <a:pt x="1060" y="470"/>
                  </a:lnTo>
                  <a:lnTo>
                    <a:pt x="1058" y="507"/>
                  </a:lnTo>
                  <a:lnTo>
                    <a:pt x="1053" y="546"/>
                  </a:lnTo>
                  <a:lnTo>
                    <a:pt x="1044" y="584"/>
                  </a:lnTo>
                  <a:lnTo>
                    <a:pt x="1034" y="620"/>
                  </a:lnTo>
                  <a:lnTo>
                    <a:pt x="1004" y="689"/>
                  </a:lnTo>
                  <a:lnTo>
                    <a:pt x="965" y="755"/>
                  </a:lnTo>
                  <a:lnTo>
                    <a:pt x="923" y="811"/>
                  </a:lnTo>
                  <a:lnTo>
                    <a:pt x="901" y="833"/>
                  </a:lnTo>
                  <a:lnTo>
                    <a:pt x="883" y="850"/>
                  </a:lnTo>
                  <a:lnTo>
                    <a:pt x="869" y="854"/>
                  </a:lnTo>
                  <a:lnTo>
                    <a:pt x="851" y="855"/>
                  </a:lnTo>
                  <a:lnTo>
                    <a:pt x="830" y="851"/>
                  </a:lnTo>
                  <a:lnTo>
                    <a:pt x="799" y="842"/>
                  </a:lnTo>
                  <a:lnTo>
                    <a:pt x="669" y="792"/>
                  </a:lnTo>
                  <a:lnTo>
                    <a:pt x="649" y="782"/>
                  </a:lnTo>
                  <a:lnTo>
                    <a:pt x="637" y="774"/>
                  </a:lnTo>
                  <a:lnTo>
                    <a:pt x="635" y="764"/>
                  </a:lnTo>
                  <a:lnTo>
                    <a:pt x="636" y="754"/>
                  </a:lnTo>
                  <a:lnTo>
                    <a:pt x="640" y="748"/>
                  </a:lnTo>
                  <a:lnTo>
                    <a:pt x="645" y="744"/>
                  </a:lnTo>
                  <a:lnTo>
                    <a:pt x="656" y="742"/>
                  </a:lnTo>
                  <a:lnTo>
                    <a:pt x="669" y="744"/>
                  </a:lnTo>
                  <a:lnTo>
                    <a:pt x="726" y="745"/>
                  </a:lnTo>
                  <a:lnTo>
                    <a:pt x="779" y="742"/>
                  </a:lnTo>
                  <a:lnTo>
                    <a:pt x="830" y="728"/>
                  </a:lnTo>
                  <a:lnTo>
                    <a:pt x="877" y="710"/>
                  </a:lnTo>
                  <a:lnTo>
                    <a:pt x="921" y="685"/>
                  </a:lnTo>
                  <a:lnTo>
                    <a:pt x="955" y="652"/>
                  </a:lnTo>
                  <a:lnTo>
                    <a:pt x="983" y="617"/>
                  </a:lnTo>
                  <a:lnTo>
                    <a:pt x="1004" y="577"/>
                  </a:lnTo>
                  <a:lnTo>
                    <a:pt x="1013" y="537"/>
                  </a:lnTo>
                  <a:lnTo>
                    <a:pt x="1015" y="498"/>
                  </a:lnTo>
                  <a:lnTo>
                    <a:pt x="1009" y="459"/>
                  </a:lnTo>
                  <a:lnTo>
                    <a:pt x="997" y="424"/>
                  </a:lnTo>
                  <a:lnTo>
                    <a:pt x="977" y="390"/>
                  </a:lnTo>
                  <a:lnTo>
                    <a:pt x="954" y="362"/>
                  </a:lnTo>
                  <a:lnTo>
                    <a:pt x="922" y="341"/>
                  </a:lnTo>
                  <a:lnTo>
                    <a:pt x="890" y="324"/>
                  </a:lnTo>
                  <a:lnTo>
                    <a:pt x="852" y="313"/>
                  </a:lnTo>
                  <a:lnTo>
                    <a:pt x="815" y="311"/>
                  </a:lnTo>
                  <a:lnTo>
                    <a:pt x="779" y="318"/>
                  </a:lnTo>
                  <a:lnTo>
                    <a:pt x="742" y="331"/>
                  </a:lnTo>
                  <a:lnTo>
                    <a:pt x="703" y="350"/>
                  </a:lnTo>
                  <a:lnTo>
                    <a:pt x="663" y="378"/>
                  </a:lnTo>
                  <a:lnTo>
                    <a:pt x="618" y="419"/>
                  </a:lnTo>
                  <a:lnTo>
                    <a:pt x="573" y="466"/>
                  </a:lnTo>
                  <a:lnTo>
                    <a:pt x="507" y="527"/>
                  </a:lnTo>
                  <a:lnTo>
                    <a:pt x="453" y="574"/>
                  </a:lnTo>
                  <a:lnTo>
                    <a:pt x="406" y="605"/>
                  </a:lnTo>
                  <a:lnTo>
                    <a:pt x="358" y="624"/>
                  </a:lnTo>
                  <a:lnTo>
                    <a:pt x="320" y="630"/>
                  </a:lnTo>
                  <a:lnTo>
                    <a:pt x="278" y="633"/>
                  </a:lnTo>
                  <a:lnTo>
                    <a:pt x="235" y="628"/>
                  </a:lnTo>
                  <a:lnTo>
                    <a:pt x="190" y="618"/>
                  </a:lnTo>
                  <a:lnTo>
                    <a:pt x="134" y="590"/>
                  </a:lnTo>
                  <a:lnTo>
                    <a:pt x="87" y="556"/>
                  </a:lnTo>
                  <a:lnTo>
                    <a:pt x="67" y="532"/>
                  </a:lnTo>
                  <a:lnTo>
                    <a:pt x="49" y="510"/>
                  </a:lnTo>
                  <a:lnTo>
                    <a:pt x="34" y="485"/>
                  </a:lnTo>
                  <a:lnTo>
                    <a:pt x="21" y="459"/>
                  </a:lnTo>
                  <a:lnTo>
                    <a:pt x="10" y="432"/>
                  </a:lnTo>
                  <a:lnTo>
                    <a:pt x="4" y="403"/>
                  </a:lnTo>
                  <a:lnTo>
                    <a:pt x="0" y="341"/>
                  </a:lnTo>
                  <a:lnTo>
                    <a:pt x="5" y="276"/>
                  </a:lnTo>
                  <a:lnTo>
                    <a:pt x="24" y="206"/>
                  </a:lnTo>
                  <a:lnTo>
                    <a:pt x="47" y="149"/>
                  </a:lnTo>
                  <a:lnTo>
                    <a:pt x="75" y="90"/>
                  </a:lnTo>
                  <a:lnTo>
                    <a:pt x="105" y="41"/>
                  </a:lnTo>
                  <a:lnTo>
                    <a:pt x="133" y="6"/>
                  </a:lnTo>
                  <a:lnTo>
                    <a:pt x="145" y="2"/>
                  </a:lnTo>
                  <a:lnTo>
                    <a:pt x="163" y="0"/>
                  </a:lnTo>
                  <a:lnTo>
                    <a:pt x="230" y="21"/>
                  </a:lnTo>
                  <a:lnTo>
                    <a:pt x="292" y="4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6" name="Freeform 66"/>
            <p:cNvSpPr>
              <a:spLocks/>
            </p:cNvSpPr>
            <p:nvPr/>
          </p:nvSpPr>
          <p:spPr bwMode="auto">
            <a:xfrm>
              <a:off x="2787650" y="4845050"/>
              <a:ext cx="307975" cy="192087"/>
            </a:xfrm>
            <a:custGeom>
              <a:avLst/>
              <a:gdLst>
                <a:gd name="T0" fmla="*/ 1004 w 1139"/>
                <a:gd name="T1" fmla="*/ 368 h 709"/>
                <a:gd name="T2" fmla="*/ 1031 w 1139"/>
                <a:gd name="T3" fmla="*/ 366 h 709"/>
                <a:gd name="T4" fmla="*/ 1060 w 1139"/>
                <a:gd name="T5" fmla="*/ 341 h 709"/>
                <a:gd name="T6" fmla="*/ 1082 w 1139"/>
                <a:gd name="T7" fmla="*/ 301 h 709"/>
                <a:gd name="T8" fmla="*/ 1101 w 1139"/>
                <a:gd name="T9" fmla="*/ 258 h 709"/>
                <a:gd name="T10" fmla="*/ 1122 w 1139"/>
                <a:gd name="T11" fmla="*/ 251 h 709"/>
                <a:gd name="T12" fmla="*/ 1139 w 1139"/>
                <a:gd name="T13" fmla="*/ 262 h 709"/>
                <a:gd name="T14" fmla="*/ 1137 w 1139"/>
                <a:gd name="T15" fmla="*/ 288 h 709"/>
                <a:gd name="T16" fmla="*/ 1080 w 1139"/>
                <a:gd name="T17" fmla="*/ 487 h 709"/>
                <a:gd name="T18" fmla="*/ 1038 w 1139"/>
                <a:gd name="T19" fmla="*/ 684 h 709"/>
                <a:gd name="T20" fmla="*/ 1024 w 1139"/>
                <a:gd name="T21" fmla="*/ 705 h 709"/>
                <a:gd name="T22" fmla="*/ 1008 w 1139"/>
                <a:gd name="T23" fmla="*/ 709 h 709"/>
                <a:gd name="T24" fmla="*/ 991 w 1139"/>
                <a:gd name="T25" fmla="*/ 693 h 709"/>
                <a:gd name="T26" fmla="*/ 993 w 1139"/>
                <a:gd name="T27" fmla="*/ 643 h 709"/>
                <a:gd name="T28" fmla="*/ 994 w 1139"/>
                <a:gd name="T29" fmla="*/ 599 h 709"/>
                <a:gd name="T30" fmla="*/ 981 w 1139"/>
                <a:gd name="T31" fmla="*/ 566 h 709"/>
                <a:gd name="T32" fmla="*/ 957 w 1139"/>
                <a:gd name="T33" fmla="*/ 549 h 709"/>
                <a:gd name="T34" fmla="*/ 196 w 1139"/>
                <a:gd name="T35" fmla="*/ 355 h 709"/>
                <a:gd name="T36" fmla="*/ 122 w 1139"/>
                <a:gd name="T37" fmla="*/ 342 h 709"/>
                <a:gd name="T38" fmla="*/ 93 w 1139"/>
                <a:gd name="T39" fmla="*/ 353 h 709"/>
                <a:gd name="T40" fmla="*/ 68 w 1139"/>
                <a:gd name="T41" fmla="*/ 383 h 709"/>
                <a:gd name="T42" fmla="*/ 49 w 1139"/>
                <a:gd name="T43" fmla="*/ 432 h 709"/>
                <a:gd name="T44" fmla="*/ 31 w 1139"/>
                <a:gd name="T45" fmla="*/ 458 h 709"/>
                <a:gd name="T46" fmla="*/ 8 w 1139"/>
                <a:gd name="T47" fmla="*/ 454 h 709"/>
                <a:gd name="T48" fmla="*/ 0 w 1139"/>
                <a:gd name="T49" fmla="*/ 435 h 709"/>
                <a:gd name="T50" fmla="*/ 24 w 1139"/>
                <a:gd name="T51" fmla="*/ 349 h 709"/>
                <a:gd name="T52" fmla="*/ 98 w 1139"/>
                <a:gd name="T53" fmla="*/ 54 h 709"/>
                <a:gd name="T54" fmla="*/ 107 w 1139"/>
                <a:gd name="T55" fmla="*/ 12 h 709"/>
                <a:gd name="T56" fmla="*/ 123 w 1139"/>
                <a:gd name="T57" fmla="*/ 0 h 709"/>
                <a:gd name="T58" fmla="*/ 144 w 1139"/>
                <a:gd name="T59" fmla="*/ 6 h 709"/>
                <a:gd name="T60" fmla="*/ 151 w 1139"/>
                <a:gd name="T61" fmla="*/ 38 h 709"/>
                <a:gd name="T62" fmla="*/ 145 w 1139"/>
                <a:gd name="T63" fmla="*/ 87 h 709"/>
                <a:gd name="T64" fmla="*/ 153 w 1139"/>
                <a:gd name="T65" fmla="*/ 128 h 709"/>
                <a:gd name="T66" fmla="*/ 171 w 1139"/>
                <a:gd name="T67" fmla="*/ 153 h 709"/>
                <a:gd name="T68" fmla="*/ 243 w 1139"/>
                <a:gd name="T69" fmla="*/ 177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9" h="709">
                  <a:moveTo>
                    <a:pt x="943" y="355"/>
                  </a:moveTo>
                  <a:lnTo>
                    <a:pt x="1004" y="368"/>
                  </a:lnTo>
                  <a:lnTo>
                    <a:pt x="1017" y="368"/>
                  </a:lnTo>
                  <a:lnTo>
                    <a:pt x="1031" y="366"/>
                  </a:lnTo>
                  <a:lnTo>
                    <a:pt x="1048" y="356"/>
                  </a:lnTo>
                  <a:lnTo>
                    <a:pt x="1060" y="341"/>
                  </a:lnTo>
                  <a:lnTo>
                    <a:pt x="1071" y="323"/>
                  </a:lnTo>
                  <a:lnTo>
                    <a:pt x="1082" y="301"/>
                  </a:lnTo>
                  <a:lnTo>
                    <a:pt x="1091" y="274"/>
                  </a:lnTo>
                  <a:lnTo>
                    <a:pt x="1101" y="258"/>
                  </a:lnTo>
                  <a:lnTo>
                    <a:pt x="1110" y="251"/>
                  </a:lnTo>
                  <a:lnTo>
                    <a:pt x="1122" y="251"/>
                  </a:lnTo>
                  <a:lnTo>
                    <a:pt x="1134" y="255"/>
                  </a:lnTo>
                  <a:lnTo>
                    <a:pt x="1139" y="262"/>
                  </a:lnTo>
                  <a:lnTo>
                    <a:pt x="1139" y="276"/>
                  </a:lnTo>
                  <a:lnTo>
                    <a:pt x="1137" y="288"/>
                  </a:lnTo>
                  <a:lnTo>
                    <a:pt x="1117" y="362"/>
                  </a:lnTo>
                  <a:lnTo>
                    <a:pt x="1080" y="487"/>
                  </a:lnTo>
                  <a:lnTo>
                    <a:pt x="1044" y="652"/>
                  </a:lnTo>
                  <a:lnTo>
                    <a:pt x="1038" y="684"/>
                  </a:lnTo>
                  <a:lnTo>
                    <a:pt x="1034" y="696"/>
                  </a:lnTo>
                  <a:lnTo>
                    <a:pt x="1024" y="705"/>
                  </a:lnTo>
                  <a:lnTo>
                    <a:pt x="1017" y="709"/>
                  </a:lnTo>
                  <a:lnTo>
                    <a:pt x="1008" y="709"/>
                  </a:lnTo>
                  <a:lnTo>
                    <a:pt x="996" y="703"/>
                  </a:lnTo>
                  <a:lnTo>
                    <a:pt x="991" y="693"/>
                  </a:lnTo>
                  <a:lnTo>
                    <a:pt x="988" y="673"/>
                  </a:lnTo>
                  <a:lnTo>
                    <a:pt x="993" y="643"/>
                  </a:lnTo>
                  <a:lnTo>
                    <a:pt x="995" y="619"/>
                  </a:lnTo>
                  <a:lnTo>
                    <a:pt x="994" y="599"/>
                  </a:lnTo>
                  <a:lnTo>
                    <a:pt x="989" y="581"/>
                  </a:lnTo>
                  <a:lnTo>
                    <a:pt x="981" y="566"/>
                  </a:lnTo>
                  <a:lnTo>
                    <a:pt x="971" y="558"/>
                  </a:lnTo>
                  <a:lnTo>
                    <a:pt x="957" y="549"/>
                  </a:lnTo>
                  <a:lnTo>
                    <a:pt x="896" y="531"/>
                  </a:lnTo>
                  <a:lnTo>
                    <a:pt x="196" y="355"/>
                  </a:lnTo>
                  <a:lnTo>
                    <a:pt x="137" y="343"/>
                  </a:lnTo>
                  <a:lnTo>
                    <a:pt x="122" y="342"/>
                  </a:lnTo>
                  <a:lnTo>
                    <a:pt x="108" y="344"/>
                  </a:lnTo>
                  <a:lnTo>
                    <a:pt x="93" y="353"/>
                  </a:lnTo>
                  <a:lnTo>
                    <a:pt x="80" y="366"/>
                  </a:lnTo>
                  <a:lnTo>
                    <a:pt x="68" y="383"/>
                  </a:lnTo>
                  <a:lnTo>
                    <a:pt x="60" y="406"/>
                  </a:lnTo>
                  <a:lnTo>
                    <a:pt x="49" y="432"/>
                  </a:lnTo>
                  <a:lnTo>
                    <a:pt x="39" y="451"/>
                  </a:lnTo>
                  <a:lnTo>
                    <a:pt x="31" y="458"/>
                  </a:lnTo>
                  <a:lnTo>
                    <a:pt x="18" y="458"/>
                  </a:lnTo>
                  <a:lnTo>
                    <a:pt x="8" y="454"/>
                  </a:lnTo>
                  <a:lnTo>
                    <a:pt x="1" y="444"/>
                  </a:lnTo>
                  <a:lnTo>
                    <a:pt x="0" y="435"/>
                  </a:lnTo>
                  <a:lnTo>
                    <a:pt x="3" y="418"/>
                  </a:lnTo>
                  <a:lnTo>
                    <a:pt x="24" y="349"/>
                  </a:lnTo>
                  <a:lnTo>
                    <a:pt x="59" y="223"/>
                  </a:lnTo>
                  <a:lnTo>
                    <a:pt x="98" y="54"/>
                  </a:lnTo>
                  <a:lnTo>
                    <a:pt x="102" y="29"/>
                  </a:lnTo>
                  <a:lnTo>
                    <a:pt x="107" y="12"/>
                  </a:lnTo>
                  <a:lnTo>
                    <a:pt x="115" y="5"/>
                  </a:lnTo>
                  <a:lnTo>
                    <a:pt x="123" y="0"/>
                  </a:lnTo>
                  <a:lnTo>
                    <a:pt x="134" y="0"/>
                  </a:lnTo>
                  <a:lnTo>
                    <a:pt x="144" y="6"/>
                  </a:lnTo>
                  <a:lnTo>
                    <a:pt x="151" y="18"/>
                  </a:lnTo>
                  <a:lnTo>
                    <a:pt x="151" y="38"/>
                  </a:lnTo>
                  <a:lnTo>
                    <a:pt x="147" y="63"/>
                  </a:lnTo>
                  <a:lnTo>
                    <a:pt x="145" y="87"/>
                  </a:lnTo>
                  <a:lnTo>
                    <a:pt x="145" y="109"/>
                  </a:lnTo>
                  <a:lnTo>
                    <a:pt x="153" y="128"/>
                  </a:lnTo>
                  <a:lnTo>
                    <a:pt x="159" y="144"/>
                  </a:lnTo>
                  <a:lnTo>
                    <a:pt x="171" y="153"/>
                  </a:lnTo>
                  <a:lnTo>
                    <a:pt x="182" y="160"/>
                  </a:lnTo>
                  <a:lnTo>
                    <a:pt x="243" y="177"/>
                  </a:lnTo>
                  <a:lnTo>
                    <a:pt x="943" y="35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7" name="Freeform 67"/>
            <p:cNvSpPr>
              <a:spLocks/>
            </p:cNvSpPr>
            <p:nvPr/>
          </p:nvSpPr>
          <p:spPr bwMode="auto">
            <a:xfrm>
              <a:off x="2824163" y="4652963"/>
              <a:ext cx="293688" cy="177800"/>
            </a:xfrm>
            <a:custGeom>
              <a:avLst/>
              <a:gdLst>
                <a:gd name="T0" fmla="*/ 222 w 1087"/>
                <a:gd name="T1" fmla="*/ 52 h 660"/>
                <a:gd name="T2" fmla="*/ 261 w 1087"/>
                <a:gd name="T3" fmla="*/ 57 h 660"/>
                <a:gd name="T4" fmla="*/ 270 w 1087"/>
                <a:gd name="T5" fmla="*/ 79 h 660"/>
                <a:gd name="T6" fmla="*/ 258 w 1087"/>
                <a:gd name="T7" fmla="*/ 101 h 660"/>
                <a:gd name="T8" fmla="*/ 208 w 1087"/>
                <a:gd name="T9" fmla="*/ 116 h 660"/>
                <a:gd name="T10" fmla="*/ 122 w 1087"/>
                <a:gd name="T11" fmla="*/ 149 h 660"/>
                <a:gd name="T12" fmla="*/ 75 w 1087"/>
                <a:gd name="T13" fmla="*/ 189 h 660"/>
                <a:gd name="T14" fmla="*/ 52 w 1087"/>
                <a:gd name="T15" fmla="*/ 242 h 660"/>
                <a:gd name="T16" fmla="*/ 42 w 1087"/>
                <a:gd name="T17" fmla="*/ 302 h 660"/>
                <a:gd name="T18" fmla="*/ 52 w 1087"/>
                <a:gd name="T19" fmla="*/ 381 h 660"/>
                <a:gd name="T20" fmla="*/ 81 w 1087"/>
                <a:gd name="T21" fmla="*/ 438 h 660"/>
                <a:gd name="T22" fmla="*/ 134 w 1087"/>
                <a:gd name="T23" fmla="*/ 478 h 660"/>
                <a:gd name="T24" fmla="*/ 199 w 1087"/>
                <a:gd name="T25" fmla="*/ 492 h 660"/>
                <a:gd name="T26" fmla="*/ 274 w 1087"/>
                <a:gd name="T27" fmla="*/ 477 h 660"/>
                <a:gd name="T28" fmla="*/ 335 w 1087"/>
                <a:gd name="T29" fmla="*/ 431 h 660"/>
                <a:gd name="T30" fmla="*/ 374 w 1087"/>
                <a:gd name="T31" fmla="*/ 371 h 660"/>
                <a:gd name="T32" fmla="*/ 458 w 1087"/>
                <a:gd name="T33" fmla="*/ 197 h 660"/>
                <a:gd name="T34" fmla="*/ 530 w 1087"/>
                <a:gd name="T35" fmla="*/ 98 h 660"/>
                <a:gd name="T36" fmla="*/ 612 w 1087"/>
                <a:gd name="T37" fmla="*/ 33 h 660"/>
                <a:gd name="T38" fmla="*/ 707 w 1087"/>
                <a:gd name="T39" fmla="*/ 4 h 660"/>
                <a:gd name="T40" fmla="*/ 793 w 1087"/>
                <a:gd name="T41" fmla="*/ 4 h 660"/>
                <a:gd name="T42" fmla="*/ 886 w 1087"/>
                <a:gd name="T43" fmla="*/ 33 h 660"/>
                <a:gd name="T44" fmla="*/ 970 w 1087"/>
                <a:gd name="T45" fmla="*/ 83 h 660"/>
                <a:gd name="T46" fmla="*/ 1016 w 1087"/>
                <a:gd name="T47" fmla="*/ 133 h 660"/>
                <a:gd name="T48" fmla="*/ 1051 w 1087"/>
                <a:gd name="T49" fmla="*/ 194 h 660"/>
                <a:gd name="T50" fmla="*/ 1077 w 1087"/>
                <a:gd name="T51" fmla="*/ 262 h 660"/>
                <a:gd name="T52" fmla="*/ 1087 w 1087"/>
                <a:gd name="T53" fmla="*/ 339 h 660"/>
                <a:gd name="T54" fmla="*/ 1078 w 1087"/>
                <a:gd name="T55" fmla="*/ 452 h 660"/>
                <a:gd name="T56" fmla="*/ 1040 w 1087"/>
                <a:gd name="T57" fmla="*/ 594 h 660"/>
                <a:gd name="T58" fmla="*/ 999 w 1087"/>
                <a:gd name="T59" fmla="*/ 651 h 660"/>
                <a:gd name="T60" fmla="*/ 965 w 1087"/>
                <a:gd name="T61" fmla="*/ 660 h 660"/>
                <a:gd name="T62" fmla="*/ 793 w 1087"/>
                <a:gd name="T63" fmla="*/ 652 h 660"/>
                <a:gd name="T64" fmla="*/ 754 w 1087"/>
                <a:gd name="T65" fmla="*/ 645 h 660"/>
                <a:gd name="T66" fmla="*/ 749 w 1087"/>
                <a:gd name="T67" fmla="*/ 626 h 660"/>
                <a:gd name="T68" fmla="*/ 755 w 1087"/>
                <a:gd name="T69" fmla="*/ 614 h 660"/>
                <a:gd name="T70" fmla="*/ 777 w 1087"/>
                <a:gd name="T71" fmla="*/ 605 h 660"/>
                <a:gd name="T72" fmla="*/ 882 w 1087"/>
                <a:gd name="T73" fmla="*/ 571 h 660"/>
                <a:gd name="T74" fmla="*/ 967 w 1087"/>
                <a:gd name="T75" fmla="*/ 509 h 660"/>
                <a:gd name="T76" fmla="*/ 1020 w 1087"/>
                <a:gd name="T77" fmla="*/ 430 h 660"/>
                <a:gd name="T78" fmla="*/ 1045 w 1087"/>
                <a:gd name="T79" fmla="*/ 342 h 660"/>
                <a:gd name="T80" fmla="*/ 1032 w 1087"/>
                <a:gd name="T81" fmla="*/ 265 h 660"/>
                <a:gd name="T82" fmla="*/ 991 w 1087"/>
                <a:gd name="T83" fmla="*/ 199 h 660"/>
                <a:gd name="T84" fmla="*/ 932 w 1087"/>
                <a:gd name="T85" fmla="*/ 158 h 660"/>
                <a:gd name="T86" fmla="*/ 859 w 1087"/>
                <a:gd name="T87" fmla="*/ 141 h 660"/>
                <a:gd name="T88" fmla="*/ 785 w 1087"/>
                <a:gd name="T89" fmla="*/ 149 h 660"/>
                <a:gd name="T90" fmla="*/ 721 w 1087"/>
                <a:gd name="T91" fmla="*/ 189 h 660"/>
                <a:gd name="T92" fmla="*/ 659 w 1087"/>
                <a:gd name="T93" fmla="*/ 262 h 660"/>
                <a:gd name="T94" fmla="*/ 599 w 1087"/>
                <a:gd name="T95" fmla="*/ 369 h 660"/>
                <a:gd name="T96" fmla="*/ 521 w 1087"/>
                <a:gd name="T97" fmla="*/ 509 h 660"/>
                <a:gd name="T98" fmla="*/ 446 w 1087"/>
                <a:gd name="T99" fmla="*/ 586 h 660"/>
                <a:gd name="T100" fmla="*/ 370 w 1087"/>
                <a:gd name="T101" fmla="*/ 621 h 660"/>
                <a:gd name="T102" fmla="*/ 283 w 1087"/>
                <a:gd name="T103" fmla="*/ 630 h 660"/>
                <a:gd name="T104" fmla="*/ 220 w 1087"/>
                <a:gd name="T105" fmla="*/ 623 h 660"/>
                <a:gd name="T106" fmla="*/ 164 w 1087"/>
                <a:gd name="T107" fmla="*/ 604 h 660"/>
                <a:gd name="T108" fmla="*/ 74 w 1087"/>
                <a:gd name="T109" fmla="*/ 531 h 660"/>
                <a:gd name="T110" fmla="*/ 41 w 1087"/>
                <a:gd name="T111" fmla="*/ 482 h 660"/>
                <a:gd name="T112" fmla="*/ 1 w 1087"/>
                <a:gd name="T113" fmla="*/ 360 h 660"/>
                <a:gd name="T114" fmla="*/ 2 w 1087"/>
                <a:gd name="T115" fmla="*/ 229 h 660"/>
                <a:gd name="T116" fmla="*/ 28 w 1087"/>
                <a:gd name="T117" fmla="*/ 108 h 660"/>
                <a:gd name="T118" fmla="*/ 52 w 1087"/>
                <a:gd name="T119" fmla="*/ 58 h 660"/>
                <a:gd name="T120" fmla="*/ 139 w 1087"/>
                <a:gd name="T121" fmla="*/ 5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 h="660">
                  <a:moveTo>
                    <a:pt x="205" y="52"/>
                  </a:moveTo>
                  <a:lnTo>
                    <a:pt x="222" y="52"/>
                  </a:lnTo>
                  <a:lnTo>
                    <a:pt x="248" y="55"/>
                  </a:lnTo>
                  <a:lnTo>
                    <a:pt x="261" y="57"/>
                  </a:lnTo>
                  <a:lnTo>
                    <a:pt x="268" y="65"/>
                  </a:lnTo>
                  <a:lnTo>
                    <a:pt x="270" y="79"/>
                  </a:lnTo>
                  <a:lnTo>
                    <a:pt x="266" y="89"/>
                  </a:lnTo>
                  <a:lnTo>
                    <a:pt x="258" y="101"/>
                  </a:lnTo>
                  <a:lnTo>
                    <a:pt x="239" y="106"/>
                  </a:lnTo>
                  <a:lnTo>
                    <a:pt x="208" y="116"/>
                  </a:lnTo>
                  <a:lnTo>
                    <a:pt x="157" y="131"/>
                  </a:lnTo>
                  <a:lnTo>
                    <a:pt x="122" y="149"/>
                  </a:lnTo>
                  <a:lnTo>
                    <a:pt x="96" y="166"/>
                  </a:lnTo>
                  <a:lnTo>
                    <a:pt x="75" y="189"/>
                  </a:lnTo>
                  <a:lnTo>
                    <a:pt x="62" y="213"/>
                  </a:lnTo>
                  <a:lnTo>
                    <a:pt x="52" y="242"/>
                  </a:lnTo>
                  <a:lnTo>
                    <a:pt x="43" y="271"/>
                  </a:lnTo>
                  <a:lnTo>
                    <a:pt x="42" y="302"/>
                  </a:lnTo>
                  <a:lnTo>
                    <a:pt x="44" y="342"/>
                  </a:lnTo>
                  <a:lnTo>
                    <a:pt x="52" y="381"/>
                  </a:lnTo>
                  <a:lnTo>
                    <a:pt x="62" y="411"/>
                  </a:lnTo>
                  <a:lnTo>
                    <a:pt x="81" y="438"/>
                  </a:lnTo>
                  <a:lnTo>
                    <a:pt x="106" y="460"/>
                  </a:lnTo>
                  <a:lnTo>
                    <a:pt x="134" y="478"/>
                  </a:lnTo>
                  <a:lnTo>
                    <a:pt x="167" y="489"/>
                  </a:lnTo>
                  <a:lnTo>
                    <a:pt x="199" y="492"/>
                  </a:lnTo>
                  <a:lnTo>
                    <a:pt x="239" y="488"/>
                  </a:lnTo>
                  <a:lnTo>
                    <a:pt x="274" y="477"/>
                  </a:lnTo>
                  <a:lnTo>
                    <a:pt x="309" y="459"/>
                  </a:lnTo>
                  <a:lnTo>
                    <a:pt x="335" y="431"/>
                  </a:lnTo>
                  <a:lnTo>
                    <a:pt x="353" y="407"/>
                  </a:lnTo>
                  <a:lnTo>
                    <a:pt x="374" y="371"/>
                  </a:lnTo>
                  <a:lnTo>
                    <a:pt x="428" y="267"/>
                  </a:lnTo>
                  <a:lnTo>
                    <a:pt x="458" y="197"/>
                  </a:lnTo>
                  <a:lnTo>
                    <a:pt x="495" y="145"/>
                  </a:lnTo>
                  <a:lnTo>
                    <a:pt x="530" y="98"/>
                  </a:lnTo>
                  <a:lnTo>
                    <a:pt x="570" y="61"/>
                  </a:lnTo>
                  <a:lnTo>
                    <a:pt x="612" y="33"/>
                  </a:lnTo>
                  <a:lnTo>
                    <a:pt x="659" y="15"/>
                  </a:lnTo>
                  <a:lnTo>
                    <a:pt x="707" y="4"/>
                  </a:lnTo>
                  <a:lnTo>
                    <a:pt x="760" y="0"/>
                  </a:lnTo>
                  <a:lnTo>
                    <a:pt x="793" y="4"/>
                  </a:lnTo>
                  <a:lnTo>
                    <a:pt x="822" y="9"/>
                  </a:lnTo>
                  <a:lnTo>
                    <a:pt x="886" y="33"/>
                  </a:lnTo>
                  <a:lnTo>
                    <a:pt x="944" y="66"/>
                  </a:lnTo>
                  <a:lnTo>
                    <a:pt x="970" y="83"/>
                  </a:lnTo>
                  <a:lnTo>
                    <a:pt x="995" y="105"/>
                  </a:lnTo>
                  <a:lnTo>
                    <a:pt x="1016" y="133"/>
                  </a:lnTo>
                  <a:lnTo>
                    <a:pt x="1035" y="163"/>
                  </a:lnTo>
                  <a:lnTo>
                    <a:pt x="1051" y="194"/>
                  </a:lnTo>
                  <a:lnTo>
                    <a:pt x="1065" y="228"/>
                  </a:lnTo>
                  <a:lnTo>
                    <a:pt x="1077" y="262"/>
                  </a:lnTo>
                  <a:lnTo>
                    <a:pt x="1081" y="300"/>
                  </a:lnTo>
                  <a:lnTo>
                    <a:pt x="1087" y="339"/>
                  </a:lnTo>
                  <a:lnTo>
                    <a:pt x="1087" y="381"/>
                  </a:lnTo>
                  <a:lnTo>
                    <a:pt x="1078" y="452"/>
                  </a:lnTo>
                  <a:lnTo>
                    <a:pt x="1061" y="525"/>
                  </a:lnTo>
                  <a:lnTo>
                    <a:pt x="1040" y="594"/>
                  </a:lnTo>
                  <a:lnTo>
                    <a:pt x="1012" y="642"/>
                  </a:lnTo>
                  <a:lnTo>
                    <a:pt x="999" y="651"/>
                  </a:lnTo>
                  <a:lnTo>
                    <a:pt x="987" y="657"/>
                  </a:lnTo>
                  <a:lnTo>
                    <a:pt x="965" y="660"/>
                  </a:lnTo>
                  <a:lnTo>
                    <a:pt x="930" y="658"/>
                  </a:lnTo>
                  <a:lnTo>
                    <a:pt x="793" y="652"/>
                  </a:lnTo>
                  <a:lnTo>
                    <a:pt x="769" y="648"/>
                  </a:lnTo>
                  <a:lnTo>
                    <a:pt x="754" y="645"/>
                  </a:lnTo>
                  <a:lnTo>
                    <a:pt x="749" y="637"/>
                  </a:lnTo>
                  <a:lnTo>
                    <a:pt x="749" y="626"/>
                  </a:lnTo>
                  <a:lnTo>
                    <a:pt x="750" y="618"/>
                  </a:lnTo>
                  <a:lnTo>
                    <a:pt x="755" y="614"/>
                  </a:lnTo>
                  <a:lnTo>
                    <a:pt x="763" y="607"/>
                  </a:lnTo>
                  <a:lnTo>
                    <a:pt x="777" y="605"/>
                  </a:lnTo>
                  <a:lnTo>
                    <a:pt x="832" y="591"/>
                  </a:lnTo>
                  <a:lnTo>
                    <a:pt x="882" y="571"/>
                  </a:lnTo>
                  <a:lnTo>
                    <a:pt x="926" y="541"/>
                  </a:lnTo>
                  <a:lnTo>
                    <a:pt x="967" y="509"/>
                  </a:lnTo>
                  <a:lnTo>
                    <a:pt x="997" y="475"/>
                  </a:lnTo>
                  <a:lnTo>
                    <a:pt x="1020" y="430"/>
                  </a:lnTo>
                  <a:lnTo>
                    <a:pt x="1039" y="388"/>
                  </a:lnTo>
                  <a:lnTo>
                    <a:pt x="1045" y="342"/>
                  </a:lnTo>
                  <a:lnTo>
                    <a:pt x="1041" y="304"/>
                  </a:lnTo>
                  <a:lnTo>
                    <a:pt x="1032" y="265"/>
                  </a:lnTo>
                  <a:lnTo>
                    <a:pt x="1016" y="230"/>
                  </a:lnTo>
                  <a:lnTo>
                    <a:pt x="991" y="199"/>
                  </a:lnTo>
                  <a:lnTo>
                    <a:pt x="965" y="175"/>
                  </a:lnTo>
                  <a:lnTo>
                    <a:pt x="932" y="158"/>
                  </a:lnTo>
                  <a:lnTo>
                    <a:pt x="897" y="145"/>
                  </a:lnTo>
                  <a:lnTo>
                    <a:pt x="859" y="141"/>
                  </a:lnTo>
                  <a:lnTo>
                    <a:pt x="819" y="140"/>
                  </a:lnTo>
                  <a:lnTo>
                    <a:pt x="785" y="149"/>
                  </a:lnTo>
                  <a:lnTo>
                    <a:pt x="751" y="165"/>
                  </a:lnTo>
                  <a:lnTo>
                    <a:pt x="721" y="189"/>
                  </a:lnTo>
                  <a:lnTo>
                    <a:pt x="688" y="222"/>
                  </a:lnTo>
                  <a:lnTo>
                    <a:pt x="659" y="262"/>
                  </a:lnTo>
                  <a:lnTo>
                    <a:pt x="629" y="311"/>
                  </a:lnTo>
                  <a:lnTo>
                    <a:pt x="599" y="369"/>
                  </a:lnTo>
                  <a:lnTo>
                    <a:pt x="558" y="450"/>
                  </a:lnTo>
                  <a:lnTo>
                    <a:pt x="521" y="509"/>
                  </a:lnTo>
                  <a:lnTo>
                    <a:pt x="483" y="553"/>
                  </a:lnTo>
                  <a:lnTo>
                    <a:pt x="446" y="586"/>
                  </a:lnTo>
                  <a:lnTo>
                    <a:pt x="408" y="606"/>
                  </a:lnTo>
                  <a:lnTo>
                    <a:pt x="370" y="621"/>
                  </a:lnTo>
                  <a:lnTo>
                    <a:pt x="327" y="629"/>
                  </a:lnTo>
                  <a:lnTo>
                    <a:pt x="283" y="630"/>
                  </a:lnTo>
                  <a:lnTo>
                    <a:pt x="252" y="629"/>
                  </a:lnTo>
                  <a:lnTo>
                    <a:pt x="220" y="623"/>
                  </a:lnTo>
                  <a:lnTo>
                    <a:pt x="193" y="614"/>
                  </a:lnTo>
                  <a:lnTo>
                    <a:pt x="164" y="604"/>
                  </a:lnTo>
                  <a:lnTo>
                    <a:pt x="115" y="574"/>
                  </a:lnTo>
                  <a:lnTo>
                    <a:pt x="74" y="531"/>
                  </a:lnTo>
                  <a:lnTo>
                    <a:pt x="55" y="511"/>
                  </a:lnTo>
                  <a:lnTo>
                    <a:pt x="41" y="482"/>
                  </a:lnTo>
                  <a:lnTo>
                    <a:pt x="16" y="425"/>
                  </a:lnTo>
                  <a:lnTo>
                    <a:pt x="1" y="360"/>
                  </a:lnTo>
                  <a:lnTo>
                    <a:pt x="0" y="290"/>
                  </a:lnTo>
                  <a:lnTo>
                    <a:pt x="2" y="229"/>
                  </a:lnTo>
                  <a:lnTo>
                    <a:pt x="13" y="167"/>
                  </a:lnTo>
                  <a:lnTo>
                    <a:pt x="28" y="108"/>
                  </a:lnTo>
                  <a:lnTo>
                    <a:pt x="44" y="67"/>
                  </a:lnTo>
                  <a:lnTo>
                    <a:pt x="52" y="58"/>
                  </a:lnTo>
                  <a:lnTo>
                    <a:pt x="68" y="52"/>
                  </a:lnTo>
                  <a:lnTo>
                    <a:pt x="139" y="51"/>
                  </a:lnTo>
                  <a:lnTo>
                    <a:pt x="205" y="5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8" name="Freeform 68"/>
            <p:cNvSpPr>
              <a:spLocks/>
            </p:cNvSpPr>
            <p:nvPr/>
          </p:nvSpPr>
          <p:spPr bwMode="auto">
            <a:xfrm>
              <a:off x="2665413" y="3822700"/>
              <a:ext cx="309563" cy="234950"/>
            </a:xfrm>
            <a:custGeom>
              <a:avLst/>
              <a:gdLst>
                <a:gd name="T0" fmla="*/ 974 w 1147"/>
                <a:gd name="T1" fmla="*/ 528 h 870"/>
                <a:gd name="T2" fmla="*/ 943 w 1147"/>
                <a:gd name="T3" fmla="*/ 518 h 870"/>
                <a:gd name="T4" fmla="*/ 956 w 1147"/>
                <a:gd name="T5" fmla="*/ 476 h 870"/>
                <a:gd name="T6" fmla="*/ 1037 w 1147"/>
                <a:gd name="T7" fmla="*/ 381 h 870"/>
                <a:gd name="T8" fmla="*/ 1057 w 1147"/>
                <a:gd name="T9" fmla="*/ 292 h 870"/>
                <a:gd name="T10" fmla="*/ 1031 w 1147"/>
                <a:gd name="T11" fmla="*/ 202 h 870"/>
                <a:gd name="T12" fmla="*/ 956 w 1147"/>
                <a:gd name="T13" fmla="*/ 120 h 870"/>
                <a:gd name="T14" fmla="*/ 861 w 1147"/>
                <a:gd name="T15" fmla="*/ 97 h 870"/>
                <a:gd name="T16" fmla="*/ 764 w 1147"/>
                <a:gd name="T17" fmla="*/ 137 h 870"/>
                <a:gd name="T18" fmla="*/ 706 w 1147"/>
                <a:gd name="T19" fmla="*/ 239 h 870"/>
                <a:gd name="T20" fmla="*/ 710 w 1147"/>
                <a:gd name="T21" fmla="*/ 431 h 870"/>
                <a:gd name="T22" fmla="*/ 701 w 1147"/>
                <a:gd name="T23" fmla="*/ 631 h 870"/>
                <a:gd name="T24" fmla="*/ 630 w 1147"/>
                <a:gd name="T25" fmla="*/ 770 h 870"/>
                <a:gd name="T26" fmla="*/ 516 w 1147"/>
                <a:gd name="T27" fmla="*/ 847 h 870"/>
                <a:gd name="T28" fmla="*/ 419 w 1147"/>
                <a:gd name="T29" fmla="*/ 869 h 870"/>
                <a:gd name="T30" fmla="*/ 321 w 1147"/>
                <a:gd name="T31" fmla="*/ 867 h 870"/>
                <a:gd name="T32" fmla="*/ 222 w 1147"/>
                <a:gd name="T33" fmla="*/ 830 h 870"/>
                <a:gd name="T34" fmla="*/ 138 w 1147"/>
                <a:gd name="T35" fmla="*/ 760 h 870"/>
                <a:gd name="T36" fmla="*/ 69 w 1147"/>
                <a:gd name="T37" fmla="*/ 663 h 870"/>
                <a:gd name="T38" fmla="*/ 2 w 1147"/>
                <a:gd name="T39" fmla="*/ 449 h 870"/>
                <a:gd name="T40" fmla="*/ 7 w 1147"/>
                <a:gd name="T41" fmla="*/ 379 h 870"/>
                <a:gd name="T42" fmla="*/ 63 w 1147"/>
                <a:gd name="T43" fmla="*/ 337 h 870"/>
                <a:gd name="T44" fmla="*/ 228 w 1147"/>
                <a:gd name="T45" fmla="*/ 262 h 870"/>
                <a:gd name="T46" fmla="*/ 246 w 1147"/>
                <a:gd name="T47" fmla="*/ 281 h 870"/>
                <a:gd name="T48" fmla="*/ 227 w 1147"/>
                <a:gd name="T49" fmla="*/ 306 h 870"/>
                <a:gd name="T50" fmla="*/ 127 w 1147"/>
                <a:gd name="T51" fmla="*/ 438 h 870"/>
                <a:gd name="T52" fmla="*/ 99 w 1147"/>
                <a:gd name="T53" fmla="*/ 584 h 870"/>
                <a:gd name="T54" fmla="*/ 145 w 1147"/>
                <a:gd name="T55" fmla="*/ 709 h 870"/>
                <a:gd name="T56" fmla="*/ 239 w 1147"/>
                <a:gd name="T57" fmla="*/ 774 h 870"/>
                <a:gd name="T58" fmla="*/ 355 w 1147"/>
                <a:gd name="T59" fmla="*/ 777 h 870"/>
                <a:gd name="T60" fmla="*/ 449 w 1147"/>
                <a:gd name="T61" fmla="*/ 714 h 870"/>
                <a:gd name="T62" fmla="*/ 499 w 1147"/>
                <a:gd name="T63" fmla="*/ 602 h 870"/>
                <a:gd name="T64" fmla="*/ 502 w 1147"/>
                <a:gd name="T65" fmla="*/ 425 h 870"/>
                <a:gd name="T66" fmla="*/ 513 w 1147"/>
                <a:gd name="T67" fmla="*/ 205 h 870"/>
                <a:gd name="T68" fmla="*/ 579 w 1147"/>
                <a:gd name="T69" fmla="*/ 89 h 870"/>
                <a:gd name="T70" fmla="*/ 681 w 1147"/>
                <a:gd name="T71" fmla="*/ 21 h 870"/>
                <a:gd name="T72" fmla="*/ 771 w 1147"/>
                <a:gd name="T73" fmla="*/ 0 h 870"/>
                <a:gd name="T74" fmla="*/ 886 w 1147"/>
                <a:gd name="T75" fmla="*/ 16 h 870"/>
                <a:gd name="T76" fmla="*/ 1037 w 1147"/>
                <a:gd name="T77" fmla="*/ 133 h 870"/>
                <a:gd name="T78" fmla="*/ 1102 w 1147"/>
                <a:gd name="T79" fmla="*/ 250 h 870"/>
                <a:gd name="T80" fmla="*/ 1147 w 1147"/>
                <a:gd name="T81" fmla="*/ 416 h 870"/>
                <a:gd name="T82" fmla="*/ 1112 w 1147"/>
                <a:gd name="T83" fmla="*/ 455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7" h="870">
                  <a:moveTo>
                    <a:pt x="1015" y="509"/>
                  </a:moveTo>
                  <a:lnTo>
                    <a:pt x="997" y="519"/>
                  </a:lnTo>
                  <a:lnTo>
                    <a:pt x="974" y="528"/>
                  </a:lnTo>
                  <a:lnTo>
                    <a:pt x="960" y="530"/>
                  </a:lnTo>
                  <a:lnTo>
                    <a:pt x="950" y="528"/>
                  </a:lnTo>
                  <a:lnTo>
                    <a:pt x="943" y="518"/>
                  </a:lnTo>
                  <a:lnTo>
                    <a:pt x="940" y="509"/>
                  </a:lnTo>
                  <a:lnTo>
                    <a:pt x="945" y="494"/>
                  </a:lnTo>
                  <a:lnTo>
                    <a:pt x="956" y="476"/>
                  </a:lnTo>
                  <a:lnTo>
                    <a:pt x="978" y="454"/>
                  </a:lnTo>
                  <a:lnTo>
                    <a:pt x="1014" y="414"/>
                  </a:lnTo>
                  <a:lnTo>
                    <a:pt x="1037" y="381"/>
                  </a:lnTo>
                  <a:lnTo>
                    <a:pt x="1051" y="353"/>
                  </a:lnTo>
                  <a:lnTo>
                    <a:pt x="1056" y="321"/>
                  </a:lnTo>
                  <a:lnTo>
                    <a:pt x="1057" y="292"/>
                  </a:lnTo>
                  <a:lnTo>
                    <a:pt x="1054" y="263"/>
                  </a:lnTo>
                  <a:lnTo>
                    <a:pt x="1044" y="230"/>
                  </a:lnTo>
                  <a:lnTo>
                    <a:pt x="1031" y="202"/>
                  </a:lnTo>
                  <a:lnTo>
                    <a:pt x="1009" y="169"/>
                  </a:lnTo>
                  <a:lnTo>
                    <a:pt x="985" y="141"/>
                  </a:lnTo>
                  <a:lnTo>
                    <a:pt x="956" y="120"/>
                  </a:lnTo>
                  <a:lnTo>
                    <a:pt x="927" y="107"/>
                  </a:lnTo>
                  <a:lnTo>
                    <a:pt x="894" y="98"/>
                  </a:lnTo>
                  <a:lnTo>
                    <a:pt x="861" y="97"/>
                  </a:lnTo>
                  <a:lnTo>
                    <a:pt x="827" y="102"/>
                  </a:lnTo>
                  <a:lnTo>
                    <a:pt x="794" y="116"/>
                  </a:lnTo>
                  <a:lnTo>
                    <a:pt x="764" y="137"/>
                  </a:lnTo>
                  <a:lnTo>
                    <a:pt x="736" y="168"/>
                  </a:lnTo>
                  <a:lnTo>
                    <a:pt x="717" y="201"/>
                  </a:lnTo>
                  <a:lnTo>
                    <a:pt x="706" y="239"/>
                  </a:lnTo>
                  <a:lnTo>
                    <a:pt x="701" y="269"/>
                  </a:lnTo>
                  <a:lnTo>
                    <a:pt x="700" y="310"/>
                  </a:lnTo>
                  <a:lnTo>
                    <a:pt x="710" y="431"/>
                  </a:lnTo>
                  <a:lnTo>
                    <a:pt x="714" y="506"/>
                  </a:lnTo>
                  <a:lnTo>
                    <a:pt x="711" y="572"/>
                  </a:lnTo>
                  <a:lnTo>
                    <a:pt x="701" y="631"/>
                  </a:lnTo>
                  <a:lnTo>
                    <a:pt x="685" y="685"/>
                  </a:lnTo>
                  <a:lnTo>
                    <a:pt x="661" y="732"/>
                  </a:lnTo>
                  <a:lnTo>
                    <a:pt x="630" y="770"/>
                  </a:lnTo>
                  <a:lnTo>
                    <a:pt x="591" y="805"/>
                  </a:lnTo>
                  <a:lnTo>
                    <a:pt x="546" y="834"/>
                  </a:lnTo>
                  <a:lnTo>
                    <a:pt x="516" y="847"/>
                  </a:lnTo>
                  <a:lnTo>
                    <a:pt x="485" y="859"/>
                  </a:lnTo>
                  <a:lnTo>
                    <a:pt x="453" y="864"/>
                  </a:lnTo>
                  <a:lnTo>
                    <a:pt x="419" y="869"/>
                  </a:lnTo>
                  <a:lnTo>
                    <a:pt x="386" y="870"/>
                  </a:lnTo>
                  <a:lnTo>
                    <a:pt x="352" y="868"/>
                  </a:lnTo>
                  <a:lnTo>
                    <a:pt x="321" y="867"/>
                  </a:lnTo>
                  <a:lnTo>
                    <a:pt x="288" y="857"/>
                  </a:lnTo>
                  <a:lnTo>
                    <a:pt x="255" y="845"/>
                  </a:lnTo>
                  <a:lnTo>
                    <a:pt x="222" y="830"/>
                  </a:lnTo>
                  <a:lnTo>
                    <a:pt x="193" y="809"/>
                  </a:lnTo>
                  <a:lnTo>
                    <a:pt x="164" y="787"/>
                  </a:lnTo>
                  <a:lnTo>
                    <a:pt x="138" y="760"/>
                  </a:lnTo>
                  <a:lnTo>
                    <a:pt x="110" y="731"/>
                  </a:lnTo>
                  <a:lnTo>
                    <a:pt x="87" y="699"/>
                  </a:lnTo>
                  <a:lnTo>
                    <a:pt x="69" y="663"/>
                  </a:lnTo>
                  <a:lnTo>
                    <a:pt x="37" y="595"/>
                  </a:lnTo>
                  <a:lnTo>
                    <a:pt x="16" y="519"/>
                  </a:lnTo>
                  <a:lnTo>
                    <a:pt x="2" y="449"/>
                  </a:lnTo>
                  <a:lnTo>
                    <a:pt x="0" y="420"/>
                  </a:lnTo>
                  <a:lnTo>
                    <a:pt x="2" y="394"/>
                  </a:lnTo>
                  <a:lnTo>
                    <a:pt x="7" y="379"/>
                  </a:lnTo>
                  <a:lnTo>
                    <a:pt x="16" y="368"/>
                  </a:lnTo>
                  <a:lnTo>
                    <a:pt x="36" y="353"/>
                  </a:lnTo>
                  <a:lnTo>
                    <a:pt x="63" y="337"/>
                  </a:lnTo>
                  <a:lnTo>
                    <a:pt x="191" y="273"/>
                  </a:lnTo>
                  <a:lnTo>
                    <a:pt x="212" y="264"/>
                  </a:lnTo>
                  <a:lnTo>
                    <a:pt x="228" y="262"/>
                  </a:lnTo>
                  <a:lnTo>
                    <a:pt x="236" y="264"/>
                  </a:lnTo>
                  <a:lnTo>
                    <a:pt x="243" y="274"/>
                  </a:lnTo>
                  <a:lnTo>
                    <a:pt x="246" y="281"/>
                  </a:lnTo>
                  <a:lnTo>
                    <a:pt x="245" y="289"/>
                  </a:lnTo>
                  <a:lnTo>
                    <a:pt x="239" y="299"/>
                  </a:lnTo>
                  <a:lnTo>
                    <a:pt x="227" y="306"/>
                  </a:lnTo>
                  <a:lnTo>
                    <a:pt x="186" y="347"/>
                  </a:lnTo>
                  <a:lnTo>
                    <a:pt x="154" y="392"/>
                  </a:lnTo>
                  <a:lnTo>
                    <a:pt x="127" y="438"/>
                  </a:lnTo>
                  <a:lnTo>
                    <a:pt x="107" y="487"/>
                  </a:lnTo>
                  <a:lnTo>
                    <a:pt x="99" y="534"/>
                  </a:lnTo>
                  <a:lnTo>
                    <a:pt x="99" y="584"/>
                  </a:lnTo>
                  <a:lnTo>
                    <a:pt x="103" y="631"/>
                  </a:lnTo>
                  <a:lnTo>
                    <a:pt x="123" y="672"/>
                  </a:lnTo>
                  <a:lnTo>
                    <a:pt x="145" y="709"/>
                  </a:lnTo>
                  <a:lnTo>
                    <a:pt x="173" y="736"/>
                  </a:lnTo>
                  <a:lnTo>
                    <a:pt x="206" y="759"/>
                  </a:lnTo>
                  <a:lnTo>
                    <a:pt x="239" y="774"/>
                  </a:lnTo>
                  <a:lnTo>
                    <a:pt x="277" y="780"/>
                  </a:lnTo>
                  <a:lnTo>
                    <a:pt x="316" y="783"/>
                  </a:lnTo>
                  <a:lnTo>
                    <a:pt x="355" y="777"/>
                  </a:lnTo>
                  <a:lnTo>
                    <a:pt x="390" y="761"/>
                  </a:lnTo>
                  <a:lnTo>
                    <a:pt x="422" y="740"/>
                  </a:lnTo>
                  <a:lnTo>
                    <a:pt x="449" y="714"/>
                  </a:lnTo>
                  <a:lnTo>
                    <a:pt x="472" y="683"/>
                  </a:lnTo>
                  <a:lnTo>
                    <a:pt x="489" y="646"/>
                  </a:lnTo>
                  <a:lnTo>
                    <a:pt x="499" y="602"/>
                  </a:lnTo>
                  <a:lnTo>
                    <a:pt x="506" y="553"/>
                  </a:lnTo>
                  <a:lnTo>
                    <a:pt x="506" y="494"/>
                  </a:lnTo>
                  <a:lnTo>
                    <a:pt x="502" y="425"/>
                  </a:lnTo>
                  <a:lnTo>
                    <a:pt x="501" y="334"/>
                  </a:lnTo>
                  <a:lnTo>
                    <a:pt x="502" y="262"/>
                  </a:lnTo>
                  <a:lnTo>
                    <a:pt x="513" y="205"/>
                  </a:lnTo>
                  <a:lnTo>
                    <a:pt x="532" y="158"/>
                  </a:lnTo>
                  <a:lnTo>
                    <a:pt x="554" y="120"/>
                  </a:lnTo>
                  <a:lnTo>
                    <a:pt x="579" y="89"/>
                  </a:lnTo>
                  <a:lnTo>
                    <a:pt x="615" y="60"/>
                  </a:lnTo>
                  <a:lnTo>
                    <a:pt x="652" y="36"/>
                  </a:lnTo>
                  <a:lnTo>
                    <a:pt x="681" y="21"/>
                  </a:lnTo>
                  <a:lnTo>
                    <a:pt x="709" y="11"/>
                  </a:lnTo>
                  <a:lnTo>
                    <a:pt x="741" y="6"/>
                  </a:lnTo>
                  <a:lnTo>
                    <a:pt x="771" y="0"/>
                  </a:lnTo>
                  <a:lnTo>
                    <a:pt x="799" y="1"/>
                  </a:lnTo>
                  <a:lnTo>
                    <a:pt x="830" y="2"/>
                  </a:lnTo>
                  <a:lnTo>
                    <a:pt x="886" y="16"/>
                  </a:lnTo>
                  <a:lnTo>
                    <a:pt x="941" y="43"/>
                  </a:lnTo>
                  <a:lnTo>
                    <a:pt x="993" y="83"/>
                  </a:lnTo>
                  <a:lnTo>
                    <a:pt x="1037" y="133"/>
                  </a:lnTo>
                  <a:lnTo>
                    <a:pt x="1056" y="160"/>
                  </a:lnTo>
                  <a:lnTo>
                    <a:pt x="1075" y="192"/>
                  </a:lnTo>
                  <a:lnTo>
                    <a:pt x="1102" y="250"/>
                  </a:lnTo>
                  <a:lnTo>
                    <a:pt x="1124" y="310"/>
                  </a:lnTo>
                  <a:lnTo>
                    <a:pt x="1142" y="371"/>
                  </a:lnTo>
                  <a:lnTo>
                    <a:pt x="1147" y="416"/>
                  </a:lnTo>
                  <a:lnTo>
                    <a:pt x="1145" y="426"/>
                  </a:lnTo>
                  <a:lnTo>
                    <a:pt x="1134" y="440"/>
                  </a:lnTo>
                  <a:lnTo>
                    <a:pt x="1112" y="455"/>
                  </a:lnTo>
                  <a:lnTo>
                    <a:pt x="1071" y="475"/>
                  </a:lnTo>
                  <a:lnTo>
                    <a:pt x="1015" y="5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29" name="Freeform 69"/>
            <p:cNvSpPr>
              <a:spLocks/>
            </p:cNvSpPr>
            <p:nvPr/>
          </p:nvSpPr>
          <p:spPr bwMode="auto">
            <a:xfrm>
              <a:off x="331788" y="3286125"/>
              <a:ext cx="360363" cy="360362"/>
            </a:xfrm>
            <a:custGeom>
              <a:avLst/>
              <a:gdLst>
                <a:gd name="T0" fmla="*/ 1262 w 1333"/>
                <a:gd name="T1" fmla="*/ 703 h 1333"/>
                <a:gd name="T2" fmla="*/ 1307 w 1333"/>
                <a:gd name="T3" fmla="*/ 775 h 1333"/>
                <a:gd name="T4" fmla="*/ 1330 w 1333"/>
                <a:gd name="T5" fmla="*/ 843 h 1333"/>
                <a:gd name="T6" fmla="*/ 1329 w 1333"/>
                <a:gd name="T7" fmla="*/ 910 h 1333"/>
                <a:gd name="T8" fmla="*/ 1301 w 1333"/>
                <a:gd name="T9" fmla="*/ 1004 h 1333"/>
                <a:gd name="T10" fmla="*/ 1214 w 1333"/>
                <a:gd name="T11" fmla="*/ 1125 h 1333"/>
                <a:gd name="T12" fmla="*/ 1075 w 1333"/>
                <a:gd name="T13" fmla="*/ 1243 h 1333"/>
                <a:gd name="T14" fmla="*/ 997 w 1333"/>
                <a:gd name="T15" fmla="*/ 1287 h 1333"/>
                <a:gd name="T16" fmla="*/ 922 w 1333"/>
                <a:gd name="T17" fmla="*/ 1315 h 1333"/>
                <a:gd name="T18" fmla="*/ 848 w 1333"/>
                <a:gd name="T19" fmla="*/ 1331 h 1333"/>
                <a:gd name="T20" fmla="*/ 779 w 1333"/>
                <a:gd name="T21" fmla="*/ 1330 h 1333"/>
                <a:gd name="T22" fmla="*/ 710 w 1333"/>
                <a:gd name="T23" fmla="*/ 1306 h 1333"/>
                <a:gd name="T24" fmla="*/ 647 w 1333"/>
                <a:gd name="T25" fmla="*/ 1265 h 1333"/>
                <a:gd name="T26" fmla="*/ 584 w 1333"/>
                <a:gd name="T27" fmla="*/ 1201 h 1333"/>
                <a:gd name="T28" fmla="*/ 174 w 1333"/>
                <a:gd name="T29" fmla="*/ 720 h 1333"/>
                <a:gd name="T30" fmla="*/ 146 w 1333"/>
                <a:gd name="T31" fmla="*/ 706 h 1333"/>
                <a:gd name="T32" fmla="*/ 113 w 1333"/>
                <a:gd name="T33" fmla="*/ 707 h 1333"/>
                <a:gd name="T34" fmla="*/ 72 w 1333"/>
                <a:gd name="T35" fmla="*/ 726 h 1333"/>
                <a:gd name="T36" fmla="*/ 30 w 1333"/>
                <a:gd name="T37" fmla="*/ 754 h 1333"/>
                <a:gd name="T38" fmla="*/ 5 w 1333"/>
                <a:gd name="T39" fmla="*/ 745 h 1333"/>
                <a:gd name="T40" fmla="*/ 0 w 1333"/>
                <a:gd name="T41" fmla="*/ 727 h 1333"/>
                <a:gd name="T42" fmla="*/ 19 w 1333"/>
                <a:gd name="T43" fmla="*/ 706 h 1333"/>
                <a:gd name="T44" fmla="*/ 178 w 1333"/>
                <a:gd name="T45" fmla="*/ 576 h 1333"/>
                <a:gd name="T46" fmla="*/ 332 w 1333"/>
                <a:gd name="T47" fmla="*/ 436 h 1333"/>
                <a:gd name="T48" fmla="*/ 356 w 1333"/>
                <a:gd name="T49" fmla="*/ 425 h 1333"/>
                <a:gd name="T50" fmla="*/ 372 w 1333"/>
                <a:gd name="T51" fmla="*/ 434 h 1333"/>
                <a:gd name="T52" fmla="*/ 377 w 1333"/>
                <a:gd name="T53" fmla="*/ 457 h 1333"/>
                <a:gd name="T54" fmla="*/ 346 w 1333"/>
                <a:gd name="T55" fmla="*/ 496 h 1333"/>
                <a:gd name="T56" fmla="*/ 317 w 1333"/>
                <a:gd name="T57" fmla="*/ 532 h 1333"/>
                <a:gd name="T58" fmla="*/ 310 w 1333"/>
                <a:gd name="T59" fmla="*/ 571 h 1333"/>
                <a:gd name="T60" fmla="*/ 319 w 1333"/>
                <a:gd name="T61" fmla="*/ 598 h 1333"/>
                <a:gd name="T62" fmla="*/ 712 w 1333"/>
                <a:gd name="T63" fmla="*/ 1058 h 1333"/>
                <a:gd name="T64" fmla="*/ 802 w 1333"/>
                <a:gd name="T65" fmla="*/ 1156 h 1333"/>
                <a:gd name="T66" fmla="*/ 858 w 1333"/>
                <a:gd name="T67" fmla="*/ 1190 h 1333"/>
                <a:gd name="T68" fmla="*/ 914 w 1333"/>
                <a:gd name="T69" fmla="*/ 1206 h 1333"/>
                <a:gd name="T70" fmla="*/ 992 w 1333"/>
                <a:gd name="T71" fmla="*/ 1204 h 1333"/>
                <a:gd name="T72" fmla="*/ 1098 w 1333"/>
                <a:gd name="T73" fmla="*/ 1160 h 1333"/>
                <a:gd name="T74" fmla="*/ 1178 w 1333"/>
                <a:gd name="T75" fmla="*/ 1092 h 1333"/>
                <a:gd name="T76" fmla="*/ 1226 w 1333"/>
                <a:gd name="T77" fmla="*/ 1033 h 1333"/>
                <a:gd name="T78" fmla="*/ 1259 w 1333"/>
                <a:gd name="T79" fmla="*/ 970 h 1333"/>
                <a:gd name="T80" fmla="*/ 1274 w 1333"/>
                <a:gd name="T81" fmla="*/ 910 h 1333"/>
                <a:gd name="T82" fmla="*/ 1267 w 1333"/>
                <a:gd name="T83" fmla="*/ 840 h 1333"/>
                <a:gd name="T84" fmla="*/ 1222 w 1333"/>
                <a:gd name="T85" fmla="*/ 757 h 1333"/>
                <a:gd name="T86" fmla="*/ 839 w 1333"/>
                <a:gd name="T87" fmla="*/ 301 h 1333"/>
                <a:gd name="T88" fmla="*/ 759 w 1333"/>
                <a:gd name="T89" fmla="*/ 219 h 1333"/>
                <a:gd name="T90" fmla="*/ 717 w 1333"/>
                <a:gd name="T91" fmla="*/ 208 h 1333"/>
                <a:gd name="T92" fmla="*/ 675 w 1333"/>
                <a:gd name="T93" fmla="*/ 222 h 1333"/>
                <a:gd name="T94" fmla="*/ 623 w 1333"/>
                <a:gd name="T95" fmla="*/ 257 h 1333"/>
                <a:gd name="T96" fmla="*/ 595 w 1333"/>
                <a:gd name="T97" fmla="*/ 265 h 1333"/>
                <a:gd name="T98" fmla="*/ 581 w 1333"/>
                <a:gd name="T99" fmla="*/ 247 h 1333"/>
                <a:gd name="T100" fmla="*/ 591 w 1333"/>
                <a:gd name="T101" fmla="*/ 225 h 1333"/>
                <a:gd name="T102" fmla="*/ 625 w 1333"/>
                <a:gd name="T103" fmla="*/ 196 h 1333"/>
                <a:gd name="T104" fmla="*/ 806 w 1333"/>
                <a:gd name="T105" fmla="*/ 41 h 1333"/>
                <a:gd name="T106" fmla="*/ 848 w 1333"/>
                <a:gd name="T107" fmla="*/ 2 h 1333"/>
                <a:gd name="T108" fmla="*/ 868 w 1333"/>
                <a:gd name="T109" fmla="*/ 1 h 1333"/>
                <a:gd name="T110" fmla="*/ 880 w 1333"/>
                <a:gd name="T111" fmla="*/ 17 h 1333"/>
                <a:gd name="T112" fmla="*/ 871 w 1333"/>
                <a:gd name="T113" fmla="*/ 45 h 1333"/>
                <a:gd name="T114" fmla="*/ 831 w 1333"/>
                <a:gd name="T115" fmla="*/ 85 h 1333"/>
                <a:gd name="T116" fmla="*/ 811 w 1333"/>
                <a:gd name="T117" fmla="*/ 121 h 1333"/>
                <a:gd name="T118" fmla="*/ 817 w 1333"/>
                <a:gd name="T119" fmla="*/ 161 h 1333"/>
                <a:gd name="T120" fmla="*/ 883 w 1333"/>
                <a:gd name="T121" fmla="*/ 2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3" h="1333">
                  <a:moveTo>
                    <a:pt x="1232" y="663"/>
                  </a:moveTo>
                  <a:lnTo>
                    <a:pt x="1262" y="703"/>
                  </a:lnTo>
                  <a:lnTo>
                    <a:pt x="1289" y="739"/>
                  </a:lnTo>
                  <a:lnTo>
                    <a:pt x="1307" y="775"/>
                  </a:lnTo>
                  <a:lnTo>
                    <a:pt x="1320" y="808"/>
                  </a:lnTo>
                  <a:lnTo>
                    <a:pt x="1330" y="843"/>
                  </a:lnTo>
                  <a:lnTo>
                    <a:pt x="1333" y="876"/>
                  </a:lnTo>
                  <a:lnTo>
                    <a:pt x="1329" y="910"/>
                  </a:lnTo>
                  <a:lnTo>
                    <a:pt x="1323" y="944"/>
                  </a:lnTo>
                  <a:lnTo>
                    <a:pt x="1301" y="1004"/>
                  </a:lnTo>
                  <a:lnTo>
                    <a:pt x="1262" y="1065"/>
                  </a:lnTo>
                  <a:lnTo>
                    <a:pt x="1214" y="1125"/>
                  </a:lnTo>
                  <a:lnTo>
                    <a:pt x="1154" y="1180"/>
                  </a:lnTo>
                  <a:lnTo>
                    <a:pt x="1075" y="1243"/>
                  </a:lnTo>
                  <a:lnTo>
                    <a:pt x="1038" y="1265"/>
                  </a:lnTo>
                  <a:lnTo>
                    <a:pt x="997" y="1287"/>
                  </a:lnTo>
                  <a:lnTo>
                    <a:pt x="961" y="1302"/>
                  </a:lnTo>
                  <a:lnTo>
                    <a:pt x="922" y="1315"/>
                  </a:lnTo>
                  <a:lnTo>
                    <a:pt x="884" y="1326"/>
                  </a:lnTo>
                  <a:lnTo>
                    <a:pt x="848" y="1331"/>
                  </a:lnTo>
                  <a:lnTo>
                    <a:pt x="811" y="1333"/>
                  </a:lnTo>
                  <a:lnTo>
                    <a:pt x="779" y="1330"/>
                  </a:lnTo>
                  <a:lnTo>
                    <a:pt x="745" y="1321"/>
                  </a:lnTo>
                  <a:lnTo>
                    <a:pt x="710" y="1306"/>
                  </a:lnTo>
                  <a:lnTo>
                    <a:pt x="680" y="1290"/>
                  </a:lnTo>
                  <a:lnTo>
                    <a:pt x="647" y="1265"/>
                  </a:lnTo>
                  <a:lnTo>
                    <a:pt x="617" y="1235"/>
                  </a:lnTo>
                  <a:lnTo>
                    <a:pt x="584" y="1201"/>
                  </a:lnTo>
                  <a:lnTo>
                    <a:pt x="217" y="767"/>
                  </a:lnTo>
                  <a:lnTo>
                    <a:pt x="174" y="720"/>
                  </a:lnTo>
                  <a:lnTo>
                    <a:pt x="161" y="711"/>
                  </a:lnTo>
                  <a:lnTo>
                    <a:pt x="146" y="706"/>
                  </a:lnTo>
                  <a:lnTo>
                    <a:pt x="131" y="704"/>
                  </a:lnTo>
                  <a:lnTo>
                    <a:pt x="113" y="707"/>
                  </a:lnTo>
                  <a:lnTo>
                    <a:pt x="92" y="716"/>
                  </a:lnTo>
                  <a:lnTo>
                    <a:pt x="72" y="726"/>
                  </a:lnTo>
                  <a:lnTo>
                    <a:pt x="47" y="743"/>
                  </a:lnTo>
                  <a:lnTo>
                    <a:pt x="30" y="754"/>
                  </a:lnTo>
                  <a:lnTo>
                    <a:pt x="17" y="754"/>
                  </a:lnTo>
                  <a:lnTo>
                    <a:pt x="5" y="745"/>
                  </a:lnTo>
                  <a:lnTo>
                    <a:pt x="0" y="735"/>
                  </a:lnTo>
                  <a:lnTo>
                    <a:pt x="0" y="727"/>
                  </a:lnTo>
                  <a:lnTo>
                    <a:pt x="6" y="715"/>
                  </a:lnTo>
                  <a:lnTo>
                    <a:pt x="19" y="706"/>
                  </a:lnTo>
                  <a:lnTo>
                    <a:pt x="76" y="657"/>
                  </a:lnTo>
                  <a:lnTo>
                    <a:pt x="178" y="576"/>
                  </a:lnTo>
                  <a:lnTo>
                    <a:pt x="310" y="460"/>
                  </a:lnTo>
                  <a:lnTo>
                    <a:pt x="332" y="436"/>
                  </a:lnTo>
                  <a:lnTo>
                    <a:pt x="344" y="430"/>
                  </a:lnTo>
                  <a:lnTo>
                    <a:pt x="356" y="425"/>
                  </a:lnTo>
                  <a:lnTo>
                    <a:pt x="364" y="428"/>
                  </a:lnTo>
                  <a:lnTo>
                    <a:pt x="372" y="434"/>
                  </a:lnTo>
                  <a:lnTo>
                    <a:pt x="379" y="444"/>
                  </a:lnTo>
                  <a:lnTo>
                    <a:pt x="377" y="457"/>
                  </a:lnTo>
                  <a:lnTo>
                    <a:pt x="365" y="475"/>
                  </a:lnTo>
                  <a:lnTo>
                    <a:pt x="346" y="496"/>
                  </a:lnTo>
                  <a:lnTo>
                    <a:pt x="329" y="514"/>
                  </a:lnTo>
                  <a:lnTo>
                    <a:pt x="317" y="532"/>
                  </a:lnTo>
                  <a:lnTo>
                    <a:pt x="312" y="551"/>
                  </a:lnTo>
                  <a:lnTo>
                    <a:pt x="310" y="571"/>
                  </a:lnTo>
                  <a:lnTo>
                    <a:pt x="313" y="582"/>
                  </a:lnTo>
                  <a:lnTo>
                    <a:pt x="319" y="598"/>
                  </a:lnTo>
                  <a:lnTo>
                    <a:pt x="356" y="647"/>
                  </a:lnTo>
                  <a:lnTo>
                    <a:pt x="712" y="1058"/>
                  </a:lnTo>
                  <a:lnTo>
                    <a:pt x="774" y="1129"/>
                  </a:lnTo>
                  <a:lnTo>
                    <a:pt x="802" y="1156"/>
                  </a:lnTo>
                  <a:lnTo>
                    <a:pt x="832" y="1176"/>
                  </a:lnTo>
                  <a:lnTo>
                    <a:pt x="858" y="1190"/>
                  </a:lnTo>
                  <a:lnTo>
                    <a:pt x="885" y="1201"/>
                  </a:lnTo>
                  <a:lnTo>
                    <a:pt x="914" y="1206"/>
                  </a:lnTo>
                  <a:lnTo>
                    <a:pt x="940" y="1209"/>
                  </a:lnTo>
                  <a:lnTo>
                    <a:pt x="992" y="1204"/>
                  </a:lnTo>
                  <a:lnTo>
                    <a:pt x="1043" y="1185"/>
                  </a:lnTo>
                  <a:lnTo>
                    <a:pt x="1098" y="1160"/>
                  </a:lnTo>
                  <a:lnTo>
                    <a:pt x="1149" y="1122"/>
                  </a:lnTo>
                  <a:lnTo>
                    <a:pt x="1178" y="1092"/>
                  </a:lnTo>
                  <a:lnTo>
                    <a:pt x="1205" y="1064"/>
                  </a:lnTo>
                  <a:lnTo>
                    <a:pt x="1226" y="1033"/>
                  </a:lnTo>
                  <a:lnTo>
                    <a:pt x="1244" y="1003"/>
                  </a:lnTo>
                  <a:lnTo>
                    <a:pt x="1259" y="970"/>
                  </a:lnTo>
                  <a:lnTo>
                    <a:pt x="1268" y="941"/>
                  </a:lnTo>
                  <a:lnTo>
                    <a:pt x="1274" y="910"/>
                  </a:lnTo>
                  <a:lnTo>
                    <a:pt x="1273" y="879"/>
                  </a:lnTo>
                  <a:lnTo>
                    <a:pt x="1267" y="840"/>
                  </a:lnTo>
                  <a:lnTo>
                    <a:pt x="1250" y="800"/>
                  </a:lnTo>
                  <a:lnTo>
                    <a:pt x="1222" y="757"/>
                  </a:lnTo>
                  <a:lnTo>
                    <a:pt x="1186" y="710"/>
                  </a:lnTo>
                  <a:lnTo>
                    <a:pt x="839" y="301"/>
                  </a:lnTo>
                  <a:lnTo>
                    <a:pt x="782" y="239"/>
                  </a:lnTo>
                  <a:lnTo>
                    <a:pt x="759" y="219"/>
                  </a:lnTo>
                  <a:lnTo>
                    <a:pt x="739" y="209"/>
                  </a:lnTo>
                  <a:lnTo>
                    <a:pt x="717" y="208"/>
                  </a:lnTo>
                  <a:lnTo>
                    <a:pt x="697" y="210"/>
                  </a:lnTo>
                  <a:lnTo>
                    <a:pt x="675" y="222"/>
                  </a:lnTo>
                  <a:lnTo>
                    <a:pt x="647" y="241"/>
                  </a:lnTo>
                  <a:lnTo>
                    <a:pt x="623" y="257"/>
                  </a:lnTo>
                  <a:lnTo>
                    <a:pt x="608" y="267"/>
                  </a:lnTo>
                  <a:lnTo>
                    <a:pt x="595" y="265"/>
                  </a:lnTo>
                  <a:lnTo>
                    <a:pt x="588" y="257"/>
                  </a:lnTo>
                  <a:lnTo>
                    <a:pt x="581" y="247"/>
                  </a:lnTo>
                  <a:lnTo>
                    <a:pt x="580" y="236"/>
                  </a:lnTo>
                  <a:lnTo>
                    <a:pt x="591" y="225"/>
                  </a:lnTo>
                  <a:lnTo>
                    <a:pt x="605" y="210"/>
                  </a:lnTo>
                  <a:lnTo>
                    <a:pt x="625" y="196"/>
                  </a:lnTo>
                  <a:lnTo>
                    <a:pt x="725" y="114"/>
                  </a:lnTo>
                  <a:lnTo>
                    <a:pt x="806" y="41"/>
                  </a:lnTo>
                  <a:lnTo>
                    <a:pt x="838" y="7"/>
                  </a:lnTo>
                  <a:lnTo>
                    <a:pt x="848" y="2"/>
                  </a:lnTo>
                  <a:lnTo>
                    <a:pt x="859" y="0"/>
                  </a:lnTo>
                  <a:lnTo>
                    <a:pt x="868" y="1"/>
                  </a:lnTo>
                  <a:lnTo>
                    <a:pt x="875" y="7"/>
                  </a:lnTo>
                  <a:lnTo>
                    <a:pt x="880" y="17"/>
                  </a:lnTo>
                  <a:lnTo>
                    <a:pt x="880" y="30"/>
                  </a:lnTo>
                  <a:lnTo>
                    <a:pt x="871" y="45"/>
                  </a:lnTo>
                  <a:lnTo>
                    <a:pt x="852" y="64"/>
                  </a:lnTo>
                  <a:lnTo>
                    <a:pt x="831" y="85"/>
                  </a:lnTo>
                  <a:lnTo>
                    <a:pt x="819" y="104"/>
                  </a:lnTo>
                  <a:lnTo>
                    <a:pt x="811" y="121"/>
                  </a:lnTo>
                  <a:lnTo>
                    <a:pt x="810" y="140"/>
                  </a:lnTo>
                  <a:lnTo>
                    <a:pt x="817" y="161"/>
                  </a:lnTo>
                  <a:lnTo>
                    <a:pt x="831" y="186"/>
                  </a:lnTo>
                  <a:lnTo>
                    <a:pt x="883" y="252"/>
                  </a:lnTo>
                  <a:lnTo>
                    <a:pt x="1232" y="663"/>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0" name="Freeform 70"/>
            <p:cNvSpPr>
              <a:spLocks/>
            </p:cNvSpPr>
            <p:nvPr/>
          </p:nvSpPr>
          <p:spPr bwMode="auto">
            <a:xfrm>
              <a:off x="628650" y="3098800"/>
              <a:ext cx="381000" cy="404812"/>
            </a:xfrm>
            <a:custGeom>
              <a:avLst/>
              <a:gdLst>
                <a:gd name="T0" fmla="*/ 1217 w 1414"/>
                <a:gd name="T1" fmla="*/ 806 h 1495"/>
                <a:gd name="T2" fmla="*/ 321 w 1414"/>
                <a:gd name="T3" fmla="*/ 386 h 1495"/>
                <a:gd name="T4" fmla="*/ 289 w 1414"/>
                <a:gd name="T5" fmla="*/ 381 h 1495"/>
                <a:gd name="T6" fmla="*/ 175 w 1414"/>
                <a:gd name="T7" fmla="*/ 440 h 1495"/>
                <a:gd name="T8" fmla="*/ 19 w 1414"/>
                <a:gd name="T9" fmla="*/ 515 h 1495"/>
                <a:gd name="T10" fmla="*/ 0 w 1414"/>
                <a:gd name="T11" fmla="*/ 536 h 1495"/>
                <a:gd name="T12" fmla="*/ 12 w 1414"/>
                <a:gd name="T13" fmla="*/ 558 h 1495"/>
                <a:gd name="T14" fmla="*/ 43 w 1414"/>
                <a:gd name="T15" fmla="*/ 555 h 1495"/>
                <a:gd name="T16" fmla="*/ 98 w 1414"/>
                <a:gd name="T17" fmla="*/ 531 h 1495"/>
                <a:gd name="T18" fmla="*/ 134 w 1414"/>
                <a:gd name="T19" fmla="*/ 525 h 1495"/>
                <a:gd name="T20" fmla="*/ 167 w 1414"/>
                <a:gd name="T21" fmla="*/ 546 h 1495"/>
                <a:gd name="T22" fmla="*/ 219 w 1414"/>
                <a:gd name="T23" fmla="*/ 636 h 1495"/>
                <a:gd name="T24" fmla="*/ 540 w 1414"/>
                <a:gd name="T25" fmla="*/ 1275 h 1495"/>
                <a:gd name="T26" fmla="*/ 566 w 1414"/>
                <a:gd name="T27" fmla="*/ 1347 h 1495"/>
                <a:gd name="T28" fmla="*/ 559 w 1414"/>
                <a:gd name="T29" fmla="*/ 1388 h 1495"/>
                <a:gd name="T30" fmla="*/ 523 w 1414"/>
                <a:gd name="T31" fmla="*/ 1417 h 1495"/>
                <a:gd name="T32" fmla="*/ 470 w 1414"/>
                <a:gd name="T33" fmla="*/ 1460 h 1495"/>
                <a:gd name="T34" fmla="*/ 468 w 1414"/>
                <a:gd name="T35" fmla="*/ 1484 h 1495"/>
                <a:gd name="T36" fmla="*/ 479 w 1414"/>
                <a:gd name="T37" fmla="*/ 1495 h 1495"/>
                <a:gd name="T38" fmla="*/ 502 w 1414"/>
                <a:gd name="T39" fmla="*/ 1490 h 1495"/>
                <a:gd name="T40" fmla="*/ 612 w 1414"/>
                <a:gd name="T41" fmla="*/ 1424 h 1495"/>
                <a:gd name="T42" fmla="*/ 759 w 1414"/>
                <a:gd name="T43" fmla="*/ 1351 h 1495"/>
                <a:gd name="T44" fmla="*/ 817 w 1414"/>
                <a:gd name="T45" fmla="*/ 1321 h 1495"/>
                <a:gd name="T46" fmla="*/ 831 w 1414"/>
                <a:gd name="T47" fmla="*/ 1302 h 1495"/>
                <a:gd name="T48" fmla="*/ 821 w 1414"/>
                <a:gd name="T49" fmla="*/ 1283 h 1495"/>
                <a:gd name="T50" fmla="*/ 802 w 1414"/>
                <a:gd name="T51" fmla="*/ 1279 h 1495"/>
                <a:gd name="T52" fmla="*/ 748 w 1414"/>
                <a:gd name="T53" fmla="*/ 1298 h 1495"/>
                <a:gd name="T54" fmla="*/ 685 w 1414"/>
                <a:gd name="T55" fmla="*/ 1312 h 1495"/>
                <a:gd name="T56" fmla="*/ 636 w 1414"/>
                <a:gd name="T57" fmla="*/ 1276 h 1495"/>
                <a:gd name="T58" fmla="*/ 533 w 1414"/>
                <a:gd name="T59" fmla="*/ 1102 h 1495"/>
                <a:gd name="T60" fmla="*/ 1328 w 1414"/>
                <a:gd name="T61" fmla="*/ 1060 h 1495"/>
                <a:gd name="T62" fmla="*/ 1385 w 1414"/>
                <a:gd name="T63" fmla="*/ 1075 h 1495"/>
                <a:gd name="T64" fmla="*/ 1410 w 1414"/>
                <a:gd name="T65" fmla="*/ 1061 h 1495"/>
                <a:gd name="T66" fmla="*/ 1408 w 1414"/>
                <a:gd name="T67" fmla="*/ 1035 h 1495"/>
                <a:gd name="T68" fmla="*/ 987 w 1414"/>
                <a:gd name="T69" fmla="*/ 207 h 1495"/>
                <a:gd name="T70" fmla="*/ 961 w 1414"/>
                <a:gd name="T71" fmla="*/ 141 h 1495"/>
                <a:gd name="T72" fmla="*/ 969 w 1414"/>
                <a:gd name="T73" fmla="*/ 112 h 1495"/>
                <a:gd name="T74" fmla="*/ 1017 w 1414"/>
                <a:gd name="T75" fmla="*/ 72 h 1495"/>
                <a:gd name="T76" fmla="*/ 1063 w 1414"/>
                <a:gd name="T77" fmla="*/ 38 h 1495"/>
                <a:gd name="T78" fmla="*/ 1065 w 1414"/>
                <a:gd name="T79" fmla="*/ 12 h 1495"/>
                <a:gd name="T80" fmla="*/ 1048 w 1414"/>
                <a:gd name="T81" fmla="*/ 0 h 1495"/>
                <a:gd name="T82" fmla="*/ 1025 w 1414"/>
                <a:gd name="T83" fmla="*/ 5 h 1495"/>
                <a:gd name="T84" fmla="*/ 881 w 1414"/>
                <a:gd name="T85" fmla="*/ 86 h 1495"/>
                <a:gd name="T86" fmla="*/ 738 w 1414"/>
                <a:gd name="T87" fmla="*/ 152 h 1495"/>
                <a:gd name="T88" fmla="*/ 710 w 1414"/>
                <a:gd name="T89" fmla="*/ 172 h 1495"/>
                <a:gd name="T90" fmla="*/ 708 w 1414"/>
                <a:gd name="T91" fmla="*/ 193 h 1495"/>
                <a:gd name="T92" fmla="*/ 731 w 1414"/>
                <a:gd name="T93" fmla="*/ 204 h 1495"/>
                <a:gd name="T94" fmla="*/ 791 w 1414"/>
                <a:gd name="T95" fmla="*/ 184 h 1495"/>
                <a:gd name="T96" fmla="*/ 838 w 1414"/>
                <a:gd name="T97" fmla="*/ 170 h 1495"/>
                <a:gd name="T98" fmla="*/ 873 w 1414"/>
                <a:gd name="T99" fmla="*/ 181 h 1495"/>
                <a:gd name="T100" fmla="*/ 912 w 1414"/>
                <a:gd name="T101" fmla="*/ 232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4" h="1495">
                  <a:moveTo>
                    <a:pt x="969" y="332"/>
                  </a:moveTo>
                  <a:lnTo>
                    <a:pt x="1217" y="806"/>
                  </a:lnTo>
                  <a:lnTo>
                    <a:pt x="353" y="401"/>
                  </a:lnTo>
                  <a:lnTo>
                    <a:pt x="321" y="386"/>
                  </a:lnTo>
                  <a:lnTo>
                    <a:pt x="300" y="376"/>
                  </a:lnTo>
                  <a:lnTo>
                    <a:pt x="289" y="381"/>
                  </a:lnTo>
                  <a:lnTo>
                    <a:pt x="270" y="386"/>
                  </a:lnTo>
                  <a:lnTo>
                    <a:pt x="175" y="440"/>
                  </a:lnTo>
                  <a:lnTo>
                    <a:pt x="41" y="502"/>
                  </a:lnTo>
                  <a:lnTo>
                    <a:pt x="19" y="515"/>
                  </a:lnTo>
                  <a:lnTo>
                    <a:pt x="4" y="524"/>
                  </a:lnTo>
                  <a:lnTo>
                    <a:pt x="0" y="536"/>
                  </a:lnTo>
                  <a:lnTo>
                    <a:pt x="2" y="548"/>
                  </a:lnTo>
                  <a:lnTo>
                    <a:pt x="12" y="558"/>
                  </a:lnTo>
                  <a:lnTo>
                    <a:pt x="26" y="561"/>
                  </a:lnTo>
                  <a:lnTo>
                    <a:pt x="43" y="555"/>
                  </a:lnTo>
                  <a:lnTo>
                    <a:pt x="74" y="542"/>
                  </a:lnTo>
                  <a:lnTo>
                    <a:pt x="98" y="531"/>
                  </a:lnTo>
                  <a:lnTo>
                    <a:pt x="116" y="528"/>
                  </a:lnTo>
                  <a:lnTo>
                    <a:pt x="134" y="525"/>
                  </a:lnTo>
                  <a:lnTo>
                    <a:pt x="150" y="534"/>
                  </a:lnTo>
                  <a:lnTo>
                    <a:pt x="167" y="546"/>
                  </a:lnTo>
                  <a:lnTo>
                    <a:pt x="183" y="568"/>
                  </a:lnTo>
                  <a:lnTo>
                    <a:pt x="219" y="636"/>
                  </a:lnTo>
                  <a:lnTo>
                    <a:pt x="480" y="1150"/>
                  </a:lnTo>
                  <a:lnTo>
                    <a:pt x="540" y="1275"/>
                  </a:lnTo>
                  <a:lnTo>
                    <a:pt x="557" y="1315"/>
                  </a:lnTo>
                  <a:lnTo>
                    <a:pt x="566" y="1347"/>
                  </a:lnTo>
                  <a:lnTo>
                    <a:pt x="567" y="1370"/>
                  </a:lnTo>
                  <a:lnTo>
                    <a:pt x="559" y="1388"/>
                  </a:lnTo>
                  <a:lnTo>
                    <a:pt x="544" y="1401"/>
                  </a:lnTo>
                  <a:lnTo>
                    <a:pt x="523" y="1417"/>
                  </a:lnTo>
                  <a:lnTo>
                    <a:pt x="486" y="1443"/>
                  </a:lnTo>
                  <a:lnTo>
                    <a:pt x="470" y="1460"/>
                  </a:lnTo>
                  <a:lnTo>
                    <a:pt x="461" y="1472"/>
                  </a:lnTo>
                  <a:lnTo>
                    <a:pt x="468" y="1484"/>
                  </a:lnTo>
                  <a:lnTo>
                    <a:pt x="473" y="1491"/>
                  </a:lnTo>
                  <a:lnTo>
                    <a:pt x="479" y="1495"/>
                  </a:lnTo>
                  <a:lnTo>
                    <a:pt x="492" y="1495"/>
                  </a:lnTo>
                  <a:lnTo>
                    <a:pt x="502" y="1490"/>
                  </a:lnTo>
                  <a:lnTo>
                    <a:pt x="560" y="1456"/>
                  </a:lnTo>
                  <a:lnTo>
                    <a:pt x="612" y="1424"/>
                  </a:lnTo>
                  <a:lnTo>
                    <a:pt x="668" y="1394"/>
                  </a:lnTo>
                  <a:lnTo>
                    <a:pt x="759" y="1351"/>
                  </a:lnTo>
                  <a:lnTo>
                    <a:pt x="804" y="1330"/>
                  </a:lnTo>
                  <a:lnTo>
                    <a:pt x="817" y="1321"/>
                  </a:lnTo>
                  <a:lnTo>
                    <a:pt x="830" y="1311"/>
                  </a:lnTo>
                  <a:lnTo>
                    <a:pt x="831" y="1302"/>
                  </a:lnTo>
                  <a:lnTo>
                    <a:pt x="827" y="1290"/>
                  </a:lnTo>
                  <a:lnTo>
                    <a:pt x="821" y="1283"/>
                  </a:lnTo>
                  <a:lnTo>
                    <a:pt x="816" y="1279"/>
                  </a:lnTo>
                  <a:lnTo>
                    <a:pt x="802" y="1279"/>
                  </a:lnTo>
                  <a:lnTo>
                    <a:pt x="793" y="1282"/>
                  </a:lnTo>
                  <a:lnTo>
                    <a:pt x="748" y="1298"/>
                  </a:lnTo>
                  <a:lnTo>
                    <a:pt x="713" y="1310"/>
                  </a:lnTo>
                  <a:lnTo>
                    <a:pt x="685" y="1312"/>
                  </a:lnTo>
                  <a:lnTo>
                    <a:pt x="660" y="1300"/>
                  </a:lnTo>
                  <a:lnTo>
                    <a:pt x="636" y="1276"/>
                  </a:lnTo>
                  <a:lnTo>
                    <a:pt x="608" y="1236"/>
                  </a:lnTo>
                  <a:lnTo>
                    <a:pt x="533" y="1102"/>
                  </a:lnTo>
                  <a:lnTo>
                    <a:pt x="256" y="568"/>
                  </a:lnTo>
                  <a:lnTo>
                    <a:pt x="1328" y="1060"/>
                  </a:lnTo>
                  <a:lnTo>
                    <a:pt x="1370" y="1072"/>
                  </a:lnTo>
                  <a:lnTo>
                    <a:pt x="1385" y="1075"/>
                  </a:lnTo>
                  <a:lnTo>
                    <a:pt x="1395" y="1072"/>
                  </a:lnTo>
                  <a:lnTo>
                    <a:pt x="1410" y="1061"/>
                  </a:lnTo>
                  <a:lnTo>
                    <a:pt x="1414" y="1051"/>
                  </a:lnTo>
                  <a:lnTo>
                    <a:pt x="1408" y="1035"/>
                  </a:lnTo>
                  <a:lnTo>
                    <a:pt x="1401" y="1012"/>
                  </a:lnTo>
                  <a:lnTo>
                    <a:pt x="987" y="207"/>
                  </a:lnTo>
                  <a:lnTo>
                    <a:pt x="967" y="158"/>
                  </a:lnTo>
                  <a:lnTo>
                    <a:pt x="961" y="141"/>
                  </a:lnTo>
                  <a:lnTo>
                    <a:pt x="962" y="126"/>
                  </a:lnTo>
                  <a:lnTo>
                    <a:pt x="969" y="112"/>
                  </a:lnTo>
                  <a:lnTo>
                    <a:pt x="979" y="101"/>
                  </a:lnTo>
                  <a:lnTo>
                    <a:pt x="1017" y="72"/>
                  </a:lnTo>
                  <a:lnTo>
                    <a:pt x="1045" y="53"/>
                  </a:lnTo>
                  <a:lnTo>
                    <a:pt x="1063" y="38"/>
                  </a:lnTo>
                  <a:lnTo>
                    <a:pt x="1067" y="26"/>
                  </a:lnTo>
                  <a:lnTo>
                    <a:pt x="1065" y="12"/>
                  </a:lnTo>
                  <a:lnTo>
                    <a:pt x="1056" y="4"/>
                  </a:lnTo>
                  <a:lnTo>
                    <a:pt x="1048" y="0"/>
                  </a:lnTo>
                  <a:lnTo>
                    <a:pt x="1039" y="1"/>
                  </a:lnTo>
                  <a:lnTo>
                    <a:pt x="1025" y="5"/>
                  </a:lnTo>
                  <a:lnTo>
                    <a:pt x="981" y="28"/>
                  </a:lnTo>
                  <a:lnTo>
                    <a:pt x="881" y="86"/>
                  </a:lnTo>
                  <a:lnTo>
                    <a:pt x="771" y="136"/>
                  </a:lnTo>
                  <a:lnTo>
                    <a:pt x="738" y="152"/>
                  </a:lnTo>
                  <a:lnTo>
                    <a:pt x="721" y="160"/>
                  </a:lnTo>
                  <a:lnTo>
                    <a:pt x="710" y="172"/>
                  </a:lnTo>
                  <a:lnTo>
                    <a:pt x="706" y="180"/>
                  </a:lnTo>
                  <a:lnTo>
                    <a:pt x="708" y="193"/>
                  </a:lnTo>
                  <a:lnTo>
                    <a:pt x="718" y="201"/>
                  </a:lnTo>
                  <a:lnTo>
                    <a:pt x="731" y="204"/>
                  </a:lnTo>
                  <a:lnTo>
                    <a:pt x="756" y="197"/>
                  </a:lnTo>
                  <a:lnTo>
                    <a:pt x="791" y="184"/>
                  </a:lnTo>
                  <a:lnTo>
                    <a:pt x="817" y="173"/>
                  </a:lnTo>
                  <a:lnTo>
                    <a:pt x="838" y="170"/>
                  </a:lnTo>
                  <a:lnTo>
                    <a:pt x="857" y="171"/>
                  </a:lnTo>
                  <a:lnTo>
                    <a:pt x="873" y="181"/>
                  </a:lnTo>
                  <a:lnTo>
                    <a:pt x="889" y="201"/>
                  </a:lnTo>
                  <a:lnTo>
                    <a:pt x="912" y="232"/>
                  </a:lnTo>
                  <a:lnTo>
                    <a:pt x="969" y="332"/>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1" name="Freeform 71"/>
            <p:cNvSpPr>
              <a:spLocks/>
            </p:cNvSpPr>
            <p:nvPr/>
          </p:nvSpPr>
          <p:spPr bwMode="auto">
            <a:xfrm>
              <a:off x="974725" y="3044825"/>
              <a:ext cx="206375" cy="314325"/>
            </a:xfrm>
            <a:custGeom>
              <a:avLst/>
              <a:gdLst>
                <a:gd name="T0" fmla="*/ 595 w 763"/>
                <a:gd name="T1" fmla="*/ 968 h 1166"/>
                <a:gd name="T2" fmla="*/ 613 w 763"/>
                <a:gd name="T3" fmla="*/ 991 h 1166"/>
                <a:gd name="T4" fmla="*/ 648 w 763"/>
                <a:gd name="T5" fmla="*/ 1006 h 1166"/>
                <a:gd name="T6" fmla="*/ 694 w 763"/>
                <a:gd name="T7" fmla="*/ 1001 h 1166"/>
                <a:gd name="T8" fmla="*/ 744 w 763"/>
                <a:gd name="T9" fmla="*/ 994 h 1166"/>
                <a:gd name="T10" fmla="*/ 760 w 763"/>
                <a:gd name="T11" fmla="*/ 1012 h 1166"/>
                <a:gd name="T12" fmla="*/ 759 w 763"/>
                <a:gd name="T13" fmla="*/ 1032 h 1166"/>
                <a:gd name="T14" fmla="*/ 735 w 763"/>
                <a:gd name="T15" fmla="*/ 1045 h 1166"/>
                <a:gd name="T16" fmla="*/ 534 w 763"/>
                <a:gd name="T17" fmla="*/ 1100 h 1166"/>
                <a:gd name="T18" fmla="*/ 338 w 763"/>
                <a:gd name="T19" fmla="*/ 1164 h 1166"/>
                <a:gd name="T20" fmla="*/ 312 w 763"/>
                <a:gd name="T21" fmla="*/ 1164 h 1166"/>
                <a:gd name="T22" fmla="*/ 301 w 763"/>
                <a:gd name="T23" fmla="*/ 1151 h 1166"/>
                <a:gd name="T24" fmla="*/ 307 w 763"/>
                <a:gd name="T25" fmla="*/ 1128 h 1166"/>
                <a:gd name="T26" fmla="*/ 349 w 763"/>
                <a:gd name="T27" fmla="*/ 1105 h 1166"/>
                <a:gd name="T28" fmla="*/ 390 w 763"/>
                <a:gd name="T29" fmla="*/ 1083 h 1166"/>
                <a:gd name="T30" fmla="*/ 411 w 763"/>
                <a:gd name="T31" fmla="*/ 1054 h 1166"/>
                <a:gd name="T32" fmla="*/ 414 w 763"/>
                <a:gd name="T33" fmla="*/ 1024 h 1166"/>
                <a:gd name="T34" fmla="*/ 184 w 763"/>
                <a:gd name="T35" fmla="*/ 259 h 1166"/>
                <a:gd name="T36" fmla="*/ 158 w 763"/>
                <a:gd name="T37" fmla="*/ 186 h 1166"/>
                <a:gd name="T38" fmla="*/ 133 w 763"/>
                <a:gd name="T39" fmla="*/ 166 h 1166"/>
                <a:gd name="T40" fmla="*/ 92 w 763"/>
                <a:gd name="T41" fmla="*/ 161 h 1166"/>
                <a:gd name="T42" fmla="*/ 39 w 763"/>
                <a:gd name="T43" fmla="*/ 171 h 1166"/>
                <a:gd name="T44" fmla="*/ 7 w 763"/>
                <a:gd name="T45" fmla="*/ 166 h 1166"/>
                <a:gd name="T46" fmla="*/ 0 w 763"/>
                <a:gd name="T47" fmla="*/ 143 h 1166"/>
                <a:gd name="T48" fmla="*/ 14 w 763"/>
                <a:gd name="T49" fmla="*/ 127 h 1166"/>
                <a:gd name="T50" fmla="*/ 100 w 763"/>
                <a:gd name="T51" fmla="*/ 101 h 1166"/>
                <a:gd name="T52" fmla="*/ 394 w 763"/>
                <a:gd name="T53" fmla="*/ 12 h 1166"/>
                <a:gd name="T54" fmla="*/ 438 w 763"/>
                <a:gd name="T55" fmla="*/ 0 h 1166"/>
                <a:gd name="T56" fmla="*/ 459 w 763"/>
                <a:gd name="T57" fmla="*/ 6 h 1166"/>
                <a:gd name="T58" fmla="*/ 464 w 763"/>
                <a:gd name="T59" fmla="*/ 29 h 1166"/>
                <a:gd name="T60" fmla="*/ 441 w 763"/>
                <a:gd name="T61" fmla="*/ 49 h 1166"/>
                <a:gd name="T62" fmla="*/ 390 w 763"/>
                <a:gd name="T63" fmla="*/ 73 h 1166"/>
                <a:gd name="T64" fmla="*/ 360 w 763"/>
                <a:gd name="T65" fmla="*/ 98 h 1166"/>
                <a:gd name="T66" fmla="*/ 348 w 763"/>
                <a:gd name="T67" fmla="*/ 129 h 1166"/>
                <a:gd name="T68" fmla="*/ 365 w 763"/>
                <a:gd name="T69" fmla="*/ 20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3" h="1166">
                  <a:moveTo>
                    <a:pt x="574" y="909"/>
                  </a:moveTo>
                  <a:lnTo>
                    <a:pt x="595" y="968"/>
                  </a:lnTo>
                  <a:lnTo>
                    <a:pt x="603" y="982"/>
                  </a:lnTo>
                  <a:lnTo>
                    <a:pt x="613" y="991"/>
                  </a:lnTo>
                  <a:lnTo>
                    <a:pt x="629" y="998"/>
                  </a:lnTo>
                  <a:lnTo>
                    <a:pt x="648" y="1006"/>
                  </a:lnTo>
                  <a:lnTo>
                    <a:pt x="670" y="1005"/>
                  </a:lnTo>
                  <a:lnTo>
                    <a:pt x="694" y="1001"/>
                  </a:lnTo>
                  <a:lnTo>
                    <a:pt x="724" y="997"/>
                  </a:lnTo>
                  <a:lnTo>
                    <a:pt x="744" y="994"/>
                  </a:lnTo>
                  <a:lnTo>
                    <a:pt x="756" y="1003"/>
                  </a:lnTo>
                  <a:lnTo>
                    <a:pt x="760" y="1012"/>
                  </a:lnTo>
                  <a:lnTo>
                    <a:pt x="763" y="1022"/>
                  </a:lnTo>
                  <a:lnTo>
                    <a:pt x="759" y="1032"/>
                  </a:lnTo>
                  <a:lnTo>
                    <a:pt x="751" y="1039"/>
                  </a:lnTo>
                  <a:lnTo>
                    <a:pt x="735" y="1045"/>
                  </a:lnTo>
                  <a:lnTo>
                    <a:pt x="662" y="1063"/>
                  </a:lnTo>
                  <a:lnTo>
                    <a:pt x="534" y="1100"/>
                  </a:lnTo>
                  <a:lnTo>
                    <a:pt x="369" y="1152"/>
                  </a:lnTo>
                  <a:lnTo>
                    <a:pt x="338" y="1164"/>
                  </a:lnTo>
                  <a:lnTo>
                    <a:pt x="325" y="1166"/>
                  </a:lnTo>
                  <a:lnTo>
                    <a:pt x="312" y="1164"/>
                  </a:lnTo>
                  <a:lnTo>
                    <a:pt x="306" y="1159"/>
                  </a:lnTo>
                  <a:lnTo>
                    <a:pt x="301" y="1151"/>
                  </a:lnTo>
                  <a:lnTo>
                    <a:pt x="301" y="1138"/>
                  </a:lnTo>
                  <a:lnTo>
                    <a:pt x="307" y="1128"/>
                  </a:lnTo>
                  <a:lnTo>
                    <a:pt x="323" y="1115"/>
                  </a:lnTo>
                  <a:lnTo>
                    <a:pt x="349" y="1105"/>
                  </a:lnTo>
                  <a:lnTo>
                    <a:pt x="370" y="1095"/>
                  </a:lnTo>
                  <a:lnTo>
                    <a:pt x="390" y="1083"/>
                  </a:lnTo>
                  <a:lnTo>
                    <a:pt x="404" y="1068"/>
                  </a:lnTo>
                  <a:lnTo>
                    <a:pt x="411" y="1054"/>
                  </a:lnTo>
                  <a:lnTo>
                    <a:pt x="415" y="1039"/>
                  </a:lnTo>
                  <a:lnTo>
                    <a:pt x="414" y="1024"/>
                  </a:lnTo>
                  <a:lnTo>
                    <a:pt x="396" y="963"/>
                  </a:lnTo>
                  <a:lnTo>
                    <a:pt x="184" y="259"/>
                  </a:lnTo>
                  <a:lnTo>
                    <a:pt x="166" y="198"/>
                  </a:lnTo>
                  <a:lnTo>
                    <a:pt x="158" y="186"/>
                  </a:lnTo>
                  <a:lnTo>
                    <a:pt x="148" y="175"/>
                  </a:lnTo>
                  <a:lnTo>
                    <a:pt x="133" y="166"/>
                  </a:lnTo>
                  <a:lnTo>
                    <a:pt x="113" y="163"/>
                  </a:lnTo>
                  <a:lnTo>
                    <a:pt x="92" y="161"/>
                  </a:lnTo>
                  <a:lnTo>
                    <a:pt x="67" y="163"/>
                  </a:lnTo>
                  <a:lnTo>
                    <a:pt x="39" y="171"/>
                  </a:lnTo>
                  <a:lnTo>
                    <a:pt x="20" y="170"/>
                  </a:lnTo>
                  <a:lnTo>
                    <a:pt x="7" y="166"/>
                  </a:lnTo>
                  <a:lnTo>
                    <a:pt x="0" y="156"/>
                  </a:lnTo>
                  <a:lnTo>
                    <a:pt x="0" y="143"/>
                  </a:lnTo>
                  <a:lnTo>
                    <a:pt x="4" y="134"/>
                  </a:lnTo>
                  <a:lnTo>
                    <a:pt x="14" y="127"/>
                  </a:lnTo>
                  <a:lnTo>
                    <a:pt x="28" y="121"/>
                  </a:lnTo>
                  <a:lnTo>
                    <a:pt x="100" y="101"/>
                  </a:lnTo>
                  <a:lnTo>
                    <a:pt x="229" y="69"/>
                  </a:lnTo>
                  <a:lnTo>
                    <a:pt x="394" y="12"/>
                  </a:lnTo>
                  <a:lnTo>
                    <a:pt x="423" y="2"/>
                  </a:lnTo>
                  <a:lnTo>
                    <a:pt x="438" y="0"/>
                  </a:lnTo>
                  <a:lnTo>
                    <a:pt x="449" y="0"/>
                  </a:lnTo>
                  <a:lnTo>
                    <a:pt x="459" y="6"/>
                  </a:lnTo>
                  <a:lnTo>
                    <a:pt x="464" y="18"/>
                  </a:lnTo>
                  <a:lnTo>
                    <a:pt x="464" y="29"/>
                  </a:lnTo>
                  <a:lnTo>
                    <a:pt x="457" y="41"/>
                  </a:lnTo>
                  <a:lnTo>
                    <a:pt x="441" y="49"/>
                  </a:lnTo>
                  <a:lnTo>
                    <a:pt x="412" y="62"/>
                  </a:lnTo>
                  <a:lnTo>
                    <a:pt x="390" y="73"/>
                  </a:lnTo>
                  <a:lnTo>
                    <a:pt x="371" y="83"/>
                  </a:lnTo>
                  <a:lnTo>
                    <a:pt x="360" y="98"/>
                  </a:lnTo>
                  <a:lnTo>
                    <a:pt x="350" y="114"/>
                  </a:lnTo>
                  <a:lnTo>
                    <a:pt x="348" y="129"/>
                  </a:lnTo>
                  <a:lnTo>
                    <a:pt x="349" y="143"/>
                  </a:lnTo>
                  <a:lnTo>
                    <a:pt x="365" y="205"/>
                  </a:lnTo>
                  <a:lnTo>
                    <a:pt x="574" y="90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2" name="Freeform 72"/>
            <p:cNvSpPr>
              <a:spLocks/>
            </p:cNvSpPr>
            <p:nvPr/>
          </p:nvSpPr>
          <p:spPr bwMode="auto">
            <a:xfrm>
              <a:off x="1125538" y="2987675"/>
              <a:ext cx="306388" cy="317500"/>
            </a:xfrm>
            <a:custGeom>
              <a:avLst/>
              <a:gdLst>
                <a:gd name="T0" fmla="*/ 754 w 1133"/>
                <a:gd name="T1" fmla="*/ 859 h 1174"/>
                <a:gd name="T2" fmla="*/ 368 w 1133"/>
                <a:gd name="T3" fmla="*/ 220 h 1174"/>
                <a:gd name="T4" fmla="*/ 362 w 1133"/>
                <a:gd name="T5" fmla="*/ 184 h 1174"/>
                <a:gd name="T6" fmla="*/ 390 w 1133"/>
                <a:gd name="T7" fmla="*/ 158 h 1174"/>
                <a:gd name="T8" fmla="*/ 457 w 1133"/>
                <a:gd name="T9" fmla="*/ 139 h 1174"/>
                <a:gd name="T10" fmla="*/ 484 w 1133"/>
                <a:gd name="T11" fmla="*/ 122 h 1174"/>
                <a:gd name="T12" fmla="*/ 481 w 1133"/>
                <a:gd name="T13" fmla="*/ 104 h 1174"/>
                <a:gd name="T14" fmla="*/ 463 w 1133"/>
                <a:gd name="T15" fmla="*/ 92 h 1174"/>
                <a:gd name="T16" fmla="*/ 375 w 1133"/>
                <a:gd name="T17" fmla="*/ 109 h 1174"/>
                <a:gd name="T18" fmla="*/ 232 w 1133"/>
                <a:gd name="T19" fmla="*/ 132 h 1174"/>
                <a:gd name="T20" fmla="*/ 11 w 1133"/>
                <a:gd name="T21" fmla="*/ 157 h 1174"/>
                <a:gd name="T22" fmla="*/ 2 w 1133"/>
                <a:gd name="T23" fmla="*/ 169 h 1174"/>
                <a:gd name="T24" fmla="*/ 3 w 1133"/>
                <a:gd name="T25" fmla="*/ 188 h 1174"/>
                <a:gd name="T26" fmla="*/ 29 w 1133"/>
                <a:gd name="T27" fmla="*/ 198 h 1174"/>
                <a:gd name="T28" fmla="*/ 95 w 1133"/>
                <a:gd name="T29" fmla="*/ 201 h 1174"/>
                <a:gd name="T30" fmla="*/ 126 w 1133"/>
                <a:gd name="T31" fmla="*/ 213 h 1174"/>
                <a:gd name="T32" fmla="*/ 152 w 1133"/>
                <a:gd name="T33" fmla="*/ 241 h 1174"/>
                <a:gd name="T34" fmla="*/ 686 w 1133"/>
                <a:gd name="T35" fmla="*/ 1143 h 1174"/>
                <a:gd name="T36" fmla="*/ 716 w 1133"/>
                <a:gd name="T37" fmla="*/ 1173 h 1174"/>
                <a:gd name="T38" fmla="*/ 730 w 1133"/>
                <a:gd name="T39" fmla="*/ 1169 h 1174"/>
                <a:gd name="T40" fmla="*/ 749 w 1133"/>
                <a:gd name="T41" fmla="*/ 1137 h 1174"/>
                <a:gd name="T42" fmla="*/ 995 w 1133"/>
                <a:gd name="T43" fmla="*/ 153 h 1174"/>
                <a:gd name="T44" fmla="*/ 1024 w 1133"/>
                <a:gd name="T45" fmla="*/ 88 h 1174"/>
                <a:gd name="T46" fmla="*/ 1050 w 1133"/>
                <a:gd name="T47" fmla="*/ 66 h 1174"/>
                <a:gd name="T48" fmla="*/ 1104 w 1133"/>
                <a:gd name="T49" fmla="*/ 47 h 1174"/>
                <a:gd name="T50" fmla="*/ 1133 w 1133"/>
                <a:gd name="T51" fmla="*/ 30 h 1174"/>
                <a:gd name="T52" fmla="*/ 1130 w 1133"/>
                <a:gd name="T53" fmla="*/ 10 h 1174"/>
                <a:gd name="T54" fmla="*/ 1112 w 1133"/>
                <a:gd name="T55" fmla="*/ 0 h 1174"/>
                <a:gd name="T56" fmla="*/ 1042 w 1133"/>
                <a:gd name="T57" fmla="*/ 12 h 1174"/>
                <a:gd name="T58" fmla="*/ 848 w 1133"/>
                <a:gd name="T59" fmla="*/ 41 h 1174"/>
                <a:gd name="T60" fmla="*/ 781 w 1133"/>
                <a:gd name="T61" fmla="*/ 49 h 1174"/>
                <a:gd name="T62" fmla="*/ 760 w 1133"/>
                <a:gd name="T63" fmla="*/ 63 h 1174"/>
                <a:gd name="T64" fmla="*/ 763 w 1133"/>
                <a:gd name="T65" fmla="*/ 87 h 1174"/>
                <a:gd name="T66" fmla="*/ 799 w 1133"/>
                <a:gd name="T67" fmla="*/ 96 h 1174"/>
                <a:gd name="T68" fmla="*/ 867 w 1133"/>
                <a:gd name="T69" fmla="*/ 93 h 1174"/>
                <a:gd name="T70" fmla="*/ 907 w 1133"/>
                <a:gd name="T71" fmla="*/ 115 h 1174"/>
                <a:gd name="T72" fmla="*/ 914 w 1133"/>
                <a:gd name="T73" fmla="*/ 178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3" h="1174">
                  <a:moveTo>
                    <a:pt x="904" y="231"/>
                  </a:moveTo>
                  <a:lnTo>
                    <a:pt x="754" y="859"/>
                  </a:lnTo>
                  <a:lnTo>
                    <a:pt x="392" y="259"/>
                  </a:lnTo>
                  <a:lnTo>
                    <a:pt x="368" y="220"/>
                  </a:lnTo>
                  <a:lnTo>
                    <a:pt x="359" y="199"/>
                  </a:lnTo>
                  <a:lnTo>
                    <a:pt x="362" y="184"/>
                  </a:lnTo>
                  <a:lnTo>
                    <a:pt x="371" y="168"/>
                  </a:lnTo>
                  <a:lnTo>
                    <a:pt x="390" y="158"/>
                  </a:lnTo>
                  <a:lnTo>
                    <a:pt x="416" y="147"/>
                  </a:lnTo>
                  <a:lnTo>
                    <a:pt x="457" y="139"/>
                  </a:lnTo>
                  <a:lnTo>
                    <a:pt x="476" y="132"/>
                  </a:lnTo>
                  <a:lnTo>
                    <a:pt x="484" y="122"/>
                  </a:lnTo>
                  <a:lnTo>
                    <a:pt x="484" y="111"/>
                  </a:lnTo>
                  <a:lnTo>
                    <a:pt x="481" y="104"/>
                  </a:lnTo>
                  <a:lnTo>
                    <a:pt x="471" y="96"/>
                  </a:lnTo>
                  <a:lnTo>
                    <a:pt x="463" y="92"/>
                  </a:lnTo>
                  <a:lnTo>
                    <a:pt x="447" y="96"/>
                  </a:lnTo>
                  <a:lnTo>
                    <a:pt x="375" y="109"/>
                  </a:lnTo>
                  <a:lnTo>
                    <a:pt x="280" y="125"/>
                  </a:lnTo>
                  <a:lnTo>
                    <a:pt x="232" y="132"/>
                  </a:lnTo>
                  <a:lnTo>
                    <a:pt x="20" y="154"/>
                  </a:lnTo>
                  <a:lnTo>
                    <a:pt x="11" y="157"/>
                  </a:lnTo>
                  <a:lnTo>
                    <a:pt x="5" y="162"/>
                  </a:lnTo>
                  <a:lnTo>
                    <a:pt x="2" y="169"/>
                  </a:lnTo>
                  <a:lnTo>
                    <a:pt x="0" y="179"/>
                  </a:lnTo>
                  <a:lnTo>
                    <a:pt x="3" y="188"/>
                  </a:lnTo>
                  <a:lnTo>
                    <a:pt x="13" y="195"/>
                  </a:lnTo>
                  <a:lnTo>
                    <a:pt x="29" y="198"/>
                  </a:lnTo>
                  <a:lnTo>
                    <a:pt x="56" y="198"/>
                  </a:lnTo>
                  <a:lnTo>
                    <a:pt x="95" y="201"/>
                  </a:lnTo>
                  <a:lnTo>
                    <a:pt x="110" y="205"/>
                  </a:lnTo>
                  <a:lnTo>
                    <a:pt x="126" y="213"/>
                  </a:lnTo>
                  <a:lnTo>
                    <a:pt x="137" y="225"/>
                  </a:lnTo>
                  <a:lnTo>
                    <a:pt x="152" y="241"/>
                  </a:lnTo>
                  <a:lnTo>
                    <a:pt x="186" y="297"/>
                  </a:lnTo>
                  <a:lnTo>
                    <a:pt x="686" y="1143"/>
                  </a:lnTo>
                  <a:lnTo>
                    <a:pt x="707" y="1165"/>
                  </a:lnTo>
                  <a:lnTo>
                    <a:pt x="716" y="1173"/>
                  </a:lnTo>
                  <a:lnTo>
                    <a:pt x="723" y="1174"/>
                  </a:lnTo>
                  <a:lnTo>
                    <a:pt x="730" y="1169"/>
                  </a:lnTo>
                  <a:lnTo>
                    <a:pt x="740" y="1162"/>
                  </a:lnTo>
                  <a:lnTo>
                    <a:pt x="749" y="1137"/>
                  </a:lnTo>
                  <a:lnTo>
                    <a:pt x="975" y="230"/>
                  </a:lnTo>
                  <a:lnTo>
                    <a:pt x="995" y="153"/>
                  </a:lnTo>
                  <a:lnTo>
                    <a:pt x="1015" y="101"/>
                  </a:lnTo>
                  <a:lnTo>
                    <a:pt x="1024" y="88"/>
                  </a:lnTo>
                  <a:lnTo>
                    <a:pt x="1035" y="76"/>
                  </a:lnTo>
                  <a:lnTo>
                    <a:pt x="1050" y="66"/>
                  </a:lnTo>
                  <a:lnTo>
                    <a:pt x="1062" y="61"/>
                  </a:lnTo>
                  <a:lnTo>
                    <a:pt x="1104" y="47"/>
                  </a:lnTo>
                  <a:lnTo>
                    <a:pt x="1125" y="39"/>
                  </a:lnTo>
                  <a:lnTo>
                    <a:pt x="1133" y="30"/>
                  </a:lnTo>
                  <a:lnTo>
                    <a:pt x="1133" y="19"/>
                  </a:lnTo>
                  <a:lnTo>
                    <a:pt x="1130" y="10"/>
                  </a:lnTo>
                  <a:lnTo>
                    <a:pt x="1125" y="2"/>
                  </a:lnTo>
                  <a:lnTo>
                    <a:pt x="1112" y="0"/>
                  </a:lnTo>
                  <a:lnTo>
                    <a:pt x="1101" y="0"/>
                  </a:lnTo>
                  <a:lnTo>
                    <a:pt x="1042" y="12"/>
                  </a:lnTo>
                  <a:lnTo>
                    <a:pt x="949" y="30"/>
                  </a:lnTo>
                  <a:lnTo>
                    <a:pt x="848" y="41"/>
                  </a:lnTo>
                  <a:lnTo>
                    <a:pt x="801" y="44"/>
                  </a:lnTo>
                  <a:lnTo>
                    <a:pt x="781" y="49"/>
                  </a:lnTo>
                  <a:lnTo>
                    <a:pt x="767" y="53"/>
                  </a:lnTo>
                  <a:lnTo>
                    <a:pt x="760" y="63"/>
                  </a:lnTo>
                  <a:lnTo>
                    <a:pt x="759" y="74"/>
                  </a:lnTo>
                  <a:lnTo>
                    <a:pt x="763" y="87"/>
                  </a:lnTo>
                  <a:lnTo>
                    <a:pt x="775" y="94"/>
                  </a:lnTo>
                  <a:lnTo>
                    <a:pt x="799" y="96"/>
                  </a:lnTo>
                  <a:lnTo>
                    <a:pt x="837" y="90"/>
                  </a:lnTo>
                  <a:lnTo>
                    <a:pt x="867" y="93"/>
                  </a:lnTo>
                  <a:lnTo>
                    <a:pt x="890" y="99"/>
                  </a:lnTo>
                  <a:lnTo>
                    <a:pt x="907" y="115"/>
                  </a:lnTo>
                  <a:lnTo>
                    <a:pt x="913" y="134"/>
                  </a:lnTo>
                  <a:lnTo>
                    <a:pt x="914" y="178"/>
                  </a:lnTo>
                  <a:lnTo>
                    <a:pt x="904" y="23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3" name="Freeform 73"/>
            <p:cNvSpPr>
              <a:spLocks/>
            </p:cNvSpPr>
            <p:nvPr/>
          </p:nvSpPr>
          <p:spPr bwMode="auto">
            <a:xfrm>
              <a:off x="1458913" y="2989263"/>
              <a:ext cx="230188" cy="301625"/>
            </a:xfrm>
            <a:custGeom>
              <a:avLst/>
              <a:gdLst>
                <a:gd name="T0" fmla="*/ 190 w 856"/>
                <a:gd name="T1" fmla="*/ 104 h 1116"/>
                <a:gd name="T2" fmla="*/ 155 w 856"/>
                <a:gd name="T3" fmla="*/ 65 h 1116"/>
                <a:gd name="T4" fmla="*/ 83 w 856"/>
                <a:gd name="T5" fmla="*/ 50 h 1116"/>
                <a:gd name="T6" fmla="*/ 53 w 856"/>
                <a:gd name="T7" fmla="*/ 20 h 1116"/>
                <a:gd name="T8" fmla="*/ 72 w 856"/>
                <a:gd name="T9" fmla="*/ 0 h 1116"/>
                <a:gd name="T10" fmla="*/ 202 w 856"/>
                <a:gd name="T11" fmla="*/ 9 h 1116"/>
                <a:gd name="T12" fmla="*/ 832 w 856"/>
                <a:gd name="T13" fmla="*/ 35 h 1116"/>
                <a:gd name="T14" fmla="*/ 856 w 856"/>
                <a:gd name="T15" fmla="*/ 61 h 1116"/>
                <a:gd name="T16" fmla="*/ 845 w 856"/>
                <a:gd name="T17" fmla="*/ 261 h 1116"/>
                <a:gd name="T18" fmla="*/ 825 w 856"/>
                <a:gd name="T19" fmla="*/ 277 h 1116"/>
                <a:gd name="T20" fmla="*/ 796 w 856"/>
                <a:gd name="T21" fmla="*/ 244 h 1116"/>
                <a:gd name="T22" fmla="*/ 719 w 856"/>
                <a:gd name="T23" fmla="*/ 127 h 1116"/>
                <a:gd name="T24" fmla="*/ 596 w 856"/>
                <a:gd name="T25" fmla="*/ 83 h 1116"/>
                <a:gd name="T26" fmla="*/ 426 w 856"/>
                <a:gd name="T27" fmla="*/ 71 h 1116"/>
                <a:gd name="T28" fmla="*/ 389 w 856"/>
                <a:gd name="T29" fmla="*/ 97 h 1116"/>
                <a:gd name="T30" fmla="*/ 367 w 856"/>
                <a:gd name="T31" fmla="*/ 432 h 1116"/>
                <a:gd name="T32" fmla="*/ 377 w 856"/>
                <a:gd name="T33" fmla="*/ 488 h 1116"/>
                <a:gd name="T34" fmla="*/ 457 w 856"/>
                <a:gd name="T35" fmla="*/ 505 h 1116"/>
                <a:gd name="T36" fmla="*/ 629 w 856"/>
                <a:gd name="T37" fmla="*/ 489 h 1116"/>
                <a:gd name="T38" fmla="*/ 689 w 856"/>
                <a:gd name="T39" fmla="*/ 423 h 1116"/>
                <a:gd name="T40" fmla="*/ 724 w 856"/>
                <a:gd name="T41" fmla="*/ 363 h 1116"/>
                <a:gd name="T42" fmla="*/ 745 w 856"/>
                <a:gd name="T43" fmla="*/ 369 h 1116"/>
                <a:gd name="T44" fmla="*/ 743 w 856"/>
                <a:gd name="T45" fmla="*/ 432 h 1116"/>
                <a:gd name="T46" fmla="*/ 727 w 856"/>
                <a:gd name="T47" fmla="*/ 671 h 1116"/>
                <a:gd name="T48" fmla="*/ 719 w 856"/>
                <a:gd name="T49" fmla="*/ 740 h 1116"/>
                <a:gd name="T50" fmla="*/ 694 w 856"/>
                <a:gd name="T51" fmla="*/ 744 h 1116"/>
                <a:gd name="T52" fmla="*/ 670 w 856"/>
                <a:gd name="T53" fmla="*/ 705 h 1116"/>
                <a:gd name="T54" fmla="*/ 618 w 856"/>
                <a:gd name="T55" fmla="*/ 588 h 1116"/>
                <a:gd name="T56" fmla="*/ 540 w 856"/>
                <a:gd name="T57" fmla="*/ 559 h 1116"/>
                <a:gd name="T58" fmla="*/ 374 w 856"/>
                <a:gd name="T59" fmla="*/ 556 h 1116"/>
                <a:gd name="T60" fmla="*/ 355 w 856"/>
                <a:gd name="T61" fmla="*/ 599 h 1116"/>
                <a:gd name="T62" fmla="*/ 346 w 856"/>
                <a:gd name="T63" fmla="*/ 975 h 1116"/>
                <a:gd name="T64" fmla="*/ 390 w 856"/>
                <a:gd name="T65" fmla="*/ 1035 h 1116"/>
                <a:gd name="T66" fmla="*/ 512 w 856"/>
                <a:gd name="T67" fmla="*/ 1054 h 1116"/>
                <a:gd name="T68" fmla="*/ 667 w 856"/>
                <a:gd name="T69" fmla="*/ 1036 h 1116"/>
                <a:gd name="T70" fmla="*/ 750 w 856"/>
                <a:gd name="T71" fmla="*/ 962 h 1116"/>
                <a:gd name="T72" fmla="*/ 835 w 856"/>
                <a:gd name="T73" fmla="*/ 853 h 1116"/>
                <a:gd name="T74" fmla="*/ 852 w 856"/>
                <a:gd name="T75" fmla="*/ 868 h 1116"/>
                <a:gd name="T76" fmla="*/ 839 w 856"/>
                <a:gd name="T77" fmla="*/ 941 h 1116"/>
                <a:gd name="T78" fmla="*/ 813 w 856"/>
                <a:gd name="T79" fmla="*/ 1101 h 1116"/>
                <a:gd name="T80" fmla="*/ 787 w 856"/>
                <a:gd name="T81" fmla="*/ 1116 h 1116"/>
                <a:gd name="T82" fmla="*/ 109 w 856"/>
                <a:gd name="T83" fmla="*/ 1085 h 1116"/>
                <a:gd name="T84" fmla="*/ 5 w 856"/>
                <a:gd name="T85" fmla="*/ 1079 h 1116"/>
                <a:gd name="T86" fmla="*/ 4 w 856"/>
                <a:gd name="T87" fmla="*/ 1046 h 1116"/>
                <a:gd name="T88" fmla="*/ 64 w 856"/>
                <a:gd name="T89" fmla="*/ 1033 h 1116"/>
                <a:gd name="T90" fmla="*/ 124 w 856"/>
                <a:gd name="T91" fmla="*/ 1015 h 1116"/>
                <a:gd name="T92" fmla="*/ 150 w 856"/>
                <a:gd name="T93" fmla="*/ 97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1116">
                  <a:moveTo>
                    <a:pt x="192" y="181"/>
                  </a:moveTo>
                  <a:lnTo>
                    <a:pt x="192" y="117"/>
                  </a:lnTo>
                  <a:lnTo>
                    <a:pt x="190" y="104"/>
                  </a:lnTo>
                  <a:lnTo>
                    <a:pt x="184" y="90"/>
                  </a:lnTo>
                  <a:lnTo>
                    <a:pt x="173" y="75"/>
                  </a:lnTo>
                  <a:lnTo>
                    <a:pt x="155" y="65"/>
                  </a:lnTo>
                  <a:lnTo>
                    <a:pt x="134" y="57"/>
                  </a:lnTo>
                  <a:lnTo>
                    <a:pt x="113" y="53"/>
                  </a:lnTo>
                  <a:lnTo>
                    <a:pt x="83" y="50"/>
                  </a:lnTo>
                  <a:lnTo>
                    <a:pt x="65" y="42"/>
                  </a:lnTo>
                  <a:lnTo>
                    <a:pt x="53" y="32"/>
                  </a:lnTo>
                  <a:lnTo>
                    <a:pt x="53" y="20"/>
                  </a:lnTo>
                  <a:lnTo>
                    <a:pt x="55" y="10"/>
                  </a:lnTo>
                  <a:lnTo>
                    <a:pt x="61" y="2"/>
                  </a:lnTo>
                  <a:lnTo>
                    <a:pt x="72" y="0"/>
                  </a:lnTo>
                  <a:lnTo>
                    <a:pt x="90" y="1"/>
                  </a:lnTo>
                  <a:lnTo>
                    <a:pt x="163" y="5"/>
                  </a:lnTo>
                  <a:lnTo>
                    <a:pt x="202" y="9"/>
                  </a:lnTo>
                  <a:lnTo>
                    <a:pt x="689" y="36"/>
                  </a:lnTo>
                  <a:lnTo>
                    <a:pt x="797" y="38"/>
                  </a:lnTo>
                  <a:lnTo>
                    <a:pt x="832" y="35"/>
                  </a:lnTo>
                  <a:lnTo>
                    <a:pt x="845" y="37"/>
                  </a:lnTo>
                  <a:lnTo>
                    <a:pt x="852" y="47"/>
                  </a:lnTo>
                  <a:lnTo>
                    <a:pt x="856" y="61"/>
                  </a:lnTo>
                  <a:lnTo>
                    <a:pt x="853" y="89"/>
                  </a:lnTo>
                  <a:lnTo>
                    <a:pt x="847" y="248"/>
                  </a:lnTo>
                  <a:lnTo>
                    <a:pt x="845" y="261"/>
                  </a:lnTo>
                  <a:lnTo>
                    <a:pt x="839" y="271"/>
                  </a:lnTo>
                  <a:lnTo>
                    <a:pt x="834" y="275"/>
                  </a:lnTo>
                  <a:lnTo>
                    <a:pt x="825" y="277"/>
                  </a:lnTo>
                  <a:lnTo>
                    <a:pt x="819" y="274"/>
                  </a:lnTo>
                  <a:lnTo>
                    <a:pt x="809" y="268"/>
                  </a:lnTo>
                  <a:lnTo>
                    <a:pt x="796" y="244"/>
                  </a:lnTo>
                  <a:lnTo>
                    <a:pt x="770" y="188"/>
                  </a:lnTo>
                  <a:lnTo>
                    <a:pt x="746" y="151"/>
                  </a:lnTo>
                  <a:lnTo>
                    <a:pt x="719" y="127"/>
                  </a:lnTo>
                  <a:lnTo>
                    <a:pt x="683" y="107"/>
                  </a:lnTo>
                  <a:lnTo>
                    <a:pt x="644" y="96"/>
                  </a:lnTo>
                  <a:lnTo>
                    <a:pt x="596" y="83"/>
                  </a:lnTo>
                  <a:lnTo>
                    <a:pt x="538" y="73"/>
                  </a:lnTo>
                  <a:lnTo>
                    <a:pt x="479" y="71"/>
                  </a:lnTo>
                  <a:lnTo>
                    <a:pt x="426" y="71"/>
                  </a:lnTo>
                  <a:lnTo>
                    <a:pt x="410" y="77"/>
                  </a:lnTo>
                  <a:lnTo>
                    <a:pt x="398" y="83"/>
                  </a:lnTo>
                  <a:lnTo>
                    <a:pt x="389" y="97"/>
                  </a:lnTo>
                  <a:lnTo>
                    <a:pt x="383" y="116"/>
                  </a:lnTo>
                  <a:lnTo>
                    <a:pt x="378" y="172"/>
                  </a:lnTo>
                  <a:lnTo>
                    <a:pt x="367" y="432"/>
                  </a:lnTo>
                  <a:lnTo>
                    <a:pt x="367" y="471"/>
                  </a:lnTo>
                  <a:lnTo>
                    <a:pt x="370" y="481"/>
                  </a:lnTo>
                  <a:lnTo>
                    <a:pt x="377" y="488"/>
                  </a:lnTo>
                  <a:lnTo>
                    <a:pt x="388" y="497"/>
                  </a:lnTo>
                  <a:lnTo>
                    <a:pt x="405" y="502"/>
                  </a:lnTo>
                  <a:lnTo>
                    <a:pt x="457" y="505"/>
                  </a:lnTo>
                  <a:lnTo>
                    <a:pt x="561" y="505"/>
                  </a:lnTo>
                  <a:lnTo>
                    <a:pt x="597" y="499"/>
                  </a:lnTo>
                  <a:lnTo>
                    <a:pt x="629" y="489"/>
                  </a:lnTo>
                  <a:lnTo>
                    <a:pt x="651" y="475"/>
                  </a:lnTo>
                  <a:lnTo>
                    <a:pt x="671" y="450"/>
                  </a:lnTo>
                  <a:lnTo>
                    <a:pt x="689" y="423"/>
                  </a:lnTo>
                  <a:lnTo>
                    <a:pt x="705" y="386"/>
                  </a:lnTo>
                  <a:lnTo>
                    <a:pt x="719" y="366"/>
                  </a:lnTo>
                  <a:lnTo>
                    <a:pt x="724" y="363"/>
                  </a:lnTo>
                  <a:lnTo>
                    <a:pt x="731" y="362"/>
                  </a:lnTo>
                  <a:lnTo>
                    <a:pt x="741" y="364"/>
                  </a:lnTo>
                  <a:lnTo>
                    <a:pt x="745" y="369"/>
                  </a:lnTo>
                  <a:lnTo>
                    <a:pt x="748" y="376"/>
                  </a:lnTo>
                  <a:lnTo>
                    <a:pt x="748" y="387"/>
                  </a:lnTo>
                  <a:lnTo>
                    <a:pt x="743" y="432"/>
                  </a:lnTo>
                  <a:lnTo>
                    <a:pt x="735" y="525"/>
                  </a:lnTo>
                  <a:lnTo>
                    <a:pt x="726" y="627"/>
                  </a:lnTo>
                  <a:lnTo>
                    <a:pt x="727" y="671"/>
                  </a:lnTo>
                  <a:lnTo>
                    <a:pt x="727" y="717"/>
                  </a:lnTo>
                  <a:lnTo>
                    <a:pt x="726" y="728"/>
                  </a:lnTo>
                  <a:lnTo>
                    <a:pt x="719" y="740"/>
                  </a:lnTo>
                  <a:lnTo>
                    <a:pt x="714" y="745"/>
                  </a:lnTo>
                  <a:lnTo>
                    <a:pt x="705" y="746"/>
                  </a:lnTo>
                  <a:lnTo>
                    <a:pt x="694" y="744"/>
                  </a:lnTo>
                  <a:lnTo>
                    <a:pt x="685" y="736"/>
                  </a:lnTo>
                  <a:lnTo>
                    <a:pt x="678" y="722"/>
                  </a:lnTo>
                  <a:lnTo>
                    <a:pt x="670" y="705"/>
                  </a:lnTo>
                  <a:lnTo>
                    <a:pt x="658" y="652"/>
                  </a:lnTo>
                  <a:lnTo>
                    <a:pt x="640" y="614"/>
                  </a:lnTo>
                  <a:lnTo>
                    <a:pt x="618" y="588"/>
                  </a:lnTo>
                  <a:lnTo>
                    <a:pt x="589" y="570"/>
                  </a:lnTo>
                  <a:lnTo>
                    <a:pt x="568" y="564"/>
                  </a:lnTo>
                  <a:lnTo>
                    <a:pt x="540" y="559"/>
                  </a:lnTo>
                  <a:lnTo>
                    <a:pt x="447" y="553"/>
                  </a:lnTo>
                  <a:lnTo>
                    <a:pt x="399" y="551"/>
                  </a:lnTo>
                  <a:lnTo>
                    <a:pt x="374" y="556"/>
                  </a:lnTo>
                  <a:lnTo>
                    <a:pt x="364" y="563"/>
                  </a:lnTo>
                  <a:lnTo>
                    <a:pt x="360" y="571"/>
                  </a:lnTo>
                  <a:lnTo>
                    <a:pt x="355" y="599"/>
                  </a:lnTo>
                  <a:lnTo>
                    <a:pt x="341" y="903"/>
                  </a:lnTo>
                  <a:lnTo>
                    <a:pt x="341" y="943"/>
                  </a:lnTo>
                  <a:lnTo>
                    <a:pt x="346" y="975"/>
                  </a:lnTo>
                  <a:lnTo>
                    <a:pt x="352" y="1000"/>
                  </a:lnTo>
                  <a:lnTo>
                    <a:pt x="369" y="1021"/>
                  </a:lnTo>
                  <a:lnTo>
                    <a:pt x="390" y="1035"/>
                  </a:lnTo>
                  <a:lnTo>
                    <a:pt x="421" y="1045"/>
                  </a:lnTo>
                  <a:lnTo>
                    <a:pt x="462" y="1050"/>
                  </a:lnTo>
                  <a:lnTo>
                    <a:pt x="512" y="1054"/>
                  </a:lnTo>
                  <a:lnTo>
                    <a:pt x="576" y="1055"/>
                  </a:lnTo>
                  <a:lnTo>
                    <a:pt x="625" y="1048"/>
                  </a:lnTo>
                  <a:lnTo>
                    <a:pt x="667" y="1036"/>
                  </a:lnTo>
                  <a:lnTo>
                    <a:pt x="702" y="1009"/>
                  </a:lnTo>
                  <a:lnTo>
                    <a:pt x="729" y="985"/>
                  </a:lnTo>
                  <a:lnTo>
                    <a:pt x="750" y="962"/>
                  </a:lnTo>
                  <a:lnTo>
                    <a:pt x="808" y="872"/>
                  </a:lnTo>
                  <a:lnTo>
                    <a:pt x="819" y="856"/>
                  </a:lnTo>
                  <a:lnTo>
                    <a:pt x="835" y="853"/>
                  </a:lnTo>
                  <a:lnTo>
                    <a:pt x="842" y="854"/>
                  </a:lnTo>
                  <a:lnTo>
                    <a:pt x="849" y="859"/>
                  </a:lnTo>
                  <a:lnTo>
                    <a:pt x="852" y="868"/>
                  </a:lnTo>
                  <a:lnTo>
                    <a:pt x="853" y="877"/>
                  </a:lnTo>
                  <a:lnTo>
                    <a:pt x="850" y="906"/>
                  </a:lnTo>
                  <a:lnTo>
                    <a:pt x="839" y="941"/>
                  </a:lnTo>
                  <a:lnTo>
                    <a:pt x="825" y="1035"/>
                  </a:lnTo>
                  <a:lnTo>
                    <a:pt x="818" y="1091"/>
                  </a:lnTo>
                  <a:lnTo>
                    <a:pt x="813" y="1101"/>
                  </a:lnTo>
                  <a:lnTo>
                    <a:pt x="810" y="1109"/>
                  </a:lnTo>
                  <a:lnTo>
                    <a:pt x="800" y="1114"/>
                  </a:lnTo>
                  <a:lnTo>
                    <a:pt x="787" y="1116"/>
                  </a:lnTo>
                  <a:lnTo>
                    <a:pt x="734" y="1116"/>
                  </a:lnTo>
                  <a:lnTo>
                    <a:pt x="146" y="1087"/>
                  </a:lnTo>
                  <a:lnTo>
                    <a:pt x="109" y="1085"/>
                  </a:lnTo>
                  <a:lnTo>
                    <a:pt x="34" y="1087"/>
                  </a:lnTo>
                  <a:lnTo>
                    <a:pt x="17" y="1084"/>
                  </a:lnTo>
                  <a:lnTo>
                    <a:pt x="5" y="1079"/>
                  </a:lnTo>
                  <a:lnTo>
                    <a:pt x="2" y="1070"/>
                  </a:lnTo>
                  <a:lnTo>
                    <a:pt x="0" y="1059"/>
                  </a:lnTo>
                  <a:lnTo>
                    <a:pt x="4" y="1046"/>
                  </a:lnTo>
                  <a:lnTo>
                    <a:pt x="12" y="1039"/>
                  </a:lnTo>
                  <a:lnTo>
                    <a:pt x="32" y="1036"/>
                  </a:lnTo>
                  <a:lnTo>
                    <a:pt x="64" y="1033"/>
                  </a:lnTo>
                  <a:lnTo>
                    <a:pt x="88" y="1030"/>
                  </a:lnTo>
                  <a:lnTo>
                    <a:pt x="109" y="1023"/>
                  </a:lnTo>
                  <a:lnTo>
                    <a:pt x="124" y="1015"/>
                  </a:lnTo>
                  <a:lnTo>
                    <a:pt x="139" y="1002"/>
                  </a:lnTo>
                  <a:lnTo>
                    <a:pt x="145" y="992"/>
                  </a:lnTo>
                  <a:lnTo>
                    <a:pt x="150" y="978"/>
                  </a:lnTo>
                  <a:lnTo>
                    <a:pt x="154" y="915"/>
                  </a:lnTo>
                  <a:lnTo>
                    <a:pt x="192" y="181"/>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4" name="Freeform 74"/>
            <p:cNvSpPr>
              <a:spLocks/>
            </p:cNvSpPr>
            <p:nvPr/>
          </p:nvSpPr>
          <p:spPr bwMode="auto">
            <a:xfrm>
              <a:off x="1990725" y="3128963"/>
              <a:ext cx="250825" cy="287337"/>
            </a:xfrm>
            <a:custGeom>
              <a:avLst/>
              <a:gdLst>
                <a:gd name="T0" fmla="*/ 871 w 930"/>
                <a:gd name="T1" fmla="*/ 342 h 1064"/>
                <a:gd name="T2" fmla="*/ 847 w 930"/>
                <a:gd name="T3" fmla="*/ 375 h 1064"/>
                <a:gd name="T4" fmla="*/ 825 w 930"/>
                <a:gd name="T5" fmla="*/ 376 h 1064"/>
                <a:gd name="T6" fmla="*/ 811 w 930"/>
                <a:gd name="T7" fmla="*/ 356 h 1064"/>
                <a:gd name="T8" fmla="*/ 814 w 930"/>
                <a:gd name="T9" fmla="*/ 301 h 1064"/>
                <a:gd name="T10" fmla="*/ 819 w 930"/>
                <a:gd name="T11" fmla="*/ 210 h 1064"/>
                <a:gd name="T12" fmla="*/ 797 w 930"/>
                <a:gd name="T13" fmla="*/ 149 h 1064"/>
                <a:gd name="T14" fmla="*/ 758 w 930"/>
                <a:gd name="T15" fmla="*/ 107 h 1064"/>
                <a:gd name="T16" fmla="*/ 703 w 930"/>
                <a:gd name="T17" fmla="*/ 73 h 1064"/>
                <a:gd name="T18" fmla="*/ 630 w 930"/>
                <a:gd name="T19" fmla="*/ 51 h 1064"/>
                <a:gd name="T20" fmla="*/ 563 w 930"/>
                <a:gd name="T21" fmla="*/ 59 h 1064"/>
                <a:gd name="T22" fmla="*/ 507 w 930"/>
                <a:gd name="T23" fmla="*/ 91 h 1064"/>
                <a:gd name="T24" fmla="*/ 464 w 930"/>
                <a:gd name="T25" fmla="*/ 147 h 1064"/>
                <a:gd name="T26" fmla="*/ 448 w 930"/>
                <a:gd name="T27" fmla="*/ 221 h 1064"/>
                <a:gd name="T28" fmla="*/ 470 w 930"/>
                <a:gd name="T29" fmla="*/ 300 h 1064"/>
                <a:gd name="T30" fmla="*/ 510 w 930"/>
                <a:gd name="T31" fmla="*/ 360 h 1064"/>
                <a:gd name="T32" fmla="*/ 637 w 930"/>
                <a:gd name="T33" fmla="*/ 507 h 1064"/>
                <a:gd name="T34" fmla="*/ 704 w 930"/>
                <a:gd name="T35" fmla="*/ 613 h 1064"/>
                <a:gd name="T36" fmla="*/ 732 w 930"/>
                <a:gd name="T37" fmla="*/ 715 h 1064"/>
                <a:gd name="T38" fmla="*/ 723 w 930"/>
                <a:gd name="T39" fmla="*/ 817 h 1064"/>
                <a:gd name="T40" fmla="*/ 689 w 930"/>
                <a:gd name="T41" fmla="*/ 896 h 1064"/>
                <a:gd name="T42" fmla="*/ 625 w 930"/>
                <a:gd name="T43" fmla="*/ 973 h 1064"/>
                <a:gd name="T44" fmla="*/ 572 w 930"/>
                <a:gd name="T45" fmla="*/ 1014 h 1064"/>
                <a:gd name="T46" fmla="*/ 516 w 930"/>
                <a:gd name="T47" fmla="*/ 1044 h 1064"/>
                <a:gd name="T48" fmla="*/ 445 w 930"/>
                <a:gd name="T49" fmla="*/ 1062 h 1064"/>
                <a:gd name="T50" fmla="*/ 370 w 930"/>
                <a:gd name="T51" fmla="*/ 1064 h 1064"/>
                <a:gd name="T52" fmla="*/ 298 w 930"/>
                <a:gd name="T53" fmla="*/ 1051 h 1064"/>
                <a:gd name="T54" fmla="*/ 221 w 930"/>
                <a:gd name="T55" fmla="*/ 1025 h 1064"/>
                <a:gd name="T56" fmla="*/ 93 w 930"/>
                <a:gd name="T57" fmla="*/ 943 h 1064"/>
                <a:gd name="T58" fmla="*/ 19 w 930"/>
                <a:gd name="T59" fmla="*/ 873 h 1064"/>
                <a:gd name="T60" fmla="*/ 0 w 930"/>
                <a:gd name="T61" fmla="*/ 836 h 1064"/>
                <a:gd name="T62" fmla="*/ 6 w 930"/>
                <a:gd name="T63" fmla="*/ 798 h 1064"/>
                <a:gd name="T64" fmla="*/ 83 w 930"/>
                <a:gd name="T65" fmla="*/ 640 h 1064"/>
                <a:gd name="T66" fmla="*/ 104 w 930"/>
                <a:gd name="T67" fmla="*/ 609 h 1064"/>
                <a:gd name="T68" fmla="*/ 123 w 930"/>
                <a:gd name="T69" fmla="*/ 608 h 1064"/>
                <a:gd name="T70" fmla="*/ 132 w 930"/>
                <a:gd name="T71" fmla="*/ 620 h 1064"/>
                <a:gd name="T72" fmla="*/ 130 w 930"/>
                <a:gd name="T73" fmla="*/ 644 h 1064"/>
                <a:gd name="T74" fmla="*/ 123 w 930"/>
                <a:gd name="T75" fmla="*/ 757 h 1064"/>
                <a:gd name="T76" fmla="*/ 147 w 930"/>
                <a:gd name="T77" fmla="*/ 858 h 1064"/>
                <a:gd name="T78" fmla="*/ 198 w 930"/>
                <a:gd name="T79" fmla="*/ 944 h 1064"/>
                <a:gd name="T80" fmla="*/ 269 w 930"/>
                <a:gd name="T81" fmla="*/ 1000 h 1064"/>
                <a:gd name="T82" fmla="*/ 349 w 930"/>
                <a:gd name="T83" fmla="*/ 1019 h 1064"/>
                <a:gd name="T84" fmla="*/ 424 w 930"/>
                <a:gd name="T85" fmla="*/ 1008 h 1064"/>
                <a:gd name="T86" fmla="*/ 490 w 930"/>
                <a:gd name="T87" fmla="*/ 967 h 1064"/>
                <a:gd name="T88" fmla="*/ 536 w 930"/>
                <a:gd name="T89" fmla="*/ 905 h 1064"/>
                <a:gd name="T90" fmla="*/ 556 w 930"/>
                <a:gd name="T91" fmla="*/ 831 h 1064"/>
                <a:gd name="T92" fmla="*/ 546 w 930"/>
                <a:gd name="T93" fmla="*/ 755 h 1064"/>
                <a:gd name="T94" fmla="*/ 501 w 930"/>
                <a:gd name="T95" fmla="*/ 670 h 1064"/>
                <a:gd name="T96" fmla="*/ 422 w 930"/>
                <a:gd name="T97" fmla="*/ 571 h 1064"/>
                <a:gd name="T98" fmla="*/ 322 w 930"/>
                <a:gd name="T99" fmla="*/ 441 h 1064"/>
                <a:gd name="T100" fmla="*/ 282 w 930"/>
                <a:gd name="T101" fmla="*/ 342 h 1064"/>
                <a:gd name="T102" fmla="*/ 278 w 930"/>
                <a:gd name="T103" fmla="*/ 255 h 1064"/>
                <a:gd name="T104" fmla="*/ 302 w 930"/>
                <a:gd name="T105" fmla="*/ 169 h 1064"/>
                <a:gd name="T106" fmla="*/ 333 w 930"/>
                <a:gd name="T107" fmla="*/ 113 h 1064"/>
                <a:gd name="T108" fmla="*/ 372 w 930"/>
                <a:gd name="T109" fmla="*/ 69 h 1064"/>
                <a:gd name="T110" fmla="*/ 422 w 930"/>
                <a:gd name="T111" fmla="*/ 34 h 1064"/>
                <a:gd name="T112" fmla="*/ 476 w 930"/>
                <a:gd name="T113" fmla="*/ 13 h 1064"/>
                <a:gd name="T114" fmla="*/ 535 w 930"/>
                <a:gd name="T115" fmla="*/ 2 h 1064"/>
                <a:gd name="T116" fmla="*/ 665 w 930"/>
                <a:gd name="T117" fmla="*/ 12 h 1064"/>
                <a:gd name="T118" fmla="*/ 788 w 930"/>
                <a:gd name="T119" fmla="*/ 66 h 1064"/>
                <a:gd name="T120" fmla="*/ 891 w 930"/>
                <a:gd name="T121" fmla="*/ 137 h 1064"/>
                <a:gd name="T122" fmla="*/ 930 w 930"/>
                <a:gd name="T123" fmla="*/ 181 h 1064"/>
                <a:gd name="T124" fmla="*/ 904 w 930"/>
                <a:gd name="T125" fmla="*/ 26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0" h="1064">
                  <a:moveTo>
                    <a:pt x="878" y="326"/>
                  </a:moveTo>
                  <a:lnTo>
                    <a:pt x="871" y="342"/>
                  </a:lnTo>
                  <a:lnTo>
                    <a:pt x="860" y="364"/>
                  </a:lnTo>
                  <a:lnTo>
                    <a:pt x="847" y="375"/>
                  </a:lnTo>
                  <a:lnTo>
                    <a:pt x="838" y="378"/>
                  </a:lnTo>
                  <a:lnTo>
                    <a:pt x="825" y="376"/>
                  </a:lnTo>
                  <a:lnTo>
                    <a:pt x="818" y="368"/>
                  </a:lnTo>
                  <a:lnTo>
                    <a:pt x="811" y="356"/>
                  </a:lnTo>
                  <a:lnTo>
                    <a:pt x="810" y="336"/>
                  </a:lnTo>
                  <a:lnTo>
                    <a:pt x="814" y="301"/>
                  </a:lnTo>
                  <a:lnTo>
                    <a:pt x="819" y="249"/>
                  </a:lnTo>
                  <a:lnTo>
                    <a:pt x="819" y="210"/>
                  </a:lnTo>
                  <a:lnTo>
                    <a:pt x="811" y="180"/>
                  </a:lnTo>
                  <a:lnTo>
                    <a:pt x="797" y="149"/>
                  </a:lnTo>
                  <a:lnTo>
                    <a:pt x="779" y="126"/>
                  </a:lnTo>
                  <a:lnTo>
                    <a:pt x="758" y="107"/>
                  </a:lnTo>
                  <a:lnTo>
                    <a:pt x="733" y="87"/>
                  </a:lnTo>
                  <a:lnTo>
                    <a:pt x="703" y="73"/>
                  </a:lnTo>
                  <a:lnTo>
                    <a:pt x="668" y="58"/>
                  </a:lnTo>
                  <a:lnTo>
                    <a:pt x="630" y="51"/>
                  </a:lnTo>
                  <a:lnTo>
                    <a:pt x="595" y="50"/>
                  </a:lnTo>
                  <a:lnTo>
                    <a:pt x="563" y="59"/>
                  </a:lnTo>
                  <a:lnTo>
                    <a:pt x="532" y="71"/>
                  </a:lnTo>
                  <a:lnTo>
                    <a:pt x="507" y="91"/>
                  </a:lnTo>
                  <a:lnTo>
                    <a:pt x="482" y="116"/>
                  </a:lnTo>
                  <a:lnTo>
                    <a:pt x="464" y="147"/>
                  </a:lnTo>
                  <a:lnTo>
                    <a:pt x="453" y="185"/>
                  </a:lnTo>
                  <a:lnTo>
                    <a:pt x="448" y="221"/>
                  </a:lnTo>
                  <a:lnTo>
                    <a:pt x="455" y="260"/>
                  </a:lnTo>
                  <a:lnTo>
                    <a:pt x="470" y="300"/>
                  </a:lnTo>
                  <a:lnTo>
                    <a:pt x="482" y="326"/>
                  </a:lnTo>
                  <a:lnTo>
                    <a:pt x="510" y="360"/>
                  </a:lnTo>
                  <a:lnTo>
                    <a:pt x="588" y="448"/>
                  </a:lnTo>
                  <a:lnTo>
                    <a:pt x="637" y="507"/>
                  </a:lnTo>
                  <a:lnTo>
                    <a:pt x="676" y="560"/>
                  </a:lnTo>
                  <a:lnTo>
                    <a:pt x="704" y="613"/>
                  </a:lnTo>
                  <a:lnTo>
                    <a:pt x="724" y="665"/>
                  </a:lnTo>
                  <a:lnTo>
                    <a:pt x="732" y="715"/>
                  </a:lnTo>
                  <a:lnTo>
                    <a:pt x="732" y="766"/>
                  </a:lnTo>
                  <a:lnTo>
                    <a:pt x="723" y="817"/>
                  </a:lnTo>
                  <a:lnTo>
                    <a:pt x="705" y="868"/>
                  </a:lnTo>
                  <a:lnTo>
                    <a:pt x="689" y="896"/>
                  </a:lnTo>
                  <a:lnTo>
                    <a:pt x="672" y="924"/>
                  </a:lnTo>
                  <a:lnTo>
                    <a:pt x="625" y="973"/>
                  </a:lnTo>
                  <a:lnTo>
                    <a:pt x="600" y="995"/>
                  </a:lnTo>
                  <a:lnTo>
                    <a:pt x="572" y="1014"/>
                  </a:lnTo>
                  <a:lnTo>
                    <a:pt x="545" y="1031"/>
                  </a:lnTo>
                  <a:lnTo>
                    <a:pt x="516" y="1044"/>
                  </a:lnTo>
                  <a:lnTo>
                    <a:pt x="480" y="1053"/>
                  </a:lnTo>
                  <a:lnTo>
                    <a:pt x="445" y="1062"/>
                  </a:lnTo>
                  <a:lnTo>
                    <a:pt x="409" y="1064"/>
                  </a:lnTo>
                  <a:lnTo>
                    <a:pt x="370" y="1064"/>
                  </a:lnTo>
                  <a:lnTo>
                    <a:pt x="336" y="1060"/>
                  </a:lnTo>
                  <a:lnTo>
                    <a:pt x="298" y="1051"/>
                  </a:lnTo>
                  <a:lnTo>
                    <a:pt x="258" y="1038"/>
                  </a:lnTo>
                  <a:lnTo>
                    <a:pt x="221" y="1025"/>
                  </a:lnTo>
                  <a:lnTo>
                    <a:pt x="155" y="989"/>
                  </a:lnTo>
                  <a:lnTo>
                    <a:pt x="93" y="943"/>
                  </a:lnTo>
                  <a:lnTo>
                    <a:pt x="39" y="896"/>
                  </a:lnTo>
                  <a:lnTo>
                    <a:pt x="19" y="873"/>
                  </a:lnTo>
                  <a:lnTo>
                    <a:pt x="4" y="850"/>
                  </a:lnTo>
                  <a:lnTo>
                    <a:pt x="0" y="836"/>
                  </a:lnTo>
                  <a:lnTo>
                    <a:pt x="0" y="821"/>
                  </a:lnTo>
                  <a:lnTo>
                    <a:pt x="6" y="798"/>
                  </a:lnTo>
                  <a:lnTo>
                    <a:pt x="18" y="767"/>
                  </a:lnTo>
                  <a:lnTo>
                    <a:pt x="83" y="640"/>
                  </a:lnTo>
                  <a:lnTo>
                    <a:pt x="93" y="620"/>
                  </a:lnTo>
                  <a:lnTo>
                    <a:pt x="104" y="609"/>
                  </a:lnTo>
                  <a:lnTo>
                    <a:pt x="110" y="606"/>
                  </a:lnTo>
                  <a:lnTo>
                    <a:pt x="123" y="608"/>
                  </a:lnTo>
                  <a:lnTo>
                    <a:pt x="129" y="613"/>
                  </a:lnTo>
                  <a:lnTo>
                    <a:pt x="132" y="620"/>
                  </a:lnTo>
                  <a:lnTo>
                    <a:pt x="132" y="631"/>
                  </a:lnTo>
                  <a:lnTo>
                    <a:pt x="130" y="644"/>
                  </a:lnTo>
                  <a:lnTo>
                    <a:pt x="122" y="700"/>
                  </a:lnTo>
                  <a:lnTo>
                    <a:pt x="123" y="757"/>
                  </a:lnTo>
                  <a:lnTo>
                    <a:pt x="129" y="809"/>
                  </a:lnTo>
                  <a:lnTo>
                    <a:pt x="147" y="858"/>
                  </a:lnTo>
                  <a:lnTo>
                    <a:pt x="168" y="903"/>
                  </a:lnTo>
                  <a:lnTo>
                    <a:pt x="198" y="944"/>
                  </a:lnTo>
                  <a:lnTo>
                    <a:pt x="230" y="976"/>
                  </a:lnTo>
                  <a:lnTo>
                    <a:pt x="269" y="1000"/>
                  </a:lnTo>
                  <a:lnTo>
                    <a:pt x="309" y="1011"/>
                  </a:lnTo>
                  <a:lnTo>
                    <a:pt x="349" y="1019"/>
                  </a:lnTo>
                  <a:lnTo>
                    <a:pt x="390" y="1015"/>
                  </a:lnTo>
                  <a:lnTo>
                    <a:pt x="424" y="1008"/>
                  </a:lnTo>
                  <a:lnTo>
                    <a:pt x="460" y="990"/>
                  </a:lnTo>
                  <a:lnTo>
                    <a:pt x="490" y="967"/>
                  </a:lnTo>
                  <a:lnTo>
                    <a:pt x="517" y="939"/>
                  </a:lnTo>
                  <a:lnTo>
                    <a:pt x="536" y="905"/>
                  </a:lnTo>
                  <a:lnTo>
                    <a:pt x="550" y="868"/>
                  </a:lnTo>
                  <a:lnTo>
                    <a:pt x="556" y="831"/>
                  </a:lnTo>
                  <a:lnTo>
                    <a:pt x="554" y="793"/>
                  </a:lnTo>
                  <a:lnTo>
                    <a:pt x="546" y="755"/>
                  </a:lnTo>
                  <a:lnTo>
                    <a:pt x="524" y="713"/>
                  </a:lnTo>
                  <a:lnTo>
                    <a:pt x="501" y="670"/>
                  </a:lnTo>
                  <a:lnTo>
                    <a:pt x="466" y="622"/>
                  </a:lnTo>
                  <a:lnTo>
                    <a:pt x="422" y="571"/>
                  </a:lnTo>
                  <a:lnTo>
                    <a:pt x="362" y="498"/>
                  </a:lnTo>
                  <a:lnTo>
                    <a:pt x="322" y="441"/>
                  </a:lnTo>
                  <a:lnTo>
                    <a:pt x="295" y="390"/>
                  </a:lnTo>
                  <a:lnTo>
                    <a:pt x="282" y="342"/>
                  </a:lnTo>
                  <a:lnTo>
                    <a:pt x="274" y="298"/>
                  </a:lnTo>
                  <a:lnTo>
                    <a:pt x="278" y="255"/>
                  </a:lnTo>
                  <a:lnTo>
                    <a:pt x="288" y="213"/>
                  </a:lnTo>
                  <a:lnTo>
                    <a:pt x="302" y="169"/>
                  </a:lnTo>
                  <a:lnTo>
                    <a:pt x="318" y="141"/>
                  </a:lnTo>
                  <a:lnTo>
                    <a:pt x="333" y="113"/>
                  </a:lnTo>
                  <a:lnTo>
                    <a:pt x="353" y="90"/>
                  </a:lnTo>
                  <a:lnTo>
                    <a:pt x="372" y="69"/>
                  </a:lnTo>
                  <a:lnTo>
                    <a:pt x="397" y="52"/>
                  </a:lnTo>
                  <a:lnTo>
                    <a:pt x="422" y="34"/>
                  </a:lnTo>
                  <a:lnTo>
                    <a:pt x="451" y="22"/>
                  </a:lnTo>
                  <a:lnTo>
                    <a:pt x="476" y="13"/>
                  </a:lnTo>
                  <a:lnTo>
                    <a:pt x="506" y="5"/>
                  </a:lnTo>
                  <a:lnTo>
                    <a:pt x="535" y="2"/>
                  </a:lnTo>
                  <a:lnTo>
                    <a:pt x="599" y="0"/>
                  </a:lnTo>
                  <a:lnTo>
                    <a:pt x="665" y="12"/>
                  </a:lnTo>
                  <a:lnTo>
                    <a:pt x="732" y="36"/>
                  </a:lnTo>
                  <a:lnTo>
                    <a:pt x="788" y="66"/>
                  </a:lnTo>
                  <a:lnTo>
                    <a:pt x="845" y="102"/>
                  </a:lnTo>
                  <a:lnTo>
                    <a:pt x="891" y="137"/>
                  </a:lnTo>
                  <a:lnTo>
                    <a:pt x="926" y="167"/>
                  </a:lnTo>
                  <a:lnTo>
                    <a:pt x="930" y="181"/>
                  </a:lnTo>
                  <a:lnTo>
                    <a:pt x="929" y="196"/>
                  </a:lnTo>
                  <a:lnTo>
                    <a:pt x="904" y="264"/>
                  </a:lnTo>
                  <a:lnTo>
                    <a:pt x="878" y="326"/>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5" name="Freeform 75"/>
            <p:cNvSpPr>
              <a:spLocks/>
            </p:cNvSpPr>
            <p:nvPr/>
          </p:nvSpPr>
          <p:spPr bwMode="auto">
            <a:xfrm>
              <a:off x="2165350" y="3209925"/>
              <a:ext cx="260350" cy="312737"/>
            </a:xfrm>
            <a:custGeom>
              <a:avLst/>
              <a:gdLst>
                <a:gd name="T0" fmla="*/ 756 w 966"/>
                <a:gd name="T1" fmla="*/ 316 h 1159"/>
                <a:gd name="T2" fmla="*/ 804 w 966"/>
                <a:gd name="T3" fmla="*/ 254 h 1159"/>
                <a:gd name="T4" fmla="*/ 833 w 966"/>
                <a:gd name="T5" fmla="*/ 243 h 1159"/>
                <a:gd name="T6" fmla="*/ 873 w 966"/>
                <a:gd name="T7" fmla="*/ 251 h 1159"/>
                <a:gd name="T8" fmla="*/ 922 w 966"/>
                <a:gd name="T9" fmla="*/ 272 h 1159"/>
                <a:gd name="T10" fmla="*/ 952 w 966"/>
                <a:gd name="T11" fmla="*/ 276 h 1159"/>
                <a:gd name="T12" fmla="*/ 966 w 966"/>
                <a:gd name="T13" fmla="*/ 256 h 1159"/>
                <a:gd name="T14" fmla="*/ 959 w 966"/>
                <a:gd name="T15" fmla="*/ 237 h 1159"/>
                <a:gd name="T16" fmla="*/ 919 w 966"/>
                <a:gd name="T17" fmla="*/ 215 h 1159"/>
                <a:gd name="T18" fmla="*/ 658 w 966"/>
                <a:gd name="T19" fmla="*/ 50 h 1159"/>
                <a:gd name="T20" fmla="*/ 583 w 966"/>
                <a:gd name="T21" fmla="*/ 2 h 1159"/>
                <a:gd name="T22" fmla="*/ 563 w 966"/>
                <a:gd name="T23" fmla="*/ 3 h 1159"/>
                <a:gd name="T24" fmla="*/ 549 w 966"/>
                <a:gd name="T25" fmla="*/ 22 h 1159"/>
                <a:gd name="T26" fmla="*/ 566 w 966"/>
                <a:gd name="T27" fmla="*/ 50 h 1159"/>
                <a:gd name="T28" fmla="*/ 611 w 966"/>
                <a:gd name="T29" fmla="*/ 84 h 1159"/>
                <a:gd name="T30" fmla="*/ 633 w 966"/>
                <a:gd name="T31" fmla="*/ 118 h 1159"/>
                <a:gd name="T32" fmla="*/ 634 w 966"/>
                <a:gd name="T33" fmla="*/ 149 h 1159"/>
                <a:gd name="T34" fmla="*/ 598 w 966"/>
                <a:gd name="T35" fmla="*/ 218 h 1159"/>
                <a:gd name="T36" fmla="*/ 173 w 966"/>
                <a:gd name="T37" fmla="*/ 894 h 1159"/>
                <a:gd name="T38" fmla="*/ 148 w 966"/>
                <a:gd name="T39" fmla="*/ 911 h 1159"/>
                <a:gd name="T40" fmla="*/ 113 w 966"/>
                <a:gd name="T41" fmla="*/ 914 h 1159"/>
                <a:gd name="T42" fmla="*/ 71 w 966"/>
                <a:gd name="T43" fmla="*/ 900 h 1159"/>
                <a:gd name="T44" fmla="*/ 26 w 966"/>
                <a:gd name="T45" fmla="*/ 883 h 1159"/>
                <a:gd name="T46" fmla="*/ 4 w 966"/>
                <a:gd name="T47" fmla="*/ 893 h 1159"/>
                <a:gd name="T48" fmla="*/ 1 w 966"/>
                <a:gd name="T49" fmla="*/ 912 h 1159"/>
                <a:gd name="T50" fmla="*/ 19 w 966"/>
                <a:gd name="T51" fmla="*/ 933 h 1159"/>
                <a:gd name="T52" fmla="*/ 197 w 966"/>
                <a:gd name="T53" fmla="*/ 1034 h 1159"/>
                <a:gd name="T54" fmla="*/ 367 w 966"/>
                <a:gd name="T55" fmla="*/ 1150 h 1159"/>
                <a:gd name="T56" fmla="*/ 395 w 966"/>
                <a:gd name="T57" fmla="*/ 1159 h 1159"/>
                <a:gd name="T58" fmla="*/ 412 w 966"/>
                <a:gd name="T59" fmla="*/ 1147 h 1159"/>
                <a:gd name="T60" fmla="*/ 412 w 966"/>
                <a:gd name="T61" fmla="*/ 1122 h 1159"/>
                <a:gd name="T62" fmla="*/ 376 w 966"/>
                <a:gd name="T63" fmla="*/ 1090 h 1159"/>
                <a:gd name="T64" fmla="*/ 342 w 966"/>
                <a:gd name="T65" fmla="*/ 1057 h 1159"/>
                <a:gd name="T66" fmla="*/ 328 w 966"/>
                <a:gd name="T67" fmla="*/ 1024 h 1159"/>
                <a:gd name="T68" fmla="*/ 333 w 966"/>
                <a:gd name="T69" fmla="*/ 994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1159">
                  <a:moveTo>
                    <a:pt x="365" y="939"/>
                  </a:moveTo>
                  <a:lnTo>
                    <a:pt x="756" y="316"/>
                  </a:lnTo>
                  <a:lnTo>
                    <a:pt x="791" y="265"/>
                  </a:lnTo>
                  <a:lnTo>
                    <a:pt x="804" y="254"/>
                  </a:lnTo>
                  <a:lnTo>
                    <a:pt x="814" y="247"/>
                  </a:lnTo>
                  <a:lnTo>
                    <a:pt x="833" y="243"/>
                  </a:lnTo>
                  <a:lnTo>
                    <a:pt x="853" y="243"/>
                  </a:lnTo>
                  <a:lnTo>
                    <a:pt x="873" y="251"/>
                  </a:lnTo>
                  <a:lnTo>
                    <a:pt x="896" y="259"/>
                  </a:lnTo>
                  <a:lnTo>
                    <a:pt x="922" y="272"/>
                  </a:lnTo>
                  <a:lnTo>
                    <a:pt x="941" y="278"/>
                  </a:lnTo>
                  <a:lnTo>
                    <a:pt x="952" y="276"/>
                  </a:lnTo>
                  <a:lnTo>
                    <a:pt x="962" y="269"/>
                  </a:lnTo>
                  <a:lnTo>
                    <a:pt x="966" y="256"/>
                  </a:lnTo>
                  <a:lnTo>
                    <a:pt x="966" y="248"/>
                  </a:lnTo>
                  <a:lnTo>
                    <a:pt x="959" y="237"/>
                  </a:lnTo>
                  <a:lnTo>
                    <a:pt x="947" y="229"/>
                  </a:lnTo>
                  <a:lnTo>
                    <a:pt x="919" y="215"/>
                  </a:lnTo>
                  <a:lnTo>
                    <a:pt x="770" y="125"/>
                  </a:lnTo>
                  <a:lnTo>
                    <a:pt x="658" y="50"/>
                  </a:lnTo>
                  <a:lnTo>
                    <a:pt x="597" y="9"/>
                  </a:lnTo>
                  <a:lnTo>
                    <a:pt x="583" y="2"/>
                  </a:lnTo>
                  <a:lnTo>
                    <a:pt x="570" y="0"/>
                  </a:lnTo>
                  <a:lnTo>
                    <a:pt x="563" y="3"/>
                  </a:lnTo>
                  <a:lnTo>
                    <a:pt x="553" y="10"/>
                  </a:lnTo>
                  <a:lnTo>
                    <a:pt x="549" y="22"/>
                  </a:lnTo>
                  <a:lnTo>
                    <a:pt x="555" y="35"/>
                  </a:lnTo>
                  <a:lnTo>
                    <a:pt x="566" y="50"/>
                  </a:lnTo>
                  <a:lnTo>
                    <a:pt x="591" y="69"/>
                  </a:lnTo>
                  <a:lnTo>
                    <a:pt x="611" y="84"/>
                  </a:lnTo>
                  <a:lnTo>
                    <a:pt x="623" y="101"/>
                  </a:lnTo>
                  <a:lnTo>
                    <a:pt x="633" y="118"/>
                  </a:lnTo>
                  <a:lnTo>
                    <a:pt x="634" y="134"/>
                  </a:lnTo>
                  <a:lnTo>
                    <a:pt x="634" y="149"/>
                  </a:lnTo>
                  <a:lnTo>
                    <a:pt x="629" y="164"/>
                  </a:lnTo>
                  <a:lnTo>
                    <a:pt x="598" y="218"/>
                  </a:lnTo>
                  <a:lnTo>
                    <a:pt x="209" y="841"/>
                  </a:lnTo>
                  <a:lnTo>
                    <a:pt x="173" y="894"/>
                  </a:lnTo>
                  <a:lnTo>
                    <a:pt x="163" y="903"/>
                  </a:lnTo>
                  <a:lnTo>
                    <a:pt x="148" y="911"/>
                  </a:lnTo>
                  <a:lnTo>
                    <a:pt x="132" y="915"/>
                  </a:lnTo>
                  <a:lnTo>
                    <a:pt x="113" y="914"/>
                  </a:lnTo>
                  <a:lnTo>
                    <a:pt x="91" y="910"/>
                  </a:lnTo>
                  <a:lnTo>
                    <a:pt x="71" y="900"/>
                  </a:lnTo>
                  <a:lnTo>
                    <a:pt x="45" y="889"/>
                  </a:lnTo>
                  <a:lnTo>
                    <a:pt x="26" y="883"/>
                  </a:lnTo>
                  <a:lnTo>
                    <a:pt x="12" y="885"/>
                  </a:lnTo>
                  <a:lnTo>
                    <a:pt x="4" y="893"/>
                  </a:lnTo>
                  <a:lnTo>
                    <a:pt x="0" y="903"/>
                  </a:lnTo>
                  <a:lnTo>
                    <a:pt x="1" y="912"/>
                  </a:lnTo>
                  <a:lnTo>
                    <a:pt x="5" y="924"/>
                  </a:lnTo>
                  <a:lnTo>
                    <a:pt x="19" y="933"/>
                  </a:lnTo>
                  <a:lnTo>
                    <a:pt x="45" y="946"/>
                  </a:lnTo>
                  <a:lnTo>
                    <a:pt x="197" y="1034"/>
                  </a:lnTo>
                  <a:lnTo>
                    <a:pt x="307" y="1106"/>
                  </a:lnTo>
                  <a:lnTo>
                    <a:pt x="367" y="1150"/>
                  </a:lnTo>
                  <a:lnTo>
                    <a:pt x="384" y="1157"/>
                  </a:lnTo>
                  <a:lnTo>
                    <a:pt x="395" y="1159"/>
                  </a:lnTo>
                  <a:lnTo>
                    <a:pt x="404" y="1156"/>
                  </a:lnTo>
                  <a:lnTo>
                    <a:pt x="412" y="1147"/>
                  </a:lnTo>
                  <a:lnTo>
                    <a:pt x="416" y="1136"/>
                  </a:lnTo>
                  <a:lnTo>
                    <a:pt x="412" y="1122"/>
                  </a:lnTo>
                  <a:lnTo>
                    <a:pt x="399" y="1109"/>
                  </a:lnTo>
                  <a:lnTo>
                    <a:pt x="376" y="1090"/>
                  </a:lnTo>
                  <a:lnTo>
                    <a:pt x="356" y="1076"/>
                  </a:lnTo>
                  <a:lnTo>
                    <a:pt x="342" y="1057"/>
                  </a:lnTo>
                  <a:lnTo>
                    <a:pt x="334" y="1041"/>
                  </a:lnTo>
                  <a:lnTo>
                    <a:pt x="328" y="1024"/>
                  </a:lnTo>
                  <a:lnTo>
                    <a:pt x="328" y="1009"/>
                  </a:lnTo>
                  <a:lnTo>
                    <a:pt x="333" y="994"/>
                  </a:lnTo>
                  <a:lnTo>
                    <a:pt x="365" y="939"/>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6" name="Freeform 76"/>
            <p:cNvSpPr>
              <a:spLocks/>
            </p:cNvSpPr>
            <p:nvPr/>
          </p:nvSpPr>
          <p:spPr bwMode="auto">
            <a:xfrm>
              <a:off x="2336800" y="3303588"/>
              <a:ext cx="349250" cy="350837"/>
            </a:xfrm>
            <a:custGeom>
              <a:avLst/>
              <a:gdLst>
                <a:gd name="T0" fmla="*/ 318 w 1296"/>
                <a:gd name="T1" fmla="*/ 1125 h 1295"/>
                <a:gd name="T2" fmla="*/ 307 w 1296"/>
                <a:gd name="T3" fmla="*/ 1151 h 1295"/>
                <a:gd name="T4" fmla="*/ 314 w 1296"/>
                <a:gd name="T5" fmla="*/ 1190 h 1295"/>
                <a:gd name="T6" fmla="*/ 342 w 1296"/>
                <a:gd name="T7" fmla="*/ 1226 h 1295"/>
                <a:gd name="T8" fmla="*/ 375 w 1296"/>
                <a:gd name="T9" fmla="*/ 1262 h 1295"/>
                <a:gd name="T10" fmla="*/ 371 w 1296"/>
                <a:gd name="T11" fmla="*/ 1285 h 1295"/>
                <a:gd name="T12" fmla="*/ 352 w 1296"/>
                <a:gd name="T13" fmla="*/ 1295 h 1295"/>
                <a:gd name="T14" fmla="*/ 324 w 1296"/>
                <a:gd name="T15" fmla="*/ 1282 h 1295"/>
                <a:gd name="T16" fmla="*/ 177 w 1296"/>
                <a:gd name="T17" fmla="*/ 1140 h 1295"/>
                <a:gd name="T18" fmla="*/ 13 w 1296"/>
                <a:gd name="T19" fmla="*/ 1012 h 1295"/>
                <a:gd name="T20" fmla="*/ 0 w 1296"/>
                <a:gd name="T21" fmla="*/ 989 h 1295"/>
                <a:gd name="T22" fmla="*/ 7 w 1296"/>
                <a:gd name="T23" fmla="*/ 971 h 1295"/>
                <a:gd name="T24" fmla="*/ 28 w 1296"/>
                <a:gd name="T25" fmla="*/ 966 h 1295"/>
                <a:gd name="T26" fmla="*/ 72 w 1296"/>
                <a:gd name="T27" fmla="*/ 991 h 1295"/>
                <a:gd name="T28" fmla="*/ 112 w 1296"/>
                <a:gd name="T29" fmla="*/ 1012 h 1295"/>
                <a:gd name="T30" fmla="*/ 147 w 1296"/>
                <a:gd name="T31" fmla="*/ 1013 h 1295"/>
                <a:gd name="T32" fmla="*/ 172 w 1296"/>
                <a:gd name="T33" fmla="*/ 998 h 1295"/>
                <a:gd name="T34" fmla="*/ 746 w 1296"/>
                <a:gd name="T35" fmla="*/ 342 h 1295"/>
                <a:gd name="T36" fmla="*/ 764 w 1296"/>
                <a:gd name="T37" fmla="*/ 305 h 1295"/>
                <a:gd name="T38" fmla="*/ 745 w 1296"/>
                <a:gd name="T39" fmla="*/ 278 h 1295"/>
                <a:gd name="T40" fmla="*/ 646 w 1296"/>
                <a:gd name="T41" fmla="*/ 203 h 1295"/>
                <a:gd name="T42" fmla="*/ 578 w 1296"/>
                <a:gd name="T43" fmla="*/ 176 h 1295"/>
                <a:gd name="T44" fmla="*/ 490 w 1296"/>
                <a:gd name="T45" fmla="*/ 178 h 1295"/>
                <a:gd name="T46" fmla="*/ 399 w 1296"/>
                <a:gd name="T47" fmla="*/ 197 h 1295"/>
                <a:gd name="T48" fmla="*/ 356 w 1296"/>
                <a:gd name="T49" fmla="*/ 205 h 1295"/>
                <a:gd name="T50" fmla="*/ 342 w 1296"/>
                <a:gd name="T51" fmla="*/ 193 h 1295"/>
                <a:gd name="T52" fmla="*/ 339 w 1296"/>
                <a:gd name="T53" fmla="*/ 175 h 1295"/>
                <a:gd name="T54" fmla="*/ 365 w 1296"/>
                <a:gd name="T55" fmla="*/ 153 h 1295"/>
                <a:gd name="T56" fmla="*/ 602 w 1296"/>
                <a:gd name="T57" fmla="*/ 0 h 1295"/>
                <a:gd name="T58" fmla="*/ 619 w 1296"/>
                <a:gd name="T59" fmla="*/ 5 h 1295"/>
                <a:gd name="T60" fmla="*/ 625 w 1296"/>
                <a:gd name="T61" fmla="*/ 19 h 1295"/>
                <a:gd name="T62" fmla="*/ 611 w 1296"/>
                <a:gd name="T63" fmla="*/ 63 h 1295"/>
                <a:gd name="T64" fmla="*/ 620 w 1296"/>
                <a:gd name="T65" fmla="*/ 100 h 1295"/>
                <a:gd name="T66" fmla="*/ 1069 w 1296"/>
                <a:gd name="T67" fmla="*/ 491 h 1295"/>
                <a:gd name="T68" fmla="*/ 1197 w 1296"/>
                <a:gd name="T69" fmla="*/ 588 h 1295"/>
                <a:gd name="T70" fmla="*/ 1226 w 1296"/>
                <a:gd name="T71" fmla="*/ 589 h 1295"/>
                <a:gd name="T72" fmla="*/ 1255 w 1296"/>
                <a:gd name="T73" fmla="*/ 581 h 1295"/>
                <a:gd name="T74" fmla="*/ 1283 w 1296"/>
                <a:gd name="T75" fmla="*/ 572 h 1295"/>
                <a:gd name="T76" fmla="*/ 1294 w 1296"/>
                <a:gd name="T77" fmla="*/ 588 h 1295"/>
                <a:gd name="T78" fmla="*/ 1287 w 1296"/>
                <a:gd name="T79" fmla="*/ 615 h 1295"/>
                <a:gd name="T80" fmla="*/ 1259 w 1296"/>
                <a:gd name="T81" fmla="*/ 647 h 1295"/>
                <a:gd name="T82" fmla="*/ 1093 w 1296"/>
                <a:gd name="T83" fmla="*/ 818 h 1295"/>
                <a:gd name="T84" fmla="*/ 1067 w 1296"/>
                <a:gd name="T85" fmla="*/ 826 h 1295"/>
                <a:gd name="T86" fmla="*/ 1050 w 1296"/>
                <a:gd name="T87" fmla="*/ 812 h 1295"/>
                <a:gd name="T88" fmla="*/ 1051 w 1296"/>
                <a:gd name="T89" fmla="*/ 791 h 1295"/>
                <a:gd name="T90" fmla="*/ 1081 w 1296"/>
                <a:gd name="T91" fmla="*/ 732 h 1295"/>
                <a:gd name="T92" fmla="*/ 1099 w 1296"/>
                <a:gd name="T93" fmla="*/ 661 h 1295"/>
                <a:gd name="T94" fmla="*/ 1090 w 1296"/>
                <a:gd name="T95" fmla="*/ 600 h 1295"/>
                <a:gd name="T96" fmla="*/ 1045 w 1296"/>
                <a:gd name="T97" fmla="*/ 541 h 1295"/>
                <a:gd name="T98" fmla="*/ 952 w 1296"/>
                <a:gd name="T99" fmla="*/ 459 h 1295"/>
                <a:gd name="T100" fmla="*/ 922 w 1296"/>
                <a:gd name="T101" fmla="*/ 443 h 1295"/>
                <a:gd name="T102" fmla="*/ 901 w 1296"/>
                <a:gd name="T103" fmla="*/ 450 h 1295"/>
                <a:gd name="T104" fmla="*/ 356 w 1296"/>
                <a:gd name="T105" fmla="*/ 1074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6" h="1295">
                  <a:moveTo>
                    <a:pt x="356" y="1074"/>
                  </a:moveTo>
                  <a:lnTo>
                    <a:pt x="318" y="1125"/>
                  </a:lnTo>
                  <a:lnTo>
                    <a:pt x="312" y="1137"/>
                  </a:lnTo>
                  <a:lnTo>
                    <a:pt x="307" y="1151"/>
                  </a:lnTo>
                  <a:lnTo>
                    <a:pt x="308" y="1169"/>
                  </a:lnTo>
                  <a:lnTo>
                    <a:pt x="314" y="1190"/>
                  </a:lnTo>
                  <a:lnTo>
                    <a:pt x="326" y="1205"/>
                  </a:lnTo>
                  <a:lnTo>
                    <a:pt x="342" y="1226"/>
                  </a:lnTo>
                  <a:lnTo>
                    <a:pt x="363" y="1247"/>
                  </a:lnTo>
                  <a:lnTo>
                    <a:pt x="375" y="1262"/>
                  </a:lnTo>
                  <a:lnTo>
                    <a:pt x="377" y="1276"/>
                  </a:lnTo>
                  <a:lnTo>
                    <a:pt x="371" y="1285"/>
                  </a:lnTo>
                  <a:lnTo>
                    <a:pt x="361" y="1295"/>
                  </a:lnTo>
                  <a:lnTo>
                    <a:pt x="352" y="1295"/>
                  </a:lnTo>
                  <a:lnTo>
                    <a:pt x="339" y="1291"/>
                  </a:lnTo>
                  <a:lnTo>
                    <a:pt x="324" y="1282"/>
                  </a:lnTo>
                  <a:lnTo>
                    <a:pt x="273" y="1231"/>
                  </a:lnTo>
                  <a:lnTo>
                    <a:pt x="177" y="1140"/>
                  </a:lnTo>
                  <a:lnTo>
                    <a:pt x="41" y="1032"/>
                  </a:lnTo>
                  <a:lnTo>
                    <a:pt x="13" y="1012"/>
                  </a:lnTo>
                  <a:lnTo>
                    <a:pt x="4" y="1001"/>
                  </a:lnTo>
                  <a:lnTo>
                    <a:pt x="0" y="989"/>
                  </a:lnTo>
                  <a:lnTo>
                    <a:pt x="1" y="981"/>
                  </a:lnTo>
                  <a:lnTo>
                    <a:pt x="7" y="971"/>
                  </a:lnTo>
                  <a:lnTo>
                    <a:pt x="15" y="964"/>
                  </a:lnTo>
                  <a:lnTo>
                    <a:pt x="28" y="966"/>
                  </a:lnTo>
                  <a:lnTo>
                    <a:pt x="46" y="973"/>
                  </a:lnTo>
                  <a:lnTo>
                    <a:pt x="72" y="991"/>
                  </a:lnTo>
                  <a:lnTo>
                    <a:pt x="92" y="1004"/>
                  </a:lnTo>
                  <a:lnTo>
                    <a:pt x="112" y="1012"/>
                  </a:lnTo>
                  <a:lnTo>
                    <a:pt x="131" y="1015"/>
                  </a:lnTo>
                  <a:lnTo>
                    <a:pt x="147" y="1013"/>
                  </a:lnTo>
                  <a:lnTo>
                    <a:pt x="161" y="1009"/>
                  </a:lnTo>
                  <a:lnTo>
                    <a:pt x="172" y="998"/>
                  </a:lnTo>
                  <a:lnTo>
                    <a:pt x="217" y="953"/>
                  </a:lnTo>
                  <a:lnTo>
                    <a:pt x="746" y="342"/>
                  </a:lnTo>
                  <a:lnTo>
                    <a:pt x="758" y="322"/>
                  </a:lnTo>
                  <a:lnTo>
                    <a:pt x="764" y="305"/>
                  </a:lnTo>
                  <a:lnTo>
                    <a:pt x="759" y="293"/>
                  </a:lnTo>
                  <a:lnTo>
                    <a:pt x="745" y="278"/>
                  </a:lnTo>
                  <a:lnTo>
                    <a:pt x="691" y="233"/>
                  </a:lnTo>
                  <a:lnTo>
                    <a:pt x="646" y="203"/>
                  </a:lnTo>
                  <a:lnTo>
                    <a:pt x="612" y="184"/>
                  </a:lnTo>
                  <a:lnTo>
                    <a:pt x="578" y="176"/>
                  </a:lnTo>
                  <a:lnTo>
                    <a:pt x="537" y="173"/>
                  </a:lnTo>
                  <a:lnTo>
                    <a:pt x="490" y="178"/>
                  </a:lnTo>
                  <a:lnTo>
                    <a:pt x="440" y="186"/>
                  </a:lnTo>
                  <a:lnTo>
                    <a:pt x="399" y="197"/>
                  </a:lnTo>
                  <a:lnTo>
                    <a:pt x="366" y="207"/>
                  </a:lnTo>
                  <a:lnTo>
                    <a:pt x="356" y="205"/>
                  </a:lnTo>
                  <a:lnTo>
                    <a:pt x="347" y="201"/>
                  </a:lnTo>
                  <a:lnTo>
                    <a:pt x="342" y="193"/>
                  </a:lnTo>
                  <a:lnTo>
                    <a:pt x="337" y="184"/>
                  </a:lnTo>
                  <a:lnTo>
                    <a:pt x="339" y="175"/>
                  </a:lnTo>
                  <a:lnTo>
                    <a:pt x="344" y="170"/>
                  </a:lnTo>
                  <a:lnTo>
                    <a:pt x="365" y="153"/>
                  </a:lnTo>
                  <a:lnTo>
                    <a:pt x="580" y="14"/>
                  </a:lnTo>
                  <a:lnTo>
                    <a:pt x="602" y="0"/>
                  </a:lnTo>
                  <a:lnTo>
                    <a:pt x="611" y="1"/>
                  </a:lnTo>
                  <a:lnTo>
                    <a:pt x="619" y="5"/>
                  </a:lnTo>
                  <a:lnTo>
                    <a:pt x="625" y="10"/>
                  </a:lnTo>
                  <a:lnTo>
                    <a:pt x="625" y="19"/>
                  </a:lnTo>
                  <a:lnTo>
                    <a:pt x="619" y="40"/>
                  </a:lnTo>
                  <a:lnTo>
                    <a:pt x="611" y="63"/>
                  </a:lnTo>
                  <a:lnTo>
                    <a:pt x="610" y="82"/>
                  </a:lnTo>
                  <a:lnTo>
                    <a:pt x="620" y="100"/>
                  </a:lnTo>
                  <a:lnTo>
                    <a:pt x="646" y="124"/>
                  </a:lnTo>
                  <a:lnTo>
                    <a:pt x="1069" y="491"/>
                  </a:lnTo>
                  <a:lnTo>
                    <a:pt x="1142" y="550"/>
                  </a:lnTo>
                  <a:lnTo>
                    <a:pt x="1197" y="588"/>
                  </a:lnTo>
                  <a:lnTo>
                    <a:pt x="1212" y="590"/>
                  </a:lnTo>
                  <a:lnTo>
                    <a:pt x="1226" y="589"/>
                  </a:lnTo>
                  <a:lnTo>
                    <a:pt x="1239" y="587"/>
                  </a:lnTo>
                  <a:lnTo>
                    <a:pt x="1255" y="581"/>
                  </a:lnTo>
                  <a:lnTo>
                    <a:pt x="1274" y="573"/>
                  </a:lnTo>
                  <a:lnTo>
                    <a:pt x="1283" y="572"/>
                  </a:lnTo>
                  <a:lnTo>
                    <a:pt x="1289" y="578"/>
                  </a:lnTo>
                  <a:lnTo>
                    <a:pt x="1294" y="588"/>
                  </a:lnTo>
                  <a:lnTo>
                    <a:pt x="1296" y="601"/>
                  </a:lnTo>
                  <a:lnTo>
                    <a:pt x="1287" y="615"/>
                  </a:lnTo>
                  <a:lnTo>
                    <a:pt x="1275" y="632"/>
                  </a:lnTo>
                  <a:lnTo>
                    <a:pt x="1259" y="647"/>
                  </a:lnTo>
                  <a:lnTo>
                    <a:pt x="1114" y="799"/>
                  </a:lnTo>
                  <a:lnTo>
                    <a:pt x="1093" y="818"/>
                  </a:lnTo>
                  <a:lnTo>
                    <a:pt x="1081" y="824"/>
                  </a:lnTo>
                  <a:lnTo>
                    <a:pt x="1067" y="826"/>
                  </a:lnTo>
                  <a:lnTo>
                    <a:pt x="1057" y="820"/>
                  </a:lnTo>
                  <a:lnTo>
                    <a:pt x="1050" y="812"/>
                  </a:lnTo>
                  <a:lnTo>
                    <a:pt x="1049" y="801"/>
                  </a:lnTo>
                  <a:lnTo>
                    <a:pt x="1051" y="791"/>
                  </a:lnTo>
                  <a:lnTo>
                    <a:pt x="1059" y="774"/>
                  </a:lnTo>
                  <a:lnTo>
                    <a:pt x="1081" y="732"/>
                  </a:lnTo>
                  <a:lnTo>
                    <a:pt x="1095" y="695"/>
                  </a:lnTo>
                  <a:lnTo>
                    <a:pt x="1099" y="661"/>
                  </a:lnTo>
                  <a:lnTo>
                    <a:pt x="1098" y="626"/>
                  </a:lnTo>
                  <a:lnTo>
                    <a:pt x="1090" y="600"/>
                  </a:lnTo>
                  <a:lnTo>
                    <a:pt x="1072" y="573"/>
                  </a:lnTo>
                  <a:lnTo>
                    <a:pt x="1045" y="541"/>
                  </a:lnTo>
                  <a:lnTo>
                    <a:pt x="999" y="500"/>
                  </a:lnTo>
                  <a:lnTo>
                    <a:pt x="952" y="459"/>
                  </a:lnTo>
                  <a:lnTo>
                    <a:pt x="934" y="447"/>
                  </a:lnTo>
                  <a:lnTo>
                    <a:pt x="922" y="443"/>
                  </a:lnTo>
                  <a:lnTo>
                    <a:pt x="911" y="443"/>
                  </a:lnTo>
                  <a:lnTo>
                    <a:pt x="901" y="450"/>
                  </a:lnTo>
                  <a:lnTo>
                    <a:pt x="877" y="474"/>
                  </a:lnTo>
                  <a:lnTo>
                    <a:pt x="356" y="1074"/>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sp>
          <p:nvSpPr>
            <p:cNvPr id="37" name="Freeform 77"/>
            <p:cNvSpPr>
              <a:spLocks noEditPoints="1"/>
            </p:cNvSpPr>
            <p:nvPr/>
          </p:nvSpPr>
          <p:spPr bwMode="auto">
            <a:xfrm>
              <a:off x="200025" y="4989513"/>
              <a:ext cx="85725" cy="230187"/>
            </a:xfrm>
            <a:custGeom>
              <a:avLst/>
              <a:gdLst>
                <a:gd name="T0" fmla="*/ 0 w 316"/>
                <a:gd name="T1" fmla="*/ 799 h 848"/>
                <a:gd name="T2" fmla="*/ 0 w 316"/>
                <a:gd name="T3" fmla="*/ 724 h 848"/>
                <a:gd name="T4" fmla="*/ 104 w 316"/>
                <a:gd name="T5" fmla="*/ 677 h 848"/>
                <a:gd name="T6" fmla="*/ 137 w 316"/>
                <a:gd name="T7" fmla="*/ 661 h 848"/>
                <a:gd name="T8" fmla="*/ 158 w 316"/>
                <a:gd name="T9" fmla="*/ 645 h 848"/>
                <a:gd name="T10" fmla="*/ 170 w 316"/>
                <a:gd name="T11" fmla="*/ 627 h 848"/>
                <a:gd name="T12" fmla="*/ 173 w 316"/>
                <a:gd name="T13" fmla="*/ 610 h 848"/>
                <a:gd name="T14" fmla="*/ 170 w 316"/>
                <a:gd name="T15" fmla="*/ 590 h 848"/>
                <a:gd name="T16" fmla="*/ 163 w 316"/>
                <a:gd name="T17" fmla="*/ 564 h 848"/>
                <a:gd name="T18" fmla="*/ 152 w 316"/>
                <a:gd name="T19" fmla="*/ 530 h 848"/>
                <a:gd name="T20" fmla="*/ 148 w 316"/>
                <a:gd name="T21" fmla="*/ 503 h 848"/>
                <a:gd name="T22" fmla="*/ 152 w 316"/>
                <a:gd name="T23" fmla="*/ 490 h 848"/>
                <a:gd name="T24" fmla="*/ 160 w 316"/>
                <a:gd name="T25" fmla="*/ 481 h 848"/>
                <a:gd name="T26" fmla="*/ 174 w 316"/>
                <a:gd name="T27" fmla="*/ 481 h 848"/>
                <a:gd name="T28" fmla="*/ 182 w 316"/>
                <a:gd name="T29" fmla="*/ 485 h 848"/>
                <a:gd name="T30" fmla="*/ 191 w 316"/>
                <a:gd name="T31" fmla="*/ 497 h 848"/>
                <a:gd name="T32" fmla="*/ 199 w 316"/>
                <a:gd name="T33" fmla="*/ 512 h 848"/>
                <a:gd name="T34" fmla="*/ 210 w 316"/>
                <a:gd name="T35" fmla="*/ 546 h 848"/>
                <a:gd name="T36" fmla="*/ 249 w 316"/>
                <a:gd name="T37" fmla="*/ 661 h 848"/>
                <a:gd name="T38" fmla="*/ 295 w 316"/>
                <a:gd name="T39" fmla="*/ 766 h 848"/>
                <a:gd name="T40" fmla="*/ 313 w 316"/>
                <a:gd name="T41" fmla="*/ 808 h 848"/>
                <a:gd name="T42" fmla="*/ 316 w 316"/>
                <a:gd name="T43" fmla="*/ 820 h 848"/>
                <a:gd name="T44" fmla="*/ 316 w 316"/>
                <a:gd name="T45" fmla="*/ 833 h 848"/>
                <a:gd name="T46" fmla="*/ 312 w 316"/>
                <a:gd name="T47" fmla="*/ 841 h 848"/>
                <a:gd name="T48" fmla="*/ 302 w 316"/>
                <a:gd name="T49" fmla="*/ 848 h 848"/>
                <a:gd name="T50" fmla="*/ 289 w 316"/>
                <a:gd name="T51" fmla="*/ 848 h 848"/>
                <a:gd name="T52" fmla="*/ 279 w 316"/>
                <a:gd name="T53" fmla="*/ 842 h 848"/>
                <a:gd name="T54" fmla="*/ 265 w 316"/>
                <a:gd name="T55" fmla="*/ 824 h 848"/>
                <a:gd name="T56" fmla="*/ 250 w 316"/>
                <a:gd name="T57" fmla="*/ 797 h 848"/>
                <a:gd name="T58" fmla="*/ 224 w 316"/>
                <a:gd name="T59" fmla="*/ 755 h 848"/>
                <a:gd name="T60" fmla="*/ 215 w 316"/>
                <a:gd name="T61" fmla="*/ 745 h 848"/>
                <a:gd name="T62" fmla="*/ 201 w 316"/>
                <a:gd name="T63" fmla="*/ 738 h 848"/>
                <a:gd name="T64" fmla="*/ 188 w 316"/>
                <a:gd name="T65" fmla="*/ 736 h 848"/>
                <a:gd name="T66" fmla="*/ 170 w 316"/>
                <a:gd name="T67" fmla="*/ 737 h 848"/>
                <a:gd name="T68" fmla="*/ 119 w 316"/>
                <a:gd name="T69" fmla="*/ 752 h 848"/>
                <a:gd name="T70" fmla="*/ 0 w 316"/>
                <a:gd name="T71" fmla="*/ 799 h 848"/>
                <a:gd name="T72" fmla="*/ 0 w 316"/>
                <a:gd name="T73" fmla="*/ 105 h 848"/>
                <a:gd name="T74" fmla="*/ 0 w 316"/>
                <a:gd name="T75" fmla="*/ 0 h 848"/>
                <a:gd name="T76" fmla="*/ 15 w 316"/>
                <a:gd name="T77" fmla="*/ 35 h 848"/>
                <a:gd name="T78" fmla="*/ 21 w 316"/>
                <a:gd name="T79" fmla="*/ 52 h 848"/>
                <a:gd name="T80" fmla="*/ 20 w 316"/>
                <a:gd name="T81" fmla="*/ 67 h 848"/>
                <a:gd name="T82" fmla="*/ 12 w 316"/>
                <a:gd name="T83" fmla="*/ 86 h 848"/>
                <a:gd name="T84" fmla="*/ 0 w 316"/>
                <a:gd name="T85" fmla="*/ 105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848">
                  <a:moveTo>
                    <a:pt x="0" y="799"/>
                  </a:moveTo>
                  <a:lnTo>
                    <a:pt x="0" y="724"/>
                  </a:lnTo>
                  <a:lnTo>
                    <a:pt x="104" y="677"/>
                  </a:lnTo>
                  <a:lnTo>
                    <a:pt x="137" y="661"/>
                  </a:lnTo>
                  <a:lnTo>
                    <a:pt x="158" y="645"/>
                  </a:lnTo>
                  <a:lnTo>
                    <a:pt x="170" y="627"/>
                  </a:lnTo>
                  <a:lnTo>
                    <a:pt x="173" y="610"/>
                  </a:lnTo>
                  <a:lnTo>
                    <a:pt x="170" y="590"/>
                  </a:lnTo>
                  <a:lnTo>
                    <a:pt x="163" y="564"/>
                  </a:lnTo>
                  <a:lnTo>
                    <a:pt x="152" y="530"/>
                  </a:lnTo>
                  <a:lnTo>
                    <a:pt x="148" y="503"/>
                  </a:lnTo>
                  <a:lnTo>
                    <a:pt x="152" y="490"/>
                  </a:lnTo>
                  <a:lnTo>
                    <a:pt x="160" y="481"/>
                  </a:lnTo>
                  <a:lnTo>
                    <a:pt x="174" y="481"/>
                  </a:lnTo>
                  <a:lnTo>
                    <a:pt x="182" y="485"/>
                  </a:lnTo>
                  <a:lnTo>
                    <a:pt x="191" y="497"/>
                  </a:lnTo>
                  <a:lnTo>
                    <a:pt x="199" y="512"/>
                  </a:lnTo>
                  <a:lnTo>
                    <a:pt x="210" y="546"/>
                  </a:lnTo>
                  <a:lnTo>
                    <a:pt x="249" y="661"/>
                  </a:lnTo>
                  <a:lnTo>
                    <a:pt x="295" y="766"/>
                  </a:lnTo>
                  <a:lnTo>
                    <a:pt x="313" y="808"/>
                  </a:lnTo>
                  <a:lnTo>
                    <a:pt x="316" y="820"/>
                  </a:lnTo>
                  <a:lnTo>
                    <a:pt x="316" y="833"/>
                  </a:lnTo>
                  <a:lnTo>
                    <a:pt x="312" y="841"/>
                  </a:lnTo>
                  <a:lnTo>
                    <a:pt x="302" y="848"/>
                  </a:lnTo>
                  <a:lnTo>
                    <a:pt x="289" y="848"/>
                  </a:lnTo>
                  <a:lnTo>
                    <a:pt x="279" y="842"/>
                  </a:lnTo>
                  <a:lnTo>
                    <a:pt x="265" y="824"/>
                  </a:lnTo>
                  <a:lnTo>
                    <a:pt x="250" y="797"/>
                  </a:lnTo>
                  <a:lnTo>
                    <a:pt x="224" y="755"/>
                  </a:lnTo>
                  <a:lnTo>
                    <a:pt x="215" y="745"/>
                  </a:lnTo>
                  <a:lnTo>
                    <a:pt x="201" y="738"/>
                  </a:lnTo>
                  <a:lnTo>
                    <a:pt x="188" y="736"/>
                  </a:lnTo>
                  <a:lnTo>
                    <a:pt x="170" y="737"/>
                  </a:lnTo>
                  <a:lnTo>
                    <a:pt x="119" y="752"/>
                  </a:lnTo>
                  <a:lnTo>
                    <a:pt x="0" y="799"/>
                  </a:lnTo>
                  <a:close/>
                  <a:moveTo>
                    <a:pt x="0" y="105"/>
                  </a:moveTo>
                  <a:lnTo>
                    <a:pt x="0" y="0"/>
                  </a:lnTo>
                  <a:lnTo>
                    <a:pt x="15" y="35"/>
                  </a:lnTo>
                  <a:lnTo>
                    <a:pt x="21" y="52"/>
                  </a:lnTo>
                  <a:lnTo>
                    <a:pt x="20" y="67"/>
                  </a:lnTo>
                  <a:lnTo>
                    <a:pt x="12" y="86"/>
                  </a:lnTo>
                  <a:lnTo>
                    <a:pt x="0" y="105"/>
                  </a:lnTo>
                  <a:close/>
                </a:path>
              </a:pathLst>
            </a:custGeom>
            <a:grpFill/>
            <a:ln>
              <a:noFill/>
            </a:ln>
            <a:extLst/>
          </p:spPr>
          <p:txBody>
            <a:bodyPr/>
            <a:lstStyle/>
            <a:p>
              <a:pPr fontAlgn="auto">
                <a:spcBef>
                  <a:spcPts val="0"/>
                </a:spcBef>
                <a:spcAft>
                  <a:spcPts val="0"/>
                </a:spcAft>
                <a:defRPr/>
              </a:pPr>
              <a:endParaRPr lang="hu-HU" b="0">
                <a:solidFill>
                  <a:prstClr val="black"/>
                </a:solidFill>
                <a:latin typeface="Calibri"/>
              </a:endParaRPr>
            </a:p>
          </p:txBody>
        </p:sp>
      </p:grpSp>
      <p:sp>
        <p:nvSpPr>
          <p:cNvPr id="38" name="Szövegdoboz 40"/>
          <p:cNvSpPr txBox="1">
            <a:spLocks noChangeArrowheads="1"/>
          </p:cNvSpPr>
          <p:nvPr userDrawn="1"/>
        </p:nvSpPr>
        <p:spPr bwMode="auto">
          <a:xfrm>
            <a:off x="7451725" y="6484938"/>
            <a:ext cx="1493838" cy="184150"/>
          </a:xfrm>
          <a:prstGeom prst="rect">
            <a:avLst/>
          </a:prstGeom>
          <a:noFill/>
          <a:ln w="9525">
            <a:noFill/>
            <a:miter lim="800000"/>
            <a:headEnd/>
            <a:tailEnd/>
          </a:ln>
        </p:spPr>
        <p:txBody>
          <a:bodyPr lIns="0" tIns="0" rIns="0" bIns="0">
            <a:spAutoFit/>
          </a:bodyPr>
          <a:lstStyle/>
          <a:p>
            <a:pPr algn="r">
              <a:defRPr/>
            </a:pPr>
            <a:r>
              <a:rPr lang="hu-HU" sz="1200" b="0">
                <a:solidFill>
                  <a:srgbClr val="7F7F7F"/>
                </a:solidFill>
                <a:latin typeface="H-OptimaNormal" pitchFamily="34" charset="0"/>
              </a:rPr>
              <a:t>www.aok.pte.hu</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1676400" y="457200"/>
            <a:ext cx="7010400" cy="1295400"/>
          </a:xfrm>
        </p:spPr>
        <p:txBody>
          <a:bodyPr/>
          <a:lstStyle/>
          <a:p>
            <a:r>
              <a:rPr lang="hu-HU" smtClean="0"/>
              <a:t>Mintacím szerkesztése</a:t>
            </a:r>
            <a:endParaRPr lang="hu-HU"/>
          </a:p>
        </p:txBody>
      </p:sp>
      <p:sp>
        <p:nvSpPr>
          <p:cNvPr id="3" name="Tartalom helye 2"/>
          <p:cNvSpPr>
            <a:spLocks noGrp="1"/>
          </p:cNvSpPr>
          <p:nvPr>
            <p:ph sz="quarter" idx="1"/>
          </p:nvPr>
        </p:nvSpPr>
        <p:spPr>
          <a:xfrm>
            <a:off x="1676400" y="1981200"/>
            <a:ext cx="3429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5257800" y="1981200"/>
            <a:ext cx="3429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1676400" y="4114800"/>
            <a:ext cx="3429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5257800" y="4114800"/>
            <a:ext cx="3429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a:defRPr/>
            </a:pPr>
            <a:endParaRPr lang="en-GB" altLang="hu-HU" b="0">
              <a:solidFill>
                <a:prstClr val="black"/>
              </a:solidFill>
            </a:endParaRPr>
          </a:p>
        </p:txBody>
      </p:sp>
      <p:sp>
        <p:nvSpPr>
          <p:cNvPr id="8" name="Rectangle 5"/>
          <p:cNvSpPr>
            <a:spLocks noGrp="1" noChangeArrowheads="1"/>
          </p:cNvSpPr>
          <p:nvPr>
            <p:ph type="sldNum" sz="quarter" idx="11"/>
          </p:nvPr>
        </p:nvSpPr>
        <p:spPr>
          <a:xfrm>
            <a:off x="6553200" y="6248400"/>
            <a:ext cx="2133600" cy="457200"/>
          </a:xfrm>
          <a:prstGeom prst="rect">
            <a:avLst/>
          </a:prstGeom>
          <a:ln/>
        </p:spPr>
        <p:txBody>
          <a:bodyPr/>
          <a:lstStyle>
            <a:lvl1pPr>
              <a:defRPr/>
            </a:lvl1pPr>
          </a:lstStyle>
          <a:p>
            <a:pPr>
              <a:defRPr/>
            </a:pPr>
            <a:fld id="{9DBB3B37-C942-4A7C-8037-052500F08A04}" type="slidenum">
              <a:rPr lang="en-GB" altLang="hu-HU" b="0">
                <a:solidFill>
                  <a:prstClr val="black"/>
                </a:solidFill>
              </a:rPr>
              <a:pPr>
                <a:defRPr/>
              </a:pPr>
              <a:t>‹#›</a:t>
            </a:fld>
            <a:endParaRPr lang="en-GB" altLang="hu-HU" b="0">
              <a:solidFill>
                <a:prstClr val="black"/>
              </a:solidFill>
            </a:endParaRPr>
          </a:p>
        </p:txBody>
      </p:sp>
      <p:sp>
        <p:nvSpPr>
          <p:cNvPr id="9" name="Rectangle 22"/>
          <p:cNvSpPr>
            <a:spLocks noGrp="1" noChangeArrowheads="1"/>
          </p:cNvSpPr>
          <p:nvPr>
            <p:ph type="dt" sz="half" idx="12"/>
          </p:nvPr>
        </p:nvSpPr>
        <p:spPr>
          <a:xfrm>
            <a:off x="457200" y="6245225"/>
            <a:ext cx="2133600" cy="476250"/>
          </a:xfrm>
          <a:prstGeom prst="rect">
            <a:avLst/>
          </a:prstGeom>
          <a:ln/>
        </p:spPr>
        <p:txBody>
          <a:bodyPr/>
          <a:lstStyle>
            <a:lvl1pPr>
              <a:defRPr/>
            </a:lvl1pPr>
          </a:lstStyle>
          <a:p>
            <a:pPr>
              <a:defRPr/>
            </a:pPr>
            <a:fld id="{72642265-7594-4A6A-9090-FA2075E28014}" type="datetime1">
              <a:rPr lang="en-GB" altLang="hu-HU" b="0">
                <a:solidFill>
                  <a:prstClr val="black"/>
                </a:solidFill>
              </a:rPr>
              <a:pPr>
                <a:defRPr/>
              </a:pPr>
              <a:t>13/11/2017</a:t>
            </a:fld>
            <a:endParaRPr lang="en-GB" altLang="hu-HU" b="0">
              <a:solidFill>
                <a:prstClr val="black"/>
              </a:solidFill>
            </a:endParaRPr>
          </a:p>
        </p:txBody>
      </p:sp>
    </p:spTree>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bl">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277813"/>
            <a:ext cx="8229600" cy="1139825"/>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30725"/>
          </a:xfrm>
        </p:spPr>
        <p:txBody>
          <a:bodyPr/>
          <a:lstStyle/>
          <a:p>
            <a:pPr lvl="0"/>
            <a:endParaRPr lang="hu-HU" noProof="0"/>
          </a:p>
        </p:txBody>
      </p:sp>
      <p:sp>
        <p:nvSpPr>
          <p:cNvPr id="4" name="Dátum helye 3"/>
          <p:cNvSpPr>
            <a:spLocks noGrp="1"/>
          </p:cNvSpPr>
          <p:nvPr>
            <p:ph type="dt" sz="half" idx="10"/>
          </p:nvPr>
        </p:nvSpPr>
        <p:spPr>
          <a:xfrm>
            <a:off x="457200" y="6248400"/>
            <a:ext cx="2133600" cy="457200"/>
          </a:xfrm>
          <a:prstGeom prst="rect">
            <a:avLst/>
          </a:prstGeom>
        </p:spPr>
        <p:txBody>
          <a:bodyPr/>
          <a:lstStyle>
            <a:lvl1pPr>
              <a:defRPr/>
            </a:lvl1pPr>
          </a:lstStyle>
          <a:p>
            <a:pPr>
              <a:defRPr/>
            </a:pPr>
            <a:endParaRPr lang="hu-HU" b="0">
              <a:solidFill>
                <a:prstClr val="black"/>
              </a:solidFill>
            </a:endParaRPr>
          </a:p>
        </p:txBody>
      </p:sp>
      <p:sp>
        <p:nvSpPr>
          <p:cNvPr id="5" name="Élőláb helye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hu-HU" b="0">
              <a:solidFill>
                <a:prstClr val="black"/>
              </a:solidFill>
            </a:endParaRPr>
          </a:p>
        </p:txBody>
      </p:sp>
      <p:sp>
        <p:nvSpPr>
          <p:cNvPr id="6" name="Dia számának helye 5"/>
          <p:cNvSpPr>
            <a:spLocks noGrp="1"/>
          </p:cNvSpPr>
          <p:nvPr>
            <p:ph type="sldNum" sz="quarter" idx="12"/>
          </p:nvPr>
        </p:nvSpPr>
        <p:spPr>
          <a:xfrm>
            <a:off x="6553200" y="6248400"/>
            <a:ext cx="2133600" cy="457200"/>
          </a:xfrm>
          <a:prstGeom prst="rect">
            <a:avLst/>
          </a:prstGeom>
        </p:spPr>
        <p:txBody>
          <a:bodyPr/>
          <a:lstStyle>
            <a:lvl1pPr>
              <a:defRPr/>
            </a:lvl1pPr>
          </a:lstStyle>
          <a:p>
            <a:pPr>
              <a:defRPr/>
            </a:pPr>
            <a:fld id="{01D2CAEC-2EDD-411D-ACD3-3C28BD9BAB12}" type="slidenum">
              <a:rPr lang="hu-HU" b="0">
                <a:solidFill>
                  <a:prstClr val="black"/>
                </a:solidFill>
              </a:rPr>
              <a:pPr>
                <a:defRPr/>
              </a:pPr>
              <a:t>‹#›</a:t>
            </a:fld>
            <a:endParaRPr lang="hu-HU" b="0">
              <a:solidFill>
                <a:prstClr val="black"/>
              </a:solidFill>
            </a:endParaRP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cSld name="Cím és diagram">
    <p:spTree>
      <p:nvGrpSpPr>
        <p:cNvPr id="1" name=""/>
        <p:cNvGrpSpPr/>
        <p:nvPr/>
      </p:nvGrpSpPr>
      <p:grpSpPr>
        <a:xfrm>
          <a:off x="0" y="0"/>
          <a:ext cx="0" cy="0"/>
          <a:chOff x="0" y="0"/>
          <a:chExt cx="0" cy="0"/>
        </a:xfrm>
      </p:grpSpPr>
      <p:sp>
        <p:nvSpPr>
          <p:cNvPr id="2" name="Cím 1"/>
          <p:cNvSpPr>
            <a:spLocks noGrp="1"/>
          </p:cNvSpPr>
          <p:nvPr>
            <p:ph type="title"/>
          </p:nvPr>
        </p:nvSpPr>
        <p:spPr>
          <a:xfrm>
            <a:off x="457200" y="277813"/>
            <a:ext cx="8229600" cy="1139825"/>
          </a:xfrm>
        </p:spPr>
        <p:txBody>
          <a:bodyPr/>
          <a:lstStyle/>
          <a:p>
            <a:r>
              <a:rPr lang="hu-HU" smtClean="0"/>
              <a:t>Mintacím szerkesztése</a:t>
            </a:r>
            <a:endParaRPr lang="hu-HU"/>
          </a:p>
        </p:txBody>
      </p:sp>
      <p:sp>
        <p:nvSpPr>
          <p:cNvPr id="3" name="Diagram helye 2"/>
          <p:cNvSpPr>
            <a:spLocks noGrp="1"/>
          </p:cNvSpPr>
          <p:nvPr>
            <p:ph type="chart" idx="1"/>
          </p:nvPr>
        </p:nvSpPr>
        <p:spPr>
          <a:xfrm>
            <a:off x="457200" y="1600200"/>
            <a:ext cx="8229600" cy="4530725"/>
          </a:xfrm>
        </p:spPr>
        <p:txBody>
          <a:bodyPr/>
          <a:lstStyle/>
          <a:p>
            <a:endParaRPr lang="hu-HU"/>
          </a:p>
        </p:txBody>
      </p:sp>
      <p:sp>
        <p:nvSpPr>
          <p:cNvPr id="4" name="Dátum helye 3"/>
          <p:cNvSpPr>
            <a:spLocks noGrp="1"/>
          </p:cNvSpPr>
          <p:nvPr>
            <p:ph type="dt" sz="half" idx="10"/>
          </p:nvPr>
        </p:nvSpPr>
        <p:spPr>
          <a:xfrm>
            <a:off x="457200" y="6248400"/>
            <a:ext cx="2133600" cy="457200"/>
          </a:xfrm>
          <a:prstGeom prst="rect">
            <a:avLst/>
          </a:prstGeom>
        </p:spPr>
        <p:txBody>
          <a:bodyPr/>
          <a:lstStyle>
            <a:lvl1pPr>
              <a:defRPr/>
            </a:lvl1pPr>
          </a:lstStyle>
          <a:p>
            <a:endParaRPr lang="hu-HU" b="0">
              <a:solidFill>
                <a:prstClr val="black"/>
              </a:solidFill>
            </a:endParaRPr>
          </a:p>
        </p:txBody>
      </p:sp>
      <p:sp>
        <p:nvSpPr>
          <p:cNvPr id="5" name="Élőláb helye 4"/>
          <p:cNvSpPr>
            <a:spLocks noGrp="1"/>
          </p:cNvSpPr>
          <p:nvPr>
            <p:ph type="ftr" sz="quarter" idx="11"/>
          </p:nvPr>
        </p:nvSpPr>
        <p:spPr>
          <a:xfrm>
            <a:off x="3124200" y="6248400"/>
            <a:ext cx="2895600" cy="457200"/>
          </a:xfrm>
          <a:prstGeom prst="rect">
            <a:avLst/>
          </a:prstGeom>
        </p:spPr>
        <p:txBody>
          <a:bodyPr/>
          <a:lstStyle>
            <a:lvl1pPr>
              <a:defRPr/>
            </a:lvl1pPr>
          </a:lstStyle>
          <a:p>
            <a:endParaRPr lang="hu-HU" b="0">
              <a:solidFill>
                <a:prstClr val="black"/>
              </a:solidFill>
            </a:endParaRPr>
          </a:p>
        </p:txBody>
      </p:sp>
      <p:sp>
        <p:nvSpPr>
          <p:cNvPr id="6" name="Dia számának helye 5"/>
          <p:cNvSpPr>
            <a:spLocks noGrp="1"/>
          </p:cNvSpPr>
          <p:nvPr>
            <p:ph type="sldNum" sz="quarter" idx="12"/>
          </p:nvPr>
        </p:nvSpPr>
        <p:spPr>
          <a:xfrm>
            <a:off x="6553200" y="6248400"/>
            <a:ext cx="2133600" cy="457200"/>
          </a:xfrm>
          <a:prstGeom prst="rect">
            <a:avLst/>
          </a:prstGeom>
        </p:spPr>
        <p:txBody>
          <a:bodyPr/>
          <a:lstStyle>
            <a:lvl1pPr>
              <a:defRPr/>
            </a:lvl1pPr>
          </a:lstStyle>
          <a:p>
            <a:fld id="{45D7EA26-7D86-4AC4-8AB7-9CBE5B854347}" type="slidenum">
              <a:rPr lang="hu-HU" b="0">
                <a:solidFill>
                  <a:prstClr val="black"/>
                </a:solidFill>
              </a:rPr>
              <a:pPr/>
              <a:t>‹#›</a:t>
            </a:fld>
            <a:endParaRPr lang="hu-HU" b="0">
              <a:solidFill>
                <a:prstClr val="black"/>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593180"/>
            <a:ext cx="8229600" cy="1069848"/>
          </a:xfrm>
        </p:spPr>
        <p:txBody>
          <a:bodyPr>
            <a:normAutofit/>
          </a:bodyPr>
          <a:lstStyle>
            <a:lvl1pPr>
              <a:defRPr sz="3600">
                <a:solidFill>
                  <a:schemeClr val="tx1"/>
                </a:solidFill>
              </a:defRPr>
            </a:lvl1pPr>
          </a:lstStyle>
          <a:p>
            <a:r>
              <a:rPr lang="hu-HU" dirty="0" smtClean="0"/>
              <a:t>Mintacím szerkesztése</a:t>
            </a:r>
            <a:endParaRPr lang="en-US" dirty="0"/>
          </a:p>
        </p:txBody>
      </p:sp>
      <p:sp>
        <p:nvSpPr>
          <p:cNvPr id="3" name="Dia számának helye 22"/>
          <p:cNvSpPr>
            <a:spLocks noGrp="1"/>
          </p:cNvSpPr>
          <p:nvPr>
            <p:ph type="sldNum" sz="quarter" idx="10"/>
          </p:nvPr>
        </p:nvSpPr>
        <p:spPr/>
        <p:txBody>
          <a:bodyPr/>
          <a:lstStyle>
            <a:lvl1pPr>
              <a:defRPr/>
            </a:lvl1pPr>
          </a:lstStyle>
          <a:p>
            <a:pPr>
              <a:defRPr/>
            </a:pPr>
            <a:fld id="{FC714823-3AE9-40B1-8BE4-BC7D7B13DC60}" type="slidenum">
              <a:rPr lang="hu-HU"/>
              <a:pPr>
                <a:defRPr/>
              </a:pPr>
              <a:t>‹#›</a:t>
            </a:fld>
            <a:endParaRPr lang="hu-HU"/>
          </a:p>
        </p:txBody>
      </p:sp>
    </p:spTree>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1545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3000"/>
          </a:xfrm>
          <a:prstGeom prst="rect">
            <a:avLst/>
          </a:prstGeom>
        </p:spPr>
        <p:txBody>
          <a:bodyPr wrap="none" lIns="0" tIns="0" rIns="0" bIns="0"/>
          <a:lstStyle/>
          <a:p>
            <a:endParaRPr/>
          </a:p>
        </p:txBody>
      </p:sp>
      <p:sp>
        <p:nvSpPr>
          <p:cNvPr id="6" name="PlaceHolder 2"/>
          <p:cNvSpPr>
            <a:spLocks noGrp="1"/>
          </p:cNvSpPr>
          <p:nvPr>
            <p:ph type="subTitle"/>
          </p:nvPr>
        </p:nvSpPr>
        <p:spPr>
          <a:xfrm>
            <a:off x="457200" y="1600200"/>
            <a:ext cx="8229240" cy="4525920"/>
          </a:xfrm>
          <a:prstGeom prst="rect">
            <a:avLst/>
          </a:prstGeom>
        </p:spPr>
        <p:txBody>
          <a:bodyPr anchor="ctr"/>
          <a:lstStyle/>
          <a:p>
            <a:endParaRPr/>
          </a:p>
        </p:txBody>
      </p:sp>
    </p:spTree>
    <p:extLst>
      <p:ext uri="{BB962C8B-B14F-4D97-AF65-F5344CB8AC3E}">
        <p14:creationId xmlns:p14="http://schemas.microsoft.com/office/powerpoint/2010/main" val="7822916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3000"/>
          </a:xfrm>
          <a:prstGeom prst="rect">
            <a:avLst/>
          </a:prstGeom>
        </p:spPr>
        <p:txBody>
          <a:bodyPr wrap="none" lIns="0" tIns="0" rIns="0" bIns="0"/>
          <a:lstStyle/>
          <a:p>
            <a:endParaRPr/>
          </a:p>
        </p:txBody>
      </p:sp>
      <p:sp>
        <p:nvSpPr>
          <p:cNvPr id="8" name="PlaceHolder 2"/>
          <p:cNvSpPr>
            <a:spLocks noGrp="1"/>
          </p:cNvSpPr>
          <p:nvPr>
            <p:ph type="body"/>
          </p:nvPr>
        </p:nvSpPr>
        <p:spPr>
          <a:xfrm>
            <a:off x="457200" y="1600200"/>
            <a:ext cx="8229240" cy="4525560"/>
          </a:xfrm>
          <a:prstGeom prst="rect">
            <a:avLst/>
          </a:prstGeom>
        </p:spPr>
        <p:txBody>
          <a:bodyPr/>
          <a:lstStyle/>
          <a:p>
            <a:endParaRPr/>
          </a:p>
        </p:txBody>
      </p:sp>
    </p:spTree>
    <p:extLst>
      <p:ext uri="{BB962C8B-B14F-4D97-AF65-F5344CB8AC3E}">
        <p14:creationId xmlns:p14="http://schemas.microsoft.com/office/powerpoint/2010/main" val="23158311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3000"/>
          </a:xfrm>
          <a:prstGeom prst="rect">
            <a:avLst/>
          </a:prstGeom>
        </p:spPr>
        <p:txBody>
          <a:bodyPr wrap="none" lIns="0" tIns="0" rIns="0" bIns="0"/>
          <a:lstStyle/>
          <a:p>
            <a:endParaRPr/>
          </a:p>
        </p:txBody>
      </p:sp>
      <p:sp>
        <p:nvSpPr>
          <p:cNvPr id="10" name="PlaceHolder 2"/>
          <p:cNvSpPr>
            <a:spLocks noGrp="1"/>
          </p:cNvSpPr>
          <p:nvPr>
            <p:ph type="body"/>
          </p:nvPr>
        </p:nvSpPr>
        <p:spPr>
          <a:xfrm>
            <a:off x="457200" y="1600200"/>
            <a:ext cx="4015440" cy="4525560"/>
          </a:xfrm>
          <a:prstGeom prst="rect">
            <a:avLst/>
          </a:prstGeom>
        </p:spPr>
        <p:txBody>
          <a:bodyPr/>
          <a:lstStyle/>
          <a:p>
            <a:endParaRPr/>
          </a:p>
        </p:txBody>
      </p:sp>
      <p:sp>
        <p:nvSpPr>
          <p:cNvPr id="11" name="PlaceHolder 3"/>
          <p:cNvSpPr>
            <a:spLocks noGrp="1"/>
          </p:cNvSpPr>
          <p:nvPr>
            <p:ph type="body"/>
          </p:nvPr>
        </p:nvSpPr>
        <p:spPr>
          <a:xfrm>
            <a:off x="4673520" y="1600200"/>
            <a:ext cx="4015440" cy="4525560"/>
          </a:xfrm>
          <a:prstGeom prst="rect">
            <a:avLst/>
          </a:prstGeom>
        </p:spPr>
        <p:txBody>
          <a:bodyPr/>
          <a:lstStyle/>
          <a:p>
            <a:endParaRPr/>
          </a:p>
        </p:txBody>
      </p:sp>
    </p:spTree>
    <p:extLst>
      <p:ext uri="{BB962C8B-B14F-4D97-AF65-F5344CB8AC3E}">
        <p14:creationId xmlns:p14="http://schemas.microsoft.com/office/powerpoint/2010/main" val="36300284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3000"/>
          </a:xfrm>
          <a:prstGeom prst="rect">
            <a:avLst/>
          </a:prstGeom>
        </p:spPr>
        <p:txBody>
          <a:bodyPr wrap="none" lIns="0" tIns="0" rIns="0" bIns="0"/>
          <a:lstStyle/>
          <a:p>
            <a:endParaRPr/>
          </a:p>
        </p:txBody>
      </p:sp>
    </p:spTree>
    <p:extLst>
      <p:ext uri="{BB962C8B-B14F-4D97-AF65-F5344CB8AC3E}">
        <p14:creationId xmlns:p14="http://schemas.microsoft.com/office/powerpoint/2010/main" val="4657366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851080"/>
          </a:xfrm>
          <a:prstGeom prst="rect">
            <a:avLst/>
          </a:prstGeom>
        </p:spPr>
        <p:txBody>
          <a:bodyPr anchor="ctr"/>
          <a:lstStyle/>
          <a:p>
            <a:endParaRPr/>
          </a:p>
        </p:txBody>
      </p:sp>
    </p:spTree>
    <p:extLst>
      <p:ext uri="{BB962C8B-B14F-4D97-AF65-F5344CB8AC3E}">
        <p14:creationId xmlns:p14="http://schemas.microsoft.com/office/powerpoint/2010/main" val="13052866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3000"/>
          </a:xfrm>
          <a:prstGeom prst="rect">
            <a:avLst/>
          </a:prstGeom>
        </p:spPr>
        <p:txBody>
          <a:bodyPr wrap="none" lIns="0" tIns="0" rIns="0" bIns="0"/>
          <a:lstStyle/>
          <a:p>
            <a:endParaRPr/>
          </a:p>
        </p:txBody>
      </p:sp>
      <p:sp>
        <p:nvSpPr>
          <p:cNvPr id="15" name="PlaceHolder 2"/>
          <p:cNvSpPr>
            <a:spLocks noGrp="1"/>
          </p:cNvSpPr>
          <p:nvPr>
            <p:ph type="body"/>
          </p:nvPr>
        </p:nvSpPr>
        <p:spPr>
          <a:xfrm>
            <a:off x="457200" y="1600200"/>
            <a:ext cx="4015440" cy="2158200"/>
          </a:xfrm>
          <a:prstGeom prst="rect">
            <a:avLst/>
          </a:prstGeom>
        </p:spPr>
        <p:txBody>
          <a:bodyPr/>
          <a:lstStyle/>
          <a:p>
            <a:endParaRPr/>
          </a:p>
        </p:txBody>
      </p:sp>
      <p:sp>
        <p:nvSpPr>
          <p:cNvPr id="16" name="PlaceHolder 3"/>
          <p:cNvSpPr>
            <a:spLocks noGrp="1"/>
          </p:cNvSpPr>
          <p:nvPr>
            <p:ph type="body"/>
          </p:nvPr>
        </p:nvSpPr>
        <p:spPr>
          <a:xfrm>
            <a:off x="457200" y="3963600"/>
            <a:ext cx="4015440" cy="2158200"/>
          </a:xfrm>
          <a:prstGeom prst="rect">
            <a:avLst/>
          </a:prstGeom>
        </p:spPr>
        <p:txBody>
          <a:bodyPr/>
          <a:lstStyle/>
          <a:p>
            <a:endParaRPr/>
          </a:p>
        </p:txBody>
      </p:sp>
      <p:sp>
        <p:nvSpPr>
          <p:cNvPr id="17" name="PlaceHolder 4"/>
          <p:cNvSpPr>
            <a:spLocks noGrp="1"/>
          </p:cNvSpPr>
          <p:nvPr>
            <p:ph type="body"/>
          </p:nvPr>
        </p:nvSpPr>
        <p:spPr>
          <a:xfrm>
            <a:off x="4673520" y="1600200"/>
            <a:ext cx="4015440" cy="4525560"/>
          </a:xfrm>
          <a:prstGeom prst="rect">
            <a:avLst/>
          </a:prstGeom>
        </p:spPr>
        <p:txBody>
          <a:bodyPr/>
          <a:lstStyle/>
          <a:p>
            <a:endParaRPr/>
          </a:p>
        </p:txBody>
      </p:sp>
    </p:spTree>
    <p:extLst>
      <p:ext uri="{BB962C8B-B14F-4D97-AF65-F5344CB8AC3E}">
        <p14:creationId xmlns:p14="http://schemas.microsoft.com/office/powerpoint/2010/main" val="4514939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3000"/>
          </a:xfrm>
          <a:prstGeom prst="rect">
            <a:avLst/>
          </a:prstGeom>
        </p:spPr>
        <p:txBody>
          <a:bodyPr wrap="none" lIns="0" tIns="0" rIns="0" bIns="0"/>
          <a:lstStyle/>
          <a:p>
            <a:endParaRPr/>
          </a:p>
        </p:txBody>
      </p:sp>
      <p:sp>
        <p:nvSpPr>
          <p:cNvPr id="19" name="PlaceHolder 2"/>
          <p:cNvSpPr>
            <a:spLocks noGrp="1"/>
          </p:cNvSpPr>
          <p:nvPr>
            <p:ph type="body"/>
          </p:nvPr>
        </p:nvSpPr>
        <p:spPr>
          <a:xfrm>
            <a:off x="457200" y="1600200"/>
            <a:ext cx="4015440" cy="4525560"/>
          </a:xfrm>
          <a:prstGeom prst="rect">
            <a:avLst/>
          </a:prstGeom>
        </p:spPr>
        <p:txBody>
          <a:bodyPr/>
          <a:lstStyle/>
          <a:p>
            <a:endParaRPr/>
          </a:p>
        </p:txBody>
      </p:sp>
      <p:sp>
        <p:nvSpPr>
          <p:cNvPr id="20" name="PlaceHolder 3"/>
          <p:cNvSpPr>
            <a:spLocks noGrp="1"/>
          </p:cNvSpPr>
          <p:nvPr>
            <p:ph type="body"/>
          </p:nvPr>
        </p:nvSpPr>
        <p:spPr>
          <a:xfrm>
            <a:off x="4673520" y="1600200"/>
            <a:ext cx="4015440" cy="2158200"/>
          </a:xfrm>
          <a:prstGeom prst="rect">
            <a:avLst/>
          </a:prstGeom>
        </p:spPr>
        <p:txBody>
          <a:bodyPr/>
          <a:lstStyle/>
          <a:p>
            <a:endParaRPr/>
          </a:p>
        </p:txBody>
      </p:sp>
      <p:sp>
        <p:nvSpPr>
          <p:cNvPr id="21" name="PlaceHolder 4"/>
          <p:cNvSpPr>
            <a:spLocks noGrp="1"/>
          </p:cNvSpPr>
          <p:nvPr>
            <p:ph type="body"/>
          </p:nvPr>
        </p:nvSpPr>
        <p:spPr>
          <a:xfrm>
            <a:off x="4673520" y="3963600"/>
            <a:ext cx="4015440" cy="2158200"/>
          </a:xfrm>
          <a:prstGeom prst="rect">
            <a:avLst/>
          </a:prstGeom>
        </p:spPr>
        <p:txBody>
          <a:bodyPr/>
          <a:lstStyle/>
          <a:p>
            <a:endParaRPr/>
          </a:p>
        </p:txBody>
      </p:sp>
    </p:spTree>
    <p:extLst>
      <p:ext uri="{BB962C8B-B14F-4D97-AF65-F5344CB8AC3E}">
        <p14:creationId xmlns:p14="http://schemas.microsoft.com/office/powerpoint/2010/main" val="24668815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3000"/>
          </a:xfrm>
          <a:prstGeom prst="rect">
            <a:avLst/>
          </a:prstGeom>
        </p:spPr>
        <p:txBody>
          <a:bodyPr wrap="none" lIns="0" tIns="0" rIns="0" bIns="0"/>
          <a:lstStyle/>
          <a:p>
            <a:endParaRPr/>
          </a:p>
        </p:txBody>
      </p:sp>
      <p:sp>
        <p:nvSpPr>
          <p:cNvPr id="23" name="PlaceHolder 2"/>
          <p:cNvSpPr>
            <a:spLocks noGrp="1"/>
          </p:cNvSpPr>
          <p:nvPr>
            <p:ph type="body"/>
          </p:nvPr>
        </p:nvSpPr>
        <p:spPr>
          <a:xfrm>
            <a:off x="457200" y="1600200"/>
            <a:ext cx="4015440" cy="2158200"/>
          </a:xfrm>
          <a:prstGeom prst="rect">
            <a:avLst/>
          </a:prstGeom>
        </p:spPr>
        <p:txBody>
          <a:bodyPr/>
          <a:lstStyle/>
          <a:p>
            <a:endParaRPr/>
          </a:p>
        </p:txBody>
      </p:sp>
      <p:sp>
        <p:nvSpPr>
          <p:cNvPr id="24" name="PlaceHolder 3"/>
          <p:cNvSpPr>
            <a:spLocks noGrp="1"/>
          </p:cNvSpPr>
          <p:nvPr>
            <p:ph type="body"/>
          </p:nvPr>
        </p:nvSpPr>
        <p:spPr>
          <a:xfrm>
            <a:off x="4673520" y="1600200"/>
            <a:ext cx="4015440" cy="2158200"/>
          </a:xfrm>
          <a:prstGeom prst="rect">
            <a:avLst/>
          </a:prstGeom>
        </p:spPr>
        <p:txBody>
          <a:bodyPr/>
          <a:lstStyle/>
          <a:p>
            <a:endParaRPr/>
          </a:p>
        </p:txBody>
      </p:sp>
      <p:sp>
        <p:nvSpPr>
          <p:cNvPr id="25" name="PlaceHolder 4"/>
          <p:cNvSpPr>
            <a:spLocks noGrp="1"/>
          </p:cNvSpPr>
          <p:nvPr>
            <p:ph type="body"/>
          </p:nvPr>
        </p:nvSpPr>
        <p:spPr>
          <a:xfrm>
            <a:off x="457200" y="3963600"/>
            <a:ext cx="8228520" cy="2158200"/>
          </a:xfrm>
          <a:prstGeom prst="rect">
            <a:avLst/>
          </a:prstGeom>
        </p:spPr>
        <p:txBody>
          <a:bodyPr/>
          <a:lstStyle/>
          <a:p>
            <a:endParaRPr/>
          </a:p>
        </p:txBody>
      </p:sp>
    </p:spTree>
    <p:extLst>
      <p:ext uri="{BB962C8B-B14F-4D97-AF65-F5344CB8AC3E}">
        <p14:creationId xmlns:p14="http://schemas.microsoft.com/office/powerpoint/2010/main" val="21246828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3000"/>
          </a:xfrm>
          <a:prstGeom prst="rect">
            <a:avLst/>
          </a:prstGeom>
        </p:spPr>
        <p:txBody>
          <a:bodyPr wrap="none" lIns="0" tIns="0" rIns="0" bIns="0"/>
          <a:lstStyle/>
          <a:p>
            <a:endParaRPr/>
          </a:p>
        </p:txBody>
      </p:sp>
      <p:sp>
        <p:nvSpPr>
          <p:cNvPr id="27" name="PlaceHolder 2"/>
          <p:cNvSpPr>
            <a:spLocks noGrp="1"/>
          </p:cNvSpPr>
          <p:nvPr>
            <p:ph type="body"/>
          </p:nvPr>
        </p:nvSpPr>
        <p:spPr>
          <a:xfrm>
            <a:off x="457200" y="1600200"/>
            <a:ext cx="8229240" cy="2158200"/>
          </a:xfrm>
          <a:prstGeom prst="rect">
            <a:avLst/>
          </a:prstGeom>
        </p:spPr>
        <p:txBody>
          <a:bodyPr/>
          <a:lstStyle/>
          <a:p>
            <a:endParaRPr/>
          </a:p>
        </p:txBody>
      </p:sp>
      <p:sp>
        <p:nvSpPr>
          <p:cNvPr id="28" name="PlaceHolder 3"/>
          <p:cNvSpPr>
            <a:spLocks noGrp="1"/>
          </p:cNvSpPr>
          <p:nvPr>
            <p:ph type="body"/>
          </p:nvPr>
        </p:nvSpPr>
        <p:spPr>
          <a:xfrm>
            <a:off x="457200" y="3963600"/>
            <a:ext cx="8229240" cy="2158200"/>
          </a:xfrm>
          <a:prstGeom prst="rect">
            <a:avLst/>
          </a:prstGeom>
        </p:spPr>
        <p:txBody>
          <a:bodyPr/>
          <a:lstStyle/>
          <a:p>
            <a:endParaRPr/>
          </a:p>
        </p:txBody>
      </p:sp>
    </p:spTree>
    <p:extLst>
      <p:ext uri="{BB962C8B-B14F-4D97-AF65-F5344CB8AC3E}">
        <p14:creationId xmlns:p14="http://schemas.microsoft.com/office/powerpoint/2010/main" val="4183528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a:xfrm>
            <a:off x="6586538" y="612775"/>
            <a:ext cx="957262" cy="457200"/>
          </a:xfrm>
          <a:prstGeom prst="rect">
            <a:avLst/>
          </a:prstGeom>
        </p:spPr>
        <p:txBody>
          <a:bodyPr/>
          <a:lstStyle>
            <a:lvl1pPr>
              <a:spcBef>
                <a:spcPct val="50000"/>
              </a:spcBef>
              <a:buFont typeface="Wingdings" pitchFamily="2" charset="2"/>
              <a:buChar char="§"/>
              <a:defRPr>
                <a:cs typeface="+mn-cs"/>
              </a:defRPr>
            </a:lvl1pPr>
          </a:lstStyle>
          <a:p>
            <a:pPr>
              <a:defRPr/>
            </a:pPr>
            <a:endParaRPr lang="hu-HU"/>
          </a:p>
        </p:txBody>
      </p:sp>
      <p:sp>
        <p:nvSpPr>
          <p:cNvPr id="3" name="Élőláb helye 2"/>
          <p:cNvSpPr>
            <a:spLocks noGrp="1"/>
          </p:cNvSpPr>
          <p:nvPr>
            <p:ph type="ftr" sz="quarter" idx="11"/>
          </p:nvPr>
        </p:nvSpPr>
        <p:spPr>
          <a:xfrm>
            <a:off x="5257800" y="612775"/>
            <a:ext cx="1325563" cy="457200"/>
          </a:xfrm>
          <a:prstGeom prst="rect">
            <a:avLst/>
          </a:prstGeom>
        </p:spPr>
        <p:txBody>
          <a:bodyPr/>
          <a:lstStyle>
            <a:lvl1pPr>
              <a:spcBef>
                <a:spcPct val="50000"/>
              </a:spcBef>
              <a:buFont typeface="Wingdings" pitchFamily="2" charset="2"/>
              <a:buChar char="§"/>
              <a:defRPr>
                <a:cs typeface="+mn-cs"/>
              </a:defRPr>
            </a:lvl1pPr>
          </a:lstStyle>
          <a:p>
            <a:pPr>
              <a:defRPr/>
            </a:pPr>
            <a:endParaRPr lang="hu-HU"/>
          </a:p>
        </p:txBody>
      </p:sp>
      <p:sp>
        <p:nvSpPr>
          <p:cNvPr id="4" name="Dia számának helye 3"/>
          <p:cNvSpPr>
            <a:spLocks noGrp="1"/>
          </p:cNvSpPr>
          <p:nvPr>
            <p:ph type="sldNum" sz="quarter" idx="12"/>
          </p:nvPr>
        </p:nvSpPr>
        <p:spPr/>
        <p:txBody>
          <a:bodyPr/>
          <a:lstStyle>
            <a:lvl1pPr>
              <a:defRPr/>
            </a:lvl1pPr>
          </a:lstStyle>
          <a:p>
            <a:pPr>
              <a:defRPr/>
            </a:pPr>
            <a:fld id="{D07C65D3-F504-4C5D-8959-6B212B9E80DF}" type="slidenum">
              <a:rPr lang="hu-HU"/>
              <a:pPr>
                <a:defRPr/>
              </a:pPr>
              <a:t>‹#›</a:t>
            </a:fld>
            <a:endParaRPr lang="hu-HU"/>
          </a:p>
        </p:txBody>
      </p:sp>
    </p:spTree>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3000"/>
          </a:xfrm>
          <a:prstGeom prst="rect">
            <a:avLst/>
          </a:prstGeom>
        </p:spPr>
        <p:txBody>
          <a:bodyPr wrap="none" lIns="0" tIns="0" rIns="0" bIns="0"/>
          <a:lstStyle/>
          <a:p>
            <a:endParaRPr/>
          </a:p>
        </p:txBody>
      </p:sp>
      <p:sp>
        <p:nvSpPr>
          <p:cNvPr id="30" name="PlaceHolder 2"/>
          <p:cNvSpPr>
            <a:spLocks noGrp="1"/>
          </p:cNvSpPr>
          <p:nvPr>
            <p:ph type="body"/>
          </p:nvPr>
        </p:nvSpPr>
        <p:spPr>
          <a:xfrm>
            <a:off x="457200" y="1600200"/>
            <a:ext cx="4015440" cy="2158200"/>
          </a:xfrm>
          <a:prstGeom prst="rect">
            <a:avLst/>
          </a:prstGeom>
        </p:spPr>
        <p:txBody>
          <a:bodyPr/>
          <a:lstStyle/>
          <a:p>
            <a:endParaRPr/>
          </a:p>
        </p:txBody>
      </p:sp>
      <p:sp>
        <p:nvSpPr>
          <p:cNvPr id="31" name="PlaceHolder 3"/>
          <p:cNvSpPr>
            <a:spLocks noGrp="1"/>
          </p:cNvSpPr>
          <p:nvPr>
            <p:ph type="body"/>
          </p:nvPr>
        </p:nvSpPr>
        <p:spPr>
          <a:xfrm>
            <a:off x="4673520" y="1600200"/>
            <a:ext cx="4015440" cy="2158200"/>
          </a:xfrm>
          <a:prstGeom prst="rect">
            <a:avLst/>
          </a:prstGeom>
        </p:spPr>
        <p:txBody>
          <a:bodyPr/>
          <a:lstStyle/>
          <a:p>
            <a:endParaRPr/>
          </a:p>
        </p:txBody>
      </p:sp>
      <p:sp>
        <p:nvSpPr>
          <p:cNvPr id="32" name="PlaceHolder 4"/>
          <p:cNvSpPr>
            <a:spLocks noGrp="1"/>
          </p:cNvSpPr>
          <p:nvPr>
            <p:ph type="body"/>
          </p:nvPr>
        </p:nvSpPr>
        <p:spPr>
          <a:xfrm>
            <a:off x="4673520" y="3963600"/>
            <a:ext cx="4015440" cy="2158200"/>
          </a:xfrm>
          <a:prstGeom prst="rect">
            <a:avLst/>
          </a:prstGeom>
        </p:spPr>
        <p:txBody>
          <a:bodyPr/>
          <a:lstStyle/>
          <a:p>
            <a:endParaRPr/>
          </a:p>
        </p:txBody>
      </p:sp>
      <p:sp>
        <p:nvSpPr>
          <p:cNvPr id="33" name="PlaceHolder 5"/>
          <p:cNvSpPr>
            <a:spLocks noGrp="1"/>
          </p:cNvSpPr>
          <p:nvPr>
            <p:ph type="body"/>
          </p:nvPr>
        </p:nvSpPr>
        <p:spPr>
          <a:xfrm>
            <a:off x="457200" y="3963600"/>
            <a:ext cx="4015440" cy="2158200"/>
          </a:xfrm>
          <a:prstGeom prst="rect">
            <a:avLst/>
          </a:prstGeom>
        </p:spPr>
        <p:txBody>
          <a:bodyPr/>
          <a:lstStyle/>
          <a:p>
            <a:endParaRPr/>
          </a:p>
        </p:txBody>
      </p:sp>
    </p:spTree>
    <p:extLst>
      <p:ext uri="{BB962C8B-B14F-4D97-AF65-F5344CB8AC3E}">
        <p14:creationId xmlns:p14="http://schemas.microsoft.com/office/powerpoint/2010/main" val="12808060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3000"/>
          </a:xfrm>
          <a:prstGeom prst="rect">
            <a:avLst/>
          </a:prstGeom>
        </p:spPr>
        <p:txBody>
          <a:bodyPr wrap="none" lIns="0" tIns="0" rIns="0" bIns="0"/>
          <a:lstStyle/>
          <a:p>
            <a:endParaRPr/>
          </a:p>
        </p:txBody>
      </p:sp>
      <p:sp>
        <p:nvSpPr>
          <p:cNvPr id="35" name="PlaceHolder 2"/>
          <p:cNvSpPr>
            <a:spLocks noGrp="1"/>
          </p:cNvSpPr>
          <p:nvPr>
            <p:ph type="body"/>
          </p:nvPr>
        </p:nvSpPr>
        <p:spPr>
          <a:xfrm>
            <a:off x="457200" y="1600200"/>
            <a:ext cx="4015440" cy="2158200"/>
          </a:xfrm>
          <a:prstGeom prst="rect">
            <a:avLst/>
          </a:prstGeom>
        </p:spPr>
        <p:txBody>
          <a:bodyPr/>
          <a:lstStyle/>
          <a:p>
            <a:endParaRPr/>
          </a:p>
        </p:txBody>
      </p:sp>
      <p:sp>
        <p:nvSpPr>
          <p:cNvPr id="36" name="PlaceHolder 3"/>
          <p:cNvSpPr>
            <a:spLocks noGrp="1"/>
          </p:cNvSpPr>
          <p:nvPr>
            <p:ph type="body"/>
          </p:nvPr>
        </p:nvSpPr>
        <p:spPr>
          <a:xfrm>
            <a:off x="4673520" y="1600200"/>
            <a:ext cx="4015440" cy="2158200"/>
          </a:xfrm>
          <a:prstGeom prst="rect">
            <a:avLst/>
          </a:prstGeom>
        </p:spPr>
        <p:txBody>
          <a:bodyPr/>
          <a:lstStyle/>
          <a:p>
            <a:endParaRPr/>
          </a:p>
        </p:txBody>
      </p:sp>
    </p:spTree>
    <p:extLst>
      <p:ext uri="{BB962C8B-B14F-4D97-AF65-F5344CB8AC3E}">
        <p14:creationId xmlns:p14="http://schemas.microsoft.com/office/powerpoint/2010/main" val="259116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353496" y="1101970"/>
            <a:ext cx="3383280" cy="877824"/>
          </a:xfrm>
        </p:spPr>
        <p:txBody>
          <a:bodyPr anchor="b"/>
          <a:lstStyle>
            <a:lvl1pPr algn="l">
              <a:buNone/>
              <a:defRPr sz="1800" b="1"/>
            </a:lvl1pPr>
          </a:lstStyle>
          <a:p>
            <a:r>
              <a:rPr lang="hu-HU" smtClean="0"/>
              <a:t>Mintacím szerkesztése</a:t>
            </a:r>
            <a:endParaRPr lang="en-US"/>
          </a:p>
        </p:txBody>
      </p:sp>
      <p:sp>
        <p:nvSpPr>
          <p:cNvPr id="3" name="Szöveg helye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hu-HU" smtClean="0"/>
              <a:t>Mintaszöveg szerkesztése</a:t>
            </a:r>
          </a:p>
        </p:txBody>
      </p:sp>
      <p:sp>
        <p:nvSpPr>
          <p:cNvPr id="4" name="Tartalom helye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4"/>
          <p:cNvSpPr>
            <a:spLocks noGrp="1"/>
          </p:cNvSpPr>
          <p:nvPr>
            <p:ph type="dt" sz="half" idx="10"/>
          </p:nvPr>
        </p:nvSpPr>
        <p:spPr>
          <a:xfrm>
            <a:off x="6586538" y="612775"/>
            <a:ext cx="957262" cy="457200"/>
          </a:xfrm>
          <a:prstGeom prst="rect">
            <a:avLst/>
          </a:prstGeom>
        </p:spPr>
        <p:txBody>
          <a:bodyPr/>
          <a:lstStyle>
            <a:lvl1pPr>
              <a:spcBef>
                <a:spcPct val="50000"/>
              </a:spcBef>
              <a:buFont typeface="Wingdings" pitchFamily="2" charset="2"/>
              <a:buChar char="§"/>
              <a:defRPr>
                <a:cs typeface="+mn-cs"/>
              </a:defRPr>
            </a:lvl1pPr>
          </a:lstStyle>
          <a:p>
            <a:pPr>
              <a:defRPr/>
            </a:pPr>
            <a:endParaRPr lang="hu-HU"/>
          </a:p>
        </p:txBody>
      </p:sp>
      <p:sp>
        <p:nvSpPr>
          <p:cNvPr id="6" name="Élőláb helye 5"/>
          <p:cNvSpPr>
            <a:spLocks noGrp="1"/>
          </p:cNvSpPr>
          <p:nvPr>
            <p:ph type="ftr" sz="quarter" idx="11"/>
          </p:nvPr>
        </p:nvSpPr>
        <p:spPr>
          <a:xfrm>
            <a:off x="5257800" y="612775"/>
            <a:ext cx="1325563" cy="457200"/>
          </a:xfrm>
          <a:prstGeom prst="rect">
            <a:avLst/>
          </a:prstGeom>
        </p:spPr>
        <p:txBody>
          <a:bodyPr/>
          <a:lstStyle>
            <a:lvl1pPr>
              <a:spcBef>
                <a:spcPct val="50000"/>
              </a:spcBef>
              <a:buFont typeface="Wingdings" pitchFamily="2" charset="2"/>
              <a:buChar char="§"/>
              <a:defRPr>
                <a:cs typeface="+mn-cs"/>
              </a:defRPr>
            </a:lvl1pPr>
          </a:lstStyle>
          <a:p>
            <a:pPr>
              <a:defRPr/>
            </a:pPr>
            <a:endParaRPr lang="hu-HU"/>
          </a:p>
        </p:txBody>
      </p:sp>
      <p:sp>
        <p:nvSpPr>
          <p:cNvPr id="7" name="Dia számának helye 6"/>
          <p:cNvSpPr>
            <a:spLocks noGrp="1"/>
          </p:cNvSpPr>
          <p:nvPr>
            <p:ph type="sldNum" sz="quarter" idx="12"/>
          </p:nvPr>
        </p:nvSpPr>
        <p:spPr/>
        <p:txBody>
          <a:bodyPr/>
          <a:lstStyle>
            <a:lvl1pPr>
              <a:defRPr/>
            </a:lvl1pPr>
          </a:lstStyle>
          <a:p>
            <a:pPr>
              <a:defRPr/>
            </a:pPr>
            <a:fld id="{392952A5-62C9-4A5A-ABCA-CA97D6446460}" type="slidenum">
              <a:rPr lang="hu-HU"/>
              <a:pPr>
                <a:defRPr/>
              </a:pPr>
              <a:t>‹#›</a:t>
            </a:fld>
            <a:endParaRPr lang="hu-HU"/>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440434" y="1109160"/>
            <a:ext cx="586803" cy="4681637"/>
          </a:xfrm>
        </p:spPr>
        <p:txBody>
          <a:bodyPr vert="vert270" lIns="45720" tIns="0" rIns="45720"/>
          <a:lstStyle>
            <a:lvl1pPr algn="ctr">
              <a:buNone/>
              <a:defRPr sz="2000" b="1"/>
            </a:lvl1pPr>
          </a:lstStyle>
          <a:p>
            <a:r>
              <a:rPr lang="hu-HU" smtClean="0"/>
              <a:t>Mintacím szerkesztése</a:t>
            </a:r>
            <a:endParaRPr lang="en-US"/>
          </a:p>
        </p:txBody>
      </p:sp>
      <p:sp>
        <p:nvSpPr>
          <p:cNvPr id="3" name="Kép helye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hu-HU" noProof="0" smtClean="0"/>
              <a:t>Kép beszúrásához kattintson az ikonra</a:t>
            </a:r>
            <a:endParaRPr lang="en-US" noProof="0" dirty="0"/>
          </a:p>
        </p:txBody>
      </p:sp>
      <p:sp>
        <p:nvSpPr>
          <p:cNvPr id="4" name="Szöveg helye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hu-HU" smtClean="0"/>
              <a:t>Mintaszöveg szerkesztése</a:t>
            </a:r>
          </a:p>
        </p:txBody>
      </p:sp>
      <p:sp>
        <p:nvSpPr>
          <p:cNvPr id="5" name="Dátum helye 4"/>
          <p:cNvSpPr>
            <a:spLocks noGrp="1"/>
          </p:cNvSpPr>
          <p:nvPr>
            <p:ph type="dt" sz="half" idx="10"/>
          </p:nvPr>
        </p:nvSpPr>
        <p:spPr>
          <a:xfrm>
            <a:off x="6586538" y="612775"/>
            <a:ext cx="957262" cy="457200"/>
          </a:xfrm>
          <a:prstGeom prst="rect">
            <a:avLst/>
          </a:prstGeom>
        </p:spPr>
        <p:txBody>
          <a:bodyPr/>
          <a:lstStyle>
            <a:lvl1pPr>
              <a:spcBef>
                <a:spcPct val="50000"/>
              </a:spcBef>
              <a:buFont typeface="Wingdings" pitchFamily="2" charset="2"/>
              <a:buChar char="§"/>
              <a:defRPr>
                <a:cs typeface="+mn-cs"/>
              </a:defRPr>
            </a:lvl1pPr>
          </a:lstStyle>
          <a:p>
            <a:pPr>
              <a:defRPr/>
            </a:pPr>
            <a:endParaRPr lang="hu-HU"/>
          </a:p>
        </p:txBody>
      </p:sp>
      <p:sp>
        <p:nvSpPr>
          <p:cNvPr id="6" name="Élőláb helye 5"/>
          <p:cNvSpPr>
            <a:spLocks noGrp="1"/>
          </p:cNvSpPr>
          <p:nvPr>
            <p:ph type="ftr" sz="quarter" idx="11"/>
          </p:nvPr>
        </p:nvSpPr>
        <p:spPr>
          <a:xfrm>
            <a:off x="5257800" y="612775"/>
            <a:ext cx="1325563" cy="457200"/>
          </a:xfrm>
          <a:prstGeom prst="rect">
            <a:avLst/>
          </a:prstGeom>
        </p:spPr>
        <p:txBody>
          <a:bodyPr/>
          <a:lstStyle>
            <a:lvl1pPr>
              <a:spcBef>
                <a:spcPct val="50000"/>
              </a:spcBef>
              <a:buFont typeface="Wingdings" pitchFamily="2" charset="2"/>
              <a:buChar char="§"/>
              <a:defRPr>
                <a:cs typeface="+mn-cs"/>
              </a:defRPr>
            </a:lvl1pPr>
          </a:lstStyle>
          <a:p>
            <a:pPr>
              <a:defRPr/>
            </a:pPr>
            <a:endParaRPr lang="hu-HU"/>
          </a:p>
        </p:txBody>
      </p:sp>
      <p:sp>
        <p:nvSpPr>
          <p:cNvPr id="7" name="Dia számának helye 6"/>
          <p:cNvSpPr>
            <a:spLocks noGrp="1"/>
          </p:cNvSpPr>
          <p:nvPr>
            <p:ph type="sldNum" sz="quarter" idx="12"/>
          </p:nvPr>
        </p:nvSpPr>
        <p:spPr/>
        <p:txBody>
          <a:bodyPr/>
          <a:lstStyle>
            <a:lvl1pPr>
              <a:defRPr/>
            </a:lvl1pPr>
          </a:lstStyle>
          <a:p>
            <a:pPr>
              <a:defRPr/>
            </a:pPr>
            <a:fld id="{23855F2F-86A3-49AC-A3B0-35F5BA4CE469}" type="slidenum">
              <a:rPr lang="hu-HU"/>
              <a:pPr>
                <a:defRPr/>
              </a:pPr>
              <a:t>‹#›</a:t>
            </a:fld>
            <a:endParaRPr lang="hu-HU"/>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3.png"/><Relationship Id="rId4" Type="http://schemas.openxmlformats.org/officeDocument/2006/relationships/slideLayout" Target="../slideLayouts/slideLayout3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3.png"/><Relationship Id="rId4" Type="http://schemas.openxmlformats.org/officeDocument/2006/relationships/slideLayout" Target="../slideLayouts/slideLayout3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image" Target="../media/image3.png"/><Relationship Id="rId4" Type="http://schemas.openxmlformats.org/officeDocument/2006/relationships/slideLayout" Target="../slideLayouts/slideLayout47.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3.png"/><Relationship Id="rId4" Type="http://schemas.openxmlformats.org/officeDocument/2006/relationships/slideLayout" Target="../slideLayouts/slideLayout55.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Téglalap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a:p>
        </p:txBody>
      </p:sp>
      <p:sp>
        <p:nvSpPr>
          <p:cNvPr id="29" name="Téglalap 28"/>
          <p:cNvSpPr/>
          <p:nvPr/>
        </p:nvSpPr>
        <p:spPr>
          <a:xfrm>
            <a:off x="0" y="15875"/>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a:p>
        </p:txBody>
      </p:sp>
      <p:sp>
        <p:nvSpPr>
          <p:cNvPr id="30" name="Téglalap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a:p>
        </p:txBody>
      </p:sp>
      <p:sp>
        <p:nvSpPr>
          <p:cNvPr id="31" name="Téglalap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a:p>
        </p:txBody>
      </p:sp>
      <p:sp>
        <p:nvSpPr>
          <p:cNvPr id="32" name="Téglalap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a:p>
        </p:txBody>
      </p:sp>
      <p:sp useBgFill="1">
        <p:nvSpPr>
          <p:cNvPr id="33" name="Lekerekített téglalap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a:p>
        </p:txBody>
      </p:sp>
      <p:sp useBgFill="1">
        <p:nvSpPr>
          <p:cNvPr id="34" name="Lekerekített téglalap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a:p>
        </p:txBody>
      </p:sp>
      <p:sp>
        <p:nvSpPr>
          <p:cNvPr id="35" name="Téglalap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dirty="0"/>
          </a:p>
        </p:txBody>
      </p:sp>
      <p:sp>
        <p:nvSpPr>
          <p:cNvPr id="36" name="Téglalap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dirty="0"/>
          </a:p>
        </p:txBody>
      </p:sp>
      <p:sp>
        <p:nvSpPr>
          <p:cNvPr id="37" name="Téglalap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a:p>
        </p:txBody>
      </p:sp>
      <p:sp>
        <p:nvSpPr>
          <p:cNvPr id="38" name="Téglalap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a:p>
        </p:txBody>
      </p:sp>
      <p:sp>
        <p:nvSpPr>
          <p:cNvPr id="39" name="Téglalap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a:p>
        </p:txBody>
      </p:sp>
      <p:sp>
        <p:nvSpPr>
          <p:cNvPr id="40" name="Téglalap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dirty="0"/>
          </a:p>
        </p:txBody>
      </p:sp>
      <p:sp>
        <p:nvSpPr>
          <p:cNvPr id="1039" name="Cím helye 21"/>
          <p:cNvSpPr>
            <a:spLocks noGrp="1"/>
          </p:cNvSpPr>
          <p:nvPr>
            <p:ph type="title"/>
          </p:nvPr>
        </p:nvSpPr>
        <p:spPr bwMode="auto">
          <a:xfrm>
            <a:off x="457200" y="606425"/>
            <a:ext cx="8229600" cy="922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altLang="hu-HU" smtClean="0"/>
              <a:t>Mintacím szerkesztése</a:t>
            </a:r>
            <a:endParaRPr lang="en-US" altLang="hu-HU" smtClean="0"/>
          </a:p>
        </p:txBody>
      </p:sp>
      <p:sp>
        <p:nvSpPr>
          <p:cNvPr id="1040" name="Szöveg helye 12"/>
          <p:cNvSpPr>
            <a:spLocks noGrp="1"/>
          </p:cNvSpPr>
          <p:nvPr>
            <p:ph type="body" idx="1"/>
          </p:nvPr>
        </p:nvSpPr>
        <p:spPr bwMode="auto">
          <a:xfrm>
            <a:off x="457200" y="1624013"/>
            <a:ext cx="8229600" cy="494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endParaRPr lang="en-US" altLang="hu-HU" smtClean="0"/>
          </a:p>
        </p:txBody>
      </p:sp>
      <p:sp>
        <p:nvSpPr>
          <p:cNvPr id="23" name="Dia számának helye 22"/>
          <p:cNvSpPr>
            <a:spLocks noGrp="1"/>
          </p:cNvSpPr>
          <p:nvPr>
            <p:ph type="sldNum" sz="quarter" idx="4"/>
          </p:nvPr>
        </p:nvSpPr>
        <p:spPr>
          <a:xfrm>
            <a:off x="8174038" y="1588"/>
            <a:ext cx="762000" cy="366712"/>
          </a:xfrm>
          <a:prstGeom prst="rect">
            <a:avLst/>
          </a:prstGeom>
        </p:spPr>
        <p:txBody>
          <a:bodyPr vert="horz" anchor="b"/>
          <a:lstStyle>
            <a:lvl1pPr algn="r" eaLnBrk="1" latinLnBrk="0" hangingPunct="1">
              <a:spcBef>
                <a:spcPct val="50000"/>
              </a:spcBef>
              <a:buFont typeface="Wingdings" pitchFamily="2" charset="2"/>
              <a:buChar char="§"/>
              <a:defRPr kumimoji="0" sz="1800">
                <a:solidFill>
                  <a:srgbClr val="FFFFFF"/>
                </a:solidFill>
                <a:cs typeface="+mn-cs"/>
              </a:defRPr>
            </a:lvl1pPr>
          </a:lstStyle>
          <a:p>
            <a:pPr>
              <a:defRPr/>
            </a:pPr>
            <a:fld id="{E8C8BD7B-F34E-48A6-B205-53C2ADE1117A}" type="slidenum">
              <a:rPr lang="hu-HU"/>
              <a:pPr>
                <a:defRPr/>
              </a:pPr>
              <a:t>‹#›</a:t>
            </a:fld>
            <a:endParaRPr lang="hu-HU"/>
          </a:p>
        </p:txBody>
      </p:sp>
      <p:sp>
        <p:nvSpPr>
          <p:cNvPr id="20" name="Téglalap 19"/>
          <p:cNvSpPr/>
          <p:nvPr/>
        </p:nvSpPr>
        <p:spPr>
          <a:xfrm>
            <a:off x="7373938" y="6561138"/>
            <a:ext cx="1770062" cy="290512"/>
          </a:xfrm>
          <a:prstGeom prst="rect">
            <a:avLst/>
          </a:prstGeom>
          <a:solidFill>
            <a:schemeClr val="tx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a:p>
        </p:txBody>
      </p:sp>
      <p:sp>
        <p:nvSpPr>
          <p:cNvPr id="1043" name="Téglalap 1"/>
          <p:cNvSpPr>
            <a:spLocks noChangeArrowheads="1"/>
          </p:cNvSpPr>
          <p:nvPr/>
        </p:nvSpPr>
        <p:spPr bwMode="auto">
          <a:xfrm>
            <a:off x="7559675" y="6559550"/>
            <a:ext cx="1554163" cy="307975"/>
          </a:xfrm>
          <a:prstGeom prst="rect">
            <a:avLst/>
          </a:prstGeom>
          <a:noFill/>
          <a:ln w="9525">
            <a:noFill/>
            <a:miter lim="800000"/>
            <a:headEnd/>
            <a:tailEnd/>
          </a:ln>
        </p:spPr>
        <p:txBody>
          <a:bodyPr wrap="none">
            <a:spAutoFit/>
          </a:bodyPr>
          <a:lstStyle/>
          <a:p>
            <a:pPr algn="r">
              <a:spcBef>
                <a:spcPct val="50000"/>
              </a:spcBef>
              <a:buFont typeface="Wingdings" pitchFamily="2" charset="2"/>
              <a:buNone/>
              <a:defRPr/>
            </a:pPr>
            <a:r>
              <a:rPr lang="hu-HU" sz="1400" b="0">
                <a:solidFill>
                  <a:schemeClr val="bg1"/>
                </a:solidFill>
              </a:rPr>
              <a:t>Dr. Laszlo Tamás</a:t>
            </a:r>
            <a:endParaRPr lang="en-US" sz="1400" b="0">
              <a:solidFill>
                <a:schemeClr val="bg1"/>
              </a:solidFill>
            </a:endParaRPr>
          </a:p>
        </p:txBody>
      </p:sp>
      <p:sp>
        <p:nvSpPr>
          <p:cNvPr id="21" name="Téglalap 20"/>
          <p:cNvSpPr/>
          <p:nvPr/>
        </p:nvSpPr>
        <p:spPr bwMode="invGray">
          <a:xfrm>
            <a:off x="8815388" y="2095500"/>
            <a:ext cx="58737"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dirty="0"/>
          </a:p>
        </p:txBody>
      </p:sp>
      <p:sp>
        <p:nvSpPr>
          <p:cNvPr id="24" name="Téglalap 23"/>
          <p:cNvSpPr/>
          <p:nvPr/>
        </p:nvSpPr>
        <p:spPr bwMode="invGray">
          <a:xfrm>
            <a:off x="7373938" y="6561138"/>
            <a:ext cx="57150" cy="287337"/>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buFont typeface="Wingdings" pitchFamily="2" charset="2"/>
              <a:buChar char="§"/>
              <a:defRPr/>
            </a:pPr>
            <a:endParaRPr lang="en-US" dirty="0"/>
          </a:p>
        </p:txBody>
      </p:sp>
    </p:spTree>
  </p:cSld>
  <p:clrMap bg1="lt1" tx1="dk1" bg2="lt2" tx2="dk2" accent1="accent1" accent2="accent2" accent3="accent3" accent4="accent4" accent5="accent5" accent6="accent6" hlink="hlink" folHlink="folHlink"/>
  <p:sldLayoutIdLst>
    <p:sldLayoutId id="2147484261" r:id="rId1"/>
    <p:sldLayoutId id="2147484257" r:id="rId2"/>
    <p:sldLayoutId id="2147484258" r:id="rId3"/>
    <p:sldLayoutId id="2147484259" r:id="rId4"/>
    <p:sldLayoutId id="2147484262" r:id="rId5"/>
    <p:sldLayoutId id="2147484260" r:id="rId6"/>
    <p:sldLayoutId id="2147484263" r:id="rId7"/>
    <p:sldLayoutId id="2147484264" r:id="rId8"/>
    <p:sldLayoutId id="2147484265" r:id="rId9"/>
    <p:sldLayoutId id="2147484266" r:id="rId10"/>
    <p:sldLayoutId id="2147484267" r:id="rId11"/>
    <p:sldLayoutId id="2147484268" r:id="rId12"/>
  </p:sldLayoutIdLst>
  <p:transition spd="med">
    <p:fade/>
  </p:transition>
  <p:timing>
    <p:tnLst>
      <p:par>
        <p:cTn id="1" dur="indefinite" restart="never" nodeType="tmRoot"/>
      </p:par>
    </p:tnLst>
  </p:timing>
  <p:txStyles>
    <p:titleStyle>
      <a:lvl1pPr algn="l"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3600" b="1">
          <a:solidFill>
            <a:schemeClr val="tx1"/>
          </a:solidFill>
          <a:latin typeface="Arial" charset="0"/>
          <a:cs typeface="Arial" charset="0"/>
        </a:defRPr>
      </a:lvl2pPr>
      <a:lvl3pPr algn="l" rtl="0" eaLnBrk="0" fontAlgn="base" hangingPunct="0">
        <a:spcBef>
          <a:spcPct val="0"/>
        </a:spcBef>
        <a:spcAft>
          <a:spcPct val="0"/>
        </a:spcAft>
        <a:defRPr sz="3600" b="1">
          <a:solidFill>
            <a:schemeClr val="tx1"/>
          </a:solidFill>
          <a:latin typeface="Arial" charset="0"/>
          <a:cs typeface="Arial" charset="0"/>
        </a:defRPr>
      </a:lvl3pPr>
      <a:lvl4pPr algn="l" rtl="0" eaLnBrk="0" fontAlgn="base" hangingPunct="0">
        <a:spcBef>
          <a:spcPct val="0"/>
        </a:spcBef>
        <a:spcAft>
          <a:spcPct val="0"/>
        </a:spcAft>
        <a:defRPr sz="3600" b="1">
          <a:solidFill>
            <a:schemeClr val="tx1"/>
          </a:solidFill>
          <a:latin typeface="Arial" charset="0"/>
          <a:cs typeface="Arial" charset="0"/>
        </a:defRPr>
      </a:lvl4pPr>
      <a:lvl5pPr algn="l" rtl="0" eaLnBrk="0" fontAlgn="base" hangingPunct="0">
        <a:spcBef>
          <a:spcPct val="0"/>
        </a:spcBef>
        <a:spcAft>
          <a:spcPct val="0"/>
        </a:spcAft>
        <a:defRPr sz="3600" b="1">
          <a:solidFill>
            <a:schemeClr val="tx1"/>
          </a:solidFill>
          <a:latin typeface="Arial" charset="0"/>
          <a:cs typeface="Arial" charset="0"/>
        </a:defRPr>
      </a:lvl5pPr>
      <a:lvl6pPr marL="457200" algn="l" rtl="0" fontAlgn="base">
        <a:spcBef>
          <a:spcPct val="0"/>
        </a:spcBef>
        <a:spcAft>
          <a:spcPct val="0"/>
        </a:spcAft>
        <a:defRPr sz="3600" b="1">
          <a:solidFill>
            <a:schemeClr val="tx1"/>
          </a:solidFill>
          <a:latin typeface="Arial" charset="0"/>
          <a:cs typeface="Arial" charset="0"/>
        </a:defRPr>
      </a:lvl6pPr>
      <a:lvl7pPr marL="914400" algn="l" rtl="0" fontAlgn="base">
        <a:spcBef>
          <a:spcPct val="0"/>
        </a:spcBef>
        <a:spcAft>
          <a:spcPct val="0"/>
        </a:spcAft>
        <a:defRPr sz="3600" b="1">
          <a:solidFill>
            <a:schemeClr val="tx1"/>
          </a:solidFill>
          <a:latin typeface="Arial" charset="0"/>
          <a:cs typeface="Arial" charset="0"/>
        </a:defRPr>
      </a:lvl7pPr>
      <a:lvl8pPr marL="1371600" algn="l" rtl="0" fontAlgn="base">
        <a:spcBef>
          <a:spcPct val="0"/>
        </a:spcBef>
        <a:spcAft>
          <a:spcPct val="0"/>
        </a:spcAft>
        <a:defRPr sz="3600" b="1">
          <a:solidFill>
            <a:schemeClr val="tx1"/>
          </a:solidFill>
          <a:latin typeface="Arial" charset="0"/>
          <a:cs typeface="Arial" charset="0"/>
        </a:defRPr>
      </a:lvl8pPr>
      <a:lvl9pPr marL="1828800" algn="l" rtl="0" fontAlgn="base">
        <a:spcBef>
          <a:spcPct val="0"/>
        </a:spcBef>
        <a:spcAft>
          <a:spcPct val="0"/>
        </a:spcAft>
        <a:defRPr sz="3600" b="1">
          <a:solidFill>
            <a:schemeClr val="tx1"/>
          </a:solidFill>
          <a:latin typeface="Arial" charset="0"/>
          <a:cs typeface="Arial" charset="0"/>
        </a:defRPr>
      </a:lvl9pPr>
    </p:titleStyle>
    <p:bodyStyle>
      <a:lvl1pPr marL="365125" indent="-365125" algn="l" rtl="0" eaLnBrk="0" fontAlgn="base" hangingPunct="0">
        <a:spcBef>
          <a:spcPts val="300"/>
        </a:spcBef>
        <a:spcAft>
          <a:spcPct val="0"/>
        </a:spcAft>
        <a:buFont typeface="Wingdings" pitchFamily="2" charset="2"/>
        <a:buChar char="Ø"/>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E66C7D"/>
        </a:buClr>
        <a:buFont typeface="Georgia" pitchFamily="18" charset="0"/>
        <a:buChar char="▫"/>
        <a:defRPr sz="2000" kern="1200">
          <a:solidFill>
            <a:srgbClr val="E66C7D"/>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Téglalap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a:solidFill>
                <a:prstClr val="white"/>
              </a:solidFill>
            </a:endParaRPr>
          </a:p>
        </p:txBody>
      </p:sp>
      <p:sp>
        <p:nvSpPr>
          <p:cNvPr id="8" name="Téglalap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a:solidFill>
                <a:prstClr val="white"/>
              </a:solidFill>
            </a:endParaRPr>
          </a:p>
        </p:txBody>
      </p:sp>
      <p:sp>
        <p:nvSpPr>
          <p:cNvPr id="9" name="Téglalap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a:solidFill>
                <a:prstClr val="white"/>
              </a:solidFill>
            </a:endParaRPr>
          </a:p>
        </p:txBody>
      </p:sp>
      <p:sp>
        <p:nvSpPr>
          <p:cNvPr id="10" name="Téglalap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a:solidFill>
                <a:prstClr val="white"/>
              </a:solidFill>
            </a:endParaRPr>
          </a:p>
        </p:txBody>
      </p:sp>
      <p:sp>
        <p:nvSpPr>
          <p:cNvPr id="11" name="Téglalap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dirty="0">
              <a:solidFill>
                <a:prstClr val="white"/>
              </a:solidFill>
            </a:endParaRPr>
          </a:p>
        </p:txBody>
      </p:sp>
      <p:sp>
        <p:nvSpPr>
          <p:cNvPr id="12" name="Téglalap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dirty="0">
              <a:solidFill>
                <a:prstClr val="white"/>
              </a:solidFill>
            </a:endParaRPr>
          </a:p>
        </p:txBody>
      </p:sp>
      <p:sp>
        <p:nvSpPr>
          <p:cNvPr id="15" name="Téglalap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dirty="0">
              <a:solidFill>
                <a:prstClr val="white"/>
              </a:solidFill>
            </a:endParaRPr>
          </a:p>
        </p:txBody>
      </p:sp>
      <p:sp>
        <p:nvSpPr>
          <p:cNvPr id="16" name="Téglalap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a:solidFill>
                <a:prstClr val="white"/>
              </a:solidFill>
            </a:endParaRPr>
          </a:p>
        </p:txBody>
      </p:sp>
      <p:sp>
        <p:nvSpPr>
          <p:cNvPr id="17" name="Téglalap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b="0" dirty="0">
              <a:solidFill>
                <a:prstClr val="white"/>
              </a:solidFill>
            </a:endParaRPr>
          </a:p>
        </p:txBody>
      </p:sp>
      <p:sp>
        <p:nvSpPr>
          <p:cNvPr id="22" name="Cím helye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hu-HU" smtClean="0"/>
              <a:t>Mintacím szerkesztése</a:t>
            </a:r>
            <a:endParaRPr kumimoji="0" lang="en-US"/>
          </a:p>
        </p:txBody>
      </p:sp>
      <p:sp>
        <p:nvSpPr>
          <p:cNvPr id="13" name="Szöveg helye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4" name="Dátum helye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fld id="{5EAF6300-ABA5-40E5-BA14-CBBA5A1D82A6}" type="datetimeFigureOut">
              <a:rPr lang="hu-HU" b="0" smtClean="0">
                <a:solidFill>
                  <a:srgbClr val="D6ECFF"/>
                </a:solidFill>
              </a:rPr>
              <a:pPr>
                <a:defRPr/>
              </a:pPr>
              <a:t>2017.11.13.</a:t>
            </a:fld>
            <a:endParaRPr lang="hu-HU" b="0">
              <a:solidFill>
                <a:srgbClr val="D6ECFF"/>
              </a:solidFill>
            </a:endParaRPr>
          </a:p>
        </p:txBody>
      </p:sp>
      <p:sp>
        <p:nvSpPr>
          <p:cNvPr id="3" name="Élőláb helye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hu-HU" b="0">
              <a:solidFill>
                <a:srgbClr val="D6ECFF"/>
              </a:solidFill>
            </a:endParaRPr>
          </a:p>
        </p:txBody>
      </p:sp>
      <p:sp>
        <p:nvSpPr>
          <p:cNvPr id="23" name="Dia számának helye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7A837B8C-C079-4F02-80D6-D6995E9B45BA}" type="slidenum">
              <a:rPr lang="hu-HU" b="0" smtClean="0">
                <a:solidFill>
                  <a:srgbClr val="D6ECFF"/>
                </a:solidFill>
              </a:rPr>
              <a:pPr>
                <a:defRPr/>
              </a:pPr>
              <a:t>‹#›</a:t>
            </a:fld>
            <a:endParaRPr lang="hu-HU" b="0">
              <a:solidFill>
                <a:srgbClr val="D6ECFF"/>
              </a:solidFill>
            </a:endParaRPr>
          </a:p>
        </p:txBody>
      </p:sp>
    </p:spTree>
  </p:cSld>
  <p:clrMap bg1="dk1" tx1="lt1" bg2="dk2" tx2="lt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 id="2147484290" r:id="rId12"/>
    <p:sldLayoutId id="2147484291" r:id="rId13"/>
    <p:sldLayoutId id="2147484292" r:id="rId14"/>
    <p:sldLayoutId id="2147484293" r:id="rId15"/>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print"/>
          <a:srcRect/>
          <a:stretch>
            <a:fillRect/>
          </a:stretch>
        </a:blipFill>
        <a:effectLst/>
      </p:bgPr>
    </p:bg>
    <p:spTree>
      <p:nvGrpSpPr>
        <p:cNvPr id="1" name=""/>
        <p:cNvGrpSpPr/>
        <p:nvPr/>
      </p:nvGrpSpPr>
      <p:grpSpPr>
        <a:xfrm>
          <a:off x="0" y="0"/>
          <a:ext cx="0" cy="0"/>
          <a:chOff x="0" y="0"/>
          <a:chExt cx="0" cy="0"/>
        </a:xfrm>
      </p:grpSpPr>
      <p:sp>
        <p:nvSpPr>
          <p:cNvPr id="1026" name="Cím hely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027" name="Szöveg helye 2"/>
          <p:cNvSpPr>
            <a:spLocks noGrp="1"/>
          </p:cNvSpPr>
          <p:nvPr>
            <p:ph type="body" idx="1"/>
          </p:nvPr>
        </p:nvSpPr>
        <p:spPr bwMode="auto">
          <a:xfrm>
            <a:off x="457200" y="1600200"/>
            <a:ext cx="8229600" cy="51419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Tree>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Lst>
  <p:txStyles>
    <p:titleStyle>
      <a:lvl1pPr algn="l" rtl="0" eaLnBrk="0" fontAlgn="base" hangingPunct="0">
        <a:spcBef>
          <a:spcPct val="0"/>
        </a:spcBef>
        <a:spcAft>
          <a:spcPct val="0"/>
        </a:spcAft>
        <a:defRPr sz="4400" kern="1200">
          <a:solidFill>
            <a:schemeClr val="tx2"/>
          </a:solidFill>
          <a:latin typeface="H-OptimaBold" panose="020B0702050508020304" pitchFamily="34" charset="0"/>
          <a:ea typeface="+mj-ea"/>
          <a:cs typeface="+mj-cs"/>
        </a:defRPr>
      </a:lvl1pPr>
      <a:lvl2pPr algn="l" rtl="0" eaLnBrk="0" fontAlgn="base" hangingPunct="0">
        <a:spcBef>
          <a:spcPct val="0"/>
        </a:spcBef>
        <a:spcAft>
          <a:spcPct val="0"/>
        </a:spcAft>
        <a:defRPr sz="4400">
          <a:solidFill>
            <a:schemeClr val="tx2"/>
          </a:solidFill>
          <a:latin typeface="H-OptimaBold" pitchFamily="34" charset="0"/>
        </a:defRPr>
      </a:lvl2pPr>
      <a:lvl3pPr algn="l" rtl="0" eaLnBrk="0" fontAlgn="base" hangingPunct="0">
        <a:spcBef>
          <a:spcPct val="0"/>
        </a:spcBef>
        <a:spcAft>
          <a:spcPct val="0"/>
        </a:spcAft>
        <a:defRPr sz="4400">
          <a:solidFill>
            <a:schemeClr val="tx2"/>
          </a:solidFill>
          <a:latin typeface="H-OptimaBold" pitchFamily="34" charset="0"/>
        </a:defRPr>
      </a:lvl3pPr>
      <a:lvl4pPr algn="l" rtl="0" eaLnBrk="0" fontAlgn="base" hangingPunct="0">
        <a:spcBef>
          <a:spcPct val="0"/>
        </a:spcBef>
        <a:spcAft>
          <a:spcPct val="0"/>
        </a:spcAft>
        <a:defRPr sz="4400">
          <a:solidFill>
            <a:schemeClr val="tx2"/>
          </a:solidFill>
          <a:latin typeface="H-OptimaBold" pitchFamily="34" charset="0"/>
        </a:defRPr>
      </a:lvl4pPr>
      <a:lvl5pPr algn="l" rtl="0" eaLnBrk="0" fontAlgn="base" hangingPunct="0">
        <a:spcBef>
          <a:spcPct val="0"/>
        </a:spcBef>
        <a:spcAft>
          <a:spcPct val="0"/>
        </a:spcAft>
        <a:defRPr sz="4400">
          <a:solidFill>
            <a:schemeClr val="tx2"/>
          </a:solidFill>
          <a:latin typeface="H-OptimaBold" pitchFamily="34" charset="0"/>
        </a:defRPr>
      </a:lvl5pPr>
      <a:lvl6pPr marL="457200" algn="l" rtl="0" fontAlgn="base">
        <a:spcBef>
          <a:spcPct val="0"/>
        </a:spcBef>
        <a:spcAft>
          <a:spcPct val="0"/>
        </a:spcAft>
        <a:defRPr sz="4400">
          <a:solidFill>
            <a:schemeClr val="tx2"/>
          </a:solidFill>
          <a:latin typeface="H-OptimaBold" pitchFamily="34" charset="0"/>
        </a:defRPr>
      </a:lvl6pPr>
      <a:lvl7pPr marL="914400" algn="l" rtl="0" fontAlgn="base">
        <a:spcBef>
          <a:spcPct val="0"/>
        </a:spcBef>
        <a:spcAft>
          <a:spcPct val="0"/>
        </a:spcAft>
        <a:defRPr sz="4400">
          <a:solidFill>
            <a:schemeClr val="tx2"/>
          </a:solidFill>
          <a:latin typeface="H-OptimaBold" pitchFamily="34" charset="0"/>
        </a:defRPr>
      </a:lvl7pPr>
      <a:lvl8pPr marL="1371600" algn="l" rtl="0" fontAlgn="base">
        <a:spcBef>
          <a:spcPct val="0"/>
        </a:spcBef>
        <a:spcAft>
          <a:spcPct val="0"/>
        </a:spcAft>
        <a:defRPr sz="4400">
          <a:solidFill>
            <a:schemeClr val="tx2"/>
          </a:solidFill>
          <a:latin typeface="H-OptimaBold" pitchFamily="34" charset="0"/>
        </a:defRPr>
      </a:lvl8pPr>
      <a:lvl9pPr marL="1828800" algn="l" rtl="0" fontAlgn="base">
        <a:spcBef>
          <a:spcPct val="0"/>
        </a:spcBef>
        <a:spcAft>
          <a:spcPct val="0"/>
        </a:spcAft>
        <a:defRPr sz="4400">
          <a:solidFill>
            <a:schemeClr val="tx2"/>
          </a:solidFill>
          <a:latin typeface="H-OptimaBold" pitchFamily="34" charset="0"/>
        </a:defRPr>
      </a:lvl9pPr>
    </p:titleStyle>
    <p:bodyStyle>
      <a:lvl1pPr marL="342900" indent="-342900" algn="l" rtl="0" eaLnBrk="0" fontAlgn="base" hangingPunct="0">
        <a:lnSpc>
          <a:spcPct val="114000"/>
        </a:lnSpc>
        <a:spcBef>
          <a:spcPts val="600"/>
        </a:spcBef>
        <a:spcAft>
          <a:spcPct val="0"/>
        </a:spcAft>
        <a:buClr>
          <a:schemeClr val="tx2"/>
        </a:buClr>
        <a:buFont typeface="Wingdings" pitchFamily="2" charset="2"/>
        <a:buChar char="w"/>
        <a:defRPr sz="3200" kern="1200">
          <a:solidFill>
            <a:schemeClr val="tx1"/>
          </a:solidFill>
          <a:latin typeface="H-OptimaNormal" panose="020B0502050508020304" pitchFamily="34" charset="0"/>
          <a:ea typeface="+mn-ea"/>
          <a:cs typeface="+mn-cs"/>
        </a:defRPr>
      </a:lvl1pPr>
      <a:lvl2pPr marL="742950" indent="-285750" algn="l" rtl="0" eaLnBrk="0" fontAlgn="base" hangingPunct="0">
        <a:lnSpc>
          <a:spcPct val="114000"/>
        </a:lnSpc>
        <a:spcBef>
          <a:spcPts val="300"/>
        </a:spcBef>
        <a:spcAft>
          <a:spcPct val="0"/>
        </a:spcAft>
        <a:buClr>
          <a:schemeClr val="tx2"/>
        </a:buClr>
        <a:buFont typeface="Wingdings" pitchFamily="2" charset="2"/>
        <a:buChar char="§"/>
        <a:defRPr sz="2800" kern="1200">
          <a:solidFill>
            <a:schemeClr val="tx1"/>
          </a:solidFill>
          <a:latin typeface="H-OptimaNormal" panose="020B0502050508020304" pitchFamily="34" charset="0"/>
          <a:ea typeface="+mn-ea"/>
          <a:cs typeface="+mn-cs"/>
        </a:defRPr>
      </a:lvl2pPr>
      <a:lvl3pPr marL="1143000" indent="-228600" algn="l" rtl="0" eaLnBrk="0" fontAlgn="base" hangingPunct="0">
        <a:lnSpc>
          <a:spcPct val="114000"/>
        </a:lnSpc>
        <a:spcBef>
          <a:spcPts val="300"/>
        </a:spcBef>
        <a:spcAft>
          <a:spcPct val="0"/>
        </a:spcAft>
        <a:buClr>
          <a:schemeClr val="tx2"/>
        </a:buClr>
        <a:buFont typeface="Arial" charset="0"/>
        <a:buChar char="•"/>
        <a:defRPr sz="2400" kern="1200">
          <a:solidFill>
            <a:schemeClr val="tx1"/>
          </a:solidFill>
          <a:latin typeface="H-OptimaNormal" panose="020B0502050508020304" pitchFamily="34" charset="0"/>
          <a:ea typeface="+mn-ea"/>
          <a:cs typeface="+mn-cs"/>
        </a:defRPr>
      </a:lvl3pPr>
      <a:lvl4pPr marL="1600200" indent="-228600" algn="l" rtl="0" eaLnBrk="0" fontAlgn="base" hangingPunct="0">
        <a:lnSpc>
          <a:spcPct val="114000"/>
        </a:lnSpc>
        <a:spcBef>
          <a:spcPts val="300"/>
        </a:spcBef>
        <a:spcAft>
          <a:spcPct val="0"/>
        </a:spcAft>
        <a:buClr>
          <a:schemeClr val="tx2"/>
        </a:buClr>
        <a:buFont typeface="Arial" charset="0"/>
        <a:buChar char="–"/>
        <a:defRPr sz="2000" kern="1200">
          <a:solidFill>
            <a:schemeClr val="tx1"/>
          </a:solidFill>
          <a:latin typeface="H-OptimaNormal" panose="020B0502050508020304" pitchFamily="34" charset="0"/>
          <a:ea typeface="+mn-ea"/>
          <a:cs typeface="+mn-cs"/>
        </a:defRPr>
      </a:lvl4pPr>
      <a:lvl5pPr marL="2057400" indent="-228600" algn="l" rtl="0" eaLnBrk="0" fontAlgn="base" hangingPunct="0">
        <a:lnSpc>
          <a:spcPct val="114000"/>
        </a:lnSpc>
        <a:spcBef>
          <a:spcPts val="300"/>
        </a:spcBef>
        <a:spcAft>
          <a:spcPct val="0"/>
        </a:spcAft>
        <a:buClr>
          <a:schemeClr val="tx2"/>
        </a:buClr>
        <a:buFont typeface="Arial" charset="0"/>
        <a:buChar char="»"/>
        <a:defRPr sz="2000" kern="1200">
          <a:solidFill>
            <a:schemeClr val="tx1"/>
          </a:solidFill>
          <a:latin typeface="H-OptimaNormal" panose="020B05020505080203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print"/>
          <a:srcRect/>
          <a:stretch>
            <a:fillRect/>
          </a:stretch>
        </a:blipFill>
        <a:effectLst/>
      </p:bgPr>
    </p:bg>
    <p:spTree>
      <p:nvGrpSpPr>
        <p:cNvPr id="1" name=""/>
        <p:cNvGrpSpPr/>
        <p:nvPr/>
      </p:nvGrpSpPr>
      <p:grpSpPr>
        <a:xfrm>
          <a:off x="0" y="0"/>
          <a:ext cx="0" cy="0"/>
          <a:chOff x="0" y="0"/>
          <a:chExt cx="0" cy="0"/>
        </a:xfrm>
      </p:grpSpPr>
      <p:sp>
        <p:nvSpPr>
          <p:cNvPr id="1026" name="Cím hely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027" name="Szöveg helye 2"/>
          <p:cNvSpPr>
            <a:spLocks noGrp="1"/>
          </p:cNvSpPr>
          <p:nvPr>
            <p:ph type="body" idx="1"/>
          </p:nvPr>
        </p:nvSpPr>
        <p:spPr bwMode="auto">
          <a:xfrm>
            <a:off x="457200" y="1600200"/>
            <a:ext cx="8229600" cy="51419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Tree>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Lst>
  <p:txStyles>
    <p:titleStyle>
      <a:lvl1pPr algn="l" rtl="0" eaLnBrk="0" fontAlgn="base" hangingPunct="0">
        <a:spcBef>
          <a:spcPct val="0"/>
        </a:spcBef>
        <a:spcAft>
          <a:spcPct val="0"/>
        </a:spcAft>
        <a:defRPr sz="4400" kern="1200">
          <a:solidFill>
            <a:schemeClr val="tx2"/>
          </a:solidFill>
          <a:latin typeface="H-OptimaBold" panose="020B0702050508020304" pitchFamily="34" charset="0"/>
          <a:ea typeface="+mj-ea"/>
          <a:cs typeface="+mj-cs"/>
        </a:defRPr>
      </a:lvl1pPr>
      <a:lvl2pPr algn="l" rtl="0" eaLnBrk="0" fontAlgn="base" hangingPunct="0">
        <a:spcBef>
          <a:spcPct val="0"/>
        </a:spcBef>
        <a:spcAft>
          <a:spcPct val="0"/>
        </a:spcAft>
        <a:defRPr sz="4400">
          <a:solidFill>
            <a:schemeClr val="tx2"/>
          </a:solidFill>
          <a:latin typeface="H-OptimaBold" pitchFamily="34" charset="0"/>
        </a:defRPr>
      </a:lvl2pPr>
      <a:lvl3pPr algn="l" rtl="0" eaLnBrk="0" fontAlgn="base" hangingPunct="0">
        <a:spcBef>
          <a:spcPct val="0"/>
        </a:spcBef>
        <a:spcAft>
          <a:spcPct val="0"/>
        </a:spcAft>
        <a:defRPr sz="4400">
          <a:solidFill>
            <a:schemeClr val="tx2"/>
          </a:solidFill>
          <a:latin typeface="H-OptimaBold" pitchFamily="34" charset="0"/>
        </a:defRPr>
      </a:lvl3pPr>
      <a:lvl4pPr algn="l" rtl="0" eaLnBrk="0" fontAlgn="base" hangingPunct="0">
        <a:spcBef>
          <a:spcPct val="0"/>
        </a:spcBef>
        <a:spcAft>
          <a:spcPct val="0"/>
        </a:spcAft>
        <a:defRPr sz="4400">
          <a:solidFill>
            <a:schemeClr val="tx2"/>
          </a:solidFill>
          <a:latin typeface="H-OptimaBold" pitchFamily="34" charset="0"/>
        </a:defRPr>
      </a:lvl4pPr>
      <a:lvl5pPr algn="l" rtl="0" eaLnBrk="0" fontAlgn="base" hangingPunct="0">
        <a:spcBef>
          <a:spcPct val="0"/>
        </a:spcBef>
        <a:spcAft>
          <a:spcPct val="0"/>
        </a:spcAft>
        <a:defRPr sz="4400">
          <a:solidFill>
            <a:schemeClr val="tx2"/>
          </a:solidFill>
          <a:latin typeface="H-OptimaBold" pitchFamily="34" charset="0"/>
        </a:defRPr>
      </a:lvl5pPr>
      <a:lvl6pPr marL="457200" algn="l" rtl="0" fontAlgn="base">
        <a:spcBef>
          <a:spcPct val="0"/>
        </a:spcBef>
        <a:spcAft>
          <a:spcPct val="0"/>
        </a:spcAft>
        <a:defRPr sz="4400">
          <a:solidFill>
            <a:schemeClr val="tx2"/>
          </a:solidFill>
          <a:latin typeface="H-OptimaBold" pitchFamily="34" charset="0"/>
        </a:defRPr>
      </a:lvl6pPr>
      <a:lvl7pPr marL="914400" algn="l" rtl="0" fontAlgn="base">
        <a:spcBef>
          <a:spcPct val="0"/>
        </a:spcBef>
        <a:spcAft>
          <a:spcPct val="0"/>
        </a:spcAft>
        <a:defRPr sz="4400">
          <a:solidFill>
            <a:schemeClr val="tx2"/>
          </a:solidFill>
          <a:latin typeface="H-OptimaBold" pitchFamily="34" charset="0"/>
        </a:defRPr>
      </a:lvl7pPr>
      <a:lvl8pPr marL="1371600" algn="l" rtl="0" fontAlgn="base">
        <a:spcBef>
          <a:spcPct val="0"/>
        </a:spcBef>
        <a:spcAft>
          <a:spcPct val="0"/>
        </a:spcAft>
        <a:defRPr sz="4400">
          <a:solidFill>
            <a:schemeClr val="tx2"/>
          </a:solidFill>
          <a:latin typeface="H-OptimaBold" pitchFamily="34" charset="0"/>
        </a:defRPr>
      </a:lvl8pPr>
      <a:lvl9pPr marL="1828800" algn="l" rtl="0" fontAlgn="base">
        <a:spcBef>
          <a:spcPct val="0"/>
        </a:spcBef>
        <a:spcAft>
          <a:spcPct val="0"/>
        </a:spcAft>
        <a:defRPr sz="4400">
          <a:solidFill>
            <a:schemeClr val="tx2"/>
          </a:solidFill>
          <a:latin typeface="H-OptimaBold" pitchFamily="34" charset="0"/>
        </a:defRPr>
      </a:lvl9pPr>
    </p:titleStyle>
    <p:bodyStyle>
      <a:lvl1pPr marL="342900" indent="-342900" algn="l" rtl="0" eaLnBrk="0" fontAlgn="base" hangingPunct="0">
        <a:lnSpc>
          <a:spcPct val="114000"/>
        </a:lnSpc>
        <a:spcBef>
          <a:spcPts val="600"/>
        </a:spcBef>
        <a:spcAft>
          <a:spcPct val="0"/>
        </a:spcAft>
        <a:buClr>
          <a:schemeClr val="tx2"/>
        </a:buClr>
        <a:buFont typeface="Wingdings" pitchFamily="2" charset="2"/>
        <a:buChar char="w"/>
        <a:defRPr sz="3200" kern="1200">
          <a:solidFill>
            <a:schemeClr val="tx1"/>
          </a:solidFill>
          <a:latin typeface="H-OptimaNormal" panose="020B0502050508020304" pitchFamily="34" charset="0"/>
          <a:ea typeface="+mn-ea"/>
          <a:cs typeface="+mn-cs"/>
        </a:defRPr>
      </a:lvl1pPr>
      <a:lvl2pPr marL="742950" indent="-285750" algn="l" rtl="0" eaLnBrk="0" fontAlgn="base" hangingPunct="0">
        <a:lnSpc>
          <a:spcPct val="114000"/>
        </a:lnSpc>
        <a:spcBef>
          <a:spcPts val="300"/>
        </a:spcBef>
        <a:spcAft>
          <a:spcPct val="0"/>
        </a:spcAft>
        <a:buClr>
          <a:schemeClr val="tx2"/>
        </a:buClr>
        <a:buFont typeface="Wingdings" pitchFamily="2" charset="2"/>
        <a:buChar char="§"/>
        <a:defRPr sz="2800" kern="1200">
          <a:solidFill>
            <a:schemeClr val="tx1"/>
          </a:solidFill>
          <a:latin typeface="H-OptimaNormal" panose="020B0502050508020304" pitchFamily="34" charset="0"/>
          <a:ea typeface="+mn-ea"/>
          <a:cs typeface="+mn-cs"/>
        </a:defRPr>
      </a:lvl2pPr>
      <a:lvl3pPr marL="1143000" indent="-228600" algn="l" rtl="0" eaLnBrk="0" fontAlgn="base" hangingPunct="0">
        <a:lnSpc>
          <a:spcPct val="114000"/>
        </a:lnSpc>
        <a:spcBef>
          <a:spcPts val="300"/>
        </a:spcBef>
        <a:spcAft>
          <a:spcPct val="0"/>
        </a:spcAft>
        <a:buClr>
          <a:schemeClr val="tx2"/>
        </a:buClr>
        <a:buFont typeface="Arial" charset="0"/>
        <a:buChar char="•"/>
        <a:defRPr sz="2400" kern="1200">
          <a:solidFill>
            <a:schemeClr val="tx1"/>
          </a:solidFill>
          <a:latin typeface="H-OptimaNormal" panose="020B0502050508020304" pitchFamily="34" charset="0"/>
          <a:ea typeface="+mn-ea"/>
          <a:cs typeface="+mn-cs"/>
        </a:defRPr>
      </a:lvl3pPr>
      <a:lvl4pPr marL="1600200" indent="-228600" algn="l" rtl="0" eaLnBrk="0" fontAlgn="base" hangingPunct="0">
        <a:lnSpc>
          <a:spcPct val="114000"/>
        </a:lnSpc>
        <a:spcBef>
          <a:spcPts val="300"/>
        </a:spcBef>
        <a:spcAft>
          <a:spcPct val="0"/>
        </a:spcAft>
        <a:buClr>
          <a:schemeClr val="tx2"/>
        </a:buClr>
        <a:buFont typeface="Arial" charset="0"/>
        <a:buChar char="–"/>
        <a:defRPr sz="2000" kern="1200">
          <a:solidFill>
            <a:schemeClr val="tx1"/>
          </a:solidFill>
          <a:latin typeface="H-OptimaNormal" panose="020B0502050508020304" pitchFamily="34" charset="0"/>
          <a:ea typeface="+mn-ea"/>
          <a:cs typeface="+mn-cs"/>
        </a:defRPr>
      </a:lvl4pPr>
      <a:lvl5pPr marL="2057400" indent="-228600" algn="l" rtl="0" eaLnBrk="0" fontAlgn="base" hangingPunct="0">
        <a:lnSpc>
          <a:spcPct val="114000"/>
        </a:lnSpc>
        <a:spcBef>
          <a:spcPts val="300"/>
        </a:spcBef>
        <a:spcAft>
          <a:spcPct val="0"/>
        </a:spcAft>
        <a:buClr>
          <a:schemeClr val="tx2"/>
        </a:buClr>
        <a:buFont typeface="Arial" charset="0"/>
        <a:buChar char="»"/>
        <a:defRPr sz="2000" kern="1200">
          <a:solidFill>
            <a:schemeClr val="tx1"/>
          </a:solidFill>
          <a:latin typeface="H-OptimaNormal" panose="020B05020505080203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print"/>
          <a:srcRect/>
          <a:stretch>
            <a:fillRect/>
          </a:stretch>
        </a:blipFill>
        <a:effectLst/>
      </p:bgPr>
    </p:bg>
    <p:spTree>
      <p:nvGrpSpPr>
        <p:cNvPr id="1" name=""/>
        <p:cNvGrpSpPr/>
        <p:nvPr/>
      </p:nvGrpSpPr>
      <p:grpSpPr>
        <a:xfrm>
          <a:off x="0" y="0"/>
          <a:ext cx="0" cy="0"/>
          <a:chOff x="0" y="0"/>
          <a:chExt cx="0" cy="0"/>
        </a:xfrm>
      </p:grpSpPr>
      <p:sp>
        <p:nvSpPr>
          <p:cNvPr id="1026" name="Cím hely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027" name="Szöveg helye 2"/>
          <p:cNvSpPr>
            <a:spLocks noGrp="1"/>
          </p:cNvSpPr>
          <p:nvPr>
            <p:ph type="body" idx="1"/>
          </p:nvPr>
        </p:nvSpPr>
        <p:spPr bwMode="auto">
          <a:xfrm>
            <a:off x="457200" y="1600200"/>
            <a:ext cx="8229600" cy="51419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Tree>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Lst>
  <p:txStyles>
    <p:titleStyle>
      <a:lvl1pPr algn="l" rtl="0" eaLnBrk="0" fontAlgn="base" hangingPunct="0">
        <a:spcBef>
          <a:spcPct val="0"/>
        </a:spcBef>
        <a:spcAft>
          <a:spcPct val="0"/>
        </a:spcAft>
        <a:defRPr sz="4400" kern="1200">
          <a:solidFill>
            <a:schemeClr val="tx2"/>
          </a:solidFill>
          <a:latin typeface="H-OptimaBold" panose="020B0702050508020304" pitchFamily="34" charset="0"/>
          <a:ea typeface="+mj-ea"/>
          <a:cs typeface="+mj-cs"/>
        </a:defRPr>
      </a:lvl1pPr>
      <a:lvl2pPr algn="l" rtl="0" eaLnBrk="0" fontAlgn="base" hangingPunct="0">
        <a:spcBef>
          <a:spcPct val="0"/>
        </a:spcBef>
        <a:spcAft>
          <a:spcPct val="0"/>
        </a:spcAft>
        <a:defRPr sz="4400">
          <a:solidFill>
            <a:schemeClr val="tx2"/>
          </a:solidFill>
          <a:latin typeface="H-OptimaBold" pitchFamily="34" charset="0"/>
        </a:defRPr>
      </a:lvl2pPr>
      <a:lvl3pPr algn="l" rtl="0" eaLnBrk="0" fontAlgn="base" hangingPunct="0">
        <a:spcBef>
          <a:spcPct val="0"/>
        </a:spcBef>
        <a:spcAft>
          <a:spcPct val="0"/>
        </a:spcAft>
        <a:defRPr sz="4400">
          <a:solidFill>
            <a:schemeClr val="tx2"/>
          </a:solidFill>
          <a:latin typeface="H-OptimaBold" pitchFamily="34" charset="0"/>
        </a:defRPr>
      </a:lvl3pPr>
      <a:lvl4pPr algn="l" rtl="0" eaLnBrk="0" fontAlgn="base" hangingPunct="0">
        <a:spcBef>
          <a:spcPct val="0"/>
        </a:spcBef>
        <a:spcAft>
          <a:spcPct val="0"/>
        </a:spcAft>
        <a:defRPr sz="4400">
          <a:solidFill>
            <a:schemeClr val="tx2"/>
          </a:solidFill>
          <a:latin typeface="H-OptimaBold" pitchFamily="34" charset="0"/>
        </a:defRPr>
      </a:lvl4pPr>
      <a:lvl5pPr algn="l" rtl="0" eaLnBrk="0" fontAlgn="base" hangingPunct="0">
        <a:spcBef>
          <a:spcPct val="0"/>
        </a:spcBef>
        <a:spcAft>
          <a:spcPct val="0"/>
        </a:spcAft>
        <a:defRPr sz="4400">
          <a:solidFill>
            <a:schemeClr val="tx2"/>
          </a:solidFill>
          <a:latin typeface="H-OptimaBold" pitchFamily="34" charset="0"/>
        </a:defRPr>
      </a:lvl5pPr>
      <a:lvl6pPr marL="457200" algn="l" rtl="0" fontAlgn="base">
        <a:spcBef>
          <a:spcPct val="0"/>
        </a:spcBef>
        <a:spcAft>
          <a:spcPct val="0"/>
        </a:spcAft>
        <a:defRPr sz="4400">
          <a:solidFill>
            <a:schemeClr val="tx2"/>
          </a:solidFill>
          <a:latin typeface="H-OptimaBold" pitchFamily="34" charset="0"/>
        </a:defRPr>
      </a:lvl6pPr>
      <a:lvl7pPr marL="914400" algn="l" rtl="0" fontAlgn="base">
        <a:spcBef>
          <a:spcPct val="0"/>
        </a:spcBef>
        <a:spcAft>
          <a:spcPct val="0"/>
        </a:spcAft>
        <a:defRPr sz="4400">
          <a:solidFill>
            <a:schemeClr val="tx2"/>
          </a:solidFill>
          <a:latin typeface="H-OptimaBold" pitchFamily="34" charset="0"/>
        </a:defRPr>
      </a:lvl7pPr>
      <a:lvl8pPr marL="1371600" algn="l" rtl="0" fontAlgn="base">
        <a:spcBef>
          <a:spcPct val="0"/>
        </a:spcBef>
        <a:spcAft>
          <a:spcPct val="0"/>
        </a:spcAft>
        <a:defRPr sz="4400">
          <a:solidFill>
            <a:schemeClr val="tx2"/>
          </a:solidFill>
          <a:latin typeface="H-OptimaBold" pitchFamily="34" charset="0"/>
        </a:defRPr>
      </a:lvl8pPr>
      <a:lvl9pPr marL="1828800" algn="l" rtl="0" fontAlgn="base">
        <a:spcBef>
          <a:spcPct val="0"/>
        </a:spcBef>
        <a:spcAft>
          <a:spcPct val="0"/>
        </a:spcAft>
        <a:defRPr sz="4400">
          <a:solidFill>
            <a:schemeClr val="tx2"/>
          </a:solidFill>
          <a:latin typeface="H-OptimaBold" pitchFamily="34" charset="0"/>
        </a:defRPr>
      </a:lvl9pPr>
    </p:titleStyle>
    <p:bodyStyle>
      <a:lvl1pPr marL="342900" indent="-342900" algn="l" rtl="0" eaLnBrk="0" fontAlgn="base" hangingPunct="0">
        <a:lnSpc>
          <a:spcPct val="114000"/>
        </a:lnSpc>
        <a:spcBef>
          <a:spcPts val="600"/>
        </a:spcBef>
        <a:spcAft>
          <a:spcPct val="0"/>
        </a:spcAft>
        <a:buClr>
          <a:schemeClr val="tx2"/>
        </a:buClr>
        <a:buFont typeface="Wingdings" pitchFamily="2" charset="2"/>
        <a:buChar char="w"/>
        <a:defRPr sz="3200" kern="1200">
          <a:solidFill>
            <a:schemeClr val="tx1"/>
          </a:solidFill>
          <a:latin typeface="H-OptimaNormal" panose="020B0502050508020304" pitchFamily="34" charset="0"/>
          <a:ea typeface="+mn-ea"/>
          <a:cs typeface="+mn-cs"/>
        </a:defRPr>
      </a:lvl1pPr>
      <a:lvl2pPr marL="742950" indent="-285750" algn="l" rtl="0" eaLnBrk="0" fontAlgn="base" hangingPunct="0">
        <a:lnSpc>
          <a:spcPct val="114000"/>
        </a:lnSpc>
        <a:spcBef>
          <a:spcPts val="300"/>
        </a:spcBef>
        <a:spcAft>
          <a:spcPct val="0"/>
        </a:spcAft>
        <a:buClr>
          <a:schemeClr val="tx2"/>
        </a:buClr>
        <a:buFont typeface="Wingdings" pitchFamily="2" charset="2"/>
        <a:buChar char="§"/>
        <a:defRPr sz="2800" kern="1200">
          <a:solidFill>
            <a:schemeClr val="tx1"/>
          </a:solidFill>
          <a:latin typeface="H-OptimaNormal" panose="020B0502050508020304" pitchFamily="34" charset="0"/>
          <a:ea typeface="+mn-ea"/>
          <a:cs typeface="+mn-cs"/>
        </a:defRPr>
      </a:lvl2pPr>
      <a:lvl3pPr marL="1143000" indent="-228600" algn="l" rtl="0" eaLnBrk="0" fontAlgn="base" hangingPunct="0">
        <a:lnSpc>
          <a:spcPct val="114000"/>
        </a:lnSpc>
        <a:spcBef>
          <a:spcPts val="300"/>
        </a:spcBef>
        <a:spcAft>
          <a:spcPct val="0"/>
        </a:spcAft>
        <a:buClr>
          <a:schemeClr val="tx2"/>
        </a:buClr>
        <a:buFont typeface="Arial" charset="0"/>
        <a:buChar char="•"/>
        <a:defRPr sz="2400" kern="1200">
          <a:solidFill>
            <a:schemeClr val="tx1"/>
          </a:solidFill>
          <a:latin typeface="H-OptimaNormal" panose="020B0502050508020304" pitchFamily="34" charset="0"/>
          <a:ea typeface="+mn-ea"/>
          <a:cs typeface="+mn-cs"/>
        </a:defRPr>
      </a:lvl3pPr>
      <a:lvl4pPr marL="1600200" indent="-228600" algn="l" rtl="0" eaLnBrk="0" fontAlgn="base" hangingPunct="0">
        <a:lnSpc>
          <a:spcPct val="114000"/>
        </a:lnSpc>
        <a:spcBef>
          <a:spcPts val="300"/>
        </a:spcBef>
        <a:spcAft>
          <a:spcPct val="0"/>
        </a:spcAft>
        <a:buClr>
          <a:schemeClr val="tx2"/>
        </a:buClr>
        <a:buFont typeface="Arial" charset="0"/>
        <a:buChar char="–"/>
        <a:defRPr sz="2000" kern="1200">
          <a:solidFill>
            <a:schemeClr val="tx1"/>
          </a:solidFill>
          <a:latin typeface="H-OptimaNormal" panose="020B0502050508020304" pitchFamily="34" charset="0"/>
          <a:ea typeface="+mn-ea"/>
          <a:cs typeface="+mn-cs"/>
        </a:defRPr>
      </a:lvl4pPr>
      <a:lvl5pPr marL="2057400" indent="-228600" algn="l" rtl="0" eaLnBrk="0" fontAlgn="base" hangingPunct="0">
        <a:lnSpc>
          <a:spcPct val="114000"/>
        </a:lnSpc>
        <a:spcBef>
          <a:spcPts val="300"/>
        </a:spcBef>
        <a:spcAft>
          <a:spcPct val="0"/>
        </a:spcAft>
        <a:buClr>
          <a:schemeClr val="tx2"/>
        </a:buClr>
        <a:buFont typeface="Arial" charset="0"/>
        <a:buChar char="»"/>
        <a:defRPr sz="2000" kern="1200">
          <a:solidFill>
            <a:schemeClr val="tx1"/>
          </a:solidFill>
          <a:latin typeface="H-OptimaNormal" panose="020B05020505080203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print"/>
          <a:srcRect/>
          <a:stretch>
            <a:fillRect/>
          </a:stretch>
        </a:blipFill>
        <a:effectLst/>
      </p:bgPr>
    </p:bg>
    <p:spTree>
      <p:nvGrpSpPr>
        <p:cNvPr id="1" name=""/>
        <p:cNvGrpSpPr/>
        <p:nvPr/>
      </p:nvGrpSpPr>
      <p:grpSpPr>
        <a:xfrm>
          <a:off x="0" y="0"/>
          <a:ext cx="0" cy="0"/>
          <a:chOff x="0" y="0"/>
          <a:chExt cx="0" cy="0"/>
        </a:xfrm>
      </p:grpSpPr>
      <p:sp>
        <p:nvSpPr>
          <p:cNvPr id="1026" name="Cím hely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027" name="Szöveg helye 2"/>
          <p:cNvSpPr>
            <a:spLocks noGrp="1"/>
          </p:cNvSpPr>
          <p:nvPr>
            <p:ph type="body" idx="1"/>
          </p:nvPr>
        </p:nvSpPr>
        <p:spPr bwMode="auto">
          <a:xfrm>
            <a:off x="457200" y="1600200"/>
            <a:ext cx="8229600" cy="51419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Tree>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Lst>
  <p:txStyles>
    <p:titleStyle>
      <a:lvl1pPr algn="l" rtl="0" eaLnBrk="0" fontAlgn="base" hangingPunct="0">
        <a:spcBef>
          <a:spcPct val="0"/>
        </a:spcBef>
        <a:spcAft>
          <a:spcPct val="0"/>
        </a:spcAft>
        <a:defRPr sz="4400" kern="1200">
          <a:solidFill>
            <a:schemeClr val="tx2"/>
          </a:solidFill>
          <a:latin typeface="H-OptimaBold" panose="020B0702050508020304" pitchFamily="34" charset="0"/>
          <a:ea typeface="+mj-ea"/>
          <a:cs typeface="+mj-cs"/>
        </a:defRPr>
      </a:lvl1pPr>
      <a:lvl2pPr algn="l" rtl="0" eaLnBrk="0" fontAlgn="base" hangingPunct="0">
        <a:spcBef>
          <a:spcPct val="0"/>
        </a:spcBef>
        <a:spcAft>
          <a:spcPct val="0"/>
        </a:spcAft>
        <a:defRPr sz="4400">
          <a:solidFill>
            <a:schemeClr val="tx2"/>
          </a:solidFill>
          <a:latin typeface="H-OptimaBold" pitchFamily="34" charset="0"/>
        </a:defRPr>
      </a:lvl2pPr>
      <a:lvl3pPr algn="l" rtl="0" eaLnBrk="0" fontAlgn="base" hangingPunct="0">
        <a:spcBef>
          <a:spcPct val="0"/>
        </a:spcBef>
        <a:spcAft>
          <a:spcPct val="0"/>
        </a:spcAft>
        <a:defRPr sz="4400">
          <a:solidFill>
            <a:schemeClr val="tx2"/>
          </a:solidFill>
          <a:latin typeface="H-OptimaBold" pitchFamily="34" charset="0"/>
        </a:defRPr>
      </a:lvl3pPr>
      <a:lvl4pPr algn="l" rtl="0" eaLnBrk="0" fontAlgn="base" hangingPunct="0">
        <a:spcBef>
          <a:spcPct val="0"/>
        </a:spcBef>
        <a:spcAft>
          <a:spcPct val="0"/>
        </a:spcAft>
        <a:defRPr sz="4400">
          <a:solidFill>
            <a:schemeClr val="tx2"/>
          </a:solidFill>
          <a:latin typeface="H-OptimaBold" pitchFamily="34" charset="0"/>
        </a:defRPr>
      </a:lvl4pPr>
      <a:lvl5pPr algn="l" rtl="0" eaLnBrk="0" fontAlgn="base" hangingPunct="0">
        <a:spcBef>
          <a:spcPct val="0"/>
        </a:spcBef>
        <a:spcAft>
          <a:spcPct val="0"/>
        </a:spcAft>
        <a:defRPr sz="4400">
          <a:solidFill>
            <a:schemeClr val="tx2"/>
          </a:solidFill>
          <a:latin typeface="H-OptimaBold" pitchFamily="34" charset="0"/>
        </a:defRPr>
      </a:lvl5pPr>
      <a:lvl6pPr marL="457200" algn="l" rtl="0" fontAlgn="base">
        <a:spcBef>
          <a:spcPct val="0"/>
        </a:spcBef>
        <a:spcAft>
          <a:spcPct val="0"/>
        </a:spcAft>
        <a:defRPr sz="4400">
          <a:solidFill>
            <a:schemeClr val="tx2"/>
          </a:solidFill>
          <a:latin typeface="H-OptimaBold" pitchFamily="34" charset="0"/>
        </a:defRPr>
      </a:lvl6pPr>
      <a:lvl7pPr marL="914400" algn="l" rtl="0" fontAlgn="base">
        <a:spcBef>
          <a:spcPct val="0"/>
        </a:spcBef>
        <a:spcAft>
          <a:spcPct val="0"/>
        </a:spcAft>
        <a:defRPr sz="4400">
          <a:solidFill>
            <a:schemeClr val="tx2"/>
          </a:solidFill>
          <a:latin typeface="H-OptimaBold" pitchFamily="34" charset="0"/>
        </a:defRPr>
      </a:lvl7pPr>
      <a:lvl8pPr marL="1371600" algn="l" rtl="0" fontAlgn="base">
        <a:spcBef>
          <a:spcPct val="0"/>
        </a:spcBef>
        <a:spcAft>
          <a:spcPct val="0"/>
        </a:spcAft>
        <a:defRPr sz="4400">
          <a:solidFill>
            <a:schemeClr val="tx2"/>
          </a:solidFill>
          <a:latin typeface="H-OptimaBold" pitchFamily="34" charset="0"/>
        </a:defRPr>
      </a:lvl8pPr>
      <a:lvl9pPr marL="1828800" algn="l" rtl="0" fontAlgn="base">
        <a:spcBef>
          <a:spcPct val="0"/>
        </a:spcBef>
        <a:spcAft>
          <a:spcPct val="0"/>
        </a:spcAft>
        <a:defRPr sz="4400">
          <a:solidFill>
            <a:schemeClr val="tx2"/>
          </a:solidFill>
          <a:latin typeface="H-OptimaBold" pitchFamily="34" charset="0"/>
        </a:defRPr>
      </a:lvl9pPr>
    </p:titleStyle>
    <p:bodyStyle>
      <a:lvl1pPr marL="342900" indent="-342900" algn="l" rtl="0" eaLnBrk="0" fontAlgn="base" hangingPunct="0">
        <a:lnSpc>
          <a:spcPct val="114000"/>
        </a:lnSpc>
        <a:spcBef>
          <a:spcPts val="600"/>
        </a:spcBef>
        <a:spcAft>
          <a:spcPct val="0"/>
        </a:spcAft>
        <a:buClr>
          <a:schemeClr val="tx2"/>
        </a:buClr>
        <a:buFont typeface="Wingdings" pitchFamily="2" charset="2"/>
        <a:buChar char="w"/>
        <a:defRPr sz="3200" kern="1200">
          <a:solidFill>
            <a:schemeClr val="tx1"/>
          </a:solidFill>
          <a:latin typeface="H-OptimaNormal" panose="020B0502050508020304" pitchFamily="34" charset="0"/>
          <a:ea typeface="+mn-ea"/>
          <a:cs typeface="+mn-cs"/>
        </a:defRPr>
      </a:lvl1pPr>
      <a:lvl2pPr marL="742950" indent="-285750" algn="l" rtl="0" eaLnBrk="0" fontAlgn="base" hangingPunct="0">
        <a:lnSpc>
          <a:spcPct val="114000"/>
        </a:lnSpc>
        <a:spcBef>
          <a:spcPts val="300"/>
        </a:spcBef>
        <a:spcAft>
          <a:spcPct val="0"/>
        </a:spcAft>
        <a:buClr>
          <a:schemeClr val="tx2"/>
        </a:buClr>
        <a:buFont typeface="Wingdings" pitchFamily="2" charset="2"/>
        <a:buChar char="§"/>
        <a:defRPr sz="2800" kern="1200">
          <a:solidFill>
            <a:schemeClr val="tx1"/>
          </a:solidFill>
          <a:latin typeface="H-OptimaNormal" panose="020B0502050508020304" pitchFamily="34" charset="0"/>
          <a:ea typeface="+mn-ea"/>
          <a:cs typeface="+mn-cs"/>
        </a:defRPr>
      </a:lvl2pPr>
      <a:lvl3pPr marL="1143000" indent="-228600" algn="l" rtl="0" eaLnBrk="0" fontAlgn="base" hangingPunct="0">
        <a:lnSpc>
          <a:spcPct val="114000"/>
        </a:lnSpc>
        <a:spcBef>
          <a:spcPts val="300"/>
        </a:spcBef>
        <a:spcAft>
          <a:spcPct val="0"/>
        </a:spcAft>
        <a:buClr>
          <a:schemeClr val="tx2"/>
        </a:buClr>
        <a:buFont typeface="Arial" charset="0"/>
        <a:buChar char="•"/>
        <a:defRPr sz="2400" kern="1200">
          <a:solidFill>
            <a:schemeClr val="tx1"/>
          </a:solidFill>
          <a:latin typeface="H-OptimaNormal" panose="020B0502050508020304" pitchFamily="34" charset="0"/>
          <a:ea typeface="+mn-ea"/>
          <a:cs typeface="+mn-cs"/>
        </a:defRPr>
      </a:lvl3pPr>
      <a:lvl4pPr marL="1600200" indent="-228600" algn="l" rtl="0" eaLnBrk="0" fontAlgn="base" hangingPunct="0">
        <a:lnSpc>
          <a:spcPct val="114000"/>
        </a:lnSpc>
        <a:spcBef>
          <a:spcPts val="300"/>
        </a:spcBef>
        <a:spcAft>
          <a:spcPct val="0"/>
        </a:spcAft>
        <a:buClr>
          <a:schemeClr val="tx2"/>
        </a:buClr>
        <a:buFont typeface="Arial" charset="0"/>
        <a:buChar char="–"/>
        <a:defRPr sz="2000" kern="1200">
          <a:solidFill>
            <a:schemeClr val="tx1"/>
          </a:solidFill>
          <a:latin typeface="H-OptimaNormal" panose="020B0502050508020304" pitchFamily="34" charset="0"/>
          <a:ea typeface="+mn-ea"/>
          <a:cs typeface="+mn-cs"/>
        </a:defRPr>
      </a:lvl4pPr>
      <a:lvl5pPr marL="2057400" indent="-228600" algn="l" rtl="0" eaLnBrk="0" fontAlgn="base" hangingPunct="0">
        <a:lnSpc>
          <a:spcPct val="114000"/>
        </a:lnSpc>
        <a:spcBef>
          <a:spcPts val="300"/>
        </a:spcBef>
        <a:spcAft>
          <a:spcPct val="0"/>
        </a:spcAft>
        <a:buClr>
          <a:schemeClr val="tx2"/>
        </a:buClr>
        <a:buFont typeface="Arial" charset="0"/>
        <a:buChar char="»"/>
        <a:defRPr sz="2000" kern="1200">
          <a:solidFill>
            <a:schemeClr val="tx1"/>
          </a:solidFill>
          <a:latin typeface="H-OptimaNormal" panose="020B05020505080203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PlaceHolder 1"/>
          <p:cNvSpPr>
            <a:spLocks noGrp="1"/>
          </p:cNvSpPr>
          <p:nvPr>
            <p:ph type="title"/>
          </p:nvPr>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smtClean="0"/>
              <a:t>Címszöveg formátumának szerkesztéseMintacím szerkesztése</a:t>
            </a:r>
          </a:p>
        </p:txBody>
      </p:sp>
      <p:sp>
        <p:nvSpPr>
          <p:cNvPr id="6" name="PlaceHolder 2"/>
          <p:cNvSpPr>
            <a:spLocks noGrp="1"/>
          </p:cNvSpPr>
          <p:nvPr>
            <p:ph type="dt"/>
          </p:nvPr>
        </p:nvSpPr>
        <p:spPr>
          <a:xfrm>
            <a:off x="0" y="0"/>
            <a:ext cx="0" cy="0"/>
          </a:xfrm>
          <a:prstGeom prst="rect">
            <a:avLst/>
          </a:prstGeom>
        </p:spPr>
        <p:txBody>
          <a:bodyPr lIns="90000" tIns="45000" rIns="90000" bIns="45000"/>
          <a:lstStyle>
            <a:lvl1pPr eaLnBrk="1" fontAlgn="auto" hangingPunct="1">
              <a:spcBef>
                <a:spcPts val="0"/>
              </a:spcBef>
              <a:spcAft>
                <a:spcPts val="0"/>
              </a:spcAft>
              <a:defRPr>
                <a:solidFill>
                  <a:srgbClr val="000000"/>
                </a:solidFill>
                <a:latin typeface="Calibri"/>
                <a:ea typeface="+mn-ea"/>
                <a:cs typeface="+mn-cs"/>
              </a:defRPr>
            </a:lvl1pPr>
          </a:lstStyle>
          <a:p>
            <a:pPr>
              <a:defRPr/>
            </a:pPr>
            <a:r>
              <a:rPr lang="hu-HU" b="0"/>
              <a:t>2013. 10. 13.</a:t>
            </a:r>
            <a:endParaRPr b="0">
              <a:latin typeface="Arial"/>
            </a:endParaRPr>
          </a:p>
        </p:txBody>
      </p:sp>
      <p:sp>
        <p:nvSpPr>
          <p:cNvPr id="2" name="PlaceHolder 3"/>
          <p:cNvSpPr>
            <a:spLocks noGrp="1"/>
          </p:cNvSpPr>
          <p:nvPr>
            <p:ph type="ftr"/>
          </p:nvPr>
        </p:nvSpPr>
        <p:spPr>
          <a:xfrm>
            <a:off x="0" y="0"/>
            <a:ext cx="0" cy="0"/>
          </a:xfrm>
          <a:prstGeom prst="rect">
            <a:avLst/>
          </a:prstGeom>
        </p:spPr>
        <p:txBody>
          <a:bodyPr lIns="90000" tIns="45000" rIns="90000" bIns="45000"/>
          <a:lstStyle>
            <a:lvl1pPr eaLnBrk="1" fontAlgn="auto" hangingPunct="1">
              <a:spcBef>
                <a:spcPts val="0"/>
              </a:spcBef>
              <a:spcAft>
                <a:spcPts val="0"/>
              </a:spcAft>
              <a:defRPr>
                <a:latin typeface="+mn-lt"/>
                <a:ea typeface="+mn-ea"/>
                <a:cs typeface="+mn-cs"/>
              </a:defRPr>
            </a:lvl1pPr>
          </a:lstStyle>
          <a:p>
            <a:pPr>
              <a:defRPr/>
            </a:pPr>
            <a:endParaRPr b="0">
              <a:solidFill>
                <a:prstClr val="black"/>
              </a:solidFill>
            </a:endParaRPr>
          </a:p>
        </p:txBody>
      </p:sp>
      <p:sp>
        <p:nvSpPr>
          <p:cNvPr id="3" name="PlaceHolder 4"/>
          <p:cNvSpPr>
            <a:spLocks noGrp="1"/>
          </p:cNvSpPr>
          <p:nvPr>
            <p:ph type="sldNum"/>
          </p:nvPr>
        </p:nvSpPr>
        <p:spPr>
          <a:xfrm>
            <a:off x="0" y="0"/>
            <a:ext cx="0" cy="0"/>
          </a:xfrm>
          <a:prstGeom prst="rect">
            <a:avLst/>
          </a:prstGeom>
        </p:spPr>
        <p:txBody>
          <a:bodyPr vert="horz" wrap="square" lIns="90000" tIns="45000" rIns="90000" bIns="4500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0CBD00DD-883E-43B3-B274-A43B4F074E51}" type="slidenum">
              <a:rPr lang="hu-HU" altLang="hu-HU" b="0" smtClean="0"/>
              <a:pPr/>
              <a:t>‹#›</a:t>
            </a:fld>
            <a:endParaRPr lang="hu-HU" altLang="hu-HU" b="0" smtClean="0"/>
          </a:p>
        </p:txBody>
      </p:sp>
      <p:sp>
        <p:nvSpPr>
          <p:cNvPr id="4" name="PlaceHolder 5"/>
          <p:cNvSpPr>
            <a:spLocks noGrp="1"/>
          </p:cNvSpPr>
          <p:nvPr>
            <p:ph type="body"/>
          </p:nvPr>
        </p:nvSpPr>
        <p:spPr>
          <a:xfrm>
            <a:off x="457200" y="1604963"/>
            <a:ext cx="8047038" cy="3976687"/>
          </a:xfrm>
          <a:prstGeom prst="rect">
            <a:avLst/>
          </a:prstGeom>
        </p:spPr>
        <p:txBody>
          <a:bodyPr wrap="none" lIns="0" tIns="0" rIns="0" bIns="0"/>
          <a:lstStyle/>
          <a:p>
            <a:r>
              <a:rPr lang="hu-HU"/>
              <a:t>Vázlatszöveg formátumának szerkesztése</a:t>
            </a:r>
            <a:endParaRPr/>
          </a:p>
          <a:p>
            <a:pPr lvl="1"/>
            <a:r>
              <a:rPr lang="hu-HU"/>
              <a:t>Második vázlatszint</a:t>
            </a:r>
            <a:endParaRPr/>
          </a:p>
          <a:p>
            <a:pPr lvl="2"/>
            <a:r>
              <a:rPr lang="hu-HU"/>
              <a:t>Harmadik vázlatszint</a:t>
            </a:r>
            <a:endParaRPr/>
          </a:p>
          <a:p>
            <a:pPr lvl="3"/>
            <a:r>
              <a:rPr lang="hu-HU"/>
              <a:t>Negyedik vázlatszint</a:t>
            </a:r>
            <a:endParaRPr/>
          </a:p>
          <a:p>
            <a:pPr lvl="4"/>
            <a:r>
              <a:rPr lang="hu-HU"/>
              <a:t>Ötödik vázlatszint</a:t>
            </a:r>
            <a:endParaRPr/>
          </a:p>
          <a:p>
            <a:pPr lvl="5"/>
            <a:r>
              <a:rPr lang="hu-HU"/>
              <a:t>Hatodik vázlatszint</a:t>
            </a:r>
            <a:endParaRPr/>
          </a:p>
          <a:p>
            <a:pPr lvl="6"/>
            <a:r>
              <a:rPr lang="hu-HU"/>
              <a:t>Hetedik vázlatszint</a:t>
            </a:r>
            <a:endParaRPr/>
          </a:p>
        </p:txBody>
      </p:sp>
    </p:spTree>
    <p:extLst>
      <p:ext uri="{BB962C8B-B14F-4D97-AF65-F5344CB8AC3E}">
        <p14:creationId xmlns:p14="http://schemas.microsoft.com/office/powerpoint/2010/main" val="166355101"/>
      </p:ext>
    </p:extLst>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 id="2147484369" r:id="rId12"/>
  </p:sldLayoutIdLst>
  <p:txStyles>
    <p:titleStyle>
      <a:lvl1pPr algn="ctr" rtl="0" eaLnBrk="0" fontAlgn="base" hangingPunct="0">
        <a:spcBef>
          <a:spcPct val="0"/>
        </a:spcBef>
        <a:spcAft>
          <a:spcPct val="0"/>
        </a:spcAft>
        <a:defRPr sz="4400">
          <a:solidFill>
            <a:schemeClr val="tx2"/>
          </a:solidFill>
          <a:latin typeface="Arial"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0" fontAlgn="base" hangingPunct="0">
        <a:spcBef>
          <a:spcPct val="20000"/>
        </a:spcBef>
        <a:spcAft>
          <a:spcPct val="0"/>
        </a:spcAft>
        <a:buChar char="»"/>
        <a:defRPr sz="2000">
          <a:solidFill>
            <a:schemeClr val="tx1"/>
          </a:solidFill>
          <a:latin typeface="Arial" charset="0"/>
        </a:defRPr>
      </a:lvl6pPr>
      <a:lvl7pPr marL="2971800" indent="-228600" algn="l" rtl="0" eaLnBrk="0" fontAlgn="base" hangingPunct="0">
        <a:spcBef>
          <a:spcPct val="20000"/>
        </a:spcBef>
        <a:spcAft>
          <a:spcPct val="0"/>
        </a:spcAft>
        <a:buChar char="»"/>
        <a:defRPr sz="2000">
          <a:solidFill>
            <a:schemeClr val="tx1"/>
          </a:solidFill>
          <a:latin typeface="Arial" charset="0"/>
        </a:defRPr>
      </a:lvl7pPr>
      <a:lvl8pPr marL="3429000" indent="-228600" algn="l" rtl="0" eaLnBrk="0" fontAlgn="base" hangingPunct="0">
        <a:spcBef>
          <a:spcPct val="20000"/>
        </a:spcBef>
        <a:spcAft>
          <a:spcPct val="0"/>
        </a:spcAft>
        <a:buChar char="»"/>
        <a:defRPr sz="2000">
          <a:solidFill>
            <a:schemeClr val="tx1"/>
          </a:solidFill>
          <a:latin typeface="Arial" charset="0"/>
        </a:defRPr>
      </a:lvl8pPr>
      <a:lvl9pPr marL="3886200" indent="-228600" algn="l" rtl="0" eaLnBrk="0" fontAlgn="base" hangingPunct="0">
        <a:spcBef>
          <a:spcPct val="20000"/>
        </a:spcBef>
        <a:spcAft>
          <a:spcPct val="0"/>
        </a:spcAft>
        <a:buChar char="»"/>
        <a:defRPr sz="2000">
          <a:solidFill>
            <a:schemeClr val="tx1"/>
          </a:solidFill>
          <a:latin typeface="Arial" charset="0"/>
        </a:defRPr>
      </a:lvl9pPr>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creening.iarc.fr/atlasoral_detail.php?flag=1&amp;lang=1&amp;Id=B8000001&amp;cat=B8"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oleObject" Target="../embeddings/Microsoft_Excel_97_2003-as_munkalap1.xls"/><Relationship Id="rId2" Type="http://schemas.openxmlformats.org/officeDocument/2006/relationships/slideLayout" Target="../slideLayouts/slideLayout19.xml"/><Relationship Id="rId1" Type="http://schemas.openxmlformats.org/officeDocument/2006/relationships/vmlDrawing" Target="../drawings/vmlDrawing1.v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457200" y="2401888"/>
            <a:ext cx="8458200" cy="1470025"/>
          </a:xfrm>
        </p:spPr>
        <p:txBody>
          <a:bodyPr>
            <a:normAutofit fontScale="90000"/>
          </a:bodyPr>
          <a:lstStyle/>
          <a:p>
            <a:pPr eaLnBrk="1" fontAlgn="auto" hangingPunct="1">
              <a:spcAft>
                <a:spcPts val="0"/>
              </a:spcAft>
              <a:defRPr/>
            </a:pPr>
            <a:r>
              <a:rPr lang="hu-HU" dirty="0" err="1" smtClean="0"/>
              <a:t>Clinical</a:t>
            </a:r>
            <a:r>
              <a:rPr lang="hu-HU" dirty="0" smtClean="0"/>
              <a:t> </a:t>
            </a:r>
            <a:r>
              <a:rPr lang="hu-HU" dirty="0" err="1" smtClean="0"/>
              <a:t>aspect</a:t>
            </a:r>
            <a:r>
              <a:rPr lang="hu-HU" dirty="0" smtClean="0"/>
              <a:t> of </a:t>
            </a:r>
            <a:r>
              <a:rPr lang="hu-HU" dirty="0" err="1" smtClean="0"/>
              <a:t>oropharyngeal</a:t>
            </a:r>
            <a:r>
              <a:rPr lang="hu-HU" dirty="0" smtClean="0"/>
              <a:t> </a:t>
            </a:r>
            <a:r>
              <a:rPr lang="hu-HU" dirty="0" err="1" smtClean="0"/>
              <a:t>cancer</a:t>
            </a:r>
            <a:r>
              <a:rPr lang="hu-HU" dirty="0" smtClean="0"/>
              <a:t> and </a:t>
            </a:r>
            <a:r>
              <a:rPr lang="hu-HU" dirty="0" err="1" smtClean="0"/>
              <a:t>the</a:t>
            </a:r>
            <a:r>
              <a:rPr lang="hu-HU" dirty="0" smtClean="0"/>
              <a:t> </a:t>
            </a:r>
            <a:r>
              <a:rPr lang="hu-HU" dirty="0" err="1" smtClean="0"/>
              <a:t>tumors</a:t>
            </a:r>
            <a:r>
              <a:rPr lang="hu-HU" dirty="0" smtClean="0"/>
              <a:t> of </a:t>
            </a:r>
            <a:r>
              <a:rPr lang="hu-HU" dirty="0" err="1" smtClean="0"/>
              <a:t>oral</a:t>
            </a:r>
            <a:r>
              <a:rPr lang="hu-HU" dirty="0" smtClean="0"/>
              <a:t> </a:t>
            </a:r>
            <a:r>
              <a:rPr lang="hu-HU" dirty="0" err="1" smtClean="0"/>
              <a:t>cavity</a:t>
            </a:r>
            <a:r>
              <a:rPr lang="en-US" dirty="0" smtClean="0"/>
              <a:t/>
            </a:r>
            <a:br>
              <a:rPr lang="en-US" dirty="0" smtClean="0"/>
            </a:br>
            <a:endParaRPr lang="en-US" dirty="0" smtClean="0"/>
          </a:p>
        </p:txBody>
      </p:sp>
      <p:sp>
        <p:nvSpPr>
          <p:cNvPr id="10243" name="Rectangle 3"/>
          <p:cNvSpPr>
            <a:spLocks noGrp="1" noChangeArrowheads="1"/>
          </p:cNvSpPr>
          <p:nvPr>
            <p:ph type="subTitle" idx="1"/>
          </p:nvPr>
        </p:nvSpPr>
        <p:spPr>
          <a:xfrm>
            <a:off x="457200" y="3900488"/>
            <a:ext cx="4953000" cy="1752600"/>
          </a:xfrm>
        </p:spPr>
        <p:txBody>
          <a:bodyPr/>
          <a:lstStyle/>
          <a:p>
            <a:pPr marL="63500" eaLnBrk="1" hangingPunct="1"/>
            <a:endParaRPr lang="hu-HU" altLang="hu-HU" smtClean="0"/>
          </a:p>
          <a:p>
            <a:pPr marL="63500" eaLnBrk="1" hangingPunct="1"/>
            <a:r>
              <a:rPr lang="hu-HU" altLang="hu-HU" b="1" smtClean="0"/>
              <a:t>István Szanyi MD., PhD</a:t>
            </a:r>
            <a:endParaRPr lang="en-US" altLang="hu-HU" b="1" smtClean="0"/>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606425"/>
            <a:ext cx="8229600" cy="890588"/>
          </a:xfrm>
        </p:spPr>
        <p:txBody>
          <a:bodyPr>
            <a:normAutofit/>
          </a:bodyPr>
          <a:lstStyle/>
          <a:p>
            <a:pPr eaLnBrk="1" fontAlgn="auto" hangingPunct="1">
              <a:spcAft>
                <a:spcPts val="0"/>
              </a:spcAft>
              <a:defRPr/>
            </a:pPr>
            <a:r>
              <a:rPr lang="en-US" dirty="0">
                <a:solidFill>
                  <a:schemeClr val="tx1">
                    <a:lumMod val="95000"/>
                  </a:schemeClr>
                </a:solidFill>
                <a:latin typeface="+mn-lt"/>
                <a:ea typeface="+mn-ea"/>
                <a:cs typeface="+mn-cs"/>
              </a:rPr>
              <a:t>Primary sites of oral cavity tumors </a:t>
            </a:r>
            <a:endParaRPr lang="en-US" dirty="0">
              <a:solidFill>
                <a:schemeClr val="tx1">
                  <a:lumMod val="95000"/>
                </a:schemeClr>
              </a:solidFill>
            </a:endParaRPr>
          </a:p>
        </p:txBody>
      </p:sp>
      <p:sp>
        <p:nvSpPr>
          <p:cNvPr id="3" name="Tartalom helye 2"/>
          <p:cNvSpPr>
            <a:spLocks noGrp="1"/>
          </p:cNvSpPr>
          <p:nvPr>
            <p:ph idx="1"/>
          </p:nvPr>
        </p:nvSpPr>
        <p:spPr>
          <a:extLst/>
        </p:spPr>
        <p:txBody>
          <a:bodyPr numCol="2">
            <a:normAutofit/>
          </a:bodyPr>
          <a:lstStyle/>
          <a:p>
            <a:pPr eaLnBrk="1" fontAlgn="auto" hangingPunct="1">
              <a:defRPr/>
            </a:pPr>
            <a:r>
              <a:rPr lang="hu-HU" sz="2400" dirty="0" err="1"/>
              <a:t>lips</a:t>
            </a:r>
            <a:r>
              <a:rPr lang="hu-HU" sz="2400" dirty="0"/>
              <a:t> </a:t>
            </a:r>
          </a:p>
          <a:p>
            <a:pPr eaLnBrk="1" fontAlgn="auto" hangingPunct="1">
              <a:defRPr/>
            </a:pPr>
            <a:r>
              <a:rPr lang="hu-HU" sz="2400" dirty="0" err="1"/>
              <a:t>floor</a:t>
            </a:r>
            <a:r>
              <a:rPr lang="hu-HU" sz="2400" dirty="0"/>
              <a:t> of </a:t>
            </a:r>
            <a:r>
              <a:rPr lang="hu-HU" sz="2400" dirty="0" err="1"/>
              <a:t>the</a:t>
            </a:r>
            <a:r>
              <a:rPr lang="hu-HU" sz="2400" dirty="0"/>
              <a:t> </a:t>
            </a:r>
            <a:r>
              <a:rPr lang="hu-HU" sz="2400" dirty="0" err="1"/>
              <a:t>mouth</a:t>
            </a:r>
            <a:r>
              <a:rPr lang="hu-HU" sz="2400" dirty="0"/>
              <a:t> </a:t>
            </a:r>
          </a:p>
          <a:p>
            <a:pPr eaLnBrk="1" fontAlgn="auto" hangingPunct="1">
              <a:defRPr/>
            </a:pPr>
            <a:r>
              <a:rPr lang="hu-HU" sz="2400" dirty="0" err="1"/>
              <a:t>tongue</a:t>
            </a:r>
            <a:r>
              <a:rPr lang="hu-HU" sz="2400" dirty="0"/>
              <a:t> </a:t>
            </a:r>
          </a:p>
          <a:p>
            <a:pPr eaLnBrk="1" fontAlgn="auto" hangingPunct="1">
              <a:defRPr/>
            </a:pPr>
            <a:r>
              <a:rPr lang="hu-HU" sz="2400" dirty="0" err="1"/>
              <a:t>upper</a:t>
            </a:r>
            <a:r>
              <a:rPr lang="hu-HU" sz="2400" dirty="0"/>
              <a:t> and </a:t>
            </a:r>
            <a:r>
              <a:rPr lang="hu-HU" sz="2400" dirty="0" err="1"/>
              <a:t>lower</a:t>
            </a:r>
            <a:r>
              <a:rPr lang="hu-HU" sz="2400" dirty="0"/>
              <a:t> </a:t>
            </a:r>
            <a:r>
              <a:rPr lang="hu-HU" sz="2400" dirty="0" err="1"/>
              <a:t>gingiva</a:t>
            </a:r>
            <a:r>
              <a:rPr lang="hu-HU" sz="2400" dirty="0"/>
              <a:t>  </a:t>
            </a:r>
            <a:r>
              <a:rPr lang="hu-HU" sz="2400" dirty="0" err="1"/>
              <a:t>mucosa</a:t>
            </a:r>
            <a:endParaRPr lang="hu-HU" sz="2400" dirty="0"/>
          </a:p>
          <a:p>
            <a:pPr eaLnBrk="1" fontAlgn="auto" hangingPunct="1">
              <a:defRPr/>
            </a:pPr>
            <a:r>
              <a:rPr lang="hu-HU" sz="2400" dirty="0" err="1"/>
              <a:t>buccal</a:t>
            </a:r>
            <a:r>
              <a:rPr lang="hu-HU" sz="2400" dirty="0"/>
              <a:t> </a:t>
            </a:r>
            <a:r>
              <a:rPr lang="hu-HU" sz="2400" dirty="0" err="1"/>
              <a:t>mucosa</a:t>
            </a:r>
            <a:r>
              <a:rPr lang="hu-HU" sz="2400" dirty="0"/>
              <a:t> </a:t>
            </a:r>
          </a:p>
          <a:p>
            <a:pPr eaLnBrk="1" fontAlgn="auto" hangingPunct="1">
              <a:defRPr/>
            </a:pPr>
            <a:r>
              <a:rPr lang="hu-HU" sz="2400" dirty="0"/>
              <a:t> </a:t>
            </a:r>
            <a:r>
              <a:rPr lang="hu-HU" sz="2400" dirty="0" err="1"/>
              <a:t>hard</a:t>
            </a:r>
            <a:r>
              <a:rPr lang="hu-HU" sz="2400" dirty="0"/>
              <a:t> </a:t>
            </a:r>
            <a:r>
              <a:rPr lang="hu-HU" sz="2400" dirty="0" err="1"/>
              <a:t>palate</a:t>
            </a:r>
            <a:r>
              <a:rPr lang="hu-HU" sz="2400" dirty="0"/>
              <a:t> </a:t>
            </a:r>
            <a:r>
              <a:rPr lang="hu-HU" sz="2400" dirty="0" err="1"/>
              <a:t>mucosa</a:t>
            </a:r>
            <a:endParaRPr lang="hu-HU" sz="2400" dirty="0"/>
          </a:p>
          <a:p>
            <a:pPr eaLnBrk="1" fontAlgn="auto" hangingPunct="1">
              <a:defRPr/>
            </a:pPr>
            <a:r>
              <a:rPr lang="hu-HU" sz="2400" dirty="0" err="1"/>
              <a:t>retromolar</a:t>
            </a:r>
            <a:r>
              <a:rPr lang="hu-HU" sz="2400" dirty="0"/>
              <a:t> </a:t>
            </a:r>
            <a:r>
              <a:rPr lang="hu-HU" sz="2400" dirty="0" err="1"/>
              <a:t>trigone</a:t>
            </a:r>
            <a:endParaRPr lang="hu-HU" sz="2400" dirty="0"/>
          </a:p>
        </p:txBody>
      </p:sp>
      <p:pic>
        <p:nvPicPr>
          <p:cNvPr id="17412" name="Kép 6"/>
          <p:cNvPicPr>
            <a:picLocks noGrp="1" noChangeAspect="1" noChangeArrowheads="1"/>
          </p:cNvPicPr>
          <p:nvPr>
            <p:ph sz="half" idx="4294967295"/>
          </p:nvPr>
        </p:nvPicPr>
        <p:blipFill>
          <a:blip r:embed="rId3" cstate="print"/>
          <a:srcRect/>
          <a:stretch>
            <a:fillRect/>
          </a:stretch>
        </p:blipFill>
        <p:spPr>
          <a:xfrm>
            <a:off x="4692650" y="1487488"/>
            <a:ext cx="4394200" cy="4810125"/>
          </a:xfrm>
        </p:spPr>
      </p:pic>
      <p:sp>
        <p:nvSpPr>
          <p:cNvPr id="17413" name="Rectangle 5"/>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457200" y="606425"/>
            <a:ext cx="8229600" cy="890588"/>
          </a:xfrm>
        </p:spPr>
        <p:txBody>
          <a:bodyPr>
            <a:normAutofit/>
          </a:bodyPr>
          <a:lstStyle/>
          <a:p>
            <a:pPr eaLnBrk="1" fontAlgn="auto" hangingPunct="1">
              <a:spcAft>
                <a:spcPts val="0"/>
              </a:spcAft>
              <a:defRPr/>
            </a:pPr>
            <a:r>
              <a:rPr lang="hu-HU" dirty="0" err="1">
                <a:solidFill>
                  <a:schemeClr val="tx1">
                    <a:lumMod val="95000"/>
                  </a:schemeClr>
                </a:solidFill>
              </a:rPr>
              <a:t>Borders</a:t>
            </a:r>
            <a:r>
              <a:rPr lang="hu-HU" dirty="0">
                <a:solidFill>
                  <a:schemeClr val="tx1">
                    <a:lumMod val="95000"/>
                  </a:schemeClr>
                </a:solidFill>
              </a:rPr>
              <a:t> of </a:t>
            </a:r>
            <a:r>
              <a:rPr lang="hu-HU" dirty="0" err="1">
                <a:solidFill>
                  <a:schemeClr val="tx1">
                    <a:lumMod val="95000"/>
                  </a:schemeClr>
                </a:solidFill>
              </a:rPr>
              <a:t>oropharynx</a:t>
            </a:r>
            <a:r>
              <a:rPr lang="hu-HU" dirty="0">
                <a:solidFill>
                  <a:schemeClr val="tx1">
                    <a:lumMod val="95000"/>
                  </a:schemeClr>
                </a:solidFill>
              </a:rPr>
              <a:t> </a:t>
            </a:r>
            <a:endParaRPr lang="en-US" dirty="0">
              <a:solidFill>
                <a:schemeClr val="tx1">
                  <a:lumMod val="95000"/>
                </a:schemeClr>
              </a:solidFill>
            </a:endParaRPr>
          </a:p>
        </p:txBody>
      </p:sp>
      <p:sp>
        <p:nvSpPr>
          <p:cNvPr id="18435" name="Rectangle 3"/>
          <p:cNvSpPr>
            <a:spLocks noGrp="1" noChangeArrowheads="1"/>
          </p:cNvSpPr>
          <p:nvPr>
            <p:ph idx="1"/>
          </p:nvPr>
        </p:nvSpPr>
        <p:spPr>
          <a:xfrm>
            <a:off x="457200" y="1781175"/>
            <a:ext cx="5657850" cy="4792663"/>
          </a:xfrm>
        </p:spPr>
        <p:txBody>
          <a:bodyPr/>
          <a:lstStyle/>
          <a:p>
            <a:pPr marL="623888" eaLnBrk="1" hangingPunct="1"/>
            <a:r>
              <a:rPr lang="hu-HU" altLang="hu-HU" smtClean="0"/>
              <a:t>Superior - soft palate, velopharyngeal isthmus </a:t>
            </a:r>
          </a:p>
          <a:p>
            <a:pPr marL="623888" eaLnBrk="1" hangingPunct="1"/>
            <a:r>
              <a:rPr lang="hu-HU" altLang="hu-HU" smtClean="0"/>
              <a:t>Inferior - upper margin of epiglottis </a:t>
            </a:r>
          </a:p>
          <a:p>
            <a:pPr marL="623888" eaLnBrk="1" hangingPunct="1"/>
            <a:r>
              <a:rPr lang="hu-HU" altLang="hu-HU" smtClean="0"/>
              <a:t>Anterior - Oropharyngeal  isthmus</a:t>
            </a:r>
          </a:p>
          <a:p>
            <a:pPr marL="623888" eaLnBrk="1" hangingPunct="1"/>
            <a:r>
              <a:rPr lang="hu-HU" altLang="hu-HU" smtClean="0"/>
              <a:t>Posterior - cervical spine </a:t>
            </a:r>
            <a:br>
              <a:rPr lang="hu-HU" altLang="hu-HU" smtClean="0"/>
            </a:br>
            <a:r>
              <a:rPr lang="hu-HU" altLang="hu-HU" smtClean="0"/>
              <a:t>(C2-3) </a:t>
            </a:r>
          </a:p>
        </p:txBody>
      </p:sp>
      <p:pic>
        <p:nvPicPr>
          <p:cNvPr id="16388" name="Picture 10" descr="http://www.jeremyswan.com/anatomy/204/lab_09_respiratory/headc.JPG"/>
          <p:cNvPicPr>
            <a:picLocks noGrp="1" noChangeAspect="1" noChangeArrowheads="1"/>
          </p:cNvPicPr>
          <p:nvPr>
            <p:ph sz="half" idx="4294967295"/>
          </p:nvPr>
        </p:nvPicPr>
        <p:blipFill>
          <a:blip r:embed="rId3" cstate="print"/>
          <a:srcRect/>
          <a:stretch>
            <a:fillRect/>
          </a:stretch>
        </p:blipFill>
        <p:spPr>
          <a:xfrm>
            <a:off x="5991225" y="1219200"/>
            <a:ext cx="3057525" cy="5022850"/>
          </a:xfrm>
          <a:effectLst>
            <a:outerShdw blurRad="292100" dist="139700" dir="2700000" algn="tl" rotWithShape="0">
              <a:srgbClr val="333333">
                <a:alpha val="65000"/>
              </a:srgbClr>
            </a:outerShdw>
          </a:effectLst>
        </p:spPr>
      </p:pic>
      <p:sp>
        <p:nvSpPr>
          <p:cNvPr id="18437" name="Rectangle 5"/>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ím 1"/>
          <p:cNvSpPr>
            <a:spLocks noGrp="1"/>
          </p:cNvSpPr>
          <p:nvPr>
            <p:ph type="title"/>
          </p:nvPr>
        </p:nvSpPr>
        <p:spPr>
          <a:xfrm>
            <a:off x="457200" y="606425"/>
            <a:ext cx="8229600" cy="890588"/>
          </a:xfrm>
        </p:spPr>
        <p:txBody>
          <a:bodyPr/>
          <a:lstStyle/>
          <a:p>
            <a:pPr eaLnBrk="1" hangingPunct="1"/>
            <a:r>
              <a:rPr lang="hu-HU" altLang="hu-HU" smtClean="0">
                <a:latin typeface="Arial" charset="0"/>
                <a:cs typeface="Arial" charset="0"/>
              </a:rPr>
              <a:t>Structures of oropharynx</a:t>
            </a:r>
            <a:endParaRPr lang="en-US" altLang="hu-HU" smtClean="0">
              <a:latin typeface="Arial" charset="0"/>
              <a:cs typeface="Arial" charset="0"/>
            </a:endParaRPr>
          </a:p>
        </p:txBody>
      </p:sp>
      <p:sp>
        <p:nvSpPr>
          <p:cNvPr id="3" name="Tartalom helye 2"/>
          <p:cNvSpPr>
            <a:spLocks noGrp="1"/>
          </p:cNvSpPr>
          <p:nvPr>
            <p:ph idx="1"/>
          </p:nvPr>
        </p:nvSpPr>
        <p:spPr>
          <a:xfrm>
            <a:off x="457200" y="1639888"/>
            <a:ext cx="8229600" cy="4933950"/>
          </a:xfrm>
        </p:spPr>
        <p:txBody>
          <a:bodyPr>
            <a:normAutofit/>
          </a:bodyPr>
          <a:lstStyle/>
          <a:p>
            <a:pPr eaLnBrk="1" fontAlgn="auto" hangingPunct="1">
              <a:defRPr/>
            </a:pPr>
            <a:r>
              <a:rPr lang="hu-HU" dirty="0" err="1"/>
              <a:t>Palatin</a:t>
            </a:r>
            <a:r>
              <a:rPr lang="hu-HU" dirty="0"/>
              <a:t> </a:t>
            </a:r>
            <a:r>
              <a:rPr lang="hu-HU" dirty="0" err="1"/>
              <a:t>tonsils</a:t>
            </a:r>
            <a:r>
              <a:rPr lang="hu-HU" dirty="0"/>
              <a:t>,</a:t>
            </a:r>
          </a:p>
          <a:p>
            <a:pPr eaLnBrk="1" fontAlgn="auto" hangingPunct="1">
              <a:defRPr/>
            </a:pPr>
            <a:r>
              <a:rPr lang="hu-HU" dirty="0" err="1"/>
              <a:t>Soft</a:t>
            </a:r>
            <a:r>
              <a:rPr lang="hu-HU" dirty="0"/>
              <a:t> </a:t>
            </a:r>
            <a:r>
              <a:rPr lang="hu-HU" dirty="0" err="1"/>
              <a:t>palate</a:t>
            </a:r>
            <a:r>
              <a:rPr lang="hu-HU" dirty="0"/>
              <a:t>, </a:t>
            </a:r>
          </a:p>
          <a:p>
            <a:pPr eaLnBrk="1" fontAlgn="auto" hangingPunct="1">
              <a:defRPr/>
            </a:pPr>
            <a:r>
              <a:rPr lang="hu-HU" dirty="0" err="1"/>
              <a:t>Lingual</a:t>
            </a:r>
            <a:r>
              <a:rPr lang="hu-HU" dirty="0"/>
              <a:t> </a:t>
            </a:r>
            <a:r>
              <a:rPr lang="hu-HU" dirty="0" err="1"/>
              <a:t>tonsils</a:t>
            </a:r>
            <a:r>
              <a:rPr lang="hu-HU" dirty="0"/>
              <a:t>,</a:t>
            </a:r>
          </a:p>
          <a:p>
            <a:pPr eaLnBrk="1" fontAlgn="auto" hangingPunct="1">
              <a:defRPr/>
            </a:pPr>
            <a:r>
              <a:rPr lang="hu-HU" dirty="0" err="1" smtClean="0"/>
              <a:t>Preepiglottic</a:t>
            </a:r>
            <a:r>
              <a:rPr lang="hu-HU" dirty="0" smtClean="0"/>
              <a:t> fold, </a:t>
            </a:r>
            <a:endParaRPr lang="hu-HU" dirty="0"/>
          </a:p>
          <a:p>
            <a:pPr eaLnBrk="1" fontAlgn="auto" hangingPunct="1">
              <a:defRPr/>
            </a:pPr>
            <a:r>
              <a:rPr lang="hu-HU" dirty="0" err="1"/>
              <a:t>Posterior</a:t>
            </a:r>
            <a:r>
              <a:rPr lang="hu-HU" dirty="0"/>
              <a:t> </a:t>
            </a:r>
            <a:r>
              <a:rPr lang="hu-HU" dirty="0" err="1"/>
              <a:t>pharyngeal</a:t>
            </a:r>
            <a:r>
              <a:rPr lang="hu-HU" dirty="0"/>
              <a:t> </a:t>
            </a:r>
            <a:r>
              <a:rPr lang="hu-HU" dirty="0" err="1" smtClean="0"/>
              <a:t>wall</a:t>
            </a:r>
            <a:r>
              <a:rPr lang="hu-HU" dirty="0" smtClean="0"/>
              <a:t>.</a:t>
            </a:r>
            <a:endParaRPr lang="hu-HU" dirty="0"/>
          </a:p>
          <a:p>
            <a:pPr eaLnBrk="1" fontAlgn="auto" hangingPunct="1">
              <a:defRPr/>
            </a:pPr>
            <a:endParaRPr lang="en-US" dirty="0">
              <a:effectLst>
                <a:outerShdw blurRad="38100" dist="38100" dir="2700000" algn="tl">
                  <a:srgbClr val="000000"/>
                </a:outerShdw>
              </a:effectLst>
            </a:endParaRPr>
          </a:p>
        </p:txBody>
      </p:sp>
      <p:pic>
        <p:nvPicPr>
          <p:cNvPr id="5" name="Picture 10" descr="http://www.jeremyswan.com/anatomy/204/lab_09_respiratory/headc.JPG"/>
          <p:cNvPicPr>
            <a:picLocks noChangeAspect="1" noChangeArrowheads="1"/>
          </p:cNvPicPr>
          <p:nvPr/>
        </p:nvPicPr>
        <p:blipFill>
          <a:blip r:embed="rId3" cstate="print"/>
          <a:srcRect/>
          <a:stretch>
            <a:fillRect/>
          </a:stretch>
        </p:blipFill>
        <p:spPr>
          <a:xfrm>
            <a:off x="5991225" y="1219200"/>
            <a:ext cx="3057525" cy="5022850"/>
          </a:xfrm>
          <a:prstGeom prst="rect">
            <a:avLst/>
          </a:prstGeom>
          <a:ln>
            <a:noFill/>
          </a:ln>
          <a:effectLst>
            <a:outerShdw blurRad="292100" dist="139700" dir="2700000" algn="tl" rotWithShape="0">
              <a:srgbClr val="333333">
                <a:alpha val="65000"/>
              </a:srgbClr>
            </a:outerShdw>
          </a:effectLst>
        </p:spPr>
      </p:pic>
      <p:sp>
        <p:nvSpPr>
          <p:cNvPr id="19461" name="Rectangle 5"/>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Oral</a:t>
            </a:r>
            <a:r>
              <a:rPr lang="hu-HU" dirty="0" smtClean="0"/>
              <a:t> </a:t>
            </a:r>
            <a:r>
              <a:rPr lang="hu-HU" dirty="0" err="1" smtClean="0"/>
              <a:t>cavity</a:t>
            </a:r>
            <a:r>
              <a:rPr lang="hu-HU" dirty="0" smtClean="0"/>
              <a:t> and </a:t>
            </a:r>
            <a:r>
              <a:rPr lang="hu-HU" dirty="0" err="1" smtClean="0"/>
              <a:t>oropharynx</a:t>
            </a:r>
            <a:endParaRPr lang="hu-HU" dirty="0"/>
          </a:p>
        </p:txBody>
      </p:sp>
      <p:pic>
        <p:nvPicPr>
          <p:cNvPr id="4" name="Tartalom helye 3" descr="oral cavity.jpg"/>
          <p:cNvPicPr>
            <a:picLocks noGrp="1" noChangeAspect="1"/>
          </p:cNvPicPr>
          <p:nvPr>
            <p:ph idx="1"/>
          </p:nvPr>
        </p:nvPicPr>
        <p:blipFill>
          <a:blip r:embed="rId2" cstate="print"/>
          <a:stretch>
            <a:fillRect/>
          </a:stretch>
        </p:blipFill>
        <p:spPr>
          <a:xfrm>
            <a:off x="651405" y="2214554"/>
            <a:ext cx="3920595" cy="2666581"/>
          </a:xfrm>
        </p:spPr>
      </p:pic>
      <p:pic>
        <p:nvPicPr>
          <p:cNvPr id="5" name="Kép 4" descr="oropharynx.jpg"/>
          <p:cNvPicPr>
            <a:picLocks noChangeAspect="1"/>
          </p:cNvPicPr>
          <p:nvPr/>
        </p:nvPicPr>
        <p:blipFill>
          <a:blip r:embed="rId3" cstate="print"/>
          <a:stretch>
            <a:fillRect/>
          </a:stretch>
        </p:blipFill>
        <p:spPr>
          <a:xfrm>
            <a:off x="4768214" y="2285992"/>
            <a:ext cx="4375786" cy="252500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ím 5"/>
          <p:cNvSpPr>
            <a:spLocks noGrp="1"/>
          </p:cNvSpPr>
          <p:nvPr>
            <p:ph type="title"/>
          </p:nvPr>
        </p:nvSpPr>
        <p:spPr>
          <a:xfrm>
            <a:off x="457200" y="593725"/>
            <a:ext cx="8229600" cy="1069975"/>
          </a:xfrm>
        </p:spPr>
        <p:txBody>
          <a:bodyPr/>
          <a:lstStyle/>
          <a:p>
            <a:pPr eaLnBrk="1" hangingPunct="1"/>
            <a:r>
              <a:rPr lang="en-US" altLang="hu-HU" smtClean="0">
                <a:latin typeface="Arial" charset="0"/>
                <a:cs typeface="Arial" charset="0"/>
              </a:rPr>
              <a:t>Carcinoma of the lower lip</a:t>
            </a:r>
          </a:p>
        </p:txBody>
      </p:sp>
      <p:pic>
        <p:nvPicPr>
          <p:cNvPr id="5" name="Kép 3"/>
          <p:cNvPicPr>
            <a:picLocks noChangeAspect="1" noChangeArrowheads="1"/>
          </p:cNvPicPr>
          <p:nvPr/>
        </p:nvPicPr>
        <p:blipFill>
          <a:blip r:embed="rId3" cstate="print">
            <a:extLst/>
          </a:blip>
          <a:srcRect/>
          <a:stretch>
            <a:fillRect/>
          </a:stretch>
        </p:blipFill>
        <p:spPr>
          <a:xfrm>
            <a:off x="1139442" y="1272375"/>
            <a:ext cx="6865117" cy="5158356"/>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0484"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Kép 128"/>
          <p:cNvPicPr>
            <a:picLocks noChangeAspect="1" noChangeArrowheads="1"/>
          </p:cNvPicPr>
          <p:nvPr/>
        </p:nvPicPr>
        <p:blipFill>
          <a:blip r:embed="rId2" cstate="print">
            <a:extLst/>
          </a:blip>
          <a:srcRect/>
          <a:stretch>
            <a:fillRect/>
          </a:stretch>
        </p:blipFill>
        <p:spPr bwMode="auto">
          <a:xfrm>
            <a:off x="1433122" y="1210173"/>
            <a:ext cx="5804776" cy="5447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1507" name="Cím 5"/>
          <p:cNvSpPr>
            <a:spLocks noGrp="1"/>
          </p:cNvSpPr>
          <p:nvPr>
            <p:ph type="title"/>
          </p:nvPr>
        </p:nvSpPr>
        <p:spPr>
          <a:xfrm>
            <a:off x="457200" y="593725"/>
            <a:ext cx="8686800" cy="1069975"/>
          </a:xfrm>
        </p:spPr>
        <p:txBody>
          <a:bodyPr/>
          <a:lstStyle/>
          <a:p>
            <a:pPr eaLnBrk="1" hangingPunct="1"/>
            <a:r>
              <a:rPr lang="hu-HU" altLang="hu-HU" smtClean="0">
                <a:latin typeface="Arial" charset="0"/>
                <a:cs typeface="Arial" charset="0"/>
              </a:rPr>
              <a:t>Ulcerated buccal mucosal carcinoma</a:t>
            </a:r>
            <a:endParaRPr lang="en-US" altLang="hu-HU" smtClean="0">
              <a:latin typeface="Arial" charset="0"/>
              <a:cs typeface="Arial" charset="0"/>
            </a:endParaRPr>
          </a:p>
        </p:txBody>
      </p:sp>
      <p:sp>
        <p:nvSpPr>
          <p:cNvPr id="21508"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ím 1"/>
          <p:cNvSpPr>
            <a:spLocks noGrp="1"/>
          </p:cNvSpPr>
          <p:nvPr>
            <p:ph type="title"/>
          </p:nvPr>
        </p:nvSpPr>
        <p:spPr>
          <a:xfrm>
            <a:off x="457200" y="593725"/>
            <a:ext cx="8229600" cy="1069975"/>
          </a:xfrm>
        </p:spPr>
        <p:txBody>
          <a:bodyPr>
            <a:normAutofit fontScale="90000"/>
          </a:bodyPr>
          <a:lstStyle/>
          <a:p>
            <a:pPr eaLnBrk="1" fontAlgn="auto" hangingPunct="1">
              <a:spcAft>
                <a:spcPts val="0"/>
              </a:spcAft>
              <a:defRPr/>
            </a:pPr>
            <a:r>
              <a:rPr lang="hu-HU" dirty="0" err="1"/>
              <a:t>Carcinoma</a:t>
            </a:r>
            <a:r>
              <a:rPr lang="hu-HU" dirty="0"/>
              <a:t> of </a:t>
            </a:r>
            <a:r>
              <a:rPr lang="hu-HU" dirty="0" err="1"/>
              <a:t>the</a:t>
            </a:r>
            <a:r>
              <a:rPr lang="hu-HU" dirty="0"/>
              <a:t> </a:t>
            </a:r>
            <a:r>
              <a:rPr lang="hu-HU" dirty="0" err="1" smtClean="0"/>
              <a:t>tongue</a:t>
            </a:r>
            <a:r>
              <a:rPr lang="hu-HU" dirty="0" smtClean="0"/>
              <a:t> </a:t>
            </a:r>
            <a:r>
              <a:rPr lang="hu-HU" dirty="0" err="1" smtClean="0"/>
              <a:t>on</a:t>
            </a:r>
            <a:r>
              <a:rPr lang="hu-HU" dirty="0" smtClean="0"/>
              <a:t> </a:t>
            </a:r>
            <a:r>
              <a:rPr lang="hu-HU" dirty="0" err="1" smtClean="0"/>
              <a:t>the</a:t>
            </a:r>
            <a:r>
              <a:rPr lang="hu-HU" dirty="0" smtClean="0"/>
              <a:t> </a:t>
            </a:r>
            <a:r>
              <a:rPr lang="hu-HU" dirty="0" err="1" smtClean="0"/>
              <a:t>left</a:t>
            </a:r>
            <a:r>
              <a:rPr lang="hu-HU" dirty="0" smtClean="0"/>
              <a:t> </a:t>
            </a:r>
            <a:r>
              <a:rPr lang="hu-HU" dirty="0" err="1" smtClean="0"/>
              <a:t>side</a:t>
            </a:r>
            <a:endParaRPr lang="en-US" dirty="0" smtClean="0"/>
          </a:p>
        </p:txBody>
      </p:sp>
      <p:pic>
        <p:nvPicPr>
          <p:cNvPr id="20483" name="Picture 2" descr="http://www.tobaccofacts.info/images/20071112-oral-cancer.jpg"/>
          <p:cNvPicPr>
            <a:picLocks noGrp="1" noChangeAspect="1" noChangeArrowheads="1"/>
          </p:cNvPicPr>
          <p:nvPr>
            <p:ph idx="4294967295"/>
          </p:nvPr>
        </p:nvPicPr>
        <p:blipFill>
          <a:blip r:embed="rId2" cstate="print">
            <a:extLst/>
          </a:blip>
          <a:srcRect/>
          <a:stretch>
            <a:fillRect/>
          </a:stretch>
        </p:blipFill>
        <p:spPr>
          <a:xfrm>
            <a:off x="1001111" y="1266427"/>
            <a:ext cx="6960475" cy="5219091"/>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532"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Kép 172"/>
          <p:cNvPicPr>
            <a:picLocks noChangeAspect="1" noChangeArrowheads="1"/>
          </p:cNvPicPr>
          <p:nvPr/>
        </p:nvPicPr>
        <p:blipFill>
          <a:blip r:embed="rId2" cstate="print">
            <a:extLst/>
          </a:blip>
          <a:srcRect/>
          <a:stretch>
            <a:fillRect/>
          </a:stretch>
        </p:blipFill>
        <p:spPr bwMode="auto">
          <a:xfrm>
            <a:off x="1657349" y="1660786"/>
            <a:ext cx="6259117" cy="4676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4083" name="Cím 3"/>
          <p:cNvSpPr>
            <a:spLocks noGrp="1"/>
          </p:cNvSpPr>
          <p:nvPr>
            <p:ph type="title"/>
          </p:nvPr>
        </p:nvSpPr>
        <p:spPr>
          <a:xfrm>
            <a:off x="457200" y="593725"/>
            <a:ext cx="8686800" cy="1069975"/>
          </a:xfrm>
        </p:spPr>
        <p:txBody>
          <a:bodyPr>
            <a:normAutofit fontScale="90000"/>
          </a:bodyPr>
          <a:lstStyle/>
          <a:p>
            <a:pPr eaLnBrk="1" fontAlgn="auto" hangingPunct="1">
              <a:spcAft>
                <a:spcPts val="0"/>
              </a:spcAft>
              <a:defRPr/>
            </a:pPr>
            <a:r>
              <a:rPr lang="en-US" dirty="0"/>
              <a:t>Hard palate squamous cell carcinoma </a:t>
            </a:r>
            <a:r>
              <a:rPr lang="hu-HU" dirty="0" err="1" smtClean="0"/>
              <a:t>on</a:t>
            </a:r>
            <a:r>
              <a:rPr lang="hu-HU" dirty="0" smtClean="0"/>
              <a:t> </a:t>
            </a:r>
            <a:r>
              <a:rPr lang="hu-HU" dirty="0" err="1" smtClean="0"/>
              <a:t>left</a:t>
            </a:r>
            <a:r>
              <a:rPr lang="hu-HU" dirty="0" smtClean="0"/>
              <a:t> </a:t>
            </a:r>
            <a:r>
              <a:rPr lang="hu-HU" dirty="0" err="1" smtClean="0"/>
              <a:t>side</a:t>
            </a:r>
            <a:endParaRPr lang="en-US" dirty="0" smtClean="0"/>
          </a:p>
        </p:txBody>
      </p:sp>
      <p:sp>
        <p:nvSpPr>
          <p:cNvPr id="23556"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Kép 14"/>
          <p:cNvPicPr>
            <a:picLocks noChangeAspect="1" noChangeArrowheads="1"/>
          </p:cNvPicPr>
          <p:nvPr/>
        </p:nvPicPr>
        <p:blipFill>
          <a:blip r:embed="rId2" cstate="print">
            <a:extLst/>
          </a:blip>
          <a:srcRect/>
          <a:stretch>
            <a:fillRect/>
          </a:stretch>
        </p:blipFill>
        <p:spPr bwMode="auto">
          <a:xfrm>
            <a:off x="609094" y="1710235"/>
            <a:ext cx="7925813" cy="4733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4579" name="Cím 5"/>
          <p:cNvSpPr>
            <a:spLocks noGrp="1"/>
          </p:cNvSpPr>
          <p:nvPr>
            <p:ph type="title"/>
          </p:nvPr>
        </p:nvSpPr>
        <p:spPr>
          <a:xfrm>
            <a:off x="457200" y="593725"/>
            <a:ext cx="8686800" cy="1069975"/>
          </a:xfrm>
        </p:spPr>
        <p:txBody>
          <a:bodyPr/>
          <a:lstStyle/>
          <a:p>
            <a:pPr eaLnBrk="1" hangingPunct="1"/>
            <a:r>
              <a:rPr lang="en-US" altLang="hu-HU" sz="3200" smtClean="0">
                <a:latin typeface="Arial" charset="0"/>
                <a:cs typeface="Arial" charset="0"/>
              </a:rPr>
              <a:t>Squamous Cell Carcinoma of left tonsil, papillary in growth</a:t>
            </a:r>
          </a:p>
        </p:txBody>
      </p:sp>
      <p:sp>
        <p:nvSpPr>
          <p:cNvPr id="24580"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4" descr="Posterior_Pharyngeal_Wall_Sq_Cell_CA_Labeled_480x360"/>
          <p:cNvPicPr>
            <a:picLocks noChangeAspect="1" noChangeArrowheads="1"/>
          </p:cNvPicPr>
          <p:nvPr/>
        </p:nvPicPr>
        <p:blipFill>
          <a:blip r:embed="rId2" cstate="print">
            <a:extLst/>
          </a:blip>
          <a:srcRect/>
          <a:stretch>
            <a:fillRect/>
          </a:stretch>
        </p:blipFill>
        <p:spPr bwMode="auto">
          <a:xfrm>
            <a:off x="784778" y="1254234"/>
            <a:ext cx="7574444" cy="5241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3555" name="Cím 2"/>
          <p:cNvSpPr>
            <a:spLocks noGrp="1"/>
          </p:cNvSpPr>
          <p:nvPr>
            <p:ph type="title"/>
          </p:nvPr>
        </p:nvSpPr>
        <p:spPr>
          <a:xfrm>
            <a:off x="457200" y="593725"/>
            <a:ext cx="8686800" cy="1069975"/>
          </a:xfrm>
        </p:spPr>
        <p:txBody>
          <a:bodyPr>
            <a:normAutofit fontScale="90000"/>
          </a:bodyPr>
          <a:lstStyle/>
          <a:p>
            <a:pPr eaLnBrk="1" fontAlgn="auto" hangingPunct="1">
              <a:spcAft>
                <a:spcPts val="0"/>
              </a:spcAft>
              <a:defRPr/>
            </a:pPr>
            <a:r>
              <a:rPr lang="en-US" dirty="0"/>
              <a:t>Carcinoma of the posterior pharyngeal wall</a:t>
            </a:r>
            <a:endParaRPr lang="en-US" dirty="0" smtClean="0"/>
          </a:p>
        </p:txBody>
      </p:sp>
      <p:sp>
        <p:nvSpPr>
          <p:cNvPr id="25604"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ím 1"/>
          <p:cNvSpPr>
            <a:spLocks noGrp="1"/>
          </p:cNvSpPr>
          <p:nvPr>
            <p:ph type="title"/>
          </p:nvPr>
        </p:nvSpPr>
        <p:spPr>
          <a:xfrm>
            <a:off x="457200" y="274638"/>
            <a:ext cx="8229600" cy="1143000"/>
          </a:xfrm>
        </p:spPr>
        <p:txBody>
          <a:bodyPr/>
          <a:lstStyle/>
          <a:p>
            <a:r>
              <a:rPr lang="hu-HU" altLang="hu-HU" smtClean="0">
                <a:latin typeface="Arial" panose="020B0604020202020204" pitchFamily="34" charset="0"/>
              </a:rPr>
              <a:t>Globocan-táblázat</a:t>
            </a:r>
          </a:p>
        </p:txBody>
      </p:sp>
      <p:sp>
        <p:nvSpPr>
          <p:cNvPr id="31747" name="Alcím 2"/>
          <p:cNvSpPr>
            <a:spLocks noGrp="1"/>
          </p:cNvSpPr>
          <p:nvPr>
            <p:ph type="subTitle"/>
          </p:nvPr>
        </p:nvSpPr>
        <p:spPr>
          <a:xfrm>
            <a:off x="0" y="0"/>
            <a:ext cx="9144000" cy="1412875"/>
          </a:xfrm>
        </p:spPr>
        <p:txBody>
          <a:bodyPr/>
          <a:lstStyle/>
          <a:p>
            <a:pPr algn="l"/>
            <a:r>
              <a:rPr lang="hu-HU" altLang="hu-HU" sz="2000" smtClean="0">
                <a:solidFill>
                  <a:schemeClr val="tx1"/>
                </a:solidFill>
                <a:latin typeface="Arial" panose="020B0604020202020204" pitchFamily="34" charset="0"/>
              </a:rPr>
              <a:t>     WHO, EUCAN</a:t>
            </a:r>
          </a:p>
        </p:txBody>
      </p:sp>
      <p:pic>
        <p:nvPicPr>
          <p:cNvPr id="31748" name="Picture 5" descr="C:\Users\Kati\Downloads\FusionChar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836613"/>
            <a:ext cx="4068762" cy="561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6" descr="C:\Users\Kati\Downloads\FusionChar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563" y="0"/>
            <a:ext cx="4968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1918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ím 1"/>
          <p:cNvSpPr>
            <a:spLocks noGrp="1"/>
          </p:cNvSpPr>
          <p:nvPr>
            <p:ph type="title"/>
          </p:nvPr>
        </p:nvSpPr>
        <p:spPr>
          <a:xfrm>
            <a:off x="457200" y="593725"/>
            <a:ext cx="8229600" cy="1069975"/>
          </a:xfrm>
        </p:spPr>
        <p:txBody>
          <a:bodyPr/>
          <a:lstStyle/>
          <a:p>
            <a:pPr eaLnBrk="1" hangingPunct="1"/>
            <a:r>
              <a:rPr lang="hu-HU" altLang="hu-HU" smtClean="0">
                <a:latin typeface="Arial" charset="0"/>
                <a:cs typeface="Arial" charset="0"/>
              </a:rPr>
              <a:t>Tumor of the soft palate</a:t>
            </a:r>
            <a:endParaRPr lang="en-US" altLang="hu-HU" smtClean="0">
              <a:latin typeface="Arial" charset="0"/>
              <a:cs typeface="Arial" charset="0"/>
            </a:endParaRPr>
          </a:p>
        </p:txBody>
      </p:sp>
      <p:pic>
        <p:nvPicPr>
          <p:cNvPr id="24579" name="Picture 4" descr="http://moon.ouhsc.edu/kfung/jty1/Com07/Com07Image/Com701-1-07.gif"/>
          <p:cNvPicPr>
            <a:picLocks noGrp="1" noChangeAspect="1" noChangeArrowheads="1"/>
          </p:cNvPicPr>
          <p:nvPr>
            <p:ph idx="4294967295"/>
          </p:nvPr>
        </p:nvPicPr>
        <p:blipFill>
          <a:blip r:embed="rId2" cstate="print">
            <a:extLst/>
          </a:blip>
          <a:srcRect/>
          <a:stretch>
            <a:fillRect/>
          </a:stretch>
        </p:blipFill>
        <p:spPr>
          <a:xfrm>
            <a:off x="688264" y="1357970"/>
            <a:ext cx="7767472" cy="5141360"/>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628"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ím 2"/>
          <p:cNvSpPr>
            <a:spLocks noGrp="1"/>
          </p:cNvSpPr>
          <p:nvPr>
            <p:ph type="title"/>
          </p:nvPr>
        </p:nvSpPr>
        <p:spPr>
          <a:xfrm>
            <a:off x="457200" y="606425"/>
            <a:ext cx="8229600" cy="890588"/>
          </a:xfrm>
        </p:spPr>
        <p:txBody>
          <a:bodyPr/>
          <a:lstStyle/>
          <a:p>
            <a:pPr eaLnBrk="1" hangingPunct="1"/>
            <a:r>
              <a:rPr lang="hu-HU" altLang="hu-HU" smtClean="0">
                <a:latin typeface="Arial" charset="0"/>
                <a:cs typeface="Arial" charset="0"/>
              </a:rPr>
              <a:t>Pathogenesis, pathology I.</a:t>
            </a:r>
            <a:endParaRPr lang="en-US" altLang="hu-HU" smtClean="0">
              <a:latin typeface="Arial" charset="0"/>
              <a:cs typeface="Arial" charset="0"/>
            </a:endParaRPr>
          </a:p>
        </p:txBody>
      </p:sp>
      <p:sp>
        <p:nvSpPr>
          <p:cNvPr id="27651" name="Subtitle 8"/>
          <p:cNvSpPr>
            <a:spLocks noGrp="1"/>
          </p:cNvSpPr>
          <p:nvPr>
            <p:ph idx="1"/>
          </p:nvPr>
        </p:nvSpPr>
        <p:spPr>
          <a:xfrm>
            <a:off x="457200" y="1781175"/>
            <a:ext cx="8686800" cy="4792663"/>
          </a:xfrm>
        </p:spPr>
        <p:txBody>
          <a:bodyPr/>
          <a:lstStyle/>
          <a:p>
            <a:pPr marL="623888" eaLnBrk="1" hangingPunct="1"/>
            <a:r>
              <a:rPr lang="en-US" altLang="ja-JP" smtClean="0"/>
              <a:t>The </a:t>
            </a:r>
            <a:r>
              <a:rPr lang="hu-HU" altLang="ja-JP" smtClean="0"/>
              <a:t>oral cavity and </a:t>
            </a:r>
            <a:r>
              <a:rPr lang="en-US" altLang="ja-JP" smtClean="0"/>
              <a:t>oropharynx is lined by squamous epithelium hence squamous cell carcinoma </a:t>
            </a:r>
            <a:r>
              <a:rPr lang="hu-HU" altLang="ja-JP" smtClean="0"/>
              <a:t>is</a:t>
            </a:r>
            <a:r>
              <a:rPr lang="en-US" altLang="ja-JP" smtClean="0"/>
              <a:t> the most common tumor. </a:t>
            </a:r>
          </a:p>
          <a:p>
            <a:pPr marL="623888" eaLnBrk="1" hangingPunct="1"/>
            <a:r>
              <a:rPr lang="en-US" altLang="ja-JP" smtClean="0"/>
              <a:t>However there is </a:t>
            </a:r>
            <a:r>
              <a:rPr lang="hu-HU" altLang="ja-JP" smtClean="0"/>
              <a:t>rich</a:t>
            </a:r>
            <a:r>
              <a:rPr lang="en-US" altLang="ja-JP" smtClean="0"/>
              <a:t> lymphoid tissue in the palatine </a:t>
            </a:r>
            <a:r>
              <a:rPr lang="hu-HU" altLang="ja-JP" smtClean="0"/>
              <a:t>and</a:t>
            </a:r>
            <a:r>
              <a:rPr lang="en-US" altLang="ja-JP" smtClean="0"/>
              <a:t> lingual tonsils, which gets involved with head and neck lymphomas. </a:t>
            </a:r>
          </a:p>
          <a:p>
            <a:pPr marL="623888" eaLnBrk="1" hangingPunct="1"/>
            <a:r>
              <a:rPr lang="en-US" altLang="ja-JP" smtClean="0"/>
              <a:t>Soft palate is especially rich in minor salivary glands</a:t>
            </a:r>
            <a:r>
              <a:rPr lang="en-US" altLang="ja-JP" sz="3200" smtClean="0"/>
              <a:t>.</a:t>
            </a:r>
            <a:endParaRPr lang="en-IN" altLang="hu-HU" sz="3200" smtClean="0"/>
          </a:p>
        </p:txBody>
      </p:sp>
      <p:sp>
        <p:nvSpPr>
          <p:cNvPr id="27652"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ím 4"/>
          <p:cNvSpPr>
            <a:spLocks noGrp="1"/>
          </p:cNvSpPr>
          <p:nvPr>
            <p:ph type="title"/>
          </p:nvPr>
        </p:nvSpPr>
        <p:spPr>
          <a:xfrm>
            <a:off x="457200" y="606425"/>
            <a:ext cx="8229600" cy="890588"/>
          </a:xfrm>
        </p:spPr>
        <p:txBody>
          <a:bodyPr/>
          <a:lstStyle/>
          <a:p>
            <a:pPr eaLnBrk="1" hangingPunct="1"/>
            <a:r>
              <a:rPr lang="hu-HU" altLang="hu-HU" smtClean="0">
                <a:latin typeface="Arial" charset="0"/>
                <a:cs typeface="Arial" charset="0"/>
              </a:rPr>
              <a:t>Pathogenesis, pathology II.</a:t>
            </a:r>
            <a:endParaRPr lang="en-US" altLang="hu-HU" smtClean="0">
              <a:latin typeface="Arial" charset="0"/>
              <a:cs typeface="Arial" charset="0"/>
            </a:endParaRPr>
          </a:p>
        </p:txBody>
      </p:sp>
      <p:grpSp>
        <p:nvGrpSpPr>
          <p:cNvPr id="28675" name="Csoportba foglalás 4"/>
          <p:cNvGrpSpPr>
            <a:grpSpLocks/>
          </p:cNvGrpSpPr>
          <p:nvPr/>
        </p:nvGrpSpPr>
        <p:grpSpPr bwMode="auto">
          <a:xfrm>
            <a:off x="488950" y="1655763"/>
            <a:ext cx="8423275" cy="2952750"/>
            <a:chOff x="488731" y="1656036"/>
            <a:chExt cx="8424150" cy="2952750"/>
          </a:xfrm>
        </p:grpSpPr>
        <p:sp>
          <p:nvSpPr>
            <p:cNvPr id="4" name="Téglalap 3"/>
            <p:cNvSpPr/>
            <p:nvPr/>
          </p:nvSpPr>
          <p:spPr>
            <a:xfrm>
              <a:off x="488731" y="1656036"/>
              <a:ext cx="8340004" cy="2952750"/>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a:spcBef>
                  <a:spcPct val="50000"/>
                </a:spcBef>
                <a:buFont typeface="Wingdings" pitchFamily="2" charset="2"/>
                <a:buChar char="§"/>
                <a:defRPr/>
              </a:pPr>
              <a:endParaRPr lang="hu-HU"/>
            </a:p>
          </p:txBody>
        </p:sp>
        <p:pic>
          <p:nvPicPr>
            <p:cNvPr id="26629" name="Picture 4" descr="http://www.aboutcancer.com/tonsil_pic_lymphoma.jpg"/>
            <p:cNvPicPr>
              <a:picLocks noChangeAspect="1" noChangeArrowheads="1"/>
            </p:cNvPicPr>
            <p:nvPr/>
          </p:nvPicPr>
          <p:blipFill>
            <a:blip r:embed="rId2" cstate="print">
              <a:extLst/>
            </a:blip>
            <a:srcRect/>
            <a:stretch>
              <a:fillRect/>
            </a:stretch>
          </p:blipFill>
          <p:spPr bwMode="auto">
            <a:xfrm>
              <a:off x="4836181" y="1656036"/>
              <a:ext cx="4076700" cy="2952750"/>
            </a:xfrm>
            <a:prstGeom prst="rect">
              <a:avLst/>
            </a:prstGeom>
            <a:ln>
              <a:noFill/>
            </a:ln>
            <a:effectLst>
              <a:softEdge rad="112500"/>
            </a:effectLst>
            <a:extLst/>
          </p:spPr>
        </p:pic>
        <p:sp>
          <p:nvSpPr>
            <p:cNvPr id="28679" name="Téglalap 2"/>
            <p:cNvSpPr>
              <a:spLocks noChangeArrowheads="1"/>
            </p:cNvSpPr>
            <p:nvPr/>
          </p:nvSpPr>
          <p:spPr bwMode="auto">
            <a:xfrm>
              <a:off x="551790" y="1686990"/>
              <a:ext cx="4382813" cy="2492990"/>
            </a:xfrm>
            <a:prstGeom prst="rect">
              <a:avLst/>
            </a:prstGeom>
            <a:noFill/>
            <a:ln w="9525">
              <a:noFill/>
              <a:miter lim="800000"/>
              <a:headEnd/>
              <a:tailEnd/>
            </a:ln>
          </p:spPr>
          <p:txBody>
            <a:bodyPr>
              <a:spAutoFit/>
            </a:bodyPr>
            <a:lstStyle/>
            <a:p>
              <a:pPr indent="6350">
                <a:lnSpc>
                  <a:spcPct val="150000"/>
                </a:lnSpc>
                <a:spcBef>
                  <a:spcPts val="600"/>
                </a:spcBef>
                <a:spcAft>
                  <a:spcPts val="600"/>
                </a:spcAft>
                <a:buFont typeface="Wingdings" pitchFamily="2" charset="2"/>
                <a:buNone/>
              </a:pPr>
              <a:r>
                <a:rPr lang="en-US" altLang="hu-HU" sz="2600" b="0"/>
                <a:t>Squamous cell carcinoma is most common malignancy and forms 90% of tumors of this region. </a:t>
              </a:r>
              <a:endParaRPr lang="en-IN" altLang="hu-HU" sz="2600" b="0"/>
            </a:p>
          </p:txBody>
        </p:sp>
      </p:grpSp>
      <p:sp>
        <p:nvSpPr>
          <p:cNvPr id="28676" name="Rectangle 7"/>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Cím 4"/>
          <p:cNvSpPr>
            <a:spLocks noGrp="1"/>
          </p:cNvSpPr>
          <p:nvPr>
            <p:ph type="title"/>
          </p:nvPr>
        </p:nvSpPr>
        <p:spPr>
          <a:xfrm>
            <a:off x="457200" y="606425"/>
            <a:ext cx="8229600" cy="890588"/>
          </a:xfrm>
        </p:spPr>
        <p:txBody>
          <a:bodyPr/>
          <a:lstStyle/>
          <a:p>
            <a:pPr eaLnBrk="1" hangingPunct="1"/>
            <a:r>
              <a:rPr lang="hu-HU" altLang="hu-HU" smtClean="0">
                <a:latin typeface="Arial" charset="0"/>
                <a:cs typeface="Arial" charset="0"/>
              </a:rPr>
              <a:t>Pathogenesis, pathology III.</a:t>
            </a:r>
            <a:endParaRPr lang="en-US" altLang="hu-HU" smtClean="0">
              <a:latin typeface="Arial" charset="0"/>
              <a:cs typeface="Arial" charset="0"/>
            </a:endParaRPr>
          </a:p>
        </p:txBody>
      </p:sp>
      <p:grpSp>
        <p:nvGrpSpPr>
          <p:cNvPr id="29699" name="Csoportba foglalás 4"/>
          <p:cNvGrpSpPr>
            <a:grpSpLocks/>
          </p:cNvGrpSpPr>
          <p:nvPr/>
        </p:nvGrpSpPr>
        <p:grpSpPr bwMode="auto">
          <a:xfrm>
            <a:off x="488950" y="1655763"/>
            <a:ext cx="8339138" cy="4413250"/>
            <a:chOff x="488731" y="1656036"/>
            <a:chExt cx="8339959" cy="4618640"/>
          </a:xfrm>
        </p:grpSpPr>
        <p:sp>
          <p:nvSpPr>
            <p:cNvPr id="4" name="Téglalap 3"/>
            <p:cNvSpPr/>
            <p:nvPr/>
          </p:nvSpPr>
          <p:spPr>
            <a:xfrm>
              <a:off x="488731" y="1656036"/>
              <a:ext cx="8339959" cy="4618640"/>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a:spcBef>
                  <a:spcPct val="50000"/>
                </a:spcBef>
                <a:buFont typeface="Wingdings" pitchFamily="2" charset="2"/>
                <a:buChar char="§"/>
                <a:defRPr/>
              </a:pPr>
              <a:endParaRPr lang="hu-HU"/>
            </a:p>
          </p:txBody>
        </p:sp>
        <p:sp>
          <p:nvSpPr>
            <p:cNvPr id="29704" name="Téglalap 2"/>
            <p:cNvSpPr>
              <a:spLocks noChangeArrowheads="1"/>
            </p:cNvSpPr>
            <p:nvPr/>
          </p:nvSpPr>
          <p:spPr bwMode="auto">
            <a:xfrm>
              <a:off x="551790" y="1686990"/>
              <a:ext cx="5019168" cy="4492850"/>
            </a:xfrm>
            <a:prstGeom prst="rect">
              <a:avLst/>
            </a:prstGeom>
            <a:noFill/>
            <a:ln w="9525">
              <a:noFill/>
              <a:miter lim="800000"/>
              <a:headEnd/>
              <a:tailEnd/>
            </a:ln>
          </p:spPr>
          <p:txBody>
            <a:bodyPr>
              <a:spAutoFit/>
            </a:bodyPr>
            <a:lstStyle/>
            <a:p>
              <a:pPr>
                <a:lnSpc>
                  <a:spcPct val="150000"/>
                </a:lnSpc>
                <a:spcBef>
                  <a:spcPts val="600"/>
                </a:spcBef>
                <a:spcAft>
                  <a:spcPts val="600"/>
                </a:spcAft>
                <a:buFont typeface="Wingdings" pitchFamily="2" charset="2"/>
                <a:buNone/>
              </a:pPr>
              <a:r>
                <a:rPr lang="en-US" altLang="hu-HU" sz="2600" b="0"/>
                <a:t>The most </a:t>
              </a:r>
              <a:r>
                <a:rPr lang="hu-HU" altLang="hu-HU" sz="2600" b="0"/>
                <a:t>tumors of </a:t>
              </a:r>
              <a:r>
                <a:rPr lang="en-US" altLang="hu-HU" sz="2600" b="0"/>
                <a:t>minor salivary gland tumors are pleomorphic adenomas. Elsewhere malignant tumors are the rule and include adenoid-cystic and muco-epidermoid types.</a:t>
              </a:r>
            </a:p>
          </p:txBody>
        </p:sp>
      </p:grpSp>
      <p:pic>
        <p:nvPicPr>
          <p:cNvPr id="7" name="Picture 2" descr="Zoom in">
            <a:hlinkClick r:id="rId2"/>
          </p:cNvPr>
          <p:cNvPicPr>
            <a:picLocks noGrp="1" noChangeAspect="1" noChangeArrowheads="1"/>
          </p:cNvPicPr>
          <p:nvPr>
            <p:ph sz="half" idx="4294967295"/>
          </p:nvPr>
        </p:nvPicPr>
        <p:blipFill rotWithShape="1">
          <a:blip r:embed="rId3" cstate="print">
            <a:extLst/>
          </a:blip>
          <a:srcRect t="5709" b="6507"/>
          <a:stretch/>
        </p:blipFill>
        <p:spPr>
          <a:xfrm>
            <a:off x="5494260" y="1656035"/>
            <a:ext cx="3334430" cy="2206845"/>
          </a:xfrm>
          <a:effectLst>
            <a:softEdge rad="112500"/>
          </a:effectLst>
        </p:spPr>
      </p:pic>
      <p:pic>
        <p:nvPicPr>
          <p:cNvPr id="8" name="Picture 4" descr="http://moon.ouhsc.edu/kfung/jty1/Com07/Com07Image/Com701-1-07.gif"/>
          <p:cNvPicPr>
            <a:picLocks noChangeAspect="1" noChangeArrowheads="1"/>
          </p:cNvPicPr>
          <p:nvPr/>
        </p:nvPicPr>
        <p:blipFill>
          <a:blip r:embed="rId4" cstate="print">
            <a:extLst/>
          </a:blip>
          <a:srcRect/>
          <a:stretch>
            <a:fillRect/>
          </a:stretch>
        </p:blipFill>
        <p:spPr bwMode="auto">
          <a:xfrm>
            <a:off x="5496312" y="3862881"/>
            <a:ext cx="3332378" cy="2206846"/>
          </a:xfrm>
          <a:prstGeom prst="rect">
            <a:avLst/>
          </a:prstGeom>
          <a:ln>
            <a:noFill/>
          </a:ln>
          <a:effectLst>
            <a:softEdge rad="112500"/>
          </a:effectLst>
          <a:extLst/>
        </p:spPr>
      </p:pic>
      <p:sp>
        <p:nvSpPr>
          <p:cNvPr id="29702" name="Rectangle 8"/>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ím 4"/>
          <p:cNvSpPr>
            <a:spLocks noGrp="1"/>
          </p:cNvSpPr>
          <p:nvPr>
            <p:ph type="title"/>
          </p:nvPr>
        </p:nvSpPr>
        <p:spPr>
          <a:xfrm>
            <a:off x="457200" y="606425"/>
            <a:ext cx="8229600" cy="890588"/>
          </a:xfrm>
        </p:spPr>
        <p:txBody>
          <a:bodyPr/>
          <a:lstStyle/>
          <a:p>
            <a:pPr eaLnBrk="1" hangingPunct="1"/>
            <a:r>
              <a:rPr lang="hu-HU" altLang="hu-HU" smtClean="0">
                <a:latin typeface="Arial" charset="0"/>
                <a:cs typeface="Arial" charset="0"/>
              </a:rPr>
              <a:t>Pathogenesis, pathology IV.</a:t>
            </a:r>
            <a:endParaRPr lang="en-US" altLang="hu-HU" smtClean="0">
              <a:latin typeface="Arial" charset="0"/>
              <a:cs typeface="Arial" charset="0"/>
            </a:endParaRPr>
          </a:p>
        </p:txBody>
      </p:sp>
      <p:grpSp>
        <p:nvGrpSpPr>
          <p:cNvPr id="30723" name="Csoportba foglalás 4"/>
          <p:cNvGrpSpPr>
            <a:grpSpLocks/>
          </p:cNvGrpSpPr>
          <p:nvPr/>
        </p:nvGrpSpPr>
        <p:grpSpPr bwMode="auto">
          <a:xfrm>
            <a:off x="266700" y="1655763"/>
            <a:ext cx="4211638" cy="4716462"/>
            <a:chOff x="488731" y="1656036"/>
            <a:chExt cx="8339959" cy="4618640"/>
          </a:xfrm>
        </p:grpSpPr>
        <p:sp>
          <p:nvSpPr>
            <p:cNvPr id="4" name="Téglalap 3"/>
            <p:cNvSpPr/>
            <p:nvPr/>
          </p:nvSpPr>
          <p:spPr>
            <a:xfrm>
              <a:off x="488731" y="1656036"/>
              <a:ext cx="8339959" cy="4618640"/>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a:spcBef>
                  <a:spcPct val="50000"/>
                </a:spcBef>
                <a:buFont typeface="Wingdings" pitchFamily="2" charset="2"/>
                <a:buChar char="§"/>
                <a:defRPr/>
              </a:pPr>
              <a:endParaRPr lang="hu-HU"/>
            </a:p>
          </p:txBody>
        </p:sp>
        <p:sp>
          <p:nvSpPr>
            <p:cNvPr id="3" name="Téglalap 2"/>
            <p:cNvSpPr/>
            <p:nvPr/>
          </p:nvSpPr>
          <p:spPr>
            <a:xfrm>
              <a:off x="551603" y="1687127"/>
              <a:ext cx="8277087" cy="1537474"/>
            </a:xfrm>
            <a:prstGeom prst="rect">
              <a:avLst/>
            </a:prstGeom>
          </p:spPr>
          <p:txBody>
            <a:bodyPr>
              <a:spAutoFit/>
            </a:bodyPr>
            <a:lstStyle/>
            <a:p>
              <a:pPr marL="0" lvl="1">
                <a:spcBef>
                  <a:spcPct val="50000"/>
                </a:spcBef>
                <a:buFont typeface="Wingdings" pitchFamily="2" charset="2"/>
                <a:buNone/>
                <a:defRPr/>
              </a:pPr>
              <a:r>
                <a:rPr lang="en-US" sz="2400" dirty="0">
                  <a:ea typeface="Verdana" pitchFamily="34" charset="0"/>
                  <a:cs typeface="Verdana" pitchFamily="34" charset="0"/>
                </a:rPr>
                <a:t>Lymphomas of oropharynx</a:t>
              </a:r>
              <a:endParaRPr lang="hu-HU" sz="2400" dirty="0">
                <a:ea typeface="Verdana" pitchFamily="34" charset="0"/>
                <a:cs typeface="Verdana" pitchFamily="34" charset="0"/>
              </a:endParaRPr>
            </a:p>
            <a:p>
              <a:pPr marL="914400" lvl="1" indent="-457200">
                <a:spcBef>
                  <a:spcPct val="50000"/>
                </a:spcBef>
                <a:buFont typeface="Wingdings" pitchFamily="2" charset="2"/>
                <a:buChar char="Ø"/>
                <a:defRPr/>
              </a:pPr>
              <a:r>
                <a:rPr lang="hu-HU" sz="2400" b="0" dirty="0" err="1">
                  <a:ea typeface="Verdana" pitchFamily="34" charset="0"/>
                  <a:cs typeface="Verdana" pitchFamily="34" charset="0"/>
                </a:rPr>
                <a:t>Palatine</a:t>
              </a:r>
              <a:r>
                <a:rPr lang="hu-HU" sz="2400" b="0" dirty="0">
                  <a:ea typeface="Verdana" pitchFamily="34" charset="0"/>
                  <a:cs typeface="Verdana" pitchFamily="34" charset="0"/>
                </a:rPr>
                <a:t> </a:t>
              </a:r>
              <a:r>
                <a:rPr lang="hu-HU" sz="2400" b="0" dirty="0" err="1">
                  <a:ea typeface="Verdana" pitchFamily="34" charset="0"/>
                  <a:cs typeface="Verdana" pitchFamily="34" charset="0"/>
                </a:rPr>
                <a:t>tonsil</a:t>
              </a:r>
              <a:r>
                <a:rPr lang="en-US" sz="2400" b="0" dirty="0">
                  <a:ea typeface="Verdana" pitchFamily="34" charset="0"/>
                  <a:cs typeface="Verdana" pitchFamily="34" charset="0"/>
                </a:rPr>
                <a:t> (90%)</a:t>
              </a:r>
            </a:p>
            <a:p>
              <a:pPr marL="914400" lvl="1" indent="-457200">
                <a:spcBef>
                  <a:spcPct val="50000"/>
                </a:spcBef>
                <a:buFont typeface="Wingdings" pitchFamily="2" charset="2"/>
                <a:buChar char="Ø"/>
                <a:defRPr/>
              </a:pPr>
              <a:r>
                <a:rPr lang="en-US" sz="2400" b="0" dirty="0">
                  <a:ea typeface="Verdana" pitchFamily="34" charset="0"/>
                  <a:cs typeface="Verdana" pitchFamily="34" charset="0"/>
                </a:rPr>
                <a:t>Tongue base 10%)</a:t>
              </a:r>
            </a:p>
          </p:txBody>
        </p:sp>
      </p:grpSp>
      <p:grpSp>
        <p:nvGrpSpPr>
          <p:cNvPr id="30724" name="Csoportba foglalás 8"/>
          <p:cNvGrpSpPr>
            <a:grpSpLocks/>
          </p:cNvGrpSpPr>
          <p:nvPr/>
        </p:nvGrpSpPr>
        <p:grpSpPr bwMode="auto">
          <a:xfrm>
            <a:off x="4659313" y="1655763"/>
            <a:ext cx="4211637" cy="4716462"/>
            <a:chOff x="488731" y="1656036"/>
            <a:chExt cx="8339959" cy="4618640"/>
          </a:xfrm>
        </p:grpSpPr>
        <p:sp>
          <p:nvSpPr>
            <p:cNvPr id="10" name="Téglalap 9"/>
            <p:cNvSpPr/>
            <p:nvPr/>
          </p:nvSpPr>
          <p:spPr>
            <a:xfrm>
              <a:off x="488731" y="1656036"/>
              <a:ext cx="8339959" cy="4618640"/>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a:spcBef>
                  <a:spcPct val="50000"/>
                </a:spcBef>
                <a:buFont typeface="Wingdings" pitchFamily="2" charset="2"/>
                <a:buChar char="§"/>
                <a:defRPr/>
              </a:pPr>
              <a:r>
                <a:rPr lang="hu-HU" b="0" dirty="0" err="1">
                  <a:ea typeface="Verdana" pitchFamily="34" charset="0"/>
                  <a:cs typeface="Verdana" pitchFamily="34" charset="0"/>
                </a:rPr>
                <a:t>Melanoma</a:t>
              </a:r>
              <a:endParaRPr lang="hu-HU" dirty="0"/>
            </a:p>
          </p:txBody>
        </p:sp>
        <p:sp>
          <p:nvSpPr>
            <p:cNvPr id="30729" name="Téglalap 10"/>
            <p:cNvSpPr>
              <a:spLocks noChangeArrowheads="1"/>
            </p:cNvSpPr>
            <p:nvPr/>
          </p:nvSpPr>
          <p:spPr bwMode="auto">
            <a:xfrm>
              <a:off x="551790" y="1686990"/>
              <a:ext cx="8276900" cy="1537255"/>
            </a:xfrm>
            <a:prstGeom prst="rect">
              <a:avLst/>
            </a:prstGeom>
            <a:noFill/>
            <a:ln w="9525">
              <a:noFill/>
              <a:miter lim="800000"/>
              <a:headEnd/>
              <a:tailEnd/>
            </a:ln>
          </p:spPr>
          <p:txBody>
            <a:bodyPr>
              <a:spAutoFit/>
            </a:bodyPr>
            <a:lstStyle/>
            <a:p>
              <a:pPr>
                <a:spcBef>
                  <a:spcPct val="50000"/>
                </a:spcBef>
                <a:buFont typeface="Wingdings" pitchFamily="2" charset="2"/>
                <a:buNone/>
              </a:pPr>
              <a:r>
                <a:rPr lang="hu-HU" altLang="hu-HU" sz="2400"/>
                <a:t>Rare malignancies:</a:t>
              </a:r>
            </a:p>
            <a:p>
              <a:pPr marL="914400" lvl="1" indent="-457200">
                <a:spcBef>
                  <a:spcPct val="50000"/>
                </a:spcBef>
                <a:buFont typeface="Wingdings" pitchFamily="2" charset="2"/>
                <a:buChar char="Ø"/>
              </a:pPr>
              <a:r>
                <a:rPr lang="hu-HU" altLang="hu-HU" sz="2400" b="0"/>
                <a:t>Sarcomas</a:t>
              </a:r>
            </a:p>
            <a:p>
              <a:pPr marL="914400" lvl="1" indent="-457200">
                <a:spcBef>
                  <a:spcPct val="50000"/>
                </a:spcBef>
                <a:buFont typeface="Wingdings" pitchFamily="2" charset="2"/>
                <a:buChar char="Ø"/>
              </a:pPr>
              <a:r>
                <a:rPr lang="hu-HU" altLang="hu-HU" sz="2400" b="0"/>
                <a:t>Malignant  melanomas</a:t>
              </a:r>
            </a:p>
          </p:txBody>
        </p:sp>
      </p:grpSp>
      <p:pic>
        <p:nvPicPr>
          <p:cNvPr id="13" name="Kép 26"/>
          <p:cNvPicPr>
            <a:picLocks noChangeAspect="1" noChangeArrowheads="1"/>
          </p:cNvPicPr>
          <p:nvPr/>
        </p:nvPicPr>
        <p:blipFill>
          <a:blip r:embed="rId2" cstate="print">
            <a:extLst/>
          </a:blip>
          <a:srcRect/>
          <a:stretch>
            <a:fillRect/>
          </a:stretch>
        </p:blipFill>
        <p:spPr bwMode="auto">
          <a:xfrm>
            <a:off x="4760765" y="3533540"/>
            <a:ext cx="4084768" cy="2640043"/>
          </a:xfrm>
          <a:prstGeom prst="rect">
            <a:avLst/>
          </a:prstGeom>
          <a:ln>
            <a:noFill/>
          </a:ln>
          <a:effectLst>
            <a:softEdge rad="112500"/>
          </a:effectLst>
          <a:extLst/>
        </p:spPr>
      </p:pic>
      <p:pic>
        <p:nvPicPr>
          <p:cNvPr id="14" name="Picture 2"/>
          <p:cNvPicPr>
            <a:picLocks noGrp="1" noChangeAspect="1" noChangeArrowheads="1"/>
          </p:cNvPicPr>
          <p:nvPr>
            <p:ph idx="1"/>
          </p:nvPr>
        </p:nvPicPr>
        <p:blipFill>
          <a:blip r:embed="rId3" cstate="print">
            <a:extLst/>
          </a:blip>
          <a:srcRect/>
          <a:stretch>
            <a:fillRect/>
          </a:stretch>
        </p:blipFill>
        <p:spPr>
          <a:xfrm>
            <a:off x="396009" y="3560947"/>
            <a:ext cx="3968041" cy="2612636"/>
          </a:xfrm>
          <a:effectLst>
            <a:softEdge rad="112500"/>
          </a:effectLst>
          <a:extLst/>
        </p:spPr>
      </p:pic>
      <p:sp>
        <p:nvSpPr>
          <p:cNvPr id="30727" name="Rectangle 11"/>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606425"/>
            <a:ext cx="8229600" cy="890588"/>
          </a:xfrm>
        </p:spPr>
        <p:txBody>
          <a:bodyPr>
            <a:normAutofit fontScale="90000"/>
          </a:bodyPr>
          <a:lstStyle/>
          <a:p>
            <a:pPr eaLnBrk="1" fontAlgn="auto" hangingPunct="1">
              <a:spcAft>
                <a:spcPts val="0"/>
              </a:spcAft>
              <a:defRPr/>
            </a:pPr>
            <a:r>
              <a:rPr lang="en-US" sz="4000" dirty="0" smtClean="0"/>
              <a:t>Carcinoma </a:t>
            </a:r>
            <a:r>
              <a:rPr lang="en-US" sz="4000" dirty="0"/>
              <a:t>of the oral cavity and oropharynx</a:t>
            </a:r>
            <a:br>
              <a:rPr lang="en-US" sz="4000" dirty="0"/>
            </a:br>
            <a:endParaRPr lang="en-US" sz="4000" dirty="0"/>
          </a:p>
        </p:txBody>
      </p:sp>
      <p:sp>
        <p:nvSpPr>
          <p:cNvPr id="223235" name="Rectangle 3"/>
          <p:cNvSpPr>
            <a:spLocks noGrp="1" noChangeArrowheads="1"/>
          </p:cNvSpPr>
          <p:nvPr>
            <p:ph idx="1"/>
          </p:nvPr>
        </p:nvSpPr>
        <p:spPr>
          <a:xfrm>
            <a:off x="457200" y="1639888"/>
            <a:ext cx="8686800" cy="4933950"/>
          </a:xfrm>
        </p:spPr>
        <p:txBody>
          <a:bodyPr>
            <a:normAutofit fontScale="92500"/>
          </a:bodyPr>
          <a:lstStyle/>
          <a:p>
            <a:pPr eaLnBrk="1" fontAlgn="auto" hangingPunct="1">
              <a:defRPr/>
            </a:pPr>
            <a:endParaRPr lang="hu-HU" dirty="0">
              <a:effectLst>
                <a:outerShdw blurRad="38100" dist="38100" dir="2700000" algn="tl">
                  <a:srgbClr val="000000"/>
                </a:outerShdw>
              </a:effectLst>
            </a:endParaRPr>
          </a:p>
          <a:p>
            <a:pPr eaLnBrk="1" fontAlgn="auto" hangingPunct="1">
              <a:defRPr/>
            </a:pPr>
            <a:r>
              <a:rPr lang="en-US" dirty="0"/>
              <a:t>Male/female ratio 4:1. </a:t>
            </a:r>
          </a:p>
          <a:p>
            <a:pPr eaLnBrk="1" fontAlgn="auto" hangingPunct="1">
              <a:defRPr/>
            </a:pPr>
            <a:r>
              <a:rPr lang="en-US" dirty="0"/>
              <a:t>Most frequent between </a:t>
            </a:r>
            <a:r>
              <a:rPr lang="hu-HU" dirty="0" err="1" smtClean="0"/>
              <a:t>the</a:t>
            </a:r>
            <a:r>
              <a:rPr lang="hu-HU" dirty="0" smtClean="0"/>
              <a:t> </a:t>
            </a:r>
            <a:r>
              <a:rPr lang="en-US" dirty="0" smtClean="0"/>
              <a:t>age</a:t>
            </a:r>
            <a:r>
              <a:rPr lang="hu-HU" dirty="0" smtClean="0"/>
              <a:t>s</a:t>
            </a:r>
            <a:r>
              <a:rPr lang="en-US" dirty="0" smtClean="0"/>
              <a:t> </a:t>
            </a:r>
            <a:r>
              <a:rPr lang="en-US" dirty="0"/>
              <a:t>of 50 </a:t>
            </a:r>
            <a:r>
              <a:rPr lang="hu-HU" dirty="0" err="1" smtClean="0"/>
              <a:t>to</a:t>
            </a:r>
            <a:r>
              <a:rPr lang="en-US" dirty="0" smtClean="0"/>
              <a:t> </a:t>
            </a:r>
            <a:r>
              <a:rPr lang="en-US" dirty="0"/>
              <a:t>70 </a:t>
            </a:r>
          </a:p>
          <a:p>
            <a:pPr eaLnBrk="1" fontAlgn="auto" hangingPunct="1">
              <a:defRPr/>
            </a:pPr>
            <a:r>
              <a:rPr lang="en-US" dirty="0"/>
              <a:t>histologically, 90% is squamous cell carcinoma</a:t>
            </a:r>
          </a:p>
          <a:p>
            <a:pPr eaLnBrk="1" fontAlgn="auto" hangingPunct="1">
              <a:defRPr/>
            </a:pPr>
            <a:r>
              <a:rPr lang="en-US" dirty="0"/>
              <a:t>there are neck metastases in 60%, and 15% </a:t>
            </a:r>
            <a:r>
              <a:rPr lang="hu-HU" dirty="0" err="1" smtClean="0"/>
              <a:t>are</a:t>
            </a:r>
            <a:r>
              <a:rPr lang="en-US" dirty="0" smtClean="0"/>
              <a:t> </a:t>
            </a:r>
            <a:r>
              <a:rPr lang="en-US" dirty="0"/>
              <a:t>bilateral  (mainly tongue, floor of mouth, oropharynx)</a:t>
            </a:r>
          </a:p>
          <a:p>
            <a:pPr eaLnBrk="1" fontAlgn="auto" hangingPunct="1">
              <a:defRPr/>
            </a:pPr>
            <a:r>
              <a:rPr lang="en-US" dirty="0"/>
              <a:t>there are distant metastases  </a:t>
            </a:r>
            <a:r>
              <a:rPr lang="en-US" dirty="0" smtClean="0"/>
              <a:t>in</a:t>
            </a:r>
            <a:r>
              <a:rPr lang="hu-HU" dirty="0" smtClean="0"/>
              <a:t> </a:t>
            </a:r>
            <a:r>
              <a:rPr lang="en-US" dirty="0" smtClean="0"/>
              <a:t>7</a:t>
            </a:r>
            <a:r>
              <a:rPr lang="en-US" dirty="0"/>
              <a:t>% (lung, bone, liver) </a:t>
            </a:r>
          </a:p>
          <a:p>
            <a:pPr eaLnBrk="1" fontAlgn="auto" hangingPunct="1">
              <a:defRPr/>
            </a:pPr>
            <a:r>
              <a:rPr lang="en-US" dirty="0"/>
              <a:t>Second primaries </a:t>
            </a:r>
            <a:r>
              <a:rPr lang="hu-HU" dirty="0" err="1" smtClean="0"/>
              <a:t>may</a:t>
            </a:r>
            <a:r>
              <a:rPr lang="hu-HU" dirty="0" smtClean="0"/>
              <a:t> be </a:t>
            </a:r>
            <a:r>
              <a:rPr lang="en-US" dirty="0" smtClean="0"/>
              <a:t>in </a:t>
            </a:r>
            <a:r>
              <a:rPr lang="hu-HU" dirty="0" err="1" smtClean="0"/>
              <a:t>the</a:t>
            </a:r>
            <a:r>
              <a:rPr lang="hu-HU" dirty="0" smtClean="0"/>
              <a:t> </a:t>
            </a:r>
            <a:r>
              <a:rPr lang="en-US" dirty="0" smtClean="0"/>
              <a:t>upper </a:t>
            </a:r>
            <a:r>
              <a:rPr lang="en-US" dirty="0"/>
              <a:t>airways</a:t>
            </a:r>
          </a:p>
        </p:txBody>
      </p:sp>
      <p:sp>
        <p:nvSpPr>
          <p:cNvPr id="32772"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ím 1"/>
          <p:cNvSpPr>
            <a:spLocks noGrp="1"/>
          </p:cNvSpPr>
          <p:nvPr>
            <p:ph type="title"/>
          </p:nvPr>
        </p:nvSpPr>
        <p:spPr>
          <a:xfrm>
            <a:off x="457200" y="593725"/>
            <a:ext cx="8229600" cy="1069975"/>
          </a:xfrm>
        </p:spPr>
        <p:txBody>
          <a:bodyPr/>
          <a:lstStyle/>
          <a:p>
            <a:pPr eaLnBrk="1" hangingPunct="1"/>
            <a:endParaRPr lang="en-US" altLang="hu-HU" smtClean="0">
              <a:latin typeface="Arial" charset="0"/>
              <a:cs typeface="Arial" charset="0"/>
            </a:endParaRPr>
          </a:p>
        </p:txBody>
      </p:sp>
      <p:pic>
        <p:nvPicPr>
          <p:cNvPr id="33795" name="Kép 21"/>
          <p:cNvPicPr>
            <a:picLocks noChangeAspect="1" noChangeArrowheads="1"/>
          </p:cNvPicPr>
          <p:nvPr/>
        </p:nvPicPr>
        <p:blipFill>
          <a:blip r:embed="rId2" cstate="print"/>
          <a:srcRect/>
          <a:stretch>
            <a:fillRect/>
          </a:stretch>
        </p:blipFill>
        <p:spPr bwMode="auto">
          <a:xfrm>
            <a:off x="1219200" y="555625"/>
            <a:ext cx="6550025" cy="5978525"/>
          </a:xfrm>
          <a:prstGeom prst="rect">
            <a:avLst/>
          </a:prstGeom>
          <a:noFill/>
          <a:ln w="9525">
            <a:noFill/>
            <a:miter lim="800000"/>
            <a:headEnd/>
            <a:tailEnd/>
          </a:ln>
        </p:spPr>
      </p:pic>
      <p:sp>
        <p:nvSpPr>
          <p:cNvPr id="33796"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457200" y="606425"/>
            <a:ext cx="8229600" cy="890588"/>
          </a:xfrm>
        </p:spPr>
        <p:txBody>
          <a:bodyPr>
            <a:normAutofit/>
          </a:bodyPr>
          <a:lstStyle/>
          <a:p>
            <a:pPr eaLnBrk="1" fontAlgn="auto" hangingPunct="1">
              <a:spcAft>
                <a:spcPts val="0"/>
              </a:spcAft>
              <a:defRPr/>
            </a:pPr>
            <a:r>
              <a:rPr lang="hu-HU" dirty="0" smtClean="0">
                <a:latin typeface="+mj-lt"/>
              </a:rPr>
              <a:t> </a:t>
            </a:r>
            <a:r>
              <a:rPr lang="en-US" dirty="0">
                <a:latin typeface="+mj-lt"/>
              </a:rPr>
              <a:t>The signs and symptoms  </a:t>
            </a:r>
            <a:r>
              <a:rPr lang="hu-HU" dirty="0">
                <a:latin typeface="+mj-lt"/>
              </a:rPr>
              <a:t>I.</a:t>
            </a:r>
            <a:endParaRPr lang="en-US" dirty="0">
              <a:latin typeface="+mj-lt"/>
            </a:endParaRPr>
          </a:p>
        </p:txBody>
      </p:sp>
      <p:sp>
        <p:nvSpPr>
          <p:cNvPr id="35843" name="Rectangle 3"/>
          <p:cNvSpPr>
            <a:spLocks noGrp="1" noChangeArrowheads="1"/>
          </p:cNvSpPr>
          <p:nvPr>
            <p:ph idx="1"/>
          </p:nvPr>
        </p:nvSpPr>
        <p:spPr>
          <a:xfrm>
            <a:off x="457200" y="1639888"/>
            <a:ext cx="8686800" cy="4933950"/>
          </a:xfrm>
        </p:spPr>
        <p:txBody>
          <a:bodyPr/>
          <a:lstStyle/>
          <a:p>
            <a:pPr marL="623888" eaLnBrk="1" hangingPunct="1"/>
            <a:r>
              <a:rPr lang="hu-HU" altLang="hu-HU" smtClean="0"/>
              <a:t>Nonhealing u</a:t>
            </a:r>
            <a:r>
              <a:rPr lang="en-US" altLang="hu-HU" smtClean="0"/>
              <a:t>lcers</a:t>
            </a:r>
            <a:r>
              <a:rPr lang="hu-HU" altLang="hu-HU" smtClean="0"/>
              <a:t>, (3 weeks)  or asymmetric swelling</a:t>
            </a:r>
            <a:endParaRPr lang="en-IN" altLang="hu-HU" smtClean="0"/>
          </a:p>
          <a:p>
            <a:pPr marL="623888" eaLnBrk="1" hangingPunct="1"/>
            <a:r>
              <a:rPr lang="hu-HU" altLang="hu-HU" smtClean="0"/>
              <a:t>Unusual pain in oral cavity or a s</a:t>
            </a:r>
            <a:r>
              <a:rPr lang="en-US" altLang="hu-HU" smtClean="0"/>
              <a:t>ore throat</a:t>
            </a:r>
            <a:endParaRPr lang="hu-HU" altLang="hu-HU" smtClean="0"/>
          </a:p>
          <a:p>
            <a:pPr marL="623888" eaLnBrk="1" hangingPunct="1"/>
            <a:r>
              <a:rPr lang="hu-HU" altLang="hu-HU" smtClean="0"/>
              <a:t>B</a:t>
            </a:r>
            <a:r>
              <a:rPr lang="en-US" altLang="hu-HU" smtClean="0"/>
              <a:t>leeding in the mouth</a:t>
            </a:r>
            <a:endParaRPr lang="en-IN" altLang="hu-HU" smtClean="0"/>
          </a:p>
          <a:p>
            <a:pPr marL="623888" eaLnBrk="1" hangingPunct="1"/>
            <a:r>
              <a:rPr lang="hu-HU" altLang="hu-HU" smtClean="0"/>
              <a:t>R</a:t>
            </a:r>
            <a:r>
              <a:rPr lang="en-US" altLang="hu-HU" smtClean="0"/>
              <a:t>eferred ear pain</a:t>
            </a:r>
            <a:r>
              <a:rPr lang="hu-HU" altLang="hu-HU" smtClean="0"/>
              <a:t> (there is common sensory supply  by the vagus nerve)</a:t>
            </a:r>
          </a:p>
          <a:p>
            <a:pPr marL="623888" eaLnBrk="1" hangingPunct="1"/>
            <a:r>
              <a:rPr lang="hu-HU" altLang="hu-HU" smtClean="0"/>
              <a:t>Oral fetor</a:t>
            </a:r>
          </a:p>
        </p:txBody>
      </p:sp>
      <p:sp>
        <p:nvSpPr>
          <p:cNvPr id="35844"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457200" y="606425"/>
            <a:ext cx="8229600" cy="890588"/>
          </a:xfrm>
        </p:spPr>
        <p:txBody>
          <a:bodyPr>
            <a:normAutofit/>
          </a:bodyPr>
          <a:lstStyle/>
          <a:p>
            <a:pPr eaLnBrk="1" fontAlgn="auto" hangingPunct="1">
              <a:spcAft>
                <a:spcPts val="0"/>
              </a:spcAft>
              <a:defRPr/>
            </a:pPr>
            <a:r>
              <a:rPr lang="hu-HU" dirty="0" smtClean="0">
                <a:latin typeface="+mj-lt"/>
              </a:rPr>
              <a:t> </a:t>
            </a:r>
            <a:r>
              <a:rPr lang="en-US" dirty="0">
                <a:latin typeface="+mj-lt"/>
              </a:rPr>
              <a:t>The signs and symptoms  </a:t>
            </a:r>
            <a:r>
              <a:rPr lang="hu-HU" dirty="0" smtClean="0">
                <a:latin typeface="+mj-lt"/>
              </a:rPr>
              <a:t>I</a:t>
            </a:r>
            <a:r>
              <a:rPr lang="hu-HU" dirty="0">
                <a:latin typeface="+mj-lt"/>
              </a:rPr>
              <a:t>I</a:t>
            </a:r>
            <a:r>
              <a:rPr lang="hu-HU" dirty="0" smtClean="0">
                <a:latin typeface="+mj-lt"/>
              </a:rPr>
              <a:t>.</a:t>
            </a:r>
            <a:endParaRPr lang="en-US" dirty="0">
              <a:latin typeface="+mj-lt"/>
            </a:endParaRPr>
          </a:p>
        </p:txBody>
      </p:sp>
      <p:sp>
        <p:nvSpPr>
          <p:cNvPr id="36867" name="Rectangle 3"/>
          <p:cNvSpPr>
            <a:spLocks noGrp="1" noChangeArrowheads="1"/>
          </p:cNvSpPr>
          <p:nvPr>
            <p:ph idx="1"/>
          </p:nvPr>
        </p:nvSpPr>
        <p:spPr>
          <a:xfrm>
            <a:off x="457200" y="1639888"/>
            <a:ext cx="8686800" cy="4933950"/>
          </a:xfrm>
        </p:spPr>
        <p:txBody>
          <a:bodyPr/>
          <a:lstStyle/>
          <a:p>
            <a:pPr marL="623888" eaLnBrk="1" hangingPunct="1"/>
            <a:r>
              <a:rPr lang="en-US" altLang="hu-HU" smtClean="0"/>
              <a:t>Dysphagia</a:t>
            </a:r>
            <a:r>
              <a:rPr lang="hu-HU" altLang="hu-HU" smtClean="0"/>
              <a:t>  (difficulty  swallowing)</a:t>
            </a:r>
            <a:endParaRPr lang="en-US" altLang="hu-HU" smtClean="0"/>
          </a:p>
          <a:p>
            <a:pPr marL="623888" eaLnBrk="1" hangingPunct="1"/>
            <a:r>
              <a:rPr lang="en-US" altLang="hu-HU" smtClean="0"/>
              <a:t>Dysphonia</a:t>
            </a:r>
            <a:r>
              <a:rPr lang="hu-HU" altLang="hu-HU" smtClean="0"/>
              <a:t> (change in  voice)</a:t>
            </a:r>
          </a:p>
          <a:p>
            <a:pPr marL="623888" eaLnBrk="1" hangingPunct="1"/>
            <a:r>
              <a:rPr lang="en-US" altLang="hu-HU" smtClean="0"/>
              <a:t> Neck masses</a:t>
            </a:r>
            <a:endParaRPr lang="hu-HU" altLang="hu-HU" smtClean="0"/>
          </a:p>
          <a:p>
            <a:pPr marL="623888" eaLnBrk="1" hangingPunct="1">
              <a:buFont typeface="Wingdings" pitchFamily="2" charset="2"/>
              <a:buNone/>
            </a:pPr>
            <a:r>
              <a:rPr lang="hu-HU" altLang="hu-HU" smtClean="0"/>
              <a:t>LATER:</a:t>
            </a:r>
          </a:p>
          <a:p>
            <a:pPr marL="623888" eaLnBrk="1" hangingPunct="1"/>
            <a:r>
              <a:rPr lang="hu-HU" altLang="hu-HU" smtClean="0"/>
              <a:t>Difficulty in chewing</a:t>
            </a:r>
            <a:endParaRPr lang="en-IN" altLang="hu-HU" smtClean="0"/>
          </a:p>
          <a:p>
            <a:pPr marL="623888" eaLnBrk="1" hangingPunct="1"/>
            <a:r>
              <a:rPr lang="hu-HU" altLang="hu-HU" smtClean="0"/>
              <a:t>C</a:t>
            </a:r>
            <a:r>
              <a:rPr lang="en-US" altLang="hu-HU" smtClean="0"/>
              <a:t>hange in the fit of dentures</a:t>
            </a:r>
            <a:endParaRPr lang="hu-HU" altLang="hu-HU" smtClean="0"/>
          </a:p>
          <a:p>
            <a:pPr marL="623888" eaLnBrk="1" hangingPunct="1"/>
            <a:r>
              <a:rPr lang="en-US" altLang="hu-HU" smtClean="0"/>
              <a:t>Trismus</a:t>
            </a:r>
            <a:r>
              <a:rPr lang="hu-HU" altLang="hu-HU" smtClean="0"/>
              <a:t> (if  t</a:t>
            </a:r>
            <a:r>
              <a:rPr lang="en-US" altLang="hu-HU" smtClean="0"/>
              <a:t>umor involves </a:t>
            </a:r>
            <a:r>
              <a:rPr lang="hu-HU" altLang="hu-HU" smtClean="0"/>
              <a:t>the floor of the mouth or </a:t>
            </a:r>
            <a:r>
              <a:rPr lang="en-US" altLang="hu-HU" smtClean="0"/>
              <a:t>pterygoid space</a:t>
            </a:r>
            <a:r>
              <a:rPr lang="hu-HU" altLang="hu-HU" smtClean="0"/>
              <a:t>)</a:t>
            </a:r>
            <a:endParaRPr lang="en-IN" altLang="hu-HU" smtClean="0"/>
          </a:p>
        </p:txBody>
      </p:sp>
      <p:sp>
        <p:nvSpPr>
          <p:cNvPr id="36868"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Biology</a:t>
            </a:r>
            <a:r>
              <a:rPr lang="hu-HU" dirty="0" smtClean="0"/>
              <a:t> and </a:t>
            </a:r>
            <a:r>
              <a:rPr lang="hu-HU" dirty="0" err="1" smtClean="0"/>
              <a:t>clinical</a:t>
            </a:r>
            <a:r>
              <a:rPr lang="hu-HU" dirty="0" smtClean="0"/>
              <a:t> </a:t>
            </a:r>
            <a:r>
              <a:rPr lang="hu-HU" dirty="0" err="1" smtClean="0"/>
              <a:t>appearance</a:t>
            </a:r>
            <a:endParaRPr lang="hu-HU" dirty="0"/>
          </a:p>
        </p:txBody>
      </p:sp>
      <p:sp>
        <p:nvSpPr>
          <p:cNvPr id="5" name="Tartalom helye 4"/>
          <p:cNvSpPr>
            <a:spLocks noGrp="1"/>
          </p:cNvSpPr>
          <p:nvPr>
            <p:ph idx="1"/>
          </p:nvPr>
        </p:nvSpPr>
        <p:spPr>
          <a:xfrm>
            <a:off x="541450" y="1142984"/>
            <a:ext cx="8422158" cy="5598384"/>
          </a:xfrm>
        </p:spPr>
        <p:txBody>
          <a:bodyPr/>
          <a:lstStyle/>
          <a:p>
            <a:pPr>
              <a:buNone/>
            </a:pPr>
            <a:r>
              <a:rPr lang="hu-HU" sz="2400" b="1" dirty="0" smtClean="0"/>
              <a:t>HPV </a:t>
            </a:r>
            <a:r>
              <a:rPr lang="hu-HU" sz="2400" b="1" dirty="0" err="1" smtClean="0"/>
              <a:t>associated</a:t>
            </a:r>
            <a:r>
              <a:rPr lang="hu-HU" sz="2400" b="1" dirty="0" smtClean="0"/>
              <a:t>			</a:t>
            </a:r>
            <a:r>
              <a:rPr lang="hu-HU" sz="2400" b="1" dirty="0" err="1" smtClean="0"/>
              <a:t>Smoking</a:t>
            </a:r>
            <a:r>
              <a:rPr lang="hu-HU" sz="2400" b="1" dirty="0" smtClean="0"/>
              <a:t> </a:t>
            </a:r>
            <a:r>
              <a:rPr lang="hu-HU" sz="2400" b="1" dirty="0" err="1" smtClean="0"/>
              <a:t>&amp;alcohol</a:t>
            </a:r>
            <a:r>
              <a:rPr lang="hu-HU" sz="2400" b="1" dirty="0" smtClean="0"/>
              <a:t> </a:t>
            </a:r>
            <a:r>
              <a:rPr lang="hu-HU" sz="2400" b="1" dirty="0" err="1" smtClean="0"/>
              <a:t>ass</a:t>
            </a:r>
            <a:r>
              <a:rPr lang="hu-HU" sz="2400" b="1" dirty="0" smtClean="0"/>
              <a:t>. </a:t>
            </a:r>
          </a:p>
          <a:p>
            <a:pPr>
              <a:buNone/>
            </a:pPr>
            <a:r>
              <a:rPr lang="hu-HU" sz="2200" dirty="0" err="1" smtClean="0"/>
              <a:t>Not</a:t>
            </a:r>
            <a:r>
              <a:rPr lang="hu-HU" sz="2200" dirty="0" smtClean="0"/>
              <a:t> </a:t>
            </a:r>
            <a:r>
              <a:rPr lang="hu-HU" sz="2200" dirty="0" err="1" smtClean="0"/>
              <a:t>hard</a:t>
            </a:r>
            <a:r>
              <a:rPr lang="hu-HU" sz="2200" dirty="0" smtClean="0"/>
              <a:t>, no </a:t>
            </a:r>
            <a:r>
              <a:rPr lang="hu-HU" sz="2200" dirty="0" err="1" smtClean="0"/>
              <a:t>pain</a:t>
            </a:r>
            <a:r>
              <a:rPr lang="hu-HU" sz="2200" dirty="0" smtClean="0"/>
              <a:t>			</a:t>
            </a:r>
            <a:r>
              <a:rPr lang="hu-HU" sz="2200" dirty="0" err="1" smtClean="0"/>
              <a:t>odynophagia</a:t>
            </a:r>
            <a:r>
              <a:rPr lang="hu-HU" sz="2200" dirty="0" smtClean="0"/>
              <a:t>, </a:t>
            </a:r>
          </a:p>
          <a:p>
            <a:pPr>
              <a:buNone/>
            </a:pPr>
            <a:r>
              <a:rPr lang="hu-HU" sz="2200" dirty="0" err="1" smtClean="0"/>
              <a:t>Goes</a:t>
            </a:r>
            <a:r>
              <a:rPr lang="hu-HU" sz="2200" dirty="0" smtClean="0"/>
              <a:t> </a:t>
            </a:r>
            <a:r>
              <a:rPr lang="hu-HU" sz="2200" dirty="0" err="1" smtClean="0"/>
              <a:t>to</a:t>
            </a:r>
            <a:r>
              <a:rPr lang="hu-HU" sz="2200" dirty="0" smtClean="0"/>
              <a:t> </a:t>
            </a:r>
            <a:r>
              <a:rPr lang="hu-HU" sz="2200" dirty="0" err="1" smtClean="0"/>
              <a:t>deep</a:t>
            </a:r>
            <a:r>
              <a:rPr lang="hu-HU" sz="2200" dirty="0" smtClean="0"/>
              <a:t>, </a:t>
            </a:r>
            <a:r>
              <a:rPr lang="hu-HU" sz="2200" dirty="0" err="1" smtClean="0"/>
              <a:t>into</a:t>
            </a:r>
            <a:r>
              <a:rPr lang="hu-HU" sz="2200" dirty="0" smtClean="0"/>
              <a:t> </a:t>
            </a:r>
            <a:r>
              <a:rPr lang="hu-HU" sz="2200" dirty="0" err="1" smtClean="0"/>
              <a:t>crypts</a:t>
            </a:r>
            <a:r>
              <a:rPr lang="hu-HU" sz="2200" dirty="0" smtClean="0"/>
              <a:t>		</a:t>
            </a:r>
            <a:r>
              <a:rPr lang="hu-HU" sz="2200" dirty="0" err="1" smtClean="0"/>
              <a:t>exulcerated</a:t>
            </a:r>
            <a:endParaRPr lang="hu-HU" sz="2200" dirty="0" smtClean="0"/>
          </a:p>
          <a:p>
            <a:pPr>
              <a:buNone/>
            </a:pPr>
            <a:r>
              <a:rPr lang="hu-HU" sz="2200" dirty="0" smtClean="0"/>
              <a:t>						</a:t>
            </a:r>
            <a:r>
              <a:rPr lang="hu-HU" sz="2200" dirty="0" err="1" smtClean="0"/>
              <a:t>hard</a:t>
            </a:r>
            <a:endParaRPr lang="hu-HU" sz="2200" dirty="0" smtClean="0"/>
          </a:p>
          <a:p>
            <a:pPr>
              <a:buNone/>
            </a:pPr>
            <a:r>
              <a:rPr lang="hu-HU" sz="2200" i="1" dirty="0" err="1" smtClean="0"/>
              <a:t>Hyst</a:t>
            </a:r>
            <a:r>
              <a:rPr lang="hu-HU" sz="2200" i="1" dirty="0" smtClean="0"/>
              <a:t>:</a:t>
            </a:r>
            <a:r>
              <a:rPr lang="hu-HU" sz="2200" dirty="0" smtClean="0"/>
              <a:t> 	no </a:t>
            </a:r>
            <a:r>
              <a:rPr lang="hu-HU" sz="2200" dirty="0" err="1" smtClean="0"/>
              <a:t>epithel.dyspl</a:t>
            </a:r>
            <a:r>
              <a:rPr lang="hu-HU" sz="2200" dirty="0" smtClean="0"/>
              <a:t>.		</a:t>
            </a:r>
            <a:r>
              <a:rPr lang="hu-HU" sz="2200" dirty="0" err="1"/>
              <a:t>e</a:t>
            </a:r>
            <a:r>
              <a:rPr lang="hu-HU" sz="2200" dirty="0" err="1" smtClean="0"/>
              <a:t>pithel</a:t>
            </a:r>
            <a:r>
              <a:rPr lang="hu-HU" sz="2200" dirty="0" smtClean="0"/>
              <a:t> </a:t>
            </a:r>
            <a:r>
              <a:rPr lang="hu-HU" sz="2200" dirty="0" err="1" smtClean="0"/>
              <a:t>dyspl</a:t>
            </a:r>
            <a:r>
              <a:rPr lang="hu-HU" sz="2200" dirty="0" smtClean="0"/>
              <a:t>.</a:t>
            </a:r>
          </a:p>
          <a:p>
            <a:pPr>
              <a:buNone/>
            </a:pPr>
            <a:r>
              <a:rPr lang="hu-HU" sz="2200" dirty="0" smtClean="0"/>
              <a:t>		</a:t>
            </a:r>
            <a:r>
              <a:rPr lang="hu-HU" sz="2200" dirty="0" err="1" smtClean="0"/>
              <a:t>lymphocyte</a:t>
            </a:r>
            <a:r>
              <a:rPr lang="hu-HU" sz="2200" dirty="0" smtClean="0"/>
              <a:t> </a:t>
            </a:r>
            <a:r>
              <a:rPr lang="hu-HU" sz="2200" dirty="0" err="1" smtClean="0"/>
              <a:t>inf</a:t>
            </a:r>
            <a:r>
              <a:rPr lang="hu-HU" sz="2200" dirty="0" smtClean="0"/>
              <a:t>.		</a:t>
            </a:r>
            <a:r>
              <a:rPr lang="hu-HU" sz="2200" dirty="0" err="1" smtClean="0"/>
              <a:t>Squamous</a:t>
            </a:r>
            <a:r>
              <a:rPr lang="hu-HU" sz="2200" dirty="0" smtClean="0"/>
              <a:t> </a:t>
            </a:r>
            <a:r>
              <a:rPr lang="hu-HU" sz="2200" dirty="0" err="1" smtClean="0"/>
              <a:t>cells</a:t>
            </a:r>
            <a:endParaRPr lang="hu-HU" sz="2200" dirty="0" smtClean="0"/>
          </a:p>
          <a:p>
            <a:pPr>
              <a:buNone/>
            </a:pPr>
            <a:r>
              <a:rPr lang="hu-HU" sz="2200" dirty="0" smtClean="0"/>
              <a:t>		</a:t>
            </a:r>
            <a:r>
              <a:rPr lang="hu-HU" sz="2200" dirty="0" err="1" smtClean="0"/>
              <a:t>basaloid</a:t>
            </a:r>
            <a:r>
              <a:rPr lang="hu-HU" sz="2200" dirty="0" smtClean="0"/>
              <a:t>, </a:t>
            </a:r>
            <a:r>
              <a:rPr lang="hu-HU" sz="2200" dirty="0" err="1" smtClean="0"/>
              <a:t>low</a:t>
            </a:r>
            <a:r>
              <a:rPr lang="hu-HU" sz="2200" dirty="0" smtClean="0"/>
              <a:t> </a:t>
            </a:r>
            <a:r>
              <a:rPr lang="hu-HU" sz="2200" dirty="0" err="1" smtClean="0"/>
              <a:t>diff</a:t>
            </a:r>
            <a:r>
              <a:rPr lang="hu-HU" sz="2200" dirty="0" smtClean="0"/>
              <a:t>.		</a:t>
            </a:r>
            <a:r>
              <a:rPr lang="hu-HU" sz="2200" dirty="0" err="1" smtClean="0"/>
              <a:t>varied</a:t>
            </a:r>
            <a:r>
              <a:rPr lang="hu-HU" sz="2200" dirty="0" smtClean="0"/>
              <a:t> </a:t>
            </a:r>
            <a:r>
              <a:rPr lang="hu-HU" sz="2200" dirty="0" err="1" smtClean="0"/>
              <a:t>diff</a:t>
            </a:r>
            <a:r>
              <a:rPr lang="hu-HU" sz="2200" dirty="0" smtClean="0"/>
              <a:t>.</a:t>
            </a:r>
          </a:p>
          <a:p>
            <a:pPr>
              <a:buNone/>
            </a:pPr>
            <a:endParaRPr lang="hu-HU" dirty="0"/>
          </a:p>
        </p:txBody>
      </p:sp>
      <p:pic>
        <p:nvPicPr>
          <p:cNvPr id="3" name="Kép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4572008"/>
            <a:ext cx="3048000" cy="2028825"/>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4552265"/>
            <a:ext cx="2952328" cy="210880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ím 1"/>
          <p:cNvSpPr>
            <a:spLocks noGrp="1"/>
          </p:cNvSpPr>
          <p:nvPr>
            <p:ph type="title"/>
          </p:nvPr>
        </p:nvSpPr>
        <p:spPr>
          <a:xfrm>
            <a:off x="0" y="0"/>
            <a:ext cx="9144000" cy="1417638"/>
          </a:xfrm>
        </p:spPr>
        <p:txBody>
          <a:bodyPr/>
          <a:lstStyle/>
          <a:p>
            <a:pPr algn="l"/>
            <a:r>
              <a:rPr lang="hu-HU" altLang="hu-HU" sz="2000" smtClean="0">
                <a:solidFill>
                  <a:schemeClr val="tx1"/>
                </a:solidFill>
                <a:latin typeface="Arial" panose="020B0604020202020204" pitchFamily="34" charset="0"/>
              </a:rPr>
              <a:t>    WHO, EUCAN</a:t>
            </a:r>
            <a:endParaRPr lang="en-US" altLang="hu-HU" sz="2000" smtClean="0">
              <a:solidFill>
                <a:schemeClr val="tx1"/>
              </a:solidFill>
              <a:latin typeface="Arial" panose="020B0604020202020204" pitchFamily="34" charset="0"/>
            </a:endParaRPr>
          </a:p>
        </p:txBody>
      </p:sp>
      <p:pic>
        <p:nvPicPr>
          <p:cNvPr id="32771" name="Picture 2" descr="C:\Users\Kati\Downloads\FusionChart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563" y="0"/>
            <a:ext cx="4968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3827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606425"/>
            <a:ext cx="8229600" cy="890588"/>
          </a:xfrm>
        </p:spPr>
        <p:txBody>
          <a:bodyPr/>
          <a:lstStyle/>
          <a:p>
            <a:pPr eaLnBrk="1" hangingPunct="1"/>
            <a:r>
              <a:rPr lang="hu-HU" altLang="hu-HU" smtClean="0">
                <a:latin typeface="Arial" charset="0"/>
                <a:cs typeface="Arial" charset="0"/>
              </a:rPr>
              <a:t>Examination I.</a:t>
            </a:r>
            <a:endParaRPr lang="en-US" altLang="hu-HU" smtClean="0">
              <a:latin typeface="Arial" charset="0"/>
              <a:cs typeface="Arial" charset="0"/>
            </a:endParaRPr>
          </a:p>
        </p:txBody>
      </p:sp>
      <p:sp>
        <p:nvSpPr>
          <p:cNvPr id="228355" name="Rectangle 3"/>
          <p:cNvSpPr>
            <a:spLocks noGrp="1" noChangeArrowheads="1"/>
          </p:cNvSpPr>
          <p:nvPr>
            <p:ph idx="1"/>
          </p:nvPr>
        </p:nvSpPr>
        <p:spPr>
          <a:xfrm>
            <a:off x="457200" y="1639888"/>
            <a:ext cx="8229600" cy="4933950"/>
          </a:xfrm>
        </p:spPr>
        <p:txBody>
          <a:bodyPr>
            <a:normAutofit lnSpcReduction="10000"/>
          </a:bodyPr>
          <a:lstStyle/>
          <a:p>
            <a:pPr eaLnBrk="1" fontAlgn="auto" hangingPunct="1">
              <a:defRPr/>
            </a:pPr>
            <a:r>
              <a:rPr lang="hu-HU" dirty="0" err="1"/>
              <a:t>Examination</a:t>
            </a:r>
            <a:r>
              <a:rPr lang="hu-HU" dirty="0"/>
              <a:t> of </a:t>
            </a:r>
            <a:r>
              <a:rPr lang="hu-HU" dirty="0" err="1"/>
              <a:t>mouth</a:t>
            </a:r>
            <a:r>
              <a:rPr lang="hu-HU" dirty="0"/>
              <a:t> and </a:t>
            </a:r>
            <a:r>
              <a:rPr lang="hu-HU" dirty="0" err="1"/>
              <a:t>oropharynx</a:t>
            </a:r>
            <a:endParaRPr lang="hu-HU" dirty="0"/>
          </a:p>
          <a:p>
            <a:pPr eaLnBrk="1" fontAlgn="auto" hangingPunct="1">
              <a:defRPr/>
            </a:pPr>
            <a:r>
              <a:rPr lang="hu-HU" dirty="0" err="1"/>
              <a:t>Laryngo-pharyngoscopia</a:t>
            </a:r>
            <a:r>
              <a:rPr lang="hu-HU" dirty="0"/>
              <a:t> (</a:t>
            </a:r>
            <a:r>
              <a:rPr lang="hu-HU" dirty="0" err="1"/>
              <a:t>indirect</a:t>
            </a:r>
            <a:r>
              <a:rPr lang="hu-HU" dirty="0"/>
              <a:t>, </a:t>
            </a:r>
            <a:r>
              <a:rPr lang="hu-HU" dirty="0" err="1"/>
              <a:t>direct</a:t>
            </a:r>
            <a:r>
              <a:rPr lang="hu-HU" dirty="0"/>
              <a:t>, </a:t>
            </a:r>
            <a:r>
              <a:rPr lang="hu-HU" dirty="0" err="1"/>
              <a:t>laryngmicroscopy</a:t>
            </a:r>
            <a:r>
              <a:rPr lang="hu-HU" dirty="0"/>
              <a:t>)</a:t>
            </a:r>
          </a:p>
          <a:p>
            <a:pPr eaLnBrk="1" fontAlgn="auto" hangingPunct="1">
              <a:defRPr/>
            </a:pPr>
            <a:r>
              <a:rPr lang="hu-HU" dirty="0"/>
              <a:t>Feeling/</a:t>
            </a:r>
            <a:r>
              <a:rPr lang="hu-HU" dirty="0" err="1"/>
              <a:t>Palpation</a:t>
            </a:r>
            <a:r>
              <a:rPr lang="hu-HU" dirty="0"/>
              <a:t> (</a:t>
            </a:r>
            <a:r>
              <a:rPr lang="hu-HU" dirty="0" err="1"/>
              <a:t>neck</a:t>
            </a:r>
            <a:r>
              <a:rPr lang="hu-HU" dirty="0"/>
              <a:t>, </a:t>
            </a:r>
            <a:r>
              <a:rPr lang="hu-HU" dirty="0" err="1"/>
              <a:t>tongue</a:t>
            </a:r>
            <a:r>
              <a:rPr lang="hu-HU" dirty="0"/>
              <a:t> and </a:t>
            </a:r>
            <a:r>
              <a:rPr lang="hu-HU" dirty="0" err="1"/>
              <a:t>base</a:t>
            </a:r>
            <a:r>
              <a:rPr lang="hu-HU" dirty="0"/>
              <a:t> of </a:t>
            </a:r>
            <a:r>
              <a:rPr lang="hu-HU" dirty="0" err="1"/>
              <a:t>tongue</a:t>
            </a:r>
            <a:r>
              <a:rPr lang="hu-HU" dirty="0"/>
              <a:t>)</a:t>
            </a:r>
          </a:p>
          <a:p>
            <a:pPr eaLnBrk="1" fontAlgn="auto" hangingPunct="1">
              <a:defRPr/>
            </a:pPr>
            <a:r>
              <a:rPr lang="hu-HU" dirty="0"/>
              <a:t>CT </a:t>
            </a:r>
            <a:r>
              <a:rPr lang="hu-HU" dirty="0" err="1" smtClean="0"/>
              <a:t>or</a:t>
            </a:r>
            <a:r>
              <a:rPr lang="hu-HU" dirty="0" smtClean="0"/>
              <a:t>/and </a:t>
            </a:r>
            <a:r>
              <a:rPr lang="hu-HU" dirty="0"/>
              <a:t>MRI </a:t>
            </a:r>
          </a:p>
          <a:p>
            <a:pPr eaLnBrk="1" fontAlgn="auto" hangingPunct="1">
              <a:defRPr/>
            </a:pPr>
            <a:r>
              <a:rPr lang="hu-HU" dirty="0" err="1"/>
              <a:t>Chest</a:t>
            </a:r>
            <a:r>
              <a:rPr lang="hu-HU" dirty="0"/>
              <a:t> </a:t>
            </a:r>
            <a:r>
              <a:rPr lang="hu-HU" dirty="0" err="1"/>
              <a:t>x-ray</a:t>
            </a:r>
            <a:endParaRPr lang="hu-HU" dirty="0"/>
          </a:p>
          <a:p>
            <a:pPr eaLnBrk="1" fontAlgn="auto" hangingPunct="1">
              <a:defRPr/>
            </a:pPr>
            <a:r>
              <a:rPr lang="hu-HU" dirty="0" err="1"/>
              <a:t>Laboratory</a:t>
            </a:r>
            <a:r>
              <a:rPr lang="hu-HU" dirty="0"/>
              <a:t> </a:t>
            </a:r>
            <a:r>
              <a:rPr lang="hu-HU" dirty="0" err="1"/>
              <a:t>tests</a:t>
            </a:r>
            <a:r>
              <a:rPr lang="hu-HU" dirty="0"/>
              <a:t> </a:t>
            </a:r>
          </a:p>
          <a:p>
            <a:pPr eaLnBrk="1" fontAlgn="auto" hangingPunct="1">
              <a:defRPr/>
            </a:pPr>
            <a:r>
              <a:rPr lang="hu-HU" dirty="0"/>
              <a:t>PET CT</a:t>
            </a:r>
          </a:p>
        </p:txBody>
      </p:sp>
      <p:sp>
        <p:nvSpPr>
          <p:cNvPr id="37892"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606425"/>
            <a:ext cx="8229600" cy="890588"/>
          </a:xfrm>
        </p:spPr>
        <p:txBody>
          <a:bodyPr/>
          <a:lstStyle/>
          <a:p>
            <a:pPr eaLnBrk="1" hangingPunct="1"/>
            <a:r>
              <a:rPr lang="hu-HU" altLang="hu-HU" smtClean="0">
                <a:latin typeface="Arial" charset="0"/>
                <a:cs typeface="Arial" charset="0"/>
              </a:rPr>
              <a:t>Examination II.</a:t>
            </a:r>
            <a:endParaRPr lang="en-US" altLang="hu-HU" smtClean="0">
              <a:latin typeface="Arial" charset="0"/>
              <a:cs typeface="Arial" charset="0"/>
            </a:endParaRPr>
          </a:p>
        </p:txBody>
      </p:sp>
      <p:sp>
        <p:nvSpPr>
          <p:cNvPr id="38915" name="Rectangle 3"/>
          <p:cNvSpPr>
            <a:spLocks noGrp="1" noChangeArrowheads="1"/>
          </p:cNvSpPr>
          <p:nvPr>
            <p:ph idx="1"/>
          </p:nvPr>
        </p:nvSpPr>
        <p:spPr>
          <a:xfrm>
            <a:off x="457200" y="1639888"/>
            <a:ext cx="8229600" cy="4933950"/>
          </a:xfrm>
        </p:spPr>
        <p:txBody>
          <a:bodyPr/>
          <a:lstStyle/>
          <a:p>
            <a:pPr marL="623888" eaLnBrk="1" hangingPunct="1"/>
            <a:r>
              <a:rPr lang="en-US" altLang="hu-HU" smtClean="0"/>
              <a:t>Biops</a:t>
            </a:r>
            <a:r>
              <a:rPr lang="hu-HU" altLang="hu-HU" smtClean="0"/>
              <a:t>y</a:t>
            </a:r>
          </a:p>
          <a:p>
            <a:pPr lvl="1" eaLnBrk="1" hangingPunct="1"/>
            <a:r>
              <a:rPr lang="en-US" altLang="hu-HU" smtClean="0"/>
              <a:t>directly from tumor</a:t>
            </a:r>
          </a:p>
          <a:p>
            <a:pPr lvl="1" eaLnBrk="1" hangingPunct="1"/>
            <a:r>
              <a:rPr lang="en-US" altLang="hu-HU" smtClean="0"/>
              <a:t>Ultra Sou</a:t>
            </a:r>
            <a:r>
              <a:rPr lang="hu-HU" altLang="hu-HU" smtClean="0"/>
              <a:t>nd</a:t>
            </a:r>
            <a:r>
              <a:rPr lang="en-US" altLang="hu-HU" smtClean="0"/>
              <a:t> (U</a:t>
            </a:r>
            <a:r>
              <a:rPr lang="hu-HU" altLang="hu-HU" smtClean="0"/>
              <a:t>S</a:t>
            </a:r>
            <a:r>
              <a:rPr lang="en-US" altLang="hu-HU" smtClean="0"/>
              <a:t>) guided Fine Needle Aspiration Biopsy (FNAB) from neck masses</a:t>
            </a:r>
          </a:p>
        </p:txBody>
      </p:sp>
      <p:sp>
        <p:nvSpPr>
          <p:cNvPr id="38916"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ím 1"/>
          <p:cNvSpPr>
            <a:spLocks noGrp="1"/>
          </p:cNvSpPr>
          <p:nvPr>
            <p:ph type="title"/>
          </p:nvPr>
        </p:nvSpPr>
        <p:spPr>
          <a:xfrm>
            <a:off x="457200" y="606425"/>
            <a:ext cx="8686800" cy="890588"/>
          </a:xfrm>
        </p:spPr>
        <p:txBody>
          <a:bodyPr/>
          <a:lstStyle/>
          <a:p>
            <a:pPr eaLnBrk="1" hangingPunct="1"/>
            <a:r>
              <a:rPr lang="en-US" altLang="hu-HU" smtClean="0">
                <a:latin typeface="Arial" charset="0"/>
                <a:cs typeface="Arial" charset="0"/>
              </a:rPr>
              <a:t>Examination of mouth and oropharynx</a:t>
            </a:r>
          </a:p>
        </p:txBody>
      </p:sp>
      <p:graphicFrame>
        <p:nvGraphicFramePr>
          <p:cNvPr id="2" name="Tartalom helye 1"/>
          <p:cNvGraphicFramePr>
            <a:graphicFrameLocks noGrp="1"/>
          </p:cNvGraphicFramePr>
          <p:nvPr>
            <p:ph idx="1"/>
          </p:nvPr>
        </p:nvGraphicFramePr>
        <p:xfrm>
          <a:off x="666750" y="2438399"/>
          <a:ext cx="8267700" cy="3812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940" name="Téglalap 2"/>
          <p:cNvSpPr>
            <a:spLocks noChangeArrowheads="1"/>
          </p:cNvSpPr>
          <p:nvPr/>
        </p:nvSpPr>
        <p:spPr bwMode="auto">
          <a:xfrm>
            <a:off x="495300" y="1524000"/>
            <a:ext cx="8648700" cy="831850"/>
          </a:xfrm>
          <a:prstGeom prst="rect">
            <a:avLst/>
          </a:prstGeom>
          <a:noFill/>
          <a:ln w="9525">
            <a:noFill/>
            <a:miter lim="800000"/>
            <a:headEnd/>
            <a:tailEnd/>
          </a:ln>
        </p:spPr>
        <p:txBody>
          <a:bodyPr>
            <a:spAutoFit/>
          </a:bodyPr>
          <a:lstStyle/>
          <a:p>
            <a:pPr>
              <a:spcBef>
                <a:spcPct val="50000"/>
              </a:spcBef>
              <a:buFont typeface="Wingdings" pitchFamily="2" charset="2"/>
              <a:buNone/>
            </a:pPr>
            <a:r>
              <a:rPr lang="en-US" altLang="hu-HU" sz="2400" b="0"/>
              <a:t>Examination is carried out with </a:t>
            </a:r>
            <a:r>
              <a:rPr lang="hu-HU" altLang="hu-HU" sz="2400" b="0"/>
              <a:t>strong</a:t>
            </a:r>
            <a:r>
              <a:rPr lang="en-US" altLang="hu-HU" sz="2400" b="0"/>
              <a:t> head lamp, (or </a:t>
            </a:r>
            <a:r>
              <a:rPr lang="hu-HU" altLang="hu-HU" sz="2400" b="0"/>
              <a:t>flash</a:t>
            </a:r>
            <a:r>
              <a:rPr lang="en-US" altLang="hu-HU" sz="2400" b="0"/>
              <a:t> l</a:t>
            </a:r>
            <a:r>
              <a:rPr lang="hu-HU" altLang="hu-HU" sz="2400" b="0"/>
              <a:t>ight)</a:t>
            </a:r>
            <a:r>
              <a:rPr lang="en-US" altLang="hu-HU" sz="2400" b="0"/>
              <a:t> using two tongue depressors</a:t>
            </a:r>
          </a:p>
        </p:txBody>
      </p:sp>
      <p:sp>
        <p:nvSpPr>
          <p:cNvPr id="39941" name="Rectangle 5"/>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593725"/>
            <a:ext cx="8686800" cy="1069975"/>
          </a:xfrm>
        </p:spPr>
        <p:txBody>
          <a:bodyPr>
            <a:normAutofit fontScale="90000"/>
          </a:bodyPr>
          <a:lstStyle/>
          <a:p>
            <a:pPr eaLnBrk="1" hangingPunct="1">
              <a:defRPr/>
            </a:pPr>
            <a:r>
              <a:rPr lang="en-US" altLang="hu-HU" smtClean="0">
                <a:latin typeface="Arial" charset="0"/>
                <a:cs typeface="Arial" charset="0"/>
              </a:rPr>
              <a:t>Traditional examination of the base of the to</a:t>
            </a:r>
            <a:r>
              <a:rPr lang="hu-HU" altLang="hu-HU" smtClean="0">
                <a:latin typeface="Arial" charset="0"/>
                <a:cs typeface="Arial" charset="0"/>
              </a:rPr>
              <a:t>n</a:t>
            </a:r>
            <a:r>
              <a:rPr lang="en-US" altLang="hu-HU" smtClean="0">
                <a:latin typeface="Arial" charset="0"/>
                <a:cs typeface="Arial" charset="0"/>
              </a:rPr>
              <a:t>g</a:t>
            </a:r>
            <a:r>
              <a:rPr lang="hu-HU" altLang="hu-HU" smtClean="0">
                <a:latin typeface="Arial" charset="0"/>
                <a:cs typeface="Arial" charset="0"/>
              </a:rPr>
              <a:t>u</a:t>
            </a:r>
            <a:r>
              <a:rPr lang="en-US" altLang="hu-HU" smtClean="0">
                <a:latin typeface="Arial" charset="0"/>
                <a:cs typeface="Arial" charset="0"/>
              </a:rPr>
              <a:t>e and larynx</a:t>
            </a:r>
            <a:endParaRPr lang="hu-HU" altLang="hu-HU" sz="3200" smtClean="0">
              <a:latin typeface="Arial" charset="0"/>
              <a:cs typeface="Arial" charset="0"/>
            </a:endParaRPr>
          </a:p>
        </p:txBody>
      </p:sp>
      <p:grpSp>
        <p:nvGrpSpPr>
          <p:cNvPr id="40963" name="Csoportba foglalás 1"/>
          <p:cNvGrpSpPr>
            <a:grpSpLocks/>
          </p:cNvGrpSpPr>
          <p:nvPr/>
        </p:nvGrpSpPr>
        <p:grpSpPr bwMode="auto">
          <a:xfrm>
            <a:off x="1447800" y="1814513"/>
            <a:ext cx="6229350" cy="4649787"/>
            <a:chOff x="-1676400" y="1303849"/>
            <a:chExt cx="6400800" cy="5293006"/>
          </a:xfrm>
        </p:grpSpPr>
        <p:pic>
          <p:nvPicPr>
            <p:cNvPr id="37891" name="Picture 3" descr="~AUT0016"/>
            <p:cNvPicPr>
              <a:picLocks noChangeAspect="1" noChangeArrowheads="1"/>
            </p:cNvPicPr>
            <p:nvPr/>
          </p:nvPicPr>
          <p:blipFill rotWithShape="1">
            <a:blip r:embed="rId2" cstate="print">
              <a:extLst/>
            </a:blip>
            <a:srcRect b="50000"/>
            <a:stretch/>
          </p:blipFill>
          <p:spPr bwMode="auto">
            <a:xfrm>
              <a:off x="-1676400" y="1303849"/>
              <a:ext cx="6400800" cy="2813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3" descr="~AUT0016"/>
            <p:cNvPicPr>
              <a:picLocks noChangeAspect="1" noChangeArrowheads="1"/>
            </p:cNvPicPr>
            <p:nvPr/>
          </p:nvPicPr>
          <p:blipFill rotWithShape="1">
            <a:blip r:embed="rId2" cstate="print">
              <a:extLst/>
            </a:blip>
            <a:srcRect t="57348"/>
            <a:stretch/>
          </p:blipFill>
          <p:spPr bwMode="auto">
            <a:xfrm>
              <a:off x="-1676400" y="4196556"/>
              <a:ext cx="6400800" cy="2400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sp>
        <p:nvSpPr>
          <p:cNvPr id="40964" name="Rectangle 6"/>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593725"/>
            <a:ext cx="8686800" cy="1069975"/>
          </a:xfrm>
        </p:spPr>
        <p:txBody>
          <a:bodyPr>
            <a:normAutofit fontScale="90000"/>
          </a:bodyPr>
          <a:lstStyle/>
          <a:p>
            <a:pPr eaLnBrk="1" fontAlgn="auto" hangingPunct="1">
              <a:spcAft>
                <a:spcPts val="0"/>
              </a:spcAft>
              <a:defRPr/>
            </a:pPr>
            <a:r>
              <a:rPr lang="hu-HU" dirty="0" err="1"/>
              <a:t>Laryngopharyngoscopy</a:t>
            </a:r>
            <a:r>
              <a:rPr lang="hu-HU" dirty="0"/>
              <a:t> </a:t>
            </a:r>
            <a:r>
              <a:rPr lang="hu-HU" dirty="0" smtClean="0"/>
              <a:t>(</a:t>
            </a:r>
            <a:r>
              <a:rPr lang="hu-HU" dirty="0" err="1" smtClean="0"/>
              <a:t>rigid</a:t>
            </a:r>
            <a:r>
              <a:rPr lang="hu-HU" dirty="0" smtClean="0"/>
              <a:t> </a:t>
            </a:r>
            <a:r>
              <a:rPr lang="hu-HU" dirty="0" err="1" smtClean="0"/>
              <a:t>endoscope</a:t>
            </a:r>
            <a:r>
              <a:rPr lang="hu-HU" dirty="0"/>
              <a:t>)</a:t>
            </a:r>
          </a:p>
        </p:txBody>
      </p:sp>
      <p:pic>
        <p:nvPicPr>
          <p:cNvPr id="38915" name="Picture 4" descr="~AUT0015"/>
          <p:cNvPicPr>
            <a:picLocks noChangeAspect="1" noChangeArrowheads="1"/>
          </p:cNvPicPr>
          <p:nvPr/>
        </p:nvPicPr>
        <p:blipFill>
          <a:blip r:embed="rId2" cstate="print">
            <a:extLst/>
          </a:blip>
          <a:srcRect/>
          <a:stretch>
            <a:fillRect/>
          </a:stretch>
        </p:blipFill>
        <p:spPr bwMode="auto">
          <a:xfrm>
            <a:off x="1784686" y="1600200"/>
            <a:ext cx="5995097" cy="48321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4" descr="~AUT0015"/>
          <p:cNvPicPr>
            <a:picLocks noChangeAspect="1" noChangeArrowheads="1"/>
          </p:cNvPicPr>
          <p:nvPr/>
        </p:nvPicPr>
        <p:blipFill rotWithShape="1">
          <a:blip r:embed="rId2" cstate="print">
            <a:extLst/>
          </a:blip>
          <a:srcRect l="58799" t="65081" r="17153" b="5739"/>
          <a:stretch/>
        </p:blipFill>
        <p:spPr bwMode="auto">
          <a:xfrm>
            <a:off x="5034249" y="4434274"/>
            <a:ext cx="2042957" cy="19980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sp>
        <p:nvSpPr>
          <p:cNvPr id="41989" name="Rectangle 5"/>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593725"/>
            <a:ext cx="8229600" cy="1069975"/>
          </a:xfrm>
        </p:spPr>
        <p:txBody>
          <a:bodyPr/>
          <a:lstStyle/>
          <a:p>
            <a:pPr eaLnBrk="1" hangingPunct="1"/>
            <a:r>
              <a:rPr lang="hu-HU" altLang="hu-HU" smtClean="0">
                <a:latin typeface="Arial" charset="0"/>
                <a:cs typeface="Arial" charset="0"/>
              </a:rPr>
              <a:t>Laryngofiberoscope</a:t>
            </a:r>
          </a:p>
        </p:txBody>
      </p:sp>
      <p:pic>
        <p:nvPicPr>
          <p:cNvPr id="39939" name="Picture 3" descr="~AUT0013"/>
          <p:cNvPicPr>
            <a:picLocks noChangeAspect="1" noChangeArrowheads="1"/>
          </p:cNvPicPr>
          <p:nvPr/>
        </p:nvPicPr>
        <p:blipFill>
          <a:blip r:embed="rId2" cstate="print">
            <a:extLst/>
          </a:blip>
          <a:srcRect/>
          <a:stretch>
            <a:fillRect/>
          </a:stretch>
        </p:blipFill>
        <p:spPr bwMode="auto">
          <a:xfrm>
            <a:off x="1521365" y="1460936"/>
            <a:ext cx="6101270" cy="4957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3012"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593725"/>
            <a:ext cx="8229600" cy="1069975"/>
          </a:xfrm>
        </p:spPr>
        <p:txBody>
          <a:bodyPr/>
          <a:lstStyle/>
          <a:p>
            <a:pPr eaLnBrk="1" hangingPunct="1"/>
            <a:r>
              <a:rPr lang="en-US" altLang="hu-HU" smtClean="0">
                <a:latin typeface="Arial" charset="0"/>
                <a:cs typeface="Arial" charset="0"/>
              </a:rPr>
              <a:t>Fixation of microlaryngoscope</a:t>
            </a:r>
            <a:endParaRPr lang="en-US" altLang="hu-HU" sz="3200" smtClean="0">
              <a:latin typeface="Arial" charset="0"/>
              <a:cs typeface="Arial" charset="0"/>
            </a:endParaRPr>
          </a:p>
        </p:txBody>
      </p:sp>
      <p:pic>
        <p:nvPicPr>
          <p:cNvPr id="40963" name="Picture 3"/>
          <p:cNvPicPr>
            <a:picLocks noChangeAspect="1" noChangeArrowheads="1"/>
          </p:cNvPicPr>
          <p:nvPr/>
        </p:nvPicPr>
        <p:blipFill>
          <a:blip r:embed="rId2" cstate="print">
            <a:extLst/>
          </a:blip>
          <a:srcRect/>
          <a:stretch>
            <a:fillRect/>
          </a:stretch>
        </p:blipFill>
        <p:spPr bwMode="auto">
          <a:xfrm>
            <a:off x="1108529" y="1447800"/>
            <a:ext cx="6926943" cy="50160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4036"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593725"/>
            <a:ext cx="8229600" cy="1069975"/>
          </a:xfrm>
        </p:spPr>
        <p:txBody>
          <a:bodyPr/>
          <a:lstStyle/>
          <a:p>
            <a:pPr eaLnBrk="1" hangingPunct="1"/>
            <a:r>
              <a:rPr lang="en-US" altLang="hu-HU" smtClean="0">
                <a:latin typeface="Arial" charset="0"/>
                <a:cs typeface="Arial" charset="0"/>
              </a:rPr>
              <a:t>Use of microlaryngoscope</a:t>
            </a:r>
          </a:p>
        </p:txBody>
      </p:sp>
      <p:pic>
        <p:nvPicPr>
          <p:cNvPr id="41987" name="Picture 3"/>
          <p:cNvPicPr>
            <a:picLocks noChangeAspect="1" noChangeArrowheads="1"/>
          </p:cNvPicPr>
          <p:nvPr/>
        </p:nvPicPr>
        <p:blipFill>
          <a:blip r:embed="rId2" cstate="print">
            <a:extLst/>
          </a:blip>
          <a:srcRect/>
          <a:stretch>
            <a:fillRect/>
          </a:stretch>
        </p:blipFill>
        <p:spPr bwMode="auto">
          <a:xfrm>
            <a:off x="2685424" y="1447800"/>
            <a:ext cx="5591749" cy="5003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5060"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idx="4294967295"/>
          </p:nvPr>
        </p:nvSpPr>
        <p:spPr/>
        <p:txBody>
          <a:bodyPr>
            <a:normAutofit/>
          </a:bodyPr>
          <a:lstStyle/>
          <a:p>
            <a:pPr eaLnBrk="1" fontAlgn="auto" hangingPunct="1">
              <a:spcAft>
                <a:spcPts val="0"/>
              </a:spcAft>
              <a:defRPr/>
            </a:pPr>
            <a:r>
              <a:rPr lang="hu-HU" dirty="0" smtClean="0">
                <a:effectLst>
                  <a:outerShdw blurRad="38100" dist="38100" dir="2700000" algn="tl">
                    <a:srgbClr val="000000"/>
                  </a:outerShdw>
                </a:effectLst>
              </a:rPr>
              <a:t>Feeling/</a:t>
            </a:r>
            <a:r>
              <a:rPr lang="hu-HU" dirty="0" err="1" smtClean="0">
                <a:effectLst>
                  <a:outerShdw blurRad="38100" dist="38100" dir="2700000" algn="tl">
                    <a:srgbClr val="000000"/>
                  </a:outerShdw>
                </a:effectLst>
              </a:rPr>
              <a:t>Palpation</a:t>
            </a:r>
            <a:endParaRPr lang="en-US" dirty="0" smtClean="0">
              <a:effectLst>
                <a:outerShdw blurRad="38100" dist="38100" dir="2700000" algn="tl">
                  <a:srgbClr val="000000"/>
                </a:outerShdw>
              </a:effectLst>
            </a:endParaRPr>
          </a:p>
        </p:txBody>
      </p:sp>
      <p:sp>
        <p:nvSpPr>
          <p:cNvPr id="153603" name="Rectangle 3"/>
          <p:cNvSpPr>
            <a:spLocks noGrp="1" noChangeArrowheads="1"/>
          </p:cNvSpPr>
          <p:nvPr>
            <p:ph type="body" idx="4294967295"/>
          </p:nvPr>
        </p:nvSpPr>
        <p:spPr/>
        <p:txBody>
          <a:bodyPr>
            <a:normAutofit/>
          </a:bodyPr>
          <a:lstStyle/>
          <a:p>
            <a:pPr eaLnBrk="1" fontAlgn="auto" hangingPunct="1">
              <a:spcAft>
                <a:spcPts val="0"/>
              </a:spcAft>
              <a:defRPr/>
            </a:pPr>
            <a:endParaRPr lang="hu-HU" dirty="0" smtClean="0">
              <a:effectLst>
                <a:outerShdw blurRad="38100" dist="38100" dir="2700000" algn="tl">
                  <a:srgbClr val="000000"/>
                </a:outerShdw>
              </a:effectLst>
            </a:endParaRPr>
          </a:p>
          <a:p>
            <a:pPr eaLnBrk="1" fontAlgn="auto" hangingPunct="1">
              <a:spcAft>
                <a:spcPts val="0"/>
              </a:spcAft>
              <a:defRPr/>
            </a:pPr>
            <a:r>
              <a:rPr lang="hu-HU" dirty="0" err="1" smtClean="0">
                <a:effectLst>
                  <a:outerShdw blurRad="38100" dist="38100" dir="2700000" algn="tl">
                    <a:srgbClr val="000000"/>
                  </a:outerShdw>
                </a:effectLst>
              </a:rPr>
              <a:t>Searching</a:t>
            </a:r>
            <a:r>
              <a:rPr lang="hu-HU" dirty="0" smtClean="0">
                <a:effectLst>
                  <a:outerShdw blurRad="38100" dist="38100" dir="2700000" algn="tl">
                    <a:srgbClr val="000000"/>
                  </a:outerShdw>
                </a:effectLst>
              </a:rPr>
              <a:t> </a:t>
            </a:r>
            <a:r>
              <a:rPr lang="hu-HU" dirty="0" err="1" smtClean="0">
                <a:effectLst>
                  <a:outerShdw blurRad="38100" dist="38100" dir="2700000" algn="tl">
                    <a:srgbClr val="000000"/>
                  </a:outerShdw>
                </a:effectLst>
              </a:rPr>
              <a:t>for</a:t>
            </a:r>
            <a:r>
              <a:rPr lang="hu-HU" dirty="0" smtClean="0">
                <a:effectLst>
                  <a:outerShdw blurRad="38100" dist="38100" dir="2700000" algn="tl">
                    <a:srgbClr val="000000"/>
                  </a:outerShdw>
                </a:effectLst>
              </a:rPr>
              <a:t> </a:t>
            </a:r>
            <a:r>
              <a:rPr lang="hu-HU" dirty="0" err="1" smtClean="0">
                <a:effectLst>
                  <a:outerShdw blurRad="38100" dist="38100" dir="2700000" algn="tl">
                    <a:srgbClr val="000000"/>
                  </a:outerShdw>
                </a:effectLst>
              </a:rPr>
              <a:t>neck</a:t>
            </a:r>
            <a:r>
              <a:rPr lang="hu-HU" dirty="0" smtClean="0">
                <a:effectLst>
                  <a:outerShdw blurRad="38100" dist="38100" dir="2700000" algn="tl">
                    <a:srgbClr val="000000"/>
                  </a:outerShdw>
                </a:effectLst>
              </a:rPr>
              <a:t> </a:t>
            </a:r>
            <a:r>
              <a:rPr lang="hu-HU" dirty="0" err="1" smtClean="0">
                <a:effectLst>
                  <a:outerShdw blurRad="38100" dist="38100" dir="2700000" algn="tl">
                    <a:srgbClr val="000000"/>
                  </a:outerShdw>
                </a:effectLst>
              </a:rPr>
              <a:t>masses</a:t>
            </a:r>
            <a:r>
              <a:rPr lang="hu-HU" dirty="0" smtClean="0">
                <a:effectLst>
                  <a:outerShdw blurRad="38100" dist="38100" dir="2700000" algn="tl">
                    <a:srgbClr val="000000"/>
                  </a:outerShdw>
                </a:effectLst>
              </a:rPr>
              <a:t> </a:t>
            </a:r>
            <a:endParaRPr lang="en-US" dirty="0" smtClean="0">
              <a:effectLst>
                <a:outerShdw blurRad="38100" dist="38100" dir="2700000" algn="tl">
                  <a:srgbClr val="000000"/>
                </a:outerShdw>
              </a:effectLst>
            </a:endParaRPr>
          </a:p>
          <a:p>
            <a:pPr eaLnBrk="1" fontAlgn="auto" hangingPunct="1">
              <a:spcAft>
                <a:spcPts val="0"/>
              </a:spcAft>
              <a:defRPr/>
            </a:pPr>
            <a:endParaRPr lang="hu-HU" dirty="0" smtClean="0">
              <a:effectLst>
                <a:outerShdw blurRad="38100" dist="38100" dir="2700000" algn="tl">
                  <a:srgbClr val="000000"/>
                </a:outerShdw>
              </a:effectLst>
            </a:endParaRPr>
          </a:p>
          <a:p>
            <a:pPr eaLnBrk="1" fontAlgn="auto" hangingPunct="1">
              <a:spcAft>
                <a:spcPts val="0"/>
              </a:spcAft>
              <a:defRPr/>
            </a:pPr>
            <a:r>
              <a:rPr lang="hu-HU" dirty="0" err="1" smtClean="0">
                <a:effectLst>
                  <a:outerShdw blurRad="38100" dist="38100" dir="2700000" algn="tl">
                    <a:srgbClr val="000000"/>
                  </a:outerShdw>
                </a:effectLst>
              </a:rPr>
              <a:t>Palpation</a:t>
            </a:r>
            <a:r>
              <a:rPr lang="hu-HU" dirty="0" smtClean="0">
                <a:effectLst>
                  <a:outerShdw blurRad="38100" dist="38100" dir="2700000" algn="tl">
                    <a:srgbClr val="000000"/>
                  </a:outerShdw>
                </a:effectLst>
              </a:rPr>
              <a:t> of </a:t>
            </a:r>
            <a:r>
              <a:rPr lang="hu-HU" dirty="0" err="1" smtClean="0">
                <a:effectLst>
                  <a:outerShdw blurRad="38100" dist="38100" dir="2700000" algn="tl">
                    <a:srgbClr val="000000"/>
                  </a:outerShdw>
                </a:effectLst>
              </a:rPr>
              <a:t>the</a:t>
            </a:r>
            <a:r>
              <a:rPr lang="hu-HU" dirty="0" smtClean="0">
                <a:effectLst>
                  <a:outerShdw blurRad="38100" dist="38100" dir="2700000" algn="tl">
                    <a:srgbClr val="000000"/>
                  </a:outerShdw>
                </a:effectLst>
              </a:rPr>
              <a:t> </a:t>
            </a:r>
            <a:r>
              <a:rPr lang="hu-HU" dirty="0" err="1" smtClean="0">
                <a:effectLst>
                  <a:outerShdw blurRad="38100" dist="38100" dir="2700000" algn="tl">
                    <a:srgbClr val="000000"/>
                  </a:outerShdw>
                </a:effectLst>
              </a:rPr>
              <a:t>tongue</a:t>
            </a:r>
            <a:r>
              <a:rPr lang="hu-HU" dirty="0" smtClean="0">
                <a:effectLst>
                  <a:outerShdw blurRad="38100" dist="38100" dir="2700000" algn="tl">
                    <a:srgbClr val="000000"/>
                  </a:outerShdw>
                </a:effectLst>
              </a:rPr>
              <a:t> and </a:t>
            </a:r>
            <a:r>
              <a:rPr lang="hu-HU" dirty="0" err="1" smtClean="0">
                <a:effectLst>
                  <a:outerShdw blurRad="38100" dist="38100" dir="2700000" algn="tl">
                    <a:srgbClr val="000000"/>
                  </a:outerShdw>
                </a:effectLst>
              </a:rPr>
              <a:t>tongue</a:t>
            </a:r>
            <a:r>
              <a:rPr lang="hu-HU" dirty="0" smtClean="0">
                <a:effectLst>
                  <a:outerShdw blurRad="38100" dist="38100" dir="2700000" algn="tl">
                    <a:srgbClr val="000000"/>
                  </a:outerShdw>
                </a:effectLst>
              </a:rPr>
              <a:t> </a:t>
            </a:r>
            <a:r>
              <a:rPr lang="hu-HU" dirty="0" err="1" smtClean="0">
                <a:effectLst>
                  <a:outerShdw blurRad="38100" dist="38100" dir="2700000" algn="tl">
                    <a:srgbClr val="000000"/>
                  </a:outerShdw>
                </a:effectLst>
              </a:rPr>
              <a:t>base</a:t>
            </a:r>
            <a:r>
              <a:rPr lang="hu-HU" dirty="0" smtClean="0">
                <a:effectLst>
                  <a:outerShdw blurRad="38100" dist="38100" dir="2700000" algn="tl">
                    <a:srgbClr val="000000"/>
                  </a:outerShdw>
                </a:effectLst>
              </a:rPr>
              <a:t> (tumor </a:t>
            </a:r>
            <a:r>
              <a:rPr lang="hu-HU" dirty="0" err="1" smtClean="0">
                <a:effectLst>
                  <a:outerShdw blurRad="38100" dist="38100" dir="2700000" algn="tl">
                    <a:srgbClr val="000000"/>
                  </a:outerShdw>
                </a:effectLst>
              </a:rPr>
              <a:t>size</a:t>
            </a:r>
            <a:r>
              <a:rPr lang="hu-HU" dirty="0" smtClean="0">
                <a:effectLst>
                  <a:outerShdw blurRad="38100" dist="38100" dir="2700000" algn="tl">
                    <a:srgbClr val="000000"/>
                  </a:outerShdw>
                </a:effectLst>
              </a:rPr>
              <a:t>)</a:t>
            </a:r>
            <a:endParaRPr lang="en-US" dirty="0" smtClean="0">
              <a:effectLst>
                <a:outerShdw blurRad="38100" dist="38100" dir="2700000" algn="tl">
                  <a:srgbClr val="000000"/>
                </a:outerShdw>
              </a:effectLst>
            </a:endParaRPr>
          </a:p>
        </p:txBody>
      </p:sp>
      <p:sp>
        <p:nvSpPr>
          <p:cNvPr id="46084"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593725"/>
            <a:ext cx="8229600" cy="1069975"/>
          </a:xfrm>
        </p:spPr>
        <p:txBody>
          <a:bodyPr/>
          <a:lstStyle/>
          <a:p>
            <a:pPr eaLnBrk="1" hangingPunct="1"/>
            <a:r>
              <a:rPr lang="hu-HU" altLang="hu-HU" smtClean="0">
                <a:latin typeface="Arial" charset="0"/>
                <a:cs typeface="Arial" charset="0"/>
              </a:rPr>
              <a:t>Systematic palpation of the neck</a:t>
            </a:r>
            <a:endParaRPr lang="en-US" altLang="hu-HU" smtClean="0">
              <a:latin typeface="Arial" charset="0"/>
              <a:cs typeface="Arial" charset="0"/>
            </a:endParaRPr>
          </a:p>
        </p:txBody>
      </p:sp>
      <p:grpSp>
        <p:nvGrpSpPr>
          <p:cNvPr id="48131" name="Csoportba foglalás 6"/>
          <p:cNvGrpSpPr>
            <a:grpSpLocks/>
          </p:cNvGrpSpPr>
          <p:nvPr/>
        </p:nvGrpSpPr>
        <p:grpSpPr bwMode="auto">
          <a:xfrm>
            <a:off x="847725" y="1214438"/>
            <a:ext cx="7448550" cy="5311775"/>
            <a:chOff x="907914" y="1261242"/>
            <a:chExt cx="7447809" cy="5312981"/>
          </a:xfrm>
        </p:grpSpPr>
        <p:grpSp>
          <p:nvGrpSpPr>
            <p:cNvPr id="48133" name="Csoportba foglalás 1"/>
            <p:cNvGrpSpPr>
              <a:grpSpLocks/>
            </p:cNvGrpSpPr>
            <p:nvPr/>
          </p:nvGrpSpPr>
          <p:grpSpPr bwMode="auto">
            <a:xfrm>
              <a:off x="907915" y="1261242"/>
              <a:ext cx="7328170" cy="5234151"/>
              <a:chOff x="601883" y="1497725"/>
              <a:chExt cx="6847733" cy="4627179"/>
            </a:xfrm>
          </p:grpSpPr>
          <p:pic>
            <p:nvPicPr>
              <p:cNvPr id="48135" name="Picture 3" descr="~AUT0007"/>
              <p:cNvPicPr>
                <a:picLocks noChangeAspect="1" noChangeArrowheads="1"/>
              </p:cNvPicPr>
              <p:nvPr/>
            </p:nvPicPr>
            <p:blipFill>
              <a:blip r:embed="rId3" cstate="print"/>
              <a:srcRect b="68506"/>
              <a:stretch>
                <a:fillRect/>
              </a:stretch>
            </p:blipFill>
            <p:spPr bwMode="auto">
              <a:xfrm>
                <a:off x="663054" y="1702676"/>
                <a:ext cx="4524375" cy="2159876"/>
              </a:xfrm>
              <a:prstGeom prst="rect">
                <a:avLst/>
              </a:prstGeom>
              <a:noFill/>
              <a:ln w="9525">
                <a:noFill/>
                <a:miter lim="800000"/>
                <a:headEnd/>
                <a:tailEnd/>
              </a:ln>
            </p:spPr>
          </p:pic>
          <p:pic>
            <p:nvPicPr>
              <p:cNvPr id="48136" name="Picture 3" descr="~AUT0007"/>
              <p:cNvPicPr>
                <a:picLocks noChangeAspect="1" noChangeArrowheads="1"/>
              </p:cNvPicPr>
              <p:nvPr/>
            </p:nvPicPr>
            <p:blipFill>
              <a:blip r:embed="rId3" cstate="print"/>
              <a:srcRect t="31033" r="50000" b="34483"/>
              <a:stretch>
                <a:fillRect/>
              </a:stretch>
            </p:blipFill>
            <p:spPr bwMode="auto">
              <a:xfrm>
                <a:off x="5187429" y="1497725"/>
                <a:ext cx="2262187" cy="2364827"/>
              </a:xfrm>
              <a:prstGeom prst="rect">
                <a:avLst/>
              </a:prstGeom>
              <a:noFill/>
              <a:ln w="9525">
                <a:noFill/>
                <a:miter lim="800000"/>
                <a:headEnd/>
                <a:tailEnd/>
              </a:ln>
            </p:spPr>
          </p:pic>
          <p:pic>
            <p:nvPicPr>
              <p:cNvPr id="48137" name="Picture 3" descr="~AUT0007"/>
              <p:cNvPicPr>
                <a:picLocks noChangeAspect="1" noChangeArrowheads="1"/>
              </p:cNvPicPr>
              <p:nvPr/>
            </p:nvPicPr>
            <p:blipFill>
              <a:blip r:embed="rId3" cstate="print"/>
              <a:srcRect t="67012"/>
              <a:stretch>
                <a:fillRect/>
              </a:stretch>
            </p:blipFill>
            <p:spPr bwMode="auto">
              <a:xfrm>
                <a:off x="2864071" y="3862552"/>
                <a:ext cx="4524375" cy="2262352"/>
              </a:xfrm>
              <a:prstGeom prst="rect">
                <a:avLst/>
              </a:prstGeom>
              <a:noFill/>
              <a:ln w="9525">
                <a:noFill/>
                <a:miter lim="800000"/>
                <a:headEnd/>
                <a:tailEnd/>
              </a:ln>
            </p:spPr>
          </p:pic>
          <p:pic>
            <p:nvPicPr>
              <p:cNvPr id="48138" name="Picture 3" descr="~AUT0007"/>
              <p:cNvPicPr>
                <a:picLocks noChangeAspect="1" noChangeArrowheads="1"/>
              </p:cNvPicPr>
              <p:nvPr/>
            </p:nvPicPr>
            <p:blipFill>
              <a:blip r:embed="rId3" cstate="print"/>
              <a:srcRect l="50000" t="31033" b="34483"/>
              <a:stretch>
                <a:fillRect/>
              </a:stretch>
            </p:blipFill>
            <p:spPr bwMode="auto">
              <a:xfrm>
                <a:off x="601883" y="3760077"/>
                <a:ext cx="2262188" cy="2364827"/>
              </a:xfrm>
              <a:prstGeom prst="rect">
                <a:avLst/>
              </a:prstGeom>
              <a:noFill/>
              <a:ln w="9525">
                <a:noFill/>
                <a:miter lim="800000"/>
                <a:headEnd/>
                <a:tailEnd/>
              </a:ln>
            </p:spPr>
          </p:pic>
        </p:grpSp>
        <p:sp>
          <p:nvSpPr>
            <p:cNvPr id="3" name="Téglalap 2"/>
            <p:cNvSpPr/>
            <p:nvPr/>
          </p:nvSpPr>
          <p:spPr>
            <a:xfrm>
              <a:off x="907914" y="1340635"/>
              <a:ext cx="7447809" cy="5233588"/>
            </a:xfrm>
            <a:prstGeom prst="rect">
              <a:avLst/>
            </a:prstGeom>
            <a:no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a:spcBef>
                  <a:spcPct val="50000"/>
                </a:spcBef>
                <a:buFont typeface="Wingdings" pitchFamily="2" charset="2"/>
                <a:buChar char="§"/>
                <a:defRPr/>
              </a:pPr>
              <a:endParaRPr lang="hu-HU"/>
            </a:p>
          </p:txBody>
        </p:sp>
      </p:grpSp>
      <p:sp>
        <p:nvSpPr>
          <p:cNvPr id="48132" name="Rectangle 10"/>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0" y="115888"/>
            <a:ext cx="8785225" cy="1157287"/>
          </a:xfrm>
        </p:spPr>
        <p:txBody>
          <a:bodyPr/>
          <a:lstStyle/>
          <a:p>
            <a:pPr algn="ctr" eaLnBrk="1" hangingPunct="1">
              <a:defRPr/>
            </a:pPr>
            <a:r>
              <a:rPr lang="hu-HU" sz="2800" dirty="0" err="1" smtClean="0">
                <a:solidFill>
                  <a:schemeClr val="tx2"/>
                </a:solidFill>
              </a:rPr>
              <a:t>Mortality</a:t>
            </a:r>
            <a:r>
              <a:rPr lang="hu-HU" sz="2800" dirty="0" smtClean="0">
                <a:solidFill>
                  <a:schemeClr val="tx2"/>
                </a:solidFill>
              </a:rPr>
              <a:t> of </a:t>
            </a:r>
            <a:r>
              <a:rPr lang="hu-HU" sz="2800" dirty="0" err="1" smtClean="0">
                <a:solidFill>
                  <a:schemeClr val="tx2"/>
                </a:solidFill>
              </a:rPr>
              <a:t>oral</a:t>
            </a:r>
            <a:r>
              <a:rPr lang="hu-HU" sz="2800" dirty="0" smtClean="0">
                <a:solidFill>
                  <a:schemeClr val="tx2"/>
                </a:solidFill>
              </a:rPr>
              <a:t> </a:t>
            </a:r>
            <a:r>
              <a:rPr lang="hu-HU" sz="2800" dirty="0" err="1" smtClean="0">
                <a:solidFill>
                  <a:schemeClr val="tx2"/>
                </a:solidFill>
              </a:rPr>
              <a:t>cavity</a:t>
            </a:r>
            <a:r>
              <a:rPr lang="hu-HU" sz="2800" dirty="0" smtClean="0">
                <a:solidFill>
                  <a:schemeClr val="tx2"/>
                </a:solidFill>
              </a:rPr>
              <a:t> and </a:t>
            </a:r>
            <a:r>
              <a:rPr lang="hu-HU" sz="2800" dirty="0" err="1" smtClean="0">
                <a:solidFill>
                  <a:schemeClr val="tx2"/>
                </a:solidFill>
              </a:rPr>
              <a:t>oropharyngeal</a:t>
            </a:r>
            <a:r>
              <a:rPr lang="hu-HU" sz="2800" dirty="0" smtClean="0">
                <a:solidFill>
                  <a:schemeClr val="tx2"/>
                </a:solidFill>
              </a:rPr>
              <a:t> </a:t>
            </a:r>
            <a:r>
              <a:rPr lang="hu-HU" sz="2800" dirty="0" err="1" smtClean="0">
                <a:solidFill>
                  <a:schemeClr val="tx2"/>
                </a:solidFill>
              </a:rPr>
              <a:t>tumors</a:t>
            </a:r>
            <a:r>
              <a:rPr lang="hu-HU" sz="2800" dirty="0" smtClean="0">
                <a:solidFill>
                  <a:schemeClr val="tx2"/>
                </a:solidFill>
              </a:rPr>
              <a:t> </a:t>
            </a:r>
            <a:r>
              <a:rPr lang="hu-HU" sz="2800" dirty="0" err="1" smtClean="0">
                <a:solidFill>
                  <a:schemeClr val="tx2"/>
                </a:solidFill>
              </a:rPr>
              <a:t>in</a:t>
            </a:r>
            <a:r>
              <a:rPr lang="hu-HU" sz="2800" dirty="0" smtClean="0">
                <a:solidFill>
                  <a:schemeClr val="tx2"/>
                </a:solidFill>
              </a:rPr>
              <a:t> Hungary </a:t>
            </a:r>
            <a:br>
              <a:rPr lang="hu-HU" sz="2800" dirty="0" smtClean="0">
                <a:solidFill>
                  <a:schemeClr val="tx2"/>
                </a:solidFill>
              </a:rPr>
            </a:br>
            <a:endParaRPr lang="hu-HU" sz="1800" dirty="0">
              <a:solidFill>
                <a:srgbClr val="FFCC00"/>
              </a:solidFill>
            </a:endParaRPr>
          </a:p>
        </p:txBody>
      </p:sp>
      <p:sp>
        <p:nvSpPr>
          <p:cNvPr id="26627" name="Rectangle 65"/>
          <p:cNvSpPr>
            <a:spLocks noChangeArrowheads="1"/>
          </p:cNvSpPr>
          <p:nvPr/>
        </p:nvSpPr>
        <p:spPr bwMode="auto">
          <a:xfrm>
            <a:off x="0" y="5524500"/>
            <a:ext cx="9144000" cy="0"/>
          </a:xfrm>
          <a:prstGeom prst="rect">
            <a:avLst/>
          </a:prstGeom>
          <a:noFill/>
          <a:ln w="9525">
            <a:noFill/>
            <a:miter lim="800000"/>
            <a:headEnd/>
            <a:tailEnd/>
          </a:ln>
        </p:spPr>
        <p:txBody>
          <a:bodyPr wrap="none" anchor="ctr">
            <a:spAutoFit/>
          </a:bodyPr>
          <a:lstStyle/>
          <a:p>
            <a:endParaRPr lang="hu-HU" b="0">
              <a:solidFill>
                <a:prstClr val="white"/>
              </a:solidFill>
            </a:endParaRPr>
          </a:p>
        </p:txBody>
      </p:sp>
      <p:graphicFrame>
        <p:nvGraphicFramePr>
          <p:cNvPr id="26628" name="Diagram 1"/>
          <p:cNvGraphicFramePr>
            <a:graphicFrameLocks/>
          </p:cNvGraphicFramePr>
          <p:nvPr/>
        </p:nvGraphicFramePr>
        <p:xfrm>
          <a:off x="1208088" y="1577975"/>
          <a:ext cx="6583362" cy="4422775"/>
        </p:xfrm>
        <a:graphic>
          <a:graphicData uri="http://schemas.openxmlformats.org/presentationml/2006/ole">
            <mc:AlternateContent xmlns:mc="http://schemas.openxmlformats.org/markup-compatibility/2006">
              <mc:Choice xmlns:v="urn:schemas-microsoft-com:vml" Requires="v">
                <p:oleObj spid="_x0000_s154635" r:id="rId3" imgW="6584251" imgH="4419983" progId="Excel.Sheet.8">
                  <p:embed/>
                </p:oleObj>
              </mc:Choice>
              <mc:Fallback>
                <p:oleObj r:id="rId3" imgW="6584251" imgH="4419983" progId="Excel.Sheet.8">
                  <p:embed/>
                  <p:pic>
                    <p:nvPicPr>
                      <p:cNvPr id="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088" y="1577975"/>
                        <a:ext cx="6583362" cy="4422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Szövegdoboz 3"/>
          <p:cNvSpPr txBox="1"/>
          <p:nvPr/>
        </p:nvSpPr>
        <p:spPr>
          <a:xfrm>
            <a:off x="395288" y="6451600"/>
            <a:ext cx="184731" cy="369332"/>
          </a:xfrm>
          <a:prstGeom prst="rect">
            <a:avLst/>
          </a:prstGeom>
          <a:noFill/>
        </p:spPr>
        <p:txBody>
          <a:bodyPr wrap="none">
            <a:spAutoFit/>
          </a:bodyPr>
          <a:lstStyle/>
          <a:p>
            <a:pPr>
              <a:defRPr/>
            </a:pPr>
            <a:endParaRPr lang="hu-HU" b="0" dirty="0">
              <a:solidFill>
                <a:prstClr val="white"/>
              </a:solidFill>
              <a:latin typeface="Corbe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606425"/>
            <a:ext cx="8229600" cy="890588"/>
          </a:xfrm>
        </p:spPr>
        <p:txBody>
          <a:bodyPr/>
          <a:lstStyle/>
          <a:p>
            <a:pPr eaLnBrk="1" hangingPunct="1"/>
            <a:r>
              <a:rPr lang="hu-HU" altLang="hu-HU" smtClean="0">
                <a:latin typeface="Arial" charset="0"/>
                <a:cs typeface="Arial" charset="0"/>
              </a:rPr>
              <a:t>Imaging studies I.</a:t>
            </a:r>
            <a:endParaRPr lang="en-US" altLang="hu-HU" smtClean="0">
              <a:latin typeface="Arial" charset="0"/>
              <a:cs typeface="Arial" charset="0"/>
            </a:endParaRPr>
          </a:p>
        </p:txBody>
      </p:sp>
      <p:sp>
        <p:nvSpPr>
          <p:cNvPr id="49155" name="Rectangle 3"/>
          <p:cNvSpPr>
            <a:spLocks noGrp="1" noChangeArrowheads="1"/>
          </p:cNvSpPr>
          <p:nvPr>
            <p:ph idx="1"/>
          </p:nvPr>
        </p:nvSpPr>
        <p:spPr>
          <a:xfrm>
            <a:off x="457200" y="1639888"/>
            <a:ext cx="8229600" cy="4933950"/>
          </a:xfrm>
        </p:spPr>
        <p:txBody>
          <a:bodyPr/>
          <a:lstStyle/>
          <a:p>
            <a:pPr marL="109538" indent="0" eaLnBrk="1" hangingPunct="1">
              <a:buFont typeface="Wingdings" pitchFamily="2" charset="2"/>
              <a:buNone/>
            </a:pPr>
            <a:endParaRPr lang="hu-HU" altLang="hu-HU" smtClean="0"/>
          </a:p>
          <a:p>
            <a:pPr marL="109538" indent="0" eaLnBrk="1" hangingPunct="1">
              <a:buFont typeface="Wingdings" pitchFamily="2" charset="2"/>
              <a:buNone/>
            </a:pPr>
            <a:endParaRPr lang="hu-HU" altLang="hu-HU" smtClean="0"/>
          </a:p>
          <a:p>
            <a:pPr marL="109538" indent="0" eaLnBrk="1" hangingPunct="1">
              <a:buFont typeface="Wingdings" pitchFamily="2" charset="2"/>
              <a:buNone/>
            </a:pPr>
            <a:endParaRPr lang="hu-HU" altLang="hu-HU" smtClean="0"/>
          </a:p>
          <a:p>
            <a:pPr marL="109538" indent="0" eaLnBrk="1" hangingPunct="1">
              <a:buFont typeface="Wingdings" pitchFamily="2" charset="2"/>
              <a:buNone/>
            </a:pPr>
            <a:endParaRPr lang="hu-HU" altLang="hu-HU" smtClean="0"/>
          </a:p>
          <a:p>
            <a:pPr marL="109538" indent="0" eaLnBrk="1" hangingPunct="1">
              <a:buFont typeface="Wingdings" pitchFamily="2" charset="2"/>
              <a:buNone/>
            </a:pPr>
            <a:endParaRPr lang="hu-HU" altLang="hu-HU" smtClean="0"/>
          </a:p>
          <a:p>
            <a:pPr marL="109538" indent="0" eaLnBrk="1" hangingPunct="1">
              <a:buFont typeface="Wingdings" pitchFamily="2" charset="2"/>
              <a:buNone/>
            </a:pPr>
            <a:endParaRPr lang="hu-HU" altLang="hu-HU" smtClean="0"/>
          </a:p>
          <a:p>
            <a:pPr marL="109538" indent="0" eaLnBrk="1" hangingPunct="1">
              <a:lnSpc>
                <a:spcPct val="110000"/>
              </a:lnSpc>
              <a:spcAft>
                <a:spcPct val="0"/>
              </a:spcAft>
              <a:buFont typeface="Wingdings" pitchFamily="2" charset="2"/>
              <a:buNone/>
            </a:pPr>
            <a:endParaRPr lang="hu-HU" altLang="hu-HU" sz="2400" smtClean="0"/>
          </a:p>
          <a:p>
            <a:pPr marL="109538" indent="0" eaLnBrk="1" hangingPunct="1">
              <a:lnSpc>
                <a:spcPct val="110000"/>
              </a:lnSpc>
              <a:spcAft>
                <a:spcPct val="0"/>
              </a:spcAft>
              <a:buFont typeface="Wingdings" pitchFamily="2" charset="2"/>
              <a:buNone/>
            </a:pPr>
            <a:endParaRPr lang="hu-HU" altLang="hu-HU" sz="2400" smtClean="0"/>
          </a:p>
        </p:txBody>
      </p:sp>
      <p:graphicFrame>
        <p:nvGraphicFramePr>
          <p:cNvPr id="2" name="Diagram 1"/>
          <p:cNvGraphicFramePr/>
          <p:nvPr/>
        </p:nvGraphicFramePr>
        <p:xfrm>
          <a:off x="626680" y="1713842"/>
          <a:ext cx="8154713" cy="4168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9157" name="Rectangle 5"/>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ím 1"/>
          <p:cNvSpPr>
            <a:spLocks noGrp="1"/>
          </p:cNvSpPr>
          <p:nvPr>
            <p:ph type="title"/>
          </p:nvPr>
        </p:nvSpPr>
        <p:spPr>
          <a:xfrm>
            <a:off x="457200" y="593725"/>
            <a:ext cx="8229600" cy="1069975"/>
          </a:xfrm>
        </p:spPr>
        <p:txBody>
          <a:bodyPr/>
          <a:lstStyle/>
          <a:p>
            <a:pPr eaLnBrk="1" hangingPunct="1"/>
            <a:r>
              <a:rPr lang="hu-HU" altLang="hu-HU" smtClean="0">
                <a:latin typeface="Arial" charset="0"/>
                <a:cs typeface="Arial" charset="0"/>
              </a:rPr>
              <a:t>MRI</a:t>
            </a:r>
            <a:endParaRPr lang="en-US" altLang="hu-HU" smtClean="0">
              <a:latin typeface="Arial" charset="0"/>
              <a:cs typeface="Arial" charset="0"/>
            </a:endParaRPr>
          </a:p>
        </p:txBody>
      </p:sp>
      <p:graphicFrame>
        <p:nvGraphicFramePr>
          <p:cNvPr id="2" name="Tartalom helye 1"/>
          <p:cNvGraphicFramePr>
            <a:graphicFrameLocks noGrp="1"/>
          </p:cNvGraphicFramePr>
          <p:nvPr>
            <p:ph idx="4294967295"/>
          </p:nvPr>
        </p:nvGraphicFramePr>
        <p:xfrm>
          <a:off x="96071" y="772514"/>
          <a:ext cx="8951858" cy="59120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0180"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606425"/>
            <a:ext cx="8229600" cy="890588"/>
          </a:xfrm>
        </p:spPr>
        <p:txBody>
          <a:bodyPr/>
          <a:lstStyle/>
          <a:p>
            <a:pPr eaLnBrk="1" hangingPunct="1"/>
            <a:r>
              <a:rPr lang="en-US" altLang="hu-HU" smtClean="0">
                <a:latin typeface="Arial" charset="0"/>
                <a:cs typeface="Arial" charset="0"/>
              </a:rPr>
              <a:t>Imaging studies II.</a:t>
            </a:r>
            <a:endParaRPr lang="en-IN" altLang="hu-HU" smtClean="0">
              <a:latin typeface="Arial" charset="0"/>
              <a:cs typeface="Arial" charset="0"/>
            </a:endParaRPr>
          </a:p>
        </p:txBody>
      </p:sp>
      <p:sp>
        <p:nvSpPr>
          <p:cNvPr id="51203" name="Content Placeholder 2"/>
          <p:cNvSpPr>
            <a:spLocks noGrp="1"/>
          </p:cNvSpPr>
          <p:nvPr>
            <p:ph idx="1"/>
          </p:nvPr>
        </p:nvSpPr>
        <p:spPr>
          <a:xfrm>
            <a:off x="457200" y="1639888"/>
            <a:ext cx="8229600" cy="4933950"/>
          </a:xfrm>
        </p:spPr>
        <p:txBody>
          <a:bodyPr/>
          <a:lstStyle/>
          <a:p>
            <a:pPr marL="623888" eaLnBrk="1" hangingPunct="1"/>
            <a:r>
              <a:rPr lang="hu-HU" altLang="hu-HU" smtClean="0"/>
              <a:t>PET scans help evaluate occult neck,  and/or distant metastases </a:t>
            </a:r>
          </a:p>
          <a:p>
            <a:pPr marL="623888" eaLnBrk="1" hangingPunct="1"/>
            <a:r>
              <a:rPr lang="hu-HU" altLang="hu-HU" smtClean="0"/>
              <a:t>Chest radiograph and Barium swallow help to analyze the swallowing function </a:t>
            </a:r>
          </a:p>
          <a:p>
            <a:pPr lvl="1" eaLnBrk="1" hangingPunct="1"/>
            <a:r>
              <a:rPr lang="hu-HU" altLang="hu-HU" smtClean="0"/>
              <a:t>Ultra Sound help evaluate neck metastasis and guide (FNAB) Fine Needle Aspiration Biopsy</a:t>
            </a:r>
          </a:p>
          <a:p>
            <a:pPr lvl="1" eaLnBrk="1" hangingPunct="1"/>
            <a:r>
              <a:rPr lang="hu-HU" altLang="hu-HU" smtClean="0"/>
              <a:t>CT chest/abdomen useful in detecting distant metastasis </a:t>
            </a:r>
            <a:endParaRPr lang="en-IN" altLang="hu-HU" smtClean="0"/>
          </a:p>
        </p:txBody>
      </p:sp>
      <p:sp>
        <p:nvSpPr>
          <p:cNvPr id="51204"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606425"/>
            <a:ext cx="8229600" cy="890588"/>
          </a:xfrm>
        </p:spPr>
        <p:txBody>
          <a:bodyPr/>
          <a:lstStyle/>
          <a:p>
            <a:pPr eaLnBrk="1" hangingPunct="1"/>
            <a:r>
              <a:rPr lang="hu-HU" altLang="hu-HU" smtClean="0">
                <a:latin typeface="Arial" charset="0"/>
                <a:cs typeface="Arial" charset="0"/>
              </a:rPr>
              <a:t>TNM system</a:t>
            </a:r>
            <a:endParaRPr lang="en-US" altLang="hu-HU" smtClean="0">
              <a:latin typeface="Arial" charset="0"/>
              <a:cs typeface="Arial" charset="0"/>
            </a:endParaRPr>
          </a:p>
        </p:txBody>
      </p:sp>
      <p:graphicFrame>
        <p:nvGraphicFramePr>
          <p:cNvPr id="2" name="Tartalom helye 1"/>
          <p:cNvGraphicFramePr>
            <a:graphicFrameLocks noGrp="1"/>
          </p:cNvGraphicFramePr>
          <p:nvPr>
            <p:ph idx="1"/>
            <p:extLst>
              <p:ext uri="{D42A27DB-BD31-4B8C-83A1-F6EECF244321}">
                <p14:modId xmlns:p14="http://schemas.microsoft.com/office/powerpoint/2010/main" val="1915273467"/>
              </p:ext>
            </p:extLst>
          </p:nvPr>
        </p:nvGraphicFramePr>
        <p:xfrm>
          <a:off x="457200" y="1481959"/>
          <a:ext cx="8355724" cy="4776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2228"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606425"/>
            <a:ext cx="8229600" cy="890588"/>
          </a:xfrm>
        </p:spPr>
        <p:txBody>
          <a:bodyPr/>
          <a:lstStyle/>
          <a:p>
            <a:pPr eaLnBrk="1" hangingPunct="1"/>
            <a:r>
              <a:rPr lang="hu-HU" altLang="hu-HU" sz="4000" smtClean="0">
                <a:latin typeface="Arial" charset="0"/>
                <a:cs typeface="Arial" charset="0"/>
              </a:rPr>
              <a:t>TNM system II.</a:t>
            </a:r>
            <a:endParaRPr lang="en-US" altLang="hu-HU" sz="4000" smtClean="0">
              <a:latin typeface="Arial" charset="0"/>
              <a:cs typeface="Arial" charset="0"/>
            </a:endParaRPr>
          </a:p>
        </p:txBody>
      </p:sp>
      <p:graphicFrame>
        <p:nvGraphicFramePr>
          <p:cNvPr id="2" name="Tartalom helye 1"/>
          <p:cNvGraphicFramePr>
            <a:graphicFrameLocks noGrp="1"/>
          </p:cNvGraphicFramePr>
          <p:nvPr>
            <p:ph idx="1"/>
          </p:nvPr>
        </p:nvGraphicFramePr>
        <p:xfrm>
          <a:off x="457199" y="1308538"/>
          <a:ext cx="8403021" cy="5265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3252"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3-3 stage grouping"/>
          <p:cNvPicPr>
            <a:picLocks noChangeAspect="1" noChangeArrowheads="1"/>
          </p:cNvPicPr>
          <p:nvPr/>
        </p:nvPicPr>
        <p:blipFill>
          <a:blip r:embed="rId3" cstate="print"/>
          <a:srcRect l="12726" t="15862" r="13809" b="22734"/>
          <a:stretch>
            <a:fillRect/>
          </a:stretch>
        </p:blipFill>
        <p:spPr bwMode="auto">
          <a:xfrm>
            <a:off x="4468813" y="1841500"/>
            <a:ext cx="4400550" cy="2840038"/>
          </a:xfrm>
          <a:prstGeom prst="rect">
            <a:avLst/>
          </a:prstGeom>
          <a:noFill/>
          <a:ln w="9525">
            <a:noFill/>
            <a:miter lim="800000"/>
            <a:headEnd/>
            <a:tailEnd/>
          </a:ln>
        </p:spPr>
      </p:pic>
      <p:sp>
        <p:nvSpPr>
          <p:cNvPr id="54275" name="Rectangle 2"/>
          <p:cNvSpPr>
            <a:spLocks noGrp="1" noChangeArrowheads="1"/>
          </p:cNvSpPr>
          <p:nvPr>
            <p:ph type="title"/>
          </p:nvPr>
        </p:nvSpPr>
        <p:spPr>
          <a:xfrm>
            <a:off x="457200" y="593725"/>
            <a:ext cx="8229600" cy="1069975"/>
          </a:xfrm>
        </p:spPr>
        <p:txBody>
          <a:bodyPr/>
          <a:lstStyle/>
          <a:p>
            <a:pPr eaLnBrk="1" hangingPunct="1"/>
            <a:r>
              <a:rPr lang="hu-HU" altLang="hu-HU" smtClean="0">
                <a:latin typeface="Arial" charset="0"/>
                <a:cs typeface="Arial" charset="0"/>
              </a:rPr>
              <a:t>Tumor Staging: </a:t>
            </a:r>
            <a:endParaRPr lang="en-US" altLang="hu-HU" smtClean="0">
              <a:latin typeface="Arial" charset="0"/>
              <a:cs typeface="Arial" charset="0"/>
            </a:endParaRPr>
          </a:p>
        </p:txBody>
      </p:sp>
      <p:sp>
        <p:nvSpPr>
          <p:cNvPr id="54276" name="Rectangle 3"/>
          <p:cNvSpPr>
            <a:spLocks noGrp="1" noChangeArrowheads="1"/>
          </p:cNvSpPr>
          <p:nvPr>
            <p:ph type="body" sz="half" idx="4294967295"/>
          </p:nvPr>
        </p:nvSpPr>
        <p:spPr>
          <a:xfrm>
            <a:off x="490538" y="1981200"/>
            <a:ext cx="3770312" cy="4573588"/>
          </a:xfrm>
        </p:spPr>
        <p:txBody>
          <a:bodyPr/>
          <a:lstStyle/>
          <a:p>
            <a:pPr eaLnBrk="1" hangingPunct="1">
              <a:spcAft>
                <a:spcPts val="1200"/>
              </a:spcAft>
              <a:buFontTx/>
              <a:buNone/>
            </a:pPr>
            <a:r>
              <a:rPr lang="hu-HU" altLang="hu-HU" sz="2400" smtClean="0"/>
              <a:t>1. </a:t>
            </a:r>
            <a:r>
              <a:rPr lang="en-US" altLang="hu-HU" sz="2400" smtClean="0"/>
              <a:t>Aid</a:t>
            </a:r>
            <a:r>
              <a:rPr lang="hu-HU" altLang="hu-HU" sz="2400" smtClean="0"/>
              <a:t>s</a:t>
            </a:r>
            <a:r>
              <a:rPr lang="en-US" altLang="hu-HU" sz="2400" smtClean="0"/>
              <a:t> the clinician in the planning of treatment </a:t>
            </a:r>
          </a:p>
          <a:p>
            <a:pPr eaLnBrk="1" hangingPunct="1">
              <a:spcAft>
                <a:spcPts val="1200"/>
              </a:spcAft>
              <a:buFontTx/>
              <a:buNone/>
            </a:pPr>
            <a:r>
              <a:rPr lang="en-US" altLang="hu-HU" sz="2400" smtClean="0"/>
              <a:t>2. Give</a:t>
            </a:r>
            <a:r>
              <a:rPr lang="hu-HU" altLang="hu-HU" sz="2400" smtClean="0"/>
              <a:t>s</a:t>
            </a:r>
            <a:r>
              <a:rPr lang="en-US" altLang="hu-HU" sz="2400" smtClean="0"/>
              <a:t> some indication of </a:t>
            </a:r>
            <a:r>
              <a:rPr lang="hu-HU" altLang="hu-HU" sz="2400" smtClean="0"/>
              <a:t>the </a:t>
            </a:r>
            <a:r>
              <a:rPr lang="en-US" altLang="hu-HU" sz="2400" smtClean="0"/>
              <a:t>prognosis </a:t>
            </a:r>
          </a:p>
          <a:p>
            <a:pPr eaLnBrk="1" hangingPunct="1">
              <a:spcAft>
                <a:spcPts val="1200"/>
              </a:spcAft>
              <a:buFontTx/>
              <a:buNone/>
            </a:pPr>
            <a:r>
              <a:rPr lang="en-US" altLang="hu-HU" sz="2400" smtClean="0"/>
              <a:t>3. Assist in </a:t>
            </a:r>
            <a:r>
              <a:rPr lang="hu-HU" altLang="hu-HU" sz="2400" smtClean="0"/>
              <a:t>the </a:t>
            </a:r>
            <a:r>
              <a:rPr lang="en-US" altLang="hu-HU" sz="2400" smtClean="0"/>
              <a:t>evaluation of treatment results </a:t>
            </a:r>
          </a:p>
          <a:p>
            <a:pPr eaLnBrk="1" hangingPunct="1">
              <a:spcAft>
                <a:spcPts val="1200"/>
              </a:spcAft>
              <a:buFontTx/>
              <a:buNone/>
            </a:pPr>
            <a:r>
              <a:rPr lang="en-US" altLang="hu-HU" sz="2400" smtClean="0"/>
              <a:t>4. Facilitate exchange of informatio</a:t>
            </a:r>
            <a:r>
              <a:rPr lang="hu-HU" altLang="hu-HU" sz="2400" smtClean="0"/>
              <a:t>n</a:t>
            </a:r>
            <a:r>
              <a:rPr lang="en-US" altLang="hu-HU" sz="2400" smtClean="0"/>
              <a:t> between treatment centers </a:t>
            </a:r>
          </a:p>
        </p:txBody>
      </p:sp>
      <p:pic>
        <p:nvPicPr>
          <p:cNvPr id="49156" name="Picture 4" descr="3-3 stage grouping"/>
          <p:cNvPicPr>
            <a:picLocks noGrp="1" noChangeAspect="1" noChangeArrowheads="1"/>
          </p:cNvPicPr>
          <p:nvPr>
            <p:ph type="clipArt" sz="half" idx="4294967295"/>
          </p:nvPr>
        </p:nvPicPr>
        <p:blipFill>
          <a:blip r:embed="rId3" cstate="print"/>
          <a:srcRect l="12726" t="15862" r="62465" b="59152"/>
          <a:stretch>
            <a:fillRect/>
          </a:stretch>
        </p:blipFill>
        <p:spPr>
          <a:xfrm>
            <a:off x="4505325" y="1812925"/>
            <a:ext cx="1485900" cy="1155700"/>
          </a:xfrm>
        </p:spPr>
      </p:pic>
      <p:pic>
        <p:nvPicPr>
          <p:cNvPr id="5" name="Picture 4" descr="3-3 stage grouping"/>
          <p:cNvPicPr>
            <a:picLocks noChangeAspect="1" noChangeArrowheads="1"/>
          </p:cNvPicPr>
          <p:nvPr/>
        </p:nvPicPr>
        <p:blipFill>
          <a:blip r:embed="rId3" cstate="print"/>
          <a:srcRect l="12726" t="15862" r="50882" b="60155"/>
          <a:stretch>
            <a:fillRect/>
          </a:stretch>
        </p:blipFill>
        <p:spPr bwMode="auto">
          <a:xfrm>
            <a:off x="4468813" y="1841500"/>
            <a:ext cx="2179637" cy="1109663"/>
          </a:xfrm>
          <a:prstGeom prst="rect">
            <a:avLst/>
          </a:prstGeom>
          <a:noFill/>
          <a:ln w="9525">
            <a:noFill/>
            <a:miter lim="800000"/>
            <a:headEnd/>
            <a:tailEnd/>
          </a:ln>
        </p:spPr>
      </p:pic>
      <p:pic>
        <p:nvPicPr>
          <p:cNvPr id="6" name="Picture 4" descr="3-3 stage grouping"/>
          <p:cNvPicPr>
            <a:picLocks noChangeAspect="1" noChangeArrowheads="1"/>
          </p:cNvPicPr>
          <p:nvPr/>
        </p:nvPicPr>
        <p:blipFill>
          <a:blip r:embed="rId3" cstate="print"/>
          <a:srcRect l="12726" t="15860" r="10606"/>
          <a:stretch>
            <a:fillRect/>
          </a:stretch>
        </p:blipFill>
        <p:spPr bwMode="auto">
          <a:xfrm>
            <a:off x="4468813" y="1841500"/>
            <a:ext cx="4592637" cy="3890963"/>
          </a:xfrm>
          <a:prstGeom prst="rect">
            <a:avLst/>
          </a:prstGeom>
          <a:noFill/>
          <a:ln w="9525">
            <a:noFill/>
            <a:miter lim="800000"/>
            <a:headEnd/>
            <a:tailEnd/>
          </a:ln>
        </p:spPr>
      </p:pic>
      <p:pic>
        <p:nvPicPr>
          <p:cNvPr id="7" name="Picture 4" descr="3-3 stage grouping"/>
          <p:cNvPicPr>
            <a:picLocks noChangeAspect="1" noChangeArrowheads="1"/>
          </p:cNvPicPr>
          <p:nvPr/>
        </p:nvPicPr>
        <p:blipFill>
          <a:blip r:embed="rId3" cstate="print"/>
          <a:srcRect l="12726" t="15862" r="36908" b="45366"/>
          <a:stretch>
            <a:fillRect/>
          </a:stretch>
        </p:blipFill>
        <p:spPr bwMode="auto">
          <a:xfrm>
            <a:off x="4468813" y="1841500"/>
            <a:ext cx="3017837" cy="1793875"/>
          </a:xfrm>
          <a:prstGeom prst="rect">
            <a:avLst/>
          </a:prstGeom>
          <a:noFill/>
          <a:ln w="9525">
            <a:noFill/>
            <a:miter lim="800000"/>
            <a:headEnd/>
            <a:tailEnd/>
          </a:ln>
        </p:spPr>
      </p:pic>
      <p:sp>
        <p:nvSpPr>
          <p:cNvPr id="54281" name="Rectangle 9"/>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fade">
                                      <p:cBhvr>
                                        <p:cTn id="7" dur="3000"/>
                                        <p:tgtEl>
                                          <p:spTgt spid="49156"/>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par>
                          <p:cTn id="12" fill="hold" nodeType="afterGroup">
                            <p:stCondLst>
                              <p:cond delay="6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childTnLst>
                          </p:cTn>
                        </p:par>
                        <p:par>
                          <p:cTn id="16" fill="hold" nodeType="afterGroup">
                            <p:stCondLst>
                              <p:cond delay="9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3000"/>
                                        <p:tgtEl>
                                          <p:spTgt spid="8"/>
                                        </p:tgtEl>
                                      </p:cBhvr>
                                    </p:animEffect>
                                  </p:childTnLst>
                                </p:cTn>
                              </p:par>
                            </p:childTnLst>
                          </p:cTn>
                        </p:par>
                        <p:par>
                          <p:cTn id="20" fill="hold" nodeType="afterGroup">
                            <p:stCondLst>
                              <p:cond delay="1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Prevention</a:t>
            </a:r>
            <a:r>
              <a:rPr lang="hu-HU" dirty="0" smtClean="0"/>
              <a:t>: </a:t>
            </a:r>
            <a:r>
              <a:rPr lang="hu-HU" dirty="0" err="1" smtClean="0"/>
              <a:t>Vaccination</a:t>
            </a:r>
            <a:endParaRPr lang="hu-HU" dirty="0"/>
          </a:p>
        </p:txBody>
      </p:sp>
      <p:sp>
        <p:nvSpPr>
          <p:cNvPr id="3" name="Tartalom helye 2"/>
          <p:cNvSpPr>
            <a:spLocks noGrp="1"/>
          </p:cNvSpPr>
          <p:nvPr>
            <p:ph idx="1"/>
          </p:nvPr>
        </p:nvSpPr>
        <p:spPr>
          <a:xfrm>
            <a:off x="541450" y="1052736"/>
            <a:ext cx="8422158" cy="5688632"/>
          </a:xfrm>
        </p:spPr>
        <p:txBody>
          <a:bodyPr/>
          <a:lstStyle/>
          <a:p>
            <a:r>
              <a:rPr lang="hu-HU" sz="2200" dirty="0" err="1" smtClean="0"/>
              <a:t>Bivalent</a:t>
            </a:r>
            <a:r>
              <a:rPr lang="hu-HU" sz="2200" dirty="0" smtClean="0"/>
              <a:t> (</a:t>
            </a:r>
            <a:r>
              <a:rPr lang="hu-HU" sz="1800" dirty="0" err="1" smtClean="0"/>
              <a:t>Cervarix</a:t>
            </a:r>
            <a:r>
              <a:rPr lang="hu-HU" sz="2200" dirty="0" smtClean="0"/>
              <a:t>): 16-, 18- HPV</a:t>
            </a:r>
          </a:p>
          <a:p>
            <a:r>
              <a:rPr lang="hu-HU" sz="2200" dirty="0" err="1" smtClean="0"/>
              <a:t>Quadrivalent</a:t>
            </a:r>
            <a:r>
              <a:rPr lang="hu-HU" sz="2200" dirty="0" smtClean="0"/>
              <a:t> (</a:t>
            </a:r>
            <a:r>
              <a:rPr lang="hu-HU" sz="1800" dirty="0" err="1" smtClean="0"/>
              <a:t>Gardasil</a:t>
            </a:r>
            <a:r>
              <a:rPr lang="hu-HU" sz="1800" dirty="0" smtClean="0"/>
              <a:t>, </a:t>
            </a:r>
            <a:r>
              <a:rPr lang="hu-HU" sz="1800" dirty="0" err="1" smtClean="0"/>
              <a:t>Silgard</a:t>
            </a:r>
            <a:r>
              <a:rPr lang="hu-HU" sz="2200" dirty="0" smtClean="0"/>
              <a:t>): 6-, 11-, 16-, 18-HPV	</a:t>
            </a:r>
          </a:p>
          <a:p>
            <a:r>
              <a:rPr lang="hu-HU" sz="2200" dirty="0" err="1" smtClean="0"/>
              <a:t>Nonavalent</a:t>
            </a:r>
            <a:r>
              <a:rPr lang="hu-HU" sz="2200" dirty="0" smtClean="0"/>
              <a:t> (</a:t>
            </a:r>
            <a:r>
              <a:rPr lang="hu-HU" sz="1800" dirty="0" err="1" smtClean="0"/>
              <a:t>Gardasil</a:t>
            </a:r>
            <a:r>
              <a:rPr lang="hu-HU" sz="1800" dirty="0" smtClean="0"/>
              <a:t> 9</a:t>
            </a:r>
            <a:r>
              <a:rPr lang="hu-HU" sz="2200" dirty="0" smtClean="0"/>
              <a:t>): 2014 dec., +31-, 33-, 45-, 52-, 58- HPV</a:t>
            </a:r>
          </a:p>
          <a:p>
            <a:pPr marL="0" indent="0">
              <a:buNone/>
            </a:pPr>
            <a:r>
              <a:rPr lang="hu-HU" sz="2200" dirty="0" smtClean="0"/>
              <a:t>	</a:t>
            </a:r>
            <a:r>
              <a:rPr lang="hu-HU" sz="2200" dirty="0" err="1" smtClean="0"/>
              <a:t>mainly</a:t>
            </a:r>
            <a:r>
              <a:rPr lang="hu-HU" sz="2200" dirty="0" smtClean="0"/>
              <a:t> </a:t>
            </a:r>
            <a:r>
              <a:rPr lang="hu-HU" sz="2200" dirty="0" err="1" smtClean="0"/>
              <a:t>in</a:t>
            </a:r>
            <a:r>
              <a:rPr lang="hu-HU" sz="2200" dirty="0" smtClean="0"/>
              <a:t> OPC –</a:t>
            </a:r>
            <a:r>
              <a:rPr lang="hu-HU" sz="2200" dirty="0" err="1" smtClean="0"/>
              <a:t>cumulative</a:t>
            </a:r>
            <a:r>
              <a:rPr lang="hu-HU" sz="2200" dirty="0" smtClean="0"/>
              <a:t> </a:t>
            </a:r>
            <a:r>
              <a:rPr lang="hu-HU" sz="2200" dirty="0" err="1" smtClean="0"/>
              <a:t>positivity</a:t>
            </a:r>
            <a:endParaRPr lang="hu-HU" sz="2200" dirty="0" smtClean="0"/>
          </a:p>
          <a:p>
            <a:r>
              <a:rPr lang="hu-HU" sz="2200" dirty="0" err="1" smtClean="0"/>
              <a:t>Recommendation</a:t>
            </a:r>
            <a:r>
              <a:rPr lang="hu-HU" sz="2200" dirty="0" smtClean="0"/>
              <a:t> of American </a:t>
            </a:r>
            <a:r>
              <a:rPr lang="hu-HU" sz="2200" dirty="0" err="1" smtClean="0"/>
              <a:t>Academy</a:t>
            </a:r>
            <a:r>
              <a:rPr lang="hu-HU" sz="2200" dirty="0" smtClean="0"/>
              <a:t> of </a:t>
            </a:r>
            <a:r>
              <a:rPr lang="hu-HU" sz="2200" dirty="0" err="1" smtClean="0"/>
              <a:t>Otolaryngology</a:t>
            </a:r>
            <a:r>
              <a:rPr lang="hu-HU" sz="2200" dirty="0" smtClean="0"/>
              <a:t> – Head </a:t>
            </a:r>
            <a:r>
              <a:rPr lang="hu-HU" sz="2200" dirty="0" err="1" smtClean="0"/>
              <a:t>&amp;Neck</a:t>
            </a:r>
            <a:r>
              <a:rPr lang="hu-HU" sz="2200" dirty="0" smtClean="0"/>
              <a:t> </a:t>
            </a:r>
            <a:r>
              <a:rPr lang="hu-HU" sz="2200" dirty="0" err="1" smtClean="0"/>
              <a:t>Surgery</a:t>
            </a:r>
            <a:r>
              <a:rPr lang="hu-HU" sz="2200" dirty="0" smtClean="0"/>
              <a:t> :</a:t>
            </a:r>
          </a:p>
          <a:p>
            <a:r>
              <a:rPr lang="hu-HU" sz="2200" dirty="0" smtClean="0"/>
              <a:t>11 </a:t>
            </a:r>
            <a:r>
              <a:rPr lang="hu-HU" sz="2200" dirty="0" err="1" smtClean="0"/>
              <a:t>or</a:t>
            </a:r>
            <a:r>
              <a:rPr lang="hu-HU" sz="2200" dirty="0" smtClean="0"/>
              <a:t> 12 </a:t>
            </a:r>
            <a:r>
              <a:rPr lang="hu-HU" sz="2200" dirty="0" err="1" smtClean="0"/>
              <a:t>ys</a:t>
            </a:r>
            <a:r>
              <a:rPr lang="hu-HU" sz="2200" dirty="0" smtClean="0"/>
              <a:t>. (</a:t>
            </a:r>
            <a:r>
              <a:rPr lang="hu-HU" sz="2200" dirty="0" err="1" smtClean="0"/>
              <a:t>boys</a:t>
            </a:r>
            <a:r>
              <a:rPr lang="hu-HU" sz="2200" dirty="0" smtClean="0"/>
              <a:t>, </a:t>
            </a:r>
            <a:r>
              <a:rPr lang="hu-HU" sz="2200" dirty="0" err="1" smtClean="0"/>
              <a:t>girls</a:t>
            </a:r>
            <a:r>
              <a:rPr lang="hu-HU" sz="2200" dirty="0" smtClean="0"/>
              <a:t>)</a:t>
            </a:r>
          </a:p>
          <a:p>
            <a:r>
              <a:rPr lang="hu-HU" sz="2200" dirty="0" err="1" smtClean="0"/>
              <a:t>If</a:t>
            </a:r>
            <a:r>
              <a:rPr lang="hu-HU" sz="2200" dirty="0" smtClean="0"/>
              <a:t> </a:t>
            </a:r>
            <a:r>
              <a:rPr lang="hu-HU" sz="2200" dirty="0" err="1" smtClean="0"/>
              <a:t>they</a:t>
            </a:r>
            <a:r>
              <a:rPr lang="hu-HU" sz="2200" dirty="0" smtClean="0"/>
              <a:t> </a:t>
            </a:r>
            <a:r>
              <a:rPr lang="hu-HU" sz="2200" dirty="0" err="1" smtClean="0"/>
              <a:t>didn’t</a:t>
            </a:r>
            <a:r>
              <a:rPr lang="hu-HU" sz="2200" dirty="0" smtClean="0"/>
              <a:t> </a:t>
            </a:r>
            <a:r>
              <a:rPr lang="hu-HU" sz="2200" dirty="0" err="1" smtClean="0"/>
              <a:t>get</a:t>
            </a:r>
            <a:r>
              <a:rPr lang="hu-HU" sz="2200" dirty="0" smtClean="0"/>
              <a:t> </a:t>
            </a:r>
            <a:r>
              <a:rPr lang="hu-HU" sz="2200" dirty="0" err="1" smtClean="0"/>
              <a:t>in</a:t>
            </a:r>
            <a:r>
              <a:rPr lang="hu-HU" sz="2200" dirty="0" smtClean="0"/>
              <a:t> </a:t>
            </a:r>
            <a:r>
              <a:rPr lang="hu-HU" sz="2200" dirty="0" err="1" smtClean="0"/>
              <a:t>that</a:t>
            </a:r>
            <a:r>
              <a:rPr lang="hu-HU" sz="2200" dirty="0" smtClean="0"/>
              <a:t> </a:t>
            </a:r>
            <a:r>
              <a:rPr lang="hu-HU" sz="2200" dirty="0" err="1" smtClean="0"/>
              <a:t>age</a:t>
            </a:r>
            <a:r>
              <a:rPr lang="hu-HU" sz="2200" dirty="0" smtClean="0"/>
              <a:t>:</a:t>
            </a:r>
          </a:p>
          <a:p>
            <a:pPr>
              <a:buNone/>
            </a:pPr>
            <a:r>
              <a:rPr lang="hu-HU" sz="2200" dirty="0" smtClean="0"/>
              <a:t>	- </a:t>
            </a:r>
            <a:r>
              <a:rPr lang="hu-HU" sz="2200" dirty="0" err="1" smtClean="0"/>
              <a:t>young</a:t>
            </a:r>
            <a:r>
              <a:rPr lang="hu-HU" sz="2200" dirty="0" smtClean="0"/>
              <a:t> </a:t>
            </a:r>
            <a:r>
              <a:rPr lang="hu-HU" sz="2200" dirty="0" err="1" smtClean="0"/>
              <a:t>girl</a:t>
            </a:r>
            <a:r>
              <a:rPr lang="hu-HU" sz="2200" dirty="0" smtClean="0"/>
              <a:t>, </a:t>
            </a:r>
            <a:r>
              <a:rPr lang="hu-HU" sz="2200" dirty="0" err="1" smtClean="0"/>
              <a:t>women</a:t>
            </a:r>
            <a:r>
              <a:rPr lang="hu-HU" sz="2200" dirty="0" smtClean="0"/>
              <a:t> </a:t>
            </a:r>
            <a:r>
              <a:rPr lang="hu-HU" sz="2200" dirty="0" err="1" smtClean="0"/>
              <a:t>until</a:t>
            </a:r>
            <a:r>
              <a:rPr lang="hu-HU" sz="2200" dirty="0" smtClean="0"/>
              <a:t> 26 </a:t>
            </a:r>
            <a:r>
              <a:rPr lang="hu-HU" sz="2200" dirty="0" err="1" smtClean="0"/>
              <a:t>ys</a:t>
            </a:r>
            <a:r>
              <a:rPr lang="hu-HU" sz="2200" dirty="0" smtClean="0"/>
              <a:t>.</a:t>
            </a:r>
          </a:p>
          <a:p>
            <a:pPr>
              <a:buNone/>
            </a:pPr>
            <a:r>
              <a:rPr lang="hu-HU" sz="2200" dirty="0" smtClean="0"/>
              <a:t>	- </a:t>
            </a:r>
            <a:r>
              <a:rPr lang="hu-HU" sz="2200" dirty="0" err="1" smtClean="0"/>
              <a:t>young</a:t>
            </a:r>
            <a:r>
              <a:rPr lang="hu-HU" sz="2200" dirty="0" smtClean="0"/>
              <a:t> </a:t>
            </a:r>
            <a:r>
              <a:rPr lang="hu-HU" sz="2200" dirty="0" err="1" smtClean="0"/>
              <a:t>boys</a:t>
            </a:r>
            <a:r>
              <a:rPr lang="hu-HU" sz="2200" dirty="0" smtClean="0"/>
              <a:t>, </a:t>
            </a:r>
            <a:r>
              <a:rPr lang="hu-HU" sz="2200" dirty="0" err="1" smtClean="0"/>
              <a:t>men</a:t>
            </a:r>
            <a:r>
              <a:rPr lang="hu-HU" sz="2200" dirty="0" smtClean="0"/>
              <a:t> </a:t>
            </a:r>
            <a:r>
              <a:rPr lang="hu-HU" sz="2200" dirty="0" err="1" smtClean="0"/>
              <a:t>until</a:t>
            </a:r>
            <a:r>
              <a:rPr lang="hu-HU" sz="2200" dirty="0" smtClean="0"/>
              <a:t> 21 </a:t>
            </a:r>
            <a:r>
              <a:rPr lang="hu-HU" sz="2200" dirty="0" err="1" smtClean="0"/>
              <a:t>ys</a:t>
            </a:r>
            <a:r>
              <a:rPr lang="hu-HU" sz="2200" dirty="0" smtClean="0"/>
              <a:t>.</a:t>
            </a:r>
            <a:endParaRPr lang="hu-HU" sz="2200" dirty="0"/>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1464" y="27501"/>
            <a:ext cx="1999633" cy="16013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606425"/>
            <a:ext cx="8229600" cy="890588"/>
          </a:xfrm>
        </p:spPr>
        <p:txBody>
          <a:bodyPr/>
          <a:lstStyle/>
          <a:p>
            <a:pPr eaLnBrk="1" hangingPunct="1"/>
            <a:r>
              <a:rPr lang="hu-HU" altLang="hu-HU" dirty="0" err="1" smtClean="0">
                <a:latin typeface="Arial" charset="0"/>
                <a:cs typeface="Arial" charset="0"/>
              </a:rPr>
              <a:t>Treatment</a:t>
            </a:r>
            <a:r>
              <a:rPr lang="hu-HU" altLang="hu-HU" dirty="0" smtClean="0">
                <a:latin typeface="Arial" charset="0"/>
                <a:cs typeface="Arial" charset="0"/>
              </a:rPr>
              <a:t> </a:t>
            </a:r>
            <a:r>
              <a:rPr lang="hu-HU" altLang="hu-HU" dirty="0" err="1" smtClean="0">
                <a:latin typeface="Arial" charset="0"/>
                <a:cs typeface="Arial" charset="0"/>
              </a:rPr>
              <a:t>Modalities</a:t>
            </a:r>
            <a:r>
              <a:rPr lang="hu-HU" altLang="hu-HU" dirty="0" smtClean="0">
                <a:latin typeface="Arial" charset="0"/>
                <a:cs typeface="Arial" charset="0"/>
              </a:rPr>
              <a:t> </a:t>
            </a:r>
            <a:endParaRPr lang="en-US" altLang="hu-HU" dirty="0" smtClean="0">
              <a:latin typeface="Arial" charset="0"/>
              <a:cs typeface="Arial" charset="0"/>
            </a:endParaRPr>
          </a:p>
        </p:txBody>
      </p:sp>
      <p:sp>
        <p:nvSpPr>
          <p:cNvPr id="55299" name="Rectangle 3"/>
          <p:cNvSpPr>
            <a:spLocks noGrp="1" noChangeArrowheads="1"/>
          </p:cNvSpPr>
          <p:nvPr>
            <p:ph idx="1"/>
          </p:nvPr>
        </p:nvSpPr>
        <p:spPr>
          <a:xfrm>
            <a:off x="463138" y="1639888"/>
            <a:ext cx="8337962" cy="4654034"/>
          </a:xfrm>
        </p:spPr>
        <p:txBody>
          <a:bodyPr/>
          <a:lstStyle/>
          <a:p>
            <a:pPr marL="623888" eaLnBrk="1" hangingPunct="1"/>
            <a:r>
              <a:rPr lang="hu-HU" altLang="hu-HU" dirty="0" err="1" smtClean="0"/>
              <a:t>Surgery</a:t>
            </a:r>
            <a:r>
              <a:rPr lang="hu-HU" altLang="hu-HU" dirty="0" smtClean="0"/>
              <a:t> </a:t>
            </a:r>
          </a:p>
          <a:p>
            <a:pPr marL="623888" eaLnBrk="1" hangingPunct="1"/>
            <a:r>
              <a:rPr lang="hu-HU" altLang="hu-HU" dirty="0" err="1" smtClean="0"/>
              <a:t>Radiation</a:t>
            </a:r>
            <a:r>
              <a:rPr lang="hu-HU" altLang="hu-HU" dirty="0" smtClean="0"/>
              <a:t> </a:t>
            </a:r>
            <a:r>
              <a:rPr lang="hu-HU" altLang="hu-HU" dirty="0" err="1" smtClean="0"/>
              <a:t>therapy</a:t>
            </a:r>
            <a:r>
              <a:rPr lang="hu-HU" altLang="hu-HU" dirty="0" smtClean="0"/>
              <a:t> </a:t>
            </a:r>
          </a:p>
          <a:p>
            <a:pPr marL="623888" eaLnBrk="1" hangingPunct="1"/>
            <a:r>
              <a:rPr lang="hu-HU" altLang="hu-HU" dirty="0" err="1" smtClean="0"/>
              <a:t>Chemotherapy</a:t>
            </a:r>
            <a:r>
              <a:rPr lang="hu-HU" altLang="hu-HU" dirty="0" smtClean="0"/>
              <a:t> PF (platina+</a:t>
            </a:r>
            <a:r>
              <a:rPr lang="hu-HU" altLang="hu-HU" dirty="0" err="1" smtClean="0"/>
              <a:t>fluorouracil</a:t>
            </a:r>
            <a:r>
              <a:rPr lang="hu-HU" altLang="hu-HU" dirty="0" smtClean="0"/>
              <a:t>) </a:t>
            </a:r>
            <a:r>
              <a:rPr lang="hu-HU" altLang="hu-HU" dirty="0" err="1" smtClean="0"/>
              <a:t>or</a:t>
            </a:r>
            <a:r>
              <a:rPr lang="hu-HU" altLang="hu-HU" dirty="0" smtClean="0"/>
              <a:t> TPF(</a:t>
            </a:r>
            <a:r>
              <a:rPr lang="hu-HU" altLang="hu-HU" dirty="0" err="1" smtClean="0"/>
              <a:t>taxol</a:t>
            </a:r>
            <a:r>
              <a:rPr lang="hu-HU" altLang="hu-HU" dirty="0" smtClean="0"/>
              <a:t>+platina+</a:t>
            </a:r>
            <a:r>
              <a:rPr lang="hu-HU" altLang="hu-HU" dirty="0" err="1" smtClean="0"/>
              <a:t>fluoruracil</a:t>
            </a:r>
            <a:r>
              <a:rPr lang="hu-HU" altLang="hu-HU" dirty="0" smtClean="0"/>
              <a:t>)</a:t>
            </a:r>
          </a:p>
          <a:p>
            <a:pPr marL="623888" eaLnBrk="1" hangingPunct="1"/>
            <a:r>
              <a:rPr lang="hu-HU" altLang="hu-HU" dirty="0" err="1" smtClean="0"/>
              <a:t>Target</a:t>
            </a:r>
            <a:r>
              <a:rPr lang="hu-HU" altLang="hu-HU" dirty="0" smtClean="0"/>
              <a:t> </a:t>
            </a:r>
            <a:r>
              <a:rPr lang="hu-HU" altLang="hu-HU" dirty="0" err="1" smtClean="0"/>
              <a:t>biological</a:t>
            </a:r>
            <a:r>
              <a:rPr lang="hu-HU" altLang="hu-HU" dirty="0" smtClean="0"/>
              <a:t> </a:t>
            </a:r>
            <a:r>
              <a:rPr lang="hu-HU" altLang="hu-HU" dirty="0" err="1" smtClean="0"/>
              <a:t>therapy</a:t>
            </a:r>
            <a:r>
              <a:rPr lang="hu-HU" altLang="hu-HU" dirty="0" smtClean="0"/>
              <a:t> (</a:t>
            </a:r>
            <a:r>
              <a:rPr lang="hu-HU" altLang="hu-HU" dirty="0" err="1" smtClean="0"/>
              <a:t>anti</a:t>
            </a:r>
            <a:r>
              <a:rPr lang="hu-HU" altLang="hu-HU" dirty="0" smtClean="0"/>
              <a:t> EGFR)+RTX</a:t>
            </a:r>
          </a:p>
          <a:p>
            <a:pPr marL="623888" eaLnBrk="1" hangingPunct="1"/>
            <a:endParaRPr lang="hu-HU" altLang="hu-HU" dirty="0" smtClean="0"/>
          </a:p>
        </p:txBody>
      </p:sp>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ím 1"/>
          <p:cNvSpPr>
            <a:spLocks noGrp="1"/>
          </p:cNvSpPr>
          <p:nvPr>
            <p:ph type="title"/>
          </p:nvPr>
        </p:nvSpPr>
        <p:spPr>
          <a:xfrm>
            <a:off x="457200" y="606425"/>
            <a:ext cx="8229600" cy="890588"/>
          </a:xfrm>
        </p:spPr>
        <p:txBody>
          <a:bodyPr/>
          <a:lstStyle/>
          <a:p>
            <a:pPr eaLnBrk="1" hangingPunct="1"/>
            <a:r>
              <a:rPr lang="hu-HU" altLang="hu-HU" smtClean="0">
                <a:latin typeface="Arial" charset="0"/>
                <a:cs typeface="Arial" charset="0"/>
              </a:rPr>
              <a:t>Treatment Modalities II. </a:t>
            </a:r>
          </a:p>
        </p:txBody>
      </p:sp>
      <p:graphicFrame>
        <p:nvGraphicFramePr>
          <p:cNvPr id="4" name="Tartalom helye 3"/>
          <p:cNvGraphicFramePr>
            <a:graphicFrameLocks noGrp="1"/>
          </p:cNvGraphicFramePr>
          <p:nvPr>
            <p:ph idx="1"/>
          </p:nvPr>
        </p:nvGraphicFramePr>
        <p:xfrm>
          <a:off x="457200" y="1481959"/>
          <a:ext cx="8229600" cy="50918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luszjel 4"/>
          <p:cNvSpPr/>
          <p:nvPr/>
        </p:nvSpPr>
        <p:spPr>
          <a:xfrm>
            <a:off x="3178175" y="2116138"/>
            <a:ext cx="441325" cy="377825"/>
          </a:xfrm>
          <a:prstGeom prst="mathPlus">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spcBef>
                <a:spcPct val="50000"/>
              </a:spcBef>
              <a:buFont typeface="Wingdings" pitchFamily="2" charset="2"/>
              <a:buChar char="§"/>
              <a:defRPr/>
            </a:pPr>
            <a:endParaRPr lang="hu-HU"/>
          </a:p>
        </p:txBody>
      </p:sp>
      <p:sp>
        <p:nvSpPr>
          <p:cNvPr id="6" name="Pluszjel 5"/>
          <p:cNvSpPr/>
          <p:nvPr/>
        </p:nvSpPr>
        <p:spPr>
          <a:xfrm>
            <a:off x="4805363" y="3255963"/>
            <a:ext cx="441325" cy="379412"/>
          </a:xfrm>
          <a:prstGeom prst="mathPlus">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spcBef>
                <a:spcPct val="50000"/>
              </a:spcBef>
              <a:buFont typeface="Wingdings" pitchFamily="2" charset="2"/>
              <a:buChar char="§"/>
              <a:defRPr/>
            </a:pPr>
            <a:endParaRPr lang="hu-HU"/>
          </a:p>
        </p:txBody>
      </p:sp>
      <p:sp>
        <p:nvSpPr>
          <p:cNvPr id="7" name="Pluszjel 6"/>
          <p:cNvSpPr/>
          <p:nvPr/>
        </p:nvSpPr>
        <p:spPr>
          <a:xfrm>
            <a:off x="4797425" y="4419600"/>
            <a:ext cx="441325" cy="377825"/>
          </a:xfrm>
          <a:prstGeom prst="mathPlus">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spcBef>
                <a:spcPct val="50000"/>
              </a:spcBef>
              <a:buFont typeface="Wingdings" pitchFamily="2" charset="2"/>
              <a:buChar char="§"/>
              <a:defRPr/>
            </a:pPr>
            <a:endParaRPr lang="hu-HU"/>
          </a:p>
        </p:txBody>
      </p:sp>
      <p:sp>
        <p:nvSpPr>
          <p:cNvPr id="8" name="Pluszjel 7"/>
          <p:cNvSpPr/>
          <p:nvPr/>
        </p:nvSpPr>
        <p:spPr>
          <a:xfrm>
            <a:off x="6223000" y="5599113"/>
            <a:ext cx="441325" cy="377825"/>
          </a:xfrm>
          <a:prstGeom prst="mathPlus">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spcBef>
                <a:spcPct val="50000"/>
              </a:spcBef>
              <a:buFont typeface="Wingdings" pitchFamily="2" charset="2"/>
              <a:buChar char="§"/>
              <a:defRPr/>
            </a:pPr>
            <a:endParaRPr lang="hu-HU"/>
          </a:p>
        </p:txBody>
      </p:sp>
      <p:sp>
        <p:nvSpPr>
          <p:cNvPr id="56328" name="Rectangle 9"/>
          <p:cNvSpPr>
            <a:spLocks noChangeArrowheads="1"/>
          </p:cNvSpPr>
          <p:nvPr/>
        </p:nvSpPr>
        <p:spPr bwMode="auto">
          <a:xfrm>
            <a:off x="7181850" y="6362700"/>
            <a:ext cx="196215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 y="606425"/>
            <a:ext cx="8229600" cy="890588"/>
          </a:xfrm>
        </p:spPr>
        <p:txBody>
          <a:bodyPr>
            <a:normAutofit fontScale="90000"/>
          </a:bodyPr>
          <a:lstStyle/>
          <a:p>
            <a:pPr eaLnBrk="1" fontAlgn="auto" hangingPunct="1">
              <a:spcAft>
                <a:spcPts val="0"/>
              </a:spcAft>
              <a:defRPr/>
            </a:pPr>
            <a:r>
              <a:rPr lang="en-US" sz="4000" dirty="0"/>
              <a:t>Principles of Head &amp; Neck Surgery</a:t>
            </a:r>
            <a:endParaRPr lang="en-US" sz="4000" dirty="0" smtClean="0"/>
          </a:p>
        </p:txBody>
      </p:sp>
      <p:sp>
        <p:nvSpPr>
          <p:cNvPr id="57347" name="Rectangle 3"/>
          <p:cNvSpPr>
            <a:spLocks noGrp="1" noChangeArrowheads="1"/>
          </p:cNvSpPr>
          <p:nvPr>
            <p:ph idx="1"/>
          </p:nvPr>
        </p:nvSpPr>
        <p:spPr>
          <a:xfrm>
            <a:off x="457200" y="1639888"/>
            <a:ext cx="8229600" cy="4933950"/>
          </a:xfrm>
        </p:spPr>
        <p:txBody>
          <a:bodyPr/>
          <a:lstStyle/>
          <a:p>
            <a:pPr marL="623888" eaLnBrk="1" hangingPunct="1">
              <a:spcBef>
                <a:spcPts val="600"/>
              </a:spcBef>
              <a:buFontTx/>
              <a:buNone/>
            </a:pPr>
            <a:r>
              <a:rPr lang="en-US" altLang="hu-HU" smtClean="0"/>
              <a:t>1. Cure of </a:t>
            </a:r>
            <a:r>
              <a:rPr lang="hu-HU" altLang="hu-HU" smtClean="0"/>
              <a:t>the </a:t>
            </a:r>
            <a:r>
              <a:rPr lang="en-US" altLang="hu-HU" smtClean="0"/>
              <a:t>disease </a:t>
            </a:r>
          </a:p>
          <a:p>
            <a:pPr marL="623888" eaLnBrk="1" hangingPunct="1">
              <a:spcBef>
                <a:spcPts val="600"/>
              </a:spcBef>
              <a:buFontTx/>
              <a:buNone/>
            </a:pPr>
            <a:r>
              <a:rPr lang="en-US" altLang="hu-HU" smtClean="0"/>
              <a:t>2. Functional preservation</a:t>
            </a:r>
          </a:p>
          <a:p>
            <a:pPr marL="623888" eaLnBrk="1" hangingPunct="1">
              <a:spcBef>
                <a:spcPts val="600"/>
              </a:spcBef>
              <a:buFontTx/>
              <a:buNone/>
            </a:pPr>
            <a:r>
              <a:rPr lang="en-US" altLang="hu-HU" smtClean="0"/>
              <a:t>3. Surgical treatment</a:t>
            </a:r>
          </a:p>
          <a:p>
            <a:pPr marL="623888" eaLnBrk="1" hangingPunct="1">
              <a:buFontTx/>
              <a:buNone/>
            </a:pPr>
            <a:r>
              <a:rPr lang="en-US" altLang="hu-HU" smtClean="0"/>
              <a:t>	</a:t>
            </a:r>
            <a:r>
              <a:rPr lang="en-US" altLang="hu-HU" sz="2400" smtClean="0"/>
              <a:t>a. En bloc resection  (primery tumor+neck met</a:t>
            </a:r>
            <a:r>
              <a:rPr lang="hu-HU" altLang="hu-HU" sz="2400" smtClean="0"/>
              <a:t>astases</a:t>
            </a:r>
            <a:r>
              <a:rPr lang="en-US" altLang="hu-HU" sz="2400" smtClean="0"/>
              <a:t>)</a:t>
            </a:r>
          </a:p>
          <a:p>
            <a:pPr marL="623888" eaLnBrk="1" hangingPunct="1">
              <a:buFontTx/>
              <a:buNone/>
            </a:pPr>
            <a:r>
              <a:rPr lang="en-US" altLang="hu-HU" sz="2400" smtClean="0"/>
              <a:t>	b. Wide resection margin </a:t>
            </a:r>
          </a:p>
          <a:p>
            <a:pPr marL="623888" eaLnBrk="1" hangingPunct="1">
              <a:buFontTx/>
              <a:buNone/>
            </a:pPr>
            <a:r>
              <a:rPr lang="en-US" altLang="hu-HU" sz="2400" smtClean="0"/>
              <a:t>	c. Reconstruction </a:t>
            </a:r>
          </a:p>
        </p:txBody>
      </p:sp>
      <p:sp>
        <p:nvSpPr>
          <p:cNvPr id="57348" name="Rectangle 5"/>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rrowheads="1"/>
          </p:cNvSpPr>
          <p:nvPr>
            <p:ph type="title"/>
          </p:nvPr>
        </p:nvSpPr>
        <p:spPr>
          <a:xfrm>
            <a:off x="381000" y="492125"/>
            <a:ext cx="8458200" cy="955675"/>
          </a:xfrm>
        </p:spPr>
        <p:txBody>
          <a:bodyPr>
            <a:normAutofit fontScale="90000"/>
          </a:bodyPr>
          <a:lstStyle/>
          <a:p>
            <a:pPr eaLnBrk="1" fontAlgn="auto" hangingPunct="1">
              <a:spcAft>
                <a:spcPts val="0"/>
              </a:spcAft>
              <a:defRPr/>
            </a:pPr>
            <a:r>
              <a:rPr lang="hu-HU" dirty="0" err="1" smtClean="0">
                <a:latin typeface="Calibri" pitchFamily="34" charset="0"/>
              </a:rPr>
              <a:t>Mortality</a:t>
            </a:r>
            <a:r>
              <a:rPr lang="hu-HU" dirty="0" smtClean="0">
                <a:latin typeface="Calibri" pitchFamily="34" charset="0"/>
              </a:rPr>
              <a:t> </a:t>
            </a:r>
            <a:r>
              <a:rPr lang="hu-HU" dirty="0" err="1" smtClean="0">
                <a:latin typeface="Calibri" pitchFamily="34" charset="0"/>
              </a:rPr>
              <a:t>trends</a:t>
            </a:r>
            <a:r>
              <a:rPr lang="hu-HU" dirty="0" smtClean="0">
                <a:latin typeface="Calibri" pitchFamily="34" charset="0"/>
              </a:rPr>
              <a:t> of Head and </a:t>
            </a:r>
            <a:r>
              <a:rPr lang="hu-HU" dirty="0" err="1" smtClean="0">
                <a:latin typeface="Calibri" pitchFamily="34" charset="0"/>
              </a:rPr>
              <a:t>Neck</a:t>
            </a:r>
            <a:r>
              <a:rPr lang="hu-HU" dirty="0" smtClean="0">
                <a:latin typeface="Calibri" pitchFamily="34" charset="0"/>
              </a:rPr>
              <a:t> </a:t>
            </a:r>
            <a:r>
              <a:rPr lang="hu-HU" dirty="0" err="1" smtClean="0">
                <a:latin typeface="Calibri" pitchFamily="34" charset="0"/>
              </a:rPr>
              <a:t>tumors</a:t>
            </a:r>
            <a:r>
              <a:rPr lang="hu-HU" dirty="0" smtClean="0">
                <a:latin typeface="Calibri" pitchFamily="34" charset="0"/>
              </a:rPr>
              <a:t>.</a:t>
            </a:r>
            <a:r>
              <a:rPr lang="en-US" dirty="0" smtClean="0">
                <a:latin typeface="Calibri" pitchFamily="34" charset="0"/>
              </a:rPr>
              <a:t/>
            </a:r>
            <a:br>
              <a:rPr lang="en-US" dirty="0" smtClean="0">
                <a:latin typeface="Calibri" pitchFamily="34" charset="0"/>
              </a:rPr>
            </a:br>
            <a:r>
              <a:rPr lang="hu-HU" sz="2200" dirty="0" smtClean="0"/>
              <a:t>WHO </a:t>
            </a:r>
            <a:r>
              <a:rPr lang="hu-HU" sz="2200" dirty="0" err="1" smtClean="0"/>
              <a:t>data</a:t>
            </a:r>
            <a:r>
              <a:rPr lang="hu-HU" sz="2200" dirty="0" smtClean="0"/>
              <a:t> (2008</a:t>
            </a:r>
            <a:r>
              <a:rPr lang="hu-HU" sz="2200" dirty="0"/>
              <a:t>)</a:t>
            </a:r>
            <a:endParaRPr lang="hu-HU" dirty="0"/>
          </a:p>
        </p:txBody>
      </p:sp>
      <p:pic>
        <p:nvPicPr>
          <p:cNvPr id="13315" name="Picture 6" descr="C:\Documents and Settings\Dóra\Asztal\fog\jójókép.png"/>
          <p:cNvPicPr>
            <a:picLocks noChangeAspect="1" noChangeArrowheads="1"/>
          </p:cNvPicPr>
          <p:nvPr/>
        </p:nvPicPr>
        <p:blipFill>
          <a:blip r:embed="rId3" cstate="print"/>
          <a:srcRect t="9824" r="39540" b="4282"/>
          <a:stretch>
            <a:fillRect/>
          </a:stretch>
        </p:blipFill>
        <p:spPr bwMode="auto">
          <a:xfrm>
            <a:off x="304800" y="1435100"/>
            <a:ext cx="4076700" cy="5422900"/>
          </a:xfrm>
          <a:prstGeom prst="rect">
            <a:avLst/>
          </a:prstGeom>
          <a:noFill/>
          <a:ln w="9525">
            <a:noFill/>
            <a:miter lim="800000"/>
            <a:headEnd/>
            <a:tailEnd/>
          </a:ln>
        </p:spPr>
      </p:pic>
      <p:sp>
        <p:nvSpPr>
          <p:cNvPr id="11" name="Rectangle 2"/>
          <p:cNvSpPr txBox="1">
            <a:spLocks noRot="1" noChangeArrowheads="1"/>
          </p:cNvSpPr>
          <p:nvPr/>
        </p:nvSpPr>
        <p:spPr bwMode="auto">
          <a:xfrm>
            <a:off x="4438650" y="1790700"/>
            <a:ext cx="4381500" cy="3771900"/>
          </a:xfrm>
          <a:prstGeom prst="rect">
            <a:avLst/>
          </a:prstGeom>
          <a:noFill/>
          <a:ln w="9525">
            <a:noFill/>
            <a:miter lim="800000"/>
            <a:headEnd/>
            <a:tailEnd/>
          </a:ln>
          <a:effectLst/>
        </p:spPr>
        <p:txBody>
          <a:bodyPr anchor="ctr"/>
          <a:lstStyle/>
          <a:p>
            <a:pPr>
              <a:defRPr/>
            </a:pPr>
            <a:r>
              <a:rPr lang="hu-HU" sz="2600" b="0" kern="0" dirty="0">
                <a:latin typeface="+mj-lt"/>
                <a:ea typeface="+mj-ea"/>
                <a:cs typeface="+mj-cs"/>
              </a:rPr>
              <a:t>USA and Western Europe</a:t>
            </a:r>
          </a:p>
          <a:p>
            <a:pPr>
              <a:defRPr/>
            </a:pPr>
            <a:endParaRPr lang="hu-HU" sz="2600" b="0" kern="0" dirty="0">
              <a:latin typeface="+mj-lt"/>
              <a:ea typeface="+mj-ea"/>
              <a:cs typeface="+mj-cs"/>
            </a:endParaRPr>
          </a:p>
          <a:p>
            <a:pPr>
              <a:defRPr/>
            </a:pPr>
            <a:r>
              <a:rPr lang="hu-HU" sz="2600" b="0" kern="0" dirty="0">
                <a:latin typeface="+mj-lt"/>
                <a:ea typeface="+mj-ea"/>
                <a:cs typeface="+mj-cs"/>
              </a:rPr>
              <a:t>France     and</a:t>
            </a:r>
          </a:p>
          <a:p>
            <a:pPr>
              <a:defRPr/>
            </a:pPr>
            <a:endParaRPr lang="hu-HU" sz="2600" b="0" kern="0" dirty="0">
              <a:latin typeface="+mj-lt"/>
              <a:ea typeface="+mj-ea"/>
              <a:cs typeface="+mj-cs"/>
            </a:endParaRPr>
          </a:p>
          <a:p>
            <a:pPr>
              <a:defRPr/>
            </a:pPr>
            <a:r>
              <a:rPr lang="hu-HU" sz="2600" b="0" kern="0" dirty="0" err="1">
                <a:latin typeface="+mj-lt"/>
                <a:ea typeface="+mj-ea"/>
                <a:cs typeface="+mj-cs"/>
              </a:rPr>
              <a:t>Middle-</a:t>
            </a:r>
            <a:r>
              <a:rPr lang="hu-HU" sz="2600" b="0" kern="0" dirty="0">
                <a:latin typeface="+mj-lt"/>
                <a:ea typeface="+mj-ea"/>
                <a:cs typeface="+mj-cs"/>
              </a:rPr>
              <a:t> and </a:t>
            </a:r>
            <a:r>
              <a:rPr lang="hu-HU" sz="2600" b="0" kern="0" dirty="0" err="1">
                <a:latin typeface="+mj-lt"/>
                <a:ea typeface="+mj-ea"/>
                <a:cs typeface="+mj-cs"/>
              </a:rPr>
              <a:t>Eastern</a:t>
            </a:r>
            <a:r>
              <a:rPr lang="hu-HU" sz="2600" b="0" kern="0" dirty="0">
                <a:latin typeface="+mj-lt"/>
                <a:ea typeface="+mj-ea"/>
                <a:cs typeface="+mj-cs"/>
              </a:rPr>
              <a:t> Europe</a:t>
            </a:r>
          </a:p>
          <a:p>
            <a:pPr>
              <a:defRPr/>
            </a:pPr>
            <a:endParaRPr lang="hu-HU" sz="2600" b="0" kern="0" dirty="0">
              <a:latin typeface="+mj-lt"/>
              <a:ea typeface="+mj-ea"/>
              <a:cs typeface="+mj-cs"/>
            </a:endParaRPr>
          </a:p>
          <a:p>
            <a:pPr>
              <a:defRPr/>
            </a:pPr>
            <a:r>
              <a:rPr lang="hu-HU" sz="2600" b="0" kern="0" dirty="0">
                <a:latin typeface="+mj-lt"/>
                <a:ea typeface="+mj-ea"/>
                <a:cs typeface="+mj-cs"/>
              </a:rPr>
              <a:t>Hungary </a:t>
            </a:r>
            <a:r>
              <a:rPr lang="hu-HU" sz="2600" b="0" kern="0" dirty="0" err="1">
                <a:latin typeface="+mj-lt"/>
                <a:ea typeface="+mj-ea"/>
                <a:cs typeface="+mj-cs"/>
              </a:rPr>
              <a:t>after</a:t>
            </a:r>
            <a:r>
              <a:rPr lang="hu-HU" sz="2600" b="0" kern="0" dirty="0">
                <a:latin typeface="+mj-lt"/>
                <a:ea typeface="+mj-ea"/>
                <a:cs typeface="+mj-cs"/>
              </a:rPr>
              <a:t> 2000</a:t>
            </a:r>
          </a:p>
        </p:txBody>
      </p:sp>
      <p:sp>
        <p:nvSpPr>
          <p:cNvPr id="11271" name="Felfelé nyíl 13"/>
          <p:cNvSpPr>
            <a:spLocks noChangeArrowheads="1"/>
          </p:cNvSpPr>
          <p:nvPr/>
        </p:nvSpPr>
        <p:spPr bwMode="auto">
          <a:xfrm>
            <a:off x="8705850" y="3771580"/>
            <a:ext cx="228600" cy="419100"/>
          </a:xfrm>
          <a:prstGeom prst="upArrow">
            <a:avLst>
              <a:gd name="adj1" fmla="val 50000"/>
              <a:gd name="adj2" fmla="val 49551"/>
            </a:avLst>
          </a:prstGeom>
          <a:ln>
            <a:headEnd/>
            <a:tailEnd/>
          </a:ln>
        </p:spPr>
        <p:style>
          <a:lnRef idx="1">
            <a:schemeClr val="accent6"/>
          </a:lnRef>
          <a:fillRef idx="3">
            <a:schemeClr val="accent6"/>
          </a:fillRef>
          <a:effectRef idx="2">
            <a:schemeClr val="accent6"/>
          </a:effectRef>
          <a:fontRef idx="minor">
            <a:schemeClr val="lt1"/>
          </a:fontRef>
        </p:style>
        <p:txBody>
          <a:bodyPr>
            <a:spAutoFit/>
          </a:bodyPr>
          <a:lstStyle/>
          <a:p>
            <a:pPr>
              <a:spcBef>
                <a:spcPct val="50000"/>
              </a:spcBef>
              <a:buFont typeface="Wingdings" pitchFamily="2" charset="2"/>
              <a:buChar char="§"/>
              <a:defRPr/>
            </a:pPr>
            <a:endParaRPr lang="en-US">
              <a:latin typeface="Garamond" pitchFamily="18" charset="0"/>
            </a:endParaRPr>
          </a:p>
        </p:txBody>
      </p:sp>
      <p:sp>
        <p:nvSpPr>
          <p:cNvPr id="11272" name="Felfelé nyíl 14"/>
          <p:cNvSpPr>
            <a:spLocks noChangeArrowheads="1"/>
          </p:cNvSpPr>
          <p:nvPr/>
        </p:nvSpPr>
        <p:spPr bwMode="auto">
          <a:xfrm>
            <a:off x="5638800" y="2992438"/>
            <a:ext cx="228600" cy="419100"/>
          </a:xfrm>
          <a:prstGeom prst="upArrow">
            <a:avLst>
              <a:gd name="adj1" fmla="val 50000"/>
              <a:gd name="adj2" fmla="val 49551"/>
            </a:avLst>
          </a:prstGeom>
          <a:ln>
            <a:headEnd/>
            <a:tailEnd/>
          </a:ln>
        </p:spPr>
        <p:style>
          <a:lnRef idx="1">
            <a:schemeClr val="accent6"/>
          </a:lnRef>
          <a:fillRef idx="3">
            <a:schemeClr val="accent6"/>
          </a:fillRef>
          <a:effectRef idx="2">
            <a:schemeClr val="accent6"/>
          </a:effectRef>
          <a:fontRef idx="minor">
            <a:schemeClr val="lt1"/>
          </a:fontRef>
        </p:style>
        <p:txBody>
          <a:bodyPr>
            <a:spAutoFit/>
          </a:bodyPr>
          <a:lstStyle/>
          <a:p>
            <a:pPr>
              <a:spcBef>
                <a:spcPct val="50000"/>
              </a:spcBef>
              <a:buFont typeface="Wingdings" pitchFamily="2" charset="2"/>
              <a:buChar char="§"/>
              <a:defRPr/>
            </a:pPr>
            <a:endParaRPr lang="en-US">
              <a:latin typeface="Garamond" pitchFamily="18" charset="0"/>
            </a:endParaRPr>
          </a:p>
        </p:txBody>
      </p:sp>
      <p:sp>
        <p:nvSpPr>
          <p:cNvPr id="11273" name="Lefelé nyíl 16"/>
          <p:cNvSpPr>
            <a:spLocks noChangeArrowheads="1"/>
          </p:cNvSpPr>
          <p:nvPr/>
        </p:nvSpPr>
        <p:spPr bwMode="auto">
          <a:xfrm>
            <a:off x="6838950" y="3068638"/>
            <a:ext cx="193675" cy="407988"/>
          </a:xfrm>
          <a:prstGeom prst="downArrow">
            <a:avLst>
              <a:gd name="adj1" fmla="val 50000"/>
              <a:gd name="adj2" fmla="val 43877"/>
            </a:avLst>
          </a:prstGeom>
          <a:ln>
            <a:headEnd/>
            <a:tailEnd/>
          </a:ln>
        </p:spPr>
        <p:style>
          <a:lnRef idx="1">
            <a:schemeClr val="accent4"/>
          </a:lnRef>
          <a:fillRef idx="3">
            <a:schemeClr val="accent4"/>
          </a:fillRef>
          <a:effectRef idx="2">
            <a:schemeClr val="accent4"/>
          </a:effectRef>
          <a:fontRef idx="minor">
            <a:schemeClr val="lt1"/>
          </a:fontRef>
        </p:style>
        <p:txBody>
          <a:bodyPr>
            <a:spAutoFit/>
          </a:bodyPr>
          <a:lstStyle/>
          <a:p>
            <a:pPr>
              <a:spcBef>
                <a:spcPct val="50000"/>
              </a:spcBef>
              <a:buFont typeface="Wingdings" pitchFamily="2" charset="2"/>
              <a:buChar char="§"/>
              <a:defRPr/>
            </a:pPr>
            <a:endParaRPr lang="en-US">
              <a:latin typeface="Garamond" pitchFamily="18" charset="0"/>
            </a:endParaRPr>
          </a:p>
        </p:txBody>
      </p:sp>
      <p:sp>
        <p:nvSpPr>
          <p:cNvPr id="11274" name="Lefelé nyíl 17"/>
          <p:cNvSpPr>
            <a:spLocks noChangeArrowheads="1"/>
          </p:cNvSpPr>
          <p:nvPr/>
        </p:nvSpPr>
        <p:spPr bwMode="auto">
          <a:xfrm>
            <a:off x="8375650" y="2203450"/>
            <a:ext cx="190500" cy="432000"/>
          </a:xfrm>
          <a:prstGeom prst="downArrow">
            <a:avLst>
              <a:gd name="adj1" fmla="val 50000"/>
              <a:gd name="adj2" fmla="val 49989"/>
            </a:avLst>
          </a:prstGeom>
          <a:ln>
            <a:headEnd/>
            <a:tailEnd/>
          </a:ln>
        </p:spPr>
        <p:style>
          <a:lnRef idx="1">
            <a:schemeClr val="accent4"/>
          </a:lnRef>
          <a:fillRef idx="3">
            <a:schemeClr val="accent4"/>
          </a:fillRef>
          <a:effectRef idx="2">
            <a:schemeClr val="accent4"/>
          </a:effectRef>
          <a:fontRef idx="minor">
            <a:schemeClr val="lt1"/>
          </a:fontRef>
        </p:style>
        <p:txBody>
          <a:bodyPr>
            <a:spAutoFit/>
          </a:bodyPr>
          <a:lstStyle/>
          <a:p>
            <a:pPr>
              <a:spcBef>
                <a:spcPct val="50000"/>
              </a:spcBef>
              <a:buFont typeface="Wingdings" pitchFamily="2" charset="2"/>
              <a:buChar char="§"/>
              <a:defRPr/>
            </a:pPr>
            <a:endParaRPr lang="en-US">
              <a:latin typeface="Garamond" pitchFamily="18" charset="0"/>
            </a:endParaRPr>
          </a:p>
        </p:txBody>
      </p:sp>
      <p:sp>
        <p:nvSpPr>
          <p:cNvPr id="11276" name="Lefelé nyíl 16"/>
          <p:cNvSpPr>
            <a:spLocks noChangeArrowheads="1"/>
          </p:cNvSpPr>
          <p:nvPr/>
        </p:nvSpPr>
        <p:spPr bwMode="auto">
          <a:xfrm>
            <a:off x="7419975" y="4658518"/>
            <a:ext cx="193675" cy="407988"/>
          </a:xfrm>
          <a:prstGeom prst="downArrow">
            <a:avLst>
              <a:gd name="adj1" fmla="val 50000"/>
              <a:gd name="adj2" fmla="val 43877"/>
            </a:avLst>
          </a:prstGeom>
          <a:ln>
            <a:headEnd/>
            <a:tailEnd/>
          </a:ln>
        </p:spPr>
        <p:style>
          <a:lnRef idx="1">
            <a:schemeClr val="accent4"/>
          </a:lnRef>
          <a:fillRef idx="3">
            <a:schemeClr val="accent4"/>
          </a:fillRef>
          <a:effectRef idx="2">
            <a:schemeClr val="accent4"/>
          </a:effectRef>
          <a:fontRef idx="minor">
            <a:schemeClr val="lt1"/>
          </a:fontRef>
        </p:style>
        <p:txBody>
          <a:bodyPr>
            <a:spAutoFit/>
          </a:bodyPr>
          <a:lstStyle/>
          <a:p>
            <a:pPr>
              <a:spcBef>
                <a:spcPct val="50000"/>
              </a:spcBef>
              <a:buFont typeface="Wingdings" pitchFamily="2" charset="2"/>
              <a:buChar char="§"/>
              <a:defRPr/>
            </a:pPr>
            <a:endParaRPr lang="en-US">
              <a:latin typeface="Garamond" pitchFamily="18" charset="0"/>
            </a:endParaRPr>
          </a:p>
        </p:txBody>
      </p:sp>
      <p:sp>
        <p:nvSpPr>
          <p:cNvPr id="13332" name="Rectangle 2"/>
          <p:cNvSpPr txBox="1">
            <a:spLocks noRot="1" noChangeArrowheads="1"/>
          </p:cNvSpPr>
          <p:nvPr/>
        </p:nvSpPr>
        <p:spPr bwMode="auto">
          <a:xfrm>
            <a:off x="0" y="1430338"/>
            <a:ext cx="5016500" cy="360362"/>
          </a:xfrm>
          <a:prstGeom prst="rect">
            <a:avLst/>
          </a:prstGeom>
          <a:solidFill>
            <a:schemeClr val="bg1"/>
          </a:solidFill>
          <a:ln w="9525">
            <a:noFill/>
            <a:miter lim="800000"/>
            <a:headEnd/>
            <a:tailEnd/>
          </a:ln>
        </p:spPr>
        <p:txBody>
          <a:bodyPr anchor="ctr"/>
          <a:lstStyle/>
          <a:p>
            <a:pPr algn="ctr"/>
            <a:r>
              <a:rPr lang="hu-HU" altLang="hu-HU" sz="2000">
                <a:latin typeface="Garamond" pitchFamily="18" charset="0"/>
              </a:rPr>
              <a:t>Mortality of H&amp;N tumors, male </a:t>
            </a:r>
          </a:p>
        </p:txBody>
      </p:sp>
      <p:pic>
        <p:nvPicPr>
          <p:cNvPr id="13333" name="Picture 6" descr="C:\Documents and Settings\Dóra\Asztal\fog\jójókép.png"/>
          <p:cNvPicPr>
            <a:picLocks noChangeAspect="1" noChangeArrowheads="1"/>
          </p:cNvPicPr>
          <p:nvPr/>
        </p:nvPicPr>
        <p:blipFill>
          <a:blip r:embed="rId3" cstate="print"/>
          <a:srcRect l="60497" t="39801" r="16373" b="39194"/>
          <a:stretch>
            <a:fillRect/>
          </a:stretch>
        </p:blipFill>
        <p:spPr bwMode="auto">
          <a:xfrm>
            <a:off x="4311650" y="5202238"/>
            <a:ext cx="1485900" cy="1263650"/>
          </a:xfrm>
          <a:prstGeom prst="rect">
            <a:avLst/>
          </a:prstGeom>
          <a:noFill/>
          <a:ln w="9525">
            <a:noFill/>
            <a:miter lim="800000"/>
            <a:headEnd/>
            <a:tailEnd/>
          </a:ln>
        </p:spPr>
      </p:pic>
      <p:sp>
        <p:nvSpPr>
          <p:cNvPr id="13334" name="Rectangle 22"/>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457200" y="606425"/>
            <a:ext cx="8229600" cy="890588"/>
          </a:xfrm>
        </p:spPr>
        <p:txBody>
          <a:bodyPr>
            <a:normAutofit fontScale="90000"/>
          </a:bodyPr>
          <a:lstStyle/>
          <a:p>
            <a:pPr eaLnBrk="1" fontAlgn="auto" hangingPunct="1">
              <a:spcAft>
                <a:spcPts val="0"/>
              </a:spcAft>
              <a:defRPr/>
            </a:pPr>
            <a:r>
              <a:rPr lang="en-US" sz="4000" dirty="0"/>
              <a:t>Routes of access for tumors of the mouth and </a:t>
            </a:r>
            <a:r>
              <a:rPr lang="en-US" sz="4000" dirty="0" smtClean="0"/>
              <a:t>pharynx</a:t>
            </a:r>
            <a:r>
              <a:rPr lang="hu-HU" sz="4000" dirty="0" smtClean="0"/>
              <a:t>.</a:t>
            </a:r>
            <a:endParaRPr lang="en-US" sz="4000" dirty="0"/>
          </a:p>
        </p:txBody>
      </p:sp>
      <p:sp>
        <p:nvSpPr>
          <p:cNvPr id="58371" name="Rectangle 3"/>
          <p:cNvSpPr>
            <a:spLocks noGrp="1" noChangeArrowheads="1"/>
          </p:cNvSpPr>
          <p:nvPr>
            <p:ph idx="1"/>
          </p:nvPr>
        </p:nvSpPr>
        <p:spPr>
          <a:xfrm>
            <a:off x="457200" y="1639888"/>
            <a:ext cx="8229600" cy="4933950"/>
          </a:xfrm>
        </p:spPr>
        <p:txBody>
          <a:bodyPr/>
          <a:lstStyle/>
          <a:p>
            <a:pPr marL="623888" eaLnBrk="1" hangingPunct="1">
              <a:buFontTx/>
              <a:buNone/>
            </a:pPr>
            <a:endParaRPr lang="hu-HU" altLang="hu-HU" smtClean="0"/>
          </a:p>
          <a:p>
            <a:pPr marL="623888" eaLnBrk="1" hangingPunct="1">
              <a:buFontTx/>
              <a:buNone/>
            </a:pPr>
            <a:r>
              <a:rPr lang="hu-HU" altLang="hu-HU" sz="2400" smtClean="0"/>
              <a:t>1. Transoral; </a:t>
            </a:r>
          </a:p>
          <a:p>
            <a:pPr marL="623888" eaLnBrk="1" hangingPunct="1">
              <a:buFontTx/>
              <a:buNone/>
            </a:pPr>
            <a:r>
              <a:rPr lang="hu-HU" altLang="hu-HU" sz="2400" smtClean="0"/>
              <a:t>2. Temporary mandibulotomy; </a:t>
            </a:r>
          </a:p>
          <a:p>
            <a:pPr marL="623888" eaLnBrk="1" hangingPunct="1">
              <a:buFontTx/>
              <a:buNone/>
            </a:pPr>
            <a:r>
              <a:rPr lang="hu-HU" altLang="hu-HU" sz="2400" smtClean="0"/>
              <a:t>3. Supra- hyoid median pharyngotomy;</a:t>
            </a:r>
          </a:p>
          <a:p>
            <a:pPr marL="623888" eaLnBrk="1" hangingPunct="1">
              <a:buFontTx/>
              <a:buNone/>
            </a:pPr>
            <a:r>
              <a:rPr lang="hu-HU" altLang="hu-HU" sz="2400" smtClean="0"/>
              <a:t>4. Subhyoid median pharyngotomy;</a:t>
            </a:r>
          </a:p>
          <a:p>
            <a:pPr marL="623888" eaLnBrk="1" hangingPunct="1">
              <a:buFontTx/>
              <a:buNone/>
            </a:pPr>
            <a:r>
              <a:rPr lang="hu-HU" altLang="hu-HU" sz="2400" smtClean="0"/>
              <a:t>5. Lateral pharyngotomy.</a:t>
            </a:r>
          </a:p>
        </p:txBody>
      </p:sp>
      <p:pic>
        <p:nvPicPr>
          <p:cNvPr id="51204" name="Picture 4"/>
          <p:cNvPicPr>
            <a:picLocks noGrp="1" noChangeAspect="1" noChangeArrowheads="1"/>
          </p:cNvPicPr>
          <p:nvPr>
            <p:ph sz="half" idx="4294967295"/>
          </p:nvPr>
        </p:nvPicPr>
        <p:blipFill>
          <a:blip r:embed="rId2" cstate="print">
            <a:extLst/>
          </a:blip>
          <a:srcRect/>
          <a:stretch>
            <a:fillRect/>
          </a:stretch>
        </p:blipFill>
        <p:spPr>
          <a:xfrm>
            <a:off x="5976445" y="1681984"/>
            <a:ext cx="3009900" cy="4019550"/>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373" name="Rectangle 6"/>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606425"/>
            <a:ext cx="8229600" cy="890588"/>
          </a:xfrm>
        </p:spPr>
        <p:txBody>
          <a:bodyPr/>
          <a:lstStyle/>
          <a:p>
            <a:pPr eaLnBrk="1" hangingPunct="1"/>
            <a:r>
              <a:rPr lang="hu-HU" altLang="hu-HU" smtClean="0">
                <a:latin typeface="Arial" charset="0"/>
                <a:cs typeface="Arial" charset="0"/>
              </a:rPr>
              <a:t>Transoral surgery</a:t>
            </a:r>
          </a:p>
        </p:txBody>
      </p:sp>
      <p:sp>
        <p:nvSpPr>
          <p:cNvPr id="59395" name="Tartalom helye 3"/>
          <p:cNvSpPr>
            <a:spLocks noGrp="1"/>
          </p:cNvSpPr>
          <p:nvPr>
            <p:ph idx="1"/>
          </p:nvPr>
        </p:nvSpPr>
        <p:spPr>
          <a:xfrm>
            <a:off x="457200" y="1639888"/>
            <a:ext cx="4114800" cy="4933950"/>
          </a:xfrm>
        </p:spPr>
        <p:txBody>
          <a:bodyPr/>
          <a:lstStyle/>
          <a:p>
            <a:pPr marL="623888" eaLnBrk="1" hangingPunct="1"/>
            <a:r>
              <a:rPr lang="hu-HU" altLang="hu-HU" sz="2400" smtClean="0"/>
              <a:t>General anaesthesia </a:t>
            </a:r>
          </a:p>
          <a:p>
            <a:pPr marL="623888" eaLnBrk="1" hangingPunct="1"/>
            <a:r>
              <a:rPr lang="hu-HU" altLang="hu-HU" sz="2400" smtClean="0"/>
              <a:t>Oropharyngeal retractor, Verda laryngo-pharyngoscope</a:t>
            </a:r>
          </a:p>
          <a:p>
            <a:pPr marL="623888" eaLnBrk="1" hangingPunct="1"/>
            <a:r>
              <a:rPr lang="hu-HU" altLang="hu-HU" sz="2400" smtClean="0"/>
              <a:t>CO2 LASER, micromanipulator</a:t>
            </a:r>
          </a:p>
          <a:p>
            <a:pPr marL="623888" eaLnBrk="1" hangingPunct="1"/>
            <a:r>
              <a:rPr lang="hu-HU" altLang="hu-HU" sz="2400" smtClean="0"/>
              <a:t>Operating microscopy (magnification, and two hand manipulation)</a:t>
            </a:r>
          </a:p>
        </p:txBody>
      </p:sp>
      <p:pic>
        <p:nvPicPr>
          <p:cNvPr id="54277" name="Picture 3" descr="~AUT0019"/>
          <p:cNvPicPr>
            <a:picLocks noChangeAspect="1" noChangeArrowheads="1"/>
          </p:cNvPicPr>
          <p:nvPr/>
        </p:nvPicPr>
        <p:blipFill>
          <a:blip r:embed="rId2" cstate="print">
            <a:extLst/>
          </a:blip>
          <a:srcRect/>
          <a:stretch>
            <a:fillRect/>
          </a:stretch>
        </p:blipFill>
        <p:spPr bwMode="auto">
          <a:xfrm>
            <a:off x="4552950" y="1718657"/>
            <a:ext cx="4464922" cy="3630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9397" name="Rectangle 6"/>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593725"/>
            <a:ext cx="9144000" cy="1069975"/>
          </a:xfrm>
        </p:spPr>
        <p:txBody>
          <a:bodyPr/>
          <a:lstStyle/>
          <a:p>
            <a:pPr eaLnBrk="1" hangingPunct="1"/>
            <a:r>
              <a:rPr lang="hu-HU" altLang="hu-HU" sz="2700" smtClean="0">
                <a:latin typeface="Arial" charset="0"/>
                <a:cs typeface="Arial" charset="0"/>
              </a:rPr>
              <a:t>  </a:t>
            </a:r>
            <a:r>
              <a:rPr lang="en-US" altLang="hu-HU" sz="2700" smtClean="0">
                <a:latin typeface="Arial" charset="0"/>
                <a:cs typeface="Arial" charset="0"/>
              </a:rPr>
              <a:t>LASER excision of</a:t>
            </a:r>
            <a:r>
              <a:rPr lang="hu-HU" altLang="hu-HU" sz="2700" smtClean="0">
                <a:latin typeface="Arial" charset="0"/>
                <a:cs typeface="Arial" charset="0"/>
              </a:rPr>
              <a:t> a tumor of the base of the </a:t>
            </a:r>
            <a:r>
              <a:rPr lang="en-US" altLang="hu-HU" sz="2700" smtClean="0">
                <a:latin typeface="Arial" charset="0"/>
                <a:cs typeface="Arial" charset="0"/>
              </a:rPr>
              <a:t>tongue </a:t>
            </a:r>
            <a:endParaRPr lang="hu-HU" altLang="hu-HU" sz="2700" smtClean="0">
              <a:latin typeface="Arial" charset="0"/>
              <a:cs typeface="Arial" charset="0"/>
            </a:endParaRPr>
          </a:p>
        </p:txBody>
      </p:sp>
      <p:pic>
        <p:nvPicPr>
          <p:cNvPr id="55299" name="Picture 3" descr="~AUT0027"/>
          <p:cNvPicPr>
            <a:picLocks noChangeAspect="1" noChangeArrowheads="1"/>
          </p:cNvPicPr>
          <p:nvPr/>
        </p:nvPicPr>
        <p:blipFill>
          <a:blip r:embed="rId2" cstate="print">
            <a:extLst/>
          </a:blip>
          <a:srcRect/>
          <a:stretch>
            <a:fillRect/>
          </a:stretch>
        </p:blipFill>
        <p:spPr bwMode="auto">
          <a:xfrm>
            <a:off x="457200" y="2372270"/>
            <a:ext cx="8458200" cy="2797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0420" name="Rectangle 5"/>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606425"/>
            <a:ext cx="8229600" cy="890588"/>
          </a:xfrm>
        </p:spPr>
        <p:txBody>
          <a:bodyPr>
            <a:normAutofit fontScale="90000"/>
          </a:bodyPr>
          <a:lstStyle/>
          <a:p>
            <a:pPr eaLnBrk="1" fontAlgn="auto" hangingPunct="1">
              <a:spcAft>
                <a:spcPts val="0"/>
              </a:spcAft>
              <a:defRPr/>
            </a:pPr>
            <a:r>
              <a:rPr lang="hu-HU" dirty="0" smtClean="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Anterior floor of mouth carcinoma treated </a:t>
            </a:r>
            <a:r>
              <a:rPr lang="hu-HU" dirty="0" err="1" smtClean="0">
                <a:effectLst>
                  <a:outerShdw blurRad="38100" dist="38100" dir="2700000" algn="tl">
                    <a:srgbClr val="000000">
                      <a:alpha val="43137"/>
                    </a:srgbClr>
                  </a:outerShdw>
                </a:effectLst>
              </a:rPr>
              <a:t>excision</a:t>
            </a:r>
            <a:endParaRPr lang="hu-HU" dirty="0">
              <a:effectLst>
                <a:outerShdw blurRad="38100" dist="38100" dir="2700000" algn="tl">
                  <a:srgbClr val="000000">
                    <a:alpha val="43137"/>
                  </a:srgbClr>
                </a:outerShdw>
              </a:effectLst>
            </a:endParaRPr>
          </a:p>
        </p:txBody>
      </p:sp>
      <p:pic>
        <p:nvPicPr>
          <p:cNvPr id="61443" name="Picture 2"/>
          <p:cNvPicPr>
            <a:picLocks noChangeAspect="1" noChangeArrowheads="1"/>
          </p:cNvPicPr>
          <p:nvPr/>
        </p:nvPicPr>
        <p:blipFill>
          <a:blip r:embed="rId3" cstate="print"/>
          <a:srcRect/>
          <a:stretch>
            <a:fillRect/>
          </a:stretch>
        </p:blipFill>
        <p:spPr bwMode="auto">
          <a:xfrm>
            <a:off x="284163" y="1798638"/>
            <a:ext cx="8656637" cy="4270375"/>
          </a:xfrm>
          <a:prstGeom prst="rect">
            <a:avLst/>
          </a:prstGeom>
          <a:noFill/>
          <a:ln w="9525">
            <a:noFill/>
            <a:miter lim="800000"/>
            <a:headEnd/>
            <a:tailEnd/>
          </a:ln>
        </p:spPr>
      </p:pic>
      <p:sp>
        <p:nvSpPr>
          <p:cNvPr id="61444" name="Szövegdoboz 2"/>
          <p:cNvSpPr txBox="1">
            <a:spLocks noChangeArrowheads="1"/>
          </p:cNvSpPr>
          <p:nvPr/>
        </p:nvSpPr>
        <p:spPr bwMode="auto">
          <a:xfrm>
            <a:off x="457200" y="6069013"/>
            <a:ext cx="4151313" cy="730250"/>
          </a:xfrm>
          <a:prstGeom prst="rect">
            <a:avLst/>
          </a:prstGeom>
          <a:noFill/>
          <a:ln w="9525">
            <a:noFill/>
            <a:miter lim="800000"/>
            <a:headEnd/>
            <a:tailEnd/>
          </a:ln>
        </p:spPr>
        <p:txBody>
          <a:bodyPr wrap="none">
            <a:spAutoFit/>
          </a:bodyPr>
          <a:lstStyle/>
          <a:p>
            <a:pPr>
              <a:spcBef>
                <a:spcPct val="50000"/>
              </a:spcBef>
              <a:buFont typeface="Wingdings" pitchFamily="2" charset="2"/>
              <a:buNone/>
            </a:pPr>
            <a:r>
              <a:rPr lang="hu-HU" altLang="hu-HU"/>
              <a:t>A </a:t>
            </a:r>
            <a:r>
              <a:rPr lang="en-US" altLang="hu-HU"/>
              <a:t>without marginal mandibulectomy</a:t>
            </a:r>
          </a:p>
          <a:p>
            <a:pPr eaLnBrk="0" hangingPunct="0">
              <a:spcBef>
                <a:spcPct val="30000"/>
              </a:spcBef>
              <a:buFont typeface="Wingdings" pitchFamily="2" charset="2"/>
              <a:buNone/>
            </a:pPr>
            <a:r>
              <a:rPr lang="hu-HU" altLang="hu-HU"/>
              <a:t>B </a:t>
            </a:r>
            <a:r>
              <a:rPr lang="en-US" altLang="hu-HU"/>
              <a:t>with marginal mandibulectomy</a:t>
            </a:r>
          </a:p>
        </p:txBody>
      </p:sp>
      <p:cxnSp>
        <p:nvCxnSpPr>
          <p:cNvPr id="7" name="Egyenes összekötő nyíllal 6"/>
          <p:cNvCxnSpPr/>
          <p:nvPr/>
        </p:nvCxnSpPr>
        <p:spPr>
          <a:xfrm flipH="1">
            <a:off x="7126288" y="2514600"/>
            <a:ext cx="1308100" cy="1655763"/>
          </a:xfrm>
          <a:prstGeom prst="straightConnector1">
            <a:avLst/>
          </a:prstGeom>
          <a:ln w="50800">
            <a:tailEnd type="arrow"/>
          </a:ln>
        </p:spPr>
        <p:style>
          <a:lnRef idx="3">
            <a:schemeClr val="dk1"/>
          </a:lnRef>
          <a:fillRef idx="0">
            <a:schemeClr val="dk1"/>
          </a:fillRef>
          <a:effectRef idx="2">
            <a:schemeClr val="dk1"/>
          </a:effectRef>
          <a:fontRef idx="minor">
            <a:schemeClr val="tx1"/>
          </a:fontRef>
        </p:style>
      </p:cxnSp>
      <p:cxnSp>
        <p:nvCxnSpPr>
          <p:cNvPr id="10" name="Egyenes összekötő nyíllal 9"/>
          <p:cNvCxnSpPr/>
          <p:nvPr/>
        </p:nvCxnSpPr>
        <p:spPr>
          <a:xfrm flipV="1">
            <a:off x="5707063" y="5092700"/>
            <a:ext cx="930275" cy="976313"/>
          </a:xfrm>
          <a:prstGeom prst="straightConnector1">
            <a:avLst/>
          </a:prstGeom>
          <a:ln w="50800">
            <a:tailEnd type="arrow"/>
          </a:ln>
        </p:spPr>
        <p:style>
          <a:lnRef idx="3">
            <a:schemeClr val="dk1"/>
          </a:lnRef>
          <a:fillRef idx="0">
            <a:schemeClr val="dk1"/>
          </a:fillRef>
          <a:effectRef idx="2">
            <a:schemeClr val="dk1"/>
          </a:effectRef>
          <a:fontRef idx="minor">
            <a:schemeClr val="tx1"/>
          </a:fontRef>
        </p:style>
      </p:cxnSp>
      <p:sp>
        <p:nvSpPr>
          <p:cNvPr id="61447" name="Szövegdoboz 11"/>
          <p:cNvSpPr txBox="1">
            <a:spLocks noChangeArrowheads="1"/>
          </p:cNvSpPr>
          <p:nvPr/>
        </p:nvSpPr>
        <p:spPr bwMode="auto">
          <a:xfrm>
            <a:off x="4611688" y="5754688"/>
            <a:ext cx="622300" cy="368300"/>
          </a:xfrm>
          <a:prstGeom prst="rect">
            <a:avLst/>
          </a:prstGeom>
          <a:solidFill>
            <a:schemeClr val="bg1"/>
          </a:solidFill>
          <a:ln w="9525">
            <a:solidFill>
              <a:schemeClr val="bg1"/>
            </a:solidFill>
            <a:miter lim="800000"/>
            <a:headEnd/>
            <a:tailEnd/>
          </a:ln>
        </p:spPr>
        <p:txBody>
          <a:bodyPr>
            <a:spAutoFit/>
          </a:bodyPr>
          <a:lstStyle/>
          <a:p>
            <a:pPr>
              <a:spcBef>
                <a:spcPct val="50000"/>
              </a:spcBef>
              <a:buFont typeface="Wingdings" pitchFamily="2" charset="2"/>
              <a:buChar char="§"/>
            </a:pPr>
            <a:endParaRPr lang="hu-HU" altLang="hu-HU"/>
          </a:p>
        </p:txBody>
      </p:sp>
      <p:sp>
        <p:nvSpPr>
          <p:cNvPr id="61448" name="Szövegdoboz 14"/>
          <p:cNvSpPr txBox="1">
            <a:spLocks noChangeArrowheads="1"/>
          </p:cNvSpPr>
          <p:nvPr/>
        </p:nvSpPr>
        <p:spPr bwMode="auto">
          <a:xfrm>
            <a:off x="225425" y="5537200"/>
            <a:ext cx="622300" cy="369888"/>
          </a:xfrm>
          <a:prstGeom prst="rect">
            <a:avLst/>
          </a:prstGeom>
          <a:solidFill>
            <a:schemeClr val="bg1"/>
          </a:solidFill>
          <a:ln w="9525">
            <a:solidFill>
              <a:schemeClr val="bg1"/>
            </a:solidFill>
            <a:miter lim="800000"/>
            <a:headEnd/>
            <a:tailEnd/>
          </a:ln>
        </p:spPr>
        <p:txBody>
          <a:bodyPr>
            <a:spAutoFit/>
          </a:bodyPr>
          <a:lstStyle/>
          <a:p>
            <a:pPr>
              <a:spcBef>
                <a:spcPct val="50000"/>
              </a:spcBef>
              <a:buFont typeface="Wingdings" pitchFamily="2" charset="2"/>
              <a:buChar char="§"/>
            </a:pPr>
            <a:endParaRPr lang="hu-HU" altLang="hu-HU"/>
          </a:p>
        </p:txBody>
      </p:sp>
      <p:sp>
        <p:nvSpPr>
          <p:cNvPr id="61449" name="Szövegdoboz 12"/>
          <p:cNvSpPr txBox="1">
            <a:spLocks noChangeArrowheads="1"/>
          </p:cNvSpPr>
          <p:nvPr/>
        </p:nvSpPr>
        <p:spPr bwMode="auto">
          <a:xfrm>
            <a:off x="8434388" y="2274888"/>
            <a:ext cx="407987" cy="461962"/>
          </a:xfrm>
          <a:prstGeom prst="rect">
            <a:avLst/>
          </a:prstGeom>
          <a:noFill/>
          <a:ln w="9525">
            <a:noFill/>
            <a:miter lim="800000"/>
            <a:headEnd/>
            <a:tailEnd/>
          </a:ln>
        </p:spPr>
        <p:txBody>
          <a:bodyPr wrap="none">
            <a:spAutoFit/>
          </a:bodyPr>
          <a:lstStyle/>
          <a:p>
            <a:pPr>
              <a:spcBef>
                <a:spcPct val="50000"/>
              </a:spcBef>
              <a:buFont typeface="Wingdings" pitchFamily="2" charset="2"/>
              <a:buNone/>
            </a:pPr>
            <a:r>
              <a:rPr lang="hu-HU" altLang="hu-HU" sz="2400"/>
              <a:t>A</a:t>
            </a:r>
          </a:p>
        </p:txBody>
      </p:sp>
      <p:sp>
        <p:nvSpPr>
          <p:cNvPr id="61450" name="Tartalom helye 16"/>
          <p:cNvSpPr>
            <a:spLocks noGrp="1"/>
          </p:cNvSpPr>
          <p:nvPr>
            <p:ph idx="1"/>
          </p:nvPr>
        </p:nvSpPr>
        <p:spPr>
          <a:xfrm>
            <a:off x="5238750" y="5892800"/>
            <a:ext cx="517525" cy="461963"/>
          </a:xfrm>
        </p:spPr>
        <p:txBody>
          <a:bodyPr wrap="none">
            <a:spAutoFit/>
          </a:bodyPr>
          <a:lstStyle/>
          <a:p>
            <a:pPr marL="623888" eaLnBrk="1" hangingPunct="1">
              <a:buFont typeface="Wingdings" pitchFamily="2" charset="2"/>
              <a:buNone/>
            </a:pPr>
            <a:r>
              <a:rPr lang="hu-HU" altLang="hu-HU" sz="2400" b="1" smtClean="0"/>
              <a:t>B</a:t>
            </a:r>
          </a:p>
        </p:txBody>
      </p:sp>
      <p:cxnSp>
        <p:nvCxnSpPr>
          <p:cNvPr id="18" name="Egyenes összekötő nyíllal 17"/>
          <p:cNvCxnSpPr/>
          <p:nvPr/>
        </p:nvCxnSpPr>
        <p:spPr>
          <a:xfrm flipH="1" flipV="1">
            <a:off x="1592263" y="5218113"/>
            <a:ext cx="3675062" cy="904875"/>
          </a:xfrm>
          <a:prstGeom prst="straightConnector1">
            <a:avLst/>
          </a:prstGeom>
          <a:ln w="50800">
            <a:tailEnd type="arrow"/>
          </a:ln>
        </p:spPr>
        <p:style>
          <a:lnRef idx="3">
            <a:schemeClr val="dk1"/>
          </a:lnRef>
          <a:fillRef idx="0">
            <a:schemeClr val="dk1"/>
          </a:fillRef>
          <a:effectRef idx="2">
            <a:schemeClr val="dk1"/>
          </a:effectRef>
          <a:fontRef idx="minor">
            <a:schemeClr val="tx1"/>
          </a:fontRef>
        </p:style>
      </p:cxnSp>
      <p:sp>
        <p:nvSpPr>
          <p:cNvPr id="61452" name="Rectangle 13"/>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ím 3"/>
          <p:cNvSpPr>
            <a:spLocks noGrp="1"/>
          </p:cNvSpPr>
          <p:nvPr>
            <p:ph type="title"/>
          </p:nvPr>
        </p:nvSpPr>
        <p:spPr>
          <a:xfrm>
            <a:off x="361950" y="400050"/>
            <a:ext cx="8782050" cy="1314450"/>
          </a:xfrm>
        </p:spPr>
        <p:txBody>
          <a:bodyPr>
            <a:normAutofit fontScale="90000"/>
          </a:bodyPr>
          <a:lstStyle/>
          <a:p>
            <a:pPr eaLnBrk="1" hangingPunct="1">
              <a:defRPr/>
            </a:pPr>
            <a:r>
              <a:rPr lang="hu-HU" altLang="hu-HU" sz="2800" smtClean="0">
                <a:latin typeface="Arial" charset="0"/>
                <a:cs typeface="Arial" charset="0"/>
              </a:rPr>
              <a:t>Reconstruction after an a</a:t>
            </a:r>
            <a:r>
              <a:rPr lang="en-US" altLang="hu-HU" sz="2800" smtClean="0">
                <a:latin typeface="Arial" charset="0"/>
                <a:cs typeface="Arial" charset="0"/>
              </a:rPr>
              <a:t>nterior floor of mouth carcinoma </a:t>
            </a:r>
            <a:r>
              <a:rPr lang="hu-HU" altLang="hu-HU" sz="2800" smtClean="0">
                <a:latin typeface="Arial" charset="0"/>
                <a:cs typeface="Arial" charset="0"/>
              </a:rPr>
              <a:t>excision with marginal mandibulectomy</a:t>
            </a:r>
          </a:p>
        </p:txBody>
      </p:sp>
      <p:pic>
        <p:nvPicPr>
          <p:cNvPr id="5" name="Picture 2"/>
          <p:cNvPicPr>
            <a:picLocks noChangeAspect="1" noChangeArrowheads="1"/>
          </p:cNvPicPr>
          <p:nvPr/>
        </p:nvPicPr>
        <p:blipFill rotWithShape="1">
          <a:blip r:embed="rId3" cstate="print">
            <a:extLst/>
          </a:blip>
          <a:srcRect b="50000"/>
          <a:stretch/>
        </p:blipFill>
        <p:spPr>
          <a:xfrm>
            <a:off x="236480" y="1899745"/>
            <a:ext cx="4240924" cy="28516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2"/>
          <p:cNvPicPr>
            <a:picLocks noChangeAspect="1" noChangeArrowheads="1"/>
          </p:cNvPicPr>
          <p:nvPr/>
        </p:nvPicPr>
        <p:blipFill rotWithShape="1">
          <a:blip r:embed="rId3" cstate="print">
            <a:extLst/>
          </a:blip>
          <a:srcRect t="50000"/>
          <a:stretch/>
        </p:blipFill>
        <p:spPr>
          <a:xfrm>
            <a:off x="4780016" y="1899744"/>
            <a:ext cx="4240922" cy="28516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2469" name="Szövegdoboz 6"/>
          <p:cNvSpPr txBox="1">
            <a:spLocks noChangeArrowheads="1"/>
          </p:cNvSpPr>
          <p:nvPr/>
        </p:nvSpPr>
        <p:spPr bwMode="auto">
          <a:xfrm>
            <a:off x="236538" y="4802188"/>
            <a:ext cx="4240212" cy="708025"/>
          </a:xfrm>
          <a:prstGeom prst="rect">
            <a:avLst/>
          </a:prstGeom>
          <a:noFill/>
          <a:ln w="9525">
            <a:noFill/>
            <a:miter lim="800000"/>
            <a:headEnd/>
            <a:tailEnd/>
          </a:ln>
        </p:spPr>
        <p:txBody>
          <a:bodyPr>
            <a:spAutoFit/>
          </a:bodyPr>
          <a:lstStyle/>
          <a:p>
            <a:pPr>
              <a:spcBef>
                <a:spcPct val="50000"/>
              </a:spcBef>
              <a:buFont typeface="Wingdings" pitchFamily="2" charset="2"/>
              <a:buNone/>
            </a:pPr>
            <a:r>
              <a:rPr lang="en-US" altLang="hu-HU" sz="2000" b="0"/>
              <a:t>A split-thickness skin graft is s</a:t>
            </a:r>
            <a:r>
              <a:rPr lang="hu-HU" altLang="hu-HU" sz="2000" b="0"/>
              <a:t>utured</a:t>
            </a:r>
            <a:r>
              <a:rPr lang="en-US" altLang="hu-HU" sz="2000" b="0"/>
              <a:t> into place over the defect.</a:t>
            </a:r>
            <a:endParaRPr lang="hu-HU" altLang="hu-HU" sz="2000" b="0"/>
          </a:p>
        </p:txBody>
      </p:sp>
      <p:sp>
        <p:nvSpPr>
          <p:cNvPr id="62470" name="Szövegdoboz 7"/>
          <p:cNvSpPr txBox="1">
            <a:spLocks noChangeArrowheads="1"/>
          </p:cNvSpPr>
          <p:nvPr/>
        </p:nvSpPr>
        <p:spPr bwMode="auto">
          <a:xfrm>
            <a:off x="4779963" y="4802188"/>
            <a:ext cx="4240212" cy="708025"/>
          </a:xfrm>
          <a:prstGeom prst="rect">
            <a:avLst/>
          </a:prstGeom>
          <a:noFill/>
          <a:ln w="9525">
            <a:noFill/>
            <a:miter lim="800000"/>
            <a:headEnd/>
            <a:tailEnd/>
          </a:ln>
        </p:spPr>
        <p:txBody>
          <a:bodyPr>
            <a:spAutoFit/>
          </a:bodyPr>
          <a:lstStyle/>
          <a:p>
            <a:pPr>
              <a:spcBef>
                <a:spcPct val="50000"/>
              </a:spcBef>
              <a:buFont typeface="Wingdings" pitchFamily="2" charset="2"/>
              <a:buNone/>
            </a:pPr>
            <a:r>
              <a:rPr lang="en-US" altLang="hu-HU" sz="2000" b="0"/>
              <a:t>The skin graft overlying soft tissue and bone. </a:t>
            </a:r>
            <a:endParaRPr lang="hu-HU" altLang="hu-HU" sz="2000" b="0"/>
          </a:p>
        </p:txBody>
      </p:sp>
      <p:sp>
        <p:nvSpPr>
          <p:cNvPr id="62471" name="Rectangle 8"/>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ím 1"/>
          <p:cNvSpPr>
            <a:spLocks noGrp="1"/>
          </p:cNvSpPr>
          <p:nvPr>
            <p:ph type="title"/>
          </p:nvPr>
        </p:nvSpPr>
        <p:spPr>
          <a:xfrm>
            <a:off x="457200" y="606425"/>
            <a:ext cx="8686800" cy="890588"/>
          </a:xfrm>
        </p:spPr>
        <p:txBody>
          <a:bodyPr/>
          <a:lstStyle/>
          <a:p>
            <a:pPr eaLnBrk="1" hangingPunct="1"/>
            <a:r>
              <a:rPr lang="hu-HU" altLang="hu-HU" smtClean="0">
                <a:latin typeface="Arial" charset="0"/>
                <a:cs typeface="Arial" charset="0"/>
              </a:rPr>
              <a:t>P</a:t>
            </a:r>
            <a:r>
              <a:rPr lang="en-US" altLang="hu-HU" smtClean="0">
                <a:latin typeface="Arial" charset="0"/>
                <a:cs typeface="Arial" charset="0"/>
              </a:rPr>
              <a:t>osterior margin</a:t>
            </a:r>
            <a:r>
              <a:rPr lang="hu-HU" altLang="hu-HU" smtClean="0">
                <a:latin typeface="Arial" charset="0"/>
                <a:cs typeface="Arial" charset="0"/>
              </a:rPr>
              <a:t>al </a:t>
            </a:r>
            <a:r>
              <a:rPr lang="en-US" altLang="hu-HU" smtClean="0">
                <a:latin typeface="Arial" charset="0"/>
                <a:cs typeface="Arial" charset="0"/>
              </a:rPr>
              <a:t>mandibulectom</a:t>
            </a:r>
            <a:r>
              <a:rPr lang="hu-HU" altLang="hu-HU" smtClean="0">
                <a:latin typeface="Arial" charset="0"/>
                <a:cs typeface="Arial" charset="0"/>
              </a:rPr>
              <a:t>y</a:t>
            </a:r>
          </a:p>
        </p:txBody>
      </p:sp>
      <p:sp>
        <p:nvSpPr>
          <p:cNvPr id="63491" name="Tartalom helye 5"/>
          <p:cNvSpPr>
            <a:spLocks noGrp="1"/>
          </p:cNvSpPr>
          <p:nvPr>
            <p:ph idx="1"/>
          </p:nvPr>
        </p:nvSpPr>
        <p:spPr>
          <a:xfrm>
            <a:off x="457200" y="1639888"/>
            <a:ext cx="8245475" cy="4933950"/>
          </a:xfrm>
        </p:spPr>
        <p:txBody>
          <a:bodyPr/>
          <a:lstStyle/>
          <a:p>
            <a:pPr marL="109538" indent="0" eaLnBrk="1" hangingPunct="1">
              <a:buFont typeface="Wingdings" pitchFamily="2" charset="2"/>
              <a:buNone/>
            </a:pPr>
            <a:endParaRPr lang="hu-HU" altLang="hu-HU" sz="2400" b="1" smtClean="0"/>
          </a:p>
          <a:p>
            <a:pPr marL="109538" indent="0" eaLnBrk="1" hangingPunct="1">
              <a:buFont typeface="Wingdings" pitchFamily="2" charset="2"/>
              <a:buNone/>
            </a:pPr>
            <a:endParaRPr lang="hu-HU" altLang="hu-HU" sz="2400" b="1" smtClean="0"/>
          </a:p>
          <a:p>
            <a:pPr marL="109538" indent="0" eaLnBrk="1" hangingPunct="1">
              <a:buFont typeface="Wingdings" pitchFamily="2" charset="2"/>
              <a:buNone/>
            </a:pPr>
            <a:endParaRPr lang="hu-HU" altLang="hu-HU" sz="2400" b="1" smtClean="0"/>
          </a:p>
          <a:p>
            <a:pPr marL="109538" indent="0" eaLnBrk="1" hangingPunct="1">
              <a:buFont typeface="Wingdings" pitchFamily="2" charset="2"/>
              <a:buNone/>
            </a:pPr>
            <a:endParaRPr lang="hu-HU" altLang="hu-HU" sz="2400" b="1" smtClean="0"/>
          </a:p>
          <a:p>
            <a:pPr marL="109538" indent="0" eaLnBrk="1" hangingPunct="1">
              <a:buFont typeface="Wingdings" pitchFamily="2" charset="2"/>
              <a:buNone/>
            </a:pPr>
            <a:endParaRPr lang="hu-HU" altLang="hu-HU" sz="2400" b="1" smtClean="0"/>
          </a:p>
          <a:p>
            <a:pPr marL="109538" indent="0" eaLnBrk="1" hangingPunct="1">
              <a:buFont typeface="Wingdings" pitchFamily="2" charset="2"/>
              <a:buNone/>
            </a:pPr>
            <a:endParaRPr lang="hu-HU" altLang="hu-HU" sz="2400" b="1" smtClean="0"/>
          </a:p>
          <a:p>
            <a:pPr marL="109538" indent="0" eaLnBrk="1" hangingPunct="1">
              <a:buFont typeface="Wingdings" pitchFamily="2" charset="2"/>
              <a:buNone/>
            </a:pPr>
            <a:endParaRPr lang="hu-HU" altLang="hu-HU" sz="2400" b="1" smtClean="0"/>
          </a:p>
          <a:p>
            <a:pPr marL="109538" indent="0" eaLnBrk="1" hangingPunct="1">
              <a:buFont typeface="Wingdings" pitchFamily="2" charset="2"/>
              <a:buNone/>
            </a:pPr>
            <a:r>
              <a:rPr lang="en-US" altLang="hu-HU" sz="2400" smtClean="0"/>
              <a:t> </a:t>
            </a:r>
          </a:p>
          <a:p>
            <a:pPr marL="109538" indent="0" eaLnBrk="1" hangingPunct="1">
              <a:buFont typeface="Wingdings" pitchFamily="2" charset="2"/>
              <a:buNone/>
            </a:pPr>
            <a:endParaRPr lang="en-US" altLang="hu-HU" sz="2400" smtClean="0"/>
          </a:p>
        </p:txBody>
      </p:sp>
      <p:pic>
        <p:nvPicPr>
          <p:cNvPr id="63492" name="Picture 2"/>
          <p:cNvPicPr>
            <a:picLocks noChangeAspect="1" noChangeArrowheads="1"/>
          </p:cNvPicPr>
          <p:nvPr/>
        </p:nvPicPr>
        <p:blipFill>
          <a:blip r:embed="rId3" cstate="print"/>
          <a:srcRect/>
          <a:stretch>
            <a:fillRect/>
          </a:stretch>
        </p:blipFill>
        <p:spPr bwMode="auto">
          <a:xfrm>
            <a:off x="877888" y="1466850"/>
            <a:ext cx="7707312" cy="4160838"/>
          </a:xfrm>
          <a:prstGeom prst="rect">
            <a:avLst/>
          </a:prstGeom>
          <a:noFill/>
          <a:ln w="9525">
            <a:noFill/>
            <a:miter lim="800000"/>
            <a:headEnd/>
            <a:tailEnd/>
          </a:ln>
        </p:spPr>
      </p:pic>
      <p:sp>
        <p:nvSpPr>
          <p:cNvPr id="63493" name="Szövegdoboz 3"/>
          <p:cNvSpPr txBox="1">
            <a:spLocks noChangeArrowheads="1"/>
          </p:cNvSpPr>
          <p:nvPr/>
        </p:nvSpPr>
        <p:spPr bwMode="auto">
          <a:xfrm>
            <a:off x="830263" y="5959475"/>
            <a:ext cx="3551237" cy="646113"/>
          </a:xfrm>
          <a:prstGeom prst="rect">
            <a:avLst/>
          </a:prstGeom>
          <a:noFill/>
          <a:ln w="9525">
            <a:noFill/>
            <a:miter lim="800000"/>
            <a:headEnd/>
            <a:tailEnd/>
          </a:ln>
        </p:spPr>
        <p:txBody>
          <a:bodyPr>
            <a:spAutoFit/>
          </a:bodyPr>
          <a:lstStyle/>
          <a:p>
            <a:pPr marL="342900" indent="-342900">
              <a:spcBef>
                <a:spcPct val="50000"/>
              </a:spcBef>
              <a:buFont typeface="Arial" charset="0"/>
              <a:buAutoNum type="alphaUcPeriod"/>
            </a:pPr>
            <a:r>
              <a:rPr lang="hu-HU" altLang="hu-HU" b="0"/>
              <a:t>posterior marginal mandibulectomy</a:t>
            </a:r>
          </a:p>
        </p:txBody>
      </p:sp>
      <p:sp>
        <p:nvSpPr>
          <p:cNvPr id="63494" name="Szövegdoboz 9"/>
          <p:cNvSpPr txBox="1">
            <a:spLocks noChangeArrowheads="1"/>
          </p:cNvSpPr>
          <p:nvPr/>
        </p:nvSpPr>
        <p:spPr bwMode="auto">
          <a:xfrm>
            <a:off x="4730750" y="5927725"/>
            <a:ext cx="4413250" cy="646113"/>
          </a:xfrm>
          <a:prstGeom prst="rect">
            <a:avLst/>
          </a:prstGeom>
          <a:noFill/>
          <a:ln w="9525">
            <a:noFill/>
            <a:miter lim="800000"/>
            <a:headEnd/>
            <a:tailEnd/>
          </a:ln>
        </p:spPr>
        <p:txBody>
          <a:bodyPr>
            <a:spAutoFit/>
          </a:bodyPr>
          <a:lstStyle/>
          <a:p>
            <a:pPr marL="342900" indent="-342900">
              <a:spcBef>
                <a:spcPct val="50000"/>
              </a:spcBef>
              <a:buFont typeface="Arial" charset="0"/>
              <a:buAutoNum type="alphaUcPeriod" startAt="2"/>
            </a:pPr>
            <a:r>
              <a:rPr lang="en-US" altLang="hu-HU" b="0"/>
              <a:t>defect after posterior marginal mandibulectomy</a:t>
            </a:r>
            <a:endParaRPr lang="hu-HU" altLang="hu-HU" b="0"/>
          </a:p>
        </p:txBody>
      </p:sp>
      <p:sp>
        <p:nvSpPr>
          <p:cNvPr id="63495" name="Rectangle 8"/>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Kép 172"/>
          <p:cNvPicPr>
            <a:picLocks noChangeAspect="1" noChangeArrowheads="1"/>
          </p:cNvPicPr>
          <p:nvPr/>
        </p:nvPicPr>
        <p:blipFill>
          <a:blip r:embed="rId2" cstate="print">
            <a:extLst/>
          </a:blip>
          <a:srcRect/>
          <a:stretch>
            <a:fillRect/>
          </a:stretch>
        </p:blipFill>
        <p:spPr bwMode="auto">
          <a:xfrm>
            <a:off x="1657349" y="1660786"/>
            <a:ext cx="6259117" cy="4676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4083" name="Cím 3"/>
          <p:cNvSpPr>
            <a:spLocks noGrp="1"/>
          </p:cNvSpPr>
          <p:nvPr>
            <p:ph type="title"/>
          </p:nvPr>
        </p:nvSpPr>
        <p:spPr>
          <a:xfrm>
            <a:off x="457200" y="593725"/>
            <a:ext cx="8686800" cy="1069975"/>
          </a:xfrm>
        </p:spPr>
        <p:txBody>
          <a:bodyPr>
            <a:normAutofit fontScale="90000"/>
          </a:bodyPr>
          <a:lstStyle/>
          <a:p>
            <a:pPr eaLnBrk="1" fontAlgn="auto" hangingPunct="1">
              <a:spcAft>
                <a:spcPts val="0"/>
              </a:spcAft>
              <a:defRPr/>
            </a:pPr>
            <a:r>
              <a:rPr lang="en-US" dirty="0"/>
              <a:t>Hard palate squamous cell carcinoma before resection.</a:t>
            </a:r>
            <a:endParaRPr lang="en-US" dirty="0" smtClean="0"/>
          </a:p>
        </p:txBody>
      </p:sp>
      <p:sp>
        <p:nvSpPr>
          <p:cNvPr id="64516" name="Rectangle 5"/>
          <p:cNvSpPr>
            <a:spLocks noChangeArrowheads="1"/>
          </p:cNvSpPr>
          <p:nvPr/>
        </p:nvSpPr>
        <p:spPr bwMode="auto">
          <a:xfrm>
            <a:off x="7239000" y="6381750"/>
            <a:ext cx="1905000" cy="4762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Kép 169"/>
          <p:cNvPicPr>
            <a:picLocks noChangeAspect="1" noChangeArrowheads="1"/>
          </p:cNvPicPr>
          <p:nvPr/>
        </p:nvPicPr>
        <p:blipFill>
          <a:blip r:embed="rId2" cstate="print"/>
          <a:srcRect/>
          <a:stretch>
            <a:fillRect/>
          </a:stretch>
        </p:blipFill>
        <p:spPr bwMode="auto">
          <a:xfrm>
            <a:off x="1881188" y="1631950"/>
            <a:ext cx="5381625" cy="4643438"/>
          </a:xfrm>
          <a:prstGeom prst="rect">
            <a:avLst/>
          </a:prstGeom>
          <a:noFill/>
          <a:ln w="9525">
            <a:noFill/>
            <a:miter lim="800000"/>
            <a:headEnd/>
            <a:tailEnd/>
          </a:ln>
        </p:spPr>
      </p:pic>
      <p:sp>
        <p:nvSpPr>
          <p:cNvPr id="65539" name="Cím 1"/>
          <p:cNvSpPr>
            <a:spLocks noGrp="1"/>
          </p:cNvSpPr>
          <p:nvPr>
            <p:ph type="title"/>
          </p:nvPr>
        </p:nvSpPr>
        <p:spPr>
          <a:xfrm>
            <a:off x="457200" y="593725"/>
            <a:ext cx="8229600" cy="1069975"/>
          </a:xfrm>
        </p:spPr>
        <p:txBody>
          <a:bodyPr/>
          <a:lstStyle/>
          <a:p>
            <a:pPr eaLnBrk="1" hangingPunct="1"/>
            <a:r>
              <a:rPr lang="en-US" altLang="hu-HU" sz="2800" smtClean="0">
                <a:latin typeface="Arial" charset="0"/>
                <a:cs typeface="Arial" charset="0"/>
              </a:rPr>
              <a:t>Bone cuts on an infrastructure maxillectomy for a hard palate malignancy</a:t>
            </a:r>
            <a:endParaRPr lang="hu-HU" altLang="hu-HU" sz="2800" smtClean="0">
              <a:latin typeface="Arial" charset="0"/>
              <a:cs typeface="Arial" charset="0"/>
            </a:endParaRPr>
          </a:p>
        </p:txBody>
      </p:sp>
      <p:sp>
        <p:nvSpPr>
          <p:cNvPr id="65540" name="Rectangle 5"/>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ím 6"/>
          <p:cNvSpPr>
            <a:spLocks noGrp="1"/>
          </p:cNvSpPr>
          <p:nvPr>
            <p:ph type="title"/>
          </p:nvPr>
        </p:nvSpPr>
        <p:spPr>
          <a:xfrm>
            <a:off x="457200" y="606425"/>
            <a:ext cx="8229600" cy="890588"/>
          </a:xfrm>
        </p:spPr>
        <p:txBody>
          <a:bodyPr/>
          <a:lstStyle/>
          <a:p>
            <a:pPr eaLnBrk="1" hangingPunct="1"/>
            <a:r>
              <a:rPr lang="en-US" altLang="hu-HU" sz="3200" b="0" smtClean="0">
                <a:latin typeface="Arial" charset="0"/>
                <a:cs typeface="Arial" charset="0"/>
              </a:rPr>
              <a:t>Approach to resection of a hard palate tumor</a:t>
            </a:r>
            <a:r>
              <a:rPr lang="hu-HU" altLang="hu-HU" sz="3200" b="0" smtClean="0">
                <a:latin typeface="Arial" charset="0"/>
                <a:cs typeface="Arial" charset="0"/>
              </a:rPr>
              <a:t> which infiltrates the maxilla</a:t>
            </a:r>
            <a:endParaRPr lang="hu-HU" altLang="hu-HU" sz="3200" smtClean="0">
              <a:latin typeface="Arial" charset="0"/>
              <a:cs typeface="Arial" charset="0"/>
            </a:endParaRPr>
          </a:p>
        </p:txBody>
      </p:sp>
      <p:sp>
        <p:nvSpPr>
          <p:cNvPr id="66563" name="Tartalom helye 1"/>
          <p:cNvSpPr>
            <a:spLocks noGrp="1"/>
          </p:cNvSpPr>
          <p:nvPr>
            <p:ph idx="1"/>
          </p:nvPr>
        </p:nvSpPr>
        <p:spPr>
          <a:xfrm>
            <a:off x="457200" y="1639888"/>
            <a:ext cx="8686800" cy="4933950"/>
          </a:xfrm>
        </p:spPr>
        <p:txBody>
          <a:bodyPr/>
          <a:lstStyle/>
          <a:p>
            <a:pPr marL="109538" indent="0" eaLnBrk="1" hangingPunct="1">
              <a:buFont typeface="Wingdings" pitchFamily="2" charset="2"/>
              <a:buNone/>
            </a:pPr>
            <a:endParaRPr lang="hu-HU" altLang="hu-HU" sz="2400" smtClean="0"/>
          </a:p>
          <a:p>
            <a:pPr marL="109538" indent="0" eaLnBrk="1" hangingPunct="1">
              <a:buFont typeface="Wingdings" pitchFamily="2" charset="2"/>
              <a:buNone/>
            </a:pPr>
            <a:endParaRPr lang="hu-HU" altLang="hu-HU" sz="2400" smtClean="0"/>
          </a:p>
          <a:p>
            <a:pPr marL="109538" indent="0" eaLnBrk="1" hangingPunct="1">
              <a:buFont typeface="Wingdings" pitchFamily="2" charset="2"/>
              <a:buNone/>
            </a:pPr>
            <a:endParaRPr lang="hu-HU" altLang="hu-HU" sz="2400" smtClean="0"/>
          </a:p>
          <a:p>
            <a:pPr marL="109538" indent="0" eaLnBrk="1" hangingPunct="1">
              <a:buFont typeface="Wingdings" pitchFamily="2" charset="2"/>
              <a:buNone/>
            </a:pPr>
            <a:endParaRPr lang="hu-HU" altLang="hu-HU" sz="2400" smtClean="0"/>
          </a:p>
          <a:p>
            <a:pPr marL="109538" indent="0" eaLnBrk="1" hangingPunct="1">
              <a:buFont typeface="Wingdings" pitchFamily="2" charset="2"/>
              <a:buNone/>
            </a:pPr>
            <a:endParaRPr lang="hu-HU" altLang="hu-HU" sz="2400" smtClean="0"/>
          </a:p>
        </p:txBody>
      </p:sp>
      <p:grpSp>
        <p:nvGrpSpPr>
          <p:cNvPr id="66564" name="Csoportba foglalás 5"/>
          <p:cNvGrpSpPr>
            <a:grpSpLocks/>
          </p:cNvGrpSpPr>
          <p:nvPr/>
        </p:nvGrpSpPr>
        <p:grpSpPr bwMode="auto">
          <a:xfrm>
            <a:off x="457200" y="5667375"/>
            <a:ext cx="8686800" cy="1190625"/>
            <a:chOff x="867102" y="5323145"/>
            <a:chExt cx="8276897" cy="1190803"/>
          </a:xfrm>
        </p:grpSpPr>
        <p:sp>
          <p:nvSpPr>
            <p:cNvPr id="66568" name="Szövegdoboz 3"/>
            <p:cNvSpPr txBox="1">
              <a:spLocks noChangeArrowheads="1"/>
            </p:cNvSpPr>
            <p:nvPr/>
          </p:nvSpPr>
          <p:spPr bwMode="auto">
            <a:xfrm>
              <a:off x="867102" y="5323145"/>
              <a:ext cx="3704335" cy="916124"/>
            </a:xfrm>
            <a:prstGeom prst="rect">
              <a:avLst/>
            </a:prstGeom>
            <a:noFill/>
            <a:ln w="9525">
              <a:noFill/>
              <a:miter lim="800000"/>
              <a:headEnd/>
              <a:tailEnd/>
            </a:ln>
          </p:spPr>
          <p:txBody>
            <a:bodyPr>
              <a:spAutoFit/>
            </a:bodyPr>
            <a:lstStyle/>
            <a:p>
              <a:pPr marL="361950" indent="-361950">
                <a:spcBef>
                  <a:spcPct val="50000"/>
                </a:spcBef>
                <a:buFont typeface="Arial" charset="0"/>
                <a:buAutoNum type="alphaUcPeriod"/>
              </a:pPr>
              <a:r>
                <a:rPr lang="en-US" altLang="hu-HU" b="0"/>
                <a:t>Planned cuts for resection of lateral maxillary alveolus and palate.. </a:t>
              </a:r>
              <a:endParaRPr lang="hu-HU" altLang="hu-HU"/>
            </a:p>
          </p:txBody>
        </p:sp>
        <p:sp>
          <p:nvSpPr>
            <p:cNvPr id="66569" name="Szövegdoboz 4"/>
            <p:cNvSpPr txBox="1">
              <a:spLocks noChangeArrowheads="1"/>
            </p:cNvSpPr>
            <p:nvPr/>
          </p:nvSpPr>
          <p:spPr bwMode="auto">
            <a:xfrm>
              <a:off x="4866392" y="5323145"/>
              <a:ext cx="4277607" cy="1190803"/>
            </a:xfrm>
            <a:prstGeom prst="rect">
              <a:avLst/>
            </a:prstGeom>
            <a:noFill/>
            <a:ln w="9525">
              <a:noFill/>
              <a:miter lim="800000"/>
              <a:headEnd/>
              <a:tailEnd/>
            </a:ln>
          </p:spPr>
          <p:txBody>
            <a:bodyPr>
              <a:spAutoFit/>
            </a:bodyPr>
            <a:lstStyle/>
            <a:p>
              <a:pPr marL="342900" indent="-342900">
                <a:spcBef>
                  <a:spcPct val="50000"/>
                </a:spcBef>
                <a:buFont typeface="Arial" charset="0"/>
                <a:buAutoNum type="alphaUcPeriod" startAt="2"/>
              </a:pPr>
              <a:r>
                <a:rPr lang="en-US" altLang="hu-HU" b="0"/>
                <a:t>Post-resection defect prior to reconstruction demonstrating communication with the lower aspect of the maxillary sinus.</a:t>
              </a:r>
              <a:endParaRPr lang="hu-HU" altLang="hu-HU" b="0"/>
            </a:p>
          </p:txBody>
        </p:sp>
      </p:grpSp>
      <p:pic>
        <p:nvPicPr>
          <p:cNvPr id="66565" name="Picture 2"/>
          <p:cNvPicPr>
            <a:picLocks noChangeAspect="1" noChangeArrowheads="1"/>
          </p:cNvPicPr>
          <p:nvPr/>
        </p:nvPicPr>
        <p:blipFill>
          <a:blip r:embed="rId3" cstate="print"/>
          <a:srcRect/>
          <a:stretch>
            <a:fillRect/>
          </a:stretch>
        </p:blipFill>
        <p:spPr bwMode="auto">
          <a:xfrm>
            <a:off x="236538" y="1697038"/>
            <a:ext cx="4370387" cy="3830637"/>
          </a:xfrm>
          <a:prstGeom prst="rect">
            <a:avLst/>
          </a:prstGeom>
          <a:noFill/>
          <a:ln w="9525">
            <a:noFill/>
            <a:miter lim="800000"/>
            <a:headEnd/>
            <a:tailEnd/>
          </a:ln>
        </p:spPr>
      </p:pic>
      <p:pic>
        <p:nvPicPr>
          <p:cNvPr id="66566" name="Picture 2"/>
          <p:cNvPicPr>
            <a:picLocks noChangeAspect="1" noChangeArrowheads="1"/>
          </p:cNvPicPr>
          <p:nvPr/>
        </p:nvPicPr>
        <p:blipFill>
          <a:blip r:embed="rId4" cstate="print"/>
          <a:srcRect/>
          <a:stretch>
            <a:fillRect/>
          </a:stretch>
        </p:blipFill>
        <p:spPr bwMode="auto">
          <a:xfrm>
            <a:off x="4941888" y="1584325"/>
            <a:ext cx="3841750" cy="3816350"/>
          </a:xfrm>
          <a:prstGeom prst="rect">
            <a:avLst/>
          </a:prstGeom>
          <a:noFill/>
          <a:ln w="9525">
            <a:noFill/>
            <a:miter lim="800000"/>
            <a:headEnd/>
            <a:tailEnd/>
          </a:ln>
        </p:spPr>
      </p:pic>
      <p:sp>
        <p:nvSpPr>
          <p:cNvPr id="66567" name="Rectangle 10"/>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ím 1"/>
          <p:cNvSpPr>
            <a:spLocks noGrp="1"/>
          </p:cNvSpPr>
          <p:nvPr>
            <p:ph type="title"/>
          </p:nvPr>
        </p:nvSpPr>
        <p:spPr>
          <a:xfrm>
            <a:off x="457200" y="606425"/>
            <a:ext cx="8229600" cy="890588"/>
          </a:xfrm>
        </p:spPr>
        <p:txBody>
          <a:bodyPr>
            <a:normAutofit fontScale="90000"/>
          </a:bodyPr>
          <a:lstStyle/>
          <a:p>
            <a:pPr eaLnBrk="1" fontAlgn="auto" hangingPunct="1">
              <a:spcAft>
                <a:spcPts val="0"/>
              </a:spcAft>
              <a:defRPr/>
            </a:pPr>
            <a:r>
              <a:rPr lang="hu-HU" dirty="0" err="1" smtClean="0"/>
              <a:t>Defect</a:t>
            </a:r>
            <a:r>
              <a:rPr lang="hu-HU" dirty="0" smtClean="0"/>
              <a:t> and </a:t>
            </a:r>
            <a:r>
              <a:rPr lang="hu-HU" dirty="0" err="1" smtClean="0"/>
              <a:t>reconstruction</a:t>
            </a:r>
            <a:r>
              <a:rPr lang="hu-HU" dirty="0" smtClean="0"/>
              <a:t> </a:t>
            </a:r>
            <a:r>
              <a:rPr lang="hu-HU" dirty="0" err="1" smtClean="0"/>
              <a:t>after</a:t>
            </a:r>
            <a:r>
              <a:rPr lang="hu-HU" dirty="0" smtClean="0"/>
              <a:t> </a:t>
            </a:r>
            <a:r>
              <a:rPr lang="en-US" dirty="0" smtClean="0"/>
              <a:t>resection of a </a:t>
            </a:r>
            <a:r>
              <a:rPr lang="hu-HU" dirty="0" err="1" smtClean="0"/>
              <a:t>carcinoma</a:t>
            </a:r>
            <a:r>
              <a:rPr lang="en-US" dirty="0" smtClean="0"/>
              <a:t> of the hard palate</a:t>
            </a:r>
          </a:p>
        </p:txBody>
      </p:sp>
      <p:pic>
        <p:nvPicPr>
          <p:cNvPr id="10243" name="Picture 2"/>
          <p:cNvPicPr>
            <a:picLocks noGrp="1" noChangeAspect="1" noChangeArrowheads="1"/>
          </p:cNvPicPr>
          <p:nvPr>
            <p:ph idx="1"/>
          </p:nvPr>
        </p:nvPicPr>
        <p:blipFill rotWithShape="1">
          <a:blip r:embed="rId3" cstate="print">
            <a:extLst/>
          </a:blip>
          <a:srcRect r="48934"/>
          <a:stretch/>
        </p:blipFill>
        <p:spPr>
          <a:xfrm>
            <a:off x="230190" y="2016000"/>
            <a:ext cx="4216503" cy="3096000"/>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7588" name="Szövegdoboz 1"/>
          <p:cNvSpPr txBox="1">
            <a:spLocks noChangeArrowheads="1"/>
          </p:cNvSpPr>
          <p:nvPr/>
        </p:nvSpPr>
        <p:spPr bwMode="auto">
          <a:xfrm>
            <a:off x="173038" y="5432425"/>
            <a:ext cx="4289425" cy="784225"/>
          </a:xfrm>
          <a:prstGeom prst="rect">
            <a:avLst/>
          </a:prstGeom>
          <a:noFill/>
          <a:ln w="9525">
            <a:noFill/>
            <a:miter lim="800000"/>
            <a:headEnd/>
            <a:tailEnd/>
          </a:ln>
        </p:spPr>
        <p:txBody>
          <a:bodyPr wrap="none">
            <a:spAutoFit/>
          </a:bodyPr>
          <a:lstStyle/>
          <a:p>
            <a:pPr>
              <a:spcBef>
                <a:spcPct val="50000"/>
              </a:spcBef>
              <a:buFont typeface="Wingdings" pitchFamily="2" charset="2"/>
              <a:buNone/>
            </a:pPr>
            <a:r>
              <a:rPr lang="hu-HU" altLang="hu-HU" b="0"/>
              <a:t>A. D</a:t>
            </a:r>
            <a:r>
              <a:rPr lang="en-US" altLang="hu-HU" b="0"/>
              <a:t>efect</a:t>
            </a:r>
            <a:r>
              <a:rPr lang="hu-HU" altLang="hu-HU" b="0"/>
              <a:t>  </a:t>
            </a:r>
            <a:r>
              <a:rPr lang="en-US" altLang="hu-HU" b="0"/>
              <a:t>between</a:t>
            </a:r>
            <a:r>
              <a:rPr lang="hu-HU" altLang="hu-HU" b="0"/>
              <a:t> sinus and oral cavity</a:t>
            </a:r>
            <a:endParaRPr lang="en-US" altLang="hu-HU" b="0"/>
          </a:p>
          <a:p>
            <a:pPr>
              <a:spcBef>
                <a:spcPct val="50000"/>
              </a:spcBef>
              <a:buFont typeface="Wingdings" pitchFamily="2" charset="2"/>
              <a:buNone/>
            </a:pPr>
            <a:r>
              <a:rPr lang="en-US" altLang="hu-HU"/>
              <a:t> </a:t>
            </a:r>
            <a:endParaRPr lang="hu-HU" altLang="hu-HU"/>
          </a:p>
        </p:txBody>
      </p:sp>
      <p:pic>
        <p:nvPicPr>
          <p:cNvPr id="6" name="Picture 2"/>
          <p:cNvPicPr>
            <a:picLocks noChangeAspect="1" noChangeArrowheads="1"/>
          </p:cNvPicPr>
          <p:nvPr/>
        </p:nvPicPr>
        <p:blipFill rotWithShape="1">
          <a:blip r:embed="rId3" cstate="print">
            <a:extLst/>
          </a:blip>
          <a:srcRect l="50000"/>
          <a:stretch/>
        </p:blipFill>
        <p:spPr>
          <a:xfrm>
            <a:off x="4799361" y="2016000"/>
            <a:ext cx="4128511" cy="309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7590" name="Téglalap 6"/>
          <p:cNvSpPr>
            <a:spLocks noChangeArrowheads="1"/>
          </p:cNvSpPr>
          <p:nvPr/>
        </p:nvSpPr>
        <p:spPr bwMode="auto">
          <a:xfrm>
            <a:off x="4648200" y="5314950"/>
            <a:ext cx="4495800" cy="923925"/>
          </a:xfrm>
          <a:prstGeom prst="rect">
            <a:avLst/>
          </a:prstGeom>
          <a:noFill/>
          <a:ln w="9525">
            <a:noFill/>
            <a:miter lim="800000"/>
            <a:headEnd/>
            <a:tailEnd/>
          </a:ln>
        </p:spPr>
        <p:txBody>
          <a:bodyPr>
            <a:spAutoFit/>
          </a:bodyPr>
          <a:lstStyle/>
          <a:p>
            <a:pPr>
              <a:spcBef>
                <a:spcPct val="50000"/>
              </a:spcBef>
              <a:buFont typeface="Wingdings" pitchFamily="2" charset="2"/>
              <a:buNone/>
            </a:pPr>
            <a:r>
              <a:rPr lang="hu-HU" altLang="hu-HU" b="0">
                <a:latin typeface="Calibri" pitchFamily="34" charset="0"/>
              </a:rPr>
              <a:t>Keeping of the prosthesis is  support by residual  dentition. The  prosthesis achieves good oral-nasal separation</a:t>
            </a:r>
            <a:endParaRPr lang="en-US" altLang="hu-HU" b="0"/>
          </a:p>
        </p:txBody>
      </p:sp>
      <p:sp>
        <p:nvSpPr>
          <p:cNvPr id="67591" name="Rectangle 8"/>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606425"/>
            <a:ext cx="8229600" cy="890588"/>
          </a:xfrm>
        </p:spPr>
        <p:txBody>
          <a:bodyPr/>
          <a:lstStyle/>
          <a:p>
            <a:pPr eaLnBrk="1" hangingPunct="1"/>
            <a:r>
              <a:rPr lang="hu-HU" altLang="hu-HU" smtClean="0">
                <a:latin typeface="Arial" charset="0"/>
                <a:cs typeface="Arial" charset="0"/>
              </a:rPr>
              <a:t>Risk factors</a:t>
            </a:r>
            <a:endParaRPr lang="en-US" altLang="hu-HU" smtClean="0">
              <a:latin typeface="Arial" charset="0"/>
              <a:cs typeface="Arial" charset="0"/>
            </a:endParaRPr>
          </a:p>
        </p:txBody>
      </p:sp>
      <p:sp>
        <p:nvSpPr>
          <p:cNvPr id="204803" name="Rectangle 3"/>
          <p:cNvSpPr>
            <a:spLocks noGrp="1" noChangeArrowheads="1"/>
          </p:cNvSpPr>
          <p:nvPr>
            <p:ph idx="1"/>
          </p:nvPr>
        </p:nvSpPr>
        <p:spPr>
          <a:xfrm>
            <a:off x="2476500" y="1589088"/>
            <a:ext cx="6210300" cy="4984750"/>
          </a:xfrm>
        </p:spPr>
        <p:txBody>
          <a:bodyPr>
            <a:normAutofit lnSpcReduction="10000"/>
          </a:bodyPr>
          <a:lstStyle/>
          <a:p>
            <a:pPr algn="just" eaLnBrk="1" fontAlgn="auto" hangingPunct="1">
              <a:defRPr/>
            </a:pPr>
            <a:r>
              <a:rPr lang="hu-HU" dirty="0" smtClean="0"/>
              <a:t>The m</a:t>
            </a:r>
            <a:r>
              <a:rPr lang="en-US" dirty="0" err="1" smtClean="0"/>
              <a:t>ost</a:t>
            </a:r>
            <a:r>
              <a:rPr lang="en-US" dirty="0" smtClean="0"/>
              <a:t> </a:t>
            </a:r>
            <a:r>
              <a:rPr lang="en-US" dirty="0"/>
              <a:t>important risk factors are </a:t>
            </a:r>
            <a:r>
              <a:rPr lang="en-US" dirty="0" err="1"/>
              <a:t>tobbacco</a:t>
            </a:r>
            <a:r>
              <a:rPr lang="en-US" dirty="0"/>
              <a:t> smoking and alcohol </a:t>
            </a:r>
            <a:r>
              <a:rPr lang="en-US" dirty="0" smtClean="0"/>
              <a:t>consumption</a:t>
            </a:r>
            <a:endParaRPr lang="hu-HU" dirty="0" smtClean="0"/>
          </a:p>
          <a:p>
            <a:pPr lvl="1" algn="just" eaLnBrk="1" fontAlgn="auto" hangingPunct="1">
              <a:defRPr/>
            </a:pPr>
            <a:r>
              <a:rPr lang="en-US" dirty="0" smtClean="0"/>
              <a:t>nitrosamines</a:t>
            </a:r>
            <a:r>
              <a:rPr lang="hu-HU" dirty="0" smtClean="0"/>
              <a:t>, </a:t>
            </a:r>
          </a:p>
          <a:p>
            <a:pPr lvl="1" algn="just" eaLnBrk="1" fontAlgn="auto" hangingPunct="1">
              <a:defRPr/>
            </a:pPr>
            <a:r>
              <a:rPr lang="hu-HU" dirty="0" err="1" smtClean="0"/>
              <a:t>Aromatyc</a:t>
            </a:r>
            <a:r>
              <a:rPr lang="en-US" dirty="0" smtClean="0"/>
              <a:t> hydrocarbons (</a:t>
            </a:r>
            <a:r>
              <a:rPr lang="hu-HU" dirty="0" err="1" smtClean="0"/>
              <a:t>ie</a:t>
            </a:r>
            <a:r>
              <a:rPr lang="hu-HU" dirty="0" smtClean="0"/>
              <a:t>.</a:t>
            </a:r>
            <a:r>
              <a:rPr lang="en-US" dirty="0" err="1" smtClean="0"/>
              <a:t>benzpyrene</a:t>
            </a:r>
            <a:r>
              <a:rPr lang="hu-HU" dirty="0" smtClean="0"/>
              <a:t>)</a:t>
            </a:r>
            <a:endParaRPr lang="en-US" dirty="0"/>
          </a:p>
          <a:p>
            <a:pPr eaLnBrk="1" fontAlgn="auto" hangingPunct="1">
              <a:defRPr/>
            </a:pPr>
            <a:r>
              <a:rPr lang="en-US" dirty="0"/>
              <a:t>Their effect is synergistic in head and neck </a:t>
            </a:r>
            <a:r>
              <a:rPr lang="en-US" dirty="0" smtClean="0"/>
              <a:t>tissues</a:t>
            </a:r>
            <a:endParaRPr lang="hu-HU" dirty="0" smtClean="0"/>
          </a:p>
          <a:p>
            <a:pPr eaLnBrk="1" fontAlgn="auto" hangingPunct="1">
              <a:defRPr/>
            </a:pPr>
            <a:r>
              <a:rPr lang="en-US" dirty="0" smtClean="0"/>
              <a:t>In </a:t>
            </a:r>
            <a:r>
              <a:rPr lang="en-US" dirty="0"/>
              <a:t>80-90% of head and neck malignancies, </a:t>
            </a:r>
            <a:r>
              <a:rPr lang="en-US" dirty="0" err="1" smtClean="0"/>
              <a:t>pati</a:t>
            </a:r>
            <a:r>
              <a:rPr lang="hu-HU" dirty="0" smtClean="0"/>
              <a:t>en</a:t>
            </a:r>
            <a:r>
              <a:rPr lang="en-US" dirty="0" err="1" smtClean="0"/>
              <a:t>ts</a:t>
            </a:r>
            <a:r>
              <a:rPr lang="en-US" dirty="0" smtClean="0"/>
              <a:t> </a:t>
            </a:r>
            <a:r>
              <a:rPr lang="en-US" dirty="0"/>
              <a:t>have </a:t>
            </a:r>
            <a:r>
              <a:rPr lang="hu-HU" dirty="0" smtClean="0"/>
              <a:t> </a:t>
            </a:r>
            <a:r>
              <a:rPr lang="hu-HU" dirty="0" err="1" smtClean="0"/>
              <a:t>history</a:t>
            </a:r>
            <a:r>
              <a:rPr lang="hu-HU" dirty="0" smtClean="0"/>
              <a:t> </a:t>
            </a:r>
            <a:r>
              <a:rPr lang="en-US" dirty="0" smtClean="0"/>
              <a:t>of </a:t>
            </a:r>
            <a:r>
              <a:rPr lang="en-US" dirty="0"/>
              <a:t>both risk </a:t>
            </a:r>
            <a:r>
              <a:rPr lang="en-US" dirty="0" smtClean="0"/>
              <a:t>factors</a:t>
            </a:r>
            <a:endParaRPr lang="en-US" dirty="0"/>
          </a:p>
        </p:txBody>
      </p:sp>
      <p:pic>
        <p:nvPicPr>
          <p:cNvPr id="4" name="Picture 3" descr="Smoking Dead"/>
          <p:cNvPicPr>
            <a:picLocks noChangeAspect="1" noChangeArrowheads="1"/>
          </p:cNvPicPr>
          <p:nvPr/>
        </p:nvPicPr>
        <p:blipFill>
          <a:blip r:embed="rId3" cstate="print"/>
          <a:srcRect/>
          <a:stretch>
            <a:fillRect/>
          </a:stretch>
        </p:blipFill>
        <p:spPr>
          <a:xfrm>
            <a:off x="531813" y="1616075"/>
            <a:ext cx="1944687" cy="2365375"/>
          </a:xfrm>
          <a:prstGeom prst="rect">
            <a:avLst/>
          </a:prstGeom>
          <a:ln>
            <a:noFill/>
          </a:ln>
          <a:effectLst>
            <a:outerShdw blurRad="292100" dist="139700" dir="2700000" algn="tl" rotWithShape="0">
              <a:srgbClr val="333333">
                <a:alpha val="65000"/>
              </a:srgbClr>
            </a:outerShdw>
          </a:effectLst>
        </p:spPr>
      </p:pic>
      <p:pic>
        <p:nvPicPr>
          <p:cNvPr id="5" name="Picture 4" descr="Whiskey"/>
          <p:cNvPicPr>
            <a:picLocks noChangeAspect="1" noChangeArrowheads="1"/>
          </p:cNvPicPr>
          <p:nvPr/>
        </p:nvPicPr>
        <p:blipFill>
          <a:blip r:embed="rId4" cstate="print"/>
          <a:srcRect/>
          <a:stretch>
            <a:fillRect/>
          </a:stretch>
        </p:blipFill>
        <p:spPr>
          <a:xfrm>
            <a:off x="531813" y="4179888"/>
            <a:ext cx="1944687" cy="2228850"/>
          </a:xfrm>
          <a:prstGeom prst="rect">
            <a:avLst/>
          </a:prstGeom>
          <a:ln>
            <a:noFill/>
          </a:ln>
          <a:effectLst>
            <a:outerShdw blurRad="292100" dist="139700" dir="2700000" algn="tl" rotWithShape="0">
              <a:srgbClr val="333333">
                <a:alpha val="65000"/>
              </a:srgbClr>
            </a:outerShdw>
          </a:effectLst>
        </p:spPr>
      </p:pic>
      <p:sp>
        <p:nvSpPr>
          <p:cNvPr id="14342" name="Rectangle 6"/>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ím 1"/>
          <p:cNvSpPr>
            <a:spLocks noGrp="1"/>
          </p:cNvSpPr>
          <p:nvPr>
            <p:ph type="title"/>
          </p:nvPr>
        </p:nvSpPr>
        <p:spPr>
          <a:xfrm>
            <a:off x="457200" y="606425"/>
            <a:ext cx="8229600" cy="890588"/>
          </a:xfrm>
        </p:spPr>
        <p:txBody>
          <a:bodyPr/>
          <a:lstStyle/>
          <a:p>
            <a:pPr eaLnBrk="1" hangingPunct="1"/>
            <a:r>
              <a:rPr lang="hu-HU" altLang="hu-HU" smtClean="0">
                <a:latin typeface="Arial" charset="0"/>
                <a:cs typeface="Arial" charset="0"/>
              </a:rPr>
              <a:t>Temporary mandibulotomy I.</a:t>
            </a:r>
            <a:endParaRPr lang="en-US" altLang="hu-HU" smtClean="0">
              <a:latin typeface="Arial" charset="0"/>
              <a:cs typeface="Arial" charset="0"/>
            </a:endParaRPr>
          </a:p>
        </p:txBody>
      </p:sp>
      <p:pic>
        <p:nvPicPr>
          <p:cNvPr id="68611" name="Picture 2"/>
          <p:cNvPicPr>
            <a:picLocks noGrp="1" noChangeAspect="1" noChangeArrowheads="1"/>
          </p:cNvPicPr>
          <p:nvPr>
            <p:ph idx="1"/>
          </p:nvPr>
        </p:nvPicPr>
        <p:blipFill>
          <a:blip r:embed="rId3" cstate="print"/>
          <a:srcRect/>
          <a:stretch>
            <a:fillRect/>
          </a:stretch>
        </p:blipFill>
        <p:spPr>
          <a:xfrm>
            <a:off x="2765425" y="1520825"/>
            <a:ext cx="3613150" cy="4525963"/>
          </a:xfrm>
        </p:spPr>
      </p:pic>
      <p:sp>
        <p:nvSpPr>
          <p:cNvPr id="68612" name="Szövegdoboz 3"/>
          <p:cNvSpPr txBox="1">
            <a:spLocks noChangeArrowheads="1"/>
          </p:cNvSpPr>
          <p:nvPr/>
        </p:nvSpPr>
        <p:spPr bwMode="auto">
          <a:xfrm>
            <a:off x="0" y="5489575"/>
            <a:ext cx="9144000" cy="822325"/>
          </a:xfrm>
          <a:prstGeom prst="rect">
            <a:avLst/>
          </a:prstGeom>
          <a:noFill/>
          <a:ln w="9525">
            <a:noFill/>
            <a:miter lim="800000"/>
            <a:headEnd/>
            <a:tailEnd/>
          </a:ln>
        </p:spPr>
        <p:txBody>
          <a:bodyPr>
            <a:spAutoFit/>
          </a:bodyPr>
          <a:lstStyle/>
          <a:p>
            <a:pPr>
              <a:spcBef>
                <a:spcPct val="50000"/>
              </a:spcBef>
              <a:buFont typeface="Wingdings" pitchFamily="2" charset="2"/>
              <a:buNone/>
            </a:pPr>
            <a:r>
              <a:rPr lang="en-US" altLang="hu-HU" sz="2400" b="0"/>
              <a:t>The plate is placed over the site of the proposed mandibulotomy, and holes are drilled before actually dividing the bone. </a:t>
            </a:r>
          </a:p>
        </p:txBody>
      </p:sp>
      <p:sp>
        <p:nvSpPr>
          <p:cNvPr id="68613" name="Rectangle 6"/>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ím 1"/>
          <p:cNvSpPr>
            <a:spLocks noGrp="1"/>
          </p:cNvSpPr>
          <p:nvPr>
            <p:ph type="title"/>
          </p:nvPr>
        </p:nvSpPr>
        <p:spPr>
          <a:xfrm>
            <a:off x="457200" y="606425"/>
            <a:ext cx="8229600" cy="890588"/>
          </a:xfrm>
        </p:spPr>
        <p:txBody>
          <a:bodyPr/>
          <a:lstStyle/>
          <a:p>
            <a:pPr eaLnBrk="1" hangingPunct="1"/>
            <a:r>
              <a:rPr lang="hu-HU" altLang="hu-HU" smtClean="0">
                <a:latin typeface="Arial" charset="0"/>
                <a:cs typeface="Arial" charset="0"/>
              </a:rPr>
              <a:t>Temporary mandibulotomy II.</a:t>
            </a:r>
            <a:endParaRPr lang="en-US" altLang="hu-HU" smtClean="0">
              <a:latin typeface="Arial" charset="0"/>
              <a:cs typeface="Arial" charset="0"/>
            </a:endParaRPr>
          </a:p>
        </p:txBody>
      </p:sp>
      <p:pic>
        <p:nvPicPr>
          <p:cNvPr id="69635" name="Picture 2"/>
          <p:cNvPicPr>
            <a:picLocks noGrp="1" noChangeAspect="1" noChangeArrowheads="1"/>
          </p:cNvPicPr>
          <p:nvPr>
            <p:ph idx="1"/>
          </p:nvPr>
        </p:nvPicPr>
        <p:blipFill>
          <a:blip r:embed="rId3" cstate="print"/>
          <a:srcRect/>
          <a:stretch>
            <a:fillRect/>
          </a:stretch>
        </p:blipFill>
        <p:spPr>
          <a:xfrm>
            <a:off x="2338388" y="1371600"/>
            <a:ext cx="4987925" cy="4572000"/>
          </a:xfrm>
        </p:spPr>
      </p:pic>
      <p:sp>
        <p:nvSpPr>
          <p:cNvPr id="69636" name="Szövegdoboz 1"/>
          <p:cNvSpPr txBox="1">
            <a:spLocks noChangeArrowheads="1"/>
          </p:cNvSpPr>
          <p:nvPr/>
        </p:nvSpPr>
        <p:spPr bwMode="auto">
          <a:xfrm>
            <a:off x="871538" y="5203825"/>
            <a:ext cx="8272462" cy="822325"/>
          </a:xfrm>
          <a:prstGeom prst="rect">
            <a:avLst/>
          </a:prstGeom>
          <a:noFill/>
          <a:ln w="9525">
            <a:noFill/>
            <a:miter lim="800000"/>
            <a:headEnd/>
            <a:tailEnd/>
          </a:ln>
        </p:spPr>
        <p:txBody>
          <a:bodyPr>
            <a:spAutoFit/>
          </a:bodyPr>
          <a:lstStyle/>
          <a:p>
            <a:pPr>
              <a:spcBef>
                <a:spcPct val="50000"/>
              </a:spcBef>
              <a:buFont typeface="Wingdings" pitchFamily="2" charset="2"/>
              <a:buNone/>
            </a:pPr>
            <a:r>
              <a:rPr lang="en-US" altLang="hu-HU" sz="2400" b="0"/>
              <a:t>The mandibulotomy is undertaken through the socket of an extracted tooth</a:t>
            </a:r>
            <a:r>
              <a:rPr lang="hu-HU" altLang="hu-HU" sz="2400" b="0"/>
              <a:t>.</a:t>
            </a:r>
            <a:endParaRPr lang="en-US" altLang="hu-HU" sz="2400" b="0"/>
          </a:p>
        </p:txBody>
      </p:sp>
      <p:sp>
        <p:nvSpPr>
          <p:cNvPr id="69637" name="Rectangle 6"/>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ím 1"/>
          <p:cNvSpPr>
            <a:spLocks noGrp="1"/>
          </p:cNvSpPr>
          <p:nvPr>
            <p:ph type="title"/>
          </p:nvPr>
        </p:nvSpPr>
        <p:spPr>
          <a:xfrm>
            <a:off x="457200" y="606425"/>
            <a:ext cx="8229600" cy="890588"/>
          </a:xfrm>
        </p:spPr>
        <p:txBody>
          <a:bodyPr/>
          <a:lstStyle/>
          <a:p>
            <a:pPr eaLnBrk="1" hangingPunct="1"/>
            <a:r>
              <a:rPr lang="hu-HU" altLang="hu-HU" smtClean="0">
                <a:latin typeface="Arial" charset="0"/>
                <a:cs typeface="Arial" charset="0"/>
              </a:rPr>
              <a:t>Temporary mandibulotomy III.</a:t>
            </a:r>
            <a:endParaRPr lang="en-US" altLang="hu-HU" smtClean="0">
              <a:latin typeface="Arial" charset="0"/>
              <a:cs typeface="Arial" charset="0"/>
            </a:endParaRPr>
          </a:p>
        </p:txBody>
      </p:sp>
      <p:pic>
        <p:nvPicPr>
          <p:cNvPr id="70659" name="Picture 2"/>
          <p:cNvPicPr>
            <a:picLocks noGrp="1" noChangeAspect="1" noChangeArrowheads="1"/>
          </p:cNvPicPr>
          <p:nvPr>
            <p:ph idx="1"/>
          </p:nvPr>
        </p:nvPicPr>
        <p:blipFill>
          <a:blip r:embed="rId3" cstate="print"/>
          <a:srcRect/>
          <a:stretch>
            <a:fillRect/>
          </a:stretch>
        </p:blipFill>
        <p:spPr>
          <a:xfrm>
            <a:off x="1714500" y="1804988"/>
            <a:ext cx="5715000" cy="4114800"/>
          </a:xfrm>
        </p:spPr>
      </p:pic>
      <p:sp>
        <p:nvSpPr>
          <p:cNvPr id="70660" name="Szövegdoboz 3"/>
          <p:cNvSpPr txBox="1">
            <a:spLocks noChangeArrowheads="1"/>
          </p:cNvSpPr>
          <p:nvPr/>
        </p:nvSpPr>
        <p:spPr bwMode="auto">
          <a:xfrm>
            <a:off x="776288" y="5794375"/>
            <a:ext cx="8062912" cy="822325"/>
          </a:xfrm>
          <a:prstGeom prst="rect">
            <a:avLst/>
          </a:prstGeom>
          <a:noFill/>
          <a:ln w="9525">
            <a:noFill/>
            <a:miter lim="800000"/>
            <a:headEnd/>
            <a:tailEnd/>
          </a:ln>
        </p:spPr>
        <p:txBody>
          <a:bodyPr>
            <a:spAutoFit/>
          </a:bodyPr>
          <a:lstStyle/>
          <a:p>
            <a:pPr>
              <a:spcBef>
                <a:spcPct val="50000"/>
              </a:spcBef>
              <a:buFont typeface="Wingdings" pitchFamily="2" charset="2"/>
              <a:buNone/>
            </a:pPr>
            <a:r>
              <a:rPr lang="en-US" altLang="hu-HU" sz="2400" b="0"/>
              <a:t>The mandible is retracted laterally as the mucosa of the floor of the mouth is incised. </a:t>
            </a:r>
            <a:endParaRPr lang="hu-HU" altLang="hu-HU" sz="2400" b="0"/>
          </a:p>
        </p:txBody>
      </p:sp>
      <p:sp>
        <p:nvSpPr>
          <p:cNvPr id="70661" name="Rectangle 6"/>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ím 1"/>
          <p:cNvSpPr>
            <a:spLocks noGrp="1"/>
          </p:cNvSpPr>
          <p:nvPr>
            <p:ph type="title"/>
          </p:nvPr>
        </p:nvSpPr>
        <p:spPr>
          <a:xfrm>
            <a:off x="457200" y="606425"/>
            <a:ext cx="8229600" cy="890588"/>
          </a:xfrm>
        </p:spPr>
        <p:txBody>
          <a:bodyPr/>
          <a:lstStyle/>
          <a:p>
            <a:pPr eaLnBrk="1" hangingPunct="1"/>
            <a:r>
              <a:rPr lang="hu-HU" altLang="hu-HU" smtClean="0">
                <a:latin typeface="Arial" charset="0"/>
                <a:cs typeface="Arial" charset="0"/>
              </a:rPr>
              <a:t>Temporary mandibulotomy IV.</a:t>
            </a:r>
            <a:endParaRPr lang="en-US" altLang="hu-HU" smtClean="0">
              <a:latin typeface="Arial" charset="0"/>
              <a:cs typeface="Arial" charset="0"/>
            </a:endParaRPr>
          </a:p>
        </p:txBody>
      </p:sp>
      <p:pic>
        <p:nvPicPr>
          <p:cNvPr id="71683" name="Picture 2"/>
          <p:cNvPicPr>
            <a:picLocks noGrp="1" noChangeAspect="1" noChangeArrowheads="1"/>
          </p:cNvPicPr>
          <p:nvPr>
            <p:ph idx="1"/>
          </p:nvPr>
        </p:nvPicPr>
        <p:blipFill>
          <a:blip r:embed="rId3" cstate="print"/>
          <a:srcRect/>
          <a:stretch>
            <a:fillRect/>
          </a:stretch>
        </p:blipFill>
        <p:spPr>
          <a:xfrm>
            <a:off x="2206625" y="1474788"/>
            <a:ext cx="4730750" cy="4525962"/>
          </a:xfrm>
        </p:spPr>
      </p:pic>
      <p:sp>
        <p:nvSpPr>
          <p:cNvPr id="71684" name="Szövegdoboz 3"/>
          <p:cNvSpPr txBox="1">
            <a:spLocks noChangeArrowheads="1"/>
          </p:cNvSpPr>
          <p:nvPr/>
        </p:nvSpPr>
        <p:spPr bwMode="auto">
          <a:xfrm>
            <a:off x="500063" y="5851525"/>
            <a:ext cx="8561387" cy="457200"/>
          </a:xfrm>
          <a:prstGeom prst="rect">
            <a:avLst/>
          </a:prstGeom>
          <a:noFill/>
          <a:ln w="9525">
            <a:noFill/>
            <a:miter lim="800000"/>
            <a:headEnd/>
            <a:tailEnd/>
          </a:ln>
        </p:spPr>
        <p:txBody>
          <a:bodyPr wrap="none">
            <a:spAutoFit/>
          </a:bodyPr>
          <a:lstStyle/>
          <a:p>
            <a:pPr>
              <a:spcBef>
                <a:spcPct val="50000"/>
              </a:spcBef>
              <a:buFont typeface="Wingdings" pitchFamily="2" charset="2"/>
              <a:buNone/>
            </a:pPr>
            <a:r>
              <a:rPr lang="hu-HU" altLang="hu-HU" sz="2400" b="0"/>
              <a:t>T</a:t>
            </a:r>
            <a:r>
              <a:rPr lang="en-US" altLang="hu-HU" sz="2400" b="0"/>
              <a:t>he mandibular plate is applied with two screws on either side</a:t>
            </a:r>
          </a:p>
        </p:txBody>
      </p:sp>
      <p:sp>
        <p:nvSpPr>
          <p:cNvPr id="71685" name="Rectangle 6"/>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ím 1"/>
          <p:cNvSpPr>
            <a:spLocks noGrp="1"/>
          </p:cNvSpPr>
          <p:nvPr>
            <p:ph type="title"/>
          </p:nvPr>
        </p:nvSpPr>
        <p:spPr>
          <a:xfrm>
            <a:off x="0" y="457200"/>
            <a:ext cx="9144000" cy="1206500"/>
          </a:xfrm>
        </p:spPr>
        <p:txBody>
          <a:bodyPr/>
          <a:lstStyle/>
          <a:p>
            <a:pPr eaLnBrk="1" hangingPunct="1"/>
            <a:r>
              <a:rPr lang="hu-HU" altLang="hu-HU" smtClean="0">
                <a:latin typeface="Arial" charset="0"/>
                <a:cs typeface="Arial" charset="0"/>
              </a:rPr>
              <a:t>Suprahyoid pharyngectomy:</a:t>
            </a:r>
            <a:r>
              <a:rPr lang="hu-HU" altLang="hu-HU" sz="2000" smtClean="0">
                <a:latin typeface="Arial" charset="0"/>
                <a:cs typeface="Arial" charset="0"/>
              </a:rPr>
              <a:t> for removal the tumors of the base of the tongue</a:t>
            </a:r>
            <a:endParaRPr lang="en-US" altLang="hu-HU" smtClean="0">
              <a:latin typeface="Arial" charset="0"/>
              <a:cs typeface="Arial" charset="0"/>
            </a:endParaRPr>
          </a:p>
        </p:txBody>
      </p:sp>
      <p:pic>
        <p:nvPicPr>
          <p:cNvPr id="72707" name="Picture 2"/>
          <p:cNvPicPr>
            <a:picLocks noGrp="1" noChangeAspect="1" noChangeArrowheads="1"/>
          </p:cNvPicPr>
          <p:nvPr>
            <p:ph idx="4294967295"/>
          </p:nvPr>
        </p:nvPicPr>
        <p:blipFill>
          <a:blip r:embed="rId3" cstate="print"/>
          <a:srcRect/>
          <a:stretch>
            <a:fillRect/>
          </a:stretch>
        </p:blipFill>
        <p:spPr>
          <a:xfrm>
            <a:off x="757238" y="1403350"/>
            <a:ext cx="7629525" cy="4933950"/>
          </a:xfrm>
        </p:spPr>
      </p:pic>
      <p:sp>
        <p:nvSpPr>
          <p:cNvPr id="72708" name="Rectangle 5"/>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593725"/>
            <a:ext cx="8229600" cy="1069975"/>
          </a:xfrm>
        </p:spPr>
        <p:txBody>
          <a:bodyPr/>
          <a:lstStyle/>
          <a:p>
            <a:pPr eaLnBrk="1" hangingPunct="1"/>
            <a:r>
              <a:rPr lang="hu-HU" altLang="hu-HU" smtClean="0">
                <a:latin typeface="Arial" charset="0"/>
                <a:cs typeface="Arial" charset="0"/>
              </a:rPr>
              <a:t>Transhyoid pharyngotomy </a:t>
            </a:r>
          </a:p>
        </p:txBody>
      </p:sp>
      <p:pic>
        <p:nvPicPr>
          <p:cNvPr id="73731" name="Picture 3" descr="~AUT0013"/>
          <p:cNvPicPr>
            <a:picLocks noChangeAspect="1" noChangeArrowheads="1"/>
          </p:cNvPicPr>
          <p:nvPr/>
        </p:nvPicPr>
        <p:blipFill>
          <a:blip r:embed="rId3" cstate="print"/>
          <a:srcRect/>
          <a:stretch>
            <a:fillRect/>
          </a:stretch>
        </p:blipFill>
        <p:spPr bwMode="auto">
          <a:xfrm>
            <a:off x="1474788" y="1317625"/>
            <a:ext cx="6194425" cy="4672013"/>
          </a:xfrm>
          <a:prstGeom prst="rect">
            <a:avLst/>
          </a:prstGeom>
          <a:noFill/>
          <a:ln w="9525">
            <a:noFill/>
            <a:miter lim="800000"/>
            <a:headEnd/>
            <a:tailEnd/>
          </a:ln>
        </p:spPr>
      </p:pic>
      <p:sp>
        <p:nvSpPr>
          <p:cNvPr id="73732" name="Szövegdoboz 3"/>
          <p:cNvSpPr txBox="1">
            <a:spLocks noChangeArrowheads="1"/>
          </p:cNvSpPr>
          <p:nvPr/>
        </p:nvSpPr>
        <p:spPr bwMode="auto">
          <a:xfrm>
            <a:off x="342900" y="5353050"/>
            <a:ext cx="8458200" cy="1187450"/>
          </a:xfrm>
          <a:prstGeom prst="rect">
            <a:avLst/>
          </a:prstGeom>
          <a:noFill/>
          <a:ln w="9525">
            <a:noFill/>
            <a:miter lim="800000"/>
            <a:headEnd/>
            <a:tailEnd/>
          </a:ln>
        </p:spPr>
        <p:txBody>
          <a:bodyPr>
            <a:spAutoFit/>
          </a:bodyPr>
          <a:lstStyle/>
          <a:p>
            <a:pPr>
              <a:spcBef>
                <a:spcPct val="50000"/>
              </a:spcBef>
              <a:buFont typeface="Wingdings" pitchFamily="2" charset="2"/>
              <a:buNone/>
            </a:pPr>
            <a:r>
              <a:rPr lang="hu-HU" altLang="hu-HU" sz="2400" b="0"/>
              <a:t>Horisontal supraglottic partial resection  through a  transhyoid pharyngotomy for the removal base of the tongue preepiglottic space, and  the epiglottis</a:t>
            </a:r>
          </a:p>
        </p:txBody>
      </p:sp>
      <p:sp>
        <p:nvSpPr>
          <p:cNvPr id="73733" name="Rectangle 6"/>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ím 1"/>
          <p:cNvSpPr>
            <a:spLocks noGrp="1"/>
          </p:cNvSpPr>
          <p:nvPr>
            <p:ph type="title"/>
          </p:nvPr>
        </p:nvSpPr>
        <p:spPr>
          <a:xfrm>
            <a:off x="457200" y="593725"/>
            <a:ext cx="8229600" cy="1069975"/>
          </a:xfrm>
        </p:spPr>
        <p:txBody>
          <a:bodyPr/>
          <a:lstStyle/>
          <a:p>
            <a:pPr eaLnBrk="1" hangingPunct="1"/>
            <a:r>
              <a:rPr lang="hu-HU" altLang="hu-HU" sz="2800" smtClean="0">
                <a:latin typeface="Arial" charset="0"/>
                <a:cs typeface="Arial" charset="0"/>
              </a:rPr>
              <a:t>The zones of  the  neck  </a:t>
            </a:r>
          </a:p>
        </p:txBody>
      </p:sp>
      <p:pic>
        <p:nvPicPr>
          <p:cNvPr id="74755" name="Picture 2"/>
          <p:cNvPicPr>
            <a:picLocks noChangeAspect="1" noChangeArrowheads="1"/>
          </p:cNvPicPr>
          <p:nvPr/>
        </p:nvPicPr>
        <p:blipFill>
          <a:blip r:embed="rId3" cstate="print"/>
          <a:srcRect/>
          <a:stretch>
            <a:fillRect/>
          </a:stretch>
        </p:blipFill>
        <p:spPr bwMode="auto">
          <a:xfrm>
            <a:off x="2143125" y="1530350"/>
            <a:ext cx="5038725" cy="5327650"/>
          </a:xfrm>
          <a:prstGeom prst="rect">
            <a:avLst/>
          </a:prstGeom>
          <a:noFill/>
          <a:ln w="9525">
            <a:noFill/>
            <a:miter lim="800000"/>
            <a:headEnd/>
            <a:tailEnd/>
          </a:ln>
        </p:spPr>
      </p:pic>
      <p:sp>
        <p:nvSpPr>
          <p:cNvPr id="74756" name="Rectangle 5"/>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606425"/>
            <a:ext cx="8229600" cy="890588"/>
          </a:xfrm>
        </p:spPr>
        <p:txBody>
          <a:bodyPr/>
          <a:lstStyle/>
          <a:p>
            <a:pPr eaLnBrk="1" hangingPunct="1"/>
            <a:r>
              <a:rPr lang="en-US" altLang="hu-HU" sz="4400" smtClean="0">
                <a:latin typeface="Arial" charset="0"/>
                <a:cs typeface="Arial" charset="0"/>
              </a:rPr>
              <a:t>Treatment of neck metastasis</a:t>
            </a:r>
            <a:r>
              <a:rPr lang="hu-HU" altLang="hu-HU" sz="4400" smtClean="0">
                <a:latin typeface="Arial" charset="0"/>
                <a:cs typeface="Arial" charset="0"/>
              </a:rPr>
              <a:t> </a:t>
            </a:r>
            <a:endParaRPr lang="en-US" altLang="hu-HU" sz="4400" smtClean="0">
              <a:latin typeface="Arial" charset="0"/>
              <a:cs typeface="Arial" charset="0"/>
            </a:endParaRPr>
          </a:p>
        </p:txBody>
      </p:sp>
      <p:sp>
        <p:nvSpPr>
          <p:cNvPr id="196611" name="Rectangle 3"/>
          <p:cNvSpPr>
            <a:spLocks noGrp="1" noChangeArrowheads="1"/>
          </p:cNvSpPr>
          <p:nvPr>
            <p:ph idx="1"/>
          </p:nvPr>
        </p:nvSpPr>
        <p:spPr>
          <a:xfrm>
            <a:off x="800100" y="2057400"/>
            <a:ext cx="7886700" cy="4516438"/>
          </a:xfrm>
          <a:solidFill>
            <a:schemeClr val="bg1"/>
          </a:solidFill>
          <a:ln>
            <a:noFill/>
          </a:ln>
          <a:extLst/>
        </p:spPr>
        <p:style>
          <a:lnRef idx="2">
            <a:schemeClr val="accent2"/>
          </a:lnRef>
          <a:fillRef idx="1">
            <a:schemeClr val="lt1"/>
          </a:fillRef>
          <a:effectRef idx="0">
            <a:schemeClr val="accent2"/>
          </a:effectRef>
          <a:fontRef idx="minor">
            <a:schemeClr val="dk1"/>
          </a:fontRef>
        </p:style>
        <p:txBody>
          <a:bodyPr>
            <a:normAutofit/>
          </a:bodyPr>
          <a:lstStyle/>
          <a:p>
            <a:pPr eaLnBrk="1" fontAlgn="auto" hangingPunct="1">
              <a:defRPr/>
            </a:pPr>
            <a:r>
              <a:rPr lang="en-US" sz="4000" b="1" dirty="0" smtClean="0"/>
              <a:t>Radical </a:t>
            </a:r>
            <a:r>
              <a:rPr lang="en-US" sz="4000" b="1" dirty="0"/>
              <a:t>neck </a:t>
            </a:r>
            <a:r>
              <a:rPr lang="en-US" sz="4000" b="1" dirty="0" smtClean="0"/>
              <a:t>dissection</a:t>
            </a:r>
            <a:r>
              <a:rPr lang="hu-HU" sz="4000" b="1" dirty="0" smtClean="0"/>
              <a:t> (RND)</a:t>
            </a:r>
            <a:endParaRPr lang="hu-HU" sz="4000" dirty="0"/>
          </a:p>
          <a:p>
            <a:pPr eaLnBrk="1" fontAlgn="auto" hangingPunct="1">
              <a:defRPr/>
            </a:pPr>
            <a:r>
              <a:rPr lang="hu-HU" sz="4000" b="1" dirty="0" smtClean="0"/>
              <a:t>M</a:t>
            </a:r>
            <a:r>
              <a:rPr lang="en-US" sz="4000" b="1" dirty="0" err="1" smtClean="0"/>
              <a:t>odified</a:t>
            </a:r>
            <a:r>
              <a:rPr lang="en-US" sz="4000" b="1" dirty="0" smtClean="0"/>
              <a:t> </a:t>
            </a:r>
            <a:r>
              <a:rPr lang="en-US" sz="4000" b="1" dirty="0"/>
              <a:t>radical neck </a:t>
            </a:r>
            <a:r>
              <a:rPr lang="en-US" sz="4000" b="1" dirty="0" smtClean="0"/>
              <a:t>dissection</a:t>
            </a:r>
            <a:r>
              <a:rPr lang="hu-HU" sz="4000" b="1" dirty="0" smtClean="0"/>
              <a:t> (</a:t>
            </a:r>
            <a:r>
              <a:rPr lang="hu-HU" sz="4000" b="1" dirty="0" err="1" smtClean="0"/>
              <a:t>mRND</a:t>
            </a:r>
            <a:r>
              <a:rPr lang="hu-HU" sz="4000" b="1" dirty="0" smtClean="0"/>
              <a:t>)</a:t>
            </a:r>
          </a:p>
          <a:p>
            <a:pPr eaLnBrk="1" fontAlgn="auto" hangingPunct="1">
              <a:defRPr/>
            </a:pPr>
            <a:r>
              <a:rPr lang="hu-HU" sz="4000" b="1" dirty="0" smtClean="0"/>
              <a:t>S</a:t>
            </a:r>
            <a:r>
              <a:rPr lang="en-US" sz="4000" b="1" dirty="0" smtClean="0"/>
              <a:t>elective neck dissection</a:t>
            </a:r>
            <a:r>
              <a:rPr lang="hu-HU" sz="4000" b="1" dirty="0" smtClean="0"/>
              <a:t>s</a:t>
            </a:r>
            <a:endParaRPr lang="hu-HU" sz="4000" dirty="0">
              <a:effectLst>
                <a:outerShdw blurRad="38100" dist="38100" dir="2700000" algn="tl">
                  <a:srgbClr val="000000"/>
                </a:outerShdw>
              </a:effectLst>
            </a:endParaRPr>
          </a:p>
        </p:txBody>
      </p:sp>
      <p:sp>
        <p:nvSpPr>
          <p:cNvPr id="75780" name="Rectangle 5"/>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ím 3"/>
          <p:cNvSpPr>
            <a:spLocks noGrp="1"/>
          </p:cNvSpPr>
          <p:nvPr>
            <p:ph type="title"/>
          </p:nvPr>
        </p:nvSpPr>
        <p:spPr/>
        <p:txBody>
          <a:bodyPr/>
          <a:lstStyle/>
          <a:p>
            <a:pPr eaLnBrk="1" hangingPunct="1"/>
            <a:r>
              <a:rPr lang="en-US" altLang="hu-HU" smtClean="0">
                <a:latin typeface="Arial" charset="0"/>
                <a:cs typeface="Arial" charset="0"/>
              </a:rPr>
              <a:t>Radical neck dissection </a:t>
            </a:r>
            <a:r>
              <a:rPr lang="hu-HU" altLang="hu-HU" smtClean="0">
                <a:latin typeface="Arial" charset="0"/>
                <a:cs typeface="Arial" charset="0"/>
              </a:rPr>
              <a:t>(RND)</a:t>
            </a:r>
            <a:endParaRPr lang="en-US" altLang="hu-HU" smtClean="0">
              <a:latin typeface="Arial" charset="0"/>
              <a:cs typeface="Arial" charset="0"/>
            </a:endParaRPr>
          </a:p>
        </p:txBody>
      </p:sp>
      <p:sp>
        <p:nvSpPr>
          <p:cNvPr id="76803" name="Tartalom helye 4"/>
          <p:cNvSpPr>
            <a:spLocks noGrp="1"/>
          </p:cNvSpPr>
          <p:nvPr>
            <p:ph sz="half" idx="1"/>
          </p:nvPr>
        </p:nvSpPr>
        <p:spPr>
          <a:xfrm>
            <a:off x="228600" y="1276350"/>
            <a:ext cx="4400550" cy="5581650"/>
          </a:xfrm>
        </p:spPr>
        <p:txBody>
          <a:bodyPr/>
          <a:lstStyle/>
          <a:p>
            <a:pPr eaLnBrk="1" hangingPunct="1"/>
            <a:r>
              <a:rPr lang="hu-HU" altLang="hu-HU" sz="2800" smtClean="0"/>
              <a:t>RND </a:t>
            </a:r>
            <a:r>
              <a:rPr lang="en-US" altLang="hu-HU" sz="2800" smtClean="0"/>
              <a:t>is defined as remova</a:t>
            </a:r>
            <a:r>
              <a:rPr lang="hu-HU" altLang="hu-HU" sz="2800" smtClean="0"/>
              <a:t>l </a:t>
            </a:r>
            <a:r>
              <a:rPr lang="en-US" altLang="hu-HU" sz="2800" smtClean="0"/>
              <a:t> en bloc </a:t>
            </a:r>
            <a:r>
              <a:rPr lang="hu-HU" altLang="hu-HU" sz="2800" smtClean="0"/>
              <a:t> of </a:t>
            </a:r>
            <a:r>
              <a:rPr lang="hu-HU" altLang="hu-HU" sz="2400" smtClean="0"/>
              <a:t> </a:t>
            </a:r>
            <a:r>
              <a:rPr lang="hu-HU" altLang="hu-HU" sz="2800" smtClean="0"/>
              <a:t>everything of the neck except carotid artery, Vagus,  Phrenic and Hypoglossus nerves. </a:t>
            </a:r>
          </a:p>
          <a:p>
            <a:pPr eaLnBrk="1" hangingPunct="1"/>
            <a:r>
              <a:rPr lang="en-US" altLang="hu-HU" sz="2800" smtClean="0"/>
              <a:t>The indications for </a:t>
            </a:r>
            <a:r>
              <a:rPr lang="hu-HU" altLang="hu-HU" sz="2800" smtClean="0"/>
              <a:t>RND include </a:t>
            </a:r>
            <a:r>
              <a:rPr lang="en-US" altLang="hu-HU" sz="2800" smtClean="0"/>
              <a:t>treatment of metastati</a:t>
            </a:r>
            <a:r>
              <a:rPr lang="hu-HU" altLang="hu-HU" sz="2800" smtClean="0"/>
              <a:t>c disease of the n</a:t>
            </a:r>
            <a:r>
              <a:rPr lang="en-US" altLang="hu-HU" sz="2800" smtClean="0"/>
              <a:t>eck</a:t>
            </a:r>
            <a:r>
              <a:rPr lang="hu-HU" altLang="hu-HU" sz="2800" smtClean="0"/>
              <a:t>.</a:t>
            </a:r>
          </a:p>
        </p:txBody>
      </p:sp>
      <p:pic>
        <p:nvPicPr>
          <p:cNvPr id="7" name="Picture 2"/>
          <p:cNvPicPr>
            <a:picLocks noGrp="1" noChangeAspect="1" noChangeArrowheads="1"/>
          </p:cNvPicPr>
          <p:nvPr>
            <p:ph sz="half" idx="2"/>
          </p:nvPr>
        </p:nvPicPr>
        <p:blipFill>
          <a:blip r:embed="rId3" cstate="print">
            <a:extLst/>
          </a:blip>
          <a:srcRect/>
          <a:stretch>
            <a:fillRect/>
          </a:stretch>
        </p:blipFill>
        <p:spPr>
          <a:xfrm>
            <a:off x="4877616" y="1371599"/>
            <a:ext cx="4037784" cy="5105039"/>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6805" name="Rectangle 6"/>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ím 1"/>
          <p:cNvSpPr>
            <a:spLocks noGrp="1"/>
          </p:cNvSpPr>
          <p:nvPr>
            <p:ph type="title"/>
          </p:nvPr>
        </p:nvSpPr>
        <p:spPr>
          <a:xfrm>
            <a:off x="0" y="606425"/>
            <a:ext cx="9144000" cy="784225"/>
          </a:xfrm>
        </p:spPr>
        <p:txBody>
          <a:bodyPr/>
          <a:lstStyle/>
          <a:p>
            <a:pPr eaLnBrk="1" hangingPunct="1"/>
            <a:r>
              <a:rPr lang="en-US" altLang="hu-HU" sz="3100" smtClean="0">
                <a:latin typeface="Arial" charset="0"/>
                <a:cs typeface="Arial" charset="0"/>
              </a:rPr>
              <a:t>A modified radical neck dissection</a:t>
            </a:r>
            <a:r>
              <a:rPr lang="hu-HU" altLang="hu-HU" sz="3100" smtClean="0">
                <a:latin typeface="Arial" charset="0"/>
                <a:cs typeface="Arial" charset="0"/>
              </a:rPr>
              <a:t> (MRND)</a:t>
            </a:r>
            <a:endParaRPr lang="en-US" altLang="hu-HU" smtClean="0">
              <a:latin typeface="Arial" charset="0"/>
              <a:cs typeface="Arial" charset="0"/>
            </a:endParaRPr>
          </a:p>
        </p:txBody>
      </p:sp>
      <p:sp>
        <p:nvSpPr>
          <p:cNvPr id="77827" name="Tartalom helye 2"/>
          <p:cNvSpPr>
            <a:spLocks noGrp="1"/>
          </p:cNvSpPr>
          <p:nvPr>
            <p:ph sz="half" idx="1"/>
          </p:nvPr>
        </p:nvSpPr>
        <p:spPr>
          <a:xfrm>
            <a:off x="0" y="1352550"/>
            <a:ext cx="4514850" cy="5181600"/>
          </a:xfrm>
        </p:spPr>
        <p:txBody>
          <a:bodyPr/>
          <a:lstStyle/>
          <a:p>
            <a:pPr eaLnBrk="1" hangingPunct="1"/>
            <a:r>
              <a:rPr lang="en-US" altLang="hu-HU" sz="2400" smtClean="0"/>
              <a:t>A </a:t>
            </a:r>
            <a:r>
              <a:rPr lang="hu-HU" altLang="hu-HU" sz="2400" smtClean="0"/>
              <a:t>MRND</a:t>
            </a:r>
            <a:r>
              <a:rPr lang="en-US" altLang="hu-HU" sz="2400" smtClean="0"/>
              <a:t> </a:t>
            </a:r>
            <a:r>
              <a:rPr lang="hu-HU" altLang="hu-HU" sz="2400" smtClean="0"/>
              <a:t>is essentially the same as the  RND, but as not as aggressive, and either/or the </a:t>
            </a:r>
            <a:r>
              <a:rPr lang="en-US" altLang="hu-HU" sz="2400" smtClean="0"/>
              <a:t>sternocleidomast muscle, the internal jugular vein, or the  accessory nerve</a:t>
            </a:r>
            <a:r>
              <a:rPr lang="hu-HU" altLang="hu-HU" sz="2400" smtClean="0"/>
              <a:t> preserved.</a:t>
            </a:r>
          </a:p>
          <a:p>
            <a:pPr eaLnBrk="1" hangingPunct="1"/>
            <a:r>
              <a:rPr lang="en-US" altLang="hu-HU" sz="2400" smtClean="0"/>
              <a:t> The indications </a:t>
            </a:r>
            <a:r>
              <a:rPr lang="hu-HU" altLang="hu-HU" sz="2400" smtClean="0"/>
              <a:t>MRND is the removal of  metastatic disease of the neck where the three previous sructures have not been infiltrated. </a:t>
            </a:r>
            <a:endParaRPr lang="en-US" altLang="hu-HU" sz="2400" smtClean="0"/>
          </a:p>
        </p:txBody>
      </p:sp>
      <p:pic>
        <p:nvPicPr>
          <p:cNvPr id="5" name="Picture 3"/>
          <p:cNvPicPr>
            <a:picLocks noGrp="1" noChangeAspect="1" noChangeArrowheads="1"/>
          </p:cNvPicPr>
          <p:nvPr>
            <p:ph sz="half" idx="2"/>
          </p:nvPr>
        </p:nvPicPr>
        <p:blipFill>
          <a:blip r:embed="rId2" cstate="print">
            <a:extLst/>
          </a:blip>
          <a:srcRect/>
          <a:stretch>
            <a:fillRect/>
          </a:stretch>
        </p:blipFill>
        <p:spPr>
          <a:xfrm>
            <a:off x="4927543" y="1123950"/>
            <a:ext cx="3864202" cy="4918075"/>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7829" name="Rectangle 6"/>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457200" y="606425"/>
            <a:ext cx="8229600" cy="890588"/>
          </a:xfrm>
        </p:spPr>
        <p:txBody>
          <a:bodyPr>
            <a:normAutofit/>
          </a:bodyPr>
          <a:lstStyle/>
          <a:p>
            <a:pPr eaLnBrk="1" fontAlgn="auto" hangingPunct="1">
              <a:spcAft>
                <a:spcPts val="0"/>
              </a:spcAft>
              <a:defRPr/>
            </a:pPr>
            <a:r>
              <a:rPr lang="hu-HU" dirty="0" err="1" smtClean="0">
                <a:solidFill>
                  <a:schemeClr val="tx1">
                    <a:lumMod val="95000"/>
                  </a:schemeClr>
                </a:solidFill>
              </a:rPr>
              <a:t>Risk</a:t>
            </a:r>
            <a:r>
              <a:rPr lang="hu-HU" dirty="0" smtClean="0">
                <a:solidFill>
                  <a:schemeClr val="tx1">
                    <a:lumMod val="95000"/>
                  </a:schemeClr>
                </a:solidFill>
              </a:rPr>
              <a:t> </a:t>
            </a:r>
            <a:r>
              <a:rPr lang="hu-HU" dirty="0" err="1" smtClean="0">
                <a:solidFill>
                  <a:schemeClr val="tx1">
                    <a:lumMod val="95000"/>
                  </a:schemeClr>
                </a:solidFill>
              </a:rPr>
              <a:t>factors</a:t>
            </a:r>
            <a:endParaRPr lang="en-US" dirty="0">
              <a:solidFill>
                <a:schemeClr val="tx1">
                  <a:lumMod val="95000"/>
                </a:schemeClr>
              </a:solidFill>
            </a:endParaRPr>
          </a:p>
        </p:txBody>
      </p:sp>
      <p:sp>
        <p:nvSpPr>
          <p:cNvPr id="15363" name="Rectangle 3"/>
          <p:cNvSpPr>
            <a:spLocks noGrp="1" noChangeArrowheads="1"/>
          </p:cNvSpPr>
          <p:nvPr>
            <p:ph idx="1"/>
          </p:nvPr>
        </p:nvSpPr>
        <p:spPr>
          <a:xfrm>
            <a:off x="457200" y="1639888"/>
            <a:ext cx="8229600" cy="4933950"/>
          </a:xfrm>
        </p:spPr>
        <p:txBody>
          <a:bodyPr/>
          <a:lstStyle/>
          <a:p>
            <a:pPr marL="623888" eaLnBrk="1" hangingPunct="1"/>
            <a:r>
              <a:rPr lang="en-US" altLang="hu-HU" dirty="0" smtClean="0"/>
              <a:t>Other tobacco use: chew</a:t>
            </a:r>
            <a:r>
              <a:rPr lang="hu-HU" altLang="hu-HU" dirty="0" smtClean="0"/>
              <a:t>ing</a:t>
            </a:r>
            <a:r>
              <a:rPr lang="en-US" altLang="hu-HU" dirty="0" smtClean="0"/>
              <a:t> tobacco, cigar, pip</a:t>
            </a:r>
            <a:r>
              <a:rPr lang="hu-HU" altLang="hu-HU" dirty="0" smtClean="0"/>
              <a:t>e</a:t>
            </a:r>
            <a:r>
              <a:rPr lang="en-US" altLang="hu-HU" dirty="0" smtClean="0"/>
              <a:t> (lip carcinoma)</a:t>
            </a:r>
          </a:p>
          <a:p>
            <a:pPr marL="623888" eaLnBrk="1" hangingPunct="1"/>
            <a:r>
              <a:rPr lang="en-US" altLang="hu-HU" dirty="0" smtClean="0"/>
              <a:t>Chewing betel nut (in Southeast Asia </a:t>
            </a:r>
            <a:r>
              <a:rPr lang="hu-HU" altLang="hu-HU" dirty="0" err="1" smtClean="0"/>
              <a:t>leading</a:t>
            </a:r>
            <a:r>
              <a:rPr lang="hu-HU" altLang="hu-HU" dirty="0" smtClean="0"/>
              <a:t> </a:t>
            </a:r>
            <a:r>
              <a:rPr lang="en-US" altLang="hu-HU" dirty="0" smtClean="0"/>
              <a:t>cause of cancer of the </a:t>
            </a:r>
            <a:r>
              <a:rPr lang="en-US" altLang="hu-HU" dirty="0" err="1" smtClean="0"/>
              <a:t>buccal</a:t>
            </a:r>
            <a:r>
              <a:rPr lang="en-US" altLang="hu-HU" dirty="0" smtClean="0"/>
              <a:t> mucosa)</a:t>
            </a:r>
          </a:p>
          <a:p>
            <a:pPr marL="623888" eaLnBrk="1" hangingPunct="1"/>
            <a:r>
              <a:rPr lang="en-US" altLang="hu-HU" b="1" dirty="0" smtClean="0"/>
              <a:t>Human </a:t>
            </a:r>
            <a:r>
              <a:rPr lang="en-US" altLang="hu-HU" b="1" dirty="0" err="1" smtClean="0"/>
              <a:t>Papilloma</a:t>
            </a:r>
            <a:r>
              <a:rPr lang="en-US" altLang="hu-HU" b="1" dirty="0" smtClean="0"/>
              <a:t> Virus 16 &amp;18</a:t>
            </a:r>
          </a:p>
          <a:p>
            <a:pPr marL="623888" eaLnBrk="1" hangingPunct="1"/>
            <a:r>
              <a:rPr lang="en-US" altLang="hu-HU" dirty="0" smtClean="0"/>
              <a:t>GERD (Reflux d</a:t>
            </a:r>
            <a:r>
              <a:rPr lang="hu-HU" altLang="hu-HU" dirty="0" smtClean="0"/>
              <a:t>i</a:t>
            </a:r>
            <a:r>
              <a:rPr lang="en-US" altLang="hu-HU" dirty="0" err="1" smtClean="0"/>
              <a:t>sease</a:t>
            </a:r>
            <a:r>
              <a:rPr lang="en-US" altLang="hu-HU" dirty="0" smtClean="0"/>
              <a:t>)</a:t>
            </a:r>
          </a:p>
          <a:p>
            <a:pPr marL="623888" eaLnBrk="1" hangingPunct="1"/>
            <a:r>
              <a:rPr lang="en-US" altLang="hu-HU" dirty="0" smtClean="0"/>
              <a:t>Poor oral hygiene</a:t>
            </a:r>
          </a:p>
          <a:p>
            <a:pPr marL="623888" eaLnBrk="1" hangingPunct="1"/>
            <a:r>
              <a:rPr lang="hu-HU" altLang="hu-HU" dirty="0" smtClean="0"/>
              <a:t>Prior</a:t>
            </a:r>
            <a:r>
              <a:rPr lang="en-US" altLang="hu-HU" dirty="0" smtClean="0"/>
              <a:t> irradiation </a:t>
            </a:r>
            <a:r>
              <a:rPr lang="hu-HU" altLang="hu-HU" dirty="0" err="1" smtClean="0"/>
              <a:t>to</a:t>
            </a:r>
            <a:r>
              <a:rPr lang="hu-HU" altLang="hu-HU" dirty="0" smtClean="0"/>
              <a:t> </a:t>
            </a:r>
            <a:r>
              <a:rPr lang="hu-HU" altLang="hu-HU" dirty="0" err="1" smtClean="0"/>
              <a:t>the</a:t>
            </a:r>
            <a:r>
              <a:rPr lang="hu-HU" altLang="hu-HU" dirty="0" smtClean="0"/>
              <a:t> </a:t>
            </a:r>
            <a:r>
              <a:rPr lang="en-US" altLang="hu-HU" dirty="0" smtClean="0"/>
              <a:t> head and neck region</a:t>
            </a:r>
          </a:p>
        </p:txBody>
      </p:sp>
      <p:sp>
        <p:nvSpPr>
          <p:cNvPr id="15364"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606425"/>
            <a:ext cx="8229600" cy="890588"/>
          </a:xfrm>
        </p:spPr>
        <p:txBody>
          <a:bodyPr/>
          <a:lstStyle/>
          <a:p>
            <a:pPr eaLnBrk="1" hangingPunct="1"/>
            <a:r>
              <a:rPr lang="en-US" altLang="hu-HU" smtClean="0">
                <a:latin typeface="Arial" charset="0"/>
                <a:cs typeface="Arial" charset="0"/>
              </a:rPr>
              <a:t>Treatment of neck metastasis</a:t>
            </a:r>
            <a:r>
              <a:rPr lang="hu-HU" altLang="hu-HU" smtClean="0">
                <a:latin typeface="Arial" charset="0"/>
                <a:cs typeface="Arial" charset="0"/>
              </a:rPr>
              <a:t> II.</a:t>
            </a:r>
            <a:endParaRPr lang="en-US" altLang="hu-HU" smtClean="0">
              <a:latin typeface="Arial" charset="0"/>
              <a:cs typeface="Arial" charset="0"/>
            </a:endParaRPr>
          </a:p>
        </p:txBody>
      </p:sp>
      <p:sp>
        <p:nvSpPr>
          <p:cNvPr id="196611" name="Rectangle 3"/>
          <p:cNvSpPr>
            <a:spLocks noGrp="1" noChangeArrowheads="1"/>
          </p:cNvSpPr>
          <p:nvPr>
            <p:ph idx="1"/>
          </p:nvPr>
        </p:nvSpPr>
        <p:spPr>
          <a:xfrm>
            <a:off x="457200" y="1639888"/>
            <a:ext cx="8229600" cy="4933950"/>
          </a:xfrm>
          <a:ln>
            <a:noFill/>
          </a:ln>
          <a:extLst/>
        </p:spPr>
        <p:style>
          <a:lnRef idx="2">
            <a:schemeClr val="accent2"/>
          </a:lnRef>
          <a:fillRef idx="1">
            <a:schemeClr val="lt1"/>
          </a:fillRef>
          <a:effectRef idx="0">
            <a:schemeClr val="accent2"/>
          </a:effectRef>
          <a:fontRef idx="minor">
            <a:schemeClr val="dk1"/>
          </a:fontRef>
        </p:style>
        <p:txBody>
          <a:bodyPr>
            <a:normAutofit/>
          </a:bodyPr>
          <a:lstStyle/>
          <a:p>
            <a:pPr eaLnBrk="1" fontAlgn="auto" hangingPunct="1">
              <a:lnSpc>
                <a:spcPts val="3300"/>
              </a:lnSpc>
              <a:defRPr/>
            </a:pPr>
            <a:r>
              <a:rPr lang="en-US" sz="2400" b="1" dirty="0"/>
              <a:t>A selective neck dissection </a:t>
            </a:r>
            <a:r>
              <a:rPr lang="en-US" sz="2400" dirty="0"/>
              <a:t>involves the preservation of one or more zones that are typically removed in a radical neck dissection. This procedure is performed when the risk of occult metastasis to the cervical lymph nodes is greater than 20%.</a:t>
            </a:r>
            <a:endParaRPr lang="hu-HU" sz="2400" dirty="0"/>
          </a:p>
          <a:p>
            <a:pPr eaLnBrk="1" fontAlgn="auto" hangingPunct="1">
              <a:lnSpc>
                <a:spcPts val="3300"/>
              </a:lnSpc>
              <a:defRPr/>
            </a:pPr>
            <a:r>
              <a:rPr lang="en-US" sz="2400" dirty="0"/>
              <a:t>A </a:t>
            </a:r>
            <a:r>
              <a:rPr lang="en-US" sz="2400" dirty="0" err="1"/>
              <a:t>supraomohyoid</a:t>
            </a:r>
            <a:r>
              <a:rPr lang="en-US" sz="2400" dirty="0"/>
              <a:t> neck dissection involves Zones I–III</a:t>
            </a:r>
            <a:r>
              <a:rPr lang="hu-HU" sz="2400" dirty="0"/>
              <a:t>. </a:t>
            </a:r>
            <a:r>
              <a:rPr lang="hu-HU" sz="2400" dirty="0" err="1"/>
              <a:t>We</a:t>
            </a:r>
            <a:r>
              <a:rPr lang="hu-HU" sz="2400" dirty="0"/>
              <a:t> </a:t>
            </a:r>
            <a:r>
              <a:rPr lang="hu-HU" sz="2400" dirty="0" err="1"/>
              <a:t>use</a:t>
            </a:r>
            <a:r>
              <a:rPr lang="hu-HU" sz="2400" dirty="0"/>
              <a:t> </a:t>
            </a:r>
            <a:r>
              <a:rPr lang="hu-HU" sz="2400" dirty="0" err="1"/>
              <a:t>it</a:t>
            </a:r>
            <a:r>
              <a:rPr lang="hu-HU" sz="2400" dirty="0"/>
              <a:t> </a:t>
            </a:r>
            <a:r>
              <a:rPr lang="hu-HU" sz="2400" dirty="0" err="1"/>
              <a:t>in</a:t>
            </a:r>
            <a:r>
              <a:rPr lang="hu-HU" sz="2400" dirty="0"/>
              <a:t> </a:t>
            </a:r>
            <a:r>
              <a:rPr lang="en-US" sz="2400" u="sng" dirty="0"/>
              <a:t>oral cavity tumors and N0 neck disease</a:t>
            </a:r>
            <a:r>
              <a:rPr lang="en-US" sz="2400" dirty="0"/>
              <a:t> </a:t>
            </a:r>
            <a:endParaRPr lang="hu-HU" sz="2400" dirty="0"/>
          </a:p>
          <a:p>
            <a:pPr eaLnBrk="1" fontAlgn="auto" hangingPunct="1">
              <a:lnSpc>
                <a:spcPts val="3300"/>
              </a:lnSpc>
              <a:defRPr/>
            </a:pPr>
            <a:r>
              <a:rPr lang="en-US" sz="2400" dirty="0"/>
              <a:t>A lateral compartment dissection includes Zones II–IV </a:t>
            </a:r>
            <a:r>
              <a:rPr lang="hu-HU" sz="2400" dirty="0" err="1"/>
              <a:t>we</a:t>
            </a:r>
            <a:r>
              <a:rPr lang="en-US" sz="2400" dirty="0"/>
              <a:t> use</a:t>
            </a:r>
            <a:r>
              <a:rPr lang="hu-HU" sz="2400" dirty="0"/>
              <a:t> </a:t>
            </a:r>
            <a:r>
              <a:rPr lang="hu-HU" sz="2400" dirty="0" err="1"/>
              <a:t>it</a:t>
            </a:r>
            <a:r>
              <a:rPr lang="hu-HU" sz="2400" dirty="0"/>
              <a:t> </a:t>
            </a:r>
            <a:r>
              <a:rPr lang="en-US" sz="2400" dirty="0"/>
              <a:t>in the surgical resection of tumors of the </a:t>
            </a:r>
            <a:r>
              <a:rPr lang="hu-HU" sz="2400" u="sng" dirty="0" err="1" smtClean="0"/>
              <a:t>oro</a:t>
            </a:r>
            <a:r>
              <a:rPr lang="en-US" sz="2400" u="sng" dirty="0" smtClean="0"/>
              <a:t>pharynx </a:t>
            </a:r>
            <a:r>
              <a:rPr lang="hu-HU" sz="2400" u="sng" dirty="0" smtClean="0"/>
              <a:t> </a:t>
            </a:r>
            <a:r>
              <a:rPr lang="hu-HU" sz="2400" dirty="0" smtClean="0"/>
              <a:t>(</a:t>
            </a:r>
            <a:r>
              <a:rPr lang="en-US" sz="2400" dirty="0" smtClean="0"/>
              <a:t>larynx</a:t>
            </a:r>
            <a:r>
              <a:rPr lang="en-US" sz="2400" dirty="0"/>
              <a:t>, </a:t>
            </a:r>
            <a:r>
              <a:rPr lang="en-US" sz="2400" dirty="0" smtClean="0"/>
              <a:t>hypopharynx</a:t>
            </a:r>
            <a:r>
              <a:rPr lang="hu-HU" sz="2400" dirty="0" smtClean="0"/>
              <a:t>)</a:t>
            </a:r>
            <a:endParaRPr lang="en-US" sz="2400" dirty="0"/>
          </a:p>
        </p:txBody>
      </p:sp>
      <p:sp>
        <p:nvSpPr>
          <p:cNvPr id="78852" name="Rectangle 5"/>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ím 3"/>
          <p:cNvSpPr>
            <a:spLocks noGrp="1"/>
          </p:cNvSpPr>
          <p:nvPr>
            <p:ph type="title"/>
          </p:nvPr>
        </p:nvSpPr>
        <p:spPr>
          <a:xfrm>
            <a:off x="0" y="647700"/>
            <a:ext cx="9144000" cy="723900"/>
          </a:xfrm>
        </p:spPr>
        <p:txBody>
          <a:bodyPr/>
          <a:lstStyle/>
          <a:p>
            <a:pPr eaLnBrk="1" hangingPunct="1"/>
            <a:r>
              <a:rPr lang="hu-HU" altLang="hu-HU" smtClean="0">
                <a:latin typeface="Arial" charset="0"/>
                <a:cs typeface="Arial" charset="0"/>
              </a:rPr>
              <a:t>S</a:t>
            </a:r>
            <a:r>
              <a:rPr lang="en-US" altLang="hu-HU" smtClean="0">
                <a:latin typeface="Arial" charset="0"/>
                <a:cs typeface="Arial" charset="0"/>
              </a:rPr>
              <a:t>elective neck dissection</a:t>
            </a:r>
            <a:endParaRPr lang="hu-HU" altLang="hu-HU" smtClean="0">
              <a:latin typeface="Arial" charset="0"/>
              <a:cs typeface="Arial" charset="0"/>
            </a:endParaRPr>
          </a:p>
        </p:txBody>
      </p:sp>
      <p:pic>
        <p:nvPicPr>
          <p:cNvPr id="3074" name="Picture 2"/>
          <p:cNvPicPr>
            <a:picLocks noChangeAspect="1" noChangeArrowheads="1"/>
          </p:cNvPicPr>
          <p:nvPr/>
        </p:nvPicPr>
        <p:blipFill>
          <a:blip r:embed="rId2" cstate="print">
            <a:extLst/>
          </a:blip>
          <a:srcRect/>
          <a:stretch>
            <a:fillRect/>
          </a:stretch>
        </p:blipFill>
        <p:spPr bwMode="auto">
          <a:xfrm>
            <a:off x="247650" y="1302872"/>
            <a:ext cx="4146192" cy="4404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5" name="Picture 3"/>
          <p:cNvPicPr>
            <a:picLocks noChangeAspect="1" noChangeArrowheads="1"/>
          </p:cNvPicPr>
          <p:nvPr/>
        </p:nvPicPr>
        <p:blipFill>
          <a:blip r:embed="rId3" cstate="print">
            <a:extLst/>
          </a:blip>
          <a:srcRect/>
          <a:stretch>
            <a:fillRect/>
          </a:stretch>
        </p:blipFill>
        <p:spPr bwMode="auto">
          <a:xfrm>
            <a:off x="4729009" y="1290637"/>
            <a:ext cx="4146192" cy="4404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9877" name="Szövegdoboz 6"/>
          <p:cNvSpPr txBox="1">
            <a:spLocks noChangeArrowheads="1"/>
          </p:cNvSpPr>
          <p:nvPr/>
        </p:nvSpPr>
        <p:spPr bwMode="auto">
          <a:xfrm>
            <a:off x="319088" y="5781675"/>
            <a:ext cx="4197350" cy="779463"/>
          </a:xfrm>
          <a:prstGeom prst="rect">
            <a:avLst/>
          </a:prstGeom>
          <a:noFill/>
          <a:ln w="9525">
            <a:noFill/>
            <a:miter lim="800000"/>
            <a:headEnd/>
            <a:tailEnd/>
          </a:ln>
        </p:spPr>
        <p:txBody>
          <a:bodyPr wrap="none">
            <a:spAutoFit/>
          </a:bodyPr>
          <a:lstStyle/>
          <a:p>
            <a:pPr>
              <a:spcBef>
                <a:spcPct val="50000"/>
              </a:spcBef>
              <a:buFont typeface="Wingdings" pitchFamily="2" charset="2"/>
              <a:buNone/>
            </a:pPr>
            <a:r>
              <a:rPr lang="en-US" altLang="hu-HU"/>
              <a:t>selective neck dissection</a:t>
            </a:r>
            <a:r>
              <a:rPr lang="hu-HU" altLang="hu-HU" b="0"/>
              <a:t> I-III zones</a:t>
            </a:r>
          </a:p>
          <a:p>
            <a:pPr>
              <a:spcBef>
                <a:spcPct val="50000"/>
              </a:spcBef>
              <a:buFont typeface="Wingdings" pitchFamily="2" charset="2"/>
              <a:buNone/>
            </a:pPr>
            <a:r>
              <a:rPr lang="hu-HU" altLang="hu-HU" b="0"/>
              <a:t>(supraomohyoid  diss.) cc .of oral cavity</a:t>
            </a:r>
          </a:p>
        </p:txBody>
      </p:sp>
      <p:sp>
        <p:nvSpPr>
          <p:cNvPr id="79878" name="Szövegdoboz 10"/>
          <p:cNvSpPr txBox="1">
            <a:spLocks noChangeArrowheads="1"/>
          </p:cNvSpPr>
          <p:nvPr/>
        </p:nvSpPr>
        <p:spPr bwMode="auto">
          <a:xfrm>
            <a:off x="4810125" y="5791200"/>
            <a:ext cx="4067175" cy="641350"/>
          </a:xfrm>
          <a:prstGeom prst="rect">
            <a:avLst/>
          </a:prstGeom>
          <a:noFill/>
          <a:ln w="9525">
            <a:noFill/>
            <a:miter lim="800000"/>
            <a:headEnd/>
            <a:tailEnd/>
          </a:ln>
        </p:spPr>
        <p:txBody>
          <a:bodyPr>
            <a:spAutoFit/>
          </a:bodyPr>
          <a:lstStyle/>
          <a:p>
            <a:pPr>
              <a:spcBef>
                <a:spcPct val="50000"/>
              </a:spcBef>
              <a:buFont typeface="Wingdings" pitchFamily="2" charset="2"/>
              <a:buNone/>
            </a:pPr>
            <a:r>
              <a:rPr lang="en-US" altLang="hu-HU"/>
              <a:t>selective neck dissection </a:t>
            </a:r>
            <a:r>
              <a:rPr lang="hu-HU" altLang="hu-HU" b="0"/>
              <a:t>I-IV zones (lateral diss.) cc. of oropharynx</a:t>
            </a:r>
          </a:p>
        </p:txBody>
      </p:sp>
      <p:sp>
        <p:nvSpPr>
          <p:cNvPr id="79879" name="Rectangle 8"/>
          <p:cNvSpPr>
            <a:spLocks noChangeArrowheads="1"/>
          </p:cNvSpPr>
          <p:nvPr/>
        </p:nvSpPr>
        <p:spPr bwMode="auto">
          <a:xfrm>
            <a:off x="7219950" y="6362700"/>
            <a:ext cx="192405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ím 1"/>
          <p:cNvSpPr>
            <a:spLocks noGrp="1"/>
          </p:cNvSpPr>
          <p:nvPr>
            <p:ph type="title"/>
          </p:nvPr>
        </p:nvSpPr>
        <p:spPr>
          <a:xfrm>
            <a:off x="457200" y="606425"/>
            <a:ext cx="8229600" cy="890588"/>
          </a:xfrm>
        </p:spPr>
        <p:txBody>
          <a:bodyPr/>
          <a:lstStyle/>
          <a:p>
            <a:pPr eaLnBrk="1" hangingPunct="1"/>
            <a:r>
              <a:rPr lang="hu-HU" altLang="hu-HU" smtClean="0">
                <a:latin typeface="Arial" charset="0"/>
                <a:cs typeface="Arial" charset="0"/>
              </a:rPr>
              <a:t>Reconstruction</a:t>
            </a:r>
            <a:endParaRPr lang="en-US" altLang="hu-HU" smtClean="0">
              <a:latin typeface="Arial" charset="0"/>
              <a:cs typeface="Arial" charset="0"/>
            </a:endParaRPr>
          </a:p>
        </p:txBody>
      </p:sp>
      <p:sp>
        <p:nvSpPr>
          <p:cNvPr id="80899" name="Tartalom helye 2"/>
          <p:cNvSpPr>
            <a:spLocks noGrp="1"/>
          </p:cNvSpPr>
          <p:nvPr>
            <p:ph idx="1"/>
          </p:nvPr>
        </p:nvSpPr>
        <p:spPr>
          <a:xfrm>
            <a:off x="457200" y="1639888"/>
            <a:ext cx="8229600" cy="4933950"/>
          </a:xfrm>
        </p:spPr>
        <p:txBody>
          <a:bodyPr/>
          <a:lstStyle/>
          <a:p>
            <a:pPr marL="623888" eaLnBrk="1" hangingPunct="1"/>
            <a:r>
              <a:rPr lang="hu-HU" altLang="hu-HU" smtClean="0"/>
              <a:t>Skin graft</a:t>
            </a:r>
          </a:p>
          <a:p>
            <a:pPr marL="623888" eaLnBrk="1" hangingPunct="1"/>
            <a:r>
              <a:rPr lang="hu-HU" altLang="hu-HU" smtClean="0"/>
              <a:t>Local flap</a:t>
            </a:r>
          </a:p>
          <a:p>
            <a:pPr marL="623888" eaLnBrk="1" hangingPunct="1"/>
            <a:r>
              <a:rPr lang="hu-HU" altLang="hu-HU" smtClean="0"/>
              <a:t>Regional flap</a:t>
            </a:r>
          </a:p>
          <a:p>
            <a:pPr marL="623888" eaLnBrk="1" hangingPunct="1">
              <a:buFont typeface="Wingdings" pitchFamily="2" charset="2"/>
              <a:buNone/>
            </a:pPr>
            <a:r>
              <a:rPr lang="hu-HU" altLang="hu-HU" smtClean="0"/>
              <a:t>		Myocutanius flap (Pectoralis, deltopectoralis, 	latissimus dorsi)</a:t>
            </a:r>
          </a:p>
          <a:p>
            <a:pPr marL="623888" eaLnBrk="1" hangingPunct="1"/>
            <a:r>
              <a:rPr lang="hu-HU" altLang="hu-HU" smtClean="0"/>
              <a:t>Free flap (R</a:t>
            </a:r>
            <a:r>
              <a:rPr lang="en-US" altLang="hu-HU" smtClean="0"/>
              <a:t>adial Forearm Free-Tissue Flaps</a:t>
            </a:r>
            <a:r>
              <a:rPr lang="hu-HU" altLang="hu-HU" smtClean="0"/>
              <a:t>, Free fibula and cutan flap) </a:t>
            </a:r>
          </a:p>
          <a:p>
            <a:pPr marL="623888" eaLnBrk="1" hangingPunct="1"/>
            <a:endParaRPr lang="en-US" altLang="hu-HU" smtClean="0"/>
          </a:p>
        </p:txBody>
      </p:sp>
      <p:sp>
        <p:nvSpPr>
          <p:cNvPr id="80900" name="Rectangle 5"/>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p:cNvPicPr>
            <a:picLocks noChangeAspect="1" noChangeArrowheads="1"/>
          </p:cNvPicPr>
          <p:nvPr/>
        </p:nvPicPr>
        <p:blipFill>
          <a:blip r:embed="rId2" cstate="print">
            <a:extLst/>
          </a:blip>
          <a:srcRect/>
          <a:stretch>
            <a:fillRect/>
          </a:stretch>
        </p:blipFill>
        <p:spPr bwMode="auto">
          <a:xfrm>
            <a:off x="1388960" y="1752600"/>
            <a:ext cx="6402490" cy="4802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1923" name="Cím 2"/>
          <p:cNvSpPr>
            <a:spLocks noGrp="1"/>
          </p:cNvSpPr>
          <p:nvPr>
            <p:ph type="title"/>
          </p:nvPr>
        </p:nvSpPr>
        <p:spPr>
          <a:xfrm>
            <a:off x="304800" y="552450"/>
            <a:ext cx="8572500" cy="895350"/>
          </a:xfrm>
        </p:spPr>
        <p:txBody>
          <a:bodyPr/>
          <a:lstStyle/>
          <a:p>
            <a:pPr eaLnBrk="1" hangingPunct="1"/>
            <a:r>
              <a:rPr lang="hu-HU" altLang="hu-HU" smtClean="0">
                <a:latin typeface="Arial" charset="0"/>
                <a:cs typeface="Arial" charset="0"/>
              </a:rPr>
              <a:t> Pectoral major myocutanius flap I.</a:t>
            </a:r>
            <a:endParaRPr lang="en-US" altLang="hu-HU" smtClean="0">
              <a:latin typeface="Arial" charset="0"/>
              <a:cs typeface="Arial" charset="0"/>
            </a:endParaRPr>
          </a:p>
        </p:txBody>
      </p:sp>
      <p:sp>
        <p:nvSpPr>
          <p:cNvPr id="81924" name="Tartalom helye 3"/>
          <p:cNvSpPr>
            <a:spLocks noGrp="1"/>
          </p:cNvSpPr>
          <p:nvPr>
            <p:ph idx="1"/>
          </p:nvPr>
        </p:nvSpPr>
        <p:spPr>
          <a:xfrm>
            <a:off x="0" y="1600200"/>
            <a:ext cx="7658100" cy="5659438"/>
          </a:xfrm>
        </p:spPr>
        <p:txBody>
          <a:bodyPr/>
          <a:lstStyle/>
          <a:p>
            <a:pPr marL="623888" eaLnBrk="1" hangingPunct="1"/>
            <a:endParaRPr lang="en-US" altLang="hu-HU" smtClean="0"/>
          </a:p>
        </p:txBody>
      </p:sp>
      <p:sp>
        <p:nvSpPr>
          <p:cNvPr id="81925" name="Rectangle 6"/>
          <p:cNvSpPr>
            <a:spLocks noChangeArrowheads="1"/>
          </p:cNvSpPr>
          <p:nvPr/>
        </p:nvSpPr>
        <p:spPr bwMode="auto">
          <a:xfrm>
            <a:off x="7353300" y="6515100"/>
            <a:ext cx="1790700" cy="3429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p:cNvPicPr>
            <a:picLocks noChangeAspect="1" noChangeArrowheads="1"/>
          </p:cNvPicPr>
          <p:nvPr/>
        </p:nvPicPr>
        <p:blipFill>
          <a:blip r:embed="rId3" cstate="print">
            <a:extLst/>
          </a:blip>
          <a:srcRect/>
          <a:stretch>
            <a:fillRect/>
          </a:stretch>
        </p:blipFill>
        <p:spPr bwMode="auto">
          <a:xfrm>
            <a:off x="1104900" y="1294738"/>
            <a:ext cx="6955631" cy="5216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2947" name="Cím 2"/>
          <p:cNvSpPr>
            <a:spLocks noGrp="1"/>
          </p:cNvSpPr>
          <p:nvPr>
            <p:ph type="title"/>
          </p:nvPr>
        </p:nvSpPr>
        <p:spPr>
          <a:xfrm>
            <a:off x="0" y="590550"/>
            <a:ext cx="9144000" cy="819150"/>
          </a:xfrm>
        </p:spPr>
        <p:txBody>
          <a:bodyPr/>
          <a:lstStyle/>
          <a:p>
            <a:pPr eaLnBrk="1" hangingPunct="1"/>
            <a:r>
              <a:rPr lang="hu-HU" altLang="hu-HU" smtClean="0">
                <a:latin typeface="Arial" charset="0"/>
                <a:cs typeface="Arial" charset="0"/>
              </a:rPr>
              <a:t>	Pectoral major myocutanius flap II.</a:t>
            </a:r>
            <a:endParaRPr lang="en-US" altLang="hu-HU" smtClean="0">
              <a:latin typeface="Arial" charset="0"/>
              <a:cs typeface="Arial" charset="0"/>
            </a:endParaRPr>
          </a:p>
        </p:txBody>
      </p:sp>
      <p:sp>
        <p:nvSpPr>
          <p:cNvPr id="82948" name="Tartalom helye 3"/>
          <p:cNvSpPr>
            <a:spLocks noGrp="1"/>
          </p:cNvSpPr>
          <p:nvPr>
            <p:ph idx="1"/>
          </p:nvPr>
        </p:nvSpPr>
        <p:spPr>
          <a:xfrm>
            <a:off x="457200" y="1639888"/>
            <a:ext cx="8229600" cy="4933950"/>
          </a:xfrm>
        </p:spPr>
        <p:txBody>
          <a:bodyPr/>
          <a:lstStyle/>
          <a:p>
            <a:pPr marL="623888" eaLnBrk="1" hangingPunct="1"/>
            <a:endParaRPr lang="en-US" altLang="hu-HU" smtClean="0"/>
          </a:p>
        </p:txBody>
      </p:sp>
      <p:sp>
        <p:nvSpPr>
          <p:cNvPr id="82949" name="Rectangle 6"/>
          <p:cNvSpPr>
            <a:spLocks noChangeArrowheads="1"/>
          </p:cNvSpPr>
          <p:nvPr/>
        </p:nvSpPr>
        <p:spPr bwMode="auto">
          <a:xfrm>
            <a:off x="7334250" y="6591300"/>
            <a:ext cx="1809750" cy="2667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p:cNvPicPr>
            <a:picLocks noChangeAspect="1" noChangeArrowheads="1"/>
          </p:cNvPicPr>
          <p:nvPr/>
        </p:nvPicPr>
        <p:blipFill>
          <a:blip r:embed="rId3" cstate="print">
            <a:extLst/>
          </a:blip>
          <a:srcRect/>
          <a:stretch>
            <a:fillRect/>
          </a:stretch>
        </p:blipFill>
        <p:spPr bwMode="auto">
          <a:xfrm>
            <a:off x="1047750" y="1263526"/>
            <a:ext cx="7036129" cy="5278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3971" name="Cím 2"/>
          <p:cNvSpPr>
            <a:spLocks noGrp="1"/>
          </p:cNvSpPr>
          <p:nvPr>
            <p:ph type="title"/>
          </p:nvPr>
        </p:nvSpPr>
        <p:spPr>
          <a:xfrm>
            <a:off x="457200" y="606425"/>
            <a:ext cx="8229600" cy="890588"/>
          </a:xfrm>
        </p:spPr>
        <p:txBody>
          <a:bodyPr/>
          <a:lstStyle/>
          <a:p>
            <a:pPr eaLnBrk="1" hangingPunct="1"/>
            <a:r>
              <a:rPr lang="hu-HU" altLang="hu-HU" smtClean="0">
                <a:latin typeface="Arial" charset="0"/>
                <a:cs typeface="Arial" charset="0"/>
              </a:rPr>
              <a:t>Pectoral major myocutanius flap III.</a:t>
            </a:r>
            <a:endParaRPr lang="en-US" altLang="hu-HU" smtClean="0">
              <a:latin typeface="Arial" charset="0"/>
              <a:cs typeface="Arial" charset="0"/>
            </a:endParaRPr>
          </a:p>
        </p:txBody>
      </p:sp>
      <p:sp>
        <p:nvSpPr>
          <p:cNvPr id="83972" name="Tartalom helye 3"/>
          <p:cNvSpPr>
            <a:spLocks noGrp="1"/>
          </p:cNvSpPr>
          <p:nvPr>
            <p:ph idx="1"/>
          </p:nvPr>
        </p:nvSpPr>
        <p:spPr>
          <a:xfrm>
            <a:off x="457200" y="1639888"/>
            <a:ext cx="8229600" cy="4933950"/>
          </a:xfrm>
        </p:spPr>
        <p:txBody>
          <a:bodyPr/>
          <a:lstStyle/>
          <a:p>
            <a:pPr marL="623888" eaLnBrk="1" hangingPunct="1"/>
            <a:endParaRPr lang="en-US" altLang="hu-HU" smtClean="0"/>
          </a:p>
        </p:txBody>
      </p:sp>
      <p:sp>
        <p:nvSpPr>
          <p:cNvPr id="83973" name="Rectangle 6"/>
          <p:cNvSpPr>
            <a:spLocks noChangeArrowheads="1"/>
          </p:cNvSpPr>
          <p:nvPr/>
        </p:nvSpPr>
        <p:spPr bwMode="auto">
          <a:xfrm>
            <a:off x="7429500" y="6591300"/>
            <a:ext cx="1714500" cy="2667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p:cNvPicPr>
            <a:picLocks noChangeAspect="1" noChangeArrowheads="1"/>
          </p:cNvPicPr>
          <p:nvPr/>
        </p:nvPicPr>
        <p:blipFill>
          <a:blip r:embed="rId3" cstate="print">
            <a:extLst/>
          </a:blip>
          <a:srcRect/>
          <a:stretch>
            <a:fillRect/>
          </a:stretch>
        </p:blipFill>
        <p:spPr bwMode="auto">
          <a:xfrm>
            <a:off x="1009649" y="1244630"/>
            <a:ext cx="6991351" cy="5243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4995" name="Cím 2"/>
          <p:cNvSpPr>
            <a:spLocks noGrp="1"/>
          </p:cNvSpPr>
          <p:nvPr>
            <p:ph type="title"/>
          </p:nvPr>
        </p:nvSpPr>
        <p:spPr>
          <a:xfrm>
            <a:off x="457200" y="606425"/>
            <a:ext cx="8229600" cy="890588"/>
          </a:xfrm>
        </p:spPr>
        <p:txBody>
          <a:bodyPr/>
          <a:lstStyle/>
          <a:p>
            <a:pPr eaLnBrk="1" hangingPunct="1"/>
            <a:r>
              <a:rPr lang="hu-HU" altLang="hu-HU" smtClean="0">
                <a:latin typeface="Arial" charset="0"/>
                <a:cs typeface="Arial" charset="0"/>
              </a:rPr>
              <a:t>Pectoral major myocutanius flap IV.</a:t>
            </a:r>
            <a:endParaRPr lang="en-US" altLang="hu-HU" smtClean="0">
              <a:latin typeface="Arial" charset="0"/>
              <a:cs typeface="Arial" charset="0"/>
            </a:endParaRPr>
          </a:p>
        </p:txBody>
      </p:sp>
      <p:sp>
        <p:nvSpPr>
          <p:cNvPr id="84996" name="Tartalom helye 3"/>
          <p:cNvSpPr>
            <a:spLocks noGrp="1"/>
          </p:cNvSpPr>
          <p:nvPr>
            <p:ph idx="1"/>
          </p:nvPr>
        </p:nvSpPr>
        <p:spPr>
          <a:xfrm>
            <a:off x="457200" y="1639888"/>
            <a:ext cx="8229600" cy="4933950"/>
          </a:xfrm>
        </p:spPr>
        <p:txBody>
          <a:bodyPr/>
          <a:lstStyle/>
          <a:p>
            <a:pPr marL="623888" eaLnBrk="1" hangingPunct="1"/>
            <a:endParaRPr lang="en-US" altLang="hu-HU" smtClean="0"/>
          </a:p>
        </p:txBody>
      </p:sp>
      <p:sp>
        <p:nvSpPr>
          <p:cNvPr id="84997" name="Rectangle 6"/>
          <p:cNvSpPr>
            <a:spLocks noChangeArrowheads="1"/>
          </p:cNvSpPr>
          <p:nvPr/>
        </p:nvSpPr>
        <p:spPr bwMode="auto">
          <a:xfrm>
            <a:off x="7105650" y="6534150"/>
            <a:ext cx="2038350" cy="3238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p:cNvPicPr>
            <a:picLocks noChangeAspect="1" noChangeArrowheads="1"/>
          </p:cNvPicPr>
          <p:nvPr/>
        </p:nvPicPr>
        <p:blipFill>
          <a:blip r:embed="rId3" cstate="print">
            <a:extLst/>
          </a:blip>
          <a:srcRect/>
          <a:stretch>
            <a:fillRect/>
          </a:stretch>
        </p:blipFill>
        <p:spPr bwMode="auto">
          <a:xfrm>
            <a:off x="857250" y="1150565"/>
            <a:ext cx="7162800" cy="5372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6019" name="Cím 2"/>
          <p:cNvSpPr>
            <a:spLocks noGrp="1"/>
          </p:cNvSpPr>
          <p:nvPr>
            <p:ph type="title"/>
          </p:nvPr>
        </p:nvSpPr>
        <p:spPr>
          <a:xfrm>
            <a:off x="457200" y="606425"/>
            <a:ext cx="8229600" cy="890588"/>
          </a:xfrm>
        </p:spPr>
        <p:txBody>
          <a:bodyPr/>
          <a:lstStyle/>
          <a:p>
            <a:pPr eaLnBrk="1" hangingPunct="1"/>
            <a:r>
              <a:rPr lang="hu-HU" altLang="hu-HU" smtClean="0">
                <a:latin typeface="Arial" charset="0"/>
                <a:cs typeface="Arial" charset="0"/>
              </a:rPr>
              <a:t>Pectoral major myocutanius flap V.</a:t>
            </a:r>
            <a:endParaRPr lang="en-US" altLang="hu-HU" smtClean="0">
              <a:latin typeface="Arial" charset="0"/>
              <a:cs typeface="Arial" charset="0"/>
            </a:endParaRPr>
          </a:p>
        </p:txBody>
      </p:sp>
      <p:sp>
        <p:nvSpPr>
          <p:cNvPr id="86020" name="Tartalom helye 3"/>
          <p:cNvSpPr>
            <a:spLocks noGrp="1"/>
          </p:cNvSpPr>
          <p:nvPr>
            <p:ph idx="1"/>
          </p:nvPr>
        </p:nvSpPr>
        <p:spPr>
          <a:xfrm>
            <a:off x="457200" y="1639888"/>
            <a:ext cx="8229600" cy="4933950"/>
          </a:xfrm>
        </p:spPr>
        <p:txBody>
          <a:bodyPr/>
          <a:lstStyle/>
          <a:p>
            <a:pPr marL="623888" eaLnBrk="1" hangingPunct="1"/>
            <a:endParaRPr lang="en-US" altLang="hu-HU" smtClean="0"/>
          </a:p>
        </p:txBody>
      </p:sp>
      <p:sp>
        <p:nvSpPr>
          <p:cNvPr id="86021" name="Rectangle 6"/>
          <p:cNvSpPr>
            <a:spLocks noChangeArrowheads="1"/>
          </p:cNvSpPr>
          <p:nvPr/>
        </p:nvSpPr>
        <p:spPr bwMode="auto">
          <a:xfrm>
            <a:off x="7029450" y="6610350"/>
            <a:ext cx="2114550" cy="2476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p:cNvPicPr>
            <a:picLocks noChangeAspect="1" noChangeArrowheads="1"/>
          </p:cNvPicPr>
          <p:nvPr/>
        </p:nvPicPr>
        <p:blipFill>
          <a:blip r:embed="rId3" cstate="print">
            <a:extLst/>
          </a:blip>
          <a:srcRect/>
          <a:stretch>
            <a:fillRect/>
          </a:stretch>
        </p:blipFill>
        <p:spPr bwMode="auto">
          <a:xfrm>
            <a:off x="1143000" y="1198815"/>
            <a:ext cx="7029450" cy="5309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7043" name="Cím 4"/>
          <p:cNvSpPr>
            <a:spLocks noGrp="1"/>
          </p:cNvSpPr>
          <p:nvPr>
            <p:ph type="title"/>
          </p:nvPr>
        </p:nvSpPr>
        <p:spPr>
          <a:xfrm>
            <a:off x="457200" y="606425"/>
            <a:ext cx="8229600" cy="890588"/>
          </a:xfrm>
        </p:spPr>
        <p:txBody>
          <a:bodyPr/>
          <a:lstStyle/>
          <a:p>
            <a:pPr eaLnBrk="1" hangingPunct="1"/>
            <a:r>
              <a:rPr lang="hu-HU" altLang="hu-HU" smtClean="0">
                <a:latin typeface="Arial" charset="0"/>
                <a:cs typeface="Arial" charset="0"/>
              </a:rPr>
              <a:t>  Pectoral major myocutanius flap VI.</a:t>
            </a:r>
            <a:endParaRPr lang="en-US" altLang="hu-HU" smtClean="0">
              <a:latin typeface="Arial" charset="0"/>
              <a:cs typeface="Arial" charset="0"/>
            </a:endParaRPr>
          </a:p>
        </p:txBody>
      </p:sp>
      <p:sp>
        <p:nvSpPr>
          <p:cNvPr id="87044" name="Tartalom helye 5"/>
          <p:cNvSpPr>
            <a:spLocks noGrp="1"/>
          </p:cNvSpPr>
          <p:nvPr>
            <p:ph idx="1"/>
          </p:nvPr>
        </p:nvSpPr>
        <p:spPr>
          <a:xfrm>
            <a:off x="457200" y="1639888"/>
            <a:ext cx="8229600" cy="4933950"/>
          </a:xfrm>
        </p:spPr>
        <p:txBody>
          <a:bodyPr/>
          <a:lstStyle/>
          <a:p>
            <a:pPr marL="623888" eaLnBrk="1" hangingPunct="1"/>
            <a:endParaRPr lang="en-US" altLang="hu-HU" smtClean="0"/>
          </a:p>
        </p:txBody>
      </p:sp>
      <p:sp>
        <p:nvSpPr>
          <p:cNvPr id="87045" name="Rectangle 6"/>
          <p:cNvSpPr>
            <a:spLocks noChangeArrowheads="1"/>
          </p:cNvSpPr>
          <p:nvPr/>
        </p:nvSpPr>
        <p:spPr bwMode="auto">
          <a:xfrm>
            <a:off x="7277100" y="6610350"/>
            <a:ext cx="1866900" cy="2476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Csoportba foglalás 3"/>
          <p:cNvGrpSpPr>
            <a:grpSpLocks/>
          </p:cNvGrpSpPr>
          <p:nvPr/>
        </p:nvGrpSpPr>
        <p:grpSpPr bwMode="auto">
          <a:xfrm>
            <a:off x="4076700" y="1536700"/>
            <a:ext cx="4695825" cy="4548188"/>
            <a:chOff x="2209799" y="1537138"/>
            <a:chExt cx="4695825" cy="4548188"/>
          </a:xfrm>
        </p:grpSpPr>
        <p:pic>
          <p:nvPicPr>
            <p:cNvPr id="88070" name="Picture 3" descr="~AUT0022"/>
            <p:cNvPicPr>
              <a:picLocks noChangeAspect="1" noChangeArrowheads="1"/>
            </p:cNvPicPr>
            <p:nvPr/>
          </p:nvPicPr>
          <p:blipFill>
            <a:blip r:embed="rId2" cstate="print"/>
            <a:srcRect/>
            <a:stretch>
              <a:fillRect/>
            </a:stretch>
          </p:blipFill>
          <p:spPr bwMode="auto">
            <a:xfrm>
              <a:off x="2209799" y="3289738"/>
              <a:ext cx="4695825" cy="1147763"/>
            </a:xfrm>
            <a:prstGeom prst="rect">
              <a:avLst/>
            </a:prstGeom>
            <a:noFill/>
            <a:ln w="9525">
              <a:noFill/>
              <a:miter lim="800000"/>
              <a:headEnd/>
              <a:tailEnd/>
            </a:ln>
          </p:spPr>
        </p:pic>
        <p:pic>
          <p:nvPicPr>
            <p:cNvPr id="88071" name="Picture 5" descr="~AUT0024"/>
            <p:cNvPicPr>
              <a:picLocks noChangeAspect="1" noChangeArrowheads="1"/>
            </p:cNvPicPr>
            <p:nvPr/>
          </p:nvPicPr>
          <p:blipFill>
            <a:blip r:embed="rId3" cstate="print"/>
            <a:srcRect/>
            <a:stretch>
              <a:fillRect/>
            </a:stretch>
          </p:blipFill>
          <p:spPr bwMode="auto">
            <a:xfrm>
              <a:off x="2209799" y="4737538"/>
              <a:ext cx="4695825" cy="1347788"/>
            </a:xfrm>
            <a:prstGeom prst="rect">
              <a:avLst/>
            </a:prstGeom>
            <a:noFill/>
            <a:ln w="9525">
              <a:noFill/>
              <a:miter lim="800000"/>
              <a:headEnd/>
              <a:tailEnd/>
            </a:ln>
          </p:spPr>
        </p:pic>
        <p:pic>
          <p:nvPicPr>
            <p:cNvPr id="88072" name="Picture 6" descr="~AUT0023"/>
            <p:cNvPicPr>
              <a:picLocks noChangeAspect="1" noChangeArrowheads="1"/>
            </p:cNvPicPr>
            <p:nvPr/>
          </p:nvPicPr>
          <p:blipFill>
            <a:blip r:embed="rId4" cstate="print"/>
            <a:srcRect/>
            <a:stretch>
              <a:fillRect/>
            </a:stretch>
          </p:blipFill>
          <p:spPr bwMode="auto">
            <a:xfrm>
              <a:off x="2209799" y="1537138"/>
              <a:ext cx="4695825" cy="1468438"/>
            </a:xfrm>
            <a:prstGeom prst="rect">
              <a:avLst/>
            </a:prstGeom>
            <a:noFill/>
            <a:ln w="9525">
              <a:noFill/>
              <a:miter lim="800000"/>
              <a:headEnd/>
              <a:tailEnd/>
            </a:ln>
          </p:spPr>
        </p:pic>
      </p:grpSp>
      <p:sp>
        <p:nvSpPr>
          <p:cNvPr id="88067" name="Cím 1"/>
          <p:cNvSpPr>
            <a:spLocks noGrp="1"/>
          </p:cNvSpPr>
          <p:nvPr>
            <p:ph type="title"/>
          </p:nvPr>
        </p:nvSpPr>
        <p:spPr>
          <a:xfrm>
            <a:off x="457200" y="593725"/>
            <a:ext cx="8229600" cy="1069975"/>
          </a:xfrm>
        </p:spPr>
        <p:txBody>
          <a:bodyPr/>
          <a:lstStyle/>
          <a:p>
            <a:pPr eaLnBrk="1" hangingPunct="1"/>
            <a:r>
              <a:rPr lang="en-US" altLang="hu-HU" smtClean="0">
                <a:latin typeface="Arial" charset="0"/>
                <a:cs typeface="Arial" charset="0"/>
              </a:rPr>
              <a:t>Radial Forearm Free-Tissue Flaps</a:t>
            </a:r>
            <a:endParaRPr lang="hu-HU" altLang="hu-HU" smtClean="0">
              <a:latin typeface="Arial" charset="0"/>
              <a:cs typeface="Arial" charset="0"/>
            </a:endParaRPr>
          </a:p>
        </p:txBody>
      </p:sp>
      <p:sp>
        <p:nvSpPr>
          <p:cNvPr id="88068" name="Téglalap 2"/>
          <p:cNvSpPr>
            <a:spLocks noChangeArrowheads="1"/>
          </p:cNvSpPr>
          <p:nvPr/>
        </p:nvSpPr>
        <p:spPr bwMode="auto">
          <a:xfrm flipH="1">
            <a:off x="438150" y="1689100"/>
            <a:ext cx="4057650" cy="3054350"/>
          </a:xfrm>
          <a:prstGeom prst="rect">
            <a:avLst/>
          </a:prstGeom>
          <a:noFill/>
          <a:ln w="9525">
            <a:noFill/>
            <a:miter lim="800000"/>
            <a:headEnd/>
            <a:tailEnd/>
          </a:ln>
        </p:spPr>
        <p:txBody>
          <a:bodyPr>
            <a:spAutoFit/>
          </a:bodyPr>
          <a:lstStyle/>
          <a:p>
            <a:pPr>
              <a:lnSpc>
                <a:spcPts val="3300"/>
              </a:lnSpc>
              <a:spcBef>
                <a:spcPct val="50000"/>
              </a:spcBef>
              <a:buFont typeface="Wingdings" pitchFamily="2" charset="2"/>
              <a:buNone/>
            </a:pPr>
            <a:r>
              <a:rPr lang="en-US" altLang="hu-HU" sz="2400" b="0"/>
              <a:t>The free-tissue flap of the radial forearm is </a:t>
            </a:r>
            <a:r>
              <a:rPr lang="hu-HU" altLang="hu-HU" sz="2400" b="0"/>
              <a:t>irrigated </a:t>
            </a:r>
            <a:r>
              <a:rPr lang="en-US" altLang="hu-HU" sz="2400" b="0"/>
              <a:t>b</a:t>
            </a:r>
            <a:r>
              <a:rPr lang="hu-HU" altLang="hu-HU" sz="2400" b="0"/>
              <a:t>y</a:t>
            </a:r>
            <a:r>
              <a:rPr lang="en-US" altLang="hu-HU" sz="2400" b="0"/>
              <a:t> the radial artery and cephalic vein. The skin is supplied by fasciocutaneous vessels in the intermuscular septum.</a:t>
            </a:r>
          </a:p>
        </p:txBody>
      </p:sp>
      <p:sp>
        <p:nvSpPr>
          <p:cNvPr id="88069" name="Rectangle 9"/>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3200" dirty="0" smtClean="0"/>
              <a:t>HPV </a:t>
            </a:r>
            <a:r>
              <a:rPr lang="hu-HU" sz="3200" dirty="0" err="1" smtClean="0"/>
              <a:t>epidemiology</a:t>
            </a:r>
            <a:r>
              <a:rPr lang="hu-HU" sz="3200" dirty="0" smtClean="0"/>
              <a:t> (American </a:t>
            </a:r>
            <a:r>
              <a:rPr lang="hu-HU" sz="3200" dirty="0" err="1" smtClean="0"/>
              <a:t>Academy</a:t>
            </a:r>
            <a:r>
              <a:rPr lang="hu-HU" sz="3200" dirty="0" smtClean="0"/>
              <a:t> of </a:t>
            </a:r>
            <a:r>
              <a:rPr lang="hu-HU" sz="3200" dirty="0" err="1" smtClean="0"/>
              <a:t>Otolaryngology</a:t>
            </a:r>
            <a:r>
              <a:rPr lang="hu-HU" sz="3200" dirty="0" smtClean="0"/>
              <a:t> – Head &amp; </a:t>
            </a:r>
            <a:r>
              <a:rPr lang="hu-HU" sz="3200" dirty="0" err="1" smtClean="0"/>
              <a:t>Neck</a:t>
            </a:r>
            <a:r>
              <a:rPr lang="hu-HU" sz="3200" dirty="0" smtClean="0"/>
              <a:t> </a:t>
            </a:r>
            <a:r>
              <a:rPr lang="hu-HU" sz="3200" dirty="0" err="1" smtClean="0"/>
              <a:t>Surgery</a:t>
            </a:r>
            <a:r>
              <a:rPr lang="hu-HU" sz="3200" dirty="0" smtClean="0"/>
              <a:t>)</a:t>
            </a:r>
            <a:endParaRPr lang="hu-HU" sz="3200" dirty="0"/>
          </a:p>
        </p:txBody>
      </p:sp>
      <p:graphicFrame>
        <p:nvGraphicFramePr>
          <p:cNvPr id="4" name="Tartalom helye 3"/>
          <p:cNvGraphicFramePr>
            <a:graphicFrameLocks noGrp="1"/>
          </p:cNvGraphicFramePr>
          <p:nvPr>
            <p:ph idx="1"/>
          </p:nvPr>
        </p:nvGraphicFramePr>
        <p:xfrm>
          <a:off x="541338" y="1600201"/>
          <a:ext cx="8421688" cy="5023506"/>
        </p:xfrm>
        <a:graphic>
          <a:graphicData uri="http://schemas.openxmlformats.org/drawingml/2006/table">
            <a:tbl>
              <a:tblPr firstRow="1" bandRow="1">
                <a:tableStyleId>{5C22544A-7EE6-4342-B048-85BDC9FD1C3A}</a:tableStyleId>
              </a:tblPr>
              <a:tblGrid>
                <a:gridCol w="1887522"/>
                <a:gridCol w="1143008"/>
                <a:gridCol w="1071570"/>
                <a:gridCol w="4319588"/>
              </a:tblGrid>
              <a:tr h="837251">
                <a:tc gridSpan="4">
                  <a:txBody>
                    <a:bodyPr/>
                    <a:lstStyle/>
                    <a:p>
                      <a:pPr algn="ctr"/>
                      <a:r>
                        <a:rPr lang="hu-HU" sz="2600" dirty="0" err="1" smtClean="0"/>
                        <a:t>Today</a:t>
                      </a:r>
                      <a:r>
                        <a:rPr lang="hu-HU" sz="2600" dirty="0" smtClean="0"/>
                        <a:t> </a:t>
                      </a:r>
                      <a:r>
                        <a:rPr lang="hu-HU" sz="2600" dirty="0" err="1" smtClean="0"/>
                        <a:t>the</a:t>
                      </a:r>
                      <a:r>
                        <a:rPr lang="hu-HU" sz="2600" baseline="0" dirty="0" smtClean="0"/>
                        <a:t> </a:t>
                      </a:r>
                      <a:r>
                        <a:rPr lang="hu-HU" sz="2600" baseline="0" dirty="0" err="1" smtClean="0"/>
                        <a:t>leading</a:t>
                      </a:r>
                      <a:r>
                        <a:rPr lang="hu-HU" sz="2600" baseline="0" dirty="0" smtClean="0"/>
                        <a:t> </a:t>
                      </a:r>
                      <a:r>
                        <a:rPr lang="hu-HU" sz="2600" baseline="0" dirty="0" err="1" smtClean="0"/>
                        <a:t>cause</a:t>
                      </a:r>
                      <a:r>
                        <a:rPr lang="hu-HU" sz="2600" baseline="0" dirty="0" smtClean="0"/>
                        <a:t> of OPC is </a:t>
                      </a:r>
                      <a:r>
                        <a:rPr lang="hu-HU" sz="2600" baseline="0" dirty="0" err="1" smtClean="0"/>
                        <a:t>the</a:t>
                      </a:r>
                      <a:r>
                        <a:rPr lang="hu-HU" sz="2600" baseline="0" dirty="0" smtClean="0"/>
                        <a:t> HPV </a:t>
                      </a:r>
                      <a:r>
                        <a:rPr lang="hu-HU" sz="2600" baseline="0" dirty="0" err="1" smtClean="0"/>
                        <a:t>infection</a:t>
                      </a:r>
                      <a:endParaRPr lang="hu-HU" sz="2600" dirty="0"/>
                    </a:p>
                  </a:txBody>
                  <a:tcPr/>
                </a:tc>
                <a:tc hMerge="1">
                  <a:txBody>
                    <a:bodyPr/>
                    <a:lstStyle/>
                    <a:p>
                      <a:pPr algn="ctr"/>
                      <a:endParaRPr lang="hu-HU" sz="3200" dirty="0"/>
                    </a:p>
                  </a:txBody>
                  <a:tcPr/>
                </a:tc>
                <a:tc hMerge="1">
                  <a:txBody>
                    <a:bodyPr/>
                    <a:lstStyle/>
                    <a:p>
                      <a:pPr algn="ctr"/>
                      <a:endParaRPr lang="hu-HU" sz="3200" dirty="0"/>
                    </a:p>
                  </a:txBody>
                  <a:tcPr/>
                </a:tc>
                <a:tc hMerge="1">
                  <a:txBody>
                    <a:bodyPr/>
                    <a:lstStyle/>
                    <a:p>
                      <a:pPr algn="ctr"/>
                      <a:endParaRPr lang="hu-HU" sz="3200" dirty="0"/>
                    </a:p>
                  </a:txBody>
                  <a:tcPr/>
                </a:tc>
              </a:tr>
              <a:tr h="837251">
                <a:tc>
                  <a:txBody>
                    <a:bodyPr/>
                    <a:lstStyle/>
                    <a:p>
                      <a:pPr algn="ctr"/>
                      <a:r>
                        <a:rPr lang="hu-HU" sz="3200" dirty="0" smtClean="0"/>
                        <a:t>Country</a:t>
                      </a:r>
                      <a:endParaRPr lang="hu-HU" sz="3200" dirty="0"/>
                    </a:p>
                  </a:txBody>
                  <a:tcPr/>
                </a:tc>
                <a:tc>
                  <a:txBody>
                    <a:bodyPr/>
                    <a:lstStyle/>
                    <a:p>
                      <a:pPr algn="ctr"/>
                      <a:r>
                        <a:rPr lang="hu-HU" sz="3200" dirty="0" smtClean="0"/>
                        <a:t>1985</a:t>
                      </a:r>
                      <a:endParaRPr lang="hu-HU" sz="3200" dirty="0"/>
                    </a:p>
                  </a:txBody>
                  <a:tcPr/>
                </a:tc>
                <a:tc>
                  <a:txBody>
                    <a:bodyPr/>
                    <a:lstStyle/>
                    <a:p>
                      <a:pPr algn="ctr"/>
                      <a:r>
                        <a:rPr lang="hu-HU" sz="3200" dirty="0" smtClean="0"/>
                        <a:t>2004</a:t>
                      </a:r>
                      <a:endParaRPr lang="hu-HU" sz="3200" dirty="0"/>
                    </a:p>
                  </a:txBody>
                  <a:tcPr/>
                </a:tc>
                <a:tc>
                  <a:txBody>
                    <a:bodyPr/>
                    <a:lstStyle/>
                    <a:p>
                      <a:pPr algn="ctr"/>
                      <a:r>
                        <a:rPr lang="hu-HU" sz="3200" dirty="0" err="1" smtClean="0"/>
                        <a:t>References</a:t>
                      </a:r>
                      <a:endParaRPr lang="hu-HU" sz="3200" dirty="0"/>
                    </a:p>
                  </a:txBody>
                  <a:tcPr/>
                </a:tc>
              </a:tr>
              <a:tr h="837251">
                <a:tc>
                  <a:txBody>
                    <a:bodyPr/>
                    <a:lstStyle/>
                    <a:p>
                      <a:pPr algn="ctr"/>
                      <a:r>
                        <a:rPr lang="hu-HU" sz="2800" dirty="0" smtClean="0"/>
                        <a:t>USA</a:t>
                      </a:r>
                      <a:endParaRPr lang="hu-HU" sz="2800" dirty="0"/>
                    </a:p>
                  </a:txBody>
                  <a:tcPr/>
                </a:tc>
                <a:tc>
                  <a:txBody>
                    <a:bodyPr/>
                    <a:lstStyle/>
                    <a:p>
                      <a:pPr algn="ctr"/>
                      <a:r>
                        <a:rPr lang="hu-HU" sz="2800" dirty="0" smtClean="0"/>
                        <a:t>40 %</a:t>
                      </a:r>
                      <a:endParaRPr lang="hu-HU" sz="2800" dirty="0"/>
                    </a:p>
                  </a:txBody>
                  <a:tcPr/>
                </a:tc>
                <a:tc>
                  <a:txBody>
                    <a:bodyPr/>
                    <a:lstStyle/>
                    <a:p>
                      <a:pPr algn="ctr"/>
                      <a:r>
                        <a:rPr lang="hu-HU" sz="2800" dirty="0" smtClean="0"/>
                        <a:t>80 %</a:t>
                      </a:r>
                      <a:endParaRPr lang="hu-HU" sz="2800" dirty="0"/>
                    </a:p>
                  </a:txBody>
                  <a:tcPr/>
                </a:tc>
                <a:tc>
                  <a:txBody>
                    <a:bodyPr/>
                    <a:lstStyle/>
                    <a:p>
                      <a:pPr algn="ctr"/>
                      <a:r>
                        <a:rPr lang="hu-HU" sz="2200" dirty="0" err="1" smtClean="0"/>
                        <a:t>Worden</a:t>
                      </a:r>
                      <a:r>
                        <a:rPr lang="hu-HU" sz="2200" dirty="0" smtClean="0"/>
                        <a:t> et</a:t>
                      </a:r>
                      <a:r>
                        <a:rPr lang="hu-HU" sz="2200" baseline="0" dirty="0" smtClean="0"/>
                        <a:t> </a:t>
                      </a:r>
                      <a:r>
                        <a:rPr lang="hu-HU" sz="2200" baseline="0" dirty="0" err="1" smtClean="0"/>
                        <a:t>al</a:t>
                      </a:r>
                      <a:r>
                        <a:rPr lang="hu-HU" sz="2200" baseline="0" dirty="0" smtClean="0"/>
                        <a:t> (</a:t>
                      </a:r>
                      <a:r>
                        <a:rPr lang="hu-HU" sz="2200" baseline="0" dirty="0" err="1" smtClean="0"/>
                        <a:t>J.Clinic.Oncol</a:t>
                      </a:r>
                      <a:r>
                        <a:rPr lang="hu-HU" sz="2200" baseline="0" dirty="0" smtClean="0"/>
                        <a:t>., 2009)</a:t>
                      </a:r>
                      <a:endParaRPr lang="hu-HU" sz="2200" dirty="0"/>
                    </a:p>
                  </a:txBody>
                  <a:tcPr/>
                </a:tc>
              </a:tr>
              <a:tr h="837251">
                <a:tc>
                  <a:txBody>
                    <a:bodyPr/>
                    <a:lstStyle/>
                    <a:p>
                      <a:pPr algn="ctr"/>
                      <a:r>
                        <a:rPr lang="hu-HU" sz="2800" dirty="0" smtClean="0"/>
                        <a:t>UK</a:t>
                      </a:r>
                      <a:endParaRPr lang="hu-HU" sz="2800" dirty="0"/>
                    </a:p>
                  </a:txBody>
                  <a:tcPr/>
                </a:tc>
                <a:tc>
                  <a:txBody>
                    <a:bodyPr/>
                    <a:lstStyle/>
                    <a:p>
                      <a:pPr algn="ctr"/>
                      <a:r>
                        <a:rPr lang="hu-HU" sz="2800" dirty="0" smtClean="0"/>
                        <a:t>22 %</a:t>
                      </a:r>
                      <a:endParaRPr lang="hu-HU" sz="2800" dirty="0"/>
                    </a:p>
                  </a:txBody>
                  <a:tcPr/>
                </a:tc>
                <a:tc>
                  <a:txBody>
                    <a:bodyPr/>
                    <a:lstStyle/>
                    <a:p>
                      <a:pPr algn="ctr"/>
                      <a:r>
                        <a:rPr lang="hu-HU" sz="2800" dirty="0" smtClean="0"/>
                        <a:t>67 %</a:t>
                      </a:r>
                      <a:endParaRPr lang="hu-HU" sz="2800" dirty="0"/>
                    </a:p>
                  </a:txBody>
                  <a:tcPr/>
                </a:tc>
                <a:tc>
                  <a:txBody>
                    <a:bodyPr/>
                    <a:lstStyle/>
                    <a:p>
                      <a:pPr algn="ctr"/>
                      <a:r>
                        <a:rPr lang="hu-HU" sz="2200" dirty="0" smtClean="0"/>
                        <a:t>Jensen et </a:t>
                      </a:r>
                      <a:r>
                        <a:rPr lang="hu-HU" sz="2200" dirty="0" err="1" smtClean="0"/>
                        <a:t>al</a:t>
                      </a:r>
                      <a:r>
                        <a:rPr lang="hu-HU" sz="2200" dirty="0" smtClean="0"/>
                        <a:t> (BMJ, 2010)</a:t>
                      </a:r>
                      <a:endParaRPr lang="hu-HU" sz="2200" dirty="0"/>
                    </a:p>
                  </a:txBody>
                  <a:tcPr/>
                </a:tc>
              </a:tr>
              <a:tr h="837251">
                <a:tc>
                  <a:txBody>
                    <a:bodyPr/>
                    <a:lstStyle/>
                    <a:p>
                      <a:pPr algn="ctr"/>
                      <a:r>
                        <a:rPr lang="hu-HU" sz="2800" dirty="0" err="1" smtClean="0"/>
                        <a:t>Australia</a:t>
                      </a:r>
                      <a:endParaRPr lang="hu-HU" sz="2800" dirty="0"/>
                    </a:p>
                  </a:txBody>
                  <a:tcPr/>
                </a:tc>
                <a:tc>
                  <a:txBody>
                    <a:bodyPr/>
                    <a:lstStyle/>
                    <a:p>
                      <a:pPr algn="ctr"/>
                      <a:r>
                        <a:rPr lang="hu-HU" sz="2800" dirty="0" smtClean="0"/>
                        <a:t>19 %</a:t>
                      </a:r>
                      <a:endParaRPr lang="hu-HU" sz="2800" dirty="0"/>
                    </a:p>
                  </a:txBody>
                  <a:tcPr/>
                </a:tc>
                <a:tc>
                  <a:txBody>
                    <a:bodyPr/>
                    <a:lstStyle/>
                    <a:p>
                      <a:pPr algn="ctr"/>
                      <a:r>
                        <a:rPr lang="hu-HU" sz="2800" dirty="0" smtClean="0"/>
                        <a:t>60 %</a:t>
                      </a:r>
                      <a:endParaRPr lang="hu-HU" sz="2800" dirty="0"/>
                    </a:p>
                  </a:txBody>
                  <a:tcPr/>
                </a:tc>
                <a:tc>
                  <a:txBody>
                    <a:bodyPr/>
                    <a:lstStyle/>
                    <a:p>
                      <a:pPr algn="ctr"/>
                      <a:r>
                        <a:rPr lang="hu-HU" sz="2200" dirty="0" smtClean="0"/>
                        <a:t>Hong et </a:t>
                      </a:r>
                      <a:r>
                        <a:rPr lang="hu-HU" sz="2200" dirty="0" err="1" smtClean="0"/>
                        <a:t>al</a:t>
                      </a:r>
                      <a:r>
                        <a:rPr lang="hu-HU" sz="2200" dirty="0" smtClean="0"/>
                        <a:t> (</a:t>
                      </a:r>
                      <a:r>
                        <a:rPr lang="hu-HU" sz="2200" dirty="0" err="1" smtClean="0"/>
                        <a:t>Vaccine</a:t>
                      </a:r>
                      <a:r>
                        <a:rPr lang="hu-HU" sz="2200" dirty="0" smtClean="0"/>
                        <a:t>, 2010)</a:t>
                      </a:r>
                      <a:endParaRPr lang="hu-HU" sz="2200" dirty="0"/>
                    </a:p>
                  </a:txBody>
                  <a:tcPr/>
                </a:tc>
              </a:tr>
              <a:tr h="837251">
                <a:tc>
                  <a:txBody>
                    <a:bodyPr/>
                    <a:lstStyle/>
                    <a:p>
                      <a:pPr algn="ctr"/>
                      <a:r>
                        <a:rPr lang="hu-HU" sz="2800" dirty="0" err="1" smtClean="0"/>
                        <a:t>Sweden</a:t>
                      </a:r>
                      <a:endParaRPr lang="hu-HU" sz="2800" dirty="0"/>
                    </a:p>
                  </a:txBody>
                  <a:tcPr/>
                </a:tc>
                <a:tc>
                  <a:txBody>
                    <a:bodyPr/>
                    <a:lstStyle/>
                    <a:p>
                      <a:pPr algn="ctr"/>
                      <a:r>
                        <a:rPr lang="hu-HU" sz="2800" dirty="0" smtClean="0"/>
                        <a:t> 29 %</a:t>
                      </a:r>
                      <a:endParaRPr lang="hu-HU" sz="2800" dirty="0"/>
                    </a:p>
                  </a:txBody>
                  <a:tcPr/>
                </a:tc>
                <a:tc>
                  <a:txBody>
                    <a:bodyPr/>
                    <a:lstStyle/>
                    <a:p>
                      <a:pPr algn="ctr"/>
                      <a:r>
                        <a:rPr lang="hu-HU" sz="2800" dirty="0" smtClean="0"/>
                        <a:t> 93 %</a:t>
                      </a:r>
                      <a:endParaRPr lang="hu-HU" sz="2800" dirty="0"/>
                    </a:p>
                  </a:txBody>
                  <a:tcPr/>
                </a:tc>
                <a:tc>
                  <a:txBody>
                    <a:bodyPr/>
                    <a:lstStyle/>
                    <a:p>
                      <a:pPr algn="ctr"/>
                      <a:r>
                        <a:rPr lang="hu-HU" sz="2200" dirty="0" err="1" smtClean="0"/>
                        <a:t>Nasman</a:t>
                      </a:r>
                      <a:r>
                        <a:rPr lang="hu-HU" sz="2200" dirty="0" smtClean="0"/>
                        <a:t> et </a:t>
                      </a:r>
                      <a:r>
                        <a:rPr lang="hu-HU" sz="2200" dirty="0" err="1" smtClean="0"/>
                        <a:t>al</a:t>
                      </a:r>
                      <a:r>
                        <a:rPr lang="hu-HU" sz="2200" dirty="0" smtClean="0"/>
                        <a:t> (</a:t>
                      </a:r>
                      <a:r>
                        <a:rPr lang="hu-HU" sz="2200" dirty="0" err="1" smtClean="0"/>
                        <a:t>Cancer</a:t>
                      </a:r>
                      <a:r>
                        <a:rPr lang="hu-HU" sz="2200" dirty="0" smtClean="0"/>
                        <a:t> 2009)</a:t>
                      </a:r>
                      <a:endParaRPr lang="hu-HU" sz="2200" dirty="0"/>
                    </a:p>
                  </a:txBody>
                  <a:tcPr/>
                </a:tc>
              </a:tr>
            </a:tbl>
          </a:graphicData>
        </a:graphic>
      </p:graphicFrame>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4" descr="CIMG3013"/>
          <p:cNvPicPr>
            <a:picLocks noGrp="1" noChangeAspect="1" noChangeArrowheads="1"/>
          </p:cNvPicPr>
          <p:nvPr>
            <p:ph idx="4294967295"/>
          </p:nvPr>
        </p:nvPicPr>
        <p:blipFill>
          <a:blip r:embed="rId2" cstate="print">
            <a:extLst/>
          </a:blip>
          <a:srcRect/>
          <a:stretch>
            <a:fillRect/>
          </a:stretch>
        </p:blipFill>
        <p:spPr>
          <a:xfrm>
            <a:off x="1184275" y="1125538"/>
            <a:ext cx="6775450" cy="5081587"/>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9091" name="Rectangle 4"/>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4" descr="CIMG3016"/>
          <p:cNvPicPr>
            <a:picLocks noGrp="1" noChangeAspect="1" noChangeArrowheads="1"/>
          </p:cNvPicPr>
          <p:nvPr>
            <p:ph idx="4294967295"/>
          </p:nvPr>
        </p:nvPicPr>
        <p:blipFill>
          <a:blip r:embed="rId2" cstate="print">
            <a:extLst/>
          </a:blip>
          <a:srcRect/>
          <a:stretch>
            <a:fillRect/>
          </a:stretch>
        </p:blipFill>
        <p:spPr>
          <a:xfrm>
            <a:off x="1112044" y="899677"/>
            <a:ext cx="6919913" cy="5189537"/>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0115" name="Rectangle 4"/>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blip>
          <a:srcRect/>
          <a:stretch>
            <a:fillRect/>
          </a:stretch>
        </p:blipFill>
        <p:spPr>
          <a:xfrm>
            <a:off x="1338098" y="1653849"/>
            <a:ext cx="6467804" cy="41825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1139" name="Rectangle 4"/>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457200" y="606425"/>
            <a:ext cx="8229600" cy="890588"/>
          </a:xfrm>
        </p:spPr>
        <p:txBody>
          <a:bodyPr>
            <a:normAutofit fontScale="90000"/>
          </a:bodyPr>
          <a:lstStyle/>
          <a:p>
            <a:pPr eaLnBrk="1" fontAlgn="auto" hangingPunct="1">
              <a:spcAft>
                <a:spcPts val="0"/>
              </a:spcAft>
              <a:defRPr/>
            </a:pPr>
            <a:r>
              <a:rPr lang="en-US" sz="4000" dirty="0" smtClean="0"/>
              <a:t>Prognosis </a:t>
            </a:r>
            <a:r>
              <a:rPr lang="en-US" sz="4000" dirty="0"/>
              <a:t>of carcinoma of the oral cavity and the oropharynx</a:t>
            </a:r>
            <a:endParaRPr lang="en-US" sz="4000" dirty="0" smtClean="0"/>
          </a:p>
        </p:txBody>
      </p:sp>
      <p:sp>
        <p:nvSpPr>
          <p:cNvPr id="92163" name="Rectangle 3"/>
          <p:cNvSpPr>
            <a:spLocks noGrp="1" noChangeArrowheads="1"/>
          </p:cNvSpPr>
          <p:nvPr>
            <p:ph idx="1"/>
          </p:nvPr>
        </p:nvSpPr>
        <p:spPr>
          <a:xfrm>
            <a:off x="457200" y="1887538"/>
            <a:ext cx="8686800" cy="4703762"/>
          </a:xfrm>
        </p:spPr>
        <p:txBody>
          <a:bodyPr/>
          <a:lstStyle/>
          <a:p>
            <a:pPr marL="623888" eaLnBrk="1" hangingPunct="1">
              <a:spcBef>
                <a:spcPts val="1200"/>
              </a:spcBef>
            </a:pPr>
            <a:r>
              <a:rPr lang="hu-HU" altLang="hu-HU" sz="2400" smtClean="0"/>
              <a:t>T</a:t>
            </a:r>
            <a:r>
              <a:rPr lang="en-US" altLang="hu-HU" sz="2400" smtClean="0"/>
              <a:t>umors of the oral cavity and the oropharynx, the 5-year survival rates are approximately</a:t>
            </a:r>
            <a:r>
              <a:rPr lang="hu-HU" altLang="hu-HU" sz="2400" smtClean="0"/>
              <a:t>:</a:t>
            </a:r>
          </a:p>
          <a:p>
            <a:pPr marL="623888" eaLnBrk="1" hangingPunct="1">
              <a:spcBef>
                <a:spcPts val="1200"/>
              </a:spcBef>
              <a:buFont typeface="Wingdings" pitchFamily="2" charset="2"/>
              <a:buNone/>
            </a:pPr>
            <a:endParaRPr lang="hu-HU" altLang="hu-HU" sz="2400" smtClean="0"/>
          </a:p>
          <a:p>
            <a:pPr marL="623888" eaLnBrk="1" hangingPunct="1">
              <a:spcBef>
                <a:spcPts val="1200"/>
              </a:spcBef>
              <a:buFont typeface="Wingdings" pitchFamily="2" charset="2"/>
              <a:buNone/>
            </a:pPr>
            <a:endParaRPr lang="hu-HU" altLang="hu-HU" sz="2400" smtClean="0"/>
          </a:p>
          <a:p>
            <a:pPr marL="623888" eaLnBrk="1" hangingPunct="1">
              <a:spcBef>
                <a:spcPts val="1200"/>
              </a:spcBef>
              <a:buFont typeface="Wingdings" pitchFamily="2" charset="2"/>
              <a:buNone/>
            </a:pPr>
            <a:endParaRPr lang="hu-HU" altLang="hu-HU" sz="2400" smtClean="0"/>
          </a:p>
          <a:p>
            <a:pPr marL="623888" eaLnBrk="1" hangingPunct="1">
              <a:spcBef>
                <a:spcPts val="1200"/>
              </a:spcBef>
              <a:buFont typeface="Wingdings" pitchFamily="2" charset="2"/>
              <a:buNone/>
            </a:pPr>
            <a:endParaRPr lang="hu-HU" altLang="hu-HU" sz="2400" smtClean="0"/>
          </a:p>
          <a:p>
            <a:pPr marL="623888" eaLnBrk="1" hangingPunct="1">
              <a:spcBef>
                <a:spcPts val="1200"/>
              </a:spcBef>
            </a:pPr>
            <a:r>
              <a:rPr lang="en-US" altLang="hu-HU" sz="2400" smtClean="0"/>
              <a:t>The presence of nodal metastases halves the prognosis for any given T stage. Survival rates are variable  for each individual subsite</a:t>
            </a:r>
            <a:r>
              <a:rPr lang="hu-HU" altLang="hu-HU" sz="2400" smtClean="0"/>
              <a:t>.</a:t>
            </a:r>
          </a:p>
        </p:txBody>
      </p:sp>
      <p:graphicFrame>
        <p:nvGraphicFramePr>
          <p:cNvPr id="3" name="Diagram 2"/>
          <p:cNvGraphicFramePr/>
          <p:nvPr/>
        </p:nvGraphicFramePr>
        <p:xfrm>
          <a:off x="914400" y="2671592"/>
          <a:ext cx="7583214" cy="2875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2165" name="Rectangle 6"/>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ím 1"/>
          <p:cNvSpPr>
            <a:spLocks noGrp="1"/>
          </p:cNvSpPr>
          <p:nvPr>
            <p:ph type="title"/>
          </p:nvPr>
        </p:nvSpPr>
        <p:spPr>
          <a:xfrm>
            <a:off x="457200" y="606425"/>
            <a:ext cx="8229600" cy="890588"/>
          </a:xfrm>
        </p:spPr>
        <p:txBody>
          <a:bodyPr/>
          <a:lstStyle/>
          <a:p>
            <a:pPr eaLnBrk="1" hangingPunct="1"/>
            <a:r>
              <a:rPr lang="hu-HU" altLang="hu-HU" smtClean="0">
                <a:latin typeface="Arial" charset="0"/>
                <a:cs typeface="Arial" charset="0"/>
              </a:rPr>
              <a:t>Message I.</a:t>
            </a:r>
            <a:endParaRPr lang="en-US" altLang="hu-HU" smtClean="0">
              <a:latin typeface="Arial" charset="0"/>
              <a:cs typeface="Arial" charset="0"/>
            </a:endParaRPr>
          </a:p>
        </p:txBody>
      </p:sp>
      <p:sp>
        <p:nvSpPr>
          <p:cNvPr id="93187" name="Tartalom helye 2"/>
          <p:cNvSpPr>
            <a:spLocks noGrp="1"/>
          </p:cNvSpPr>
          <p:nvPr>
            <p:ph idx="1"/>
          </p:nvPr>
        </p:nvSpPr>
        <p:spPr>
          <a:xfrm>
            <a:off x="457200" y="1639888"/>
            <a:ext cx="8229600" cy="4933950"/>
          </a:xfrm>
        </p:spPr>
        <p:txBody>
          <a:bodyPr/>
          <a:lstStyle/>
          <a:p>
            <a:pPr marL="623888" eaLnBrk="1" hangingPunct="1">
              <a:buFont typeface="Arial" charset="0"/>
              <a:buAutoNum type="arabicPeriod"/>
            </a:pPr>
            <a:r>
              <a:rPr lang="en-US" altLang="hu-HU" smtClean="0"/>
              <a:t>The oral cavity </a:t>
            </a:r>
            <a:r>
              <a:rPr lang="hu-HU" altLang="hu-HU" smtClean="0"/>
              <a:t>and oropharynx </a:t>
            </a:r>
            <a:r>
              <a:rPr lang="en-US" altLang="hu-HU" smtClean="0"/>
              <a:t>is unique in that, unlike other anatomic regions of the upper </a:t>
            </a:r>
            <a:r>
              <a:rPr lang="hu-HU" altLang="hu-HU" smtClean="0"/>
              <a:t>respiratory</a:t>
            </a:r>
            <a:r>
              <a:rPr lang="en-US" altLang="hu-HU" smtClean="0"/>
              <a:t> tract, the routine detection of early-stage lesions </a:t>
            </a:r>
            <a:r>
              <a:rPr lang="hu-HU" altLang="hu-HU" smtClean="0"/>
              <a:t>(precancer and cancer) </a:t>
            </a:r>
            <a:r>
              <a:rPr lang="en-US" altLang="hu-HU" smtClean="0"/>
              <a:t>is possible. </a:t>
            </a:r>
            <a:endParaRPr lang="hu-HU" altLang="hu-HU" smtClean="0"/>
          </a:p>
          <a:p>
            <a:pPr marL="623888" eaLnBrk="1" hangingPunct="1"/>
            <a:r>
              <a:rPr lang="hu-HU" altLang="hu-HU" smtClean="0"/>
              <a:t>Do not forget  a strong lamp and two tonge depressors!</a:t>
            </a:r>
          </a:p>
          <a:p>
            <a:pPr marL="623888" eaLnBrk="1" hangingPunct="1"/>
            <a:endParaRPr lang="en-US" altLang="hu-HU" smtClean="0"/>
          </a:p>
          <a:p>
            <a:pPr marL="623888" eaLnBrk="1" hangingPunct="1"/>
            <a:endParaRPr lang="en-US" altLang="hu-HU" smtClean="0"/>
          </a:p>
        </p:txBody>
      </p:sp>
      <p:sp>
        <p:nvSpPr>
          <p:cNvPr id="93188" name="Rectangle 5"/>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ím 1"/>
          <p:cNvSpPr>
            <a:spLocks noGrp="1"/>
          </p:cNvSpPr>
          <p:nvPr>
            <p:ph type="title"/>
          </p:nvPr>
        </p:nvSpPr>
        <p:spPr>
          <a:xfrm>
            <a:off x="457200" y="606425"/>
            <a:ext cx="8229600" cy="890588"/>
          </a:xfrm>
        </p:spPr>
        <p:txBody>
          <a:bodyPr/>
          <a:lstStyle/>
          <a:p>
            <a:pPr eaLnBrk="1" hangingPunct="1"/>
            <a:r>
              <a:rPr lang="hu-HU" altLang="hu-HU" smtClean="0">
                <a:latin typeface="Arial" charset="0"/>
                <a:cs typeface="Arial" charset="0"/>
              </a:rPr>
              <a:t>Message II.</a:t>
            </a:r>
            <a:endParaRPr lang="en-US" altLang="hu-HU" smtClean="0">
              <a:latin typeface="Arial" charset="0"/>
              <a:cs typeface="Arial" charset="0"/>
            </a:endParaRPr>
          </a:p>
        </p:txBody>
      </p:sp>
      <p:sp>
        <p:nvSpPr>
          <p:cNvPr id="94211" name="Tartalom helye 2"/>
          <p:cNvSpPr>
            <a:spLocks noGrp="1"/>
          </p:cNvSpPr>
          <p:nvPr>
            <p:ph idx="1"/>
          </p:nvPr>
        </p:nvSpPr>
        <p:spPr>
          <a:xfrm>
            <a:off x="457200" y="1639888"/>
            <a:ext cx="8229600" cy="4933950"/>
          </a:xfrm>
        </p:spPr>
        <p:txBody>
          <a:bodyPr/>
          <a:lstStyle/>
          <a:p>
            <a:pPr marL="623888" eaLnBrk="1" hangingPunct="1">
              <a:buFont typeface="Wingdings" pitchFamily="2" charset="2"/>
              <a:buNone/>
            </a:pPr>
            <a:r>
              <a:rPr lang="hu-HU" altLang="hu-HU" dirty="0" smtClean="0"/>
              <a:t>2.  </a:t>
            </a:r>
            <a:r>
              <a:rPr lang="hu-HU" altLang="hu-HU" dirty="0" err="1" smtClean="0"/>
              <a:t>Systematic</a:t>
            </a:r>
            <a:r>
              <a:rPr lang="hu-HU" altLang="hu-HU" dirty="0" smtClean="0"/>
              <a:t> </a:t>
            </a:r>
            <a:r>
              <a:rPr lang="hu-HU" altLang="hu-HU" dirty="0" err="1" smtClean="0"/>
              <a:t>palpation</a:t>
            </a:r>
            <a:r>
              <a:rPr lang="hu-HU" altLang="hu-HU" dirty="0" smtClean="0"/>
              <a:t> of </a:t>
            </a:r>
            <a:r>
              <a:rPr lang="hu-HU" altLang="hu-HU" dirty="0" err="1" smtClean="0"/>
              <a:t>the</a:t>
            </a:r>
            <a:r>
              <a:rPr lang="hu-HU" altLang="hu-HU" dirty="0" smtClean="0"/>
              <a:t> </a:t>
            </a:r>
            <a:r>
              <a:rPr lang="hu-HU" altLang="hu-HU" dirty="0" err="1" smtClean="0"/>
              <a:t>neck</a:t>
            </a:r>
            <a:r>
              <a:rPr lang="hu-HU" altLang="hu-HU" dirty="0" smtClean="0"/>
              <a:t> </a:t>
            </a:r>
            <a:r>
              <a:rPr lang="hu-HU" altLang="hu-HU" dirty="0" err="1" smtClean="0"/>
              <a:t>gives</a:t>
            </a:r>
            <a:r>
              <a:rPr lang="hu-HU" altLang="hu-HU" dirty="0" smtClean="0"/>
              <a:t> a </a:t>
            </a:r>
            <a:r>
              <a:rPr lang="hu-HU" altLang="hu-HU" dirty="0" err="1" smtClean="0"/>
              <a:t>good</a:t>
            </a:r>
            <a:r>
              <a:rPr lang="hu-HU" altLang="hu-HU" dirty="0" smtClean="0"/>
              <a:t> </a:t>
            </a:r>
            <a:r>
              <a:rPr lang="hu-HU" altLang="hu-HU" dirty="0" err="1" smtClean="0"/>
              <a:t>opportunity</a:t>
            </a:r>
            <a:r>
              <a:rPr lang="hu-HU" altLang="hu-HU" dirty="0" smtClean="0"/>
              <a:t> </a:t>
            </a:r>
            <a:r>
              <a:rPr lang="hu-HU" altLang="hu-HU" dirty="0" err="1" smtClean="0"/>
              <a:t>to</a:t>
            </a:r>
            <a:r>
              <a:rPr lang="hu-HU" altLang="hu-HU" dirty="0" smtClean="0"/>
              <a:t> </a:t>
            </a:r>
            <a:r>
              <a:rPr lang="hu-HU" altLang="hu-HU" dirty="0" err="1" smtClean="0"/>
              <a:t>detect</a:t>
            </a:r>
            <a:r>
              <a:rPr lang="hu-HU" altLang="hu-HU" dirty="0" smtClean="0"/>
              <a:t> </a:t>
            </a:r>
            <a:r>
              <a:rPr lang="hu-HU" altLang="hu-HU" dirty="0" err="1" smtClean="0"/>
              <a:t>early</a:t>
            </a:r>
            <a:r>
              <a:rPr lang="hu-HU" altLang="hu-HU" dirty="0" smtClean="0"/>
              <a:t> </a:t>
            </a:r>
            <a:r>
              <a:rPr lang="hu-HU" altLang="hu-HU" dirty="0" err="1" smtClean="0"/>
              <a:t>stage</a:t>
            </a:r>
            <a:r>
              <a:rPr lang="hu-HU" altLang="hu-HU" dirty="0" smtClean="0"/>
              <a:t> </a:t>
            </a:r>
            <a:r>
              <a:rPr lang="hu-HU" altLang="hu-HU" dirty="0" err="1" smtClean="0"/>
              <a:t>lymph</a:t>
            </a:r>
            <a:r>
              <a:rPr lang="hu-HU" altLang="hu-HU" dirty="0" smtClean="0"/>
              <a:t> </a:t>
            </a:r>
            <a:r>
              <a:rPr lang="hu-HU" altLang="hu-HU" dirty="0" err="1" smtClean="0"/>
              <a:t>node</a:t>
            </a:r>
            <a:r>
              <a:rPr lang="hu-HU" altLang="hu-HU" dirty="0" smtClean="0"/>
              <a:t> </a:t>
            </a:r>
            <a:r>
              <a:rPr lang="hu-HU" altLang="hu-HU" dirty="0" err="1" smtClean="0"/>
              <a:t>metastasis</a:t>
            </a:r>
            <a:r>
              <a:rPr lang="hu-HU" altLang="hu-HU" dirty="0" smtClean="0"/>
              <a:t> (and </a:t>
            </a:r>
            <a:r>
              <a:rPr lang="hu-HU" altLang="hu-HU" dirty="0" err="1" smtClean="0"/>
              <a:t>other</a:t>
            </a:r>
            <a:r>
              <a:rPr lang="hu-HU" altLang="hu-HU" dirty="0" smtClean="0"/>
              <a:t>  </a:t>
            </a:r>
            <a:r>
              <a:rPr lang="hu-HU" altLang="hu-HU" dirty="0" err="1" smtClean="0"/>
              <a:t>lymph</a:t>
            </a:r>
            <a:r>
              <a:rPr lang="hu-HU" altLang="hu-HU" dirty="0" smtClean="0"/>
              <a:t> </a:t>
            </a:r>
            <a:r>
              <a:rPr lang="hu-HU" altLang="hu-HU" dirty="0" err="1" smtClean="0"/>
              <a:t>node</a:t>
            </a:r>
            <a:r>
              <a:rPr lang="hu-HU" altLang="hu-HU" dirty="0" smtClean="0"/>
              <a:t> </a:t>
            </a:r>
            <a:r>
              <a:rPr lang="hu-HU" altLang="hu-HU" dirty="0" err="1" smtClean="0"/>
              <a:t>diseases</a:t>
            </a:r>
            <a:r>
              <a:rPr lang="hu-HU" altLang="hu-HU" dirty="0" smtClean="0"/>
              <a:t>: </a:t>
            </a:r>
            <a:r>
              <a:rPr lang="hu-HU" altLang="hu-HU" dirty="0" err="1" smtClean="0"/>
              <a:t>infections</a:t>
            </a:r>
            <a:r>
              <a:rPr lang="hu-HU" altLang="hu-HU" dirty="0" smtClean="0"/>
              <a:t>, </a:t>
            </a:r>
            <a:r>
              <a:rPr lang="hu-HU" altLang="hu-HU" dirty="0" err="1" smtClean="0"/>
              <a:t>lymphomas</a:t>
            </a:r>
            <a:r>
              <a:rPr lang="hu-HU" altLang="hu-HU" dirty="0" smtClean="0"/>
              <a:t> </a:t>
            </a:r>
            <a:r>
              <a:rPr lang="hu-HU" altLang="hu-HU" dirty="0" err="1" smtClean="0"/>
              <a:t>etc</a:t>
            </a:r>
            <a:r>
              <a:rPr lang="hu-HU" altLang="hu-HU" dirty="0" smtClean="0"/>
              <a:t>)</a:t>
            </a:r>
          </a:p>
          <a:p>
            <a:pPr marL="623888" eaLnBrk="1" hangingPunct="1">
              <a:buFont typeface="Wingdings" pitchFamily="2" charset="2"/>
              <a:buNone/>
            </a:pPr>
            <a:r>
              <a:rPr lang="hu-HU" altLang="hu-HU" dirty="0" smtClean="0"/>
              <a:t>3.  The </a:t>
            </a:r>
            <a:r>
              <a:rPr lang="hu-HU" altLang="hu-HU" dirty="0" err="1" smtClean="0"/>
              <a:t>diagnosis</a:t>
            </a:r>
            <a:r>
              <a:rPr lang="hu-HU" altLang="hu-HU" dirty="0" smtClean="0"/>
              <a:t> and </a:t>
            </a:r>
            <a:r>
              <a:rPr lang="hu-HU" altLang="hu-HU" dirty="0" err="1" smtClean="0"/>
              <a:t>treatment</a:t>
            </a:r>
            <a:r>
              <a:rPr lang="hu-HU" altLang="hu-HU" dirty="0" smtClean="0"/>
              <a:t> of </a:t>
            </a:r>
            <a:r>
              <a:rPr lang="hu-HU" altLang="hu-HU" dirty="0" err="1" smtClean="0"/>
              <a:t>these</a:t>
            </a:r>
            <a:r>
              <a:rPr lang="hu-HU" altLang="hu-HU" dirty="0" smtClean="0"/>
              <a:t> </a:t>
            </a:r>
            <a:r>
              <a:rPr lang="hu-HU" altLang="hu-HU" dirty="0" err="1" smtClean="0"/>
              <a:t>diseases</a:t>
            </a:r>
            <a:r>
              <a:rPr lang="hu-HU" altLang="hu-HU" dirty="0" smtClean="0"/>
              <a:t> </a:t>
            </a:r>
            <a:r>
              <a:rPr lang="hu-HU" altLang="hu-HU" dirty="0" err="1" smtClean="0"/>
              <a:t>are</a:t>
            </a:r>
            <a:r>
              <a:rPr lang="hu-HU" altLang="hu-HU" dirty="0" smtClean="0"/>
              <a:t> a </a:t>
            </a:r>
            <a:r>
              <a:rPr lang="hu-HU" altLang="hu-HU" dirty="0" err="1" smtClean="0"/>
              <a:t>multidisciplinary</a:t>
            </a:r>
            <a:r>
              <a:rPr lang="hu-HU" altLang="hu-HU" dirty="0" smtClean="0"/>
              <a:t> </a:t>
            </a:r>
            <a:r>
              <a:rPr lang="hu-HU" altLang="hu-HU" dirty="0" err="1" smtClean="0"/>
              <a:t>process</a:t>
            </a:r>
            <a:r>
              <a:rPr lang="hu-HU" altLang="hu-HU" dirty="0" smtClean="0"/>
              <a:t>, </a:t>
            </a:r>
            <a:r>
              <a:rPr lang="hu-HU" altLang="hu-HU" dirty="0" err="1" smtClean="0"/>
              <a:t>the</a:t>
            </a:r>
            <a:r>
              <a:rPr lang="hu-HU" altLang="hu-HU" dirty="0" smtClean="0"/>
              <a:t> ENT </a:t>
            </a:r>
            <a:r>
              <a:rPr lang="hu-HU" altLang="hu-HU" dirty="0" err="1" smtClean="0"/>
              <a:t>specialist</a:t>
            </a:r>
            <a:r>
              <a:rPr lang="hu-HU" altLang="hu-HU" dirty="0" smtClean="0"/>
              <a:t> </a:t>
            </a:r>
            <a:r>
              <a:rPr lang="hu-HU" altLang="hu-HU" dirty="0" err="1" smtClean="0"/>
              <a:t>works</a:t>
            </a:r>
            <a:r>
              <a:rPr lang="hu-HU" altLang="hu-HU" dirty="0" smtClean="0"/>
              <a:t> </a:t>
            </a:r>
            <a:r>
              <a:rPr lang="hu-HU" altLang="hu-HU" dirty="0" err="1" smtClean="0"/>
              <a:t>together</a:t>
            </a:r>
            <a:r>
              <a:rPr lang="hu-HU" altLang="hu-HU" dirty="0" smtClean="0"/>
              <a:t> </a:t>
            </a:r>
            <a:r>
              <a:rPr lang="hu-HU" altLang="hu-HU" dirty="0" err="1" smtClean="0"/>
              <a:t>radiologist</a:t>
            </a:r>
            <a:r>
              <a:rPr lang="hu-HU" altLang="hu-HU" dirty="0" smtClean="0"/>
              <a:t>, </a:t>
            </a:r>
            <a:r>
              <a:rPr lang="hu-HU" altLang="hu-HU" dirty="0" err="1" smtClean="0"/>
              <a:t>pathologist</a:t>
            </a:r>
            <a:r>
              <a:rPr lang="hu-HU" altLang="hu-HU" dirty="0" smtClean="0"/>
              <a:t> , </a:t>
            </a:r>
            <a:r>
              <a:rPr lang="hu-HU" altLang="hu-HU" dirty="0" err="1" smtClean="0"/>
              <a:t>oncologist</a:t>
            </a:r>
            <a:r>
              <a:rPr lang="hu-HU" altLang="hu-HU" dirty="0" smtClean="0"/>
              <a:t>, </a:t>
            </a:r>
            <a:r>
              <a:rPr lang="hu-HU" altLang="hu-HU" dirty="0" err="1" smtClean="0"/>
              <a:t>dentist</a:t>
            </a:r>
            <a:r>
              <a:rPr lang="hu-HU" altLang="hu-HU" dirty="0" smtClean="0"/>
              <a:t> and </a:t>
            </a:r>
            <a:r>
              <a:rPr lang="hu-HU" altLang="hu-HU" dirty="0" err="1" smtClean="0"/>
              <a:t>oral</a:t>
            </a:r>
            <a:r>
              <a:rPr lang="hu-HU" altLang="hu-HU" dirty="0" smtClean="0"/>
              <a:t> </a:t>
            </a:r>
            <a:r>
              <a:rPr lang="hu-HU" altLang="hu-HU" dirty="0" err="1" smtClean="0"/>
              <a:t>surgeon</a:t>
            </a:r>
            <a:endParaRPr lang="en-US" altLang="hu-HU" dirty="0" smtClean="0"/>
          </a:p>
          <a:p>
            <a:pPr marL="623888" eaLnBrk="1" hangingPunct="1"/>
            <a:endParaRPr lang="hu-HU" altLang="hu-HU" dirty="0" smtClean="0"/>
          </a:p>
          <a:p>
            <a:pPr marL="623888" eaLnBrk="1" hangingPunct="1"/>
            <a:endParaRPr lang="en-US" altLang="hu-HU" dirty="0" smtClean="0"/>
          </a:p>
        </p:txBody>
      </p:sp>
      <p:sp>
        <p:nvSpPr>
          <p:cNvPr id="94212" name="Rectangle 5"/>
          <p:cNvSpPr>
            <a:spLocks noChangeArrowheads="1"/>
          </p:cNvSpPr>
          <p:nvPr/>
        </p:nvSpPr>
        <p:spPr bwMode="auto">
          <a:xfrm>
            <a:off x="7124700" y="6267450"/>
            <a:ext cx="2019300" cy="59055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eaLnBrk="1" fontAlgn="auto" hangingPunct="1">
              <a:spcAft>
                <a:spcPts val="0"/>
              </a:spcAft>
              <a:defRPr/>
            </a:pPr>
            <a:r>
              <a:rPr lang="hu-HU" sz="2800" dirty="0" err="1" smtClean="0">
                <a:solidFill>
                  <a:schemeClr val="tx2">
                    <a:satMod val="200000"/>
                  </a:schemeClr>
                </a:solidFill>
              </a:rPr>
              <a:t>Thank</a:t>
            </a:r>
            <a:r>
              <a:rPr lang="hu-HU" sz="2800" dirty="0" smtClean="0">
                <a:solidFill>
                  <a:schemeClr val="tx2">
                    <a:satMod val="200000"/>
                  </a:schemeClr>
                </a:solidFill>
              </a:rPr>
              <a:t> </a:t>
            </a:r>
            <a:r>
              <a:rPr lang="hu-HU" sz="2800" dirty="0" err="1" smtClean="0">
                <a:solidFill>
                  <a:schemeClr val="tx2">
                    <a:satMod val="200000"/>
                  </a:schemeClr>
                </a:solidFill>
              </a:rPr>
              <a:t>you</a:t>
            </a:r>
            <a:r>
              <a:rPr lang="hu-HU" sz="2800" dirty="0" smtClean="0">
                <a:solidFill>
                  <a:schemeClr val="tx2">
                    <a:satMod val="200000"/>
                  </a:schemeClr>
                </a:solidFill>
              </a:rPr>
              <a:t> </a:t>
            </a:r>
            <a:r>
              <a:rPr lang="hu-HU" sz="2800" dirty="0" err="1" smtClean="0">
                <a:solidFill>
                  <a:schemeClr val="tx2">
                    <a:satMod val="200000"/>
                  </a:schemeClr>
                </a:solidFill>
              </a:rPr>
              <a:t>for</a:t>
            </a:r>
            <a:r>
              <a:rPr lang="hu-HU" sz="2800" dirty="0" smtClean="0">
                <a:solidFill>
                  <a:schemeClr val="tx2">
                    <a:satMod val="200000"/>
                  </a:schemeClr>
                </a:solidFill>
              </a:rPr>
              <a:t> </a:t>
            </a:r>
            <a:r>
              <a:rPr lang="hu-HU" sz="2800" dirty="0" err="1" smtClean="0">
                <a:solidFill>
                  <a:schemeClr val="tx2">
                    <a:satMod val="200000"/>
                  </a:schemeClr>
                </a:solidFill>
              </a:rPr>
              <a:t>your</a:t>
            </a:r>
            <a:r>
              <a:rPr lang="hu-HU" sz="2800" dirty="0" smtClean="0">
                <a:solidFill>
                  <a:schemeClr val="tx2">
                    <a:satMod val="200000"/>
                  </a:schemeClr>
                </a:solidFill>
              </a:rPr>
              <a:t> </a:t>
            </a:r>
            <a:r>
              <a:rPr lang="hu-HU" sz="2800" dirty="0" err="1" smtClean="0">
                <a:solidFill>
                  <a:schemeClr val="tx2">
                    <a:satMod val="200000"/>
                  </a:schemeClr>
                </a:solidFill>
              </a:rPr>
              <a:t>attention</a:t>
            </a:r>
            <a:r>
              <a:rPr lang="hu-HU" sz="2800" dirty="0" smtClean="0">
                <a:solidFill>
                  <a:schemeClr val="tx2">
                    <a:satMod val="200000"/>
                  </a:schemeClr>
                </a:solidFill>
              </a:rPr>
              <a:t>!</a:t>
            </a:r>
            <a:endParaRPr lang="hu-HU" sz="2800" dirty="0">
              <a:solidFill>
                <a:schemeClr val="tx2">
                  <a:satMod val="200000"/>
                </a:schemeClr>
              </a:solidFill>
            </a:endParaRPr>
          </a:p>
        </p:txBody>
      </p:sp>
      <p:pic>
        <p:nvPicPr>
          <p:cNvPr id="59398" name="Kép 7" descr="dohányzás kép 1.jpg"/>
          <p:cNvPicPr>
            <a:picLocks noChangeAspect="1"/>
          </p:cNvPicPr>
          <p:nvPr/>
        </p:nvPicPr>
        <p:blipFill>
          <a:blip r:embed="rId2" cstate="print"/>
          <a:srcRect/>
          <a:stretch>
            <a:fillRect/>
          </a:stretch>
        </p:blipFill>
        <p:spPr bwMode="auto">
          <a:xfrm>
            <a:off x="6429375" y="2205434"/>
            <a:ext cx="2486025" cy="1838325"/>
          </a:xfrm>
          <a:prstGeom prst="rect">
            <a:avLst/>
          </a:prstGeom>
          <a:noFill/>
          <a:ln w="9525">
            <a:noFill/>
            <a:miter lim="800000"/>
            <a:headEnd/>
            <a:tailEnd/>
          </a:ln>
        </p:spPr>
      </p:pic>
      <p:pic>
        <p:nvPicPr>
          <p:cNvPr id="3" name="Kép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1465" y="2276872"/>
            <a:ext cx="2705100" cy="1695450"/>
          </a:xfrm>
          <a:prstGeom prst="rect">
            <a:avLst/>
          </a:prstGeom>
        </p:spPr>
      </p:pic>
      <p:pic>
        <p:nvPicPr>
          <p:cNvPr id="5" name="Tartalom helye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91680" y="1291880"/>
            <a:ext cx="2466975" cy="1847850"/>
          </a:xfrm>
        </p:spPr>
      </p:pic>
      <p:pic>
        <p:nvPicPr>
          <p:cNvPr id="6" name="Kép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8900" y="5162550"/>
            <a:ext cx="2705100" cy="1695450"/>
          </a:xfrm>
          <a:prstGeom prst="rect">
            <a:avLst/>
          </a:prstGeom>
        </p:spPr>
      </p:pic>
      <p:pic>
        <p:nvPicPr>
          <p:cNvPr id="7" name="Kép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600" y="3098980"/>
            <a:ext cx="2647950" cy="1724025"/>
          </a:xfrm>
          <a:prstGeom prst="rect">
            <a:avLst/>
          </a:prstGeom>
        </p:spPr>
      </p:pic>
      <p:pic>
        <p:nvPicPr>
          <p:cNvPr id="8" name="Kép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2809" y="4823005"/>
            <a:ext cx="2876550" cy="1590675"/>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2676" y="823166"/>
            <a:ext cx="1752724" cy="1729458"/>
          </a:xfrm>
          <a:prstGeom prst="rect">
            <a:avLst/>
          </a:prstGeom>
        </p:spPr>
      </p:pic>
      <p:pic>
        <p:nvPicPr>
          <p:cNvPr id="10" name="Kép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1564" y="4823005"/>
            <a:ext cx="1834435" cy="1875751"/>
          </a:xfrm>
          <a:prstGeom prst="rect">
            <a:avLst/>
          </a:prstGeom>
        </p:spPr>
      </p:pic>
    </p:spTree>
    <p:extLst>
      <p:ext uri="{BB962C8B-B14F-4D97-AF65-F5344CB8AC3E}">
        <p14:creationId xmlns:p14="http://schemas.microsoft.com/office/powerpoint/2010/main" val="418622884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ím 6"/>
          <p:cNvSpPr>
            <a:spLocks noGrp="1"/>
          </p:cNvSpPr>
          <p:nvPr>
            <p:ph type="title"/>
          </p:nvPr>
        </p:nvSpPr>
        <p:spPr>
          <a:xfrm>
            <a:off x="0" y="606425"/>
            <a:ext cx="9144000" cy="890588"/>
          </a:xfrm>
        </p:spPr>
        <p:txBody>
          <a:bodyPr/>
          <a:lstStyle/>
          <a:p>
            <a:pPr eaLnBrk="1" hangingPunct="1"/>
            <a:r>
              <a:rPr lang="hu-HU" altLang="hu-HU" sz="3100" smtClean="0">
                <a:latin typeface="Arial" charset="0"/>
                <a:cs typeface="Arial" charset="0"/>
              </a:rPr>
              <a:t>  HPV positive tumors in nonsmoking patients</a:t>
            </a:r>
            <a:endParaRPr lang="en-US" altLang="hu-HU" sz="3100" smtClean="0">
              <a:latin typeface="Arial" charset="0"/>
              <a:cs typeface="Arial" charset="0"/>
            </a:endParaRPr>
          </a:p>
        </p:txBody>
      </p:sp>
      <p:sp>
        <p:nvSpPr>
          <p:cNvPr id="13315" name="Tartalom helye 7"/>
          <p:cNvSpPr>
            <a:spLocks noGrp="1"/>
          </p:cNvSpPr>
          <p:nvPr>
            <p:ph idx="1"/>
          </p:nvPr>
        </p:nvSpPr>
        <p:spPr>
          <a:xfrm>
            <a:off x="457200" y="1639888"/>
            <a:ext cx="8229600" cy="4933950"/>
          </a:xfrm>
        </p:spPr>
        <p:txBody>
          <a:bodyPr>
            <a:normAutofit/>
          </a:bodyPr>
          <a:lstStyle/>
          <a:p>
            <a:pPr marL="109728" indent="0" algn="just" eaLnBrk="1" fontAlgn="auto" hangingPunct="1">
              <a:defRPr/>
            </a:pPr>
            <a:r>
              <a:rPr lang="hu-HU" dirty="0" smtClean="0"/>
              <a:t>The most of </a:t>
            </a:r>
            <a:r>
              <a:rPr lang="hu-HU" dirty="0" err="1" smtClean="0"/>
              <a:t>the</a:t>
            </a:r>
            <a:r>
              <a:rPr lang="hu-HU" dirty="0" smtClean="0"/>
              <a:t> </a:t>
            </a:r>
            <a:r>
              <a:rPr lang="hu-HU" dirty="0" err="1" smtClean="0"/>
              <a:t>tumors</a:t>
            </a:r>
            <a:r>
              <a:rPr lang="hu-HU" dirty="0" smtClean="0"/>
              <a:t> of t</a:t>
            </a:r>
            <a:r>
              <a:rPr lang="en-US" dirty="0" smtClean="0"/>
              <a:t>he </a:t>
            </a:r>
            <a:r>
              <a:rPr lang="hu-HU" dirty="0" err="1" smtClean="0"/>
              <a:t>nonsmoking</a:t>
            </a:r>
            <a:r>
              <a:rPr lang="hu-HU" dirty="0" smtClean="0"/>
              <a:t> </a:t>
            </a:r>
            <a:r>
              <a:rPr lang="hu-HU" dirty="0" err="1" smtClean="0"/>
              <a:t>oropharyngeal</a:t>
            </a:r>
            <a:r>
              <a:rPr lang="hu-HU" dirty="0" smtClean="0"/>
              <a:t> </a:t>
            </a:r>
            <a:r>
              <a:rPr lang="hu-HU" dirty="0" err="1" smtClean="0"/>
              <a:t>cancer</a:t>
            </a:r>
            <a:r>
              <a:rPr lang="hu-HU" dirty="0" smtClean="0"/>
              <a:t> </a:t>
            </a:r>
            <a:r>
              <a:rPr lang="hu-HU" dirty="0" err="1" smtClean="0"/>
              <a:t>patients</a:t>
            </a:r>
            <a:r>
              <a:rPr lang="en-US" dirty="0" smtClean="0"/>
              <a:t> showed HPV positivity. Recent studies</a:t>
            </a:r>
            <a:r>
              <a:rPr lang="hu-HU" dirty="0" smtClean="0"/>
              <a:t> </a:t>
            </a:r>
            <a:r>
              <a:rPr lang="hu-HU" dirty="0" err="1" smtClean="0"/>
              <a:t>declair</a:t>
            </a:r>
            <a:r>
              <a:rPr lang="hu-HU" dirty="0" smtClean="0"/>
              <a:t> </a:t>
            </a:r>
            <a:r>
              <a:rPr lang="hu-HU" dirty="0" err="1" smtClean="0"/>
              <a:t>that</a:t>
            </a:r>
            <a:r>
              <a:rPr lang="hu-HU" dirty="0" smtClean="0"/>
              <a:t> </a:t>
            </a:r>
            <a:r>
              <a:rPr lang="en-US" dirty="0" smtClean="0"/>
              <a:t>HPV </a:t>
            </a:r>
            <a:r>
              <a:rPr lang="en-US" dirty="0" err="1" smtClean="0"/>
              <a:t>negativ</a:t>
            </a:r>
            <a:r>
              <a:rPr lang="hu-HU" dirty="0" smtClean="0"/>
              <a:t>e</a:t>
            </a:r>
            <a:r>
              <a:rPr lang="en-US" dirty="0" smtClean="0"/>
              <a:t> oral cavity and oropharyngeal </a:t>
            </a:r>
            <a:r>
              <a:rPr lang="hu-HU" dirty="0" err="1" smtClean="0"/>
              <a:t>carcinoma</a:t>
            </a:r>
            <a:r>
              <a:rPr lang="en-US" dirty="0" smtClean="0"/>
              <a:t>, induced by tobacco smoking and alcohol consumption, while – in contrast – tumors of non-smokers appears to be HPV positive. </a:t>
            </a:r>
            <a:endParaRPr lang="hu-HU" dirty="0" smtClean="0"/>
          </a:p>
          <a:p>
            <a:pPr marL="109728" indent="0" algn="just" eaLnBrk="1" fontAlgn="auto" hangingPunct="1">
              <a:defRPr/>
            </a:pPr>
            <a:r>
              <a:rPr lang="en-US" dirty="0" smtClean="0"/>
              <a:t>HPV positive tumors react more favorable to </a:t>
            </a:r>
            <a:r>
              <a:rPr lang="hu-HU" dirty="0" smtClean="0"/>
              <a:t> </a:t>
            </a:r>
            <a:r>
              <a:rPr lang="en-US" dirty="0" err="1" smtClean="0"/>
              <a:t>chemoradiotherapy</a:t>
            </a:r>
            <a:r>
              <a:rPr lang="en-US" dirty="0" smtClean="0"/>
              <a:t>, opposed to HPV negative ones. </a:t>
            </a:r>
          </a:p>
          <a:p>
            <a:pPr eaLnBrk="1" fontAlgn="auto" hangingPunct="1">
              <a:defRPr/>
            </a:pPr>
            <a:endParaRPr lang="en-US" dirty="0" smtClean="0"/>
          </a:p>
        </p:txBody>
      </p:sp>
      <p:sp>
        <p:nvSpPr>
          <p:cNvPr id="16388" name="Rectangle 4"/>
          <p:cNvSpPr>
            <a:spLocks noChangeArrowheads="1"/>
          </p:cNvSpPr>
          <p:nvPr/>
        </p:nvSpPr>
        <p:spPr bwMode="auto">
          <a:xfrm>
            <a:off x="7239000" y="6362700"/>
            <a:ext cx="1905000" cy="4953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transition spd="med">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Urbánus">
  <a:themeElements>
    <a:clrScheme name="Modu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Klasszikus Offic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ánus">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Metró">
  <a:themeElements>
    <a:clrScheme name="Metró">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ó">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ó">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1_Office-téma">
  <a:themeElements>
    <a:clrScheme name="PTE ÁOK">
      <a:dk1>
        <a:sysClr val="windowText" lastClr="000000"/>
      </a:dk1>
      <a:lt1>
        <a:srgbClr val="FFFFFF"/>
      </a:lt1>
      <a:dk2>
        <a:srgbClr val="32436A"/>
      </a:dk2>
      <a:lt2>
        <a:srgbClr val="E7E2C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téma">
  <a:themeElements>
    <a:clrScheme name="PTE ÁOK">
      <a:dk1>
        <a:sysClr val="windowText" lastClr="000000"/>
      </a:dk1>
      <a:lt1>
        <a:srgbClr val="FFFFFF"/>
      </a:lt1>
      <a:dk2>
        <a:srgbClr val="32436A"/>
      </a:dk2>
      <a:lt2>
        <a:srgbClr val="E7E2C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éma">
  <a:themeElements>
    <a:clrScheme name="PTE ÁOK">
      <a:dk1>
        <a:sysClr val="windowText" lastClr="000000"/>
      </a:dk1>
      <a:lt1>
        <a:srgbClr val="FFFFFF"/>
      </a:lt1>
      <a:dk2>
        <a:srgbClr val="32436A"/>
      </a:dk2>
      <a:lt2>
        <a:srgbClr val="E7E2C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téma">
  <a:themeElements>
    <a:clrScheme name="PTE ÁOK">
      <a:dk1>
        <a:sysClr val="windowText" lastClr="000000"/>
      </a:dk1>
      <a:lt1>
        <a:srgbClr val="FFFFFF"/>
      </a:lt1>
      <a:dk2>
        <a:srgbClr val="32436A"/>
      </a:dk2>
      <a:lt2>
        <a:srgbClr val="E7E2C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téma">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KP-C0047</Template>
  <TotalTime>6364</TotalTime>
  <Words>3266</Words>
  <Application>Microsoft Office PowerPoint</Application>
  <PresentationFormat>Diavetítés a képernyőre (4:3 oldalarány)</PresentationFormat>
  <Paragraphs>427</Paragraphs>
  <Slides>86</Slides>
  <Notes>39</Notes>
  <HiddenSlides>2</HiddenSlides>
  <MMClips>0</MMClips>
  <ScaleCrop>false</ScaleCrop>
  <HeadingPairs>
    <vt:vector size="8" baseType="variant">
      <vt:variant>
        <vt:lpstr>Használt betűtípusok</vt:lpstr>
      </vt:variant>
      <vt:variant>
        <vt:i4>14</vt:i4>
      </vt:variant>
      <vt:variant>
        <vt:lpstr>Téma</vt:lpstr>
      </vt:variant>
      <vt:variant>
        <vt:i4>7</vt:i4>
      </vt:variant>
      <vt:variant>
        <vt:lpstr>Beágyazott OLE kiszolgálók</vt:lpstr>
      </vt:variant>
      <vt:variant>
        <vt:i4>1</vt:i4>
      </vt:variant>
      <vt:variant>
        <vt:lpstr>Diacímek</vt:lpstr>
      </vt:variant>
      <vt:variant>
        <vt:i4>86</vt:i4>
      </vt:variant>
    </vt:vector>
  </HeadingPairs>
  <TitlesOfParts>
    <vt:vector size="108" baseType="lpstr">
      <vt:lpstr>Arial</vt:lpstr>
      <vt:lpstr>Calibri</vt:lpstr>
      <vt:lpstr>Consolas</vt:lpstr>
      <vt:lpstr>Corbel</vt:lpstr>
      <vt:lpstr>DejaVu Sans</vt:lpstr>
      <vt:lpstr>Garamond</vt:lpstr>
      <vt:lpstr>Georgia</vt:lpstr>
      <vt:lpstr>H-OptimaBold</vt:lpstr>
      <vt:lpstr>H-OptimaNormal</vt:lpstr>
      <vt:lpstr>ＭＳ Ｐゴシック</vt:lpstr>
      <vt:lpstr>Verdana</vt:lpstr>
      <vt:lpstr>Wingdings</vt:lpstr>
      <vt:lpstr>Wingdings 2</vt:lpstr>
      <vt:lpstr>Wingdings 3</vt:lpstr>
      <vt:lpstr>Urbánus</vt:lpstr>
      <vt:lpstr>Metró</vt:lpstr>
      <vt:lpstr>1_Office-téma</vt:lpstr>
      <vt:lpstr>2_Office-téma</vt:lpstr>
      <vt:lpstr>Office-téma</vt:lpstr>
      <vt:lpstr>3_Office-téma</vt:lpstr>
      <vt:lpstr>Office Theme</vt:lpstr>
      <vt:lpstr>Microsoft Excel 97–2003-as munkalap</vt:lpstr>
      <vt:lpstr>Clinical aspect of oropharyngeal cancer and the tumors of oral cavity </vt:lpstr>
      <vt:lpstr>Globocan-táblázat</vt:lpstr>
      <vt:lpstr>    WHO, EUCAN</vt:lpstr>
      <vt:lpstr>Mortality of oral cavity and oropharyngeal tumors in Hungary  </vt:lpstr>
      <vt:lpstr>Mortality trends of Head and Neck tumors. WHO data (2008)</vt:lpstr>
      <vt:lpstr>Risk factors</vt:lpstr>
      <vt:lpstr>Risk factors</vt:lpstr>
      <vt:lpstr>HPV epidemiology (American Academy of Otolaryngology – Head &amp; Neck Surgery)</vt:lpstr>
      <vt:lpstr>  HPV positive tumors in nonsmoking patients</vt:lpstr>
      <vt:lpstr>Primary sites of oral cavity tumors </vt:lpstr>
      <vt:lpstr>Borders of oropharynx </vt:lpstr>
      <vt:lpstr>Structures of oropharynx</vt:lpstr>
      <vt:lpstr>Oral cavity and oropharynx</vt:lpstr>
      <vt:lpstr>Carcinoma of the lower lip</vt:lpstr>
      <vt:lpstr>Ulcerated buccal mucosal carcinoma</vt:lpstr>
      <vt:lpstr>Carcinoma of the tongue on the left side</vt:lpstr>
      <vt:lpstr>Hard palate squamous cell carcinoma on left side</vt:lpstr>
      <vt:lpstr>Squamous Cell Carcinoma of left tonsil, papillary in growth</vt:lpstr>
      <vt:lpstr>Carcinoma of the posterior pharyngeal wall</vt:lpstr>
      <vt:lpstr>Tumor of the soft palate</vt:lpstr>
      <vt:lpstr>Pathogenesis, pathology I.</vt:lpstr>
      <vt:lpstr>Pathogenesis, pathology II.</vt:lpstr>
      <vt:lpstr>Pathogenesis, pathology III.</vt:lpstr>
      <vt:lpstr>Pathogenesis, pathology IV.</vt:lpstr>
      <vt:lpstr>Carcinoma of the oral cavity and oropharynx </vt:lpstr>
      <vt:lpstr>PowerPoint bemutató</vt:lpstr>
      <vt:lpstr> The signs and symptoms  I.</vt:lpstr>
      <vt:lpstr> The signs and symptoms  II.</vt:lpstr>
      <vt:lpstr>Biology and clinical appearance</vt:lpstr>
      <vt:lpstr>Examination I.</vt:lpstr>
      <vt:lpstr>Examination II.</vt:lpstr>
      <vt:lpstr>Examination of mouth and oropharynx</vt:lpstr>
      <vt:lpstr>Traditional examination of the base of the tongue and larynx</vt:lpstr>
      <vt:lpstr>Laryngopharyngoscopy (rigid endoscope)</vt:lpstr>
      <vt:lpstr>Laryngofiberoscope</vt:lpstr>
      <vt:lpstr>Fixation of microlaryngoscope</vt:lpstr>
      <vt:lpstr>Use of microlaryngoscope</vt:lpstr>
      <vt:lpstr>Feeling/Palpation</vt:lpstr>
      <vt:lpstr>Systematic palpation of the neck</vt:lpstr>
      <vt:lpstr>Imaging studies I.</vt:lpstr>
      <vt:lpstr>MRI</vt:lpstr>
      <vt:lpstr>Imaging studies II.</vt:lpstr>
      <vt:lpstr>TNM system</vt:lpstr>
      <vt:lpstr>TNM system II.</vt:lpstr>
      <vt:lpstr>Tumor Staging: </vt:lpstr>
      <vt:lpstr>Prevention: Vaccination</vt:lpstr>
      <vt:lpstr>Treatment Modalities </vt:lpstr>
      <vt:lpstr>Treatment Modalities II. </vt:lpstr>
      <vt:lpstr>Principles of Head &amp; Neck Surgery</vt:lpstr>
      <vt:lpstr>Routes of access for tumors of the mouth and pharynx.</vt:lpstr>
      <vt:lpstr>Transoral surgery</vt:lpstr>
      <vt:lpstr>  LASER excision of a tumor of the base of the tongue </vt:lpstr>
      <vt:lpstr> Anterior floor of mouth carcinoma treated excision</vt:lpstr>
      <vt:lpstr>Reconstruction after an anterior floor of mouth carcinoma excision with marginal mandibulectomy</vt:lpstr>
      <vt:lpstr>Posterior marginal mandibulectomy</vt:lpstr>
      <vt:lpstr>Hard palate squamous cell carcinoma before resection.</vt:lpstr>
      <vt:lpstr>Bone cuts on an infrastructure maxillectomy for a hard palate malignancy</vt:lpstr>
      <vt:lpstr>Approach to resection of a hard palate tumor which infiltrates the maxilla</vt:lpstr>
      <vt:lpstr>Defect and reconstruction after resection of a carcinoma of the hard palate</vt:lpstr>
      <vt:lpstr>Temporary mandibulotomy I.</vt:lpstr>
      <vt:lpstr>Temporary mandibulotomy II.</vt:lpstr>
      <vt:lpstr>Temporary mandibulotomy III.</vt:lpstr>
      <vt:lpstr>Temporary mandibulotomy IV.</vt:lpstr>
      <vt:lpstr>Suprahyoid pharyngectomy: for removal the tumors of the base of the tongue</vt:lpstr>
      <vt:lpstr>Transhyoid pharyngotomy </vt:lpstr>
      <vt:lpstr>The zones of  the  neck  </vt:lpstr>
      <vt:lpstr>Treatment of neck metastasis </vt:lpstr>
      <vt:lpstr>Radical neck dissection (RND)</vt:lpstr>
      <vt:lpstr>A modified radical neck dissection (MRND)</vt:lpstr>
      <vt:lpstr>Treatment of neck metastasis II.</vt:lpstr>
      <vt:lpstr>Selective neck dissection</vt:lpstr>
      <vt:lpstr>Reconstruction</vt:lpstr>
      <vt:lpstr> Pectoral major myocutanius flap I.</vt:lpstr>
      <vt:lpstr> Pectoral major myocutanius flap II.</vt:lpstr>
      <vt:lpstr>Pectoral major myocutanius flap III.</vt:lpstr>
      <vt:lpstr>Pectoral major myocutanius flap IV.</vt:lpstr>
      <vt:lpstr>Pectoral major myocutanius flap V.</vt:lpstr>
      <vt:lpstr>  Pectoral major myocutanius flap VI.</vt:lpstr>
      <vt:lpstr>Radial Forearm Free-Tissue Flaps</vt:lpstr>
      <vt:lpstr>PowerPoint bemutató</vt:lpstr>
      <vt:lpstr>PowerPoint bemutató</vt:lpstr>
      <vt:lpstr>PowerPoint bemutató</vt:lpstr>
      <vt:lpstr>Prognosis of carcinoma of the oral cavity and the oropharynx</vt:lpstr>
      <vt:lpstr>Message I.</vt:lpstr>
      <vt:lpstr>Message II.</vt:lpstr>
      <vt:lpstr>Thank you for your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Polimorf mikroRNS kötőhelyek (miR SNP) diabetes mellitus kandidáns génekben</dc:title>
  <dc:creator>Brauswetter;dr. Tamás László</dc:creator>
  <cp:lastModifiedBy>user</cp:lastModifiedBy>
  <cp:revision>342</cp:revision>
  <dcterms:created xsi:type="dcterms:W3CDTF">2009-01-28T16:14:02Z</dcterms:created>
  <dcterms:modified xsi:type="dcterms:W3CDTF">2017-11-13T18:33:56Z</dcterms:modified>
</cp:coreProperties>
</file>